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7" r:id="rId1"/>
    <p:sldMasterId id="2147483678" r:id="rId2"/>
  </p:sldMasterIdLst>
  <p:notesMasterIdLst>
    <p:notesMasterId r:id="rId20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21"/>
      <p:bold r:id="rId22"/>
      <p:italic r:id="rId23"/>
      <p:boldItalic r:id="rId24"/>
    </p:embeddedFont>
    <p:embeddedFont>
      <p:font typeface="Dosis" panose="020B0604020202020204" charset="0"/>
      <p:regular r:id="rId25"/>
      <p:bold r:id="rId26"/>
    </p:embeddedFont>
    <p:embeddedFont>
      <p:font typeface="Sniglet" panose="020B0604020202020204" charset="0"/>
      <p:regular r:id="rId27"/>
    </p:embeddedFont>
    <p:embeddedFont>
      <p:font typeface="Ubuntu" panose="020B0604020202020204" charset="0"/>
      <p:regular r:id="rId28"/>
      <p:bold r:id="rId29"/>
      <p:italic r:id="rId30"/>
      <p:boldItalic r:id="rId31"/>
    </p:embeddedFont>
    <p:embeddedFont>
      <p:font typeface="Viga" panose="020B0604020202020204" charset="0"/>
      <p:regular r:id="rId3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4" d="100"/>
          <a:sy n="104" d="100"/>
        </p:scale>
        <p:origin x="778" y="5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font" Target="fonts/font6.fntdata"/><Relationship Id="rId3" Type="http://schemas.openxmlformats.org/officeDocument/2006/relationships/slide" Target="slides/slide1.xml"/><Relationship Id="rId21" Type="http://schemas.openxmlformats.org/officeDocument/2006/relationships/font" Target="fonts/font1.fntdata"/><Relationship Id="rId34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font" Target="fonts/font5.fntdata"/><Relationship Id="rId33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notesMaster" Target="notesMasters/notesMaster1.xml"/><Relationship Id="rId29" Type="http://schemas.openxmlformats.org/officeDocument/2006/relationships/font" Target="fonts/font9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font" Target="fonts/font4.fntdata"/><Relationship Id="rId32" Type="http://schemas.openxmlformats.org/officeDocument/2006/relationships/font" Target="fonts/font12.fntdata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font" Target="fonts/font3.fntdata"/><Relationship Id="rId28" Type="http://schemas.openxmlformats.org/officeDocument/2006/relationships/font" Target="fonts/font8.fntdata"/><Relationship Id="rId36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font" Target="fonts/font11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font" Target="fonts/font2.fntdata"/><Relationship Id="rId27" Type="http://schemas.openxmlformats.org/officeDocument/2006/relationships/font" Target="fonts/font7.fntdata"/><Relationship Id="rId30" Type="http://schemas.openxmlformats.org/officeDocument/2006/relationships/font" Target="fonts/font10.fntdata"/><Relationship Id="rId35" Type="http://schemas.openxmlformats.org/officeDocument/2006/relationships/theme" Target="theme/theme1.xml"/><Relationship Id="rId8" Type="http://schemas.openxmlformats.org/officeDocument/2006/relationships/slide" Target="slides/slide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monurl.ca/mst4fev22" TargetMode="External"/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student.desmos.com/join/guk6z4?lang=fr" TargetMode="External"/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b.socrative.com/login/student/" TargetMode="External"/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forms.office.com/r/Etq69UmMpJ" TargetMode="External"/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Relationship Id="rId5" Type="http://schemas.openxmlformats.org/officeDocument/2006/relationships/hyperlink" Target="https://create.kahoot.it/" TargetMode="External"/><Relationship Id="rId4" Type="http://schemas.openxmlformats.org/officeDocument/2006/relationships/hyperlink" Target="https://kahoot.it/" TargetMode="External"/></Relationships>
</file>

<file path=ppt/notesSlides/_rels/notes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create.kahoot.it/share/questionnaires-interactifs/2d4ea108-ccda-4f49-8126-fe461f08448b" TargetMode="External"/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Relationship Id="rId6" Type="http://schemas.openxmlformats.org/officeDocument/2006/relationships/hyperlink" Target="https://kahoot.it?pin=3615522&amp;refer_method=link" TargetMode="External"/><Relationship Id="rId5" Type="http://schemas.openxmlformats.org/officeDocument/2006/relationships/hyperlink" Target="https://create.kahoot.it/" TargetMode="External"/><Relationship Id="rId4" Type="http://schemas.openxmlformats.org/officeDocument/2006/relationships/hyperlink" Target="https://kahoot.it/" TargetMode="External"/></Relationships>
</file>

<file path=ppt/notesSlides/_rels/notes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app.wooclap.com/RECITQI" TargetMode="External"/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campus.recit.qc.ca/course/view.php?id=342" TargetMode="External"/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youtube.com/channel/UCxER51fHozZ7fUOaiP4QT-w" TargetMode="External"/><Relationship Id="rId3" Type="http://schemas.openxmlformats.org/officeDocument/2006/relationships/hyperlink" Target="mailto:campus@recit.qc.ca" TargetMode="External"/><Relationship Id="rId7" Type="http://schemas.openxmlformats.org/officeDocument/2006/relationships/hyperlink" Target="https://www.youtube.com/channel/UC7IcadI_rZFwso9N81PYqFg" TargetMode="External"/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Relationship Id="rId6" Type="http://schemas.openxmlformats.org/officeDocument/2006/relationships/hyperlink" Target="https://twitter.com/recitmst" TargetMode="External"/><Relationship Id="rId5" Type="http://schemas.openxmlformats.org/officeDocument/2006/relationships/hyperlink" Target="https://www.facebook.com/RECITMST2020/" TargetMode="External"/><Relationship Id="rId4" Type="http://schemas.openxmlformats.org/officeDocument/2006/relationships/hyperlink" Target="mailto:equipe@recitmst.qc.ca" TargetMode="Externa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bit.ly/mst9sept21" TargetMode="External"/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campus.recit.qc.ca/course/view.php?id=342" TargetMode="External"/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campus.recit.qc.ca/enrol/index.php?id=342" TargetMode="External"/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forms.gle/YZ4qnbQ9Beuk5Sgy8" TargetMode="External"/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forms.office.com/r/0ug7RJuYjr" TargetMode="External"/></Relationships>
</file>

<file path=ppt/notesSlides/_rels/notesSlide7.xml.rels><?xml version="1.0" encoding="UTF-8" standalone="yes"?>
<Relationships xmlns="http://schemas.openxmlformats.org/package/2006/relationships"><Relationship Id="rId8" Type="http://schemas.openxmlformats.org/officeDocument/2006/relationships/hyperlink" Target="https://b.socrative.com/login/student/" TargetMode="External"/><Relationship Id="rId3" Type="http://schemas.openxmlformats.org/officeDocument/2006/relationships/hyperlink" Target="https://edpuzzle.com/assignments/612cdd56e8317741203715d3/watch" TargetMode="External"/><Relationship Id="rId7" Type="http://schemas.openxmlformats.org/officeDocument/2006/relationships/hyperlink" Target="https://student.desmos.com/join/guk6z4?lang=fr" TargetMode="External"/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Relationship Id="rId6" Type="http://schemas.openxmlformats.org/officeDocument/2006/relationships/hyperlink" Target="https://docs.wooclap.com/fr/articles/2721084-wooclap-est-il-gratuit-pour-les-enseignants-d-ecoles-primaires-et-secondaires#:~:text=Depuis%20fin%202018%2C%20les%20enseignants,les%20int%C3%A9grations%20LMS%20et%20SSO)" TargetMode="External"/><Relationship Id="rId5" Type="http://schemas.openxmlformats.org/officeDocument/2006/relationships/hyperlink" Target="https://view.genial.ly/6238b6445d201600187c076a/presentation-wooclap-pour-laquops" TargetMode="External"/><Relationship Id="rId4" Type="http://schemas.openxmlformats.org/officeDocument/2006/relationships/hyperlink" Target="https://app.wooclap.com/RECITQI" TargetMode="External"/></Relationships>
</file>

<file path=ppt/notesSlides/_rels/notes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edpuzzle.com/assignments/612cdd56e8317741203715d3/watch" TargetMode="External"/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app.wooclap.com/RECITQI" TargetMode="External"/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Relationship Id="rId6" Type="http://schemas.openxmlformats.org/officeDocument/2006/relationships/hyperlink" Target="https://docs.wooclap.com/fr/articles/2721084-wooclap-est-il-gratuit-pour-les-enseignants-d-ecoles-primaires-et-secondaires#:~:text=Depuis%20fin%202018%2C%20les%20enseignants,les%20int%C3%A9grations%20LMS%20et%20SSO" TargetMode="External"/><Relationship Id="rId5" Type="http://schemas.openxmlformats.org/officeDocument/2006/relationships/hyperlink" Target="https://docs.wooclap.com/fr/articles/2721084-wooclap-est-il-gratuit-pour-les-enseignants-d-ecoles-primaires-et-secondaires#:~:text=Depuis%20fin%202018%2C%20les%20enseignants,les%20int%C3%A9grations%20LMS%20et%20SSO)" TargetMode="External"/><Relationship Id="rId4" Type="http://schemas.openxmlformats.org/officeDocument/2006/relationships/hyperlink" Target="https://view.genial.ly/6238b6445d201600187c076a/presentation-wooclap-pour-laquops" TargetMode="Externa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7" name="Google Shape;637;g11ad3e4a5c0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8" name="Google Shape;638;g11ad3e4a5c0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CA"/>
              <a:t>PT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CA"/>
              <a:t>Lien de la présentation : </a:t>
            </a:r>
            <a:r>
              <a:rPr lang="fr-CA" u="sng">
                <a:solidFill>
                  <a:schemeClr val="hlink"/>
                </a:solidFill>
                <a:hlinkClick r:id="rId3"/>
              </a:rPr>
              <a:t>https://monurl.ca/mst4fev22</a:t>
            </a:r>
            <a:r>
              <a:rPr lang="fr-CA"/>
              <a:t>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5" name="Google Shape;735;g1016e7494f3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6" name="Google Shape;736;g1016e7494f3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CA"/>
              <a:t>SF: Desmos séquences d’apprentissage :</a:t>
            </a:r>
            <a:r>
              <a:rPr lang="fr-CA" u="sng">
                <a:solidFill>
                  <a:schemeClr val="hlink"/>
                </a:solidFill>
                <a:hlinkClick r:id="rId3"/>
              </a:rPr>
              <a:t>https://student.desmos.com/join/guk6z4?lang=fr</a:t>
            </a:r>
            <a:r>
              <a:rPr lang="fr-CA"/>
              <a:t> </a:t>
            </a:r>
            <a:r>
              <a:rPr lang="fr-CA">
                <a:solidFill>
                  <a:schemeClr val="dk1"/>
                </a:solidFill>
              </a:rPr>
              <a:t>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  <a:highlight>
                <a:srgbClr val="FFFF00"/>
              </a:highlight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" name="Google Shape;747;g1016e7494f3_0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8" name="Google Shape;748;g1016e7494f3_0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CA"/>
              <a:t>SF Écran et anime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CA" b="1"/>
              <a:t>4- Socrative : </a:t>
            </a:r>
            <a:endParaRPr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-CA" u="sng">
                <a:solidFill>
                  <a:srgbClr val="1155CC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https://b.socrative.com/login/student/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-CA">
                <a:solidFill>
                  <a:schemeClr val="dk1"/>
                </a:solidFill>
              </a:rPr>
              <a:t>Lettre du nom de famille de </a:t>
            </a:r>
            <a:r>
              <a:rPr lang="fr-CA" b="1">
                <a:solidFill>
                  <a:schemeClr val="dk1"/>
                </a:solidFill>
              </a:rPr>
              <a:t>A à L</a:t>
            </a:r>
            <a:endParaRPr b="1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-CA">
                <a:solidFill>
                  <a:schemeClr val="dk1"/>
                </a:solidFill>
              </a:rPr>
              <a:t>Nom de la salle : </a:t>
            </a:r>
            <a:r>
              <a:rPr lang="fr-CA" b="1">
                <a:solidFill>
                  <a:schemeClr val="dk1"/>
                </a:solidFill>
              </a:rPr>
              <a:t> PATRICE CAMPUS</a:t>
            </a:r>
            <a:endParaRPr b="1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-CA">
                <a:solidFill>
                  <a:schemeClr val="dk1"/>
                </a:solidFill>
              </a:rPr>
              <a:t>Lettre du nom de famille de </a:t>
            </a:r>
            <a:r>
              <a:rPr lang="fr-CA" b="1">
                <a:solidFill>
                  <a:schemeClr val="dk1"/>
                </a:solidFill>
              </a:rPr>
              <a:t>M à Z</a:t>
            </a:r>
            <a:endParaRPr b="1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3D4965"/>
              </a:buClr>
              <a:buSzPts val="1100"/>
              <a:buFont typeface="Arial"/>
              <a:buNone/>
            </a:pPr>
            <a:r>
              <a:rPr lang="fr-CA">
                <a:solidFill>
                  <a:srgbClr val="3D4965"/>
                </a:solidFill>
              </a:rPr>
              <a:t>Nom de la salle: </a:t>
            </a:r>
            <a:r>
              <a:rPr lang="fr-CA" b="1">
                <a:solidFill>
                  <a:srgbClr val="3D4965"/>
                </a:solidFill>
              </a:rPr>
              <a:t>5ESONYA</a:t>
            </a:r>
            <a:endParaRPr b="1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8" name="Google Shape;758;ge87829b445_2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9" name="Google Shape;759;ge87829b445_2_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CA" b="1">
                <a:solidFill>
                  <a:schemeClr val="dk1"/>
                </a:solidFill>
                <a:highlight>
                  <a:srgbClr val="FFFF00"/>
                </a:highlight>
              </a:rPr>
              <a:t>SF poursuit partage d’écran</a:t>
            </a:r>
            <a:endParaRPr b="1">
              <a:solidFill>
                <a:schemeClr val="dk1"/>
              </a:solidFill>
              <a:highlight>
                <a:srgbClr val="FFFF00"/>
              </a:highlight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-CA">
                <a:solidFill>
                  <a:schemeClr val="dk1"/>
                </a:solidFill>
              </a:rPr>
              <a:t>PT Questionnaire pour se situer au regard des cibles d’apprentissage de l’atelier : </a:t>
            </a:r>
            <a:r>
              <a:rPr lang="fr-CA" u="sng">
                <a:solidFill>
                  <a:schemeClr val="hlink"/>
                </a:solidFill>
                <a:hlinkClick r:id="rId3"/>
              </a:rPr>
              <a:t>https://forms.office.com/r/Etq69UmMpJ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CA"/>
              <a:t>SF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-CA">
                <a:solidFill>
                  <a:schemeClr val="dk1"/>
                </a:solidFill>
              </a:rPr>
              <a:t>Kahoot! Pour jouer : </a:t>
            </a:r>
            <a:r>
              <a:rPr lang="fr-CA" u="sng">
                <a:solidFill>
                  <a:schemeClr val="hlink"/>
                </a:solidFill>
                <a:hlinkClick r:id="rId4"/>
              </a:rPr>
              <a:t>https://kahoot.it/</a:t>
            </a:r>
            <a:r>
              <a:rPr lang="fr-CA">
                <a:solidFill>
                  <a:schemeClr val="dk1"/>
                </a:solidFill>
              </a:rPr>
              <a:t> 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-CA">
                <a:solidFill>
                  <a:schemeClr val="dk1"/>
                </a:solidFill>
              </a:rPr>
              <a:t>Pour créer un QI : </a:t>
            </a:r>
            <a:r>
              <a:rPr lang="fr-CA" u="sng">
                <a:solidFill>
                  <a:schemeClr val="hlink"/>
                </a:solidFill>
                <a:hlinkClick r:id="rId5"/>
              </a:rPr>
              <a:t>https://create.kahoot.it/</a:t>
            </a:r>
            <a:r>
              <a:rPr lang="fr-CA">
                <a:solidFill>
                  <a:schemeClr val="dk1"/>
                </a:solidFill>
              </a:rPr>
              <a:t>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highlight>
                <a:srgbClr val="FFFF00"/>
              </a:highlight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4572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4572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9" name="Google Shape;769;gf38ffb87e2_0_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0" name="Google Shape;770;gf38ffb87e2_0_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CA">
                <a:solidFill>
                  <a:schemeClr val="dk1"/>
                </a:solidFill>
              </a:rPr>
              <a:t>SF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-CA">
                <a:solidFill>
                  <a:schemeClr val="dk1"/>
                </a:solidFill>
              </a:rPr>
              <a:t>Lien d’un jeu questionnaires intéractifs : </a:t>
            </a:r>
            <a:r>
              <a:rPr lang="fr-CA" u="sng">
                <a:solidFill>
                  <a:schemeClr val="hlink"/>
                </a:solidFill>
                <a:hlinkClick r:id="rId3"/>
              </a:rPr>
              <a:t>https://create.kahoot.it/share/questionnaires-interactifs/2d4ea108-ccda-4f49-8126-fe461f08448b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-CA">
                <a:solidFill>
                  <a:schemeClr val="dk1"/>
                </a:solidFill>
              </a:rPr>
              <a:t>Pour jouer : </a:t>
            </a:r>
            <a:r>
              <a:rPr lang="fr-CA" u="sng">
                <a:solidFill>
                  <a:srgbClr val="1155CC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https://kahoot.it/</a:t>
            </a:r>
            <a:r>
              <a:rPr lang="fr-CA">
                <a:solidFill>
                  <a:schemeClr val="dk1"/>
                </a:solidFill>
              </a:rPr>
              <a:t>  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-CA">
                <a:solidFill>
                  <a:schemeClr val="dk1"/>
                </a:solidFill>
              </a:rPr>
              <a:t>Pour créer : </a:t>
            </a:r>
            <a:r>
              <a:rPr lang="fr-CA" u="sng">
                <a:solidFill>
                  <a:srgbClr val="1155CC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https://create.kahoot.it/</a:t>
            </a:r>
            <a:r>
              <a:rPr lang="fr-CA">
                <a:solidFill>
                  <a:schemeClr val="dk1"/>
                </a:solidFill>
              </a:rPr>
              <a:t> 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-CA" u="sng">
                <a:solidFill>
                  <a:schemeClr val="hlink"/>
                </a:solidFill>
                <a:hlinkClick r:id="rId6"/>
              </a:rPr>
              <a:t>https://kahoot.it?pin=3615522&amp;refer_method=link</a:t>
            </a:r>
            <a:r>
              <a:rPr lang="fr-CA"/>
              <a:t> </a:t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1" name="Google Shape;781;g1016e7494f3_0_6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2" name="Google Shape;782;g1016e7494f3_0_6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-CA">
                <a:solidFill>
                  <a:schemeClr val="dk1"/>
                </a:solidFill>
              </a:rPr>
              <a:t>SF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-CA">
                <a:solidFill>
                  <a:schemeClr val="dk1"/>
                </a:solidFill>
              </a:rPr>
              <a:t>Wooclap : </a:t>
            </a:r>
            <a:r>
              <a:rPr lang="fr-CA" u="sng">
                <a:solidFill>
                  <a:schemeClr val="hlink"/>
                </a:solidFill>
                <a:hlinkClick r:id="rId3"/>
              </a:rPr>
              <a:t>https://app.wooclap.com/RECITQI</a:t>
            </a:r>
            <a:r>
              <a:rPr lang="fr-CA">
                <a:solidFill>
                  <a:schemeClr val="dk1"/>
                </a:solidFill>
              </a:rPr>
              <a:t> </a:t>
            </a:r>
            <a:r>
              <a:rPr lang="fr-CA" sz="1050">
                <a:solidFill>
                  <a:schemeClr val="dk1"/>
                </a:solidFill>
              </a:rPr>
              <a:t> + nuage de mots à coller</a:t>
            </a:r>
            <a:endParaRPr sz="105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" name="Google Shape;788;g10e01802465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9" name="Google Shape;789;g10e01802465_1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CA"/>
              <a:t>PT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CA"/>
              <a:t>Lien à partager dans le clavardage: </a:t>
            </a:r>
            <a:r>
              <a:rPr lang="fr-CA" u="sng">
                <a:solidFill>
                  <a:schemeClr val="hlink"/>
                </a:solidFill>
                <a:hlinkClick r:id="rId3"/>
              </a:rPr>
              <a:t>https://campus.recit.qc.ca/course/view.php?id=342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6" name="Google Shape;796;geb36c90d71_0_445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7" name="Google Shape;797;geb36c90d71_0_445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fr-CA">
                <a:solidFill>
                  <a:srgbClr val="666666"/>
                </a:solidFill>
                <a:latin typeface="Ubuntu"/>
                <a:ea typeface="Ubuntu"/>
                <a:cs typeface="Ubuntu"/>
                <a:sym typeface="Ubuntu"/>
              </a:rPr>
              <a:t>Questions ou messsges : </a:t>
            </a:r>
            <a:r>
              <a:rPr lang="fr-CA" u="sng">
                <a:solidFill>
                  <a:schemeClr val="hlink"/>
                </a:solidFill>
                <a:latin typeface="Ubuntu"/>
                <a:ea typeface="Ubuntu"/>
                <a:cs typeface="Ubuntu"/>
                <a:sym typeface="Ubuntu"/>
                <a:hlinkClick r:id="rId3"/>
              </a:rPr>
              <a:t>campus@recit.qc.ca</a:t>
            </a:r>
            <a:r>
              <a:rPr lang="fr-CA">
                <a:solidFill>
                  <a:srgbClr val="666666"/>
                </a:solidFill>
                <a:latin typeface="Ubuntu"/>
                <a:ea typeface="Ubuntu"/>
                <a:cs typeface="Ubuntu"/>
                <a:sym typeface="Ubuntu"/>
              </a:rPr>
              <a:t> ou equipe</a:t>
            </a:r>
            <a:r>
              <a:rPr lang="fr-CA">
                <a:solidFill>
                  <a:srgbClr val="666666"/>
                </a:solidFill>
                <a:uFill>
                  <a:noFill/>
                </a:uFill>
                <a:latin typeface="Ubuntu"/>
                <a:ea typeface="Ubuntu"/>
                <a:cs typeface="Ubuntu"/>
                <a:sym typeface="Ubuntu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@recitmst.qc.ca</a:t>
            </a:r>
            <a:endParaRPr>
              <a:solidFill>
                <a:srgbClr val="666666"/>
              </a:solidFill>
              <a:latin typeface="Ubuntu"/>
              <a:ea typeface="Ubuntu"/>
              <a:cs typeface="Ubuntu"/>
              <a:sym typeface="Ubuntu"/>
            </a:endParaRPr>
          </a:p>
          <a:p>
            <a:pPr marL="457200" lvl="0" indent="-298450" algn="l" rtl="0">
              <a:spcBef>
                <a:spcPts val="600"/>
              </a:spcBef>
              <a:spcAft>
                <a:spcPts val="0"/>
              </a:spcAft>
              <a:buClr>
                <a:srgbClr val="384F5C"/>
              </a:buClr>
              <a:buSzPts val="1100"/>
              <a:buFont typeface="Ubuntu"/>
              <a:buChar char="❏"/>
            </a:pPr>
            <a:r>
              <a:rPr lang="fr-CA" u="sng">
                <a:solidFill>
                  <a:srgbClr val="384F5C"/>
                </a:solidFill>
                <a:latin typeface="Ubuntu"/>
                <a:ea typeface="Ubuntu"/>
                <a:cs typeface="Ubuntu"/>
                <a:sym typeface="Ubuntu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Page Facebook</a:t>
            </a:r>
            <a:r>
              <a:rPr lang="fr-CA" u="sng">
                <a:solidFill>
                  <a:srgbClr val="384F5C"/>
                </a:solidFill>
                <a:latin typeface="Ubuntu"/>
                <a:ea typeface="Ubuntu"/>
                <a:cs typeface="Ubuntu"/>
                <a:sym typeface="Ubuntu"/>
              </a:rPr>
              <a:t> : https://www.facebook.com/recitqc</a:t>
            </a:r>
            <a:endParaRPr u="sng">
              <a:solidFill>
                <a:srgbClr val="384F5C"/>
              </a:solidFill>
              <a:latin typeface="Ubuntu"/>
              <a:ea typeface="Ubuntu"/>
              <a:cs typeface="Ubuntu"/>
              <a:sym typeface="Ubuntu"/>
            </a:endParaRPr>
          </a:p>
          <a:p>
            <a:pPr marL="457200" lvl="0" indent="-298450" algn="l" rtl="0">
              <a:spcBef>
                <a:spcPts val="0"/>
              </a:spcBef>
              <a:spcAft>
                <a:spcPts val="0"/>
              </a:spcAft>
              <a:buClr>
                <a:srgbClr val="384F5C"/>
              </a:buClr>
              <a:buSzPts val="1100"/>
              <a:buFont typeface="Ubuntu"/>
              <a:buChar char="❏"/>
            </a:pPr>
            <a:r>
              <a:rPr lang="fr-CA" u="sng">
                <a:solidFill>
                  <a:srgbClr val="384F5C"/>
                </a:solidFill>
                <a:latin typeface="Ubuntu"/>
                <a:ea typeface="Ubuntu"/>
                <a:cs typeface="Ubuntu"/>
                <a:sym typeface="Ubuntu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Twitter</a:t>
            </a:r>
            <a:r>
              <a:rPr lang="fr-CA" u="sng">
                <a:solidFill>
                  <a:srgbClr val="384F5C"/>
                </a:solidFill>
                <a:latin typeface="Ubuntu"/>
                <a:ea typeface="Ubuntu"/>
                <a:cs typeface="Ubuntu"/>
                <a:sym typeface="Ubuntu"/>
              </a:rPr>
              <a:t> : https://twitter.com/recitqc</a:t>
            </a:r>
            <a:endParaRPr u="sng">
              <a:solidFill>
                <a:srgbClr val="384F5C"/>
              </a:solidFill>
              <a:latin typeface="Ubuntu"/>
              <a:ea typeface="Ubuntu"/>
              <a:cs typeface="Ubuntu"/>
              <a:sym typeface="Ubuntu"/>
            </a:endParaRPr>
          </a:p>
          <a:p>
            <a:pPr marL="457200" lvl="0" indent="-298450" algn="l" rtl="0">
              <a:spcBef>
                <a:spcPts val="0"/>
              </a:spcBef>
              <a:spcAft>
                <a:spcPts val="0"/>
              </a:spcAft>
              <a:buClr>
                <a:srgbClr val="384F5C"/>
              </a:buClr>
              <a:buSzPts val="1100"/>
              <a:buFont typeface="Ubuntu"/>
              <a:buChar char="❏"/>
            </a:pPr>
            <a:r>
              <a:rPr lang="fr-CA" u="sng">
                <a:solidFill>
                  <a:srgbClr val="384F5C"/>
                </a:solidFill>
                <a:latin typeface="Ubuntu"/>
                <a:ea typeface="Ubuntu"/>
                <a:cs typeface="Ubuntu"/>
                <a:sym typeface="Ubuntu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Chaîne YouTube</a:t>
            </a:r>
            <a:r>
              <a:rPr lang="fr-CA"/>
              <a:t> : </a:t>
            </a:r>
            <a:r>
              <a:rPr lang="fr-CA" u="sng">
                <a:solidFill>
                  <a:schemeClr val="hlink"/>
                </a:solidFill>
                <a:hlinkClick r:id="rId8"/>
              </a:rPr>
              <a:t>https://www.youtube.com/channel/UCxER51fHozZ7fUOaiP4QT-w</a:t>
            </a:r>
            <a:endParaRPr/>
          </a:p>
          <a:p>
            <a:pPr marL="457200" lvl="0" indent="-4191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Open Sans"/>
              <a:buChar char="❏"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7" name="Google Shape;807;g1128b542393_0_16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8" name="Google Shape;808;g1128b542393_0_16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0" name="Google Shape;650;geb36c90d71_0_33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1" name="Google Shape;651;geb36c90d71_0_33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-CA">
                <a:solidFill>
                  <a:schemeClr val="dk1"/>
                </a:solidFill>
              </a:rPr>
              <a:t>Lien de la présentation : </a:t>
            </a:r>
            <a:r>
              <a:rPr lang="fr-CA" u="sng">
                <a:solidFill>
                  <a:srgbClr val="0097A7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https://bit.ly/mst9sept21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0" name="Google Shape;660;geb36c90d71_0_388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1" name="Google Shape;661;geb36c90d71_0_388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CA"/>
              <a:t>Patrice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CA"/>
              <a:t>Enlever Échanges pour les 2 ateliers FGA et FLS</a:t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0" name="Google Shape;670;ged741b7032_4_1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1" name="Google Shape;671;ged741b7032_4_1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CA"/>
              <a:t>PT : Lien à partager dans le clavardage: </a:t>
            </a:r>
            <a:r>
              <a:rPr lang="fr-CA" u="sng">
                <a:solidFill>
                  <a:schemeClr val="hlink"/>
                </a:solidFill>
                <a:hlinkClick r:id="rId3"/>
              </a:rPr>
              <a:t>https://campus.recit.qc.ca/course/view.php?id=342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8" name="Google Shape;678;gf3f4827188_1_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9" name="Google Shape;679;gf3f4827188_1_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CA"/>
              <a:t>PT : </a:t>
            </a:r>
            <a:r>
              <a:rPr lang="fr-CA" u="sng">
                <a:solidFill>
                  <a:schemeClr val="hlink"/>
                </a:solidFill>
                <a:hlinkClick r:id="rId3"/>
              </a:rPr>
              <a:t>https://campus.recit.qc.ca/enrol/index.php?id=342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CA"/>
              <a:t>PT : Faire le survol de l’autoformation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1" name="Google Shape;691;ge87829b445_2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2" name="Google Shape;692;ge87829b445_2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CA" b="1"/>
              <a:t>SF + PARTAGE D’ÉCRAN PT</a:t>
            </a:r>
            <a:endParaRPr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-CA" b="1">
                <a:solidFill>
                  <a:schemeClr val="dk1"/>
                </a:solidFill>
              </a:rPr>
              <a:t>SF : Pour partager son état d’esprit Google Forms</a:t>
            </a:r>
            <a:endParaRPr b="1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-CA">
                <a:solidFill>
                  <a:srgbClr val="3D4965"/>
                </a:solidFill>
              </a:rPr>
              <a:t>Lien du formulaire à compléter : </a:t>
            </a:r>
            <a:r>
              <a:rPr lang="fr-CA" u="sng">
                <a:solidFill>
                  <a:srgbClr val="3C78D8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https://forms.gle/YZ4qnbQ9Beuk5Sgy8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CA" b="1"/>
              <a:t>PT :  Pour identifier QI déjà expérimentés</a:t>
            </a:r>
            <a:endParaRPr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-CA" u="sng">
                <a:solidFill>
                  <a:srgbClr val="1155CC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Lien formulaire Microsoft</a:t>
            </a:r>
            <a:endParaRPr>
              <a:solidFill>
                <a:srgbClr val="3D4965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3D4965"/>
              </a:buClr>
              <a:buSzPts val="1100"/>
              <a:buFont typeface="Arial"/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-CA" b="1">
                <a:solidFill>
                  <a:schemeClr val="dk1"/>
                </a:solidFill>
              </a:rPr>
              <a:t>PT Pour dynamiser vos formation, on doit y inclure de l’interactivité sur trois volets: </a:t>
            </a:r>
            <a:r>
              <a:rPr lang="fr-CA">
                <a:solidFill>
                  <a:schemeClr val="dk1"/>
                </a:solidFill>
              </a:rPr>
              <a:t> interactivité avec le formateur, le contenu d’apprentissage et avec les participants à la formation. 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3D4965"/>
              </a:buClr>
              <a:buSzPts val="1100"/>
              <a:buFont typeface="Arial"/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2" name="Google Shape;702;ge87829b445_2_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3" name="Google Shape;703;ge87829b445_2_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CA" b="1">
                <a:highlight>
                  <a:schemeClr val="accent4"/>
                </a:highlight>
              </a:rPr>
              <a:t>Écran partage SF</a:t>
            </a:r>
            <a:endParaRPr b="1">
              <a:highlight>
                <a:schemeClr val="accent4"/>
              </a:highlight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CA"/>
              <a:t>SF : 1- EdPuzzle : </a:t>
            </a:r>
            <a:r>
              <a:rPr lang="fr-CA" u="sng">
                <a:solidFill>
                  <a:srgbClr val="1155CC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ttps://edpuzzle.com/assignments/612cdd56e8317741203715d3/watch</a:t>
            </a:r>
            <a:r>
              <a:rPr lang="fr-CA"/>
              <a:t> compte Microsoft RÉCIT MST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CA"/>
              <a:t>PT anime : 2-Wooclap : </a:t>
            </a:r>
            <a:r>
              <a:rPr lang="fr-CA" u="sng">
                <a:solidFill>
                  <a:schemeClr val="hlink"/>
                </a:solidFill>
                <a:hlinkClick r:id="rId4"/>
              </a:rPr>
              <a:t>https://app.wooclap.com/RECITQI</a:t>
            </a:r>
            <a:r>
              <a:rPr lang="fr-CA"/>
              <a:t>  Activité de type brainstorming (juste réalisation et intégration) </a:t>
            </a:r>
            <a:r>
              <a:rPr lang="fr-CA" u="sng">
                <a:solidFill>
                  <a:schemeClr val="hlink"/>
                </a:solidFill>
                <a:hlinkClick r:id="rId5"/>
              </a:rPr>
              <a:t>lien tutoriel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CA" u="sng">
                <a:solidFill>
                  <a:schemeClr val="hlink"/>
                </a:solidFill>
                <a:hlinkClick r:id="rId6"/>
              </a:rPr>
              <a:t>Lien compte enseignants</a:t>
            </a:r>
            <a:r>
              <a:rPr lang="fr-CA"/>
              <a:t> :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CA"/>
              <a:t>SF 3- Desmos : cartes à associer </a:t>
            </a:r>
            <a:r>
              <a:rPr lang="fr-CA" u="sng">
                <a:solidFill>
                  <a:schemeClr val="hlink"/>
                </a:solidFill>
                <a:hlinkClick r:id="rId7"/>
              </a:rPr>
              <a:t>https://student.desmos.com/join/guk6z4?lang=fr</a:t>
            </a:r>
            <a:r>
              <a:rPr lang="fr-CA"/>
              <a:t>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CA"/>
              <a:t>PT anime 4- Socrative : </a:t>
            </a:r>
            <a:r>
              <a:rPr lang="fr-CA" u="sng">
                <a:solidFill>
                  <a:srgbClr val="1155CC"/>
                </a:solidFill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https://b.socrative.com/login/student/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-CA">
                <a:solidFill>
                  <a:schemeClr val="dk1"/>
                </a:solidFill>
              </a:rPr>
              <a:t>Nom de la salle: 5ESONYA compte hotmail.com</a:t>
            </a:r>
            <a:endParaRPr>
              <a:highlight>
                <a:srgbClr val="F8BB00"/>
              </a:highlight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highlight>
                <a:srgbClr val="F8BB00"/>
              </a:highlight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CA"/>
              <a:t>On veut qu’il retienne que les intentions pédagogiques diffèrent selon la phase du processus d’apprentissage.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CA" b="1"/>
              <a:t>PT Pour dynamiser vos formation, on doit y inclure de l’interactivité sur trois volets: </a:t>
            </a:r>
            <a:r>
              <a:rPr lang="fr-CA"/>
              <a:t> interactivité avec le formateur, le contenu d’apprentissage et avec les participants à la formation. </a:t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" name="Google Shape;717;geeb94435cf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8" name="Google Shape;718;geeb94435cf_1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CA">
                <a:solidFill>
                  <a:schemeClr val="dk1"/>
                </a:solidFill>
              </a:rPr>
              <a:t>SF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CA">
                <a:solidFill>
                  <a:schemeClr val="dk1"/>
                </a:solidFill>
              </a:rPr>
              <a:t>1- EdPuzzle : </a:t>
            </a:r>
            <a:r>
              <a:rPr lang="fr-CA" u="sng">
                <a:solidFill>
                  <a:srgbClr val="1155CC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https://edpuzzle.com/assignments/612cdd56e8317741203715d3/watch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CA"/>
              <a:t>Compte Microsoft RÉCIT MST</a:t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6" name="Google Shape;726;geeb94435cf_1_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7" name="Google Shape;727;geeb94435cf_1_4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-CA">
                <a:solidFill>
                  <a:schemeClr val="dk1"/>
                </a:solidFill>
              </a:rPr>
              <a:t>PT  Wooclap : </a:t>
            </a:r>
            <a:r>
              <a:rPr lang="fr-CA" u="sng">
                <a:solidFill>
                  <a:schemeClr val="hlink"/>
                </a:solidFill>
                <a:hlinkClick r:id="rId3"/>
              </a:rPr>
              <a:t>https://app.wooclap.com/RECITQI</a:t>
            </a:r>
            <a:r>
              <a:rPr lang="fr-CA">
                <a:solidFill>
                  <a:schemeClr val="dk1"/>
                </a:solidFill>
              </a:rPr>
              <a:t>   Activité de type brainstorming (juste réalisation et intégration) 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-CA" u="sng">
                <a:solidFill>
                  <a:schemeClr val="hlink"/>
                </a:solidFill>
                <a:hlinkClick r:id="rId4"/>
              </a:rPr>
              <a:t>lien tutoriel</a:t>
            </a:r>
            <a:r>
              <a:rPr lang="fr-CA">
                <a:solidFill>
                  <a:schemeClr val="dk1"/>
                </a:solidFill>
              </a:rPr>
              <a:t> Wooclap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-CA" u="sng">
                <a:solidFill>
                  <a:schemeClr val="hlink"/>
                </a:solidFill>
                <a:hlinkClick r:id="rId5"/>
              </a:rPr>
              <a:t>Lien compte enseignants</a:t>
            </a:r>
            <a:r>
              <a:rPr lang="fr-CA">
                <a:solidFill>
                  <a:schemeClr val="dk1"/>
                </a:solidFill>
              </a:rPr>
              <a:t> : </a:t>
            </a:r>
            <a:r>
              <a:rPr lang="fr-CA" u="sng">
                <a:solidFill>
                  <a:schemeClr val="hlink"/>
                </a:solidFill>
                <a:hlinkClick r:id="rId6"/>
              </a:rPr>
              <a:t>https://docs.wooclap.com/fr/articles/2721084-wooclap-est-il-gratuit-pour-les-enseignants-d-ecoles-primaires-et-secondaires#:~:text=Depuis%20fin%202018%2C%20les%20enseignants,les%20int%C3%A9grations%20LMS%20et%20SSO</a:t>
            </a:r>
            <a:r>
              <a:rPr lang="fr-CA">
                <a:solidFill>
                  <a:schemeClr val="dk1"/>
                </a:solidFill>
              </a:rPr>
              <a:t> 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CA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CA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CA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>
  <p:cSld name="TITLE_1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>
            <a:spLocks noGrp="1"/>
          </p:cNvSpPr>
          <p:nvPr>
            <p:ph type="ctrTitle"/>
          </p:nvPr>
        </p:nvSpPr>
        <p:spPr>
          <a:xfrm>
            <a:off x="2305100" y="1161050"/>
            <a:ext cx="6153000" cy="115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sz="4800" b="0">
                <a:solidFill>
                  <a:schemeClr val="dk2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sz="4800" b="0">
                <a:solidFill>
                  <a:schemeClr val="dk2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sz="4800" b="0">
                <a:solidFill>
                  <a:schemeClr val="dk2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sz="4800" b="0">
                <a:solidFill>
                  <a:schemeClr val="dk2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sz="4800" b="0">
                <a:solidFill>
                  <a:schemeClr val="dk2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sz="4800" b="0">
                <a:solidFill>
                  <a:schemeClr val="dk2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sz="4800" b="0">
                <a:solidFill>
                  <a:schemeClr val="dk2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sz="4800" b="0">
                <a:solidFill>
                  <a:schemeClr val="dk2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sz="4800" b="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52" name="Google Shape;52;p13"/>
          <p:cNvSpPr/>
          <p:nvPr/>
        </p:nvSpPr>
        <p:spPr>
          <a:xfrm>
            <a:off x="723692" y="4220091"/>
            <a:ext cx="794875" cy="985737"/>
          </a:xfrm>
          <a:custGeom>
            <a:avLst/>
            <a:gdLst/>
            <a:ahLst/>
            <a:cxnLst/>
            <a:rect l="l" t="t" r="r" b="b"/>
            <a:pathLst>
              <a:path w="15884" h="19698" extrusionOk="0">
                <a:moveTo>
                  <a:pt x="9355" y="4108"/>
                </a:moveTo>
                <a:lnTo>
                  <a:pt x="9465" y="4145"/>
                </a:lnTo>
                <a:lnTo>
                  <a:pt x="9538" y="4182"/>
                </a:lnTo>
                <a:lnTo>
                  <a:pt x="9648" y="4328"/>
                </a:lnTo>
                <a:lnTo>
                  <a:pt x="9721" y="4549"/>
                </a:lnTo>
                <a:lnTo>
                  <a:pt x="9721" y="4769"/>
                </a:lnTo>
                <a:lnTo>
                  <a:pt x="9721" y="4842"/>
                </a:lnTo>
                <a:lnTo>
                  <a:pt x="9685" y="4879"/>
                </a:lnTo>
                <a:lnTo>
                  <a:pt x="9575" y="4952"/>
                </a:lnTo>
                <a:lnTo>
                  <a:pt x="9391" y="4952"/>
                </a:lnTo>
                <a:lnTo>
                  <a:pt x="9355" y="4915"/>
                </a:lnTo>
                <a:lnTo>
                  <a:pt x="9281" y="4842"/>
                </a:lnTo>
                <a:lnTo>
                  <a:pt x="9208" y="4695"/>
                </a:lnTo>
                <a:lnTo>
                  <a:pt x="9171" y="4549"/>
                </a:lnTo>
                <a:lnTo>
                  <a:pt x="9171" y="4438"/>
                </a:lnTo>
                <a:lnTo>
                  <a:pt x="9171" y="4328"/>
                </a:lnTo>
                <a:lnTo>
                  <a:pt x="9245" y="4108"/>
                </a:lnTo>
                <a:close/>
                <a:moveTo>
                  <a:pt x="9355" y="3705"/>
                </a:moveTo>
                <a:lnTo>
                  <a:pt x="9245" y="3742"/>
                </a:lnTo>
                <a:lnTo>
                  <a:pt x="9135" y="3778"/>
                </a:lnTo>
                <a:lnTo>
                  <a:pt x="9025" y="3852"/>
                </a:lnTo>
                <a:lnTo>
                  <a:pt x="8988" y="3925"/>
                </a:lnTo>
                <a:lnTo>
                  <a:pt x="8914" y="3998"/>
                </a:lnTo>
                <a:lnTo>
                  <a:pt x="8841" y="4218"/>
                </a:lnTo>
                <a:lnTo>
                  <a:pt x="8804" y="4475"/>
                </a:lnTo>
                <a:lnTo>
                  <a:pt x="8804" y="4659"/>
                </a:lnTo>
                <a:lnTo>
                  <a:pt x="8841" y="4805"/>
                </a:lnTo>
                <a:lnTo>
                  <a:pt x="8878" y="4952"/>
                </a:lnTo>
                <a:lnTo>
                  <a:pt x="8988" y="5099"/>
                </a:lnTo>
                <a:lnTo>
                  <a:pt x="9098" y="5209"/>
                </a:lnTo>
                <a:lnTo>
                  <a:pt x="9245" y="5282"/>
                </a:lnTo>
                <a:lnTo>
                  <a:pt x="9391" y="5355"/>
                </a:lnTo>
                <a:lnTo>
                  <a:pt x="9538" y="5355"/>
                </a:lnTo>
                <a:lnTo>
                  <a:pt x="9721" y="5319"/>
                </a:lnTo>
                <a:lnTo>
                  <a:pt x="9868" y="5245"/>
                </a:lnTo>
                <a:lnTo>
                  <a:pt x="10015" y="5135"/>
                </a:lnTo>
                <a:lnTo>
                  <a:pt x="10088" y="4989"/>
                </a:lnTo>
                <a:lnTo>
                  <a:pt x="10125" y="4805"/>
                </a:lnTo>
                <a:lnTo>
                  <a:pt x="10125" y="4659"/>
                </a:lnTo>
                <a:lnTo>
                  <a:pt x="10088" y="4475"/>
                </a:lnTo>
                <a:lnTo>
                  <a:pt x="10052" y="4292"/>
                </a:lnTo>
                <a:lnTo>
                  <a:pt x="9978" y="4145"/>
                </a:lnTo>
                <a:lnTo>
                  <a:pt x="9905" y="3998"/>
                </a:lnTo>
                <a:lnTo>
                  <a:pt x="9795" y="3888"/>
                </a:lnTo>
                <a:lnTo>
                  <a:pt x="9648" y="3778"/>
                </a:lnTo>
                <a:lnTo>
                  <a:pt x="9501" y="3742"/>
                </a:lnTo>
                <a:lnTo>
                  <a:pt x="9355" y="3705"/>
                </a:lnTo>
                <a:close/>
                <a:moveTo>
                  <a:pt x="11262" y="6676"/>
                </a:moveTo>
                <a:lnTo>
                  <a:pt x="11262" y="6786"/>
                </a:lnTo>
                <a:lnTo>
                  <a:pt x="11225" y="6859"/>
                </a:lnTo>
                <a:lnTo>
                  <a:pt x="11152" y="6933"/>
                </a:lnTo>
                <a:lnTo>
                  <a:pt x="11042" y="7006"/>
                </a:lnTo>
                <a:lnTo>
                  <a:pt x="10785" y="7116"/>
                </a:lnTo>
                <a:lnTo>
                  <a:pt x="10602" y="7190"/>
                </a:lnTo>
                <a:lnTo>
                  <a:pt x="9795" y="7556"/>
                </a:lnTo>
                <a:lnTo>
                  <a:pt x="9721" y="7263"/>
                </a:lnTo>
                <a:lnTo>
                  <a:pt x="10639" y="6823"/>
                </a:lnTo>
                <a:lnTo>
                  <a:pt x="11079" y="6676"/>
                </a:lnTo>
                <a:close/>
                <a:moveTo>
                  <a:pt x="11115" y="6273"/>
                </a:moveTo>
                <a:lnTo>
                  <a:pt x="10859" y="6346"/>
                </a:lnTo>
                <a:lnTo>
                  <a:pt x="10052" y="6639"/>
                </a:lnTo>
                <a:lnTo>
                  <a:pt x="9648" y="6823"/>
                </a:lnTo>
                <a:lnTo>
                  <a:pt x="9281" y="7006"/>
                </a:lnTo>
                <a:lnTo>
                  <a:pt x="9208" y="7080"/>
                </a:lnTo>
                <a:lnTo>
                  <a:pt x="9208" y="7116"/>
                </a:lnTo>
                <a:lnTo>
                  <a:pt x="9208" y="7190"/>
                </a:lnTo>
                <a:lnTo>
                  <a:pt x="9208" y="7263"/>
                </a:lnTo>
                <a:lnTo>
                  <a:pt x="9318" y="7336"/>
                </a:lnTo>
                <a:lnTo>
                  <a:pt x="9465" y="7336"/>
                </a:lnTo>
                <a:lnTo>
                  <a:pt x="9465" y="7593"/>
                </a:lnTo>
                <a:lnTo>
                  <a:pt x="9538" y="7813"/>
                </a:lnTo>
                <a:lnTo>
                  <a:pt x="9575" y="7887"/>
                </a:lnTo>
                <a:lnTo>
                  <a:pt x="9648" y="7923"/>
                </a:lnTo>
                <a:lnTo>
                  <a:pt x="9758" y="7923"/>
                </a:lnTo>
                <a:lnTo>
                  <a:pt x="10492" y="7630"/>
                </a:lnTo>
                <a:lnTo>
                  <a:pt x="10859" y="7483"/>
                </a:lnTo>
                <a:lnTo>
                  <a:pt x="11225" y="7336"/>
                </a:lnTo>
                <a:lnTo>
                  <a:pt x="11409" y="7190"/>
                </a:lnTo>
                <a:lnTo>
                  <a:pt x="11556" y="7006"/>
                </a:lnTo>
                <a:lnTo>
                  <a:pt x="11629" y="6896"/>
                </a:lnTo>
                <a:lnTo>
                  <a:pt x="11629" y="6786"/>
                </a:lnTo>
                <a:lnTo>
                  <a:pt x="11629" y="6676"/>
                </a:lnTo>
                <a:lnTo>
                  <a:pt x="11592" y="6566"/>
                </a:lnTo>
                <a:lnTo>
                  <a:pt x="11556" y="6419"/>
                </a:lnTo>
                <a:lnTo>
                  <a:pt x="11482" y="6346"/>
                </a:lnTo>
                <a:lnTo>
                  <a:pt x="11372" y="6273"/>
                </a:lnTo>
                <a:close/>
                <a:moveTo>
                  <a:pt x="10198" y="2861"/>
                </a:moveTo>
                <a:lnTo>
                  <a:pt x="10235" y="3228"/>
                </a:lnTo>
                <a:lnTo>
                  <a:pt x="10345" y="3595"/>
                </a:lnTo>
                <a:lnTo>
                  <a:pt x="10565" y="4292"/>
                </a:lnTo>
                <a:lnTo>
                  <a:pt x="10822" y="5062"/>
                </a:lnTo>
                <a:lnTo>
                  <a:pt x="10895" y="5282"/>
                </a:lnTo>
                <a:lnTo>
                  <a:pt x="9025" y="6052"/>
                </a:lnTo>
                <a:lnTo>
                  <a:pt x="7154" y="6786"/>
                </a:lnTo>
                <a:lnTo>
                  <a:pt x="5173" y="7593"/>
                </a:lnTo>
                <a:lnTo>
                  <a:pt x="4146" y="7997"/>
                </a:lnTo>
                <a:lnTo>
                  <a:pt x="3816" y="8143"/>
                </a:lnTo>
                <a:lnTo>
                  <a:pt x="3486" y="8290"/>
                </a:lnTo>
                <a:lnTo>
                  <a:pt x="3266" y="7887"/>
                </a:lnTo>
                <a:lnTo>
                  <a:pt x="3045" y="7446"/>
                </a:lnTo>
                <a:lnTo>
                  <a:pt x="2679" y="6566"/>
                </a:lnTo>
                <a:lnTo>
                  <a:pt x="2532" y="6162"/>
                </a:lnTo>
                <a:lnTo>
                  <a:pt x="2385" y="5869"/>
                </a:lnTo>
                <a:lnTo>
                  <a:pt x="2238" y="5612"/>
                </a:lnTo>
                <a:lnTo>
                  <a:pt x="2715" y="5539"/>
                </a:lnTo>
                <a:lnTo>
                  <a:pt x="3192" y="5429"/>
                </a:lnTo>
                <a:lnTo>
                  <a:pt x="3669" y="5282"/>
                </a:lnTo>
                <a:lnTo>
                  <a:pt x="4146" y="5099"/>
                </a:lnTo>
                <a:lnTo>
                  <a:pt x="5210" y="4659"/>
                </a:lnTo>
                <a:lnTo>
                  <a:pt x="6273" y="4218"/>
                </a:lnTo>
                <a:lnTo>
                  <a:pt x="6824" y="4035"/>
                </a:lnTo>
                <a:lnTo>
                  <a:pt x="7374" y="3852"/>
                </a:lnTo>
                <a:lnTo>
                  <a:pt x="8474" y="3558"/>
                </a:lnTo>
                <a:lnTo>
                  <a:pt x="9025" y="3411"/>
                </a:lnTo>
                <a:lnTo>
                  <a:pt x="9538" y="3191"/>
                </a:lnTo>
                <a:lnTo>
                  <a:pt x="9868" y="3081"/>
                </a:lnTo>
                <a:lnTo>
                  <a:pt x="10015" y="2971"/>
                </a:lnTo>
                <a:lnTo>
                  <a:pt x="10198" y="2861"/>
                </a:lnTo>
                <a:close/>
                <a:moveTo>
                  <a:pt x="8658" y="7740"/>
                </a:moveTo>
                <a:lnTo>
                  <a:pt x="8694" y="7923"/>
                </a:lnTo>
                <a:lnTo>
                  <a:pt x="8071" y="8253"/>
                </a:lnTo>
                <a:lnTo>
                  <a:pt x="7704" y="8437"/>
                </a:lnTo>
                <a:lnTo>
                  <a:pt x="7594" y="8437"/>
                </a:lnTo>
                <a:lnTo>
                  <a:pt x="7557" y="8363"/>
                </a:lnTo>
                <a:lnTo>
                  <a:pt x="7557" y="8180"/>
                </a:lnTo>
                <a:lnTo>
                  <a:pt x="8658" y="7740"/>
                </a:lnTo>
                <a:close/>
                <a:moveTo>
                  <a:pt x="10198" y="2384"/>
                </a:moveTo>
                <a:lnTo>
                  <a:pt x="9978" y="2458"/>
                </a:lnTo>
                <a:lnTo>
                  <a:pt x="9795" y="2568"/>
                </a:lnTo>
                <a:lnTo>
                  <a:pt x="9391" y="2788"/>
                </a:lnTo>
                <a:lnTo>
                  <a:pt x="8841" y="2971"/>
                </a:lnTo>
                <a:lnTo>
                  <a:pt x="8328" y="3155"/>
                </a:lnTo>
                <a:lnTo>
                  <a:pt x="7264" y="3411"/>
                </a:lnTo>
                <a:lnTo>
                  <a:pt x="6750" y="3558"/>
                </a:lnTo>
                <a:lnTo>
                  <a:pt x="6237" y="3742"/>
                </a:lnTo>
                <a:lnTo>
                  <a:pt x="5210" y="4145"/>
                </a:lnTo>
                <a:lnTo>
                  <a:pt x="4219" y="4585"/>
                </a:lnTo>
                <a:lnTo>
                  <a:pt x="3669" y="4805"/>
                </a:lnTo>
                <a:lnTo>
                  <a:pt x="3119" y="4989"/>
                </a:lnTo>
                <a:lnTo>
                  <a:pt x="2018" y="5319"/>
                </a:lnTo>
                <a:lnTo>
                  <a:pt x="1945" y="5355"/>
                </a:lnTo>
                <a:lnTo>
                  <a:pt x="1908" y="5392"/>
                </a:lnTo>
                <a:lnTo>
                  <a:pt x="1908" y="5466"/>
                </a:lnTo>
                <a:lnTo>
                  <a:pt x="1945" y="5539"/>
                </a:lnTo>
                <a:lnTo>
                  <a:pt x="1982" y="5576"/>
                </a:lnTo>
                <a:lnTo>
                  <a:pt x="1945" y="5686"/>
                </a:lnTo>
                <a:lnTo>
                  <a:pt x="1945" y="5759"/>
                </a:lnTo>
                <a:lnTo>
                  <a:pt x="2018" y="5979"/>
                </a:lnTo>
                <a:lnTo>
                  <a:pt x="2165" y="6456"/>
                </a:lnTo>
                <a:lnTo>
                  <a:pt x="2385" y="6933"/>
                </a:lnTo>
                <a:lnTo>
                  <a:pt x="2752" y="7850"/>
                </a:lnTo>
                <a:lnTo>
                  <a:pt x="2972" y="8290"/>
                </a:lnTo>
                <a:lnTo>
                  <a:pt x="3192" y="8694"/>
                </a:lnTo>
                <a:lnTo>
                  <a:pt x="3266" y="8767"/>
                </a:lnTo>
                <a:lnTo>
                  <a:pt x="3302" y="8804"/>
                </a:lnTo>
                <a:lnTo>
                  <a:pt x="3412" y="8804"/>
                </a:lnTo>
                <a:lnTo>
                  <a:pt x="3522" y="8730"/>
                </a:lnTo>
                <a:lnTo>
                  <a:pt x="3596" y="8620"/>
                </a:lnTo>
                <a:lnTo>
                  <a:pt x="3999" y="8510"/>
                </a:lnTo>
                <a:lnTo>
                  <a:pt x="4403" y="8363"/>
                </a:lnTo>
                <a:lnTo>
                  <a:pt x="5173" y="8033"/>
                </a:lnTo>
                <a:lnTo>
                  <a:pt x="7300" y="7190"/>
                </a:lnTo>
                <a:lnTo>
                  <a:pt x="9281" y="6419"/>
                </a:lnTo>
                <a:lnTo>
                  <a:pt x="10235" y="6052"/>
                </a:lnTo>
                <a:lnTo>
                  <a:pt x="10712" y="5832"/>
                </a:lnTo>
                <a:lnTo>
                  <a:pt x="11152" y="5612"/>
                </a:lnTo>
                <a:lnTo>
                  <a:pt x="11262" y="5612"/>
                </a:lnTo>
                <a:lnTo>
                  <a:pt x="11335" y="5539"/>
                </a:lnTo>
                <a:lnTo>
                  <a:pt x="11372" y="5392"/>
                </a:lnTo>
                <a:lnTo>
                  <a:pt x="11372" y="5282"/>
                </a:lnTo>
                <a:lnTo>
                  <a:pt x="11299" y="5025"/>
                </a:lnTo>
                <a:lnTo>
                  <a:pt x="11042" y="4255"/>
                </a:lnTo>
                <a:lnTo>
                  <a:pt x="10785" y="3485"/>
                </a:lnTo>
                <a:lnTo>
                  <a:pt x="10639" y="3118"/>
                </a:lnTo>
                <a:lnTo>
                  <a:pt x="10455" y="2751"/>
                </a:lnTo>
                <a:lnTo>
                  <a:pt x="10418" y="2714"/>
                </a:lnTo>
                <a:lnTo>
                  <a:pt x="10345" y="2678"/>
                </a:lnTo>
                <a:lnTo>
                  <a:pt x="10382" y="2568"/>
                </a:lnTo>
                <a:lnTo>
                  <a:pt x="10382" y="2494"/>
                </a:lnTo>
                <a:lnTo>
                  <a:pt x="10308" y="2421"/>
                </a:lnTo>
                <a:lnTo>
                  <a:pt x="10198" y="2384"/>
                </a:lnTo>
                <a:close/>
                <a:moveTo>
                  <a:pt x="8694" y="7263"/>
                </a:moveTo>
                <a:lnTo>
                  <a:pt x="7337" y="7813"/>
                </a:lnTo>
                <a:lnTo>
                  <a:pt x="7264" y="7850"/>
                </a:lnTo>
                <a:lnTo>
                  <a:pt x="7227" y="7923"/>
                </a:lnTo>
                <a:lnTo>
                  <a:pt x="7190" y="7997"/>
                </a:lnTo>
                <a:lnTo>
                  <a:pt x="7227" y="8070"/>
                </a:lnTo>
                <a:lnTo>
                  <a:pt x="7190" y="8143"/>
                </a:lnTo>
                <a:lnTo>
                  <a:pt x="7154" y="8363"/>
                </a:lnTo>
                <a:lnTo>
                  <a:pt x="7190" y="8620"/>
                </a:lnTo>
                <a:lnTo>
                  <a:pt x="7227" y="8730"/>
                </a:lnTo>
                <a:lnTo>
                  <a:pt x="7300" y="8840"/>
                </a:lnTo>
                <a:lnTo>
                  <a:pt x="7411" y="8877"/>
                </a:lnTo>
                <a:lnTo>
                  <a:pt x="7557" y="8877"/>
                </a:lnTo>
                <a:lnTo>
                  <a:pt x="7704" y="8840"/>
                </a:lnTo>
                <a:lnTo>
                  <a:pt x="7887" y="8804"/>
                </a:lnTo>
                <a:lnTo>
                  <a:pt x="8218" y="8620"/>
                </a:lnTo>
                <a:lnTo>
                  <a:pt x="9061" y="8217"/>
                </a:lnTo>
                <a:lnTo>
                  <a:pt x="9098" y="8180"/>
                </a:lnTo>
                <a:lnTo>
                  <a:pt x="9171" y="8107"/>
                </a:lnTo>
                <a:lnTo>
                  <a:pt x="9171" y="8033"/>
                </a:lnTo>
                <a:lnTo>
                  <a:pt x="9171" y="7960"/>
                </a:lnTo>
                <a:lnTo>
                  <a:pt x="8951" y="7410"/>
                </a:lnTo>
                <a:lnTo>
                  <a:pt x="8914" y="7336"/>
                </a:lnTo>
                <a:lnTo>
                  <a:pt x="8841" y="7300"/>
                </a:lnTo>
                <a:lnTo>
                  <a:pt x="8768" y="7263"/>
                </a:lnTo>
                <a:close/>
                <a:moveTo>
                  <a:pt x="11702" y="8327"/>
                </a:moveTo>
                <a:lnTo>
                  <a:pt x="11886" y="8694"/>
                </a:lnTo>
                <a:lnTo>
                  <a:pt x="12106" y="9060"/>
                </a:lnTo>
                <a:lnTo>
                  <a:pt x="11702" y="9244"/>
                </a:lnTo>
                <a:lnTo>
                  <a:pt x="11335" y="9390"/>
                </a:lnTo>
                <a:lnTo>
                  <a:pt x="10932" y="9500"/>
                </a:lnTo>
                <a:lnTo>
                  <a:pt x="10528" y="9611"/>
                </a:lnTo>
                <a:lnTo>
                  <a:pt x="10382" y="9244"/>
                </a:lnTo>
                <a:lnTo>
                  <a:pt x="10198" y="8877"/>
                </a:lnTo>
                <a:lnTo>
                  <a:pt x="10162" y="8840"/>
                </a:lnTo>
                <a:lnTo>
                  <a:pt x="10565" y="8730"/>
                </a:lnTo>
                <a:lnTo>
                  <a:pt x="10932" y="8620"/>
                </a:lnTo>
                <a:lnTo>
                  <a:pt x="11702" y="8327"/>
                </a:lnTo>
                <a:close/>
                <a:moveTo>
                  <a:pt x="11776" y="7887"/>
                </a:moveTo>
                <a:lnTo>
                  <a:pt x="11299" y="8070"/>
                </a:lnTo>
                <a:lnTo>
                  <a:pt x="10822" y="8217"/>
                </a:lnTo>
                <a:lnTo>
                  <a:pt x="9868" y="8510"/>
                </a:lnTo>
                <a:lnTo>
                  <a:pt x="9832" y="8510"/>
                </a:lnTo>
                <a:lnTo>
                  <a:pt x="9795" y="8583"/>
                </a:lnTo>
                <a:lnTo>
                  <a:pt x="9758" y="8694"/>
                </a:lnTo>
                <a:lnTo>
                  <a:pt x="9832" y="8804"/>
                </a:lnTo>
                <a:lnTo>
                  <a:pt x="9868" y="8840"/>
                </a:lnTo>
                <a:lnTo>
                  <a:pt x="9942" y="8877"/>
                </a:lnTo>
                <a:lnTo>
                  <a:pt x="9905" y="8950"/>
                </a:lnTo>
                <a:lnTo>
                  <a:pt x="9905" y="9024"/>
                </a:lnTo>
                <a:lnTo>
                  <a:pt x="10088" y="9427"/>
                </a:lnTo>
                <a:lnTo>
                  <a:pt x="10198" y="9867"/>
                </a:lnTo>
                <a:lnTo>
                  <a:pt x="10235" y="9941"/>
                </a:lnTo>
                <a:lnTo>
                  <a:pt x="10272" y="9977"/>
                </a:lnTo>
                <a:lnTo>
                  <a:pt x="10308" y="10014"/>
                </a:lnTo>
                <a:lnTo>
                  <a:pt x="10382" y="10051"/>
                </a:lnTo>
                <a:lnTo>
                  <a:pt x="10932" y="9904"/>
                </a:lnTo>
                <a:lnTo>
                  <a:pt x="11446" y="9757"/>
                </a:lnTo>
                <a:lnTo>
                  <a:pt x="11959" y="9574"/>
                </a:lnTo>
                <a:lnTo>
                  <a:pt x="12436" y="9317"/>
                </a:lnTo>
                <a:lnTo>
                  <a:pt x="12509" y="9280"/>
                </a:lnTo>
                <a:lnTo>
                  <a:pt x="12583" y="9207"/>
                </a:lnTo>
                <a:lnTo>
                  <a:pt x="12583" y="9097"/>
                </a:lnTo>
                <a:lnTo>
                  <a:pt x="12546" y="9024"/>
                </a:lnTo>
                <a:lnTo>
                  <a:pt x="12253" y="8547"/>
                </a:lnTo>
                <a:lnTo>
                  <a:pt x="11996" y="7997"/>
                </a:lnTo>
                <a:lnTo>
                  <a:pt x="11959" y="7923"/>
                </a:lnTo>
                <a:lnTo>
                  <a:pt x="11922" y="7887"/>
                </a:lnTo>
                <a:close/>
                <a:moveTo>
                  <a:pt x="8914" y="9354"/>
                </a:moveTo>
                <a:lnTo>
                  <a:pt x="9061" y="9757"/>
                </a:lnTo>
                <a:lnTo>
                  <a:pt x="9281" y="10161"/>
                </a:lnTo>
                <a:lnTo>
                  <a:pt x="8658" y="10491"/>
                </a:lnTo>
                <a:lnTo>
                  <a:pt x="7961" y="10784"/>
                </a:lnTo>
                <a:lnTo>
                  <a:pt x="7814" y="10858"/>
                </a:lnTo>
                <a:lnTo>
                  <a:pt x="7741" y="10858"/>
                </a:lnTo>
                <a:lnTo>
                  <a:pt x="7704" y="10821"/>
                </a:lnTo>
                <a:lnTo>
                  <a:pt x="7631" y="10674"/>
                </a:lnTo>
                <a:lnTo>
                  <a:pt x="7594" y="10491"/>
                </a:lnTo>
                <a:lnTo>
                  <a:pt x="7521" y="10161"/>
                </a:lnTo>
                <a:lnTo>
                  <a:pt x="7374" y="9867"/>
                </a:lnTo>
                <a:lnTo>
                  <a:pt x="8914" y="9354"/>
                </a:lnTo>
                <a:close/>
                <a:moveTo>
                  <a:pt x="8951" y="8950"/>
                </a:moveTo>
                <a:lnTo>
                  <a:pt x="7154" y="9537"/>
                </a:lnTo>
                <a:lnTo>
                  <a:pt x="7117" y="9574"/>
                </a:lnTo>
                <a:lnTo>
                  <a:pt x="7080" y="9611"/>
                </a:lnTo>
                <a:lnTo>
                  <a:pt x="7044" y="9721"/>
                </a:lnTo>
                <a:lnTo>
                  <a:pt x="7080" y="9831"/>
                </a:lnTo>
                <a:lnTo>
                  <a:pt x="7190" y="9904"/>
                </a:lnTo>
                <a:lnTo>
                  <a:pt x="7190" y="10124"/>
                </a:lnTo>
                <a:lnTo>
                  <a:pt x="7227" y="10381"/>
                </a:lnTo>
                <a:lnTo>
                  <a:pt x="7374" y="10858"/>
                </a:lnTo>
                <a:lnTo>
                  <a:pt x="7411" y="11004"/>
                </a:lnTo>
                <a:lnTo>
                  <a:pt x="7521" y="11114"/>
                </a:lnTo>
                <a:lnTo>
                  <a:pt x="7631" y="11188"/>
                </a:lnTo>
                <a:lnTo>
                  <a:pt x="7777" y="11225"/>
                </a:lnTo>
                <a:lnTo>
                  <a:pt x="8034" y="11151"/>
                </a:lnTo>
                <a:lnTo>
                  <a:pt x="8291" y="11078"/>
                </a:lnTo>
                <a:lnTo>
                  <a:pt x="8768" y="10858"/>
                </a:lnTo>
                <a:lnTo>
                  <a:pt x="9245" y="10601"/>
                </a:lnTo>
                <a:lnTo>
                  <a:pt x="9685" y="10344"/>
                </a:lnTo>
                <a:lnTo>
                  <a:pt x="9721" y="10271"/>
                </a:lnTo>
                <a:lnTo>
                  <a:pt x="9758" y="10197"/>
                </a:lnTo>
                <a:lnTo>
                  <a:pt x="9758" y="10161"/>
                </a:lnTo>
                <a:lnTo>
                  <a:pt x="9721" y="10087"/>
                </a:lnTo>
                <a:lnTo>
                  <a:pt x="9538" y="9867"/>
                </a:lnTo>
                <a:lnTo>
                  <a:pt x="9391" y="9611"/>
                </a:lnTo>
                <a:lnTo>
                  <a:pt x="9281" y="9354"/>
                </a:lnTo>
                <a:lnTo>
                  <a:pt x="9208" y="9060"/>
                </a:lnTo>
                <a:lnTo>
                  <a:pt x="9171" y="8987"/>
                </a:lnTo>
                <a:lnTo>
                  <a:pt x="9098" y="8950"/>
                </a:lnTo>
                <a:close/>
                <a:moveTo>
                  <a:pt x="12473" y="10344"/>
                </a:moveTo>
                <a:lnTo>
                  <a:pt x="12619" y="10711"/>
                </a:lnTo>
                <a:lnTo>
                  <a:pt x="11959" y="11078"/>
                </a:lnTo>
                <a:lnTo>
                  <a:pt x="11299" y="11445"/>
                </a:lnTo>
                <a:lnTo>
                  <a:pt x="11152" y="10894"/>
                </a:lnTo>
                <a:lnTo>
                  <a:pt x="11189" y="10858"/>
                </a:lnTo>
                <a:lnTo>
                  <a:pt x="11189" y="10784"/>
                </a:lnTo>
                <a:lnTo>
                  <a:pt x="11482" y="10674"/>
                </a:lnTo>
                <a:lnTo>
                  <a:pt x="11776" y="10601"/>
                </a:lnTo>
                <a:lnTo>
                  <a:pt x="12473" y="10344"/>
                </a:lnTo>
                <a:close/>
                <a:moveTo>
                  <a:pt x="6273" y="10418"/>
                </a:moveTo>
                <a:lnTo>
                  <a:pt x="6347" y="10454"/>
                </a:lnTo>
                <a:lnTo>
                  <a:pt x="6420" y="10564"/>
                </a:lnTo>
                <a:lnTo>
                  <a:pt x="6567" y="10894"/>
                </a:lnTo>
                <a:lnTo>
                  <a:pt x="5797" y="11261"/>
                </a:lnTo>
                <a:lnTo>
                  <a:pt x="5100" y="11738"/>
                </a:lnTo>
                <a:lnTo>
                  <a:pt x="4953" y="11298"/>
                </a:lnTo>
                <a:lnTo>
                  <a:pt x="4843" y="11078"/>
                </a:lnTo>
                <a:lnTo>
                  <a:pt x="4733" y="10894"/>
                </a:lnTo>
                <a:lnTo>
                  <a:pt x="5613" y="10601"/>
                </a:lnTo>
                <a:lnTo>
                  <a:pt x="5943" y="10491"/>
                </a:lnTo>
                <a:lnTo>
                  <a:pt x="6237" y="10418"/>
                </a:lnTo>
                <a:close/>
                <a:moveTo>
                  <a:pt x="12583" y="9867"/>
                </a:moveTo>
                <a:lnTo>
                  <a:pt x="12509" y="9904"/>
                </a:lnTo>
                <a:lnTo>
                  <a:pt x="11519" y="10271"/>
                </a:lnTo>
                <a:lnTo>
                  <a:pt x="11115" y="10381"/>
                </a:lnTo>
                <a:lnTo>
                  <a:pt x="10932" y="10491"/>
                </a:lnTo>
                <a:lnTo>
                  <a:pt x="10859" y="10564"/>
                </a:lnTo>
                <a:lnTo>
                  <a:pt x="10785" y="10638"/>
                </a:lnTo>
                <a:lnTo>
                  <a:pt x="10785" y="10748"/>
                </a:lnTo>
                <a:lnTo>
                  <a:pt x="10822" y="10821"/>
                </a:lnTo>
                <a:lnTo>
                  <a:pt x="10859" y="10858"/>
                </a:lnTo>
                <a:lnTo>
                  <a:pt x="10859" y="10894"/>
                </a:lnTo>
                <a:lnTo>
                  <a:pt x="10895" y="11335"/>
                </a:lnTo>
                <a:lnTo>
                  <a:pt x="11005" y="11738"/>
                </a:lnTo>
                <a:lnTo>
                  <a:pt x="11005" y="11848"/>
                </a:lnTo>
                <a:lnTo>
                  <a:pt x="11079" y="11885"/>
                </a:lnTo>
                <a:lnTo>
                  <a:pt x="11152" y="11921"/>
                </a:lnTo>
                <a:lnTo>
                  <a:pt x="11225" y="11921"/>
                </a:lnTo>
                <a:lnTo>
                  <a:pt x="12142" y="11445"/>
                </a:lnTo>
                <a:lnTo>
                  <a:pt x="12986" y="10931"/>
                </a:lnTo>
                <a:lnTo>
                  <a:pt x="13060" y="10858"/>
                </a:lnTo>
                <a:lnTo>
                  <a:pt x="13096" y="10784"/>
                </a:lnTo>
                <a:lnTo>
                  <a:pt x="13096" y="10711"/>
                </a:lnTo>
                <a:lnTo>
                  <a:pt x="13060" y="10638"/>
                </a:lnTo>
                <a:lnTo>
                  <a:pt x="12876" y="10344"/>
                </a:lnTo>
                <a:lnTo>
                  <a:pt x="12766" y="10014"/>
                </a:lnTo>
                <a:lnTo>
                  <a:pt x="12729" y="9941"/>
                </a:lnTo>
                <a:lnTo>
                  <a:pt x="12656" y="9904"/>
                </a:lnTo>
                <a:lnTo>
                  <a:pt x="12583" y="9867"/>
                </a:lnTo>
                <a:close/>
                <a:moveTo>
                  <a:pt x="6200" y="9977"/>
                </a:moveTo>
                <a:lnTo>
                  <a:pt x="5980" y="10014"/>
                </a:lnTo>
                <a:lnTo>
                  <a:pt x="5760" y="10087"/>
                </a:lnTo>
                <a:lnTo>
                  <a:pt x="5356" y="10234"/>
                </a:lnTo>
                <a:lnTo>
                  <a:pt x="4843" y="10381"/>
                </a:lnTo>
                <a:lnTo>
                  <a:pt x="4329" y="10564"/>
                </a:lnTo>
                <a:lnTo>
                  <a:pt x="4293" y="10601"/>
                </a:lnTo>
                <a:lnTo>
                  <a:pt x="4256" y="10638"/>
                </a:lnTo>
                <a:lnTo>
                  <a:pt x="4219" y="10784"/>
                </a:lnTo>
                <a:lnTo>
                  <a:pt x="4256" y="10894"/>
                </a:lnTo>
                <a:lnTo>
                  <a:pt x="4293" y="10931"/>
                </a:lnTo>
                <a:lnTo>
                  <a:pt x="4366" y="10968"/>
                </a:lnTo>
                <a:lnTo>
                  <a:pt x="4513" y="11298"/>
                </a:lnTo>
                <a:lnTo>
                  <a:pt x="4659" y="11701"/>
                </a:lnTo>
                <a:lnTo>
                  <a:pt x="4769" y="12142"/>
                </a:lnTo>
                <a:lnTo>
                  <a:pt x="4843" y="12215"/>
                </a:lnTo>
                <a:lnTo>
                  <a:pt x="4916" y="12252"/>
                </a:lnTo>
                <a:lnTo>
                  <a:pt x="4990" y="12252"/>
                </a:lnTo>
                <a:lnTo>
                  <a:pt x="5100" y="12215"/>
                </a:lnTo>
                <a:lnTo>
                  <a:pt x="5540" y="11921"/>
                </a:lnTo>
                <a:lnTo>
                  <a:pt x="5980" y="11665"/>
                </a:lnTo>
                <a:lnTo>
                  <a:pt x="6420" y="11445"/>
                </a:lnTo>
                <a:lnTo>
                  <a:pt x="6934" y="11225"/>
                </a:lnTo>
                <a:lnTo>
                  <a:pt x="6970" y="11188"/>
                </a:lnTo>
                <a:lnTo>
                  <a:pt x="7044" y="11114"/>
                </a:lnTo>
                <a:lnTo>
                  <a:pt x="7044" y="11041"/>
                </a:lnTo>
                <a:lnTo>
                  <a:pt x="7044" y="10931"/>
                </a:lnTo>
                <a:lnTo>
                  <a:pt x="6897" y="10601"/>
                </a:lnTo>
                <a:lnTo>
                  <a:pt x="6750" y="10307"/>
                </a:lnTo>
                <a:lnTo>
                  <a:pt x="6677" y="10161"/>
                </a:lnTo>
                <a:lnTo>
                  <a:pt x="6530" y="10051"/>
                </a:lnTo>
                <a:lnTo>
                  <a:pt x="6383" y="10014"/>
                </a:lnTo>
                <a:lnTo>
                  <a:pt x="6200" y="9977"/>
                </a:lnTo>
                <a:close/>
                <a:moveTo>
                  <a:pt x="9832" y="11371"/>
                </a:moveTo>
                <a:lnTo>
                  <a:pt x="10125" y="11921"/>
                </a:lnTo>
                <a:lnTo>
                  <a:pt x="9721" y="12142"/>
                </a:lnTo>
                <a:lnTo>
                  <a:pt x="9318" y="12288"/>
                </a:lnTo>
                <a:lnTo>
                  <a:pt x="8914" y="12435"/>
                </a:lnTo>
                <a:lnTo>
                  <a:pt x="8511" y="12545"/>
                </a:lnTo>
                <a:lnTo>
                  <a:pt x="8328" y="12032"/>
                </a:lnTo>
                <a:lnTo>
                  <a:pt x="8694" y="11921"/>
                </a:lnTo>
                <a:lnTo>
                  <a:pt x="9098" y="11738"/>
                </a:lnTo>
                <a:lnTo>
                  <a:pt x="9832" y="11371"/>
                </a:lnTo>
                <a:close/>
                <a:moveTo>
                  <a:pt x="9868" y="10894"/>
                </a:moveTo>
                <a:lnTo>
                  <a:pt x="8951" y="11298"/>
                </a:lnTo>
                <a:lnTo>
                  <a:pt x="8474" y="11481"/>
                </a:lnTo>
                <a:lnTo>
                  <a:pt x="8071" y="11738"/>
                </a:lnTo>
                <a:lnTo>
                  <a:pt x="7997" y="11738"/>
                </a:lnTo>
                <a:lnTo>
                  <a:pt x="7924" y="11775"/>
                </a:lnTo>
                <a:lnTo>
                  <a:pt x="7887" y="11885"/>
                </a:lnTo>
                <a:lnTo>
                  <a:pt x="7887" y="11958"/>
                </a:lnTo>
                <a:lnTo>
                  <a:pt x="8034" y="12398"/>
                </a:lnTo>
                <a:lnTo>
                  <a:pt x="8181" y="12839"/>
                </a:lnTo>
                <a:lnTo>
                  <a:pt x="8254" y="12949"/>
                </a:lnTo>
                <a:lnTo>
                  <a:pt x="8328" y="12985"/>
                </a:lnTo>
                <a:lnTo>
                  <a:pt x="8364" y="12985"/>
                </a:lnTo>
                <a:lnTo>
                  <a:pt x="8951" y="12839"/>
                </a:lnTo>
                <a:lnTo>
                  <a:pt x="9465" y="12655"/>
                </a:lnTo>
                <a:lnTo>
                  <a:pt x="10015" y="12472"/>
                </a:lnTo>
                <a:lnTo>
                  <a:pt x="10528" y="12215"/>
                </a:lnTo>
                <a:lnTo>
                  <a:pt x="10565" y="12142"/>
                </a:lnTo>
                <a:lnTo>
                  <a:pt x="10602" y="12105"/>
                </a:lnTo>
                <a:lnTo>
                  <a:pt x="10602" y="12032"/>
                </a:lnTo>
                <a:lnTo>
                  <a:pt x="10602" y="11958"/>
                </a:lnTo>
                <a:lnTo>
                  <a:pt x="10125" y="11041"/>
                </a:lnTo>
                <a:lnTo>
                  <a:pt x="10088" y="10968"/>
                </a:lnTo>
                <a:lnTo>
                  <a:pt x="10015" y="10894"/>
                </a:lnTo>
                <a:close/>
                <a:moveTo>
                  <a:pt x="13133" y="12288"/>
                </a:moveTo>
                <a:lnTo>
                  <a:pt x="13243" y="12325"/>
                </a:lnTo>
                <a:lnTo>
                  <a:pt x="13353" y="12472"/>
                </a:lnTo>
                <a:lnTo>
                  <a:pt x="13610" y="12985"/>
                </a:lnTo>
                <a:lnTo>
                  <a:pt x="12839" y="13242"/>
                </a:lnTo>
                <a:lnTo>
                  <a:pt x="12106" y="13572"/>
                </a:lnTo>
                <a:lnTo>
                  <a:pt x="11996" y="13352"/>
                </a:lnTo>
                <a:lnTo>
                  <a:pt x="11886" y="13132"/>
                </a:lnTo>
                <a:lnTo>
                  <a:pt x="11739" y="12692"/>
                </a:lnTo>
                <a:lnTo>
                  <a:pt x="12032" y="12618"/>
                </a:lnTo>
                <a:lnTo>
                  <a:pt x="12289" y="12545"/>
                </a:lnTo>
                <a:lnTo>
                  <a:pt x="12839" y="12362"/>
                </a:lnTo>
                <a:lnTo>
                  <a:pt x="13023" y="12288"/>
                </a:lnTo>
                <a:close/>
                <a:moveTo>
                  <a:pt x="7044" y="12325"/>
                </a:moveTo>
                <a:lnTo>
                  <a:pt x="7337" y="13022"/>
                </a:lnTo>
                <a:lnTo>
                  <a:pt x="5833" y="13792"/>
                </a:lnTo>
                <a:lnTo>
                  <a:pt x="5613" y="13132"/>
                </a:lnTo>
                <a:lnTo>
                  <a:pt x="5943" y="12875"/>
                </a:lnTo>
                <a:lnTo>
                  <a:pt x="6273" y="12655"/>
                </a:lnTo>
                <a:lnTo>
                  <a:pt x="6677" y="12472"/>
                </a:lnTo>
                <a:lnTo>
                  <a:pt x="7044" y="12325"/>
                </a:lnTo>
                <a:close/>
                <a:moveTo>
                  <a:pt x="13060" y="11885"/>
                </a:moveTo>
                <a:lnTo>
                  <a:pt x="12839" y="11921"/>
                </a:lnTo>
                <a:lnTo>
                  <a:pt x="12473" y="12068"/>
                </a:lnTo>
                <a:lnTo>
                  <a:pt x="11922" y="12215"/>
                </a:lnTo>
                <a:lnTo>
                  <a:pt x="11666" y="12288"/>
                </a:lnTo>
                <a:lnTo>
                  <a:pt x="11446" y="12398"/>
                </a:lnTo>
                <a:lnTo>
                  <a:pt x="11372" y="12435"/>
                </a:lnTo>
                <a:lnTo>
                  <a:pt x="11372" y="12472"/>
                </a:lnTo>
                <a:lnTo>
                  <a:pt x="11372" y="12582"/>
                </a:lnTo>
                <a:lnTo>
                  <a:pt x="11446" y="12655"/>
                </a:lnTo>
                <a:lnTo>
                  <a:pt x="11519" y="12692"/>
                </a:lnTo>
                <a:lnTo>
                  <a:pt x="11482" y="12839"/>
                </a:lnTo>
                <a:lnTo>
                  <a:pt x="11482" y="13022"/>
                </a:lnTo>
                <a:lnTo>
                  <a:pt x="11519" y="13169"/>
                </a:lnTo>
                <a:lnTo>
                  <a:pt x="11556" y="13315"/>
                </a:lnTo>
                <a:lnTo>
                  <a:pt x="11702" y="13646"/>
                </a:lnTo>
                <a:lnTo>
                  <a:pt x="11886" y="13902"/>
                </a:lnTo>
                <a:lnTo>
                  <a:pt x="11996" y="13976"/>
                </a:lnTo>
                <a:lnTo>
                  <a:pt x="12106" y="13976"/>
                </a:lnTo>
                <a:lnTo>
                  <a:pt x="13023" y="13609"/>
                </a:lnTo>
                <a:lnTo>
                  <a:pt x="13940" y="13279"/>
                </a:lnTo>
                <a:lnTo>
                  <a:pt x="14013" y="13205"/>
                </a:lnTo>
                <a:lnTo>
                  <a:pt x="14050" y="13169"/>
                </a:lnTo>
                <a:lnTo>
                  <a:pt x="14087" y="13095"/>
                </a:lnTo>
                <a:lnTo>
                  <a:pt x="14050" y="13022"/>
                </a:lnTo>
                <a:lnTo>
                  <a:pt x="13646" y="12142"/>
                </a:lnTo>
                <a:lnTo>
                  <a:pt x="13573" y="12032"/>
                </a:lnTo>
                <a:lnTo>
                  <a:pt x="13463" y="11958"/>
                </a:lnTo>
                <a:lnTo>
                  <a:pt x="13353" y="11885"/>
                </a:lnTo>
                <a:close/>
                <a:moveTo>
                  <a:pt x="7190" y="11848"/>
                </a:moveTo>
                <a:lnTo>
                  <a:pt x="7117" y="11885"/>
                </a:lnTo>
                <a:lnTo>
                  <a:pt x="6640" y="12032"/>
                </a:lnTo>
                <a:lnTo>
                  <a:pt x="6163" y="12215"/>
                </a:lnTo>
                <a:lnTo>
                  <a:pt x="5723" y="12508"/>
                </a:lnTo>
                <a:lnTo>
                  <a:pt x="5320" y="12802"/>
                </a:lnTo>
                <a:lnTo>
                  <a:pt x="5246" y="12839"/>
                </a:lnTo>
                <a:lnTo>
                  <a:pt x="5210" y="12875"/>
                </a:lnTo>
                <a:lnTo>
                  <a:pt x="5173" y="12912"/>
                </a:lnTo>
                <a:lnTo>
                  <a:pt x="5173" y="12985"/>
                </a:lnTo>
                <a:lnTo>
                  <a:pt x="5246" y="13279"/>
                </a:lnTo>
                <a:lnTo>
                  <a:pt x="5320" y="13572"/>
                </a:lnTo>
                <a:lnTo>
                  <a:pt x="5540" y="14159"/>
                </a:lnTo>
                <a:lnTo>
                  <a:pt x="5576" y="14196"/>
                </a:lnTo>
                <a:lnTo>
                  <a:pt x="5650" y="14269"/>
                </a:lnTo>
                <a:lnTo>
                  <a:pt x="5797" y="14269"/>
                </a:lnTo>
                <a:lnTo>
                  <a:pt x="7667" y="13315"/>
                </a:lnTo>
                <a:lnTo>
                  <a:pt x="7741" y="13279"/>
                </a:lnTo>
                <a:lnTo>
                  <a:pt x="7777" y="13205"/>
                </a:lnTo>
                <a:lnTo>
                  <a:pt x="7814" y="13132"/>
                </a:lnTo>
                <a:lnTo>
                  <a:pt x="7777" y="13059"/>
                </a:lnTo>
                <a:lnTo>
                  <a:pt x="7374" y="11995"/>
                </a:lnTo>
                <a:lnTo>
                  <a:pt x="7337" y="11921"/>
                </a:lnTo>
                <a:lnTo>
                  <a:pt x="7264" y="11885"/>
                </a:lnTo>
                <a:lnTo>
                  <a:pt x="7190" y="11848"/>
                </a:lnTo>
                <a:close/>
                <a:moveTo>
                  <a:pt x="10528" y="13279"/>
                </a:moveTo>
                <a:lnTo>
                  <a:pt x="10895" y="13976"/>
                </a:lnTo>
                <a:lnTo>
                  <a:pt x="9318" y="14599"/>
                </a:lnTo>
                <a:lnTo>
                  <a:pt x="9025" y="13902"/>
                </a:lnTo>
                <a:lnTo>
                  <a:pt x="9098" y="13829"/>
                </a:lnTo>
                <a:lnTo>
                  <a:pt x="9098" y="13792"/>
                </a:lnTo>
                <a:lnTo>
                  <a:pt x="9135" y="13756"/>
                </a:lnTo>
                <a:lnTo>
                  <a:pt x="9465" y="13609"/>
                </a:lnTo>
                <a:lnTo>
                  <a:pt x="9758" y="13535"/>
                </a:lnTo>
                <a:lnTo>
                  <a:pt x="10528" y="13279"/>
                </a:lnTo>
                <a:close/>
                <a:moveTo>
                  <a:pt x="10639" y="12839"/>
                </a:moveTo>
                <a:lnTo>
                  <a:pt x="10565" y="12875"/>
                </a:lnTo>
                <a:lnTo>
                  <a:pt x="9501" y="13242"/>
                </a:lnTo>
                <a:lnTo>
                  <a:pt x="9061" y="13352"/>
                </a:lnTo>
                <a:lnTo>
                  <a:pt x="8878" y="13462"/>
                </a:lnTo>
                <a:lnTo>
                  <a:pt x="8768" y="13499"/>
                </a:lnTo>
                <a:lnTo>
                  <a:pt x="8731" y="13572"/>
                </a:lnTo>
                <a:lnTo>
                  <a:pt x="8658" y="13682"/>
                </a:lnTo>
                <a:lnTo>
                  <a:pt x="8694" y="13829"/>
                </a:lnTo>
                <a:lnTo>
                  <a:pt x="8731" y="13866"/>
                </a:lnTo>
                <a:lnTo>
                  <a:pt x="8731" y="13902"/>
                </a:lnTo>
                <a:lnTo>
                  <a:pt x="8768" y="14159"/>
                </a:lnTo>
                <a:lnTo>
                  <a:pt x="8841" y="14416"/>
                </a:lnTo>
                <a:lnTo>
                  <a:pt x="9025" y="14893"/>
                </a:lnTo>
                <a:lnTo>
                  <a:pt x="9098" y="14929"/>
                </a:lnTo>
                <a:lnTo>
                  <a:pt x="9135" y="14966"/>
                </a:lnTo>
                <a:lnTo>
                  <a:pt x="9208" y="15003"/>
                </a:lnTo>
                <a:lnTo>
                  <a:pt x="9281" y="15003"/>
                </a:lnTo>
                <a:lnTo>
                  <a:pt x="11225" y="14269"/>
                </a:lnTo>
                <a:lnTo>
                  <a:pt x="11262" y="14232"/>
                </a:lnTo>
                <a:lnTo>
                  <a:pt x="11299" y="14159"/>
                </a:lnTo>
                <a:lnTo>
                  <a:pt x="11335" y="14086"/>
                </a:lnTo>
                <a:lnTo>
                  <a:pt x="11335" y="14012"/>
                </a:lnTo>
                <a:lnTo>
                  <a:pt x="10822" y="12985"/>
                </a:lnTo>
                <a:lnTo>
                  <a:pt x="10785" y="12912"/>
                </a:lnTo>
                <a:lnTo>
                  <a:pt x="10712" y="12875"/>
                </a:lnTo>
                <a:lnTo>
                  <a:pt x="10639" y="12839"/>
                </a:lnTo>
                <a:close/>
                <a:moveTo>
                  <a:pt x="7997" y="14342"/>
                </a:moveTo>
                <a:lnTo>
                  <a:pt x="8107" y="14489"/>
                </a:lnTo>
                <a:lnTo>
                  <a:pt x="8144" y="14599"/>
                </a:lnTo>
                <a:lnTo>
                  <a:pt x="8107" y="14746"/>
                </a:lnTo>
                <a:lnTo>
                  <a:pt x="8034" y="14893"/>
                </a:lnTo>
                <a:lnTo>
                  <a:pt x="7924" y="15003"/>
                </a:lnTo>
                <a:lnTo>
                  <a:pt x="7814" y="15149"/>
                </a:lnTo>
                <a:lnTo>
                  <a:pt x="7557" y="15296"/>
                </a:lnTo>
                <a:lnTo>
                  <a:pt x="7044" y="15516"/>
                </a:lnTo>
                <a:lnTo>
                  <a:pt x="6787" y="15590"/>
                </a:lnTo>
                <a:lnTo>
                  <a:pt x="6567" y="15736"/>
                </a:lnTo>
                <a:lnTo>
                  <a:pt x="6310" y="15113"/>
                </a:lnTo>
                <a:lnTo>
                  <a:pt x="6383" y="15076"/>
                </a:lnTo>
                <a:lnTo>
                  <a:pt x="6457" y="14966"/>
                </a:lnTo>
                <a:lnTo>
                  <a:pt x="6457" y="14929"/>
                </a:lnTo>
                <a:lnTo>
                  <a:pt x="6530" y="15003"/>
                </a:lnTo>
                <a:lnTo>
                  <a:pt x="6604" y="14966"/>
                </a:lnTo>
                <a:lnTo>
                  <a:pt x="6787" y="14929"/>
                </a:lnTo>
                <a:lnTo>
                  <a:pt x="7227" y="14783"/>
                </a:lnTo>
                <a:lnTo>
                  <a:pt x="7631" y="14599"/>
                </a:lnTo>
                <a:lnTo>
                  <a:pt x="7997" y="14342"/>
                </a:lnTo>
                <a:close/>
                <a:moveTo>
                  <a:pt x="15150" y="15370"/>
                </a:moveTo>
                <a:lnTo>
                  <a:pt x="15150" y="15443"/>
                </a:lnTo>
                <a:lnTo>
                  <a:pt x="15224" y="15480"/>
                </a:lnTo>
                <a:lnTo>
                  <a:pt x="15260" y="15516"/>
                </a:lnTo>
                <a:lnTo>
                  <a:pt x="15150" y="15736"/>
                </a:lnTo>
                <a:lnTo>
                  <a:pt x="15004" y="15993"/>
                </a:lnTo>
                <a:lnTo>
                  <a:pt x="14857" y="15626"/>
                </a:lnTo>
                <a:lnTo>
                  <a:pt x="15150" y="15370"/>
                </a:lnTo>
                <a:close/>
                <a:moveTo>
                  <a:pt x="7997" y="13902"/>
                </a:moveTo>
                <a:lnTo>
                  <a:pt x="7887" y="13939"/>
                </a:lnTo>
                <a:lnTo>
                  <a:pt x="7631" y="14122"/>
                </a:lnTo>
                <a:lnTo>
                  <a:pt x="7337" y="14269"/>
                </a:lnTo>
                <a:lnTo>
                  <a:pt x="7044" y="14416"/>
                </a:lnTo>
                <a:lnTo>
                  <a:pt x="6750" y="14526"/>
                </a:lnTo>
                <a:lnTo>
                  <a:pt x="6347" y="14599"/>
                </a:lnTo>
                <a:lnTo>
                  <a:pt x="6163" y="14673"/>
                </a:lnTo>
                <a:lnTo>
                  <a:pt x="6090" y="14746"/>
                </a:lnTo>
                <a:lnTo>
                  <a:pt x="6017" y="14819"/>
                </a:lnTo>
                <a:lnTo>
                  <a:pt x="6017" y="14929"/>
                </a:lnTo>
                <a:lnTo>
                  <a:pt x="5943" y="15003"/>
                </a:lnTo>
                <a:lnTo>
                  <a:pt x="5943" y="15113"/>
                </a:lnTo>
                <a:lnTo>
                  <a:pt x="6127" y="15590"/>
                </a:lnTo>
                <a:lnTo>
                  <a:pt x="6273" y="16103"/>
                </a:lnTo>
                <a:lnTo>
                  <a:pt x="6347" y="16177"/>
                </a:lnTo>
                <a:lnTo>
                  <a:pt x="6420" y="16213"/>
                </a:lnTo>
                <a:lnTo>
                  <a:pt x="6493" y="16213"/>
                </a:lnTo>
                <a:lnTo>
                  <a:pt x="6567" y="16177"/>
                </a:lnTo>
                <a:lnTo>
                  <a:pt x="6787" y="16030"/>
                </a:lnTo>
                <a:lnTo>
                  <a:pt x="7007" y="15920"/>
                </a:lnTo>
                <a:lnTo>
                  <a:pt x="7484" y="15736"/>
                </a:lnTo>
                <a:lnTo>
                  <a:pt x="7704" y="15663"/>
                </a:lnTo>
                <a:lnTo>
                  <a:pt x="7924" y="15553"/>
                </a:lnTo>
                <a:lnTo>
                  <a:pt x="8144" y="15406"/>
                </a:lnTo>
                <a:lnTo>
                  <a:pt x="8328" y="15223"/>
                </a:lnTo>
                <a:lnTo>
                  <a:pt x="8438" y="15076"/>
                </a:lnTo>
                <a:lnTo>
                  <a:pt x="8511" y="14893"/>
                </a:lnTo>
                <a:lnTo>
                  <a:pt x="8511" y="14709"/>
                </a:lnTo>
                <a:lnTo>
                  <a:pt x="8511" y="14526"/>
                </a:lnTo>
                <a:lnTo>
                  <a:pt x="8474" y="14342"/>
                </a:lnTo>
                <a:lnTo>
                  <a:pt x="8364" y="14159"/>
                </a:lnTo>
                <a:lnTo>
                  <a:pt x="8254" y="14049"/>
                </a:lnTo>
                <a:lnTo>
                  <a:pt x="8071" y="13939"/>
                </a:lnTo>
                <a:lnTo>
                  <a:pt x="7997" y="13902"/>
                </a:lnTo>
                <a:close/>
                <a:moveTo>
                  <a:pt x="14710" y="15736"/>
                </a:moveTo>
                <a:lnTo>
                  <a:pt x="14747" y="15993"/>
                </a:lnTo>
                <a:lnTo>
                  <a:pt x="14820" y="16250"/>
                </a:lnTo>
                <a:lnTo>
                  <a:pt x="14490" y="16507"/>
                </a:lnTo>
                <a:lnTo>
                  <a:pt x="14417" y="16397"/>
                </a:lnTo>
                <a:lnTo>
                  <a:pt x="14307" y="15993"/>
                </a:lnTo>
                <a:lnTo>
                  <a:pt x="14380" y="15956"/>
                </a:lnTo>
                <a:lnTo>
                  <a:pt x="14710" y="15736"/>
                </a:lnTo>
                <a:close/>
                <a:moveTo>
                  <a:pt x="14123" y="16103"/>
                </a:moveTo>
                <a:lnTo>
                  <a:pt x="14160" y="16397"/>
                </a:lnTo>
                <a:lnTo>
                  <a:pt x="14233" y="16690"/>
                </a:lnTo>
                <a:lnTo>
                  <a:pt x="13830" y="16873"/>
                </a:lnTo>
                <a:lnTo>
                  <a:pt x="13720" y="16727"/>
                </a:lnTo>
                <a:lnTo>
                  <a:pt x="13500" y="16433"/>
                </a:lnTo>
                <a:lnTo>
                  <a:pt x="14123" y="16103"/>
                </a:lnTo>
                <a:close/>
                <a:moveTo>
                  <a:pt x="13426" y="16470"/>
                </a:moveTo>
                <a:lnTo>
                  <a:pt x="13500" y="16727"/>
                </a:lnTo>
                <a:lnTo>
                  <a:pt x="13536" y="16873"/>
                </a:lnTo>
                <a:lnTo>
                  <a:pt x="13573" y="16984"/>
                </a:lnTo>
                <a:lnTo>
                  <a:pt x="13096" y="17167"/>
                </a:lnTo>
                <a:lnTo>
                  <a:pt x="12986" y="17057"/>
                </a:lnTo>
                <a:lnTo>
                  <a:pt x="12876" y="16873"/>
                </a:lnTo>
                <a:lnTo>
                  <a:pt x="12839" y="16727"/>
                </a:lnTo>
                <a:lnTo>
                  <a:pt x="13426" y="16470"/>
                </a:lnTo>
                <a:close/>
                <a:moveTo>
                  <a:pt x="12583" y="16837"/>
                </a:moveTo>
                <a:lnTo>
                  <a:pt x="12656" y="17094"/>
                </a:lnTo>
                <a:lnTo>
                  <a:pt x="12803" y="17277"/>
                </a:lnTo>
                <a:lnTo>
                  <a:pt x="12399" y="17460"/>
                </a:lnTo>
                <a:lnTo>
                  <a:pt x="12326" y="17387"/>
                </a:lnTo>
                <a:lnTo>
                  <a:pt x="12253" y="17277"/>
                </a:lnTo>
                <a:lnTo>
                  <a:pt x="12216" y="17167"/>
                </a:lnTo>
                <a:lnTo>
                  <a:pt x="12216" y="17020"/>
                </a:lnTo>
                <a:lnTo>
                  <a:pt x="12583" y="16837"/>
                </a:lnTo>
                <a:close/>
                <a:moveTo>
                  <a:pt x="12032" y="17094"/>
                </a:moveTo>
                <a:lnTo>
                  <a:pt x="11996" y="17240"/>
                </a:lnTo>
                <a:lnTo>
                  <a:pt x="12032" y="17387"/>
                </a:lnTo>
                <a:lnTo>
                  <a:pt x="12106" y="17570"/>
                </a:lnTo>
                <a:lnTo>
                  <a:pt x="11812" y="17644"/>
                </a:lnTo>
                <a:lnTo>
                  <a:pt x="11776" y="17644"/>
                </a:lnTo>
                <a:lnTo>
                  <a:pt x="11739" y="17497"/>
                </a:lnTo>
                <a:lnTo>
                  <a:pt x="11666" y="17240"/>
                </a:lnTo>
                <a:lnTo>
                  <a:pt x="12032" y="17094"/>
                </a:lnTo>
                <a:close/>
                <a:moveTo>
                  <a:pt x="11446" y="17350"/>
                </a:moveTo>
                <a:lnTo>
                  <a:pt x="11482" y="17607"/>
                </a:lnTo>
                <a:lnTo>
                  <a:pt x="11519" y="17791"/>
                </a:lnTo>
                <a:lnTo>
                  <a:pt x="11189" y="17901"/>
                </a:lnTo>
                <a:lnTo>
                  <a:pt x="11115" y="17937"/>
                </a:lnTo>
                <a:lnTo>
                  <a:pt x="11115" y="17864"/>
                </a:lnTo>
                <a:lnTo>
                  <a:pt x="11115" y="17827"/>
                </a:lnTo>
                <a:lnTo>
                  <a:pt x="11115" y="17717"/>
                </a:lnTo>
                <a:lnTo>
                  <a:pt x="11005" y="17607"/>
                </a:lnTo>
                <a:lnTo>
                  <a:pt x="10969" y="17534"/>
                </a:lnTo>
                <a:lnTo>
                  <a:pt x="11446" y="17350"/>
                </a:lnTo>
                <a:close/>
                <a:moveTo>
                  <a:pt x="10639" y="17644"/>
                </a:moveTo>
                <a:lnTo>
                  <a:pt x="10749" y="17791"/>
                </a:lnTo>
                <a:lnTo>
                  <a:pt x="10859" y="17901"/>
                </a:lnTo>
                <a:lnTo>
                  <a:pt x="10932" y="17974"/>
                </a:lnTo>
                <a:lnTo>
                  <a:pt x="10969" y="17974"/>
                </a:lnTo>
                <a:lnTo>
                  <a:pt x="10455" y="18194"/>
                </a:lnTo>
                <a:lnTo>
                  <a:pt x="10418" y="18121"/>
                </a:lnTo>
                <a:lnTo>
                  <a:pt x="10345" y="18121"/>
                </a:lnTo>
                <a:lnTo>
                  <a:pt x="10235" y="18157"/>
                </a:lnTo>
                <a:lnTo>
                  <a:pt x="10162" y="17901"/>
                </a:lnTo>
                <a:lnTo>
                  <a:pt x="10125" y="17827"/>
                </a:lnTo>
                <a:lnTo>
                  <a:pt x="10639" y="17644"/>
                </a:lnTo>
                <a:close/>
                <a:moveTo>
                  <a:pt x="10272" y="440"/>
                </a:moveTo>
                <a:lnTo>
                  <a:pt x="10455" y="477"/>
                </a:lnTo>
                <a:lnTo>
                  <a:pt x="10565" y="550"/>
                </a:lnTo>
                <a:lnTo>
                  <a:pt x="10675" y="624"/>
                </a:lnTo>
                <a:lnTo>
                  <a:pt x="10785" y="734"/>
                </a:lnTo>
                <a:lnTo>
                  <a:pt x="10969" y="990"/>
                </a:lnTo>
                <a:lnTo>
                  <a:pt x="11005" y="1210"/>
                </a:lnTo>
                <a:lnTo>
                  <a:pt x="11042" y="1431"/>
                </a:lnTo>
                <a:lnTo>
                  <a:pt x="11335" y="2348"/>
                </a:lnTo>
                <a:lnTo>
                  <a:pt x="11886" y="3998"/>
                </a:lnTo>
                <a:lnTo>
                  <a:pt x="13060" y="7300"/>
                </a:lnTo>
                <a:lnTo>
                  <a:pt x="14233" y="10564"/>
                </a:lnTo>
                <a:lnTo>
                  <a:pt x="14857" y="12215"/>
                </a:lnTo>
                <a:lnTo>
                  <a:pt x="15187" y="13095"/>
                </a:lnTo>
                <a:lnTo>
                  <a:pt x="15407" y="13646"/>
                </a:lnTo>
                <a:lnTo>
                  <a:pt x="15334" y="13682"/>
                </a:lnTo>
                <a:lnTo>
                  <a:pt x="15297" y="13829"/>
                </a:lnTo>
                <a:lnTo>
                  <a:pt x="15297" y="13939"/>
                </a:lnTo>
                <a:lnTo>
                  <a:pt x="15260" y="14196"/>
                </a:lnTo>
                <a:lnTo>
                  <a:pt x="15224" y="14379"/>
                </a:lnTo>
                <a:lnTo>
                  <a:pt x="15187" y="14526"/>
                </a:lnTo>
                <a:lnTo>
                  <a:pt x="15004" y="14856"/>
                </a:lnTo>
                <a:lnTo>
                  <a:pt x="14747" y="15149"/>
                </a:lnTo>
                <a:lnTo>
                  <a:pt x="14453" y="15370"/>
                </a:lnTo>
                <a:lnTo>
                  <a:pt x="14123" y="15590"/>
                </a:lnTo>
                <a:lnTo>
                  <a:pt x="13793" y="15773"/>
                </a:lnTo>
                <a:lnTo>
                  <a:pt x="13060" y="16140"/>
                </a:lnTo>
                <a:lnTo>
                  <a:pt x="12326" y="16470"/>
                </a:lnTo>
                <a:lnTo>
                  <a:pt x="10859" y="17094"/>
                </a:lnTo>
                <a:lnTo>
                  <a:pt x="10015" y="17424"/>
                </a:lnTo>
                <a:lnTo>
                  <a:pt x="9978" y="17387"/>
                </a:lnTo>
                <a:lnTo>
                  <a:pt x="9942" y="17387"/>
                </a:lnTo>
                <a:lnTo>
                  <a:pt x="9905" y="17424"/>
                </a:lnTo>
                <a:lnTo>
                  <a:pt x="9905" y="17460"/>
                </a:lnTo>
                <a:lnTo>
                  <a:pt x="8841" y="17791"/>
                </a:lnTo>
                <a:lnTo>
                  <a:pt x="7777" y="18121"/>
                </a:lnTo>
                <a:lnTo>
                  <a:pt x="6970" y="18304"/>
                </a:lnTo>
                <a:lnTo>
                  <a:pt x="6163" y="18487"/>
                </a:lnTo>
                <a:lnTo>
                  <a:pt x="5797" y="18524"/>
                </a:lnTo>
                <a:lnTo>
                  <a:pt x="5613" y="18524"/>
                </a:lnTo>
                <a:lnTo>
                  <a:pt x="5430" y="18451"/>
                </a:lnTo>
                <a:lnTo>
                  <a:pt x="5283" y="18377"/>
                </a:lnTo>
                <a:lnTo>
                  <a:pt x="5173" y="18231"/>
                </a:lnTo>
                <a:lnTo>
                  <a:pt x="5063" y="18121"/>
                </a:lnTo>
                <a:lnTo>
                  <a:pt x="4953" y="17974"/>
                </a:lnTo>
                <a:lnTo>
                  <a:pt x="4879" y="17680"/>
                </a:lnTo>
                <a:lnTo>
                  <a:pt x="4769" y="17387"/>
                </a:lnTo>
                <a:lnTo>
                  <a:pt x="4476" y="16507"/>
                </a:lnTo>
                <a:lnTo>
                  <a:pt x="3926" y="14819"/>
                </a:lnTo>
                <a:lnTo>
                  <a:pt x="3376" y="13169"/>
                </a:lnTo>
                <a:lnTo>
                  <a:pt x="2752" y="11518"/>
                </a:lnTo>
                <a:lnTo>
                  <a:pt x="2165" y="9867"/>
                </a:lnTo>
                <a:lnTo>
                  <a:pt x="1505" y="8253"/>
                </a:lnTo>
                <a:lnTo>
                  <a:pt x="845" y="6603"/>
                </a:lnTo>
                <a:lnTo>
                  <a:pt x="588" y="6052"/>
                </a:lnTo>
                <a:lnTo>
                  <a:pt x="478" y="5796"/>
                </a:lnTo>
                <a:lnTo>
                  <a:pt x="331" y="5539"/>
                </a:lnTo>
                <a:lnTo>
                  <a:pt x="368" y="5502"/>
                </a:lnTo>
                <a:lnTo>
                  <a:pt x="404" y="5429"/>
                </a:lnTo>
                <a:lnTo>
                  <a:pt x="368" y="5209"/>
                </a:lnTo>
                <a:lnTo>
                  <a:pt x="404" y="5025"/>
                </a:lnTo>
                <a:lnTo>
                  <a:pt x="404" y="4879"/>
                </a:lnTo>
                <a:lnTo>
                  <a:pt x="478" y="4695"/>
                </a:lnTo>
                <a:lnTo>
                  <a:pt x="624" y="4402"/>
                </a:lnTo>
                <a:lnTo>
                  <a:pt x="845" y="4145"/>
                </a:lnTo>
                <a:lnTo>
                  <a:pt x="1101" y="3888"/>
                </a:lnTo>
                <a:lnTo>
                  <a:pt x="1395" y="3668"/>
                </a:lnTo>
                <a:lnTo>
                  <a:pt x="1725" y="3485"/>
                </a:lnTo>
                <a:lnTo>
                  <a:pt x="2018" y="3301"/>
                </a:lnTo>
                <a:lnTo>
                  <a:pt x="2789" y="2935"/>
                </a:lnTo>
                <a:lnTo>
                  <a:pt x="3596" y="2641"/>
                </a:lnTo>
                <a:lnTo>
                  <a:pt x="5210" y="2017"/>
                </a:lnTo>
                <a:lnTo>
                  <a:pt x="6787" y="1394"/>
                </a:lnTo>
                <a:lnTo>
                  <a:pt x="7557" y="1100"/>
                </a:lnTo>
                <a:lnTo>
                  <a:pt x="8364" y="807"/>
                </a:lnTo>
                <a:lnTo>
                  <a:pt x="9135" y="587"/>
                </a:lnTo>
                <a:lnTo>
                  <a:pt x="9538" y="514"/>
                </a:lnTo>
                <a:lnTo>
                  <a:pt x="9942" y="440"/>
                </a:lnTo>
                <a:close/>
                <a:moveTo>
                  <a:pt x="9868" y="17937"/>
                </a:moveTo>
                <a:lnTo>
                  <a:pt x="9868" y="17974"/>
                </a:lnTo>
                <a:lnTo>
                  <a:pt x="9905" y="18157"/>
                </a:lnTo>
                <a:lnTo>
                  <a:pt x="10015" y="18341"/>
                </a:lnTo>
                <a:lnTo>
                  <a:pt x="9575" y="18524"/>
                </a:lnTo>
                <a:lnTo>
                  <a:pt x="9575" y="18487"/>
                </a:lnTo>
                <a:lnTo>
                  <a:pt x="9538" y="18341"/>
                </a:lnTo>
                <a:lnTo>
                  <a:pt x="9465" y="18231"/>
                </a:lnTo>
                <a:lnTo>
                  <a:pt x="9391" y="18084"/>
                </a:lnTo>
                <a:lnTo>
                  <a:pt x="9868" y="17937"/>
                </a:lnTo>
                <a:close/>
                <a:moveTo>
                  <a:pt x="9098" y="18194"/>
                </a:moveTo>
                <a:lnTo>
                  <a:pt x="9171" y="18414"/>
                </a:lnTo>
                <a:lnTo>
                  <a:pt x="9245" y="18524"/>
                </a:lnTo>
                <a:lnTo>
                  <a:pt x="9318" y="18598"/>
                </a:lnTo>
                <a:lnTo>
                  <a:pt x="8841" y="18781"/>
                </a:lnTo>
                <a:lnTo>
                  <a:pt x="8768" y="18708"/>
                </a:lnTo>
                <a:lnTo>
                  <a:pt x="8694" y="18598"/>
                </a:lnTo>
                <a:lnTo>
                  <a:pt x="8621" y="18487"/>
                </a:lnTo>
                <a:lnTo>
                  <a:pt x="8584" y="18341"/>
                </a:lnTo>
                <a:lnTo>
                  <a:pt x="9098" y="18194"/>
                </a:lnTo>
                <a:close/>
                <a:moveTo>
                  <a:pt x="8254" y="18414"/>
                </a:moveTo>
                <a:lnTo>
                  <a:pt x="8291" y="18561"/>
                </a:lnTo>
                <a:lnTo>
                  <a:pt x="8364" y="18744"/>
                </a:lnTo>
                <a:lnTo>
                  <a:pt x="8511" y="18928"/>
                </a:lnTo>
                <a:lnTo>
                  <a:pt x="8181" y="19038"/>
                </a:lnTo>
                <a:lnTo>
                  <a:pt x="8144" y="18964"/>
                </a:lnTo>
                <a:lnTo>
                  <a:pt x="8107" y="18928"/>
                </a:lnTo>
                <a:lnTo>
                  <a:pt x="7997" y="18854"/>
                </a:lnTo>
                <a:lnTo>
                  <a:pt x="7961" y="18818"/>
                </a:lnTo>
                <a:lnTo>
                  <a:pt x="7851" y="18634"/>
                </a:lnTo>
                <a:lnTo>
                  <a:pt x="7851" y="18561"/>
                </a:lnTo>
                <a:lnTo>
                  <a:pt x="8254" y="18414"/>
                </a:lnTo>
                <a:close/>
                <a:moveTo>
                  <a:pt x="5246" y="18818"/>
                </a:moveTo>
                <a:lnTo>
                  <a:pt x="5430" y="18891"/>
                </a:lnTo>
                <a:lnTo>
                  <a:pt x="5650" y="18928"/>
                </a:lnTo>
                <a:lnTo>
                  <a:pt x="5870" y="18964"/>
                </a:lnTo>
                <a:lnTo>
                  <a:pt x="5943" y="19221"/>
                </a:lnTo>
                <a:lnTo>
                  <a:pt x="5760" y="19148"/>
                </a:lnTo>
                <a:lnTo>
                  <a:pt x="5576" y="19038"/>
                </a:lnTo>
                <a:lnTo>
                  <a:pt x="5393" y="18928"/>
                </a:lnTo>
                <a:lnTo>
                  <a:pt x="5246" y="18818"/>
                </a:lnTo>
                <a:close/>
                <a:moveTo>
                  <a:pt x="7557" y="18634"/>
                </a:moveTo>
                <a:lnTo>
                  <a:pt x="7557" y="18781"/>
                </a:lnTo>
                <a:lnTo>
                  <a:pt x="7631" y="18928"/>
                </a:lnTo>
                <a:lnTo>
                  <a:pt x="7704" y="19038"/>
                </a:lnTo>
                <a:lnTo>
                  <a:pt x="7777" y="19148"/>
                </a:lnTo>
                <a:lnTo>
                  <a:pt x="7704" y="19184"/>
                </a:lnTo>
                <a:lnTo>
                  <a:pt x="7227" y="19294"/>
                </a:lnTo>
                <a:lnTo>
                  <a:pt x="7154" y="19184"/>
                </a:lnTo>
                <a:lnTo>
                  <a:pt x="7080" y="19074"/>
                </a:lnTo>
                <a:lnTo>
                  <a:pt x="6970" y="18928"/>
                </a:lnTo>
                <a:lnTo>
                  <a:pt x="6897" y="18781"/>
                </a:lnTo>
                <a:lnTo>
                  <a:pt x="7117" y="18708"/>
                </a:lnTo>
                <a:lnTo>
                  <a:pt x="7557" y="18634"/>
                </a:lnTo>
                <a:close/>
                <a:moveTo>
                  <a:pt x="6604" y="18854"/>
                </a:moveTo>
                <a:lnTo>
                  <a:pt x="6677" y="19111"/>
                </a:lnTo>
                <a:lnTo>
                  <a:pt x="6750" y="19221"/>
                </a:lnTo>
                <a:lnTo>
                  <a:pt x="6824" y="19331"/>
                </a:lnTo>
                <a:lnTo>
                  <a:pt x="6493" y="19331"/>
                </a:lnTo>
                <a:lnTo>
                  <a:pt x="6493" y="19258"/>
                </a:lnTo>
                <a:lnTo>
                  <a:pt x="6493" y="19221"/>
                </a:lnTo>
                <a:lnTo>
                  <a:pt x="6420" y="19184"/>
                </a:lnTo>
                <a:lnTo>
                  <a:pt x="6383" y="19184"/>
                </a:lnTo>
                <a:lnTo>
                  <a:pt x="6310" y="19221"/>
                </a:lnTo>
                <a:lnTo>
                  <a:pt x="6273" y="19221"/>
                </a:lnTo>
                <a:lnTo>
                  <a:pt x="6200" y="19184"/>
                </a:lnTo>
                <a:lnTo>
                  <a:pt x="6163" y="19074"/>
                </a:lnTo>
                <a:lnTo>
                  <a:pt x="6127" y="18928"/>
                </a:lnTo>
                <a:lnTo>
                  <a:pt x="6604" y="18854"/>
                </a:lnTo>
                <a:close/>
                <a:moveTo>
                  <a:pt x="10125" y="0"/>
                </a:moveTo>
                <a:lnTo>
                  <a:pt x="9721" y="37"/>
                </a:lnTo>
                <a:lnTo>
                  <a:pt x="9318" y="110"/>
                </a:lnTo>
                <a:lnTo>
                  <a:pt x="8804" y="220"/>
                </a:lnTo>
                <a:lnTo>
                  <a:pt x="8291" y="403"/>
                </a:lnTo>
                <a:lnTo>
                  <a:pt x="7300" y="734"/>
                </a:lnTo>
                <a:lnTo>
                  <a:pt x="5320" y="1504"/>
                </a:lnTo>
                <a:lnTo>
                  <a:pt x="3376" y="2274"/>
                </a:lnTo>
                <a:lnTo>
                  <a:pt x="2422" y="2678"/>
                </a:lnTo>
                <a:lnTo>
                  <a:pt x="1945" y="2898"/>
                </a:lnTo>
                <a:lnTo>
                  <a:pt x="1505" y="3118"/>
                </a:lnTo>
                <a:lnTo>
                  <a:pt x="1248" y="3301"/>
                </a:lnTo>
                <a:lnTo>
                  <a:pt x="955" y="3485"/>
                </a:lnTo>
                <a:lnTo>
                  <a:pt x="698" y="3742"/>
                </a:lnTo>
                <a:lnTo>
                  <a:pt x="441" y="3998"/>
                </a:lnTo>
                <a:lnTo>
                  <a:pt x="221" y="4292"/>
                </a:lnTo>
                <a:lnTo>
                  <a:pt x="74" y="4622"/>
                </a:lnTo>
                <a:lnTo>
                  <a:pt x="38" y="4769"/>
                </a:lnTo>
                <a:lnTo>
                  <a:pt x="38" y="4915"/>
                </a:lnTo>
                <a:lnTo>
                  <a:pt x="38" y="5099"/>
                </a:lnTo>
                <a:lnTo>
                  <a:pt x="74" y="5245"/>
                </a:lnTo>
                <a:lnTo>
                  <a:pt x="1" y="5282"/>
                </a:lnTo>
                <a:lnTo>
                  <a:pt x="1" y="5319"/>
                </a:lnTo>
                <a:lnTo>
                  <a:pt x="38" y="5722"/>
                </a:lnTo>
                <a:lnTo>
                  <a:pt x="148" y="6052"/>
                </a:lnTo>
                <a:lnTo>
                  <a:pt x="441" y="6786"/>
                </a:lnTo>
                <a:lnTo>
                  <a:pt x="1065" y="8400"/>
                </a:lnTo>
                <a:lnTo>
                  <a:pt x="2348" y="11665"/>
                </a:lnTo>
                <a:lnTo>
                  <a:pt x="2935" y="13315"/>
                </a:lnTo>
                <a:lnTo>
                  <a:pt x="3522" y="15003"/>
                </a:lnTo>
                <a:lnTo>
                  <a:pt x="4072" y="16653"/>
                </a:lnTo>
                <a:lnTo>
                  <a:pt x="4293" y="17424"/>
                </a:lnTo>
                <a:lnTo>
                  <a:pt x="4439" y="17827"/>
                </a:lnTo>
                <a:lnTo>
                  <a:pt x="4513" y="18047"/>
                </a:lnTo>
                <a:lnTo>
                  <a:pt x="4623" y="18231"/>
                </a:lnTo>
                <a:lnTo>
                  <a:pt x="4659" y="18451"/>
                </a:lnTo>
                <a:lnTo>
                  <a:pt x="4733" y="18634"/>
                </a:lnTo>
                <a:lnTo>
                  <a:pt x="4806" y="18781"/>
                </a:lnTo>
                <a:lnTo>
                  <a:pt x="4916" y="18928"/>
                </a:lnTo>
                <a:lnTo>
                  <a:pt x="5026" y="19074"/>
                </a:lnTo>
                <a:lnTo>
                  <a:pt x="5173" y="19221"/>
                </a:lnTo>
                <a:lnTo>
                  <a:pt x="5503" y="19404"/>
                </a:lnTo>
                <a:lnTo>
                  <a:pt x="5833" y="19551"/>
                </a:lnTo>
                <a:lnTo>
                  <a:pt x="6237" y="19661"/>
                </a:lnTo>
                <a:lnTo>
                  <a:pt x="6604" y="19698"/>
                </a:lnTo>
                <a:lnTo>
                  <a:pt x="7007" y="19698"/>
                </a:lnTo>
                <a:lnTo>
                  <a:pt x="7484" y="19625"/>
                </a:lnTo>
                <a:lnTo>
                  <a:pt x="7924" y="19515"/>
                </a:lnTo>
                <a:lnTo>
                  <a:pt x="8841" y="19184"/>
                </a:lnTo>
                <a:lnTo>
                  <a:pt x="11079" y="18341"/>
                </a:lnTo>
                <a:lnTo>
                  <a:pt x="13206" y="17570"/>
                </a:lnTo>
                <a:lnTo>
                  <a:pt x="13830" y="17314"/>
                </a:lnTo>
                <a:lnTo>
                  <a:pt x="14417" y="17020"/>
                </a:lnTo>
                <a:lnTo>
                  <a:pt x="14527" y="17020"/>
                </a:lnTo>
                <a:lnTo>
                  <a:pt x="14674" y="16947"/>
                </a:lnTo>
                <a:lnTo>
                  <a:pt x="14710" y="16873"/>
                </a:lnTo>
                <a:lnTo>
                  <a:pt x="14710" y="16837"/>
                </a:lnTo>
                <a:lnTo>
                  <a:pt x="14894" y="16690"/>
                </a:lnTo>
                <a:lnTo>
                  <a:pt x="15187" y="16433"/>
                </a:lnTo>
                <a:lnTo>
                  <a:pt x="15407" y="16103"/>
                </a:lnTo>
                <a:lnTo>
                  <a:pt x="15554" y="15773"/>
                </a:lnTo>
                <a:lnTo>
                  <a:pt x="15701" y="15406"/>
                </a:lnTo>
                <a:lnTo>
                  <a:pt x="15774" y="15039"/>
                </a:lnTo>
                <a:lnTo>
                  <a:pt x="15811" y="14636"/>
                </a:lnTo>
                <a:lnTo>
                  <a:pt x="15847" y="13866"/>
                </a:lnTo>
                <a:lnTo>
                  <a:pt x="15884" y="13829"/>
                </a:lnTo>
                <a:lnTo>
                  <a:pt x="15884" y="13756"/>
                </a:lnTo>
                <a:lnTo>
                  <a:pt x="15847" y="13572"/>
                </a:lnTo>
                <a:lnTo>
                  <a:pt x="15811" y="13389"/>
                </a:lnTo>
                <a:lnTo>
                  <a:pt x="15664" y="13059"/>
                </a:lnTo>
                <a:lnTo>
                  <a:pt x="15334" y="12178"/>
                </a:lnTo>
                <a:lnTo>
                  <a:pt x="14710" y="10564"/>
                </a:lnTo>
                <a:lnTo>
                  <a:pt x="13500" y="7263"/>
                </a:lnTo>
                <a:lnTo>
                  <a:pt x="12326" y="3962"/>
                </a:lnTo>
                <a:lnTo>
                  <a:pt x="11776" y="2311"/>
                </a:lnTo>
                <a:lnTo>
                  <a:pt x="11446" y="1431"/>
                </a:lnTo>
                <a:lnTo>
                  <a:pt x="11372" y="1174"/>
                </a:lnTo>
                <a:lnTo>
                  <a:pt x="11409" y="1027"/>
                </a:lnTo>
                <a:lnTo>
                  <a:pt x="11409" y="917"/>
                </a:lnTo>
                <a:lnTo>
                  <a:pt x="11372" y="770"/>
                </a:lnTo>
                <a:lnTo>
                  <a:pt x="11299" y="624"/>
                </a:lnTo>
                <a:lnTo>
                  <a:pt x="11152" y="403"/>
                </a:lnTo>
                <a:lnTo>
                  <a:pt x="10895" y="220"/>
                </a:lnTo>
                <a:lnTo>
                  <a:pt x="10712" y="110"/>
                </a:lnTo>
                <a:lnTo>
                  <a:pt x="10528" y="37"/>
                </a:lnTo>
                <a:lnTo>
                  <a:pt x="10345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53" name="Google Shape;53;p13"/>
          <p:cNvSpPr/>
          <p:nvPr/>
        </p:nvSpPr>
        <p:spPr>
          <a:xfrm>
            <a:off x="-58319" y="3053287"/>
            <a:ext cx="782014" cy="890356"/>
          </a:xfrm>
          <a:custGeom>
            <a:avLst/>
            <a:gdLst/>
            <a:ahLst/>
            <a:cxnLst/>
            <a:rect l="l" t="t" r="r" b="b"/>
            <a:pathLst>
              <a:path w="15627" h="17792" extrusionOk="0">
                <a:moveTo>
                  <a:pt x="10528" y="1"/>
                </a:moveTo>
                <a:lnTo>
                  <a:pt x="10455" y="37"/>
                </a:lnTo>
                <a:lnTo>
                  <a:pt x="10308" y="221"/>
                </a:lnTo>
                <a:lnTo>
                  <a:pt x="10198" y="441"/>
                </a:lnTo>
                <a:lnTo>
                  <a:pt x="10015" y="881"/>
                </a:lnTo>
                <a:lnTo>
                  <a:pt x="9831" y="1468"/>
                </a:lnTo>
                <a:lnTo>
                  <a:pt x="9685" y="2091"/>
                </a:lnTo>
                <a:lnTo>
                  <a:pt x="9685" y="2201"/>
                </a:lnTo>
                <a:lnTo>
                  <a:pt x="9721" y="2311"/>
                </a:lnTo>
                <a:lnTo>
                  <a:pt x="9795" y="2348"/>
                </a:lnTo>
                <a:lnTo>
                  <a:pt x="9868" y="2385"/>
                </a:lnTo>
                <a:lnTo>
                  <a:pt x="9941" y="2421"/>
                </a:lnTo>
                <a:lnTo>
                  <a:pt x="10051" y="2385"/>
                </a:lnTo>
                <a:lnTo>
                  <a:pt x="10125" y="2311"/>
                </a:lnTo>
                <a:lnTo>
                  <a:pt x="10198" y="2238"/>
                </a:lnTo>
                <a:lnTo>
                  <a:pt x="10235" y="2055"/>
                </a:lnTo>
                <a:lnTo>
                  <a:pt x="10235" y="2018"/>
                </a:lnTo>
                <a:lnTo>
                  <a:pt x="10235" y="1981"/>
                </a:lnTo>
                <a:lnTo>
                  <a:pt x="10455" y="1138"/>
                </a:lnTo>
                <a:lnTo>
                  <a:pt x="10638" y="624"/>
                </a:lnTo>
                <a:lnTo>
                  <a:pt x="10675" y="367"/>
                </a:lnTo>
                <a:lnTo>
                  <a:pt x="10712" y="111"/>
                </a:lnTo>
                <a:lnTo>
                  <a:pt x="10675" y="37"/>
                </a:lnTo>
                <a:lnTo>
                  <a:pt x="10602" y="1"/>
                </a:lnTo>
                <a:close/>
                <a:moveTo>
                  <a:pt x="3559" y="1028"/>
                </a:moveTo>
                <a:lnTo>
                  <a:pt x="3522" y="1064"/>
                </a:lnTo>
                <a:lnTo>
                  <a:pt x="3485" y="1101"/>
                </a:lnTo>
                <a:lnTo>
                  <a:pt x="3485" y="1138"/>
                </a:lnTo>
                <a:lnTo>
                  <a:pt x="3559" y="1321"/>
                </a:lnTo>
                <a:lnTo>
                  <a:pt x="3669" y="1468"/>
                </a:lnTo>
                <a:lnTo>
                  <a:pt x="3889" y="1761"/>
                </a:lnTo>
                <a:lnTo>
                  <a:pt x="4109" y="2055"/>
                </a:lnTo>
                <a:lnTo>
                  <a:pt x="4366" y="2348"/>
                </a:lnTo>
                <a:lnTo>
                  <a:pt x="4476" y="2605"/>
                </a:lnTo>
                <a:lnTo>
                  <a:pt x="4586" y="2862"/>
                </a:lnTo>
                <a:lnTo>
                  <a:pt x="4696" y="2972"/>
                </a:lnTo>
                <a:lnTo>
                  <a:pt x="4769" y="3045"/>
                </a:lnTo>
                <a:lnTo>
                  <a:pt x="4916" y="3082"/>
                </a:lnTo>
                <a:lnTo>
                  <a:pt x="5063" y="3082"/>
                </a:lnTo>
                <a:lnTo>
                  <a:pt x="5136" y="3045"/>
                </a:lnTo>
                <a:lnTo>
                  <a:pt x="5209" y="3008"/>
                </a:lnTo>
                <a:lnTo>
                  <a:pt x="5246" y="2935"/>
                </a:lnTo>
                <a:lnTo>
                  <a:pt x="5246" y="2862"/>
                </a:lnTo>
                <a:lnTo>
                  <a:pt x="5209" y="2715"/>
                </a:lnTo>
                <a:lnTo>
                  <a:pt x="5173" y="2642"/>
                </a:lnTo>
                <a:lnTo>
                  <a:pt x="5099" y="2605"/>
                </a:lnTo>
                <a:lnTo>
                  <a:pt x="4989" y="2605"/>
                </a:lnTo>
                <a:lnTo>
                  <a:pt x="4989" y="2568"/>
                </a:lnTo>
                <a:lnTo>
                  <a:pt x="4989" y="2495"/>
                </a:lnTo>
                <a:lnTo>
                  <a:pt x="4953" y="2385"/>
                </a:lnTo>
                <a:lnTo>
                  <a:pt x="4806" y="2128"/>
                </a:lnTo>
                <a:lnTo>
                  <a:pt x="4623" y="1871"/>
                </a:lnTo>
                <a:lnTo>
                  <a:pt x="4402" y="1615"/>
                </a:lnTo>
                <a:lnTo>
                  <a:pt x="4146" y="1394"/>
                </a:lnTo>
                <a:lnTo>
                  <a:pt x="3889" y="1174"/>
                </a:lnTo>
                <a:lnTo>
                  <a:pt x="3595" y="1028"/>
                </a:lnTo>
                <a:close/>
                <a:moveTo>
                  <a:pt x="15334" y="3999"/>
                </a:moveTo>
                <a:lnTo>
                  <a:pt x="15260" y="4035"/>
                </a:lnTo>
                <a:lnTo>
                  <a:pt x="15187" y="4109"/>
                </a:lnTo>
                <a:lnTo>
                  <a:pt x="15077" y="4182"/>
                </a:lnTo>
                <a:lnTo>
                  <a:pt x="14967" y="4256"/>
                </a:lnTo>
                <a:lnTo>
                  <a:pt x="14820" y="4329"/>
                </a:lnTo>
                <a:lnTo>
                  <a:pt x="14673" y="4329"/>
                </a:lnTo>
                <a:lnTo>
                  <a:pt x="14527" y="4402"/>
                </a:lnTo>
                <a:lnTo>
                  <a:pt x="14490" y="4439"/>
                </a:lnTo>
                <a:lnTo>
                  <a:pt x="14453" y="4549"/>
                </a:lnTo>
                <a:lnTo>
                  <a:pt x="14417" y="4586"/>
                </a:lnTo>
                <a:lnTo>
                  <a:pt x="14380" y="4622"/>
                </a:lnTo>
                <a:lnTo>
                  <a:pt x="14233" y="4732"/>
                </a:lnTo>
                <a:lnTo>
                  <a:pt x="13940" y="4842"/>
                </a:lnTo>
                <a:lnTo>
                  <a:pt x="13720" y="4989"/>
                </a:lnTo>
                <a:lnTo>
                  <a:pt x="13536" y="5173"/>
                </a:lnTo>
                <a:lnTo>
                  <a:pt x="13499" y="5246"/>
                </a:lnTo>
                <a:lnTo>
                  <a:pt x="13499" y="5319"/>
                </a:lnTo>
                <a:lnTo>
                  <a:pt x="13573" y="5356"/>
                </a:lnTo>
                <a:lnTo>
                  <a:pt x="13830" y="5356"/>
                </a:lnTo>
                <a:lnTo>
                  <a:pt x="14013" y="5319"/>
                </a:lnTo>
                <a:lnTo>
                  <a:pt x="14380" y="5173"/>
                </a:lnTo>
                <a:lnTo>
                  <a:pt x="14673" y="5026"/>
                </a:lnTo>
                <a:lnTo>
                  <a:pt x="14783" y="4953"/>
                </a:lnTo>
                <a:lnTo>
                  <a:pt x="14857" y="4806"/>
                </a:lnTo>
                <a:lnTo>
                  <a:pt x="15077" y="4769"/>
                </a:lnTo>
                <a:lnTo>
                  <a:pt x="15260" y="4659"/>
                </a:lnTo>
                <a:lnTo>
                  <a:pt x="15370" y="4696"/>
                </a:lnTo>
                <a:lnTo>
                  <a:pt x="15444" y="4696"/>
                </a:lnTo>
                <a:lnTo>
                  <a:pt x="15554" y="4622"/>
                </a:lnTo>
                <a:lnTo>
                  <a:pt x="15627" y="4549"/>
                </a:lnTo>
                <a:lnTo>
                  <a:pt x="15627" y="4476"/>
                </a:lnTo>
                <a:lnTo>
                  <a:pt x="15590" y="4366"/>
                </a:lnTo>
                <a:lnTo>
                  <a:pt x="15627" y="4329"/>
                </a:lnTo>
                <a:lnTo>
                  <a:pt x="15627" y="4256"/>
                </a:lnTo>
                <a:lnTo>
                  <a:pt x="15590" y="4182"/>
                </a:lnTo>
                <a:lnTo>
                  <a:pt x="15554" y="4109"/>
                </a:lnTo>
                <a:lnTo>
                  <a:pt x="15480" y="4035"/>
                </a:lnTo>
                <a:lnTo>
                  <a:pt x="15407" y="4035"/>
                </a:lnTo>
                <a:lnTo>
                  <a:pt x="15334" y="3999"/>
                </a:lnTo>
                <a:close/>
                <a:moveTo>
                  <a:pt x="2238" y="7447"/>
                </a:moveTo>
                <a:lnTo>
                  <a:pt x="2128" y="7484"/>
                </a:lnTo>
                <a:lnTo>
                  <a:pt x="1064" y="7960"/>
                </a:lnTo>
                <a:lnTo>
                  <a:pt x="477" y="8217"/>
                </a:lnTo>
                <a:lnTo>
                  <a:pt x="257" y="8364"/>
                </a:lnTo>
                <a:lnTo>
                  <a:pt x="147" y="8474"/>
                </a:lnTo>
                <a:lnTo>
                  <a:pt x="111" y="8437"/>
                </a:lnTo>
                <a:lnTo>
                  <a:pt x="74" y="8437"/>
                </a:lnTo>
                <a:lnTo>
                  <a:pt x="1" y="8511"/>
                </a:lnTo>
                <a:lnTo>
                  <a:pt x="1" y="8584"/>
                </a:lnTo>
                <a:lnTo>
                  <a:pt x="37" y="8621"/>
                </a:lnTo>
                <a:lnTo>
                  <a:pt x="111" y="8694"/>
                </a:lnTo>
                <a:lnTo>
                  <a:pt x="221" y="8731"/>
                </a:lnTo>
                <a:lnTo>
                  <a:pt x="367" y="8694"/>
                </a:lnTo>
                <a:lnTo>
                  <a:pt x="514" y="8657"/>
                </a:lnTo>
                <a:lnTo>
                  <a:pt x="808" y="8547"/>
                </a:lnTo>
                <a:lnTo>
                  <a:pt x="1028" y="8474"/>
                </a:lnTo>
                <a:lnTo>
                  <a:pt x="2385" y="7887"/>
                </a:lnTo>
                <a:lnTo>
                  <a:pt x="2458" y="7850"/>
                </a:lnTo>
                <a:lnTo>
                  <a:pt x="2532" y="7777"/>
                </a:lnTo>
                <a:lnTo>
                  <a:pt x="2532" y="7667"/>
                </a:lnTo>
                <a:lnTo>
                  <a:pt x="2495" y="7594"/>
                </a:lnTo>
                <a:lnTo>
                  <a:pt x="2422" y="7520"/>
                </a:lnTo>
                <a:lnTo>
                  <a:pt x="2348" y="7484"/>
                </a:lnTo>
                <a:lnTo>
                  <a:pt x="2238" y="7447"/>
                </a:lnTo>
                <a:close/>
                <a:moveTo>
                  <a:pt x="6677" y="7814"/>
                </a:moveTo>
                <a:lnTo>
                  <a:pt x="6603" y="7887"/>
                </a:lnTo>
                <a:lnTo>
                  <a:pt x="6603" y="7960"/>
                </a:lnTo>
                <a:lnTo>
                  <a:pt x="6603" y="8070"/>
                </a:lnTo>
                <a:lnTo>
                  <a:pt x="6933" y="8474"/>
                </a:lnTo>
                <a:lnTo>
                  <a:pt x="7044" y="8694"/>
                </a:lnTo>
                <a:lnTo>
                  <a:pt x="7154" y="8914"/>
                </a:lnTo>
                <a:lnTo>
                  <a:pt x="7227" y="8951"/>
                </a:lnTo>
                <a:lnTo>
                  <a:pt x="7264" y="8987"/>
                </a:lnTo>
                <a:lnTo>
                  <a:pt x="7410" y="8987"/>
                </a:lnTo>
                <a:lnTo>
                  <a:pt x="7594" y="8877"/>
                </a:lnTo>
                <a:lnTo>
                  <a:pt x="7777" y="8767"/>
                </a:lnTo>
                <a:lnTo>
                  <a:pt x="7924" y="8621"/>
                </a:lnTo>
                <a:lnTo>
                  <a:pt x="7924" y="8657"/>
                </a:lnTo>
                <a:lnTo>
                  <a:pt x="7997" y="8767"/>
                </a:lnTo>
                <a:lnTo>
                  <a:pt x="8071" y="8877"/>
                </a:lnTo>
                <a:lnTo>
                  <a:pt x="8181" y="8951"/>
                </a:lnTo>
                <a:lnTo>
                  <a:pt x="8327" y="9024"/>
                </a:lnTo>
                <a:lnTo>
                  <a:pt x="8584" y="9061"/>
                </a:lnTo>
                <a:lnTo>
                  <a:pt x="8768" y="9061"/>
                </a:lnTo>
                <a:lnTo>
                  <a:pt x="8951" y="8987"/>
                </a:lnTo>
                <a:lnTo>
                  <a:pt x="9281" y="8841"/>
                </a:lnTo>
                <a:lnTo>
                  <a:pt x="9611" y="8657"/>
                </a:lnTo>
                <a:lnTo>
                  <a:pt x="9721" y="8547"/>
                </a:lnTo>
                <a:lnTo>
                  <a:pt x="9758" y="8474"/>
                </a:lnTo>
                <a:lnTo>
                  <a:pt x="9758" y="8364"/>
                </a:lnTo>
                <a:lnTo>
                  <a:pt x="9685" y="8254"/>
                </a:lnTo>
                <a:lnTo>
                  <a:pt x="9648" y="8217"/>
                </a:lnTo>
                <a:lnTo>
                  <a:pt x="9464" y="8217"/>
                </a:lnTo>
                <a:lnTo>
                  <a:pt x="9428" y="8291"/>
                </a:lnTo>
                <a:lnTo>
                  <a:pt x="9244" y="8437"/>
                </a:lnTo>
                <a:lnTo>
                  <a:pt x="8988" y="8547"/>
                </a:lnTo>
                <a:lnTo>
                  <a:pt x="8768" y="8621"/>
                </a:lnTo>
                <a:lnTo>
                  <a:pt x="8584" y="8657"/>
                </a:lnTo>
                <a:lnTo>
                  <a:pt x="8474" y="8657"/>
                </a:lnTo>
                <a:lnTo>
                  <a:pt x="8401" y="8621"/>
                </a:lnTo>
                <a:lnTo>
                  <a:pt x="8364" y="8584"/>
                </a:lnTo>
                <a:lnTo>
                  <a:pt x="8327" y="8547"/>
                </a:lnTo>
                <a:lnTo>
                  <a:pt x="8254" y="8254"/>
                </a:lnTo>
                <a:lnTo>
                  <a:pt x="8181" y="8144"/>
                </a:lnTo>
                <a:lnTo>
                  <a:pt x="8071" y="8107"/>
                </a:lnTo>
                <a:lnTo>
                  <a:pt x="7961" y="8107"/>
                </a:lnTo>
                <a:lnTo>
                  <a:pt x="7887" y="8144"/>
                </a:lnTo>
                <a:lnTo>
                  <a:pt x="7740" y="8254"/>
                </a:lnTo>
                <a:lnTo>
                  <a:pt x="7630" y="8401"/>
                </a:lnTo>
                <a:lnTo>
                  <a:pt x="7410" y="8547"/>
                </a:lnTo>
                <a:lnTo>
                  <a:pt x="7264" y="8364"/>
                </a:lnTo>
                <a:lnTo>
                  <a:pt x="7117" y="8180"/>
                </a:lnTo>
                <a:lnTo>
                  <a:pt x="6970" y="7997"/>
                </a:lnTo>
                <a:lnTo>
                  <a:pt x="6787" y="7850"/>
                </a:lnTo>
                <a:lnTo>
                  <a:pt x="6713" y="7814"/>
                </a:lnTo>
                <a:close/>
                <a:moveTo>
                  <a:pt x="12876" y="11005"/>
                </a:moveTo>
                <a:lnTo>
                  <a:pt x="12803" y="11042"/>
                </a:lnTo>
                <a:lnTo>
                  <a:pt x="12766" y="11078"/>
                </a:lnTo>
                <a:lnTo>
                  <a:pt x="12766" y="11152"/>
                </a:lnTo>
                <a:lnTo>
                  <a:pt x="12729" y="11225"/>
                </a:lnTo>
                <a:lnTo>
                  <a:pt x="12766" y="11298"/>
                </a:lnTo>
                <a:lnTo>
                  <a:pt x="12986" y="11702"/>
                </a:lnTo>
                <a:lnTo>
                  <a:pt x="13279" y="12069"/>
                </a:lnTo>
                <a:lnTo>
                  <a:pt x="13499" y="12399"/>
                </a:lnTo>
                <a:lnTo>
                  <a:pt x="13646" y="12509"/>
                </a:lnTo>
                <a:lnTo>
                  <a:pt x="13830" y="12619"/>
                </a:lnTo>
                <a:lnTo>
                  <a:pt x="13976" y="12619"/>
                </a:lnTo>
                <a:lnTo>
                  <a:pt x="14013" y="12582"/>
                </a:lnTo>
                <a:lnTo>
                  <a:pt x="14086" y="12546"/>
                </a:lnTo>
                <a:lnTo>
                  <a:pt x="14160" y="12436"/>
                </a:lnTo>
                <a:lnTo>
                  <a:pt x="14160" y="12325"/>
                </a:lnTo>
                <a:lnTo>
                  <a:pt x="14160" y="12252"/>
                </a:lnTo>
                <a:lnTo>
                  <a:pt x="14123" y="12142"/>
                </a:lnTo>
                <a:lnTo>
                  <a:pt x="14086" y="12069"/>
                </a:lnTo>
                <a:lnTo>
                  <a:pt x="14050" y="12032"/>
                </a:lnTo>
                <a:lnTo>
                  <a:pt x="13903" y="12032"/>
                </a:lnTo>
                <a:lnTo>
                  <a:pt x="13830" y="11885"/>
                </a:lnTo>
                <a:lnTo>
                  <a:pt x="13573" y="11592"/>
                </a:lnTo>
                <a:lnTo>
                  <a:pt x="13316" y="11298"/>
                </a:lnTo>
                <a:lnTo>
                  <a:pt x="13059" y="11042"/>
                </a:lnTo>
                <a:lnTo>
                  <a:pt x="13023" y="11005"/>
                </a:lnTo>
                <a:close/>
                <a:moveTo>
                  <a:pt x="8181" y="3192"/>
                </a:moveTo>
                <a:lnTo>
                  <a:pt x="8511" y="3228"/>
                </a:lnTo>
                <a:lnTo>
                  <a:pt x="8878" y="3265"/>
                </a:lnTo>
                <a:lnTo>
                  <a:pt x="9208" y="3339"/>
                </a:lnTo>
                <a:lnTo>
                  <a:pt x="9538" y="3412"/>
                </a:lnTo>
                <a:lnTo>
                  <a:pt x="9868" y="3522"/>
                </a:lnTo>
                <a:lnTo>
                  <a:pt x="10198" y="3669"/>
                </a:lnTo>
                <a:lnTo>
                  <a:pt x="10528" y="3852"/>
                </a:lnTo>
                <a:lnTo>
                  <a:pt x="10822" y="4035"/>
                </a:lnTo>
                <a:lnTo>
                  <a:pt x="11078" y="4256"/>
                </a:lnTo>
                <a:lnTo>
                  <a:pt x="11335" y="4476"/>
                </a:lnTo>
                <a:lnTo>
                  <a:pt x="11592" y="4732"/>
                </a:lnTo>
                <a:lnTo>
                  <a:pt x="11812" y="4989"/>
                </a:lnTo>
                <a:lnTo>
                  <a:pt x="11996" y="5319"/>
                </a:lnTo>
                <a:lnTo>
                  <a:pt x="12142" y="5576"/>
                </a:lnTo>
                <a:lnTo>
                  <a:pt x="12252" y="5870"/>
                </a:lnTo>
                <a:lnTo>
                  <a:pt x="12362" y="6200"/>
                </a:lnTo>
                <a:lnTo>
                  <a:pt x="12436" y="6530"/>
                </a:lnTo>
                <a:lnTo>
                  <a:pt x="12509" y="6823"/>
                </a:lnTo>
                <a:lnTo>
                  <a:pt x="12509" y="7153"/>
                </a:lnTo>
                <a:lnTo>
                  <a:pt x="12509" y="7484"/>
                </a:lnTo>
                <a:lnTo>
                  <a:pt x="12472" y="7814"/>
                </a:lnTo>
                <a:lnTo>
                  <a:pt x="12399" y="8144"/>
                </a:lnTo>
                <a:lnTo>
                  <a:pt x="12289" y="8511"/>
                </a:lnTo>
                <a:lnTo>
                  <a:pt x="12142" y="8804"/>
                </a:lnTo>
                <a:lnTo>
                  <a:pt x="11996" y="9134"/>
                </a:lnTo>
                <a:lnTo>
                  <a:pt x="11812" y="9428"/>
                </a:lnTo>
                <a:lnTo>
                  <a:pt x="11592" y="9721"/>
                </a:lnTo>
                <a:lnTo>
                  <a:pt x="11115" y="10271"/>
                </a:lnTo>
                <a:lnTo>
                  <a:pt x="10345" y="11115"/>
                </a:lnTo>
                <a:lnTo>
                  <a:pt x="9941" y="11555"/>
                </a:lnTo>
                <a:lnTo>
                  <a:pt x="9575" y="12032"/>
                </a:lnTo>
                <a:lnTo>
                  <a:pt x="9281" y="12509"/>
                </a:lnTo>
                <a:lnTo>
                  <a:pt x="8988" y="13022"/>
                </a:lnTo>
                <a:lnTo>
                  <a:pt x="8914" y="13279"/>
                </a:lnTo>
                <a:lnTo>
                  <a:pt x="8804" y="13573"/>
                </a:lnTo>
                <a:lnTo>
                  <a:pt x="8768" y="13829"/>
                </a:lnTo>
                <a:lnTo>
                  <a:pt x="8731" y="14123"/>
                </a:lnTo>
                <a:lnTo>
                  <a:pt x="8217" y="14013"/>
                </a:lnTo>
                <a:lnTo>
                  <a:pt x="7704" y="13939"/>
                </a:lnTo>
                <a:lnTo>
                  <a:pt x="8584" y="11665"/>
                </a:lnTo>
                <a:lnTo>
                  <a:pt x="9061" y="10418"/>
                </a:lnTo>
                <a:lnTo>
                  <a:pt x="9318" y="9831"/>
                </a:lnTo>
                <a:lnTo>
                  <a:pt x="9391" y="9538"/>
                </a:lnTo>
                <a:lnTo>
                  <a:pt x="9391" y="9391"/>
                </a:lnTo>
                <a:lnTo>
                  <a:pt x="9354" y="9244"/>
                </a:lnTo>
                <a:lnTo>
                  <a:pt x="9318" y="9208"/>
                </a:lnTo>
                <a:lnTo>
                  <a:pt x="9281" y="9208"/>
                </a:lnTo>
                <a:lnTo>
                  <a:pt x="9171" y="9281"/>
                </a:lnTo>
                <a:lnTo>
                  <a:pt x="9098" y="9391"/>
                </a:lnTo>
                <a:lnTo>
                  <a:pt x="8988" y="9611"/>
                </a:lnTo>
                <a:lnTo>
                  <a:pt x="8768" y="10088"/>
                </a:lnTo>
                <a:lnTo>
                  <a:pt x="8217" y="11445"/>
                </a:lnTo>
                <a:lnTo>
                  <a:pt x="7337" y="13719"/>
                </a:lnTo>
                <a:lnTo>
                  <a:pt x="7227" y="13903"/>
                </a:lnTo>
                <a:lnTo>
                  <a:pt x="6970" y="13829"/>
                </a:lnTo>
                <a:lnTo>
                  <a:pt x="6420" y="13683"/>
                </a:lnTo>
                <a:lnTo>
                  <a:pt x="6420" y="13646"/>
                </a:lnTo>
                <a:lnTo>
                  <a:pt x="6493" y="13389"/>
                </a:lnTo>
                <a:lnTo>
                  <a:pt x="6530" y="13096"/>
                </a:lnTo>
                <a:lnTo>
                  <a:pt x="6530" y="12546"/>
                </a:lnTo>
                <a:lnTo>
                  <a:pt x="6603" y="11372"/>
                </a:lnTo>
                <a:lnTo>
                  <a:pt x="6677" y="10125"/>
                </a:lnTo>
                <a:lnTo>
                  <a:pt x="6713" y="9501"/>
                </a:lnTo>
                <a:lnTo>
                  <a:pt x="6677" y="8877"/>
                </a:lnTo>
                <a:lnTo>
                  <a:pt x="6677" y="8804"/>
                </a:lnTo>
                <a:lnTo>
                  <a:pt x="6640" y="8767"/>
                </a:lnTo>
                <a:lnTo>
                  <a:pt x="6530" y="8694"/>
                </a:lnTo>
                <a:lnTo>
                  <a:pt x="6420" y="8731"/>
                </a:lnTo>
                <a:lnTo>
                  <a:pt x="6383" y="8767"/>
                </a:lnTo>
                <a:lnTo>
                  <a:pt x="6347" y="8841"/>
                </a:lnTo>
                <a:lnTo>
                  <a:pt x="6273" y="9391"/>
                </a:lnTo>
                <a:lnTo>
                  <a:pt x="6237" y="9978"/>
                </a:lnTo>
                <a:lnTo>
                  <a:pt x="6200" y="11115"/>
                </a:lnTo>
                <a:lnTo>
                  <a:pt x="6090" y="12289"/>
                </a:lnTo>
                <a:lnTo>
                  <a:pt x="6016" y="12912"/>
                </a:lnTo>
                <a:lnTo>
                  <a:pt x="6016" y="13206"/>
                </a:lnTo>
                <a:lnTo>
                  <a:pt x="6016" y="13536"/>
                </a:lnTo>
                <a:lnTo>
                  <a:pt x="5540" y="13353"/>
                </a:lnTo>
                <a:lnTo>
                  <a:pt x="5099" y="13206"/>
                </a:lnTo>
                <a:lnTo>
                  <a:pt x="4623" y="13132"/>
                </a:lnTo>
                <a:lnTo>
                  <a:pt x="4182" y="13132"/>
                </a:lnTo>
                <a:lnTo>
                  <a:pt x="4329" y="12876"/>
                </a:lnTo>
                <a:lnTo>
                  <a:pt x="4439" y="12619"/>
                </a:lnTo>
                <a:lnTo>
                  <a:pt x="4549" y="12362"/>
                </a:lnTo>
                <a:lnTo>
                  <a:pt x="4623" y="12069"/>
                </a:lnTo>
                <a:lnTo>
                  <a:pt x="4696" y="11482"/>
                </a:lnTo>
                <a:lnTo>
                  <a:pt x="4696" y="10895"/>
                </a:lnTo>
                <a:lnTo>
                  <a:pt x="4623" y="10161"/>
                </a:lnTo>
                <a:lnTo>
                  <a:pt x="4512" y="9428"/>
                </a:lnTo>
                <a:lnTo>
                  <a:pt x="4366" y="8694"/>
                </a:lnTo>
                <a:lnTo>
                  <a:pt x="4219" y="7960"/>
                </a:lnTo>
                <a:lnTo>
                  <a:pt x="4182" y="7594"/>
                </a:lnTo>
                <a:lnTo>
                  <a:pt x="4182" y="7190"/>
                </a:lnTo>
                <a:lnTo>
                  <a:pt x="4182" y="6823"/>
                </a:lnTo>
                <a:lnTo>
                  <a:pt x="4219" y="6456"/>
                </a:lnTo>
                <a:lnTo>
                  <a:pt x="4292" y="6090"/>
                </a:lnTo>
                <a:lnTo>
                  <a:pt x="4439" y="5760"/>
                </a:lnTo>
                <a:lnTo>
                  <a:pt x="4586" y="5429"/>
                </a:lnTo>
                <a:lnTo>
                  <a:pt x="4769" y="5063"/>
                </a:lnTo>
                <a:lnTo>
                  <a:pt x="5026" y="4769"/>
                </a:lnTo>
                <a:lnTo>
                  <a:pt x="5246" y="4476"/>
                </a:lnTo>
                <a:lnTo>
                  <a:pt x="5503" y="4219"/>
                </a:lnTo>
                <a:lnTo>
                  <a:pt x="5796" y="3999"/>
                </a:lnTo>
                <a:lnTo>
                  <a:pt x="6090" y="3779"/>
                </a:lnTo>
                <a:lnTo>
                  <a:pt x="6420" y="3595"/>
                </a:lnTo>
                <a:lnTo>
                  <a:pt x="6787" y="3449"/>
                </a:lnTo>
                <a:lnTo>
                  <a:pt x="7117" y="3339"/>
                </a:lnTo>
                <a:lnTo>
                  <a:pt x="7484" y="3265"/>
                </a:lnTo>
                <a:lnTo>
                  <a:pt x="7814" y="3228"/>
                </a:lnTo>
                <a:lnTo>
                  <a:pt x="8181" y="3192"/>
                </a:lnTo>
                <a:close/>
                <a:moveTo>
                  <a:pt x="3962" y="13426"/>
                </a:moveTo>
                <a:lnTo>
                  <a:pt x="4623" y="13536"/>
                </a:lnTo>
                <a:lnTo>
                  <a:pt x="5246" y="13719"/>
                </a:lnTo>
                <a:lnTo>
                  <a:pt x="5943" y="13939"/>
                </a:lnTo>
                <a:lnTo>
                  <a:pt x="6603" y="14196"/>
                </a:lnTo>
                <a:lnTo>
                  <a:pt x="6860" y="14270"/>
                </a:lnTo>
                <a:lnTo>
                  <a:pt x="7154" y="14306"/>
                </a:lnTo>
                <a:lnTo>
                  <a:pt x="7704" y="14380"/>
                </a:lnTo>
                <a:lnTo>
                  <a:pt x="8217" y="14490"/>
                </a:lnTo>
                <a:lnTo>
                  <a:pt x="8474" y="14563"/>
                </a:lnTo>
                <a:lnTo>
                  <a:pt x="8731" y="14636"/>
                </a:lnTo>
                <a:lnTo>
                  <a:pt x="8768" y="14783"/>
                </a:lnTo>
                <a:lnTo>
                  <a:pt x="8841" y="14857"/>
                </a:lnTo>
                <a:lnTo>
                  <a:pt x="8951" y="14893"/>
                </a:lnTo>
                <a:lnTo>
                  <a:pt x="9061" y="14893"/>
                </a:lnTo>
                <a:lnTo>
                  <a:pt x="9061" y="15003"/>
                </a:lnTo>
                <a:lnTo>
                  <a:pt x="9024" y="15150"/>
                </a:lnTo>
                <a:lnTo>
                  <a:pt x="8914" y="15223"/>
                </a:lnTo>
                <a:lnTo>
                  <a:pt x="8768" y="15333"/>
                </a:lnTo>
                <a:lnTo>
                  <a:pt x="8034" y="15040"/>
                </a:lnTo>
                <a:lnTo>
                  <a:pt x="6383" y="14490"/>
                </a:lnTo>
                <a:lnTo>
                  <a:pt x="5576" y="14270"/>
                </a:lnTo>
                <a:lnTo>
                  <a:pt x="4769" y="14086"/>
                </a:lnTo>
                <a:lnTo>
                  <a:pt x="4292" y="14013"/>
                </a:lnTo>
                <a:lnTo>
                  <a:pt x="4072" y="14013"/>
                </a:lnTo>
                <a:lnTo>
                  <a:pt x="3852" y="14050"/>
                </a:lnTo>
                <a:lnTo>
                  <a:pt x="3742" y="14013"/>
                </a:lnTo>
                <a:lnTo>
                  <a:pt x="3669" y="13939"/>
                </a:lnTo>
                <a:lnTo>
                  <a:pt x="3632" y="13829"/>
                </a:lnTo>
                <a:lnTo>
                  <a:pt x="3632" y="13719"/>
                </a:lnTo>
                <a:lnTo>
                  <a:pt x="3632" y="13609"/>
                </a:lnTo>
                <a:lnTo>
                  <a:pt x="3705" y="13536"/>
                </a:lnTo>
                <a:lnTo>
                  <a:pt x="3816" y="13463"/>
                </a:lnTo>
                <a:lnTo>
                  <a:pt x="3926" y="13426"/>
                </a:lnTo>
                <a:close/>
                <a:moveTo>
                  <a:pt x="4256" y="15737"/>
                </a:moveTo>
                <a:lnTo>
                  <a:pt x="4696" y="15847"/>
                </a:lnTo>
                <a:lnTo>
                  <a:pt x="4476" y="16067"/>
                </a:lnTo>
                <a:lnTo>
                  <a:pt x="4292" y="16287"/>
                </a:lnTo>
                <a:lnTo>
                  <a:pt x="4292" y="16250"/>
                </a:lnTo>
                <a:lnTo>
                  <a:pt x="4256" y="16140"/>
                </a:lnTo>
                <a:lnTo>
                  <a:pt x="4256" y="15994"/>
                </a:lnTo>
                <a:lnTo>
                  <a:pt x="4256" y="15737"/>
                </a:lnTo>
                <a:close/>
                <a:moveTo>
                  <a:pt x="4843" y="15920"/>
                </a:moveTo>
                <a:lnTo>
                  <a:pt x="4989" y="15957"/>
                </a:lnTo>
                <a:lnTo>
                  <a:pt x="5136" y="15994"/>
                </a:lnTo>
                <a:lnTo>
                  <a:pt x="4879" y="16140"/>
                </a:lnTo>
                <a:lnTo>
                  <a:pt x="4623" y="16360"/>
                </a:lnTo>
                <a:lnTo>
                  <a:pt x="4623" y="16360"/>
                </a:lnTo>
                <a:lnTo>
                  <a:pt x="4733" y="16140"/>
                </a:lnTo>
                <a:lnTo>
                  <a:pt x="4843" y="15920"/>
                </a:lnTo>
                <a:close/>
                <a:moveTo>
                  <a:pt x="4146" y="14453"/>
                </a:moveTo>
                <a:lnTo>
                  <a:pt x="4659" y="14490"/>
                </a:lnTo>
                <a:lnTo>
                  <a:pt x="5356" y="14673"/>
                </a:lnTo>
                <a:lnTo>
                  <a:pt x="6053" y="14857"/>
                </a:lnTo>
                <a:lnTo>
                  <a:pt x="7410" y="15333"/>
                </a:lnTo>
                <a:lnTo>
                  <a:pt x="8034" y="15553"/>
                </a:lnTo>
                <a:lnTo>
                  <a:pt x="8401" y="15663"/>
                </a:lnTo>
                <a:lnTo>
                  <a:pt x="8694" y="15774"/>
                </a:lnTo>
                <a:lnTo>
                  <a:pt x="8731" y="15847"/>
                </a:lnTo>
                <a:lnTo>
                  <a:pt x="8768" y="15884"/>
                </a:lnTo>
                <a:lnTo>
                  <a:pt x="8841" y="15957"/>
                </a:lnTo>
                <a:lnTo>
                  <a:pt x="8951" y="15957"/>
                </a:lnTo>
                <a:lnTo>
                  <a:pt x="8914" y="16067"/>
                </a:lnTo>
                <a:lnTo>
                  <a:pt x="8841" y="16214"/>
                </a:lnTo>
                <a:lnTo>
                  <a:pt x="8694" y="16397"/>
                </a:lnTo>
                <a:lnTo>
                  <a:pt x="8547" y="16507"/>
                </a:lnTo>
                <a:lnTo>
                  <a:pt x="8401" y="16581"/>
                </a:lnTo>
                <a:lnTo>
                  <a:pt x="7227" y="16140"/>
                </a:lnTo>
                <a:lnTo>
                  <a:pt x="6016" y="15774"/>
                </a:lnTo>
                <a:lnTo>
                  <a:pt x="4733" y="15370"/>
                </a:lnTo>
                <a:lnTo>
                  <a:pt x="4072" y="15223"/>
                </a:lnTo>
                <a:lnTo>
                  <a:pt x="3449" y="15113"/>
                </a:lnTo>
                <a:lnTo>
                  <a:pt x="3449" y="15040"/>
                </a:lnTo>
                <a:lnTo>
                  <a:pt x="3449" y="14857"/>
                </a:lnTo>
                <a:lnTo>
                  <a:pt x="3522" y="14673"/>
                </a:lnTo>
                <a:lnTo>
                  <a:pt x="3632" y="14563"/>
                </a:lnTo>
                <a:lnTo>
                  <a:pt x="3705" y="14490"/>
                </a:lnTo>
                <a:lnTo>
                  <a:pt x="3926" y="14490"/>
                </a:lnTo>
                <a:lnTo>
                  <a:pt x="3962" y="14526"/>
                </a:lnTo>
                <a:lnTo>
                  <a:pt x="3999" y="14526"/>
                </a:lnTo>
                <a:lnTo>
                  <a:pt x="4036" y="14490"/>
                </a:lnTo>
                <a:lnTo>
                  <a:pt x="4146" y="14453"/>
                </a:lnTo>
                <a:close/>
                <a:moveTo>
                  <a:pt x="5503" y="16067"/>
                </a:moveTo>
                <a:lnTo>
                  <a:pt x="5723" y="16140"/>
                </a:lnTo>
                <a:lnTo>
                  <a:pt x="5503" y="16287"/>
                </a:lnTo>
                <a:lnTo>
                  <a:pt x="5246" y="16434"/>
                </a:lnTo>
                <a:lnTo>
                  <a:pt x="5026" y="16617"/>
                </a:lnTo>
                <a:lnTo>
                  <a:pt x="4843" y="16837"/>
                </a:lnTo>
                <a:lnTo>
                  <a:pt x="4659" y="16764"/>
                </a:lnTo>
                <a:lnTo>
                  <a:pt x="4733" y="16691"/>
                </a:lnTo>
                <a:lnTo>
                  <a:pt x="5503" y="16067"/>
                </a:lnTo>
                <a:close/>
                <a:moveTo>
                  <a:pt x="5980" y="16214"/>
                </a:moveTo>
                <a:lnTo>
                  <a:pt x="6200" y="16287"/>
                </a:lnTo>
                <a:lnTo>
                  <a:pt x="6200" y="16324"/>
                </a:lnTo>
                <a:lnTo>
                  <a:pt x="5943" y="16434"/>
                </a:lnTo>
                <a:lnTo>
                  <a:pt x="5723" y="16581"/>
                </a:lnTo>
                <a:lnTo>
                  <a:pt x="5540" y="16727"/>
                </a:lnTo>
                <a:lnTo>
                  <a:pt x="5393" y="16947"/>
                </a:lnTo>
                <a:lnTo>
                  <a:pt x="5246" y="16911"/>
                </a:lnTo>
                <a:lnTo>
                  <a:pt x="5613" y="16544"/>
                </a:lnTo>
                <a:lnTo>
                  <a:pt x="5980" y="16214"/>
                </a:lnTo>
                <a:close/>
                <a:moveTo>
                  <a:pt x="6383" y="16360"/>
                </a:moveTo>
                <a:lnTo>
                  <a:pt x="6897" y="16544"/>
                </a:lnTo>
                <a:lnTo>
                  <a:pt x="6420" y="16801"/>
                </a:lnTo>
                <a:lnTo>
                  <a:pt x="6200" y="16947"/>
                </a:lnTo>
                <a:lnTo>
                  <a:pt x="5980" y="17131"/>
                </a:lnTo>
                <a:lnTo>
                  <a:pt x="5796" y="17057"/>
                </a:lnTo>
                <a:lnTo>
                  <a:pt x="5833" y="16984"/>
                </a:lnTo>
                <a:lnTo>
                  <a:pt x="5833" y="16911"/>
                </a:lnTo>
                <a:lnTo>
                  <a:pt x="5833" y="16874"/>
                </a:lnTo>
                <a:lnTo>
                  <a:pt x="6090" y="16617"/>
                </a:lnTo>
                <a:lnTo>
                  <a:pt x="6383" y="16397"/>
                </a:lnTo>
                <a:lnTo>
                  <a:pt x="6383" y="16360"/>
                </a:lnTo>
                <a:close/>
                <a:moveTo>
                  <a:pt x="7080" y="16581"/>
                </a:moveTo>
                <a:lnTo>
                  <a:pt x="7410" y="16691"/>
                </a:lnTo>
                <a:lnTo>
                  <a:pt x="7154" y="16911"/>
                </a:lnTo>
                <a:lnTo>
                  <a:pt x="6787" y="17314"/>
                </a:lnTo>
                <a:lnTo>
                  <a:pt x="6457" y="17241"/>
                </a:lnTo>
                <a:lnTo>
                  <a:pt x="6493" y="17167"/>
                </a:lnTo>
                <a:lnTo>
                  <a:pt x="6457" y="17131"/>
                </a:lnTo>
                <a:lnTo>
                  <a:pt x="6750" y="16837"/>
                </a:lnTo>
                <a:lnTo>
                  <a:pt x="7080" y="16581"/>
                </a:lnTo>
                <a:close/>
                <a:moveTo>
                  <a:pt x="8034" y="2678"/>
                </a:moveTo>
                <a:lnTo>
                  <a:pt x="7704" y="2715"/>
                </a:lnTo>
                <a:lnTo>
                  <a:pt x="7374" y="2752"/>
                </a:lnTo>
                <a:lnTo>
                  <a:pt x="7044" y="2825"/>
                </a:lnTo>
                <a:lnTo>
                  <a:pt x="6750" y="2898"/>
                </a:lnTo>
                <a:lnTo>
                  <a:pt x="6420" y="3008"/>
                </a:lnTo>
                <a:lnTo>
                  <a:pt x="6126" y="3155"/>
                </a:lnTo>
                <a:lnTo>
                  <a:pt x="5833" y="3302"/>
                </a:lnTo>
                <a:lnTo>
                  <a:pt x="5576" y="3522"/>
                </a:lnTo>
                <a:lnTo>
                  <a:pt x="5026" y="3962"/>
                </a:lnTo>
                <a:lnTo>
                  <a:pt x="4806" y="4219"/>
                </a:lnTo>
                <a:lnTo>
                  <a:pt x="4586" y="4512"/>
                </a:lnTo>
                <a:lnTo>
                  <a:pt x="4366" y="4769"/>
                </a:lnTo>
                <a:lnTo>
                  <a:pt x="4182" y="5099"/>
                </a:lnTo>
                <a:lnTo>
                  <a:pt x="3999" y="5393"/>
                </a:lnTo>
                <a:lnTo>
                  <a:pt x="3852" y="5723"/>
                </a:lnTo>
                <a:lnTo>
                  <a:pt x="3742" y="6163"/>
                </a:lnTo>
                <a:lnTo>
                  <a:pt x="3669" y="6603"/>
                </a:lnTo>
                <a:lnTo>
                  <a:pt x="3632" y="7043"/>
                </a:lnTo>
                <a:lnTo>
                  <a:pt x="3632" y="7520"/>
                </a:lnTo>
                <a:lnTo>
                  <a:pt x="3705" y="7960"/>
                </a:lnTo>
                <a:lnTo>
                  <a:pt x="3779" y="8437"/>
                </a:lnTo>
                <a:lnTo>
                  <a:pt x="3962" y="9318"/>
                </a:lnTo>
                <a:lnTo>
                  <a:pt x="4109" y="10308"/>
                </a:lnTo>
                <a:lnTo>
                  <a:pt x="4182" y="10785"/>
                </a:lnTo>
                <a:lnTo>
                  <a:pt x="4219" y="11262"/>
                </a:lnTo>
                <a:lnTo>
                  <a:pt x="4182" y="11739"/>
                </a:lnTo>
                <a:lnTo>
                  <a:pt x="4109" y="12215"/>
                </a:lnTo>
                <a:lnTo>
                  <a:pt x="3999" y="12619"/>
                </a:lnTo>
                <a:lnTo>
                  <a:pt x="3816" y="13059"/>
                </a:lnTo>
                <a:lnTo>
                  <a:pt x="3595" y="13132"/>
                </a:lnTo>
                <a:lnTo>
                  <a:pt x="3449" y="13279"/>
                </a:lnTo>
                <a:lnTo>
                  <a:pt x="3302" y="13426"/>
                </a:lnTo>
                <a:lnTo>
                  <a:pt x="3229" y="13646"/>
                </a:lnTo>
                <a:lnTo>
                  <a:pt x="3229" y="13829"/>
                </a:lnTo>
                <a:lnTo>
                  <a:pt x="3265" y="13976"/>
                </a:lnTo>
                <a:lnTo>
                  <a:pt x="3339" y="14160"/>
                </a:lnTo>
                <a:lnTo>
                  <a:pt x="3412" y="14270"/>
                </a:lnTo>
                <a:lnTo>
                  <a:pt x="3339" y="14343"/>
                </a:lnTo>
                <a:lnTo>
                  <a:pt x="3265" y="14416"/>
                </a:lnTo>
                <a:lnTo>
                  <a:pt x="3192" y="14526"/>
                </a:lnTo>
                <a:lnTo>
                  <a:pt x="3119" y="14673"/>
                </a:lnTo>
                <a:lnTo>
                  <a:pt x="3082" y="14857"/>
                </a:lnTo>
                <a:lnTo>
                  <a:pt x="3045" y="15040"/>
                </a:lnTo>
                <a:lnTo>
                  <a:pt x="3045" y="15187"/>
                </a:lnTo>
                <a:lnTo>
                  <a:pt x="3082" y="15370"/>
                </a:lnTo>
                <a:lnTo>
                  <a:pt x="3192" y="15480"/>
                </a:lnTo>
                <a:lnTo>
                  <a:pt x="3302" y="15590"/>
                </a:lnTo>
                <a:lnTo>
                  <a:pt x="3412" y="15627"/>
                </a:lnTo>
                <a:lnTo>
                  <a:pt x="3485" y="15590"/>
                </a:lnTo>
                <a:lnTo>
                  <a:pt x="3522" y="15553"/>
                </a:lnTo>
                <a:lnTo>
                  <a:pt x="3559" y="15553"/>
                </a:lnTo>
                <a:lnTo>
                  <a:pt x="4072" y="15700"/>
                </a:lnTo>
                <a:lnTo>
                  <a:pt x="3999" y="15810"/>
                </a:lnTo>
                <a:lnTo>
                  <a:pt x="3926" y="15957"/>
                </a:lnTo>
                <a:lnTo>
                  <a:pt x="3926" y="16140"/>
                </a:lnTo>
                <a:lnTo>
                  <a:pt x="3926" y="16324"/>
                </a:lnTo>
                <a:lnTo>
                  <a:pt x="3999" y="16507"/>
                </a:lnTo>
                <a:lnTo>
                  <a:pt x="4072" y="16654"/>
                </a:lnTo>
                <a:lnTo>
                  <a:pt x="4146" y="16801"/>
                </a:lnTo>
                <a:lnTo>
                  <a:pt x="4292" y="16874"/>
                </a:lnTo>
                <a:lnTo>
                  <a:pt x="4256" y="16947"/>
                </a:lnTo>
                <a:lnTo>
                  <a:pt x="4292" y="17021"/>
                </a:lnTo>
                <a:lnTo>
                  <a:pt x="4329" y="17057"/>
                </a:lnTo>
                <a:lnTo>
                  <a:pt x="4402" y="17094"/>
                </a:lnTo>
                <a:lnTo>
                  <a:pt x="4586" y="17167"/>
                </a:lnTo>
                <a:lnTo>
                  <a:pt x="4806" y="17277"/>
                </a:lnTo>
                <a:lnTo>
                  <a:pt x="5283" y="17388"/>
                </a:lnTo>
                <a:lnTo>
                  <a:pt x="5393" y="17424"/>
                </a:lnTo>
                <a:lnTo>
                  <a:pt x="5576" y="17461"/>
                </a:lnTo>
                <a:lnTo>
                  <a:pt x="6310" y="17681"/>
                </a:lnTo>
                <a:lnTo>
                  <a:pt x="6677" y="17754"/>
                </a:lnTo>
                <a:lnTo>
                  <a:pt x="6860" y="17791"/>
                </a:lnTo>
                <a:lnTo>
                  <a:pt x="7044" y="17754"/>
                </a:lnTo>
                <a:lnTo>
                  <a:pt x="7117" y="17718"/>
                </a:lnTo>
                <a:lnTo>
                  <a:pt x="7154" y="17681"/>
                </a:lnTo>
                <a:lnTo>
                  <a:pt x="7154" y="17608"/>
                </a:lnTo>
                <a:lnTo>
                  <a:pt x="7117" y="17534"/>
                </a:lnTo>
                <a:lnTo>
                  <a:pt x="7447" y="17204"/>
                </a:lnTo>
                <a:lnTo>
                  <a:pt x="7594" y="17021"/>
                </a:lnTo>
                <a:lnTo>
                  <a:pt x="7740" y="16837"/>
                </a:lnTo>
                <a:lnTo>
                  <a:pt x="8327" y="17021"/>
                </a:lnTo>
                <a:lnTo>
                  <a:pt x="8437" y="17021"/>
                </a:lnTo>
                <a:lnTo>
                  <a:pt x="8547" y="16984"/>
                </a:lnTo>
                <a:lnTo>
                  <a:pt x="8731" y="16911"/>
                </a:lnTo>
                <a:lnTo>
                  <a:pt x="8914" y="16764"/>
                </a:lnTo>
                <a:lnTo>
                  <a:pt x="9098" y="16581"/>
                </a:lnTo>
                <a:lnTo>
                  <a:pt x="9208" y="16360"/>
                </a:lnTo>
                <a:lnTo>
                  <a:pt x="9281" y="16140"/>
                </a:lnTo>
                <a:lnTo>
                  <a:pt x="9318" y="15884"/>
                </a:lnTo>
                <a:lnTo>
                  <a:pt x="9281" y="15700"/>
                </a:lnTo>
                <a:lnTo>
                  <a:pt x="9208" y="15590"/>
                </a:lnTo>
                <a:lnTo>
                  <a:pt x="9171" y="15517"/>
                </a:lnTo>
                <a:lnTo>
                  <a:pt x="9244" y="15407"/>
                </a:lnTo>
                <a:lnTo>
                  <a:pt x="9354" y="15260"/>
                </a:lnTo>
                <a:lnTo>
                  <a:pt x="9391" y="15113"/>
                </a:lnTo>
                <a:lnTo>
                  <a:pt x="9428" y="15003"/>
                </a:lnTo>
                <a:lnTo>
                  <a:pt x="9501" y="14930"/>
                </a:lnTo>
                <a:lnTo>
                  <a:pt x="9575" y="14857"/>
                </a:lnTo>
                <a:lnTo>
                  <a:pt x="9575" y="14783"/>
                </a:lnTo>
                <a:lnTo>
                  <a:pt x="9538" y="14673"/>
                </a:lnTo>
                <a:lnTo>
                  <a:pt x="9391" y="14526"/>
                </a:lnTo>
                <a:lnTo>
                  <a:pt x="9244" y="14380"/>
                </a:lnTo>
                <a:lnTo>
                  <a:pt x="9244" y="14050"/>
                </a:lnTo>
                <a:lnTo>
                  <a:pt x="9318" y="13683"/>
                </a:lnTo>
                <a:lnTo>
                  <a:pt x="9428" y="13353"/>
                </a:lnTo>
                <a:lnTo>
                  <a:pt x="9538" y="13059"/>
                </a:lnTo>
                <a:lnTo>
                  <a:pt x="9721" y="12766"/>
                </a:lnTo>
                <a:lnTo>
                  <a:pt x="9905" y="12472"/>
                </a:lnTo>
                <a:lnTo>
                  <a:pt x="10308" y="11885"/>
                </a:lnTo>
                <a:lnTo>
                  <a:pt x="10785" y="11335"/>
                </a:lnTo>
                <a:lnTo>
                  <a:pt x="11299" y="10822"/>
                </a:lnTo>
                <a:lnTo>
                  <a:pt x="11775" y="10308"/>
                </a:lnTo>
                <a:lnTo>
                  <a:pt x="12179" y="9758"/>
                </a:lnTo>
                <a:lnTo>
                  <a:pt x="12362" y="9501"/>
                </a:lnTo>
                <a:lnTo>
                  <a:pt x="12546" y="9208"/>
                </a:lnTo>
                <a:lnTo>
                  <a:pt x="12656" y="8951"/>
                </a:lnTo>
                <a:lnTo>
                  <a:pt x="12803" y="8657"/>
                </a:lnTo>
                <a:lnTo>
                  <a:pt x="12876" y="8364"/>
                </a:lnTo>
                <a:lnTo>
                  <a:pt x="12949" y="8034"/>
                </a:lnTo>
                <a:lnTo>
                  <a:pt x="12986" y="7740"/>
                </a:lnTo>
                <a:lnTo>
                  <a:pt x="13023" y="7447"/>
                </a:lnTo>
                <a:lnTo>
                  <a:pt x="13023" y="6823"/>
                </a:lnTo>
                <a:lnTo>
                  <a:pt x="12913" y="6236"/>
                </a:lnTo>
                <a:lnTo>
                  <a:pt x="12729" y="5613"/>
                </a:lnTo>
                <a:lnTo>
                  <a:pt x="12436" y="5026"/>
                </a:lnTo>
                <a:lnTo>
                  <a:pt x="12252" y="4769"/>
                </a:lnTo>
                <a:lnTo>
                  <a:pt x="12069" y="4476"/>
                </a:lnTo>
                <a:lnTo>
                  <a:pt x="11849" y="4256"/>
                </a:lnTo>
                <a:lnTo>
                  <a:pt x="11629" y="3999"/>
                </a:lnTo>
                <a:lnTo>
                  <a:pt x="11372" y="3815"/>
                </a:lnTo>
                <a:lnTo>
                  <a:pt x="11115" y="3595"/>
                </a:lnTo>
                <a:lnTo>
                  <a:pt x="10565" y="3265"/>
                </a:lnTo>
                <a:lnTo>
                  <a:pt x="9978" y="3008"/>
                </a:lnTo>
                <a:lnTo>
                  <a:pt x="9354" y="2825"/>
                </a:lnTo>
                <a:lnTo>
                  <a:pt x="8694" y="2715"/>
                </a:lnTo>
                <a:lnTo>
                  <a:pt x="8034" y="2678"/>
                </a:lnTo>
                <a:close/>
              </a:path>
            </a:pathLst>
          </a:custGeom>
          <a:solidFill>
            <a:srgbClr val="3C78D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54" name="Google Shape;54;p13"/>
          <p:cNvSpPr/>
          <p:nvPr/>
        </p:nvSpPr>
        <p:spPr>
          <a:xfrm>
            <a:off x="4025101" y="3422420"/>
            <a:ext cx="370865" cy="809588"/>
          </a:xfrm>
          <a:custGeom>
            <a:avLst/>
            <a:gdLst/>
            <a:ahLst/>
            <a:cxnLst/>
            <a:rect l="l" t="t" r="r" b="b"/>
            <a:pathLst>
              <a:path w="7411" h="16178" extrusionOk="0">
                <a:moveTo>
                  <a:pt x="3339" y="147"/>
                </a:moveTo>
                <a:lnTo>
                  <a:pt x="3229" y="441"/>
                </a:lnTo>
                <a:lnTo>
                  <a:pt x="3155" y="734"/>
                </a:lnTo>
                <a:lnTo>
                  <a:pt x="3119" y="1358"/>
                </a:lnTo>
                <a:lnTo>
                  <a:pt x="3082" y="2972"/>
                </a:lnTo>
                <a:lnTo>
                  <a:pt x="3119" y="4476"/>
                </a:lnTo>
                <a:lnTo>
                  <a:pt x="3119" y="5283"/>
                </a:lnTo>
                <a:lnTo>
                  <a:pt x="3119" y="5576"/>
                </a:lnTo>
                <a:lnTo>
                  <a:pt x="3155" y="5723"/>
                </a:lnTo>
                <a:lnTo>
                  <a:pt x="3229" y="5870"/>
                </a:lnTo>
                <a:lnTo>
                  <a:pt x="3265" y="5906"/>
                </a:lnTo>
                <a:lnTo>
                  <a:pt x="3339" y="5943"/>
                </a:lnTo>
                <a:lnTo>
                  <a:pt x="3375" y="5943"/>
                </a:lnTo>
                <a:lnTo>
                  <a:pt x="3449" y="5870"/>
                </a:lnTo>
                <a:lnTo>
                  <a:pt x="3486" y="5760"/>
                </a:lnTo>
                <a:lnTo>
                  <a:pt x="3522" y="5649"/>
                </a:lnTo>
                <a:lnTo>
                  <a:pt x="3522" y="5393"/>
                </a:lnTo>
                <a:lnTo>
                  <a:pt x="3522" y="4586"/>
                </a:lnTo>
                <a:lnTo>
                  <a:pt x="3486" y="2972"/>
                </a:lnTo>
                <a:lnTo>
                  <a:pt x="3522" y="1504"/>
                </a:lnTo>
                <a:lnTo>
                  <a:pt x="3522" y="808"/>
                </a:lnTo>
                <a:lnTo>
                  <a:pt x="3486" y="477"/>
                </a:lnTo>
                <a:lnTo>
                  <a:pt x="3412" y="294"/>
                </a:lnTo>
                <a:lnTo>
                  <a:pt x="3375" y="147"/>
                </a:lnTo>
                <a:close/>
                <a:moveTo>
                  <a:pt x="1725" y="1"/>
                </a:moveTo>
                <a:lnTo>
                  <a:pt x="1688" y="37"/>
                </a:lnTo>
                <a:lnTo>
                  <a:pt x="1615" y="147"/>
                </a:lnTo>
                <a:lnTo>
                  <a:pt x="1578" y="294"/>
                </a:lnTo>
                <a:lnTo>
                  <a:pt x="1541" y="624"/>
                </a:lnTo>
                <a:lnTo>
                  <a:pt x="1578" y="1284"/>
                </a:lnTo>
                <a:lnTo>
                  <a:pt x="1615" y="2898"/>
                </a:lnTo>
                <a:lnTo>
                  <a:pt x="1725" y="6236"/>
                </a:lnTo>
                <a:lnTo>
                  <a:pt x="1761" y="6346"/>
                </a:lnTo>
                <a:lnTo>
                  <a:pt x="1798" y="6383"/>
                </a:lnTo>
                <a:lnTo>
                  <a:pt x="1872" y="6420"/>
                </a:lnTo>
                <a:lnTo>
                  <a:pt x="1945" y="6456"/>
                </a:lnTo>
                <a:lnTo>
                  <a:pt x="2018" y="6420"/>
                </a:lnTo>
                <a:lnTo>
                  <a:pt x="2092" y="6383"/>
                </a:lnTo>
                <a:lnTo>
                  <a:pt x="2165" y="6346"/>
                </a:lnTo>
                <a:lnTo>
                  <a:pt x="2165" y="6236"/>
                </a:lnTo>
                <a:lnTo>
                  <a:pt x="2165" y="5980"/>
                </a:lnTo>
                <a:lnTo>
                  <a:pt x="2165" y="5943"/>
                </a:lnTo>
                <a:lnTo>
                  <a:pt x="2055" y="3008"/>
                </a:lnTo>
                <a:lnTo>
                  <a:pt x="1982" y="1394"/>
                </a:lnTo>
                <a:lnTo>
                  <a:pt x="1945" y="587"/>
                </a:lnTo>
                <a:lnTo>
                  <a:pt x="1908" y="294"/>
                </a:lnTo>
                <a:lnTo>
                  <a:pt x="1872" y="147"/>
                </a:lnTo>
                <a:lnTo>
                  <a:pt x="1761" y="37"/>
                </a:lnTo>
                <a:lnTo>
                  <a:pt x="1725" y="1"/>
                </a:lnTo>
                <a:close/>
                <a:moveTo>
                  <a:pt x="4953" y="184"/>
                </a:moveTo>
                <a:lnTo>
                  <a:pt x="4879" y="221"/>
                </a:lnTo>
                <a:lnTo>
                  <a:pt x="4843" y="257"/>
                </a:lnTo>
                <a:lnTo>
                  <a:pt x="4843" y="331"/>
                </a:lnTo>
                <a:lnTo>
                  <a:pt x="4769" y="1101"/>
                </a:lnTo>
                <a:lnTo>
                  <a:pt x="4733" y="1908"/>
                </a:lnTo>
                <a:lnTo>
                  <a:pt x="4733" y="3522"/>
                </a:lnTo>
                <a:lnTo>
                  <a:pt x="4733" y="5136"/>
                </a:lnTo>
                <a:lnTo>
                  <a:pt x="4696" y="5870"/>
                </a:lnTo>
                <a:lnTo>
                  <a:pt x="4696" y="6273"/>
                </a:lnTo>
                <a:lnTo>
                  <a:pt x="4769" y="6640"/>
                </a:lnTo>
                <a:lnTo>
                  <a:pt x="4806" y="6713"/>
                </a:lnTo>
                <a:lnTo>
                  <a:pt x="4916" y="6750"/>
                </a:lnTo>
                <a:lnTo>
                  <a:pt x="5026" y="6713"/>
                </a:lnTo>
                <a:lnTo>
                  <a:pt x="5100" y="6640"/>
                </a:lnTo>
                <a:lnTo>
                  <a:pt x="5173" y="6273"/>
                </a:lnTo>
                <a:lnTo>
                  <a:pt x="5173" y="5870"/>
                </a:lnTo>
                <a:lnTo>
                  <a:pt x="5136" y="5136"/>
                </a:lnTo>
                <a:lnTo>
                  <a:pt x="5136" y="3522"/>
                </a:lnTo>
                <a:lnTo>
                  <a:pt x="5173" y="1908"/>
                </a:lnTo>
                <a:lnTo>
                  <a:pt x="5136" y="1138"/>
                </a:lnTo>
                <a:lnTo>
                  <a:pt x="5100" y="331"/>
                </a:lnTo>
                <a:lnTo>
                  <a:pt x="5100" y="257"/>
                </a:lnTo>
                <a:lnTo>
                  <a:pt x="5063" y="221"/>
                </a:lnTo>
                <a:lnTo>
                  <a:pt x="4953" y="184"/>
                </a:lnTo>
                <a:close/>
                <a:moveTo>
                  <a:pt x="6273" y="2678"/>
                </a:moveTo>
                <a:lnTo>
                  <a:pt x="6273" y="2715"/>
                </a:lnTo>
                <a:lnTo>
                  <a:pt x="6200" y="3008"/>
                </a:lnTo>
                <a:lnTo>
                  <a:pt x="6163" y="3302"/>
                </a:lnTo>
                <a:lnTo>
                  <a:pt x="6127" y="3925"/>
                </a:lnTo>
                <a:lnTo>
                  <a:pt x="6127" y="5173"/>
                </a:lnTo>
                <a:lnTo>
                  <a:pt x="6090" y="7667"/>
                </a:lnTo>
                <a:lnTo>
                  <a:pt x="6090" y="7887"/>
                </a:lnTo>
                <a:lnTo>
                  <a:pt x="6127" y="7960"/>
                </a:lnTo>
                <a:lnTo>
                  <a:pt x="6163" y="8034"/>
                </a:lnTo>
                <a:lnTo>
                  <a:pt x="6237" y="8070"/>
                </a:lnTo>
                <a:lnTo>
                  <a:pt x="6383" y="8070"/>
                </a:lnTo>
                <a:lnTo>
                  <a:pt x="6457" y="8034"/>
                </a:lnTo>
                <a:lnTo>
                  <a:pt x="6493" y="7960"/>
                </a:lnTo>
                <a:lnTo>
                  <a:pt x="6530" y="7887"/>
                </a:lnTo>
                <a:lnTo>
                  <a:pt x="6530" y="5283"/>
                </a:lnTo>
                <a:lnTo>
                  <a:pt x="6530" y="3962"/>
                </a:lnTo>
                <a:lnTo>
                  <a:pt x="6493" y="3339"/>
                </a:lnTo>
                <a:lnTo>
                  <a:pt x="6457" y="3008"/>
                </a:lnTo>
                <a:lnTo>
                  <a:pt x="6383" y="2715"/>
                </a:lnTo>
                <a:lnTo>
                  <a:pt x="6347" y="2678"/>
                </a:lnTo>
                <a:close/>
                <a:moveTo>
                  <a:pt x="3265" y="7887"/>
                </a:moveTo>
                <a:lnTo>
                  <a:pt x="3082" y="8107"/>
                </a:lnTo>
                <a:lnTo>
                  <a:pt x="2862" y="8291"/>
                </a:lnTo>
                <a:lnTo>
                  <a:pt x="2679" y="8401"/>
                </a:lnTo>
                <a:lnTo>
                  <a:pt x="2458" y="8474"/>
                </a:lnTo>
                <a:lnTo>
                  <a:pt x="2458" y="8474"/>
                </a:lnTo>
                <a:lnTo>
                  <a:pt x="2605" y="8291"/>
                </a:lnTo>
                <a:lnTo>
                  <a:pt x="2752" y="8144"/>
                </a:lnTo>
                <a:lnTo>
                  <a:pt x="2972" y="7997"/>
                </a:lnTo>
                <a:lnTo>
                  <a:pt x="3192" y="7924"/>
                </a:lnTo>
                <a:lnTo>
                  <a:pt x="3265" y="7887"/>
                </a:lnTo>
                <a:close/>
                <a:moveTo>
                  <a:pt x="4806" y="9501"/>
                </a:moveTo>
                <a:lnTo>
                  <a:pt x="4513" y="9538"/>
                </a:lnTo>
                <a:lnTo>
                  <a:pt x="4329" y="9574"/>
                </a:lnTo>
                <a:lnTo>
                  <a:pt x="4072" y="9574"/>
                </a:lnTo>
                <a:lnTo>
                  <a:pt x="4072" y="9611"/>
                </a:lnTo>
                <a:lnTo>
                  <a:pt x="4072" y="9684"/>
                </a:lnTo>
                <a:lnTo>
                  <a:pt x="4109" y="9758"/>
                </a:lnTo>
                <a:lnTo>
                  <a:pt x="4146" y="9831"/>
                </a:lnTo>
                <a:lnTo>
                  <a:pt x="4219" y="9868"/>
                </a:lnTo>
                <a:lnTo>
                  <a:pt x="4293" y="9905"/>
                </a:lnTo>
                <a:lnTo>
                  <a:pt x="4476" y="9941"/>
                </a:lnTo>
                <a:lnTo>
                  <a:pt x="4659" y="9905"/>
                </a:lnTo>
                <a:lnTo>
                  <a:pt x="4806" y="9941"/>
                </a:lnTo>
                <a:lnTo>
                  <a:pt x="4953" y="9978"/>
                </a:lnTo>
                <a:lnTo>
                  <a:pt x="5100" y="10015"/>
                </a:lnTo>
                <a:lnTo>
                  <a:pt x="5246" y="10125"/>
                </a:lnTo>
                <a:lnTo>
                  <a:pt x="5320" y="10235"/>
                </a:lnTo>
                <a:lnTo>
                  <a:pt x="5430" y="10381"/>
                </a:lnTo>
                <a:lnTo>
                  <a:pt x="5466" y="10528"/>
                </a:lnTo>
                <a:lnTo>
                  <a:pt x="5503" y="10675"/>
                </a:lnTo>
                <a:lnTo>
                  <a:pt x="5540" y="10748"/>
                </a:lnTo>
                <a:lnTo>
                  <a:pt x="5613" y="10822"/>
                </a:lnTo>
                <a:lnTo>
                  <a:pt x="5833" y="10822"/>
                </a:lnTo>
                <a:lnTo>
                  <a:pt x="5907" y="10748"/>
                </a:lnTo>
                <a:lnTo>
                  <a:pt x="5943" y="10711"/>
                </a:lnTo>
                <a:lnTo>
                  <a:pt x="5980" y="10601"/>
                </a:lnTo>
                <a:lnTo>
                  <a:pt x="5907" y="10308"/>
                </a:lnTo>
                <a:lnTo>
                  <a:pt x="5760" y="10051"/>
                </a:lnTo>
                <a:lnTo>
                  <a:pt x="5576" y="9831"/>
                </a:lnTo>
                <a:lnTo>
                  <a:pt x="5356" y="9648"/>
                </a:lnTo>
                <a:lnTo>
                  <a:pt x="5100" y="9538"/>
                </a:lnTo>
                <a:lnTo>
                  <a:pt x="4806" y="9501"/>
                </a:lnTo>
                <a:close/>
                <a:moveTo>
                  <a:pt x="4879" y="8547"/>
                </a:moveTo>
                <a:lnTo>
                  <a:pt x="5136" y="8621"/>
                </a:lnTo>
                <a:lnTo>
                  <a:pt x="5393" y="8731"/>
                </a:lnTo>
                <a:lnTo>
                  <a:pt x="5650" y="8877"/>
                </a:lnTo>
                <a:lnTo>
                  <a:pt x="5907" y="9061"/>
                </a:lnTo>
                <a:lnTo>
                  <a:pt x="6090" y="9244"/>
                </a:lnTo>
                <a:lnTo>
                  <a:pt x="6310" y="9464"/>
                </a:lnTo>
                <a:lnTo>
                  <a:pt x="6457" y="9684"/>
                </a:lnTo>
                <a:lnTo>
                  <a:pt x="6603" y="9941"/>
                </a:lnTo>
                <a:lnTo>
                  <a:pt x="6714" y="10198"/>
                </a:lnTo>
                <a:lnTo>
                  <a:pt x="6787" y="10491"/>
                </a:lnTo>
                <a:lnTo>
                  <a:pt x="6860" y="10748"/>
                </a:lnTo>
                <a:lnTo>
                  <a:pt x="6934" y="11078"/>
                </a:lnTo>
                <a:lnTo>
                  <a:pt x="6934" y="11372"/>
                </a:lnTo>
                <a:lnTo>
                  <a:pt x="6934" y="11665"/>
                </a:lnTo>
                <a:lnTo>
                  <a:pt x="6934" y="11995"/>
                </a:lnTo>
                <a:lnTo>
                  <a:pt x="6824" y="12619"/>
                </a:lnTo>
                <a:lnTo>
                  <a:pt x="6677" y="13206"/>
                </a:lnTo>
                <a:lnTo>
                  <a:pt x="6530" y="13499"/>
                </a:lnTo>
                <a:lnTo>
                  <a:pt x="6383" y="13793"/>
                </a:lnTo>
                <a:lnTo>
                  <a:pt x="6310" y="13939"/>
                </a:lnTo>
                <a:lnTo>
                  <a:pt x="6163" y="14050"/>
                </a:lnTo>
                <a:lnTo>
                  <a:pt x="5907" y="14270"/>
                </a:lnTo>
                <a:lnTo>
                  <a:pt x="5540" y="14526"/>
                </a:lnTo>
                <a:lnTo>
                  <a:pt x="5173" y="14857"/>
                </a:lnTo>
                <a:lnTo>
                  <a:pt x="5026" y="14967"/>
                </a:lnTo>
                <a:lnTo>
                  <a:pt x="4659" y="15187"/>
                </a:lnTo>
                <a:lnTo>
                  <a:pt x="4659" y="15187"/>
                </a:lnTo>
                <a:lnTo>
                  <a:pt x="4806" y="14857"/>
                </a:lnTo>
                <a:lnTo>
                  <a:pt x="4916" y="14636"/>
                </a:lnTo>
                <a:lnTo>
                  <a:pt x="4953" y="14490"/>
                </a:lnTo>
                <a:lnTo>
                  <a:pt x="4989" y="14380"/>
                </a:lnTo>
                <a:lnTo>
                  <a:pt x="4953" y="14270"/>
                </a:lnTo>
                <a:lnTo>
                  <a:pt x="4916" y="14160"/>
                </a:lnTo>
                <a:lnTo>
                  <a:pt x="4843" y="14123"/>
                </a:lnTo>
                <a:lnTo>
                  <a:pt x="4659" y="14123"/>
                </a:lnTo>
                <a:lnTo>
                  <a:pt x="4586" y="14160"/>
                </a:lnTo>
                <a:lnTo>
                  <a:pt x="4549" y="14233"/>
                </a:lnTo>
                <a:lnTo>
                  <a:pt x="4513" y="14343"/>
                </a:lnTo>
                <a:lnTo>
                  <a:pt x="4549" y="14453"/>
                </a:lnTo>
                <a:lnTo>
                  <a:pt x="4513" y="14526"/>
                </a:lnTo>
                <a:lnTo>
                  <a:pt x="4439" y="14783"/>
                </a:lnTo>
                <a:lnTo>
                  <a:pt x="4366" y="15003"/>
                </a:lnTo>
                <a:lnTo>
                  <a:pt x="4329" y="15260"/>
                </a:lnTo>
                <a:lnTo>
                  <a:pt x="4366" y="15333"/>
                </a:lnTo>
                <a:lnTo>
                  <a:pt x="4293" y="15370"/>
                </a:lnTo>
                <a:lnTo>
                  <a:pt x="3999" y="15480"/>
                </a:lnTo>
                <a:lnTo>
                  <a:pt x="3632" y="15590"/>
                </a:lnTo>
                <a:lnTo>
                  <a:pt x="3816" y="15333"/>
                </a:lnTo>
                <a:lnTo>
                  <a:pt x="4109" y="14746"/>
                </a:lnTo>
                <a:lnTo>
                  <a:pt x="4109" y="14673"/>
                </a:lnTo>
                <a:lnTo>
                  <a:pt x="4109" y="14600"/>
                </a:lnTo>
                <a:lnTo>
                  <a:pt x="4072" y="14526"/>
                </a:lnTo>
                <a:lnTo>
                  <a:pt x="4036" y="14490"/>
                </a:lnTo>
                <a:lnTo>
                  <a:pt x="3962" y="14453"/>
                </a:lnTo>
                <a:lnTo>
                  <a:pt x="3889" y="14453"/>
                </a:lnTo>
                <a:lnTo>
                  <a:pt x="3816" y="14490"/>
                </a:lnTo>
                <a:lnTo>
                  <a:pt x="3779" y="14563"/>
                </a:lnTo>
                <a:lnTo>
                  <a:pt x="3486" y="15150"/>
                </a:lnTo>
                <a:lnTo>
                  <a:pt x="3339" y="15407"/>
                </a:lnTo>
                <a:lnTo>
                  <a:pt x="3229" y="15663"/>
                </a:lnTo>
                <a:lnTo>
                  <a:pt x="2899" y="15700"/>
                </a:lnTo>
                <a:lnTo>
                  <a:pt x="2532" y="15627"/>
                </a:lnTo>
                <a:lnTo>
                  <a:pt x="2752" y="15407"/>
                </a:lnTo>
                <a:lnTo>
                  <a:pt x="2935" y="15187"/>
                </a:lnTo>
                <a:lnTo>
                  <a:pt x="3119" y="14893"/>
                </a:lnTo>
                <a:lnTo>
                  <a:pt x="3265" y="14600"/>
                </a:lnTo>
                <a:lnTo>
                  <a:pt x="3339" y="14600"/>
                </a:lnTo>
                <a:lnTo>
                  <a:pt x="3375" y="14526"/>
                </a:lnTo>
                <a:lnTo>
                  <a:pt x="3412" y="14490"/>
                </a:lnTo>
                <a:lnTo>
                  <a:pt x="3449" y="14380"/>
                </a:lnTo>
                <a:lnTo>
                  <a:pt x="3412" y="14343"/>
                </a:lnTo>
                <a:lnTo>
                  <a:pt x="3412" y="14270"/>
                </a:lnTo>
                <a:lnTo>
                  <a:pt x="3339" y="14233"/>
                </a:lnTo>
                <a:lnTo>
                  <a:pt x="3229" y="14196"/>
                </a:lnTo>
                <a:lnTo>
                  <a:pt x="3155" y="14196"/>
                </a:lnTo>
                <a:lnTo>
                  <a:pt x="3045" y="14233"/>
                </a:lnTo>
                <a:lnTo>
                  <a:pt x="2935" y="14380"/>
                </a:lnTo>
                <a:lnTo>
                  <a:pt x="2752" y="14673"/>
                </a:lnTo>
                <a:lnTo>
                  <a:pt x="2495" y="15077"/>
                </a:lnTo>
                <a:lnTo>
                  <a:pt x="2238" y="15443"/>
                </a:lnTo>
                <a:lnTo>
                  <a:pt x="2202" y="15553"/>
                </a:lnTo>
                <a:lnTo>
                  <a:pt x="1908" y="15370"/>
                </a:lnTo>
                <a:lnTo>
                  <a:pt x="1615" y="15187"/>
                </a:lnTo>
                <a:lnTo>
                  <a:pt x="1761" y="15077"/>
                </a:lnTo>
                <a:lnTo>
                  <a:pt x="1872" y="14967"/>
                </a:lnTo>
                <a:lnTo>
                  <a:pt x="2238" y="14563"/>
                </a:lnTo>
                <a:lnTo>
                  <a:pt x="2568" y="14196"/>
                </a:lnTo>
                <a:lnTo>
                  <a:pt x="2715" y="13976"/>
                </a:lnTo>
                <a:lnTo>
                  <a:pt x="2789" y="13756"/>
                </a:lnTo>
                <a:lnTo>
                  <a:pt x="2789" y="13683"/>
                </a:lnTo>
                <a:lnTo>
                  <a:pt x="2752" y="13609"/>
                </a:lnTo>
                <a:lnTo>
                  <a:pt x="2642" y="13609"/>
                </a:lnTo>
                <a:lnTo>
                  <a:pt x="2422" y="13719"/>
                </a:lnTo>
                <a:lnTo>
                  <a:pt x="2238" y="13866"/>
                </a:lnTo>
                <a:lnTo>
                  <a:pt x="1945" y="14233"/>
                </a:lnTo>
                <a:lnTo>
                  <a:pt x="1578" y="14673"/>
                </a:lnTo>
                <a:lnTo>
                  <a:pt x="1505" y="14820"/>
                </a:lnTo>
                <a:lnTo>
                  <a:pt x="1431" y="15003"/>
                </a:lnTo>
                <a:lnTo>
                  <a:pt x="1138" y="14636"/>
                </a:lnTo>
                <a:lnTo>
                  <a:pt x="1468" y="14306"/>
                </a:lnTo>
                <a:lnTo>
                  <a:pt x="1761" y="13939"/>
                </a:lnTo>
                <a:lnTo>
                  <a:pt x="2312" y="13206"/>
                </a:lnTo>
                <a:lnTo>
                  <a:pt x="2312" y="13132"/>
                </a:lnTo>
                <a:lnTo>
                  <a:pt x="2312" y="13059"/>
                </a:lnTo>
                <a:lnTo>
                  <a:pt x="2238" y="12949"/>
                </a:lnTo>
                <a:lnTo>
                  <a:pt x="2202" y="12912"/>
                </a:lnTo>
                <a:lnTo>
                  <a:pt x="2055" y="12912"/>
                </a:lnTo>
                <a:lnTo>
                  <a:pt x="1982" y="12949"/>
                </a:lnTo>
                <a:lnTo>
                  <a:pt x="1431" y="13646"/>
                </a:lnTo>
                <a:lnTo>
                  <a:pt x="1211" y="14013"/>
                </a:lnTo>
                <a:lnTo>
                  <a:pt x="991" y="14380"/>
                </a:lnTo>
                <a:lnTo>
                  <a:pt x="844" y="14050"/>
                </a:lnTo>
                <a:lnTo>
                  <a:pt x="698" y="13719"/>
                </a:lnTo>
                <a:lnTo>
                  <a:pt x="1028" y="13426"/>
                </a:lnTo>
                <a:lnTo>
                  <a:pt x="1358" y="13096"/>
                </a:lnTo>
                <a:lnTo>
                  <a:pt x="1872" y="12436"/>
                </a:lnTo>
                <a:lnTo>
                  <a:pt x="1908" y="12362"/>
                </a:lnTo>
                <a:lnTo>
                  <a:pt x="1908" y="12289"/>
                </a:lnTo>
                <a:lnTo>
                  <a:pt x="1872" y="12215"/>
                </a:lnTo>
                <a:lnTo>
                  <a:pt x="1835" y="12179"/>
                </a:lnTo>
                <a:lnTo>
                  <a:pt x="1761" y="12142"/>
                </a:lnTo>
                <a:lnTo>
                  <a:pt x="1688" y="12105"/>
                </a:lnTo>
                <a:lnTo>
                  <a:pt x="1615" y="12105"/>
                </a:lnTo>
                <a:lnTo>
                  <a:pt x="1541" y="12179"/>
                </a:lnTo>
                <a:lnTo>
                  <a:pt x="1065" y="12729"/>
                </a:lnTo>
                <a:lnTo>
                  <a:pt x="808" y="13022"/>
                </a:lnTo>
                <a:lnTo>
                  <a:pt x="624" y="13353"/>
                </a:lnTo>
                <a:lnTo>
                  <a:pt x="588" y="13206"/>
                </a:lnTo>
                <a:lnTo>
                  <a:pt x="551" y="12876"/>
                </a:lnTo>
                <a:lnTo>
                  <a:pt x="771" y="12656"/>
                </a:lnTo>
                <a:lnTo>
                  <a:pt x="1028" y="12399"/>
                </a:lnTo>
                <a:lnTo>
                  <a:pt x="1321" y="12069"/>
                </a:lnTo>
                <a:lnTo>
                  <a:pt x="1468" y="11885"/>
                </a:lnTo>
                <a:lnTo>
                  <a:pt x="1505" y="11775"/>
                </a:lnTo>
                <a:lnTo>
                  <a:pt x="1505" y="11665"/>
                </a:lnTo>
                <a:lnTo>
                  <a:pt x="1505" y="11592"/>
                </a:lnTo>
                <a:lnTo>
                  <a:pt x="1468" y="11555"/>
                </a:lnTo>
                <a:lnTo>
                  <a:pt x="1395" y="11518"/>
                </a:lnTo>
                <a:lnTo>
                  <a:pt x="1358" y="11555"/>
                </a:lnTo>
                <a:lnTo>
                  <a:pt x="1175" y="11629"/>
                </a:lnTo>
                <a:lnTo>
                  <a:pt x="1028" y="11775"/>
                </a:lnTo>
                <a:lnTo>
                  <a:pt x="771" y="12105"/>
                </a:lnTo>
                <a:lnTo>
                  <a:pt x="514" y="12436"/>
                </a:lnTo>
                <a:lnTo>
                  <a:pt x="514" y="11922"/>
                </a:lnTo>
                <a:lnTo>
                  <a:pt x="624" y="11812"/>
                </a:lnTo>
                <a:lnTo>
                  <a:pt x="734" y="11702"/>
                </a:lnTo>
                <a:lnTo>
                  <a:pt x="808" y="11482"/>
                </a:lnTo>
                <a:lnTo>
                  <a:pt x="991" y="11445"/>
                </a:lnTo>
                <a:lnTo>
                  <a:pt x="1138" y="11408"/>
                </a:lnTo>
                <a:lnTo>
                  <a:pt x="1248" y="11298"/>
                </a:lnTo>
                <a:lnTo>
                  <a:pt x="1358" y="11188"/>
                </a:lnTo>
                <a:lnTo>
                  <a:pt x="1468" y="11078"/>
                </a:lnTo>
                <a:lnTo>
                  <a:pt x="1505" y="10932"/>
                </a:lnTo>
                <a:lnTo>
                  <a:pt x="1505" y="10858"/>
                </a:lnTo>
                <a:lnTo>
                  <a:pt x="1505" y="10785"/>
                </a:lnTo>
                <a:lnTo>
                  <a:pt x="1468" y="10711"/>
                </a:lnTo>
                <a:lnTo>
                  <a:pt x="1395" y="10675"/>
                </a:lnTo>
                <a:lnTo>
                  <a:pt x="1175" y="10675"/>
                </a:lnTo>
                <a:lnTo>
                  <a:pt x="1101" y="10748"/>
                </a:lnTo>
                <a:lnTo>
                  <a:pt x="1065" y="10822"/>
                </a:lnTo>
                <a:lnTo>
                  <a:pt x="1028" y="10932"/>
                </a:lnTo>
                <a:lnTo>
                  <a:pt x="954" y="11005"/>
                </a:lnTo>
                <a:lnTo>
                  <a:pt x="844" y="11042"/>
                </a:lnTo>
                <a:lnTo>
                  <a:pt x="698" y="11078"/>
                </a:lnTo>
                <a:lnTo>
                  <a:pt x="881" y="10785"/>
                </a:lnTo>
                <a:lnTo>
                  <a:pt x="954" y="10675"/>
                </a:lnTo>
                <a:lnTo>
                  <a:pt x="1101" y="10565"/>
                </a:lnTo>
                <a:lnTo>
                  <a:pt x="1211" y="10455"/>
                </a:lnTo>
                <a:lnTo>
                  <a:pt x="1395" y="10418"/>
                </a:lnTo>
                <a:lnTo>
                  <a:pt x="1541" y="10345"/>
                </a:lnTo>
                <a:lnTo>
                  <a:pt x="1725" y="10345"/>
                </a:lnTo>
                <a:lnTo>
                  <a:pt x="2092" y="10308"/>
                </a:lnTo>
                <a:lnTo>
                  <a:pt x="2422" y="10271"/>
                </a:lnTo>
                <a:lnTo>
                  <a:pt x="2715" y="10161"/>
                </a:lnTo>
                <a:lnTo>
                  <a:pt x="3009" y="9978"/>
                </a:lnTo>
                <a:lnTo>
                  <a:pt x="3229" y="9721"/>
                </a:lnTo>
                <a:lnTo>
                  <a:pt x="3412" y="9464"/>
                </a:lnTo>
                <a:lnTo>
                  <a:pt x="3559" y="9171"/>
                </a:lnTo>
                <a:lnTo>
                  <a:pt x="3706" y="8841"/>
                </a:lnTo>
                <a:lnTo>
                  <a:pt x="3706" y="8804"/>
                </a:lnTo>
                <a:lnTo>
                  <a:pt x="3706" y="8767"/>
                </a:lnTo>
                <a:lnTo>
                  <a:pt x="3926" y="8731"/>
                </a:lnTo>
                <a:lnTo>
                  <a:pt x="4146" y="8657"/>
                </a:lnTo>
                <a:lnTo>
                  <a:pt x="4366" y="8584"/>
                </a:lnTo>
                <a:lnTo>
                  <a:pt x="4586" y="8547"/>
                </a:lnTo>
                <a:close/>
                <a:moveTo>
                  <a:pt x="3265" y="7484"/>
                </a:moveTo>
                <a:lnTo>
                  <a:pt x="3009" y="7557"/>
                </a:lnTo>
                <a:lnTo>
                  <a:pt x="2789" y="7704"/>
                </a:lnTo>
                <a:lnTo>
                  <a:pt x="2568" y="7850"/>
                </a:lnTo>
                <a:lnTo>
                  <a:pt x="2422" y="7997"/>
                </a:lnTo>
                <a:lnTo>
                  <a:pt x="2275" y="8180"/>
                </a:lnTo>
                <a:lnTo>
                  <a:pt x="2165" y="8364"/>
                </a:lnTo>
                <a:lnTo>
                  <a:pt x="2092" y="8584"/>
                </a:lnTo>
                <a:lnTo>
                  <a:pt x="2018" y="8254"/>
                </a:lnTo>
                <a:lnTo>
                  <a:pt x="1945" y="7924"/>
                </a:lnTo>
                <a:lnTo>
                  <a:pt x="1872" y="7850"/>
                </a:lnTo>
                <a:lnTo>
                  <a:pt x="1835" y="7850"/>
                </a:lnTo>
                <a:lnTo>
                  <a:pt x="1761" y="7887"/>
                </a:lnTo>
                <a:lnTo>
                  <a:pt x="1688" y="7997"/>
                </a:lnTo>
                <a:lnTo>
                  <a:pt x="1651" y="8107"/>
                </a:lnTo>
                <a:lnTo>
                  <a:pt x="1615" y="8364"/>
                </a:lnTo>
                <a:lnTo>
                  <a:pt x="1651" y="8657"/>
                </a:lnTo>
                <a:lnTo>
                  <a:pt x="1725" y="8914"/>
                </a:lnTo>
                <a:lnTo>
                  <a:pt x="1872" y="9208"/>
                </a:lnTo>
                <a:lnTo>
                  <a:pt x="2055" y="9428"/>
                </a:lnTo>
                <a:lnTo>
                  <a:pt x="2275" y="9611"/>
                </a:lnTo>
                <a:lnTo>
                  <a:pt x="2495" y="9758"/>
                </a:lnTo>
                <a:lnTo>
                  <a:pt x="2312" y="9831"/>
                </a:lnTo>
                <a:lnTo>
                  <a:pt x="2128" y="9868"/>
                </a:lnTo>
                <a:lnTo>
                  <a:pt x="1688" y="9868"/>
                </a:lnTo>
                <a:lnTo>
                  <a:pt x="1468" y="9905"/>
                </a:lnTo>
                <a:lnTo>
                  <a:pt x="1248" y="9941"/>
                </a:lnTo>
                <a:lnTo>
                  <a:pt x="1065" y="10015"/>
                </a:lnTo>
                <a:lnTo>
                  <a:pt x="881" y="10125"/>
                </a:lnTo>
                <a:lnTo>
                  <a:pt x="588" y="10381"/>
                </a:lnTo>
                <a:lnTo>
                  <a:pt x="441" y="10528"/>
                </a:lnTo>
                <a:lnTo>
                  <a:pt x="331" y="10711"/>
                </a:lnTo>
                <a:lnTo>
                  <a:pt x="221" y="10932"/>
                </a:lnTo>
                <a:lnTo>
                  <a:pt x="147" y="11115"/>
                </a:lnTo>
                <a:lnTo>
                  <a:pt x="37" y="11592"/>
                </a:lnTo>
                <a:lnTo>
                  <a:pt x="1" y="12069"/>
                </a:lnTo>
                <a:lnTo>
                  <a:pt x="1" y="12546"/>
                </a:lnTo>
                <a:lnTo>
                  <a:pt x="74" y="13022"/>
                </a:lnTo>
                <a:lnTo>
                  <a:pt x="147" y="13463"/>
                </a:lnTo>
                <a:lnTo>
                  <a:pt x="258" y="13903"/>
                </a:lnTo>
                <a:lnTo>
                  <a:pt x="404" y="14270"/>
                </a:lnTo>
                <a:lnTo>
                  <a:pt x="588" y="14673"/>
                </a:lnTo>
                <a:lnTo>
                  <a:pt x="844" y="15040"/>
                </a:lnTo>
                <a:lnTo>
                  <a:pt x="1101" y="15333"/>
                </a:lnTo>
                <a:lnTo>
                  <a:pt x="1431" y="15627"/>
                </a:lnTo>
                <a:lnTo>
                  <a:pt x="1761" y="15847"/>
                </a:lnTo>
                <a:lnTo>
                  <a:pt x="2165" y="16030"/>
                </a:lnTo>
                <a:lnTo>
                  <a:pt x="2568" y="16140"/>
                </a:lnTo>
                <a:lnTo>
                  <a:pt x="2789" y="16177"/>
                </a:lnTo>
                <a:lnTo>
                  <a:pt x="3009" y="16177"/>
                </a:lnTo>
                <a:lnTo>
                  <a:pt x="3486" y="16140"/>
                </a:lnTo>
                <a:lnTo>
                  <a:pt x="3926" y="16030"/>
                </a:lnTo>
                <a:lnTo>
                  <a:pt x="4329" y="15884"/>
                </a:lnTo>
                <a:lnTo>
                  <a:pt x="4696" y="15700"/>
                </a:lnTo>
                <a:lnTo>
                  <a:pt x="5100" y="15517"/>
                </a:lnTo>
                <a:lnTo>
                  <a:pt x="5430" y="15297"/>
                </a:lnTo>
                <a:lnTo>
                  <a:pt x="5613" y="15150"/>
                </a:lnTo>
                <a:lnTo>
                  <a:pt x="5723" y="15003"/>
                </a:lnTo>
                <a:lnTo>
                  <a:pt x="6310" y="14490"/>
                </a:lnTo>
                <a:lnTo>
                  <a:pt x="6567" y="14270"/>
                </a:lnTo>
                <a:lnTo>
                  <a:pt x="6714" y="14160"/>
                </a:lnTo>
                <a:lnTo>
                  <a:pt x="6787" y="14013"/>
                </a:lnTo>
                <a:lnTo>
                  <a:pt x="6970" y="13683"/>
                </a:lnTo>
                <a:lnTo>
                  <a:pt x="7117" y="13316"/>
                </a:lnTo>
                <a:lnTo>
                  <a:pt x="7227" y="12949"/>
                </a:lnTo>
                <a:lnTo>
                  <a:pt x="7300" y="12619"/>
                </a:lnTo>
                <a:lnTo>
                  <a:pt x="7374" y="12252"/>
                </a:lnTo>
                <a:lnTo>
                  <a:pt x="7410" y="11885"/>
                </a:lnTo>
                <a:lnTo>
                  <a:pt x="7410" y="11518"/>
                </a:lnTo>
                <a:lnTo>
                  <a:pt x="7374" y="11152"/>
                </a:lnTo>
                <a:lnTo>
                  <a:pt x="7337" y="10785"/>
                </a:lnTo>
                <a:lnTo>
                  <a:pt x="7264" y="10418"/>
                </a:lnTo>
                <a:lnTo>
                  <a:pt x="7154" y="10125"/>
                </a:lnTo>
                <a:lnTo>
                  <a:pt x="7007" y="9794"/>
                </a:lnTo>
                <a:lnTo>
                  <a:pt x="6860" y="9538"/>
                </a:lnTo>
                <a:lnTo>
                  <a:pt x="6677" y="9244"/>
                </a:lnTo>
                <a:lnTo>
                  <a:pt x="6457" y="8987"/>
                </a:lnTo>
                <a:lnTo>
                  <a:pt x="6237" y="8767"/>
                </a:lnTo>
                <a:lnTo>
                  <a:pt x="5980" y="8584"/>
                </a:lnTo>
                <a:lnTo>
                  <a:pt x="5686" y="8401"/>
                </a:lnTo>
                <a:lnTo>
                  <a:pt x="5393" y="8291"/>
                </a:lnTo>
                <a:lnTo>
                  <a:pt x="5100" y="8180"/>
                </a:lnTo>
                <a:lnTo>
                  <a:pt x="4769" y="8144"/>
                </a:lnTo>
                <a:lnTo>
                  <a:pt x="4476" y="8144"/>
                </a:lnTo>
                <a:lnTo>
                  <a:pt x="4219" y="8180"/>
                </a:lnTo>
                <a:lnTo>
                  <a:pt x="3926" y="8291"/>
                </a:lnTo>
                <a:lnTo>
                  <a:pt x="3816" y="8364"/>
                </a:lnTo>
                <a:lnTo>
                  <a:pt x="3706" y="8437"/>
                </a:lnTo>
                <a:lnTo>
                  <a:pt x="3632" y="8547"/>
                </a:lnTo>
                <a:lnTo>
                  <a:pt x="3559" y="8657"/>
                </a:lnTo>
                <a:lnTo>
                  <a:pt x="3559" y="8694"/>
                </a:lnTo>
                <a:lnTo>
                  <a:pt x="3522" y="8731"/>
                </a:lnTo>
                <a:lnTo>
                  <a:pt x="3486" y="8767"/>
                </a:lnTo>
                <a:lnTo>
                  <a:pt x="3192" y="9171"/>
                </a:lnTo>
                <a:lnTo>
                  <a:pt x="3009" y="9354"/>
                </a:lnTo>
                <a:lnTo>
                  <a:pt x="2825" y="9538"/>
                </a:lnTo>
                <a:lnTo>
                  <a:pt x="2789" y="9464"/>
                </a:lnTo>
                <a:lnTo>
                  <a:pt x="2458" y="9171"/>
                </a:lnTo>
                <a:lnTo>
                  <a:pt x="2348" y="9024"/>
                </a:lnTo>
                <a:lnTo>
                  <a:pt x="2202" y="8877"/>
                </a:lnTo>
                <a:lnTo>
                  <a:pt x="2275" y="8877"/>
                </a:lnTo>
                <a:lnTo>
                  <a:pt x="2312" y="8841"/>
                </a:lnTo>
                <a:lnTo>
                  <a:pt x="2532" y="8841"/>
                </a:lnTo>
                <a:lnTo>
                  <a:pt x="2715" y="8804"/>
                </a:lnTo>
                <a:lnTo>
                  <a:pt x="2899" y="8731"/>
                </a:lnTo>
                <a:lnTo>
                  <a:pt x="3045" y="8621"/>
                </a:lnTo>
                <a:lnTo>
                  <a:pt x="3265" y="8474"/>
                </a:lnTo>
                <a:lnTo>
                  <a:pt x="3486" y="8254"/>
                </a:lnTo>
                <a:lnTo>
                  <a:pt x="3669" y="8034"/>
                </a:lnTo>
                <a:lnTo>
                  <a:pt x="3816" y="7814"/>
                </a:lnTo>
                <a:lnTo>
                  <a:pt x="3852" y="7740"/>
                </a:lnTo>
                <a:lnTo>
                  <a:pt x="3852" y="7667"/>
                </a:lnTo>
                <a:lnTo>
                  <a:pt x="3779" y="7557"/>
                </a:lnTo>
                <a:lnTo>
                  <a:pt x="3669" y="7484"/>
                </a:lnTo>
                <a:lnTo>
                  <a:pt x="3596" y="7484"/>
                </a:lnTo>
                <a:lnTo>
                  <a:pt x="3522" y="7520"/>
                </a:lnTo>
                <a:lnTo>
                  <a:pt x="3412" y="7484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55" name="Google Shape;55;p13"/>
          <p:cNvSpPr/>
          <p:nvPr/>
        </p:nvSpPr>
        <p:spPr>
          <a:xfrm>
            <a:off x="3078045" y="3128354"/>
            <a:ext cx="730671" cy="895811"/>
          </a:xfrm>
          <a:custGeom>
            <a:avLst/>
            <a:gdLst/>
            <a:ahLst/>
            <a:cxnLst/>
            <a:rect l="l" t="t" r="r" b="b"/>
            <a:pathLst>
              <a:path w="14601" h="17901" extrusionOk="0">
                <a:moveTo>
                  <a:pt x="10492" y="4329"/>
                </a:moveTo>
                <a:lnTo>
                  <a:pt x="10859" y="4769"/>
                </a:lnTo>
                <a:lnTo>
                  <a:pt x="10712" y="4769"/>
                </a:lnTo>
                <a:lnTo>
                  <a:pt x="10712" y="4696"/>
                </a:lnTo>
                <a:lnTo>
                  <a:pt x="10675" y="4622"/>
                </a:lnTo>
                <a:lnTo>
                  <a:pt x="10639" y="4622"/>
                </a:lnTo>
                <a:lnTo>
                  <a:pt x="10602" y="4549"/>
                </a:lnTo>
                <a:lnTo>
                  <a:pt x="10565" y="4512"/>
                </a:lnTo>
                <a:lnTo>
                  <a:pt x="10455" y="4475"/>
                </a:lnTo>
                <a:lnTo>
                  <a:pt x="10345" y="4512"/>
                </a:lnTo>
                <a:lnTo>
                  <a:pt x="10308" y="4549"/>
                </a:lnTo>
                <a:lnTo>
                  <a:pt x="10272" y="4622"/>
                </a:lnTo>
                <a:lnTo>
                  <a:pt x="10272" y="4696"/>
                </a:lnTo>
                <a:lnTo>
                  <a:pt x="10052" y="4622"/>
                </a:lnTo>
                <a:lnTo>
                  <a:pt x="10492" y="4329"/>
                </a:lnTo>
                <a:close/>
                <a:moveTo>
                  <a:pt x="6897" y="3448"/>
                </a:moveTo>
                <a:lnTo>
                  <a:pt x="7044" y="3485"/>
                </a:lnTo>
                <a:lnTo>
                  <a:pt x="7227" y="3522"/>
                </a:lnTo>
                <a:lnTo>
                  <a:pt x="7374" y="3595"/>
                </a:lnTo>
                <a:lnTo>
                  <a:pt x="7484" y="3705"/>
                </a:lnTo>
                <a:lnTo>
                  <a:pt x="7521" y="3815"/>
                </a:lnTo>
                <a:lnTo>
                  <a:pt x="7521" y="3889"/>
                </a:lnTo>
                <a:lnTo>
                  <a:pt x="7484" y="3999"/>
                </a:lnTo>
                <a:lnTo>
                  <a:pt x="7447" y="4109"/>
                </a:lnTo>
                <a:lnTo>
                  <a:pt x="7264" y="4292"/>
                </a:lnTo>
                <a:lnTo>
                  <a:pt x="7154" y="4439"/>
                </a:lnTo>
                <a:lnTo>
                  <a:pt x="6934" y="4732"/>
                </a:lnTo>
                <a:lnTo>
                  <a:pt x="6714" y="4952"/>
                </a:lnTo>
                <a:lnTo>
                  <a:pt x="6494" y="5099"/>
                </a:lnTo>
                <a:lnTo>
                  <a:pt x="6384" y="5136"/>
                </a:lnTo>
                <a:lnTo>
                  <a:pt x="6310" y="5136"/>
                </a:lnTo>
                <a:lnTo>
                  <a:pt x="6237" y="5062"/>
                </a:lnTo>
                <a:lnTo>
                  <a:pt x="6200" y="4989"/>
                </a:lnTo>
                <a:lnTo>
                  <a:pt x="6163" y="4806"/>
                </a:lnTo>
                <a:lnTo>
                  <a:pt x="6163" y="4659"/>
                </a:lnTo>
                <a:lnTo>
                  <a:pt x="6163" y="4145"/>
                </a:lnTo>
                <a:lnTo>
                  <a:pt x="6127" y="3595"/>
                </a:lnTo>
                <a:lnTo>
                  <a:pt x="6273" y="3522"/>
                </a:lnTo>
                <a:lnTo>
                  <a:pt x="6420" y="3485"/>
                </a:lnTo>
                <a:lnTo>
                  <a:pt x="6567" y="3448"/>
                </a:lnTo>
                <a:close/>
                <a:moveTo>
                  <a:pt x="6457" y="3118"/>
                </a:moveTo>
                <a:lnTo>
                  <a:pt x="6237" y="3192"/>
                </a:lnTo>
                <a:lnTo>
                  <a:pt x="6017" y="3265"/>
                </a:lnTo>
                <a:lnTo>
                  <a:pt x="5833" y="3375"/>
                </a:lnTo>
                <a:lnTo>
                  <a:pt x="5723" y="3558"/>
                </a:lnTo>
                <a:lnTo>
                  <a:pt x="5723" y="3632"/>
                </a:lnTo>
                <a:lnTo>
                  <a:pt x="5760" y="3668"/>
                </a:lnTo>
                <a:lnTo>
                  <a:pt x="5797" y="3705"/>
                </a:lnTo>
                <a:lnTo>
                  <a:pt x="5870" y="3705"/>
                </a:lnTo>
                <a:lnTo>
                  <a:pt x="5980" y="3668"/>
                </a:lnTo>
                <a:lnTo>
                  <a:pt x="5943" y="4219"/>
                </a:lnTo>
                <a:lnTo>
                  <a:pt x="5943" y="4769"/>
                </a:lnTo>
                <a:lnTo>
                  <a:pt x="5943" y="4952"/>
                </a:lnTo>
                <a:lnTo>
                  <a:pt x="5980" y="5099"/>
                </a:lnTo>
                <a:lnTo>
                  <a:pt x="6053" y="5209"/>
                </a:lnTo>
                <a:lnTo>
                  <a:pt x="6163" y="5319"/>
                </a:lnTo>
                <a:lnTo>
                  <a:pt x="6237" y="5393"/>
                </a:lnTo>
                <a:lnTo>
                  <a:pt x="6530" y="5393"/>
                </a:lnTo>
                <a:lnTo>
                  <a:pt x="6714" y="5282"/>
                </a:lnTo>
                <a:lnTo>
                  <a:pt x="6897" y="5136"/>
                </a:lnTo>
                <a:lnTo>
                  <a:pt x="7227" y="4806"/>
                </a:lnTo>
                <a:lnTo>
                  <a:pt x="7447" y="4512"/>
                </a:lnTo>
                <a:lnTo>
                  <a:pt x="7594" y="4329"/>
                </a:lnTo>
                <a:lnTo>
                  <a:pt x="7741" y="4182"/>
                </a:lnTo>
                <a:lnTo>
                  <a:pt x="7814" y="3962"/>
                </a:lnTo>
                <a:lnTo>
                  <a:pt x="7851" y="3852"/>
                </a:lnTo>
                <a:lnTo>
                  <a:pt x="7851" y="3742"/>
                </a:lnTo>
                <a:lnTo>
                  <a:pt x="7777" y="3595"/>
                </a:lnTo>
                <a:lnTo>
                  <a:pt x="7667" y="3448"/>
                </a:lnTo>
                <a:lnTo>
                  <a:pt x="7521" y="3302"/>
                </a:lnTo>
                <a:lnTo>
                  <a:pt x="7374" y="3228"/>
                </a:lnTo>
                <a:lnTo>
                  <a:pt x="7190" y="3155"/>
                </a:lnTo>
                <a:lnTo>
                  <a:pt x="6970" y="3118"/>
                </a:lnTo>
                <a:close/>
                <a:moveTo>
                  <a:pt x="2789" y="3522"/>
                </a:moveTo>
                <a:lnTo>
                  <a:pt x="2935" y="3668"/>
                </a:lnTo>
                <a:lnTo>
                  <a:pt x="3082" y="3779"/>
                </a:lnTo>
                <a:lnTo>
                  <a:pt x="3449" y="3925"/>
                </a:lnTo>
                <a:lnTo>
                  <a:pt x="3632" y="3999"/>
                </a:lnTo>
                <a:lnTo>
                  <a:pt x="3669" y="4072"/>
                </a:lnTo>
                <a:lnTo>
                  <a:pt x="3706" y="4145"/>
                </a:lnTo>
                <a:lnTo>
                  <a:pt x="3706" y="4219"/>
                </a:lnTo>
                <a:lnTo>
                  <a:pt x="3742" y="4255"/>
                </a:lnTo>
                <a:lnTo>
                  <a:pt x="3779" y="4292"/>
                </a:lnTo>
                <a:lnTo>
                  <a:pt x="3852" y="4329"/>
                </a:lnTo>
                <a:lnTo>
                  <a:pt x="4036" y="4402"/>
                </a:lnTo>
                <a:lnTo>
                  <a:pt x="4219" y="4475"/>
                </a:lnTo>
                <a:lnTo>
                  <a:pt x="4403" y="4586"/>
                </a:lnTo>
                <a:lnTo>
                  <a:pt x="4549" y="4696"/>
                </a:lnTo>
                <a:lnTo>
                  <a:pt x="4843" y="5026"/>
                </a:lnTo>
                <a:lnTo>
                  <a:pt x="5100" y="5319"/>
                </a:lnTo>
                <a:lnTo>
                  <a:pt x="4770" y="5356"/>
                </a:lnTo>
                <a:lnTo>
                  <a:pt x="4476" y="5356"/>
                </a:lnTo>
                <a:lnTo>
                  <a:pt x="3816" y="5319"/>
                </a:lnTo>
                <a:lnTo>
                  <a:pt x="3486" y="5319"/>
                </a:lnTo>
                <a:lnTo>
                  <a:pt x="3156" y="5393"/>
                </a:lnTo>
                <a:lnTo>
                  <a:pt x="2972" y="5466"/>
                </a:lnTo>
                <a:lnTo>
                  <a:pt x="2789" y="5576"/>
                </a:lnTo>
                <a:lnTo>
                  <a:pt x="2605" y="5649"/>
                </a:lnTo>
                <a:lnTo>
                  <a:pt x="2495" y="5686"/>
                </a:lnTo>
                <a:lnTo>
                  <a:pt x="2349" y="5686"/>
                </a:lnTo>
                <a:lnTo>
                  <a:pt x="2312" y="5723"/>
                </a:lnTo>
                <a:lnTo>
                  <a:pt x="2275" y="5796"/>
                </a:lnTo>
                <a:lnTo>
                  <a:pt x="2275" y="5833"/>
                </a:lnTo>
                <a:lnTo>
                  <a:pt x="2349" y="6676"/>
                </a:lnTo>
                <a:lnTo>
                  <a:pt x="2128" y="6493"/>
                </a:lnTo>
                <a:lnTo>
                  <a:pt x="1908" y="6383"/>
                </a:lnTo>
                <a:lnTo>
                  <a:pt x="1908" y="6126"/>
                </a:lnTo>
                <a:lnTo>
                  <a:pt x="1835" y="5906"/>
                </a:lnTo>
                <a:lnTo>
                  <a:pt x="1725" y="5796"/>
                </a:lnTo>
                <a:lnTo>
                  <a:pt x="1578" y="5723"/>
                </a:lnTo>
                <a:lnTo>
                  <a:pt x="1285" y="5649"/>
                </a:lnTo>
                <a:lnTo>
                  <a:pt x="1101" y="5649"/>
                </a:lnTo>
                <a:lnTo>
                  <a:pt x="918" y="5686"/>
                </a:lnTo>
                <a:lnTo>
                  <a:pt x="918" y="5686"/>
                </a:lnTo>
                <a:lnTo>
                  <a:pt x="1101" y="5356"/>
                </a:lnTo>
                <a:lnTo>
                  <a:pt x="1285" y="5026"/>
                </a:lnTo>
                <a:lnTo>
                  <a:pt x="1468" y="4732"/>
                </a:lnTo>
                <a:lnTo>
                  <a:pt x="1688" y="4439"/>
                </a:lnTo>
                <a:lnTo>
                  <a:pt x="1945" y="4182"/>
                </a:lnTo>
                <a:lnTo>
                  <a:pt x="2202" y="3962"/>
                </a:lnTo>
                <a:lnTo>
                  <a:pt x="2495" y="3742"/>
                </a:lnTo>
                <a:lnTo>
                  <a:pt x="2789" y="3522"/>
                </a:lnTo>
                <a:close/>
                <a:moveTo>
                  <a:pt x="10639" y="7520"/>
                </a:moveTo>
                <a:lnTo>
                  <a:pt x="11042" y="7703"/>
                </a:lnTo>
                <a:lnTo>
                  <a:pt x="11336" y="7850"/>
                </a:lnTo>
                <a:lnTo>
                  <a:pt x="11482" y="7924"/>
                </a:lnTo>
                <a:lnTo>
                  <a:pt x="11629" y="7960"/>
                </a:lnTo>
                <a:lnTo>
                  <a:pt x="11556" y="8254"/>
                </a:lnTo>
                <a:lnTo>
                  <a:pt x="11225" y="8107"/>
                </a:lnTo>
                <a:lnTo>
                  <a:pt x="10895" y="7960"/>
                </a:lnTo>
                <a:lnTo>
                  <a:pt x="10785" y="7887"/>
                </a:lnTo>
                <a:lnTo>
                  <a:pt x="10639" y="7520"/>
                </a:lnTo>
                <a:close/>
                <a:moveTo>
                  <a:pt x="10272" y="8070"/>
                </a:moveTo>
                <a:lnTo>
                  <a:pt x="10382" y="8144"/>
                </a:lnTo>
                <a:lnTo>
                  <a:pt x="10529" y="8217"/>
                </a:lnTo>
                <a:lnTo>
                  <a:pt x="10565" y="8327"/>
                </a:lnTo>
                <a:lnTo>
                  <a:pt x="10602" y="8400"/>
                </a:lnTo>
                <a:lnTo>
                  <a:pt x="10712" y="8437"/>
                </a:lnTo>
                <a:lnTo>
                  <a:pt x="10932" y="8510"/>
                </a:lnTo>
                <a:lnTo>
                  <a:pt x="11042" y="8547"/>
                </a:lnTo>
                <a:lnTo>
                  <a:pt x="11042" y="8584"/>
                </a:lnTo>
                <a:lnTo>
                  <a:pt x="11042" y="8657"/>
                </a:lnTo>
                <a:lnTo>
                  <a:pt x="11079" y="8731"/>
                </a:lnTo>
                <a:lnTo>
                  <a:pt x="11152" y="8804"/>
                </a:lnTo>
                <a:lnTo>
                  <a:pt x="11336" y="8841"/>
                </a:lnTo>
                <a:lnTo>
                  <a:pt x="11152" y="9244"/>
                </a:lnTo>
                <a:lnTo>
                  <a:pt x="11079" y="9171"/>
                </a:lnTo>
                <a:lnTo>
                  <a:pt x="10602" y="8767"/>
                </a:lnTo>
                <a:lnTo>
                  <a:pt x="10602" y="8547"/>
                </a:lnTo>
                <a:lnTo>
                  <a:pt x="10565" y="8364"/>
                </a:lnTo>
                <a:lnTo>
                  <a:pt x="10492" y="8254"/>
                </a:lnTo>
                <a:lnTo>
                  <a:pt x="10345" y="8180"/>
                </a:lnTo>
                <a:lnTo>
                  <a:pt x="10272" y="8070"/>
                </a:lnTo>
                <a:close/>
                <a:moveTo>
                  <a:pt x="9135" y="4806"/>
                </a:moveTo>
                <a:lnTo>
                  <a:pt x="9501" y="4842"/>
                </a:lnTo>
                <a:lnTo>
                  <a:pt x="9575" y="4879"/>
                </a:lnTo>
                <a:lnTo>
                  <a:pt x="9611" y="4842"/>
                </a:lnTo>
                <a:lnTo>
                  <a:pt x="9905" y="4916"/>
                </a:lnTo>
                <a:lnTo>
                  <a:pt x="10198" y="5026"/>
                </a:lnTo>
                <a:lnTo>
                  <a:pt x="10015" y="5246"/>
                </a:lnTo>
                <a:lnTo>
                  <a:pt x="10015" y="5319"/>
                </a:lnTo>
                <a:lnTo>
                  <a:pt x="10052" y="5393"/>
                </a:lnTo>
                <a:lnTo>
                  <a:pt x="10125" y="5429"/>
                </a:lnTo>
                <a:lnTo>
                  <a:pt x="10198" y="5429"/>
                </a:lnTo>
                <a:lnTo>
                  <a:pt x="10418" y="5319"/>
                </a:lnTo>
                <a:lnTo>
                  <a:pt x="10639" y="5246"/>
                </a:lnTo>
                <a:lnTo>
                  <a:pt x="10859" y="5209"/>
                </a:lnTo>
                <a:lnTo>
                  <a:pt x="11115" y="5172"/>
                </a:lnTo>
                <a:lnTo>
                  <a:pt x="11336" y="5613"/>
                </a:lnTo>
                <a:lnTo>
                  <a:pt x="10859" y="5723"/>
                </a:lnTo>
                <a:lnTo>
                  <a:pt x="10602" y="5796"/>
                </a:lnTo>
                <a:lnTo>
                  <a:pt x="10382" y="5906"/>
                </a:lnTo>
                <a:lnTo>
                  <a:pt x="10345" y="5943"/>
                </a:lnTo>
                <a:lnTo>
                  <a:pt x="10345" y="5979"/>
                </a:lnTo>
                <a:lnTo>
                  <a:pt x="10345" y="6016"/>
                </a:lnTo>
                <a:lnTo>
                  <a:pt x="10382" y="6053"/>
                </a:lnTo>
                <a:lnTo>
                  <a:pt x="10639" y="6126"/>
                </a:lnTo>
                <a:lnTo>
                  <a:pt x="10932" y="6126"/>
                </a:lnTo>
                <a:lnTo>
                  <a:pt x="11225" y="6089"/>
                </a:lnTo>
                <a:lnTo>
                  <a:pt x="11482" y="6016"/>
                </a:lnTo>
                <a:lnTo>
                  <a:pt x="11629" y="6566"/>
                </a:lnTo>
                <a:lnTo>
                  <a:pt x="11666" y="6640"/>
                </a:lnTo>
                <a:lnTo>
                  <a:pt x="11666" y="6640"/>
                </a:lnTo>
                <a:lnTo>
                  <a:pt x="11262" y="6530"/>
                </a:lnTo>
                <a:lnTo>
                  <a:pt x="10932" y="6456"/>
                </a:lnTo>
                <a:lnTo>
                  <a:pt x="10749" y="6420"/>
                </a:lnTo>
                <a:lnTo>
                  <a:pt x="10565" y="6456"/>
                </a:lnTo>
                <a:lnTo>
                  <a:pt x="10529" y="6456"/>
                </a:lnTo>
                <a:lnTo>
                  <a:pt x="10565" y="6530"/>
                </a:lnTo>
                <a:lnTo>
                  <a:pt x="10712" y="6640"/>
                </a:lnTo>
                <a:lnTo>
                  <a:pt x="10895" y="6750"/>
                </a:lnTo>
                <a:lnTo>
                  <a:pt x="11336" y="6933"/>
                </a:lnTo>
                <a:lnTo>
                  <a:pt x="11702" y="7043"/>
                </a:lnTo>
                <a:lnTo>
                  <a:pt x="11666" y="7593"/>
                </a:lnTo>
                <a:lnTo>
                  <a:pt x="11482" y="7520"/>
                </a:lnTo>
                <a:lnTo>
                  <a:pt x="11299" y="7447"/>
                </a:lnTo>
                <a:lnTo>
                  <a:pt x="10785" y="7227"/>
                </a:lnTo>
                <a:lnTo>
                  <a:pt x="10529" y="7153"/>
                </a:lnTo>
                <a:lnTo>
                  <a:pt x="10235" y="7117"/>
                </a:lnTo>
                <a:lnTo>
                  <a:pt x="10198" y="7117"/>
                </a:lnTo>
                <a:lnTo>
                  <a:pt x="10198" y="7153"/>
                </a:lnTo>
                <a:lnTo>
                  <a:pt x="10198" y="7190"/>
                </a:lnTo>
                <a:lnTo>
                  <a:pt x="10198" y="7227"/>
                </a:lnTo>
                <a:lnTo>
                  <a:pt x="10492" y="7410"/>
                </a:lnTo>
                <a:lnTo>
                  <a:pt x="10418" y="7447"/>
                </a:lnTo>
                <a:lnTo>
                  <a:pt x="10015" y="7593"/>
                </a:lnTo>
                <a:lnTo>
                  <a:pt x="9905" y="7483"/>
                </a:lnTo>
                <a:lnTo>
                  <a:pt x="9832" y="7447"/>
                </a:lnTo>
                <a:lnTo>
                  <a:pt x="9795" y="7483"/>
                </a:lnTo>
                <a:lnTo>
                  <a:pt x="9758" y="7520"/>
                </a:lnTo>
                <a:lnTo>
                  <a:pt x="9722" y="7557"/>
                </a:lnTo>
                <a:lnTo>
                  <a:pt x="9722" y="7703"/>
                </a:lnTo>
                <a:lnTo>
                  <a:pt x="9685" y="7740"/>
                </a:lnTo>
                <a:lnTo>
                  <a:pt x="9685" y="7813"/>
                </a:lnTo>
                <a:lnTo>
                  <a:pt x="9722" y="7924"/>
                </a:lnTo>
                <a:lnTo>
                  <a:pt x="9942" y="8180"/>
                </a:lnTo>
                <a:lnTo>
                  <a:pt x="9611" y="7960"/>
                </a:lnTo>
                <a:lnTo>
                  <a:pt x="9281" y="7777"/>
                </a:lnTo>
                <a:lnTo>
                  <a:pt x="9245" y="7777"/>
                </a:lnTo>
                <a:lnTo>
                  <a:pt x="9208" y="7813"/>
                </a:lnTo>
                <a:lnTo>
                  <a:pt x="9171" y="7850"/>
                </a:lnTo>
                <a:lnTo>
                  <a:pt x="9171" y="7924"/>
                </a:lnTo>
                <a:lnTo>
                  <a:pt x="9391" y="8180"/>
                </a:lnTo>
                <a:lnTo>
                  <a:pt x="9648" y="8437"/>
                </a:lnTo>
                <a:lnTo>
                  <a:pt x="10162" y="8877"/>
                </a:lnTo>
                <a:lnTo>
                  <a:pt x="10235" y="8951"/>
                </a:lnTo>
                <a:lnTo>
                  <a:pt x="10162" y="9134"/>
                </a:lnTo>
                <a:lnTo>
                  <a:pt x="10052" y="9317"/>
                </a:lnTo>
                <a:lnTo>
                  <a:pt x="9905" y="9391"/>
                </a:lnTo>
                <a:lnTo>
                  <a:pt x="9832" y="9354"/>
                </a:lnTo>
                <a:lnTo>
                  <a:pt x="9428" y="9097"/>
                </a:lnTo>
                <a:lnTo>
                  <a:pt x="9318" y="8914"/>
                </a:lnTo>
                <a:lnTo>
                  <a:pt x="9171" y="8694"/>
                </a:lnTo>
                <a:lnTo>
                  <a:pt x="8951" y="8547"/>
                </a:lnTo>
                <a:lnTo>
                  <a:pt x="8768" y="8400"/>
                </a:lnTo>
                <a:lnTo>
                  <a:pt x="8658" y="8290"/>
                </a:lnTo>
                <a:lnTo>
                  <a:pt x="8548" y="8107"/>
                </a:lnTo>
                <a:lnTo>
                  <a:pt x="8511" y="7887"/>
                </a:lnTo>
                <a:lnTo>
                  <a:pt x="8474" y="7887"/>
                </a:lnTo>
                <a:lnTo>
                  <a:pt x="8474" y="7777"/>
                </a:lnTo>
                <a:lnTo>
                  <a:pt x="8438" y="7740"/>
                </a:lnTo>
                <a:lnTo>
                  <a:pt x="8364" y="7740"/>
                </a:lnTo>
                <a:lnTo>
                  <a:pt x="7887" y="7667"/>
                </a:lnTo>
                <a:lnTo>
                  <a:pt x="7374" y="7630"/>
                </a:lnTo>
                <a:lnTo>
                  <a:pt x="7117" y="7630"/>
                </a:lnTo>
                <a:lnTo>
                  <a:pt x="6860" y="7667"/>
                </a:lnTo>
                <a:lnTo>
                  <a:pt x="6640" y="7740"/>
                </a:lnTo>
                <a:lnTo>
                  <a:pt x="6457" y="7887"/>
                </a:lnTo>
                <a:lnTo>
                  <a:pt x="6384" y="7777"/>
                </a:lnTo>
                <a:lnTo>
                  <a:pt x="6347" y="7703"/>
                </a:lnTo>
                <a:lnTo>
                  <a:pt x="6384" y="7630"/>
                </a:lnTo>
                <a:lnTo>
                  <a:pt x="6420" y="7557"/>
                </a:lnTo>
                <a:lnTo>
                  <a:pt x="6604" y="7410"/>
                </a:lnTo>
                <a:lnTo>
                  <a:pt x="6787" y="7337"/>
                </a:lnTo>
                <a:lnTo>
                  <a:pt x="7080" y="7300"/>
                </a:lnTo>
                <a:lnTo>
                  <a:pt x="7374" y="7227"/>
                </a:lnTo>
                <a:lnTo>
                  <a:pt x="7521" y="7153"/>
                </a:lnTo>
                <a:lnTo>
                  <a:pt x="7704" y="7006"/>
                </a:lnTo>
                <a:lnTo>
                  <a:pt x="7741" y="6896"/>
                </a:lnTo>
                <a:lnTo>
                  <a:pt x="7777" y="6823"/>
                </a:lnTo>
                <a:lnTo>
                  <a:pt x="7741" y="6750"/>
                </a:lnTo>
                <a:lnTo>
                  <a:pt x="7667" y="6676"/>
                </a:lnTo>
                <a:lnTo>
                  <a:pt x="7594" y="6603"/>
                </a:lnTo>
                <a:lnTo>
                  <a:pt x="7484" y="6603"/>
                </a:lnTo>
                <a:lnTo>
                  <a:pt x="7227" y="6640"/>
                </a:lnTo>
                <a:lnTo>
                  <a:pt x="7007" y="6713"/>
                </a:lnTo>
                <a:lnTo>
                  <a:pt x="6787" y="6786"/>
                </a:lnTo>
                <a:lnTo>
                  <a:pt x="6714" y="6786"/>
                </a:lnTo>
                <a:lnTo>
                  <a:pt x="6640" y="6750"/>
                </a:lnTo>
                <a:lnTo>
                  <a:pt x="6640" y="6676"/>
                </a:lnTo>
                <a:lnTo>
                  <a:pt x="6677" y="6603"/>
                </a:lnTo>
                <a:lnTo>
                  <a:pt x="6750" y="6456"/>
                </a:lnTo>
                <a:lnTo>
                  <a:pt x="6824" y="6346"/>
                </a:lnTo>
                <a:lnTo>
                  <a:pt x="7080" y="6199"/>
                </a:lnTo>
                <a:lnTo>
                  <a:pt x="7337" y="6016"/>
                </a:lnTo>
                <a:lnTo>
                  <a:pt x="7704" y="5759"/>
                </a:lnTo>
                <a:lnTo>
                  <a:pt x="8108" y="5466"/>
                </a:lnTo>
                <a:lnTo>
                  <a:pt x="8181" y="5539"/>
                </a:lnTo>
                <a:lnTo>
                  <a:pt x="8218" y="5539"/>
                </a:lnTo>
                <a:lnTo>
                  <a:pt x="8254" y="5503"/>
                </a:lnTo>
                <a:lnTo>
                  <a:pt x="8511" y="5172"/>
                </a:lnTo>
                <a:lnTo>
                  <a:pt x="8731" y="4806"/>
                </a:lnTo>
                <a:close/>
                <a:moveTo>
                  <a:pt x="10492" y="9171"/>
                </a:moveTo>
                <a:lnTo>
                  <a:pt x="10749" y="9391"/>
                </a:lnTo>
                <a:lnTo>
                  <a:pt x="10969" y="9611"/>
                </a:lnTo>
                <a:lnTo>
                  <a:pt x="10675" y="10124"/>
                </a:lnTo>
                <a:lnTo>
                  <a:pt x="10602" y="10198"/>
                </a:lnTo>
                <a:lnTo>
                  <a:pt x="10565" y="10161"/>
                </a:lnTo>
                <a:lnTo>
                  <a:pt x="10529" y="10088"/>
                </a:lnTo>
                <a:lnTo>
                  <a:pt x="10418" y="9941"/>
                </a:lnTo>
                <a:lnTo>
                  <a:pt x="10308" y="9758"/>
                </a:lnTo>
                <a:lnTo>
                  <a:pt x="10162" y="9611"/>
                </a:lnTo>
                <a:lnTo>
                  <a:pt x="10272" y="9501"/>
                </a:lnTo>
                <a:lnTo>
                  <a:pt x="10345" y="9427"/>
                </a:lnTo>
                <a:lnTo>
                  <a:pt x="10492" y="9171"/>
                </a:lnTo>
                <a:close/>
                <a:moveTo>
                  <a:pt x="551" y="7300"/>
                </a:moveTo>
                <a:lnTo>
                  <a:pt x="808" y="7483"/>
                </a:lnTo>
                <a:lnTo>
                  <a:pt x="991" y="7703"/>
                </a:lnTo>
                <a:lnTo>
                  <a:pt x="1211" y="7924"/>
                </a:lnTo>
                <a:lnTo>
                  <a:pt x="1431" y="8144"/>
                </a:lnTo>
                <a:lnTo>
                  <a:pt x="1982" y="8584"/>
                </a:lnTo>
                <a:lnTo>
                  <a:pt x="2238" y="8841"/>
                </a:lnTo>
                <a:lnTo>
                  <a:pt x="2349" y="8987"/>
                </a:lnTo>
                <a:lnTo>
                  <a:pt x="2422" y="9134"/>
                </a:lnTo>
                <a:lnTo>
                  <a:pt x="2202" y="9281"/>
                </a:lnTo>
                <a:lnTo>
                  <a:pt x="2018" y="9464"/>
                </a:lnTo>
                <a:lnTo>
                  <a:pt x="1872" y="9684"/>
                </a:lnTo>
                <a:lnTo>
                  <a:pt x="1762" y="9978"/>
                </a:lnTo>
                <a:lnTo>
                  <a:pt x="1725" y="10344"/>
                </a:lnTo>
                <a:lnTo>
                  <a:pt x="1762" y="10675"/>
                </a:lnTo>
                <a:lnTo>
                  <a:pt x="1908" y="11408"/>
                </a:lnTo>
                <a:lnTo>
                  <a:pt x="1542" y="10968"/>
                </a:lnTo>
                <a:lnTo>
                  <a:pt x="1248" y="10528"/>
                </a:lnTo>
                <a:lnTo>
                  <a:pt x="991" y="10014"/>
                </a:lnTo>
                <a:lnTo>
                  <a:pt x="808" y="9501"/>
                </a:lnTo>
                <a:lnTo>
                  <a:pt x="661" y="8951"/>
                </a:lnTo>
                <a:lnTo>
                  <a:pt x="551" y="8400"/>
                </a:lnTo>
                <a:lnTo>
                  <a:pt x="514" y="7850"/>
                </a:lnTo>
                <a:lnTo>
                  <a:pt x="551" y="7300"/>
                </a:lnTo>
                <a:close/>
                <a:moveTo>
                  <a:pt x="6897" y="8620"/>
                </a:moveTo>
                <a:lnTo>
                  <a:pt x="6934" y="8694"/>
                </a:lnTo>
                <a:lnTo>
                  <a:pt x="7007" y="8731"/>
                </a:lnTo>
                <a:lnTo>
                  <a:pt x="7264" y="8877"/>
                </a:lnTo>
                <a:lnTo>
                  <a:pt x="7484" y="9024"/>
                </a:lnTo>
                <a:lnTo>
                  <a:pt x="7704" y="9207"/>
                </a:lnTo>
                <a:lnTo>
                  <a:pt x="7887" y="9427"/>
                </a:lnTo>
                <a:lnTo>
                  <a:pt x="8034" y="9648"/>
                </a:lnTo>
                <a:lnTo>
                  <a:pt x="8181" y="9904"/>
                </a:lnTo>
                <a:lnTo>
                  <a:pt x="8254" y="10161"/>
                </a:lnTo>
                <a:lnTo>
                  <a:pt x="8254" y="10418"/>
                </a:lnTo>
                <a:lnTo>
                  <a:pt x="8218" y="10638"/>
                </a:lnTo>
                <a:lnTo>
                  <a:pt x="7704" y="10088"/>
                </a:lnTo>
                <a:lnTo>
                  <a:pt x="7154" y="9611"/>
                </a:lnTo>
                <a:lnTo>
                  <a:pt x="7080" y="9611"/>
                </a:lnTo>
                <a:lnTo>
                  <a:pt x="7044" y="9648"/>
                </a:lnTo>
                <a:lnTo>
                  <a:pt x="7080" y="9684"/>
                </a:lnTo>
                <a:lnTo>
                  <a:pt x="7557" y="10344"/>
                </a:lnTo>
                <a:lnTo>
                  <a:pt x="8071" y="10968"/>
                </a:lnTo>
                <a:lnTo>
                  <a:pt x="7887" y="11188"/>
                </a:lnTo>
                <a:lnTo>
                  <a:pt x="7741" y="11408"/>
                </a:lnTo>
                <a:lnTo>
                  <a:pt x="7521" y="11628"/>
                </a:lnTo>
                <a:lnTo>
                  <a:pt x="7227" y="11372"/>
                </a:lnTo>
                <a:lnTo>
                  <a:pt x="6860" y="11005"/>
                </a:lnTo>
                <a:lnTo>
                  <a:pt x="6787" y="10748"/>
                </a:lnTo>
                <a:lnTo>
                  <a:pt x="6750" y="10491"/>
                </a:lnTo>
                <a:lnTo>
                  <a:pt x="6640" y="10234"/>
                </a:lnTo>
                <a:lnTo>
                  <a:pt x="6530" y="9978"/>
                </a:lnTo>
                <a:lnTo>
                  <a:pt x="6457" y="9868"/>
                </a:lnTo>
                <a:lnTo>
                  <a:pt x="6310" y="9868"/>
                </a:lnTo>
                <a:lnTo>
                  <a:pt x="5870" y="10014"/>
                </a:lnTo>
                <a:lnTo>
                  <a:pt x="5650" y="10088"/>
                </a:lnTo>
                <a:lnTo>
                  <a:pt x="5577" y="10088"/>
                </a:lnTo>
                <a:lnTo>
                  <a:pt x="5466" y="10014"/>
                </a:lnTo>
                <a:lnTo>
                  <a:pt x="5210" y="9904"/>
                </a:lnTo>
                <a:lnTo>
                  <a:pt x="5026" y="9758"/>
                </a:lnTo>
                <a:lnTo>
                  <a:pt x="4953" y="9648"/>
                </a:lnTo>
                <a:lnTo>
                  <a:pt x="4880" y="9538"/>
                </a:lnTo>
                <a:lnTo>
                  <a:pt x="4843" y="9427"/>
                </a:lnTo>
                <a:lnTo>
                  <a:pt x="4843" y="9281"/>
                </a:lnTo>
                <a:lnTo>
                  <a:pt x="4880" y="9134"/>
                </a:lnTo>
                <a:lnTo>
                  <a:pt x="4953" y="8987"/>
                </a:lnTo>
                <a:lnTo>
                  <a:pt x="5063" y="8877"/>
                </a:lnTo>
                <a:lnTo>
                  <a:pt x="5210" y="8804"/>
                </a:lnTo>
                <a:lnTo>
                  <a:pt x="5577" y="8694"/>
                </a:lnTo>
                <a:lnTo>
                  <a:pt x="5870" y="8657"/>
                </a:lnTo>
                <a:lnTo>
                  <a:pt x="6384" y="8657"/>
                </a:lnTo>
                <a:lnTo>
                  <a:pt x="6897" y="8620"/>
                </a:lnTo>
                <a:close/>
                <a:moveTo>
                  <a:pt x="8621" y="10088"/>
                </a:moveTo>
                <a:lnTo>
                  <a:pt x="9355" y="10565"/>
                </a:lnTo>
                <a:lnTo>
                  <a:pt x="9501" y="10711"/>
                </a:lnTo>
                <a:lnTo>
                  <a:pt x="9648" y="10858"/>
                </a:lnTo>
                <a:lnTo>
                  <a:pt x="9758" y="11005"/>
                </a:lnTo>
                <a:lnTo>
                  <a:pt x="9868" y="11151"/>
                </a:lnTo>
                <a:lnTo>
                  <a:pt x="9355" y="11628"/>
                </a:lnTo>
                <a:lnTo>
                  <a:pt x="9318" y="11592"/>
                </a:lnTo>
                <a:lnTo>
                  <a:pt x="9208" y="11482"/>
                </a:lnTo>
                <a:lnTo>
                  <a:pt x="9061" y="11408"/>
                </a:lnTo>
                <a:lnTo>
                  <a:pt x="8878" y="11298"/>
                </a:lnTo>
                <a:lnTo>
                  <a:pt x="8768" y="11188"/>
                </a:lnTo>
                <a:lnTo>
                  <a:pt x="8511" y="10931"/>
                </a:lnTo>
                <a:lnTo>
                  <a:pt x="8548" y="10821"/>
                </a:lnTo>
                <a:lnTo>
                  <a:pt x="8621" y="10638"/>
                </a:lnTo>
                <a:lnTo>
                  <a:pt x="8658" y="10455"/>
                </a:lnTo>
                <a:lnTo>
                  <a:pt x="8658" y="10271"/>
                </a:lnTo>
                <a:lnTo>
                  <a:pt x="8621" y="10088"/>
                </a:lnTo>
                <a:close/>
                <a:moveTo>
                  <a:pt x="6860" y="11555"/>
                </a:moveTo>
                <a:lnTo>
                  <a:pt x="7190" y="11885"/>
                </a:lnTo>
                <a:lnTo>
                  <a:pt x="7007" y="11958"/>
                </a:lnTo>
                <a:lnTo>
                  <a:pt x="6897" y="11958"/>
                </a:lnTo>
                <a:lnTo>
                  <a:pt x="6787" y="11922"/>
                </a:lnTo>
                <a:lnTo>
                  <a:pt x="6860" y="11555"/>
                </a:lnTo>
                <a:close/>
                <a:moveTo>
                  <a:pt x="8328" y="11262"/>
                </a:moveTo>
                <a:lnTo>
                  <a:pt x="8474" y="11445"/>
                </a:lnTo>
                <a:lnTo>
                  <a:pt x="8658" y="11628"/>
                </a:lnTo>
                <a:lnTo>
                  <a:pt x="8878" y="11775"/>
                </a:lnTo>
                <a:lnTo>
                  <a:pt x="8988" y="11812"/>
                </a:lnTo>
                <a:lnTo>
                  <a:pt x="9098" y="11848"/>
                </a:lnTo>
                <a:lnTo>
                  <a:pt x="8731" y="12105"/>
                </a:lnTo>
                <a:lnTo>
                  <a:pt x="8328" y="12325"/>
                </a:lnTo>
                <a:lnTo>
                  <a:pt x="8291" y="12289"/>
                </a:lnTo>
                <a:lnTo>
                  <a:pt x="7814" y="11885"/>
                </a:lnTo>
                <a:lnTo>
                  <a:pt x="8071" y="11592"/>
                </a:lnTo>
                <a:lnTo>
                  <a:pt x="8328" y="11262"/>
                </a:lnTo>
                <a:close/>
                <a:moveTo>
                  <a:pt x="6970" y="2678"/>
                </a:moveTo>
                <a:lnTo>
                  <a:pt x="7374" y="2715"/>
                </a:lnTo>
                <a:lnTo>
                  <a:pt x="7777" y="2788"/>
                </a:lnTo>
                <a:lnTo>
                  <a:pt x="8181" y="2898"/>
                </a:lnTo>
                <a:lnTo>
                  <a:pt x="8548" y="3008"/>
                </a:lnTo>
                <a:lnTo>
                  <a:pt x="8915" y="3192"/>
                </a:lnTo>
                <a:lnTo>
                  <a:pt x="9281" y="3375"/>
                </a:lnTo>
                <a:lnTo>
                  <a:pt x="9611" y="3595"/>
                </a:lnTo>
                <a:lnTo>
                  <a:pt x="9501" y="3632"/>
                </a:lnTo>
                <a:lnTo>
                  <a:pt x="9281" y="3815"/>
                </a:lnTo>
                <a:lnTo>
                  <a:pt x="9171" y="3925"/>
                </a:lnTo>
                <a:lnTo>
                  <a:pt x="9061" y="4035"/>
                </a:lnTo>
                <a:lnTo>
                  <a:pt x="9061" y="4072"/>
                </a:lnTo>
                <a:lnTo>
                  <a:pt x="9061" y="4109"/>
                </a:lnTo>
                <a:lnTo>
                  <a:pt x="9135" y="4109"/>
                </a:lnTo>
                <a:lnTo>
                  <a:pt x="9245" y="4072"/>
                </a:lnTo>
                <a:lnTo>
                  <a:pt x="9355" y="4072"/>
                </a:lnTo>
                <a:lnTo>
                  <a:pt x="9685" y="3925"/>
                </a:lnTo>
                <a:lnTo>
                  <a:pt x="9905" y="3815"/>
                </a:lnTo>
                <a:lnTo>
                  <a:pt x="10198" y="4035"/>
                </a:lnTo>
                <a:lnTo>
                  <a:pt x="9905" y="4255"/>
                </a:lnTo>
                <a:lnTo>
                  <a:pt x="9611" y="4512"/>
                </a:lnTo>
                <a:lnTo>
                  <a:pt x="9281" y="4475"/>
                </a:lnTo>
                <a:lnTo>
                  <a:pt x="8731" y="4475"/>
                </a:lnTo>
                <a:lnTo>
                  <a:pt x="8584" y="4512"/>
                </a:lnTo>
                <a:lnTo>
                  <a:pt x="8548" y="4549"/>
                </a:lnTo>
                <a:lnTo>
                  <a:pt x="8511" y="4622"/>
                </a:lnTo>
                <a:lnTo>
                  <a:pt x="8328" y="4989"/>
                </a:lnTo>
                <a:lnTo>
                  <a:pt x="8108" y="5356"/>
                </a:lnTo>
                <a:lnTo>
                  <a:pt x="7851" y="5466"/>
                </a:lnTo>
                <a:lnTo>
                  <a:pt x="7594" y="5613"/>
                </a:lnTo>
                <a:lnTo>
                  <a:pt x="7117" y="5906"/>
                </a:lnTo>
                <a:lnTo>
                  <a:pt x="6714" y="6163"/>
                </a:lnTo>
                <a:lnTo>
                  <a:pt x="6530" y="6310"/>
                </a:lnTo>
                <a:lnTo>
                  <a:pt x="6457" y="6383"/>
                </a:lnTo>
                <a:lnTo>
                  <a:pt x="6420" y="6493"/>
                </a:lnTo>
                <a:lnTo>
                  <a:pt x="6384" y="6676"/>
                </a:lnTo>
                <a:lnTo>
                  <a:pt x="6420" y="6786"/>
                </a:lnTo>
                <a:lnTo>
                  <a:pt x="6457" y="6896"/>
                </a:lnTo>
                <a:lnTo>
                  <a:pt x="6567" y="6970"/>
                </a:lnTo>
                <a:lnTo>
                  <a:pt x="6677" y="6970"/>
                </a:lnTo>
                <a:lnTo>
                  <a:pt x="6824" y="7006"/>
                </a:lnTo>
                <a:lnTo>
                  <a:pt x="7117" y="6933"/>
                </a:lnTo>
                <a:lnTo>
                  <a:pt x="7301" y="6860"/>
                </a:lnTo>
                <a:lnTo>
                  <a:pt x="7447" y="6823"/>
                </a:lnTo>
                <a:lnTo>
                  <a:pt x="7484" y="6860"/>
                </a:lnTo>
                <a:lnTo>
                  <a:pt x="7411" y="6896"/>
                </a:lnTo>
                <a:lnTo>
                  <a:pt x="7227" y="7006"/>
                </a:lnTo>
                <a:lnTo>
                  <a:pt x="6860" y="7080"/>
                </a:lnTo>
                <a:lnTo>
                  <a:pt x="6530" y="7153"/>
                </a:lnTo>
                <a:lnTo>
                  <a:pt x="6347" y="7227"/>
                </a:lnTo>
                <a:lnTo>
                  <a:pt x="6237" y="7337"/>
                </a:lnTo>
                <a:lnTo>
                  <a:pt x="6163" y="7483"/>
                </a:lnTo>
                <a:lnTo>
                  <a:pt x="6127" y="7630"/>
                </a:lnTo>
                <a:lnTo>
                  <a:pt x="6127" y="7777"/>
                </a:lnTo>
                <a:lnTo>
                  <a:pt x="6163" y="7924"/>
                </a:lnTo>
                <a:lnTo>
                  <a:pt x="6237" y="8070"/>
                </a:lnTo>
                <a:lnTo>
                  <a:pt x="6384" y="8180"/>
                </a:lnTo>
                <a:lnTo>
                  <a:pt x="6494" y="8180"/>
                </a:lnTo>
                <a:lnTo>
                  <a:pt x="6567" y="8144"/>
                </a:lnTo>
                <a:lnTo>
                  <a:pt x="6640" y="8070"/>
                </a:lnTo>
                <a:lnTo>
                  <a:pt x="6714" y="7997"/>
                </a:lnTo>
                <a:lnTo>
                  <a:pt x="6897" y="7924"/>
                </a:lnTo>
                <a:lnTo>
                  <a:pt x="7337" y="7924"/>
                </a:lnTo>
                <a:lnTo>
                  <a:pt x="8328" y="7997"/>
                </a:lnTo>
                <a:lnTo>
                  <a:pt x="8328" y="8144"/>
                </a:lnTo>
                <a:lnTo>
                  <a:pt x="8364" y="8327"/>
                </a:lnTo>
                <a:lnTo>
                  <a:pt x="8438" y="8474"/>
                </a:lnTo>
                <a:lnTo>
                  <a:pt x="8548" y="8584"/>
                </a:lnTo>
                <a:lnTo>
                  <a:pt x="8768" y="8767"/>
                </a:lnTo>
                <a:lnTo>
                  <a:pt x="8548" y="8694"/>
                </a:lnTo>
                <a:lnTo>
                  <a:pt x="8328" y="8657"/>
                </a:lnTo>
                <a:lnTo>
                  <a:pt x="8291" y="8657"/>
                </a:lnTo>
                <a:lnTo>
                  <a:pt x="8291" y="8731"/>
                </a:lnTo>
                <a:lnTo>
                  <a:pt x="8511" y="8951"/>
                </a:lnTo>
                <a:lnTo>
                  <a:pt x="8768" y="9171"/>
                </a:lnTo>
                <a:lnTo>
                  <a:pt x="9355" y="9501"/>
                </a:lnTo>
                <a:lnTo>
                  <a:pt x="9428" y="9574"/>
                </a:lnTo>
                <a:lnTo>
                  <a:pt x="9538" y="9648"/>
                </a:lnTo>
                <a:lnTo>
                  <a:pt x="9648" y="9684"/>
                </a:lnTo>
                <a:lnTo>
                  <a:pt x="9795" y="9794"/>
                </a:lnTo>
                <a:lnTo>
                  <a:pt x="9942" y="9941"/>
                </a:lnTo>
                <a:lnTo>
                  <a:pt x="10125" y="10198"/>
                </a:lnTo>
                <a:lnTo>
                  <a:pt x="10272" y="10344"/>
                </a:lnTo>
                <a:lnTo>
                  <a:pt x="10418" y="10491"/>
                </a:lnTo>
                <a:lnTo>
                  <a:pt x="10125" y="10858"/>
                </a:lnTo>
                <a:lnTo>
                  <a:pt x="9978" y="10638"/>
                </a:lnTo>
                <a:lnTo>
                  <a:pt x="9795" y="10455"/>
                </a:lnTo>
                <a:lnTo>
                  <a:pt x="9428" y="10161"/>
                </a:lnTo>
                <a:lnTo>
                  <a:pt x="8988" y="9904"/>
                </a:lnTo>
                <a:lnTo>
                  <a:pt x="8401" y="9501"/>
                </a:lnTo>
                <a:lnTo>
                  <a:pt x="8144" y="9171"/>
                </a:lnTo>
                <a:lnTo>
                  <a:pt x="7851" y="8877"/>
                </a:lnTo>
                <a:lnTo>
                  <a:pt x="7557" y="8657"/>
                </a:lnTo>
                <a:lnTo>
                  <a:pt x="7227" y="8437"/>
                </a:lnTo>
                <a:lnTo>
                  <a:pt x="7190" y="8437"/>
                </a:lnTo>
                <a:lnTo>
                  <a:pt x="7190" y="8400"/>
                </a:lnTo>
                <a:lnTo>
                  <a:pt x="7154" y="8400"/>
                </a:lnTo>
                <a:lnTo>
                  <a:pt x="7044" y="8364"/>
                </a:lnTo>
                <a:lnTo>
                  <a:pt x="6677" y="8327"/>
                </a:lnTo>
                <a:lnTo>
                  <a:pt x="6273" y="8290"/>
                </a:lnTo>
                <a:lnTo>
                  <a:pt x="5870" y="8327"/>
                </a:lnTo>
                <a:lnTo>
                  <a:pt x="5466" y="8364"/>
                </a:lnTo>
                <a:lnTo>
                  <a:pt x="5173" y="8437"/>
                </a:lnTo>
                <a:lnTo>
                  <a:pt x="4990" y="8510"/>
                </a:lnTo>
                <a:lnTo>
                  <a:pt x="4843" y="8620"/>
                </a:lnTo>
                <a:lnTo>
                  <a:pt x="4733" y="8731"/>
                </a:lnTo>
                <a:lnTo>
                  <a:pt x="4623" y="8841"/>
                </a:lnTo>
                <a:lnTo>
                  <a:pt x="4549" y="8987"/>
                </a:lnTo>
                <a:lnTo>
                  <a:pt x="4476" y="9171"/>
                </a:lnTo>
                <a:lnTo>
                  <a:pt x="4476" y="9317"/>
                </a:lnTo>
                <a:lnTo>
                  <a:pt x="4476" y="9464"/>
                </a:lnTo>
                <a:lnTo>
                  <a:pt x="4513" y="9611"/>
                </a:lnTo>
                <a:lnTo>
                  <a:pt x="4549" y="9721"/>
                </a:lnTo>
                <a:lnTo>
                  <a:pt x="4733" y="9978"/>
                </a:lnTo>
                <a:lnTo>
                  <a:pt x="4953" y="10161"/>
                </a:lnTo>
                <a:lnTo>
                  <a:pt x="5246" y="10344"/>
                </a:lnTo>
                <a:lnTo>
                  <a:pt x="5577" y="10491"/>
                </a:lnTo>
                <a:lnTo>
                  <a:pt x="5687" y="10491"/>
                </a:lnTo>
                <a:lnTo>
                  <a:pt x="5797" y="10418"/>
                </a:lnTo>
                <a:lnTo>
                  <a:pt x="6090" y="10308"/>
                </a:lnTo>
                <a:lnTo>
                  <a:pt x="6090" y="10418"/>
                </a:lnTo>
                <a:lnTo>
                  <a:pt x="6090" y="10528"/>
                </a:lnTo>
                <a:lnTo>
                  <a:pt x="6163" y="10785"/>
                </a:lnTo>
                <a:lnTo>
                  <a:pt x="6310" y="10968"/>
                </a:lnTo>
                <a:lnTo>
                  <a:pt x="6494" y="11188"/>
                </a:lnTo>
                <a:lnTo>
                  <a:pt x="6494" y="11592"/>
                </a:lnTo>
                <a:lnTo>
                  <a:pt x="6420" y="11958"/>
                </a:lnTo>
                <a:lnTo>
                  <a:pt x="6384" y="12105"/>
                </a:lnTo>
                <a:lnTo>
                  <a:pt x="6420" y="12142"/>
                </a:lnTo>
                <a:lnTo>
                  <a:pt x="6457" y="12179"/>
                </a:lnTo>
                <a:lnTo>
                  <a:pt x="6714" y="12289"/>
                </a:lnTo>
                <a:lnTo>
                  <a:pt x="6970" y="12325"/>
                </a:lnTo>
                <a:lnTo>
                  <a:pt x="7227" y="12252"/>
                </a:lnTo>
                <a:lnTo>
                  <a:pt x="7447" y="12142"/>
                </a:lnTo>
                <a:lnTo>
                  <a:pt x="7924" y="12509"/>
                </a:lnTo>
                <a:lnTo>
                  <a:pt x="7484" y="12655"/>
                </a:lnTo>
                <a:lnTo>
                  <a:pt x="7044" y="12802"/>
                </a:lnTo>
                <a:lnTo>
                  <a:pt x="6714" y="12876"/>
                </a:lnTo>
                <a:lnTo>
                  <a:pt x="6604" y="12765"/>
                </a:lnTo>
                <a:lnTo>
                  <a:pt x="6494" y="12582"/>
                </a:lnTo>
                <a:lnTo>
                  <a:pt x="6310" y="12289"/>
                </a:lnTo>
                <a:lnTo>
                  <a:pt x="6090" y="12032"/>
                </a:lnTo>
                <a:lnTo>
                  <a:pt x="5870" y="11812"/>
                </a:lnTo>
                <a:lnTo>
                  <a:pt x="5466" y="11372"/>
                </a:lnTo>
                <a:lnTo>
                  <a:pt x="5100" y="10895"/>
                </a:lnTo>
                <a:lnTo>
                  <a:pt x="5063" y="10858"/>
                </a:lnTo>
                <a:lnTo>
                  <a:pt x="4990" y="10858"/>
                </a:lnTo>
                <a:lnTo>
                  <a:pt x="4953" y="10895"/>
                </a:lnTo>
                <a:lnTo>
                  <a:pt x="4953" y="10931"/>
                </a:lnTo>
                <a:lnTo>
                  <a:pt x="4953" y="11151"/>
                </a:lnTo>
                <a:lnTo>
                  <a:pt x="5026" y="11335"/>
                </a:lnTo>
                <a:lnTo>
                  <a:pt x="5100" y="11518"/>
                </a:lnTo>
                <a:lnTo>
                  <a:pt x="5246" y="11702"/>
                </a:lnTo>
                <a:lnTo>
                  <a:pt x="5540" y="12032"/>
                </a:lnTo>
                <a:lnTo>
                  <a:pt x="5833" y="12325"/>
                </a:lnTo>
                <a:lnTo>
                  <a:pt x="6017" y="12582"/>
                </a:lnTo>
                <a:lnTo>
                  <a:pt x="6200" y="12912"/>
                </a:lnTo>
                <a:lnTo>
                  <a:pt x="5650" y="12949"/>
                </a:lnTo>
                <a:lnTo>
                  <a:pt x="5026" y="12362"/>
                </a:lnTo>
                <a:lnTo>
                  <a:pt x="4659" y="11995"/>
                </a:lnTo>
                <a:lnTo>
                  <a:pt x="4513" y="11812"/>
                </a:lnTo>
                <a:lnTo>
                  <a:pt x="4439" y="11555"/>
                </a:lnTo>
                <a:lnTo>
                  <a:pt x="4403" y="11518"/>
                </a:lnTo>
                <a:lnTo>
                  <a:pt x="4329" y="11482"/>
                </a:lnTo>
                <a:lnTo>
                  <a:pt x="4256" y="11482"/>
                </a:lnTo>
                <a:lnTo>
                  <a:pt x="4219" y="11555"/>
                </a:lnTo>
                <a:lnTo>
                  <a:pt x="4219" y="11665"/>
                </a:lnTo>
                <a:lnTo>
                  <a:pt x="4219" y="11812"/>
                </a:lnTo>
                <a:lnTo>
                  <a:pt x="4293" y="12032"/>
                </a:lnTo>
                <a:lnTo>
                  <a:pt x="4403" y="12252"/>
                </a:lnTo>
                <a:lnTo>
                  <a:pt x="4586" y="12435"/>
                </a:lnTo>
                <a:lnTo>
                  <a:pt x="4953" y="12876"/>
                </a:lnTo>
                <a:lnTo>
                  <a:pt x="4880" y="12876"/>
                </a:lnTo>
                <a:lnTo>
                  <a:pt x="4880" y="12839"/>
                </a:lnTo>
                <a:lnTo>
                  <a:pt x="4880" y="12802"/>
                </a:lnTo>
                <a:lnTo>
                  <a:pt x="4843" y="12765"/>
                </a:lnTo>
                <a:lnTo>
                  <a:pt x="4549" y="12692"/>
                </a:lnTo>
                <a:lnTo>
                  <a:pt x="4439" y="12655"/>
                </a:lnTo>
                <a:lnTo>
                  <a:pt x="4366" y="12545"/>
                </a:lnTo>
                <a:lnTo>
                  <a:pt x="4293" y="12362"/>
                </a:lnTo>
                <a:lnTo>
                  <a:pt x="4073" y="11995"/>
                </a:lnTo>
                <a:lnTo>
                  <a:pt x="3926" y="11848"/>
                </a:lnTo>
                <a:lnTo>
                  <a:pt x="3816" y="11738"/>
                </a:lnTo>
                <a:lnTo>
                  <a:pt x="3816" y="11665"/>
                </a:lnTo>
                <a:lnTo>
                  <a:pt x="3816" y="11592"/>
                </a:lnTo>
                <a:lnTo>
                  <a:pt x="3779" y="11555"/>
                </a:lnTo>
                <a:lnTo>
                  <a:pt x="3742" y="11518"/>
                </a:lnTo>
                <a:lnTo>
                  <a:pt x="3669" y="11555"/>
                </a:lnTo>
                <a:lnTo>
                  <a:pt x="3559" y="11628"/>
                </a:lnTo>
                <a:lnTo>
                  <a:pt x="3522" y="11702"/>
                </a:lnTo>
                <a:lnTo>
                  <a:pt x="3522" y="11848"/>
                </a:lnTo>
                <a:lnTo>
                  <a:pt x="3559" y="11958"/>
                </a:lnTo>
                <a:lnTo>
                  <a:pt x="3669" y="12105"/>
                </a:lnTo>
                <a:lnTo>
                  <a:pt x="3779" y="12252"/>
                </a:lnTo>
                <a:lnTo>
                  <a:pt x="3889" y="12435"/>
                </a:lnTo>
                <a:lnTo>
                  <a:pt x="3963" y="12655"/>
                </a:lnTo>
                <a:lnTo>
                  <a:pt x="3963" y="12655"/>
                </a:lnTo>
                <a:lnTo>
                  <a:pt x="3376" y="12435"/>
                </a:lnTo>
                <a:lnTo>
                  <a:pt x="2825" y="12105"/>
                </a:lnTo>
                <a:lnTo>
                  <a:pt x="2789" y="12069"/>
                </a:lnTo>
                <a:lnTo>
                  <a:pt x="2715" y="11958"/>
                </a:lnTo>
                <a:lnTo>
                  <a:pt x="2605" y="11885"/>
                </a:lnTo>
                <a:lnTo>
                  <a:pt x="2349" y="11812"/>
                </a:lnTo>
                <a:lnTo>
                  <a:pt x="2312" y="11738"/>
                </a:lnTo>
                <a:lnTo>
                  <a:pt x="2165" y="11115"/>
                </a:lnTo>
                <a:lnTo>
                  <a:pt x="2092" y="10748"/>
                </a:lnTo>
                <a:lnTo>
                  <a:pt x="2055" y="10381"/>
                </a:lnTo>
                <a:lnTo>
                  <a:pt x="2055" y="10051"/>
                </a:lnTo>
                <a:lnTo>
                  <a:pt x="2092" y="9868"/>
                </a:lnTo>
                <a:lnTo>
                  <a:pt x="2165" y="9758"/>
                </a:lnTo>
                <a:lnTo>
                  <a:pt x="2238" y="9611"/>
                </a:lnTo>
                <a:lnTo>
                  <a:pt x="2349" y="9538"/>
                </a:lnTo>
                <a:lnTo>
                  <a:pt x="2495" y="9464"/>
                </a:lnTo>
                <a:lnTo>
                  <a:pt x="2679" y="9391"/>
                </a:lnTo>
                <a:lnTo>
                  <a:pt x="2715" y="9391"/>
                </a:lnTo>
                <a:lnTo>
                  <a:pt x="2752" y="9354"/>
                </a:lnTo>
                <a:lnTo>
                  <a:pt x="2789" y="9281"/>
                </a:lnTo>
                <a:lnTo>
                  <a:pt x="2789" y="9207"/>
                </a:lnTo>
                <a:lnTo>
                  <a:pt x="2715" y="9024"/>
                </a:lnTo>
                <a:lnTo>
                  <a:pt x="2605" y="8841"/>
                </a:lnTo>
                <a:lnTo>
                  <a:pt x="2495" y="8694"/>
                </a:lnTo>
                <a:lnTo>
                  <a:pt x="2349" y="8510"/>
                </a:lnTo>
                <a:lnTo>
                  <a:pt x="2055" y="8254"/>
                </a:lnTo>
                <a:lnTo>
                  <a:pt x="1725" y="7960"/>
                </a:lnTo>
                <a:lnTo>
                  <a:pt x="1505" y="7813"/>
                </a:lnTo>
                <a:lnTo>
                  <a:pt x="1285" y="7630"/>
                </a:lnTo>
                <a:lnTo>
                  <a:pt x="1175" y="7447"/>
                </a:lnTo>
                <a:lnTo>
                  <a:pt x="991" y="7300"/>
                </a:lnTo>
                <a:lnTo>
                  <a:pt x="771" y="7153"/>
                </a:lnTo>
                <a:lnTo>
                  <a:pt x="551" y="7117"/>
                </a:lnTo>
                <a:lnTo>
                  <a:pt x="661" y="6566"/>
                </a:lnTo>
                <a:lnTo>
                  <a:pt x="771" y="6089"/>
                </a:lnTo>
                <a:lnTo>
                  <a:pt x="808" y="6016"/>
                </a:lnTo>
                <a:lnTo>
                  <a:pt x="955" y="5943"/>
                </a:lnTo>
                <a:lnTo>
                  <a:pt x="1101" y="5906"/>
                </a:lnTo>
                <a:lnTo>
                  <a:pt x="1248" y="5906"/>
                </a:lnTo>
                <a:lnTo>
                  <a:pt x="1395" y="5943"/>
                </a:lnTo>
                <a:lnTo>
                  <a:pt x="1505" y="6016"/>
                </a:lnTo>
                <a:lnTo>
                  <a:pt x="1615" y="6126"/>
                </a:lnTo>
                <a:lnTo>
                  <a:pt x="1652" y="6236"/>
                </a:lnTo>
                <a:lnTo>
                  <a:pt x="1652" y="6420"/>
                </a:lnTo>
                <a:lnTo>
                  <a:pt x="1652" y="6530"/>
                </a:lnTo>
                <a:lnTo>
                  <a:pt x="1688" y="6566"/>
                </a:lnTo>
                <a:lnTo>
                  <a:pt x="1725" y="6566"/>
                </a:lnTo>
                <a:lnTo>
                  <a:pt x="1945" y="6676"/>
                </a:lnTo>
                <a:lnTo>
                  <a:pt x="2128" y="6786"/>
                </a:lnTo>
                <a:lnTo>
                  <a:pt x="2275" y="6970"/>
                </a:lnTo>
                <a:lnTo>
                  <a:pt x="2385" y="7153"/>
                </a:lnTo>
                <a:lnTo>
                  <a:pt x="2459" y="7227"/>
                </a:lnTo>
                <a:lnTo>
                  <a:pt x="2532" y="7227"/>
                </a:lnTo>
                <a:lnTo>
                  <a:pt x="2605" y="7190"/>
                </a:lnTo>
                <a:lnTo>
                  <a:pt x="2642" y="7080"/>
                </a:lnTo>
                <a:lnTo>
                  <a:pt x="2532" y="5943"/>
                </a:lnTo>
                <a:lnTo>
                  <a:pt x="2752" y="5906"/>
                </a:lnTo>
                <a:lnTo>
                  <a:pt x="3009" y="5796"/>
                </a:lnTo>
                <a:lnTo>
                  <a:pt x="3229" y="5723"/>
                </a:lnTo>
                <a:lnTo>
                  <a:pt x="3449" y="5686"/>
                </a:lnTo>
                <a:lnTo>
                  <a:pt x="3669" y="5649"/>
                </a:lnTo>
                <a:lnTo>
                  <a:pt x="3889" y="5686"/>
                </a:lnTo>
                <a:lnTo>
                  <a:pt x="4293" y="5723"/>
                </a:lnTo>
                <a:lnTo>
                  <a:pt x="5100" y="5723"/>
                </a:lnTo>
                <a:lnTo>
                  <a:pt x="5283" y="5649"/>
                </a:lnTo>
                <a:lnTo>
                  <a:pt x="5503" y="5576"/>
                </a:lnTo>
                <a:lnTo>
                  <a:pt x="5577" y="5539"/>
                </a:lnTo>
                <a:lnTo>
                  <a:pt x="5613" y="5466"/>
                </a:lnTo>
                <a:lnTo>
                  <a:pt x="5613" y="5356"/>
                </a:lnTo>
                <a:lnTo>
                  <a:pt x="5577" y="5282"/>
                </a:lnTo>
                <a:lnTo>
                  <a:pt x="5246" y="4916"/>
                </a:lnTo>
                <a:lnTo>
                  <a:pt x="4880" y="4549"/>
                </a:lnTo>
                <a:lnTo>
                  <a:pt x="4696" y="4365"/>
                </a:lnTo>
                <a:lnTo>
                  <a:pt x="4513" y="4219"/>
                </a:lnTo>
                <a:lnTo>
                  <a:pt x="4293" y="4109"/>
                </a:lnTo>
                <a:lnTo>
                  <a:pt x="4036" y="3999"/>
                </a:lnTo>
                <a:lnTo>
                  <a:pt x="3999" y="3889"/>
                </a:lnTo>
                <a:lnTo>
                  <a:pt x="3963" y="3815"/>
                </a:lnTo>
                <a:lnTo>
                  <a:pt x="3852" y="3742"/>
                </a:lnTo>
                <a:lnTo>
                  <a:pt x="3742" y="3668"/>
                </a:lnTo>
                <a:lnTo>
                  <a:pt x="3376" y="3522"/>
                </a:lnTo>
                <a:lnTo>
                  <a:pt x="3192" y="3448"/>
                </a:lnTo>
                <a:lnTo>
                  <a:pt x="2972" y="3412"/>
                </a:lnTo>
                <a:lnTo>
                  <a:pt x="3412" y="3228"/>
                </a:lnTo>
                <a:lnTo>
                  <a:pt x="3816" y="3045"/>
                </a:lnTo>
                <a:lnTo>
                  <a:pt x="4256" y="2935"/>
                </a:lnTo>
                <a:lnTo>
                  <a:pt x="4696" y="2861"/>
                </a:lnTo>
                <a:lnTo>
                  <a:pt x="5136" y="2788"/>
                </a:lnTo>
                <a:lnTo>
                  <a:pt x="6494" y="2788"/>
                </a:lnTo>
                <a:lnTo>
                  <a:pt x="6567" y="2751"/>
                </a:lnTo>
                <a:lnTo>
                  <a:pt x="6567" y="2678"/>
                </a:lnTo>
                <a:close/>
                <a:moveTo>
                  <a:pt x="5100" y="15590"/>
                </a:moveTo>
                <a:lnTo>
                  <a:pt x="5246" y="15627"/>
                </a:lnTo>
                <a:lnTo>
                  <a:pt x="5503" y="15700"/>
                </a:lnTo>
                <a:lnTo>
                  <a:pt x="5393" y="15737"/>
                </a:lnTo>
                <a:lnTo>
                  <a:pt x="5320" y="15810"/>
                </a:lnTo>
                <a:lnTo>
                  <a:pt x="5246" y="15920"/>
                </a:lnTo>
                <a:lnTo>
                  <a:pt x="5246" y="16030"/>
                </a:lnTo>
                <a:lnTo>
                  <a:pt x="5210" y="16177"/>
                </a:lnTo>
                <a:lnTo>
                  <a:pt x="5246" y="16360"/>
                </a:lnTo>
                <a:lnTo>
                  <a:pt x="5246" y="16434"/>
                </a:lnTo>
                <a:lnTo>
                  <a:pt x="5283" y="16507"/>
                </a:lnTo>
                <a:lnTo>
                  <a:pt x="5356" y="16580"/>
                </a:lnTo>
                <a:lnTo>
                  <a:pt x="5430" y="16617"/>
                </a:lnTo>
                <a:lnTo>
                  <a:pt x="5540" y="16617"/>
                </a:lnTo>
                <a:lnTo>
                  <a:pt x="5870" y="16947"/>
                </a:lnTo>
                <a:lnTo>
                  <a:pt x="6237" y="17167"/>
                </a:lnTo>
                <a:lnTo>
                  <a:pt x="6567" y="17351"/>
                </a:lnTo>
                <a:lnTo>
                  <a:pt x="6750" y="17424"/>
                </a:lnTo>
                <a:lnTo>
                  <a:pt x="3449" y="17387"/>
                </a:lnTo>
                <a:lnTo>
                  <a:pt x="3596" y="17314"/>
                </a:lnTo>
                <a:lnTo>
                  <a:pt x="3926" y="17167"/>
                </a:lnTo>
                <a:lnTo>
                  <a:pt x="4256" y="16984"/>
                </a:lnTo>
                <a:lnTo>
                  <a:pt x="4476" y="16837"/>
                </a:lnTo>
                <a:lnTo>
                  <a:pt x="4696" y="16654"/>
                </a:lnTo>
                <a:lnTo>
                  <a:pt x="4770" y="16690"/>
                </a:lnTo>
                <a:lnTo>
                  <a:pt x="4880" y="16690"/>
                </a:lnTo>
                <a:lnTo>
                  <a:pt x="4953" y="16654"/>
                </a:lnTo>
                <a:lnTo>
                  <a:pt x="5026" y="16580"/>
                </a:lnTo>
                <a:lnTo>
                  <a:pt x="5136" y="16397"/>
                </a:lnTo>
                <a:lnTo>
                  <a:pt x="5210" y="16214"/>
                </a:lnTo>
                <a:lnTo>
                  <a:pt x="5173" y="16103"/>
                </a:lnTo>
                <a:lnTo>
                  <a:pt x="5100" y="16030"/>
                </a:lnTo>
                <a:lnTo>
                  <a:pt x="5063" y="15993"/>
                </a:lnTo>
                <a:lnTo>
                  <a:pt x="5100" y="15773"/>
                </a:lnTo>
                <a:lnTo>
                  <a:pt x="5100" y="15590"/>
                </a:lnTo>
                <a:close/>
                <a:moveTo>
                  <a:pt x="9795" y="0"/>
                </a:moveTo>
                <a:lnTo>
                  <a:pt x="9648" y="74"/>
                </a:lnTo>
                <a:lnTo>
                  <a:pt x="9391" y="110"/>
                </a:lnTo>
                <a:lnTo>
                  <a:pt x="9171" y="220"/>
                </a:lnTo>
                <a:lnTo>
                  <a:pt x="9061" y="294"/>
                </a:lnTo>
                <a:lnTo>
                  <a:pt x="8988" y="404"/>
                </a:lnTo>
                <a:lnTo>
                  <a:pt x="8951" y="514"/>
                </a:lnTo>
                <a:lnTo>
                  <a:pt x="8915" y="661"/>
                </a:lnTo>
                <a:lnTo>
                  <a:pt x="8915" y="771"/>
                </a:lnTo>
                <a:lnTo>
                  <a:pt x="8915" y="881"/>
                </a:lnTo>
                <a:lnTo>
                  <a:pt x="8988" y="1027"/>
                </a:lnTo>
                <a:lnTo>
                  <a:pt x="9025" y="1137"/>
                </a:lnTo>
                <a:lnTo>
                  <a:pt x="8254" y="2348"/>
                </a:lnTo>
                <a:lnTo>
                  <a:pt x="7631" y="2201"/>
                </a:lnTo>
                <a:lnTo>
                  <a:pt x="7007" y="2165"/>
                </a:lnTo>
                <a:lnTo>
                  <a:pt x="6384" y="2165"/>
                </a:lnTo>
                <a:lnTo>
                  <a:pt x="5797" y="2238"/>
                </a:lnTo>
                <a:lnTo>
                  <a:pt x="5650" y="2275"/>
                </a:lnTo>
                <a:lnTo>
                  <a:pt x="5577" y="2385"/>
                </a:lnTo>
                <a:lnTo>
                  <a:pt x="5100" y="2348"/>
                </a:lnTo>
                <a:lnTo>
                  <a:pt x="4623" y="2421"/>
                </a:lnTo>
                <a:lnTo>
                  <a:pt x="4109" y="2495"/>
                </a:lnTo>
                <a:lnTo>
                  <a:pt x="3632" y="2641"/>
                </a:lnTo>
                <a:lnTo>
                  <a:pt x="3192" y="2825"/>
                </a:lnTo>
                <a:lnTo>
                  <a:pt x="2715" y="3045"/>
                </a:lnTo>
                <a:lnTo>
                  <a:pt x="2312" y="3302"/>
                </a:lnTo>
                <a:lnTo>
                  <a:pt x="1945" y="3558"/>
                </a:lnTo>
                <a:lnTo>
                  <a:pt x="1505" y="3925"/>
                </a:lnTo>
                <a:lnTo>
                  <a:pt x="1138" y="4365"/>
                </a:lnTo>
                <a:lnTo>
                  <a:pt x="808" y="4806"/>
                </a:lnTo>
                <a:lnTo>
                  <a:pt x="551" y="5282"/>
                </a:lnTo>
                <a:lnTo>
                  <a:pt x="331" y="5796"/>
                </a:lnTo>
                <a:lnTo>
                  <a:pt x="184" y="6346"/>
                </a:lnTo>
                <a:lnTo>
                  <a:pt x="74" y="6896"/>
                </a:lnTo>
                <a:lnTo>
                  <a:pt x="1" y="7447"/>
                </a:lnTo>
                <a:lnTo>
                  <a:pt x="1" y="7997"/>
                </a:lnTo>
                <a:lnTo>
                  <a:pt x="38" y="8547"/>
                </a:lnTo>
                <a:lnTo>
                  <a:pt x="148" y="9097"/>
                </a:lnTo>
                <a:lnTo>
                  <a:pt x="294" y="9648"/>
                </a:lnTo>
                <a:lnTo>
                  <a:pt x="478" y="10161"/>
                </a:lnTo>
                <a:lnTo>
                  <a:pt x="698" y="10638"/>
                </a:lnTo>
                <a:lnTo>
                  <a:pt x="991" y="11115"/>
                </a:lnTo>
                <a:lnTo>
                  <a:pt x="1358" y="11555"/>
                </a:lnTo>
                <a:lnTo>
                  <a:pt x="1725" y="11958"/>
                </a:lnTo>
                <a:lnTo>
                  <a:pt x="2165" y="12325"/>
                </a:lnTo>
                <a:lnTo>
                  <a:pt x="2679" y="12655"/>
                </a:lnTo>
                <a:lnTo>
                  <a:pt x="3156" y="12912"/>
                </a:lnTo>
                <a:lnTo>
                  <a:pt x="3706" y="13132"/>
                </a:lnTo>
                <a:lnTo>
                  <a:pt x="4256" y="13279"/>
                </a:lnTo>
                <a:lnTo>
                  <a:pt x="4806" y="13389"/>
                </a:lnTo>
                <a:lnTo>
                  <a:pt x="5393" y="13462"/>
                </a:lnTo>
                <a:lnTo>
                  <a:pt x="5943" y="13462"/>
                </a:lnTo>
                <a:lnTo>
                  <a:pt x="6494" y="13426"/>
                </a:lnTo>
                <a:lnTo>
                  <a:pt x="7044" y="13352"/>
                </a:lnTo>
                <a:lnTo>
                  <a:pt x="7594" y="13206"/>
                </a:lnTo>
                <a:lnTo>
                  <a:pt x="8108" y="13022"/>
                </a:lnTo>
                <a:lnTo>
                  <a:pt x="8621" y="12802"/>
                </a:lnTo>
                <a:lnTo>
                  <a:pt x="9098" y="12509"/>
                </a:lnTo>
                <a:lnTo>
                  <a:pt x="9538" y="12215"/>
                </a:lnTo>
                <a:lnTo>
                  <a:pt x="10052" y="11775"/>
                </a:lnTo>
                <a:lnTo>
                  <a:pt x="10492" y="11262"/>
                </a:lnTo>
                <a:lnTo>
                  <a:pt x="10932" y="10711"/>
                </a:lnTo>
                <a:lnTo>
                  <a:pt x="11299" y="10161"/>
                </a:lnTo>
                <a:lnTo>
                  <a:pt x="11629" y="9538"/>
                </a:lnTo>
                <a:lnTo>
                  <a:pt x="11886" y="8914"/>
                </a:lnTo>
                <a:lnTo>
                  <a:pt x="12106" y="8290"/>
                </a:lnTo>
                <a:lnTo>
                  <a:pt x="12179" y="7924"/>
                </a:lnTo>
                <a:lnTo>
                  <a:pt x="12216" y="7593"/>
                </a:lnTo>
                <a:lnTo>
                  <a:pt x="12253" y="7080"/>
                </a:lnTo>
                <a:lnTo>
                  <a:pt x="12216" y="6603"/>
                </a:lnTo>
                <a:lnTo>
                  <a:pt x="12106" y="6126"/>
                </a:lnTo>
                <a:lnTo>
                  <a:pt x="11922" y="5649"/>
                </a:lnTo>
                <a:lnTo>
                  <a:pt x="11739" y="5172"/>
                </a:lnTo>
                <a:lnTo>
                  <a:pt x="11482" y="4732"/>
                </a:lnTo>
                <a:lnTo>
                  <a:pt x="11189" y="4329"/>
                </a:lnTo>
                <a:lnTo>
                  <a:pt x="10859" y="3962"/>
                </a:lnTo>
                <a:lnTo>
                  <a:pt x="10822" y="3852"/>
                </a:lnTo>
                <a:lnTo>
                  <a:pt x="10712" y="3815"/>
                </a:lnTo>
                <a:lnTo>
                  <a:pt x="10272" y="3375"/>
                </a:lnTo>
                <a:lnTo>
                  <a:pt x="10162" y="3302"/>
                </a:lnTo>
                <a:lnTo>
                  <a:pt x="9832" y="3082"/>
                </a:lnTo>
                <a:lnTo>
                  <a:pt x="9501" y="2861"/>
                </a:lnTo>
                <a:lnTo>
                  <a:pt x="9135" y="2678"/>
                </a:lnTo>
                <a:lnTo>
                  <a:pt x="8768" y="2531"/>
                </a:lnTo>
                <a:lnTo>
                  <a:pt x="8804" y="2458"/>
                </a:lnTo>
                <a:lnTo>
                  <a:pt x="8841" y="2421"/>
                </a:lnTo>
                <a:lnTo>
                  <a:pt x="8804" y="2348"/>
                </a:lnTo>
                <a:lnTo>
                  <a:pt x="9171" y="1871"/>
                </a:lnTo>
                <a:lnTo>
                  <a:pt x="9501" y="1394"/>
                </a:lnTo>
                <a:lnTo>
                  <a:pt x="9758" y="1394"/>
                </a:lnTo>
                <a:lnTo>
                  <a:pt x="9868" y="1358"/>
                </a:lnTo>
                <a:lnTo>
                  <a:pt x="9978" y="1284"/>
                </a:lnTo>
                <a:lnTo>
                  <a:pt x="10052" y="1211"/>
                </a:lnTo>
                <a:lnTo>
                  <a:pt x="10602" y="1468"/>
                </a:lnTo>
                <a:lnTo>
                  <a:pt x="11079" y="1798"/>
                </a:lnTo>
                <a:lnTo>
                  <a:pt x="11556" y="2128"/>
                </a:lnTo>
                <a:lnTo>
                  <a:pt x="11996" y="2531"/>
                </a:lnTo>
                <a:lnTo>
                  <a:pt x="12399" y="2972"/>
                </a:lnTo>
                <a:lnTo>
                  <a:pt x="12766" y="3412"/>
                </a:lnTo>
                <a:lnTo>
                  <a:pt x="13060" y="3925"/>
                </a:lnTo>
                <a:lnTo>
                  <a:pt x="13353" y="4439"/>
                </a:lnTo>
                <a:lnTo>
                  <a:pt x="13573" y="4989"/>
                </a:lnTo>
                <a:lnTo>
                  <a:pt x="13757" y="5539"/>
                </a:lnTo>
                <a:lnTo>
                  <a:pt x="13903" y="6126"/>
                </a:lnTo>
                <a:lnTo>
                  <a:pt x="14013" y="6713"/>
                </a:lnTo>
                <a:lnTo>
                  <a:pt x="14087" y="7300"/>
                </a:lnTo>
                <a:lnTo>
                  <a:pt x="14087" y="7887"/>
                </a:lnTo>
                <a:lnTo>
                  <a:pt x="14087" y="8510"/>
                </a:lnTo>
                <a:lnTo>
                  <a:pt x="14013" y="9097"/>
                </a:lnTo>
                <a:lnTo>
                  <a:pt x="13867" y="9758"/>
                </a:lnTo>
                <a:lnTo>
                  <a:pt x="13720" y="10381"/>
                </a:lnTo>
                <a:lnTo>
                  <a:pt x="13463" y="11005"/>
                </a:lnTo>
                <a:lnTo>
                  <a:pt x="13206" y="11592"/>
                </a:lnTo>
                <a:lnTo>
                  <a:pt x="12876" y="12179"/>
                </a:lnTo>
                <a:lnTo>
                  <a:pt x="12473" y="12692"/>
                </a:lnTo>
                <a:lnTo>
                  <a:pt x="12069" y="13206"/>
                </a:lnTo>
                <a:lnTo>
                  <a:pt x="11592" y="13683"/>
                </a:lnTo>
                <a:lnTo>
                  <a:pt x="11079" y="14049"/>
                </a:lnTo>
                <a:lnTo>
                  <a:pt x="10565" y="14416"/>
                </a:lnTo>
                <a:lnTo>
                  <a:pt x="9978" y="14710"/>
                </a:lnTo>
                <a:lnTo>
                  <a:pt x="9391" y="14966"/>
                </a:lnTo>
                <a:lnTo>
                  <a:pt x="8804" y="15150"/>
                </a:lnTo>
                <a:lnTo>
                  <a:pt x="8181" y="15260"/>
                </a:lnTo>
                <a:lnTo>
                  <a:pt x="7557" y="15333"/>
                </a:lnTo>
                <a:lnTo>
                  <a:pt x="6897" y="15370"/>
                </a:lnTo>
                <a:lnTo>
                  <a:pt x="6420" y="15333"/>
                </a:lnTo>
                <a:lnTo>
                  <a:pt x="5943" y="15296"/>
                </a:lnTo>
                <a:lnTo>
                  <a:pt x="5466" y="15186"/>
                </a:lnTo>
                <a:lnTo>
                  <a:pt x="5026" y="15076"/>
                </a:lnTo>
                <a:lnTo>
                  <a:pt x="4549" y="14893"/>
                </a:lnTo>
                <a:lnTo>
                  <a:pt x="4109" y="14673"/>
                </a:lnTo>
                <a:lnTo>
                  <a:pt x="3632" y="14453"/>
                </a:lnTo>
                <a:lnTo>
                  <a:pt x="3669" y="14416"/>
                </a:lnTo>
                <a:lnTo>
                  <a:pt x="3706" y="14343"/>
                </a:lnTo>
                <a:lnTo>
                  <a:pt x="3706" y="14269"/>
                </a:lnTo>
                <a:lnTo>
                  <a:pt x="3706" y="14196"/>
                </a:lnTo>
                <a:lnTo>
                  <a:pt x="3669" y="14123"/>
                </a:lnTo>
                <a:lnTo>
                  <a:pt x="3522" y="14013"/>
                </a:lnTo>
                <a:lnTo>
                  <a:pt x="3376" y="13939"/>
                </a:lnTo>
                <a:lnTo>
                  <a:pt x="3229" y="13903"/>
                </a:lnTo>
                <a:lnTo>
                  <a:pt x="3009" y="13903"/>
                </a:lnTo>
                <a:lnTo>
                  <a:pt x="2899" y="13939"/>
                </a:lnTo>
                <a:lnTo>
                  <a:pt x="2752" y="14013"/>
                </a:lnTo>
                <a:lnTo>
                  <a:pt x="2642" y="14123"/>
                </a:lnTo>
                <a:lnTo>
                  <a:pt x="2605" y="14269"/>
                </a:lnTo>
                <a:lnTo>
                  <a:pt x="2605" y="14416"/>
                </a:lnTo>
                <a:lnTo>
                  <a:pt x="2642" y="14563"/>
                </a:lnTo>
                <a:lnTo>
                  <a:pt x="2715" y="14710"/>
                </a:lnTo>
                <a:lnTo>
                  <a:pt x="2825" y="14820"/>
                </a:lnTo>
                <a:lnTo>
                  <a:pt x="2972" y="14856"/>
                </a:lnTo>
                <a:lnTo>
                  <a:pt x="3119" y="14893"/>
                </a:lnTo>
                <a:lnTo>
                  <a:pt x="3266" y="14856"/>
                </a:lnTo>
                <a:lnTo>
                  <a:pt x="3376" y="14746"/>
                </a:lnTo>
                <a:lnTo>
                  <a:pt x="3522" y="14856"/>
                </a:lnTo>
                <a:lnTo>
                  <a:pt x="4036" y="15150"/>
                </a:lnTo>
                <a:lnTo>
                  <a:pt x="4439" y="15333"/>
                </a:lnTo>
                <a:lnTo>
                  <a:pt x="4806" y="15480"/>
                </a:lnTo>
                <a:lnTo>
                  <a:pt x="4770" y="15553"/>
                </a:lnTo>
                <a:lnTo>
                  <a:pt x="4733" y="15590"/>
                </a:lnTo>
                <a:lnTo>
                  <a:pt x="4659" y="15810"/>
                </a:lnTo>
                <a:lnTo>
                  <a:pt x="4623" y="16030"/>
                </a:lnTo>
                <a:lnTo>
                  <a:pt x="4586" y="16470"/>
                </a:lnTo>
                <a:lnTo>
                  <a:pt x="3963" y="16654"/>
                </a:lnTo>
                <a:lnTo>
                  <a:pt x="3376" y="16910"/>
                </a:lnTo>
                <a:lnTo>
                  <a:pt x="2752" y="17167"/>
                </a:lnTo>
                <a:lnTo>
                  <a:pt x="2128" y="17387"/>
                </a:lnTo>
                <a:lnTo>
                  <a:pt x="2055" y="17424"/>
                </a:lnTo>
                <a:lnTo>
                  <a:pt x="2018" y="17497"/>
                </a:lnTo>
                <a:lnTo>
                  <a:pt x="1982" y="17571"/>
                </a:lnTo>
                <a:lnTo>
                  <a:pt x="1982" y="17644"/>
                </a:lnTo>
                <a:lnTo>
                  <a:pt x="2018" y="17717"/>
                </a:lnTo>
                <a:lnTo>
                  <a:pt x="2055" y="17791"/>
                </a:lnTo>
                <a:lnTo>
                  <a:pt x="2128" y="17828"/>
                </a:lnTo>
                <a:lnTo>
                  <a:pt x="2202" y="17864"/>
                </a:lnTo>
                <a:lnTo>
                  <a:pt x="8401" y="17901"/>
                </a:lnTo>
                <a:lnTo>
                  <a:pt x="8474" y="17901"/>
                </a:lnTo>
                <a:lnTo>
                  <a:pt x="8548" y="17864"/>
                </a:lnTo>
                <a:lnTo>
                  <a:pt x="8621" y="17791"/>
                </a:lnTo>
                <a:lnTo>
                  <a:pt x="8621" y="17717"/>
                </a:lnTo>
                <a:lnTo>
                  <a:pt x="8621" y="17644"/>
                </a:lnTo>
                <a:lnTo>
                  <a:pt x="8621" y="17571"/>
                </a:lnTo>
                <a:lnTo>
                  <a:pt x="8584" y="17497"/>
                </a:lnTo>
                <a:lnTo>
                  <a:pt x="8474" y="17424"/>
                </a:lnTo>
                <a:lnTo>
                  <a:pt x="8108" y="17277"/>
                </a:lnTo>
                <a:lnTo>
                  <a:pt x="7667" y="17167"/>
                </a:lnTo>
                <a:lnTo>
                  <a:pt x="7264" y="17057"/>
                </a:lnTo>
                <a:lnTo>
                  <a:pt x="6860" y="16947"/>
                </a:lnTo>
                <a:lnTo>
                  <a:pt x="6494" y="16764"/>
                </a:lnTo>
                <a:lnTo>
                  <a:pt x="6163" y="16544"/>
                </a:lnTo>
                <a:lnTo>
                  <a:pt x="5907" y="16324"/>
                </a:lnTo>
                <a:lnTo>
                  <a:pt x="5797" y="16214"/>
                </a:lnTo>
                <a:lnTo>
                  <a:pt x="5650" y="16140"/>
                </a:lnTo>
                <a:lnTo>
                  <a:pt x="5650" y="16103"/>
                </a:lnTo>
                <a:lnTo>
                  <a:pt x="5687" y="15920"/>
                </a:lnTo>
                <a:lnTo>
                  <a:pt x="5650" y="15737"/>
                </a:lnTo>
                <a:lnTo>
                  <a:pt x="6127" y="15810"/>
                </a:lnTo>
                <a:lnTo>
                  <a:pt x="6640" y="15847"/>
                </a:lnTo>
                <a:lnTo>
                  <a:pt x="7631" y="15847"/>
                </a:lnTo>
                <a:lnTo>
                  <a:pt x="8218" y="15773"/>
                </a:lnTo>
                <a:lnTo>
                  <a:pt x="8841" y="15627"/>
                </a:lnTo>
                <a:lnTo>
                  <a:pt x="9428" y="15480"/>
                </a:lnTo>
                <a:lnTo>
                  <a:pt x="10015" y="15260"/>
                </a:lnTo>
                <a:lnTo>
                  <a:pt x="10565" y="14966"/>
                </a:lnTo>
                <a:lnTo>
                  <a:pt x="11079" y="14673"/>
                </a:lnTo>
                <a:lnTo>
                  <a:pt x="11592" y="14306"/>
                </a:lnTo>
                <a:lnTo>
                  <a:pt x="12069" y="13903"/>
                </a:lnTo>
                <a:lnTo>
                  <a:pt x="12509" y="13462"/>
                </a:lnTo>
                <a:lnTo>
                  <a:pt x="12913" y="12986"/>
                </a:lnTo>
                <a:lnTo>
                  <a:pt x="13280" y="12472"/>
                </a:lnTo>
                <a:lnTo>
                  <a:pt x="13573" y="11922"/>
                </a:lnTo>
                <a:lnTo>
                  <a:pt x="13867" y="11372"/>
                </a:lnTo>
                <a:lnTo>
                  <a:pt x="14087" y="10785"/>
                </a:lnTo>
                <a:lnTo>
                  <a:pt x="14307" y="10198"/>
                </a:lnTo>
                <a:lnTo>
                  <a:pt x="14417" y="9574"/>
                </a:lnTo>
                <a:lnTo>
                  <a:pt x="14527" y="8951"/>
                </a:lnTo>
                <a:lnTo>
                  <a:pt x="14600" y="8327"/>
                </a:lnTo>
                <a:lnTo>
                  <a:pt x="14600" y="7703"/>
                </a:lnTo>
                <a:lnTo>
                  <a:pt x="14564" y="7080"/>
                </a:lnTo>
                <a:lnTo>
                  <a:pt x="14490" y="6456"/>
                </a:lnTo>
                <a:lnTo>
                  <a:pt x="14380" y="5833"/>
                </a:lnTo>
                <a:lnTo>
                  <a:pt x="14197" y="5209"/>
                </a:lnTo>
                <a:lnTo>
                  <a:pt x="13977" y="4622"/>
                </a:lnTo>
                <a:lnTo>
                  <a:pt x="13720" y="3999"/>
                </a:lnTo>
                <a:lnTo>
                  <a:pt x="13353" y="3412"/>
                </a:lnTo>
                <a:lnTo>
                  <a:pt x="12986" y="2861"/>
                </a:lnTo>
                <a:lnTo>
                  <a:pt x="12509" y="2311"/>
                </a:lnTo>
                <a:lnTo>
                  <a:pt x="12032" y="1834"/>
                </a:lnTo>
                <a:lnTo>
                  <a:pt x="11482" y="1394"/>
                </a:lnTo>
                <a:lnTo>
                  <a:pt x="10895" y="1027"/>
                </a:lnTo>
                <a:lnTo>
                  <a:pt x="10602" y="881"/>
                </a:lnTo>
                <a:lnTo>
                  <a:pt x="10272" y="734"/>
                </a:lnTo>
                <a:lnTo>
                  <a:pt x="10308" y="587"/>
                </a:lnTo>
                <a:lnTo>
                  <a:pt x="10308" y="441"/>
                </a:lnTo>
                <a:lnTo>
                  <a:pt x="10272" y="294"/>
                </a:lnTo>
                <a:lnTo>
                  <a:pt x="10198" y="147"/>
                </a:lnTo>
                <a:lnTo>
                  <a:pt x="10088" y="74"/>
                </a:lnTo>
                <a:lnTo>
                  <a:pt x="9942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56" name="Google Shape;56;p13"/>
          <p:cNvSpPr/>
          <p:nvPr/>
        </p:nvSpPr>
        <p:spPr>
          <a:xfrm>
            <a:off x="5401648" y="3285712"/>
            <a:ext cx="805934" cy="750838"/>
          </a:xfrm>
          <a:custGeom>
            <a:avLst/>
            <a:gdLst/>
            <a:ahLst/>
            <a:cxnLst/>
            <a:rect l="l" t="t" r="r" b="b"/>
            <a:pathLst>
              <a:path w="16105" h="15004" extrusionOk="0">
                <a:moveTo>
                  <a:pt x="13170" y="587"/>
                </a:moveTo>
                <a:lnTo>
                  <a:pt x="13206" y="624"/>
                </a:lnTo>
                <a:lnTo>
                  <a:pt x="13280" y="661"/>
                </a:lnTo>
                <a:lnTo>
                  <a:pt x="13353" y="697"/>
                </a:lnTo>
                <a:lnTo>
                  <a:pt x="13610" y="771"/>
                </a:lnTo>
                <a:lnTo>
                  <a:pt x="13830" y="844"/>
                </a:lnTo>
                <a:lnTo>
                  <a:pt x="14013" y="954"/>
                </a:lnTo>
                <a:lnTo>
                  <a:pt x="14160" y="1174"/>
                </a:lnTo>
                <a:lnTo>
                  <a:pt x="14307" y="1394"/>
                </a:lnTo>
                <a:lnTo>
                  <a:pt x="14343" y="1651"/>
                </a:lnTo>
                <a:lnTo>
                  <a:pt x="14307" y="1908"/>
                </a:lnTo>
                <a:lnTo>
                  <a:pt x="14233" y="2128"/>
                </a:lnTo>
                <a:lnTo>
                  <a:pt x="14087" y="2348"/>
                </a:lnTo>
                <a:lnTo>
                  <a:pt x="13903" y="2531"/>
                </a:lnTo>
                <a:lnTo>
                  <a:pt x="13683" y="2678"/>
                </a:lnTo>
                <a:lnTo>
                  <a:pt x="13463" y="2788"/>
                </a:lnTo>
                <a:lnTo>
                  <a:pt x="13170" y="2825"/>
                </a:lnTo>
                <a:lnTo>
                  <a:pt x="12840" y="2788"/>
                </a:lnTo>
                <a:lnTo>
                  <a:pt x="12656" y="2751"/>
                </a:lnTo>
                <a:lnTo>
                  <a:pt x="12546" y="2715"/>
                </a:lnTo>
                <a:lnTo>
                  <a:pt x="12436" y="2641"/>
                </a:lnTo>
                <a:lnTo>
                  <a:pt x="12363" y="2495"/>
                </a:lnTo>
                <a:lnTo>
                  <a:pt x="12289" y="2495"/>
                </a:lnTo>
                <a:lnTo>
                  <a:pt x="12253" y="2275"/>
                </a:lnTo>
                <a:lnTo>
                  <a:pt x="12253" y="2054"/>
                </a:lnTo>
                <a:lnTo>
                  <a:pt x="12253" y="1871"/>
                </a:lnTo>
                <a:lnTo>
                  <a:pt x="12289" y="1724"/>
                </a:lnTo>
                <a:lnTo>
                  <a:pt x="12399" y="1394"/>
                </a:lnTo>
                <a:lnTo>
                  <a:pt x="12583" y="1064"/>
                </a:lnTo>
                <a:lnTo>
                  <a:pt x="12840" y="807"/>
                </a:lnTo>
                <a:lnTo>
                  <a:pt x="12986" y="697"/>
                </a:lnTo>
                <a:lnTo>
                  <a:pt x="13170" y="587"/>
                </a:lnTo>
                <a:close/>
                <a:moveTo>
                  <a:pt x="9061" y="3338"/>
                </a:moveTo>
                <a:lnTo>
                  <a:pt x="9245" y="3412"/>
                </a:lnTo>
                <a:lnTo>
                  <a:pt x="9245" y="3448"/>
                </a:lnTo>
                <a:lnTo>
                  <a:pt x="9171" y="3632"/>
                </a:lnTo>
                <a:lnTo>
                  <a:pt x="9171" y="3668"/>
                </a:lnTo>
                <a:lnTo>
                  <a:pt x="9135" y="3632"/>
                </a:lnTo>
                <a:lnTo>
                  <a:pt x="9061" y="3522"/>
                </a:lnTo>
                <a:lnTo>
                  <a:pt x="8988" y="3448"/>
                </a:lnTo>
                <a:lnTo>
                  <a:pt x="8988" y="3412"/>
                </a:lnTo>
                <a:lnTo>
                  <a:pt x="8988" y="3375"/>
                </a:lnTo>
                <a:lnTo>
                  <a:pt x="9061" y="3338"/>
                </a:lnTo>
                <a:close/>
                <a:moveTo>
                  <a:pt x="14123" y="440"/>
                </a:moveTo>
                <a:lnTo>
                  <a:pt x="14233" y="477"/>
                </a:lnTo>
                <a:lnTo>
                  <a:pt x="14307" y="587"/>
                </a:lnTo>
                <a:lnTo>
                  <a:pt x="14417" y="661"/>
                </a:lnTo>
                <a:lnTo>
                  <a:pt x="14454" y="807"/>
                </a:lnTo>
                <a:lnTo>
                  <a:pt x="14527" y="807"/>
                </a:lnTo>
                <a:lnTo>
                  <a:pt x="14490" y="624"/>
                </a:lnTo>
                <a:lnTo>
                  <a:pt x="14454" y="477"/>
                </a:lnTo>
                <a:lnTo>
                  <a:pt x="14600" y="551"/>
                </a:lnTo>
                <a:lnTo>
                  <a:pt x="14784" y="624"/>
                </a:lnTo>
                <a:lnTo>
                  <a:pt x="14967" y="771"/>
                </a:lnTo>
                <a:lnTo>
                  <a:pt x="15114" y="881"/>
                </a:lnTo>
                <a:lnTo>
                  <a:pt x="15224" y="1064"/>
                </a:lnTo>
                <a:lnTo>
                  <a:pt x="15334" y="1211"/>
                </a:lnTo>
                <a:lnTo>
                  <a:pt x="15444" y="1578"/>
                </a:lnTo>
                <a:lnTo>
                  <a:pt x="15554" y="1944"/>
                </a:lnTo>
                <a:lnTo>
                  <a:pt x="15627" y="2385"/>
                </a:lnTo>
                <a:lnTo>
                  <a:pt x="15664" y="2568"/>
                </a:lnTo>
                <a:lnTo>
                  <a:pt x="15627" y="2788"/>
                </a:lnTo>
                <a:lnTo>
                  <a:pt x="15591" y="2972"/>
                </a:lnTo>
                <a:lnTo>
                  <a:pt x="15481" y="3118"/>
                </a:lnTo>
                <a:lnTo>
                  <a:pt x="15187" y="3412"/>
                </a:lnTo>
                <a:lnTo>
                  <a:pt x="14930" y="3595"/>
                </a:lnTo>
                <a:lnTo>
                  <a:pt x="14600" y="3705"/>
                </a:lnTo>
                <a:lnTo>
                  <a:pt x="14270" y="3779"/>
                </a:lnTo>
                <a:lnTo>
                  <a:pt x="13940" y="3815"/>
                </a:lnTo>
                <a:lnTo>
                  <a:pt x="13720" y="3779"/>
                </a:lnTo>
                <a:lnTo>
                  <a:pt x="13500" y="3742"/>
                </a:lnTo>
                <a:lnTo>
                  <a:pt x="13316" y="3668"/>
                </a:lnTo>
                <a:lnTo>
                  <a:pt x="13133" y="3595"/>
                </a:lnTo>
                <a:lnTo>
                  <a:pt x="12950" y="3485"/>
                </a:lnTo>
                <a:lnTo>
                  <a:pt x="12803" y="3338"/>
                </a:lnTo>
                <a:lnTo>
                  <a:pt x="12656" y="3192"/>
                </a:lnTo>
                <a:lnTo>
                  <a:pt x="12546" y="3045"/>
                </a:lnTo>
                <a:lnTo>
                  <a:pt x="12840" y="3118"/>
                </a:lnTo>
                <a:lnTo>
                  <a:pt x="13133" y="3155"/>
                </a:lnTo>
                <a:lnTo>
                  <a:pt x="13426" y="3118"/>
                </a:lnTo>
                <a:lnTo>
                  <a:pt x="13720" y="3045"/>
                </a:lnTo>
                <a:lnTo>
                  <a:pt x="13977" y="2935"/>
                </a:lnTo>
                <a:lnTo>
                  <a:pt x="14233" y="2751"/>
                </a:lnTo>
                <a:lnTo>
                  <a:pt x="14417" y="2495"/>
                </a:lnTo>
                <a:lnTo>
                  <a:pt x="14600" y="2238"/>
                </a:lnTo>
                <a:lnTo>
                  <a:pt x="14674" y="1981"/>
                </a:lnTo>
                <a:lnTo>
                  <a:pt x="14710" y="1724"/>
                </a:lnTo>
                <a:lnTo>
                  <a:pt x="14674" y="1468"/>
                </a:lnTo>
                <a:lnTo>
                  <a:pt x="14600" y="1211"/>
                </a:lnTo>
                <a:lnTo>
                  <a:pt x="14490" y="991"/>
                </a:lnTo>
                <a:lnTo>
                  <a:pt x="14343" y="771"/>
                </a:lnTo>
                <a:lnTo>
                  <a:pt x="14160" y="587"/>
                </a:lnTo>
                <a:lnTo>
                  <a:pt x="13940" y="440"/>
                </a:lnTo>
                <a:close/>
                <a:moveTo>
                  <a:pt x="13757" y="0"/>
                </a:moveTo>
                <a:lnTo>
                  <a:pt x="13610" y="74"/>
                </a:lnTo>
                <a:lnTo>
                  <a:pt x="13353" y="110"/>
                </a:lnTo>
                <a:lnTo>
                  <a:pt x="13133" y="147"/>
                </a:lnTo>
                <a:lnTo>
                  <a:pt x="12913" y="257"/>
                </a:lnTo>
                <a:lnTo>
                  <a:pt x="12729" y="404"/>
                </a:lnTo>
                <a:lnTo>
                  <a:pt x="12509" y="551"/>
                </a:lnTo>
                <a:lnTo>
                  <a:pt x="12363" y="734"/>
                </a:lnTo>
                <a:lnTo>
                  <a:pt x="12216" y="917"/>
                </a:lnTo>
                <a:lnTo>
                  <a:pt x="12069" y="1137"/>
                </a:lnTo>
                <a:lnTo>
                  <a:pt x="11996" y="1321"/>
                </a:lnTo>
                <a:lnTo>
                  <a:pt x="11922" y="1578"/>
                </a:lnTo>
                <a:lnTo>
                  <a:pt x="11849" y="1798"/>
                </a:lnTo>
                <a:lnTo>
                  <a:pt x="11849" y="2054"/>
                </a:lnTo>
                <a:lnTo>
                  <a:pt x="11849" y="2275"/>
                </a:lnTo>
                <a:lnTo>
                  <a:pt x="11886" y="2531"/>
                </a:lnTo>
                <a:lnTo>
                  <a:pt x="11959" y="2751"/>
                </a:lnTo>
                <a:lnTo>
                  <a:pt x="12033" y="2972"/>
                </a:lnTo>
                <a:lnTo>
                  <a:pt x="12143" y="3192"/>
                </a:lnTo>
                <a:lnTo>
                  <a:pt x="12253" y="3375"/>
                </a:lnTo>
                <a:lnTo>
                  <a:pt x="12399" y="3558"/>
                </a:lnTo>
                <a:lnTo>
                  <a:pt x="12583" y="3705"/>
                </a:lnTo>
                <a:lnTo>
                  <a:pt x="12766" y="3852"/>
                </a:lnTo>
                <a:lnTo>
                  <a:pt x="12986" y="3999"/>
                </a:lnTo>
                <a:lnTo>
                  <a:pt x="13206" y="4072"/>
                </a:lnTo>
                <a:lnTo>
                  <a:pt x="13426" y="4145"/>
                </a:lnTo>
                <a:lnTo>
                  <a:pt x="13683" y="4219"/>
                </a:lnTo>
                <a:lnTo>
                  <a:pt x="14123" y="4219"/>
                </a:lnTo>
                <a:lnTo>
                  <a:pt x="14564" y="4145"/>
                </a:lnTo>
                <a:lnTo>
                  <a:pt x="15004" y="3999"/>
                </a:lnTo>
                <a:lnTo>
                  <a:pt x="15371" y="3779"/>
                </a:lnTo>
                <a:lnTo>
                  <a:pt x="15591" y="3632"/>
                </a:lnTo>
                <a:lnTo>
                  <a:pt x="15737" y="3448"/>
                </a:lnTo>
                <a:lnTo>
                  <a:pt x="15884" y="3265"/>
                </a:lnTo>
                <a:lnTo>
                  <a:pt x="15994" y="3045"/>
                </a:lnTo>
                <a:lnTo>
                  <a:pt x="16067" y="2788"/>
                </a:lnTo>
                <a:lnTo>
                  <a:pt x="16104" y="2495"/>
                </a:lnTo>
                <a:lnTo>
                  <a:pt x="16067" y="2238"/>
                </a:lnTo>
                <a:lnTo>
                  <a:pt x="15994" y="1981"/>
                </a:lnTo>
                <a:lnTo>
                  <a:pt x="15884" y="1431"/>
                </a:lnTo>
                <a:lnTo>
                  <a:pt x="15774" y="1174"/>
                </a:lnTo>
                <a:lnTo>
                  <a:pt x="15664" y="954"/>
                </a:lnTo>
                <a:lnTo>
                  <a:pt x="15517" y="734"/>
                </a:lnTo>
                <a:lnTo>
                  <a:pt x="15371" y="551"/>
                </a:lnTo>
                <a:lnTo>
                  <a:pt x="15150" y="367"/>
                </a:lnTo>
                <a:lnTo>
                  <a:pt x="14930" y="220"/>
                </a:lnTo>
                <a:lnTo>
                  <a:pt x="14637" y="74"/>
                </a:lnTo>
                <a:lnTo>
                  <a:pt x="14270" y="0"/>
                </a:lnTo>
                <a:close/>
                <a:moveTo>
                  <a:pt x="11115" y="4549"/>
                </a:moveTo>
                <a:lnTo>
                  <a:pt x="11446" y="4842"/>
                </a:lnTo>
                <a:lnTo>
                  <a:pt x="11299" y="4952"/>
                </a:lnTo>
                <a:lnTo>
                  <a:pt x="11115" y="4916"/>
                </a:lnTo>
                <a:lnTo>
                  <a:pt x="10932" y="4916"/>
                </a:lnTo>
                <a:lnTo>
                  <a:pt x="10639" y="4952"/>
                </a:lnTo>
                <a:lnTo>
                  <a:pt x="10859" y="4732"/>
                </a:lnTo>
                <a:lnTo>
                  <a:pt x="11115" y="4549"/>
                </a:lnTo>
                <a:close/>
                <a:moveTo>
                  <a:pt x="6860" y="3632"/>
                </a:moveTo>
                <a:lnTo>
                  <a:pt x="7007" y="3668"/>
                </a:lnTo>
                <a:lnTo>
                  <a:pt x="7044" y="3705"/>
                </a:lnTo>
                <a:lnTo>
                  <a:pt x="7044" y="3742"/>
                </a:lnTo>
                <a:lnTo>
                  <a:pt x="7044" y="3779"/>
                </a:lnTo>
                <a:lnTo>
                  <a:pt x="7080" y="3852"/>
                </a:lnTo>
                <a:lnTo>
                  <a:pt x="7191" y="3889"/>
                </a:lnTo>
                <a:lnTo>
                  <a:pt x="7374" y="3889"/>
                </a:lnTo>
                <a:lnTo>
                  <a:pt x="7411" y="3925"/>
                </a:lnTo>
                <a:lnTo>
                  <a:pt x="7447" y="4035"/>
                </a:lnTo>
                <a:lnTo>
                  <a:pt x="7484" y="4145"/>
                </a:lnTo>
                <a:lnTo>
                  <a:pt x="7484" y="4255"/>
                </a:lnTo>
                <a:lnTo>
                  <a:pt x="7447" y="4512"/>
                </a:lnTo>
                <a:lnTo>
                  <a:pt x="7374" y="4769"/>
                </a:lnTo>
                <a:lnTo>
                  <a:pt x="7227" y="5026"/>
                </a:lnTo>
                <a:lnTo>
                  <a:pt x="7154" y="5136"/>
                </a:lnTo>
                <a:lnTo>
                  <a:pt x="7044" y="5209"/>
                </a:lnTo>
                <a:lnTo>
                  <a:pt x="6934" y="5246"/>
                </a:lnTo>
                <a:lnTo>
                  <a:pt x="6787" y="5246"/>
                </a:lnTo>
                <a:lnTo>
                  <a:pt x="6787" y="4989"/>
                </a:lnTo>
                <a:lnTo>
                  <a:pt x="6750" y="4769"/>
                </a:lnTo>
                <a:lnTo>
                  <a:pt x="6640" y="4549"/>
                </a:lnTo>
                <a:lnTo>
                  <a:pt x="6494" y="4329"/>
                </a:lnTo>
                <a:lnTo>
                  <a:pt x="6310" y="4145"/>
                </a:lnTo>
                <a:lnTo>
                  <a:pt x="6090" y="4035"/>
                </a:lnTo>
                <a:lnTo>
                  <a:pt x="6090" y="3925"/>
                </a:lnTo>
                <a:lnTo>
                  <a:pt x="6163" y="3852"/>
                </a:lnTo>
                <a:lnTo>
                  <a:pt x="6237" y="3779"/>
                </a:lnTo>
                <a:lnTo>
                  <a:pt x="6347" y="3742"/>
                </a:lnTo>
                <a:lnTo>
                  <a:pt x="6567" y="3705"/>
                </a:lnTo>
                <a:lnTo>
                  <a:pt x="6860" y="3632"/>
                </a:lnTo>
                <a:close/>
                <a:moveTo>
                  <a:pt x="6530" y="3192"/>
                </a:moveTo>
                <a:lnTo>
                  <a:pt x="6494" y="3228"/>
                </a:lnTo>
                <a:lnTo>
                  <a:pt x="6457" y="3302"/>
                </a:lnTo>
                <a:lnTo>
                  <a:pt x="6457" y="3338"/>
                </a:lnTo>
                <a:lnTo>
                  <a:pt x="6457" y="3412"/>
                </a:lnTo>
                <a:lnTo>
                  <a:pt x="6200" y="3485"/>
                </a:lnTo>
                <a:lnTo>
                  <a:pt x="5980" y="3558"/>
                </a:lnTo>
                <a:lnTo>
                  <a:pt x="5797" y="3742"/>
                </a:lnTo>
                <a:lnTo>
                  <a:pt x="5760" y="3815"/>
                </a:lnTo>
                <a:lnTo>
                  <a:pt x="5687" y="3925"/>
                </a:lnTo>
                <a:lnTo>
                  <a:pt x="5687" y="4035"/>
                </a:lnTo>
                <a:lnTo>
                  <a:pt x="5687" y="4072"/>
                </a:lnTo>
                <a:lnTo>
                  <a:pt x="5797" y="4219"/>
                </a:lnTo>
                <a:lnTo>
                  <a:pt x="5907" y="4292"/>
                </a:lnTo>
                <a:lnTo>
                  <a:pt x="6053" y="4365"/>
                </a:lnTo>
                <a:lnTo>
                  <a:pt x="6163" y="4439"/>
                </a:lnTo>
                <a:lnTo>
                  <a:pt x="6274" y="4512"/>
                </a:lnTo>
                <a:lnTo>
                  <a:pt x="6347" y="4622"/>
                </a:lnTo>
                <a:lnTo>
                  <a:pt x="6420" y="4769"/>
                </a:lnTo>
                <a:lnTo>
                  <a:pt x="6494" y="5026"/>
                </a:lnTo>
                <a:lnTo>
                  <a:pt x="6457" y="5282"/>
                </a:lnTo>
                <a:lnTo>
                  <a:pt x="6494" y="5392"/>
                </a:lnTo>
                <a:lnTo>
                  <a:pt x="6530" y="5466"/>
                </a:lnTo>
                <a:lnTo>
                  <a:pt x="6750" y="5539"/>
                </a:lnTo>
                <a:lnTo>
                  <a:pt x="6934" y="5539"/>
                </a:lnTo>
                <a:lnTo>
                  <a:pt x="7117" y="5503"/>
                </a:lnTo>
                <a:lnTo>
                  <a:pt x="7264" y="5429"/>
                </a:lnTo>
                <a:lnTo>
                  <a:pt x="7411" y="5282"/>
                </a:lnTo>
                <a:lnTo>
                  <a:pt x="7521" y="5136"/>
                </a:lnTo>
                <a:lnTo>
                  <a:pt x="7631" y="4952"/>
                </a:lnTo>
                <a:lnTo>
                  <a:pt x="7704" y="4769"/>
                </a:lnTo>
                <a:lnTo>
                  <a:pt x="7741" y="4585"/>
                </a:lnTo>
                <a:lnTo>
                  <a:pt x="7777" y="4365"/>
                </a:lnTo>
                <a:lnTo>
                  <a:pt x="7777" y="4145"/>
                </a:lnTo>
                <a:lnTo>
                  <a:pt x="7777" y="3925"/>
                </a:lnTo>
                <a:lnTo>
                  <a:pt x="7704" y="3779"/>
                </a:lnTo>
                <a:lnTo>
                  <a:pt x="7631" y="3668"/>
                </a:lnTo>
                <a:lnTo>
                  <a:pt x="7484" y="3595"/>
                </a:lnTo>
                <a:lnTo>
                  <a:pt x="7337" y="3595"/>
                </a:lnTo>
                <a:lnTo>
                  <a:pt x="7301" y="3485"/>
                </a:lnTo>
                <a:lnTo>
                  <a:pt x="7227" y="3448"/>
                </a:lnTo>
                <a:lnTo>
                  <a:pt x="7044" y="3375"/>
                </a:lnTo>
                <a:lnTo>
                  <a:pt x="6824" y="3302"/>
                </a:lnTo>
                <a:lnTo>
                  <a:pt x="6677" y="3228"/>
                </a:lnTo>
                <a:lnTo>
                  <a:pt x="6567" y="3192"/>
                </a:lnTo>
                <a:close/>
                <a:moveTo>
                  <a:pt x="11739" y="5136"/>
                </a:moveTo>
                <a:lnTo>
                  <a:pt x="12179" y="5686"/>
                </a:lnTo>
                <a:lnTo>
                  <a:pt x="11776" y="5796"/>
                </a:lnTo>
                <a:lnTo>
                  <a:pt x="11409" y="6016"/>
                </a:lnTo>
                <a:lnTo>
                  <a:pt x="11042" y="6236"/>
                </a:lnTo>
                <a:lnTo>
                  <a:pt x="10895" y="6383"/>
                </a:lnTo>
                <a:lnTo>
                  <a:pt x="10785" y="6566"/>
                </a:lnTo>
                <a:lnTo>
                  <a:pt x="10749" y="6640"/>
                </a:lnTo>
                <a:lnTo>
                  <a:pt x="10785" y="6676"/>
                </a:lnTo>
                <a:lnTo>
                  <a:pt x="10859" y="6713"/>
                </a:lnTo>
                <a:lnTo>
                  <a:pt x="10932" y="6713"/>
                </a:lnTo>
                <a:lnTo>
                  <a:pt x="11262" y="6493"/>
                </a:lnTo>
                <a:lnTo>
                  <a:pt x="11556" y="6310"/>
                </a:lnTo>
                <a:lnTo>
                  <a:pt x="11849" y="6199"/>
                </a:lnTo>
                <a:lnTo>
                  <a:pt x="12143" y="6089"/>
                </a:lnTo>
                <a:lnTo>
                  <a:pt x="12253" y="6053"/>
                </a:lnTo>
                <a:lnTo>
                  <a:pt x="12363" y="6016"/>
                </a:lnTo>
                <a:lnTo>
                  <a:pt x="12399" y="5979"/>
                </a:lnTo>
                <a:lnTo>
                  <a:pt x="12619" y="6456"/>
                </a:lnTo>
                <a:lnTo>
                  <a:pt x="12840" y="6896"/>
                </a:lnTo>
                <a:lnTo>
                  <a:pt x="12803" y="6933"/>
                </a:lnTo>
                <a:lnTo>
                  <a:pt x="12326" y="7043"/>
                </a:lnTo>
                <a:lnTo>
                  <a:pt x="11812" y="7117"/>
                </a:lnTo>
                <a:lnTo>
                  <a:pt x="11299" y="7117"/>
                </a:lnTo>
                <a:lnTo>
                  <a:pt x="10749" y="7080"/>
                </a:lnTo>
                <a:lnTo>
                  <a:pt x="10675" y="7117"/>
                </a:lnTo>
                <a:lnTo>
                  <a:pt x="10639" y="7153"/>
                </a:lnTo>
                <a:lnTo>
                  <a:pt x="10639" y="7227"/>
                </a:lnTo>
                <a:lnTo>
                  <a:pt x="10712" y="7300"/>
                </a:lnTo>
                <a:lnTo>
                  <a:pt x="10932" y="7373"/>
                </a:lnTo>
                <a:lnTo>
                  <a:pt x="11189" y="7447"/>
                </a:lnTo>
                <a:lnTo>
                  <a:pt x="11702" y="7483"/>
                </a:lnTo>
                <a:lnTo>
                  <a:pt x="11959" y="7483"/>
                </a:lnTo>
                <a:lnTo>
                  <a:pt x="12216" y="7447"/>
                </a:lnTo>
                <a:lnTo>
                  <a:pt x="12583" y="7373"/>
                </a:lnTo>
                <a:lnTo>
                  <a:pt x="12693" y="7373"/>
                </a:lnTo>
                <a:lnTo>
                  <a:pt x="12766" y="7337"/>
                </a:lnTo>
                <a:lnTo>
                  <a:pt x="12803" y="7410"/>
                </a:lnTo>
                <a:lnTo>
                  <a:pt x="12840" y="7447"/>
                </a:lnTo>
                <a:lnTo>
                  <a:pt x="12876" y="7483"/>
                </a:lnTo>
                <a:lnTo>
                  <a:pt x="12986" y="7520"/>
                </a:lnTo>
                <a:lnTo>
                  <a:pt x="13023" y="7777"/>
                </a:lnTo>
                <a:lnTo>
                  <a:pt x="13060" y="8070"/>
                </a:lnTo>
                <a:lnTo>
                  <a:pt x="12986" y="8107"/>
                </a:lnTo>
                <a:lnTo>
                  <a:pt x="12693" y="7997"/>
                </a:lnTo>
                <a:lnTo>
                  <a:pt x="12473" y="7887"/>
                </a:lnTo>
                <a:lnTo>
                  <a:pt x="12253" y="7777"/>
                </a:lnTo>
                <a:lnTo>
                  <a:pt x="11886" y="7777"/>
                </a:lnTo>
                <a:lnTo>
                  <a:pt x="11776" y="7813"/>
                </a:lnTo>
                <a:lnTo>
                  <a:pt x="11226" y="7777"/>
                </a:lnTo>
                <a:lnTo>
                  <a:pt x="10895" y="7740"/>
                </a:lnTo>
                <a:lnTo>
                  <a:pt x="10749" y="7740"/>
                </a:lnTo>
                <a:lnTo>
                  <a:pt x="10675" y="7703"/>
                </a:lnTo>
                <a:lnTo>
                  <a:pt x="10565" y="7483"/>
                </a:lnTo>
                <a:lnTo>
                  <a:pt x="10529" y="7483"/>
                </a:lnTo>
                <a:lnTo>
                  <a:pt x="10529" y="7520"/>
                </a:lnTo>
                <a:lnTo>
                  <a:pt x="10529" y="7887"/>
                </a:lnTo>
                <a:lnTo>
                  <a:pt x="10529" y="7960"/>
                </a:lnTo>
                <a:lnTo>
                  <a:pt x="10602" y="7997"/>
                </a:lnTo>
                <a:lnTo>
                  <a:pt x="11042" y="8107"/>
                </a:lnTo>
                <a:lnTo>
                  <a:pt x="11482" y="8144"/>
                </a:lnTo>
                <a:lnTo>
                  <a:pt x="11482" y="8327"/>
                </a:lnTo>
                <a:lnTo>
                  <a:pt x="11519" y="8474"/>
                </a:lnTo>
                <a:lnTo>
                  <a:pt x="11592" y="8547"/>
                </a:lnTo>
                <a:lnTo>
                  <a:pt x="11629" y="8584"/>
                </a:lnTo>
                <a:lnTo>
                  <a:pt x="11776" y="8657"/>
                </a:lnTo>
                <a:lnTo>
                  <a:pt x="11959" y="8767"/>
                </a:lnTo>
                <a:lnTo>
                  <a:pt x="11409" y="8657"/>
                </a:lnTo>
                <a:lnTo>
                  <a:pt x="10969" y="8474"/>
                </a:lnTo>
                <a:lnTo>
                  <a:pt x="10712" y="8437"/>
                </a:lnTo>
                <a:lnTo>
                  <a:pt x="10455" y="8400"/>
                </a:lnTo>
                <a:lnTo>
                  <a:pt x="10198" y="8217"/>
                </a:lnTo>
                <a:lnTo>
                  <a:pt x="10052" y="8180"/>
                </a:lnTo>
                <a:lnTo>
                  <a:pt x="9942" y="8144"/>
                </a:lnTo>
                <a:lnTo>
                  <a:pt x="9722" y="8180"/>
                </a:lnTo>
                <a:lnTo>
                  <a:pt x="9575" y="8254"/>
                </a:lnTo>
                <a:lnTo>
                  <a:pt x="9465" y="8364"/>
                </a:lnTo>
                <a:lnTo>
                  <a:pt x="9355" y="8510"/>
                </a:lnTo>
                <a:lnTo>
                  <a:pt x="9245" y="8584"/>
                </a:lnTo>
                <a:lnTo>
                  <a:pt x="9098" y="8620"/>
                </a:lnTo>
                <a:lnTo>
                  <a:pt x="8841" y="8584"/>
                </a:lnTo>
                <a:lnTo>
                  <a:pt x="8621" y="8620"/>
                </a:lnTo>
                <a:lnTo>
                  <a:pt x="8401" y="8694"/>
                </a:lnTo>
                <a:lnTo>
                  <a:pt x="8181" y="8804"/>
                </a:lnTo>
                <a:lnTo>
                  <a:pt x="7924" y="8804"/>
                </a:lnTo>
                <a:lnTo>
                  <a:pt x="7851" y="8767"/>
                </a:lnTo>
                <a:lnTo>
                  <a:pt x="7814" y="8730"/>
                </a:lnTo>
                <a:lnTo>
                  <a:pt x="7814" y="8694"/>
                </a:lnTo>
                <a:lnTo>
                  <a:pt x="7887" y="8620"/>
                </a:lnTo>
                <a:lnTo>
                  <a:pt x="7998" y="8510"/>
                </a:lnTo>
                <a:lnTo>
                  <a:pt x="8144" y="8437"/>
                </a:lnTo>
                <a:lnTo>
                  <a:pt x="8401" y="8327"/>
                </a:lnTo>
                <a:lnTo>
                  <a:pt x="8731" y="8180"/>
                </a:lnTo>
                <a:lnTo>
                  <a:pt x="8915" y="8070"/>
                </a:lnTo>
                <a:lnTo>
                  <a:pt x="9025" y="7924"/>
                </a:lnTo>
                <a:lnTo>
                  <a:pt x="9135" y="7777"/>
                </a:lnTo>
                <a:lnTo>
                  <a:pt x="9208" y="7630"/>
                </a:lnTo>
                <a:lnTo>
                  <a:pt x="9208" y="7447"/>
                </a:lnTo>
                <a:lnTo>
                  <a:pt x="9171" y="7227"/>
                </a:lnTo>
                <a:lnTo>
                  <a:pt x="9098" y="7117"/>
                </a:lnTo>
                <a:lnTo>
                  <a:pt x="8988" y="7006"/>
                </a:lnTo>
                <a:lnTo>
                  <a:pt x="8841" y="6896"/>
                </a:lnTo>
                <a:lnTo>
                  <a:pt x="8694" y="6860"/>
                </a:lnTo>
                <a:lnTo>
                  <a:pt x="8548" y="6823"/>
                </a:lnTo>
                <a:lnTo>
                  <a:pt x="8401" y="6823"/>
                </a:lnTo>
                <a:lnTo>
                  <a:pt x="8254" y="6860"/>
                </a:lnTo>
                <a:lnTo>
                  <a:pt x="8108" y="6933"/>
                </a:lnTo>
                <a:lnTo>
                  <a:pt x="7924" y="7117"/>
                </a:lnTo>
                <a:lnTo>
                  <a:pt x="7924" y="7117"/>
                </a:lnTo>
                <a:lnTo>
                  <a:pt x="7998" y="6970"/>
                </a:lnTo>
                <a:lnTo>
                  <a:pt x="8108" y="6860"/>
                </a:lnTo>
                <a:lnTo>
                  <a:pt x="8291" y="6603"/>
                </a:lnTo>
                <a:lnTo>
                  <a:pt x="8511" y="6383"/>
                </a:lnTo>
                <a:lnTo>
                  <a:pt x="8768" y="6126"/>
                </a:lnTo>
                <a:lnTo>
                  <a:pt x="8951" y="5943"/>
                </a:lnTo>
                <a:lnTo>
                  <a:pt x="9135" y="5796"/>
                </a:lnTo>
                <a:lnTo>
                  <a:pt x="9171" y="5796"/>
                </a:lnTo>
                <a:lnTo>
                  <a:pt x="9391" y="5759"/>
                </a:lnTo>
                <a:lnTo>
                  <a:pt x="9612" y="5686"/>
                </a:lnTo>
                <a:lnTo>
                  <a:pt x="10052" y="5539"/>
                </a:lnTo>
                <a:lnTo>
                  <a:pt x="10455" y="5356"/>
                </a:lnTo>
                <a:lnTo>
                  <a:pt x="10639" y="5282"/>
                </a:lnTo>
                <a:lnTo>
                  <a:pt x="10895" y="5246"/>
                </a:lnTo>
                <a:lnTo>
                  <a:pt x="10895" y="5246"/>
                </a:lnTo>
                <a:lnTo>
                  <a:pt x="10602" y="5503"/>
                </a:lnTo>
                <a:lnTo>
                  <a:pt x="10492" y="5649"/>
                </a:lnTo>
                <a:lnTo>
                  <a:pt x="10419" y="5833"/>
                </a:lnTo>
                <a:lnTo>
                  <a:pt x="10455" y="5869"/>
                </a:lnTo>
                <a:lnTo>
                  <a:pt x="10639" y="5796"/>
                </a:lnTo>
                <a:lnTo>
                  <a:pt x="10822" y="5723"/>
                </a:lnTo>
                <a:lnTo>
                  <a:pt x="11152" y="5503"/>
                </a:lnTo>
                <a:lnTo>
                  <a:pt x="11739" y="5136"/>
                </a:lnTo>
                <a:close/>
                <a:moveTo>
                  <a:pt x="11996" y="8254"/>
                </a:moveTo>
                <a:lnTo>
                  <a:pt x="12546" y="8400"/>
                </a:lnTo>
                <a:lnTo>
                  <a:pt x="12729" y="8584"/>
                </a:lnTo>
                <a:lnTo>
                  <a:pt x="12803" y="8620"/>
                </a:lnTo>
                <a:lnTo>
                  <a:pt x="12876" y="8657"/>
                </a:lnTo>
                <a:lnTo>
                  <a:pt x="12950" y="8620"/>
                </a:lnTo>
                <a:lnTo>
                  <a:pt x="13023" y="8584"/>
                </a:lnTo>
                <a:lnTo>
                  <a:pt x="12950" y="9024"/>
                </a:lnTo>
                <a:lnTo>
                  <a:pt x="12509" y="8914"/>
                </a:lnTo>
                <a:lnTo>
                  <a:pt x="12399" y="8657"/>
                </a:lnTo>
                <a:lnTo>
                  <a:pt x="12216" y="8474"/>
                </a:lnTo>
                <a:lnTo>
                  <a:pt x="12033" y="8327"/>
                </a:lnTo>
                <a:lnTo>
                  <a:pt x="11959" y="8290"/>
                </a:lnTo>
                <a:lnTo>
                  <a:pt x="11996" y="8254"/>
                </a:lnTo>
                <a:close/>
                <a:moveTo>
                  <a:pt x="10932" y="8841"/>
                </a:moveTo>
                <a:lnTo>
                  <a:pt x="11519" y="9097"/>
                </a:lnTo>
                <a:lnTo>
                  <a:pt x="12106" y="9244"/>
                </a:lnTo>
                <a:lnTo>
                  <a:pt x="12033" y="9391"/>
                </a:lnTo>
                <a:lnTo>
                  <a:pt x="11922" y="9537"/>
                </a:lnTo>
                <a:lnTo>
                  <a:pt x="11776" y="9611"/>
                </a:lnTo>
                <a:lnTo>
                  <a:pt x="11702" y="9611"/>
                </a:lnTo>
                <a:lnTo>
                  <a:pt x="11629" y="9574"/>
                </a:lnTo>
                <a:lnTo>
                  <a:pt x="11519" y="9537"/>
                </a:lnTo>
                <a:lnTo>
                  <a:pt x="11409" y="9427"/>
                </a:lnTo>
                <a:lnTo>
                  <a:pt x="11226" y="9244"/>
                </a:lnTo>
                <a:lnTo>
                  <a:pt x="10932" y="8841"/>
                </a:lnTo>
                <a:close/>
                <a:moveTo>
                  <a:pt x="12509" y="9354"/>
                </a:moveTo>
                <a:lnTo>
                  <a:pt x="12876" y="9391"/>
                </a:lnTo>
                <a:lnTo>
                  <a:pt x="12656" y="10161"/>
                </a:lnTo>
                <a:lnTo>
                  <a:pt x="12583" y="10088"/>
                </a:lnTo>
                <a:lnTo>
                  <a:pt x="12363" y="10088"/>
                </a:lnTo>
                <a:lnTo>
                  <a:pt x="12216" y="10051"/>
                </a:lnTo>
                <a:lnTo>
                  <a:pt x="11886" y="9978"/>
                </a:lnTo>
                <a:lnTo>
                  <a:pt x="12106" y="9868"/>
                </a:lnTo>
                <a:lnTo>
                  <a:pt x="12289" y="9758"/>
                </a:lnTo>
                <a:lnTo>
                  <a:pt x="12399" y="9574"/>
                </a:lnTo>
                <a:lnTo>
                  <a:pt x="12509" y="9354"/>
                </a:lnTo>
                <a:close/>
                <a:moveTo>
                  <a:pt x="10382" y="9721"/>
                </a:moveTo>
                <a:lnTo>
                  <a:pt x="11409" y="10161"/>
                </a:lnTo>
                <a:lnTo>
                  <a:pt x="11922" y="10381"/>
                </a:lnTo>
                <a:lnTo>
                  <a:pt x="12253" y="10491"/>
                </a:lnTo>
                <a:lnTo>
                  <a:pt x="12399" y="10491"/>
                </a:lnTo>
                <a:lnTo>
                  <a:pt x="12509" y="10455"/>
                </a:lnTo>
                <a:lnTo>
                  <a:pt x="12326" y="10968"/>
                </a:lnTo>
                <a:lnTo>
                  <a:pt x="12033" y="10858"/>
                </a:lnTo>
                <a:lnTo>
                  <a:pt x="11886" y="10785"/>
                </a:lnTo>
                <a:lnTo>
                  <a:pt x="11776" y="10711"/>
                </a:lnTo>
                <a:lnTo>
                  <a:pt x="11519" y="10528"/>
                </a:lnTo>
                <a:lnTo>
                  <a:pt x="11409" y="10418"/>
                </a:lnTo>
                <a:lnTo>
                  <a:pt x="11262" y="10344"/>
                </a:lnTo>
                <a:lnTo>
                  <a:pt x="11079" y="10308"/>
                </a:lnTo>
                <a:lnTo>
                  <a:pt x="10895" y="10271"/>
                </a:lnTo>
                <a:lnTo>
                  <a:pt x="10492" y="10234"/>
                </a:lnTo>
                <a:lnTo>
                  <a:pt x="10455" y="9978"/>
                </a:lnTo>
                <a:lnTo>
                  <a:pt x="10382" y="9721"/>
                </a:lnTo>
                <a:close/>
                <a:moveTo>
                  <a:pt x="10455" y="10528"/>
                </a:moveTo>
                <a:lnTo>
                  <a:pt x="10785" y="10601"/>
                </a:lnTo>
                <a:lnTo>
                  <a:pt x="10969" y="10638"/>
                </a:lnTo>
                <a:lnTo>
                  <a:pt x="11115" y="10711"/>
                </a:lnTo>
                <a:lnTo>
                  <a:pt x="11336" y="10821"/>
                </a:lnTo>
                <a:lnTo>
                  <a:pt x="11519" y="10968"/>
                </a:lnTo>
                <a:lnTo>
                  <a:pt x="11702" y="11115"/>
                </a:lnTo>
                <a:lnTo>
                  <a:pt x="11886" y="11262"/>
                </a:lnTo>
                <a:lnTo>
                  <a:pt x="12106" y="11335"/>
                </a:lnTo>
                <a:lnTo>
                  <a:pt x="11739" y="11922"/>
                </a:lnTo>
                <a:lnTo>
                  <a:pt x="11629" y="11922"/>
                </a:lnTo>
                <a:lnTo>
                  <a:pt x="11482" y="11885"/>
                </a:lnTo>
                <a:lnTo>
                  <a:pt x="11226" y="11738"/>
                </a:lnTo>
                <a:lnTo>
                  <a:pt x="10565" y="11482"/>
                </a:lnTo>
                <a:lnTo>
                  <a:pt x="10272" y="11335"/>
                </a:lnTo>
                <a:lnTo>
                  <a:pt x="10382" y="10968"/>
                </a:lnTo>
                <a:lnTo>
                  <a:pt x="10455" y="10601"/>
                </a:lnTo>
                <a:lnTo>
                  <a:pt x="10455" y="10528"/>
                </a:lnTo>
                <a:close/>
                <a:moveTo>
                  <a:pt x="10125" y="11665"/>
                </a:moveTo>
                <a:lnTo>
                  <a:pt x="10785" y="11958"/>
                </a:lnTo>
                <a:lnTo>
                  <a:pt x="11115" y="12142"/>
                </a:lnTo>
                <a:lnTo>
                  <a:pt x="11299" y="12215"/>
                </a:lnTo>
                <a:lnTo>
                  <a:pt x="11482" y="12289"/>
                </a:lnTo>
                <a:lnTo>
                  <a:pt x="11226" y="12655"/>
                </a:lnTo>
                <a:lnTo>
                  <a:pt x="10895" y="12545"/>
                </a:lnTo>
                <a:lnTo>
                  <a:pt x="10455" y="12399"/>
                </a:lnTo>
                <a:lnTo>
                  <a:pt x="10052" y="12252"/>
                </a:lnTo>
                <a:lnTo>
                  <a:pt x="9868" y="12142"/>
                </a:lnTo>
                <a:lnTo>
                  <a:pt x="10125" y="11665"/>
                </a:lnTo>
                <a:close/>
                <a:moveTo>
                  <a:pt x="9355" y="9574"/>
                </a:moveTo>
                <a:lnTo>
                  <a:pt x="9575" y="9611"/>
                </a:lnTo>
                <a:lnTo>
                  <a:pt x="9795" y="9648"/>
                </a:lnTo>
                <a:lnTo>
                  <a:pt x="9978" y="9758"/>
                </a:lnTo>
                <a:lnTo>
                  <a:pt x="10052" y="9868"/>
                </a:lnTo>
                <a:lnTo>
                  <a:pt x="10088" y="9941"/>
                </a:lnTo>
                <a:lnTo>
                  <a:pt x="10125" y="10088"/>
                </a:lnTo>
                <a:lnTo>
                  <a:pt x="10125" y="10198"/>
                </a:lnTo>
                <a:lnTo>
                  <a:pt x="9832" y="10161"/>
                </a:lnTo>
                <a:lnTo>
                  <a:pt x="9795" y="10198"/>
                </a:lnTo>
                <a:lnTo>
                  <a:pt x="9795" y="10234"/>
                </a:lnTo>
                <a:lnTo>
                  <a:pt x="9942" y="10344"/>
                </a:lnTo>
                <a:lnTo>
                  <a:pt x="10088" y="10455"/>
                </a:lnTo>
                <a:lnTo>
                  <a:pt x="10015" y="10785"/>
                </a:lnTo>
                <a:lnTo>
                  <a:pt x="9942" y="11078"/>
                </a:lnTo>
                <a:lnTo>
                  <a:pt x="9905" y="11188"/>
                </a:lnTo>
                <a:lnTo>
                  <a:pt x="9648" y="11115"/>
                </a:lnTo>
                <a:lnTo>
                  <a:pt x="9391" y="11078"/>
                </a:lnTo>
                <a:lnTo>
                  <a:pt x="9355" y="11078"/>
                </a:lnTo>
                <a:lnTo>
                  <a:pt x="9318" y="11115"/>
                </a:lnTo>
                <a:lnTo>
                  <a:pt x="9318" y="11151"/>
                </a:lnTo>
                <a:lnTo>
                  <a:pt x="9355" y="11188"/>
                </a:lnTo>
                <a:lnTo>
                  <a:pt x="9538" y="11372"/>
                </a:lnTo>
                <a:lnTo>
                  <a:pt x="9795" y="11518"/>
                </a:lnTo>
                <a:lnTo>
                  <a:pt x="9501" y="11995"/>
                </a:lnTo>
                <a:lnTo>
                  <a:pt x="9061" y="11812"/>
                </a:lnTo>
                <a:lnTo>
                  <a:pt x="8584" y="11628"/>
                </a:lnTo>
                <a:lnTo>
                  <a:pt x="8548" y="11628"/>
                </a:lnTo>
                <a:lnTo>
                  <a:pt x="8548" y="11702"/>
                </a:lnTo>
                <a:lnTo>
                  <a:pt x="8731" y="11848"/>
                </a:lnTo>
                <a:lnTo>
                  <a:pt x="8915" y="12032"/>
                </a:lnTo>
                <a:lnTo>
                  <a:pt x="9318" y="12289"/>
                </a:lnTo>
                <a:lnTo>
                  <a:pt x="9061" y="12582"/>
                </a:lnTo>
                <a:lnTo>
                  <a:pt x="8805" y="12802"/>
                </a:lnTo>
                <a:lnTo>
                  <a:pt x="8548" y="12692"/>
                </a:lnTo>
                <a:lnTo>
                  <a:pt x="8401" y="12069"/>
                </a:lnTo>
                <a:lnTo>
                  <a:pt x="8291" y="11445"/>
                </a:lnTo>
                <a:lnTo>
                  <a:pt x="8218" y="11298"/>
                </a:lnTo>
                <a:lnTo>
                  <a:pt x="8144" y="11188"/>
                </a:lnTo>
                <a:lnTo>
                  <a:pt x="8034" y="11115"/>
                </a:lnTo>
                <a:lnTo>
                  <a:pt x="7374" y="11115"/>
                </a:lnTo>
                <a:lnTo>
                  <a:pt x="7264" y="11078"/>
                </a:lnTo>
                <a:lnTo>
                  <a:pt x="7154" y="11041"/>
                </a:lnTo>
                <a:lnTo>
                  <a:pt x="7007" y="10895"/>
                </a:lnTo>
                <a:lnTo>
                  <a:pt x="6897" y="10675"/>
                </a:lnTo>
                <a:lnTo>
                  <a:pt x="6860" y="10455"/>
                </a:lnTo>
                <a:lnTo>
                  <a:pt x="6860" y="10344"/>
                </a:lnTo>
                <a:lnTo>
                  <a:pt x="6897" y="10234"/>
                </a:lnTo>
                <a:lnTo>
                  <a:pt x="6934" y="10124"/>
                </a:lnTo>
                <a:lnTo>
                  <a:pt x="7007" y="10051"/>
                </a:lnTo>
                <a:lnTo>
                  <a:pt x="7227" y="9978"/>
                </a:lnTo>
                <a:lnTo>
                  <a:pt x="7447" y="9904"/>
                </a:lnTo>
                <a:lnTo>
                  <a:pt x="8328" y="9721"/>
                </a:lnTo>
                <a:lnTo>
                  <a:pt x="8401" y="9758"/>
                </a:lnTo>
                <a:lnTo>
                  <a:pt x="8548" y="9758"/>
                </a:lnTo>
                <a:lnTo>
                  <a:pt x="8841" y="9648"/>
                </a:lnTo>
                <a:lnTo>
                  <a:pt x="9135" y="9574"/>
                </a:lnTo>
                <a:close/>
                <a:moveTo>
                  <a:pt x="1028" y="7373"/>
                </a:moveTo>
                <a:lnTo>
                  <a:pt x="1028" y="7887"/>
                </a:lnTo>
                <a:lnTo>
                  <a:pt x="1101" y="8437"/>
                </a:lnTo>
                <a:lnTo>
                  <a:pt x="1138" y="8474"/>
                </a:lnTo>
                <a:lnTo>
                  <a:pt x="1211" y="8510"/>
                </a:lnTo>
                <a:lnTo>
                  <a:pt x="1285" y="8510"/>
                </a:lnTo>
                <a:lnTo>
                  <a:pt x="1358" y="8474"/>
                </a:lnTo>
                <a:lnTo>
                  <a:pt x="1872" y="8070"/>
                </a:lnTo>
                <a:lnTo>
                  <a:pt x="1945" y="8951"/>
                </a:lnTo>
                <a:lnTo>
                  <a:pt x="1982" y="9611"/>
                </a:lnTo>
                <a:lnTo>
                  <a:pt x="1982" y="9758"/>
                </a:lnTo>
                <a:lnTo>
                  <a:pt x="1982" y="9904"/>
                </a:lnTo>
                <a:lnTo>
                  <a:pt x="1872" y="10014"/>
                </a:lnTo>
                <a:lnTo>
                  <a:pt x="1762" y="10088"/>
                </a:lnTo>
                <a:lnTo>
                  <a:pt x="1615" y="10271"/>
                </a:lnTo>
                <a:lnTo>
                  <a:pt x="1505" y="10455"/>
                </a:lnTo>
                <a:lnTo>
                  <a:pt x="1468" y="10638"/>
                </a:lnTo>
                <a:lnTo>
                  <a:pt x="1468" y="10858"/>
                </a:lnTo>
                <a:lnTo>
                  <a:pt x="1505" y="11078"/>
                </a:lnTo>
                <a:lnTo>
                  <a:pt x="1578" y="11298"/>
                </a:lnTo>
                <a:lnTo>
                  <a:pt x="1688" y="11702"/>
                </a:lnTo>
                <a:lnTo>
                  <a:pt x="2165" y="12876"/>
                </a:lnTo>
                <a:lnTo>
                  <a:pt x="1835" y="12509"/>
                </a:lnTo>
                <a:lnTo>
                  <a:pt x="1505" y="12142"/>
                </a:lnTo>
                <a:lnTo>
                  <a:pt x="1211" y="11665"/>
                </a:lnTo>
                <a:lnTo>
                  <a:pt x="918" y="11188"/>
                </a:lnTo>
                <a:lnTo>
                  <a:pt x="735" y="10675"/>
                </a:lnTo>
                <a:lnTo>
                  <a:pt x="588" y="10161"/>
                </a:lnTo>
                <a:lnTo>
                  <a:pt x="551" y="9831"/>
                </a:lnTo>
                <a:lnTo>
                  <a:pt x="514" y="9501"/>
                </a:lnTo>
                <a:lnTo>
                  <a:pt x="551" y="9171"/>
                </a:lnTo>
                <a:lnTo>
                  <a:pt x="588" y="8841"/>
                </a:lnTo>
                <a:lnTo>
                  <a:pt x="771" y="8180"/>
                </a:lnTo>
                <a:lnTo>
                  <a:pt x="955" y="7557"/>
                </a:lnTo>
                <a:lnTo>
                  <a:pt x="1028" y="7373"/>
                </a:lnTo>
                <a:close/>
                <a:moveTo>
                  <a:pt x="9612" y="12472"/>
                </a:moveTo>
                <a:lnTo>
                  <a:pt x="9942" y="12619"/>
                </a:lnTo>
                <a:lnTo>
                  <a:pt x="10675" y="12912"/>
                </a:lnTo>
                <a:lnTo>
                  <a:pt x="10895" y="12986"/>
                </a:lnTo>
                <a:lnTo>
                  <a:pt x="10529" y="13316"/>
                </a:lnTo>
                <a:lnTo>
                  <a:pt x="10162" y="13609"/>
                </a:lnTo>
                <a:lnTo>
                  <a:pt x="9685" y="13279"/>
                </a:lnTo>
                <a:lnTo>
                  <a:pt x="9171" y="12986"/>
                </a:lnTo>
                <a:lnTo>
                  <a:pt x="9391" y="12729"/>
                </a:lnTo>
                <a:lnTo>
                  <a:pt x="9612" y="12472"/>
                </a:lnTo>
                <a:close/>
                <a:moveTo>
                  <a:pt x="2569" y="5209"/>
                </a:moveTo>
                <a:lnTo>
                  <a:pt x="2899" y="5319"/>
                </a:lnTo>
                <a:lnTo>
                  <a:pt x="3266" y="5356"/>
                </a:lnTo>
                <a:lnTo>
                  <a:pt x="3999" y="5356"/>
                </a:lnTo>
                <a:lnTo>
                  <a:pt x="4733" y="5429"/>
                </a:lnTo>
                <a:lnTo>
                  <a:pt x="5467" y="5539"/>
                </a:lnTo>
                <a:lnTo>
                  <a:pt x="5320" y="5649"/>
                </a:lnTo>
                <a:lnTo>
                  <a:pt x="5173" y="5723"/>
                </a:lnTo>
                <a:lnTo>
                  <a:pt x="4880" y="5833"/>
                </a:lnTo>
                <a:lnTo>
                  <a:pt x="4696" y="5943"/>
                </a:lnTo>
                <a:lnTo>
                  <a:pt x="4513" y="6053"/>
                </a:lnTo>
                <a:lnTo>
                  <a:pt x="4366" y="6236"/>
                </a:lnTo>
                <a:lnTo>
                  <a:pt x="4293" y="6420"/>
                </a:lnTo>
                <a:lnTo>
                  <a:pt x="4256" y="6493"/>
                </a:lnTo>
                <a:lnTo>
                  <a:pt x="4293" y="6603"/>
                </a:lnTo>
                <a:lnTo>
                  <a:pt x="4329" y="6676"/>
                </a:lnTo>
                <a:lnTo>
                  <a:pt x="4366" y="6750"/>
                </a:lnTo>
                <a:lnTo>
                  <a:pt x="4439" y="6823"/>
                </a:lnTo>
                <a:lnTo>
                  <a:pt x="4549" y="6823"/>
                </a:lnTo>
                <a:lnTo>
                  <a:pt x="4660" y="6860"/>
                </a:lnTo>
                <a:lnTo>
                  <a:pt x="4696" y="6933"/>
                </a:lnTo>
                <a:lnTo>
                  <a:pt x="4733" y="7117"/>
                </a:lnTo>
                <a:lnTo>
                  <a:pt x="4770" y="7300"/>
                </a:lnTo>
                <a:lnTo>
                  <a:pt x="4770" y="7667"/>
                </a:lnTo>
                <a:lnTo>
                  <a:pt x="4806" y="7813"/>
                </a:lnTo>
                <a:lnTo>
                  <a:pt x="4586" y="7520"/>
                </a:lnTo>
                <a:lnTo>
                  <a:pt x="4366" y="7263"/>
                </a:lnTo>
                <a:lnTo>
                  <a:pt x="4256" y="7190"/>
                </a:lnTo>
                <a:lnTo>
                  <a:pt x="4146" y="7153"/>
                </a:lnTo>
                <a:lnTo>
                  <a:pt x="3999" y="7117"/>
                </a:lnTo>
                <a:lnTo>
                  <a:pt x="3889" y="7153"/>
                </a:lnTo>
                <a:lnTo>
                  <a:pt x="3632" y="7227"/>
                </a:lnTo>
                <a:lnTo>
                  <a:pt x="3412" y="7373"/>
                </a:lnTo>
                <a:lnTo>
                  <a:pt x="3192" y="7593"/>
                </a:lnTo>
                <a:lnTo>
                  <a:pt x="2972" y="7813"/>
                </a:lnTo>
                <a:lnTo>
                  <a:pt x="2825" y="8070"/>
                </a:lnTo>
                <a:lnTo>
                  <a:pt x="2715" y="8364"/>
                </a:lnTo>
                <a:lnTo>
                  <a:pt x="2642" y="8657"/>
                </a:lnTo>
                <a:lnTo>
                  <a:pt x="2605" y="8951"/>
                </a:lnTo>
                <a:lnTo>
                  <a:pt x="2605" y="9244"/>
                </a:lnTo>
                <a:lnTo>
                  <a:pt x="2679" y="9537"/>
                </a:lnTo>
                <a:lnTo>
                  <a:pt x="2679" y="9611"/>
                </a:lnTo>
                <a:lnTo>
                  <a:pt x="2752" y="9648"/>
                </a:lnTo>
                <a:lnTo>
                  <a:pt x="2789" y="9684"/>
                </a:lnTo>
                <a:lnTo>
                  <a:pt x="3156" y="9684"/>
                </a:lnTo>
                <a:lnTo>
                  <a:pt x="3449" y="9758"/>
                </a:lnTo>
                <a:lnTo>
                  <a:pt x="3706" y="9868"/>
                </a:lnTo>
                <a:lnTo>
                  <a:pt x="3963" y="10014"/>
                </a:lnTo>
                <a:lnTo>
                  <a:pt x="4183" y="10198"/>
                </a:lnTo>
                <a:lnTo>
                  <a:pt x="4403" y="10418"/>
                </a:lnTo>
                <a:lnTo>
                  <a:pt x="4770" y="10858"/>
                </a:lnTo>
                <a:lnTo>
                  <a:pt x="4403" y="11151"/>
                </a:lnTo>
                <a:lnTo>
                  <a:pt x="4109" y="11445"/>
                </a:lnTo>
                <a:lnTo>
                  <a:pt x="3816" y="11775"/>
                </a:lnTo>
                <a:lnTo>
                  <a:pt x="3596" y="12142"/>
                </a:lnTo>
                <a:lnTo>
                  <a:pt x="3412" y="12545"/>
                </a:lnTo>
                <a:lnTo>
                  <a:pt x="3266" y="12986"/>
                </a:lnTo>
                <a:lnTo>
                  <a:pt x="3192" y="13426"/>
                </a:lnTo>
                <a:lnTo>
                  <a:pt x="3156" y="13866"/>
                </a:lnTo>
                <a:lnTo>
                  <a:pt x="3082" y="13829"/>
                </a:lnTo>
                <a:lnTo>
                  <a:pt x="2972" y="13719"/>
                </a:lnTo>
                <a:lnTo>
                  <a:pt x="2899" y="13572"/>
                </a:lnTo>
                <a:lnTo>
                  <a:pt x="2459" y="12582"/>
                </a:lnTo>
                <a:lnTo>
                  <a:pt x="2092" y="11702"/>
                </a:lnTo>
                <a:lnTo>
                  <a:pt x="1945" y="11262"/>
                </a:lnTo>
                <a:lnTo>
                  <a:pt x="1872" y="10821"/>
                </a:lnTo>
                <a:lnTo>
                  <a:pt x="1872" y="10638"/>
                </a:lnTo>
                <a:lnTo>
                  <a:pt x="1945" y="10491"/>
                </a:lnTo>
                <a:lnTo>
                  <a:pt x="2055" y="10381"/>
                </a:lnTo>
                <a:lnTo>
                  <a:pt x="2202" y="10271"/>
                </a:lnTo>
                <a:lnTo>
                  <a:pt x="2312" y="10161"/>
                </a:lnTo>
                <a:lnTo>
                  <a:pt x="2385" y="10051"/>
                </a:lnTo>
                <a:lnTo>
                  <a:pt x="2385" y="9904"/>
                </a:lnTo>
                <a:lnTo>
                  <a:pt x="2385" y="9721"/>
                </a:lnTo>
                <a:lnTo>
                  <a:pt x="2312" y="8730"/>
                </a:lnTo>
                <a:lnTo>
                  <a:pt x="2165" y="7740"/>
                </a:lnTo>
                <a:lnTo>
                  <a:pt x="2165" y="7667"/>
                </a:lnTo>
                <a:lnTo>
                  <a:pt x="2092" y="7593"/>
                </a:lnTo>
                <a:lnTo>
                  <a:pt x="1945" y="7593"/>
                </a:lnTo>
                <a:lnTo>
                  <a:pt x="1358" y="8070"/>
                </a:lnTo>
                <a:lnTo>
                  <a:pt x="1321" y="7667"/>
                </a:lnTo>
                <a:lnTo>
                  <a:pt x="1358" y="7263"/>
                </a:lnTo>
                <a:lnTo>
                  <a:pt x="1395" y="6860"/>
                </a:lnTo>
                <a:lnTo>
                  <a:pt x="1505" y="6456"/>
                </a:lnTo>
                <a:lnTo>
                  <a:pt x="1505" y="6383"/>
                </a:lnTo>
                <a:lnTo>
                  <a:pt x="1468" y="6310"/>
                </a:lnTo>
                <a:lnTo>
                  <a:pt x="1725" y="5796"/>
                </a:lnTo>
                <a:lnTo>
                  <a:pt x="1982" y="5319"/>
                </a:lnTo>
                <a:lnTo>
                  <a:pt x="2239" y="5356"/>
                </a:lnTo>
                <a:lnTo>
                  <a:pt x="2495" y="5392"/>
                </a:lnTo>
                <a:lnTo>
                  <a:pt x="2569" y="5356"/>
                </a:lnTo>
                <a:lnTo>
                  <a:pt x="2605" y="5319"/>
                </a:lnTo>
                <a:lnTo>
                  <a:pt x="2605" y="5282"/>
                </a:lnTo>
                <a:lnTo>
                  <a:pt x="2569" y="5209"/>
                </a:lnTo>
                <a:close/>
                <a:moveTo>
                  <a:pt x="8805" y="13939"/>
                </a:moveTo>
                <a:lnTo>
                  <a:pt x="9098" y="13976"/>
                </a:lnTo>
                <a:lnTo>
                  <a:pt x="9391" y="14049"/>
                </a:lnTo>
                <a:lnTo>
                  <a:pt x="9208" y="14086"/>
                </a:lnTo>
                <a:lnTo>
                  <a:pt x="9171" y="14049"/>
                </a:lnTo>
                <a:lnTo>
                  <a:pt x="9061" y="14049"/>
                </a:lnTo>
                <a:lnTo>
                  <a:pt x="8988" y="13976"/>
                </a:lnTo>
                <a:lnTo>
                  <a:pt x="8805" y="13939"/>
                </a:lnTo>
                <a:close/>
                <a:moveTo>
                  <a:pt x="5815" y="14178"/>
                </a:moveTo>
                <a:lnTo>
                  <a:pt x="5797" y="14196"/>
                </a:lnTo>
                <a:lnTo>
                  <a:pt x="5760" y="14196"/>
                </a:lnTo>
                <a:lnTo>
                  <a:pt x="5815" y="14178"/>
                </a:lnTo>
                <a:close/>
                <a:moveTo>
                  <a:pt x="7154" y="2935"/>
                </a:moveTo>
                <a:lnTo>
                  <a:pt x="7594" y="3008"/>
                </a:lnTo>
                <a:lnTo>
                  <a:pt x="8034" y="3082"/>
                </a:lnTo>
                <a:lnTo>
                  <a:pt x="8438" y="3155"/>
                </a:lnTo>
                <a:lnTo>
                  <a:pt x="8401" y="3192"/>
                </a:lnTo>
                <a:lnTo>
                  <a:pt x="8401" y="3228"/>
                </a:lnTo>
                <a:lnTo>
                  <a:pt x="8401" y="3265"/>
                </a:lnTo>
                <a:lnTo>
                  <a:pt x="8438" y="3265"/>
                </a:lnTo>
                <a:lnTo>
                  <a:pt x="8621" y="3228"/>
                </a:lnTo>
                <a:lnTo>
                  <a:pt x="8768" y="3265"/>
                </a:lnTo>
                <a:lnTo>
                  <a:pt x="8805" y="3265"/>
                </a:lnTo>
                <a:lnTo>
                  <a:pt x="8768" y="3338"/>
                </a:lnTo>
                <a:lnTo>
                  <a:pt x="8768" y="3412"/>
                </a:lnTo>
                <a:lnTo>
                  <a:pt x="8768" y="3448"/>
                </a:lnTo>
                <a:lnTo>
                  <a:pt x="8805" y="3485"/>
                </a:lnTo>
                <a:lnTo>
                  <a:pt x="8841" y="3485"/>
                </a:lnTo>
                <a:lnTo>
                  <a:pt x="8915" y="3522"/>
                </a:lnTo>
                <a:lnTo>
                  <a:pt x="8988" y="3558"/>
                </a:lnTo>
                <a:lnTo>
                  <a:pt x="9098" y="3668"/>
                </a:lnTo>
                <a:lnTo>
                  <a:pt x="9208" y="3815"/>
                </a:lnTo>
                <a:lnTo>
                  <a:pt x="9245" y="3852"/>
                </a:lnTo>
                <a:lnTo>
                  <a:pt x="9281" y="3889"/>
                </a:lnTo>
                <a:lnTo>
                  <a:pt x="9318" y="3852"/>
                </a:lnTo>
                <a:lnTo>
                  <a:pt x="9391" y="3742"/>
                </a:lnTo>
                <a:lnTo>
                  <a:pt x="9465" y="3632"/>
                </a:lnTo>
                <a:lnTo>
                  <a:pt x="9538" y="3558"/>
                </a:lnTo>
                <a:lnTo>
                  <a:pt x="9758" y="3632"/>
                </a:lnTo>
                <a:lnTo>
                  <a:pt x="9612" y="3815"/>
                </a:lnTo>
                <a:lnTo>
                  <a:pt x="9501" y="3999"/>
                </a:lnTo>
                <a:lnTo>
                  <a:pt x="9465" y="4072"/>
                </a:lnTo>
                <a:lnTo>
                  <a:pt x="9465" y="4182"/>
                </a:lnTo>
                <a:lnTo>
                  <a:pt x="9575" y="4182"/>
                </a:lnTo>
                <a:lnTo>
                  <a:pt x="9648" y="4145"/>
                </a:lnTo>
                <a:lnTo>
                  <a:pt x="9795" y="4035"/>
                </a:lnTo>
                <a:lnTo>
                  <a:pt x="10052" y="3815"/>
                </a:lnTo>
                <a:lnTo>
                  <a:pt x="10308" y="3962"/>
                </a:lnTo>
                <a:lnTo>
                  <a:pt x="10235" y="4035"/>
                </a:lnTo>
                <a:lnTo>
                  <a:pt x="9978" y="4365"/>
                </a:lnTo>
                <a:lnTo>
                  <a:pt x="9868" y="4512"/>
                </a:lnTo>
                <a:lnTo>
                  <a:pt x="9795" y="4696"/>
                </a:lnTo>
                <a:lnTo>
                  <a:pt x="9795" y="4732"/>
                </a:lnTo>
                <a:lnTo>
                  <a:pt x="9832" y="4732"/>
                </a:lnTo>
                <a:lnTo>
                  <a:pt x="10015" y="4659"/>
                </a:lnTo>
                <a:lnTo>
                  <a:pt x="10198" y="4549"/>
                </a:lnTo>
                <a:lnTo>
                  <a:pt x="10492" y="4329"/>
                </a:lnTo>
                <a:lnTo>
                  <a:pt x="10639" y="4182"/>
                </a:lnTo>
                <a:lnTo>
                  <a:pt x="10822" y="4292"/>
                </a:lnTo>
                <a:lnTo>
                  <a:pt x="10565" y="4549"/>
                </a:lnTo>
                <a:lnTo>
                  <a:pt x="10272" y="4879"/>
                </a:lnTo>
                <a:lnTo>
                  <a:pt x="10052" y="5209"/>
                </a:lnTo>
                <a:lnTo>
                  <a:pt x="9942" y="5246"/>
                </a:lnTo>
                <a:lnTo>
                  <a:pt x="9648" y="5392"/>
                </a:lnTo>
                <a:lnTo>
                  <a:pt x="9391" y="5539"/>
                </a:lnTo>
                <a:lnTo>
                  <a:pt x="9281" y="5539"/>
                </a:lnTo>
                <a:lnTo>
                  <a:pt x="9135" y="5576"/>
                </a:lnTo>
                <a:lnTo>
                  <a:pt x="8805" y="5759"/>
                </a:lnTo>
                <a:lnTo>
                  <a:pt x="8548" y="5979"/>
                </a:lnTo>
                <a:lnTo>
                  <a:pt x="8364" y="6089"/>
                </a:lnTo>
                <a:lnTo>
                  <a:pt x="8071" y="6346"/>
                </a:lnTo>
                <a:lnTo>
                  <a:pt x="7924" y="6566"/>
                </a:lnTo>
                <a:lnTo>
                  <a:pt x="7741" y="6750"/>
                </a:lnTo>
                <a:lnTo>
                  <a:pt x="7631" y="6970"/>
                </a:lnTo>
                <a:lnTo>
                  <a:pt x="7594" y="7153"/>
                </a:lnTo>
                <a:lnTo>
                  <a:pt x="7631" y="7227"/>
                </a:lnTo>
                <a:lnTo>
                  <a:pt x="7667" y="7300"/>
                </a:lnTo>
                <a:lnTo>
                  <a:pt x="7741" y="7373"/>
                </a:lnTo>
                <a:lnTo>
                  <a:pt x="7851" y="7410"/>
                </a:lnTo>
                <a:lnTo>
                  <a:pt x="7998" y="7410"/>
                </a:lnTo>
                <a:lnTo>
                  <a:pt x="8144" y="7337"/>
                </a:lnTo>
                <a:lnTo>
                  <a:pt x="8401" y="7190"/>
                </a:lnTo>
                <a:lnTo>
                  <a:pt x="8548" y="7153"/>
                </a:lnTo>
                <a:lnTo>
                  <a:pt x="8731" y="7227"/>
                </a:lnTo>
                <a:lnTo>
                  <a:pt x="8805" y="7263"/>
                </a:lnTo>
                <a:lnTo>
                  <a:pt x="8878" y="7337"/>
                </a:lnTo>
                <a:lnTo>
                  <a:pt x="8915" y="7410"/>
                </a:lnTo>
                <a:lnTo>
                  <a:pt x="8915" y="7483"/>
                </a:lnTo>
                <a:lnTo>
                  <a:pt x="8841" y="7593"/>
                </a:lnTo>
                <a:lnTo>
                  <a:pt x="8731" y="7740"/>
                </a:lnTo>
                <a:lnTo>
                  <a:pt x="8584" y="7850"/>
                </a:lnTo>
                <a:lnTo>
                  <a:pt x="8401" y="7960"/>
                </a:lnTo>
                <a:lnTo>
                  <a:pt x="8144" y="8070"/>
                </a:lnTo>
                <a:lnTo>
                  <a:pt x="7961" y="8144"/>
                </a:lnTo>
                <a:lnTo>
                  <a:pt x="7741" y="8254"/>
                </a:lnTo>
                <a:lnTo>
                  <a:pt x="7557" y="8400"/>
                </a:lnTo>
                <a:lnTo>
                  <a:pt x="7521" y="8474"/>
                </a:lnTo>
                <a:lnTo>
                  <a:pt x="7484" y="8584"/>
                </a:lnTo>
                <a:lnTo>
                  <a:pt x="7447" y="8767"/>
                </a:lnTo>
                <a:lnTo>
                  <a:pt x="7521" y="8914"/>
                </a:lnTo>
                <a:lnTo>
                  <a:pt x="7631" y="9061"/>
                </a:lnTo>
                <a:lnTo>
                  <a:pt x="7777" y="9134"/>
                </a:lnTo>
                <a:lnTo>
                  <a:pt x="7887" y="9171"/>
                </a:lnTo>
                <a:lnTo>
                  <a:pt x="8034" y="9207"/>
                </a:lnTo>
                <a:lnTo>
                  <a:pt x="8254" y="9134"/>
                </a:lnTo>
                <a:lnTo>
                  <a:pt x="8694" y="8951"/>
                </a:lnTo>
                <a:lnTo>
                  <a:pt x="9208" y="8951"/>
                </a:lnTo>
                <a:lnTo>
                  <a:pt x="9391" y="8877"/>
                </a:lnTo>
                <a:lnTo>
                  <a:pt x="9575" y="8767"/>
                </a:lnTo>
                <a:lnTo>
                  <a:pt x="9685" y="8657"/>
                </a:lnTo>
                <a:lnTo>
                  <a:pt x="9795" y="8547"/>
                </a:lnTo>
                <a:lnTo>
                  <a:pt x="9905" y="8547"/>
                </a:lnTo>
                <a:lnTo>
                  <a:pt x="10052" y="8584"/>
                </a:lnTo>
                <a:lnTo>
                  <a:pt x="10088" y="8620"/>
                </a:lnTo>
                <a:lnTo>
                  <a:pt x="10125" y="8620"/>
                </a:lnTo>
                <a:lnTo>
                  <a:pt x="10198" y="8657"/>
                </a:lnTo>
                <a:lnTo>
                  <a:pt x="10382" y="8804"/>
                </a:lnTo>
                <a:lnTo>
                  <a:pt x="10565" y="8987"/>
                </a:lnTo>
                <a:lnTo>
                  <a:pt x="11115" y="9648"/>
                </a:lnTo>
                <a:lnTo>
                  <a:pt x="10382" y="9391"/>
                </a:lnTo>
                <a:lnTo>
                  <a:pt x="10015" y="9281"/>
                </a:lnTo>
                <a:lnTo>
                  <a:pt x="9648" y="9171"/>
                </a:lnTo>
                <a:lnTo>
                  <a:pt x="9612" y="9207"/>
                </a:lnTo>
                <a:lnTo>
                  <a:pt x="9281" y="9171"/>
                </a:lnTo>
                <a:lnTo>
                  <a:pt x="8951" y="9207"/>
                </a:lnTo>
                <a:lnTo>
                  <a:pt x="8621" y="9281"/>
                </a:lnTo>
                <a:lnTo>
                  <a:pt x="8328" y="9391"/>
                </a:lnTo>
                <a:lnTo>
                  <a:pt x="8291" y="9427"/>
                </a:lnTo>
                <a:lnTo>
                  <a:pt x="8144" y="9427"/>
                </a:lnTo>
                <a:lnTo>
                  <a:pt x="7631" y="9537"/>
                </a:lnTo>
                <a:lnTo>
                  <a:pt x="7117" y="9648"/>
                </a:lnTo>
                <a:lnTo>
                  <a:pt x="6934" y="9684"/>
                </a:lnTo>
                <a:lnTo>
                  <a:pt x="6787" y="9794"/>
                </a:lnTo>
                <a:lnTo>
                  <a:pt x="6677" y="9904"/>
                </a:lnTo>
                <a:lnTo>
                  <a:pt x="6567" y="10088"/>
                </a:lnTo>
                <a:lnTo>
                  <a:pt x="6494" y="10271"/>
                </a:lnTo>
                <a:lnTo>
                  <a:pt x="6494" y="10455"/>
                </a:lnTo>
                <a:lnTo>
                  <a:pt x="6494" y="10601"/>
                </a:lnTo>
                <a:lnTo>
                  <a:pt x="6530" y="10785"/>
                </a:lnTo>
                <a:lnTo>
                  <a:pt x="6604" y="10968"/>
                </a:lnTo>
                <a:lnTo>
                  <a:pt x="6714" y="11115"/>
                </a:lnTo>
                <a:lnTo>
                  <a:pt x="6824" y="11225"/>
                </a:lnTo>
                <a:lnTo>
                  <a:pt x="6970" y="11335"/>
                </a:lnTo>
                <a:lnTo>
                  <a:pt x="7117" y="11408"/>
                </a:lnTo>
                <a:lnTo>
                  <a:pt x="7301" y="11445"/>
                </a:lnTo>
                <a:lnTo>
                  <a:pt x="7484" y="11482"/>
                </a:lnTo>
                <a:lnTo>
                  <a:pt x="7777" y="11482"/>
                </a:lnTo>
                <a:lnTo>
                  <a:pt x="7851" y="11555"/>
                </a:lnTo>
                <a:lnTo>
                  <a:pt x="7924" y="11665"/>
                </a:lnTo>
                <a:lnTo>
                  <a:pt x="7961" y="11812"/>
                </a:lnTo>
                <a:lnTo>
                  <a:pt x="8034" y="12105"/>
                </a:lnTo>
                <a:lnTo>
                  <a:pt x="8071" y="12362"/>
                </a:lnTo>
                <a:lnTo>
                  <a:pt x="8108" y="12509"/>
                </a:lnTo>
                <a:lnTo>
                  <a:pt x="7851" y="12435"/>
                </a:lnTo>
                <a:lnTo>
                  <a:pt x="7631" y="12399"/>
                </a:lnTo>
                <a:lnTo>
                  <a:pt x="7557" y="12362"/>
                </a:lnTo>
                <a:lnTo>
                  <a:pt x="7521" y="12215"/>
                </a:lnTo>
                <a:lnTo>
                  <a:pt x="7521" y="12179"/>
                </a:lnTo>
                <a:lnTo>
                  <a:pt x="7447" y="12179"/>
                </a:lnTo>
                <a:lnTo>
                  <a:pt x="7447" y="12215"/>
                </a:lnTo>
                <a:lnTo>
                  <a:pt x="7411" y="12472"/>
                </a:lnTo>
                <a:lnTo>
                  <a:pt x="7411" y="12509"/>
                </a:lnTo>
                <a:lnTo>
                  <a:pt x="7447" y="12545"/>
                </a:lnTo>
                <a:lnTo>
                  <a:pt x="7851" y="12729"/>
                </a:lnTo>
                <a:lnTo>
                  <a:pt x="8254" y="12949"/>
                </a:lnTo>
                <a:lnTo>
                  <a:pt x="8438" y="13316"/>
                </a:lnTo>
                <a:lnTo>
                  <a:pt x="8474" y="13389"/>
                </a:lnTo>
                <a:lnTo>
                  <a:pt x="8548" y="13426"/>
                </a:lnTo>
                <a:lnTo>
                  <a:pt x="8621" y="13426"/>
                </a:lnTo>
                <a:lnTo>
                  <a:pt x="8694" y="13389"/>
                </a:lnTo>
                <a:lnTo>
                  <a:pt x="8841" y="13279"/>
                </a:lnTo>
                <a:lnTo>
                  <a:pt x="9428" y="13609"/>
                </a:lnTo>
                <a:lnTo>
                  <a:pt x="9281" y="13609"/>
                </a:lnTo>
                <a:lnTo>
                  <a:pt x="8548" y="13536"/>
                </a:lnTo>
                <a:lnTo>
                  <a:pt x="7851" y="13536"/>
                </a:lnTo>
                <a:lnTo>
                  <a:pt x="7374" y="13206"/>
                </a:lnTo>
                <a:lnTo>
                  <a:pt x="6860" y="12912"/>
                </a:lnTo>
                <a:lnTo>
                  <a:pt x="6824" y="12876"/>
                </a:lnTo>
                <a:lnTo>
                  <a:pt x="6750" y="12912"/>
                </a:lnTo>
                <a:lnTo>
                  <a:pt x="6750" y="12949"/>
                </a:lnTo>
                <a:lnTo>
                  <a:pt x="6750" y="13022"/>
                </a:lnTo>
                <a:lnTo>
                  <a:pt x="6970" y="13316"/>
                </a:lnTo>
                <a:lnTo>
                  <a:pt x="7227" y="13572"/>
                </a:lnTo>
                <a:lnTo>
                  <a:pt x="6897" y="13609"/>
                </a:lnTo>
                <a:lnTo>
                  <a:pt x="6567" y="13646"/>
                </a:lnTo>
                <a:lnTo>
                  <a:pt x="6310" y="13426"/>
                </a:lnTo>
                <a:lnTo>
                  <a:pt x="6090" y="13169"/>
                </a:lnTo>
                <a:lnTo>
                  <a:pt x="6017" y="13169"/>
                </a:lnTo>
                <a:lnTo>
                  <a:pt x="5943" y="13242"/>
                </a:lnTo>
                <a:lnTo>
                  <a:pt x="5907" y="13389"/>
                </a:lnTo>
                <a:lnTo>
                  <a:pt x="5943" y="13499"/>
                </a:lnTo>
                <a:lnTo>
                  <a:pt x="5980" y="13646"/>
                </a:lnTo>
                <a:lnTo>
                  <a:pt x="6090" y="13756"/>
                </a:lnTo>
                <a:lnTo>
                  <a:pt x="5760" y="13829"/>
                </a:lnTo>
                <a:lnTo>
                  <a:pt x="5430" y="13939"/>
                </a:lnTo>
                <a:lnTo>
                  <a:pt x="5393" y="13903"/>
                </a:lnTo>
                <a:lnTo>
                  <a:pt x="5173" y="13682"/>
                </a:lnTo>
                <a:lnTo>
                  <a:pt x="5026" y="13609"/>
                </a:lnTo>
                <a:lnTo>
                  <a:pt x="4916" y="13572"/>
                </a:lnTo>
                <a:lnTo>
                  <a:pt x="4880" y="13572"/>
                </a:lnTo>
                <a:lnTo>
                  <a:pt x="4880" y="13609"/>
                </a:lnTo>
                <a:lnTo>
                  <a:pt x="4880" y="13682"/>
                </a:lnTo>
                <a:lnTo>
                  <a:pt x="4916" y="13793"/>
                </a:lnTo>
                <a:lnTo>
                  <a:pt x="4990" y="13939"/>
                </a:lnTo>
                <a:lnTo>
                  <a:pt x="5100" y="14086"/>
                </a:lnTo>
                <a:lnTo>
                  <a:pt x="5136" y="14086"/>
                </a:lnTo>
                <a:lnTo>
                  <a:pt x="4843" y="14306"/>
                </a:lnTo>
                <a:lnTo>
                  <a:pt x="4623" y="14269"/>
                </a:lnTo>
                <a:lnTo>
                  <a:pt x="4109" y="14196"/>
                </a:lnTo>
                <a:lnTo>
                  <a:pt x="3853" y="14159"/>
                </a:lnTo>
                <a:lnTo>
                  <a:pt x="3596" y="14086"/>
                </a:lnTo>
                <a:lnTo>
                  <a:pt x="3669" y="14013"/>
                </a:lnTo>
                <a:lnTo>
                  <a:pt x="3706" y="13903"/>
                </a:lnTo>
                <a:lnTo>
                  <a:pt x="3706" y="13829"/>
                </a:lnTo>
                <a:lnTo>
                  <a:pt x="3669" y="13719"/>
                </a:lnTo>
                <a:lnTo>
                  <a:pt x="3632" y="13646"/>
                </a:lnTo>
                <a:lnTo>
                  <a:pt x="3559" y="13609"/>
                </a:lnTo>
                <a:lnTo>
                  <a:pt x="3632" y="13242"/>
                </a:lnTo>
                <a:lnTo>
                  <a:pt x="3742" y="12876"/>
                </a:lnTo>
                <a:lnTo>
                  <a:pt x="3889" y="12509"/>
                </a:lnTo>
                <a:lnTo>
                  <a:pt x="4073" y="12179"/>
                </a:lnTo>
                <a:lnTo>
                  <a:pt x="4293" y="11848"/>
                </a:lnTo>
                <a:lnTo>
                  <a:pt x="4549" y="11555"/>
                </a:lnTo>
                <a:lnTo>
                  <a:pt x="4843" y="11298"/>
                </a:lnTo>
                <a:lnTo>
                  <a:pt x="5173" y="11115"/>
                </a:lnTo>
                <a:lnTo>
                  <a:pt x="5246" y="11041"/>
                </a:lnTo>
                <a:lnTo>
                  <a:pt x="5283" y="10931"/>
                </a:lnTo>
                <a:lnTo>
                  <a:pt x="5283" y="10858"/>
                </a:lnTo>
                <a:lnTo>
                  <a:pt x="5210" y="10785"/>
                </a:lnTo>
                <a:lnTo>
                  <a:pt x="4770" y="10234"/>
                </a:lnTo>
                <a:lnTo>
                  <a:pt x="4549" y="9978"/>
                </a:lnTo>
                <a:lnTo>
                  <a:pt x="4293" y="9758"/>
                </a:lnTo>
                <a:lnTo>
                  <a:pt x="3999" y="9574"/>
                </a:lnTo>
                <a:lnTo>
                  <a:pt x="3706" y="9427"/>
                </a:lnTo>
                <a:lnTo>
                  <a:pt x="3376" y="9317"/>
                </a:lnTo>
                <a:lnTo>
                  <a:pt x="3046" y="9281"/>
                </a:lnTo>
                <a:lnTo>
                  <a:pt x="3046" y="8877"/>
                </a:lnTo>
                <a:lnTo>
                  <a:pt x="3119" y="8510"/>
                </a:lnTo>
                <a:lnTo>
                  <a:pt x="3266" y="8180"/>
                </a:lnTo>
                <a:lnTo>
                  <a:pt x="3486" y="7887"/>
                </a:lnTo>
                <a:lnTo>
                  <a:pt x="3632" y="7740"/>
                </a:lnTo>
                <a:lnTo>
                  <a:pt x="3816" y="7593"/>
                </a:lnTo>
                <a:lnTo>
                  <a:pt x="3889" y="7557"/>
                </a:lnTo>
                <a:lnTo>
                  <a:pt x="3963" y="7557"/>
                </a:lnTo>
                <a:lnTo>
                  <a:pt x="4036" y="7593"/>
                </a:lnTo>
                <a:lnTo>
                  <a:pt x="4109" y="7630"/>
                </a:lnTo>
                <a:lnTo>
                  <a:pt x="4219" y="7740"/>
                </a:lnTo>
                <a:lnTo>
                  <a:pt x="4329" y="7887"/>
                </a:lnTo>
                <a:lnTo>
                  <a:pt x="4916" y="8657"/>
                </a:lnTo>
                <a:lnTo>
                  <a:pt x="5026" y="8730"/>
                </a:lnTo>
                <a:lnTo>
                  <a:pt x="5136" y="8767"/>
                </a:lnTo>
                <a:lnTo>
                  <a:pt x="5210" y="8730"/>
                </a:lnTo>
                <a:lnTo>
                  <a:pt x="5246" y="8694"/>
                </a:lnTo>
                <a:lnTo>
                  <a:pt x="5283" y="8620"/>
                </a:lnTo>
                <a:lnTo>
                  <a:pt x="5283" y="8547"/>
                </a:lnTo>
                <a:lnTo>
                  <a:pt x="5136" y="7006"/>
                </a:lnTo>
                <a:lnTo>
                  <a:pt x="5100" y="6823"/>
                </a:lnTo>
                <a:lnTo>
                  <a:pt x="4990" y="6640"/>
                </a:lnTo>
                <a:lnTo>
                  <a:pt x="4880" y="6493"/>
                </a:lnTo>
                <a:lnTo>
                  <a:pt x="4660" y="6456"/>
                </a:lnTo>
                <a:lnTo>
                  <a:pt x="4733" y="6420"/>
                </a:lnTo>
                <a:lnTo>
                  <a:pt x="4843" y="6346"/>
                </a:lnTo>
                <a:lnTo>
                  <a:pt x="5026" y="6199"/>
                </a:lnTo>
                <a:lnTo>
                  <a:pt x="5430" y="6016"/>
                </a:lnTo>
                <a:lnTo>
                  <a:pt x="5613" y="5943"/>
                </a:lnTo>
                <a:lnTo>
                  <a:pt x="5760" y="5796"/>
                </a:lnTo>
                <a:lnTo>
                  <a:pt x="5870" y="5649"/>
                </a:lnTo>
                <a:lnTo>
                  <a:pt x="5980" y="5466"/>
                </a:lnTo>
                <a:lnTo>
                  <a:pt x="5980" y="5392"/>
                </a:lnTo>
                <a:lnTo>
                  <a:pt x="5943" y="5319"/>
                </a:lnTo>
                <a:lnTo>
                  <a:pt x="5907" y="5246"/>
                </a:lnTo>
                <a:lnTo>
                  <a:pt x="5833" y="5209"/>
                </a:lnTo>
                <a:lnTo>
                  <a:pt x="4990" y="5099"/>
                </a:lnTo>
                <a:lnTo>
                  <a:pt x="4109" y="4989"/>
                </a:lnTo>
                <a:lnTo>
                  <a:pt x="3742" y="4989"/>
                </a:lnTo>
                <a:lnTo>
                  <a:pt x="3302" y="4952"/>
                </a:lnTo>
                <a:lnTo>
                  <a:pt x="2899" y="4989"/>
                </a:lnTo>
                <a:lnTo>
                  <a:pt x="2715" y="5026"/>
                </a:lnTo>
                <a:lnTo>
                  <a:pt x="2532" y="5099"/>
                </a:lnTo>
                <a:lnTo>
                  <a:pt x="2495" y="5136"/>
                </a:lnTo>
                <a:lnTo>
                  <a:pt x="2532" y="5209"/>
                </a:lnTo>
                <a:lnTo>
                  <a:pt x="2165" y="5062"/>
                </a:lnTo>
                <a:lnTo>
                  <a:pt x="2459" y="4732"/>
                </a:lnTo>
                <a:lnTo>
                  <a:pt x="2752" y="4402"/>
                </a:lnTo>
                <a:lnTo>
                  <a:pt x="3082" y="4145"/>
                </a:lnTo>
                <a:lnTo>
                  <a:pt x="3449" y="3889"/>
                </a:lnTo>
                <a:lnTo>
                  <a:pt x="3816" y="3668"/>
                </a:lnTo>
                <a:lnTo>
                  <a:pt x="4219" y="3448"/>
                </a:lnTo>
                <a:lnTo>
                  <a:pt x="4623" y="3302"/>
                </a:lnTo>
                <a:lnTo>
                  <a:pt x="5026" y="3155"/>
                </a:lnTo>
                <a:lnTo>
                  <a:pt x="5467" y="3045"/>
                </a:lnTo>
                <a:lnTo>
                  <a:pt x="5907" y="2972"/>
                </a:lnTo>
                <a:lnTo>
                  <a:pt x="6310" y="2935"/>
                </a:lnTo>
                <a:close/>
                <a:moveTo>
                  <a:pt x="5393" y="14343"/>
                </a:moveTo>
                <a:lnTo>
                  <a:pt x="5430" y="14379"/>
                </a:lnTo>
                <a:lnTo>
                  <a:pt x="5356" y="14379"/>
                </a:lnTo>
                <a:lnTo>
                  <a:pt x="5393" y="14343"/>
                </a:lnTo>
                <a:close/>
                <a:moveTo>
                  <a:pt x="7704" y="13903"/>
                </a:moveTo>
                <a:lnTo>
                  <a:pt x="7961" y="14049"/>
                </a:lnTo>
                <a:lnTo>
                  <a:pt x="8291" y="14196"/>
                </a:lnTo>
                <a:lnTo>
                  <a:pt x="8584" y="14306"/>
                </a:lnTo>
                <a:lnTo>
                  <a:pt x="8181" y="14379"/>
                </a:lnTo>
                <a:lnTo>
                  <a:pt x="7741" y="14416"/>
                </a:lnTo>
                <a:lnTo>
                  <a:pt x="7704" y="14306"/>
                </a:lnTo>
                <a:lnTo>
                  <a:pt x="7631" y="14233"/>
                </a:lnTo>
                <a:lnTo>
                  <a:pt x="7264" y="14123"/>
                </a:lnTo>
                <a:lnTo>
                  <a:pt x="6970" y="13939"/>
                </a:lnTo>
                <a:lnTo>
                  <a:pt x="7521" y="13903"/>
                </a:lnTo>
                <a:close/>
                <a:moveTo>
                  <a:pt x="6420" y="14013"/>
                </a:moveTo>
                <a:lnTo>
                  <a:pt x="6567" y="14123"/>
                </a:lnTo>
                <a:lnTo>
                  <a:pt x="6787" y="14306"/>
                </a:lnTo>
                <a:lnTo>
                  <a:pt x="7007" y="14453"/>
                </a:lnTo>
                <a:lnTo>
                  <a:pt x="6053" y="14416"/>
                </a:lnTo>
                <a:lnTo>
                  <a:pt x="6053" y="14343"/>
                </a:lnTo>
                <a:lnTo>
                  <a:pt x="6053" y="14269"/>
                </a:lnTo>
                <a:lnTo>
                  <a:pt x="5980" y="14196"/>
                </a:lnTo>
                <a:lnTo>
                  <a:pt x="5907" y="14159"/>
                </a:lnTo>
                <a:lnTo>
                  <a:pt x="5870" y="14159"/>
                </a:lnTo>
                <a:lnTo>
                  <a:pt x="5980" y="14123"/>
                </a:lnTo>
                <a:lnTo>
                  <a:pt x="6420" y="14013"/>
                </a:lnTo>
                <a:close/>
                <a:moveTo>
                  <a:pt x="6824" y="2385"/>
                </a:moveTo>
                <a:lnTo>
                  <a:pt x="6750" y="2421"/>
                </a:lnTo>
                <a:lnTo>
                  <a:pt x="6677" y="2495"/>
                </a:lnTo>
                <a:lnTo>
                  <a:pt x="6127" y="2531"/>
                </a:lnTo>
                <a:lnTo>
                  <a:pt x="5540" y="2605"/>
                </a:lnTo>
                <a:lnTo>
                  <a:pt x="5026" y="2715"/>
                </a:lnTo>
                <a:lnTo>
                  <a:pt x="4476" y="2861"/>
                </a:lnTo>
                <a:lnTo>
                  <a:pt x="3926" y="3082"/>
                </a:lnTo>
                <a:lnTo>
                  <a:pt x="3376" y="3375"/>
                </a:lnTo>
                <a:lnTo>
                  <a:pt x="2899" y="3705"/>
                </a:lnTo>
                <a:lnTo>
                  <a:pt x="2459" y="4109"/>
                </a:lnTo>
                <a:lnTo>
                  <a:pt x="2018" y="4512"/>
                </a:lnTo>
                <a:lnTo>
                  <a:pt x="1652" y="4989"/>
                </a:lnTo>
                <a:lnTo>
                  <a:pt x="1321" y="5466"/>
                </a:lnTo>
                <a:lnTo>
                  <a:pt x="1065" y="6016"/>
                </a:lnTo>
                <a:lnTo>
                  <a:pt x="735" y="6713"/>
                </a:lnTo>
                <a:lnTo>
                  <a:pt x="478" y="7447"/>
                </a:lnTo>
                <a:lnTo>
                  <a:pt x="221" y="8180"/>
                </a:lnTo>
                <a:lnTo>
                  <a:pt x="74" y="8914"/>
                </a:lnTo>
                <a:lnTo>
                  <a:pt x="38" y="9244"/>
                </a:lnTo>
                <a:lnTo>
                  <a:pt x="1" y="9611"/>
                </a:lnTo>
                <a:lnTo>
                  <a:pt x="38" y="9941"/>
                </a:lnTo>
                <a:lnTo>
                  <a:pt x="74" y="10271"/>
                </a:lnTo>
                <a:lnTo>
                  <a:pt x="148" y="10601"/>
                </a:lnTo>
                <a:lnTo>
                  <a:pt x="258" y="10931"/>
                </a:lnTo>
                <a:lnTo>
                  <a:pt x="368" y="11262"/>
                </a:lnTo>
                <a:lnTo>
                  <a:pt x="514" y="11555"/>
                </a:lnTo>
                <a:lnTo>
                  <a:pt x="881" y="12142"/>
                </a:lnTo>
                <a:lnTo>
                  <a:pt x="1285" y="12692"/>
                </a:lnTo>
                <a:lnTo>
                  <a:pt x="1725" y="13206"/>
                </a:lnTo>
                <a:lnTo>
                  <a:pt x="2202" y="13719"/>
                </a:lnTo>
                <a:lnTo>
                  <a:pt x="2459" y="13976"/>
                </a:lnTo>
                <a:lnTo>
                  <a:pt x="2752" y="14233"/>
                </a:lnTo>
                <a:lnTo>
                  <a:pt x="2825" y="14343"/>
                </a:lnTo>
                <a:lnTo>
                  <a:pt x="2899" y="14416"/>
                </a:lnTo>
                <a:lnTo>
                  <a:pt x="3009" y="14453"/>
                </a:lnTo>
                <a:lnTo>
                  <a:pt x="3119" y="14453"/>
                </a:lnTo>
                <a:lnTo>
                  <a:pt x="3192" y="14526"/>
                </a:lnTo>
                <a:lnTo>
                  <a:pt x="3559" y="14636"/>
                </a:lnTo>
                <a:lnTo>
                  <a:pt x="3889" y="14746"/>
                </a:lnTo>
                <a:lnTo>
                  <a:pt x="4623" y="14820"/>
                </a:lnTo>
                <a:lnTo>
                  <a:pt x="6017" y="14966"/>
                </a:lnTo>
                <a:lnTo>
                  <a:pt x="6714" y="15003"/>
                </a:lnTo>
                <a:lnTo>
                  <a:pt x="7411" y="15003"/>
                </a:lnTo>
                <a:lnTo>
                  <a:pt x="8108" y="14930"/>
                </a:lnTo>
                <a:lnTo>
                  <a:pt x="8768" y="14783"/>
                </a:lnTo>
                <a:lnTo>
                  <a:pt x="9465" y="14600"/>
                </a:lnTo>
                <a:lnTo>
                  <a:pt x="9758" y="14453"/>
                </a:lnTo>
                <a:lnTo>
                  <a:pt x="10088" y="14306"/>
                </a:lnTo>
                <a:lnTo>
                  <a:pt x="10382" y="14159"/>
                </a:lnTo>
                <a:lnTo>
                  <a:pt x="10675" y="13976"/>
                </a:lnTo>
                <a:lnTo>
                  <a:pt x="11152" y="13536"/>
                </a:lnTo>
                <a:lnTo>
                  <a:pt x="11629" y="13059"/>
                </a:lnTo>
                <a:lnTo>
                  <a:pt x="12033" y="12509"/>
                </a:lnTo>
                <a:lnTo>
                  <a:pt x="12399" y="11958"/>
                </a:lnTo>
                <a:lnTo>
                  <a:pt x="12729" y="11372"/>
                </a:lnTo>
                <a:lnTo>
                  <a:pt x="12986" y="10748"/>
                </a:lnTo>
                <a:lnTo>
                  <a:pt x="13243" y="10161"/>
                </a:lnTo>
                <a:lnTo>
                  <a:pt x="13426" y="9464"/>
                </a:lnTo>
                <a:lnTo>
                  <a:pt x="13500" y="9097"/>
                </a:lnTo>
                <a:lnTo>
                  <a:pt x="13573" y="8730"/>
                </a:lnTo>
                <a:lnTo>
                  <a:pt x="13573" y="8400"/>
                </a:lnTo>
                <a:lnTo>
                  <a:pt x="13573" y="8034"/>
                </a:lnTo>
                <a:lnTo>
                  <a:pt x="13573" y="7667"/>
                </a:lnTo>
                <a:lnTo>
                  <a:pt x="13500" y="7300"/>
                </a:lnTo>
                <a:lnTo>
                  <a:pt x="13426" y="6970"/>
                </a:lnTo>
                <a:lnTo>
                  <a:pt x="13353" y="6640"/>
                </a:lnTo>
                <a:lnTo>
                  <a:pt x="13206" y="6346"/>
                </a:lnTo>
                <a:lnTo>
                  <a:pt x="13060" y="6053"/>
                </a:lnTo>
                <a:lnTo>
                  <a:pt x="12693" y="5466"/>
                </a:lnTo>
                <a:lnTo>
                  <a:pt x="12289" y="4916"/>
                </a:lnTo>
                <a:lnTo>
                  <a:pt x="11849" y="4475"/>
                </a:lnTo>
                <a:lnTo>
                  <a:pt x="11372" y="4035"/>
                </a:lnTo>
                <a:lnTo>
                  <a:pt x="10895" y="3668"/>
                </a:lnTo>
                <a:lnTo>
                  <a:pt x="10345" y="3338"/>
                </a:lnTo>
                <a:lnTo>
                  <a:pt x="9795" y="3045"/>
                </a:lnTo>
                <a:lnTo>
                  <a:pt x="9208" y="2788"/>
                </a:lnTo>
                <a:lnTo>
                  <a:pt x="8584" y="2605"/>
                </a:lnTo>
                <a:lnTo>
                  <a:pt x="7998" y="2458"/>
                </a:lnTo>
                <a:lnTo>
                  <a:pt x="7447" y="2385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57" name="Google Shape;57;p13"/>
          <p:cNvSpPr/>
          <p:nvPr/>
        </p:nvSpPr>
        <p:spPr>
          <a:xfrm>
            <a:off x="8364459" y="3346843"/>
            <a:ext cx="873792" cy="600260"/>
          </a:xfrm>
          <a:custGeom>
            <a:avLst/>
            <a:gdLst/>
            <a:ahLst/>
            <a:cxnLst/>
            <a:rect l="l" t="t" r="r" b="b"/>
            <a:pathLst>
              <a:path w="17461" h="11995" extrusionOk="0">
                <a:moveTo>
                  <a:pt x="9758" y="2238"/>
                </a:moveTo>
                <a:lnTo>
                  <a:pt x="9721" y="2274"/>
                </a:lnTo>
                <a:lnTo>
                  <a:pt x="9648" y="2311"/>
                </a:lnTo>
                <a:lnTo>
                  <a:pt x="9611" y="2458"/>
                </a:lnTo>
                <a:lnTo>
                  <a:pt x="9648" y="2568"/>
                </a:lnTo>
                <a:lnTo>
                  <a:pt x="9721" y="2605"/>
                </a:lnTo>
                <a:lnTo>
                  <a:pt x="9758" y="2641"/>
                </a:lnTo>
                <a:lnTo>
                  <a:pt x="9941" y="2641"/>
                </a:lnTo>
                <a:lnTo>
                  <a:pt x="9978" y="2605"/>
                </a:lnTo>
                <a:lnTo>
                  <a:pt x="10051" y="2531"/>
                </a:lnTo>
                <a:lnTo>
                  <a:pt x="10051" y="2458"/>
                </a:lnTo>
                <a:lnTo>
                  <a:pt x="10051" y="2348"/>
                </a:lnTo>
                <a:lnTo>
                  <a:pt x="9978" y="2274"/>
                </a:lnTo>
                <a:lnTo>
                  <a:pt x="9941" y="2238"/>
                </a:lnTo>
                <a:close/>
                <a:moveTo>
                  <a:pt x="9795" y="3191"/>
                </a:moveTo>
                <a:lnTo>
                  <a:pt x="9721" y="3265"/>
                </a:lnTo>
                <a:lnTo>
                  <a:pt x="9684" y="3301"/>
                </a:lnTo>
                <a:lnTo>
                  <a:pt x="9684" y="3375"/>
                </a:lnTo>
                <a:lnTo>
                  <a:pt x="9684" y="3485"/>
                </a:lnTo>
                <a:lnTo>
                  <a:pt x="9758" y="3522"/>
                </a:lnTo>
                <a:lnTo>
                  <a:pt x="9795" y="3558"/>
                </a:lnTo>
                <a:lnTo>
                  <a:pt x="9941" y="3558"/>
                </a:lnTo>
                <a:lnTo>
                  <a:pt x="9978" y="3522"/>
                </a:lnTo>
                <a:lnTo>
                  <a:pt x="10015" y="3485"/>
                </a:lnTo>
                <a:lnTo>
                  <a:pt x="10051" y="3375"/>
                </a:lnTo>
                <a:lnTo>
                  <a:pt x="10015" y="3301"/>
                </a:lnTo>
                <a:lnTo>
                  <a:pt x="9978" y="3228"/>
                </a:lnTo>
                <a:lnTo>
                  <a:pt x="9941" y="3191"/>
                </a:lnTo>
                <a:close/>
                <a:moveTo>
                  <a:pt x="11519" y="3045"/>
                </a:moveTo>
                <a:lnTo>
                  <a:pt x="11409" y="3081"/>
                </a:lnTo>
                <a:lnTo>
                  <a:pt x="11335" y="3118"/>
                </a:lnTo>
                <a:lnTo>
                  <a:pt x="11298" y="3191"/>
                </a:lnTo>
                <a:lnTo>
                  <a:pt x="11262" y="3265"/>
                </a:lnTo>
                <a:lnTo>
                  <a:pt x="11262" y="3338"/>
                </a:lnTo>
                <a:lnTo>
                  <a:pt x="11262" y="3412"/>
                </a:lnTo>
                <a:lnTo>
                  <a:pt x="11298" y="3485"/>
                </a:lnTo>
                <a:lnTo>
                  <a:pt x="11372" y="3522"/>
                </a:lnTo>
                <a:lnTo>
                  <a:pt x="11445" y="3595"/>
                </a:lnTo>
                <a:lnTo>
                  <a:pt x="11592" y="3595"/>
                </a:lnTo>
                <a:lnTo>
                  <a:pt x="11665" y="3522"/>
                </a:lnTo>
                <a:lnTo>
                  <a:pt x="11702" y="3485"/>
                </a:lnTo>
                <a:lnTo>
                  <a:pt x="11739" y="3412"/>
                </a:lnTo>
                <a:lnTo>
                  <a:pt x="11702" y="3265"/>
                </a:lnTo>
                <a:lnTo>
                  <a:pt x="11702" y="3155"/>
                </a:lnTo>
                <a:lnTo>
                  <a:pt x="11629" y="3081"/>
                </a:lnTo>
                <a:lnTo>
                  <a:pt x="11519" y="3045"/>
                </a:lnTo>
                <a:close/>
                <a:moveTo>
                  <a:pt x="15554" y="1541"/>
                </a:moveTo>
                <a:lnTo>
                  <a:pt x="15407" y="1871"/>
                </a:lnTo>
                <a:lnTo>
                  <a:pt x="15187" y="2164"/>
                </a:lnTo>
                <a:lnTo>
                  <a:pt x="14967" y="2458"/>
                </a:lnTo>
                <a:lnTo>
                  <a:pt x="14710" y="2715"/>
                </a:lnTo>
                <a:lnTo>
                  <a:pt x="14416" y="2935"/>
                </a:lnTo>
                <a:lnTo>
                  <a:pt x="14123" y="3155"/>
                </a:lnTo>
                <a:lnTo>
                  <a:pt x="13536" y="3595"/>
                </a:lnTo>
                <a:lnTo>
                  <a:pt x="13279" y="3265"/>
                </a:lnTo>
                <a:lnTo>
                  <a:pt x="12986" y="2971"/>
                </a:lnTo>
                <a:lnTo>
                  <a:pt x="13096" y="2935"/>
                </a:lnTo>
                <a:lnTo>
                  <a:pt x="13683" y="2531"/>
                </a:lnTo>
                <a:lnTo>
                  <a:pt x="14306" y="2164"/>
                </a:lnTo>
                <a:lnTo>
                  <a:pt x="14930" y="1834"/>
                </a:lnTo>
                <a:lnTo>
                  <a:pt x="15554" y="1541"/>
                </a:lnTo>
                <a:close/>
                <a:moveTo>
                  <a:pt x="8914" y="3228"/>
                </a:moveTo>
                <a:lnTo>
                  <a:pt x="8841" y="3301"/>
                </a:lnTo>
                <a:lnTo>
                  <a:pt x="8804" y="3375"/>
                </a:lnTo>
                <a:lnTo>
                  <a:pt x="8804" y="3485"/>
                </a:lnTo>
                <a:lnTo>
                  <a:pt x="8804" y="3558"/>
                </a:lnTo>
                <a:lnTo>
                  <a:pt x="8877" y="3632"/>
                </a:lnTo>
                <a:lnTo>
                  <a:pt x="8951" y="3668"/>
                </a:lnTo>
                <a:lnTo>
                  <a:pt x="9098" y="3668"/>
                </a:lnTo>
                <a:lnTo>
                  <a:pt x="9134" y="3632"/>
                </a:lnTo>
                <a:lnTo>
                  <a:pt x="9208" y="3558"/>
                </a:lnTo>
                <a:lnTo>
                  <a:pt x="9208" y="3485"/>
                </a:lnTo>
                <a:lnTo>
                  <a:pt x="9208" y="3375"/>
                </a:lnTo>
                <a:lnTo>
                  <a:pt x="9171" y="3338"/>
                </a:lnTo>
                <a:lnTo>
                  <a:pt x="9134" y="3265"/>
                </a:lnTo>
                <a:lnTo>
                  <a:pt x="9061" y="3228"/>
                </a:lnTo>
                <a:close/>
                <a:moveTo>
                  <a:pt x="16324" y="1101"/>
                </a:moveTo>
                <a:lnTo>
                  <a:pt x="16140" y="1541"/>
                </a:lnTo>
                <a:lnTo>
                  <a:pt x="15884" y="1944"/>
                </a:lnTo>
                <a:lnTo>
                  <a:pt x="15590" y="2348"/>
                </a:lnTo>
                <a:lnTo>
                  <a:pt x="15297" y="2751"/>
                </a:lnTo>
                <a:lnTo>
                  <a:pt x="14967" y="3081"/>
                </a:lnTo>
                <a:lnTo>
                  <a:pt x="14600" y="3412"/>
                </a:lnTo>
                <a:lnTo>
                  <a:pt x="13829" y="4072"/>
                </a:lnTo>
                <a:lnTo>
                  <a:pt x="13756" y="3925"/>
                </a:lnTo>
                <a:lnTo>
                  <a:pt x="13976" y="3778"/>
                </a:lnTo>
                <a:lnTo>
                  <a:pt x="14343" y="3558"/>
                </a:lnTo>
                <a:lnTo>
                  <a:pt x="14673" y="3301"/>
                </a:lnTo>
                <a:lnTo>
                  <a:pt x="15003" y="3008"/>
                </a:lnTo>
                <a:lnTo>
                  <a:pt x="15297" y="2715"/>
                </a:lnTo>
                <a:lnTo>
                  <a:pt x="15554" y="2384"/>
                </a:lnTo>
                <a:lnTo>
                  <a:pt x="15774" y="2018"/>
                </a:lnTo>
                <a:lnTo>
                  <a:pt x="15957" y="1651"/>
                </a:lnTo>
                <a:lnTo>
                  <a:pt x="16104" y="1211"/>
                </a:lnTo>
                <a:lnTo>
                  <a:pt x="16104" y="1137"/>
                </a:lnTo>
                <a:lnTo>
                  <a:pt x="16324" y="1101"/>
                </a:lnTo>
                <a:close/>
                <a:moveTo>
                  <a:pt x="10528" y="3962"/>
                </a:moveTo>
                <a:lnTo>
                  <a:pt x="10455" y="3998"/>
                </a:lnTo>
                <a:lnTo>
                  <a:pt x="10381" y="4072"/>
                </a:lnTo>
                <a:lnTo>
                  <a:pt x="10381" y="4108"/>
                </a:lnTo>
                <a:lnTo>
                  <a:pt x="10345" y="4219"/>
                </a:lnTo>
                <a:lnTo>
                  <a:pt x="10381" y="4329"/>
                </a:lnTo>
                <a:lnTo>
                  <a:pt x="10455" y="4402"/>
                </a:lnTo>
                <a:lnTo>
                  <a:pt x="10491" y="4439"/>
                </a:lnTo>
                <a:lnTo>
                  <a:pt x="10638" y="4439"/>
                </a:lnTo>
                <a:lnTo>
                  <a:pt x="10748" y="4365"/>
                </a:lnTo>
                <a:lnTo>
                  <a:pt x="10785" y="4292"/>
                </a:lnTo>
                <a:lnTo>
                  <a:pt x="10822" y="4219"/>
                </a:lnTo>
                <a:lnTo>
                  <a:pt x="10785" y="4108"/>
                </a:lnTo>
                <a:lnTo>
                  <a:pt x="10748" y="4072"/>
                </a:lnTo>
                <a:lnTo>
                  <a:pt x="10712" y="3998"/>
                </a:lnTo>
                <a:lnTo>
                  <a:pt x="10675" y="3962"/>
                </a:lnTo>
                <a:close/>
                <a:moveTo>
                  <a:pt x="16434" y="477"/>
                </a:moveTo>
                <a:lnTo>
                  <a:pt x="16617" y="514"/>
                </a:lnTo>
                <a:lnTo>
                  <a:pt x="16764" y="587"/>
                </a:lnTo>
                <a:lnTo>
                  <a:pt x="16837" y="734"/>
                </a:lnTo>
                <a:lnTo>
                  <a:pt x="16911" y="880"/>
                </a:lnTo>
                <a:lnTo>
                  <a:pt x="16947" y="1064"/>
                </a:lnTo>
                <a:lnTo>
                  <a:pt x="16947" y="1247"/>
                </a:lnTo>
                <a:lnTo>
                  <a:pt x="16911" y="1541"/>
                </a:lnTo>
                <a:lnTo>
                  <a:pt x="16764" y="1871"/>
                </a:lnTo>
                <a:lnTo>
                  <a:pt x="16544" y="2128"/>
                </a:lnTo>
                <a:lnTo>
                  <a:pt x="16104" y="2641"/>
                </a:lnTo>
                <a:lnTo>
                  <a:pt x="15077" y="3668"/>
                </a:lnTo>
                <a:lnTo>
                  <a:pt x="14086" y="4549"/>
                </a:lnTo>
                <a:lnTo>
                  <a:pt x="14013" y="4402"/>
                </a:lnTo>
                <a:lnTo>
                  <a:pt x="14123" y="4329"/>
                </a:lnTo>
                <a:lnTo>
                  <a:pt x="14967" y="3632"/>
                </a:lnTo>
                <a:lnTo>
                  <a:pt x="15370" y="3228"/>
                </a:lnTo>
                <a:lnTo>
                  <a:pt x="15737" y="2825"/>
                </a:lnTo>
                <a:lnTo>
                  <a:pt x="16067" y="2384"/>
                </a:lnTo>
                <a:lnTo>
                  <a:pt x="16361" y="1908"/>
                </a:lnTo>
                <a:lnTo>
                  <a:pt x="16617" y="1431"/>
                </a:lnTo>
                <a:lnTo>
                  <a:pt x="16764" y="880"/>
                </a:lnTo>
                <a:lnTo>
                  <a:pt x="16764" y="770"/>
                </a:lnTo>
                <a:lnTo>
                  <a:pt x="16727" y="697"/>
                </a:lnTo>
                <a:lnTo>
                  <a:pt x="16654" y="660"/>
                </a:lnTo>
                <a:lnTo>
                  <a:pt x="16544" y="660"/>
                </a:lnTo>
                <a:lnTo>
                  <a:pt x="15920" y="770"/>
                </a:lnTo>
                <a:lnTo>
                  <a:pt x="15333" y="954"/>
                </a:lnTo>
                <a:lnTo>
                  <a:pt x="15333" y="954"/>
                </a:lnTo>
                <a:lnTo>
                  <a:pt x="15590" y="807"/>
                </a:lnTo>
                <a:lnTo>
                  <a:pt x="15884" y="660"/>
                </a:lnTo>
                <a:lnTo>
                  <a:pt x="16177" y="550"/>
                </a:lnTo>
                <a:lnTo>
                  <a:pt x="16434" y="477"/>
                </a:lnTo>
                <a:close/>
                <a:moveTo>
                  <a:pt x="9354" y="4182"/>
                </a:moveTo>
                <a:lnTo>
                  <a:pt x="9208" y="4255"/>
                </a:lnTo>
                <a:lnTo>
                  <a:pt x="9134" y="4365"/>
                </a:lnTo>
                <a:lnTo>
                  <a:pt x="9134" y="4439"/>
                </a:lnTo>
                <a:lnTo>
                  <a:pt x="9171" y="4512"/>
                </a:lnTo>
                <a:lnTo>
                  <a:pt x="9208" y="4585"/>
                </a:lnTo>
                <a:lnTo>
                  <a:pt x="9281" y="4622"/>
                </a:lnTo>
                <a:lnTo>
                  <a:pt x="9428" y="4622"/>
                </a:lnTo>
                <a:lnTo>
                  <a:pt x="9538" y="4585"/>
                </a:lnTo>
                <a:lnTo>
                  <a:pt x="9611" y="4475"/>
                </a:lnTo>
                <a:lnTo>
                  <a:pt x="9648" y="4402"/>
                </a:lnTo>
                <a:lnTo>
                  <a:pt x="9648" y="4292"/>
                </a:lnTo>
                <a:lnTo>
                  <a:pt x="9611" y="4255"/>
                </a:lnTo>
                <a:lnTo>
                  <a:pt x="9538" y="4182"/>
                </a:lnTo>
                <a:close/>
                <a:moveTo>
                  <a:pt x="13243" y="6566"/>
                </a:moveTo>
                <a:lnTo>
                  <a:pt x="13169" y="6639"/>
                </a:lnTo>
                <a:lnTo>
                  <a:pt x="13133" y="6713"/>
                </a:lnTo>
                <a:lnTo>
                  <a:pt x="13133" y="6860"/>
                </a:lnTo>
                <a:lnTo>
                  <a:pt x="13133" y="6933"/>
                </a:lnTo>
                <a:lnTo>
                  <a:pt x="13206" y="6970"/>
                </a:lnTo>
                <a:lnTo>
                  <a:pt x="13316" y="7006"/>
                </a:lnTo>
                <a:lnTo>
                  <a:pt x="13463" y="6970"/>
                </a:lnTo>
                <a:lnTo>
                  <a:pt x="13536" y="6933"/>
                </a:lnTo>
                <a:lnTo>
                  <a:pt x="13536" y="6860"/>
                </a:lnTo>
                <a:lnTo>
                  <a:pt x="13573" y="6750"/>
                </a:lnTo>
                <a:lnTo>
                  <a:pt x="13536" y="6676"/>
                </a:lnTo>
                <a:lnTo>
                  <a:pt x="13463" y="6603"/>
                </a:lnTo>
                <a:lnTo>
                  <a:pt x="13316" y="6566"/>
                </a:lnTo>
                <a:close/>
                <a:moveTo>
                  <a:pt x="12216" y="7300"/>
                </a:moveTo>
                <a:lnTo>
                  <a:pt x="12105" y="7336"/>
                </a:lnTo>
                <a:lnTo>
                  <a:pt x="12032" y="7410"/>
                </a:lnTo>
                <a:lnTo>
                  <a:pt x="11995" y="7520"/>
                </a:lnTo>
                <a:lnTo>
                  <a:pt x="11995" y="7630"/>
                </a:lnTo>
                <a:lnTo>
                  <a:pt x="12032" y="7703"/>
                </a:lnTo>
                <a:lnTo>
                  <a:pt x="12105" y="7777"/>
                </a:lnTo>
                <a:lnTo>
                  <a:pt x="12216" y="7777"/>
                </a:lnTo>
                <a:lnTo>
                  <a:pt x="12289" y="7740"/>
                </a:lnTo>
                <a:lnTo>
                  <a:pt x="12362" y="7703"/>
                </a:lnTo>
                <a:lnTo>
                  <a:pt x="12436" y="7630"/>
                </a:lnTo>
                <a:lnTo>
                  <a:pt x="12436" y="7520"/>
                </a:lnTo>
                <a:lnTo>
                  <a:pt x="12436" y="7410"/>
                </a:lnTo>
                <a:lnTo>
                  <a:pt x="12326" y="7336"/>
                </a:lnTo>
                <a:lnTo>
                  <a:pt x="12216" y="7300"/>
                </a:lnTo>
                <a:close/>
                <a:moveTo>
                  <a:pt x="12729" y="8033"/>
                </a:moveTo>
                <a:lnTo>
                  <a:pt x="12656" y="8107"/>
                </a:lnTo>
                <a:lnTo>
                  <a:pt x="12656" y="8143"/>
                </a:lnTo>
                <a:lnTo>
                  <a:pt x="12619" y="8253"/>
                </a:lnTo>
                <a:lnTo>
                  <a:pt x="12619" y="8400"/>
                </a:lnTo>
                <a:lnTo>
                  <a:pt x="12656" y="8437"/>
                </a:lnTo>
                <a:lnTo>
                  <a:pt x="12692" y="8474"/>
                </a:lnTo>
                <a:lnTo>
                  <a:pt x="12729" y="8474"/>
                </a:lnTo>
                <a:lnTo>
                  <a:pt x="12802" y="8510"/>
                </a:lnTo>
                <a:lnTo>
                  <a:pt x="12912" y="8474"/>
                </a:lnTo>
                <a:lnTo>
                  <a:pt x="12986" y="8437"/>
                </a:lnTo>
                <a:lnTo>
                  <a:pt x="13022" y="8400"/>
                </a:lnTo>
                <a:lnTo>
                  <a:pt x="13022" y="8253"/>
                </a:lnTo>
                <a:lnTo>
                  <a:pt x="13022" y="8180"/>
                </a:lnTo>
                <a:lnTo>
                  <a:pt x="12949" y="8107"/>
                </a:lnTo>
                <a:lnTo>
                  <a:pt x="12912" y="8033"/>
                </a:lnTo>
                <a:close/>
                <a:moveTo>
                  <a:pt x="10051" y="2128"/>
                </a:moveTo>
                <a:lnTo>
                  <a:pt x="10455" y="2164"/>
                </a:lnTo>
                <a:lnTo>
                  <a:pt x="10858" y="2238"/>
                </a:lnTo>
                <a:lnTo>
                  <a:pt x="11262" y="2348"/>
                </a:lnTo>
                <a:lnTo>
                  <a:pt x="11225" y="2458"/>
                </a:lnTo>
                <a:lnTo>
                  <a:pt x="11262" y="2568"/>
                </a:lnTo>
                <a:lnTo>
                  <a:pt x="11335" y="2641"/>
                </a:lnTo>
                <a:lnTo>
                  <a:pt x="11445" y="2715"/>
                </a:lnTo>
                <a:lnTo>
                  <a:pt x="11629" y="2715"/>
                </a:lnTo>
                <a:lnTo>
                  <a:pt x="11775" y="2788"/>
                </a:lnTo>
                <a:lnTo>
                  <a:pt x="12105" y="2935"/>
                </a:lnTo>
                <a:lnTo>
                  <a:pt x="12179" y="2971"/>
                </a:lnTo>
                <a:lnTo>
                  <a:pt x="12252" y="3008"/>
                </a:lnTo>
                <a:lnTo>
                  <a:pt x="12472" y="3191"/>
                </a:lnTo>
                <a:lnTo>
                  <a:pt x="12692" y="3412"/>
                </a:lnTo>
                <a:lnTo>
                  <a:pt x="13096" y="3852"/>
                </a:lnTo>
                <a:lnTo>
                  <a:pt x="11482" y="4842"/>
                </a:lnTo>
                <a:lnTo>
                  <a:pt x="9868" y="5796"/>
                </a:lnTo>
                <a:lnTo>
                  <a:pt x="6090" y="8070"/>
                </a:lnTo>
                <a:lnTo>
                  <a:pt x="5209" y="8620"/>
                </a:lnTo>
                <a:lnTo>
                  <a:pt x="5356" y="8327"/>
                </a:lnTo>
                <a:lnTo>
                  <a:pt x="5649" y="7960"/>
                </a:lnTo>
                <a:lnTo>
                  <a:pt x="5943" y="7557"/>
                </a:lnTo>
                <a:lnTo>
                  <a:pt x="5906" y="7483"/>
                </a:lnTo>
                <a:lnTo>
                  <a:pt x="5870" y="7483"/>
                </a:lnTo>
                <a:lnTo>
                  <a:pt x="5686" y="7593"/>
                </a:lnTo>
                <a:lnTo>
                  <a:pt x="5539" y="7740"/>
                </a:lnTo>
                <a:lnTo>
                  <a:pt x="5209" y="8070"/>
                </a:lnTo>
                <a:lnTo>
                  <a:pt x="4989" y="8437"/>
                </a:lnTo>
                <a:lnTo>
                  <a:pt x="4769" y="8840"/>
                </a:lnTo>
                <a:lnTo>
                  <a:pt x="4732" y="8877"/>
                </a:lnTo>
                <a:lnTo>
                  <a:pt x="4622" y="8584"/>
                </a:lnTo>
                <a:lnTo>
                  <a:pt x="4916" y="8107"/>
                </a:lnTo>
                <a:lnTo>
                  <a:pt x="5283" y="7630"/>
                </a:lnTo>
                <a:lnTo>
                  <a:pt x="5649" y="7190"/>
                </a:lnTo>
                <a:lnTo>
                  <a:pt x="6016" y="6786"/>
                </a:lnTo>
                <a:lnTo>
                  <a:pt x="6016" y="6750"/>
                </a:lnTo>
                <a:lnTo>
                  <a:pt x="6016" y="6713"/>
                </a:lnTo>
                <a:lnTo>
                  <a:pt x="5943" y="6713"/>
                </a:lnTo>
                <a:lnTo>
                  <a:pt x="5539" y="7043"/>
                </a:lnTo>
                <a:lnTo>
                  <a:pt x="5173" y="7410"/>
                </a:lnTo>
                <a:lnTo>
                  <a:pt x="4842" y="7777"/>
                </a:lnTo>
                <a:lnTo>
                  <a:pt x="4512" y="8180"/>
                </a:lnTo>
                <a:lnTo>
                  <a:pt x="4476" y="7923"/>
                </a:lnTo>
                <a:lnTo>
                  <a:pt x="4439" y="7667"/>
                </a:lnTo>
                <a:lnTo>
                  <a:pt x="4659" y="7336"/>
                </a:lnTo>
                <a:lnTo>
                  <a:pt x="4879" y="7080"/>
                </a:lnTo>
                <a:lnTo>
                  <a:pt x="5686" y="6016"/>
                </a:lnTo>
                <a:lnTo>
                  <a:pt x="5723" y="5943"/>
                </a:lnTo>
                <a:lnTo>
                  <a:pt x="5686" y="5906"/>
                </a:lnTo>
                <a:lnTo>
                  <a:pt x="5576" y="5906"/>
                </a:lnTo>
                <a:lnTo>
                  <a:pt x="5283" y="6199"/>
                </a:lnTo>
                <a:lnTo>
                  <a:pt x="4953" y="6529"/>
                </a:lnTo>
                <a:lnTo>
                  <a:pt x="4402" y="7153"/>
                </a:lnTo>
                <a:lnTo>
                  <a:pt x="4402" y="6529"/>
                </a:lnTo>
                <a:lnTo>
                  <a:pt x="4622" y="6199"/>
                </a:lnTo>
                <a:lnTo>
                  <a:pt x="4953" y="5759"/>
                </a:lnTo>
                <a:lnTo>
                  <a:pt x="5136" y="5502"/>
                </a:lnTo>
                <a:lnTo>
                  <a:pt x="5246" y="5392"/>
                </a:lnTo>
                <a:lnTo>
                  <a:pt x="5393" y="5319"/>
                </a:lnTo>
                <a:lnTo>
                  <a:pt x="5429" y="5319"/>
                </a:lnTo>
                <a:lnTo>
                  <a:pt x="5429" y="5282"/>
                </a:lnTo>
                <a:lnTo>
                  <a:pt x="5393" y="5246"/>
                </a:lnTo>
                <a:lnTo>
                  <a:pt x="5393" y="5209"/>
                </a:lnTo>
                <a:lnTo>
                  <a:pt x="5173" y="5209"/>
                </a:lnTo>
                <a:lnTo>
                  <a:pt x="5063" y="5282"/>
                </a:lnTo>
                <a:lnTo>
                  <a:pt x="4953" y="5356"/>
                </a:lnTo>
                <a:lnTo>
                  <a:pt x="4769" y="5539"/>
                </a:lnTo>
                <a:lnTo>
                  <a:pt x="4622" y="5722"/>
                </a:lnTo>
                <a:lnTo>
                  <a:pt x="4476" y="5869"/>
                </a:lnTo>
                <a:lnTo>
                  <a:pt x="4586" y="5466"/>
                </a:lnTo>
                <a:lnTo>
                  <a:pt x="4732" y="5062"/>
                </a:lnTo>
                <a:lnTo>
                  <a:pt x="4879" y="4842"/>
                </a:lnTo>
                <a:lnTo>
                  <a:pt x="5026" y="4622"/>
                </a:lnTo>
                <a:lnTo>
                  <a:pt x="5209" y="4402"/>
                </a:lnTo>
                <a:lnTo>
                  <a:pt x="5393" y="4219"/>
                </a:lnTo>
                <a:lnTo>
                  <a:pt x="5796" y="3852"/>
                </a:lnTo>
                <a:lnTo>
                  <a:pt x="6236" y="3522"/>
                </a:lnTo>
                <a:lnTo>
                  <a:pt x="6677" y="3228"/>
                </a:lnTo>
                <a:lnTo>
                  <a:pt x="7117" y="2935"/>
                </a:lnTo>
                <a:lnTo>
                  <a:pt x="7594" y="2715"/>
                </a:lnTo>
                <a:lnTo>
                  <a:pt x="8070" y="2494"/>
                </a:lnTo>
                <a:lnTo>
                  <a:pt x="8474" y="2348"/>
                </a:lnTo>
                <a:lnTo>
                  <a:pt x="8841" y="2238"/>
                </a:lnTo>
                <a:lnTo>
                  <a:pt x="9244" y="2164"/>
                </a:lnTo>
                <a:lnTo>
                  <a:pt x="9648" y="2128"/>
                </a:lnTo>
                <a:close/>
                <a:moveTo>
                  <a:pt x="13316" y="4219"/>
                </a:moveTo>
                <a:lnTo>
                  <a:pt x="13426" y="4365"/>
                </a:lnTo>
                <a:lnTo>
                  <a:pt x="12582" y="5026"/>
                </a:lnTo>
                <a:lnTo>
                  <a:pt x="11702" y="5649"/>
                </a:lnTo>
                <a:lnTo>
                  <a:pt x="10785" y="6273"/>
                </a:lnTo>
                <a:lnTo>
                  <a:pt x="9868" y="6860"/>
                </a:lnTo>
                <a:lnTo>
                  <a:pt x="8877" y="7446"/>
                </a:lnTo>
                <a:lnTo>
                  <a:pt x="7887" y="8033"/>
                </a:lnTo>
                <a:lnTo>
                  <a:pt x="6860" y="8584"/>
                </a:lnTo>
                <a:lnTo>
                  <a:pt x="5796" y="9097"/>
                </a:lnTo>
                <a:lnTo>
                  <a:pt x="4989" y="9464"/>
                </a:lnTo>
                <a:lnTo>
                  <a:pt x="4916" y="9317"/>
                </a:lnTo>
                <a:lnTo>
                  <a:pt x="4953" y="9207"/>
                </a:lnTo>
                <a:lnTo>
                  <a:pt x="6053" y="8584"/>
                </a:lnTo>
                <a:lnTo>
                  <a:pt x="10198" y="6089"/>
                </a:lnTo>
                <a:lnTo>
                  <a:pt x="11775" y="5136"/>
                </a:lnTo>
                <a:lnTo>
                  <a:pt x="13316" y="4219"/>
                </a:lnTo>
                <a:close/>
                <a:moveTo>
                  <a:pt x="3962" y="7960"/>
                </a:moveTo>
                <a:lnTo>
                  <a:pt x="3999" y="8070"/>
                </a:lnTo>
                <a:lnTo>
                  <a:pt x="3999" y="8107"/>
                </a:lnTo>
                <a:lnTo>
                  <a:pt x="4146" y="8694"/>
                </a:lnTo>
                <a:lnTo>
                  <a:pt x="3962" y="9024"/>
                </a:lnTo>
                <a:lnTo>
                  <a:pt x="3925" y="9097"/>
                </a:lnTo>
                <a:lnTo>
                  <a:pt x="3925" y="9134"/>
                </a:lnTo>
                <a:lnTo>
                  <a:pt x="3999" y="9244"/>
                </a:lnTo>
                <a:lnTo>
                  <a:pt x="3339" y="9501"/>
                </a:lnTo>
                <a:lnTo>
                  <a:pt x="3008" y="9611"/>
                </a:lnTo>
                <a:lnTo>
                  <a:pt x="2642" y="9684"/>
                </a:lnTo>
                <a:lnTo>
                  <a:pt x="2898" y="9171"/>
                </a:lnTo>
                <a:lnTo>
                  <a:pt x="3229" y="8694"/>
                </a:lnTo>
                <a:lnTo>
                  <a:pt x="3559" y="8327"/>
                </a:lnTo>
                <a:lnTo>
                  <a:pt x="3962" y="7960"/>
                </a:lnTo>
                <a:close/>
                <a:moveTo>
                  <a:pt x="13609" y="4732"/>
                </a:moveTo>
                <a:lnTo>
                  <a:pt x="13683" y="4915"/>
                </a:lnTo>
                <a:lnTo>
                  <a:pt x="12986" y="5502"/>
                </a:lnTo>
                <a:lnTo>
                  <a:pt x="12105" y="6199"/>
                </a:lnTo>
                <a:lnTo>
                  <a:pt x="11225" y="6823"/>
                </a:lnTo>
                <a:lnTo>
                  <a:pt x="10308" y="7446"/>
                </a:lnTo>
                <a:lnTo>
                  <a:pt x="9354" y="8033"/>
                </a:lnTo>
                <a:lnTo>
                  <a:pt x="8401" y="8584"/>
                </a:lnTo>
                <a:lnTo>
                  <a:pt x="7447" y="9097"/>
                </a:lnTo>
                <a:lnTo>
                  <a:pt x="6456" y="9574"/>
                </a:lnTo>
                <a:lnTo>
                  <a:pt x="5429" y="10014"/>
                </a:lnTo>
                <a:lnTo>
                  <a:pt x="5246" y="9794"/>
                </a:lnTo>
                <a:lnTo>
                  <a:pt x="5466" y="9684"/>
                </a:lnTo>
                <a:lnTo>
                  <a:pt x="6603" y="9134"/>
                </a:lnTo>
                <a:lnTo>
                  <a:pt x="7740" y="8547"/>
                </a:lnTo>
                <a:lnTo>
                  <a:pt x="8877" y="7923"/>
                </a:lnTo>
                <a:lnTo>
                  <a:pt x="9978" y="7263"/>
                </a:lnTo>
                <a:lnTo>
                  <a:pt x="10895" y="6676"/>
                </a:lnTo>
                <a:lnTo>
                  <a:pt x="11812" y="6053"/>
                </a:lnTo>
                <a:lnTo>
                  <a:pt x="12729" y="5392"/>
                </a:lnTo>
                <a:lnTo>
                  <a:pt x="13609" y="4732"/>
                </a:lnTo>
                <a:close/>
                <a:moveTo>
                  <a:pt x="11995" y="9721"/>
                </a:moveTo>
                <a:lnTo>
                  <a:pt x="12472" y="9831"/>
                </a:lnTo>
                <a:lnTo>
                  <a:pt x="12436" y="9867"/>
                </a:lnTo>
                <a:lnTo>
                  <a:pt x="12032" y="10271"/>
                </a:lnTo>
                <a:lnTo>
                  <a:pt x="12032" y="10198"/>
                </a:lnTo>
                <a:lnTo>
                  <a:pt x="11995" y="9721"/>
                </a:lnTo>
                <a:close/>
                <a:moveTo>
                  <a:pt x="2715" y="8804"/>
                </a:moveTo>
                <a:lnTo>
                  <a:pt x="2422" y="9317"/>
                </a:lnTo>
                <a:lnTo>
                  <a:pt x="2165" y="9867"/>
                </a:lnTo>
                <a:lnTo>
                  <a:pt x="2165" y="9941"/>
                </a:lnTo>
                <a:lnTo>
                  <a:pt x="2201" y="10051"/>
                </a:lnTo>
                <a:lnTo>
                  <a:pt x="2275" y="10088"/>
                </a:lnTo>
                <a:lnTo>
                  <a:pt x="2348" y="10124"/>
                </a:lnTo>
                <a:lnTo>
                  <a:pt x="2898" y="10014"/>
                </a:lnTo>
                <a:lnTo>
                  <a:pt x="3449" y="9867"/>
                </a:lnTo>
                <a:lnTo>
                  <a:pt x="3925" y="9684"/>
                </a:lnTo>
                <a:lnTo>
                  <a:pt x="4439" y="9464"/>
                </a:lnTo>
                <a:lnTo>
                  <a:pt x="4549" y="9684"/>
                </a:lnTo>
                <a:lnTo>
                  <a:pt x="3559" y="10124"/>
                </a:lnTo>
                <a:lnTo>
                  <a:pt x="3082" y="10308"/>
                </a:lnTo>
                <a:lnTo>
                  <a:pt x="2568" y="10528"/>
                </a:lnTo>
                <a:lnTo>
                  <a:pt x="2275" y="10638"/>
                </a:lnTo>
                <a:lnTo>
                  <a:pt x="2018" y="10674"/>
                </a:lnTo>
                <a:lnTo>
                  <a:pt x="1761" y="10711"/>
                </a:lnTo>
                <a:lnTo>
                  <a:pt x="1468" y="10711"/>
                </a:lnTo>
                <a:lnTo>
                  <a:pt x="2091" y="9794"/>
                </a:lnTo>
                <a:lnTo>
                  <a:pt x="2348" y="9317"/>
                </a:lnTo>
                <a:lnTo>
                  <a:pt x="2642" y="8877"/>
                </a:lnTo>
                <a:lnTo>
                  <a:pt x="2715" y="8804"/>
                </a:lnTo>
                <a:close/>
                <a:moveTo>
                  <a:pt x="13829" y="5429"/>
                </a:moveTo>
                <a:lnTo>
                  <a:pt x="13940" y="5943"/>
                </a:lnTo>
                <a:lnTo>
                  <a:pt x="13940" y="6456"/>
                </a:lnTo>
                <a:lnTo>
                  <a:pt x="13940" y="6896"/>
                </a:lnTo>
                <a:lnTo>
                  <a:pt x="13866" y="7336"/>
                </a:lnTo>
                <a:lnTo>
                  <a:pt x="13756" y="7740"/>
                </a:lnTo>
                <a:lnTo>
                  <a:pt x="13609" y="8143"/>
                </a:lnTo>
                <a:lnTo>
                  <a:pt x="13426" y="8547"/>
                </a:lnTo>
                <a:lnTo>
                  <a:pt x="13206" y="8914"/>
                </a:lnTo>
                <a:lnTo>
                  <a:pt x="12949" y="9281"/>
                </a:lnTo>
                <a:lnTo>
                  <a:pt x="12656" y="9647"/>
                </a:lnTo>
                <a:lnTo>
                  <a:pt x="12289" y="9611"/>
                </a:lnTo>
                <a:lnTo>
                  <a:pt x="11922" y="9537"/>
                </a:lnTo>
                <a:lnTo>
                  <a:pt x="11849" y="9574"/>
                </a:lnTo>
                <a:lnTo>
                  <a:pt x="11812" y="9574"/>
                </a:lnTo>
                <a:lnTo>
                  <a:pt x="11775" y="9647"/>
                </a:lnTo>
                <a:lnTo>
                  <a:pt x="11702" y="10418"/>
                </a:lnTo>
                <a:lnTo>
                  <a:pt x="11702" y="10491"/>
                </a:lnTo>
                <a:lnTo>
                  <a:pt x="11409" y="10711"/>
                </a:lnTo>
                <a:lnTo>
                  <a:pt x="11188" y="10821"/>
                </a:lnTo>
                <a:lnTo>
                  <a:pt x="11152" y="10858"/>
                </a:lnTo>
                <a:lnTo>
                  <a:pt x="11042" y="10931"/>
                </a:lnTo>
                <a:lnTo>
                  <a:pt x="11042" y="10564"/>
                </a:lnTo>
                <a:lnTo>
                  <a:pt x="11115" y="10198"/>
                </a:lnTo>
                <a:lnTo>
                  <a:pt x="11188" y="9867"/>
                </a:lnTo>
                <a:lnTo>
                  <a:pt x="11298" y="9501"/>
                </a:lnTo>
                <a:lnTo>
                  <a:pt x="11298" y="9464"/>
                </a:lnTo>
                <a:lnTo>
                  <a:pt x="11262" y="9427"/>
                </a:lnTo>
                <a:lnTo>
                  <a:pt x="11225" y="9427"/>
                </a:lnTo>
                <a:lnTo>
                  <a:pt x="11188" y="9464"/>
                </a:lnTo>
                <a:lnTo>
                  <a:pt x="11078" y="9647"/>
                </a:lnTo>
                <a:lnTo>
                  <a:pt x="10968" y="9831"/>
                </a:lnTo>
                <a:lnTo>
                  <a:pt x="10785" y="10234"/>
                </a:lnTo>
                <a:lnTo>
                  <a:pt x="10712" y="10638"/>
                </a:lnTo>
                <a:lnTo>
                  <a:pt x="10712" y="11078"/>
                </a:lnTo>
                <a:lnTo>
                  <a:pt x="10271" y="11261"/>
                </a:lnTo>
                <a:lnTo>
                  <a:pt x="9831" y="11371"/>
                </a:lnTo>
                <a:lnTo>
                  <a:pt x="9868" y="11005"/>
                </a:lnTo>
                <a:lnTo>
                  <a:pt x="9978" y="10638"/>
                </a:lnTo>
                <a:lnTo>
                  <a:pt x="10051" y="10344"/>
                </a:lnTo>
                <a:lnTo>
                  <a:pt x="10161" y="10088"/>
                </a:lnTo>
                <a:lnTo>
                  <a:pt x="10418" y="9574"/>
                </a:lnTo>
                <a:lnTo>
                  <a:pt x="10418" y="9537"/>
                </a:lnTo>
                <a:lnTo>
                  <a:pt x="10381" y="9501"/>
                </a:lnTo>
                <a:lnTo>
                  <a:pt x="10345" y="9501"/>
                </a:lnTo>
                <a:lnTo>
                  <a:pt x="10345" y="9537"/>
                </a:lnTo>
                <a:lnTo>
                  <a:pt x="10015" y="9941"/>
                </a:lnTo>
                <a:lnTo>
                  <a:pt x="9758" y="10418"/>
                </a:lnTo>
                <a:lnTo>
                  <a:pt x="9538" y="10895"/>
                </a:lnTo>
                <a:lnTo>
                  <a:pt x="9501" y="11151"/>
                </a:lnTo>
                <a:lnTo>
                  <a:pt x="9428" y="11408"/>
                </a:lnTo>
                <a:lnTo>
                  <a:pt x="8951" y="11408"/>
                </a:lnTo>
                <a:lnTo>
                  <a:pt x="8951" y="11261"/>
                </a:lnTo>
                <a:lnTo>
                  <a:pt x="8914" y="11225"/>
                </a:lnTo>
                <a:lnTo>
                  <a:pt x="8877" y="11188"/>
                </a:lnTo>
                <a:lnTo>
                  <a:pt x="8841" y="11188"/>
                </a:lnTo>
                <a:lnTo>
                  <a:pt x="8804" y="11225"/>
                </a:lnTo>
                <a:lnTo>
                  <a:pt x="8731" y="11298"/>
                </a:lnTo>
                <a:lnTo>
                  <a:pt x="9171" y="10454"/>
                </a:lnTo>
                <a:lnTo>
                  <a:pt x="9391" y="10051"/>
                </a:lnTo>
                <a:lnTo>
                  <a:pt x="9684" y="9647"/>
                </a:lnTo>
                <a:lnTo>
                  <a:pt x="9684" y="9611"/>
                </a:lnTo>
                <a:lnTo>
                  <a:pt x="9648" y="9611"/>
                </a:lnTo>
                <a:lnTo>
                  <a:pt x="9648" y="9574"/>
                </a:lnTo>
                <a:lnTo>
                  <a:pt x="9611" y="9611"/>
                </a:lnTo>
                <a:lnTo>
                  <a:pt x="9244" y="10014"/>
                </a:lnTo>
                <a:lnTo>
                  <a:pt x="8914" y="10418"/>
                </a:lnTo>
                <a:lnTo>
                  <a:pt x="8621" y="10858"/>
                </a:lnTo>
                <a:lnTo>
                  <a:pt x="8327" y="11335"/>
                </a:lnTo>
                <a:lnTo>
                  <a:pt x="7960" y="11225"/>
                </a:lnTo>
                <a:lnTo>
                  <a:pt x="7997" y="11188"/>
                </a:lnTo>
                <a:lnTo>
                  <a:pt x="7997" y="11151"/>
                </a:lnTo>
                <a:lnTo>
                  <a:pt x="7960" y="11115"/>
                </a:lnTo>
                <a:lnTo>
                  <a:pt x="7960" y="11078"/>
                </a:lnTo>
                <a:lnTo>
                  <a:pt x="7924" y="10968"/>
                </a:lnTo>
                <a:lnTo>
                  <a:pt x="7960" y="10858"/>
                </a:lnTo>
                <a:lnTo>
                  <a:pt x="8034" y="10601"/>
                </a:lnTo>
                <a:lnTo>
                  <a:pt x="8181" y="10308"/>
                </a:lnTo>
                <a:lnTo>
                  <a:pt x="8474" y="9831"/>
                </a:lnTo>
                <a:lnTo>
                  <a:pt x="8767" y="9427"/>
                </a:lnTo>
                <a:lnTo>
                  <a:pt x="8804" y="9391"/>
                </a:lnTo>
                <a:lnTo>
                  <a:pt x="8767" y="9317"/>
                </a:lnTo>
                <a:lnTo>
                  <a:pt x="8694" y="9317"/>
                </a:lnTo>
                <a:lnTo>
                  <a:pt x="8364" y="9537"/>
                </a:lnTo>
                <a:lnTo>
                  <a:pt x="8107" y="9831"/>
                </a:lnTo>
                <a:lnTo>
                  <a:pt x="7887" y="10124"/>
                </a:lnTo>
                <a:lnTo>
                  <a:pt x="7704" y="10454"/>
                </a:lnTo>
                <a:lnTo>
                  <a:pt x="7594" y="10784"/>
                </a:lnTo>
                <a:lnTo>
                  <a:pt x="7557" y="10968"/>
                </a:lnTo>
                <a:lnTo>
                  <a:pt x="7594" y="11115"/>
                </a:lnTo>
                <a:lnTo>
                  <a:pt x="7153" y="10968"/>
                </a:lnTo>
                <a:lnTo>
                  <a:pt x="6713" y="10784"/>
                </a:lnTo>
                <a:lnTo>
                  <a:pt x="6933" y="10564"/>
                </a:lnTo>
                <a:lnTo>
                  <a:pt x="7080" y="10344"/>
                </a:lnTo>
                <a:lnTo>
                  <a:pt x="7153" y="10234"/>
                </a:lnTo>
                <a:lnTo>
                  <a:pt x="7190" y="10124"/>
                </a:lnTo>
                <a:lnTo>
                  <a:pt x="7190" y="10088"/>
                </a:lnTo>
                <a:lnTo>
                  <a:pt x="7153" y="10088"/>
                </a:lnTo>
                <a:lnTo>
                  <a:pt x="7080" y="10124"/>
                </a:lnTo>
                <a:lnTo>
                  <a:pt x="7007" y="10161"/>
                </a:lnTo>
                <a:lnTo>
                  <a:pt x="6823" y="10308"/>
                </a:lnTo>
                <a:lnTo>
                  <a:pt x="6493" y="10564"/>
                </a:lnTo>
                <a:lnTo>
                  <a:pt x="6420" y="10638"/>
                </a:lnTo>
                <a:lnTo>
                  <a:pt x="5906" y="10344"/>
                </a:lnTo>
                <a:lnTo>
                  <a:pt x="6897" y="9904"/>
                </a:lnTo>
                <a:lnTo>
                  <a:pt x="7887" y="9391"/>
                </a:lnTo>
                <a:lnTo>
                  <a:pt x="8877" y="8877"/>
                </a:lnTo>
                <a:lnTo>
                  <a:pt x="9795" y="8327"/>
                </a:lnTo>
                <a:lnTo>
                  <a:pt x="10748" y="7740"/>
                </a:lnTo>
                <a:lnTo>
                  <a:pt x="11665" y="7116"/>
                </a:lnTo>
                <a:lnTo>
                  <a:pt x="12546" y="6456"/>
                </a:lnTo>
                <a:lnTo>
                  <a:pt x="13426" y="5796"/>
                </a:lnTo>
                <a:lnTo>
                  <a:pt x="13829" y="5429"/>
                </a:lnTo>
                <a:close/>
                <a:moveTo>
                  <a:pt x="1651" y="9757"/>
                </a:moveTo>
                <a:lnTo>
                  <a:pt x="1028" y="10711"/>
                </a:lnTo>
                <a:lnTo>
                  <a:pt x="991" y="10784"/>
                </a:lnTo>
                <a:lnTo>
                  <a:pt x="1028" y="10858"/>
                </a:lnTo>
                <a:lnTo>
                  <a:pt x="1028" y="10931"/>
                </a:lnTo>
                <a:lnTo>
                  <a:pt x="1101" y="10968"/>
                </a:lnTo>
                <a:lnTo>
                  <a:pt x="1358" y="11041"/>
                </a:lnTo>
                <a:lnTo>
                  <a:pt x="1651" y="11078"/>
                </a:lnTo>
                <a:lnTo>
                  <a:pt x="1908" y="11078"/>
                </a:lnTo>
                <a:lnTo>
                  <a:pt x="2165" y="11041"/>
                </a:lnTo>
                <a:lnTo>
                  <a:pt x="2715" y="10858"/>
                </a:lnTo>
                <a:lnTo>
                  <a:pt x="3229" y="10638"/>
                </a:lnTo>
                <a:lnTo>
                  <a:pt x="4769" y="10014"/>
                </a:lnTo>
                <a:lnTo>
                  <a:pt x="4953" y="10198"/>
                </a:lnTo>
                <a:lnTo>
                  <a:pt x="4072" y="10564"/>
                </a:lnTo>
                <a:lnTo>
                  <a:pt x="3192" y="10895"/>
                </a:lnTo>
                <a:lnTo>
                  <a:pt x="2238" y="11188"/>
                </a:lnTo>
                <a:lnTo>
                  <a:pt x="1248" y="11445"/>
                </a:lnTo>
                <a:lnTo>
                  <a:pt x="1101" y="11518"/>
                </a:lnTo>
                <a:lnTo>
                  <a:pt x="844" y="11555"/>
                </a:lnTo>
                <a:lnTo>
                  <a:pt x="624" y="11555"/>
                </a:lnTo>
                <a:lnTo>
                  <a:pt x="551" y="11518"/>
                </a:lnTo>
                <a:lnTo>
                  <a:pt x="477" y="11481"/>
                </a:lnTo>
                <a:lnTo>
                  <a:pt x="477" y="11408"/>
                </a:lnTo>
                <a:lnTo>
                  <a:pt x="514" y="11298"/>
                </a:lnTo>
                <a:lnTo>
                  <a:pt x="661" y="11005"/>
                </a:lnTo>
                <a:lnTo>
                  <a:pt x="991" y="10601"/>
                </a:lnTo>
                <a:lnTo>
                  <a:pt x="1321" y="10161"/>
                </a:lnTo>
                <a:lnTo>
                  <a:pt x="1651" y="9757"/>
                </a:lnTo>
                <a:close/>
                <a:moveTo>
                  <a:pt x="16324" y="0"/>
                </a:moveTo>
                <a:lnTo>
                  <a:pt x="16140" y="37"/>
                </a:lnTo>
                <a:lnTo>
                  <a:pt x="15774" y="147"/>
                </a:lnTo>
                <a:lnTo>
                  <a:pt x="15480" y="330"/>
                </a:lnTo>
                <a:lnTo>
                  <a:pt x="14636" y="807"/>
                </a:lnTo>
                <a:lnTo>
                  <a:pt x="13866" y="1357"/>
                </a:lnTo>
                <a:lnTo>
                  <a:pt x="13059" y="1908"/>
                </a:lnTo>
                <a:lnTo>
                  <a:pt x="12289" y="2458"/>
                </a:lnTo>
                <a:lnTo>
                  <a:pt x="12032" y="2311"/>
                </a:lnTo>
                <a:lnTo>
                  <a:pt x="11812" y="2238"/>
                </a:lnTo>
                <a:lnTo>
                  <a:pt x="11629" y="2238"/>
                </a:lnTo>
                <a:lnTo>
                  <a:pt x="11372" y="2091"/>
                </a:lnTo>
                <a:lnTo>
                  <a:pt x="11115" y="1981"/>
                </a:lnTo>
                <a:lnTo>
                  <a:pt x="10858" y="1908"/>
                </a:lnTo>
                <a:lnTo>
                  <a:pt x="10565" y="1834"/>
                </a:lnTo>
                <a:lnTo>
                  <a:pt x="10015" y="1761"/>
                </a:lnTo>
                <a:lnTo>
                  <a:pt x="9464" y="1761"/>
                </a:lnTo>
                <a:lnTo>
                  <a:pt x="8914" y="1834"/>
                </a:lnTo>
                <a:lnTo>
                  <a:pt x="8364" y="1981"/>
                </a:lnTo>
                <a:lnTo>
                  <a:pt x="7814" y="2164"/>
                </a:lnTo>
                <a:lnTo>
                  <a:pt x="7300" y="2384"/>
                </a:lnTo>
                <a:lnTo>
                  <a:pt x="6677" y="2715"/>
                </a:lnTo>
                <a:lnTo>
                  <a:pt x="6090" y="3081"/>
                </a:lnTo>
                <a:lnTo>
                  <a:pt x="5503" y="3522"/>
                </a:lnTo>
                <a:lnTo>
                  <a:pt x="4989" y="3962"/>
                </a:lnTo>
                <a:lnTo>
                  <a:pt x="4769" y="4219"/>
                </a:lnTo>
                <a:lnTo>
                  <a:pt x="4549" y="4475"/>
                </a:lnTo>
                <a:lnTo>
                  <a:pt x="4402" y="4769"/>
                </a:lnTo>
                <a:lnTo>
                  <a:pt x="4256" y="5062"/>
                </a:lnTo>
                <a:lnTo>
                  <a:pt x="4146" y="5356"/>
                </a:lnTo>
                <a:lnTo>
                  <a:pt x="4035" y="5686"/>
                </a:lnTo>
                <a:lnTo>
                  <a:pt x="3999" y="6016"/>
                </a:lnTo>
                <a:lnTo>
                  <a:pt x="3925" y="6346"/>
                </a:lnTo>
                <a:lnTo>
                  <a:pt x="3889" y="6970"/>
                </a:lnTo>
                <a:lnTo>
                  <a:pt x="3925" y="7630"/>
                </a:lnTo>
                <a:lnTo>
                  <a:pt x="3339" y="7960"/>
                </a:lnTo>
                <a:lnTo>
                  <a:pt x="2752" y="8290"/>
                </a:lnTo>
                <a:lnTo>
                  <a:pt x="2238" y="8657"/>
                </a:lnTo>
                <a:lnTo>
                  <a:pt x="1725" y="9097"/>
                </a:lnTo>
                <a:lnTo>
                  <a:pt x="1248" y="9574"/>
                </a:lnTo>
                <a:lnTo>
                  <a:pt x="808" y="10051"/>
                </a:lnTo>
                <a:lnTo>
                  <a:pt x="404" y="10601"/>
                </a:lnTo>
                <a:lnTo>
                  <a:pt x="221" y="10858"/>
                </a:lnTo>
                <a:lnTo>
                  <a:pt x="74" y="11151"/>
                </a:lnTo>
                <a:lnTo>
                  <a:pt x="1" y="11371"/>
                </a:lnTo>
                <a:lnTo>
                  <a:pt x="37" y="11555"/>
                </a:lnTo>
                <a:lnTo>
                  <a:pt x="111" y="11738"/>
                </a:lnTo>
                <a:lnTo>
                  <a:pt x="184" y="11812"/>
                </a:lnTo>
                <a:lnTo>
                  <a:pt x="257" y="11885"/>
                </a:lnTo>
                <a:lnTo>
                  <a:pt x="477" y="11958"/>
                </a:lnTo>
                <a:lnTo>
                  <a:pt x="697" y="11995"/>
                </a:lnTo>
                <a:lnTo>
                  <a:pt x="918" y="11995"/>
                </a:lnTo>
                <a:lnTo>
                  <a:pt x="1174" y="11958"/>
                </a:lnTo>
                <a:lnTo>
                  <a:pt x="1835" y="11812"/>
                </a:lnTo>
                <a:lnTo>
                  <a:pt x="2495" y="11591"/>
                </a:lnTo>
                <a:lnTo>
                  <a:pt x="3815" y="11151"/>
                </a:lnTo>
                <a:lnTo>
                  <a:pt x="4586" y="10858"/>
                </a:lnTo>
                <a:lnTo>
                  <a:pt x="5356" y="10564"/>
                </a:lnTo>
                <a:lnTo>
                  <a:pt x="5760" y="10858"/>
                </a:lnTo>
                <a:lnTo>
                  <a:pt x="6200" y="11078"/>
                </a:lnTo>
                <a:lnTo>
                  <a:pt x="6236" y="11261"/>
                </a:lnTo>
                <a:lnTo>
                  <a:pt x="6273" y="11335"/>
                </a:lnTo>
                <a:lnTo>
                  <a:pt x="6346" y="11371"/>
                </a:lnTo>
                <a:lnTo>
                  <a:pt x="6493" y="11371"/>
                </a:lnTo>
                <a:lnTo>
                  <a:pt x="6603" y="11261"/>
                </a:lnTo>
                <a:lnTo>
                  <a:pt x="7410" y="11591"/>
                </a:lnTo>
                <a:lnTo>
                  <a:pt x="7814" y="11702"/>
                </a:lnTo>
                <a:lnTo>
                  <a:pt x="8217" y="11812"/>
                </a:lnTo>
                <a:lnTo>
                  <a:pt x="8291" y="11848"/>
                </a:lnTo>
                <a:lnTo>
                  <a:pt x="8364" y="11885"/>
                </a:lnTo>
                <a:lnTo>
                  <a:pt x="8474" y="11848"/>
                </a:lnTo>
                <a:lnTo>
                  <a:pt x="8547" y="11885"/>
                </a:lnTo>
                <a:lnTo>
                  <a:pt x="8877" y="11922"/>
                </a:lnTo>
                <a:lnTo>
                  <a:pt x="9574" y="11922"/>
                </a:lnTo>
                <a:lnTo>
                  <a:pt x="9905" y="11885"/>
                </a:lnTo>
                <a:lnTo>
                  <a:pt x="10235" y="11812"/>
                </a:lnTo>
                <a:lnTo>
                  <a:pt x="10565" y="11702"/>
                </a:lnTo>
                <a:lnTo>
                  <a:pt x="10895" y="11555"/>
                </a:lnTo>
                <a:lnTo>
                  <a:pt x="11225" y="11408"/>
                </a:lnTo>
                <a:lnTo>
                  <a:pt x="11555" y="11225"/>
                </a:lnTo>
                <a:lnTo>
                  <a:pt x="11885" y="11041"/>
                </a:lnTo>
                <a:lnTo>
                  <a:pt x="12179" y="10784"/>
                </a:lnTo>
                <a:lnTo>
                  <a:pt x="12472" y="10564"/>
                </a:lnTo>
                <a:lnTo>
                  <a:pt x="12766" y="10308"/>
                </a:lnTo>
                <a:lnTo>
                  <a:pt x="13022" y="10014"/>
                </a:lnTo>
                <a:lnTo>
                  <a:pt x="13279" y="9721"/>
                </a:lnTo>
                <a:lnTo>
                  <a:pt x="13499" y="9391"/>
                </a:lnTo>
                <a:lnTo>
                  <a:pt x="13719" y="9097"/>
                </a:lnTo>
                <a:lnTo>
                  <a:pt x="13903" y="8730"/>
                </a:lnTo>
                <a:lnTo>
                  <a:pt x="14050" y="8400"/>
                </a:lnTo>
                <a:lnTo>
                  <a:pt x="14196" y="8033"/>
                </a:lnTo>
                <a:lnTo>
                  <a:pt x="14306" y="7667"/>
                </a:lnTo>
                <a:lnTo>
                  <a:pt x="14380" y="7300"/>
                </a:lnTo>
                <a:lnTo>
                  <a:pt x="14453" y="6933"/>
                </a:lnTo>
                <a:lnTo>
                  <a:pt x="14490" y="6529"/>
                </a:lnTo>
                <a:lnTo>
                  <a:pt x="14490" y="6163"/>
                </a:lnTo>
                <a:lnTo>
                  <a:pt x="14453" y="5796"/>
                </a:lnTo>
                <a:lnTo>
                  <a:pt x="14380" y="5429"/>
                </a:lnTo>
                <a:lnTo>
                  <a:pt x="14270" y="5062"/>
                </a:lnTo>
                <a:lnTo>
                  <a:pt x="15113" y="4329"/>
                </a:lnTo>
                <a:lnTo>
                  <a:pt x="15920" y="3558"/>
                </a:lnTo>
                <a:lnTo>
                  <a:pt x="16434" y="3045"/>
                </a:lnTo>
                <a:lnTo>
                  <a:pt x="16691" y="2751"/>
                </a:lnTo>
                <a:lnTo>
                  <a:pt x="16947" y="2458"/>
                </a:lnTo>
                <a:lnTo>
                  <a:pt x="17168" y="2128"/>
                </a:lnTo>
                <a:lnTo>
                  <a:pt x="17351" y="1798"/>
                </a:lnTo>
                <a:lnTo>
                  <a:pt x="17461" y="1431"/>
                </a:lnTo>
                <a:lnTo>
                  <a:pt x="17461" y="1247"/>
                </a:lnTo>
                <a:lnTo>
                  <a:pt x="17461" y="1064"/>
                </a:lnTo>
                <a:lnTo>
                  <a:pt x="17388" y="770"/>
                </a:lnTo>
                <a:lnTo>
                  <a:pt x="17278" y="514"/>
                </a:lnTo>
                <a:lnTo>
                  <a:pt x="17094" y="257"/>
                </a:lnTo>
                <a:lnTo>
                  <a:pt x="16837" y="74"/>
                </a:lnTo>
                <a:lnTo>
                  <a:pt x="16691" y="37"/>
                </a:lnTo>
                <a:lnTo>
                  <a:pt x="16507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58" name="Google Shape;58;p13"/>
          <p:cNvSpPr/>
          <p:nvPr/>
        </p:nvSpPr>
        <p:spPr>
          <a:xfrm>
            <a:off x="4551116" y="3125540"/>
            <a:ext cx="657208" cy="679227"/>
          </a:xfrm>
          <a:custGeom>
            <a:avLst/>
            <a:gdLst/>
            <a:ahLst/>
            <a:cxnLst/>
            <a:rect l="l" t="t" r="r" b="b"/>
            <a:pathLst>
              <a:path w="13133" h="13573" extrusionOk="0">
                <a:moveTo>
                  <a:pt x="2714" y="1798"/>
                </a:moveTo>
                <a:lnTo>
                  <a:pt x="2971" y="1908"/>
                </a:lnTo>
                <a:lnTo>
                  <a:pt x="3118" y="2018"/>
                </a:lnTo>
                <a:lnTo>
                  <a:pt x="3265" y="2128"/>
                </a:lnTo>
                <a:lnTo>
                  <a:pt x="3411" y="2311"/>
                </a:lnTo>
                <a:lnTo>
                  <a:pt x="3485" y="2458"/>
                </a:lnTo>
                <a:lnTo>
                  <a:pt x="3375" y="2458"/>
                </a:lnTo>
                <a:lnTo>
                  <a:pt x="3301" y="2495"/>
                </a:lnTo>
                <a:lnTo>
                  <a:pt x="3265" y="2568"/>
                </a:lnTo>
                <a:lnTo>
                  <a:pt x="3228" y="2605"/>
                </a:lnTo>
                <a:lnTo>
                  <a:pt x="3155" y="2568"/>
                </a:lnTo>
                <a:lnTo>
                  <a:pt x="3008" y="2348"/>
                </a:lnTo>
                <a:lnTo>
                  <a:pt x="2825" y="1981"/>
                </a:lnTo>
                <a:lnTo>
                  <a:pt x="2714" y="1798"/>
                </a:lnTo>
                <a:close/>
                <a:moveTo>
                  <a:pt x="1908" y="2825"/>
                </a:moveTo>
                <a:lnTo>
                  <a:pt x="1797" y="2861"/>
                </a:lnTo>
                <a:lnTo>
                  <a:pt x="1761" y="2898"/>
                </a:lnTo>
                <a:lnTo>
                  <a:pt x="1687" y="2971"/>
                </a:lnTo>
                <a:lnTo>
                  <a:pt x="1687" y="3045"/>
                </a:lnTo>
                <a:lnTo>
                  <a:pt x="1687" y="3118"/>
                </a:lnTo>
                <a:lnTo>
                  <a:pt x="1724" y="3191"/>
                </a:lnTo>
                <a:lnTo>
                  <a:pt x="1797" y="3228"/>
                </a:lnTo>
                <a:lnTo>
                  <a:pt x="1944" y="3301"/>
                </a:lnTo>
                <a:lnTo>
                  <a:pt x="2054" y="3412"/>
                </a:lnTo>
                <a:lnTo>
                  <a:pt x="2164" y="3522"/>
                </a:lnTo>
                <a:lnTo>
                  <a:pt x="2201" y="3595"/>
                </a:lnTo>
                <a:lnTo>
                  <a:pt x="2274" y="3632"/>
                </a:lnTo>
                <a:lnTo>
                  <a:pt x="2384" y="3632"/>
                </a:lnTo>
                <a:lnTo>
                  <a:pt x="2458" y="3558"/>
                </a:lnTo>
                <a:lnTo>
                  <a:pt x="2494" y="3448"/>
                </a:lnTo>
                <a:lnTo>
                  <a:pt x="2494" y="3338"/>
                </a:lnTo>
                <a:lnTo>
                  <a:pt x="2421" y="3228"/>
                </a:lnTo>
                <a:lnTo>
                  <a:pt x="2348" y="3155"/>
                </a:lnTo>
                <a:lnTo>
                  <a:pt x="2164" y="2971"/>
                </a:lnTo>
                <a:lnTo>
                  <a:pt x="1981" y="2861"/>
                </a:lnTo>
                <a:lnTo>
                  <a:pt x="1908" y="2825"/>
                </a:lnTo>
                <a:close/>
                <a:moveTo>
                  <a:pt x="1137" y="2311"/>
                </a:moveTo>
                <a:lnTo>
                  <a:pt x="1614" y="2458"/>
                </a:lnTo>
                <a:lnTo>
                  <a:pt x="2054" y="2678"/>
                </a:lnTo>
                <a:lnTo>
                  <a:pt x="2201" y="2751"/>
                </a:lnTo>
                <a:lnTo>
                  <a:pt x="2348" y="2898"/>
                </a:lnTo>
                <a:lnTo>
                  <a:pt x="2458" y="3008"/>
                </a:lnTo>
                <a:lnTo>
                  <a:pt x="2531" y="3191"/>
                </a:lnTo>
                <a:lnTo>
                  <a:pt x="2568" y="3265"/>
                </a:lnTo>
                <a:lnTo>
                  <a:pt x="2568" y="3338"/>
                </a:lnTo>
                <a:lnTo>
                  <a:pt x="2531" y="3485"/>
                </a:lnTo>
                <a:lnTo>
                  <a:pt x="2384" y="3742"/>
                </a:lnTo>
                <a:lnTo>
                  <a:pt x="2274" y="3852"/>
                </a:lnTo>
                <a:lnTo>
                  <a:pt x="2164" y="3962"/>
                </a:lnTo>
                <a:lnTo>
                  <a:pt x="1834" y="3632"/>
                </a:lnTo>
                <a:lnTo>
                  <a:pt x="1541" y="3228"/>
                </a:lnTo>
                <a:lnTo>
                  <a:pt x="1321" y="2788"/>
                </a:lnTo>
                <a:lnTo>
                  <a:pt x="1137" y="2311"/>
                </a:lnTo>
                <a:close/>
                <a:moveTo>
                  <a:pt x="8804" y="514"/>
                </a:moveTo>
                <a:lnTo>
                  <a:pt x="8694" y="2531"/>
                </a:lnTo>
                <a:lnTo>
                  <a:pt x="8657" y="3632"/>
                </a:lnTo>
                <a:lnTo>
                  <a:pt x="8657" y="4549"/>
                </a:lnTo>
                <a:lnTo>
                  <a:pt x="7556" y="3778"/>
                </a:lnTo>
                <a:lnTo>
                  <a:pt x="7043" y="3375"/>
                </a:lnTo>
                <a:lnTo>
                  <a:pt x="6529" y="2971"/>
                </a:lnTo>
                <a:lnTo>
                  <a:pt x="6639" y="2788"/>
                </a:lnTo>
                <a:lnTo>
                  <a:pt x="6713" y="2678"/>
                </a:lnTo>
                <a:lnTo>
                  <a:pt x="7556" y="1798"/>
                </a:lnTo>
                <a:lnTo>
                  <a:pt x="8290" y="991"/>
                </a:lnTo>
                <a:lnTo>
                  <a:pt x="8510" y="734"/>
                </a:lnTo>
                <a:lnTo>
                  <a:pt x="8657" y="624"/>
                </a:lnTo>
                <a:lnTo>
                  <a:pt x="8804" y="514"/>
                </a:lnTo>
                <a:close/>
                <a:moveTo>
                  <a:pt x="660" y="4145"/>
                </a:moveTo>
                <a:lnTo>
                  <a:pt x="880" y="4219"/>
                </a:lnTo>
                <a:lnTo>
                  <a:pt x="1064" y="4255"/>
                </a:lnTo>
                <a:lnTo>
                  <a:pt x="1247" y="4329"/>
                </a:lnTo>
                <a:lnTo>
                  <a:pt x="1357" y="4439"/>
                </a:lnTo>
                <a:lnTo>
                  <a:pt x="1431" y="4585"/>
                </a:lnTo>
                <a:lnTo>
                  <a:pt x="1467" y="4659"/>
                </a:lnTo>
                <a:lnTo>
                  <a:pt x="1467" y="4732"/>
                </a:lnTo>
                <a:lnTo>
                  <a:pt x="1467" y="4805"/>
                </a:lnTo>
                <a:lnTo>
                  <a:pt x="1394" y="4842"/>
                </a:lnTo>
                <a:lnTo>
                  <a:pt x="1284" y="4805"/>
                </a:lnTo>
                <a:lnTo>
                  <a:pt x="1211" y="4769"/>
                </a:lnTo>
                <a:lnTo>
                  <a:pt x="990" y="4585"/>
                </a:lnTo>
                <a:lnTo>
                  <a:pt x="844" y="4402"/>
                </a:lnTo>
                <a:lnTo>
                  <a:pt x="660" y="4145"/>
                </a:lnTo>
                <a:close/>
                <a:moveTo>
                  <a:pt x="3962" y="2935"/>
                </a:moveTo>
                <a:lnTo>
                  <a:pt x="4218" y="3155"/>
                </a:lnTo>
                <a:lnTo>
                  <a:pt x="4035" y="3338"/>
                </a:lnTo>
                <a:lnTo>
                  <a:pt x="2641" y="4659"/>
                </a:lnTo>
                <a:lnTo>
                  <a:pt x="2311" y="5026"/>
                </a:lnTo>
                <a:lnTo>
                  <a:pt x="2054" y="5392"/>
                </a:lnTo>
                <a:lnTo>
                  <a:pt x="1797" y="5172"/>
                </a:lnTo>
                <a:lnTo>
                  <a:pt x="2971" y="4072"/>
                </a:lnTo>
                <a:lnTo>
                  <a:pt x="3485" y="3522"/>
                </a:lnTo>
                <a:lnTo>
                  <a:pt x="3742" y="3265"/>
                </a:lnTo>
                <a:lnTo>
                  <a:pt x="3962" y="2935"/>
                </a:lnTo>
                <a:close/>
                <a:moveTo>
                  <a:pt x="4989" y="5209"/>
                </a:moveTo>
                <a:lnTo>
                  <a:pt x="5356" y="5686"/>
                </a:lnTo>
                <a:lnTo>
                  <a:pt x="5686" y="6199"/>
                </a:lnTo>
                <a:lnTo>
                  <a:pt x="6199" y="7080"/>
                </a:lnTo>
                <a:lnTo>
                  <a:pt x="6199" y="7080"/>
                </a:lnTo>
                <a:lnTo>
                  <a:pt x="5282" y="6640"/>
                </a:lnTo>
                <a:lnTo>
                  <a:pt x="4365" y="6199"/>
                </a:lnTo>
                <a:lnTo>
                  <a:pt x="4512" y="5943"/>
                </a:lnTo>
                <a:lnTo>
                  <a:pt x="4989" y="5209"/>
                </a:lnTo>
                <a:close/>
                <a:moveTo>
                  <a:pt x="4879" y="4695"/>
                </a:moveTo>
                <a:lnTo>
                  <a:pt x="4805" y="4805"/>
                </a:lnTo>
                <a:lnTo>
                  <a:pt x="4218" y="5649"/>
                </a:lnTo>
                <a:lnTo>
                  <a:pt x="3962" y="6053"/>
                </a:lnTo>
                <a:lnTo>
                  <a:pt x="3852" y="6053"/>
                </a:lnTo>
                <a:lnTo>
                  <a:pt x="3778" y="6126"/>
                </a:lnTo>
                <a:lnTo>
                  <a:pt x="3742" y="6199"/>
                </a:lnTo>
                <a:lnTo>
                  <a:pt x="3705" y="6273"/>
                </a:lnTo>
                <a:lnTo>
                  <a:pt x="3742" y="6346"/>
                </a:lnTo>
                <a:lnTo>
                  <a:pt x="3778" y="6493"/>
                </a:lnTo>
                <a:lnTo>
                  <a:pt x="3852" y="6529"/>
                </a:lnTo>
                <a:lnTo>
                  <a:pt x="3925" y="6566"/>
                </a:lnTo>
                <a:lnTo>
                  <a:pt x="3998" y="6566"/>
                </a:lnTo>
                <a:lnTo>
                  <a:pt x="5172" y="7080"/>
                </a:lnTo>
                <a:lnTo>
                  <a:pt x="5722" y="7336"/>
                </a:lnTo>
                <a:lnTo>
                  <a:pt x="6053" y="7447"/>
                </a:lnTo>
                <a:lnTo>
                  <a:pt x="6346" y="7483"/>
                </a:lnTo>
                <a:lnTo>
                  <a:pt x="6419" y="7483"/>
                </a:lnTo>
                <a:lnTo>
                  <a:pt x="6493" y="7447"/>
                </a:lnTo>
                <a:lnTo>
                  <a:pt x="6529" y="7483"/>
                </a:lnTo>
                <a:lnTo>
                  <a:pt x="6603" y="7483"/>
                </a:lnTo>
                <a:lnTo>
                  <a:pt x="6639" y="7447"/>
                </a:lnTo>
                <a:lnTo>
                  <a:pt x="6639" y="7410"/>
                </a:lnTo>
                <a:lnTo>
                  <a:pt x="6566" y="7080"/>
                </a:lnTo>
                <a:lnTo>
                  <a:pt x="6456" y="6750"/>
                </a:lnTo>
                <a:lnTo>
                  <a:pt x="6273" y="6419"/>
                </a:lnTo>
                <a:lnTo>
                  <a:pt x="6089" y="6089"/>
                </a:lnTo>
                <a:lnTo>
                  <a:pt x="5649" y="5429"/>
                </a:lnTo>
                <a:lnTo>
                  <a:pt x="5135" y="4769"/>
                </a:lnTo>
                <a:lnTo>
                  <a:pt x="5062" y="4695"/>
                </a:lnTo>
                <a:close/>
                <a:moveTo>
                  <a:pt x="9757" y="9537"/>
                </a:moveTo>
                <a:lnTo>
                  <a:pt x="9794" y="9647"/>
                </a:lnTo>
                <a:lnTo>
                  <a:pt x="9831" y="9757"/>
                </a:lnTo>
                <a:lnTo>
                  <a:pt x="9867" y="9867"/>
                </a:lnTo>
                <a:lnTo>
                  <a:pt x="9867" y="9978"/>
                </a:lnTo>
                <a:lnTo>
                  <a:pt x="9831" y="10088"/>
                </a:lnTo>
                <a:lnTo>
                  <a:pt x="9794" y="9757"/>
                </a:lnTo>
                <a:lnTo>
                  <a:pt x="9757" y="9537"/>
                </a:lnTo>
                <a:close/>
                <a:moveTo>
                  <a:pt x="8950" y="8877"/>
                </a:moveTo>
                <a:lnTo>
                  <a:pt x="9207" y="9024"/>
                </a:lnTo>
                <a:lnTo>
                  <a:pt x="9207" y="9207"/>
                </a:lnTo>
                <a:lnTo>
                  <a:pt x="9281" y="9391"/>
                </a:lnTo>
                <a:lnTo>
                  <a:pt x="9391" y="9757"/>
                </a:lnTo>
                <a:lnTo>
                  <a:pt x="9574" y="10418"/>
                </a:lnTo>
                <a:lnTo>
                  <a:pt x="9464" y="10491"/>
                </a:lnTo>
                <a:lnTo>
                  <a:pt x="9391" y="10271"/>
                </a:lnTo>
                <a:lnTo>
                  <a:pt x="9281" y="10088"/>
                </a:lnTo>
                <a:lnTo>
                  <a:pt x="8914" y="9281"/>
                </a:lnTo>
                <a:lnTo>
                  <a:pt x="8840" y="9134"/>
                </a:lnTo>
                <a:lnTo>
                  <a:pt x="8767" y="9024"/>
                </a:lnTo>
                <a:lnTo>
                  <a:pt x="8950" y="8877"/>
                </a:lnTo>
                <a:close/>
                <a:moveTo>
                  <a:pt x="8547" y="9244"/>
                </a:moveTo>
                <a:lnTo>
                  <a:pt x="8547" y="9281"/>
                </a:lnTo>
                <a:lnTo>
                  <a:pt x="8657" y="9281"/>
                </a:lnTo>
                <a:lnTo>
                  <a:pt x="8694" y="9244"/>
                </a:lnTo>
                <a:lnTo>
                  <a:pt x="8657" y="9354"/>
                </a:lnTo>
                <a:lnTo>
                  <a:pt x="8657" y="9464"/>
                </a:lnTo>
                <a:lnTo>
                  <a:pt x="8767" y="9721"/>
                </a:lnTo>
                <a:lnTo>
                  <a:pt x="9024" y="10198"/>
                </a:lnTo>
                <a:lnTo>
                  <a:pt x="9170" y="10528"/>
                </a:lnTo>
                <a:lnTo>
                  <a:pt x="8804" y="10234"/>
                </a:lnTo>
                <a:lnTo>
                  <a:pt x="8804" y="10198"/>
                </a:lnTo>
                <a:lnTo>
                  <a:pt x="8767" y="9904"/>
                </a:lnTo>
                <a:lnTo>
                  <a:pt x="8657" y="9611"/>
                </a:lnTo>
                <a:lnTo>
                  <a:pt x="8584" y="9464"/>
                </a:lnTo>
                <a:lnTo>
                  <a:pt x="8474" y="9317"/>
                </a:lnTo>
                <a:lnTo>
                  <a:pt x="8547" y="9244"/>
                </a:lnTo>
                <a:close/>
                <a:moveTo>
                  <a:pt x="9464" y="10601"/>
                </a:moveTo>
                <a:lnTo>
                  <a:pt x="9574" y="10638"/>
                </a:lnTo>
                <a:lnTo>
                  <a:pt x="9464" y="10638"/>
                </a:lnTo>
                <a:lnTo>
                  <a:pt x="9464" y="10601"/>
                </a:lnTo>
                <a:close/>
                <a:moveTo>
                  <a:pt x="8877" y="8510"/>
                </a:moveTo>
                <a:lnTo>
                  <a:pt x="8584" y="8730"/>
                </a:lnTo>
                <a:lnTo>
                  <a:pt x="8327" y="8914"/>
                </a:lnTo>
                <a:lnTo>
                  <a:pt x="8143" y="9171"/>
                </a:lnTo>
                <a:lnTo>
                  <a:pt x="8070" y="9354"/>
                </a:lnTo>
                <a:lnTo>
                  <a:pt x="7997" y="9501"/>
                </a:lnTo>
                <a:lnTo>
                  <a:pt x="7997" y="9647"/>
                </a:lnTo>
                <a:lnTo>
                  <a:pt x="8033" y="9831"/>
                </a:lnTo>
                <a:lnTo>
                  <a:pt x="8070" y="9978"/>
                </a:lnTo>
                <a:lnTo>
                  <a:pt x="8143" y="10088"/>
                </a:lnTo>
                <a:lnTo>
                  <a:pt x="8363" y="10344"/>
                </a:lnTo>
                <a:lnTo>
                  <a:pt x="8584" y="10564"/>
                </a:lnTo>
                <a:lnTo>
                  <a:pt x="8914" y="10785"/>
                </a:lnTo>
                <a:lnTo>
                  <a:pt x="9244" y="10968"/>
                </a:lnTo>
                <a:lnTo>
                  <a:pt x="9391" y="11041"/>
                </a:lnTo>
                <a:lnTo>
                  <a:pt x="9537" y="11078"/>
                </a:lnTo>
                <a:lnTo>
                  <a:pt x="9684" y="11041"/>
                </a:lnTo>
                <a:lnTo>
                  <a:pt x="9867" y="10968"/>
                </a:lnTo>
                <a:lnTo>
                  <a:pt x="10051" y="10821"/>
                </a:lnTo>
                <a:lnTo>
                  <a:pt x="10234" y="10601"/>
                </a:lnTo>
                <a:lnTo>
                  <a:pt x="10271" y="10491"/>
                </a:lnTo>
                <a:lnTo>
                  <a:pt x="10271" y="10381"/>
                </a:lnTo>
                <a:lnTo>
                  <a:pt x="10271" y="10271"/>
                </a:lnTo>
                <a:lnTo>
                  <a:pt x="10198" y="10161"/>
                </a:lnTo>
                <a:lnTo>
                  <a:pt x="10198" y="9904"/>
                </a:lnTo>
                <a:lnTo>
                  <a:pt x="10161" y="9684"/>
                </a:lnTo>
                <a:lnTo>
                  <a:pt x="10088" y="9464"/>
                </a:lnTo>
                <a:lnTo>
                  <a:pt x="9977" y="9244"/>
                </a:lnTo>
                <a:lnTo>
                  <a:pt x="9831" y="9060"/>
                </a:lnTo>
                <a:lnTo>
                  <a:pt x="9647" y="8914"/>
                </a:lnTo>
                <a:lnTo>
                  <a:pt x="9464" y="8767"/>
                </a:lnTo>
                <a:lnTo>
                  <a:pt x="9060" y="8510"/>
                </a:lnTo>
                <a:close/>
                <a:moveTo>
                  <a:pt x="2604" y="8510"/>
                </a:moveTo>
                <a:lnTo>
                  <a:pt x="3815" y="9757"/>
                </a:lnTo>
                <a:lnTo>
                  <a:pt x="4292" y="10271"/>
                </a:lnTo>
                <a:lnTo>
                  <a:pt x="3852" y="10344"/>
                </a:lnTo>
                <a:lnTo>
                  <a:pt x="2678" y="10674"/>
                </a:lnTo>
                <a:lnTo>
                  <a:pt x="1577" y="10968"/>
                </a:lnTo>
                <a:lnTo>
                  <a:pt x="1064" y="11115"/>
                </a:lnTo>
                <a:lnTo>
                  <a:pt x="697" y="11188"/>
                </a:lnTo>
                <a:lnTo>
                  <a:pt x="587" y="11188"/>
                </a:lnTo>
                <a:lnTo>
                  <a:pt x="477" y="11151"/>
                </a:lnTo>
                <a:lnTo>
                  <a:pt x="1577" y="9721"/>
                </a:lnTo>
                <a:lnTo>
                  <a:pt x="1908" y="9317"/>
                </a:lnTo>
                <a:lnTo>
                  <a:pt x="2201" y="8914"/>
                </a:lnTo>
                <a:lnTo>
                  <a:pt x="2421" y="8730"/>
                </a:lnTo>
                <a:lnTo>
                  <a:pt x="2604" y="8510"/>
                </a:lnTo>
                <a:close/>
                <a:moveTo>
                  <a:pt x="8914" y="8180"/>
                </a:moveTo>
                <a:lnTo>
                  <a:pt x="9097" y="8217"/>
                </a:lnTo>
                <a:lnTo>
                  <a:pt x="9244" y="8253"/>
                </a:lnTo>
                <a:lnTo>
                  <a:pt x="9574" y="8400"/>
                </a:lnTo>
                <a:lnTo>
                  <a:pt x="9867" y="8584"/>
                </a:lnTo>
                <a:lnTo>
                  <a:pt x="10124" y="8840"/>
                </a:lnTo>
                <a:lnTo>
                  <a:pt x="10308" y="9171"/>
                </a:lnTo>
                <a:lnTo>
                  <a:pt x="10454" y="9464"/>
                </a:lnTo>
                <a:lnTo>
                  <a:pt x="10564" y="9794"/>
                </a:lnTo>
                <a:lnTo>
                  <a:pt x="10601" y="10161"/>
                </a:lnTo>
                <a:lnTo>
                  <a:pt x="10601" y="10528"/>
                </a:lnTo>
                <a:lnTo>
                  <a:pt x="10491" y="10858"/>
                </a:lnTo>
                <a:lnTo>
                  <a:pt x="10491" y="10895"/>
                </a:lnTo>
                <a:lnTo>
                  <a:pt x="10454" y="10858"/>
                </a:lnTo>
                <a:lnTo>
                  <a:pt x="10344" y="10785"/>
                </a:lnTo>
                <a:lnTo>
                  <a:pt x="10271" y="10785"/>
                </a:lnTo>
                <a:lnTo>
                  <a:pt x="10161" y="10821"/>
                </a:lnTo>
                <a:lnTo>
                  <a:pt x="10124" y="10931"/>
                </a:lnTo>
                <a:lnTo>
                  <a:pt x="10088" y="11078"/>
                </a:lnTo>
                <a:lnTo>
                  <a:pt x="10051" y="11188"/>
                </a:lnTo>
                <a:lnTo>
                  <a:pt x="9867" y="11298"/>
                </a:lnTo>
                <a:lnTo>
                  <a:pt x="9794" y="11371"/>
                </a:lnTo>
                <a:lnTo>
                  <a:pt x="9757" y="11445"/>
                </a:lnTo>
                <a:lnTo>
                  <a:pt x="9611" y="11481"/>
                </a:lnTo>
                <a:lnTo>
                  <a:pt x="9464" y="11481"/>
                </a:lnTo>
                <a:lnTo>
                  <a:pt x="9354" y="11445"/>
                </a:lnTo>
                <a:lnTo>
                  <a:pt x="9207" y="11408"/>
                </a:lnTo>
                <a:lnTo>
                  <a:pt x="8620" y="11078"/>
                </a:lnTo>
                <a:lnTo>
                  <a:pt x="8327" y="10895"/>
                </a:lnTo>
                <a:lnTo>
                  <a:pt x="8070" y="10674"/>
                </a:lnTo>
                <a:lnTo>
                  <a:pt x="7850" y="10418"/>
                </a:lnTo>
                <a:lnTo>
                  <a:pt x="7703" y="10124"/>
                </a:lnTo>
                <a:lnTo>
                  <a:pt x="7593" y="9794"/>
                </a:lnTo>
                <a:lnTo>
                  <a:pt x="7593" y="9501"/>
                </a:lnTo>
                <a:lnTo>
                  <a:pt x="7630" y="9171"/>
                </a:lnTo>
                <a:lnTo>
                  <a:pt x="7777" y="8877"/>
                </a:lnTo>
                <a:lnTo>
                  <a:pt x="7960" y="8620"/>
                </a:lnTo>
                <a:lnTo>
                  <a:pt x="8217" y="8400"/>
                </a:lnTo>
                <a:lnTo>
                  <a:pt x="8400" y="8290"/>
                </a:lnTo>
                <a:lnTo>
                  <a:pt x="8584" y="8217"/>
                </a:lnTo>
                <a:lnTo>
                  <a:pt x="8730" y="8180"/>
                </a:lnTo>
                <a:close/>
                <a:moveTo>
                  <a:pt x="8767" y="7777"/>
                </a:moveTo>
                <a:lnTo>
                  <a:pt x="8547" y="7813"/>
                </a:lnTo>
                <a:lnTo>
                  <a:pt x="8363" y="7850"/>
                </a:lnTo>
                <a:lnTo>
                  <a:pt x="8143" y="7960"/>
                </a:lnTo>
                <a:lnTo>
                  <a:pt x="7960" y="8033"/>
                </a:lnTo>
                <a:lnTo>
                  <a:pt x="7777" y="8180"/>
                </a:lnTo>
                <a:lnTo>
                  <a:pt x="7593" y="8364"/>
                </a:lnTo>
                <a:lnTo>
                  <a:pt x="7446" y="8510"/>
                </a:lnTo>
                <a:lnTo>
                  <a:pt x="7336" y="8657"/>
                </a:lnTo>
                <a:lnTo>
                  <a:pt x="7190" y="9024"/>
                </a:lnTo>
                <a:lnTo>
                  <a:pt x="7116" y="9427"/>
                </a:lnTo>
                <a:lnTo>
                  <a:pt x="7116" y="9831"/>
                </a:lnTo>
                <a:lnTo>
                  <a:pt x="7153" y="10051"/>
                </a:lnTo>
                <a:lnTo>
                  <a:pt x="7226" y="10271"/>
                </a:lnTo>
                <a:lnTo>
                  <a:pt x="7336" y="10454"/>
                </a:lnTo>
                <a:lnTo>
                  <a:pt x="7446" y="10638"/>
                </a:lnTo>
                <a:lnTo>
                  <a:pt x="7740" y="11005"/>
                </a:lnTo>
                <a:lnTo>
                  <a:pt x="8107" y="11298"/>
                </a:lnTo>
                <a:lnTo>
                  <a:pt x="8510" y="11555"/>
                </a:lnTo>
                <a:lnTo>
                  <a:pt x="8914" y="11775"/>
                </a:lnTo>
                <a:lnTo>
                  <a:pt x="9134" y="11885"/>
                </a:lnTo>
                <a:lnTo>
                  <a:pt x="9354" y="11958"/>
                </a:lnTo>
                <a:lnTo>
                  <a:pt x="9574" y="11958"/>
                </a:lnTo>
                <a:lnTo>
                  <a:pt x="9757" y="11922"/>
                </a:lnTo>
                <a:lnTo>
                  <a:pt x="9977" y="11848"/>
                </a:lnTo>
                <a:lnTo>
                  <a:pt x="10198" y="11702"/>
                </a:lnTo>
                <a:lnTo>
                  <a:pt x="10381" y="11555"/>
                </a:lnTo>
                <a:lnTo>
                  <a:pt x="10491" y="11371"/>
                </a:lnTo>
                <a:lnTo>
                  <a:pt x="10674" y="11298"/>
                </a:lnTo>
                <a:lnTo>
                  <a:pt x="10784" y="11151"/>
                </a:lnTo>
                <a:lnTo>
                  <a:pt x="10895" y="10968"/>
                </a:lnTo>
                <a:lnTo>
                  <a:pt x="10968" y="10785"/>
                </a:lnTo>
                <a:lnTo>
                  <a:pt x="11005" y="10601"/>
                </a:lnTo>
                <a:lnTo>
                  <a:pt x="11005" y="10381"/>
                </a:lnTo>
                <a:lnTo>
                  <a:pt x="11005" y="10124"/>
                </a:lnTo>
                <a:lnTo>
                  <a:pt x="10968" y="9684"/>
                </a:lnTo>
                <a:lnTo>
                  <a:pt x="10821" y="9207"/>
                </a:lnTo>
                <a:lnTo>
                  <a:pt x="10638" y="8804"/>
                </a:lnTo>
                <a:lnTo>
                  <a:pt x="10491" y="8620"/>
                </a:lnTo>
                <a:lnTo>
                  <a:pt x="10344" y="8437"/>
                </a:lnTo>
                <a:lnTo>
                  <a:pt x="10198" y="8290"/>
                </a:lnTo>
                <a:lnTo>
                  <a:pt x="10014" y="8143"/>
                </a:lnTo>
                <a:lnTo>
                  <a:pt x="9831" y="8033"/>
                </a:lnTo>
                <a:lnTo>
                  <a:pt x="9611" y="7923"/>
                </a:lnTo>
                <a:lnTo>
                  <a:pt x="9427" y="7850"/>
                </a:lnTo>
                <a:lnTo>
                  <a:pt x="9207" y="7813"/>
                </a:lnTo>
                <a:lnTo>
                  <a:pt x="8987" y="7777"/>
                </a:lnTo>
                <a:close/>
                <a:moveTo>
                  <a:pt x="9024" y="0"/>
                </a:moveTo>
                <a:lnTo>
                  <a:pt x="8767" y="37"/>
                </a:lnTo>
                <a:lnTo>
                  <a:pt x="8547" y="110"/>
                </a:lnTo>
                <a:lnTo>
                  <a:pt x="8363" y="257"/>
                </a:lnTo>
                <a:lnTo>
                  <a:pt x="8180" y="440"/>
                </a:lnTo>
                <a:lnTo>
                  <a:pt x="7593" y="1027"/>
                </a:lnTo>
                <a:lnTo>
                  <a:pt x="7006" y="1651"/>
                </a:lnTo>
                <a:lnTo>
                  <a:pt x="6639" y="2054"/>
                </a:lnTo>
                <a:lnTo>
                  <a:pt x="6383" y="2311"/>
                </a:lnTo>
                <a:lnTo>
                  <a:pt x="6199" y="2605"/>
                </a:lnTo>
                <a:lnTo>
                  <a:pt x="5796" y="2201"/>
                </a:lnTo>
                <a:lnTo>
                  <a:pt x="5722" y="2128"/>
                </a:lnTo>
                <a:lnTo>
                  <a:pt x="5502" y="2128"/>
                </a:lnTo>
                <a:lnTo>
                  <a:pt x="5392" y="2201"/>
                </a:lnTo>
                <a:lnTo>
                  <a:pt x="5356" y="2238"/>
                </a:lnTo>
                <a:lnTo>
                  <a:pt x="4915" y="2531"/>
                </a:lnTo>
                <a:lnTo>
                  <a:pt x="4512" y="2898"/>
                </a:lnTo>
                <a:lnTo>
                  <a:pt x="4292" y="2715"/>
                </a:lnTo>
                <a:lnTo>
                  <a:pt x="4072" y="2495"/>
                </a:lnTo>
                <a:lnTo>
                  <a:pt x="3998" y="2458"/>
                </a:lnTo>
                <a:lnTo>
                  <a:pt x="3888" y="2458"/>
                </a:lnTo>
                <a:lnTo>
                  <a:pt x="3815" y="2495"/>
                </a:lnTo>
                <a:lnTo>
                  <a:pt x="3778" y="2568"/>
                </a:lnTo>
                <a:lnTo>
                  <a:pt x="3778" y="2421"/>
                </a:lnTo>
                <a:lnTo>
                  <a:pt x="3778" y="2311"/>
                </a:lnTo>
                <a:lnTo>
                  <a:pt x="3668" y="2128"/>
                </a:lnTo>
                <a:lnTo>
                  <a:pt x="3521" y="1908"/>
                </a:lnTo>
                <a:lnTo>
                  <a:pt x="3338" y="1761"/>
                </a:lnTo>
                <a:lnTo>
                  <a:pt x="3118" y="1614"/>
                </a:lnTo>
                <a:lnTo>
                  <a:pt x="2861" y="1504"/>
                </a:lnTo>
                <a:lnTo>
                  <a:pt x="2458" y="1321"/>
                </a:lnTo>
                <a:lnTo>
                  <a:pt x="2348" y="1321"/>
                </a:lnTo>
                <a:lnTo>
                  <a:pt x="2238" y="1357"/>
                </a:lnTo>
                <a:lnTo>
                  <a:pt x="2201" y="1431"/>
                </a:lnTo>
                <a:lnTo>
                  <a:pt x="2201" y="1504"/>
                </a:lnTo>
                <a:lnTo>
                  <a:pt x="2531" y="2238"/>
                </a:lnTo>
                <a:lnTo>
                  <a:pt x="2678" y="2531"/>
                </a:lnTo>
                <a:lnTo>
                  <a:pt x="2751" y="2678"/>
                </a:lnTo>
                <a:lnTo>
                  <a:pt x="2861" y="2825"/>
                </a:lnTo>
                <a:lnTo>
                  <a:pt x="3008" y="2898"/>
                </a:lnTo>
                <a:lnTo>
                  <a:pt x="3191" y="2935"/>
                </a:lnTo>
                <a:lnTo>
                  <a:pt x="3338" y="2935"/>
                </a:lnTo>
                <a:lnTo>
                  <a:pt x="3485" y="2861"/>
                </a:lnTo>
                <a:lnTo>
                  <a:pt x="3632" y="2788"/>
                </a:lnTo>
                <a:lnTo>
                  <a:pt x="3301" y="3155"/>
                </a:lnTo>
                <a:lnTo>
                  <a:pt x="2971" y="3485"/>
                </a:lnTo>
                <a:lnTo>
                  <a:pt x="2935" y="3412"/>
                </a:lnTo>
                <a:lnTo>
                  <a:pt x="2935" y="3265"/>
                </a:lnTo>
                <a:lnTo>
                  <a:pt x="2898" y="3081"/>
                </a:lnTo>
                <a:lnTo>
                  <a:pt x="2825" y="2825"/>
                </a:lnTo>
                <a:lnTo>
                  <a:pt x="2678" y="2605"/>
                </a:lnTo>
                <a:lnTo>
                  <a:pt x="2458" y="2384"/>
                </a:lnTo>
                <a:lnTo>
                  <a:pt x="2238" y="2238"/>
                </a:lnTo>
                <a:lnTo>
                  <a:pt x="1981" y="2091"/>
                </a:lnTo>
                <a:lnTo>
                  <a:pt x="1687" y="1981"/>
                </a:lnTo>
                <a:lnTo>
                  <a:pt x="1431" y="1908"/>
                </a:lnTo>
                <a:lnTo>
                  <a:pt x="880" y="1834"/>
                </a:lnTo>
                <a:lnTo>
                  <a:pt x="770" y="1834"/>
                </a:lnTo>
                <a:lnTo>
                  <a:pt x="697" y="1871"/>
                </a:lnTo>
                <a:lnTo>
                  <a:pt x="624" y="1944"/>
                </a:lnTo>
                <a:lnTo>
                  <a:pt x="624" y="2054"/>
                </a:lnTo>
                <a:lnTo>
                  <a:pt x="697" y="2384"/>
                </a:lnTo>
                <a:lnTo>
                  <a:pt x="807" y="2751"/>
                </a:lnTo>
                <a:lnTo>
                  <a:pt x="917" y="3045"/>
                </a:lnTo>
                <a:lnTo>
                  <a:pt x="1101" y="3375"/>
                </a:lnTo>
                <a:lnTo>
                  <a:pt x="1284" y="3668"/>
                </a:lnTo>
                <a:lnTo>
                  <a:pt x="1504" y="3925"/>
                </a:lnTo>
                <a:lnTo>
                  <a:pt x="1724" y="4182"/>
                </a:lnTo>
                <a:lnTo>
                  <a:pt x="1981" y="4439"/>
                </a:lnTo>
                <a:lnTo>
                  <a:pt x="2018" y="4439"/>
                </a:lnTo>
                <a:lnTo>
                  <a:pt x="1761" y="4695"/>
                </a:lnTo>
                <a:lnTo>
                  <a:pt x="1761" y="4549"/>
                </a:lnTo>
                <a:lnTo>
                  <a:pt x="1724" y="4402"/>
                </a:lnTo>
                <a:lnTo>
                  <a:pt x="1614" y="4255"/>
                </a:lnTo>
                <a:lnTo>
                  <a:pt x="1467" y="4108"/>
                </a:lnTo>
                <a:lnTo>
                  <a:pt x="1321" y="3998"/>
                </a:lnTo>
                <a:lnTo>
                  <a:pt x="1101" y="3925"/>
                </a:lnTo>
                <a:lnTo>
                  <a:pt x="697" y="3815"/>
                </a:lnTo>
                <a:lnTo>
                  <a:pt x="330" y="3742"/>
                </a:lnTo>
                <a:lnTo>
                  <a:pt x="220" y="3742"/>
                </a:lnTo>
                <a:lnTo>
                  <a:pt x="147" y="3815"/>
                </a:lnTo>
                <a:lnTo>
                  <a:pt x="110" y="3925"/>
                </a:lnTo>
                <a:lnTo>
                  <a:pt x="147" y="3998"/>
                </a:lnTo>
                <a:lnTo>
                  <a:pt x="367" y="4329"/>
                </a:lnTo>
                <a:lnTo>
                  <a:pt x="624" y="4732"/>
                </a:lnTo>
                <a:lnTo>
                  <a:pt x="807" y="4915"/>
                </a:lnTo>
                <a:lnTo>
                  <a:pt x="954" y="5062"/>
                </a:lnTo>
                <a:lnTo>
                  <a:pt x="1137" y="5172"/>
                </a:lnTo>
                <a:lnTo>
                  <a:pt x="1321" y="5246"/>
                </a:lnTo>
                <a:lnTo>
                  <a:pt x="1321" y="5282"/>
                </a:lnTo>
                <a:lnTo>
                  <a:pt x="1394" y="5356"/>
                </a:lnTo>
                <a:lnTo>
                  <a:pt x="1834" y="5759"/>
                </a:lnTo>
                <a:lnTo>
                  <a:pt x="1651" y="6126"/>
                </a:lnTo>
                <a:lnTo>
                  <a:pt x="1504" y="6493"/>
                </a:lnTo>
                <a:lnTo>
                  <a:pt x="1394" y="6896"/>
                </a:lnTo>
                <a:lnTo>
                  <a:pt x="1321" y="6933"/>
                </a:lnTo>
                <a:lnTo>
                  <a:pt x="1321" y="7043"/>
                </a:lnTo>
                <a:lnTo>
                  <a:pt x="1321" y="7153"/>
                </a:lnTo>
                <a:lnTo>
                  <a:pt x="1357" y="7263"/>
                </a:lnTo>
                <a:lnTo>
                  <a:pt x="1431" y="7373"/>
                </a:lnTo>
                <a:lnTo>
                  <a:pt x="1467" y="7410"/>
                </a:lnTo>
                <a:lnTo>
                  <a:pt x="1541" y="7447"/>
                </a:lnTo>
                <a:lnTo>
                  <a:pt x="1651" y="7593"/>
                </a:lnTo>
                <a:lnTo>
                  <a:pt x="2311" y="8217"/>
                </a:lnTo>
                <a:lnTo>
                  <a:pt x="2164" y="8327"/>
                </a:lnTo>
                <a:lnTo>
                  <a:pt x="2018" y="8437"/>
                </a:lnTo>
                <a:lnTo>
                  <a:pt x="1761" y="8694"/>
                </a:lnTo>
                <a:lnTo>
                  <a:pt x="1394" y="9207"/>
                </a:lnTo>
                <a:lnTo>
                  <a:pt x="990" y="9721"/>
                </a:lnTo>
                <a:lnTo>
                  <a:pt x="220" y="10748"/>
                </a:lnTo>
                <a:lnTo>
                  <a:pt x="73" y="10968"/>
                </a:lnTo>
                <a:lnTo>
                  <a:pt x="0" y="11151"/>
                </a:lnTo>
                <a:lnTo>
                  <a:pt x="0" y="11225"/>
                </a:lnTo>
                <a:lnTo>
                  <a:pt x="37" y="11335"/>
                </a:lnTo>
                <a:lnTo>
                  <a:pt x="183" y="11518"/>
                </a:lnTo>
                <a:lnTo>
                  <a:pt x="257" y="11592"/>
                </a:lnTo>
                <a:lnTo>
                  <a:pt x="367" y="11628"/>
                </a:lnTo>
                <a:lnTo>
                  <a:pt x="550" y="11665"/>
                </a:lnTo>
                <a:lnTo>
                  <a:pt x="770" y="11628"/>
                </a:lnTo>
                <a:lnTo>
                  <a:pt x="990" y="11592"/>
                </a:lnTo>
                <a:lnTo>
                  <a:pt x="2348" y="11188"/>
                </a:lnTo>
                <a:lnTo>
                  <a:pt x="3595" y="10821"/>
                </a:lnTo>
                <a:lnTo>
                  <a:pt x="4072" y="10711"/>
                </a:lnTo>
                <a:lnTo>
                  <a:pt x="4292" y="10638"/>
                </a:lnTo>
                <a:lnTo>
                  <a:pt x="4512" y="10491"/>
                </a:lnTo>
                <a:lnTo>
                  <a:pt x="5025" y="11005"/>
                </a:lnTo>
                <a:lnTo>
                  <a:pt x="5539" y="11518"/>
                </a:lnTo>
                <a:lnTo>
                  <a:pt x="6089" y="11995"/>
                </a:lnTo>
                <a:lnTo>
                  <a:pt x="6676" y="12398"/>
                </a:lnTo>
                <a:lnTo>
                  <a:pt x="7006" y="12619"/>
                </a:lnTo>
                <a:lnTo>
                  <a:pt x="7373" y="12802"/>
                </a:lnTo>
                <a:lnTo>
                  <a:pt x="7740" y="12985"/>
                </a:lnTo>
                <a:lnTo>
                  <a:pt x="8070" y="13132"/>
                </a:lnTo>
                <a:lnTo>
                  <a:pt x="8474" y="13242"/>
                </a:lnTo>
                <a:lnTo>
                  <a:pt x="8840" y="13352"/>
                </a:lnTo>
                <a:lnTo>
                  <a:pt x="9207" y="13426"/>
                </a:lnTo>
                <a:lnTo>
                  <a:pt x="9611" y="13499"/>
                </a:lnTo>
                <a:lnTo>
                  <a:pt x="9977" y="13536"/>
                </a:lnTo>
                <a:lnTo>
                  <a:pt x="10381" y="13572"/>
                </a:lnTo>
                <a:lnTo>
                  <a:pt x="11115" y="13536"/>
                </a:lnTo>
                <a:lnTo>
                  <a:pt x="11812" y="13426"/>
                </a:lnTo>
                <a:lnTo>
                  <a:pt x="12215" y="13316"/>
                </a:lnTo>
                <a:lnTo>
                  <a:pt x="12362" y="13279"/>
                </a:lnTo>
                <a:lnTo>
                  <a:pt x="12435" y="13279"/>
                </a:lnTo>
                <a:lnTo>
                  <a:pt x="12435" y="13316"/>
                </a:lnTo>
                <a:lnTo>
                  <a:pt x="12509" y="13352"/>
                </a:lnTo>
                <a:lnTo>
                  <a:pt x="12545" y="13352"/>
                </a:lnTo>
                <a:lnTo>
                  <a:pt x="12582" y="13316"/>
                </a:lnTo>
                <a:lnTo>
                  <a:pt x="12619" y="13279"/>
                </a:lnTo>
                <a:lnTo>
                  <a:pt x="12655" y="13169"/>
                </a:lnTo>
                <a:lnTo>
                  <a:pt x="12655" y="13022"/>
                </a:lnTo>
                <a:lnTo>
                  <a:pt x="12545" y="12949"/>
                </a:lnTo>
                <a:lnTo>
                  <a:pt x="12435" y="12912"/>
                </a:lnTo>
                <a:lnTo>
                  <a:pt x="12178" y="12912"/>
                </a:lnTo>
                <a:lnTo>
                  <a:pt x="11702" y="13022"/>
                </a:lnTo>
                <a:lnTo>
                  <a:pt x="11188" y="13095"/>
                </a:lnTo>
                <a:lnTo>
                  <a:pt x="10748" y="13132"/>
                </a:lnTo>
                <a:lnTo>
                  <a:pt x="10308" y="13095"/>
                </a:lnTo>
                <a:lnTo>
                  <a:pt x="9867" y="13095"/>
                </a:lnTo>
                <a:lnTo>
                  <a:pt x="9464" y="13022"/>
                </a:lnTo>
                <a:lnTo>
                  <a:pt x="9024" y="12949"/>
                </a:lnTo>
                <a:lnTo>
                  <a:pt x="8584" y="12802"/>
                </a:lnTo>
                <a:lnTo>
                  <a:pt x="8180" y="12655"/>
                </a:lnTo>
                <a:lnTo>
                  <a:pt x="7777" y="12509"/>
                </a:lnTo>
                <a:lnTo>
                  <a:pt x="7300" y="12252"/>
                </a:lnTo>
                <a:lnTo>
                  <a:pt x="6860" y="11958"/>
                </a:lnTo>
                <a:lnTo>
                  <a:pt x="6419" y="11628"/>
                </a:lnTo>
                <a:lnTo>
                  <a:pt x="6016" y="11298"/>
                </a:lnTo>
                <a:lnTo>
                  <a:pt x="5246" y="10564"/>
                </a:lnTo>
                <a:lnTo>
                  <a:pt x="4512" y="9794"/>
                </a:lnTo>
                <a:lnTo>
                  <a:pt x="3008" y="8290"/>
                </a:lnTo>
                <a:lnTo>
                  <a:pt x="2274" y="7520"/>
                </a:lnTo>
                <a:lnTo>
                  <a:pt x="2091" y="7300"/>
                </a:lnTo>
                <a:lnTo>
                  <a:pt x="1871" y="7080"/>
                </a:lnTo>
                <a:lnTo>
                  <a:pt x="1944" y="6713"/>
                </a:lnTo>
                <a:lnTo>
                  <a:pt x="2054" y="6383"/>
                </a:lnTo>
                <a:lnTo>
                  <a:pt x="2238" y="6053"/>
                </a:lnTo>
                <a:lnTo>
                  <a:pt x="2421" y="5722"/>
                </a:lnTo>
                <a:lnTo>
                  <a:pt x="2641" y="5429"/>
                </a:lnTo>
                <a:lnTo>
                  <a:pt x="2898" y="5172"/>
                </a:lnTo>
                <a:lnTo>
                  <a:pt x="3411" y="4622"/>
                </a:lnTo>
                <a:lnTo>
                  <a:pt x="4475" y="3558"/>
                </a:lnTo>
                <a:lnTo>
                  <a:pt x="5025" y="3045"/>
                </a:lnTo>
                <a:lnTo>
                  <a:pt x="5246" y="2825"/>
                </a:lnTo>
                <a:lnTo>
                  <a:pt x="5392" y="2678"/>
                </a:lnTo>
                <a:lnTo>
                  <a:pt x="5502" y="2605"/>
                </a:lnTo>
                <a:lnTo>
                  <a:pt x="5612" y="2715"/>
                </a:lnTo>
                <a:lnTo>
                  <a:pt x="5392" y="2825"/>
                </a:lnTo>
                <a:lnTo>
                  <a:pt x="5246" y="2971"/>
                </a:lnTo>
                <a:lnTo>
                  <a:pt x="4952" y="3301"/>
                </a:lnTo>
                <a:lnTo>
                  <a:pt x="4805" y="3485"/>
                </a:lnTo>
                <a:lnTo>
                  <a:pt x="4695" y="3668"/>
                </a:lnTo>
                <a:lnTo>
                  <a:pt x="4585" y="3888"/>
                </a:lnTo>
                <a:lnTo>
                  <a:pt x="4585" y="3962"/>
                </a:lnTo>
                <a:lnTo>
                  <a:pt x="4622" y="4072"/>
                </a:lnTo>
                <a:lnTo>
                  <a:pt x="4659" y="4145"/>
                </a:lnTo>
                <a:lnTo>
                  <a:pt x="4732" y="4145"/>
                </a:lnTo>
                <a:lnTo>
                  <a:pt x="4915" y="4035"/>
                </a:lnTo>
                <a:lnTo>
                  <a:pt x="5025" y="3888"/>
                </a:lnTo>
                <a:lnTo>
                  <a:pt x="5209" y="3558"/>
                </a:lnTo>
                <a:lnTo>
                  <a:pt x="5502" y="3228"/>
                </a:lnTo>
                <a:lnTo>
                  <a:pt x="5759" y="2898"/>
                </a:lnTo>
                <a:lnTo>
                  <a:pt x="6016" y="3118"/>
                </a:lnTo>
                <a:lnTo>
                  <a:pt x="5832" y="3301"/>
                </a:lnTo>
                <a:lnTo>
                  <a:pt x="5612" y="3522"/>
                </a:lnTo>
                <a:lnTo>
                  <a:pt x="5466" y="3742"/>
                </a:lnTo>
                <a:lnTo>
                  <a:pt x="5356" y="3962"/>
                </a:lnTo>
                <a:lnTo>
                  <a:pt x="5319" y="4072"/>
                </a:lnTo>
                <a:lnTo>
                  <a:pt x="5392" y="4182"/>
                </a:lnTo>
                <a:lnTo>
                  <a:pt x="5502" y="4219"/>
                </a:lnTo>
                <a:lnTo>
                  <a:pt x="5539" y="4219"/>
                </a:lnTo>
                <a:lnTo>
                  <a:pt x="5612" y="4182"/>
                </a:lnTo>
                <a:lnTo>
                  <a:pt x="5796" y="3998"/>
                </a:lnTo>
                <a:lnTo>
                  <a:pt x="5942" y="3778"/>
                </a:lnTo>
                <a:lnTo>
                  <a:pt x="6089" y="3558"/>
                </a:lnTo>
                <a:lnTo>
                  <a:pt x="6199" y="3301"/>
                </a:lnTo>
                <a:lnTo>
                  <a:pt x="6309" y="3375"/>
                </a:lnTo>
                <a:lnTo>
                  <a:pt x="6456" y="3485"/>
                </a:lnTo>
                <a:lnTo>
                  <a:pt x="6346" y="3595"/>
                </a:lnTo>
                <a:lnTo>
                  <a:pt x="6236" y="3705"/>
                </a:lnTo>
                <a:lnTo>
                  <a:pt x="6089" y="3962"/>
                </a:lnTo>
                <a:lnTo>
                  <a:pt x="5869" y="4255"/>
                </a:lnTo>
                <a:lnTo>
                  <a:pt x="5796" y="4402"/>
                </a:lnTo>
                <a:lnTo>
                  <a:pt x="5722" y="4585"/>
                </a:lnTo>
                <a:lnTo>
                  <a:pt x="5722" y="4622"/>
                </a:lnTo>
                <a:lnTo>
                  <a:pt x="5722" y="4695"/>
                </a:lnTo>
                <a:lnTo>
                  <a:pt x="5796" y="4732"/>
                </a:lnTo>
                <a:lnTo>
                  <a:pt x="5906" y="4769"/>
                </a:lnTo>
                <a:lnTo>
                  <a:pt x="6016" y="4695"/>
                </a:lnTo>
                <a:lnTo>
                  <a:pt x="6126" y="4585"/>
                </a:lnTo>
                <a:lnTo>
                  <a:pt x="6199" y="4439"/>
                </a:lnTo>
                <a:lnTo>
                  <a:pt x="6383" y="4145"/>
                </a:lnTo>
                <a:lnTo>
                  <a:pt x="6456" y="3962"/>
                </a:lnTo>
                <a:lnTo>
                  <a:pt x="6603" y="3632"/>
                </a:lnTo>
                <a:lnTo>
                  <a:pt x="7300" y="4145"/>
                </a:lnTo>
                <a:lnTo>
                  <a:pt x="7116" y="4292"/>
                </a:lnTo>
                <a:lnTo>
                  <a:pt x="6933" y="4439"/>
                </a:lnTo>
                <a:lnTo>
                  <a:pt x="6713" y="4695"/>
                </a:lnTo>
                <a:lnTo>
                  <a:pt x="6529" y="5026"/>
                </a:lnTo>
                <a:lnTo>
                  <a:pt x="6529" y="5099"/>
                </a:lnTo>
                <a:lnTo>
                  <a:pt x="6529" y="5172"/>
                </a:lnTo>
                <a:lnTo>
                  <a:pt x="6566" y="5209"/>
                </a:lnTo>
                <a:lnTo>
                  <a:pt x="6639" y="5246"/>
                </a:lnTo>
                <a:lnTo>
                  <a:pt x="6676" y="5282"/>
                </a:lnTo>
                <a:lnTo>
                  <a:pt x="6749" y="5282"/>
                </a:lnTo>
                <a:lnTo>
                  <a:pt x="6823" y="5246"/>
                </a:lnTo>
                <a:lnTo>
                  <a:pt x="6860" y="5172"/>
                </a:lnTo>
                <a:lnTo>
                  <a:pt x="7153" y="4695"/>
                </a:lnTo>
                <a:lnTo>
                  <a:pt x="7410" y="4255"/>
                </a:lnTo>
                <a:lnTo>
                  <a:pt x="7740" y="4475"/>
                </a:lnTo>
                <a:lnTo>
                  <a:pt x="7483" y="4732"/>
                </a:lnTo>
                <a:lnTo>
                  <a:pt x="7116" y="5136"/>
                </a:lnTo>
                <a:lnTo>
                  <a:pt x="7080" y="5209"/>
                </a:lnTo>
                <a:lnTo>
                  <a:pt x="7043" y="5246"/>
                </a:lnTo>
                <a:lnTo>
                  <a:pt x="7080" y="5319"/>
                </a:lnTo>
                <a:lnTo>
                  <a:pt x="7116" y="5356"/>
                </a:lnTo>
                <a:lnTo>
                  <a:pt x="7190" y="5392"/>
                </a:lnTo>
                <a:lnTo>
                  <a:pt x="7263" y="5429"/>
                </a:lnTo>
                <a:lnTo>
                  <a:pt x="7336" y="5429"/>
                </a:lnTo>
                <a:lnTo>
                  <a:pt x="7373" y="5356"/>
                </a:lnTo>
                <a:lnTo>
                  <a:pt x="7556" y="5172"/>
                </a:lnTo>
                <a:lnTo>
                  <a:pt x="7740" y="4989"/>
                </a:lnTo>
                <a:lnTo>
                  <a:pt x="7813" y="4805"/>
                </a:lnTo>
                <a:lnTo>
                  <a:pt x="7850" y="4695"/>
                </a:lnTo>
                <a:lnTo>
                  <a:pt x="7887" y="4585"/>
                </a:lnTo>
                <a:lnTo>
                  <a:pt x="8474" y="4989"/>
                </a:lnTo>
                <a:lnTo>
                  <a:pt x="8107" y="5319"/>
                </a:lnTo>
                <a:lnTo>
                  <a:pt x="7813" y="5722"/>
                </a:lnTo>
                <a:lnTo>
                  <a:pt x="7777" y="5796"/>
                </a:lnTo>
                <a:lnTo>
                  <a:pt x="7777" y="5833"/>
                </a:lnTo>
                <a:lnTo>
                  <a:pt x="7813" y="5943"/>
                </a:lnTo>
                <a:lnTo>
                  <a:pt x="7887" y="5979"/>
                </a:lnTo>
                <a:lnTo>
                  <a:pt x="7997" y="5979"/>
                </a:lnTo>
                <a:lnTo>
                  <a:pt x="8033" y="5943"/>
                </a:lnTo>
                <a:lnTo>
                  <a:pt x="8327" y="5502"/>
                </a:lnTo>
                <a:lnTo>
                  <a:pt x="8584" y="5062"/>
                </a:lnTo>
                <a:lnTo>
                  <a:pt x="9024" y="5356"/>
                </a:lnTo>
                <a:lnTo>
                  <a:pt x="8767" y="5612"/>
                </a:lnTo>
                <a:lnTo>
                  <a:pt x="8584" y="5796"/>
                </a:lnTo>
                <a:lnTo>
                  <a:pt x="8510" y="5906"/>
                </a:lnTo>
                <a:lnTo>
                  <a:pt x="8474" y="6053"/>
                </a:lnTo>
                <a:lnTo>
                  <a:pt x="8253" y="6383"/>
                </a:lnTo>
                <a:lnTo>
                  <a:pt x="8217" y="6456"/>
                </a:lnTo>
                <a:lnTo>
                  <a:pt x="8253" y="6566"/>
                </a:lnTo>
                <a:lnTo>
                  <a:pt x="8290" y="6603"/>
                </a:lnTo>
                <a:lnTo>
                  <a:pt x="8363" y="6640"/>
                </a:lnTo>
                <a:lnTo>
                  <a:pt x="8474" y="6640"/>
                </a:lnTo>
                <a:lnTo>
                  <a:pt x="8547" y="6566"/>
                </a:lnTo>
                <a:lnTo>
                  <a:pt x="8804" y="6199"/>
                </a:lnTo>
                <a:lnTo>
                  <a:pt x="8877" y="6126"/>
                </a:lnTo>
                <a:lnTo>
                  <a:pt x="8950" y="6016"/>
                </a:lnTo>
                <a:lnTo>
                  <a:pt x="9097" y="5796"/>
                </a:lnTo>
                <a:lnTo>
                  <a:pt x="9244" y="5539"/>
                </a:lnTo>
                <a:lnTo>
                  <a:pt x="9537" y="5722"/>
                </a:lnTo>
                <a:lnTo>
                  <a:pt x="9354" y="5906"/>
                </a:lnTo>
                <a:lnTo>
                  <a:pt x="9207" y="6126"/>
                </a:lnTo>
                <a:lnTo>
                  <a:pt x="8950" y="6419"/>
                </a:lnTo>
                <a:lnTo>
                  <a:pt x="8877" y="6566"/>
                </a:lnTo>
                <a:lnTo>
                  <a:pt x="8840" y="6750"/>
                </a:lnTo>
                <a:lnTo>
                  <a:pt x="8914" y="6823"/>
                </a:lnTo>
                <a:lnTo>
                  <a:pt x="8950" y="6860"/>
                </a:lnTo>
                <a:lnTo>
                  <a:pt x="8987" y="6860"/>
                </a:lnTo>
                <a:lnTo>
                  <a:pt x="9134" y="6786"/>
                </a:lnTo>
                <a:lnTo>
                  <a:pt x="9244" y="6640"/>
                </a:lnTo>
                <a:lnTo>
                  <a:pt x="9391" y="6383"/>
                </a:lnTo>
                <a:lnTo>
                  <a:pt x="9537" y="6126"/>
                </a:lnTo>
                <a:lnTo>
                  <a:pt x="9721" y="5869"/>
                </a:lnTo>
                <a:lnTo>
                  <a:pt x="10198" y="6236"/>
                </a:lnTo>
                <a:lnTo>
                  <a:pt x="10051" y="6419"/>
                </a:lnTo>
                <a:lnTo>
                  <a:pt x="9867" y="6640"/>
                </a:lnTo>
                <a:lnTo>
                  <a:pt x="9684" y="6860"/>
                </a:lnTo>
                <a:lnTo>
                  <a:pt x="9611" y="7006"/>
                </a:lnTo>
                <a:lnTo>
                  <a:pt x="9574" y="7116"/>
                </a:lnTo>
                <a:lnTo>
                  <a:pt x="9574" y="7190"/>
                </a:lnTo>
                <a:lnTo>
                  <a:pt x="9611" y="7263"/>
                </a:lnTo>
                <a:lnTo>
                  <a:pt x="9757" y="7263"/>
                </a:lnTo>
                <a:lnTo>
                  <a:pt x="9867" y="7190"/>
                </a:lnTo>
                <a:lnTo>
                  <a:pt x="9941" y="7080"/>
                </a:lnTo>
                <a:lnTo>
                  <a:pt x="10124" y="6823"/>
                </a:lnTo>
                <a:lnTo>
                  <a:pt x="10271" y="6603"/>
                </a:lnTo>
                <a:lnTo>
                  <a:pt x="10381" y="6383"/>
                </a:lnTo>
                <a:lnTo>
                  <a:pt x="10895" y="6823"/>
                </a:lnTo>
                <a:lnTo>
                  <a:pt x="10931" y="6860"/>
                </a:lnTo>
                <a:lnTo>
                  <a:pt x="10638" y="7226"/>
                </a:lnTo>
                <a:lnTo>
                  <a:pt x="10381" y="7593"/>
                </a:lnTo>
                <a:lnTo>
                  <a:pt x="10271" y="7703"/>
                </a:lnTo>
                <a:lnTo>
                  <a:pt x="10271" y="7777"/>
                </a:lnTo>
                <a:lnTo>
                  <a:pt x="10271" y="7813"/>
                </a:lnTo>
                <a:lnTo>
                  <a:pt x="10344" y="7923"/>
                </a:lnTo>
                <a:lnTo>
                  <a:pt x="10418" y="7960"/>
                </a:lnTo>
                <a:lnTo>
                  <a:pt x="10491" y="7923"/>
                </a:lnTo>
                <a:lnTo>
                  <a:pt x="10528" y="7887"/>
                </a:lnTo>
                <a:lnTo>
                  <a:pt x="10821" y="7483"/>
                </a:lnTo>
                <a:lnTo>
                  <a:pt x="11115" y="7043"/>
                </a:lnTo>
                <a:lnTo>
                  <a:pt x="11445" y="7447"/>
                </a:lnTo>
                <a:lnTo>
                  <a:pt x="11298" y="7703"/>
                </a:lnTo>
                <a:lnTo>
                  <a:pt x="11151" y="7960"/>
                </a:lnTo>
                <a:lnTo>
                  <a:pt x="10968" y="8253"/>
                </a:lnTo>
                <a:lnTo>
                  <a:pt x="10931" y="8437"/>
                </a:lnTo>
                <a:lnTo>
                  <a:pt x="10931" y="8510"/>
                </a:lnTo>
                <a:lnTo>
                  <a:pt x="10931" y="8584"/>
                </a:lnTo>
                <a:lnTo>
                  <a:pt x="10968" y="8657"/>
                </a:lnTo>
                <a:lnTo>
                  <a:pt x="11041" y="8657"/>
                </a:lnTo>
                <a:lnTo>
                  <a:pt x="11188" y="8584"/>
                </a:lnTo>
                <a:lnTo>
                  <a:pt x="11261" y="8474"/>
                </a:lnTo>
                <a:lnTo>
                  <a:pt x="11408" y="8180"/>
                </a:lnTo>
                <a:lnTo>
                  <a:pt x="11628" y="7703"/>
                </a:lnTo>
                <a:lnTo>
                  <a:pt x="11812" y="7997"/>
                </a:lnTo>
                <a:lnTo>
                  <a:pt x="11995" y="8290"/>
                </a:lnTo>
                <a:lnTo>
                  <a:pt x="11812" y="8694"/>
                </a:lnTo>
                <a:lnTo>
                  <a:pt x="11628" y="9097"/>
                </a:lnTo>
                <a:lnTo>
                  <a:pt x="11518" y="9097"/>
                </a:lnTo>
                <a:lnTo>
                  <a:pt x="11408" y="9317"/>
                </a:lnTo>
                <a:lnTo>
                  <a:pt x="11335" y="9501"/>
                </a:lnTo>
                <a:lnTo>
                  <a:pt x="11335" y="9574"/>
                </a:lnTo>
                <a:lnTo>
                  <a:pt x="11335" y="9647"/>
                </a:lnTo>
                <a:lnTo>
                  <a:pt x="11408" y="9721"/>
                </a:lnTo>
                <a:lnTo>
                  <a:pt x="11591" y="9721"/>
                </a:lnTo>
                <a:lnTo>
                  <a:pt x="11628" y="9684"/>
                </a:lnTo>
                <a:lnTo>
                  <a:pt x="11812" y="9427"/>
                </a:lnTo>
                <a:lnTo>
                  <a:pt x="11958" y="9171"/>
                </a:lnTo>
                <a:lnTo>
                  <a:pt x="12105" y="8914"/>
                </a:lnTo>
                <a:lnTo>
                  <a:pt x="12178" y="8657"/>
                </a:lnTo>
                <a:lnTo>
                  <a:pt x="12325" y="9024"/>
                </a:lnTo>
                <a:lnTo>
                  <a:pt x="12472" y="9427"/>
                </a:lnTo>
                <a:lnTo>
                  <a:pt x="12068" y="10088"/>
                </a:lnTo>
                <a:lnTo>
                  <a:pt x="11995" y="10088"/>
                </a:lnTo>
                <a:lnTo>
                  <a:pt x="11922" y="10271"/>
                </a:lnTo>
                <a:lnTo>
                  <a:pt x="11848" y="10418"/>
                </a:lnTo>
                <a:lnTo>
                  <a:pt x="11848" y="10491"/>
                </a:lnTo>
                <a:lnTo>
                  <a:pt x="11848" y="10528"/>
                </a:lnTo>
                <a:lnTo>
                  <a:pt x="11922" y="10601"/>
                </a:lnTo>
                <a:lnTo>
                  <a:pt x="12068" y="10601"/>
                </a:lnTo>
                <a:lnTo>
                  <a:pt x="12142" y="10564"/>
                </a:lnTo>
                <a:lnTo>
                  <a:pt x="12362" y="10198"/>
                </a:lnTo>
                <a:lnTo>
                  <a:pt x="12582" y="9831"/>
                </a:lnTo>
                <a:lnTo>
                  <a:pt x="12692" y="10454"/>
                </a:lnTo>
                <a:lnTo>
                  <a:pt x="12509" y="10638"/>
                </a:lnTo>
                <a:lnTo>
                  <a:pt x="12362" y="10858"/>
                </a:lnTo>
                <a:lnTo>
                  <a:pt x="12215" y="11078"/>
                </a:lnTo>
                <a:lnTo>
                  <a:pt x="12178" y="11225"/>
                </a:lnTo>
                <a:lnTo>
                  <a:pt x="12178" y="11371"/>
                </a:lnTo>
                <a:lnTo>
                  <a:pt x="12215" y="11408"/>
                </a:lnTo>
                <a:lnTo>
                  <a:pt x="12252" y="11408"/>
                </a:lnTo>
                <a:lnTo>
                  <a:pt x="12362" y="11371"/>
                </a:lnTo>
                <a:lnTo>
                  <a:pt x="12472" y="11298"/>
                </a:lnTo>
                <a:lnTo>
                  <a:pt x="12582" y="11078"/>
                </a:lnTo>
                <a:lnTo>
                  <a:pt x="12692" y="10858"/>
                </a:lnTo>
                <a:lnTo>
                  <a:pt x="12729" y="11188"/>
                </a:lnTo>
                <a:lnTo>
                  <a:pt x="12655" y="11775"/>
                </a:lnTo>
                <a:lnTo>
                  <a:pt x="12509" y="11922"/>
                </a:lnTo>
                <a:lnTo>
                  <a:pt x="12362" y="12068"/>
                </a:lnTo>
                <a:lnTo>
                  <a:pt x="12325" y="12215"/>
                </a:lnTo>
                <a:lnTo>
                  <a:pt x="12325" y="12288"/>
                </a:lnTo>
                <a:lnTo>
                  <a:pt x="12362" y="12362"/>
                </a:lnTo>
                <a:lnTo>
                  <a:pt x="12435" y="12398"/>
                </a:lnTo>
                <a:lnTo>
                  <a:pt x="12472" y="12398"/>
                </a:lnTo>
                <a:lnTo>
                  <a:pt x="12619" y="12288"/>
                </a:lnTo>
                <a:lnTo>
                  <a:pt x="12655" y="12655"/>
                </a:lnTo>
                <a:lnTo>
                  <a:pt x="12692" y="12692"/>
                </a:lnTo>
                <a:lnTo>
                  <a:pt x="12729" y="12655"/>
                </a:lnTo>
                <a:lnTo>
                  <a:pt x="12802" y="12545"/>
                </a:lnTo>
                <a:lnTo>
                  <a:pt x="12912" y="12398"/>
                </a:lnTo>
                <a:lnTo>
                  <a:pt x="13022" y="12068"/>
                </a:lnTo>
                <a:lnTo>
                  <a:pt x="13095" y="11738"/>
                </a:lnTo>
                <a:lnTo>
                  <a:pt x="13132" y="11408"/>
                </a:lnTo>
                <a:lnTo>
                  <a:pt x="13132" y="11005"/>
                </a:lnTo>
                <a:lnTo>
                  <a:pt x="13132" y="10638"/>
                </a:lnTo>
                <a:lnTo>
                  <a:pt x="13095" y="10234"/>
                </a:lnTo>
                <a:lnTo>
                  <a:pt x="13022" y="9867"/>
                </a:lnTo>
                <a:lnTo>
                  <a:pt x="12949" y="9464"/>
                </a:lnTo>
                <a:lnTo>
                  <a:pt x="12839" y="9060"/>
                </a:lnTo>
                <a:lnTo>
                  <a:pt x="12692" y="8694"/>
                </a:lnTo>
                <a:lnTo>
                  <a:pt x="12545" y="8327"/>
                </a:lnTo>
                <a:lnTo>
                  <a:pt x="12325" y="7960"/>
                </a:lnTo>
                <a:lnTo>
                  <a:pt x="12142" y="7630"/>
                </a:lnTo>
                <a:lnTo>
                  <a:pt x="11885" y="7300"/>
                </a:lnTo>
                <a:lnTo>
                  <a:pt x="11628" y="6970"/>
                </a:lnTo>
                <a:lnTo>
                  <a:pt x="11335" y="6640"/>
                </a:lnTo>
                <a:lnTo>
                  <a:pt x="11041" y="6346"/>
                </a:lnTo>
                <a:lnTo>
                  <a:pt x="10344" y="5759"/>
                </a:lnTo>
                <a:lnTo>
                  <a:pt x="9647" y="5246"/>
                </a:lnTo>
                <a:lnTo>
                  <a:pt x="8914" y="4732"/>
                </a:lnTo>
                <a:lnTo>
                  <a:pt x="8987" y="4439"/>
                </a:lnTo>
                <a:lnTo>
                  <a:pt x="9024" y="4182"/>
                </a:lnTo>
                <a:lnTo>
                  <a:pt x="9060" y="3558"/>
                </a:lnTo>
                <a:lnTo>
                  <a:pt x="9097" y="2898"/>
                </a:lnTo>
                <a:lnTo>
                  <a:pt x="9281" y="220"/>
                </a:lnTo>
                <a:lnTo>
                  <a:pt x="9244" y="110"/>
                </a:lnTo>
                <a:lnTo>
                  <a:pt x="9207" y="37"/>
                </a:lnTo>
                <a:lnTo>
                  <a:pt x="9097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59" name="Google Shape;59;p13"/>
          <p:cNvSpPr/>
          <p:nvPr/>
        </p:nvSpPr>
        <p:spPr>
          <a:xfrm>
            <a:off x="4419881" y="3994834"/>
            <a:ext cx="919681" cy="950908"/>
          </a:xfrm>
          <a:custGeom>
            <a:avLst/>
            <a:gdLst/>
            <a:ahLst/>
            <a:cxnLst/>
            <a:rect l="l" t="t" r="r" b="b"/>
            <a:pathLst>
              <a:path w="18378" h="19002" extrusionOk="0">
                <a:moveTo>
                  <a:pt x="13793" y="5429"/>
                </a:moveTo>
                <a:lnTo>
                  <a:pt x="13682" y="5466"/>
                </a:lnTo>
                <a:lnTo>
                  <a:pt x="13572" y="5502"/>
                </a:lnTo>
                <a:lnTo>
                  <a:pt x="13499" y="5576"/>
                </a:lnTo>
                <a:lnTo>
                  <a:pt x="13352" y="5759"/>
                </a:lnTo>
                <a:lnTo>
                  <a:pt x="13352" y="5869"/>
                </a:lnTo>
                <a:lnTo>
                  <a:pt x="13352" y="5979"/>
                </a:lnTo>
                <a:lnTo>
                  <a:pt x="13389" y="6016"/>
                </a:lnTo>
                <a:lnTo>
                  <a:pt x="13426" y="6053"/>
                </a:lnTo>
                <a:lnTo>
                  <a:pt x="13499" y="6053"/>
                </a:lnTo>
                <a:lnTo>
                  <a:pt x="13572" y="5979"/>
                </a:lnTo>
                <a:lnTo>
                  <a:pt x="13646" y="5943"/>
                </a:lnTo>
                <a:lnTo>
                  <a:pt x="13719" y="5796"/>
                </a:lnTo>
                <a:lnTo>
                  <a:pt x="13829" y="5649"/>
                </a:lnTo>
                <a:lnTo>
                  <a:pt x="13903" y="5502"/>
                </a:lnTo>
                <a:lnTo>
                  <a:pt x="13903" y="5466"/>
                </a:lnTo>
                <a:lnTo>
                  <a:pt x="13903" y="5429"/>
                </a:lnTo>
                <a:close/>
                <a:moveTo>
                  <a:pt x="13242" y="6089"/>
                </a:moveTo>
                <a:lnTo>
                  <a:pt x="13169" y="6126"/>
                </a:lnTo>
                <a:lnTo>
                  <a:pt x="13022" y="6309"/>
                </a:lnTo>
                <a:lnTo>
                  <a:pt x="12912" y="6493"/>
                </a:lnTo>
                <a:lnTo>
                  <a:pt x="12875" y="6529"/>
                </a:lnTo>
                <a:lnTo>
                  <a:pt x="12875" y="6603"/>
                </a:lnTo>
                <a:lnTo>
                  <a:pt x="12949" y="6676"/>
                </a:lnTo>
                <a:lnTo>
                  <a:pt x="13022" y="6713"/>
                </a:lnTo>
                <a:lnTo>
                  <a:pt x="13096" y="6676"/>
                </a:lnTo>
                <a:lnTo>
                  <a:pt x="13132" y="6639"/>
                </a:lnTo>
                <a:lnTo>
                  <a:pt x="13242" y="6456"/>
                </a:lnTo>
                <a:lnTo>
                  <a:pt x="13352" y="6273"/>
                </a:lnTo>
                <a:lnTo>
                  <a:pt x="13389" y="6199"/>
                </a:lnTo>
                <a:lnTo>
                  <a:pt x="13316" y="6126"/>
                </a:lnTo>
                <a:lnTo>
                  <a:pt x="13242" y="6089"/>
                </a:lnTo>
                <a:close/>
                <a:moveTo>
                  <a:pt x="17241" y="6419"/>
                </a:moveTo>
                <a:lnTo>
                  <a:pt x="17534" y="6713"/>
                </a:lnTo>
                <a:lnTo>
                  <a:pt x="17497" y="6713"/>
                </a:lnTo>
                <a:lnTo>
                  <a:pt x="17387" y="6823"/>
                </a:lnTo>
                <a:lnTo>
                  <a:pt x="17351" y="6676"/>
                </a:lnTo>
                <a:lnTo>
                  <a:pt x="17241" y="6419"/>
                </a:lnTo>
                <a:close/>
                <a:moveTo>
                  <a:pt x="12692" y="6786"/>
                </a:moveTo>
                <a:lnTo>
                  <a:pt x="12582" y="6860"/>
                </a:lnTo>
                <a:lnTo>
                  <a:pt x="12435" y="6970"/>
                </a:lnTo>
                <a:lnTo>
                  <a:pt x="12399" y="7116"/>
                </a:lnTo>
                <a:lnTo>
                  <a:pt x="12362" y="7190"/>
                </a:lnTo>
                <a:lnTo>
                  <a:pt x="12399" y="7226"/>
                </a:lnTo>
                <a:lnTo>
                  <a:pt x="12472" y="7300"/>
                </a:lnTo>
                <a:lnTo>
                  <a:pt x="12582" y="7300"/>
                </a:lnTo>
                <a:lnTo>
                  <a:pt x="12619" y="7263"/>
                </a:lnTo>
                <a:lnTo>
                  <a:pt x="12655" y="7190"/>
                </a:lnTo>
                <a:lnTo>
                  <a:pt x="12729" y="7043"/>
                </a:lnTo>
                <a:lnTo>
                  <a:pt x="12802" y="7006"/>
                </a:lnTo>
                <a:lnTo>
                  <a:pt x="12839" y="6933"/>
                </a:lnTo>
                <a:lnTo>
                  <a:pt x="12875" y="6860"/>
                </a:lnTo>
                <a:lnTo>
                  <a:pt x="12875" y="6823"/>
                </a:lnTo>
                <a:lnTo>
                  <a:pt x="12839" y="6823"/>
                </a:lnTo>
                <a:lnTo>
                  <a:pt x="12765" y="6786"/>
                </a:lnTo>
                <a:close/>
                <a:moveTo>
                  <a:pt x="17571" y="6750"/>
                </a:moveTo>
                <a:lnTo>
                  <a:pt x="17828" y="7043"/>
                </a:lnTo>
                <a:lnTo>
                  <a:pt x="18048" y="7373"/>
                </a:lnTo>
                <a:lnTo>
                  <a:pt x="17828" y="7593"/>
                </a:lnTo>
                <a:lnTo>
                  <a:pt x="17828" y="7520"/>
                </a:lnTo>
                <a:lnTo>
                  <a:pt x="17864" y="7336"/>
                </a:lnTo>
                <a:lnTo>
                  <a:pt x="17828" y="7116"/>
                </a:lnTo>
                <a:lnTo>
                  <a:pt x="17828" y="7080"/>
                </a:lnTo>
                <a:lnTo>
                  <a:pt x="17754" y="7006"/>
                </a:lnTo>
                <a:lnTo>
                  <a:pt x="17681" y="7006"/>
                </a:lnTo>
                <a:lnTo>
                  <a:pt x="17644" y="7043"/>
                </a:lnTo>
                <a:lnTo>
                  <a:pt x="17681" y="7080"/>
                </a:lnTo>
                <a:lnTo>
                  <a:pt x="17644" y="7226"/>
                </a:lnTo>
                <a:lnTo>
                  <a:pt x="17607" y="7446"/>
                </a:lnTo>
                <a:lnTo>
                  <a:pt x="17534" y="7667"/>
                </a:lnTo>
                <a:lnTo>
                  <a:pt x="17534" y="7887"/>
                </a:lnTo>
                <a:lnTo>
                  <a:pt x="17534" y="7960"/>
                </a:lnTo>
                <a:lnTo>
                  <a:pt x="17131" y="8584"/>
                </a:lnTo>
                <a:lnTo>
                  <a:pt x="17167" y="8217"/>
                </a:lnTo>
                <a:lnTo>
                  <a:pt x="17241" y="7850"/>
                </a:lnTo>
                <a:lnTo>
                  <a:pt x="17387" y="7630"/>
                </a:lnTo>
                <a:lnTo>
                  <a:pt x="17387" y="7593"/>
                </a:lnTo>
                <a:lnTo>
                  <a:pt x="17387" y="7520"/>
                </a:lnTo>
                <a:lnTo>
                  <a:pt x="17461" y="7483"/>
                </a:lnTo>
                <a:lnTo>
                  <a:pt x="17497" y="7446"/>
                </a:lnTo>
                <a:lnTo>
                  <a:pt x="17534" y="7373"/>
                </a:lnTo>
                <a:lnTo>
                  <a:pt x="17534" y="7263"/>
                </a:lnTo>
                <a:lnTo>
                  <a:pt x="17497" y="7080"/>
                </a:lnTo>
                <a:lnTo>
                  <a:pt x="17571" y="6750"/>
                </a:lnTo>
                <a:close/>
                <a:moveTo>
                  <a:pt x="16874" y="8840"/>
                </a:moveTo>
                <a:lnTo>
                  <a:pt x="16947" y="8877"/>
                </a:lnTo>
                <a:lnTo>
                  <a:pt x="16874" y="8950"/>
                </a:lnTo>
                <a:lnTo>
                  <a:pt x="16874" y="8877"/>
                </a:lnTo>
                <a:lnTo>
                  <a:pt x="16874" y="8840"/>
                </a:lnTo>
                <a:close/>
                <a:moveTo>
                  <a:pt x="11445" y="8584"/>
                </a:moveTo>
                <a:lnTo>
                  <a:pt x="11408" y="8620"/>
                </a:lnTo>
                <a:lnTo>
                  <a:pt x="11298" y="8657"/>
                </a:lnTo>
                <a:lnTo>
                  <a:pt x="11188" y="8804"/>
                </a:lnTo>
                <a:lnTo>
                  <a:pt x="11188" y="8840"/>
                </a:lnTo>
                <a:lnTo>
                  <a:pt x="11188" y="8914"/>
                </a:lnTo>
                <a:lnTo>
                  <a:pt x="11188" y="8987"/>
                </a:lnTo>
                <a:lnTo>
                  <a:pt x="11225" y="9024"/>
                </a:lnTo>
                <a:lnTo>
                  <a:pt x="11408" y="9024"/>
                </a:lnTo>
                <a:lnTo>
                  <a:pt x="11445" y="8987"/>
                </a:lnTo>
                <a:lnTo>
                  <a:pt x="11555" y="8804"/>
                </a:lnTo>
                <a:lnTo>
                  <a:pt x="11555" y="8730"/>
                </a:lnTo>
                <a:lnTo>
                  <a:pt x="11555" y="8657"/>
                </a:lnTo>
                <a:lnTo>
                  <a:pt x="11518" y="8620"/>
                </a:lnTo>
                <a:lnTo>
                  <a:pt x="11445" y="8584"/>
                </a:lnTo>
                <a:close/>
                <a:moveTo>
                  <a:pt x="16580" y="8804"/>
                </a:moveTo>
                <a:lnTo>
                  <a:pt x="16580" y="8877"/>
                </a:lnTo>
                <a:lnTo>
                  <a:pt x="16580" y="9060"/>
                </a:lnTo>
                <a:lnTo>
                  <a:pt x="16617" y="9170"/>
                </a:lnTo>
                <a:lnTo>
                  <a:pt x="16654" y="9244"/>
                </a:lnTo>
                <a:lnTo>
                  <a:pt x="16397" y="9611"/>
                </a:lnTo>
                <a:lnTo>
                  <a:pt x="16360" y="9391"/>
                </a:lnTo>
                <a:lnTo>
                  <a:pt x="16324" y="9170"/>
                </a:lnTo>
                <a:lnTo>
                  <a:pt x="16324" y="9097"/>
                </a:lnTo>
                <a:lnTo>
                  <a:pt x="16580" y="8804"/>
                </a:lnTo>
                <a:close/>
                <a:moveTo>
                  <a:pt x="16067" y="9391"/>
                </a:moveTo>
                <a:lnTo>
                  <a:pt x="16067" y="9684"/>
                </a:lnTo>
                <a:lnTo>
                  <a:pt x="16103" y="9794"/>
                </a:lnTo>
                <a:lnTo>
                  <a:pt x="16177" y="9941"/>
                </a:lnTo>
                <a:lnTo>
                  <a:pt x="15993" y="10161"/>
                </a:lnTo>
                <a:lnTo>
                  <a:pt x="15920" y="10308"/>
                </a:lnTo>
                <a:lnTo>
                  <a:pt x="15957" y="9867"/>
                </a:lnTo>
                <a:lnTo>
                  <a:pt x="15920" y="9794"/>
                </a:lnTo>
                <a:lnTo>
                  <a:pt x="15847" y="9757"/>
                </a:lnTo>
                <a:lnTo>
                  <a:pt x="15810" y="9721"/>
                </a:lnTo>
                <a:lnTo>
                  <a:pt x="16067" y="9391"/>
                </a:lnTo>
                <a:close/>
                <a:moveTo>
                  <a:pt x="9611" y="2348"/>
                </a:moveTo>
                <a:lnTo>
                  <a:pt x="9574" y="2421"/>
                </a:lnTo>
                <a:lnTo>
                  <a:pt x="9134" y="2861"/>
                </a:lnTo>
                <a:lnTo>
                  <a:pt x="8767" y="3375"/>
                </a:lnTo>
                <a:lnTo>
                  <a:pt x="7997" y="4365"/>
                </a:lnTo>
                <a:lnTo>
                  <a:pt x="7630" y="4879"/>
                </a:lnTo>
                <a:lnTo>
                  <a:pt x="7227" y="5356"/>
                </a:lnTo>
                <a:lnTo>
                  <a:pt x="6823" y="5832"/>
                </a:lnTo>
                <a:lnTo>
                  <a:pt x="6346" y="6273"/>
                </a:lnTo>
                <a:lnTo>
                  <a:pt x="6273" y="6346"/>
                </a:lnTo>
                <a:lnTo>
                  <a:pt x="6273" y="6456"/>
                </a:lnTo>
                <a:lnTo>
                  <a:pt x="6236" y="6456"/>
                </a:lnTo>
                <a:lnTo>
                  <a:pt x="6163" y="6493"/>
                </a:lnTo>
                <a:lnTo>
                  <a:pt x="6163" y="6566"/>
                </a:lnTo>
                <a:lnTo>
                  <a:pt x="6199" y="6603"/>
                </a:lnTo>
                <a:lnTo>
                  <a:pt x="6309" y="6786"/>
                </a:lnTo>
                <a:lnTo>
                  <a:pt x="6493" y="6970"/>
                </a:lnTo>
                <a:lnTo>
                  <a:pt x="6823" y="7263"/>
                </a:lnTo>
                <a:lnTo>
                  <a:pt x="7593" y="7813"/>
                </a:lnTo>
                <a:lnTo>
                  <a:pt x="8437" y="8363"/>
                </a:lnTo>
                <a:lnTo>
                  <a:pt x="8620" y="8510"/>
                </a:lnTo>
                <a:lnTo>
                  <a:pt x="8767" y="8694"/>
                </a:lnTo>
                <a:lnTo>
                  <a:pt x="9061" y="9060"/>
                </a:lnTo>
                <a:lnTo>
                  <a:pt x="9207" y="9207"/>
                </a:lnTo>
                <a:lnTo>
                  <a:pt x="9391" y="9354"/>
                </a:lnTo>
                <a:lnTo>
                  <a:pt x="9758" y="9574"/>
                </a:lnTo>
                <a:lnTo>
                  <a:pt x="10638" y="10161"/>
                </a:lnTo>
                <a:lnTo>
                  <a:pt x="11482" y="10784"/>
                </a:lnTo>
                <a:lnTo>
                  <a:pt x="12289" y="11408"/>
                </a:lnTo>
                <a:lnTo>
                  <a:pt x="12362" y="11445"/>
                </a:lnTo>
                <a:lnTo>
                  <a:pt x="12472" y="11445"/>
                </a:lnTo>
                <a:lnTo>
                  <a:pt x="12545" y="11408"/>
                </a:lnTo>
                <a:lnTo>
                  <a:pt x="12582" y="11371"/>
                </a:lnTo>
                <a:lnTo>
                  <a:pt x="12619" y="11298"/>
                </a:lnTo>
                <a:lnTo>
                  <a:pt x="12655" y="11188"/>
                </a:lnTo>
                <a:lnTo>
                  <a:pt x="12619" y="11115"/>
                </a:lnTo>
                <a:lnTo>
                  <a:pt x="12545" y="11041"/>
                </a:lnTo>
                <a:lnTo>
                  <a:pt x="11775" y="10418"/>
                </a:lnTo>
                <a:lnTo>
                  <a:pt x="11812" y="10381"/>
                </a:lnTo>
                <a:lnTo>
                  <a:pt x="11922" y="10198"/>
                </a:lnTo>
                <a:lnTo>
                  <a:pt x="11995" y="10014"/>
                </a:lnTo>
                <a:lnTo>
                  <a:pt x="11995" y="9941"/>
                </a:lnTo>
                <a:lnTo>
                  <a:pt x="11958" y="9904"/>
                </a:lnTo>
                <a:lnTo>
                  <a:pt x="11885" y="9904"/>
                </a:lnTo>
                <a:lnTo>
                  <a:pt x="11738" y="10051"/>
                </a:lnTo>
                <a:lnTo>
                  <a:pt x="11592" y="10234"/>
                </a:lnTo>
                <a:lnTo>
                  <a:pt x="11555" y="10271"/>
                </a:lnTo>
                <a:lnTo>
                  <a:pt x="11005" y="9867"/>
                </a:lnTo>
                <a:lnTo>
                  <a:pt x="10821" y="9757"/>
                </a:lnTo>
                <a:lnTo>
                  <a:pt x="10858" y="9684"/>
                </a:lnTo>
                <a:lnTo>
                  <a:pt x="10895" y="9611"/>
                </a:lnTo>
                <a:lnTo>
                  <a:pt x="11041" y="9464"/>
                </a:lnTo>
                <a:lnTo>
                  <a:pt x="11078" y="9427"/>
                </a:lnTo>
                <a:lnTo>
                  <a:pt x="11078" y="9354"/>
                </a:lnTo>
                <a:lnTo>
                  <a:pt x="11078" y="9317"/>
                </a:lnTo>
                <a:lnTo>
                  <a:pt x="11005" y="9281"/>
                </a:lnTo>
                <a:lnTo>
                  <a:pt x="10968" y="9317"/>
                </a:lnTo>
                <a:lnTo>
                  <a:pt x="10895" y="9281"/>
                </a:lnTo>
                <a:lnTo>
                  <a:pt x="10821" y="9317"/>
                </a:lnTo>
                <a:lnTo>
                  <a:pt x="10711" y="9427"/>
                </a:lnTo>
                <a:lnTo>
                  <a:pt x="10601" y="9574"/>
                </a:lnTo>
                <a:lnTo>
                  <a:pt x="10124" y="9281"/>
                </a:lnTo>
                <a:lnTo>
                  <a:pt x="10051" y="9207"/>
                </a:lnTo>
                <a:lnTo>
                  <a:pt x="10234" y="8914"/>
                </a:lnTo>
                <a:lnTo>
                  <a:pt x="10234" y="8840"/>
                </a:lnTo>
                <a:lnTo>
                  <a:pt x="10234" y="8804"/>
                </a:lnTo>
                <a:lnTo>
                  <a:pt x="10198" y="8730"/>
                </a:lnTo>
                <a:lnTo>
                  <a:pt x="10088" y="8694"/>
                </a:lnTo>
                <a:lnTo>
                  <a:pt x="10051" y="8730"/>
                </a:lnTo>
                <a:lnTo>
                  <a:pt x="10014" y="8767"/>
                </a:lnTo>
                <a:lnTo>
                  <a:pt x="9758" y="9060"/>
                </a:lnTo>
                <a:lnTo>
                  <a:pt x="9537" y="8877"/>
                </a:lnTo>
                <a:lnTo>
                  <a:pt x="9354" y="8694"/>
                </a:lnTo>
                <a:lnTo>
                  <a:pt x="9134" y="8437"/>
                </a:lnTo>
                <a:lnTo>
                  <a:pt x="9207" y="8327"/>
                </a:lnTo>
                <a:lnTo>
                  <a:pt x="9281" y="8217"/>
                </a:lnTo>
                <a:lnTo>
                  <a:pt x="9354" y="7960"/>
                </a:lnTo>
                <a:lnTo>
                  <a:pt x="9354" y="7887"/>
                </a:lnTo>
                <a:lnTo>
                  <a:pt x="9317" y="7850"/>
                </a:lnTo>
                <a:lnTo>
                  <a:pt x="9244" y="7850"/>
                </a:lnTo>
                <a:lnTo>
                  <a:pt x="9171" y="7887"/>
                </a:lnTo>
                <a:lnTo>
                  <a:pt x="8987" y="8107"/>
                </a:lnTo>
                <a:lnTo>
                  <a:pt x="8951" y="8180"/>
                </a:lnTo>
                <a:lnTo>
                  <a:pt x="8767" y="8033"/>
                </a:lnTo>
                <a:lnTo>
                  <a:pt x="8327" y="7740"/>
                </a:lnTo>
                <a:lnTo>
                  <a:pt x="8364" y="7446"/>
                </a:lnTo>
                <a:lnTo>
                  <a:pt x="8364" y="7410"/>
                </a:lnTo>
                <a:lnTo>
                  <a:pt x="8327" y="7336"/>
                </a:lnTo>
                <a:lnTo>
                  <a:pt x="8290" y="7300"/>
                </a:lnTo>
                <a:lnTo>
                  <a:pt x="8180" y="7300"/>
                </a:lnTo>
                <a:lnTo>
                  <a:pt x="8107" y="7336"/>
                </a:lnTo>
                <a:lnTo>
                  <a:pt x="8070" y="7446"/>
                </a:lnTo>
                <a:lnTo>
                  <a:pt x="8034" y="7556"/>
                </a:lnTo>
                <a:lnTo>
                  <a:pt x="7960" y="7520"/>
                </a:lnTo>
                <a:lnTo>
                  <a:pt x="7410" y="7116"/>
                </a:lnTo>
                <a:lnTo>
                  <a:pt x="7447" y="7080"/>
                </a:lnTo>
                <a:lnTo>
                  <a:pt x="7520" y="6970"/>
                </a:lnTo>
                <a:lnTo>
                  <a:pt x="7520" y="6896"/>
                </a:lnTo>
                <a:lnTo>
                  <a:pt x="7520" y="6860"/>
                </a:lnTo>
                <a:lnTo>
                  <a:pt x="7557" y="6750"/>
                </a:lnTo>
                <a:lnTo>
                  <a:pt x="7520" y="6713"/>
                </a:lnTo>
                <a:lnTo>
                  <a:pt x="7483" y="6713"/>
                </a:lnTo>
                <a:lnTo>
                  <a:pt x="7410" y="6750"/>
                </a:lnTo>
                <a:lnTo>
                  <a:pt x="7337" y="6750"/>
                </a:lnTo>
                <a:lnTo>
                  <a:pt x="7227" y="6823"/>
                </a:lnTo>
                <a:lnTo>
                  <a:pt x="7116" y="6896"/>
                </a:lnTo>
                <a:lnTo>
                  <a:pt x="6640" y="6639"/>
                </a:lnTo>
                <a:lnTo>
                  <a:pt x="6640" y="6603"/>
                </a:lnTo>
                <a:lnTo>
                  <a:pt x="7116" y="6163"/>
                </a:lnTo>
                <a:lnTo>
                  <a:pt x="7557" y="5649"/>
                </a:lnTo>
                <a:lnTo>
                  <a:pt x="7593" y="5722"/>
                </a:lnTo>
                <a:lnTo>
                  <a:pt x="7630" y="5759"/>
                </a:lnTo>
                <a:lnTo>
                  <a:pt x="7740" y="5759"/>
                </a:lnTo>
                <a:lnTo>
                  <a:pt x="8034" y="5576"/>
                </a:lnTo>
                <a:lnTo>
                  <a:pt x="8327" y="5392"/>
                </a:lnTo>
                <a:lnTo>
                  <a:pt x="8620" y="5209"/>
                </a:lnTo>
                <a:lnTo>
                  <a:pt x="8914" y="5025"/>
                </a:lnTo>
                <a:lnTo>
                  <a:pt x="9244" y="4879"/>
                </a:lnTo>
                <a:lnTo>
                  <a:pt x="9574" y="4732"/>
                </a:lnTo>
                <a:lnTo>
                  <a:pt x="9941" y="4659"/>
                </a:lnTo>
                <a:lnTo>
                  <a:pt x="10308" y="4622"/>
                </a:lnTo>
                <a:lnTo>
                  <a:pt x="10491" y="4622"/>
                </a:lnTo>
                <a:lnTo>
                  <a:pt x="10675" y="4659"/>
                </a:lnTo>
                <a:lnTo>
                  <a:pt x="10821" y="4732"/>
                </a:lnTo>
                <a:lnTo>
                  <a:pt x="10931" y="4842"/>
                </a:lnTo>
                <a:lnTo>
                  <a:pt x="11041" y="4989"/>
                </a:lnTo>
                <a:lnTo>
                  <a:pt x="11078" y="5136"/>
                </a:lnTo>
                <a:lnTo>
                  <a:pt x="11151" y="5502"/>
                </a:lnTo>
                <a:lnTo>
                  <a:pt x="11151" y="5906"/>
                </a:lnTo>
                <a:lnTo>
                  <a:pt x="11151" y="6309"/>
                </a:lnTo>
                <a:lnTo>
                  <a:pt x="11151" y="6676"/>
                </a:lnTo>
                <a:lnTo>
                  <a:pt x="11188" y="7006"/>
                </a:lnTo>
                <a:lnTo>
                  <a:pt x="11261" y="7373"/>
                </a:lnTo>
                <a:lnTo>
                  <a:pt x="11445" y="7703"/>
                </a:lnTo>
                <a:lnTo>
                  <a:pt x="11408" y="7813"/>
                </a:lnTo>
                <a:lnTo>
                  <a:pt x="11372" y="7923"/>
                </a:lnTo>
                <a:lnTo>
                  <a:pt x="11372" y="8033"/>
                </a:lnTo>
                <a:lnTo>
                  <a:pt x="11372" y="8143"/>
                </a:lnTo>
                <a:lnTo>
                  <a:pt x="11445" y="8253"/>
                </a:lnTo>
                <a:lnTo>
                  <a:pt x="11482" y="8327"/>
                </a:lnTo>
                <a:lnTo>
                  <a:pt x="11592" y="8400"/>
                </a:lnTo>
                <a:lnTo>
                  <a:pt x="11665" y="8474"/>
                </a:lnTo>
                <a:lnTo>
                  <a:pt x="11775" y="8510"/>
                </a:lnTo>
                <a:lnTo>
                  <a:pt x="12105" y="8510"/>
                </a:lnTo>
                <a:lnTo>
                  <a:pt x="12435" y="8694"/>
                </a:lnTo>
                <a:lnTo>
                  <a:pt x="12765" y="8840"/>
                </a:lnTo>
                <a:lnTo>
                  <a:pt x="13022" y="8877"/>
                </a:lnTo>
                <a:lnTo>
                  <a:pt x="13316" y="8877"/>
                </a:lnTo>
                <a:lnTo>
                  <a:pt x="13646" y="8804"/>
                </a:lnTo>
                <a:lnTo>
                  <a:pt x="13939" y="8694"/>
                </a:lnTo>
                <a:lnTo>
                  <a:pt x="14233" y="8584"/>
                </a:lnTo>
                <a:lnTo>
                  <a:pt x="14489" y="8400"/>
                </a:lnTo>
                <a:lnTo>
                  <a:pt x="14746" y="8217"/>
                </a:lnTo>
                <a:lnTo>
                  <a:pt x="14930" y="8033"/>
                </a:lnTo>
                <a:lnTo>
                  <a:pt x="14966" y="7997"/>
                </a:lnTo>
                <a:lnTo>
                  <a:pt x="14966" y="7923"/>
                </a:lnTo>
                <a:lnTo>
                  <a:pt x="14930" y="7813"/>
                </a:lnTo>
                <a:lnTo>
                  <a:pt x="14820" y="7777"/>
                </a:lnTo>
                <a:lnTo>
                  <a:pt x="14710" y="7777"/>
                </a:lnTo>
                <a:lnTo>
                  <a:pt x="14123" y="8143"/>
                </a:lnTo>
                <a:lnTo>
                  <a:pt x="13829" y="8290"/>
                </a:lnTo>
                <a:lnTo>
                  <a:pt x="13462" y="8400"/>
                </a:lnTo>
                <a:lnTo>
                  <a:pt x="13206" y="8474"/>
                </a:lnTo>
                <a:lnTo>
                  <a:pt x="12912" y="8437"/>
                </a:lnTo>
                <a:lnTo>
                  <a:pt x="12692" y="8363"/>
                </a:lnTo>
                <a:lnTo>
                  <a:pt x="12472" y="8217"/>
                </a:lnTo>
                <a:lnTo>
                  <a:pt x="12545" y="8107"/>
                </a:lnTo>
                <a:lnTo>
                  <a:pt x="12582" y="7960"/>
                </a:lnTo>
                <a:lnTo>
                  <a:pt x="12582" y="7850"/>
                </a:lnTo>
                <a:lnTo>
                  <a:pt x="12545" y="7777"/>
                </a:lnTo>
                <a:lnTo>
                  <a:pt x="12509" y="7740"/>
                </a:lnTo>
                <a:lnTo>
                  <a:pt x="12325" y="7630"/>
                </a:lnTo>
                <a:lnTo>
                  <a:pt x="12142" y="7520"/>
                </a:lnTo>
                <a:lnTo>
                  <a:pt x="11812" y="7520"/>
                </a:lnTo>
                <a:lnTo>
                  <a:pt x="11628" y="7116"/>
                </a:lnTo>
                <a:lnTo>
                  <a:pt x="11518" y="6713"/>
                </a:lnTo>
                <a:lnTo>
                  <a:pt x="11518" y="6346"/>
                </a:lnTo>
                <a:lnTo>
                  <a:pt x="11518" y="6016"/>
                </a:lnTo>
                <a:lnTo>
                  <a:pt x="11555" y="5649"/>
                </a:lnTo>
                <a:lnTo>
                  <a:pt x="11518" y="5282"/>
                </a:lnTo>
                <a:lnTo>
                  <a:pt x="11445" y="4989"/>
                </a:lnTo>
                <a:lnTo>
                  <a:pt x="11335" y="4732"/>
                </a:lnTo>
                <a:lnTo>
                  <a:pt x="11188" y="4549"/>
                </a:lnTo>
                <a:lnTo>
                  <a:pt x="11005" y="4402"/>
                </a:lnTo>
                <a:lnTo>
                  <a:pt x="10785" y="4329"/>
                </a:lnTo>
                <a:lnTo>
                  <a:pt x="10565" y="4255"/>
                </a:lnTo>
                <a:lnTo>
                  <a:pt x="10051" y="4255"/>
                </a:lnTo>
                <a:lnTo>
                  <a:pt x="9758" y="4292"/>
                </a:lnTo>
                <a:lnTo>
                  <a:pt x="9464" y="4365"/>
                </a:lnTo>
                <a:lnTo>
                  <a:pt x="8914" y="4585"/>
                </a:lnTo>
                <a:lnTo>
                  <a:pt x="8400" y="4879"/>
                </a:lnTo>
                <a:lnTo>
                  <a:pt x="7960" y="5209"/>
                </a:lnTo>
                <a:lnTo>
                  <a:pt x="8290" y="4769"/>
                </a:lnTo>
                <a:lnTo>
                  <a:pt x="9061" y="3742"/>
                </a:lnTo>
                <a:lnTo>
                  <a:pt x="9464" y="3191"/>
                </a:lnTo>
                <a:lnTo>
                  <a:pt x="9831" y="2641"/>
                </a:lnTo>
                <a:lnTo>
                  <a:pt x="9868" y="2568"/>
                </a:lnTo>
                <a:lnTo>
                  <a:pt x="9868" y="2531"/>
                </a:lnTo>
                <a:lnTo>
                  <a:pt x="9794" y="2421"/>
                </a:lnTo>
                <a:lnTo>
                  <a:pt x="9721" y="2384"/>
                </a:lnTo>
                <a:lnTo>
                  <a:pt x="9684" y="2348"/>
                </a:lnTo>
                <a:close/>
                <a:moveTo>
                  <a:pt x="15663" y="9867"/>
                </a:moveTo>
                <a:lnTo>
                  <a:pt x="15700" y="9904"/>
                </a:lnTo>
                <a:lnTo>
                  <a:pt x="15627" y="10381"/>
                </a:lnTo>
                <a:lnTo>
                  <a:pt x="15663" y="10418"/>
                </a:lnTo>
                <a:lnTo>
                  <a:pt x="15663" y="10454"/>
                </a:lnTo>
                <a:lnTo>
                  <a:pt x="15773" y="10491"/>
                </a:lnTo>
                <a:lnTo>
                  <a:pt x="15443" y="10895"/>
                </a:lnTo>
                <a:lnTo>
                  <a:pt x="15443" y="10821"/>
                </a:lnTo>
                <a:lnTo>
                  <a:pt x="15333" y="10491"/>
                </a:lnTo>
                <a:lnTo>
                  <a:pt x="15296" y="10454"/>
                </a:lnTo>
                <a:lnTo>
                  <a:pt x="15260" y="10454"/>
                </a:lnTo>
                <a:lnTo>
                  <a:pt x="15223" y="10491"/>
                </a:lnTo>
                <a:lnTo>
                  <a:pt x="15223" y="10528"/>
                </a:lnTo>
                <a:lnTo>
                  <a:pt x="15186" y="10821"/>
                </a:lnTo>
                <a:lnTo>
                  <a:pt x="15186" y="11188"/>
                </a:lnTo>
                <a:lnTo>
                  <a:pt x="15223" y="11225"/>
                </a:lnTo>
                <a:lnTo>
                  <a:pt x="14746" y="11848"/>
                </a:lnTo>
                <a:lnTo>
                  <a:pt x="14746" y="11591"/>
                </a:lnTo>
                <a:lnTo>
                  <a:pt x="14746" y="11371"/>
                </a:lnTo>
                <a:lnTo>
                  <a:pt x="14746" y="11115"/>
                </a:lnTo>
                <a:lnTo>
                  <a:pt x="14710" y="11078"/>
                </a:lnTo>
                <a:lnTo>
                  <a:pt x="15333" y="10308"/>
                </a:lnTo>
                <a:lnTo>
                  <a:pt x="15663" y="9867"/>
                </a:lnTo>
                <a:close/>
                <a:moveTo>
                  <a:pt x="14526" y="11298"/>
                </a:moveTo>
                <a:lnTo>
                  <a:pt x="14453" y="11555"/>
                </a:lnTo>
                <a:lnTo>
                  <a:pt x="14416" y="11775"/>
                </a:lnTo>
                <a:lnTo>
                  <a:pt x="14453" y="11885"/>
                </a:lnTo>
                <a:lnTo>
                  <a:pt x="14489" y="11958"/>
                </a:lnTo>
                <a:lnTo>
                  <a:pt x="14563" y="11995"/>
                </a:lnTo>
                <a:lnTo>
                  <a:pt x="14600" y="11995"/>
                </a:lnTo>
                <a:lnTo>
                  <a:pt x="14123" y="12619"/>
                </a:lnTo>
                <a:lnTo>
                  <a:pt x="14049" y="12655"/>
                </a:lnTo>
                <a:lnTo>
                  <a:pt x="14049" y="12362"/>
                </a:lnTo>
                <a:lnTo>
                  <a:pt x="14049" y="12142"/>
                </a:lnTo>
                <a:lnTo>
                  <a:pt x="14049" y="12032"/>
                </a:lnTo>
                <a:lnTo>
                  <a:pt x="14013" y="11922"/>
                </a:lnTo>
                <a:lnTo>
                  <a:pt x="14526" y="11298"/>
                </a:lnTo>
                <a:close/>
                <a:moveTo>
                  <a:pt x="4806" y="7997"/>
                </a:moveTo>
                <a:lnTo>
                  <a:pt x="4769" y="8033"/>
                </a:lnTo>
                <a:lnTo>
                  <a:pt x="4769" y="8070"/>
                </a:lnTo>
                <a:lnTo>
                  <a:pt x="4952" y="8217"/>
                </a:lnTo>
                <a:lnTo>
                  <a:pt x="5099" y="8327"/>
                </a:lnTo>
                <a:lnTo>
                  <a:pt x="5576" y="8584"/>
                </a:lnTo>
                <a:lnTo>
                  <a:pt x="6126" y="8840"/>
                </a:lnTo>
                <a:lnTo>
                  <a:pt x="6640" y="9134"/>
                </a:lnTo>
                <a:lnTo>
                  <a:pt x="7116" y="9501"/>
                </a:lnTo>
                <a:lnTo>
                  <a:pt x="7557" y="9831"/>
                </a:lnTo>
                <a:lnTo>
                  <a:pt x="8437" y="10638"/>
                </a:lnTo>
                <a:lnTo>
                  <a:pt x="9244" y="11371"/>
                </a:lnTo>
                <a:lnTo>
                  <a:pt x="10088" y="12105"/>
                </a:lnTo>
                <a:lnTo>
                  <a:pt x="10344" y="12325"/>
                </a:lnTo>
                <a:lnTo>
                  <a:pt x="10748" y="12655"/>
                </a:lnTo>
                <a:lnTo>
                  <a:pt x="10931" y="12765"/>
                </a:lnTo>
                <a:lnTo>
                  <a:pt x="11115" y="12839"/>
                </a:lnTo>
                <a:lnTo>
                  <a:pt x="11225" y="12839"/>
                </a:lnTo>
                <a:lnTo>
                  <a:pt x="11298" y="12802"/>
                </a:lnTo>
                <a:lnTo>
                  <a:pt x="11335" y="12765"/>
                </a:lnTo>
                <a:lnTo>
                  <a:pt x="11372" y="12692"/>
                </a:lnTo>
                <a:lnTo>
                  <a:pt x="11372" y="12582"/>
                </a:lnTo>
                <a:lnTo>
                  <a:pt x="11335" y="12472"/>
                </a:lnTo>
                <a:lnTo>
                  <a:pt x="11151" y="12325"/>
                </a:lnTo>
                <a:lnTo>
                  <a:pt x="10711" y="11995"/>
                </a:lnTo>
                <a:lnTo>
                  <a:pt x="10271" y="11628"/>
                </a:lnTo>
                <a:lnTo>
                  <a:pt x="9391" y="10858"/>
                </a:lnTo>
                <a:lnTo>
                  <a:pt x="8547" y="10051"/>
                </a:lnTo>
                <a:lnTo>
                  <a:pt x="8107" y="9684"/>
                </a:lnTo>
                <a:lnTo>
                  <a:pt x="7703" y="9354"/>
                </a:lnTo>
                <a:lnTo>
                  <a:pt x="7227" y="9024"/>
                </a:lnTo>
                <a:lnTo>
                  <a:pt x="6786" y="8694"/>
                </a:lnTo>
                <a:lnTo>
                  <a:pt x="6309" y="8437"/>
                </a:lnTo>
                <a:lnTo>
                  <a:pt x="5833" y="8217"/>
                </a:lnTo>
                <a:lnTo>
                  <a:pt x="5356" y="8033"/>
                </a:lnTo>
                <a:lnTo>
                  <a:pt x="5209" y="7997"/>
                </a:lnTo>
                <a:close/>
                <a:moveTo>
                  <a:pt x="954" y="12582"/>
                </a:moveTo>
                <a:lnTo>
                  <a:pt x="1101" y="12692"/>
                </a:lnTo>
                <a:lnTo>
                  <a:pt x="1064" y="12765"/>
                </a:lnTo>
                <a:lnTo>
                  <a:pt x="1064" y="12839"/>
                </a:lnTo>
                <a:lnTo>
                  <a:pt x="1064" y="12875"/>
                </a:lnTo>
                <a:lnTo>
                  <a:pt x="1101" y="12839"/>
                </a:lnTo>
                <a:lnTo>
                  <a:pt x="1211" y="12912"/>
                </a:lnTo>
                <a:lnTo>
                  <a:pt x="1247" y="12985"/>
                </a:lnTo>
                <a:lnTo>
                  <a:pt x="1247" y="13059"/>
                </a:lnTo>
                <a:lnTo>
                  <a:pt x="1284" y="13242"/>
                </a:lnTo>
                <a:lnTo>
                  <a:pt x="991" y="13095"/>
                </a:lnTo>
                <a:lnTo>
                  <a:pt x="844" y="13059"/>
                </a:lnTo>
                <a:lnTo>
                  <a:pt x="697" y="13022"/>
                </a:lnTo>
                <a:lnTo>
                  <a:pt x="844" y="12765"/>
                </a:lnTo>
                <a:lnTo>
                  <a:pt x="954" y="12582"/>
                </a:lnTo>
                <a:close/>
                <a:moveTo>
                  <a:pt x="2715" y="10858"/>
                </a:moveTo>
                <a:lnTo>
                  <a:pt x="2641" y="10931"/>
                </a:lnTo>
                <a:lnTo>
                  <a:pt x="2641" y="10968"/>
                </a:lnTo>
                <a:lnTo>
                  <a:pt x="2788" y="11151"/>
                </a:lnTo>
                <a:lnTo>
                  <a:pt x="2935" y="11261"/>
                </a:lnTo>
                <a:lnTo>
                  <a:pt x="3302" y="11445"/>
                </a:lnTo>
                <a:lnTo>
                  <a:pt x="3778" y="11775"/>
                </a:lnTo>
                <a:lnTo>
                  <a:pt x="4255" y="12105"/>
                </a:lnTo>
                <a:lnTo>
                  <a:pt x="5099" y="12765"/>
                </a:lnTo>
                <a:lnTo>
                  <a:pt x="5539" y="13095"/>
                </a:lnTo>
                <a:lnTo>
                  <a:pt x="5759" y="13242"/>
                </a:lnTo>
                <a:lnTo>
                  <a:pt x="5869" y="13279"/>
                </a:lnTo>
                <a:lnTo>
                  <a:pt x="6053" y="13279"/>
                </a:lnTo>
                <a:lnTo>
                  <a:pt x="6126" y="13242"/>
                </a:lnTo>
                <a:lnTo>
                  <a:pt x="6163" y="13169"/>
                </a:lnTo>
                <a:lnTo>
                  <a:pt x="6126" y="13059"/>
                </a:lnTo>
                <a:lnTo>
                  <a:pt x="6089" y="12985"/>
                </a:lnTo>
                <a:lnTo>
                  <a:pt x="6016" y="12875"/>
                </a:lnTo>
                <a:lnTo>
                  <a:pt x="5869" y="12729"/>
                </a:lnTo>
                <a:lnTo>
                  <a:pt x="5502" y="12472"/>
                </a:lnTo>
                <a:lnTo>
                  <a:pt x="4512" y="11738"/>
                </a:lnTo>
                <a:lnTo>
                  <a:pt x="4035" y="11408"/>
                </a:lnTo>
                <a:lnTo>
                  <a:pt x="3522" y="11078"/>
                </a:lnTo>
                <a:lnTo>
                  <a:pt x="3338" y="11005"/>
                </a:lnTo>
                <a:lnTo>
                  <a:pt x="3118" y="10895"/>
                </a:lnTo>
                <a:lnTo>
                  <a:pt x="2935" y="10858"/>
                </a:lnTo>
                <a:close/>
                <a:moveTo>
                  <a:pt x="13756" y="12252"/>
                </a:moveTo>
                <a:lnTo>
                  <a:pt x="13719" y="12362"/>
                </a:lnTo>
                <a:lnTo>
                  <a:pt x="13719" y="12619"/>
                </a:lnTo>
                <a:lnTo>
                  <a:pt x="13719" y="12912"/>
                </a:lnTo>
                <a:lnTo>
                  <a:pt x="13756" y="12985"/>
                </a:lnTo>
                <a:lnTo>
                  <a:pt x="13793" y="13022"/>
                </a:lnTo>
                <a:lnTo>
                  <a:pt x="13719" y="13095"/>
                </a:lnTo>
                <a:lnTo>
                  <a:pt x="13389" y="13536"/>
                </a:lnTo>
                <a:lnTo>
                  <a:pt x="13426" y="13132"/>
                </a:lnTo>
                <a:lnTo>
                  <a:pt x="13462" y="12912"/>
                </a:lnTo>
                <a:lnTo>
                  <a:pt x="13462" y="12765"/>
                </a:lnTo>
                <a:lnTo>
                  <a:pt x="13426" y="12655"/>
                </a:lnTo>
                <a:lnTo>
                  <a:pt x="13756" y="12252"/>
                </a:lnTo>
                <a:close/>
                <a:moveTo>
                  <a:pt x="4402" y="8694"/>
                </a:moveTo>
                <a:lnTo>
                  <a:pt x="4329" y="8730"/>
                </a:lnTo>
                <a:lnTo>
                  <a:pt x="4255" y="8804"/>
                </a:lnTo>
                <a:lnTo>
                  <a:pt x="4255" y="8877"/>
                </a:lnTo>
                <a:lnTo>
                  <a:pt x="4255" y="8987"/>
                </a:lnTo>
                <a:lnTo>
                  <a:pt x="4292" y="9060"/>
                </a:lnTo>
                <a:lnTo>
                  <a:pt x="4365" y="9134"/>
                </a:lnTo>
                <a:lnTo>
                  <a:pt x="4512" y="9207"/>
                </a:lnTo>
                <a:lnTo>
                  <a:pt x="4842" y="9354"/>
                </a:lnTo>
                <a:lnTo>
                  <a:pt x="5136" y="9501"/>
                </a:lnTo>
                <a:lnTo>
                  <a:pt x="5392" y="9647"/>
                </a:lnTo>
                <a:lnTo>
                  <a:pt x="5869" y="10014"/>
                </a:lnTo>
                <a:lnTo>
                  <a:pt x="6346" y="10418"/>
                </a:lnTo>
                <a:lnTo>
                  <a:pt x="6786" y="10858"/>
                </a:lnTo>
                <a:lnTo>
                  <a:pt x="8584" y="12398"/>
                </a:lnTo>
                <a:lnTo>
                  <a:pt x="9501" y="13169"/>
                </a:lnTo>
                <a:lnTo>
                  <a:pt x="9721" y="13315"/>
                </a:lnTo>
                <a:lnTo>
                  <a:pt x="9941" y="13462"/>
                </a:lnTo>
                <a:lnTo>
                  <a:pt x="10161" y="13572"/>
                </a:lnTo>
                <a:lnTo>
                  <a:pt x="10271" y="13609"/>
                </a:lnTo>
                <a:lnTo>
                  <a:pt x="10381" y="13609"/>
                </a:lnTo>
                <a:lnTo>
                  <a:pt x="10454" y="13572"/>
                </a:lnTo>
                <a:lnTo>
                  <a:pt x="10491" y="13536"/>
                </a:lnTo>
                <a:lnTo>
                  <a:pt x="10528" y="13462"/>
                </a:lnTo>
                <a:lnTo>
                  <a:pt x="10491" y="13389"/>
                </a:lnTo>
                <a:lnTo>
                  <a:pt x="10418" y="13242"/>
                </a:lnTo>
                <a:lnTo>
                  <a:pt x="10271" y="13132"/>
                </a:lnTo>
                <a:lnTo>
                  <a:pt x="9978" y="12949"/>
                </a:lnTo>
                <a:lnTo>
                  <a:pt x="9537" y="12619"/>
                </a:lnTo>
                <a:lnTo>
                  <a:pt x="9134" y="12288"/>
                </a:lnTo>
                <a:lnTo>
                  <a:pt x="7557" y="10931"/>
                </a:lnTo>
                <a:lnTo>
                  <a:pt x="6823" y="10271"/>
                </a:lnTo>
                <a:lnTo>
                  <a:pt x="6089" y="9647"/>
                </a:lnTo>
                <a:lnTo>
                  <a:pt x="5686" y="9354"/>
                </a:lnTo>
                <a:lnTo>
                  <a:pt x="5246" y="9097"/>
                </a:lnTo>
                <a:lnTo>
                  <a:pt x="4769" y="8950"/>
                </a:lnTo>
                <a:lnTo>
                  <a:pt x="4549" y="8840"/>
                </a:lnTo>
                <a:lnTo>
                  <a:pt x="4475" y="8767"/>
                </a:lnTo>
                <a:lnTo>
                  <a:pt x="4439" y="8694"/>
                </a:lnTo>
                <a:close/>
                <a:moveTo>
                  <a:pt x="1541" y="13022"/>
                </a:moveTo>
                <a:lnTo>
                  <a:pt x="2091" y="13389"/>
                </a:lnTo>
                <a:lnTo>
                  <a:pt x="2091" y="13572"/>
                </a:lnTo>
                <a:lnTo>
                  <a:pt x="2126" y="13749"/>
                </a:lnTo>
                <a:lnTo>
                  <a:pt x="1504" y="13389"/>
                </a:lnTo>
                <a:lnTo>
                  <a:pt x="1578" y="13352"/>
                </a:lnTo>
                <a:lnTo>
                  <a:pt x="1614" y="13315"/>
                </a:lnTo>
                <a:lnTo>
                  <a:pt x="1614" y="13279"/>
                </a:lnTo>
                <a:lnTo>
                  <a:pt x="1614" y="13205"/>
                </a:lnTo>
                <a:lnTo>
                  <a:pt x="1541" y="13095"/>
                </a:lnTo>
                <a:lnTo>
                  <a:pt x="1541" y="13022"/>
                </a:lnTo>
                <a:close/>
                <a:moveTo>
                  <a:pt x="13206" y="12949"/>
                </a:moveTo>
                <a:lnTo>
                  <a:pt x="13169" y="13022"/>
                </a:lnTo>
                <a:lnTo>
                  <a:pt x="13059" y="13756"/>
                </a:lnTo>
                <a:lnTo>
                  <a:pt x="13059" y="13829"/>
                </a:lnTo>
                <a:lnTo>
                  <a:pt x="13096" y="13866"/>
                </a:lnTo>
                <a:lnTo>
                  <a:pt x="12912" y="14086"/>
                </a:lnTo>
                <a:lnTo>
                  <a:pt x="12912" y="13719"/>
                </a:lnTo>
                <a:lnTo>
                  <a:pt x="12875" y="13352"/>
                </a:lnTo>
                <a:lnTo>
                  <a:pt x="13206" y="12949"/>
                </a:lnTo>
                <a:close/>
                <a:moveTo>
                  <a:pt x="2458" y="13646"/>
                </a:moveTo>
                <a:lnTo>
                  <a:pt x="2641" y="13792"/>
                </a:lnTo>
                <a:lnTo>
                  <a:pt x="2788" y="13902"/>
                </a:lnTo>
                <a:lnTo>
                  <a:pt x="2788" y="14086"/>
                </a:lnTo>
                <a:lnTo>
                  <a:pt x="2825" y="14233"/>
                </a:lnTo>
                <a:lnTo>
                  <a:pt x="2605" y="14086"/>
                </a:lnTo>
                <a:lnTo>
                  <a:pt x="2385" y="13939"/>
                </a:lnTo>
                <a:lnTo>
                  <a:pt x="2495" y="13939"/>
                </a:lnTo>
                <a:lnTo>
                  <a:pt x="2568" y="13866"/>
                </a:lnTo>
                <a:lnTo>
                  <a:pt x="2568" y="13829"/>
                </a:lnTo>
                <a:lnTo>
                  <a:pt x="2568" y="13756"/>
                </a:lnTo>
                <a:lnTo>
                  <a:pt x="2458" y="13646"/>
                </a:lnTo>
                <a:close/>
                <a:moveTo>
                  <a:pt x="3595" y="9794"/>
                </a:moveTo>
                <a:lnTo>
                  <a:pt x="3558" y="9831"/>
                </a:lnTo>
                <a:lnTo>
                  <a:pt x="3522" y="9867"/>
                </a:lnTo>
                <a:lnTo>
                  <a:pt x="3558" y="9977"/>
                </a:lnTo>
                <a:lnTo>
                  <a:pt x="3595" y="10088"/>
                </a:lnTo>
                <a:lnTo>
                  <a:pt x="3815" y="10234"/>
                </a:lnTo>
                <a:lnTo>
                  <a:pt x="4659" y="10821"/>
                </a:lnTo>
                <a:lnTo>
                  <a:pt x="5466" y="11518"/>
                </a:lnTo>
                <a:lnTo>
                  <a:pt x="6236" y="12178"/>
                </a:lnTo>
                <a:lnTo>
                  <a:pt x="7080" y="12839"/>
                </a:lnTo>
                <a:lnTo>
                  <a:pt x="7923" y="13462"/>
                </a:lnTo>
                <a:lnTo>
                  <a:pt x="8730" y="14049"/>
                </a:lnTo>
                <a:lnTo>
                  <a:pt x="9134" y="14343"/>
                </a:lnTo>
                <a:lnTo>
                  <a:pt x="9574" y="14563"/>
                </a:lnTo>
                <a:lnTo>
                  <a:pt x="9684" y="14563"/>
                </a:lnTo>
                <a:lnTo>
                  <a:pt x="9794" y="14526"/>
                </a:lnTo>
                <a:lnTo>
                  <a:pt x="9868" y="14453"/>
                </a:lnTo>
                <a:lnTo>
                  <a:pt x="9904" y="14416"/>
                </a:lnTo>
                <a:lnTo>
                  <a:pt x="9904" y="14379"/>
                </a:lnTo>
                <a:lnTo>
                  <a:pt x="9904" y="14306"/>
                </a:lnTo>
                <a:lnTo>
                  <a:pt x="9868" y="14269"/>
                </a:lnTo>
                <a:lnTo>
                  <a:pt x="9794" y="14196"/>
                </a:lnTo>
                <a:lnTo>
                  <a:pt x="9721" y="14159"/>
                </a:lnTo>
                <a:lnTo>
                  <a:pt x="9501" y="14012"/>
                </a:lnTo>
                <a:lnTo>
                  <a:pt x="9281" y="13866"/>
                </a:lnTo>
                <a:lnTo>
                  <a:pt x="8290" y="13205"/>
                </a:lnTo>
                <a:lnTo>
                  <a:pt x="7373" y="12508"/>
                </a:lnTo>
                <a:lnTo>
                  <a:pt x="6493" y="11812"/>
                </a:lnTo>
                <a:lnTo>
                  <a:pt x="5649" y="11115"/>
                </a:lnTo>
                <a:lnTo>
                  <a:pt x="4769" y="10418"/>
                </a:lnTo>
                <a:lnTo>
                  <a:pt x="4549" y="10234"/>
                </a:lnTo>
                <a:lnTo>
                  <a:pt x="4145" y="9977"/>
                </a:lnTo>
                <a:lnTo>
                  <a:pt x="3925" y="9867"/>
                </a:lnTo>
                <a:lnTo>
                  <a:pt x="3742" y="9794"/>
                </a:lnTo>
                <a:close/>
                <a:moveTo>
                  <a:pt x="3155" y="14122"/>
                </a:moveTo>
                <a:lnTo>
                  <a:pt x="3778" y="14563"/>
                </a:lnTo>
                <a:lnTo>
                  <a:pt x="3742" y="14746"/>
                </a:lnTo>
                <a:lnTo>
                  <a:pt x="3742" y="14856"/>
                </a:lnTo>
                <a:lnTo>
                  <a:pt x="3338" y="14563"/>
                </a:lnTo>
                <a:lnTo>
                  <a:pt x="3338" y="14489"/>
                </a:lnTo>
                <a:lnTo>
                  <a:pt x="3302" y="14416"/>
                </a:lnTo>
                <a:lnTo>
                  <a:pt x="3192" y="14269"/>
                </a:lnTo>
                <a:lnTo>
                  <a:pt x="3155" y="14122"/>
                </a:lnTo>
                <a:close/>
                <a:moveTo>
                  <a:pt x="12692" y="13536"/>
                </a:moveTo>
                <a:lnTo>
                  <a:pt x="12619" y="13976"/>
                </a:lnTo>
                <a:lnTo>
                  <a:pt x="12582" y="14416"/>
                </a:lnTo>
                <a:lnTo>
                  <a:pt x="12582" y="14489"/>
                </a:lnTo>
                <a:lnTo>
                  <a:pt x="12142" y="15040"/>
                </a:lnTo>
                <a:lnTo>
                  <a:pt x="12142" y="14893"/>
                </a:lnTo>
                <a:lnTo>
                  <a:pt x="12142" y="14563"/>
                </a:lnTo>
                <a:lnTo>
                  <a:pt x="12105" y="14269"/>
                </a:lnTo>
                <a:lnTo>
                  <a:pt x="12692" y="13536"/>
                </a:lnTo>
                <a:close/>
                <a:moveTo>
                  <a:pt x="4035" y="14746"/>
                </a:moveTo>
                <a:lnTo>
                  <a:pt x="4402" y="15003"/>
                </a:lnTo>
                <a:lnTo>
                  <a:pt x="4402" y="15040"/>
                </a:lnTo>
                <a:lnTo>
                  <a:pt x="4402" y="15150"/>
                </a:lnTo>
                <a:lnTo>
                  <a:pt x="4439" y="15223"/>
                </a:lnTo>
                <a:lnTo>
                  <a:pt x="4549" y="15370"/>
                </a:lnTo>
                <a:lnTo>
                  <a:pt x="4659" y="15553"/>
                </a:lnTo>
                <a:lnTo>
                  <a:pt x="4255" y="15223"/>
                </a:lnTo>
                <a:lnTo>
                  <a:pt x="4255" y="15150"/>
                </a:lnTo>
                <a:lnTo>
                  <a:pt x="4219" y="15076"/>
                </a:lnTo>
                <a:lnTo>
                  <a:pt x="4109" y="14966"/>
                </a:lnTo>
                <a:lnTo>
                  <a:pt x="4035" y="14856"/>
                </a:lnTo>
                <a:lnTo>
                  <a:pt x="4035" y="14746"/>
                </a:lnTo>
                <a:close/>
                <a:moveTo>
                  <a:pt x="11922" y="14489"/>
                </a:moveTo>
                <a:lnTo>
                  <a:pt x="11885" y="14856"/>
                </a:lnTo>
                <a:lnTo>
                  <a:pt x="11848" y="15113"/>
                </a:lnTo>
                <a:lnTo>
                  <a:pt x="11848" y="15260"/>
                </a:lnTo>
                <a:lnTo>
                  <a:pt x="11848" y="15370"/>
                </a:lnTo>
                <a:lnTo>
                  <a:pt x="11555" y="15700"/>
                </a:lnTo>
                <a:lnTo>
                  <a:pt x="11592" y="15480"/>
                </a:lnTo>
                <a:lnTo>
                  <a:pt x="11555" y="15223"/>
                </a:lnTo>
                <a:lnTo>
                  <a:pt x="11555" y="15150"/>
                </a:lnTo>
                <a:lnTo>
                  <a:pt x="11482" y="15113"/>
                </a:lnTo>
                <a:lnTo>
                  <a:pt x="11445" y="15113"/>
                </a:lnTo>
                <a:lnTo>
                  <a:pt x="11922" y="14489"/>
                </a:lnTo>
                <a:close/>
                <a:moveTo>
                  <a:pt x="4769" y="15223"/>
                </a:moveTo>
                <a:lnTo>
                  <a:pt x="5026" y="15406"/>
                </a:lnTo>
                <a:lnTo>
                  <a:pt x="5576" y="15810"/>
                </a:lnTo>
                <a:lnTo>
                  <a:pt x="5576" y="15883"/>
                </a:lnTo>
                <a:lnTo>
                  <a:pt x="5576" y="16177"/>
                </a:lnTo>
                <a:lnTo>
                  <a:pt x="5576" y="16287"/>
                </a:lnTo>
                <a:lnTo>
                  <a:pt x="4916" y="15773"/>
                </a:lnTo>
                <a:lnTo>
                  <a:pt x="4952" y="15663"/>
                </a:lnTo>
                <a:lnTo>
                  <a:pt x="4952" y="15553"/>
                </a:lnTo>
                <a:lnTo>
                  <a:pt x="4916" y="15480"/>
                </a:lnTo>
                <a:lnTo>
                  <a:pt x="4879" y="15370"/>
                </a:lnTo>
                <a:lnTo>
                  <a:pt x="4769" y="15223"/>
                </a:lnTo>
                <a:close/>
                <a:moveTo>
                  <a:pt x="5833" y="15993"/>
                </a:moveTo>
                <a:lnTo>
                  <a:pt x="6456" y="16507"/>
                </a:lnTo>
                <a:lnTo>
                  <a:pt x="6420" y="16580"/>
                </a:lnTo>
                <a:lnTo>
                  <a:pt x="6383" y="16690"/>
                </a:lnTo>
                <a:lnTo>
                  <a:pt x="6346" y="16874"/>
                </a:lnTo>
                <a:lnTo>
                  <a:pt x="5869" y="16507"/>
                </a:lnTo>
                <a:lnTo>
                  <a:pt x="5869" y="16323"/>
                </a:lnTo>
                <a:lnTo>
                  <a:pt x="5869" y="16140"/>
                </a:lnTo>
                <a:lnTo>
                  <a:pt x="5833" y="15993"/>
                </a:lnTo>
                <a:close/>
                <a:moveTo>
                  <a:pt x="11298" y="15260"/>
                </a:moveTo>
                <a:lnTo>
                  <a:pt x="11298" y="15443"/>
                </a:lnTo>
                <a:lnTo>
                  <a:pt x="11225" y="15957"/>
                </a:lnTo>
                <a:lnTo>
                  <a:pt x="11225" y="16030"/>
                </a:lnTo>
                <a:lnTo>
                  <a:pt x="11261" y="16067"/>
                </a:lnTo>
                <a:lnTo>
                  <a:pt x="10088" y="17387"/>
                </a:lnTo>
                <a:lnTo>
                  <a:pt x="10088" y="17130"/>
                </a:lnTo>
                <a:lnTo>
                  <a:pt x="10088" y="16984"/>
                </a:lnTo>
                <a:lnTo>
                  <a:pt x="10308" y="16653"/>
                </a:lnTo>
                <a:lnTo>
                  <a:pt x="10821" y="15920"/>
                </a:lnTo>
                <a:lnTo>
                  <a:pt x="10785" y="16067"/>
                </a:lnTo>
                <a:lnTo>
                  <a:pt x="10711" y="16287"/>
                </a:lnTo>
                <a:lnTo>
                  <a:pt x="10711" y="16397"/>
                </a:lnTo>
                <a:lnTo>
                  <a:pt x="10711" y="16507"/>
                </a:lnTo>
                <a:lnTo>
                  <a:pt x="10748" y="16543"/>
                </a:lnTo>
                <a:lnTo>
                  <a:pt x="10785" y="16543"/>
                </a:lnTo>
                <a:lnTo>
                  <a:pt x="10895" y="16470"/>
                </a:lnTo>
                <a:lnTo>
                  <a:pt x="10968" y="16360"/>
                </a:lnTo>
                <a:lnTo>
                  <a:pt x="11005" y="16103"/>
                </a:lnTo>
                <a:lnTo>
                  <a:pt x="11005" y="15663"/>
                </a:lnTo>
                <a:lnTo>
                  <a:pt x="11225" y="15370"/>
                </a:lnTo>
                <a:lnTo>
                  <a:pt x="11298" y="15260"/>
                </a:lnTo>
                <a:close/>
                <a:moveTo>
                  <a:pt x="6566" y="16580"/>
                </a:moveTo>
                <a:lnTo>
                  <a:pt x="7006" y="17020"/>
                </a:lnTo>
                <a:lnTo>
                  <a:pt x="7006" y="17240"/>
                </a:lnTo>
                <a:lnTo>
                  <a:pt x="7006" y="17460"/>
                </a:lnTo>
                <a:lnTo>
                  <a:pt x="6896" y="17350"/>
                </a:lnTo>
                <a:lnTo>
                  <a:pt x="6640" y="17130"/>
                </a:lnTo>
                <a:lnTo>
                  <a:pt x="6640" y="17020"/>
                </a:lnTo>
                <a:lnTo>
                  <a:pt x="6603" y="16800"/>
                </a:lnTo>
                <a:lnTo>
                  <a:pt x="6566" y="16580"/>
                </a:lnTo>
                <a:close/>
                <a:moveTo>
                  <a:pt x="9464" y="404"/>
                </a:moveTo>
                <a:lnTo>
                  <a:pt x="9684" y="440"/>
                </a:lnTo>
                <a:lnTo>
                  <a:pt x="9868" y="477"/>
                </a:lnTo>
                <a:lnTo>
                  <a:pt x="10051" y="587"/>
                </a:lnTo>
                <a:lnTo>
                  <a:pt x="10418" y="844"/>
                </a:lnTo>
                <a:lnTo>
                  <a:pt x="10711" y="1064"/>
                </a:lnTo>
                <a:lnTo>
                  <a:pt x="12582" y="2421"/>
                </a:lnTo>
                <a:lnTo>
                  <a:pt x="14489" y="3815"/>
                </a:lnTo>
                <a:lnTo>
                  <a:pt x="15443" y="4512"/>
                </a:lnTo>
                <a:lnTo>
                  <a:pt x="15700" y="4732"/>
                </a:lnTo>
                <a:lnTo>
                  <a:pt x="15847" y="4805"/>
                </a:lnTo>
                <a:lnTo>
                  <a:pt x="15993" y="4879"/>
                </a:lnTo>
                <a:lnTo>
                  <a:pt x="15590" y="5356"/>
                </a:lnTo>
                <a:lnTo>
                  <a:pt x="15223" y="5869"/>
                </a:lnTo>
                <a:lnTo>
                  <a:pt x="15040" y="6089"/>
                </a:lnTo>
                <a:lnTo>
                  <a:pt x="14856" y="6383"/>
                </a:lnTo>
                <a:lnTo>
                  <a:pt x="14783" y="6529"/>
                </a:lnTo>
                <a:lnTo>
                  <a:pt x="14746" y="6639"/>
                </a:lnTo>
                <a:lnTo>
                  <a:pt x="14746" y="6786"/>
                </a:lnTo>
                <a:lnTo>
                  <a:pt x="14856" y="6896"/>
                </a:lnTo>
                <a:lnTo>
                  <a:pt x="14966" y="7006"/>
                </a:lnTo>
                <a:lnTo>
                  <a:pt x="15076" y="7080"/>
                </a:lnTo>
                <a:lnTo>
                  <a:pt x="15370" y="7190"/>
                </a:lnTo>
                <a:lnTo>
                  <a:pt x="15957" y="7300"/>
                </a:lnTo>
                <a:lnTo>
                  <a:pt x="16727" y="7446"/>
                </a:lnTo>
                <a:lnTo>
                  <a:pt x="17021" y="7520"/>
                </a:lnTo>
                <a:lnTo>
                  <a:pt x="16984" y="7593"/>
                </a:lnTo>
                <a:lnTo>
                  <a:pt x="16470" y="8143"/>
                </a:lnTo>
                <a:lnTo>
                  <a:pt x="15993" y="8730"/>
                </a:lnTo>
                <a:lnTo>
                  <a:pt x="15040" y="9904"/>
                </a:lnTo>
                <a:lnTo>
                  <a:pt x="12912" y="12508"/>
                </a:lnTo>
                <a:lnTo>
                  <a:pt x="11848" y="13792"/>
                </a:lnTo>
                <a:lnTo>
                  <a:pt x="10821" y="15113"/>
                </a:lnTo>
                <a:lnTo>
                  <a:pt x="10344" y="15736"/>
                </a:lnTo>
                <a:lnTo>
                  <a:pt x="9904" y="16397"/>
                </a:lnTo>
                <a:lnTo>
                  <a:pt x="9464" y="17057"/>
                </a:lnTo>
                <a:lnTo>
                  <a:pt x="9317" y="17277"/>
                </a:lnTo>
                <a:lnTo>
                  <a:pt x="9207" y="17497"/>
                </a:lnTo>
                <a:lnTo>
                  <a:pt x="8987" y="17387"/>
                </a:lnTo>
                <a:lnTo>
                  <a:pt x="8767" y="17350"/>
                </a:lnTo>
                <a:lnTo>
                  <a:pt x="8290" y="17204"/>
                </a:lnTo>
                <a:lnTo>
                  <a:pt x="7997" y="17094"/>
                </a:lnTo>
                <a:lnTo>
                  <a:pt x="7740" y="16910"/>
                </a:lnTo>
                <a:lnTo>
                  <a:pt x="7483" y="16727"/>
                </a:lnTo>
                <a:lnTo>
                  <a:pt x="7227" y="16507"/>
                </a:lnTo>
                <a:lnTo>
                  <a:pt x="6750" y="16067"/>
                </a:lnTo>
                <a:lnTo>
                  <a:pt x="6273" y="15663"/>
                </a:lnTo>
                <a:lnTo>
                  <a:pt x="5723" y="15296"/>
                </a:lnTo>
                <a:lnTo>
                  <a:pt x="5209" y="14929"/>
                </a:lnTo>
                <a:lnTo>
                  <a:pt x="3045" y="13462"/>
                </a:lnTo>
                <a:lnTo>
                  <a:pt x="1908" y="12619"/>
                </a:lnTo>
                <a:lnTo>
                  <a:pt x="1321" y="12215"/>
                </a:lnTo>
                <a:lnTo>
                  <a:pt x="697" y="11848"/>
                </a:lnTo>
                <a:lnTo>
                  <a:pt x="624" y="11812"/>
                </a:lnTo>
                <a:lnTo>
                  <a:pt x="1614" y="10381"/>
                </a:lnTo>
                <a:lnTo>
                  <a:pt x="2641" y="8950"/>
                </a:lnTo>
                <a:lnTo>
                  <a:pt x="3668" y="7556"/>
                </a:lnTo>
                <a:lnTo>
                  <a:pt x="4732" y="6163"/>
                </a:lnTo>
                <a:lnTo>
                  <a:pt x="6970" y="3338"/>
                </a:lnTo>
                <a:lnTo>
                  <a:pt x="8144" y="1944"/>
                </a:lnTo>
                <a:lnTo>
                  <a:pt x="8730" y="1284"/>
                </a:lnTo>
                <a:lnTo>
                  <a:pt x="9244" y="550"/>
                </a:lnTo>
                <a:lnTo>
                  <a:pt x="9281" y="477"/>
                </a:lnTo>
                <a:lnTo>
                  <a:pt x="9281" y="404"/>
                </a:lnTo>
                <a:close/>
                <a:moveTo>
                  <a:pt x="7227" y="17204"/>
                </a:moveTo>
                <a:lnTo>
                  <a:pt x="7667" y="17460"/>
                </a:lnTo>
                <a:lnTo>
                  <a:pt x="8107" y="17681"/>
                </a:lnTo>
                <a:lnTo>
                  <a:pt x="8070" y="17937"/>
                </a:lnTo>
                <a:lnTo>
                  <a:pt x="8107" y="18194"/>
                </a:lnTo>
                <a:lnTo>
                  <a:pt x="7850" y="18084"/>
                </a:lnTo>
                <a:lnTo>
                  <a:pt x="7447" y="17791"/>
                </a:lnTo>
                <a:lnTo>
                  <a:pt x="7410" y="17644"/>
                </a:lnTo>
                <a:lnTo>
                  <a:pt x="7337" y="17497"/>
                </a:lnTo>
                <a:lnTo>
                  <a:pt x="7227" y="17204"/>
                </a:lnTo>
                <a:close/>
                <a:moveTo>
                  <a:pt x="9831" y="17460"/>
                </a:moveTo>
                <a:lnTo>
                  <a:pt x="9868" y="17534"/>
                </a:lnTo>
                <a:lnTo>
                  <a:pt x="9904" y="17571"/>
                </a:lnTo>
                <a:lnTo>
                  <a:pt x="9464" y="18084"/>
                </a:lnTo>
                <a:lnTo>
                  <a:pt x="9207" y="18341"/>
                </a:lnTo>
                <a:lnTo>
                  <a:pt x="9171" y="18231"/>
                </a:lnTo>
                <a:lnTo>
                  <a:pt x="9134" y="18121"/>
                </a:lnTo>
                <a:lnTo>
                  <a:pt x="9134" y="17974"/>
                </a:lnTo>
                <a:lnTo>
                  <a:pt x="9317" y="17974"/>
                </a:lnTo>
                <a:lnTo>
                  <a:pt x="9317" y="17937"/>
                </a:lnTo>
                <a:lnTo>
                  <a:pt x="9391" y="17937"/>
                </a:lnTo>
                <a:lnTo>
                  <a:pt x="9464" y="17901"/>
                </a:lnTo>
                <a:lnTo>
                  <a:pt x="9574" y="17827"/>
                </a:lnTo>
                <a:lnTo>
                  <a:pt x="9647" y="17681"/>
                </a:lnTo>
                <a:lnTo>
                  <a:pt x="9794" y="17460"/>
                </a:lnTo>
                <a:close/>
                <a:moveTo>
                  <a:pt x="9464" y="0"/>
                </a:moveTo>
                <a:lnTo>
                  <a:pt x="9281" y="37"/>
                </a:lnTo>
                <a:lnTo>
                  <a:pt x="9134" y="110"/>
                </a:lnTo>
                <a:lnTo>
                  <a:pt x="9024" y="147"/>
                </a:lnTo>
                <a:lnTo>
                  <a:pt x="8951" y="257"/>
                </a:lnTo>
                <a:lnTo>
                  <a:pt x="8914" y="294"/>
                </a:lnTo>
                <a:lnTo>
                  <a:pt x="8914" y="330"/>
                </a:lnTo>
                <a:lnTo>
                  <a:pt x="8327" y="954"/>
                </a:lnTo>
                <a:lnTo>
                  <a:pt x="7740" y="1614"/>
                </a:lnTo>
                <a:lnTo>
                  <a:pt x="6640" y="2971"/>
                </a:lnTo>
                <a:lnTo>
                  <a:pt x="5502" y="4365"/>
                </a:lnTo>
                <a:lnTo>
                  <a:pt x="4402" y="5759"/>
                </a:lnTo>
                <a:lnTo>
                  <a:pt x="2421" y="8400"/>
                </a:lnTo>
                <a:lnTo>
                  <a:pt x="477" y="11041"/>
                </a:lnTo>
                <a:lnTo>
                  <a:pt x="330" y="11261"/>
                </a:lnTo>
                <a:lnTo>
                  <a:pt x="37" y="11701"/>
                </a:lnTo>
                <a:lnTo>
                  <a:pt x="0" y="11775"/>
                </a:lnTo>
                <a:lnTo>
                  <a:pt x="0" y="11885"/>
                </a:lnTo>
                <a:lnTo>
                  <a:pt x="37" y="11958"/>
                </a:lnTo>
                <a:lnTo>
                  <a:pt x="74" y="12032"/>
                </a:lnTo>
                <a:lnTo>
                  <a:pt x="147" y="12068"/>
                </a:lnTo>
                <a:lnTo>
                  <a:pt x="220" y="12105"/>
                </a:lnTo>
                <a:lnTo>
                  <a:pt x="294" y="12105"/>
                </a:lnTo>
                <a:lnTo>
                  <a:pt x="404" y="12068"/>
                </a:lnTo>
                <a:lnTo>
                  <a:pt x="440" y="12142"/>
                </a:lnTo>
                <a:lnTo>
                  <a:pt x="697" y="12398"/>
                </a:lnTo>
                <a:lnTo>
                  <a:pt x="587" y="12508"/>
                </a:lnTo>
                <a:lnTo>
                  <a:pt x="514" y="12655"/>
                </a:lnTo>
                <a:lnTo>
                  <a:pt x="440" y="12802"/>
                </a:lnTo>
                <a:lnTo>
                  <a:pt x="404" y="12949"/>
                </a:lnTo>
                <a:lnTo>
                  <a:pt x="404" y="13022"/>
                </a:lnTo>
                <a:lnTo>
                  <a:pt x="440" y="13059"/>
                </a:lnTo>
                <a:lnTo>
                  <a:pt x="514" y="13095"/>
                </a:lnTo>
                <a:lnTo>
                  <a:pt x="550" y="13095"/>
                </a:lnTo>
                <a:lnTo>
                  <a:pt x="624" y="13205"/>
                </a:lnTo>
                <a:lnTo>
                  <a:pt x="697" y="13315"/>
                </a:lnTo>
                <a:lnTo>
                  <a:pt x="881" y="13462"/>
                </a:lnTo>
                <a:lnTo>
                  <a:pt x="1284" y="13719"/>
                </a:lnTo>
                <a:lnTo>
                  <a:pt x="2385" y="14416"/>
                </a:lnTo>
                <a:lnTo>
                  <a:pt x="3558" y="15223"/>
                </a:lnTo>
                <a:lnTo>
                  <a:pt x="4659" y="16103"/>
                </a:lnTo>
                <a:lnTo>
                  <a:pt x="6420" y="17534"/>
                </a:lnTo>
                <a:lnTo>
                  <a:pt x="6420" y="17571"/>
                </a:lnTo>
                <a:lnTo>
                  <a:pt x="6493" y="17644"/>
                </a:lnTo>
                <a:lnTo>
                  <a:pt x="6566" y="17644"/>
                </a:lnTo>
                <a:lnTo>
                  <a:pt x="6823" y="17864"/>
                </a:lnTo>
                <a:lnTo>
                  <a:pt x="7300" y="18231"/>
                </a:lnTo>
                <a:lnTo>
                  <a:pt x="7777" y="18561"/>
                </a:lnTo>
                <a:lnTo>
                  <a:pt x="8034" y="18671"/>
                </a:lnTo>
                <a:lnTo>
                  <a:pt x="8254" y="18781"/>
                </a:lnTo>
                <a:lnTo>
                  <a:pt x="8510" y="18854"/>
                </a:lnTo>
                <a:lnTo>
                  <a:pt x="8620" y="18854"/>
                </a:lnTo>
                <a:lnTo>
                  <a:pt x="8767" y="18818"/>
                </a:lnTo>
                <a:lnTo>
                  <a:pt x="8804" y="18744"/>
                </a:lnTo>
                <a:lnTo>
                  <a:pt x="8840" y="18708"/>
                </a:lnTo>
                <a:lnTo>
                  <a:pt x="8840" y="18634"/>
                </a:lnTo>
                <a:lnTo>
                  <a:pt x="8804" y="18561"/>
                </a:lnTo>
                <a:lnTo>
                  <a:pt x="8730" y="18488"/>
                </a:lnTo>
                <a:lnTo>
                  <a:pt x="8620" y="18414"/>
                </a:lnTo>
                <a:lnTo>
                  <a:pt x="8437" y="18341"/>
                </a:lnTo>
                <a:lnTo>
                  <a:pt x="8400" y="18341"/>
                </a:lnTo>
                <a:lnTo>
                  <a:pt x="8400" y="18157"/>
                </a:lnTo>
                <a:lnTo>
                  <a:pt x="8400" y="17974"/>
                </a:lnTo>
                <a:lnTo>
                  <a:pt x="8364" y="17791"/>
                </a:lnTo>
                <a:lnTo>
                  <a:pt x="8620" y="17864"/>
                </a:lnTo>
                <a:lnTo>
                  <a:pt x="8951" y="17937"/>
                </a:lnTo>
                <a:lnTo>
                  <a:pt x="8877" y="18121"/>
                </a:lnTo>
                <a:lnTo>
                  <a:pt x="8877" y="18267"/>
                </a:lnTo>
                <a:lnTo>
                  <a:pt x="8914" y="18451"/>
                </a:lnTo>
                <a:lnTo>
                  <a:pt x="8987" y="18598"/>
                </a:lnTo>
                <a:lnTo>
                  <a:pt x="8877" y="18781"/>
                </a:lnTo>
                <a:lnTo>
                  <a:pt x="8877" y="18854"/>
                </a:lnTo>
                <a:lnTo>
                  <a:pt x="8914" y="18964"/>
                </a:lnTo>
                <a:lnTo>
                  <a:pt x="9024" y="19001"/>
                </a:lnTo>
                <a:lnTo>
                  <a:pt x="9097" y="18964"/>
                </a:lnTo>
                <a:lnTo>
                  <a:pt x="9281" y="18854"/>
                </a:lnTo>
                <a:lnTo>
                  <a:pt x="9427" y="18708"/>
                </a:lnTo>
                <a:lnTo>
                  <a:pt x="9721" y="18414"/>
                </a:lnTo>
                <a:lnTo>
                  <a:pt x="10344" y="17717"/>
                </a:lnTo>
                <a:lnTo>
                  <a:pt x="11555" y="16397"/>
                </a:lnTo>
                <a:lnTo>
                  <a:pt x="12802" y="14929"/>
                </a:lnTo>
                <a:lnTo>
                  <a:pt x="14013" y="13462"/>
                </a:lnTo>
                <a:lnTo>
                  <a:pt x="15150" y="11958"/>
                </a:lnTo>
                <a:lnTo>
                  <a:pt x="16214" y="10454"/>
                </a:lnTo>
                <a:lnTo>
                  <a:pt x="17314" y="8950"/>
                </a:lnTo>
                <a:lnTo>
                  <a:pt x="17791" y="8253"/>
                </a:lnTo>
                <a:lnTo>
                  <a:pt x="18011" y="7887"/>
                </a:lnTo>
                <a:lnTo>
                  <a:pt x="18231" y="7483"/>
                </a:lnTo>
                <a:lnTo>
                  <a:pt x="18304" y="7483"/>
                </a:lnTo>
                <a:lnTo>
                  <a:pt x="18341" y="7446"/>
                </a:lnTo>
                <a:lnTo>
                  <a:pt x="18378" y="7373"/>
                </a:lnTo>
                <a:lnTo>
                  <a:pt x="18378" y="7300"/>
                </a:lnTo>
                <a:lnTo>
                  <a:pt x="18268" y="7080"/>
                </a:lnTo>
                <a:lnTo>
                  <a:pt x="18158" y="6860"/>
                </a:lnTo>
                <a:lnTo>
                  <a:pt x="17828" y="6493"/>
                </a:lnTo>
                <a:lnTo>
                  <a:pt x="17644" y="6346"/>
                </a:lnTo>
                <a:lnTo>
                  <a:pt x="17424" y="6199"/>
                </a:lnTo>
                <a:lnTo>
                  <a:pt x="17277" y="6126"/>
                </a:lnTo>
                <a:lnTo>
                  <a:pt x="17131" y="6089"/>
                </a:lnTo>
                <a:lnTo>
                  <a:pt x="16910" y="5576"/>
                </a:lnTo>
                <a:lnTo>
                  <a:pt x="16837" y="5319"/>
                </a:lnTo>
                <a:lnTo>
                  <a:pt x="16800" y="5062"/>
                </a:lnTo>
                <a:lnTo>
                  <a:pt x="16800" y="4915"/>
                </a:lnTo>
                <a:lnTo>
                  <a:pt x="16727" y="4769"/>
                </a:lnTo>
                <a:lnTo>
                  <a:pt x="16654" y="4695"/>
                </a:lnTo>
                <a:lnTo>
                  <a:pt x="16470" y="4695"/>
                </a:lnTo>
                <a:lnTo>
                  <a:pt x="16397" y="4732"/>
                </a:lnTo>
                <a:lnTo>
                  <a:pt x="16360" y="4769"/>
                </a:lnTo>
                <a:lnTo>
                  <a:pt x="16397" y="4842"/>
                </a:lnTo>
                <a:lnTo>
                  <a:pt x="16434" y="4879"/>
                </a:lnTo>
                <a:lnTo>
                  <a:pt x="16434" y="4915"/>
                </a:lnTo>
                <a:lnTo>
                  <a:pt x="16434" y="5099"/>
                </a:lnTo>
                <a:lnTo>
                  <a:pt x="16434" y="5356"/>
                </a:lnTo>
                <a:lnTo>
                  <a:pt x="16470" y="5539"/>
                </a:lnTo>
                <a:lnTo>
                  <a:pt x="16544" y="5759"/>
                </a:lnTo>
                <a:lnTo>
                  <a:pt x="16690" y="6126"/>
                </a:lnTo>
                <a:lnTo>
                  <a:pt x="16984" y="7006"/>
                </a:lnTo>
                <a:lnTo>
                  <a:pt x="17021" y="7080"/>
                </a:lnTo>
                <a:lnTo>
                  <a:pt x="16544" y="6970"/>
                </a:lnTo>
                <a:lnTo>
                  <a:pt x="15920" y="6860"/>
                </a:lnTo>
                <a:lnTo>
                  <a:pt x="15296" y="6713"/>
                </a:lnTo>
                <a:lnTo>
                  <a:pt x="15186" y="6639"/>
                </a:lnTo>
                <a:lnTo>
                  <a:pt x="15223" y="6603"/>
                </a:lnTo>
                <a:lnTo>
                  <a:pt x="15333" y="6419"/>
                </a:lnTo>
                <a:lnTo>
                  <a:pt x="15700" y="5906"/>
                </a:lnTo>
                <a:lnTo>
                  <a:pt x="16030" y="5392"/>
                </a:lnTo>
                <a:lnTo>
                  <a:pt x="16287" y="4915"/>
                </a:lnTo>
                <a:lnTo>
                  <a:pt x="16360" y="4842"/>
                </a:lnTo>
                <a:lnTo>
                  <a:pt x="16360" y="4732"/>
                </a:lnTo>
                <a:lnTo>
                  <a:pt x="16324" y="4622"/>
                </a:lnTo>
                <a:lnTo>
                  <a:pt x="16250" y="4512"/>
                </a:lnTo>
                <a:lnTo>
                  <a:pt x="16067" y="4329"/>
                </a:lnTo>
                <a:lnTo>
                  <a:pt x="15590" y="4035"/>
                </a:lnTo>
                <a:lnTo>
                  <a:pt x="14526" y="3265"/>
                </a:lnTo>
                <a:lnTo>
                  <a:pt x="12435" y="1724"/>
                </a:lnTo>
                <a:lnTo>
                  <a:pt x="11445" y="1027"/>
                </a:lnTo>
                <a:lnTo>
                  <a:pt x="10454" y="330"/>
                </a:lnTo>
                <a:lnTo>
                  <a:pt x="10124" y="147"/>
                </a:lnTo>
                <a:lnTo>
                  <a:pt x="9794" y="37"/>
                </a:lnTo>
                <a:lnTo>
                  <a:pt x="9611" y="0"/>
                </a:lnTo>
                <a:close/>
              </a:path>
            </a:pathLst>
          </a:custGeom>
          <a:solidFill>
            <a:srgbClr val="3C78D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60" name="Google Shape;60;p13"/>
          <p:cNvSpPr/>
          <p:nvPr/>
        </p:nvSpPr>
        <p:spPr>
          <a:xfrm>
            <a:off x="2644912" y="4036538"/>
            <a:ext cx="890356" cy="706800"/>
          </a:xfrm>
          <a:custGeom>
            <a:avLst/>
            <a:gdLst/>
            <a:ahLst/>
            <a:cxnLst/>
            <a:rect l="l" t="t" r="r" b="b"/>
            <a:pathLst>
              <a:path w="17792" h="14124" extrusionOk="0">
                <a:moveTo>
                  <a:pt x="10565" y="2275"/>
                </a:moveTo>
                <a:lnTo>
                  <a:pt x="10785" y="2312"/>
                </a:lnTo>
                <a:lnTo>
                  <a:pt x="11189" y="2422"/>
                </a:lnTo>
                <a:lnTo>
                  <a:pt x="11555" y="2605"/>
                </a:lnTo>
                <a:lnTo>
                  <a:pt x="11445" y="2605"/>
                </a:lnTo>
                <a:lnTo>
                  <a:pt x="10638" y="2899"/>
                </a:lnTo>
                <a:lnTo>
                  <a:pt x="9868" y="3192"/>
                </a:lnTo>
                <a:lnTo>
                  <a:pt x="9245" y="3449"/>
                </a:lnTo>
                <a:lnTo>
                  <a:pt x="8584" y="3706"/>
                </a:lnTo>
                <a:lnTo>
                  <a:pt x="7961" y="4036"/>
                </a:lnTo>
                <a:lnTo>
                  <a:pt x="7667" y="4219"/>
                </a:lnTo>
                <a:lnTo>
                  <a:pt x="7410" y="4439"/>
                </a:lnTo>
                <a:lnTo>
                  <a:pt x="7631" y="4073"/>
                </a:lnTo>
                <a:lnTo>
                  <a:pt x="7887" y="3743"/>
                </a:lnTo>
                <a:lnTo>
                  <a:pt x="8144" y="3412"/>
                </a:lnTo>
                <a:lnTo>
                  <a:pt x="8438" y="3156"/>
                </a:lnTo>
                <a:lnTo>
                  <a:pt x="8768" y="2899"/>
                </a:lnTo>
                <a:lnTo>
                  <a:pt x="9098" y="2679"/>
                </a:lnTo>
                <a:lnTo>
                  <a:pt x="9501" y="2495"/>
                </a:lnTo>
                <a:lnTo>
                  <a:pt x="9905" y="2349"/>
                </a:lnTo>
                <a:lnTo>
                  <a:pt x="10125" y="2312"/>
                </a:lnTo>
                <a:lnTo>
                  <a:pt x="10345" y="2275"/>
                </a:lnTo>
                <a:close/>
                <a:moveTo>
                  <a:pt x="1285" y="2129"/>
                </a:moveTo>
                <a:lnTo>
                  <a:pt x="1248" y="2165"/>
                </a:lnTo>
                <a:lnTo>
                  <a:pt x="1101" y="2275"/>
                </a:lnTo>
                <a:lnTo>
                  <a:pt x="991" y="2422"/>
                </a:lnTo>
                <a:lnTo>
                  <a:pt x="808" y="2715"/>
                </a:lnTo>
                <a:lnTo>
                  <a:pt x="588" y="2605"/>
                </a:lnTo>
                <a:lnTo>
                  <a:pt x="441" y="2422"/>
                </a:lnTo>
                <a:lnTo>
                  <a:pt x="258" y="2239"/>
                </a:lnTo>
                <a:lnTo>
                  <a:pt x="184" y="2202"/>
                </a:lnTo>
                <a:lnTo>
                  <a:pt x="111" y="2202"/>
                </a:lnTo>
                <a:lnTo>
                  <a:pt x="37" y="2239"/>
                </a:lnTo>
                <a:lnTo>
                  <a:pt x="1" y="2312"/>
                </a:lnTo>
                <a:lnTo>
                  <a:pt x="1" y="2495"/>
                </a:lnTo>
                <a:lnTo>
                  <a:pt x="74" y="2642"/>
                </a:lnTo>
                <a:lnTo>
                  <a:pt x="147" y="2789"/>
                </a:lnTo>
                <a:lnTo>
                  <a:pt x="258" y="2936"/>
                </a:lnTo>
                <a:lnTo>
                  <a:pt x="404" y="3046"/>
                </a:lnTo>
                <a:lnTo>
                  <a:pt x="588" y="3119"/>
                </a:lnTo>
                <a:lnTo>
                  <a:pt x="294" y="3706"/>
                </a:lnTo>
                <a:lnTo>
                  <a:pt x="74" y="4293"/>
                </a:lnTo>
                <a:lnTo>
                  <a:pt x="74" y="4403"/>
                </a:lnTo>
                <a:lnTo>
                  <a:pt x="74" y="4476"/>
                </a:lnTo>
                <a:lnTo>
                  <a:pt x="147" y="4549"/>
                </a:lnTo>
                <a:lnTo>
                  <a:pt x="221" y="4586"/>
                </a:lnTo>
                <a:lnTo>
                  <a:pt x="294" y="4623"/>
                </a:lnTo>
                <a:lnTo>
                  <a:pt x="368" y="4586"/>
                </a:lnTo>
                <a:lnTo>
                  <a:pt x="441" y="4549"/>
                </a:lnTo>
                <a:lnTo>
                  <a:pt x="514" y="4476"/>
                </a:lnTo>
                <a:lnTo>
                  <a:pt x="991" y="3339"/>
                </a:lnTo>
                <a:lnTo>
                  <a:pt x="1248" y="2789"/>
                </a:lnTo>
                <a:lnTo>
                  <a:pt x="1321" y="2495"/>
                </a:lnTo>
                <a:lnTo>
                  <a:pt x="1395" y="2202"/>
                </a:lnTo>
                <a:lnTo>
                  <a:pt x="1358" y="2165"/>
                </a:lnTo>
                <a:lnTo>
                  <a:pt x="1321" y="2129"/>
                </a:lnTo>
                <a:close/>
                <a:moveTo>
                  <a:pt x="11702" y="2715"/>
                </a:moveTo>
                <a:lnTo>
                  <a:pt x="11959" y="2936"/>
                </a:lnTo>
                <a:lnTo>
                  <a:pt x="12142" y="3156"/>
                </a:lnTo>
                <a:lnTo>
                  <a:pt x="12216" y="3266"/>
                </a:lnTo>
                <a:lnTo>
                  <a:pt x="11812" y="3412"/>
                </a:lnTo>
                <a:lnTo>
                  <a:pt x="11445" y="3559"/>
                </a:lnTo>
                <a:lnTo>
                  <a:pt x="9758" y="4183"/>
                </a:lnTo>
                <a:lnTo>
                  <a:pt x="8254" y="4770"/>
                </a:lnTo>
                <a:lnTo>
                  <a:pt x="7484" y="5100"/>
                </a:lnTo>
                <a:lnTo>
                  <a:pt x="7117" y="5283"/>
                </a:lnTo>
                <a:lnTo>
                  <a:pt x="6787" y="5503"/>
                </a:lnTo>
                <a:lnTo>
                  <a:pt x="7337" y="4549"/>
                </a:lnTo>
                <a:lnTo>
                  <a:pt x="7374" y="4549"/>
                </a:lnTo>
                <a:lnTo>
                  <a:pt x="8364" y="4073"/>
                </a:lnTo>
                <a:lnTo>
                  <a:pt x="9355" y="3632"/>
                </a:lnTo>
                <a:lnTo>
                  <a:pt x="11409" y="2862"/>
                </a:lnTo>
                <a:lnTo>
                  <a:pt x="11445" y="2936"/>
                </a:lnTo>
                <a:lnTo>
                  <a:pt x="11519" y="2972"/>
                </a:lnTo>
                <a:lnTo>
                  <a:pt x="11592" y="3009"/>
                </a:lnTo>
                <a:lnTo>
                  <a:pt x="11666" y="2972"/>
                </a:lnTo>
                <a:lnTo>
                  <a:pt x="11739" y="2899"/>
                </a:lnTo>
                <a:lnTo>
                  <a:pt x="11739" y="2789"/>
                </a:lnTo>
                <a:lnTo>
                  <a:pt x="11702" y="2715"/>
                </a:lnTo>
                <a:close/>
                <a:moveTo>
                  <a:pt x="12326" y="3522"/>
                </a:moveTo>
                <a:lnTo>
                  <a:pt x="12399" y="3596"/>
                </a:lnTo>
                <a:lnTo>
                  <a:pt x="12436" y="3596"/>
                </a:lnTo>
                <a:lnTo>
                  <a:pt x="12583" y="3926"/>
                </a:lnTo>
                <a:lnTo>
                  <a:pt x="12546" y="3926"/>
                </a:lnTo>
                <a:lnTo>
                  <a:pt x="12473" y="3963"/>
                </a:lnTo>
                <a:lnTo>
                  <a:pt x="12289" y="4109"/>
                </a:lnTo>
                <a:lnTo>
                  <a:pt x="12106" y="4219"/>
                </a:lnTo>
                <a:lnTo>
                  <a:pt x="11702" y="4403"/>
                </a:lnTo>
                <a:lnTo>
                  <a:pt x="11262" y="4586"/>
                </a:lnTo>
                <a:lnTo>
                  <a:pt x="10822" y="4733"/>
                </a:lnTo>
                <a:lnTo>
                  <a:pt x="9941" y="5026"/>
                </a:lnTo>
                <a:lnTo>
                  <a:pt x="9061" y="5393"/>
                </a:lnTo>
                <a:lnTo>
                  <a:pt x="8217" y="5723"/>
                </a:lnTo>
                <a:lnTo>
                  <a:pt x="7374" y="6127"/>
                </a:lnTo>
                <a:lnTo>
                  <a:pt x="6750" y="6384"/>
                </a:lnTo>
                <a:lnTo>
                  <a:pt x="6420" y="6567"/>
                </a:lnTo>
                <a:lnTo>
                  <a:pt x="6090" y="6750"/>
                </a:lnTo>
                <a:lnTo>
                  <a:pt x="6310" y="6384"/>
                </a:lnTo>
                <a:lnTo>
                  <a:pt x="6677" y="5650"/>
                </a:lnTo>
                <a:lnTo>
                  <a:pt x="7410" y="5467"/>
                </a:lnTo>
                <a:lnTo>
                  <a:pt x="8107" y="5173"/>
                </a:lnTo>
                <a:lnTo>
                  <a:pt x="9465" y="4623"/>
                </a:lnTo>
                <a:lnTo>
                  <a:pt x="10932" y="4073"/>
                </a:lnTo>
                <a:lnTo>
                  <a:pt x="11629" y="3816"/>
                </a:lnTo>
                <a:lnTo>
                  <a:pt x="12326" y="3522"/>
                </a:lnTo>
                <a:close/>
                <a:moveTo>
                  <a:pt x="5100" y="8401"/>
                </a:moveTo>
                <a:lnTo>
                  <a:pt x="4989" y="8438"/>
                </a:lnTo>
                <a:lnTo>
                  <a:pt x="4953" y="8474"/>
                </a:lnTo>
                <a:lnTo>
                  <a:pt x="4953" y="8511"/>
                </a:lnTo>
                <a:lnTo>
                  <a:pt x="4916" y="8768"/>
                </a:lnTo>
                <a:lnTo>
                  <a:pt x="4879" y="8988"/>
                </a:lnTo>
                <a:lnTo>
                  <a:pt x="4879" y="9245"/>
                </a:lnTo>
                <a:lnTo>
                  <a:pt x="4916" y="9355"/>
                </a:lnTo>
                <a:lnTo>
                  <a:pt x="4989" y="9465"/>
                </a:lnTo>
                <a:lnTo>
                  <a:pt x="5026" y="9501"/>
                </a:lnTo>
                <a:lnTo>
                  <a:pt x="5173" y="9501"/>
                </a:lnTo>
                <a:lnTo>
                  <a:pt x="5210" y="9465"/>
                </a:lnTo>
                <a:lnTo>
                  <a:pt x="5283" y="9391"/>
                </a:lnTo>
                <a:lnTo>
                  <a:pt x="5320" y="9281"/>
                </a:lnTo>
                <a:lnTo>
                  <a:pt x="5320" y="9061"/>
                </a:lnTo>
                <a:lnTo>
                  <a:pt x="5320" y="8768"/>
                </a:lnTo>
                <a:lnTo>
                  <a:pt x="5283" y="8511"/>
                </a:lnTo>
                <a:lnTo>
                  <a:pt x="5246" y="8474"/>
                </a:lnTo>
                <a:lnTo>
                  <a:pt x="5210" y="8438"/>
                </a:lnTo>
                <a:lnTo>
                  <a:pt x="5100" y="8401"/>
                </a:lnTo>
                <a:close/>
                <a:moveTo>
                  <a:pt x="5210" y="9685"/>
                </a:moveTo>
                <a:lnTo>
                  <a:pt x="5136" y="9722"/>
                </a:lnTo>
                <a:lnTo>
                  <a:pt x="5063" y="9758"/>
                </a:lnTo>
                <a:lnTo>
                  <a:pt x="5026" y="9795"/>
                </a:lnTo>
                <a:lnTo>
                  <a:pt x="4989" y="9905"/>
                </a:lnTo>
                <a:lnTo>
                  <a:pt x="4989" y="9978"/>
                </a:lnTo>
                <a:lnTo>
                  <a:pt x="4916" y="10308"/>
                </a:lnTo>
                <a:lnTo>
                  <a:pt x="4916" y="10639"/>
                </a:lnTo>
                <a:lnTo>
                  <a:pt x="4953" y="10749"/>
                </a:lnTo>
                <a:lnTo>
                  <a:pt x="4989" y="10785"/>
                </a:lnTo>
                <a:lnTo>
                  <a:pt x="5063" y="10822"/>
                </a:lnTo>
                <a:lnTo>
                  <a:pt x="5173" y="10822"/>
                </a:lnTo>
                <a:lnTo>
                  <a:pt x="5246" y="10785"/>
                </a:lnTo>
                <a:lnTo>
                  <a:pt x="5283" y="10749"/>
                </a:lnTo>
                <a:lnTo>
                  <a:pt x="5283" y="10639"/>
                </a:lnTo>
                <a:lnTo>
                  <a:pt x="5283" y="10272"/>
                </a:lnTo>
                <a:lnTo>
                  <a:pt x="5356" y="9905"/>
                </a:lnTo>
                <a:lnTo>
                  <a:pt x="5356" y="9832"/>
                </a:lnTo>
                <a:lnTo>
                  <a:pt x="5320" y="9758"/>
                </a:lnTo>
                <a:lnTo>
                  <a:pt x="5283" y="9722"/>
                </a:lnTo>
                <a:lnTo>
                  <a:pt x="5210" y="9685"/>
                </a:lnTo>
                <a:close/>
                <a:moveTo>
                  <a:pt x="14600" y="9501"/>
                </a:moveTo>
                <a:lnTo>
                  <a:pt x="14563" y="9575"/>
                </a:lnTo>
                <a:lnTo>
                  <a:pt x="14490" y="9868"/>
                </a:lnTo>
                <a:lnTo>
                  <a:pt x="14417" y="10125"/>
                </a:lnTo>
                <a:lnTo>
                  <a:pt x="14380" y="10712"/>
                </a:lnTo>
                <a:lnTo>
                  <a:pt x="14417" y="10785"/>
                </a:lnTo>
                <a:lnTo>
                  <a:pt x="14453" y="10859"/>
                </a:lnTo>
                <a:lnTo>
                  <a:pt x="14527" y="10895"/>
                </a:lnTo>
                <a:lnTo>
                  <a:pt x="14600" y="10932"/>
                </a:lnTo>
                <a:lnTo>
                  <a:pt x="14673" y="10932"/>
                </a:lnTo>
                <a:lnTo>
                  <a:pt x="14747" y="10895"/>
                </a:lnTo>
                <a:lnTo>
                  <a:pt x="14783" y="10859"/>
                </a:lnTo>
                <a:lnTo>
                  <a:pt x="14820" y="10785"/>
                </a:lnTo>
                <a:lnTo>
                  <a:pt x="14820" y="10639"/>
                </a:lnTo>
                <a:lnTo>
                  <a:pt x="14820" y="10088"/>
                </a:lnTo>
                <a:lnTo>
                  <a:pt x="14820" y="9832"/>
                </a:lnTo>
                <a:lnTo>
                  <a:pt x="14747" y="9575"/>
                </a:lnTo>
                <a:lnTo>
                  <a:pt x="14710" y="9501"/>
                </a:lnTo>
                <a:close/>
                <a:moveTo>
                  <a:pt x="12729" y="4183"/>
                </a:moveTo>
                <a:lnTo>
                  <a:pt x="12986" y="4880"/>
                </a:lnTo>
                <a:lnTo>
                  <a:pt x="12766" y="4990"/>
                </a:lnTo>
                <a:lnTo>
                  <a:pt x="12509" y="5100"/>
                </a:lnTo>
                <a:lnTo>
                  <a:pt x="12032" y="5320"/>
                </a:lnTo>
                <a:lnTo>
                  <a:pt x="10969" y="5833"/>
                </a:lnTo>
                <a:lnTo>
                  <a:pt x="9978" y="6310"/>
                </a:lnTo>
                <a:lnTo>
                  <a:pt x="8988" y="6714"/>
                </a:lnTo>
                <a:lnTo>
                  <a:pt x="8071" y="7007"/>
                </a:lnTo>
                <a:lnTo>
                  <a:pt x="7117" y="7301"/>
                </a:lnTo>
                <a:lnTo>
                  <a:pt x="6677" y="7484"/>
                </a:lnTo>
                <a:lnTo>
                  <a:pt x="6237" y="7704"/>
                </a:lnTo>
                <a:lnTo>
                  <a:pt x="5796" y="7924"/>
                </a:lnTo>
                <a:lnTo>
                  <a:pt x="5430" y="8218"/>
                </a:lnTo>
                <a:lnTo>
                  <a:pt x="5393" y="8254"/>
                </a:lnTo>
                <a:lnTo>
                  <a:pt x="5393" y="8291"/>
                </a:lnTo>
                <a:lnTo>
                  <a:pt x="5430" y="8328"/>
                </a:lnTo>
                <a:lnTo>
                  <a:pt x="5466" y="8328"/>
                </a:lnTo>
                <a:lnTo>
                  <a:pt x="6420" y="7961"/>
                </a:lnTo>
                <a:lnTo>
                  <a:pt x="7337" y="7594"/>
                </a:lnTo>
                <a:lnTo>
                  <a:pt x="8364" y="7264"/>
                </a:lnTo>
                <a:lnTo>
                  <a:pt x="9391" y="6897"/>
                </a:lnTo>
                <a:lnTo>
                  <a:pt x="10345" y="6530"/>
                </a:lnTo>
                <a:lnTo>
                  <a:pt x="11262" y="6090"/>
                </a:lnTo>
                <a:lnTo>
                  <a:pt x="12326" y="5577"/>
                </a:lnTo>
                <a:lnTo>
                  <a:pt x="12729" y="5393"/>
                </a:lnTo>
                <a:lnTo>
                  <a:pt x="12913" y="5283"/>
                </a:lnTo>
                <a:lnTo>
                  <a:pt x="13133" y="5210"/>
                </a:lnTo>
                <a:lnTo>
                  <a:pt x="13169" y="5356"/>
                </a:lnTo>
                <a:lnTo>
                  <a:pt x="13426" y="5870"/>
                </a:lnTo>
                <a:lnTo>
                  <a:pt x="13390" y="5870"/>
                </a:lnTo>
                <a:lnTo>
                  <a:pt x="13353" y="5797"/>
                </a:lnTo>
                <a:lnTo>
                  <a:pt x="13280" y="5760"/>
                </a:lnTo>
                <a:lnTo>
                  <a:pt x="13206" y="5723"/>
                </a:lnTo>
                <a:lnTo>
                  <a:pt x="13133" y="5760"/>
                </a:lnTo>
                <a:lnTo>
                  <a:pt x="12216" y="6237"/>
                </a:lnTo>
                <a:lnTo>
                  <a:pt x="11299" y="6677"/>
                </a:lnTo>
                <a:lnTo>
                  <a:pt x="10345" y="7081"/>
                </a:lnTo>
                <a:lnTo>
                  <a:pt x="9428" y="7484"/>
                </a:lnTo>
                <a:lnTo>
                  <a:pt x="8474" y="7851"/>
                </a:lnTo>
                <a:lnTo>
                  <a:pt x="7520" y="8181"/>
                </a:lnTo>
                <a:lnTo>
                  <a:pt x="6640" y="8474"/>
                </a:lnTo>
                <a:lnTo>
                  <a:pt x="6163" y="8658"/>
                </a:lnTo>
                <a:lnTo>
                  <a:pt x="5980" y="8768"/>
                </a:lnTo>
                <a:lnTo>
                  <a:pt x="5760" y="8878"/>
                </a:lnTo>
                <a:lnTo>
                  <a:pt x="5760" y="8915"/>
                </a:lnTo>
                <a:lnTo>
                  <a:pt x="5760" y="8951"/>
                </a:lnTo>
                <a:lnTo>
                  <a:pt x="6273" y="8951"/>
                </a:lnTo>
                <a:lnTo>
                  <a:pt x="6713" y="8805"/>
                </a:lnTo>
                <a:lnTo>
                  <a:pt x="7631" y="8511"/>
                </a:lnTo>
                <a:lnTo>
                  <a:pt x="8621" y="8144"/>
                </a:lnTo>
                <a:lnTo>
                  <a:pt x="9611" y="7777"/>
                </a:lnTo>
                <a:lnTo>
                  <a:pt x="10528" y="7411"/>
                </a:lnTo>
                <a:lnTo>
                  <a:pt x="11409" y="7007"/>
                </a:lnTo>
                <a:lnTo>
                  <a:pt x="12289" y="6604"/>
                </a:lnTo>
                <a:lnTo>
                  <a:pt x="13133" y="6163"/>
                </a:lnTo>
                <a:lnTo>
                  <a:pt x="13206" y="6200"/>
                </a:lnTo>
                <a:lnTo>
                  <a:pt x="13316" y="6200"/>
                </a:lnTo>
                <a:lnTo>
                  <a:pt x="13390" y="6163"/>
                </a:lnTo>
                <a:lnTo>
                  <a:pt x="13463" y="6090"/>
                </a:lnTo>
                <a:lnTo>
                  <a:pt x="13500" y="6053"/>
                </a:lnTo>
                <a:lnTo>
                  <a:pt x="13866" y="6714"/>
                </a:lnTo>
                <a:lnTo>
                  <a:pt x="13646" y="6787"/>
                </a:lnTo>
                <a:lnTo>
                  <a:pt x="13463" y="6860"/>
                </a:lnTo>
                <a:lnTo>
                  <a:pt x="12913" y="7081"/>
                </a:lnTo>
                <a:lnTo>
                  <a:pt x="12399" y="7337"/>
                </a:lnTo>
                <a:lnTo>
                  <a:pt x="11225" y="7961"/>
                </a:lnTo>
                <a:lnTo>
                  <a:pt x="10675" y="8254"/>
                </a:lnTo>
                <a:lnTo>
                  <a:pt x="10052" y="8548"/>
                </a:lnTo>
                <a:lnTo>
                  <a:pt x="9428" y="8768"/>
                </a:lnTo>
                <a:lnTo>
                  <a:pt x="8804" y="8951"/>
                </a:lnTo>
                <a:lnTo>
                  <a:pt x="7520" y="9318"/>
                </a:lnTo>
                <a:lnTo>
                  <a:pt x="6200" y="9722"/>
                </a:lnTo>
                <a:lnTo>
                  <a:pt x="5796" y="9868"/>
                </a:lnTo>
                <a:lnTo>
                  <a:pt x="5650" y="10015"/>
                </a:lnTo>
                <a:lnTo>
                  <a:pt x="5576" y="10052"/>
                </a:lnTo>
                <a:lnTo>
                  <a:pt x="5576" y="10015"/>
                </a:lnTo>
                <a:lnTo>
                  <a:pt x="5540" y="9978"/>
                </a:lnTo>
                <a:lnTo>
                  <a:pt x="5540" y="10015"/>
                </a:lnTo>
                <a:lnTo>
                  <a:pt x="5503" y="10088"/>
                </a:lnTo>
                <a:lnTo>
                  <a:pt x="5503" y="10198"/>
                </a:lnTo>
                <a:lnTo>
                  <a:pt x="5540" y="10235"/>
                </a:lnTo>
                <a:lnTo>
                  <a:pt x="5576" y="10235"/>
                </a:lnTo>
                <a:lnTo>
                  <a:pt x="5796" y="10125"/>
                </a:lnTo>
                <a:lnTo>
                  <a:pt x="6017" y="10052"/>
                </a:lnTo>
                <a:lnTo>
                  <a:pt x="6530" y="9942"/>
                </a:lnTo>
                <a:lnTo>
                  <a:pt x="7704" y="9575"/>
                </a:lnTo>
                <a:lnTo>
                  <a:pt x="8878" y="9281"/>
                </a:lnTo>
                <a:lnTo>
                  <a:pt x="9465" y="9098"/>
                </a:lnTo>
                <a:lnTo>
                  <a:pt x="10015" y="8878"/>
                </a:lnTo>
                <a:lnTo>
                  <a:pt x="10528" y="8695"/>
                </a:lnTo>
                <a:lnTo>
                  <a:pt x="11005" y="8438"/>
                </a:lnTo>
                <a:lnTo>
                  <a:pt x="11959" y="7924"/>
                </a:lnTo>
                <a:lnTo>
                  <a:pt x="12473" y="7667"/>
                </a:lnTo>
                <a:lnTo>
                  <a:pt x="12986" y="7411"/>
                </a:lnTo>
                <a:lnTo>
                  <a:pt x="13573" y="7191"/>
                </a:lnTo>
                <a:lnTo>
                  <a:pt x="13756" y="7117"/>
                </a:lnTo>
                <a:lnTo>
                  <a:pt x="14013" y="7044"/>
                </a:lnTo>
                <a:lnTo>
                  <a:pt x="14050" y="7081"/>
                </a:lnTo>
                <a:lnTo>
                  <a:pt x="14160" y="7081"/>
                </a:lnTo>
                <a:lnTo>
                  <a:pt x="14197" y="7191"/>
                </a:lnTo>
                <a:lnTo>
                  <a:pt x="13830" y="7374"/>
                </a:lnTo>
                <a:lnTo>
                  <a:pt x="13500" y="7594"/>
                </a:lnTo>
                <a:lnTo>
                  <a:pt x="12436" y="8218"/>
                </a:lnTo>
                <a:lnTo>
                  <a:pt x="11335" y="8768"/>
                </a:lnTo>
                <a:lnTo>
                  <a:pt x="10198" y="9245"/>
                </a:lnTo>
                <a:lnTo>
                  <a:pt x="9061" y="9685"/>
                </a:lnTo>
                <a:lnTo>
                  <a:pt x="7887" y="10088"/>
                </a:lnTo>
                <a:lnTo>
                  <a:pt x="6750" y="10455"/>
                </a:lnTo>
                <a:lnTo>
                  <a:pt x="6200" y="10639"/>
                </a:lnTo>
                <a:lnTo>
                  <a:pt x="5906" y="10749"/>
                </a:lnTo>
                <a:lnTo>
                  <a:pt x="5650" y="10895"/>
                </a:lnTo>
                <a:lnTo>
                  <a:pt x="5613" y="10932"/>
                </a:lnTo>
                <a:lnTo>
                  <a:pt x="5613" y="10969"/>
                </a:lnTo>
                <a:lnTo>
                  <a:pt x="5613" y="11005"/>
                </a:lnTo>
                <a:lnTo>
                  <a:pt x="5686" y="11042"/>
                </a:lnTo>
                <a:lnTo>
                  <a:pt x="5943" y="11005"/>
                </a:lnTo>
                <a:lnTo>
                  <a:pt x="6200" y="10969"/>
                </a:lnTo>
                <a:lnTo>
                  <a:pt x="6713" y="10822"/>
                </a:lnTo>
                <a:lnTo>
                  <a:pt x="7337" y="10602"/>
                </a:lnTo>
                <a:lnTo>
                  <a:pt x="7961" y="10419"/>
                </a:lnTo>
                <a:lnTo>
                  <a:pt x="9208" y="10015"/>
                </a:lnTo>
                <a:lnTo>
                  <a:pt x="10418" y="9538"/>
                </a:lnTo>
                <a:lnTo>
                  <a:pt x="11445" y="9061"/>
                </a:lnTo>
                <a:lnTo>
                  <a:pt x="12473" y="8584"/>
                </a:lnTo>
                <a:lnTo>
                  <a:pt x="13573" y="7961"/>
                </a:lnTo>
                <a:lnTo>
                  <a:pt x="14013" y="7741"/>
                </a:lnTo>
                <a:lnTo>
                  <a:pt x="14233" y="7594"/>
                </a:lnTo>
                <a:lnTo>
                  <a:pt x="14417" y="7447"/>
                </a:lnTo>
                <a:lnTo>
                  <a:pt x="14527" y="7594"/>
                </a:lnTo>
                <a:lnTo>
                  <a:pt x="14527" y="7631"/>
                </a:lnTo>
                <a:lnTo>
                  <a:pt x="14417" y="7961"/>
                </a:lnTo>
                <a:lnTo>
                  <a:pt x="14417" y="8328"/>
                </a:lnTo>
                <a:lnTo>
                  <a:pt x="14343" y="8254"/>
                </a:lnTo>
                <a:lnTo>
                  <a:pt x="14233" y="8254"/>
                </a:lnTo>
                <a:lnTo>
                  <a:pt x="13830" y="8438"/>
                </a:lnTo>
                <a:lnTo>
                  <a:pt x="13426" y="8658"/>
                </a:lnTo>
                <a:lnTo>
                  <a:pt x="12693" y="9135"/>
                </a:lnTo>
                <a:lnTo>
                  <a:pt x="12252" y="9428"/>
                </a:lnTo>
                <a:lnTo>
                  <a:pt x="11776" y="9685"/>
                </a:lnTo>
                <a:lnTo>
                  <a:pt x="11299" y="9942"/>
                </a:lnTo>
                <a:lnTo>
                  <a:pt x="10822" y="10125"/>
                </a:lnTo>
                <a:lnTo>
                  <a:pt x="8658" y="10822"/>
                </a:lnTo>
                <a:lnTo>
                  <a:pt x="7741" y="11115"/>
                </a:lnTo>
                <a:lnTo>
                  <a:pt x="7300" y="11262"/>
                </a:lnTo>
                <a:lnTo>
                  <a:pt x="6860" y="11446"/>
                </a:lnTo>
                <a:lnTo>
                  <a:pt x="5283" y="11409"/>
                </a:lnTo>
                <a:lnTo>
                  <a:pt x="5246" y="11189"/>
                </a:lnTo>
                <a:lnTo>
                  <a:pt x="5173" y="11115"/>
                </a:lnTo>
                <a:lnTo>
                  <a:pt x="5026" y="11115"/>
                </a:lnTo>
                <a:lnTo>
                  <a:pt x="4989" y="11189"/>
                </a:lnTo>
                <a:lnTo>
                  <a:pt x="4953" y="11409"/>
                </a:lnTo>
                <a:lnTo>
                  <a:pt x="4182" y="11336"/>
                </a:lnTo>
                <a:lnTo>
                  <a:pt x="3816" y="11336"/>
                </a:lnTo>
                <a:lnTo>
                  <a:pt x="3412" y="11372"/>
                </a:lnTo>
                <a:lnTo>
                  <a:pt x="3119" y="11409"/>
                </a:lnTo>
                <a:lnTo>
                  <a:pt x="2862" y="11556"/>
                </a:lnTo>
                <a:lnTo>
                  <a:pt x="2825" y="11005"/>
                </a:lnTo>
                <a:lnTo>
                  <a:pt x="2715" y="9428"/>
                </a:lnTo>
                <a:lnTo>
                  <a:pt x="2715" y="9171"/>
                </a:lnTo>
                <a:lnTo>
                  <a:pt x="2972" y="9171"/>
                </a:lnTo>
                <a:lnTo>
                  <a:pt x="3265" y="9135"/>
                </a:lnTo>
                <a:lnTo>
                  <a:pt x="3522" y="9061"/>
                </a:lnTo>
                <a:lnTo>
                  <a:pt x="3779" y="8988"/>
                </a:lnTo>
                <a:lnTo>
                  <a:pt x="4036" y="8841"/>
                </a:lnTo>
                <a:lnTo>
                  <a:pt x="4293" y="8695"/>
                </a:lnTo>
                <a:lnTo>
                  <a:pt x="4733" y="8401"/>
                </a:lnTo>
                <a:lnTo>
                  <a:pt x="5063" y="8108"/>
                </a:lnTo>
                <a:lnTo>
                  <a:pt x="5356" y="7777"/>
                </a:lnTo>
                <a:lnTo>
                  <a:pt x="5613" y="7447"/>
                </a:lnTo>
                <a:lnTo>
                  <a:pt x="5870" y="7117"/>
                </a:lnTo>
                <a:lnTo>
                  <a:pt x="6273" y="7007"/>
                </a:lnTo>
                <a:lnTo>
                  <a:pt x="6640" y="6824"/>
                </a:lnTo>
                <a:lnTo>
                  <a:pt x="7410" y="6420"/>
                </a:lnTo>
                <a:lnTo>
                  <a:pt x="8401" y="5980"/>
                </a:lnTo>
                <a:lnTo>
                  <a:pt x="9355" y="5577"/>
                </a:lnTo>
                <a:lnTo>
                  <a:pt x="10308" y="5246"/>
                </a:lnTo>
                <a:lnTo>
                  <a:pt x="11262" y="4880"/>
                </a:lnTo>
                <a:lnTo>
                  <a:pt x="12032" y="4623"/>
                </a:lnTo>
                <a:lnTo>
                  <a:pt x="12436" y="4403"/>
                </a:lnTo>
                <a:lnTo>
                  <a:pt x="12619" y="4219"/>
                </a:lnTo>
                <a:lnTo>
                  <a:pt x="12729" y="4183"/>
                </a:lnTo>
                <a:close/>
                <a:moveTo>
                  <a:pt x="2385" y="1"/>
                </a:moveTo>
                <a:lnTo>
                  <a:pt x="2238" y="38"/>
                </a:lnTo>
                <a:lnTo>
                  <a:pt x="2202" y="74"/>
                </a:lnTo>
                <a:lnTo>
                  <a:pt x="2165" y="111"/>
                </a:lnTo>
                <a:lnTo>
                  <a:pt x="2055" y="368"/>
                </a:lnTo>
                <a:lnTo>
                  <a:pt x="1982" y="515"/>
                </a:lnTo>
                <a:lnTo>
                  <a:pt x="1578" y="1432"/>
                </a:lnTo>
                <a:lnTo>
                  <a:pt x="1541" y="1542"/>
                </a:lnTo>
                <a:lnTo>
                  <a:pt x="1578" y="1615"/>
                </a:lnTo>
                <a:lnTo>
                  <a:pt x="1615" y="1688"/>
                </a:lnTo>
                <a:lnTo>
                  <a:pt x="1688" y="1762"/>
                </a:lnTo>
                <a:lnTo>
                  <a:pt x="1761" y="1798"/>
                </a:lnTo>
                <a:lnTo>
                  <a:pt x="1835" y="1798"/>
                </a:lnTo>
                <a:lnTo>
                  <a:pt x="1908" y="1762"/>
                </a:lnTo>
                <a:lnTo>
                  <a:pt x="1982" y="1652"/>
                </a:lnTo>
                <a:lnTo>
                  <a:pt x="2128" y="1358"/>
                </a:lnTo>
                <a:lnTo>
                  <a:pt x="2092" y="2165"/>
                </a:lnTo>
                <a:lnTo>
                  <a:pt x="2092" y="2972"/>
                </a:lnTo>
                <a:lnTo>
                  <a:pt x="2055" y="4073"/>
                </a:lnTo>
                <a:lnTo>
                  <a:pt x="1982" y="4109"/>
                </a:lnTo>
                <a:lnTo>
                  <a:pt x="1835" y="4073"/>
                </a:lnTo>
                <a:lnTo>
                  <a:pt x="1725" y="3999"/>
                </a:lnTo>
                <a:lnTo>
                  <a:pt x="1615" y="3999"/>
                </a:lnTo>
                <a:lnTo>
                  <a:pt x="1541" y="4036"/>
                </a:lnTo>
                <a:lnTo>
                  <a:pt x="1505" y="4109"/>
                </a:lnTo>
                <a:lnTo>
                  <a:pt x="1541" y="4219"/>
                </a:lnTo>
                <a:lnTo>
                  <a:pt x="1651" y="4293"/>
                </a:lnTo>
                <a:lnTo>
                  <a:pt x="1761" y="4366"/>
                </a:lnTo>
                <a:lnTo>
                  <a:pt x="1908" y="4403"/>
                </a:lnTo>
                <a:lnTo>
                  <a:pt x="2055" y="4439"/>
                </a:lnTo>
                <a:lnTo>
                  <a:pt x="2055" y="5540"/>
                </a:lnTo>
                <a:lnTo>
                  <a:pt x="1908" y="5577"/>
                </a:lnTo>
                <a:lnTo>
                  <a:pt x="1651" y="5613"/>
                </a:lnTo>
                <a:lnTo>
                  <a:pt x="1615" y="5687"/>
                </a:lnTo>
                <a:lnTo>
                  <a:pt x="1541" y="5723"/>
                </a:lnTo>
                <a:lnTo>
                  <a:pt x="1541" y="5760"/>
                </a:lnTo>
                <a:lnTo>
                  <a:pt x="1505" y="5797"/>
                </a:lnTo>
                <a:lnTo>
                  <a:pt x="1541" y="5833"/>
                </a:lnTo>
                <a:lnTo>
                  <a:pt x="1578" y="5833"/>
                </a:lnTo>
                <a:lnTo>
                  <a:pt x="1651" y="5907"/>
                </a:lnTo>
                <a:lnTo>
                  <a:pt x="2055" y="5907"/>
                </a:lnTo>
                <a:lnTo>
                  <a:pt x="2092" y="6200"/>
                </a:lnTo>
                <a:lnTo>
                  <a:pt x="2092" y="7154"/>
                </a:lnTo>
                <a:lnTo>
                  <a:pt x="1835" y="7227"/>
                </a:lnTo>
                <a:lnTo>
                  <a:pt x="1541" y="7374"/>
                </a:lnTo>
                <a:lnTo>
                  <a:pt x="1505" y="7411"/>
                </a:lnTo>
                <a:lnTo>
                  <a:pt x="1505" y="7447"/>
                </a:lnTo>
                <a:lnTo>
                  <a:pt x="1541" y="7484"/>
                </a:lnTo>
                <a:lnTo>
                  <a:pt x="1578" y="7521"/>
                </a:lnTo>
                <a:lnTo>
                  <a:pt x="2092" y="7521"/>
                </a:lnTo>
                <a:lnTo>
                  <a:pt x="2165" y="8951"/>
                </a:lnTo>
                <a:lnTo>
                  <a:pt x="2165" y="8988"/>
                </a:lnTo>
                <a:lnTo>
                  <a:pt x="1982" y="8951"/>
                </a:lnTo>
                <a:lnTo>
                  <a:pt x="1578" y="8951"/>
                </a:lnTo>
                <a:lnTo>
                  <a:pt x="1505" y="8988"/>
                </a:lnTo>
                <a:lnTo>
                  <a:pt x="1468" y="9061"/>
                </a:lnTo>
                <a:lnTo>
                  <a:pt x="1468" y="9135"/>
                </a:lnTo>
                <a:lnTo>
                  <a:pt x="1541" y="9208"/>
                </a:lnTo>
                <a:lnTo>
                  <a:pt x="1688" y="9245"/>
                </a:lnTo>
                <a:lnTo>
                  <a:pt x="1835" y="9318"/>
                </a:lnTo>
                <a:lnTo>
                  <a:pt x="2202" y="9391"/>
                </a:lnTo>
                <a:lnTo>
                  <a:pt x="2238" y="10419"/>
                </a:lnTo>
                <a:lnTo>
                  <a:pt x="2018" y="10419"/>
                </a:lnTo>
                <a:lnTo>
                  <a:pt x="1798" y="10455"/>
                </a:lnTo>
                <a:lnTo>
                  <a:pt x="1725" y="10529"/>
                </a:lnTo>
                <a:lnTo>
                  <a:pt x="1651" y="10602"/>
                </a:lnTo>
                <a:lnTo>
                  <a:pt x="1578" y="10675"/>
                </a:lnTo>
                <a:lnTo>
                  <a:pt x="1615" y="10749"/>
                </a:lnTo>
                <a:lnTo>
                  <a:pt x="1688" y="10822"/>
                </a:lnTo>
                <a:lnTo>
                  <a:pt x="2128" y="10822"/>
                </a:lnTo>
                <a:lnTo>
                  <a:pt x="2275" y="10859"/>
                </a:lnTo>
                <a:lnTo>
                  <a:pt x="2275" y="10895"/>
                </a:lnTo>
                <a:lnTo>
                  <a:pt x="2312" y="11702"/>
                </a:lnTo>
                <a:lnTo>
                  <a:pt x="2348" y="11959"/>
                </a:lnTo>
                <a:lnTo>
                  <a:pt x="2385" y="12106"/>
                </a:lnTo>
                <a:lnTo>
                  <a:pt x="2495" y="12216"/>
                </a:lnTo>
                <a:lnTo>
                  <a:pt x="2568" y="12253"/>
                </a:lnTo>
                <a:lnTo>
                  <a:pt x="2679" y="12253"/>
                </a:lnTo>
                <a:lnTo>
                  <a:pt x="2752" y="12216"/>
                </a:lnTo>
                <a:lnTo>
                  <a:pt x="2789" y="12143"/>
                </a:lnTo>
                <a:lnTo>
                  <a:pt x="2825" y="12106"/>
                </a:lnTo>
                <a:lnTo>
                  <a:pt x="3009" y="11959"/>
                </a:lnTo>
                <a:lnTo>
                  <a:pt x="3265" y="11886"/>
                </a:lnTo>
                <a:lnTo>
                  <a:pt x="3486" y="11849"/>
                </a:lnTo>
                <a:lnTo>
                  <a:pt x="3742" y="11849"/>
                </a:lnTo>
                <a:lnTo>
                  <a:pt x="3742" y="12033"/>
                </a:lnTo>
                <a:lnTo>
                  <a:pt x="3742" y="12216"/>
                </a:lnTo>
                <a:lnTo>
                  <a:pt x="3816" y="12363"/>
                </a:lnTo>
                <a:lnTo>
                  <a:pt x="3889" y="12509"/>
                </a:lnTo>
                <a:lnTo>
                  <a:pt x="3962" y="12583"/>
                </a:lnTo>
                <a:lnTo>
                  <a:pt x="4036" y="12546"/>
                </a:lnTo>
                <a:lnTo>
                  <a:pt x="4109" y="12509"/>
                </a:lnTo>
                <a:lnTo>
                  <a:pt x="4146" y="12436"/>
                </a:lnTo>
                <a:lnTo>
                  <a:pt x="4072" y="12216"/>
                </a:lnTo>
                <a:lnTo>
                  <a:pt x="4036" y="12069"/>
                </a:lnTo>
                <a:lnTo>
                  <a:pt x="4036" y="11886"/>
                </a:lnTo>
                <a:lnTo>
                  <a:pt x="5063" y="11922"/>
                </a:lnTo>
                <a:lnTo>
                  <a:pt x="5063" y="12143"/>
                </a:lnTo>
                <a:lnTo>
                  <a:pt x="5100" y="12619"/>
                </a:lnTo>
                <a:lnTo>
                  <a:pt x="5136" y="12693"/>
                </a:lnTo>
                <a:lnTo>
                  <a:pt x="5173" y="12766"/>
                </a:lnTo>
                <a:lnTo>
                  <a:pt x="5320" y="12766"/>
                </a:lnTo>
                <a:lnTo>
                  <a:pt x="5466" y="12729"/>
                </a:lnTo>
                <a:lnTo>
                  <a:pt x="5503" y="12619"/>
                </a:lnTo>
                <a:lnTo>
                  <a:pt x="5540" y="12473"/>
                </a:lnTo>
                <a:lnTo>
                  <a:pt x="5466" y="12363"/>
                </a:lnTo>
                <a:lnTo>
                  <a:pt x="5393" y="12326"/>
                </a:lnTo>
                <a:lnTo>
                  <a:pt x="5356" y="12106"/>
                </a:lnTo>
                <a:lnTo>
                  <a:pt x="5283" y="11922"/>
                </a:lnTo>
                <a:lnTo>
                  <a:pt x="5906" y="11959"/>
                </a:lnTo>
                <a:lnTo>
                  <a:pt x="6493" y="11959"/>
                </a:lnTo>
                <a:lnTo>
                  <a:pt x="6493" y="11996"/>
                </a:lnTo>
                <a:lnTo>
                  <a:pt x="6457" y="12179"/>
                </a:lnTo>
                <a:lnTo>
                  <a:pt x="6420" y="12399"/>
                </a:lnTo>
                <a:lnTo>
                  <a:pt x="6457" y="12583"/>
                </a:lnTo>
                <a:lnTo>
                  <a:pt x="6567" y="12766"/>
                </a:lnTo>
                <a:lnTo>
                  <a:pt x="6603" y="12840"/>
                </a:lnTo>
                <a:lnTo>
                  <a:pt x="6677" y="12876"/>
                </a:lnTo>
                <a:lnTo>
                  <a:pt x="6750" y="12876"/>
                </a:lnTo>
                <a:lnTo>
                  <a:pt x="6824" y="12840"/>
                </a:lnTo>
                <a:lnTo>
                  <a:pt x="6897" y="12766"/>
                </a:lnTo>
                <a:lnTo>
                  <a:pt x="6897" y="12729"/>
                </a:lnTo>
                <a:lnTo>
                  <a:pt x="6897" y="12656"/>
                </a:lnTo>
                <a:lnTo>
                  <a:pt x="6824" y="12619"/>
                </a:lnTo>
                <a:lnTo>
                  <a:pt x="6787" y="12583"/>
                </a:lnTo>
                <a:lnTo>
                  <a:pt x="6713" y="12399"/>
                </a:lnTo>
                <a:lnTo>
                  <a:pt x="6677" y="12216"/>
                </a:lnTo>
                <a:lnTo>
                  <a:pt x="6640" y="11996"/>
                </a:lnTo>
                <a:lnTo>
                  <a:pt x="6640" y="11959"/>
                </a:lnTo>
                <a:lnTo>
                  <a:pt x="7924" y="11996"/>
                </a:lnTo>
                <a:lnTo>
                  <a:pt x="7851" y="12033"/>
                </a:lnTo>
                <a:lnTo>
                  <a:pt x="7814" y="12106"/>
                </a:lnTo>
                <a:lnTo>
                  <a:pt x="7777" y="12253"/>
                </a:lnTo>
                <a:lnTo>
                  <a:pt x="7777" y="12399"/>
                </a:lnTo>
                <a:lnTo>
                  <a:pt x="7777" y="12509"/>
                </a:lnTo>
                <a:lnTo>
                  <a:pt x="7814" y="12619"/>
                </a:lnTo>
                <a:lnTo>
                  <a:pt x="7887" y="12729"/>
                </a:lnTo>
                <a:lnTo>
                  <a:pt x="7961" y="12766"/>
                </a:lnTo>
                <a:lnTo>
                  <a:pt x="8034" y="12729"/>
                </a:lnTo>
                <a:lnTo>
                  <a:pt x="8107" y="12693"/>
                </a:lnTo>
                <a:lnTo>
                  <a:pt x="8144" y="12619"/>
                </a:lnTo>
                <a:lnTo>
                  <a:pt x="8107" y="12473"/>
                </a:lnTo>
                <a:lnTo>
                  <a:pt x="8071" y="12289"/>
                </a:lnTo>
                <a:lnTo>
                  <a:pt x="8071" y="12179"/>
                </a:lnTo>
                <a:lnTo>
                  <a:pt x="8034" y="12106"/>
                </a:lnTo>
                <a:lnTo>
                  <a:pt x="8034" y="12033"/>
                </a:lnTo>
                <a:lnTo>
                  <a:pt x="8034" y="11996"/>
                </a:lnTo>
                <a:lnTo>
                  <a:pt x="9391" y="11996"/>
                </a:lnTo>
                <a:lnTo>
                  <a:pt x="9318" y="12216"/>
                </a:lnTo>
                <a:lnTo>
                  <a:pt x="9318" y="12473"/>
                </a:lnTo>
                <a:lnTo>
                  <a:pt x="9355" y="12546"/>
                </a:lnTo>
                <a:lnTo>
                  <a:pt x="9428" y="12583"/>
                </a:lnTo>
                <a:lnTo>
                  <a:pt x="9611" y="12583"/>
                </a:lnTo>
                <a:lnTo>
                  <a:pt x="9685" y="12546"/>
                </a:lnTo>
                <a:lnTo>
                  <a:pt x="9721" y="12473"/>
                </a:lnTo>
                <a:lnTo>
                  <a:pt x="9721" y="12436"/>
                </a:lnTo>
                <a:lnTo>
                  <a:pt x="9721" y="12363"/>
                </a:lnTo>
                <a:lnTo>
                  <a:pt x="9611" y="12326"/>
                </a:lnTo>
                <a:lnTo>
                  <a:pt x="9611" y="11996"/>
                </a:lnTo>
                <a:lnTo>
                  <a:pt x="10638" y="11996"/>
                </a:lnTo>
                <a:lnTo>
                  <a:pt x="10675" y="12253"/>
                </a:lnTo>
                <a:lnTo>
                  <a:pt x="10748" y="12509"/>
                </a:lnTo>
                <a:lnTo>
                  <a:pt x="10822" y="12583"/>
                </a:lnTo>
                <a:lnTo>
                  <a:pt x="10969" y="12583"/>
                </a:lnTo>
                <a:lnTo>
                  <a:pt x="11005" y="12509"/>
                </a:lnTo>
                <a:lnTo>
                  <a:pt x="11042" y="12399"/>
                </a:lnTo>
                <a:lnTo>
                  <a:pt x="10969" y="12179"/>
                </a:lnTo>
                <a:lnTo>
                  <a:pt x="10895" y="11996"/>
                </a:lnTo>
                <a:lnTo>
                  <a:pt x="12106" y="11996"/>
                </a:lnTo>
                <a:lnTo>
                  <a:pt x="12069" y="12069"/>
                </a:lnTo>
                <a:lnTo>
                  <a:pt x="12032" y="12143"/>
                </a:lnTo>
                <a:lnTo>
                  <a:pt x="11996" y="12363"/>
                </a:lnTo>
                <a:lnTo>
                  <a:pt x="12032" y="12473"/>
                </a:lnTo>
                <a:lnTo>
                  <a:pt x="12069" y="12619"/>
                </a:lnTo>
                <a:lnTo>
                  <a:pt x="12142" y="12729"/>
                </a:lnTo>
                <a:lnTo>
                  <a:pt x="12216" y="12803"/>
                </a:lnTo>
                <a:lnTo>
                  <a:pt x="12289" y="12840"/>
                </a:lnTo>
                <a:lnTo>
                  <a:pt x="12362" y="12803"/>
                </a:lnTo>
                <a:lnTo>
                  <a:pt x="12399" y="12766"/>
                </a:lnTo>
                <a:lnTo>
                  <a:pt x="12399" y="12693"/>
                </a:lnTo>
                <a:lnTo>
                  <a:pt x="12362" y="12546"/>
                </a:lnTo>
                <a:lnTo>
                  <a:pt x="12289" y="12363"/>
                </a:lnTo>
                <a:lnTo>
                  <a:pt x="12252" y="12179"/>
                </a:lnTo>
                <a:lnTo>
                  <a:pt x="12252" y="11959"/>
                </a:lnTo>
                <a:lnTo>
                  <a:pt x="13353" y="11959"/>
                </a:lnTo>
                <a:lnTo>
                  <a:pt x="13280" y="12106"/>
                </a:lnTo>
                <a:lnTo>
                  <a:pt x="13243" y="12253"/>
                </a:lnTo>
                <a:lnTo>
                  <a:pt x="13243" y="12436"/>
                </a:lnTo>
                <a:lnTo>
                  <a:pt x="13316" y="12583"/>
                </a:lnTo>
                <a:lnTo>
                  <a:pt x="13353" y="12619"/>
                </a:lnTo>
                <a:lnTo>
                  <a:pt x="13426" y="12656"/>
                </a:lnTo>
                <a:lnTo>
                  <a:pt x="13500" y="12656"/>
                </a:lnTo>
                <a:lnTo>
                  <a:pt x="13573" y="12583"/>
                </a:lnTo>
                <a:lnTo>
                  <a:pt x="13610" y="12436"/>
                </a:lnTo>
                <a:lnTo>
                  <a:pt x="13536" y="12216"/>
                </a:lnTo>
                <a:lnTo>
                  <a:pt x="13536" y="12069"/>
                </a:lnTo>
                <a:lnTo>
                  <a:pt x="13573" y="11922"/>
                </a:lnTo>
                <a:lnTo>
                  <a:pt x="14563" y="11886"/>
                </a:lnTo>
                <a:lnTo>
                  <a:pt x="14563" y="11886"/>
                </a:lnTo>
                <a:lnTo>
                  <a:pt x="14527" y="12363"/>
                </a:lnTo>
                <a:lnTo>
                  <a:pt x="14563" y="12436"/>
                </a:lnTo>
                <a:lnTo>
                  <a:pt x="14637" y="12509"/>
                </a:lnTo>
                <a:lnTo>
                  <a:pt x="14747" y="12509"/>
                </a:lnTo>
                <a:lnTo>
                  <a:pt x="14820" y="12473"/>
                </a:lnTo>
                <a:lnTo>
                  <a:pt x="14893" y="12399"/>
                </a:lnTo>
                <a:lnTo>
                  <a:pt x="14967" y="12289"/>
                </a:lnTo>
                <a:lnTo>
                  <a:pt x="14967" y="12179"/>
                </a:lnTo>
                <a:lnTo>
                  <a:pt x="14967" y="12069"/>
                </a:lnTo>
                <a:lnTo>
                  <a:pt x="14930" y="11996"/>
                </a:lnTo>
                <a:lnTo>
                  <a:pt x="14857" y="11959"/>
                </a:lnTo>
                <a:lnTo>
                  <a:pt x="14857" y="11886"/>
                </a:lnTo>
                <a:lnTo>
                  <a:pt x="16618" y="11776"/>
                </a:lnTo>
                <a:lnTo>
                  <a:pt x="16654" y="11812"/>
                </a:lnTo>
                <a:lnTo>
                  <a:pt x="16544" y="11996"/>
                </a:lnTo>
                <a:lnTo>
                  <a:pt x="16361" y="12179"/>
                </a:lnTo>
                <a:lnTo>
                  <a:pt x="16287" y="12289"/>
                </a:lnTo>
                <a:lnTo>
                  <a:pt x="16251" y="12363"/>
                </a:lnTo>
                <a:lnTo>
                  <a:pt x="16287" y="12436"/>
                </a:lnTo>
                <a:lnTo>
                  <a:pt x="16324" y="12509"/>
                </a:lnTo>
                <a:lnTo>
                  <a:pt x="16397" y="12546"/>
                </a:lnTo>
                <a:lnTo>
                  <a:pt x="16471" y="12583"/>
                </a:lnTo>
                <a:lnTo>
                  <a:pt x="16544" y="12583"/>
                </a:lnTo>
                <a:lnTo>
                  <a:pt x="16581" y="12546"/>
                </a:lnTo>
                <a:lnTo>
                  <a:pt x="16728" y="12473"/>
                </a:lnTo>
                <a:lnTo>
                  <a:pt x="16801" y="12363"/>
                </a:lnTo>
                <a:lnTo>
                  <a:pt x="16984" y="12106"/>
                </a:lnTo>
                <a:lnTo>
                  <a:pt x="17461" y="11482"/>
                </a:lnTo>
                <a:lnTo>
                  <a:pt x="17461" y="11409"/>
                </a:lnTo>
                <a:lnTo>
                  <a:pt x="17461" y="11336"/>
                </a:lnTo>
                <a:lnTo>
                  <a:pt x="17461" y="11262"/>
                </a:lnTo>
                <a:lnTo>
                  <a:pt x="17425" y="11189"/>
                </a:lnTo>
                <a:lnTo>
                  <a:pt x="17058" y="10895"/>
                </a:lnTo>
                <a:lnTo>
                  <a:pt x="16728" y="10639"/>
                </a:lnTo>
                <a:lnTo>
                  <a:pt x="16654" y="10602"/>
                </a:lnTo>
                <a:lnTo>
                  <a:pt x="16581" y="10602"/>
                </a:lnTo>
                <a:lnTo>
                  <a:pt x="16544" y="10639"/>
                </a:lnTo>
                <a:lnTo>
                  <a:pt x="16471" y="10675"/>
                </a:lnTo>
                <a:lnTo>
                  <a:pt x="16434" y="10785"/>
                </a:lnTo>
                <a:lnTo>
                  <a:pt x="16434" y="10859"/>
                </a:lnTo>
                <a:lnTo>
                  <a:pt x="16471" y="10932"/>
                </a:lnTo>
                <a:lnTo>
                  <a:pt x="16801" y="11226"/>
                </a:lnTo>
                <a:lnTo>
                  <a:pt x="13940" y="11372"/>
                </a:lnTo>
                <a:lnTo>
                  <a:pt x="14050" y="11336"/>
                </a:lnTo>
                <a:lnTo>
                  <a:pt x="14270" y="11189"/>
                </a:lnTo>
                <a:lnTo>
                  <a:pt x="14343" y="11115"/>
                </a:lnTo>
                <a:lnTo>
                  <a:pt x="14417" y="11005"/>
                </a:lnTo>
                <a:lnTo>
                  <a:pt x="14417" y="10932"/>
                </a:lnTo>
                <a:lnTo>
                  <a:pt x="14380" y="10895"/>
                </a:lnTo>
                <a:lnTo>
                  <a:pt x="14233" y="10895"/>
                </a:lnTo>
                <a:lnTo>
                  <a:pt x="14123" y="10932"/>
                </a:lnTo>
                <a:lnTo>
                  <a:pt x="13903" y="11079"/>
                </a:lnTo>
                <a:lnTo>
                  <a:pt x="13720" y="11226"/>
                </a:lnTo>
                <a:lnTo>
                  <a:pt x="13573" y="11409"/>
                </a:lnTo>
                <a:lnTo>
                  <a:pt x="12289" y="11446"/>
                </a:lnTo>
                <a:lnTo>
                  <a:pt x="12546" y="11336"/>
                </a:lnTo>
                <a:lnTo>
                  <a:pt x="12839" y="11226"/>
                </a:lnTo>
                <a:lnTo>
                  <a:pt x="13169" y="11079"/>
                </a:lnTo>
                <a:lnTo>
                  <a:pt x="13500" y="10895"/>
                </a:lnTo>
                <a:lnTo>
                  <a:pt x="13793" y="10675"/>
                </a:lnTo>
                <a:lnTo>
                  <a:pt x="14050" y="10419"/>
                </a:lnTo>
                <a:lnTo>
                  <a:pt x="14087" y="10308"/>
                </a:lnTo>
                <a:lnTo>
                  <a:pt x="14050" y="10235"/>
                </a:lnTo>
                <a:lnTo>
                  <a:pt x="13976" y="10198"/>
                </a:lnTo>
                <a:lnTo>
                  <a:pt x="13903" y="10235"/>
                </a:lnTo>
                <a:lnTo>
                  <a:pt x="13646" y="10382"/>
                </a:lnTo>
                <a:lnTo>
                  <a:pt x="13390" y="10565"/>
                </a:lnTo>
                <a:lnTo>
                  <a:pt x="13133" y="10749"/>
                </a:lnTo>
                <a:lnTo>
                  <a:pt x="12876" y="10895"/>
                </a:lnTo>
                <a:lnTo>
                  <a:pt x="12583" y="11042"/>
                </a:lnTo>
                <a:lnTo>
                  <a:pt x="12289" y="11152"/>
                </a:lnTo>
                <a:lnTo>
                  <a:pt x="11996" y="11299"/>
                </a:lnTo>
                <a:lnTo>
                  <a:pt x="11702" y="11446"/>
                </a:lnTo>
                <a:lnTo>
                  <a:pt x="10162" y="11482"/>
                </a:lnTo>
                <a:lnTo>
                  <a:pt x="10602" y="11299"/>
                </a:lnTo>
                <a:lnTo>
                  <a:pt x="12216" y="10639"/>
                </a:lnTo>
                <a:lnTo>
                  <a:pt x="12766" y="10455"/>
                </a:lnTo>
                <a:lnTo>
                  <a:pt x="13316" y="10162"/>
                </a:lnTo>
                <a:lnTo>
                  <a:pt x="13573" y="10015"/>
                </a:lnTo>
                <a:lnTo>
                  <a:pt x="13793" y="9832"/>
                </a:lnTo>
                <a:lnTo>
                  <a:pt x="13976" y="9612"/>
                </a:lnTo>
                <a:lnTo>
                  <a:pt x="14087" y="9355"/>
                </a:lnTo>
                <a:lnTo>
                  <a:pt x="14087" y="9245"/>
                </a:lnTo>
                <a:lnTo>
                  <a:pt x="14050" y="9208"/>
                </a:lnTo>
                <a:lnTo>
                  <a:pt x="13940" y="9171"/>
                </a:lnTo>
                <a:lnTo>
                  <a:pt x="13866" y="9208"/>
                </a:lnTo>
                <a:lnTo>
                  <a:pt x="13463" y="9612"/>
                </a:lnTo>
                <a:lnTo>
                  <a:pt x="13243" y="9795"/>
                </a:lnTo>
                <a:lnTo>
                  <a:pt x="12986" y="9978"/>
                </a:lnTo>
                <a:lnTo>
                  <a:pt x="12693" y="10125"/>
                </a:lnTo>
                <a:lnTo>
                  <a:pt x="12399" y="10235"/>
                </a:lnTo>
                <a:lnTo>
                  <a:pt x="11776" y="10492"/>
                </a:lnTo>
                <a:lnTo>
                  <a:pt x="10418" y="11042"/>
                </a:lnTo>
                <a:lnTo>
                  <a:pt x="9905" y="11262"/>
                </a:lnTo>
                <a:lnTo>
                  <a:pt x="9428" y="11482"/>
                </a:lnTo>
                <a:lnTo>
                  <a:pt x="7667" y="11482"/>
                </a:lnTo>
                <a:lnTo>
                  <a:pt x="8621" y="11152"/>
                </a:lnTo>
                <a:lnTo>
                  <a:pt x="10895" y="10419"/>
                </a:lnTo>
                <a:lnTo>
                  <a:pt x="11335" y="10235"/>
                </a:lnTo>
                <a:lnTo>
                  <a:pt x="11776" y="10052"/>
                </a:lnTo>
                <a:lnTo>
                  <a:pt x="12179" y="9832"/>
                </a:lnTo>
                <a:lnTo>
                  <a:pt x="12583" y="9575"/>
                </a:lnTo>
                <a:lnTo>
                  <a:pt x="13426" y="9025"/>
                </a:lnTo>
                <a:lnTo>
                  <a:pt x="13866" y="8768"/>
                </a:lnTo>
                <a:lnTo>
                  <a:pt x="14307" y="8548"/>
                </a:lnTo>
                <a:lnTo>
                  <a:pt x="14380" y="8511"/>
                </a:lnTo>
                <a:lnTo>
                  <a:pt x="14417" y="8474"/>
                </a:lnTo>
                <a:lnTo>
                  <a:pt x="14417" y="8841"/>
                </a:lnTo>
                <a:lnTo>
                  <a:pt x="14453" y="8915"/>
                </a:lnTo>
                <a:lnTo>
                  <a:pt x="14490" y="8951"/>
                </a:lnTo>
                <a:lnTo>
                  <a:pt x="14527" y="8988"/>
                </a:lnTo>
                <a:lnTo>
                  <a:pt x="14600" y="9025"/>
                </a:lnTo>
                <a:lnTo>
                  <a:pt x="14673" y="8988"/>
                </a:lnTo>
                <a:lnTo>
                  <a:pt x="14747" y="8951"/>
                </a:lnTo>
                <a:lnTo>
                  <a:pt x="14783" y="8915"/>
                </a:lnTo>
                <a:lnTo>
                  <a:pt x="14783" y="8841"/>
                </a:lnTo>
                <a:lnTo>
                  <a:pt x="14783" y="8291"/>
                </a:lnTo>
                <a:lnTo>
                  <a:pt x="14747" y="8034"/>
                </a:lnTo>
                <a:lnTo>
                  <a:pt x="14673" y="7777"/>
                </a:lnTo>
                <a:lnTo>
                  <a:pt x="15077" y="8181"/>
                </a:lnTo>
                <a:lnTo>
                  <a:pt x="15517" y="8584"/>
                </a:lnTo>
                <a:lnTo>
                  <a:pt x="15737" y="8768"/>
                </a:lnTo>
                <a:lnTo>
                  <a:pt x="15847" y="8841"/>
                </a:lnTo>
                <a:lnTo>
                  <a:pt x="15994" y="8878"/>
                </a:lnTo>
                <a:lnTo>
                  <a:pt x="16361" y="8915"/>
                </a:lnTo>
                <a:lnTo>
                  <a:pt x="16764" y="8915"/>
                </a:lnTo>
                <a:lnTo>
                  <a:pt x="17204" y="8878"/>
                </a:lnTo>
                <a:lnTo>
                  <a:pt x="17608" y="8731"/>
                </a:lnTo>
                <a:lnTo>
                  <a:pt x="17681" y="8695"/>
                </a:lnTo>
                <a:lnTo>
                  <a:pt x="17755" y="8584"/>
                </a:lnTo>
                <a:lnTo>
                  <a:pt x="17791" y="8511"/>
                </a:lnTo>
                <a:lnTo>
                  <a:pt x="17755" y="8438"/>
                </a:lnTo>
                <a:lnTo>
                  <a:pt x="17718" y="8328"/>
                </a:lnTo>
                <a:lnTo>
                  <a:pt x="17681" y="8291"/>
                </a:lnTo>
                <a:lnTo>
                  <a:pt x="17571" y="8254"/>
                </a:lnTo>
                <a:lnTo>
                  <a:pt x="17461" y="8254"/>
                </a:lnTo>
                <a:lnTo>
                  <a:pt x="17131" y="8364"/>
                </a:lnTo>
                <a:lnTo>
                  <a:pt x="16764" y="8401"/>
                </a:lnTo>
                <a:lnTo>
                  <a:pt x="16397" y="8438"/>
                </a:lnTo>
                <a:lnTo>
                  <a:pt x="16177" y="8401"/>
                </a:lnTo>
                <a:lnTo>
                  <a:pt x="16031" y="8364"/>
                </a:lnTo>
                <a:lnTo>
                  <a:pt x="15480" y="7888"/>
                </a:lnTo>
                <a:lnTo>
                  <a:pt x="15004" y="7374"/>
                </a:lnTo>
                <a:lnTo>
                  <a:pt x="14563" y="6824"/>
                </a:lnTo>
                <a:lnTo>
                  <a:pt x="14160" y="6237"/>
                </a:lnTo>
                <a:lnTo>
                  <a:pt x="13830" y="5613"/>
                </a:lnTo>
                <a:lnTo>
                  <a:pt x="13536" y="4990"/>
                </a:lnTo>
                <a:lnTo>
                  <a:pt x="13096" y="3926"/>
                </a:lnTo>
                <a:lnTo>
                  <a:pt x="12803" y="3412"/>
                </a:lnTo>
                <a:lnTo>
                  <a:pt x="12509" y="2936"/>
                </a:lnTo>
                <a:lnTo>
                  <a:pt x="12326" y="2752"/>
                </a:lnTo>
                <a:lnTo>
                  <a:pt x="12142" y="2532"/>
                </a:lnTo>
                <a:lnTo>
                  <a:pt x="11959" y="2349"/>
                </a:lnTo>
                <a:lnTo>
                  <a:pt x="11739" y="2202"/>
                </a:lnTo>
                <a:lnTo>
                  <a:pt x="11482" y="2092"/>
                </a:lnTo>
                <a:lnTo>
                  <a:pt x="11225" y="1982"/>
                </a:lnTo>
                <a:lnTo>
                  <a:pt x="10932" y="1908"/>
                </a:lnTo>
                <a:lnTo>
                  <a:pt x="10602" y="1872"/>
                </a:lnTo>
                <a:lnTo>
                  <a:pt x="10308" y="1872"/>
                </a:lnTo>
                <a:lnTo>
                  <a:pt x="9978" y="1908"/>
                </a:lnTo>
                <a:lnTo>
                  <a:pt x="9685" y="1982"/>
                </a:lnTo>
                <a:lnTo>
                  <a:pt x="9391" y="2055"/>
                </a:lnTo>
                <a:lnTo>
                  <a:pt x="9098" y="2202"/>
                </a:lnTo>
                <a:lnTo>
                  <a:pt x="8841" y="2349"/>
                </a:lnTo>
                <a:lnTo>
                  <a:pt x="8584" y="2495"/>
                </a:lnTo>
                <a:lnTo>
                  <a:pt x="8327" y="2715"/>
                </a:lnTo>
                <a:lnTo>
                  <a:pt x="7887" y="3119"/>
                </a:lnTo>
                <a:lnTo>
                  <a:pt x="7484" y="3632"/>
                </a:lnTo>
                <a:lnTo>
                  <a:pt x="7117" y="4146"/>
                </a:lnTo>
                <a:lnTo>
                  <a:pt x="6787" y="4660"/>
                </a:lnTo>
                <a:lnTo>
                  <a:pt x="6127" y="5833"/>
                </a:lnTo>
                <a:lnTo>
                  <a:pt x="5796" y="6457"/>
                </a:lnTo>
                <a:lnTo>
                  <a:pt x="5430" y="7044"/>
                </a:lnTo>
                <a:lnTo>
                  <a:pt x="4989" y="7594"/>
                </a:lnTo>
                <a:lnTo>
                  <a:pt x="4769" y="7851"/>
                </a:lnTo>
                <a:lnTo>
                  <a:pt x="4513" y="8071"/>
                </a:lnTo>
                <a:lnTo>
                  <a:pt x="4256" y="8291"/>
                </a:lnTo>
                <a:lnTo>
                  <a:pt x="3962" y="8474"/>
                </a:lnTo>
                <a:lnTo>
                  <a:pt x="3669" y="8621"/>
                </a:lnTo>
                <a:lnTo>
                  <a:pt x="3339" y="8731"/>
                </a:lnTo>
                <a:lnTo>
                  <a:pt x="3009" y="8841"/>
                </a:lnTo>
                <a:lnTo>
                  <a:pt x="2715" y="8915"/>
                </a:lnTo>
                <a:lnTo>
                  <a:pt x="2605" y="6200"/>
                </a:lnTo>
                <a:lnTo>
                  <a:pt x="2568" y="3119"/>
                </a:lnTo>
                <a:lnTo>
                  <a:pt x="2605" y="1505"/>
                </a:lnTo>
                <a:lnTo>
                  <a:pt x="2568" y="1138"/>
                </a:lnTo>
                <a:lnTo>
                  <a:pt x="2715" y="1395"/>
                </a:lnTo>
                <a:lnTo>
                  <a:pt x="2862" y="1652"/>
                </a:lnTo>
                <a:lnTo>
                  <a:pt x="2899" y="1725"/>
                </a:lnTo>
                <a:lnTo>
                  <a:pt x="2972" y="1762"/>
                </a:lnTo>
                <a:lnTo>
                  <a:pt x="3119" y="1762"/>
                </a:lnTo>
                <a:lnTo>
                  <a:pt x="3192" y="1688"/>
                </a:lnTo>
                <a:lnTo>
                  <a:pt x="3229" y="1652"/>
                </a:lnTo>
                <a:lnTo>
                  <a:pt x="3265" y="1578"/>
                </a:lnTo>
                <a:lnTo>
                  <a:pt x="3265" y="1505"/>
                </a:lnTo>
                <a:lnTo>
                  <a:pt x="3155" y="1138"/>
                </a:lnTo>
                <a:lnTo>
                  <a:pt x="2972" y="771"/>
                </a:lnTo>
                <a:lnTo>
                  <a:pt x="2568" y="111"/>
                </a:lnTo>
                <a:lnTo>
                  <a:pt x="2495" y="38"/>
                </a:lnTo>
                <a:lnTo>
                  <a:pt x="2385" y="1"/>
                </a:lnTo>
                <a:close/>
                <a:moveTo>
                  <a:pt x="15554" y="12546"/>
                </a:moveTo>
                <a:lnTo>
                  <a:pt x="15480" y="12583"/>
                </a:lnTo>
                <a:lnTo>
                  <a:pt x="15370" y="12619"/>
                </a:lnTo>
                <a:lnTo>
                  <a:pt x="15224" y="12766"/>
                </a:lnTo>
                <a:lnTo>
                  <a:pt x="15077" y="12913"/>
                </a:lnTo>
                <a:lnTo>
                  <a:pt x="15077" y="12950"/>
                </a:lnTo>
                <a:lnTo>
                  <a:pt x="14820" y="12803"/>
                </a:lnTo>
                <a:lnTo>
                  <a:pt x="14527" y="12693"/>
                </a:lnTo>
                <a:lnTo>
                  <a:pt x="14453" y="12693"/>
                </a:lnTo>
                <a:lnTo>
                  <a:pt x="14417" y="12729"/>
                </a:lnTo>
                <a:lnTo>
                  <a:pt x="14380" y="12803"/>
                </a:lnTo>
                <a:lnTo>
                  <a:pt x="14380" y="12876"/>
                </a:lnTo>
                <a:lnTo>
                  <a:pt x="14563" y="13096"/>
                </a:lnTo>
                <a:lnTo>
                  <a:pt x="14783" y="13316"/>
                </a:lnTo>
                <a:lnTo>
                  <a:pt x="14673" y="13463"/>
                </a:lnTo>
                <a:lnTo>
                  <a:pt x="14490" y="13720"/>
                </a:lnTo>
                <a:lnTo>
                  <a:pt x="14417" y="13867"/>
                </a:lnTo>
                <a:lnTo>
                  <a:pt x="14417" y="14013"/>
                </a:lnTo>
                <a:lnTo>
                  <a:pt x="14453" y="14087"/>
                </a:lnTo>
                <a:lnTo>
                  <a:pt x="14490" y="14123"/>
                </a:lnTo>
                <a:lnTo>
                  <a:pt x="14600" y="14123"/>
                </a:lnTo>
                <a:lnTo>
                  <a:pt x="14673" y="14087"/>
                </a:lnTo>
                <a:lnTo>
                  <a:pt x="14783" y="14050"/>
                </a:lnTo>
                <a:lnTo>
                  <a:pt x="14893" y="13903"/>
                </a:lnTo>
                <a:lnTo>
                  <a:pt x="15150" y="13573"/>
                </a:lnTo>
                <a:lnTo>
                  <a:pt x="15590" y="13903"/>
                </a:lnTo>
                <a:lnTo>
                  <a:pt x="15700" y="13940"/>
                </a:lnTo>
                <a:lnTo>
                  <a:pt x="15774" y="13940"/>
                </a:lnTo>
                <a:lnTo>
                  <a:pt x="15847" y="13903"/>
                </a:lnTo>
                <a:lnTo>
                  <a:pt x="15884" y="13830"/>
                </a:lnTo>
                <a:lnTo>
                  <a:pt x="15921" y="13757"/>
                </a:lnTo>
                <a:lnTo>
                  <a:pt x="15921" y="13647"/>
                </a:lnTo>
                <a:lnTo>
                  <a:pt x="15921" y="13573"/>
                </a:lnTo>
                <a:lnTo>
                  <a:pt x="15847" y="13500"/>
                </a:lnTo>
                <a:lnTo>
                  <a:pt x="15407" y="13170"/>
                </a:lnTo>
                <a:lnTo>
                  <a:pt x="15480" y="13096"/>
                </a:lnTo>
                <a:lnTo>
                  <a:pt x="15590" y="12876"/>
                </a:lnTo>
                <a:lnTo>
                  <a:pt x="15664" y="12803"/>
                </a:lnTo>
                <a:lnTo>
                  <a:pt x="15737" y="12766"/>
                </a:lnTo>
                <a:lnTo>
                  <a:pt x="15774" y="12729"/>
                </a:lnTo>
                <a:lnTo>
                  <a:pt x="15811" y="12693"/>
                </a:lnTo>
                <a:lnTo>
                  <a:pt x="15811" y="12656"/>
                </a:lnTo>
                <a:lnTo>
                  <a:pt x="15774" y="12656"/>
                </a:lnTo>
                <a:lnTo>
                  <a:pt x="15664" y="12583"/>
                </a:lnTo>
                <a:lnTo>
                  <a:pt x="15554" y="12546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61" name="Google Shape;61;p13"/>
          <p:cNvSpPr/>
          <p:nvPr/>
        </p:nvSpPr>
        <p:spPr>
          <a:xfrm>
            <a:off x="2116542" y="3186156"/>
            <a:ext cx="829755" cy="780163"/>
          </a:xfrm>
          <a:custGeom>
            <a:avLst/>
            <a:gdLst/>
            <a:ahLst/>
            <a:cxnLst/>
            <a:rect l="l" t="t" r="r" b="b"/>
            <a:pathLst>
              <a:path w="16581" h="15590" extrusionOk="0">
                <a:moveTo>
                  <a:pt x="13793" y="2568"/>
                </a:moveTo>
                <a:lnTo>
                  <a:pt x="14123" y="2641"/>
                </a:lnTo>
                <a:lnTo>
                  <a:pt x="14123" y="2678"/>
                </a:lnTo>
                <a:lnTo>
                  <a:pt x="14086" y="2825"/>
                </a:lnTo>
                <a:lnTo>
                  <a:pt x="14013" y="2935"/>
                </a:lnTo>
                <a:lnTo>
                  <a:pt x="13866" y="3045"/>
                </a:lnTo>
                <a:lnTo>
                  <a:pt x="13756" y="3081"/>
                </a:lnTo>
                <a:lnTo>
                  <a:pt x="13573" y="2971"/>
                </a:lnTo>
                <a:lnTo>
                  <a:pt x="13609" y="2788"/>
                </a:lnTo>
                <a:lnTo>
                  <a:pt x="13683" y="2678"/>
                </a:lnTo>
                <a:lnTo>
                  <a:pt x="13720" y="2605"/>
                </a:lnTo>
                <a:lnTo>
                  <a:pt x="13793" y="2568"/>
                </a:lnTo>
                <a:close/>
                <a:moveTo>
                  <a:pt x="9428" y="3705"/>
                </a:moveTo>
                <a:lnTo>
                  <a:pt x="9831" y="4475"/>
                </a:lnTo>
                <a:lnTo>
                  <a:pt x="10161" y="5246"/>
                </a:lnTo>
                <a:lnTo>
                  <a:pt x="8327" y="4402"/>
                </a:lnTo>
                <a:lnTo>
                  <a:pt x="8878" y="4035"/>
                </a:lnTo>
                <a:lnTo>
                  <a:pt x="9428" y="3705"/>
                </a:lnTo>
                <a:close/>
                <a:moveTo>
                  <a:pt x="5283" y="3668"/>
                </a:moveTo>
                <a:lnTo>
                  <a:pt x="6383" y="4072"/>
                </a:lnTo>
                <a:lnTo>
                  <a:pt x="7410" y="4512"/>
                </a:lnTo>
                <a:lnTo>
                  <a:pt x="6383" y="5319"/>
                </a:lnTo>
                <a:lnTo>
                  <a:pt x="5393" y="6163"/>
                </a:lnTo>
                <a:lnTo>
                  <a:pt x="5319" y="5282"/>
                </a:lnTo>
                <a:lnTo>
                  <a:pt x="5283" y="4365"/>
                </a:lnTo>
                <a:lnTo>
                  <a:pt x="5283" y="3668"/>
                </a:lnTo>
                <a:close/>
                <a:moveTo>
                  <a:pt x="13096" y="2494"/>
                </a:moveTo>
                <a:lnTo>
                  <a:pt x="13023" y="2641"/>
                </a:lnTo>
                <a:lnTo>
                  <a:pt x="12986" y="2825"/>
                </a:lnTo>
                <a:lnTo>
                  <a:pt x="12949" y="3008"/>
                </a:lnTo>
                <a:lnTo>
                  <a:pt x="12986" y="3191"/>
                </a:lnTo>
                <a:lnTo>
                  <a:pt x="13096" y="3412"/>
                </a:lnTo>
                <a:lnTo>
                  <a:pt x="13243" y="3595"/>
                </a:lnTo>
                <a:lnTo>
                  <a:pt x="13426" y="3705"/>
                </a:lnTo>
                <a:lnTo>
                  <a:pt x="13646" y="3778"/>
                </a:lnTo>
                <a:lnTo>
                  <a:pt x="13793" y="3815"/>
                </a:lnTo>
                <a:lnTo>
                  <a:pt x="13536" y="4512"/>
                </a:lnTo>
                <a:lnTo>
                  <a:pt x="13243" y="5209"/>
                </a:lnTo>
                <a:lnTo>
                  <a:pt x="12913" y="5869"/>
                </a:lnTo>
                <a:lnTo>
                  <a:pt x="12546" y="6529"/>
                </a:lnTo>
                <a:lnTo>
                  <a:pt x="11665" y="6016"/>
                </a:lnTo>
                <a:lnTo>
                  <a:pt x="10785" y="5576"/>
                </a:lnTo>
                <a:lnTo>
                  <a:pt x="10602" y="5026"/>
                </a:lnTo>
                <a:lnTo>
                  <a:pt x="10345" y="4475"/>
                </a:lnTo>
                <a:lnTo>
                  <a:pt x="10125" y="3962"/>
                </a:lnTo>
                <a:lnTo>
                  <a:pt x="9831" y="3448"/>
                </a:lnTo>
                <a:lnTo>
                  <a:pt x="10602" y="3045"/>
                </a:lnTo>
                <a:lnTo>
                  <a:pt x="11005" y="2898"/>
                </a:lnTo>
                <a:lnTo>
                  <a:pt x="11409" y="2751"/>
                </a:lnTo>
                <a:lnTo>
                  <a:pt x="11849" y="2641"/>
                </a:lnTo>
                <a:lnTo>
                  <a:pt x="12252" y="2568"/>
                </a:lnTo>
                <a:lnTo>
                  <a:pt x="12692" y="2494"/>
                </a:lnTo>
                <a:close/>
                <a:moveTo>
                  <a:pt x="2605" y="6713"/>
                </a:moveTo>
                <a:lnTo>
                  <a:pt x="2678" y="6750"/>
                </a:lnTo>
                <a:lnTo>
                  <a:pt x="2752" y="6823"/>
                </a:lnTo>
                <a:lnTo>
                  <a:pt x="2788" y="6970"/>
                </a:lnTo>
                <a:lnTo>
                  <a:pt x="2752" y="7116"/>
                </a:lnTo>
                <a:lnTo>
                  <a:pt x="2715" y="7153"/>
                </a:lnTo>
                <a:lnTo>
                  <a:pt x="2605" y="7226"/>
                </a:lnTo>
                <a:lnTo>
                  <a:pt x="2458" y="7336"/>
                </a:lnTo>
                <a:lnTo>
                  <a:pt x="2165" y="7116"/>
                </a:lnTo>
                <a:lnTo>
                  <a:pt x="2275" y="6970"/>
                </a:lnTo>
                <a:lnTo>
                  <a:pt x="2275" y="6896"/>
                </a:lnTo>
                <a:lnTo>
                  <a:pt x="2458" y="6860"/>
                </a:lnTo>
                <a:lnTo>
                  <a:pt x="2715" y="6860"/>
                </a:lnTo>
                <a:lnTo>
                  <a:pt x="2715" y="6823"/>
                </a:lnTo>
                <a:lnTo>
                  <a:pt x="2678" y="6786"/>
                </a:lnTo>
                <a:lnTo>
                  <a:pt x="2605" y="6713"/>
                </a:lnTo>
                <a:close/>
                <a:moveTo>
                  <a:pt x="8364" y="6529"/>
                </a:moveTo>
                <a:lnTo>
                  <a:pt x="8547" y="6566"/>
                </a:lnTo>
                <a:lnTo>
                  <a:pt x="8657" y="6603"/>
                </a:lnTo>
                <a:lnTo>
                  <a:pt x="8657" y="6713"/>
                </a:lnTo>
                <a:lnTo>
                  <a:pt x="8694" y="6860"/>
                </a:lnTo>
                <a:lnTo>
                  <a:pt x="8694" y="6970"/>
                </a:lnTo>
                <a:lnTo>
                  <a:pt x="8694" y="7116"/>
                </a:lnTo>
                <a:lnTo>
                  <a:pt x="8657" y="7226"/>
                </a:lnTo>
                <a:lnTo>
                  <a:pt x="8621" y="7336"/>
                </a:lnTo>
                <a:lnTo>
                  <a:pt x="8547" y="7446"/>
                </a:lnTo>
                <a:lnTo>
                  <a:pt x="8364" y="7446"/>
                </a:lnTo>
                <a:lnTo>
                  <a:pt x="8107" y="7520"/>
                </a:lnTo>
                <a:lnTo>
                  <a:pt x="7850" y="7593"/>
                </a:lnTo>
                <a:lnTo>
                  <a:pt x="7704" y="7483"/>
                </a:lnTo>
                <a:lnTo>
                  <a:pt x="7630" y="7336"/>
                </a:lnTo>
                <a:lnTo>
                  <a:pt x="7557" y="7190"/>
                </a:lnTo>
                <a:lnTo>
                  <a:pt x="7594" y="7006"/>
                </a:lnTo>
                <a:lnTo>
                  <a:pt x="7667" y="6750"/>
                </a:lnTo>
                <a:lnTo>
                  <a:pt x="7777" y="6750"/>
                </a:lnTo>
                <a:lnTo>
                  <a:pt x="7850" y="6786"/>
                </a:lnTo>
                <a:lnTo>
                  <a:pt x="7924" y="6750"/>
                </a:lnTo>
                <a:lnTo>
                  <a:pt x="7960" y="6713"/>
                </a:lnTo>
                <a:lnTo>
                  <a:pt x="8071" y="6566"/>
                </a:lnTo>
                <a:lnTo>
                  <a:pt x="8364" y="6529"/>
                </a:lnTo>
                <a:close/>
                <a:moveTo>
                  <a:pt x="3155" y="3191"/>
                </a:moveTo>
                <a:lnTo>
                  <a:pt x="3595" y="3228"/>
                </a:lnTo>
                <a:lnTo>
                  <a:pt x="4036" y="3301"/>
                </a:lnTo>
                <a:lnTo>
                  <a:pt x="4439" y="3412"/>
                </a:lnTo>
                <a:lnTo>
                  <a:pt x="4879" y="3522"/>
                </a:lnTo>
                <a:lnTo>
                  <a:pt x="4843" y="4072"/>
                </a:lnTo>
                <a:lnTo>
                  <a:pt x="4843" y="4659"/>
                </a:lnTo>
                <a:lnTo>
                  <a:pt x="4879" y="5282"/>
                </a:lnTo>
                <a:lnTo>
                  <a:pt x="4989" y="6529"/>
                </a:lnTo>
                <a:lnTo>
                  <a:pt x="4182" y="7263"/>
                </a:lnTo>
                <a:lnTo>
                  <a:pt x="3779" y="7630"/>
                </a:lnTo>
                <a:lnTo>
                  <a:pt x="3375" y="8033"/>
                </a:lnTo>
                <a:lnTo>
                  <a:pt x="3265" y="7960"/>
                </a:lnTo>
                <a:lnTo>
                  <a:pt x="2898" y="7667"/>
                </a:lnTo>
                <a:lnTo>
                  <a:pt x="3008" y="7520"/>
                </a:lnTo>
                <a:lnTo>
                  <a:pt x="3119" y="7410"/>
                </a:lnTo>
                <a:lnTo>
                  <a:pt x="3155" y="7336"/>
                </a:lnTo>
                <a:lnTo>
                  <a:pt x="3192" y="7300"/>
                </a:lnTo>
                <a:lnTo>
                  <a:pt x="3192" y="7153"/>
                </a:lnTo>
                <a:lnTo>
                  <a:pt x="3229" y="6933"/>
                </a:lnTo>
                <a:lnTo>
                  <a:pt x="3192" y="6823"/>
                </a:lnTo>
                <a:lnTo>
                  <a:pt x="3155" y="6676"/>
                </a:lnTo>
                <a:lnTo>
                  <a:pt x="3119" y="6566"/>
                </a:lnTo>
                <a:lnTo>
                  <a:pt x="3045" y="6456"/>
                </a:lnTo>
                <a:lnTo>
                  <a:pt x="2972" y="6383"/>
                </a:lnTo>
                <a:lnTo>
                  <a:pt x="2862" y="6309"/>
                </a:lnTo>
                <a:lnTo>
                  <a:pt x="2752" y="6273"/>
                </a:lnTo>
                <a:lnTo>
                  <a:pt x="2605" y="6236"/>
                </a:lnTo>
                <a:lnTo>
                  <a:pt x="2495" y="6236"/>
                </a:lnTo>
                <a:lnTo>
                  <a:pt x="2348" y="6273"/>
                </a:lnTo>
                <a:lnTo>
                  <a:pt x="2128" y="6383"/>
                </a:lnTo>
                <a:lnTo>
                  <a:pt x="1908" y="6529"/>
                </a:lnTo>
                <a:lnTo>
                  <a:pt x="1761" y="6713"/>
                </a:lnTo>
                <a:lnTo>
                  <a:pt x="1321" y="6309"/>
                </a:lnTo>
                <a:lnTo>
                  <a:pt x="954" y="5833"/>
                </a:lnTo>
                <a:lnTo>
                  <a:pt x="734" y="5502"/>
                </a:lnTo>
                <a:lnTo>
                  <a:pt x="624" y="5172"/>
                </a:lnTo>
                <a:lnTo>
                  <a:pt x="551" y="4805"/>
                </a:lnTo>
                <a:lnTo>
                  <a:pt x="514" y="4439"/>
                </a:lnTo>
                <a:lnTo>
                  <a:pt x="551" y="4255"/>
                </a:lnTo>
                <a:lnTo>
                  <a:pt x="624" y="4072"/>
                </a:lnTo>
                <a:lnTo>
                  <a:pt x="734" y="3925"/>
                </a:lnTo>
                <a:lnTo>
                  <a:pt x="844" y="3778"/>
                </a:lnTo>
                <a:lnTo>
                  <a:pt x="991" y="3668"/>
                </a:lnTo>
                <a:lnTo>
                  <a:pt x="1174" y="3558"/>
                </a:lnTo>
                <a:lnTo>
                  <a:pt x="1541" y="3412"/>
                </a:lnTo>
                <a:lnTo>
                  <a:pt x="1908" y="3265"/>
                </a:lnTo>
                <a:lnTo>
                  <a:pt x="2312" y="3191"/>
                </a:lnTo>
                <a:close/>
                <a:moveTo>
                  <a:pt x="11005" y="6199"/>
                </a:moveTo>
                <a:lnTo>
                  <a:pt x="12289" y="6896"/>
                </a:lnTo>
                <a:lnTo>
                  <a:pt x="11885" y="7483"/>
                </a:lnTo>
                <a:lnTo>
                  <a:pt x="11482" y="8033"/>
                </a:lnTo>
                <a:lnTo>
                  <a:pt x="11335" y="7410"/>
                </a:lnTo>
                <a:lnTo>
                  <a:pt x="11188" y="6750"/>
                </a:lnTo>
                <a:lnTo>
                  <a:pt x="11005" y="6199"/>
                </a:lnTo>
                <a:close/>
                <a:moveTo>
                  <a:pt x="7264" y="8180"/>
                </a:moveTo>
                <a:lnTo>
                  <a:pt x="7410" y="8253"/>
                </a:lnTo>
                <a:lnTo>
                  <a:pt x="7594" y="8290"/>
                </a:lnTo>
                <a:lnTo>
                  <a:pt x="7960" y="8290"/>
                </a:lnTo>
                <a:lnTo>
                  <a:pt x="7704" y="8327"/>
                </a:lnTo>
                <a:lnTo>
                  <a:pt x="7557" y="8327"/>
                </a:lnTo>
                <a:lnTo>
                  <a:pt x="7447" y="8290"/>
                </a:lnTo>
                <a:lnTo>
                  <a:pt x="7337" y="8253"/>
                </a:lnTo>
                <a:lnTo>
                  <a:pt x="7264" y="8180"/>
                </a:lnTo>
                <a:close/>
                <a:moveTo>
                  <a:pt x="8181" y="5979"/>
                </a:moveTo>
                <a:lnTo>
                  <a:pt x="7997" y="6016"/>
                </a:lnTo>
                <a:lnTo>
                  <a:pt x="7814" y="6089"/>
                </a:lnTo>
                <a:lnTo>
                  <a:pt x="7667" y="6236"/>
                </a:lnTo>
                <a:lnTo>
                  <a:pt x="7410" y="6346"/>
                </a:lnTo>
                <a:lnTo>
                  <a:pt x="7190" y="6529"/>
                </a:lnTo>
                <a:lnTo>
                  <a:pt x="6970" y="6713"/>
                </a:lnTo>
                <a:lnTo>
                  <a:pt x="6787" y="6933"/>
                </a:lnTo>
                <a:lnTo>
                  <a:pt x="6677" y="7080"/>
                </a:lnTo>
                <a:lnTo>
                  <a:pt x="6640" y="7263"/>
                </a:lnTo>
                <a:lnTo>
                  <a:pt x="6567" y="7410"/>
                </a:lnTo>
                <a:lnTo>
                  <a:pt x="6567" y="7593"/>
                </a:lnTo>
                <a:lnTo>
                  <a:pt x="6567" y="7923"/>
                </a:lnTo>
                <a:lnTo>
                  <a:pt x="6677" y="8253"/>
                </a:lnTo>
                <a:lnTo>
                  <a:pt x="6787" y="8437"/>
                </a:lnTo>
                <a:lnTo>
                  <a:pt x="6897" y="8584"/>
                </a:lnTo>
                <a:lnTo>
                  <a:pt x="7043" y="8694"/>
                </a:lnTo>
                <a:lnTo>
                  <a:pt x="7190" y="8767"/>
                </a:lnTo>
                <a:lnTo>
                  <a:pt x="7374" y="8804"/>
                </a:lnTo>
                <a:lnTo>
                  <a:pt x="7557" y="8840"/>
                </a:lnTo>
                <a:lnTo>
                  <a:pt x="7924" y="8840"/>
                </a:lnTo>
                <a:lnTo>
                  <a:pt x="8254" y="8767"/>
                </a:lnTo>
                <a:lnTo>
                  <a:pt x="8584" y="8620"/>
                </a:lnTo>
                <a:lnTo>
                  <a:pt x="8914" y="8364"/>
                </a:lnTo>
                <a:lnTo>
                  <a:pt x="9208" y="8070"/>
                </a:lnTo>
                <a:lnTo>
                  <a:pt x="9464" y="7740"/>
                </a:lnTo>
                <a:lnTo>
                  <a:pt x="9538" y="7593"/>
                </a:lnTo>
                <a:lnTo>
                  <a:pt x="9611" y="7410"/>
                </a:lnTo>
                <a:lnTo>
                  <a:pt x="9648" y="7226"/>
                </a:lnTo>
                <a:lnTo>
                  <a:pt x="9648" y="7043"/>
                </a:lnTo>
                <a:lnTo>
                  <a:pt x="9648" y="6860"/>
                </a:lnTo>
                <a:lnTo>
                  <a:pt x="9574" y="6713"/>
                </a:lnTo>
                <a:lnTo>
                  <a:pt x="9464" y="6529"/>
                </a:lnTo>
                <a:lnTo>
                  <a:pt x="9354" y="6419"/>
                </a:lnTo>
                <a:lnTo>
                  <a:pt x="9208" y="6273"/>
                </a:lnTo>
                <a:lnTo>
                  <a:pt x="9061" y="6199"/>
                </a:lnTo>
                <a:lnTo>
                  <a:pt x="8731" y="6053"/>
                </a:lnTo>
                <a:lnTo>
                  <a:pt x="8364" y="5979"/>
                </a:lnTo>
                <a:close/>
                <a:moveTo>
                  <a:pt x="5063" y="7080"/>
                </a:moveTo>
                <a:lnTo>
                  <a:pt x="5246" y="8180"/>
                </a:lnTo>
                <a:lnTo>
                  <a:pt x="5466" y="9281"/>
                </a:lnTo>
                <a:lnTo>
                  <a:pt x="4622" y="8804"/>
                </a:lnTo>
                <a:lnTo>
                  <a:pt x="3779" y="8290"/>
                </a:lnTo>
                <a:lnTo>
                  <a:pt x="4439" y="7667"/>
                </a:lnTo>
                <a:lnTo>
                  <a:pt x="5063" y="7080"/>
                </a:lnTo>
                <a:close/>
                <a:moveTo>
                  <a:pt x="7887" y="4732"/>
                </a:moveTo>
                <a:lnTo>
                  <a:pt x="9171" y="5282"/>
                </a:lnTo>
                <a:lnTo>
                  <a:pt x="10381" y="5869"/>
                </a:lnTo>
                <a:lnTo>
                  <a:pt x="10602" y="6529"/>
                </a:lnTo>
                <a:lnTo>
                  <a:pt x="10785" y="7190"/>
                </a:lnTo>
                <a:lnTo>
                  <a:pt x="10932" y="7850"/>
                </a:lnTo>
                <a:lnTo>
                  <a:pt x="11078" y="8547"/>
                </a:lnTo>
                <a:lnTo>
                  <a:pt x="10565" y="9097"/>
                </a:lnTo>
                <a:lnTo>
                  <a:pt x="10015" y="9647"/>
                </a:lnTo>
                <a:lnTo>
                  <a:pt x="9428" y="10161"/>
                </a:lnTo>
                <a:lnTo>
                  <a:pt x="8841" y="10674"/>
                </a:lnTo>
                <a:lnTo>
                  <a:pt x="8107" y="10418"/>
                </a:lnTo>
                <a:lnTo>
                  <a:pt x="7374" y="10161"/>
                </a:lnTo>
                <a:lnTo>
                  <a:pt x="6677" y="9867"/>
                </a:lnTo>
                <a:lnTo>
                  <a:pt x="5980" y="9537"/>
                </a:lnTo>
                <a:lnTo>
                  <a:pt x="5723" y="8143"/>
                </a:lnTo>
                <a:lnTo>
                  <a:pt x="5466" y="6713"/>
                </a:lnTo>
                <a:lnTo>
                  <a:pt x="6677" y="5722"/>
                </a:lnTo>
                <a:lnTo>
                  <a:pt x="7887" y="4732"/>
                </a:lnTo>
                <a:close/>
                <a:moveTo>
                  <a:pt x="11152" y="9171"/>
                </a:moveTo>
                <a:lnTo>
                  <a:pt x="11225" y="10161"/>
                </a:lnTo>
                <a:lnTo>
                  <a:pt x="11225" y="11188"/>
                </a:lnTo>
                <a:lnTo>
                  <a:pt x="11225" y="11225"/>
                </a:lnTo>
                <a:lnTo>
                  <a:pt x="10308" y="11041"/>
                </a:lnTo>
                <a:lnTo>
                  <a:pt x="9391" y="10821"/>
                </a:lnTo>
                <a:lnTo>
                  <a:pt x="10015" y="10308"/>
                </a:lnTo>
                <a:lnTo>
                  <a:pt x="10565" y="9794"/>
                </a:lnTo>
                <a:lnTo>
                  <a:pt x="11152" y="9171"/>
                </a:lnTo>
                <a:close/>
                <a:moveTo>
                  <a:pt x="12729" y="7153"/>
                </a:moveTo>
                <a:lnTo>
                  <a:pt x="13243" y="7483"/>
                </a:lnTo>
                <a:lnTo>
                  <a:pt x="13756" y="7813"/>
                </a:lnTo>
                <a:lnTo>
                  <a:pt x="14233" y="8180"/>
                </a:lnTo>
                <a:lnTo>
                  <a:pt x="14673" y="8584"/>
                </a:lnTo>
                <a:lnTo>
                  <a:pt x="15113" y="9024"/>
                </a:lnTo>
                <a:lnTo>
                  <a:pt x="15480" y="9464"/>
                </a:lnTo>
                <a:lnTo>
                  <a:pt x="15810" y="9941"/>
                </a:lnTo>
                <a:lnTo>
                  <a:pt x="16067" y="10454"/>
                </a:lnTo>
                <a:lnTo>
                  <a:pt x="16251" y="11005"/>
                </a:lnTo>
                <a:lnTo>
                  <a:pt x="16177" y="11041"/>
                </a:lnTo>
                <a:lnTo>
                  <a:pt x="15957" y="11188"/>
                </a:lnTo>
                <a:lnTo>
                  <a:pt x="15700" y="11298"/>
                </a:lnTo>
                <a:lnTo>
                  <a:pt x="15444" y="11371"/>
                </a:lnTo>
                <a:lnTo>
                  <a:pt x="15187" y="11445"/>
                </a:lnTo>
                <a:lnTo>
                  <a:pt x="15113" y="11371"/>
                </a:lnTo>
                <a:lnTo>
                  <a:pt x="15077" y="11408"/>
                </a:lnTo>
                <a:lnTo>
                  <a:pt x="14233" y="11445"/>
                </a:lnTo>
                <a:lnTo>
                  <a:pt x="13389" y="11408"/>
                </a:lnTo>
                <a:lnTo>
                  <a:pt x="12582" y="11371"/>
                </a:lnTo>
                <a:lnTo>
                  <a:pt x="11739" y="11298"/>
                </a:lnTo>
                <a:lnTo>
                  <a:pt x="11702" y="10198"/>
                </a:lnTo>
                <a:lnTo>
                  <a:pt x="11665" y="9464"/>
                </a:lnTo>
                <a:lnTo>
                  <a:pt x="11592" y="8694"/>
                </a:lnTo>
                <a:lnTo>
                  <a:pt x="12179" y="7923"/>
                </a:lnTo>
                <a:lnTo>
                  <a:pt x="12729" y="7153"/>
                </a:lnTo>
                <a:close/>
                <a:moveTo>
                  <a:pt x="6126" y="10161"/>
                </a:moveTo>
                <a:lnTo>
                  <a:pt x="6787" y="10454"/>
                </a:lnTo>
                <a:lnTo>
                  <a:pt x="7447" y="10711"/>
                </a:lnTo>
                <a:lnTo>
                  <a:pt x="8327" y="11005"/>
                </a:lnTo>
                <a:lnTo>
                  <a:pt x="7557" y="11555"/>
                </a:lnTo>
                <a:lnTo>
                  <a:pt x="6713" y="11995"/>
                </a:lnTo>
                <a:lnTo>
                  <a:pt x="6603" y="12068"/>
                </a:lnTo>
                <a:lnTo>
                  <a:pt x="6346" y="11078"/>
                </a:lnTo>
                <a:lnTo>
                  <a:pt x="6126" y="10161"/>
                </a:lnTo>
                <a:close/>
                <a:moveTo>
                  <a:pt x="3449" y="8657"/>
                </a:moveTo>
                <a:lnTo>
                  <a:pt x="3889" y="8950"/>
                </a:lnTo>
                <a:lnTo>
                  <a:pt x="4733" y="9427"/>
                </a:lnTo>
                <a:lnTo>
                  <a:pt x="5613" y="9904"/>
                </a:lnTo>
                <a:lnTo>
                  <a:pt x="5870" y="11078"/>
                </a:lnTo>
                <a:lnTo>
                  <a:pt x="6016" y="11665"/>
                </a:lnTo>
                <a:lnTo>
                  <a:pt x="6200" y="12288"/>
                </a:lnTo>
                <a:lnTo>
                  <a:pt x="5686" y="12509"/>
                </a:lnTo>
                <a:lnTo>
                  <a:pt x="5136" y="12729"/>
                </a:lnTo>
                <a:lnTo>
                  <a:pt x="4622" y="12875"/>
                </a:lnTo>
                <a:lnTo>
                  <a:pt x="4072" y="12985"/>
                </a:lnTo>
                <a:lnTo>
                  <a:pt x="3705" y="12985"/>
                </a:lnTo>
                <a:lnTo>
                  <a:pt x="3375" y="12949"/>
                </a:lnTo>
                <a:lnTo>
                  <a:pt x="3045" y="12875"/>
                </a:lnTo>
                <a:lnTo>
                  <a:pt x="2715" y="12692"/>
                </a:lnTo>
                <a:lnTo>
                  <a:pt x="2568" y="12582"/>
                </a:lnTo>
                <a:lnTo>
                  <a:pt x="2458" y="12435"/>
                </a:lnTo>
                <a:lnTo>
                  <a:pt x="2348" y="12288"/>
                </a:lnTo>
                <a:lnTo>
                  <a:pt x="2275" y="12105"/>
                </a:lnTo>
                <a:lnTo>
                  <a:pt x="2165" y="11775"/>
                </a:lnTo>
                <a:lnTo>
                  <a:pt x="2165" y="11371"/>
                </a:lnTo>
                <a:lnTo>
                  <a:pt x="2201" y="11005"/>
                </a:lnTo>
                <a:lnTo>
                  <a:pt x="2275" y="10638"/>
                </a:lnTo>
                <a:lnTo>
                  <a:pt x="2385" y="10271"/>
                </a:lnTo>
                <a:lnTo>
                  <a:pt x="2532" y="9941"/>
                </a:lnTo>
                <a:lnTo>
                  <a:pt x="2715" y="9574"/>
                </a:lnTo>
                <a:lnTo>
                  <a:pt x="2935" y="9281"/>
                </a:lnTo>
                <a:lnTo>
                  <a:pt x="3192" y="8950"/>
                </a:lnTo>
                <a:lnTo>
                  <a:pt x="3449" y="8657"/>
                </a:lnTo>
                <a:close/>
                <a:moveTo>
                  <a:pt x="8291" y="14049"/>
                </a:moveTo>
                <a:lnTo>
                  <a:pt x="8401" y="14086"/>
                </a:lnTo>
                <a:lnTo>
                  <a:pt x="8401" y="14196"/>
                </a:lnTo>
                <a:lnTo>
                  <a:pt x="8401" y="14343"/>
                </a:lnTo>
                <a:lnTo>
                  <a:pt x="8364" y="14489"/>
                </a:lnTo>
                <a:lnTo>
                  <a:pt x="8291" y="14599"/>
                </a:lnTo>
                <a:lnTo>
                  <a:pt x="8181" y="14673"/>
                </a:lnTo>
                <a:lnTo>
                  <a:pt x="7960" y="14489"/>
                </a:lnTo>
                <a:lnTo>
                  <a:pt x="7777" y="14306"/>
                </a:lnTo>
                <a:lnTo>
                  <a:pt x="7850" y="14159"/>
                </a:lnTo>
                <a:lnTo>
                  <a:pt x="7997" y="14086"/>
                </a:lnTo>
                <a:lnTo>
                  <a:pt x="8144" y="14049"/>
                </a:lnTo>
                <a:close/>
                <a:moveTo>
                  <a:pt x="8914" y="11188"/>
                </a:moveTo>
                <a:lnTo>
                  <a:pt x="10051" y="11481"/>
                </a:lnTo>
                <a:lnTo>
                  <a:pt x="11225" y="11702"/>
                </a:lnTo>
                <a:lnTo>
                  <a:pt x="11188" y="12288"/>
                </a:lnTo>
                <a:lnTo>
                  <a:pt x="11115" y="12839"/>
                </a:lnTo>
                <a:lnTo>
                  <a:pt x="10968" y="13426"/>
                </a:lnTo>
                <a:lnTo>
                  <a:pt x="10822" y="13976"/>
                </a:lnTo>
                <a:lnTo>
                  <a:pt x="10638" y="14269"/>
                </a:lnTo>
                <a:lnTo>
                  <a:pt x="10455" y="14563"/>
                </a:lnTo>
                <a:lnTo>
                  <a:pt x="10198" y="14819"/>
                </a:lnTo>
                <a:lnTo>
                  <a:pt x="9905" y="15003"/>
                </a:lnTo>
                <a:lnTo>
                  <a:pt x="9648" y="15113"/>
                </a:lnTo>
                <a:lnTo>
                  <a:pt x="9391" y="15150"/>
                </a:lnTo>
                <a:lnTo>
                  <a:pt x="9098" y="15113"/>
                </a:lnTo>
                <a:lnTo>
                  <a:pt x="8841" y="15040"/>
                </a:lnTo>
                <a:lnTo>
                  <a:pt x="8951" y="14856"/>
                </a:lnTo>
                <a:lnTo>
                  <a:pt x="8988" y="14673"/>
                </a:lnTo>
                <a:lnTo>
                  <a:pt x="9061" y="14453"/>
                </a:lnTo>
                <a:lnTo>
                  <a:pt x="9061" y="14269"/>
                </a:lnTo>
                <a:lnTo>
                  <a:pt x="9024" y="14086"/>
                </a:lnTo>
                <a:lnTo>
                  <a:pt x="8951" y="13976"/>
                </a:lnTo>
                <a:lnTo>
                  <a:pt x="8841" y="13829"/>
                </a:lnTo>
                <a:lnTo>
                  <a:pt x="8731" y="13756"/>
                </a:lnTo>
                <a:lnTo>
                  <a:pt x="8547" y="13646"/>
                </a:lnTo>
                <a:lnTo>
                  <a:pt x="8401" y="13609"/>
                </a:lnTo>
                <a:lnTo>
                  <a:pt x="8254" y="13572"/>
                </a:lnTo>
                <a:lnTo>
                  <a:pt x="8071" y="13572"/>
                </a:lnTo>
                <a:lnTo>
                  <a:pt x="7887" y="13609"/>
                </a:lnTo>
                <a:lnTo>
                  <a:pt x="7740" y="13682"/>
                </a:lnTo>
                <a:lnTo>
                  <a:pt x="7594" y="13792"/>
                </a:lnTo>
                <a:lnTo>
                  <a:pt x="7447" y="13902"/>
                </a:lnTo>
                <a:lnTo>
                  <a:pt x="7264" y="13609"/>
                </a:lnTo>
                <a:lnTo>
                  <a:pt x="7080" y="13242"/>
                </a:lnTo>
                <a:lnTo>
                  <a:pt x="6897" y="12912"/>
                </a:lnTo>
                <a:lnTo>
                  <a:pt x="6750" y="12545"/>
                </a:lnTo>
                <a:lnTo>
                  <a:pt x="7814" y="11958"/>
                </a:lnTo>
                <a:lnTo>
                  <a:pt x="8364" y="11591"/>
                </a:lnTo>
                <a:lnTo>
                  <a:pt x="8914" y="11188"/>
                </a:lnTo>
                <a:close/>
                <a:moveTo>
                  <a:pt x="6493" y="0"/>
                </a:moveTo>
                <a:lnTo>
                  <a:pt x="6163" y="294"/>
                </a:lnTo>
                <a:lnTo>
                  <a:pt x="5870" y="624"/>
                </a:lnTo>
                <a:lnTo>
                  <a:pt x="5613" y="991"/>
                </a:lnTo>
                <a:lnTo>
                  <a:pt x="5429" y="1394"/>
                </a:lnTo>
                <a:lnTo>
                  <a:pt x="5246" y="1798"/>
                </a:lnTo>
                <a:lnTo>
                  <a:pt x="5099" y="2201"/>
                </a:lnTo>
                <a:lnTo>
                  <a:pt x="5026" y="2641"/>
                </a:lnTo>
                <a:lnTo>
                  <a:pt x="4953" y="3081"/>
                </a:lnTo>
                <a:lnTo>
                  <a:pt x="4219" y="2898"/>
                </a:lnTo>
                <a:lnTo>
                  <a:pt x="3485" y="2788"/>
                </a:lnTo>
                <a:lnTo>
                  <a:pt x="2752" y="2715"/>
                </a:lnTo>
                <a:lnTo>
                  <a:pt x="2385" y="2751"/>
                </a:lnTo>
                <a:lnTo>
                  <a:pt x="2055" y="2788"/>
                </a:lnTo>
                <a:lnTo>
                  <a:pt x="1725" y="2825"/>
                </a:lnTo>
                <a:lnTo>
                  <a:pt x="1394" y="2898"/>
                </a:lnTo>
                <a:lnTo>
                  <a:pt x="1101" y="3045"/>
                </a:lnTo>
                <a:lnTo>
                  <a:pt x="808" y="3191"/>
                </a:lnTo>
                <a:lnTo>
                  <a:pt x="551" y="3338"/>
                </a:lnTo>
                <a:lnTo>
                  <a:pt x="367" y="3558"/>
                </a:lnTo>
                <a:lnTo>
                  <a:pt x="184" y="3815"/>
                </a:lnTo>
                <a:lnTo>
                  <a:pt x="74" y="4108"/>
                </a:lnTo>
                <a:lnTo>
                  <a:pt x="1" y="4402"/>
                </a:lnTo>
                <a:lnTo>
                  <a:pt x="1" y="4732"/>
                </a:lnTo>
                <a:lnTo>
                  <a:pt x="37" y="5026"/>
                </a:lnTo>
                <a:lnTo>
                  <a:pt x="147" y="5356"/>
                </a:lnTo>
                <a:lnTo>
                  <a:pt x="257" y="5649"/>
                </a:lnTo>
                <a:lnTo>
                  <a:pt x="441" y="5943"/>
                </a:lnTo>
                <a:lnTo>
                  <a:pt x="624" y="6236"/>
                </a:lnTo>
                <a:lnTo>
                  <a:pt x="844" y="6493"/>
                </a:lnTo>
                <a:lnTo>
                  <a:pt x="1211" y="6860"/>
                </a:lnTo>
                <a:lnTo>
                  <a:pt x="1615" y="7263"/>
                </a:lnTo>
                <a:lnTo>
                  <a:pt x="1615" y="7300"/>
                </a:lnTo>
                <a:lnTo>
                  <a:pt x="1615" y="7520"/>
                </a:lnTo>
                <a:lnTo>
                  <a:pt x="1688" y="7777"/>
                </a:lnTo>
                <a:lnTo>
                  <a:pt x="1725" y="7887"/>
                </a:lnTo>
                <a:lnTo>
                  <a:pt x="1835" y="7960"/>
                </a:lnTo>
                <a:lnTo>
                  <a:pt x="1908" y="8033"/>
                </a:lnTo>
                <a:lnTo>
                  <a:pt x="2055" y="8070"/>
                </a:lnTo>
                <a:lnTo>
                  <a:pt x="2165" y="8107"/>
                </a:lnTo>
                <a:lnTo>
                  <a:pt x="2275" y="8070"/>
                </a:lnTo>
                <a:lnTo>
                  <a:pt x="2532" y="7997"/>
                </a:lnTo>
                <a:lnTo>
                  <a:pt x="3045" y="8400"/>
                </a:lnTo>
                <a:lnTo>
                  <a:pt x="2642" y="8914"/>
                </a:lnTo>
                <a:lnTo>
                  <a:pt x="2312" y="9464"/>
                </a:lnTo>
                <a:lnTo>
                  <a:pt x="2018" y="10051"/>
                </a:lnTo>
                <a:lnTo>
                  <a:pt x="1871" y="10344"/>
                </a:lnTo>
                <a:lnTo>
                  <a:pt x="1798" y="10674"/>
                </a:lnTo>
                <a:lnTo>
                  <a:pt x="1725" y="10968"/>
                </a:lnTo>
                <a:lnTo>
                  <a:pt x="1688" y="11261"/>
                </a:lnTo>
                <a:lnTo>
                  <a:pt x="1688" y="11555"/>
                </a:lnTo>
                <a:lnTo>
                  <a:pt x="1725" y="11885"/>
                </a:lnTo>
                <a:lnTo>
                  <a:pt x="1798" y="12142"/>
                </a:lnTo>
                <a:lnTo>
                  <a:pt x="1908" y="12435"/>
                </a:lnTo>
                <a:lnTo>
                  <a:pt x="2055" y="12692"/>
                </a:lnTo>
                <a:lnTo>
                  <a:pt x="2238" y="12912"/>
                </a:lnTo>
                <a:lnTo>
                  <a:pt x="2495" y="13132"/>
                </a:lnTo>
                <a:lnTo>
                  <a:pt x="2788" y="13279"/>
                </a:lnTo>
                <a:lnTo>
                  <a:pt x="3045" y="13389"/>
                </a:lnTo>
                <a:lnTo>
                  <a:pt x="3375" y="13426"/>
                </a:lnTo>
                <a:lnTo>
                  <a:pt x="3669" y="13462"/>
                </a:lnTo>
                <a:lnTo>
                  <a:pt x="3999" y="13462"/>
                </a:lnTo>
                <a:lnTo>
                  <a:pt x="4292" y="13426"/>
                </a:lnTo>
                <a:lnTo>
                  <a:pt x="4586" y="13389"/>
                </a:lnTo>
                <a:lnTo>
                  <a:pt x="5026" y="13242"/>
                </a:lnTo>
                <a:lnTo>
                  <a:pt x="5503" y="13095"/>
                </a:lnTo>
                <a:lnTo>
                  <a:pt x="5906" y="12949"/>
                </a:lnTo>
                <a:lnTo>
                  <a:pt x="6346" y="12729"/>
                </a:lnTo>
                <a:lnTo>
                  <a:pt x="6530" y="13169"/>
                </a:lnTo>
                <a:lnTo>
                  <a:pt x="6713" y="13572"/>
                </a:lnTo>
                <a:lnTo>
                  <a:pt x="6970" y="13976"/>
                </a:lnTo>
                <a:lnTo>
                  <a:pt x="7227" y="14343"/>
                </a:lnTo>
                <a:lnTo>
                  <a:pt x="7153" y="14526"/>
                </a:lnTo>
                <a:lnTo>
                  <a:pt x="7117" y="14709"/>
                </a:lnTo>
                <a:lnTo>
                  <a:pt x="7153" y="14893"/>
                </a:lnTo>
                <a:lnTo>
                  <a:pt x="7227" y="15076"/>
                </a:lnTo>
                <a:lnTo>
                  <a:pt x="7337" y="15223"/>
                </a:lnTo>
                <a:lnTo>
                  <a:pt x="7484" y="15333"/>
                </a:lnTo>
                <a:lnTo>
                  <a:pt x="7630" y="15406"/>
                </a:lnTo>
                <a:lnTo>
                  <a:pt x="7777" y="15480"/>
                </a:lnTo>
                <a:lnTo>
                  <a:pt x="7924" y="15516"/>
                </a:lnTo>
                <a:lnTo>
                  <a:pt x="8107" y="15516"/>
                </a:lnTo>
                <a:lnTo>
                  <a:pt x="8254" y="15480"/>
                </a:lnTo>
                <a:lnTo>
                  <a:pt x="8437" y="15406"/>
                </a:lnTo>
                <a:lnTo>
                  <a:pt x="8474" y="15406"/>
                </a:lnTo>
                <a:lnTo>
                  <a:pt x="8804" y="15516"/>
                </a:lnTo>
                <a:lnTo>
                  <a:pt x="9171" y="15590"/>
                </a:lnTo>
                <a:lnTo>
                  <a:pt x="9501" y="15590"/>
                </a:lnTo>
                <a:lnTo>
                  <a:pt x="9868" y="15516"/>
                </a:lnTo>
                <a:lnTo>
                  <a:pt x="10161" y="15406"/>
                </a:lnTo>
                <a:lnTo>
                  <a:pt x="10418" y="15260"/>
                </a:lnTo>
                <a:lnTo>
                  <a:pt x="10675" y="15040"/>
                </a:lnTo>
                <a:lnTo>
                  <a:pt x="10858" y="14819"/>
                </a:lnTo>
                <a:lnTo>
                  <a:pt x="11042" y="14563"/>
                </a:lnTo>
                <a:lnTo>
                  <a:pt x="11188" y="14269"/>
                </a:lnTo>
                <a:lnTo>
                  <a:pt x="11299" y="13976"/>
                </a:lnTo>
                <a:lnTo>
                  <a:pt x="11409" y="13682"/>
                </a:lnTo>
                <a:lnTo>
                  <a:pt x="11519" y="13242"/>
                </a:lnTo>
                <a:lnTo>
                  <a:pt x="11629" y="12765"/>
                </a:lnTo>
                <a:lnTo>
                  <a:pt x="11665" y="12252"/>
                </a:lnTo>
                <a:lnTo>
                  <a:pt x="11702" y="11775"/>
                </a:lnTo>
                <a:lnTo>
                  <a:pt x="12619" y="11848"/>
                </a:lnTo>
                <a:lnTo>
                  <a:pt x="13499" y="11922"/>
                </a:lnTo>
                <a:lnTo>
                  <a:pt x="14416" y="11922"/>
                </a:lnTo>
                <a:lnTo>
                  <a:pt x="15297" y="11885"/>
                </a:lnTo>
                <a:lnTo>
                  <a:pt x="15333" y="11848"/>
                </a:lnTo>
                <a:lnTo>
                  <a:pt x="15333" y="11775"/>
                </a:lnTo>
                <a:lnTo>
                  <a:pt x="15590" y="11702"/>
                </a:lnTo>
                <a:lnTo>
                  <a:pt x="15884" y="11628"/>
                </a:lnTo>
                <a:lnTo>
                  <a:pt x="16140" y="11481"/>
                </a:lnTo>
                <a:lnTo>
                  <a:pt x="16397" y="11335"/>
                </a:lnTo>
                <a:lnTo>
                  <a:pt x="16507" y="11335"/>
                </a:lnTo>
                <a:lnTo>
                  <a:pt x="16544" y="11298"/>
                </a:lnTo>
                <a:lnTo>
                  <a:pt x="16581" y="11225"/>
                </a:lnTo>
                <a:lnTo>
                  <a:pt x="16544" y="10931"/>
                </a:lnTo>
                <a:lnTo>
                  <a:pt x="16471" y="10638"/>
                </a:lnTo>
                <a:lnTo>
                  <a:pt x="16397" y="10344"/>
                </a:lnTo>
                <a:lnTo>
                  <a:pt x="16287" y="10088"/>
                </a:lnTo>
                <a:lnTo>
                  <a:pt x="15994" y="9537"/>
                </a:lnTo>
                <a:lnTo>
                  <a:pt x="15627" y="9060"/>
                </a:lnTo>
                <a:lnTo>
                  <a:pt x="15223" y="8584"/>
                </a:lnTo>
                <a:lnTo>
                  <a:pt x="14783" y="8143"/>
                </a:lnTo>
                <a:lnTo>
                  <a:pt x="14306" y="7740"/>
                </a:lnTo>
                <a:lnTo>
                  <a:pt x="13793" y="7336"/>
                </a:lnTo>
                <a:lnTo>
                  <a:pt x="12949" y="6786"/>
                </a:lnTo>
                <a:lnTo>
                  <a:pt x="13353" y="6053"/>
                </a:lnTo>
                <a:lnTo>
                  <a:pt x="13720" y="5319"/>
                </a:lnTo>
                <a:lnTo>
                  <a:pt x="14050" y="4549"/>
                </a:lnTo>
                <a:lnTo>
                  <a:pt x="14306" y="3778"/>
                </a:lnTo>
                <a:lnTo>
                  <a:pt x="14306" y="3632"/>
                </a:lnTo>
                <a:lnTo>
                  <a:pt x="14453" y="3522"/>
                </a:lnTo>
                <a:lnTo>
                  <a:pt x="14600" y="3375"/>
                </a:lnTo>
                <a:lnTo>
                  <a:pt x="14747" y="3155"/>
                </a:lnTo>
                <a:lnTo>
                  <a:pt x="14820" y="2935"/>
                </a:lnTo>
                <a:lnTo>
                  <a:pt x="14820" y="2678"/>
                </a:lnTo>
                <a:lnTo>
                  <a:pt x="14747" y="2421"/>
                </a:lnTo>
                <a:lnTo>
                  <a:pt x="14637" y="2238"/>
                </a:lnTo>
                <a:lnTo>
                  <a:pt x="14490" y="2054"/>
                </a:lnTo>
                <a:lnTo>
                  <a:pt x="14270" y="1944"/>
                </a:lnTo>
                <a:lnTo>
                  <a:pt x="14160" y="1908"/>
                </a:lnTo>
                <a:lnTo>
                  <a:pt x="14013" y="1908"/>
                </a:lnTo>
                <a:lnTo>
                  <a:pt x="13830" y="1944"/>
                </a:lnTo>
                <a:lnTo>
                  <a:pt x="13683" y="2018"/>
                </a:lnTo>
                <a:lnTo>
                  <a:pt x="13536" y="2091"/>
                </a:lnTo>
                <a:lnTo>
                  <a:pt x="13389" y="2201"/>
                </a:lnTo>
                <a:lnTo>
                  <a:pt x="12949" y="2128"/>
                </a:lnTo>
                <a:lnTo>
                  <a:pt x="12472" y="2164"/>
                </a:lnTo>
                <a:lnTo>
                  <a:pt x="12032" y="2201"/>
                </a:lnTo>
                <a:lnTo>
                  <a:pt x="11592" y="2274"/>
                </a:lnTo>
                <a:lnTo>
                  <a:pt x="11115" y="2421"/>
                </a:lnTo>
                <a:lnTo>
                  <a:pt x="10675" y="2568"/>
                </a:lnTo>
                <a:lnTo>
                  <a:pt x="10271" y="2751"/>
                </a:lnTo>
                <a:lnTo>
                  <a:pt x="9831" y="2971"/>
                </a:lnTo>
                <a:lnTo>
                  <a:pt x="9611" y="3081"/>
                </a:lnTo>
                <a:lnTo>
                  <a:pt x="9208" y="2421"/>
                </a:lnTo>
                <a:lnTo>
                  <a:pt x="8767" y="1761"/>
                </a:lnTo>
                <a:lnTo>
                  <a:pt x="8254" y="1137"/>
                </a:lnTo>
                <a:lnTo>
                  <a:pt x="7740" y="550"/>
                </a:lnTo>
                <a:lnTo>
                  <a:pt x="7630" y="477"/>
                </a:lnTo>
                <a:lnTo>
                  <a:pt x="7520" y="477"/>
                </a:lnTo>
                <a:lnTo>
                  <a:pt x="7117" y="624"/>
                </a:lnTo>
                <a:lnTo>
                  <a:pt x="6713" y="807"/>
                </a:lnTo>
                <a:lnTo>
                  <a:pt x="6640" y="844"/>
                </a:lnTo>
                <a:lnTo>
                  <a:pt x="6603" y="881"/>
                </a:lnTo>
                <a:lnTo>
                  <a:pt x="6640" y="991"/>
                </a:lnTo>
                <a:lnTo>
                  <a:pt x="6677" y="1064"/>
                </a:lnTo>
                <a:lnTo>
                  <a:pt x="6787" y="1064"/>
                </a:lnTo>
                <a:lnTo>
                  <a:pt x="7153" y="1027"/>
                </a:lnTo>
                <a:lnTo>
                  <a:pt x="7484" y="991"/>
                </a:lnTo>
                <a:lnTo>
                  <a:pt x="7960" y="1541"/>
                </a:lnTo>
                <a:lnTo>
                  <a:pt x="8401" y="2091"/>
                </a:lnTo>
                <a:lnTo>
                  <a:pt x="8841" y="2715"/>
                </a:lnTo>
                <a:lnTo>
                  <a:pt x="9208" y="3301"/>
                </a:lnTo>
                <a:lnTo>
                  <a:pt x="8511" y="3742"/>
                </a:lnTo>
                <a:lnTo>
                  <a:pt x="7850" y="4219"/>
                </a:lnTo>
                <a:lnTo>
                  <a:pt x="6603" y="3668"/>
                </a:lnTo>
                <a:lnTo>
                  <a:pt x="5980" y="3412"/>
                </a:lnTo>
                <a:lnTo>
                  <a:pt x="5319" y="3191"/>
                </a:lnTo>
                <a:lnTo>
                  <a:pt x="5393" y="2788"/>
                </a:lnTo>
                <a:lnTo>
                  <a:pt x="5466" y="2384"/>
                </a:lnTo>
                <a:lnTo>
                  <a:pt x="5576" y="1981"/>
                </a:lnTo>
                <a:lnTo>
                  <a:pt x="5723" y="1577"/>
                </a:lnTo>
                <a:lnTo>
                  <a:pt x="5906" y="1211"/>
                </a:lnTo>
                <a:lnTo>
                  <a:pt x="6126" y="844"/>
                </a:lnTo>
                <a:lnTo>
                  <a:pt x="6383" y="514"/>
                </a:lnTo>
                <a:lnTo>
                  <a:pt x="6640" y="184"/>
                </a:lnTo>
                <a:lnTo>
                  <a:pt x="6677" y="110"/>
                </a:lnTo>
                <a:lnTo>
                  <a:pt x="6677" y="37"/>
                </a:lnTo>
                <a:lnTo>
                  <a:pt x="6603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62" name="Google Shape;62;p13"/>
          <p:cNvSpPr/>
          <p:nvPr/>
        </p:nvSpPr>
        <p:spPr>
          <a:xfrm>
            <a:off x="1347361" y="3186147"/>
            <a:ext cx="599146" cy="706813"/>
          </a:xfrm>
          <a:custGeom>
            <a:avLst/>
            <a:gdLst/>
            <a:ahLst/>
            <a:cxnLst/>
            <a:rect l="l" t="t" r="r" b="b"/>
            <a:pathLst>
              <a:path w="9391" h="11079" extrusionOk="0">
                <a:moveTo>
                  <a:pt x="4916" y="441"/>
                </a:moveTo>
                <a:lnTo>
                  <a:pt x="5026" y="477"/>
                </a:lnTo>
                <a:lnTo>
                  <a:pt x="5099" y="551"/>
                </a:lnTo>
                <a:lnTo>
                  <a:pt x="5099" y="771"/>
                </a:lnTo>
                <a:lnTo>
                  <a:pt x="5026" y="954"/>
                </a:lnTo>
                <a:lnTo>
                  <a:pt x="4953" y="1064"/>
                </a:lnTo>
                <a:lnTo>
                  <a:pt x="4842" y="1138"/>
                </a:lnTo>
                <a:lnTo>
                  <a:pt x="4732" y="1174"/>
                </a:lnTo>
                <a:lnTo>
                  <a:pt x="4622" y="1138"/>
                </a:lnTo>
                <a:lnTo>
                  <a:pt x="4366" y="1028"/>
                </a:lnTo>
                <a:lnTo>
                  <a:pt x="4439" y="917"/>
                </a:lnTo>
                <a:lnTo>
                  <a:pt x="4439" y="771"/>
                </a:lnTo>
                <a:lnTo>
                  <a:pt x="4402" y="697"/>
                </a:lnTo>
                <a:lnTo>
                  <a:pt x="4366" y="661"/>
                </a:lnTo>
                <a:lnTo>
                  <a:pt x="4476" y="551"/>
                </a:lnTo>
                <a:lnTo>
                  <a:pt x="4622" y="477"/>
                </a:lnTo>
                <a:lnTo>
                  <a:pt x="4769" y="441"/>
                </a:lnTo>
                <a:close/>
                <a:moveTo>
                  <a:pt x="3375" y="6493"/>
                </a:moveTo>
                <a:lnTo>
                  <a:pt x="3375" y="6530"/>
                </a:lnTo>
                <a:lnTo>
                  <a:pt x="3339" y="6530"/>
                </a:lnTo>
                <a:lnTo>
                  <a:pt x="3375" y="6493"/>
                </a:lnTo>
                <a:close/>
                <a:moveTo>
                  <a:pt x="4292" y="6933"/>
                </a:moveTo>
                <a:lnTo>
                  <a:pt x="4256" y="7007"/>
                </a:lnTo>
                <a:lnTo>
                  <a:pt x="4219" y="6970"/>
                </a:lnTo>
                <a:lnTo>
                  <a:pt x="4292" y="6933"/>
                </a:lnTo>
                <a:close/>
                <a:moveTo>
                  <a:pt x="5209" y="4219"/>
                </a:moveTo>
                <a:lnTo>
                  <a:pt x="5429" y="4329"/>
                </a:lnTo>
                <a:lnTo>
                  <a:pt x="5649" y="4439"/>
                </a:lnTo>
                <a:lnTo>
                  <a:pt x="5686" y="4549"/>
                </a:lnTo>
                <a:lnTo>
                  <a:pt x="5723" y="4586"/>
                </a:lnTo>
                <a:lnTo>
                  <a:pt x="5796" y="4586"/>
                </a:lnTo>
                <a:lnTo>
                  <a:pt x="6016" y="4879"/>
                </a:lnTo>
                <a:lnTo>
                  <a:pt x="6163" y="5173"/>
                </a:lnTo>
                <a:lnTo>
                  <a:pt x="6200" y="5503"/>
                </a:lnTo>
                <a:lnTo>
                  <a:pt x="6200" y="5833"/>
                </a:lnTo>
                <a:lnTo>
                  <a:pt x="6090" y="6126"/>
                </a:lnTo>
                <a:lnTo>
                  <a:pt x="5943" y="6420"/>
                </a:lnTo>
                <a:lnTo>
                  <a:pt x="5796" y="6603"/>
                </a:lnTo>
                <a:lnTo>
                  <a:pt x="5649" y="6750"/>
                </a:lnTo>
                <a:lnTo>
                  <a:pt x="5649" y="6713"/>
                </a:lnTo>
                <a:lnTo>
                  <a:pt x="5649" y="6566"/>
                </a:lnTo>
                <a:lnTo>
                  <a:pt x="5649" y="6383"/>
                </a:lnTo>
                <a:lnTo>
                  <a:pt x="5613" y="6346"/>
                </a:lnTo>
                <a:lnTo>
                  <a:pt x="5576" y="6310"/>
                </a:lnTo>
                <a:lnTo>
                  <a:pt x="5539" y="6310"/>
                </a:lnTo>
                <a:lnTo>
                  <a:pt x="5503" y="6346"/>
                </a:lnTo>
                <a:lnTo>
                  <a:pt x="5393" y="6493"/>
                </a:lnTo>
                <a:lnTo>
                  <a:pt x="5356" y="6676"/>
                </a:lnTo>
                <a:lnTo>
                  <a:pt x="5319" y="6933"/>
                </a:lnTo>
                <a:lnTo>
                  <a:pt x="5099" y="7007"/>
                </a:lnTo>
                <a:lnTo>
                  <a:pt x="5099" y="6860"/>
                </a:lnTo>
                <a:lnTo>
                  <a:pt x="5099" y="6713"/>
                </a:lnTo>
                <a:lnTo>
                  <a:pt x="5136" y="6566"/>
                </a:lnTo>
                <a:lnTo>
                  <a:pt x="5209" y="6456"/>
                </a:lnTo>
                <a:lnTo>
                  <a:pt x="5246" y="6420"/>
                </a:lnTo>
                <a:lnTo>
                  <a:pt x="5209" y="6383"/>
                </a:lnTo>
                <a:lnTo>
                  <a:pt x="5173" y="6346"/>
                </a:lnTo>
                <a:lnTo>
                  <a:pt x="5136" y="6346"/>
                </a:lnTo>
                <a:lnTo>
                  <a:pt x="4953" y="6456"/>
                </a:lnTo>
                <a:lnTo>
                  <a:pt x="4842" y="6640"/>
                </a:lnTo>
                <a:lnTo>
                  <a:pt x="4769" y="6823"/>
                </a:lnTo>
                <a:lnTo>
                  <a:pt x="4769" y="7043"/>
                </a:lnTo>
                <a:lnTo>
                  <a:pt x="4696" y="7043"/>
                </a:lnTo>
                <a:lnTo>
                  <a:pt x="4659" y="7007"/>
                </a:lnTo>
                <a:lnTo>
                  <a:pt x="4622" y="6970"/>
                </a:lnTo>
                <a:lnTo>
                  <a:pt x="4586" y="6970"/>
                </a:lnTo>
                <a:lnTo>
                  <a:pt x="5026" y="6016"/>
                </a:lnTo>
                <a:lnTo>
                  <a:pt x="5026" y="5943"/>
                </a:lnTo>
                <a:lnTo>
                  <a:pt x="4989" y="5906"/>
                </a:lnTo>
                <a:lnTo>
                  <a:pt x="4953" y="5906"/>
                </a:lnTo>
                <a:lnTo>
                  <a:pt x="4916" y="5943"/>
                </a:lnTo>
                <a:lnTo>
                  <a:pt x="4402" y="6750"/>
                </a:lnTo>
                <a:lnTo>
                  <a:pt x="4366" y="6676"/>
                </a:lnTo>
                <a:lnTo>
                  <a:pt x="4329" y="6640"/>
                </a:lnTo>
                <a:lnTo>
                  <a:pt x="4256" y="6640"/>
                </a:lnTo>
                <a:lnTo>
                  <a:pt x="4439" y="6236"/>
                </a:lnTo>
                <a:lnTo>
                  <a:pt x="4659" y="5796"/>
                </a:lnTo>
                <a:lnTo>
                  <a:pt x="4696" y="5759"/>
                </a:lnTo>
                <a:lnTo>
                  <a:pt x="4659" y="5723"/>
                </a:lnTo>
                <a:lnTo>
                  <a:pt x="4586" y="5723"/>
                </a:lnTo>
                <a:lnTo>
                  <a:pt x="4182" y="6273"/>
                </a:lnTo>
                <a:lnTo>
                  <a:pt x="3999" y="6566"/>
                </a:lnTo>
                <a:lnTo>
                  <a:pt x="3852" y="6860"/>
                </a:lnTo>
                <a:lnTo>
                  <a:pt x="3669" y="6786"/>
                </a:lnTo>
                <a:lnTo>
                  <a:pt x="3779" y="6750"/>
                </a:lnTo>
                <a:lnTo>
                  <a:pt x="3852" y="6640"/>
                </a:lnTo>
                <a:lnTo>
                  <a:pt x="3889" y="6566"/>
                </a:lnTo>
                <a:lnTo>
                  <a:pt x="3889" y="6420"/>
                </a:lnTo>
                <a:lnTo>
                  <a:pt x="3889" y="6383"/>
                </a:lnTo>
                <a:lnTo>
                  <a:pt x="3815" y="6383"/>
                </a:lnTo>
                <a:lnTo>
                  <a:pt x="3999" y="6163"/>
                </a:lnTo>
                <a:lnTo>
                  <a:pt x="4512" y="5539"/>
                </a:lnTo>
                <a:lnTo>
                  <a:pt x="4512" y="5466"/>
                </a:lnTo>
                <a:lnTo>
                  <a:pt x="4476" y="5429"/>
                </a:lnTo>
                <a:lnTo>
                  <a:pt x="4402" y="5429"/>
                </a:lnTo>
                <a:lnTo>
                  <a:pt x="3779" y="6016"/>
                </a:lnTo>
                <a:lnTo>
                  <a:pt x="3632" y="6126"/>
                </a:lnTo>
                <a:lnTo>
                  <a:pt x="3595" y="6090"/>
                </a:lnTo>
                <a:lnTo>
                  <a:pt x="3559" y="6090"/>
                </a:lnTo>
                <a:lnTo>
                  <a:pt x="3485" y="6126"/>
                </a:lnTo>
                <a:lnTo>
                  <a:pt x="3669" y="5869"/>
                </a:lnTo>
                <a:lnTo>
                  <a:pt x="3889" y="5649"/>
                </a:lnTo>
                <a:lnTo>
                  <a:pt x="4146" y="5466"/>
                </a:lnTo>
                <a:lnTo>
                  <a:pt x="4402" y="5283"/>
                </a:lnTo>
                <a:lnTo>
                  <a:pt x="4439" y="5246"/>
                </a:lnTo>
                <a:lnTo>
                  <a:pt x="4402" y="5209"/>
                </a:lnTo>
                <a:lnTo>
                  <a:pt x="4402" y="5173"/>
                </a:lnTo>
                <a:lnTo>
                  <a:pt x="4329" y="5136"/>
                </a:lnTo>
                <a:lnTo>
                  <a:pt x="3962" y="5319"/>
                </a:lnTo>
                <a:lnTo>
                  <a:pt x="3632" y="5539"/>
                </a:lnTo>
                <a:lnTo>
                  <a:pt x="3339" y="5796"/>
                </a:lnTo>
                <a:lnTo>
                  <a:pt x="3082" y="6126"/>
                </a:lnTo>
                <a:lnTo>
                  <a:pt x="3045" y="6016"/>
                </a:lnTo>
                <a:lnTo>
                  <a:pt x="3082" y="5980"/>
                </a:lnTo>
                <a:lnTo>
                  <a:pt x="3339" y="5613"/>
                </a:lnTo>
                <a:lnTo>
                  <a:pt x="3632" y="5283"/>
                </a:lnTo>
                <a:lnTo>
                  <a:pt x="3962" y="4952"/>
                </a:lnTo>
                <a:lnTo>
                  <a:pt x="4292" y="4659"/>
                </a:lnTo>
                <a:lnTo>
                  <a:pt x="4292" y="4622"/>
                </a:lnTo>
                <a:lnTo>
                  <a:pt x="4256" y="4586"/>
                </a:lnTo>
                <a:lnTo>
                  <a:pt x="4219" y="4586"/>
                </a:lnTo>
                <a:lnTo>
                  <a:pt x="3925" y="4732"/>
                </a:lnTo>
                <a:lnTo>
                  <a:pt x="3632" y="4879"/>
                </a:lnTo>
                <a:lnTo>
                  <a:pt x="3375" y="5099"/>
                </a:lnTo>
                <a:lnTo>
                  <a:pt x="3155" y="5356"/>
                </a:lnTo>
                <a:lnTo>
                  <a:pt x="3228" y="5209"/>
                </a:lnTo>
                <a:lnTo>
                  <a:pt x="3339" y="5062"/>
                </a:lnTo>
                <a:lnTo>
                  <a:pt x="3559" y="4842"/>
                </a:lnTo>
                <a:lnTo>
                  <a:pt x="3852" y="4622"/>
                </a:lnTo>
                <a:lnTo>
                  <a:pt x="4146" y="4476"/>
                </a:lnTo>
                <a:lnTo>
                  <a:pt x="4402" y="4366"/>
                </a:lnTo>
                <a:lnTo>
                  <a:pt x="4659" y="4292"/>
                </a:lnTo>
                <a:lnTo>
                  <a:pt x="4953" y="4219"/>
                </a:lnTo>
                <a:close/>
                <a:moveTo>
                  <a:pt x="807" y="8767"/>
                </a:moveTo>
                <a:lnTo>
                  <a:pt x="807" y="8841"/>
                </a:lnTo>
                <a:lnTo>
                  <a:pt x="844" y="8914"/>
                </a:lnTo>
                <a:lnTo>
                  <a:pt x="918" y="8951"/>
                </a:lnTo>
                <a:lnTo>
                  <a:pt x="1138" y="8951"/>
                </a:lnTo>
                <a:lnTo>
                  <a:pt x="1211" y="8987"/>
                </a:lnTo>
                <a:lnTo>
                  <a:pt x="1321" y="8987"/>
                </a:lnTo>
                <a:lnTo>
                  <a:pt x="1321" y="9061"/>
                </a:lnTo>
                <a:lnTo>
                  <a:pt x="1321" y="9097"/>
                </a:lnTo>
                <a:lnTo>
                  <a:pt x="1248" y="9171"/>
                </a:lnTo>
                <a:lnTo>
                  <a:pt x="1174" y="9207"/>
                </a:lnTo>
                <a:lnTo>
                  <a:pt x="954" y="9244"/>
                </a:lnTo>
                <a:lnTo>
                  <a:pt x="844" y="9207"/>
                </a:lnTo>
                <a:lnTo>
                  <a:pt x="697" y="9134"/>
                </a:lnTo>
                <a:lnTo>
                  <a:pt x="587" y="9061"/>
                </a:lnTo>
                <a:lnTo>
                  <a:pt x="551" y="8951"/>
                </a:lnTo>
                <a:lnTo>
                  <a:pt x="661" y="8841"/>
                </a:lnTo>
                <a:lnTo>
                  <a:pt x="807" y="8767"/>
                </a:lnTo>
                <a:close/>
                <a:moveTo>
                  <a:pt x="8511" y="8657"/>
                </a:moveTo>
                <a:lnTo>
                  <a:pt x="8621" y="8694"/>
                </a:lnTo>
                <a:lnTo>
                  <a:pt x="8731" y="8731"/>
                </a:lnTo>
                <a:lnTo>
                  <a:pt x="8841" y="8804"/>
                </a:lnTo>
                <a:lnTo>
                  <a:pt x="8951" y="8877"/>
                </a:lnTo>
                <a:lnTo>
                  <a:pt x="8987" y="8987"/>
                </a:lnTo>
                <a:lnTo>
                  <a:pt x="9024" y="9097"/>
                </a:lnTo>
                <a:lnTo>
                  <a:pt x="9024" y="9134"/>
                </a:lnTo>
                <a:lnTo>
                  <a:pt x="8987" y="9134"/>
                </a:lnTo>
                <a:lnTo>
                  <a:pt x="8877" y="9097"/>
                </a:lnTo>
                <a:lnTo>
                  <a:pt x="8804" y="9134"/>
                </a:lnTo>
                <a:lnTo>
                  <a:pt x="8731" y="9171"/>
                </a:lnTo>
                <a:lnTo>
                  <a:pt x="8621" y="9281"/>
                </a:lnTo>
                <a:lnTo>
                  <a:pt x="8474" y="9354"/>
                </a:lnTo>
                <a:lnTo>
                  <a:pt x="8327" y="9318"/>
                </a:lnTo>
                <a:lnTo>
                  <a:pt x="8254" y="9244"/>
                </a:lnTo>
                <a:lnTo>
                  <a:pt x="8217" y="9171"/>
                </a:lnTo>
                <a:lnTo>
                  <a:pt x="8217" y="9024"/>
                </a:lnTo>
                <a:lnTo>
                  <a:pt x="8254" y="8841"/>
                </a:lnTo>
                <a:lnTo>
                  <a:pt x="8254" y="8694"/>
                </a:lnTo>
                <a:lnTo>
                  <a:pt x="8511" y="8657"/>
                </a:lnTo>
                <a:close/>
                <a:moveTo>
                  <a:pt x="5026" y="9501"/>
                </a:moveTo>
                <a:lnTo>
                  <a:pt x="5063" y="9574"/>
                </a:lnTo>
                <a:lnTo>
                  <a:pt x="4989" y="9538"/>
                </a:lnTo>
                <a:lnTo>
                  <a:pt x="5026" y="9501"/>
                </a:lnTo>
                <a:close/>
                <a:moveTo>
                  <a:pt x="4696" y="9868"/>
                </a:moveTo>
                <a:lnTo>
                  <a:pt x="4953" y="9941"/>
                </a:lnTo>
                <a:lnTo>
                  <a:pt x="4916" y="10014"/>
                </a:lnTo>
                <a:lnTo>
                  <a:pt x="4879" y="10271"/>
                </a:lnTo>
                <a:lnTo>
                  <a:pt x="4842" y="10308"/>
                </a:lnTo>
                <a:lnTo>
                  <a:pt x="4549" y="10308"/>
                </a:lnTo>
                <a:lnTo>
                  <a:pt x="4439" y="10235"/>
                </a:lnTo>
                <a:lnTo>
                  <a:pt x="4329" y="10125"/>
                </a:lnTo>
                <a:lnTo>
                  <a:pt x="4292" y="10051"/>
                </a:lnTo>
                <a:lnTo>
                  <a:pt x="4256" y="9941"/>
                </a:lnTo>
                <a:lnTo>
                  <a:pt x="4329" y="9904"/>
                </a:lnTo>
                <a:lnTo>
                  <a:pt x="4439" y="9868"/>
                </a:lnTo>
                <a:close/>
                <a:moveTo>
                  <a:pt x="4806" y="0"/>
                </a:moveTo>
                <a:lnTo>
                  <a:pt x="4622" y="37"/>
                </a:lnTo>
                <a:lnTo>
                  <a:pt x="4476" y="110"/>
                </a:lnTo>
                <a:lnTo>
                  <a:pt x="4292" y="147"/>
                </a:lnTo>
                <a:lnTo>
                  <a:pt x="4146" y="257"/>
                </a:lnTo>
                <a:lnTo>
                  <a:pt x="3999" y="367"/>
                </a:lnTo>
                <a:lnTo>
                  <a:pt x="3889" y="477"/>
                </a:lnTo>
                <a:lnTo>
                  <a:pt x="3779" y="624"/>
                </a:lnTo>
                <a:lnTo>
                  <a:pt x="3705" y="807"/>
                </a:lnTo>
                <a:lnTo>
                  <a:pt x="3669" y="954"/>
                </a:lnTo>
                <a:lnTo>
                  <a:pt x="3669" y="1138"/>
                </a:lnTo>
                <a:lnTo>
                  <a:pt x="3705" y="1321"/>
                </a:lnTo>
                <a:lnTo>
                  <a:pt x="3815" y="1578"/>
                </a:lnTo>
                <a:lnTo>
                  <a:pt x="3999" y="1761"/>
                </a:lnTo>
                <a:lnTo>
                  <a:pt x="4182" y="1871"/>
                </a:lnTo>
                <a:lnTo>
                  <a:pt x="4402" y="1945"/>
                </a:lnTo>
                <a:lnTo>
                  <a:pt x="4366" y="2055"/>
                </a:lnTo>
                <a:lnTo>
                  <a:pt x="4329" y="2165"/>
                </a:lnTo>
                <a:lnTo>
                  <a:pt x="4329" y="2531"/>
                </a:lnTo>
                <a:lnTo>
                  <a:pt x="4329" y="2898"/>
                </a:lnTo>
                <a:lnTo>
                  <a:pt x="4329" y="3522"/>
                </a:lnTo>
                <a:lnTo>
                  <a:pt x="4329" y="3669"/>
                </a:lnTo>
                <a:lnTo>
                  <a:pt x="4366" y="3779"/>
                </a:lnTo>
                <a:lnTo>
                  <a:pt x="4072" y="3925"/>
                </a:lnTo>
                <a:lnTo>
                  <a:pt x="3815" y="4109"/>
                </a:lnTo>
                <a:lnTo>
                  <a:pt x="3742" y="4182"/>
                </a:lnTo>
                <a:lnTo>
                  <a:pt x="3742" y="4255"/>
                </a:lnTo>
                <a:lnTo>
                  <a:pt x="3522" y="4402"/>
                </a:lnTo>
                <a:lnTo>
                  <a:pt x="3339" y="4549"/>
                </a:lnTo>
                <a:lnTo>
                  <a:pt x="3155" y="4696"/>
                </a:lnTo>
                <a:lnTo>
                  <a:pt x="3008" y="4879"/>
                </a:lnTo>
                <a:lnTo>
                  <a:pt x="2862" y="5062"/>
                </a:lnTo>
                <a:lnTo>
                  <a:pt x="2752" y="5283"/>
                </a:lnTo>
                <a:lnTo>
                  <a:pt x="2678" y="5503"/>
                </a:lnTo>
                <a:lnTo>
                  <a:pt x="2642" y="5686"/>
                </a:lnTo>
                <a:lnTo>
                  <a:pt x="2642" y="5906"/>
                </a:lnTo>
                <a:lnTo>
                  <a:pt x="2678" y="6126"/>
                </a:lnTo>
                <a:lnTo>
                  <a:pt x="2752" y="6346"/>
                </a:lnTo>
                <a:lnTo>
                  <a:pt x="2825" y="6566"/>
                </a:lnTo>
                <a:lnTo>
                  <a:pt x="2898" y="6676"/>
                </a:lnTo>
                <a:lnTo>
                  <a:pt x="2421" y="7080"/>
                </a:lnTo>
                <a:lnTo>
                  <a:pt x="1908" y="7447"/>
                </a:lnTo>
                <a:lnTo>
                  <a:pt x="1431" y="7850"/>
                </a:lnTo>
                <a:lnTo>
                  <a:pt x="1211" y="8070"/>
                </a:lnTo>
                <a:lnTo>
                  <a:pt x="991" y="8327"/>
                </a:lnTo>
                <a:lnTo>
                  <a:pt x="771" y="8364"/>
                </a:lnTo>
                <a:lnTo>
                  <a:pt x="624" y="8327"/>
                </a:lnTo>
                <a:lnTo>
                  <a:pt x="477" y="8327"/>
                </a:lnTo>
                <a:lnTo>
                  <a:pt x="367" y="8364"/>
                </a:lnTo>
                <a:lnTo>
                  <a:pt x="257" y="8437"/>
                </a:lnTo>
                <a:lnTo>
                  <a:pt x="184" y="8511"/>
                </a:lnTo>
                <a:lnTo>
                  <a:pt x="111" y="8584"/>
                </a:lnTo>
                <a:lnTo>
                  <a:pt x="37" y="8804"/>
                </a:lnTo>
                <a:lnTo>
                  <a:pt x="0" y="9061"/>
                </a:lnTo>
                <a:lnTo>
                  <a:pt x="0" y="9318"/>
                </a:lnTo>
                <a:lnTo>
                  <a:pt x="74" y="9538"/>
                </a:lnTo>
                <a:lnTo>
                  <a:pt x="257" y="9684"/>
                </a:lnTo>
                <a:lnTo>
                  <a:pt x="477" y="9831"/>
                </a:lnTo>
                <a:lnTo>
                  <a:pt x="697" y="9904"/>
                </a:lnTo>
                <a:lnTo>
                  <a:pt x="954" y="9941"/>
                </a:lnTo>
                <a:lnTo>
                  <a:pt x="1174" y="9904"/>
                </a:lnTo>
                <a:lnTo>
                  <a:pt x="1431" y="9868"/>
                </a:lnTo>
                <a:lnTo>
                  <a:pt x="1651" y="9794"/>
                </a:lnTo>
                <a:lnTo>
                  <a:pt x="1798" y="9648"/>
                </a:lnTo>
                <a:lnTo>
                  <a:pt x="1908" y="9574"/>
                </a:lnTo>
                <a:lnTo>
                  <a:pt x="1945" y="9464"/>
                </a:lnTo>
                <a:lnTo>
                  <a:pt x="1981" y="9354"/>
                </a:lnTo>
                <a:lnTo>
                  <a:pt x="1981" y="9207"/>
                </a:lnTo>
                <a:lnTo>
                  <a:pt x="1908" y="8987"/>
                </a:lnTo>
                <a:lnTo>
                  <a:pt x="1798" y="8767"/>
                </a:lnTo>
                <a:lnTo>
                  <a:pt x="1651" y="8584"/>
                </a:lnTo>
                <a:lnTo>
                  <a:pt x="1431" y="8437"/>
                </a:lnTo>
                <a:lnTo>
                  <a:pt x="1394" y="8437"/>
                </a:lnTo>
                <a:lnTo>
                  <a:pt x="1578" y="8254"/>
                </a:lnTo>
                <a:lnTo>
                  <a:pt x="1761" y="8070"/>
                </a:lnTo>
                <a:lnTo>
                  <a:pt x="2165" y="7777"/>
                </a:lnTo>
                <a:lnTo>
                  <a:pt x="2421" y="7557"/>
                </a:lnTo>
                <a:lnTo>
                  <a:pt x="2642" y="7337"/>
                </a:lnTo>
                <a:lnTo>
                  <a:pt x="2862" y="7080"/>
                </a:lnTo>
                <a:lnTo>
                  <a:pt x="3008" y="6786"/>
                </a:lnTo>
                <a:lnTo>
                  <a:pt x="3118" y="6897"/>
                </a:lnTo>
                <a:lnTo>
                  <a:pt x="3302" y="7043"/>
                </a:lnTo>
                <a:lnTo>
                  <a:pt x="3632" y="7227"/>
                </a:lnTo>
                <a:lnTo>
                  <a:pt x="3999" y="7337"/>
                </a:lnTo>
                <a:lnTo>
                  <a:pt x="4366" y="7410"/>
                </a:lnTo>
                <a:lnTo>
                  <a:pt x="4439" y="7410"/>
                </a:lnTo>
                <a:lnTo>
                  <a:pt x="4402" y="7887"/>
                </a:lnTo>
                <a:lnTo>
                  <a:pt x="4402" y="8364"/>
                </a:lnTo>
                <a:lnTo>
                  <a:pt x="4439" y="9318"/>
                </a:lnTo>
                <a:lnTo>
                  <a:pt x="4256" y="9391"/>
                </a:lnTo>
                <a:lnTo>
                  <a:pt x="4109" y="9464"/>
                </a:lnTo>
                <a:lnTo>
                  <a:pt x="3999" y="9574"/>
                </a:lnTo>
                <a:lnTo>
                  <a:pt x="3925" y="9684"/>
                </a:lnTo>
                <a:lnTo>
                  <a:pt x="3889" y="9794"/>
                </a:lnTo>
                <a:lnTo>
                  <a:pt x="3852" y="9941"/>
                </a:lnTo>
                <a:lnTo>
                  <a:pt x="3815" y="10125"/>
                </a:lnTo>
                <a:lnTo>
                  <a:pt x="3852" y="10271"/>
                </a:lnTo>
                <a:lnTo>
                  <a:pt x="3925" y="10565"/>
                </a:lnTo>
                <a:lnTo>
                  <a:pt x="4072" y="10821"/>
                </a:lnTo>
                <a:lnTo>
                  <a:pt x="4182" y="10895"/>
                </a:lnTo>
                <a:lnTo>
                  <a:pt x="4329" y="10968"/>
                </a:lnTo>
                <a:lnTo>
                  <a:pt x="4439" y="11042"/>
                </a:lnTo>
                <a:lnTo>
                  <a:pt x="4586" y="11078"/>
                </a:lnTo>
                <a:lnTo>
                  <a:pt x="4879" y="11078"/>
                </a:lnTo>
                <a:lnTo>
                  <a:pt x="5173" y="11005"/>
                </a:lnTo>
                <a:lnTo>
                  <a:pt x="5283" y="10932"/>
                </a:lnTo>
                <a:lnTo>
                  <a:pt x="5393" y="10821"/>
                </a:lnTo>
                <a:lnTo>
                  <a:pt x="5466" y="10711"/>
                </a:lnTo>
                <a:lnTo>
                  <a:pt x="5503" y="10601"/>
                </a:lnTo>
                <a:lnTo>
                  <a:pt x="5576" y="10308"/>
                </a:lnTo>
                <a:lnTo>
                  <a:pt x="5539" y="10051"/>
                </a:lnTo>
                <a:lnTo>
                  <a:pt x="5503" y="9904"/>
                </a:lnTo>
                <a:lnTo>
                  <a:pt x="5393" y="9794"/>
                </a:lnTo>
                <a:lnTo>
                  <a:pt x="5319" y="9684"/>
                </a:lnTo>
                <a:lnTo>
                  <a:pt x="5173" y="9611"/>
                </a:lnTo>
                <a:lnTo>
                  <a:pt x="5136" y="9428"/>
                </a:lnTo>
                <a:lnTo>
                  <a:pt x="5099" y="9354"/>
                </a:lnTo>
                <a:lnTo>
                  <a:pt x="4842" y="9354"/>
                </a:lnTo>
                <a:lnTo>
                  <a:pt x="4806" y="8474"/>
                </a:lnTo>
                <a:lnTo>
                  <a:pt x="4806" y="7960"/>
                </a:lnTo>
                <a:lnTo>
                  <a:pt x="4769" y="7447"/>
                </a:lnTo>
                <a:lnTo>
                  <a:pt x="5136" y="7410"/>
                </a:lnTo>
                <a:lnTo>
                  <a:pt x="5503" y="7300"/>
                </a:lnTo>
                <a:lnTo>
                  <a:pt x="5833" y="7117"/>
                </a:lnTo>
                <a:lnTo>
                  <a:pt x="6126" y="6860"/>
                </a:lnTo>
                <a:lnTo>
                  <a:pt x="6200" y="6786"/>
                </a:lnTo>
                <a:lnTo>
                  <a:pt x="6310" y="6933"/>
                </a:lnTo>
                <a:lnTo>
                  <a:pt x="6493" y="7080"/>
                </a:lnTo>
                <a:lnTo>
                  <a:pt x="6677" y="7190"/>
                </a:lnTo>
                <a:lnTo>
                  <a:pt x="6860" y="7300"/>
                </a:lnTo>
                <a:lnTo>
                  <a:pt x="7043" y="7630"/>
                </a:lnTo>
                <a:lnTo>
                  <a:pt x="7263" y="7997"/>
                </a:lnTo>
                <a:lnTo>
                  <a:pt x="7557" y="8437"/>
                </a:lnTo>
                <a:lnTo>
                  <a:pt x="7667" y="8584"/>
                </a:lnTo>
                <a:lnTo>
                  <a:pt x="7557" y="8767"/>
                </a:lnTo>
                <a:lnTo>
                  <a:pt x="7484" y="8951"/>
                </a:lnTo>
                <a:lnTo>
                  <a:pt x="7447" y="9097"/>
                </a:lnTo>
                <a:lnTo>
                  <a:pt x="7447" y="9281"/>
                </a:lnTo>
                <a:lnTo>
                  <a:pt x="7484" y="9428"/>
                </a:lnTo>
                <a:lnTo>
                  <a:pt x="7520" y="9611"/>
                </a:lnTo>
                <a:lnTo>
                  <a:pt x="7594" y="9758"/>
                </a:lnTo>
                <a:lnTo>
                  <a:pt x="7704" y="9904"/>
                </a:lnTo>
                <a:lnTo>
                  <a:pt x="7850" y="10014"/>
                </a:lnTo>
                <a:lnTo>
                  <a:pt x="7960" y="10125"/>
                </a:lnTo>
                <a:lnTo>
                  <a:pt x="8107" y="10161"/>
                </a:lnTo>
                <a:lnTo>
                  <a:pt x="8254" y="10198"/>
                </a:lnTo>
                <a:lnTo>
                  <a:pt x="8547" y="10198"/>
                </a:lnTo>
                <a:lnTo>
                  <a:pt x="8694" y="10125"/>
                </a:lnTo>
                <a:lnTo>
                  <a:pt x="8877" y="10051"/>
                </a:lnTo>
                <a:lnTo>
                  <a:pt x="9098" y="9831"/>
                </a:lnTo>
                <a:lnTo>
                  <a:pt x="9281" y="9538"/>
                </a:lnTo>
                <a:lnTo>
                  <a:pt x="9354" y="9391"/>
                </a:lnTo>
                <a:lnTo>
                  <a:pt x="9391" y="9244"/>
                </a:lnTo>
                <a:lnTo>
                  <a:pt x="9391" y="9061"/>
                </a:lnTo>
                <a:lnTo>
                  <a:pt x="9391" y="8914"/>
                </a:lnTo>
                <a:lnTo>
                  <a:pt x="9318" y="8767"/>
                </a:lnTo>
                <a:lnTo>
                  <a:pt x="9244" y="8621"/>
                </a:lnTo>
                <a:lnTo>
                  <a:pt x="9134" y="8511"/>
                </a:lnTo>
                <a:lnTo>
                  <a:pt x="8987" y="8437"/>
                </a:lnTo>
                <a:lnTo>
                  <a:pt x="8841" y="8364"/>
                </a:lnTo>
                <a:lnTo>
                  <a:pt x="8694" y="8327"/>
                </a:lnTo>
                <a:lnTo>
                  <a:pt x="8364" y="8290"/>
                </a:lnTo>
                <a:lnTo>
                  <a:pt x="8180" y="8290"/>
                </a:lnTo>
                <a:lnTo>
                  <a:pt x="7997" y="8364"/>
                </a:lnTo>
                <a:lnTo>
                  <a:pt x="7924" y="8217"/>
                </a:lnTo>
                <a:lnTo>
                  <a:pt x="7814" y="8070"/>
                </a:lnTo>
                <a:lnTo>
                  <a:pt x="7557" y="7667"/>
                </a:lnTo>
                <a:lnTo>
                  <a:pt x="7300" y="7300"/>
                </a:lnTo>
                <a:lnTo>
                  <a:pt x="7227" y="7153"/>
                </a:lnTo>
                <a:lnTo>
                  <a:pt x="7153" y="7007"/>
                </a:lnTo>
                <a:lnTo>
                  <a:pt x="7043" y="6933"/>
                </a:lnTo>
                <a:lnTo>
                  <a:pt x="6897" y="6897"/>
                </a:lnTo>
                <a:lnTo>
                  <a:pt x="6640" y="6750"/>
                </a:lnTo>
                <a:lnTo>
                  <a:pt x="6346" y="6530"/>
                </a:lnTo>
                <a:lnTo>
                  <a:pt x="6530" y="6236"/>
                </a:lnTo>
                <a:lnTo>
                  <a:pt x="6603" y="5869"/>
                </a:lnTo>
                <a:lnTo>
                  <a:pt x="6603" y="5503"/>
                </a:lnTo>
                <a:lnTo>
                  <a:pt x="6567" y="5173"/>
                </a:lnTo>
                <a:lnTo>
                  <a:pt x="6456" y="4842"/>
                </a:lnTo>
                <a:lnTo>
                  <a:pt x="6310" y="4586"/>
                </a:lnTo>
                <a:lnTo>
                  <a:pt x="6126" y="4329"/>
                </a:lnTo>
                <a:lnTo>
                  <a:pt x="5870" y="4109"/>
                </a:lnTo>
                <a:lnTo>
                  <a:pt x="5613" y="3962"/>
                </a:lnTo>
                <a:lnTo>
                  <a:pt x="5356" y="3815"/>
                </a:lnTo>
                <a:lnTo>
                  <a:pt x="5026" y="3742"/>
                </a:lnTo>
                <a:lnTo>
                  <a:pt x="4732" y="3742"/>
                </a:lnTo>
                <a:lnTo>
                  <a:pt x="4732" y="3522"/>
                </a:lnTo>
                <a:lnTo>
                  <a:pt x="4696" y="2678"/>
                </a:lnTo>
                <a:lnTo>
                  <a:pt x="4732" y="2385"/>
                </a:lnTo>
                <a:lnTo>
                  <a:pt x="4696" y="2165"/>
                </a:lnTo>
                <a:lnTo>
                  <a:pt x="4659" y="1981"/>
                </a:lnTo>
                <a:lnTo>
                  <a:pt x="4842" y="1945"/>
                </a:lnTo>
                <a:lnTo>
                  <a:pt x="5063" y="1871"/>
                </a:lnTo>
                <a:lnTo>
                  <a:pt x="5246" y="1761"/>
                </a:lnTo>
                <a:lnTo>
                  <a:pt x="5393" y="1651"/>
                </a:lnTo>
                <a:lnTo>
                  <a:pt x="5539" y="1468"/>
                </a:lnTo>
                <a:lnTo>
                  <a:pt x="5613" y="1284"/>
                </a:lnTo>
                <a:lnTo>
                  <a:pt x="5686" y="1101"/>
                </a:lnTo>
                <a:lnTo>
                  <a:pt x="5686" y="844"/>
                </a:lnTo>
                <a:lnTo>
                  <a:pt x="5613" y="624"/>
                </a:lnTo>
                <a:lnTo>
                  <a:pt x="5503" y="404"/>
                </a:lnTo>
                <a:lnTo>
                  <a:pt x="5466" y="257"/>
                </a:lnTo>
                <a:lnTo>
                  <a:pt x="5429" y="184"/>
                </a:lnTo>
                <a:lnTo>
                  <a:pt x="5356" y="147"/>
                </a:lnTo>
                <a:lnTo>
                  <a:pt x="5209" y="147"/>
                </a:lnTo>
                <a:lnTo>
                  <a:pt x="5063" y="110"/>
                </a:lnTo>
                <a:lnTo>
                  <a:pt x="4989" y="37"/>
                </a:lnTo>
                <a:lnTo>
                  <a:pt x="4806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63" name="Google Shape;63;p13"/>
          <p:cNvSpPr/>
          <p:nvPr/>
        </p:nvSpPr>
        <p:spPr>
          <a:xfrm>
            <a:off x="2681615" y="4813558"/>
            <a:ext cx="816944" cy="313967"/>
          </a:xfrm>
          <a:custGeom>
            <a:avLst/>
            <a:gdLst/>
            <a:ahLst/>
            <a:cxnLst/>
            <a:rect l="l" t="t" r="r" b="b"/>
            <a:pathLst>
              <a:path w="16325" h="6274" extrusionOk="0">
                <a:moveTo>
                  <a:pt x="14710" y="1"/>
                </a:moveTo>
                <a:lnTo>
                  <a:pt x="14527" y="74"/>
                </a:lnTo>
                <a:lnTo>
                  <a:pt x="14380" y="147"/>
                </a:lnTo>
                <a:lnTo>
                  <a:pt x="14270" y="221"/>
                </a:lnTo>
                <a:lnTo>
                  <a:pt x="14270" y="257"/>
                </a:lnTo>
                <a:lnTo>
                  <a:pt x="14197" y="221"/>
                </a:lnTo>
                <a:lnTo>
                  <a:pt x="14087" y="221"/>
                </a:lnTo>
                <a:lnTo>
                  <a:pt x="14013" y="294"/>
                </a:lnTo>
                <a:lnTo>
                  <a:pt x="13977" y="331"/>
                </a:lnTo>
                <a:lnTo>
                  <a:pt x="13977" y="441"/>
                </a:lnTo>
                <a:lnTo>
                  <a:pt x="14013" y="551"/>
                </a:lnTo>
                <a:lnTo>
                  <a:pt x="14050" y="587"/>
                </a:lnTo>
                <a:lnTo>
                  <a:pt x="14123" y="624"/>
                </a:lnTo>
                <a:lnTo>
                  <a:pt x="14343" y="624"/>
                </a:lnTo>
                <a:lnTo>
                  <a:pt x="14527" y="551"/>
                </a:lnTo>
                <a:lnTo>
                  <a:pt x="14710" y="477"/>
                </a:lnTo>
                <a:lnTo>
                  <a:pt x="14894" y="441"/>
                </a:lnTo>
                <a:lnTo>
                  <a:pt x="14967" y="477"/>
                </a:lnTo>
                <a:lnTo>
                  <a:pt x="15004" y="514"/>
                </a:lnTo>
                <a:lnTo>
                  <a:pt x="14967" y="587"/>
                </a:lnTo>
                <a:lnTo>
                  <a:pt x="14930" y="661"/>
                </a:lnTo>
                <a:lnTo>
                  <a:pt x="14747" y="881"/>
                </a:lnTo>
                <a:lnTo>
                  <a:pt x="14123" y="1725"/>
                </a:lnTo>
                <a:lnTo>
                  <a:pt x="14123" y="1798"/>
                </a:lnTo>
                <a:lnTo>
                  <a:pt x="14087" y="1871"/>
                </a:lnTo>
                <a:lnTo>
                  <a:pt x="14123" y="1981"/>
                </a:lnTo>
                <a:lnTo>
                  <a:pt x="14233" y="2055"/>
                </a:lnTo>
                <a:lnTo>
                  <a:pt x="14343" y="2091"/>
                </a:lnTo>
                <a:lnTo>
                  <a:pt x="14820" y="2091"/>
                </a:lnTo>
                <a:lnTo>
                  <a:pt x="15260" y="2055"/>
                </a:lnTo>
                <a:lnTo>
                  <a:pt x="15774" y="1945"/>
                </a:lnTo>
                <a:lnTo>
                  <a:pt x="16031" y="1871"/>
                </a:lnTo>
                <a:lnTo>
                  <a:pt x="16251" y="1761"/>
                </a:lnTo>
                <a:lnTo>
                  <a:pt x="16324" y="1651"/>
                </a:lnTo>
                <a:lnTo>
                  <a:pt x="16324" y="1541"/>
                </a:lnTo>
                <a:lnTo>
                  <a:pt x="16288" y="1468"/>
                </a:lnTo>
                <a:lnTo>
                  <a:pt x="16214" y="1431"/>
                </a:lnTo>
                <a:lnTo>
                  <a:pt x="16141" y="1394"/>
                </a:lnTo>
                <a:lnTo>
                  <a:pt x="15957" y="1431"/>
                </a:lnTo>
                <a:lnTo>
                  <a:pt x="15774" y="1468"/>
                </a:lnTo>
                <a:lnTo>
                  <a:pt x="15370" y="1541"/>
                </a:lnTo>
                <a:lnTo>
                  <a:pt x="14820" y="1615"/>
                </a:lnTo>
                <a:lnTo>
                  <a:pt x="14820" y="1615"/>
                </a:lnTo>
                <a:lnTo>
                  <a:pt x="15260" y="1028"/>
                </a:lnTo>
                <a:lnTo>
                  <a:pt x="15370" y="844"/>
                </a:lnTo>
                <a:lnTo>
                  <a:pt x="15481" y="698"/>
                </a:lnTo>
                <a:lnTo>
                  <a:pt x="15517" y="477"/>
                </a:lnTo>
                <a:lnTo>
                  <a:pt x="15517" y="404"/>
                </a:lnTo>
                <a:lnTo>
                  <a:pt x="15481" y="294"/>
                </a:lnTo>
                <a:lnTo>
                  <a:pt x="15370" y="184"/>
                </a:lnTo>
                <a:lnTo>
                  <a:pt x="15224" y="74"/>
                </a:lnTo>
                <a:lnTo>
                  <a:pt x="15077" y="37"/>
                </a:lnTo>
                <a:lnTo>
                  <a:pt x="14894" y="1"/>
                </a:lnTo>
                <a:close/>
                <a:moveTo>
                  <a:pt x="6604" y="2788"/>
                </a:moveTo>
                <a:lnTo>
                  <a:pt x="6163" y="2898"/>
                </a:lnTo>
                <a:lnTo>
                  <a:pt x="5576" y="2972"/>
                </a:lnTo>
                <a:lnTo>
                  <a:pt x="5283" y="3045"/>
                </a:lnTo>
                <a:lnTo>
                  <a:pt x="4990" y="3118"/>
                </a:lnTo>
                <a:lnTo>
                  <a:pt x="4953" y="3155"/>
                </a:lnTo>
                <a:lnTo>
                  <a:pt x="4880" y="3229"/>
                </a:lnTo>
                <a:lnTo>
                  <a:pt x="4880" y="3302"/>
                </a:lnTo>
                <a:lnTo>
                  <a:pt x="4880" y="3339"/>
                </a:lnTo>
                <a:lnTo>
                  <a:pt x="4880" y="3412"/>
                </a:lnTo>
                <a:lnTo>
                  <a:pt x="4916" y="3485"/>
                </a:lnTo>
                <a:lnTo>
                  <a:pt x="4990" y="3522"/>
                </a:lnTo>
                <a:lnTo>
                  <a:pt x="5063" y="3522"/>
                </a:lnTo>
                <a:lnTo>
                  <a:pt x="5613" y="3485"/>
                </a:lnTo>
                <a:lnTo>
                  <a:pt x="6163" y="3412"/>
                </a:lnTo>
                <a:lnTo>
                  <a:pt x="6640" y="3339"/>
                </a:lnTo>
                <a:lnTo>
                  <a:pt x="6860" y="3265"/>
                </a:lnTo>
                <a:lnTo>
                  <a:pt x="6970" y="3192"/>
                </a:lnTo>
                <a:lnTo>
                  <a:pt x="7044" y="3118"/>
                </a:lnTo>
                <a:lnTo>
                  <a:pt x="7044" y="3008"/>
                </a:lnTo>
                <a:lnTo>
                  <a:pt x="7044" y="2972"/>
                </a:lnTo>
                <a:lnTo>
                  <a:pt x="7007" y="2898"/>
                </a:lnTo>
                <a:lnTo>
                  <a:pt x="6897" y="2862"/>
                </a:lnTo>
                <a:lnTo>
                  <a:pt x="6824" y="2825"/>
                </a:lnTo>
                <a:lnTo>
                  <a:pt x="6604" y="2788"/>
                </a:lnTo>
                <a:close/>
                <a:moveTo>
                  <a:pt x="13500" y="1945"/>
                </a:moveTo>
                <a:lnTo>
                  <a:pt x="13280" y="1981"/>
                </a:lnTo>
                <a:lnTo>
                  <a:pt x="13060" y="2018"/>
                </a:lnTo>
                <a:lnTo>
                  <a:pt x="12876" y="2055"/>
                </a:lnTo>
                <a:lnTo>
                  <a:pt x="12693" y="2201"/>
                </a:lnTo>
                <a:lnTo>
                  <a:pt x="12546" y="2275"/>
                </a:lnTo>
                <a:lnTo>
                  <a:pt x="12436" y="2422"/>
                </a:lnTo>
                <a:lnTo>
                  <a:pt x="12289" y="2678"/>
                </a:lnTo>
                <a:lnTo>
                  <a:pt x="12179" y="3008"/>
                </a:lnTo>
                <a:lnTo>
                  <a:pt x="12179" y="3339"/>
                </a:lnTo>
                <a:lnTo>
                  <a:pt x="12179" y="3522"/>
                </a:lnTo>
                <a:lnTo>
                  <a:pt x="12216" y="3669"/>
                </a:lnTo>
                <a:lnTo>
                  <a:pt x="12289" y="3815"/>
                </a:lnTo>
                <a:lnTo>
                  <a:pt x="12363" y="3962"/>
                </a:lnTo>
                <a:lnTo>
                  <a:pt x="12473" y="4109"/>
                </a:lnTo>
                <a:lnTo>
                  <a:pt x="12583" y="4219"/>
                </a:lnTo>
                <a:lnTo>
                  <a:pt x="12729" y="4292"/>
                </a:lnTo>
                <a:lnTo>
                  <a:pt x="12876" y="4366"/>
                </a:lnTo>
                <a:lnTo>
                  <a:pt x="12986" y="4402"/>
                </a:lnTo>
                <a:lnTo>
                  <a:pt x="13096" y="4402"/>
                </a:lnTo>
                <a:lnTo>
                  <a:pt x="13353" y="4329"/>
                </a:lnTo>
                <a:lnTo>
                  <a:pt x="13757" y="4146"/>
                </a:lnTo>
                <a:lnTo>
                  <a:pt x="14197" y="3999"/>
                </a:lnTo>
                <a:lnTo>
                  <a:pt x="14417" y="3852"/>
                </a:lnTo>
                <a:lnTo>
                  <a:pt x="14564" y="3705"/>
                </a:lnTo>
                <a:lnTo>
                  <a:pt x="14600" y="3632"/>
                </a:lnTo>
                <a:lnTo>
                  <a:pt x="14564" y="3559"/>
                </a:lnTo>
                <a:lnTo>
                  <a:pt x="14527" y="3485"/>
                </a:lnTo>
                <a:lnTo>
                  <a:pt x="14453" y="3449"/>
                </a:lnTo>
                <a:lnTo>
                  <a:pt x="14343" y="3412"/>
                </a:lnTo>
                <a:lnTo>
                  <a:pt x="14197" y="3449"/>
                </a:lnTo>
                <a:lnTo>
                  <a:pt x="13940" y="3522"/>
                </a:lnTo>
                <a:lnTo>
                  <a:pt x="13426" y="3742"/>
                </a:lnTo>
                <a:lnTo>
                  <a:pt x="13280" y="3815"/>
                </a:lnTo>
                <a:lnTo>
                  <a:pt x="13133" y="3852"/>
                </a:lnTo>
                <a:lnTo>
                  <a:pt x="12986" y="3852"/>
                </a:lnTo>
                <a:lnTo>
                  <a:pt x="12839" y="3779"/>
                </a:lnTo>
                <a:lnTo>
                  <a:pt x="12766" y="3669"/>
                </a:lnTo>
                <a:lnTo>
                  <a:pt x="12729" y="3559"/>
                </a:lnTo>
                <a:lnTo>
                  <a:pt x="12656" y="3339"/>
                </a:lnTo>
                <a:lnTo>
                  <a:pt x="12656" y="3118"/>
                </a:lnTo>
                <a:lnTo>
                  <a:pt x="12729" y="2898"/>
                </a:lnTo>
                <a:lnTo>
                  <a:pt x="12839" y="2715"/>
                </a:lnTo>
                <a:lnTo>
                  <a:pt x="12986" y="2532"/>
                </a:lnTo>
                <a:lnTo>
                  <a:pt x="13133" y="2458"/>
                </a:lnTo>
                <a:lnTo>
                  <a:pt x="13280" y="2422"/>
                </a:lnTo>
                <a:lnTo>
                  <a:pt x="13610" y="2385"/>
                </a:lnTo>
                <a:lnTo>
                  <a:pt x="13940" y="2348"/>
                </a:lnTo>
                <a:lnTo>
                  <a:pt x="14307" y="2348"/>
                </a:lnTo>
                <a:lnTo>
                  <a:pt x="14307" y="2311"/>
                </a:lnTo>
                <a:lnTo>
                  <a:pt x="14307" y="2275"/>
                </a:lnTo>
                <a:lnTo>
                  <a:pt x="14307" y="2238"/>
                </a:lnTo>
                <a:lnTo>
                  <a:pt x="14123" y="2128"/>
                </a:lnTo>
                <a:lnTo>
                  <a:pt x="13903" y="2055"/>
                </a:lnTo>
                <a:lnTo>
                  <a:pt x="13720" y="1981"/>
                </a:lnTo>
                <a:lnTo>
                  <a:pt x="13500" y="1945"/>
                </a:lnTo>
                <a:close/>
                <a:moveTo>
                  <a:pt x="6787" y="4182"/>
                </a:moveTo>
                <a:lnTo>
                  <a:pt x="6347" y="4292"/>
                </a:lnTo>
                <a:lnTo>
                  <a:pt x="5907" y="4366"/>
                </a:lnTo>
                <a:lnTo>
                  <a:pt x="5466" y="4439"/>
                </a:lnTo>
                <a:lnTo>
                  <a:pt x="5063" y="4549"/>
                </a:lnTo>
                <a:lnTo>
                  <a:pt x="4990" y="4622"/>
                </a:lnTo>
                <a:lnTo>
                  <a:pt x="4953" y="4696"/>
                </a:lnTo>
                <a:lnTo>
                  <a:pt x="4953" y="4806"/>
                </a:lnTo>
                <a:lnTo>
                  <a:pt x="5063" y="4843"/>
                </a:lnTo>
                <a:lnTo>
                  <a:pt x="5283" y="4879"/>
                </a:lnTo>
                <a:lnTo>
                  <a:pt x="5980" y="4879"/>
                </a:lnTo>
                <a:lnTo>
                  <a:pt x="6457" y="4769"/>
                </a:lnTo>
                <a:lnTo>
                  <a:pt x="6897" y="4659"/>
                </a:lnTo>
                <a:lnTo>
                  <a:pt x="6970" y="4622"/>
                </a:lnTo>
                <a:lnTo>
                  <a:pt x="7044" y="4586"/>
                </a:lnTo>
                <a:lnTo>
                  <a:pt x="7080" y="4512"/>
                </a:lnTo>
                <a:lnTo>
                  <a:pt x="7117" y="4439"/>
                </a:lnTo>
                <a:lnTo>
                  <a:pt x="7080" y="4292"/>
                </a:lnTo>
                <a:lnTo>
                  <a:pt x="7007" y="4219"/>
                </a:lnTo>
                <a:lnTo>
                  <a:pt x="6934" y="4182"/>
                </a:lnTo>
                <a:close/>
                <a:moveTo>
                  <a:pt x="11079" y="2055"/>
                </a:moveTo>
                <a:lnTo>
                  <a:pt x="10785" y="2091"/>
                </a:lnTo>
                <a:lnTo>
                  <a:pt x="10565" y="2165"/>
                </a:lnTo>
                <a:lnTo>
                  <a:pt x="10382" y="2311"/>
                </a:lnTo>
                <a:lnTo>
                  <a:pt x="10235" y="2495"/>
                </a:lnTo>
                <a:lnTo>
                  <a:pt x="10198" y="2385"/>
                </a:lnTo>
                <a:lnTo>
                  <a:pt x="10088" y="2348"/>
                </a:lnTo>
                <a:lnTo>
                  <a:pt x="9942" y="2311"/>
                </a:lnTo>
                <a:lnTo>
                  <a:pt x="9611" y="2311"/>
                </a:lnTo>
                <a:lnTo>
                  <a:pt x="9501" y="2348"/>
                </a:lnTo>
                <a:lnTo>
                  <a:pt x="9208" y="2495"/>
                </a:lnTo>
                <a:lnTo>
                  <a:pt x="8988" y="2678"/>
                </a:lnTo>
                <a:lnTo>
                  <a:pt x="8951" y="2568"/>
                </a:lnTo>
                <a:lnTo>
                  <a:pt x="8915" y="2532"/>
                </a:lnTo>
                <a:lnTo>
                  <a:pt x="8878" y="2532"/>
                </a:lnTo>
                <a:lnTo>
                  <a:pt x="8804" y="2568"/>
                </a:lnTo>
                <a:lnTo>
                  <a:pt x="8731" y="2752"/>
                </a:lnTo>
                <a:lnTo>
                  <a:pt x="8658" y="2935"/>
                </a:lnTo>
                <a:lnTo>
                  <a:pt x="8621" y="3339"/>
                </a:lnTo>
                <a:lnTo>
                  <a:pt x="8584" y="3705"/>
                </a:lnTo>
                <a:lnTo>
                  <a:pt x="8621" y="4072"/>
                </a:lnTo>
                <a:lnTo>
                  <a:pt x="8694" y="4439"/>
                </a:lnTo>
                <a:lnTo>
                  <a:pt x="8768" y="4806"/>
                </a:lnTo>
                <a:lnTo>
                  <a:pt x="8804" y="4879"/>
                </a:lnTo>
                <a:lnTo>
                  <a:pt x="8878" y="4953"/>
                </a:lnTo>
                <a:lnTo>
                  <a:pt x="8951" y="4989"/>
                </a:lnTo>
                <a:lnTo>
                  <a:pt x="9061" y="4953"/>
                </a:lnTo>
                <a:lnTo>
                  <a:pt x="9135" y="4916"/>
                </a:lnTo>
                <a:lnTo>
                  <a:pt x="9208" y="4879"/>
                </a:lnTo>
                <a:lnTo>
                  <a:pt x="9245" y="4769"/>
                </a:lnTo>
                <a:lnTo>
                  <a:pt x="9208" y="4659"/>
                </a:lnTo>
                <a:lnTo>
                  <a:pt x="9135" y="4182"/>
                </a:lnTo>
                <a:lnTo>
                  <a:pt x="9098" y="3669"/>
                </a:lnTo>
                <a:lnTo>
                  <a:pt x="9135" y="3339"/>
                </a:lnTo>
                <a:lnTo>
                  <a:pt x="9208" y="3118"/>
                </a:lnTo>
                <a:lnTo>
                  <a:pt x="9391" y="2972"/>
                </a:lnTo>
                <a:lnTo>
                  <a:pt x="9575" y="2825"/>
                </a:lnTo>
                <a:lnTo>
                  <a:pt x="9795" y="2788"/>
                </a:lnTo>
                <a:lnTo>
                  <a:pt x="9868" y="4072"/>
                </a:lnTo>
                <a:lnTo>
                  <a:pt x="9905" y="4146"/>
                </a:lnTo>
                <a:lnTo>
                  <a:pt x="9942" y="4219"/>
                </a:lnTo>
                <a:lnTo>
                  <a:pt x="10015" y="4292"/>
                </a:lnTo>
                <a:lnTo>
                  <a:pt x="10125" y="4292"/>
                </a:lnTo>
                <a:lnTo>
                  <a:pt x="10198" y="4329"/>
                </a:lnTo>
                <a:lnTo>
                  <a:pt x="10272" y="4292"/>
                </a:lnTo>
                <a:lnTo>
                  <a:pt x="10308" y="4219"/>
                </a:lnTo>
                <a:lnTo>
                  <a:pt x="10345" y="4146"/>
                </a:lnTo>
                <a:lnTo>
                  <a:pt x="10455" y="3559"/>
                </a:lnTo>
                <a:lnTo>
                  <a:pt x="10565" y="3008"/>
                </a:lnTo>
                <a:lnTo>
                  <a:pt x="10602" y="2862"/>
                </a:lnTo>
                <a:lnTo>
                  <a:pt x="10675" y="2752"/>
                </a:lnTo>
                <a:lnTo>
                  <a:pt x="10785" y="2642"/>
                </a:lnTo>
                <a:lnTo>
                  <a:pt x="10895" y="2568"/>
                </a:lnTo>
                <a:lnTo>
                  <a:pt x="11079" y="2568"/>
                </a:lnTo>
                <a:lnTo>
                  <a:pt x="11115" y="2642"/>
                </a:lnTo>
                <a:lnTo>
                  <a:pt x="11115" y="2752"/>
                </a:lnTo>
                <a:lnTo>
                  <a:pt x="11115" y="2862"/>
                </a:lnTo>
                <a:lnTo>
                  <a:pt x="11189" y="3449"/>
                </a:lnTo>
                <a:lnTo>
                  <a:pt x="11299" y="4036"/>
                </a:lnTo>
                <a:lnTo>
                  <a:pt x="11372" y="4256"/>
                </a:lnTo>
                <a:lnTo>
                  <a:pt x="11446" y="4512"/>
                </a:lnTo>
                <a:lnTo>
                  <a:pt x="11556" y="4732"/>
                </a:lnTo>
                <a:lnTo>
                  <a:pt x="11629" y="4806"/>
                </a:lnTo>
                <a:lnTo>
                  <a:pt x="11739" y="4843"/>
                </a:lnTo>
                <a:lnTo>
                  <a:pt x="11849" y="4843"/>
                </a:lnTo>
                <a:lnTo>
                  <a:pt x="11922" y="4806"/>
                </a:lnTo>
                <a:lnTo>
                  <a:pt x="11996" y="4769"/>
                </a:lnTo>
                <a:lnTo>
                  <a:pt x="12032" y="4696"/>
                </a:lnTo>
                <a:lnTo>
                  <a:pt x="12069" y="4586"/>
                </a:lnTo>
                <a:lnTo>
                  <a:pt x="11996" y="4476"/>
                </a:lnTo>
                <a:lnTo>
                  <a:pt x="11922" y="4402"/>
                </a:lnTo>
                <a:lnTo>
                  <a:pt x="11886" y="4256"/>
                </a:lnTo>
                <a:lnTo>
                  <a:pt x="11812" y="4072"/>
                </a:lnTo>
                <a:lnTo>
                  <a:pt x="11776" y="3779"/>
                </a:lnTo>
                <a:lnTo>
                  <a:pt x="11666" y="3339"/>
                </a:lnTo>
                <a:lnTo>
                  <a:pt x="11629" y="2862"/>
                </a:lnTo>
                <a:lnTo>
                  <a:pt x="11629" y="2532"/>
                </a:lnTo>
                <a:lnTo>
                  <a:pt x="11592" y="2385"/>
                </a:lnTo>
                <a:lnTo>
                  <a:pt x="11482" y="2275"/>
                </a:lnTo>
                <a:lnTo>
                  <a:pt x="11299" y="2128"/>
                </a:lnTo>
                <a:lnTo>
                  <a:pt x="11189" y="2091"/>
                </a:lnTo>
                <a:lnTo>
                  <a:pt x="11079" y="2055"/>
                </a:lnTo>
                <a:close/>
                <a:moveTo>
                  <a:pt x="2715" y="1138"/>
                </a:moveTo>
                <a:lnTo>
                  <a:pt x="2569" y="1174"/>
                </a:lnTo>
                <a:lnTo>
                  <a:pt x="2422" y="1284"/>
                </a:lnTo>
                <a:lnTo>
                  <a:pt x="2385" y="1358"/>
                </a:lnTo>
                <a:lnTo>
                  <a:pt x="2165" y="1284"/>
                </a:lnTo>
                <a:lnTo>
                  <a:pt x="1762" y="1284"/>
                </a:lnTo>
                <a:lnTo>
                  <a:pt x="1542" y="1358"/>
                </a:lnTo>
                <a:lnTo>
                  <a:pt x="771" y="1504"/>
                </a:lnTo>
                <a:lnTo>
                  <a:pt x="368" y="1651"/>
                </a:lnTo>
                <a:lnTo>
                  <a:pt x="184" y="1725"/>
                </a:lnTo>
                <a:lnTo>
                  <a:pt x="38" y="1835"/>
                </a:lnTo>
                <a:lnTo>
                  <a:pt x="1" y="1908"/>
                </a:lnTo>
                <a:lnTo>
                  <a:pt x="1" y="1981"/>
                </a:lnTo>
                <a:lnTo>
                  <a:pt x="38" y="2018"/>
                </a:lnTo>
                <a:lnTo>
                  <a:pt x="111" y="2055"/>
                </a:lnTo>
                <a:lnTo>
                  <a:pt x="74" y="2348"/>
                </a:lnTo>
                <a:lnTo>
                  <a:pt x="74" y="2642"/>
                </a:lnTo>
                <a:lnTo>
                  <a:pt x="74" y="3705"/>
                </a:lnTo>
                <a:lnTo>
                  <a:pt x="111" y="4843"/>
                </a:lnTo>
                <a:lnTo>
                  <a:pt x="148" y="5980"/>
                </a:lnTo>
                <a:lnTo>
                  <a:pt x="184" y="6090"/>
                </a:lnTo>
                <a:lnTo>
                  <a:pt x="294" y="6200"/>
                </a:lnTo>
                <a:lnTo>
                  <a:pt x="404" y="6236"/>
                </a:lnTo>
                <a:lnTo>
                  <a:pt x="514" y="6200"/>
                </a:lnTo>
                <a:lnTo>
                  <a:pt x="624" y="6236"/>
                </a:lnTo>
                <a:lnTo>
                  <a:pt x="845" y="6273"/>
                </a:lnTo>
                <a:lnTo>
                  <a:pt x="1028" y="6236"/>
                </a:lnTo>
                <a:lnTo>
                  <a:pt x="1395" y="6163"/>
                </a:lnTo>
                <a:lnTo>
                  <a:pt x="2385" y="5980"/>
                </a:lnTo>
                <a:lnTo>
                  <a:pt x="2605" y="5943"/>
                </a:lnTo>
                <a:lnTo>
                  <a:pt x="2752" y="5906"/>
                </a:lnTo>
                <a:lnTo>
                  <a:pt x="2899" y="5833"/>
                </a:lnTo>
                <a:lnTo>
                  <a:pt x="2972" y="5686"/>
                </a:lnTo>
                <a:lnTo>
                  <a:pt x="2972" y="5576"/>
                </a:lnTo>
                <a:lnTo>
                  <a:pt x="2935" y="5503"/>
                </a:lnTo>
                <a:lnTo>
                  <a:pt x="2825" y="5429"/>
                </a:lnTo>
                <a:lnTo>
                  <a:pt x="2679" y="5393"/>
                </a:lnTo>
                <a:lnTo>
                  <a:pt x="2532" y="5393"/>
                </a:lnTo>
                <a:lnTo>
                  <a:pt x="2385" y="5429"/>
                </a:lnTo>
                <a:lnTo>
                  <a:pt x="2055" y="5503"/>
                </a:lnTo>
                <a:lnTo>
                  <a:pt x="1762" y="5576"/>
                </a:lnTo>
                <a:lnTo>
                  <a:pt x="1028" y="5723"/>
                </a:lnTo>
                <a:lnTo>
                  <a:pt x="698" y="5796"/>
                </a:lnTo>
                <a:lnTo>
                  <a:pt x="661" y="4953"/>
                </a:lnTo>
                <a:lnTo>
                  <a:pt x="624" y="4109"/>
                </a:lnTo>
                <a:lnTo>
                  <a:pt x="845" y="4109"/>
                </a:lnTo>
                <a:lnTo>
                  <a:pt x="1028" y="4072"/>
                </a:lnTo>
                <a:lnTo>
                  <a:pt x="1431" y="3962"/>
                </a:lnTo>
                <a:lnTo>
                  <a:pt x="2459" y="3742"/>
                </a:lnTo>
                <a:lnTo>
                  <a:pt x="2495" y="3779"/>
                </a:lnTo>
                <a:lnTo>
                  <a:pt x="2605" y="3779"/>
                </a:lnTo>
                <a:lnTo>
                  <a:pt x="2679" y="3742"/>
                </a:lnTo>
                <a:lnTo>
                  <a:pt x="2752" y="3705"/>
                </a:lnTo>
                <a:lnTo>
                  <a:pt x="2789" y="3669"/>
                </a:lnTo>
                <a:lnTo>
                  <a:pt x="2862" y="3559"/>
                </a:lnTo>
                <a:lnTo>
                  <a:pt x="2899" y="3485"/>
                </a:lnTo>
                <a:lnTo>
                  <a:pt x="2899" y="3412"/>
                </a:lnTo>
                <a:lnTo>
                  <a:pt x="2862" y="3339"/>
                </a:lnTo>
                <a:lnTo>
                  <a:pt x="2825" y="3265"/>
                </a:lnTo>
                <a:lnTo>
                  <a:pt x="2715" y="3155"/>
                </a:lnTo>
                <a:lnTo>
                  <a:pt x="2532" y="3155"/>
                </a:lnTo>
                <a:lnTo>
                  <a:pt x="1431" y="3449"/>
                </a:lnTo>
                <a:lnTo>
                  <a:pt x="1028" y="3522"/>
                </a:lnTo>
                <a:lnTo>
                  <a:pt x="808" y="3595"/>
                </a:lnTo>
                <a:lnTo>
                  <a:pt x="624" y="3632"/>
                </a:lnTo>
                <a:lnTo>
                  <a:pt x="588" y="2788"/>
                </a:lnTo>
                <a:lnTo>
                  <a:pt x="588" y="2458"/>
                </a:lnTo>
                <a:lnTo>
                  <a:pt x="551" y="2091"/>
                </a:lnTo>
                <a:lnTo>
                  <a:pt x="1065" y="1981"/>
                </a:lnTo>
                <a:lnTo>
                  <a:pt x="1615" y="1835"/>
                </a:lnTo>
                <a:lnTo>
                  <a:pt x="1798" y="1798"/>
                </a:lnTo>
                <a:lnTo>
                  <a:pt x="2055" y="1798"/>
                </a:lnTo>
                <a:lnTo>
                  <a:pt x="2165" y="1871"/>
                </a:lnTo>
                <a:lnTo>
                  <a:pt x="2238" y="1908"/>
                </a:lnTo>
                <a:lnTo>
                  <a:pt x="2312" y="1945"/>
                </a:lnTo>
                <a:lnTo>
                  <a:pt x="2422" y="1945"/>
                </a:lnTo>
                <a:lnTo>
                  <a:pt x="2495" y="1908"/>
                </a:lnTo>
                <a:lnTo>
                  <a:pt x="3009" y="1651"/>
                </a:lnTo>
                <a:lnTo>
                  <a:pt x="3082" y="1615"/>
                </a:lnTo>
                <a:lnTo>
                  <a:pt x="3119" y="1578"/>
                </a:lnTo>
                <a:lnTo>
                  <a:pt x="3156" y="1431"/>
                </a:lnTo>
                <a:lnTo>
                  <a:pt x="3119" y="1284"/>
                </a:lnTo>
                <a:lnTo>
                  <a:pt x="3082" y="1248"/>
                </a:lnTo>
                <a:lnTo>
                  <a:pt x="3009" y="1174"/>
                </a:lnTo>
                <a:lnTo>
                  <a:pt x="2862" y="1138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64" name="Google Shape;64;p13"/>
          <p:cNvSpPr/>
          <p:nvPr/>
        </p:nvSpPr>
        <p:spPr>
          <a:xfrm>
            <a:off x="7146421" y="4508764"/>
            <a:ext cx="1040884" cy="730621"/>
          </a:xfrm>
          <a:custGeom>
            <a:avLst/>
            <a:gdLst/>
            <a:ahLst/>
            <a:cxnLst/>
            <a:rect l="l" t="t" r="r" b="b"/>
            <a:pathLst>
              <a:path w="20800" h="14600" extrusionOk="0">
                <a:moveTo>
                  <a:pt x="5466" y="441"/>
                </a:moveTo>
                <a:lnTo>
                  <a:pt x="5650" y="478"/>
                </a:lnTo>
                <a:lnTo>
                  <a:pt x="5577" y="478"/>
                </a:lnTo>
                <a:lnTo>
                  <a:pt x="5466" y="441"/>
                </a:lnTo>
                <a:close/>
                <a:moveTo>
                  <a:pt x="4843" y="478"/>
                </a:moveTo>
                <a:lnTo>
                  <a:pt x="4806" y="514"/>
                </a:lnTo>
                <a:lnTo>
                  <a:pt x="4586" y="551"/>
                </a:lnTo>
                <a:lnTo>
                  <a:pt x="4843" y="478"/>
                </a:lnTo>
                <a:close/>
                <a:moveTo>
                  <a:pt x="5173" y="808"/>
                </a:moveTo>
                <a:lnTo>
                  <a:pt x="5210" y="844"/>
                </a:lnTo>
                <a:lnTo>
                  <a:pt x="5246" y="918"/>
                </a:lnTo>
                <a:lnTo>
                  <a:pt x="5356" y="991"/>
                </a:lnTo>
                <a:lnTo>
                  <a:pt x="5503" y="1028"/>
                </a:lnTo>
                <a:lnTo>
                  <a:pt x="5760" y="1028"/>
                </a:lnTo>
                <a:lnTo>
                  <a:pt x="5870" y="991"/>
                </a:lnTo>
                <a:lnTo>
                  <a:pt x="5980" y="991"/>
                </a:lnTo>
                <a:lnTo>
                  <a:pt x="6017" y="1028"/>
                </a:lnTo>
                <a:lnTo>
                  <a:pt x="6053" y="1101"/>
                </a:lnTo>
                <a:lnTo>
                  <a:pt x="6163" y="1431"/>
                </a:lnTo>
                <a:lnTo>
                  <a:pt x="6163" y="1725"/>
                </a:lnTo>
                <a:lnTo>
                  <a:pt x="6127" y="2055"/>
                </a:lnTo>
                <a:lnTo>
                  <a:pt x="6053" y="2348"/>
                </a:lnTo>
                <a:lnTo>
                  <a:pt x="5980" y="2532"/>
                </a:lnTo>
                <a:lnTo>
                  <a:pt x="5907" y="2715"/>
                </a:lnTo>
                <a:lnTo>
                  <a:pt x="5650" y="3009"/>
                </a:lnTo>
                <a:lnTo>
                  <a:pt x="5393" y="3229"/>
                </a:lnTo>
                <a:lnTo>
                  <a:pt x="5063" y="3412"/>
                </a:lnTo>
                <a:lnTo>
                  <a:pt x="5063" y="3375"/>
                </a:lnTo>
                <a:lnTo>
                  <a:pt x="5063" y="3302"/>
                </a:lnTo>
                <a:lnTo>
                  <a:pt x="5026" y="3265"/>
                </a:lnTo>
                <a:lnTo>
                  <a:pt x="4953" y="3229"/>
                </a:lnTo>
                <a:lnTo>
                  <a:pt x="4880" y="3229"/>
                </a:lnTo>
                <a:lnTo>
                  <a:pt x="5063" y="2789"/>
                </a:lnTo>
                <a:lnTo>
                  <a:pt x="5063" y="2715"/>
                </a:lnTo>
                <a:lnTo>
                  <a:pt x="4990" y="2679"/>
                </a:lnTo>
                <a:lnTo>
                  <a:pt x="4953" y="2679"/>
                </a:lnTo>
                <a:lnTo>
                  <a:pt x="4880" y="2715"/>
                </a:lnTo>
                <a:lnTo>
                  <a:pt x="4549" y="3229"/>
                </a:lnTo>
                <a:lnTo>
                  <a:pt x="4329" y="3559"/>
                </a:lnTo>
                <a:lnTo>
                  <a:pt x="4109" y="3522"/>
                </a:lnTo>
                <a:lnTo>
                  <a:pt x="3853" y="3486"/>
                </a:lnTo>
                <a:lnTo>
                  <a:pt x="3706" y="3449"/>
                </a:lnTo>
                <a:lnTo>
                  <a:pt x="3999" y="3192"/>
                </a:lnTo>
                <a:lnTo>
                  <a:pt x="4586" y="2642"/>
                </a:lnTo>
                <a:lnTo>
                  <a:pt x="4586" y="2568"/>
                </a:lnTo>
                <a:lnTo>
                  <a:pt x="4586" y="2495"/>
                </a:lnTo>
                <a:lnTo>
                  <a:pt x="4513" y="2458"/>
                </a:lnTo>
                <a:lnTo>
                  <a:pt x="4439" y="2458"/>
                </a:lnTo>
                <a:lnTo>
                  <a:pt x="3486" y="3119"/>
                </a:lnTo>
                <a:lnTo>
                  <a:pt x="3302" y="3265"/>
                </a:lnTo>
                <a:lnTo>
                  <a:pt x="3229" y="3192"/>
                </a:lnTo>
                <a:lnTo>
                  <a:pt x="3266" y="3082"/>
                </a:lnTo>
                <a:lnTo>
                  <a:pt x="3302" y="3009"/>
                </a:lnTo>
                <a:lnTo>
                  <a:pt x="3266" y="2935"/>
                </a:lnTo>
                <a:lnTo>
                  <a:pt x="3229" y="2899"/>
                </a:lnTo>
                <a:lnTo>
                  <a:pt x="3339" y="2935"/>
                </a:lnTo>
                <a:lnTo>
                  <a:pt x="3669" y="2752"/>
                </a:lnTo>
                <a:lnTo>
                  <a:pt x="4733" y="2055"/>
                </a:lnTo>
                <a:lnTo>
                  <a:pt x="4770" y="1982"/>
                </a:lnTo>
                <a:lnTo>
                  <a:pt x="4770" y="1945"/>
                </a:lnTo>
                <a:lnTo>
                  <a:pt x="4733" y="1872"/>
                </a:lnTo>
                <a:lnTo>
                  <a:pt x="4660" y="1872"/>
                </a:lnTo>
                <a:lnTo>
                  <a:pt x="4329" y="1982"/>
                </a:lnTo>
                <a:lnTo>
                  <a:pt x="3816" y="2202"/>
                </a:lnTo>
                <a:lnTo>
                  <a:pt x="3302" y="2458"/>
                </a:lnTo>
                <a:lnTo>
                  <a:pt x="3082" y="2642"/>
                </a:lnTo>
                <a:lnTo>
                  <a:pt x="2935" y="2789"/>
                </a:lnTo>
                <a:lnTo>
                  <a:pt x="2899" y="2605"/>
                </a:lnTo>
                <a:lnTo>
                  <a:pt x="2899" y="2458"/>
                </a:lnTo>
                <a:lnTo>
                  <a:pt x="3082" y="2385"/>
                </a:lnTo>
                <a:lnTo>
                  <a:pt x="3266" y="2238"/>
                </a:lnTo>
                <a:lnTo>
                  <a:pt x="3632" y="2018"/>
                </a:lnTo>
                <a:lnTo>
                  <a:pt x="4109" y="1725"/>
                </a:lnTo>
                <a:lnTo>
                  <a:pt x="4586" y="1505"/>
                </a:lnTo>
                <a:lnTo>
                  <a:pt x="4660" y="1431"/>
                </a:lnTo>
                <a:lnTo>
                  <a:pt x="4660" y="1358"/>
                </a:lnTo>
                <a:lnTo>
                  <a:pt x="4586" y="1321"/>
                </a:lnTo>
                <a:lnTo>
                  <a:pt x="4513" y="1285"/>
                </a:lnTo>
                <a:lnTo>
                  <a:pt x="4256" y="1358"/>
                </a:lnTo>
                <a:lnTo>
                  <a:pt x="3963" y="1431"/>
                </a:lnTo>
                <a:lnTo>
                  <a:pt x="3706" y="1505"/>
                </a:lnTo>
                <a:lnTo>
                  <a:pt x="3449" y="1651"/>
                </a:lnTo>
                <a:lnTo>
                  <a:pt x="3156" y="1798"/>
                </a:lnTo>
                <a:lnTo>
                  <a:pt x="3302" y="1578"/>
                </a:lnTo>
                <a:lnTo>
                  <a:pt x="3486" y="1358"/>
                </a:lnTo>
                <a:lnTo>
                  <a:pt x="3779" y="1211"/>
                </a:lnTo>
                <a:lnTo>
                  <a:pt x="4109" y="1065"/>
                </a:lnTo>
                <a:lnTo>
                  <a:pt x="4733" y="844"/>
                </a:lnTo>
                <a:lnTo>
                  <a:pt x="4770" y="918"/>
                </a:lnTo>
                <a:lnTo>
                  <a:pt x="4843" y="991"/>
                </a:lnTo>
                <a:lnTo>
                  <a:pt x="4916" y="991"/>
                </a:lnTo>
                <a:lnTo>
                  <a:pt x="4990" y="1028"/>
                </a:lnTo>
                <a:lnTo>
                  <a:pt x="5063" y="991"/>
                </a:lnTo>
                <a:lnTo>
                  <a:pt x="5100" y="955"/>
                </a:lnTo>
                <a:lnTo>
                  <a:pt x="5173" y="881"/>
                </a:lnTo>
                <a:lnTo>
                  <a:pt x="5173" y="808"/>
                </a:lnTo>
                <a:close/>
                <a:moveTo>
                  <a:pt x="9648" y="3302"/>
                </a:moveTo>
                <a:lnTo>
                  <a:pt x="9905" y="3375"/>
                </a:lnTo>
                <a:lnTo>
                  <a:pt x="9905" y="3412"/>
                </a:lnTo>
                <a:lnTo>
                  <a:pt x="10125" y="3632"/>
                </a:lnTo>
                <a:lnTo>
                  <a:pt x="10308" y="3889"/>
                </a:lnTo>
                <a:lnTo>
                  <a:pt x="10162" y="4036"/>
                </a:lnTo>
                <a:lnTo>
                  <a:pt x="9978" y="4182"/>
                </a:lnTo>
                <a:lnTo>
                  <a:pt x="9795" y="4293"/>
                </a:lnTo>
                <a:lnTo>
                  <a:pt x="9612" y="4329"/>
                </a:lnTo>
                <a:lnTo>
                  <a:pt x="9501" y="4293"/>
                </a:lnTo>
                <a:lnTo>
                  <a:pt x="9428" y="4256"/>
                </a:lnTo>
                <a:lnTo>
                  <a:pt x="9501" y="4146"/>
                </a:lnTo>
                <a:lnTo>
                  <a:pt x="9501" y="4072"/>
                </a:lnTo>
                <a:lnTo>
                  <a:pt x="9465" y="3999"/>
                </a:lnTo>
                <a:lnTo>
                  <a:pt x="9391" y="3926"/>
                </a:lnTo>
                <a:lnTo>
                  <a:pt x="9245" y="3926"/>
                </a:lnTo>
                <a:lnTo>
                  <a:pt x="9465" y="3816"/>
                </a:lnTo>
                <a:lnTo>
                  <a:pt x="9501" y="3779"/>
                </a:lnTo>
                <a:lnTo>
                  <a:pt x="9538" y="3742"/>
                </a:lnTo>
                <a:lnTo>
                  <a:pt x="9538" y="3632"/>
                </a:lnTo>
                <a:lnTo>
                  <a:pt x="9465" y="3559"/>
                </a:lnTo>
                <a:lnTo>
                  <a:pt x="9391" y="3522"/>
                </a:lnTo>
                <a:lnTo>
                  <a:pt x="9355" y="3522"/>
                </a:lnTo>
                <a:lnTo>
                  <a:pt x="9061" y="3632"/>
                </a:lnTo>
                <a:lnTo>
                  <a:pt x="9208" y="3375"/>
                </a:lnTo>
                <a:lnTo>
                  <a:pt x="9281" y="3412"/>
                </a:lnTo>
                <a:lnTo>
                  <a:pt x="9355" y="3412"/>
                </a:lnTo>
                <a:lnTo>
                  <a:pt x="9501" y="3375"/>
                </a:lnTo>
                <a:lnTo>
                  <a:pt x="9648" y="3302"/>
                </a:lnTo>
                <a:close/>
                <a:moveTo>
                  <a:pt x="1505" y="4329"/>
                </a:moveTo>
                <a:lnTo>
                  <a:pt x="1615" y="4366"/>
                </a:lnTo>
                <a:lnTo>
                  <a:pt x="1725" y="4439"/>
                </a:lnTo>
                <a:lnTo>
                  <a:pt x="1872" y="4586"/>
                </a:lnTo>
                <a:lnTo>
                  <a:pt x="1908" y="4769"/>
                </a:lnTo>
                <a:lnTo>
                  <a:pt x="1945" y="4916"/>
                </a:lnTo>
                <a:lnTo>
                  <a:pt x="1908" y="5100"/>
                </a:lnTo>
                <a:lnTo>
                  <a:pt x="1872" y="5246"/>
                </a:lnTo>
                <a:lnTo>
                  <a:pt x="1762" y="5393"/>
                </a:lnTo>
                <a:lnTo>
                  <a:pt x="1615" y="5503"/>
                </a:lnTo>
                <a:lnTo>
                  <a:pt x="1468" y="5576"/>
                </a:lnTo>
                <a:lnTo>
                  <a:pt x="1432" y="5430"/>
                </a:lnTo>
                <a:lnTo>
                  <a:pt x="1432" y="5283"/>
                </a:lnTo>
                <a:lnTo>
                  <a:pt x="1432" y="5210"/>
                </a:lnTo>
                <a:lnTo>
                  <a:pt x="1395" y="5136"/>
                </a:lnTo>
                <a:lnTo>
                  <a:pt x="1395" y="5063"/>
                </a:lnTo>
                <a:lnTo>
                  <a:pt x="1321" y="4989"/>
                </a:lnTo>
                <a:lnTo>
                  <a:pt x="1285" y="4953"/>
                </a:lnTo>
                <a:lnTo>
                  <a:pt x="1175" y="4989"/>
                </a:lnTo>
                <a:lnTo>
                  <a:pt x="1028" y="5063"/>
                </a:lnTo>
                <a:lnTo>
                  <a:pt x="1138" y="4989"/>
                </a:lnTo>
                <a:lnTo>
                  <a:pt x="1321" y="4879"/>
                </a:lnTo>
                <a:lnTo>
                  <a:pt x="1468" y="4769"/>
                </a:lnTo>
                <a:lnTo>
                  <a:pt x="1542" y="4696"/>
                </a:lnTo>
                <a:lnTo>
                  <a:pt x="1505" y="4623"/>
                </a:lnTo>
                <a:lnTo>
                  <a:pt x="1468" y="4549"/>
                </a:lnTo>
                <a:lnTo>
                  <a:pt x="1395" y="4513"/>
                </a:lnTo>
                <a:lnTo>
                  <a:pt x="1432" y="4476"/>
                </a:lnTo>
                <a:lnTo>
                  <a:pt x="1468" y="4439"/>
                </a:lnTo>
                <a:lnTo>
                  <a:pt x="1468" y="4403"/>
                </a:lnTo>
                <a:lnTo>
                  <a:pt x="1432" y="4329"/>
                </a:lnTo>
                <a:close/>
                <a:moveTo>
                  <a:pt x="1138" y="5576"/>
                </a:moveTo>
                <a:lnTo>
                  <a:pt x="1138" y="5650"/>
                </a:lnTo>
                <a:lnTo>
                  <a:pt x="1028" y="5613"/>
                </a:lnTo>
                <a:lnTo>
                  <a:pt x="1138" y="5576"/>
                </a:lnTo>
                <a:close/>
                <a:moveTo>
                  <a:pt x="7887" y="5907"/>
                </a:moveTo>
                <a:lnTo>
                  <a:pt x="8218" y="5980"/>
                </a:lnTo>
                <a:lnTo>
                  <a:pt x="8291" y="6090"/>
                </a:lnTo>
                <a:lnTo>
                  <a:pt x="8401" y="6163"/>
                </a:lnTo>
                <a:lnTo>
                  <a:pt x="8511" y="6273"/>
                </a:lnTo>
                <a:lnTo>
                  <a:pt x="8621" y="6383"/>
                </a:lnTo>
                <a:lnTo>
                  <a:pt x="8694" y="6530"/>
                </a:lnTo>
                <a:lnTo>
                  <a:pt x="8768" y="6677"/>
                </a:lnTo>
                <a:lnTo>
                  <a:pt x="8805" y="6934"/>
                </a:lnTo>
                <a:lnTo>
                  <a:pt x="8768" y="7154"/>
                </a:lnTo>
                <a:lnTo>
                  <a:pt x="8658" y="7374"/>
                </a:lnTo>
                <a:lnTo>
                  <a:pt x="8548" y="7557"/>
                </a:lnTo>
                <a:lnTo>
                  <a:pt x="8438" y="7704"/>
                </a:lnTo>
                <a:lnTo>
                  <a:pt x="8291" y="7814"/>
                </a:lnTo>
                <a:lnTo>
                  <a:pt x="8144" y="7887"/>
                </a:lnTo>
                <a:lnTo>
                  <a:pt x="7998" y="7961"/>
                </a:lnTo>
                <a:lnTo>
                  <a:pt x="8071" y="7594"/>
                </a:lnTo>
                <a:lnTo>
                  <a:pt x="8071" y="7520"/>
                </a:lnTo>
                <a:lnTo>
                  <a:pt x="8034" y="7484"/>
                </a:lnTo>
                <a:lnTo>
                  <a:pt x="7961" y="7484"/>
                </a:lnTo>
                <a:lnTo>
                  <a:pt x="7924" y="7520"/>
                </a:lnTo>
                <a:lnTo>
                  <a:pt x="7741" y="7741"/>
                </a:lnTo>
                <a:lnTo>
                  <a:pt x="7557" y="7997"/>
                </a:lnTo>
                <a:lnTo>
                  <a:pt x="7264" y="7924"/>
                </a:lnTo>
                <a:lnTo>
                  <a:pt x="7484" y="7594"/>
                </a:lnTo>
                <a:lnTo>
                  <a:pt x="7741" y="7337"/>
                </a:lnTo>
                <a:lnTo>
                  <a:pt x="7741" y="7264"/>
                </a:lnTo>
                <a:lnTo>
                  <a:pt x="7741" y="7227"/>
                </a:lnTo>
                <a:lnTo>
                  <a:pt x="7631" y="7227"/>
                </a:lnTo>
                <a:lnTo>
                  <a:pt x="7447" y="7337"/>
                </a:lnTo>
                <a:lnTo>
                  <a:pt x="7264" y="7447"/>
                </a:lnTo>
                <a:lnTo>
                  <a:pt x="7080" y="7594"/>
                </a:lnTo>
                <a:lnTo>
                  <a:pt x="6934" y="7777"/>
                </a:lnTo>
                <a:lnTo>
                  <a:pt x="6860" y="7704"/>
                </a:lnTo>
                <a:lnTo>
                  <a:pt x="6714" y="7557"/>
                </a:lnTo>
                <a:lnTo>
                  <a:pt x="7227" y="7264"/>
                </a:lnTo>
                <a:lnTo>
                  <a:pt x="7741" y="6934"/>
                </a:lnTo>
                <a:lnTo>
                  <a:pt x="7741" y="6897"/>
                </a:lnTo>
                <a:lnTo>
                  <a:pt x="7704" y="6860"/>
                </a:lnTo>
                <a:lnTo>
                  <a:pt x="7411" y="6860"/>
                </a:lnTo>
                <a:lnTo>
                  <a:pt x="7080" y="6934"/>
                </a:lnTo>
                <a:lnTo>
                  <a:pt x="6787" y="7044"/>
                </a:lnTo>
                <a:lnTo>
                  <a:pt x="6530" y="7227"/>
                </a:lnTo>
                <a:lnTo>
                  <a:pt x="6494" y="7007"/>
                </a:lnTo>
                <a:lnTo>
                  <a:pt x="6494" y="6750"/>
                </a:lnTo>
                <a:lnTo>
                  <a:pt x="6604" y="6713"/>
                </a:lnTo>
                <a:lnTo>
                  <a:pt x="6970" y="6603"/>
                </a:lnTo>
                <a:lnTo>
                  <a:pt x="7117" y="6530"/>
                </a:lnTo>
                <a:lnTo>
                  <a:pt x="7301" y="6420"/>
                </a:lnTo>
                <a:lnTo>
                  <a:pt x="7337" y="6347"/>
                </a:lnTo>
                <a:lnTo>
                  <a:pt x="7337" y="6310"/>
                </a:lnTo>
                <a:lnTo>
                  <a:pt x="7301" y="6310"/>
                </a:lnTo>
                <a:lnTo>
                  <a:pt x="7007" y="6273"/>
                </a:lnTo>
                <a:lnTo>
                  <a:pt x="6750" y="6310"/>
                </a:lnTo>
                <a:lnTo>
                  <a:pt x="6750" y="6310"/>
                </a:lnTo>
                <a:lnTo>
                  <a:pt x="6860" y="6200"/>
                </a:lnTo>
                <a:lnTo>
                  <a:pt x="6970" y="6090"/>
                </a:lnTo>
                <a:lnTo>
                  <a:pt x="7117" y="6017"/>
                </a:lnTo>
                <a:lnTo>
                  <a:pt x="7264" y="5943"/>
                </a:lnTo>
                <a:lnTo>
                  <a:pt x="7557" y="5907"/>
                </a:lnTo>
                <a:close/>
                <a:moveTo>
                  <a:pt x="4953" y="1"/>
                </a:moveTo>
                <a:lnTo>
                  <a:pt x="4733" y="37"/>
                </a:lnTo>
                <a:lnTo>
                  <a:pt x="4476" y="111"/>
                </a:lnTo>
                <a:lnTo>
                  <a:pt x="4256" y="184"/>
                </a:lnTo>
                <a:lnTo>
                  <a:pt x="4036" y="294"/>
                </a:lnTo>
                <a:lnTo>
                  <a:pt x="3632" y="551"/>
                </a:lnTo>
                <a:lnTo>
                  <a:pt x="3302" y="881"/>
                </a:lnTo>
                <a:lnTo>
                  <a:pt x="2972" y="1248"/>
                </a:lnTo>
                <a:lnTo>
                  <a:pt x="2679" y="1651"/>
                </a:lnTo>
                <a:lnTo>
                  <a:pt x="2569" y="1872"/>
                </a:lnTo>
                <a:lnTo>
                  <a:pt x="2495" y="2092"/>
                </a:lnTo>
                <a:lnTo>
                  <a:pt x="2422" y="2348"/>
                </a:lnTo>
                <a:lnTo>
                  <a:pt x="2385" y="2568"/>
                </a:lnTo>
                <a:lnTo>
                  <a:pt x="2422" y="2789"/>
                </a:lnTo>
                <a:lnTo>
                  <a:pt x="2459" y="2935"/>
                </a:lnTo>
                <a:lnTo>
                  <a:pt x="2532" y="3119"/>
                </a:lnTo>
                <a:lnTo>
                  <a:pt x="2605" y="3265"/>
                </a:lnTo>
                <a:lnTo>
                  <a:pt x="2495" y="3339"/>
                </a:lnTo>
                <a:lnTo>
                  <a:pt x="2018" y="3559"/>
                </a:lnTo>
                <a:lnTo>
                  <a:pt x="1798" y="3706"/>
                </a:lnTo>
                <a:lnTo>
                  <a:pt x="1688" y="3779"/>
                </a:lnTo>
                <a:lnTo>
                  <a:pt x="1578" y="3852"/>
                </a:lnTo>
                <a:lnTo>
                  <a:pt x="1065" y="3852"/>
                </a:lnTo>
                <a:lnTo>
                  <a:pt x="881" y="3926"/>
                </a:lnTo>
                <a:lnTo>
                  <a:pt x="735" y="3999"/>
                </a:lnTo>
                <a:lnTo>
                  <a:pt x="588" y="4109"/>
                </a:lnTo>
                <a:lnTo>
                  <a:pt x="478" y="4256"/>
                </a:lnTo>
                <a:lnTo>
                  <a:pt x="368" y="4403"/>
                </a:lnTo>
                <a:lnTo>
                  <a:pt x="184" y="4623"/>
                </a:lnTo>
                <a:lnTo>
                  <a:pt x="74" y="4879"/>
                </a:lnTo>
                <a:lnTo>
                  <a:pt x="38" y="4989"/>
                </a:lnTo>
                <a:lnTo>
                  <a:pt x="1" y="5136"/>
                </a:lnTo>
                <a:lnTo>
                  <a:pt x="38" y="5283"/>
                </a:lnTo>
                <a:lnTo>
                  <a:pt x="74" y="5430"/>
                </a:lnTo>
                <a:lnTo>
                  <a:pt x="184" y="5576"/>
                </a:lnTo>
                <a:lnTo>
                  <a:pt x="258" y="5723"/>
                </a:lnTo>
                <a:lnTo>
                  <a:pt x="404" y="5833"/>
                </a:lnTo>
                <a:lnTo>
                  <a:pt x="514" y="5943"/>
                </a:lnTo>
                <a:lnTo>
                  <a:pt x="661" y="6017"/>
                </a:lnTo>
                <a:lnTo>
                  <a:pt x="845" y="6053"/>
                </a:lnTo>
                <a:lnTo>
                  <a:pt x="1175" y="6127"/>
                </a:lnTo>
                <a:lnTo>
                  <a:pt x="1358" y="6127"/>
                </a:lnTo>
                <a:lnTo>
                  <a:pt x="1505" y="6090"/>
                </a:lnTo>
                <a:lnTo>
                  <a:pt x="1688" y="6053"/>
                </a:lnTo>
                <a:lnTo>
                  <a:pt x="1835" y="5980"/>
                </a:lnTo>
                <a:lnTo>
                  <a:pt x="2055" y="5760"/>
                </a:lnTo>
                <a:lnTo>
                  <a:pt x="2275" y="5503"/>
                </a:lnTo>
                <a:lnTo>
                  <a:pt x="2385" y="5210"/>
                </a:lnTo>
                <a:lnTo>
                  <a:pt x="2422" y="5063"/>
                </a:lnTo>
                <a:lnTo>
                  <a:pt x="2422" y="4879"/>
                </a:lnTo>
                <a:lnTo>
                  <a:pt x="2385" y="4733"/>
                </a:lnTo>
                <a:lnTo>
                  <a:pt x="2349" y="4586"/>
                </a:lnTo>
                <a:lnTo>
                  <a:pt x="2275" y="4403"/>
                </a:lnTo>
                <a:lnTo>
                  <a:pt x="2202" y="4256"/>
                </a:lnTo>
                <a:lnTo>
                  <a:pt x="2092" y="4146"/>
                </a:lnTo>
                <a:lnTo>
                  <a:pt x="2055" y="4109"/>
                </a:lnTo>
                <a:lnTo>
                  <a:pt x="2165" y="4036"/>
                </a:lnTo>
                <a:lnTo>
                  <a:pt x="2495" y="3816"/>
                </a:lnTo>
                <a:lnTo>
                  <a:pt x="2679" y="3669"/>
                </a:lnTo>
                <a:lnTo>
                  <a:pt x="2862" y="3522"/>
                </a:lnTo>
                <a:lnTo>
                  <a:pt x="3119" y="3706"/>
                </a:lnTo>
                <a:lnTo>
                  <a:pt x="3156" y="3779"/>
                </a:lnTo>
                <a:lnTo>
                  <a:pt x="3229" y="3816"/>
                </a:lnTo>
                <a:lnTo>
                  <a:pt x="3339" y="3816"/>
                </a:lnTo>
                <a:lnTo>
                  <a:pt x="3706" y="3962"/>
                </a:lnTo>
                <a:lnTo>
                  <a:pt x="4109" y="4036"/>
                </a:lnTo>
                <a:lnTo>
                  <a:pt x="4513" y="4072"/>
                </a:lnTo>
                <a:lnTo>
                  <a:pt x="4880" y="3999"/>
                </a:lnTo>
                <a:lnTo>
                  <a:pt x="5246" y="3889"/>
                </a:lnTo>
                <a:lnTo>
                  <a:pt x="5283" y="3962"/>
                </a:lnTo>
                <a:lnTo>
                  <a:pt x="5320" y="4036"/>
                </a:lnTo>
                <a:lnTo>
                  <a:pt x="5540" y="4219"/>
                </a:lnTo>
                <a:lnTo>
                  <a:pt x="5723" y="4439"/>
                </a:lnTo>
                <a:lnTo>
                  <a:pt x="5980" y="4916"/>
                </a:lnTo>
                <a:lnTo>
                  <a:pt x="6200" y="5430"/>
                </a:lnTo>
                <a:lnTo>
                  <a:pt x="6347" y="5650"/>
                </a:lnTo>
                <a:lnTo>
                  <a:pt x="6530" y="5870"/>
                </a:lnTo>
                <a:lnTo>
                  <a:pt x="6347" y="6017"/>
                </a:lnTo>
                <a:lnTo>
                  <a:pt x="6237" y="6200"/>
                </a:lnTo>
                <a:lnTo>
                  <a:pt x="6127" y="6383"/>
                </a:lnTo>
                <a:lnTo>
                  <a:pt x="6053" y="6567"/>
                </a:lnTo>
                <a:lnTo>
                  <a:pt x="5797" y="6713"/>
                </a:lnTo>
                <a:lnTo>
                  <a:pt x="5723" y="6824"/>
                </a:lnTo>
                <a:lnTo>
                  <a:pt x="5723" y="6934"/>
                </a:lnTo>
                <a:lnTo>
                  <a:pt x="5760" y="7044"/>
                </a:lnTo>
                <a:lnTo>
                  <a:pt x="5833" y="7080"/>
                </a:lnTo>
                <a:lnTo>
                  <a:pt x="6017" y="7080"/>
                </a:lnTo>
                <a:lnTo>
                  <a:pt x="6053" y="7300"/>
                </a:lnTo>
                <a:lnTo>
                  <a:pt x="6127" y="7520"/>
                </a:lnTo>
                <a:lnTo>
                  <a:pt x="6127" y="7631"/>
                </a:lnTo>
                <a:lnTo>
                  <a:pt x="6127" y="7741"/>
                </a:lnTo>
                <a:lnTo>
                  <a:pt x="6200" y="7814"/>
                </a:lnTo>
                <a:lnTo>
                  <a:pt x="6310" y="7851"/>
                </a:lnTo>
                <a:lnTo>
                  <a:pt x="6347" y="7851"/>
                </a:lnTo>
                <a:lnTo>
                  <a:pt x="6494" y="8034"/>
                </a:lnTo>
                <a:lnTo>
                  <a:pt x="6640" y="8144"/>
                </a:lnTo>
                <a:lnTo>
                  <a:pt x="6787" y="8254"/>
                </a:lnTo>
                <a:lnTo>
                  <a:pt x="6860" y="8291"/>
                </a:lnTo>
                <a:lnTo>
                  <a:pt x="6934" y="8327"/>
                </a:lnTo>
                <a:lnTo>
                  <a:pt x="7191" y="8438"/>
                </a:lnTo>
                <a:lnTo>
                  <a:pt x="7447" y="8474"/>
                </a:lnTo>
                <a:lnTo>
                  <a:pt x="7741" y="8474"/>
                </a:lnTo>
                <a:lnTo>
                  <a:pt x="7998" y="8438"/>
                </a:lnTo>
                <a:lnTo>
                  <a:pt x="8254" y="8364"/>
                </a:lnTo>
                <a:lnTo>
                  <a:pt x="8511" y="8254"/>
                </a:lnTo>
                <a:lnTo>
                  <a:pt x="8731" y="8071"/>
                </a:lnTo>
                <a:lnTo>
                  <a:pt x="8915" y="7887"/>
                </a:lnTo>
                <a:lnTo>
                  <a:pt x="9098" y="7631"/>
                </a:lnTo>
                <a:lnTo>
                  <a:pt x="9245" y="7300"/>
                </a:lnTo>
                <a:lnTo>
                  <a:pt x="9281" y="7007"/>
                </a:lnTo>
                <a:lnTo>
                  <a:pt x="9318" y="6824"/>
                </a:lnTo>
                <a:lnTo>
                  <a:pt x="9281" y="6677"/>
                </a:lnTo>
                <a:lnTo>
                  <a:pt x="9208" y="6457"/>
                </a:lnTo>
                <a:lnTo>
                  <a:pt x="9135" y="6200"/>
                </a:lnTo>
                <a:lnTo>
                  <a:pt x="8951" y="5980"/>
                </a:lnTo>
                <a:lnTo>
                  <a:pt x="8878" y="5907"/>
                </a:lnTo>
                <a:lnTo>
                  <a:pt x="8768" y="5833"/>
                </a:lnTo>
                <a:lnTo>
                  <a:pt x="8805" y="5686"/>
                </a:lnTo>
                <a:lnTo>
                  <a:pt x="9025" y="5246"/>
                </a:lnTo>
                <a:lnTo>
                  <a:pt x="9208" y="4769"/>
                </a:lnTo>
                <a:lnTo>
                  <a:pt x="9428" y="4806"/>
                </a:lnTo>
                <a:lnTo>
                  <a:pt x="9648" y="4806"/>
                </a:lnTo>
                <a:lnTo>
                  <a:pt x="9832" y="4733"/>
                </a:lnTo>
                <a:lnTo>
                  <a:pt x="10052" y="4659"/>
                </a:lnTo>
                <a:lnTo>
                  <a:pt x="10235" y="4549"/>
                </a:lnTo>
                <a:lnTo>
                  <a:pt x="10419" y="4403"/>
                </a:lnTo>
                <a:lnTo>
                  <a:pt x="10712" y="4109"/>
                </a:lnTo>
                <a:lnTo>
                  <a:pt x="10785" y="3962"/>
                </a:lnTo>
                <a:lnTo>
                  <a:pt x="10785" y="3816"/>
                </a:lnTo>
                <a:lnTo>
                  <a:pt x="10639" y="3559"/>
                </a:lnTo>
                <a:lnTo>
                  <a:pt x="10492" y="3339"/>
                </a:lnTo>
                <a:lnTo>
                  <a:pt x="10345" y="3155"/>
                </a:lnTo>
                <a:lnTo>
                  <a:pt x="10125" y="2972"/>
                </a:lnTo>
                <a:lnTo>
                  <a:pt x="9905" y="2825"/>
                </a:lnTo>
                <a:lnTo>
                  <a:pt x="9795" y="2789"/>
                </a:lnTo>
                <a:lnTo>
                  <a:pt x="9685" y="2752"/>
                </a:lnTo>
                <a:lnTo>
                  <a:pt x="9501" y="2862"/>
                </a:lnTo>
                <a:lnTo>
                  <a:pt x="9391" y="2825"/>
                </a:lnTo>
                <a:lnTo>
                  <a:pt x="9318" y="2862"/>
                </a:lnTo>
                <a:lnTo>
                  <a:pt x="9025" y="3009"/>
                </a:lnTo>
                <a:lnTo>
                  <a:pt x="8768" y="3192"/>
                </a:lnTo>
                <a:lnTo>
                  <a:pt x="8658" y="3302"/>
                </a:lnTo>
                <a:lnTo>
                  <a:pt x="8548" y="3449"/>
                </a:lnTo>
                <a:lnTo>
                  <a:pt x="8474" y="3559"/>
                </a:lnTo>
                <a:lnTo>
                  <a:pt x="8438" y="3742"/>
                </a:lnTo>
                <a:lnTo>
                  <a:pt x="8438" y="3852"/>
                </a:lnTo>
                <a:lnTo>
                  <a:pt x="8438" y="3962"/>
                </a:lnTo>
                <a:lnTo>
                  <a:pt x="8474" y="4182"/>
                </a:lnTo>
                <a:lnTo>
                  <a:pt x="8621" y="4403"/>
                </a:lnTo>
                <a:lnTo>
                  <a:pt x="8768" y="4549"/>
                </a:lnTo>
                <a:lnTo>
                  <a:pt x="8878" y="4623"/>
                </a:lnTo>
                <a:lnTo>
                  <a:pt x="8694" y="4879"/>
                </a:lnTo>
                <a:lnTo>
                  <a:pt x="8548" y="5136"/>
                </a:lnTo>
                <a:lnTo>
                  <a:pt x="8291" y="5613"/>
                </a:lnTo>
                <a:lnTo>
                  <a:pt x="8144" y="5540"/>
                </a:lnTo>
                <a:lnTo>
                  <a:pt x="7961" y="5503"/>
                </a:lnTo>
                <a:lnTo>
                  <a:pt x="7777" y="5466"/>
                </a:lnTo>
                <a:lnTo>
                  <a:pt x="7411" y="5466"/>
                </a:lnTo>
                <a:lnTo>
                  <a:pt x="7227" y="5503"/>
                </a:lnTo>
                <a:lnTo>
                  <a:pt x="7044" y="5540"/>
                </a:lnTo>
                <a:lnTo>
                  <a:pt x="6860" y="5650"/>
                </a:lnTo>
                <a:lnTo>
                  <a:pt x="6750" y="5320"/>
                </a:lnTo>
                <a:lnTo>
                  <a:pt x="6604" y="5026"/>
                </a:lnTo>
                <a:lnTo>
                  <a:pt x="6273" y="4476"/>
                </a:lnTo>
                <a:lnTo>
                  <a:pt x="6163" y="4256"/>
                </a:lnTo>
                <a:lnTo>
                  <a:pt x="6053" y="4072"/>
                </a:lnTo>
                <a:lnTo>
                  <a:pt x="5870" y="3889"/>
                </a:lnTo>
                <a:lnTo>
                  <a:pt x="5687" y="3779"/>
                </a:lnTo>
                <a:lnTo>
                  <a:pt x="5723" y="3706"/>
                </a:lnTo>
                <a:lnTo>
                  <a:pt x="5723" y="3632"/>
                </a:lnTo>
                <a:lnTo>
                  <a:pt x="5907" y="3486"/>
                </a:lnTo>
                <a:lnTo>
                  <a:pt x="6053" y="3339"/>
                </a:lnTo>
                <a:lnTo>
                  <a:pt x="6200" y="3155"/>
                </a:lnTo>
                <a:lnTo>
                  <a:pt x="6347" y="2972"/>
                </a:lnTo>
                <a:lnTo>
                  <a:pt x="6457" y="2752"/>
                </a:lnTo>
                <a:lnTo>
                  <a:pt x="6530" y="2532"/>
                </a:lnTo>
                <a:lnTo>
                  <a:pt x="6604" y="2312"/>
                </a:lnTo>
                <a:lnTo>
                  <a:pt x="6677" y="2055"/>
                </a:lnTo>
                <a:lnTo>
                  <a:pt x="6677" y="1615"/>
                </a:lnTo>
                <a:lnTo>
                  <a:pt x="6677" y="1358"/>
                </a:lnTo>
                <a:lnTo>
                  <a:pt x="6640" y="1138"/>
                </a:lnTo>
                <a:lnTo>
                  <a:pt x="6567" y="881"/>
                </a:lnTo>
                <a:lnTo>
                  <a:pt x="6457" y="698"/>
                </a:lnTo>
                <a:lnTo>
                  <a:pt x="6273" y="551"/>
                </a:lnTo>
                <a:lnTo>
                  <a:pt x="6200" y="478"/>
                </a:lnTo>
                <a:lnTo>
                  <a:pt x="6090" y="478"/>
                </a:lnTo>
                <a:lnTo>
                  <a:pt x="6017" y="331"/>
                </a:lnTo>
                <a:lnTo>
                  <a:pt x="5907" y="221"/>
                </a:lnTo>
                <a:lnTo>
                  <a:pt x="5760" y="148"/>
                </a:lnTo>
                <a:lnTo>
                  <a:pt x="5613" y="74"/>
                </a:lnTo>
                <a:lnTo>
                  <a:pt x="5283" y="1"/>
                </a:lnTo>
                <a:close/>
                <a:moveTo>
                  <a:pt x="15114" y="6750"/>
                </a:moveTo>
                <a:lnTo>
                  <a:pt x="15187" y="6787"/>
                </a:lnTo>
                <a:lnTo>
                  <a:pt x="15481" y="6897"/>
                </a:lnTo>
                <a:lnTo>
                  <a:pt x="15591" y="6970"/>
                </a:lnTo>
                <a:lnTo>
                  <a:pt x="15737" y="7044"/>
                </a:lnTo>
                <a:lnTo>
                  <a:pt x="15847" y="7190"/>
                </a:lnTo>
                <a:lnTo>
                  <a:pt x="15921" y="7337"/>
                </a:lnTo>
                <a:lnTo>
                  <a:pt x="16068" y="7667"/>
                </a:lnTo>
                <a:lnTo>
                  <a:pt x="16141" y="8034"/>
                </a:lnTo>
                <a:lnTo>
                  <a:pt x="16178" y="8438"/>
                </a:lnTo>
                <a:lnTo>
                  <a:pt x="16178" y="8621"/>
                </a:lnTo>
                <a:lnTo>
                  <a:pt x="16141" y="8804"/>
                </a:lnTo>
                <a:lnTo>
                  <a:pt x="16068" y="8988"/>
                </a:lnTo>
                <a:lnTo>
                  <a:pt x="15957" y="9134"/>
                </a:lnTo>
                <a:lnTo>
                  <a:pt x="15701" y="9355"/>
                </a:lnTo>
                <a:lnTo>
                  <a:pt x="15407" y="9575"/>
                </a:lnTo>
                <a:lnTo>
                  <a:pt x="15077" y="9758"/>
                </a:lnTo>
                <a:lnTo>
                  <a:pt x="14710" y="9905"/>
                </a:lnTo>
                <a:lnTo>
                  <a:pt x="14710" y="9905"/>
                </a:lnTo>
                <a:lnTo>
                  <a:pt x="15187" y="9208"/>
                </a:lnTo>
                <a:lnTo>
                  <a:pt x="15187" y="9134"/>
                </a:lnTo>
                <a:lnTo>
                  <a:pt x="15150" y="9098"/>
                </a:lnTo>
                <a:lnTo>
                  <a:pt x="15114" y="9061"/>
                </a:lnTo>
                <a:lnTo>
                  <a:pt x="15040" y="9098"/>
                </a:lnTo>
                <a:lnTo>
                  <a:pt x="14564" y="9538"/>
                </a:lnTo>
                <a:lnTo>
                  <a:pt x="14123" y="9978"/>
                </a:lnTo>
                <a:lnTo>
                  <a:pt x="13940" y="9978"/>
                </a:lnTo>
                <a:lnTo>
                  <a:pt x="13757" y="9905"/>
                </a:lnTo>
                <a:lnTo>
                  <a:pt x="13940" y="9648"/>
                </a:lnTo>
                <a:lnTo>
                  <a:pt x="14160" y="9391"/>
                </a:lnTo>
                <a:lnTo>
                  <a:pt x="14380" y="9134"/>
                </a:lnTo>
                <a:lnTo>
                  <a:pt x="14637" y="8914"/>
                </a:lnTo>
                <a:lnTo>
                  <a:pt x="14674" y="8841"/>
                </a:lnTo>
                <a:lnTo>
                  <a:pt x="14674" y="8804"/>
                </a:lnTo>
                <a:lnTo>
                  <a:pt x="14637" y="8731"/>
                </a:lnTo>
                <a:lnTo>
                  <a:pt x="14564" y="8731"/>
                </a:lnTo>
                <a:lnTo>
                  <a:pt x="14784" y="8584"/>
                </a:lnTo>
                <a:lnTo>
                  <a:pt x="14820" y="8511"/>
                </a:lnTo>
                <a:lnTo>
                  <a:pt x="14784" y="8438"/>
                </a:lnTo>
                <a:lnTo>
                  <a:pt x="14710" y="8401"/>
                </a:lnTo>
                <a:lnTo>
                  <a:pt x="14637" y="8401"/>
                </a:lnTo>
                <a:lnTo>
                  <a:pt x="14233" y="8621"/>
                </a:lnTo>
                <a:lnTo>
                  <a:pt x="13867" y="8841"/>
                </a:lnTo>
                <a:lnTo>
                  <a:pt x="13500" y="9061"/>
                </a:lnTo>
                <a:lnTo>
                  <a:pt x="13170" y="9318"/>
                </a:lnTo>
                <a:lnTo>
                  <a:pt x="13060" y="9098"/>
                </a:lnTo>
                <a:lnTo>
                  <a:pt x="13720" y="8658"/>
                </a:lnTo>
                <a:lnTo>
                  <a:pt x="14417" y="8291"/>
                </a:lnTo>
                <a:lnTo>
                  <a:pt x="14454" y="8217"/>
                </a:lnTo>
                <a:lnTo>
                  <a:pt x="14454" y="8144"/>
                </a:lnTo>
                <a:lnTo>
                  <a:pt x="14417" y="8107"/>
                </a:lnTo>
                <a:lnTo>
                  <a:pt x="14343" y="8107"/>
                </a:lnTo>
                <a:lnTo>
                  <a:pt x="13647" y="8364"/>
                </a:lnTo>
                <a:lnTo>
                  <a:pt x="12986" y="8658"/>
                </a:lnTo>
                <a:lnTo>
                  <a:pt x="12986" y="8474"/>
                </a:lnTo>
                <a:lnTo>
                  <a:pt x="13133" y="8401"/>
                </a:lnTo>
                <a:lnTo>
                  <a:pt x="13243" y="8327"/>
                </a:lnTo>
                <a:lnTo>
                  <a:pt x="13500" y="8144"/>
                </a:lnTo>
                <a:lnTo>
                  <a:pt x="14013" y="7924"/>
                </a:lnTo>
                <a:lnTo>
                  <a:pt x="14307" y="7814"/>
                </a:lnTo>
                <a:lnTo>
                  <a:pt x="14564" y="7777"/>
                </a:lnTo>
                <a:lnTo>
                  <a:pt x="14600" y="7741"/>
                </a:lnTo>
                <a:lnTo>
                  <a:pt x="14600" y="7704"/>
                </a:lnTo>
                <a:lnTo>
                  <a:pt x="14564" y="7667"/>
                </a:lnTo>
                <a:lnTo>
                  <a:pt x="14233" y="7667"/>
                </a:lnTo>
                <a:lnTo>
                  <a:pt x="13903" y="7704"/>
                </a:lnTo>
                <a:lnTo>
                  <a:pt x="13573" y="7777"/>
                </a:lnTo>
                <a:lnTo>
                  <a:pt x="13280" y="7851"/>
                </a:lnTo>
                <a:lnTo>
                  <a:pt x="13500" y="7594"/>
                </a:lnTo>
                <a:lnTo>
                  <a:pt x="14087" y="7484"/>
                </a:lnTo>
                <a:lnTo>
                  <a:pt x="14380" y="7410"/>
                </a:lnTo>
                <a:lnTo>
                  <a:pt x="14674" y="7264"/>
                </a:lnTo>
                <a:lnTo>
                  <a:pt x="14710" y="7227"/>
                </a:lnTo>
                <a:lnTo>
                  <a:pt x="14710" y="7190"/>
                </a:lnTo>
                <a:lnTo>
                  <a:pt x="14710" y="7154"/>
                </a:lnTo>
                <a:lnTo>
                  <a:pt x="14637" y="7117"/>
                </a:lnTo>
                <a:lnTo>
                  <a:pt x="14343" y="7080"/>
                </a:lnTo>
                <a:lnTo>
                  <a:pt x="14013" y="7080"/>
                </a:lnTo>
                <a:lnTo>
                  <a:pt x="14270" y="6934"/>
                </a:lnTo>
                <a:lnTo>
                  <a:pt x="14527" y="6824"/>
                </a:lnTo>
                <a:lnTo>
                  <a:pt x="14820" y="6750"/>
                </a:lnTo>
                <a:close/>
                <a:moveTo>
                  <a:pt x="5246" y="9098"/>
                </a:moveTo>
                <a:lnTo>
                  <a:pt x="5320" y="9208"/>
                </a:lnTo>
                <a:lnTo>
                  <a:pt x="5393" y="9245"/>
                </a:lnTo>
                <a:lnTo>
                  <a:pt x="5577" y="9245"/>
                </a:lnTo>
                <a:lnTo>
                  <a:pt x="5650" y="9281"/>
                </a:lnTo>
                <a:lnTo>
                  <a:pt x="5760" y="9318"/>
                </a:lnTo>
                <a:lnTo>
                  <a:pt x="5833" y="9391"/>
                </a:lnTo>
                <a:lnTo>
                  <a:pt x="5870" y="9465"/>
                </a:lnTo>
                <a:lnTo>
                  <a:pt x="5907" y="9538"/>
                </a:lnTo>
                <a:lnTo>
                  <a:pt x="5907" y="9648"/>
                </a:lnTo>
                <a:lnTo>
                  <a:pt x="5870" y="9758"/>
                </a:lnTo>
                <a:lnTo>
                  <a:pt x="5797" y="9831"/>
                </a:lnTo>
                <a:lnTo>
                  <a:pt x="5723" y="9905"/>
                </a:lnTo>
                <a:lnTo>
                  <a:pt x="5650" y="9978"/>
                </a:lnTo>
                <a:lnTo>
                  <a:pt x="5540" y="10015"/>
                </a:lnTo>
                <a:lnTo>
                  <a:pt x="5466" y="9868"/>
                </a:lnTo>
                <a:lnTo>
                  <a:pt x="5356" y="9758"/>
                </a:lnTo>
                <a:lnTo>
                  <a:pt x="5210" y="9685"/>
                </a:lnTo>
                <a:lnTo>
                  <a:pt x="5026" y="9648"/>
                </a:lnTo>
                <a:lnTo>
                  <a:pt x="5063" y="9648"/>
                </a:lnTo>
                <a:lnTo>
                  <a:pt x="5210" y="9575"/>
                </a:lnTo>
                <a:lnTo>
                  <a:pt x="5283" y="9538"/>
                </a:lnTo>
                <a:lnTo>
                  <a:pt x="5283" y="9501"/>
                </a:lnTo>
                <a:lnTo>
                  <a:pt x="5283" y="9355"/>
                </a:lnTo>
                <a:lnTo>
                  <a:pt x="5210" y="9245"/>
                </a:lnTo>
                <a:lnTo>
                  <a:pt x="5100" y="9245"/>
                </a:lnTo>
                <a:lnTo>
                  <a:pt x="4953" y="9281"/>
                </a:lnTo>
                <a:lnTo>
                  <a:pt x="4806" y="9355"/>
                </a:lnTo>
                <a:lnTo>
                  <a:pt x="4806" y="9355"/>
                </a:lnTo>
                <a:lnTo>
                  <a:pt x="4843" y="9281"/>
                </a:lnTo>
                <a:lnTo>
                  <a:pt x="4880" y="9208"/>
                </a:lnTo>
                <a:lnTo>
                  <a:pt x="4843" y="9171"/>
                </a:lnTo>
                <a:lnTo>
                  <a:pt x="5026" y="9134"/>
                </a:lnTo>
                <a:lnTo>
                  <a:pt x="5246" y="9098"/>
                </a:lnTo>
                <a:close/>
                <a:moveTo>
                  <a:pt x="6347" y="8034"/>
                </a:moveTo>
                <a:lnTo>
                  <a:pt x="6347" y="8071"/>
                </a:lnTo>
                <a:lnTo>
                  <a:pt x="6310" y="8181"/>
                </a:lnTo>
                <a:lnTo>
                  <a:pt x="6127" y="8254"/>
                </a:lnTo>
                <a:lnTo>
                  <a:pt x="5980" y="8364"/>
                </a:lnTo>
                <a:lnTo>
                  <a:pt x="5687" y="8621"/>
                </a:lnTo>
                <a:lnTo>
                  <a:pt x="5577" y="8621"/>
                </a:lnTo>
                <a:lnTo>
                  <a:pt x="5466" y="8694"/>
                </a:lnTo>
                <a:lnTo>
                  <a:pt x="5393" y="8768"/>
                </a:lnTo>
                <a:lnTo>
                  <a:pt x="5246" y="8731"/>
                </a:lnTo>
                <a:lnTo>
                  <a:pt x="4806" y="8731"/>
                </a:lnTo>
                <a:lnTo>
                  <a:pt x="4549" y="8841"/>
                </a:lnTo>
                <a:lnTo>
                  <a:pt x="4293" y="9024"/>
                </a:lnTo>
                <a:lnTo>
                  <a:pt x="4183" y="9171"/>
                </a:lnTo>
                <a:lnTo>
                  <a:pt x="4073" y="9355"/>
                </a:lnTo>
                <a:lnTo>
                  <a:pt x="4073" y="9501"/>
                </a:lnTo>
                <a:lnTo>
                  <a:pt x="4073" y="9648"/>
                </a:lnTo>
                <a:lnTo>
                  <a:pt x="4073" y="9721"/>
                </a:lnTo>
                <a:lnTo>
                  <a:pt x="4146" y="9831"/>
                </a:lnTo>
                <a:lnTo>
                  <a:pt x="4256" y="9978"/>
                </a:lnTo>
                <a:lnTo>
                  <a:pt x="4439" y="10162"/>
                </a:lnTo>
                <a:lnTo>
                  <a:pt x="4623" y="10308"/>
                </a:lnTo>
                <a:lnTo>
                  <a:pt x="4843" y="10382"/>
                </a:lnTo>
                <a:lnTo>
                  <a:pt x="5026" y="10455"/>
                </a:lnTo>
                <a:lnTo>
                  <a:pt x="5246" y="10492"/>
                </a:lnTo>
                <a:lnTo>
                  <a:pt x="5466" y="10492"/>
                </a:lnTo>
                <a:lnTo>
                  <a:pt x="5723" y="10455"/>
                </a:lnTo>
                <a:lnTo>
                  <a:pt x="5907" y="10345"/>
                </a:lnTo>
                <a:lnTo>
                  <a:pt x="6090" y="10235"/>
                </a:lnTo>
                <a:lnTo>
                  <a:pt x="6237" y="10052"/>
                </a:lnTo>
                <a:lnTo>
                  <a:pt x="6347" y="9868"/>
                </a:lnTo>
                <a:lnTo>
                  <a:pt x="6384" y="9575"/>
                </a:lnTo>
                <a:lnTo>
                  <a:pt x="6310" y="9355"/>
                </a:lnTo>
                <a:lnTo>
                  <a:pt x="6200" y="9134"/>
                </a:lnTo>
                <a:lnTo>
                  <a:pt x="6017" y="8951"/>
                </a:lnTo>
                <a:lnTo>
                  <a:pt x="6310" y="8658"/>
                </a:lnTo>
                <a:lnTo>
                  <a:pt x="6420" y="8548"/>
                </a:lnTo>
                <a:lnTo>
                  <a:pt x="6567" y="8401"/>
                </a:lnTo>
                <a:lnTo>
                  <a:pt x="6567" y="8327"/>
                </a:lnTo>
                <a:lnTo>
                  <a:pt x="6567" y="8254"/>
                </a:lnTo>
                <a:lnTo>
                  <a:pt x="6530" y="8217"/>
                </a:lnTo>
                <a:lnTo>
                  <a:pt x="6494" y="8181"/>
                </a:lnTo>
                <a:lnTo>
                  <a:pt x="6384" y="8071"/>
                </a:lnTo>
                <a:lnTo>
                  <a:pt x="6347" y="8034"/>
                </a:lnTo>
                <a:close/>
                <a:moveTo>
                  <a:pt x="19992" y="10418"/>
                </a:moveTo>
                <a:lnTo>
                  <a:pt x="20139" y="10492"/>
                </a:lnTo>
                <a:lnTo>
                  <a:pt x="20139" y="10602"/>
                </a:lnTo>
                <a:lnTo>
                  <a:pt x="20176" y="10638"/>
                </a:lnTo>
                <a:lnTo>
                  <a:pt x="20213" y="10638"/>
                </a:lnTo>
                <a:lnTo>
                  <a:pt x="20249" y="10602"/>
                </a:lnTo>
                <a:lnTo>
                  <a:pt x="20286" y="10785"/>
                </a:lnTo>
                <a:lnTo>
                  <a:pt x="20286" y="11042"/>
                </a:lnTo>
                <a:lnTo>
                  <a:pt x="20286" y="11189"/>
                </a:lnTo>
                <a:lnTo>
                  <a:pt x="20213" y="11372"/>
                </a:lnTo>
                <a:lnTo>
                  <a:pt x="20139" y="11519"/>
                </a:lnTo>
                <a:lnTo>
                  <a:pt x="20066" y="11665"/>
                </a:lnTo>
                <a:lnTo>
                  <a:pt x="19956" y="11812"/>
                </a:lnTo>
                <a:lnTo>
                  <a:pt x="19809" y="11886"/>
                </a:lnTo>
                <a:lnTo>
                  <a:pt x="19662" y="11959"/>
                </a:lnTo>
                <a:lnTo>
                  <a:pt x="19479" y="11959"/>
                </a:lnTo>
                <a:lnTo>
                  <a:pt x="19442" y="11886"/>
                </a:lnTo>
                <a:lnTo>
                  <a:pt x="19222" y="11776"/>
                </a:lnTo>
                <a:lnTo>
                  <a:pt x="19626" y="11702"/>
                </a:lnTo>
                <a:lnTo>
                  <a:pt x="19662" y="11665"/>
                </a:lnTo>
                <a:lnTo>
                  <a:pt x="19736" y="11629"/>
                </a:lnTo>
                <a:lnTo>
                  <a:pt x="19736" y="11482"/>
                </a:lnTo>
                <a:lnTo>
                  <a:pt x="19699" y="11372"/>
                </a:lnTo>
                <a:lnTo>
                  <a:pt x="19626" y="11335"/>
                </a:lnTo>
                <a:lnTo>
                  <a:pt x="19406" y="11335"/>
                </a:lnTo>
                <a:lnTo>
                  <a:pt x="19662" y="11152"/>
                </a:lnTo>
                <a:lnTo>
                  <a:pt x="19736" y="11115"/>
                </a:lnTo>
                <a:lnTo>
                  <a:pt x="19736" y="11042"/>
                </a:lnTo>
                <a:lnTo>
                  <a:pt x="19736" y="10969"/>
                </a:lnTo>
                <a:lnTo>
                  <a:pt x="19736" y="10932"/>
                </a:lnTo>
                <a:lnTo>
                  <a:pt x="19699" y="10858"/>
                </a:lnTo>
                <a:lnTo>
                  <a:pt x="19626" y="10822"/>
                </a:lnTo>
                <a:lnTo>
                  <a:pt x="19552" y="10822"/>
                </a:lnTo>
                <a:lnTo>
                  <a:pt x="19479" y="10858"/>
                </a:lnTo>
                <a:lnTo>
                  <a:pt x="19332" y="10895"/>
                </a:lnTo>
                <a:lnTo>
                  <a:pt x="19185" y="10932"/>
                </a:lnTo>
                <a:lnTo>
                  <a:pt x="19185" y="10932"/>
                </a:lnTo>
                <a:lnTo>
                  <a:pt x="19626" y="10748"/>
                </a:lnTo>
                <a:lnTo>
                  <a:pt x="19662" y="10712"/>
                </a:lnTo>
                <a:lnTo>
                  <a:pt x="19662" y="10675"/>
                </a:lnTo>
                <a:lnTo>
                  <a:pt x="19626" y="10638"/>
                </a:lnTo>
                <a:lnTo>
                  <a:pt x="19479" y="10602"/>
                </a:lnTo>
                <a:lnTo>
                  <a:pt x="19295" y="10602"/>
                </a:lnTo>
                <a:lnTo>
                  <a:pt x="19369" y="10565"/>
                </a:lnTo>
                <a:lnTo>
                  <a:pt x="19589" y="10455"/>
                </a:lnTo>
                <a:lnTo>
                  <a:pt x="19772" y="10418"/>
                </a:lnTo>
                <a:close/>
                <a:moveTo>
                  <a:pt x="16691" y="13390"/>
                </a:moveTo>
                <a:lnTo>
                  <a:pt x="16801" y="13463"/>
                </a:lnTo>
                <a:lnTo>
                  <a:pt x="16874" y="13536"/>
                </a:lnTo>
                <a:lnTo>
                  <a:pt x="16728" y="13646"/>
                </a:lnTo>
                <a:lnTo>
                  <a:pt x="16581" y="13756"/>
                </a:lnTo>
                <a:lnTo>
                  <a:pt x="16434" y="13903"/>
                </a:lnTo>
                <a:lnTo>
                  <a:pt x="16361" y="14050"/>
                </a:lnTo>
                <a:lnTo>
                  <a:pt x="16104" y="14013"/>
                </a:lnTo>
                <a:lnTo>
                  <a:pt x="16068" y="13976"/>
                </a:lnTo>
                <a:lnTo>
                  <a:pt x="16691" y="13390"/>
                </a:lnTo>
                <a:close/>
                <a:moveTo>
                  <a:pt x="16654" y="11959"/>
                </a:moveTo>
                <a:lnTo>
                  <a:pt x="17058" y="12326"/>
                </a:lnTo>
                <a:lnTo>
                  <a:pt x="17278" y="12546"/>
                </a:lnTo>
                <a:lnTo>
                  <a:pt x="17498" y="12803"/>
                </a:lnTo>
                <a:lnTo>
                  <a:pt x="17681" y="13059"/>
                </a:lnTo>
                <a:lnTo>
                  <a:pt x="17755" y="13169"/>
                </a:lnTo>
                <a:lnTo>
                  <a:pt x="17792" y="13279"/>
                </a:lnTo>
                <a:lnTo>
                  <a:pt x="17792" y="13426"/>
                </a:lnTo>
                <a:lnTo>
                  <a:pt x="17755" y="13536"/>
                </a:lnTo>
                <a:lnTo>
                  <a:pt x="17718" y="13646"/>
                </a:lnTo>
                <a:lnTo>
                  <a:pt x="17608" y="13756"/>
                </a:lnTo>
                <a:lnTo>
                  <a:pt x="17498" y="13866"/>
                </a:lnTo>
                <a:lnTo>
                  <a:pt x="17351" y="13940"/>
                </a:lnTo>
                <a:lnTo>
                  <a:pt x="17278" y="13866"/>
                </a:lnTo>
                <a:lnTo>
                  <a:pt x="17168" y="13866"/>
                </a:lnTo>
                <a:lnTo>
                  <a:pt x="17095" y="13903"/>
                </a:lnTo>
                <a:lnTo>
                  <a:pt x="17058" y="13940"/>
                </a:lnTo>
                <a:lnTo>
                  <a:pt x="17021" y="13940"/>
                </a:lnTo>
                <a:lnTo>
                  <a:pt x="16948" y="13976"/>
                </a:lnTo>
                <a:lnTo>
                  <a:pt x="16911" y="14050"/>
                </a:lnTo>
                <a:lnTo>
                  <a:pt x="16874" y="14050"/>
                </a:lnTo>
                <a:lnTo>
                  <a:pt x="16948" y="13940"/>
                </a:lnTo>
                <a:lnTo>
                  <a:pt x="17095" y="13793"/>
                </a:lnTo>
                <a:lnTo>
                  <a:pt x="17168" y="13683"/>
                </a:lnTo>
                <a:lnTo>
                  <a:pt x="17205" y="13573"/>
                </a:lnTo>
                <a:lnTo>
                  <a:pt x="17168" y="13500"/>
                </a:lnTo>
                <a:lnTo>
                  <a:pt x="17131" y="13426"/>
                </a:lnTo>
                <a:lnTo>
                  <a:pt x="17021" y="13316"/>
                </a:lnTo>
                <a:lnTo>
                  <a:pt x="16874" y="13206"/>
                </a:lnTo>
                <a:lnTo>
                  <a:pt x="16691" y="13169"/>
                </a:lnTo>
                <a:lnTo>
                  <a:pt x="16618" y="13169"/>
                </a:lnTo>
                <a:lnTo>
                  <a:pt x="16581" y="13206"/>
                </a:lnTo>
                <a:lnTo>
                  <a:pt x="15627" y="13793"/>
                </a:lnTo>
                <a:lnTo>
                  <a:pt x="15517" y="13756"/>
                </a:lnTo>
                <a:lnTo>
                  <a:pt x="15407" y="13646"/>
                </a:lnTo>
                <a:lnTo>
                  <a:pt x="15884" y="13353"/>
                </a:lnTo>
                <a:lnTo>
                  <a:pt x="16361" y="13096"/>
                </a:lnTo>
                <a:lnTo>
                  <a:pt x="16398" y="13023"/>
                </a:lnTo>
                <a:lnTo>
                  <a:pt x="16398" y="12986"/>
                </a:lnTo>
                <a:lnTo>
                  <a:pt x="16361" y="12913"/>
                </a:lnTo>
                <a:lnTo>
                  <a:pt x="16288" y="12913"/>
                </a:lnTo>
                <a:lnTo>
                  <a:pt x="15994" y="12949"/>
                </a:lnTo>
                <a:lnTo>
                  <a:pt x="15701" y="13059"/>
                </a:lnTo>
                <a:lnTo>
                  <a:pt x="15407" y="13169"/>
                </a:lnTo>
                <a:lnTo>
                  <a:pt x="15150" y="13279"/>
                </a:lnTo>
                <a:lnTo>
                  <a:pt x="15040" y="13023"/>
                </a:lnTo>
                <a:lnTo>
                  <a:pt x="15077" y="12986"/>
                </a:lnTo>
                <a:lnTo>
                  <a:pt x="16068" y="12399"/>
                </a:lnTo>
                <a:lnTo>
                  <a:pt x="16104" y="12362"/>
                </a:lnTo>
                <a:lnTo>
                  <a:pt x="16104" y="12326"/>
                </a:lnTo>
                <a:lnTo>
                  <a:pt x="16068" y="12289"/>
                </a:lnTo>
                <a:lnTo>
                  <a:pt x="15994" y="12252"/>
                </a:lnTo>
                <a:lnTo>
                  <a:pt x="15554" y="12362"/>
                </a:lnTo>
                <a:lnTo>
                  <a:pt x="15150" y="12472"/>
                </a:lnTo>
                <a:lnTo>
                  <a:pt x="15150" y="12472"/>
                </a:lnTo>
                <a:lnTo>
                  <a:pt x="15297" y="12326"/>
                </a:lnTo>
                <a:lnTo>
                  <a:pt x="15517" y="12179"/>
                </a:lnTo>
                <a:lnTo>
                  <a:pt x="15737" y="12069"/>
                </a:lnTo>
                <a:lnTo>
                  <a:pt x="15994" y="11996"/>
                </a:lnTo>
                <a:lnTo>
                  <a:pt x="16324" y="11959"/>
                </a:lnTo>
                <a:close/>
                <a:moveTo>
                  <a:pt x="14857" y="6310"/>
                </a:moveTo>
                <a:lnTo>
                  <a:pt x="14600" y="6347"/>
                </a:lnTo>
                <a:lnTo>
                  <a:pt x="14380" y="6383"/>
                </a:lnTo>
                <a:lnTo>
                  <a:pt x="14197" y="6457"/>
                </a:lnTo>
                <a:lnTo>
                  <a:pt x="13793" y="6677"/>
                </a:lnTo>
                <a:lnTo>
                  <a:pt x="13426" y="6970"/>
                </a:lnTo>
                <a:lnTo>
                  <a:pt x="13243" y="7154"/>
                </a:lnTo>
                <a:lnTo>
                  <a:pt x="12950" y="7190"/>
                </a:lnTo>
                <a:lnTo>
                  <a:pt x="12840" y="7227"/>
                </a:lnTo>
                <a:lnTo>
                  <a:pt x="12803" y="7300"/>
                </a:lnTo>
                <a:lnTo>
                  <a:pt x="12766" y="7374"/>
                </a:lnTo>
                <a:lnTo>
                  <a:pt x="12766" y="7447"/>
                </a:lnTo>
                <a:lnTo>
                  <a:pt x="11042" y="7631"/>
                </a:lnTo>
                <a:lnTo>
                  <a:pt x="10052" y="7667"/>
                </a:lnTo>
                <a:lnTo>
                  <a:pt x="9575" y="7704"/>
                </a:lnTo>
                <a:lnTo>
                  <a:pt x="9098" y="7741"/>
                </a:lnTo>
                <a:lnTo>
                  <a:pt x="9025" y="7777"/>
                </a:lnTo>
                <a:lnTo>
                  <a:pt x="8988" y="7814"/>
                </a:lnTo>
                <a:lnTo>
                  <a:pt x="8951" y="7924"/>
                </a:lnTo>
                <a:lnTo>
                  <a:pt x="9025" y="8034"/>
                </a:lnTo>
                <a:lnTo>
                  <a:pt x="9061" y="8071"/>
                </a:lnTo>
                <a:lnTo>
                  <a:pt x="9135" y="8107"/>
                </a:lnTo>
                <a:lnTo>
                  <a:pt x="9612" y="8144"/>
                </a:lnTo>
                <a:lnTo>
                  <a:pt x="10125" y="8144"/>
                </a:lnTo>
                <a:lnTo>
                  <a:pt x="11152" y="8071"/>
                </a:lnTo>
                <a:lnTo>
                  <a:pt x="11922" y="8034"/>
                </a:lnTo>
                <a:lnTo>
                  <a:pt x="12693" y="7961"/>
                </a:lnTo>
                <a:lnTo>
                  <a:pt x="12546" y="8254"/>
                </a:lnTo>
                <a:lnTo>
                  <a:pt x="12473" y="8438"/>
                </a:lnTo>
                <a:lnTo>
                  <a:pt x="12473" y="8584"/>
                </a:lnTo>
                <a:lnTo>
                  <a:pt x="12509" y="8914"/>
                </a:lnTo>
                <a:lnTo>
                  <a:pt x="12363" y="9024"/>
                </a:lnTo>
                <a:lnTo>
                  <a:pt x="12253" y="9134"/>
                </a:lnTo>
                <a:lnTo>
                  <a:pt x="12253" y="9245"/>
                </a:lnTo>
                <a:lnTo>
                  <a:pt x="12289" y="9355"/>
                </a:lnTo>
                <a:lnTo>
                  <a:pt x="12399" y="9428"/>
                </a:lnTo>
                <a:lnTo>
                  <a:pt x="12546" y="9465"/>
                </a:lnTo>
                <a:lnTo>
                  <a:pt x="12693" y="9465"/>
                </a:lnTo>
                <a:lnTo>
                  <a:pt x="12803" y="9685"/>
                </a:lnTo>
                <a:lnTo>
                  <a:pt x="12950" y="9868"/>
                </a:lnTo>
                <a:lnTo>
                  <a:pt x="13096" y="10052"/>
                </a:lnTo>
                <a:lnTo>
                  <a:pt x="13243" y="10198"/>
                </a:lnTo>
                <a:lnTo>
                  <a:pt x="13426" y="10308"/>
                </a:lnTo>
                <a:lnTo>
                  <a:pt x="13647" y="10418"/>
                </a:lnTo>
                <a:lnTo>
                  <a:pt x="13867" y="10455"/>
                </a:lnTo>
                <a:lnTo>
                  <a:pt x="14087" y="10492"/>
                </a:lnTo>
                <a:lnTo>
                  <a:pt x="14233" y="10492"/>
                </a:lnTo>
                <a:lnTo>
                  <a:pt x="14600" y="10418"/>
                </a:lnTo>
                <a:lnTo>
                  <a:pt x="14967" y="10345"/>
                </a:lnTo>
                <a:lnTo>
                  <a:pt x="14930" y="10455"/>
                </a:lnTo>
                <a:lnTo>
                  <a:pt x="14930" y="10602"/>
                </a:lnTo>
                <a:lnTo>
                  <a:pt x="15004" y="10895"/>
                </a:lnTo>
                <a:lnTo>
                  <a:pt x="15077" y="11079"/>
                </a:lnTo>
                <a:lnTo>
                  <a:pt x="15150" y="11299"/>
                </a:lnTo>
                <a:lnTo>
                  <a:pt x="15297" y="11482"/>
                </a:lnTo>
                <a:lnTo>
                  <a:pt x="15481" y="11629"/>
                </a:lnTo>
                <a:lnTo>
                  <a:pt x="15481" y="11665"/>
                </a:lnTo>
                <a:lnTo>
                  <a:pt x="15261" y="11739"/>
                </a:lnTo>
                <a:lnTo>
                  <a:pt x="15077" y="11886"/>
                </a:lnTo>
                <a:lnTo>
                  <a:pt x="14894" y="11996"/>
                </a:lnTo>
                <a:lnTo>
                  <a:pt x="14784" y="12142"/>
                </a:lnTo>
                <a:lnTo>
                  <a:pt x="14674" y="12326"/>
                </a:lnTo>
                <a:lnTo>
                  <a:pt x="14600" y="12509"/>
                </a:lnTo>
                <a:lnTo>
                  <a:pt x="14564" y="12693"/>
                </a:lnTo>
                <a:lnTo>
                  <a:pt x="14527" y="12876"/>
                </a:lnTo>
                <a:lnTo>
                  <a:pt x="14527" y="12986"/>
                </a:lnTo>
                <a:lnTo>
                  <a:pt x="14527" y="13059"/>
                </a:lnTo>
                <a:lnTo>
                  <a:pt x="14600" y="13353"/>
                </a:lnTo>
                <a:lnTo>
                  <a:pt x="14747" y="13610"/>
                </a:lnTo>
                <a:lnTo>
                  <a:pt x="14747" y="13720"/>
                </a:lnTo>
                <a:lnTo>
                  <a:pt x="14784" y="13830"/>
                </a:lnTo>
                <a:lnTo>
                  <a:pt x="14930" y="13903"/>
                </a:lnTo>
                <a:lnTo>
                  <a:pt x="15004" y="13976"/>
                </a:lnTo>
                <a:lnTo>
                  <a:pt x="15297" y="14197"/>
                </a:lnTo>
                <a:lnTo>
                  <a:pt x="15627" y="14380"/>
                </a:lnTo>
                <a:lnTo>
                  <a:pt x="15994" y="14527"/>
                </a:lnTo>
                <a:lnTo>
                  <a:pt x="16398" y="14600"/>
                </a:lnTo>
                <a:lnTo>
                  <a:pt x="16801" y="14600"/>
                </a:lnTo>
                <a:lnTo>
                  <a:pt x="17205" y="14527"/>
                </a:lnTo>
                <a:lnTo>
                  <a:pt x="17571" y="14417"/>
                </a:lnTo>
                <a:lnTo>
                  <a:pt x="17902" y="14233"/>
                </a:lnTo>
                <a:lnTo>
                  <a:pt x="18122" y="14013"/>
                </a:lnTo>
                <a:lnTo>
                  <a:pt x="18268" y="13793"/>
                </a:lnTo>
                <a:lnTo>
                  <a:pt x="18305" y="13536"/>
                </a:lnTo>
                <a:lnTo>
                  <a:pt x="18305" y="13316"/>
                </a:lnTo>
                <a:lnTo>
                  <a:pt x="18232" y="13059"/>
                </a:lnTo>
                <a:lnTo>
                  <a:pt x="18122" y="12803"/>
                </a:lnTo>
                <a:lnTo>
                  <a:pt x="17975" y="12546"/>
                </a:lnTo>
                <a:lnTo>
                  <a:pt x="17792" y="12326"/>
                </a:lnTo>
                <a:lnTo>
                  <a:pt x="17902" y="12289"/>
                </a:lnTo>
                <a:lnTo>
                  <a:pt x="18232" y="12106"/>
                </a:lnTo>
                <a:lnTo>
                  <a:pt x="18599" y="11849"/>
                </a:lnTo>
                <a:lnTo>
                  <a:pt x="18709" y="12032"/>
                </a:lnTo>
                <a:lnTo>
                  <a:pt x="18855" y="12179"/>
                </a:lnTo>
                <a:lnTo>
                  <a:pt x="19002" y="12289"/>
                </a:lnTo>
                <a:lnTo>
                  <a:pt x="19149" y="12362"/>
                </a:lnTo>
                <a:lnTo>
                  <a:pt x="19406" y="12436"/>
                </a:lnTo>
                <a:lnTo>
                  <a:pt x="19662" y="12399"/>
                </a:lnTo>
                <a:lnTo>
                  <a:pt x="19919" y="12326"/>
                </a:lnTo>
                <a:lnTo>
                  <a:pt x="20139" y="12179"/>
                </a:lnTo>
                <a:lnTo>
                  <a:pt x="20359" y="11996"/>
                </a:lnTo>
                <a:lnTo>
                  <a:pt x="20543" y="11776"/>
                </a:lnTo>
                <a:lnTo>
                  <a:pt x="20653" y="11519"/>
                </a:lnTo>
                <a:lnTo>
                  <a:pt x="20726" y="11225"/>
                </a:lnTo>
                <a:lnTo>
                  <a:pt x="20799" y="10858"/>
                </a:lnTo>
                <a:lnTo>
                  <a:pt x="20763" y="10675"/>
                </a:lnTo>
                <a:lnTo>
                  <a:pt x="20726" y="10528"/>
                </a:lnTo>
                <a:lnTo>
                  <a:pt x="20689" y="10382"/>
                </a:lnTo>
                <a:lnTo>
                  <a:pt x="20579" y="10272"/>
                </a:lnTo>
                <a:lnTo>
                  <a:pt x="20359" y="10088"/>
                </a:lnTo>
                <a:lnTo>
                  <a:pt x="20066" y="9978"/>
                </a:lnTo>
                <a:lnTo>
                  <a:pt x="19919" y="9941"/>
                </a:lnTo>
                <a:lnTo>
                  <a:pt x="19626" y="9941"/>
                </a:lnTo>
                <a:lnTo>
                  <a:pt x="19516" y="10015"/>
                </a:lnTo>
                <a:lnTo>
                  <a:pt x="19479" y="10088"/>
                </a:lnTo>
                <a:lnTo>
                  <a:pt x="19185" y="10198"/>
                </a:lnTo>
                <a:lnTo>
                  <a:pt x="18929" y="10308"/>
                </a:lnTo>
                <a:lnTo>
                  <a:pt x="18819" y="10418"/>
                </a:lnTo>
                <a:lnTo>
                  <a:pt x="18672" y="10528"/>
                </a:lnTo>
                <a:lnTo>
                  <a:pt x="18599" y="10675"/>
                </a:lnTo>
                <a:lnTo>
                  <a:pt x="18525" y="10822"/>
                </a:lnTo>
                <a:lnTo>
                  <a:pt x="18452" y="11115"/>
                </a:lnTo>
                <a:lnTo>
                  <a:pt x="18452" y="11409"/>
                </a:lnTo>
                <a:lnTo>
                  <a:pt x="18048" y="11702"/>
                </a:lnTo>
                <a:lnTo>
                  <a:pt x="17645" y="11996"/>
                </a:lnTo>
                <a:lnTo>
                  <a:pt x="17608" y="12032"/>
                </a:lnTo>
                <a:lnTo>
                  <a:pt x="17608" y="12106"/>
                </a:lnTo>
                <a:lnTo>
                  <a:pt x="17241" y="11776"/>
                </a:lnTo>
                <a:lnTo>
                  <a:pt x="16911" y="11519"/>
                </a:lnTo>
                <a:lnTo>
                  <a:pt x="16838" y="11482"/>
                </a:lnTo>
                <a:lnTo>
                  <a:pt x="16691" y="11482"/>
                </a:lnTo>
                <a:lnTo>
                  <a:pt x="16654" y="11555"/>
                </a:lnTo>
                <a:lnTo>
                  <a:pt x="16434" y="11519"/>
                </a:lnTo>
                <a:lnTo>
                  <a:pt x="16214" y="11519"/>
                </a:lnTo>
                <a:lnTo>
                  <a:pt x="15774" y="11555"/>
                </a:lnTo>
                <a:lnTo>
                  <a:pt x="15811" y="11445"/>
                </a:lnTo>
                <a:lnTo>
                  <a:pt x="15774" y="11335"/>
                </a:lnTo>
                <a:lnTo>
                  <a:pt x="15664" y="11152"/>
                </a:lnTo>
                <a:lnTo>
                  <a:pt x="15554" y="11005"/>
                </a:lnTo>
                <a:lnTo>
                  <a:pt x="15444" y="10822"/>
                </a:lnTo>
                <a:lnTo>
                  <a:pt x="15371" y="10602"/>
                </a:lnTo>
                <a:lnTo>
                  <a:pt x="15334" y="10418"/>
                </a:lnTo>
                <a:lnTo>
                  <a:pt x="15297" y="10308"/>
                </a:lnTo>
                <a:lnTo>
                  <a:pt x="15224" y="10235"/>
                </a:lnTo>
                <a:lnTo>
                  <a:pt x="15627" y="10015"/>
                </a:lnTo>
                <a:lnTo>
                  <a:pt x="16031" y="9758"/>
                </a:lnTo>
                <a:lnTo>
                  <a:pt x="16361" y="9428"/>
                </a:lnTo>
                <a:lnTo>
                  <a:pt x="16471" y="9281"/>
                </a:lnTo>
                <a:lnTo>
                  <a:pt x="16581" y="9098"/>
                </a:lnTo>
                <a:lnTo>
                  <a:pt x="16654" y="8878"/>
                </a:lnTo>
                <a:lnTo>
                  <a:pt x="16691" y="8621"/>
                </a:lnTo>
                <a:lnTo>
                  <a:pt x="16691" y="8364"/>
                </a:lnTo>
                <a:lnTo>
                  <a:pt x="16691" y="8107"/>
                </a:lnTo>
                <a:lnTo>
                  <a:pt x="16581" y="7631"/>
                </a:lnTo>
                <a:lnTo>
                  <a:pt x="16398" y="7190"/>
                </a:lnTo>
                <a:lnTo>
                  <a:pt x="16251" y="6897"/>
                </a:lnTo>
                <a:lnTo>
                  <a:pt x="16031" y="6640"/>
                </a:lnTo>
                <a:lnTo>
                  <a:pt x="15884" y="6530"/>
                </a:lnTo>
                <a:lnTo>
                  <a:pt x="15737" y="6457"/>
                </a:lnTo>
                <a:lnTo>
                  <a:pt x="15591" y="6420"/>
                </a:lnTo>
                <a:lnTo>
                  <a:pt x="15407" y="6383"/>
                </a:lnTo>
                <a:lnTo>
                  <a:pt x="15077" y="631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65" name="Google Shape;65;p13"/>
          <p:cNvSpPr/>
          <p:nvPr/>
        </p:nvSpPr>
        <p:spPr>
          <a:xfrm>
            <a:off x="7146430" y="3104432"/>
            <a:ext cx="684732" cy="721463"/>
          </a:xfrm>
          <a:custGeom>
            <a:avLst/>
            <a:gdLst/>
            <a:ahLst/>
            <a:cxnLst/>
            <a:rect l="l" t="t" r="r" b="b"/>
            <a:pathLst>
              <a:path w="13683" h="14417" extrusionOk="0">
                <a:moveTo>
                  <a:pt x="9281" y="2311"/>
                </a:moveTo>
                <a:lnTo>
                  <a:pt x="9170" y="2385"/>
                </a:lnTo>
                <a:lnTo>
                  <a:pt x="9134" y="2495"/>
                </a:lnTo>
                <a:lnTo>
                  <a:pt x="9097" y="2568"/>
                </a:lnTo>
                <a:lnTo>
                  <a:pt x="9097" y="2678"/>
                </a:lnTo>
                <a:lnTo>
                  <a:pt x="9134" y="2862"/>
                </a:lnTo>
                <a:lnTo>
                  <a:pt x="9207" y="3082"/>
                </a:lnTo>
                <a:lnTo>
                  <a:pt x="9464" y="3742"/>
                </a:lnTo>
                <a:lnTo>
                  <a:pt x="9721" y="4402"/>
                </a:lnTo>
                <a:lnTo>
                  <a:pt x="9647" y="4439"/>
                </a:lnTo>
                <a:lnTo>
                  <a:pt x="9060" y="5283"/>
                </a:lnTo>
                <a:lnTo>
                  <a:pt x="8804" y="5649"/>
                </a:lnTo>
                <a:lnTo>
                  <a:pt x="8694" y="5833"/>
                </a:lnTo>
                <a:lnTo>
                  <a:pt x="8657" y="5943"/>
                </a:lnTo>
                <a:lnTo>
                  <a:pt x="8694" y="6053"/>
                </a:lnTo>
                <a:lnTo>
                  <a:pt x="8804" y="6016"/>
                </a:lnTo>
                <a:lnTo>
                  <a:pt x="8877" y="5980"/>
                </a:lnTo>
                <a:lnTo>
                  <a:pt x="9024" y="5833"/>
                </a:lnTo>
                <a:lnTo>
                  <a:pt x="9281" y="5503"/>
                </a:lnTo>
                <a:lnTo>
                  <a:pt x="9941" y="4659"/>
                </a:lnTo>
                <a:lnTo>
                  <a:pt x="10014" y="4659"/>
                </a:lnTo>
                <a:lnTo>
                  <a:pt x="10124" y="4622"/>
                </a:lnTo>
                <a:lnTo>
                  <a:pt x="10161" y="4549"/>
                </a:lnTo>
                <a:lnTo>
                  <a:pt x="10161" y="4439"/>
                </a:lnTo>
                <a:lnTo>
                  <a:pt x="9684" y="3229"/>
                </a:lnTo>
                <a:lnTo>
                  <a:pt x="9427" y="2715"/>
                </a:lnTo>
                <a:lnTo>
                  <a:pt x="9354" y="2532"/>
                </a:lnTo>
                <a:lnTo>
                  <a:pt x="9317" y="2422"/>
                </a:lnTo>
                <a:lnTo>
                  <a:pt x="9317" y="2348"/>
                </a:lnTo>
                <a:lnTo>
                  <a:pt x="9317" y="2311"/>
                </a:lnTo>
                <a:close/>
                <a:moveTo>
                  <a:pt x="8694" y="1615"/>
                </a:moveTo>
                <a:lnTo>
                  <a:pt x="8767" y="1798"/>
                </a:lnTo>
                <a:lnTo>
                  <a:pt x="8804" y="1908"/>
                </a:lnTo>
                <a:lnTo>
                  <a:pt x="8914" y="1981"/>
                </a:lnTo>
                <a:lnTo>
                  <a:pt x="9024" y="2055"/>
                </a:lnTo>
                <a:lnTo>
                  <a:pt x="9170" y="2018"/>
                </a:lnTo>
                <a:lnTo>
                  <a:pt x="9391" y="1908"/>
                </a:lnTo>
                <a:lnTo>
                  <a:pt x="9611" y="1725"/>
                </a:lnTo>
                <a:lnTo>
                  <a:pt x="9867" y="2275"/>
                </a:lnTo>
                <a:lnTo>
                  <a:pt x="10161" y="2752"/>
                </a:lnTo>
                <a:lnTo>
                  <a:pt x="10454" y="3265"/>
                </a:lnTo>
                <a:lnTo>
                  <a:pt x="10674" y="3779"/>
                </a:lnTo>
                <a:lnTo>
                  <a:pt x="10528" y="3925"/>
                </a:lnTo>
                <a:lnTo>
                  <a:pt x="10381" y="4072"/>
                </a:lnTo>
                <a:lnTo>
                  <a:pt x="10271" y="4256"/>
                </a:lnTo>
                <a:lnTo>
                  <a:pt x="10234" y="4476"/>
                </a:lnTo>
                <a:lnTo>
                  <a:pt x="10271" y="4586"/>
                </a:lnTo>
                <a:lnTo>
                  <a:pt x="10344" y="4659"/>
                </a:lnTo>
                <a:lnTo>
                  <a:pt x="10344" y="4806"/>
                </a:lnTo>
                <a:lnTo>
                  <a:pt x="10381" y="4879"/>
                </a:lnTo>
                <a:lnTo>
                  <a:pt x="10491" y="4916"/>
                </a:lnTo>
                <a:lnTo>
                  <a:pt x="10491" y="4953"/>
                </a:lnTo>
                <a:lnTo>
                  <a:pt x="10344" y="5173"/>
                </a:lnTo>
                <a:lnTo>
                  <a:pt x="9977" y="5649"/>
                </a:lnTo>
                <a:lnTo>
                  <a:pt x="9647" y="6163"/>
                </a:lnTo>
                <a:lnTo>
                  <a:pt x="9501" y="6090"/>
                </a:lnTo>
                <a:lnTo>
                  <a:pt x="9317" y="6053"/>
                </a:lnTo>
                <a:lnTo>
                  <a:pt x="9134" y="6126"/>
                </a:lnTo>
                <a:lnTo>
                  <a:pt x="8950" y="6200"/>
                </a:lnTo>
                <a:lnTo>
                  <a:pt x="8840" y="6346"/>
                </a:lnTo>
                <a:lnTo>
                  <a:pt x="8730" y="6493"/>
                </a:lnTo>
                <a:lnTo>
                  <a:pt x="8327" y="6493"/>
                </a:lnTo>
                <a:lnTo>
                  <a:pt x="7556" y="6530"/>
                </a:lnTo>
                <a:lnTo>
                  <a:pt x="7520" y="6456"/>
                </a:lnTo>
                <a:lnTo>
                  <a:pt x="7410" y="6383"/>
                </a:lnTo>
                <a:lnTo>
                  <a:pt x="7080" y="6273"/>
                </a:lnTo>
                <a:lnTo>
                  <a:pt x="7043" y="6273"/>
                </a:lnTo>
                <a:lnTo>
                  <a:pt x="6970" y="6236"/>
                </a:lnTo>
                <a:lnTo>
                  <a:pt x="6786" y="6236"/>
                </a:lnTo>
                <a:lnTo>
                  <a:pt x="6639" y="6200"/>
                </a:lnTo>
                <a:lnTo>
                  <a:pt x="5832" y="5429"/>
                </a:lnTo>
                <a:lnTo>
                  <a:pt x="5246" y="4879"/>
                </a:lnTo>
                <a:lnTo>
                  <a:pt x="5319" y="4696"/>
                </a:lnTo>
                <a:lnTo>
                  <a:pt x="5319" y="4512"/>
                </a:lnTo>
                <a:lnTo>
                  <a:pt x="5282" y="4439"/>
                </a:lnTo>
                <a:lnTo>
                  <a:pt x="5246" y="4366"/>
                </a:lnTo>
                <a:lnTo>
                  <a:pt x="5099" y="4256"/>
                </a:lnTo>
                <a:lnTo>
                  <a:pt x="5282" y="3815"/>
                </a:lnTo>
                <a:lnTo>
                  <a:pt x="5796" y="2715"/>
                </a:lnTo>
                <a:lnTo>
                  <a:pt x="6126" y="2018"/>
                </a:lnTo>
                <a:lnTo>
                  <a:pt x="6273" y="2018"/>
                </a:lnTo>
                <a:lnTo>
                  <a:pt x="6419" y="1981"/>
                </a:lnTo>
                <a:lnTo>
                  <a:pt x="6566" y="1908"/>
                </a:lnTo>
                <a:lnTo>
                  <a:pt x="6713" y="1798"/>
                </a:lnTo>
                <a:lnTo>
                  <a:pt x="6823" y="1688"/>
                </a:lnTo>
                <a:lnTo>
                  <a:pt x="7483" y="1651"/>
                </a:lnTo>
                <a:lnTo>
                  <a:pt x="8694" y="1615"/>
                </a:lnTo>
                <a:close/>
                <a:moveTo>
                  <a:pt x="6823" y="6823"/>
                </a:moveTo>
                <a:lnTo>
                  <a:pt x="6933" y="6897"/>
                </a:lnTo>
                <a:lnTo>
                  <a:pt x="6749" y="6897"/>
                </a:lnTo>
                <a:lnTo>
                  <a:pt x="6713" y="6860"/>
                </a:lnTo>
                <a:lnTo>
                  <a:pt x="6823" y="6823"/>
                </a:lnTo>
                <a:close/>
                <a:moveTo>
                  <a:pt x="2714" y="5393"/>
                </a:moveTo>
                <a:lnTo>
                  <a:pt x="2641" y="5429"/>
                </a:lnTo>
                <a:lnTo>
                  <a:pt x="2531" y="5503"/>
                </a:lnTo>
                <a:lnTo>
                  <a:pt x="2458" y="5576"/>
                </a:lnTo>
                <a:lnTo>
                  <a:pt x="2274" y="5796"/>
                </a:lnTo>
                <a:lnTo>
                  <a:pt x="1981" y="6310"/>
                </a:lnTo>
                <a:lnTo>
                  <a:pt x="1651" y="6860"/>
                </a:lnTo>
                <a:lnTo>
                  <a:pt x="1504" y="7080"/>
                </a:lnTo>
                <a:lnTo>
                  <a:pt x="1431" y="7190"/>
                </a:lnTo>
                <a:lnTo>
                  <a:pt x="1394" y="7263"/>
                </a:lnTo>
                <a:lnTo>
                  <a:pt x="1394" y="7337"/>
                </a:lnTo>
                <a:lnTo>
                  <a:pt x="1321" y="7374"/>
                </a:lnTo>
                <a:lnTo>
                  <a:pt x="1321" y="7410"/>
                </a:lnTo>
                <a:lnTo>
                  <a:pt x="1321" y="7520"/>
                </a:lnTo>
                <a:lnTo>
                  <a:pt x="1394" y="7557"/>
                </a:lnTo>
                <a:lnTo>
                  <a:pt x="1504" y="7594"/>
                </a:lnTo>
                <a:lnTo>
                  <a:pt x="1614" y="7520"/>
                </a:lnTo>
                <a:lnTo>
                  <a:pt x="1724" y="7447"/>
                </a:lnTo>
                <a:lnTo>
                  <a:pt x="1834" y="7337"/>
                </a:lnTo>
                <a:lnTo>
                  <a:pt x="2018" y="7043"/>
                </a:lnTo>
                <a:lnTo>
                  <a:pt x="2128" y="6823"/>
                </a:lnTo>
                <a:lnTo>
                  <a:pt x="2568" y="6200"/>
                </a:lnTo>
                <a:lnTo>
                  <a:pt x="2751" y="5870"/>
                </a:lnTo>
                <a:lnTo>
                  <a:pt x="2861" y="5723"/>
                </a:lnTo>
                <a:lnTo>
                  <a:pt x="2861" y="5539"/>
                </a:lnTo>
                <a:lnTo>
                  <a:pt x="2861" y="5466"/>
                </a:lnTo>
                <a:lnTo>
                  <a:pt x="2788" y="5429"/>
                </a:lnTo>
                <a:lnTo>
                  <a:pt x="2714" y="5393"/>
                </a:lnTo>
                <a:close/>
                <a:moveTo>
                  <a:pt x="4072" y="4843"/>
                </a:moveTo>
                <a:lnTo>
                  <a:pt x="4182" y="5026"/>
                </a:lnTo>
                <a:lnTo>
                  <a:pt x="4328" y="5173"/>
                </a:lnTo>
                <a:lnTo>
                  <a:pt x="4475" y="5209"/>
                </a:lnTo>
                <a:lnTo>
                  <a:pt x="4622" y="5246"/>
                </a:lnTo>
                <a:lnTo>
                  <a:pt x="4769" y="5246"/>
                </a:lnTo>
                <a:lnTo>
                  <a:pt x="4915" y="5209"/>
                </a:lnTo>
                <a:lnTo>
                  <a:pt x="5319" y="5576"/>
                </a:lnTo>
                <a:lnTo>
                  <a:pt x="6163" y="6456"/>
                </a:lnTo>
                <a:lnTo>
                  <a:pt x="6126" y="6530"/>
                </a:lnTo>
                <a:lnTo>
                  <a:pt x="6089" y="6640"/>
                </a:lnTo>
                <a:lnTo>
                  <a:pt x="6126" y="6787"/>
                </a:lnTo>
                <a:lnTo>
                  <a:pt x="6163" y="6897"/>
                </a:lnTo>
                <a:lnTo>
                  <a:pt x="6236" y="7007"/>
                </a:lnTo>
                <a:lnTo>
                  <a:pt x="6236" y="7080"/>
                </a:lnTo>
                <a:lnTo>
                  <a:pt x="5942" y="7410"/>
                </a:lnTo>
                <a:lnTo>
                  <a:pt x="5686" y="7777"/>
                </a:lnTo>
                <a:lnTo>
                  <a:pt x="5172" y="8511"/>
                </a:lnTo>
                <a:lnTo>
                  <a:pt x="4695" y="9134"/>
                </a:lnTo>
                <a:lnTo>
                  <a:pt x="4585" y="9061"/>
                </a:lnTo>
                <a:lnTo>
                  <a:pt x="4439" y="9061"/>
                </a:lnTo>
                <a:lnTo>
                  <a:pt x="4255" y="9098"/>
                </a:lnTo>
                <a:lnTo>
                  <a:pt x="4108" y="9208"/>
                </a:lnTo>
                <a:lnTo>
                  <a:pt x="3998" y="9354"/>
                </a:lnTo>
                <a:lnTo>
                  <a:pt x="3925" y="9538"/>
                </a:lnTo>
                <a:lnTo>
                  <a:pt x="3595" y="9501"/>
                </a:lnTo>
                <a:lnTo>
                  <a:pt x="2825" y="9538"/>
                </a:lnTo>
                <a:lnTo>
                  <a:pt x="2788" y="9354"/>
                </a:lnTo>
                <a:lnTo>
                  <a:pt x="2678" y="9208"/>
                </a:lnTo>
                <a:lnTo>
                  <a:pt x="2531" y="9098"/>
                </a:lnTo>
                <a:lnTo>
                  <a:pt x="2384" y="9061"/>
                </a:lnTo>
                <a:lnTo>
                  <a:pt x="2238" y="9061"/>
                </a:lnTo>
                <a:lnTo>
                  <a:pt x="2054" y="9098"/>
                </a:lnTo>
                <a:lnTo>
                  <a:pt x="1577" y="8437"/>
                </a:lnTo>
                <a:lnTo>
                  <a:pt x="1394" y="8107"/>
                </a:lnTo>
                <a:lnTo>
                  <a:pt x="1137" y="7777"/>
                </a:lnTo>
                <a:lnTo>
                  <a:pt x="1211" y="7594"/>
                </a:lnTo>
                <a:lnTo>
                  <a:pt x="1247" y="7447"/>
                </a:lnTo>
                <a:lnTo>
                  <a:pt x="1211" y="7263"/>
                </a:lnTo>
                <a:lnTo>
                  <a:pt x="1174" y="7117"/>
                </a:lnTo>
                <a:lnTo>
                  <a:pt x="1064" y="7007"/>
                </a:lnTo>
                <a:lnTo>
                  <a:pt x="1101" y="6933"/>
                </a:lnTo>
                <a:lnTo>
                  <a:pt x="1174" y="6823"/>
                </a:lnTo>
                <a:lnTo>
                  <a:pt x="1247" y="6640"/>
                </a:lnTo>
                <a:lnTo>
                  <a:pt x="1614" y="5980"/>
                </a:lnTo>
                <a:lnTo>
                  <a:pt x="1944" y="5356"/>
                </a:lnTo>
                <a:lnTo>
                  <a:pt x="2164" y="5356"/>
                </a:lnTo>
                <a:lnTo>
                  <a:pt x="2384" y="5283"/>
                </a:lnTo>
                <a:lnTo>
                  <a:pt x="2531" y="5136"/>
                </a:lnTo>
                <a:lnTo>
                  <a:pt x="2604" y="5063"/>
                </a:lnTo>
                <a:lnTo>
                  <a:pt x="2641" y="4953"/>
                </a:lnTo>
                <a:lnTo>
                  <a:pt x="2678" y="4916"/>
                </a:lnTo>
                <a:lnTo>
                  <a:pt x="3118" y="4953"/>
                </a:lnTo>
                <a:lnTo>
                  <a:pt x="3705" y="4916"/>
                </a:lnTo>
                <a:lnTo>
                  <a:pt x="4072" y="4843"/>
                </a:lnTo>
                <a:close/>
                <a:moveTo>
                  <a:pt x="8877" y="7740"/>
                </a:moveTo>
                <a:lnTo>
                  <a:pt x="8877" y="7777"/>
                </a:lnTo>
                <a:lnTo>
                  <a:pt x="8877" y="7814"/>
                </a:lnTo>
                <a:lnTo>
                  <a:pt x="8914" y="7997"/>
                </a:lnTo>
                <a:lnTo>
                  <a:pt x="8914" y="8070"/>
                </a:lnTo>
                <a:lnTo>
                  <a:pt x="8950" y="8181"/>
                </a:lnTo>
                <a:lnTo>
                  <a:pt x="9391" y="8731"/>
                </a:lnTo>
                <a:lnTo>
                  <a:pt x="9794" y="9281"/>
                </a:lnTo>
                <a:lnTo>
                  <a:pt x="9941" y="9464"/>
                </a:lnTo>
                <a:lnTo>
                  <a:pt x="10014" y="9538"/>
                </a:lnTo>
                <a:lnTo>
                  <a:pt x="10124" y="9574"/>
                </a:lnTo>
                <a:lnTo>
                  <a:pt x="10234" y="9574"/>
                </a:lnTo>
                <a:lnTo>
                  <a:pt x="10308" y="9538"/>
                </a:lnTo>
                <a:lnTo>
                  <a:pt x="10381" y="9501"/>
                </a:lnTo>
                <a:lnTo>
                  <a:pt x="10418" y="9391"/>
                </a:lnTo>
                <a:lnTo>
                  <a:pt x="10418" y="9354"/>
                </a:lnTo>
                <a:lnTo>
                  <a:pt x="10418" y="9244"/>
                </a:lnTo>
                <a:lnTo>
                  <a:pt x="10381" y="9171"/>
                </a:lnTo>
                <a:lnTo>
                  <a:pt x="10308" y="9134"/>
                </a:lnTo>
                <a:lnTo>
                  <a:pt x="10198" y="9098"/>
                </a:lnTo>
                <a:lnTo>
                  <a:pt x="10088" y="8951"/>
                </a:lnTo>
                <a:lnTo>
                  <a:pt x="10014" y="8841"/>
                </a:lnTo>
                <a:lnTo>
                  <a:pt x="9647" y="8401"/>
                </a:lnTo>
                <a:lnTo>
                  <a:pt x="9281" y="7924"/>
                </a:lnTo>
                <a:lnTo>
                  <a:pt x="9207" y="7850"/>
                </a:lnTo>
                <a:lnTo>
                  <a:pt x="9134" y="7814"/>
                </a:lnTo>
                <a:lnTo>
                  <a:pt x="8950" y="7740"/>
                </a:lnTo>
                <a:close/>
                <a:moveTo>
                  <a:pt x="2128" y="9721"/>
                </a:moveTo>
                <a:lnTo>
                  <a:pt x="2054" y="9758"/>
                </a:lnTo>
                <a:lnTo>
                  <a:pt x="2054" y="9721"/>
                </a:lnTo>
                <a:close/>
                <a:moveTo>
                  <a:pt x="5612" y="9281"/>
                </a:moveTo>
                <a:lnTo>
                  <a:pt x="5576" y="9318"/>
                </a:lnTo>
                <a:lnTo>
                  <a:pt x="5576" y="9354"/>
                </a:lnTo>
                <a:lnTo>
                  <a:pt x="5576" y="9538"/>
                </a:lnTo>
                <a:lnTo>
                  <a:pt x="5649" y="9684"/>
                </a:lnTo>
                <a:lnTo>
                  <a:pt x="5796" y="9941"/>
                </a:lnTo>
                <a:lnTo>
                  <a:pt x="6163" y="10455"/>
                </a:lnTo>
                <a:lnTo>
                  <a:pt x="6456" y="10895"/>
                </a:lnTo>
                <a:lnTo>
                  <a:pt x="6603" y="11115"/>
                </a:lnTo>
                <a:lnTo>
                  <a:pt x="6823" y="11298"/>
                </a:lnTo>
                <a:lnTo>
                  <a:pt x="6860" y="11372"/>
                </a:lnTo>
                <a:lnTo>
                  <a:pt x="6970" y="11482"/>
                </a:lnTo>
                <a:lnTo>
                  <a:pt x="7043" y="11519"/>
                </a:lnTo>
                <a:lnTo>
                  <a:pt x="7116" y="11519"/>
                </a:lnTo>
                <a:lnTo>
                  <a:pt x="7190" y="11482"/>
                </a:lnTo>
                <a:lnTo>
                  <a:pt x="7226" y="11408"/>
                </a:lnTo>
                <a:lnTo>
                  <a:pt x="7263" y="11188"/>
                </a:lnTo>
                <a:lnTo>
                  <a:pt x="7226" y="11078"/>
                </a:lnTo>
                <a:lnTo>
                  <a:pt x="7153" y="10968"/>
                </a:lnTo>
                <a:lnTo>
                  <a:pt x="7080" y="10932"/>
                </a:lnTo>
                <a:lnTo>
                  <a:pt x="7006" y="10895"/>
                </a:lnTo>
                <a:lnTo>
                  <a:pt x="6933" y="10785"/>
                </a:lnTo>
                <a:lnTo>
                  <a:pt x="6860" y="10675"/>
                </a:lnTo>
                <a:lnTo>
                  <a:pt x="6713" y="10455"/>
                </a:lnTo>
                <a:lnTo>
                  <a:pt x="6273" y="9831"/>
                </a:lnTo>
                <a:lnTo>
                  <a:pt x="6016" y="9501"/>
                </a:lnTo>
                <a:lnTo>
                  <a:pt x="5869" y="9391"/>
                </a:lnTo>
                <a:lnTo>
                  <a:pt x="5722" y="9281"/>
                </a:lnTo>
                <a:close/>
                <a:moveTo>
                  <a:pt x="8730" y="6970"/>
                </a:moveTo>
                <a:lnTo>
                  <a:pt x="8804" y="7080"/>
                </a:lnTo>
                <a:lnTo>
                  <a:pt x="8914" y="7153"/>
                </a:lnTo>
                <a:lnTo>
                  <a:pt x="8987" y="7227"/>
                </a:lnTo>
                <a:lnTo>
                  <a:pt x="9097" y="7263"/>
                </a:lnTo>
                <a:lnTo>
                  <a:pt x="9391" y="7227"/>
                </a:lnTo>
                <a:lnTo>
                  <a:pt x="9501" y="7263"/>
                </a:lnTo>
                <a:lnTo>
                  <a:pt x="9574" y="7300"/>
                </a:lnTo>
                <a:lnTo>
                  <a:pt x="9721" y="7557"/>
                </a:lnTo>
                <a:lnTo>
                  <a:pt x="9867" y="7814"/>
                </a:lnTo>
                <a:lnTo>
                  <a:pt x="10234" y="8364"/>
                </a:lnTo>
                <a:lnTo>
                  <a:pt x="10711" y="9098"/>
                </a:lnTo>
                <a:lnTo>
                  <a:pt x="10638" y="9281"/>
                </a:lnTo>
                <a:lnTo>
                  <a:pt x="10601" y="9428"/>
                </a:lnTo>
                <a:lnTo>
                  <a:pt x="10564" y="9758"/>
                </a:lnTo>
                <a:lnTo>
                  <a:pt x="10528" y="9941"/>
                </a:lnTo>
                <a:lnTo>
                  <a:pt x="10528" y="10125"/>
                </a:lnTo>
                <a:lnTo>
                  <a:pt x="10528" y="10235"/>
                </a:lnTo>
                <a:lnTo>
                  <a:pt x="10564" y="10271"/>
                </a:lnTo>
                <a:lnTo>
                  <a:pt x="10344" y="10638"/>
                </a:lnTo>
                <a:lnTo>
                  <a:pt x="9794" y="11555"/>
                </a:lnTo>
                <a:lnTo>
                  <a:pt x="9684" y="11519"/>
                </a:lnTo>
                <a:lnTo>
                  <a:pt x="9537" y="11519"/>
                </a:lnTo>
                <a:lnTo>
                  <a:pt x="9391" y="11555"/>
                </a:lnTo>
                <a:lnTo>
                  <a:pt x="9281" y="11629"/>
                </a:lnTo>
                <a:lnTo>
                  <a:pt x="9170" y="11702"/>
                </a:lnTo>
                <a:lnTo>
                  <a:pt x="9097" y="11812"/>
                </a:lnTo>
                <a:lnTo>
                  <a:pt x="9024" y="11922"/>
                </a:lnTo>
                <a:lnTo>
                  <a:pt x="8987" y="12032"/>
                </a:lnTo>
                <a:lnTo>
                  <a:pt x="8400" y="12069"/>
                </a:lnTo>
                <a:lnTo>
                  <a:pt x="7483" y="12142"/>
                </a:lnTo>
                <a:lnTo>
                  <a:pt x="7006" y="12142"/>
                </a:lnTo>
                <a:lnTo>
                  <a:pt x="6970" y="11959"/>
                </a:lnTo>
                <a:lnTo>
                  <a:pt x="6823" y="11775"/>
                </a:lnTo>
                <a:lnTo>
                  <a:pt x="6749" y="11739"/>
                </a:lnTo>
                <a:lnTo>
                  <a:pt x="6676" y="11702"/>
                </a:lnTo>
                <a:lnTo>
                  <a:pt x="6493" y="11665"/>
                </a:lnTo>
                <a:lnTo>
                  <a:pt x="6419" y="11629"/>
                </a:lnTo>
                <a:lnTo>
                  <a:pt x="6346" y="11665"/>
                </a:lnTo>
                <a:lnTo>
                  <a:pt x="6273" y="11739"/>
                </a:lnTo>
                <a:lnTo>
                  <a:pt x="6199" y="11739"/>
                </a:lnTo>
                <a:lnTo>
                  <a:pt x="5979" y="11225"/>
                </a:lnTo>
                <a:lnTo>
                  <a:pt x="5722" y="10712"/>
                </a:lnTo>
                <a:lnTo>
                  <a:pt x="5466" y="10308"/>
                </a:lnTo>
                <a:lnTo>
                  <a:pt x="5172" y="9868"/>
                </a:lnTo>
                <a:lnTo>
                  <a:pt x="5209" y="9758"/>
                </a:lnTo>
                <a:lnTo>
                  <a:pt x="5246" y="9648"/>
                </a:lnTo>
                <a:lnTo>
                  <a:pt x="5246" y="9501"/>
                </a:lnTo>
                <a:lnTo>
                  <a:pt x="5209" y="9391"/>
                </a:lnTo>
                <a:lnTo>
                  <a:pt x="5135" y="9318"/>
                </a:lnTo>
                <a:lnTo>
                  <a:pt x="5099" y="9318"/>
                </a:lnTo>
                <a:lnTo>
                  <a:pt x="5209" y="9171"/>
                </a:lnTo>
                <a:lnTo>
                  <a:pt x="5759" y="8401"/>
                </a:lnTo>
                <a:lnTo>
                  <a:pt x="6163" y="7850"/>
                </a:lnTo>
                <a:lnTo>
                  <a:pt x="6383" y="7594"/>
                </a:lnTo>
                <a:lnTo>
                  <a:pt x="6529" y="7300"/>
                </a:lnTo>
                <a:lnTo>
                  <a:pt x="6676" y="7337"/>
                </a:lnTo>
                <a:lnTo>
                  <a:pt x="6933" y="7337"/>
                </a:lnTo>
                <a:lnTo>
                  <a:pt x="7080" y="7300"/>
                </a:lnTo>
                <a:lnTo>
                  <a:pt x="7190" y="7263"/>
                </a:lnTo>
                <a:lnTo>
                  <a:pt x="7300" y="7153"/>
                </a:lnTo>
                <a:lnTo>
                  <a:pt x="7410" y="7080"/>
                </a:lnTo>
                <a:lnTo>
                  <a:pt x="7483" y="6970"/>
                </a:lnTo>
                <a:close/>
                <a:moveTo>
                  <a:pt x="4769" y="1"/>
                </a:moveTo>
                <a:lnTo>
                  <a:pt x="4769" y="37"/>
                </a:lnTo>
                <a:lnTo>
                  <a:pt x="4805" y="184"/>
                </a:lnTo>
                <a:lnTo>
                  <a:pt x="4879" y="294"/>
                </a:lnTo>
                <a:lnTo>
                  <a:pt x="4989" y="367"/>
                </a:lnTo>
                <a:lnTo>
                  <a:pt x="5099" y="404"/>
                </a:lnTo>
                <a:lnTo>
                  <a:pt x="5172" y="551"/>
                </a:lnTo>
                <a:lnTo>
                  <a:pt x="5282" y="697"/>
                </a:lnTo>
                <a:lnTo>
                  <a:pt x="5466" y="991"/>
                </a:lnTo>
                <a:lnTo>
                  <a:pt x="5539" y="1101"/>
                </a:lnTo>
                <a:lnTo>
                  <a:pt x="5466" y="1284"/>
                </a:lnTo>
                <a:lnTo>
                  <a:pt x="5466" y="1468"/>
                </a:lnTo>
                <a:lnTo>
                  <a:pt x="5539" y="1688"/>
                </a:lnTo>
                <a:lnTo>
                  <a:pt x="5649" y="1835"/>
                </a:lnTo>
                <a:lnTo>
                  <a:pt x="5722" y="1908"/>
                </a:lnTo>
                <a:lnTo>
                  <a:pt x="5356" y="2605"/>
                </a:lnTo>
                <a:lnTo>
                  <a:pt x="4879" y="3595"/>
                </a:lnTo>
                <a:lnTo>
                  <a:pt x="4769" y="3852"/>
                </a:lnTo>
                <a:lnTo>
                  <a:pt x="4622" y="4072"/>
                </a:lnTo>
                <a:lnTo>
                  <a:pt x="4402" y="4072"/>
                </a:lnTo>
                <a:lnTo>
                  <a:pt x="4292" y="4109"/>
                </a:lnTo>
                <a:lnTo>
                  <a:pt x="4182" y="4182"/>
                </a:lnTo>
                <a:lnTo>
                  <a:pt x="4108" y="4292"/>
                </a:lnTo>
                <a:lnTo>
                  <a:pt x="4072" y="4402"/>
                </a:lnTo>
                <a:lnTo>
                  <a:pt x="3485" y="4476"/>
                </a:lnTo>
                <a:lnTo>
                  <a:pt x="3045" y="4512"/>
                </a:lnTo>
                <a:lnTo>
                  <a:pt x="2678" y="4549"/>
                </a:lnTo>
                <a:lnTo>
                  <a:pt x="2568" y="4366"/>
                </a:lnTo>
                <a:lnTo>
                  <a:pt x="2458" y="4219"/>
                </a:lnTo>
                <a:lnTo>
                  <a:pt x="2274" y="4146"/>
                </a:lnTo>
                <a:lnTo>
                  <a:pt x="2091" y="4109"/>
                </a:lnTo>
                <a:lnTo>
                  <a:pt x="1907" y="4109"/>
                </a:lnTo>
                <a:lnTo>
                  <a:pt x="1797" y="4182"/>
                </a:lnTo>
                <a:lnTo>
                  <a:pt x="1651" y="4292"/>
                </a:lnTo>
                <a:lnTo>
                  <a:pt x="1577" y="4402"/>
                </a:lnTo>
                <a:lnTo>
                  <a:pt x="1504" y="4512"/>
                </a:lnTo>
                <a:lnTo>
                  <a:pt x="1504" y="4622"/>
                </a:lnTo>
                <a:lnTo>
                  <a:pt x="1431" y="4769"/>
                </a:lnTo>
                <a:lnTo>
                  <a:pt x="1431" y="4953"/>
                </a:lnTo>
                <a:lnTo>
                  <a:pt x="1467" y="5099"/>
                </a:lnTo>
                <a:lnTo>
                  <a:pt x="1504" y="5173"/>
                </a:lnTo>
                <a:lnTo>
                  <a:pt x="1504" y="5209"/>
                </a:lnTo>
                <a:lnTo>
                  <a:pt x="1247" y="5760"/>
                </a:lnTo>
                <a:lnTo>
                  <a:pt x="880" y="6420"/>
                </a:lnTo>
                <a:lnTo>
                  <a:pt x="770" y="6640"/>
                </a:lnTo>
                <a:lnTo>
                  <a:pt x="770" y="6713"/>
                </a:lnTo>
                <a:lnTo>
                  <a:pt x="734" y="6823"/>
                </a:lnTo>
                <a:lnTo>
                  <a:pt x="734" y="6787"/>
                </a:lnTo>
                <a:lnTo>
                  <a:pt x="624" y="6787"/>
                </a:lnTo>
                <a:lnTo>
                  <a:pt x="550" y="6823"/>
                </a:lnTo>
                <a:lnTo>
                  <a:pt x="404" y="6933"/>
                </a:lnTo>
                <a:lnTo>
                  <a:pt x="330" y="6970"/>
                </a:lnTo>
                <a:lnTo>
                  <a:pt x="257" y="7007"/>
                </a:lnTo>
                <a:lnTo>
                  <a:pt x="183" y="7117"/>
                </a:lnTo>
                <a:lnTo>
                  <a:pt x="110" y="7227"/>
                </a:lnTo>
                <a:lnTo>
                  <a:pt x="110" y="7447"/>
                </a:lnTo>
                <a:lnTo>
                  <a:pt x="0" y="7777"/>
                </a:lnTo>
                <a:lnTo>
                  <a:pt x="37" y="7850"/>
                </a:lnTo>
                <a:lnTo>
                  <a:pt x="73" y="7887"/>
                </a:lnTo>
                <a:lnTo>
                  <a:pt x="110" y="7960"/>
                </a:lnTo>
                <a:lnTo>
                  <a:pt x="183" y="7960"/>
                </a:lnTo>
                <a:lnTo>
                  <a:pt x="367" y="8034"/>
                </a:lnTo>
                <a:lnTo>
                  <a:pt x="660" y="8034"/>
                </a:lnTo>
                <a:lnTo>
                  <a:pt x="660" y="7997"/>
                </a:lnTo>
                <a:lnTo>
                  <a:pt x="770" y="7997"/>
                </a:lnTo>
                <a:lnTo>
                  <a:pt x="880" y="8181"/>
                </a:lnTo>
                <a:lnTo>
                  <a:pt x="990" y="8364"/>
                </a:lnTo>
                <a:lnTo>
                  <a:pt x="1211" y="8657"/>
                </a:lnTo>
                <a:lnTo>
                  <a:pt x="1651" y="9281"/>
                </a:lnTo>
                <a:lnTo>
                  <a:pt x="1687" y="9354"/>
                </a:lnTo>
                <a:lnTo>
                  <a:pt x="1651" y="9501"/>
                </a:lnTo>
                <a:lnTo>
                  <a:pt x="1614" y="9648"/>
                </a:lnTo>
                <a:lnTo>
                  <a:pt x="1577" y="9831"/>
                </a:lnTo>
                <a:lnTo>
                  <a:pt x="1577" y="9941"/>
                </a:lnTo>
                <a:lnTo>
                  <a:pt x="1614" y="10051"/>
                </a:lnTo>
                <a:lnTo>
                  <a:pt x="1541" y="10235"/>
                </a:lnTo>
                <a:lnTo>
                  <a:pt x="1431" y="10418"/>
                </a:lnTo>
                <a:lnTo>
                  <a:pt x="1357" y="10601"/>
                </a:lnTo>
                <a:lnTo>
                  <a:pt x="1211" y="10785"/>
                </a:lnTo>
                <a:lnTo>
                  <a:pt x="1137" y="10858"/>
                </a:lnTo>
                <a:lnTo>
                  <a:pt x="1137" y="10968"/>
                </a:lnTo>
                <a:lnTo>
                  <a:pt x="1174" y="11078"/>
                </a:lnTo>
                <a:lnTo>
                  <a:pt x="1247" y="11152"/>
                </a:lnTo>
                <a:lnTo>
                  <a:pt x="1357" y="11188"/>
                </a:lnTo>
                <a:lnTo>
                  <a:pt x="1467" y="11152"/>
                </a:lnTo>
                <a:lnTo>
                  <a:pt x="1541" y="11078"/>
                </a:lnTo>
                <a:lnTo>
                  <a:pt x="1577" y="10968"/>
                </a:lnTo>
                <a:lnTo>
                  <a:pt x="1614" y="10932"/>
                </a:lnTo>
                <a:lnTo>
                  <a:pt x="1687" y="10822"/>
                </a:lnTo>
                <a:lnTo>
                  <a:pt x="1761" y="10638"/>
                </a:lnTo>
                <a:lnTo>
                  <a:pt x="1834" y="10491"/>
                </a:lnTo>
                <a:lnTo>
                  <a:pt x="1907" y="10198"/>
                </a:lnTo>
                <a:lnTo>
                  <a:pt x="2164" y="10198"/>
                </a:lnTo>
                <a:lnTo>
                  <a:pt x="2348" y="10161"/>
                </a:lnTo>
                <a:lnTo>
                  <a:pt x="2494" y="10088"/>
                </a:lnTo>
                <a:lnTo>
                  <a:pt x="2641" y="10015"/>
                </a:lnTo>
                <a:lnTo>
                  <a:pt x="2714" y="9905"/>
                </a:lnTo>
                <a:lnTo>
                  <a:pt x="3338" y="9905"/>
                </a:lnTo>
                <a:lnTo>
                  <a:pt x="3998" y="9941"/>
                </a:lnTo>
                <a:lnTo>
                  <a:pt x="4035" y="10051"/>
                </a:lnTo>
                <a:lnTo>
                  <a:pt x="4072" y="10088"/>
                </a:lnTo>
                <a:lnTo>
                  <a:pt x="4145" y="10161"/>
                </a:lnTo>
                <a:lnTo>
                  <a:pt x="4292" y="10235"/>
                </a:lnTo>
                <a:lnTo>
                  <a:pt x="4439" y="10308"/>
                </a:lnTo>
                <a:lnTo>
                  <a:pt x="4622" y="10308"/>
                </a:lnTo>
                <a:lnTo>
                  <a:pt x="4805" y="10271"/>
                </a:lnTo>
                <a:lnTo>
                  <a:pt x="4879" y="10235"/>
                </a:lnTo>
                <a:lnTo>
                  <a:pt x="5282" y="10822"/>
                </a:lnTo>
                <a:lnTo>
                  <a:pt x="5429" y="11115"/>
                </a:lnTo>
                <a:lnTo>
                  <a:pt x="5576" y="11408"/>
                </a:lnTo>
                <a:lnTo>
                  <a:pt x="5796" y="11995"/>
                </a:lnTo>
                <a:lnTo>
                  <a:pt x="5759" y="12105"/>
                </a:lnTo>
                <a:lnTo>
                  <a:pt x="5759" y="12215"/>
                </a:lnTo>
                <a:lnTo>
                  <a:pt x="5759" y="12362"/>
                </a:lnTo>
                <a:lnTo>
                  <a:pt x="5759" y="12472"/>
                </a:lnTo>
                <a:lnTo>
                  <a:pt x="5759" y="12509"/>
                </a:lnTo>
                <a:lnTo>
                  <a:pt x="5722" y="12619"/>
                </a:lnTo>
                <a:lnTo>
                  <a:pt x="5722" y="12692"/>
                </a:lnTo>
                <a:lnTo>
                  <a:pt x="5759" y="12766"/>
                </a:lnTo>
                <a:lnTo>
                  <a:pt x="5979" y="12876"/>
                </a:lnTo>
                <a:lnTo>
                  <a:pt x="5759" y="13169"/>
                </a:lnTo>
                <a:lnTo>
                  <a:pt x="5612" y="13463"/>
                </a:lnTo>
                <a:lnTo>
                  <a:pt x="5502" y="13793"/>
                </a:lnTo>
                <a:lnTo>
                  <a:pt x="5429" y="14123"/>
                </a:lnTo>
                <a:lnTo>
                  <a:pt x="5392" y="14196"/>
                </a:lnTo>
                <a:lnTo>
                  <a:pt x="5429" y="14270"/>
                </a:lnTo>
                <a:lnTo>
                  <a:pt x="5502" y="14343"/>
                </a:lnTo>
                <a:lnTo>
                  <a:pt x="5576" y="14380"/>
                </a:lnTo>
                <a:lnTo>
                  <a:pt x="5649" y="14416"/>
                </a:lnTo>
                <a:lnTo>
                  <a:pt x="5722" y="14416"/>
                </a:lnTo>
                <a:lnTo>
                  <a:pt x="5759" y="14380"/>
                </a:lnTo>
                <a:lnTo>
                  <a:pt x="5832" y="14306"/>
                </a:lnTo>
                <a:lnTo>
                  <a:pt x="5832" y="14233"/>
                </a:lnTo>
                <a:lnTo>
                  <a:pt x="5869" y="14086"/>
                </a:lnTo>
                <a:lnTo>
                  <a:pt x="5979" y="13793"/>
                </a:lnTo>
                <a:lnTo>
                  <a:pt x="6089" y="13463"/>
                </a:lnTo>
                <a:lnTo>
                  <a:pt x="6309" y="13022"/>
                </a:lnTo>
                <a:lnTo>
                  <a:pt x="6566" y="13022"/>
                </a:lnTo>
                <a:lnTo>
                  <a:pt x="6713" y="12986"/>
                </a:lnTo>
                <a:lnTo>
                  <a:pt x="6786" y="12876"/>
                </a:lnTo>
                <a:lnTo>
                  <a:pt x="6860" y="12582"/>
                </a:lnTo>
                <a:lnTo>
                  <a:pt x="7593" y="12582"/>
                </a:lnTo>
                <a:lnTo>
                  <a:pt x="8253" y="12546"/>
                </a:lnTo>
                <a:lnTo>
                  <a:pt x="8914" y="12509"/>
                </a:lnTo>
                <a:lnTo>
                  <a:pt x="8950" y="12509"/>
                </a:lnTo>
                <a:lnTo>
                  <a:pt x="8950" y="12619"/>
                </a:lnTo>
                <a:lnTo>
                  <a:pt x="9024" y="12692"/>
                </a:lnTo>
                <a:lnTo>
                  <a:pt x="9170" y="12802"/>
                </a:lnTo>
                <a:lnTo>
                  <a:pt x="9354" y="12876"/>
                </a:lnTo>
                <a:lnTo>
                  <a:pt x="9537" y="12912"/>
                </a:lnTo>
                <a:lnTo>
                  <a:pt x="9647" y="13279"/>
                </a:lnTo>
                <a:lnTo>
                  <a:pt x="9794" y="13829"/>
                </a:lnTo>
                <a:lnTo>
                  <a:pt x="9904" y="14050"/>
                </a:lnTo>
                <a:lnTo>
                  <a:pt x="9977" y="14160"/>
                </a:lnTo>
                <a:lnTo>
                  <a:pt x="10051" y="14270"/>
                </a:lnTo>
                <a:lnTo>
                  <a:pt x="10198" y="14270"/>
                </a:lnTo>
                <a:lnTo>
                  <a:pt x="10271" y="14233"/>
                </a:lnTo>
                <a:lnTo>
                  <a:pt x="10308" y="14160"/>
                </a:lnTo>
                <a:lnTo>
                  <a:pt x="10308" y="14013"/>
                </a:lnTo>
                <a:lnTo>
                  <a:pt x="10308" y="13903"/>
                </a:lnTo>
                <a:lnTo>
                  <a:pt x="10198" y="13609"/>
                </a:lnTo>
                <a:lnTo>
                  <a:pt x="9977" y="12949"/>
                </a:lnTo>
                <a:lnTo>
                  <a:pt x="9904" y="12729"/>
                </a:lnTo>
                <a:lnTo>
                  <a:pt x="9977" y="12619"/>
                </a:lnTo>
                <a:lnTo>
                  <a:pt x="10088" y="12399"/>
                </a:lnTo>
                <a:lnTo>
                  <a:pt x="10124" y="12215"/>
                </a:lnTo>
                <a:lnTo>
                  <a:pt x="10161" y="12032"/>
                </a:lnTo>
                <a:lnTo>
                  <a:pt x="10161" y="11885"/>
                </a:lnTo>
                <a:lnTo>
                  <a:pt x="10124" y="11849"/>
                </a:lnTo>
                <a:lnTo>
                  <a:pt x="10601" y="11042"/>
                </a:lnTo>
                <a:lnTo>
                  <a:pt x="11115" y="10235"/>
                </a:lnTo>
                <a:lnTo>
                  <a:pt x="11371" y="10088"/>
                </a:lnTo>
                <a:lnTo>
                  <a:pt x="11518" y="9978"/>
                </a:lnTo>
                <a:lnTo>
                  <a:pt x="11628" y="9868"/>
                </a:lnTo>
                <a:lnTo>
                  <a:pt x="11665" y="9831"/>
                </a:lnTo>
                <a:lnTo>
                  <a:pt x="11738" y="9758"/>
                </a:lnTo>
                <a:lnTo>
                  <a:pt x="11812" y="9611"/>
                </a:lnTo>
                <a:lnTo>
                  <a:pt x="11885" y="9464"/>
                </a:lnTo>
                <a:lnTo>
                  <a:pt x="12068" y="9501"/>
                </a:lnTo>
                <a:lnTo>
                  <a:pt x="12288" y="9501"/>
                </a:lnTo>
                <a:lnTo>
                  <a:pt x="12875" y="9538"/>
                </a:lnTo>
                <a:lnTo>
                  <a:pt x="13426" y="9501"/>
                </a:lnTo>
                <a:lnTo>
                  <a:pt x="13499" y="9501"/>
                </a:lnTo>
                <a:lnTo>
                  <a:pt x="13572" y="9464"/>
                </a:lnTo>
                <a:lnTo>
                  <a:pt x="13646" y="9391"/>
                </a:lnTo>
                <a:lnTo>
                  <a:pt x="13646" y="9318"/>
                </a:lnTo>
                <a:lnTo>
                  <a:pt x="13682" y="9244"/>
                </a:lnTo>
                <a:lnTo>
                  <a:pt x="13646" y="9171"/>
                </a:lnTo>
                <a:lnTo>
                  <a:pt x="13609" y="9098"/>
                </a:lnTo>
                <a:lnTo>
                  <a:pt x="13536" y="9024"/>
                </a:lnTo>
                <a:lnTo>
                  <a:pt x="13426" y="9024"/>
                </a:lnTo>
                <a:lnTo>
                  <a:pt x="13059" y="8988"/>
                </a:lnTo>
                <a:lnTo>
                  <a:pt x="12655" y="8988"/>
                </a:lnTo>
                <a:lnTo>
                  <a:pt x="11885" y="9024"/>
                </a:lnTo>
                <a:lnTo>
                  <a:pt x="11812" y="8951"/>
                </a:lnTo>
                <a:lnTo>
                  <a:pt x="11738" y="8877"/>
                </a:lnTo>
                <a:lnTo>
                  <a:pt x="11518" y="8767"/>
                </a:lnTo>
                <a:lnTo>
                  <a:pt x="11445" y="8767"/>
                </a:lnTo>
                <a:lnTo>
                  <a:pt x="11335" y="8804"/>
                </a:lnTo>
                <a:lnTo>
                  <a:pt x="11225" y="8767"/>
                </a:lnTo>
                <a:lnTo>
                  <a:pt x="11078" y="8804"/>
                </a:lnTo>
                <a:lnTo>
                  <a:pt x="10638" y="8107"/>
                </a:lnTo>
                <a:lnTo>
                  <a:pt x="10271" y="7594"/>
                </a:lnTo>
                <a:lnTo>
                  <a:pt x="10088" y="7300"/>
                </a:lnTo>
                <a:lnTo>
                  <a:pt x="9904" y="7080"/>
                </a:lnTo>
                <a:lnTo>
                  <a:pt x="9977" y="6970"/>
                </a:lnTo>
                <a:lnTo>
                  <a:pt x="10051" y="6823"/>
                </a:lnTo>
                <a:lnTo>
                  <a:pt x="10088" y="6713"/>
                </a:lnTo>
                <a:lnTo>
                  <a:pt x="10124" y="6567"/>
                </a:lnTo>
                <a:lnTo>
                  <a:pt x="10088" y="6493"/>
                </a:lnTo>
                <a:lnTo>
                  <a:pt x="10051" y="6456"/>
                </a:lnTo>
                <a:lnTo>
                  <a:pt x="9941" y="6456"/>
                </a:lnTo>
                <a:lnTo>
                  <a:pt x="10124" y="6236"/>
                </a:lnTo>
                <a:lnTo>
                  <a:pt x="10308" y="5980"/>
                </a:lnTo>
                <a:lnTo>
                  <a:pt x="10638" y="5503"/>
                </a:lnTo>
                <a:lnTo>
                  <a:pt x="11005" y="4953"/>
                </a:lnTo>
                <a:lnTo>
                  <a:pt x="11078" y="4953"/>
                </a:lnTo>
                <a:lnTo>
                  <a:pt x="11151" y="4916"/>
                </a:lnTo>
                <a:lnTo>
                  <a:pt x="11225" y="4843"/>
                </a:lnTo>
                <a:lnTo>
                  <a:pt x="11298" y="4769"/>
                </a:lnTo>
                <a:lnTo>
                  <a:pt x="11518" y="4586"/>
                </a:lnTo>
                <a:lnTo>
                  <a:pt x="11591" y="4476"/>
                </a:lnTo>
                <a:lnTo>
                  <a:pt x="11665" y="4366"/>
                </a:lnTo>
                <a:lnTo>
                  <a:pt x="11702" y="4256"/>
                </a:lnTo>
                <a:lnTo>
                  <a:pt x="11702" y="4146"/>
                </a:lnTo>
                <a:lnTo>
                  <a:pt x="11665" y="3999"/>
                </a:lnTo>
                <a:lnTo>
                  <a:pt x="11591" y="3889"/>
                </a:lnTo>
                <a:lnTo>
                  <a:pt x="11518" y="3779"/>
                </a:lnTo>
                <a:lnTo>
                  <a:pt x="11408" y="3742"/>
                </a:lnTo>
                <a:lnTo>
                  <a:pt x="11298" y="3705"/>
                </a:lnTo>
                <a:lnTo>
                  <a:pt x="11151" y="3669"/>
                </a:lnTo>
                <a:lnTo>
                  <a:pt x="10931" y="3192"/>
                </a:lnTo>
                <a:lnTo>
                  <a:pt x="10674" y="2752"/>
                </a:lnTo>
                <a:lnTo>
                  <a:pt x="10344" y="2091"/>
                </a:lnTo>
                <a:lnTo>
                  <a:pt x="10124" y="1725"/>
                </a:lnTo>
                <a:lnTo>
                  <a:pt x="9904" y="1431"/>
                </a:lnTo>
                <a:lnTo>
                  <a:pt x="9941" y="1284"/>
                </a:lnTo>
                <a:lnTo>
                  <a:pt x="9941" y="1211"/>
                </a:lnTo>
                <a:lnTo>
                  <a:pt x="9977" y="1064"/>
                </a:lnTo>
                <a:lnTo>
                  <a:pt x="9941" y="954"/>
                </a:lnTo>
                <a:lnTo>
                  <a:pt x="9904" y="844"/>
                </a:lnTo>
                <a:lnTo>
                  <a:pt x="9831" y="697"/>
                </a:lnTo>
                <a:lnTo>
                  <a:pt x="9721" y="587"/>
                </a:lnTo>
                <a:lnTo>
                  <a:pt x="9574" y="514"/>
                </a:lnTo>
                <a:lnTo>
                  <a:pt x="9427" y="477"/>
                </a:lnTo>
                <a:lnTo>
                  <a:pt x="9244" y="514"/>
                </a:lnTo>
                <a:lnTo>
                  <a:pt x="9097" y="551"/>
                </a:lnTo>
                <a:lnTo>
                  <a:pt x="8987" y="661"/>
                </a:lnTo>
                <a:lnTo>
                  <a:pt x="8914" y="808"/>
                </a:lnTo>
                <a:lnTo>
                  <a:pt x="8877" y="954"/>
                </a:lnTo>
                <a:lnTo>
                  <a:pt x="8840" y="1028"/>
                </a:lnTo>
                <a:lnTo>
                  <a:pt x="7887" y="1101"/>
                </a:lnTo>
                <a:lnTo>
                  <a:pt x="7080" y="1174"/>
                </a:lnTo>
                <a:lnTo>
                  <a:pt x="6933" y="1174"/>
                </a:lnTo>
                <a:lnTo>
                  <a:pt x="6860" y="1064"/>
                </a:lnTo>
                <a:lnTo>
                  <a:pt x="6749" y="918"/>
                </a:lnTo>
                <a:lnTo>
                  <a:pt x="6713" y="881"/>
                </a:lnTo>
                <a:lnTo>
                  <a:pt x="6639" y="808"/>
                </a:lnTo>
                <a:lnTo>
                  <a:pt x="6529" y="771"/>
                </a:lnTo>
                <a:lnTo>
                  <a:pt x="6456" y="771"/>
                </a:lnTo>
                <a:lnTo>
                  <a:pt x="6383" y="808"/>
                </a:lnTo>
                <a:lnTo>
                  <a:pt x="5942" y="808"/>
                </a:lnTo>
                <a:lnTo>
                  <a:pt x="5686" y="477"/>
                </a:lnTo>
                <a:lnTo>
                  <a:pt x="5576" y="294"/>
                </a:lnTo>
                <a:lnTo>
                  <a:pt x="5466" y="111"/>
                </a:lnTo>
                <a:lnTo>
                  <a:pt x="5429" y="37"/>
                </a:lnTo>
                <a:lnTo>
                  <a:pt x="5356" y="1"/>
                </a:lnTo>
                <a:lnTo>
                  <a:pt x="5209" y="1"/>
                </a:lnTo>
                <a:lnTo>
                  <a:pt x="5025" y="37"/>
                </a:lnTo>
                <a:lnTo>
                  <a:pt x="4915" y="1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66" name="Google Shape;66;p13"/>
          <p:cNvSpPr/>
          <p:nvPr/>
        </p:nvSpPr>
        <p:spPr>
          <a:xfrm>
            <a:off x="5262207" y="4729516"/>
            <a:ext cx="525046" cy="372666"/>
          </a:xfrm>
          <a:custGeom>
            <a:avLst/>
            <a:gdLst/>
            <a:ahLst/>
            <a:cxnLst/>
            <a:rect l="l" t="t" r="r" b="b"/>
            <a:pathLst>
              <a:path w="10492" h="7447" extrusionOk="0">
                <a:moveTo>
                  <a:pt x="7300" y="1761"/>
                </a:moveTo>
                <a:lnTo>
                  <a:pt x="7117" y="1797"/>
                </a:lnTo>
                <a:lnTo>
                  <a:pt x="6897" y="1834"/>
                </a:lnTo>
                <a:lnTo>
                  <a:pt x="6713" y="1907"/>
                </a:lnTo>
                <a:lnTo>
                  <a:pt x="6530" y="2017"/>
                </a:lnTo>
                <a:lnTo>
                  <a:pt x="6383" y="2128"/>
                </a:lnTo>
                <a:lnTo>
                  <a:pt x="6273" y="2274"/>
                </a:lnTo>
                <a:lnTo>
                  <a:pt x="6200" y="2458"/>
                </a:lnTo>
                <a:lnTo>
                  <a:pt x="6200" y="2531"/>
                </a:lnTo>
                <a:lnTo>
                  <a:pt x="6237" y="2604"/>
                </a:lnTo>
                <a:lnTo>
                  <a:pt x="6310" y="2641"/>
                </a:lnTo>
                <a:lnTo>
                  <a:pt x="6383" y="2641"/>
                </a:lnTo>
                <a:lnTo>
                  <a:pt x="6530" y="2604"/>
                </a:lnTo>
                <a:lnTo>
                  <a:pt x="6640" y="2531"/>
                </a:lnTo>
                <a:lnTo>
                  <a:pt x="6860" y="2384"/>
                </a:lnTo>
                <a:lnTo>
                  <a:pt x="7007" y="2348"/>
                </a:lnTo>
                <a:lnTo>
                  <a:pt x="7154" y="2274"/>
                </a:lnTo>
                <a:lnTo>
                  <a:pt x="7484" y="2274"/>
                </a:lnTo>
                <a:lnTo>
                  <a:pt x="7667" y="2311"/>
                </a:lnTo>
                <a:lnTo>
                  <a:pt x="7851" y="2384"/>
                </a:lnTo>
                <a:lnTo>
                  <a:pt x="7924" y="2458"/>
                </a:lnTo>
                <a:lnTo>
                  <a:pt x="7961" y="2531"/>
                </a:lnTo>
                <a:lnTo>
                  <a:pt x="7997" y="2641"/>
                </a:lnTo>
                <a:lnTo>
                  <a:pt x="7997" y="2751"/>
                </a:lnTo>
                <a:lnTo>
                  <a:pt x="7961" y="2898"/>
                </a:lnTo>
                <a:lnTo>
                  <a:pt x="7887" y="3045"/>
                </a:lnTo>
                <a:lnTo>
                  <a:pt x="7667" y="3338"/>
                </a:lnTo>
                <a:lnTo>
                  <a:pt x="7190" y="3998"/>
                </a:lnTo>
                <a:lnTo>
                  <a:pt x="6713" y="4622"/>
                </a:lnTo>
                <a:lnTo>
                  <a:pt x="5686" y="5869"/>
                </a:lnTo>
                <a:lnTo>
                  <a:pt x="5613" y="6016"/>
                </a:lnTo>
                <a:lnTo>
                  <a:pt x="5650" y="6162"/>
                </a:lnTo>
                <a:lnTo>
                  <a:pt x="5686" y="6236"/>
                </a:lnTo>
                <a:lnTo>
                  <a:pt x="5723" y="6273"/>
                </a:lnTo>
                <a:lnTo>
                  <a:pt x="5796" y="6309"/>
                </a:lnTo>
                <a:lnTo>
                  <a:pt x="5870" y="6309"/>
                </a:lnTo>
                <a:lnTo>
                  <a:pt x="6567" y="6273"/>
                </a:lnTo>
                <a:lnTo>
                  <a:pt x="7264" y="6309"/>
                </a:lnTo>
                <a:lnTo>
                  <a:pt x="8034" y="6346"/>
                </a:lnTo>
                <a:lnTo>
                  <a:pt x="8401" y="6419"/>
                </a:lnTo>
                <a:lnTo>
                  <a:pt x="8547" y="6419"/>
                </a:lnTo>
                <a:lnTo>
                  <a:pt x="8731" y="6383"/>
                </a:lnTo>
                <a:lnTo>
                  <a:pt x="8841" y="6309"/>
                </a:lnTo>
                <a:lnTo>
                  <a:pt x="8878" y="6199"/>
                </a:lnTo>
                <a:lnTo>
                  <a:pt x="8878" y="6089"/>
                </a:lnTo>
                <a:lnTo>
                  <a:pt x="8768" y="6016"/>
                </a:lnTo>
                <a:lnTo>
                  <a:pt x="8658" y="5942"/>
                </a:lnTo>
                <a:lnTo>
                  <a:pt x="8474" y="5869"/>
                </a:lnTo>
                <a:lnTo>
                  <a:pt x="8107" y="5796"/>
                </a:lnTo>
                <a:lnTo>
                  <a:pt x="7410" y="5759"/>
                </a:lnTo>
                <a:lnTo>
                  <a:pt x="6457" y="5759"/>
                </a:lnTo>
                <a:lnTo>
                  <a:pt x="7557" y="4365"/>
                </a:lnTo>
                <a:lnTo>
                  <a:pt x="7851" y="3998"/>
                </a:lnTo>
                <a:lnTo>
                  <a:pt x="8144" y="3595"/>
                </a:lnTo>
                <a:lnTo>
                  <a:pt x="8291" y="3375"/>
                </a:lnTo>
                <a:lnTo>
                  <a:pt x="8401" y="3191"/>
                </a:lnTo>
                <a:lnTo>
                  <a:pt x="8474" y="2935"/>
                </a:lnTo>
                <a:lnTo>
                  <a:pt x="8511" y="2714"/>
                </a:lnTo>
                <a:lnTo>
                  <a:pt x="8511" y="2494"/>
                </a:lnTo>
                <a:lnTo>
                  <a:pt x="8437" y="2311"/>
                </a:lnTo>
                <a:lnTo>
                  <a:pt x="8327" y="2164"/>
                </a:lnTo>
                <a:lnTo>
                  <a:pt x="8217" y="2017"/>
                </a:lnTo>
                <a:lnTo>
                  <a:pt x="8071" y="1907"/>
                </a:lnTo>
                <a:lnTo>
                  <a:pt x="7887" y="1834"/>
                </a:lnTo>
                <a:lnTo>
                  <a:pt x="7667" y="1797"/>
                </a:lnTo>
                <a:lnTo>
                  <a:pt x="7484" y="1761"/>
                </a:lnTo>
                <a:close/>
                <a:moveTo>
                  <a:pt x="954" y="0"/>
                </a:moveTo>
                <a:lnTo>
                  <a:pt x="771" y="37"/>
                </a:lnTo>
                <a:lnTo>
                  <a:pt x="624" y="110"/>
                </a:lnTo>
                <a:lnTo>
                  <a:pt x="441" y="183"/>
                </a:lnTo>
                <a:lnTo>
                  <a:pt x="294" y="257"/>
                </a:lnTo>
                <a:lnTo>
                  <a:pt x="147" y="404"/>
                </a:lnTo>
                <a:lnTo>
                  <a:pt x="37" y="514"/>
                </a:lnTo>
                <a:lnTo>
                  <a:pt x="1" y="587"/>
                </a:lnTo>
                <a:lnTo>
                  <a:pt x="1" y="660"/>
                </a:lnTo>
                <a:lnTo>
                  <a:pt x="74" y="770"/>
                </a:lnTo>
                <a:lnTo>
                  <a:pt x="184" y="844"/>
                </a:lnTo>
                <a:lnTo>
                  <a:pt x="257" y="844"/>
                </a:lnTo>
                <a:lnTo>
                  <a:pt x="331" y="807"/>
                </a:lnTo>
                <a:lnTo>
                  <a:pt x="661" y="660"/>
                </a:lnTo>
                <a:lnTo>
                  <a:pt x="844" y="624"/>
                </a:lnTo>
                <a:lnTo>
                  <a:pt x="1028" y="587"/>
                </a:lnTo>
                <a:lnTo>
                  <a:pt x="991" y="624"/>
                </a:lnTo>
                <a:lnTo>
                  <a:pt x="991" y="844"/>
                </a:lnTo>
                <a:lnTo>
                  <a:pt x="991" y="1064"/>
                </a:lnTo>
                <a:lnTo>
                  <a:pt x="1101" y="1467"/>
                </a:lnTo>
                <a:lnTo>
                  <a:pt x="1358" y="2641"/>
                </a:lnTo>
                <a:lnTo>
                  <a:pt x="2312" y="7263"/>
                </a:lnTo>
                <a:lnTo>
                  <a:pt x="2348" y="7336"/>
                </a:lnTo>
                <a:lnTo>
                  <a:pt x="2422" y="7410"/>
                </a:lnTo>
                <a:lnTo>
                  <a:pt x="2495" y="7446"/>
                </a:lnTo>
                <a:lnTo>
                  <a:pt x="2678" y="7446"/>
                </a:lnTo>
                <a:lnTo>
                  <a:pt x="2752" y="7410"/>
                </a:lnTo>
                <a:lnTo>
                  <a:pt x="2825" y="7336"/>
                </a:lnTo>
                <a:lnTo>
                  <a:pt x="2862" y="7263"/>
                </a:lnTo>
                <a:lnTo>
                  <a:pt x="4072" y="4108"/>
                </a:lnTo>
                <a:lnTo>
                  <a:pt x="5246" y="990"/>
                </a:lnTo>
                <a:lnTo>
                  <a:pt x="6457" y="917"/>
                </a:lnTo>
                <a:lnTo>
                  <a:pt x="7667" y="880"/>
                </a:lnTo>
                <a:lnTo>
                  <a:pt x="8988" y="917"/>
                </a:lnTo>
                <a:lnTo>
                  <a:pt x="9648" y="990"/>
                </a:lnTo>
                <a:lnTo>
                  <a:pt x="9978" y="990"/>
                </a:lnTo>
                <a:lnTo>
                  <a:pt x="10308" y="954"/>
                </a:lnTo>
                <a:lnTo>
                  <a:pt x="10382" y="917"/>
                </a:lnTo>
                <a:lnTo>
                  <a:pt x="10455" y="880"/>
                </a:lnTo>
                <a:lnTo>
                  <a:pt x="10492" y="807"/>
                </a:lnTo>
                <a:lnTo>
                  <a:pt x="10492" y="734"/>
                </a:lnTo>
                <a:lnTo>
                  <a:pt x="10418" y="587"/>
                </a:lnTo>
                <a:lnTo>
                  <a:pt x="10382" y="514"/>
                </a:lnTo>
                <a:lnTo>
                  <a:pt x="10308" y="477"/>
                </a:lnTo>
                <a:lnTo>
                  <a:pt x="10015" y="404"/>
                </a:lnTo>
                <a:lnTo>
                  <a:pt x="9721" y="367"/>
                </a:lnTo>
                <a:lnTo>
                  <a:pt x="9134" y="330"/>
                </a:lnTo>
                <a:lnTo>
                  <a:pt x="7814" y="293"/>
                </a:lnTo>
                <a:lnTo>
                  <a:pt x="6420" y="330"/>
                </a:lnTo>
                <a:lnTo>
                  <a:pt x="5026" y="404"/>
                </a:lnTo>
                <a:lnTo>
                  <a:pt x="4916" y="440"/>
                </a:lnTo>
                <a:lnTo>
                  <a:pt x="4843" y="477"/>
                </a:lnTo>
                <a:lnTo>
                  <a:pt x="4806" y="550"/>
                </a:lnTo>
                <a:lnTo>
                  <a:pt x="4733" y="624"/>
                </a:lnTo>
                <a:lnTo>
                  <a:pt x="2678" y="6162"/>
                </a:lnTo>
                <a:lnTo>
                  <a:pt x="2128" y="3705"/>
                </a:lnTo>
                <a:lnTo>
                  <a:pt x="1725" y="1981"/>
                </a:lnTo>
                <a:lnTo>
                  <a:pt x="1541" y="1210"/>
                </a:lnTo>
                <a:lnTo>
                  <a:pt x="1468" y="844"/>
                </a:lnTo>
                <a:lnTo>
                  <a:pt x="1431" y="660"/>
                </a:lnTo>
                <a:lnTo>
                  <a:pt x="1395" y="550"/>
                </a:lnTo>
                <a:lnTo>
                  <a:pt x="1431" y="550"/>
                </a:lnTo>
                <a:lnTo>
                  <a:pt x="1468" y="514"/>
                </a:lnTo>
                <a:lnTo>
                  <a:pt x="1468" y="477"/>
                </a:lnTo>
                <a:lnTo>
                  <a:pt x="1505" y="367"/>
                </a:lnTo>
                <a:lnTo>
                  <a:pt x="1505" y="220"/>
                </a:lnTo>
                <a:lnTo>
                  <a:pt x="1468" y="110"/>
                </a:lnTo>
                <a:lnTo>
                  <a:pt x="1395" y="73"/>
                </a:lnTo>
                <a:lnTo>
                  <a:pt x="1321" y="37"/>
                </a:lnTo>
                <a:lnTo>
                  <a:pt x="1138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67" name="Google Shape;67;p13"/>
          <p:cNvSpPr/>
          <p:nvPr/>
        </p:nvSpPr>
        <p:spPr>
          <a:xfrm>
            <a:off x="8376372" y="4729061"/>
            <a:ext cx="508532" cy="324976"/>
          </a:xfrm>
          <a:custGeom>
            <a:avLst/>
            <a:gdLst/>
            <a:ahLst/>
            <a:cxnLst/>
            <a:rect l="l" t="t" r="r" b="b"/>
            <a:pathLst>
              <a:path w="10162" h="6494" extrusionOk="0">
                <a:moveTo>
                  <a:pt x="8291" y="587"/>
                </a:moveTo>
                <a:lnTo>
                  <a:pt x="8291" y="698"/>
                </a:lnTo>
                <a:lnTo>
                  <a:pt x="8327" y="771"/>
                </a:lnTo>
                <a:lnTo>
                  <a:pt x="8401" y="808"/>
                </a:lnTo>
                <a:lnTo>
                  <a:pt x="8474" y="808"/>
                </a:lnTo>
                <a:lnTo>
                  <a:pt x="8768" y="771"/>
                </a:lnTo>
                <a:lnTo>
                  <a:pt x="8914" y="771"/>
                </a:lnTo>
                <a:lnTo>
                  <a:pt x="8988" y="808"/>
                </a:lnTo>
                <a:lnTo>
                  <a:pt x="9024" y="844"/>
                </a:lnTo>
                <a:lnTo>
                  <a:pt x="9208" y="1101"/>
                </a:lnTo>
                <a:lnTo>
                  <a:pt x="9318" y="1321"/>
                </a:lnTo>
                <a:lnTo>
                  <a:pt x="9465" y="1615"/>
                </a:lnTo>
                <a:lnTo>
                  <a:pt x="9538" y="1871"/>
                </a:lnTo>
                <a:lnTo>
                  <a:pt x="9611" y="2165"/>
                </a:lnTo>
                <a:lnTo>
                  <a:pt x="9648" y="2458"/>
                </a:lnTo>
                <a:lnTo>
                  <a:pt x="9648" y="2715"/>
                </a:lnTo>
                <a:lnTo>
                  <a:pt x="9575" y="2972"/>
                </a:lnTo>
                <a:lnTo>
                  <a:pt x="9501" y="3229"/>
                </a:lnTo>
                <a:lnTo>
                  <a:pt x="9354" y="3485"/>
                </a:lnTo>
                <a:lnTo>
                  <a:pt x="9171" y="3669"/>
                </a:lnTo>
                <a:lnTo>
                  <a:pt x="8988" y="3852"/>
                </a:lnTo>
                <a:lnTo>
                  <a:pt x="8731" y="3962"/>
                </a:lnTo>
                <a:lnTo>
                  <a:pt x="8474" y="3999"/>
                </a:lnTo>
                <a:lnTo>
                  <a:pt x="8327" y="3999"/>
                </a:lnTo>
                <a:lnTo>
                  <a:pt x="8217" y="3925"/>
                </a:lnTo>
                <a:lnTo>
                  <a:pt x="8107" y="3852"/>
                </a:lnTo>
                <a:lnTo>
                  <a:pt x="7997" y="3742"/>
                </a:lnTo>
                <a:lnTo>
                  <a:pt x="7851" y="3485"/>
                </a:lnTo>
                <a:lnTo>
                  <a:pt x="7740" y="3229"/>
                </a:lnTo>
                <a:lnTo>
                  <a:pt x="7630" y="2935"/>
                </a:lnTo>
                <a:lnTo>
                  <a:pt x="7594" y="2605"/>
                </a:lnTo>
                <a:lnTo>
                  <a:pt x="7557" y="2311"/>
                </a:lnTo>
                <a:lnTo>
                  <a:pt x="7594" y="1981"/>
                </a:lnTo>
                <a:lnTo>
                  <a:pt x="7630" y="1578"/>
                </a:lnTo>
                <a:lnTo>
                  <a:pt x="7777" y="1211"/>
                </a:lnTo>
                <a:lnTo>
                  <a:pt x="7887" y="1028"/>
                </a:lnTo>
                <a:lnTo>
                  <a:pt x="7997" y="844"/>
                </a:lnTo>
                <a:lnTo>
                  <a:pt x="8107" y="698"/>
                </a:lnTo>
                <a:lnTo>
                  <a:pt x="8291" y="587"/>
                </a:lnTo>
                <a:close/>
                <a:moveTo>
                  <a:pt x="8401" y="147"/>
                </a:moveTo>
                <a:lnTo>
                  <a:pt x="8181" y="221"/>
                </a:lnTo>
                <a:lnTo>
                  <a:pt x="7961" y="294"/>
                </a:lnTo>
                <a:lnTo>
                  <a:pt x="7814" y="404"/>
                </a:lnTo>
                <a:lnTo>
                  <a:pt x="7667" y="551"/>
                </a:lnTo>
                <a:lnTo>
                  <a:pt x="7520" y="698"/>
                </a:lnTo>
                <a:lnTo>
                  <a:pt x="7410" y="881"/>
                </a:lnTo>
                <a:lnTo>
                  <a:pt x="7264" y="1284"/>
                </a:lnTo>
                <a:lnTo>
                  <a:pt x="7154" y="1688"/>
                </a:lnTo>
                <a:lnTo>
                  <a:pt x="7117" y="2055"/>
                </a:lnTo>
                <a:lnTo>
                  <a:pt x="7080" y="2458"/>
                </a:lnTo>
                <a:lnTo>
                  <a:pt x="7154" y="2935"/>
                </a:lnTo>
                <a:lnTo>
                  <a:pt x="7264" y="3375"/>
                </a:lnTo>
                <a:lnTo>
                  <a:pt x="7410" y="3779"/>
                </a:lnTo>
                <a:lnTo>
                  <a:pt x="7520" y="3962"/>
                </a:lnTo>
                <a:lnTo>
                  <a:pt x="7667" y="4146"/>
                </a:lnTo>
                <a:lnTo>
                  <a:pt x="7814" y="4292"/>
                </a:lnTo>
                <a:lnTo>
                  <a:pt x="7961" y="4402"/>
                </a:lnTo>
                <a:lnTo>
                  <a:pt x="8144" y="4476"/>
                </a:lnTo>
                <a:lnTo>
                  <a:pt x="8364" y="4512"/>
                </a:lnTo>
                <a:lnTo>
                  <a:pt x="8584" y="4512"/>
                </a:lnTo>
                <a:lnTo>
                  <a:pt x="8768" y="4476"/>
                </a:lnTo>
                <a:lnTo>
                  <a:pt x="8988" y="4439"/>
                </a:lnTo>
                <a:lnTo>
                  <a:pt x="9134" y="4366"/>
                </a:lnTo>
                <a:lnTo>
                  <a:pt x="9318" y="4256"/>
                </a:lnTo>
                <a:lnTo>
                  <a:pt x="9465" y="4146"/>
                </a:lnTo>
                <a:lnTo>
                  <a:pt x="9721" y="3852"/>
                </a:lnTo>
                <a:lnTo>
                  <a:pt x="9905" y="3522"/>
                </a:lnTo>
                <a:lnTo>
                  <a:pt x="10051" y="3118"/>
                </a:lnTo>
                <a:lnTo>
                  <a:pt x="10161" y="2752"/>
                </a:lnTo>
                <a:lnTo>
                  <a:pt x="10161" y="2348"/>
                </a:lnTo>
                <a:lnTo>
                  <a:pt x="10125" y="2091"/>
                </a:lnTo>
                <a:lnTo>
                  <a:pt x="10051" y="1761"/>
                </a:lnTo>
                <a:lnTo>
                  <a:pt x="9941" y="1394"/>
                </a:lnTo>
                <a:lnTo>
                  <a:pt x="9758" y="1064"/>
                </a:lnTo>
                <a:lnTo>
                  <a:pt x="9575" y="734"/>
                </a:lnTo>
                <a:lnTo>
                  <a:pt x="9354" y="441"/>
                </a:lnTo>
                <a:lnTo>
                  <a:pt x="9244" y="331"/>
                </a:lnTo>
                <a:lnTo>
                  <a:pt x="9098" y="257"/>
                </a:lnTo>
                <a:lnTo>
                  <a:pt x="8988" y="221"/>
                </a:lnTo>
                <a:lnTo>
                  <a:pt x="8841" y="184"/>
                </a:lnTo>
                <a:lnTo>
                  <a:pt x="8621" y="147"/>
                </a:lnTo>
                <a:close/>
                <a:moveTo>
                  <a:pt x="3999" y="1"/>
                </a:moveTo>
                <a:lnTo>
                  <a:pt x="3926" y="37"/>
                </a:lnTo>
                <a:lnTo>
                  <a:pt x="3852" y="111"/>
                </a:lnTo>
                <a:lnTo>
                  <a:pt x="3816" y="404"/>
                </a:lnTo>
                <a:lnTo>
                  <a:pt x="3779" y="734"/>
                </a:lnTo>
                <a:lnTo>
                  <a:pt x="3705" y="1321"/>
                </a:lnTo>
                <a:lnTo>
                  <a:pt x="3632" y="2458"/>
                </a:lnTo>
                <a:lnTo>
                  <a:pt x="2898" y="2385"/>
                </a:lnTo>
                <a:lnTo>
                  <a:pt x="2128" y="2385"/>
                </a:lnTo>
                <a:lnTo>
                  <a:pt x="1395" y="2422"/>
                </a:lnTo>
                <a:lnTo>
                  <a:pt x="1028" y="2495"/>
                </a:lnTo>
                <a:lnTo>
                  <a:pt x="661" y="2568"/>
                </a:lnTo>
                <a:lnTo>
                  <a:pt x="661" y="2495"/>
                </a:lnTo>
                <a:lnTo>
                  <a:pt x="588" y="2458"/>
                </a:lnTo>
                <a:lnTo>
                  <a:pt x="551" y="2495"/>
                </a:lnTo>
                <a:lnTo>
                  <a:pt x="478" y="1651"/>
                </a:lnTo>
                <a:lnTo>
                  <a:pt x="441" y="918"/>
                </a:lnTo>
                <a:lnTo>
                  <a:pt x="404" y="551"/>
                </a:lnTo>
                <a:lnTo>
                  <a:pt x="367" y="184"/>
                </a:lnTo>
                <a:lnTo>
                  <a:pt x="331" y="111"/>
                </a:lnTo>
                <a:lnTo>
                  <a:pt x="147" y="111"/>
                </a:lnTo>
                <a:lnTo>
                  <a:pt x="111" y="184"/>
                </a:lnTo>
                <a:lnTo>
                  <a:pt x="37" y="514"/>
                </a:lnTo>
                <a:lnTo>
                  <a:pt x="1" y="881"/>
                </a:lnTo>
                <a:lnTo>
                  <a:pt x="1" y="1578"/>
                </a:lnTo>
                <a:lnTo>
                  <a:pt x="37" y="2275"/>
                </a:lnTo>
                <a:lnTo>
                  <a:pt x="111" y="2972"/>
                </a:lnTo>
                <a:lnTo>
                  <a:pt x="184" y="3632"/>
                </a:lnTo>
                <a:lnTo>
                  <a:pt x="294" y="4329"/>
                </a:lnTo>
                <a:lnTo>
                  <a:pt x="404" y="4989"/>
                </a:lnTo>
                <a:lnTo>
                  <a:pt x="478" y="5356"/>
                </a:lnTo>
                <a:lnTo>
                  <a:pt x="551" y="5503"/>
                </a:lnTo>
                <a:lnTo>
                  <a:pt x="588" y="5650"/>
                </a:lnTo>
                <a:lnTo>
                  <a:pt x="551" y="5723"/>
                </a:lnTo>
                <a:lnTo>
                  <a:pt x="588" y="5833"/>
                </a:lnTo>
                <a:lnTo>
                  <a:pt x="661" y="5906"/>
                </a:lnTo>
                <a:lnTo>
                  <a:pt x="734" y="5943"/>
                </a:lnTo>
                <a:lnTo>
                  <a:pt x="881" y="5943"/>
                </a:lnTo>
                <a:lnTo>
                  <a:pt x="954" y="5906"/>
                </a:lnTo>
                <a:lnTo>
                  <a:pt x="1028" y="5833"/>
                </a:lnTo>
                <a:lnTo>
                  <a:pt x="1064" y="5760"/>
                </a:lnTo>
                <a:lnTo>
                  <a:pt x="1064" y="5650"/>
                </a:lnTo>
                <a:lnTo>
                  <a:pt x="1064" y="5466"/>
                </a:lnTo>
                <a:lnTo>
                  <a:pt x="881" y="4696"/>
                </a:lnTo>
                <a:lnTo>
                  <a:pt x="734" y="3889"/>
                </a:lnTo>
                <a:lnTo>
                  <a:pt x="624" y="3082"/>
                </a:lnTo>
                <a:lnTo>
                  <a:pt x="588" y="2935"/>
                </a:lnTo>
                <a:lnTo>
                  <a:pt x="991" y="2972"/>
                </a:lnTo>
                <a:lnTo>
                  <a:pt x="1358" y="2935"/>
                </a:lnTo>
                <a:lnTo>
                  <a:pt x="2128" y="2898"/>
                </a:lnTo>
                <a:lnTo>
                  <a:pt x="2862" y="2898"/>
                </a:lnTo>
                <a:lnTo>
                  <a:pt x="3632" y="2972"/>
                </a:lnTo>
                <a:lnTo>
                  <a:pt x="3559" y="4256"/>
                </a:lnTo>
                <a:lnTo>
                  <a:pt x="3485" y="4843"/>
                </a:lnTo>
                <a:lnTo>
                  <a:pt x="3485" y="4989"/>
                </a:lnTo>
                <a:lnTo>
                  <a:pt x="3522" y="5173"/>
                </a:lnTo>
                <a:lnTo>
                  <a:pt x="3559" y="5283"/>
                </a:lnTo>
                <a:lnTo>
                  <a:pt x="3632" y="5393"/>
                </a:lnTo>
                <a:lnTo>
                  <a:pt x="3669" y="5429"/>
                </a:lnTo>
                <a:lnTo>
                  <a:pt x="3742" y="5466"/>
                </a:lnTo>
                <a:lnTo>
                  <a:pt x="3852" y="5393"/>
                </a:lnTo>
                <a:lnTo>
                  <a:pt x="3926" y="5319"/>
                </a:lnTo>
                <a:lnTo>
                  <a:pt x="3999" y="5209"/>
                </a:lnTo>
                <a:lnTo>
                  <a:pt x="4036" y="4916"/>
                </a:lnTo>
                <a:lnTo>
                  <a:pt x="4036" y="4366"/>
                </a:lnTo>
                <a:lnTo>
                  <a:pt x="4109" y="2935"/>
                </a:lnTo>
                <a:lnTo>
                  <a:pt x="4146" y="1468"/>
                </a:lnTo>
                <a:lnTo>
                  <a:pt x="4182" y="771"/>
                </a:lnTo>
                <a:lnTo>
                  <a:pt x="4182" y="441"/>
                </a:lnTo>
                <a:lnTo>
                  <a:pt x="4146" y="111"/>
                </a:lnTo>
                <a:lnTo>
                  <a:pt x="4072" y="37"/>
                </a:lnTo>
                <a:lnTo>
                  <a:pt x="3999" y="1"/>
                </a:lnTo>
                <a:close/>
                <a:moveTo>
                  <a:pt x="5503" y="3779"/>
                </a:moveTo>
                <a:lnTo>
                  <a:pt x="5246" y="3815"/>
                </a:lnTo>
                <a:lnTo>
                  <a:pt x="5026" y="3925"/>
                </a:lnTo>
                <a:lnTo>
                  <a:pt x="4879" y="3999"/>
                </a:lnTo>
                <a:lnTo>
                  <a:pt x="4806" y="4109"/>
                </a:lnTo>
                <a:lnTo>
                  <a:pt x="4806" y="4146"/>
                </a:lnTo>
                <a:lnTo>
                  <a:pt x="4843" y="4182"/>
                </a:lnTo>
                <a:lnTo>
                  <a:pt x="4916" y="4256"/>
                </a:lnTo>
                <a:lnTo>
                  <a:pt x="5246" y="4256"/>
                </a:lnTo>
                <a:lnTo>
                  <a:pt x="5723" y="4219"/>
                </a:lnTo>
                <a:lnTo>
                  <a:pt x="5723" y="4219"/>
                </a:lnTo>
                <a:lnTo>
                  <a:pt x="5686" y="4329"/>
                </a:lnTo>
                <a:lnTo>
                  <a:pt x="5576" y="4439"/>
                </a:lnTo>
                <a:lnTo>
                  <a:pt x="5393" y="4622"/>
                </a:lnTo>
                <a:lnTo>
                  <a:pt x="5026" y="5099"/>
                </a:lnTo>
                <a:lnTo>
                  <a:pt x="4659" y="5613"/>
                </a:lnTo>
                <a:lnTo>
                  <a:pt x="4366" y="6126"/>
                </a:lnTo>
                <a:lnTo>
                  <a:pt x="4329" y="6273"/>
                </a:lnTo>
                <a:lnTo>
                  <a:pt x="4366" y="6420"/>
                </a:lnTo>
                <a:lnTo>
                  <a:pt x="4476" y="6493"/>
                </a:lnTo>
                <a:lnTo>
                  <a:pt x="4623" y="6493"/>
                </a:lnTo>
                <a:lnTo>
                  <a:pt x="6310" y="6126"/>
                </a:lnTo>
                <a:lnTo>
                  <a:pt x="6383" y="6090"/>
                </a:lnTo>
                <a:lnTo>
                  <a:pt x="6457" y="6016"/>
                </a:lnTo>
                <a:lnTo>
                  <a:pt x="6493" y="5943"/>
                </a:lnTo>
                <a:lnTo>
                  <a:pt x="6457" y="5833"/>
                </a:lnTo>
                <a:lnTo>
                  <a:pt x="6420" y="5760"/>
                </a:lnTo>
                <a:lnTo>
                  <a:pt x="6383" y="5686"/>
                </a:lnTo>
                <a:lnTo>
                  <a:pt x="6273" y="5650"/>
                </a:lnTo>
                <a:lnTo>
                  <a:pt x="6163" y="5650"/>
                </a:lnTo>
                <a:lnTo>
                  <a:pt x="5026" y="5906"/>
                </a:lnTo>
                <a:lnTo>
                  <a:pt x="5319" y="5466"/>
                </a:lnTo>
                <a:lnTo>
                  <a:pt x="5650" y="5063"/>
                </a:lnTo>
                <a:lnTo>
                  <a:pt x="5870" y="4806"/>
                </a:lnTo>
                <a:lnTo>
                  <a:pt x="6053" y="4549"/>
                </a:lnTo>
                <a:lnTo>
                  <a:pt x="6126" y="4402"/>
                </a:lnTo>
                <a:lnTo>
                  <a:pt x="6200" y="4256"/>
                </a:lnTo>
                <a:lnTo>
                  <a:pt x="6200" y="4109"/>
                </a:lnTo>
                <a:lnTo>
                  <a:pt x="6200" y="3925"/>
                </a:lnTo>
                <a:lnTo>
                  <a:pt x="6163" y="3889"/>
                </a:lnTo>
                <a:lnTo>
                  <a:pt x="6126" y="3815"/>
                </a:lnTo>
                <a:lnTo>
                  <a:pt x="5980" y="3779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68" name="Google Shape;68;p13"/>
          <p:cNvSpPr/>
          <p:nvPr/>
        </p:nvSpPr>
        <p:spPr>
          <a:xfrm>
            <a:off x="3808716" y="4429326"/>
            <a:ext cx="570935" cy="567282"/>
          </a:xfrm>
          <a:custGeom>
            <a:avLst/>
            <a:gdLst/>
            <a:ahLst/>
            <a:cxnLst/>
            <a:rect l="l" t="t" r="r" b="b"/>
            <a:pathLst>
              <a:path w="11409" h="11336" extrusionOk="0">
                <a:moveTo>
                  <a:pt x="5173" y="4219"/>
                </a:moveTo>
                <a:lnTo>
                  <a:pt x="5136" y="4256"/>
                </a:lnTo>
                <a:lnTo>
                  <a:pt x="5100" y="4292"/>
                </a:lnTo>
                <a:lnTo>
                  <a:pt x="4990" y="4366"/>
                </a:lnTo>
                <a:lnTo>
                  <a:pt x="4916" y="4476"/>
                </a:lnTo>
                <a:lnTo>
                  <a:pt x="4916" y="4512"/>
                </a:lnTo>
                <a:lnTo>
                  <a:pt x="4843" y="4659"/>
                </a:lnTo>
                <a:lnTo>
                  <a:pt x="4843" y="4769"/>
                </a:lnTo>
                <a:lnTo>
                  <a:pt x="4880" y="4843"/>
                </a:lnTo>
                <a:lnTo>
                  <a:pt x="4990" y="4916"/>
                </a:lnTo>
                <a:lnTo>
                  <a:pt x="5100" y="4989"/>
                </a:lnTo>
                <a:lnTo>
                  <a:pt x="5283" y="4989"/>
                </a:lnTo>
                <a:lnTo>
                  <a:pt x="5430" y="4916"/>
                </a:lnTo>
                <a:lnTo>
                  <a:pt x="5540" y="4769"/>
                </a:lnTo>
                <a:lnTo>
                  <a:pt x="5577" y="4696"/>
                </a:lnTo>
                <a:lnTo>
                  <a:pt x="5613" y="4623"/>
                </a:lnTo>
                <a:lnTo>
                  <a:pt x="5577" y="4549"/>
                </a:lnTo>
                <a:lnTo>
                  <a:pt x="5577" y="4476"/>
                </a:lnTo>
                <a:lnTo>
                  <a:pt x="5430" y="4402"/>
                </a:lnTo>
                <a:lnTo>
                  <a:pt x="5320" y="4366"/>
                </a:lnTo>
                <a:lnTo>
                  <a:pt x="5320" y="4292"/>
                </a:lnTo>
                <a:lnTo>
                  <a:pt x="5246" y="4256"/>
                </a:lnTo>
                <a:lnTo>
                  <a:pt x="5173" y="4219"/>
                </a:lnTo>
                <a:close/>
                <a:moveTo>
                  <a:pt x="5980" y="6016"/>
                </a:moveTo>
                <a:lnTo>
                  <a:pt x="6017" y="6053"/>
                </a:lnTo>
                <a:lnTo>
                  <a:pt x="6053" y="6126"/>
                </a:lnTo>
                <a:lnTo>
                  <a:pt x="6053" y="6200"/>
                </a:lnTo>
                <a:lnTo>
                  <a:pt x="5907" y="6237"/>
                </a:lnTo>
                <a:lnTo>
                  <a:pt x="5943" y="6090"/>
                </a:lnTo>
                <a:lnTo>
                  <a:pt x="5980" y="6016"/>
                </a:lnTo>
                <a:close/>
                <a:moveTo>
                  <a:pt x="5833" y="5613"/>
                </a:moveTo>
                <a:lnTo>
                  <a:pt x="5723" y="5650"/>
                </a:lnTo>
                <a:lnTo>
                  <a:pt x="5650" y="5723"/>
                </a:lnTo>
                <a:lnTo>
                  <a:pt x="5613" y="5796"/>
                </a:lnTo>
                <a:lnTo>
                  <a:pt x="5613" y="5870"/>
                </a:lnTo>
                <a:lnTo>
                  <a:pt x="5687" y="5943"/>
                </a:lnTo>
                <a:lnTo>
                  <a:pt x="5577" y="6163"/>
                </a:lnTo>
                <a:lnTo>
                  <a:pt x="5540" y="6420"/>
                </a:lnTo>
                <a:lnTo>
                  <a:pt x="5577" y="6530"/>
                </a:lnTo>
                <a:lnTo>
                  <a:pt x="5687" y="6567"/>
                </a:lnTo>
                <a:lnTo>
                  <a:pt x="5833" y="6603"/>
                </a:lnTo>
                <a:lnTo>
                  <a:pt x="5980" y="6603"/>
                </a:lnTo>
                <a:lnTo>
                  <a:pt x="6090" y="6567"/>
                </a:lnTo>
                <a:lnTo>
                  <a:pt x="6237" y="6530"/>
                </a:lnTo>
                <a:lnTo>
                  <a:pt x="6347" y="6457"/>
                </a:lnTo>
                <a:lnTo>
                  <a:pt x="6420" y="6347"/>
                </a:lnTo>
                <a:lnTo>
                  <a:pt x="6457" y="6200"/>
                </a:lnTo>
                <a:lnTo>
                  <a:pt x="6457" y="6053"/>
                </a:lnTo>
                <a:lnTo>
                  <a:pt x="6420" y="5943"/>
                </a:lnTo>
                <a:lnTo>
                  <a:pt x="6347" y="5833"/>
                </a:lnTo>
                <a:lnTo>
                  <a:pt x="6274" y="5760"/>
                </a:lnTo>
                <a:lnTo>
                  <a:pt x="6163" y="5686"/>
                </a:lnTo>
                <a:lnTo>
                  <a:pt x="6053" y="5650"/>
                </a:lnTo>
                <a:lnTo>
                  <a:pt x="5943" y="5613"/>
                </a:lnTo>
                <a:close/>
                <a:moveTo>
                  <a:pt x="3926" y="441"/>
                </a:moveTo>
                <a:lnTo>
                  <a:pt x="4623" y="478"/>
                </a:lnTo>
                <a:lnTo>
                  <a:pt x="5356" y="478"/>
                </a:lnTo>
                <a:lnTo>
                  <a:pt x="6824" y="551"/>
                </a:lnTo>
                <a:lnTo>
                  <a:pt x="7631" y="551"/>
                </a:lnTo>
                <a:lnTo>
                  <a:pt x="7704" y="734"/>
                </a:lnTo>
                <a:lnTo>
                  <a:pt x="7777" y="1064"/>
                </a:lnTo>
                <a:lnTo>
                  <a:pt x="7521" y="1174"/>
                </a:lnTo>
                <a:lnTo>
                  <a:pt x="7191" y="1211"/>
                </a:lnTo>
                <a:lnTo>
                  <a:pt x="7044" y="1211"/>
                </a:lnTo>
                <a:lnTo>
                  <a:pt x="6860" y="1174"/>
                </a:lnTo>
                <a:lnTo>
                  <a:pt x="6714" y="1174"/>
                </a:lnTo>
                <a:lnTo>
                  <a:pt x="6530" y="1211"/>
                </a:lnTo>
                <a:lnTo>
                  <a:pt x="6494" y="1248"/>
                </a:lnTo>
                <a:lnTo>
                  <a:pt x="6457" y="1321"/>
                </a:lnTo>
                <a:lnTo>
                  <a:pt x="6420" y="1395"/>
                </a:lnTo>
                <a:lnTo>
                  <a:pt x="6457" y="1468"/>
                </a:lnTo>
                <a:lnTo>
                  <a:pt x="6457" y="1505"/>
                </a:lnTo>
                <a:lnTo>
                  <a:pt x="6494" y="1578"/>
                </a:lnTo>
                <a:lnTo>
                  <a:pt x="6567" y="1651"/>
                </a:lnTo>
                <a:lnTo>
                  <a:pt x="6567" y="1871"/>
                </a:lnTo>
                <a:lnTo>
                  <a:pt x="6567" y="2092"/>
                </a:lnTo>
                <a:lnTo>
                  <a:pt x="6640" y="2642"/>
                </a:lnTo>
                <a:lnTo>
                  <a:pt x="6677" y="3192"/>
                </a:lnTo>
                <a:lnTo>
                  <a:pt x="6714" y="3632"/>
                </a:lnTo>
                <a:lnTo>
                  <a:pt x="6714" y="4072"/>
                </a:lnTo>
                <a:lnTo>
                  <a:pt x="6677" y="4586"/>
                </a:lnTo>
                <a:lnTo>
                  <a:pt x="6640" y="4843"/>
                </a:lnTo>
                <a:lnTo>
                  <a:pt x="6640" y="5099"/>
                </a:lnTo>
                <a:lnTo>
                  <a:pt x="6677" y="5246"/>
                </a:lnTo>
                <a:lnTo>
                  <a:pt x="6640" y="5319"/>
                </a:lnTo>
                <a:lnTo>
                  <a:pt x="6640" y="5393"/>
                </a:lnTo>
                <a:lnTo>
                  <a:pt x="6640" y="5466"/>
                </a:lnTo>
                <a:lnTo>
                  <a:pt x="6714" y="5540"/>
                </a:lnTo>
                <a:lnTo>
                  <a:pt x="7117" y="5796"/>
                </a:lnTo>
                <a:lnTo>
                  <a:pt x="7484" y="6016"/>
                </a:lnTo>
                <a:lnTo>
                  <a:pt x="7851" y="6310"/>
                </a:lnTo>
                <a:lnTo>
                  <a:pt x="8218" y="6640"/>
                </a:lnTo>
                <a:lnTo>
                  <a:pt x="8915" y="7300"/>
                </a:lnTo>
                <a:lnTo>
                  <a:pt x="8621" y="7337"/>
                </a:lnTo>
                <a:lnTo>
                  <a:pt x="8328" y="7300"/>
                </a:lnTo>
                <a:lnTo>
                  <a:pt x="8108" y="7227"/>
                </a:lnTo>
                <a:lnTo>
                  <a:pt x="7887" y="7154"/>
                </a:lnTo>
                <a:lnTo>
                  <a:pt x="7484" y="6933"/>
                </a:lnTo>
                <a:lnTo>
                  <a:pt x="7117" y="6823"/>
                </a:lnTo>
                <a:lnTo>
                  <a:pt x="6750" y="6787"/>
                </a:lnTo>
                <a:lnTo>
                  <a:pt x="6384" y="6823"/>
                </a:lnTo>
                <a:lnTo>
                  <a:pt x="5980" y="6933"/>
                </a:lnTo>
                <a:lnTo>
                  <a:pt x="5577" y="7044"/>
                </a:lnTo>
                <a:lnTo>
                  <a:pt x="5210" y="7227"/>
                </a:lnTo>
                <a:lnTo>
                  <a:pt x="4843" y="7374"/>
                </a:lnTo>
                <a:lnTo>
                  <a:pt x="4439" y="7520"/>
                </a:lnTo>
                <a:lnTo>
                  <a:pt x="4109" y="7557"/>
                </a:lnTo>
                <a:lnTo>
                  <a:pt x="3816" y="7594"/>
                </a:lnTo>
                <a:lnTo>
                  <a:pt x="3889" y="7557"/>
                </a:lnTo>
                <a:lnTo>
                  <a:pt x="3926" y="7484"/>
                </a:lnTo>
                <a:lnTo>
                  <a:pt x="3926" y="7374"/>
                </a:lnTo>
                <a:lnTo>
                  <a:pt x="3926" y="7300"/>
                </a:lnTo>
                <a:lnTo>
                  <a:pt x="3889" y="7227"/>
                </a:lnTo>
                <a:lnTo>
                  <a:pt x="3816" y="7190"/>
                </a:lnTo>
                <a:lnTo>
                  <a:pt x="2789" y="7190"/>
                </a:lnTo>
                <a:lnTo>
                  <a:pt x="2935" y="7044"/>
                </a:lnTo>
                <a:lnTo>
                  <a:pt x="3266" y="6677"/>
                </a:lnTo>
                <a:lnTo>
                  <a:pt x="3559" y="6713"/>
                </a:lnTo>
                <a:lnTo>
                  <a:pt x="3853" y="6713"/>
                </a:lnTo>
                <a:lnTo>
                  <a:pt x="4403" y="6677"/>
                </a:lnTo>
                <a:lnTo>
                  <a:pt x="4549" y="6640"/>
                </a:lnTo>
                <a:lnTo>
                  <a:pt x="4623" y="6530"/>
                </a:lnTo>
                <a:lnTo>
                  <a:pt x="4623" y="6457"/>
                </a:lnTo>
                <a:lnTo>
                  <a:pt x="4586" y="6383"/>
                </a:lnTo>
                <a:lnTo>
                  <a:pt x="4513" y="6310"/>
                </a:lnTo>
                <a:lnTo>
                  <a:pt x="4403" y="6273"/>
                </a:lnTo>
                <a:lnTo>
                  <a:pt x="3669" y="6273"/>
                </a:lnTo>
                <a:lnTo>
                  <a:pt x="3926" y="6016"/>
                </a:lnTo>
                <a:lnTo>
                  <a:pt x="4183" y="5723"/>
                </a:lnTo>
                <a:lnTo>
                  <a:pt x="4293" y="5723"/>
                </a:lnTo>
                <a:lnTo>
                  <a:pt x="4366" y="5686"/>
                </a:lnTo>
                <a:lnTo>
                  <a:pt x="4439" y="5576"/>
                </a:lnTo>
                <a:lnTo>
                  <a:pt x="4476" y="5466"/>
                </a:lnTo>
                <a:lnTo>
                  <a:pt x="4403" y="3449"/>
                </a:lnTo>
                <a:lnTo>
                  <a:pt x="4366" y="2495"/>
                </a:lnTo>
                <a:lnTo>
                  <a:pt x="4329" y="2018"/>
                </a:lnTo>
                <a:lnTo>
                  <a:pt x="4293" y="1541"/>
                </a:lnTo>
                <a:lnTo>
                  <a:pt x="4256" y="1431"/>
                </a:lnTo>
                <a:lnTo>
                  <a:pt x="4549" y="1505"/>
                </a:lnTo>
                <a:lnTo>
                  <a:pt x="4953" y="1578"/>
                </a:lnTo>
                <a:lnTo>
                  <a:pt x="5173" y="1578"/>
                </a:lnTo>
                <a:lnTo>
                  <a:pt x="5356" y="1505"/>
                </a:lnTo>
                <a:lnTo>
                  <a:pt x="5393" y="1468"/>
                </a:lnTo>
                <a:lnTo>
                  <a:pt x="5430" y="1431"/>
                </a:lnTo>
                <a:lnTo>
                  <a:pt x="5430" y="1358"/>
                </a:lnTo>
                <a:lnTo>
                  <a:pt x="5393" y="1321"/>
                </a:lnTo>
                <a:lnTo>
                  <a:pt x="5246" y="1211"/>
                </a:lnTo>
                <a:lnTo>
                  <a:pt x="5063" y="1174"/>
                </a:lnTo>
                <a:lnTo>
                  <a:pt x="4733" y="1138"/>
                </a:lnTo>
                <a:lnTo>
                  <a:pt x="4219" y="1064"/>
                </a:lnTo>
                <a:lnTo>
                  <a:pt x="4183" y="1028"/>
                </a:lnTo>
                <a:lnTo>
                  <a:pt x="4146" y="991"/>
                </a:lnTo>
                <a:lnTo>
                  <a:pt x="3999" y="991"/>
                </a:lnTo>
                <a:lnTo>
                  <a:pt x="3853" y="1028"/>
                </a:lnTo>
                <a:lnTo>
                  <a:pt x="3706" y="1064"/>
                </a:lnTo>
                <a:lnTo>
                  <a:pt x="3596" y="1064"/>
                </a:lnTo>
                <a:lnTo>
                  <a:pt x="3522" y="1028"/>
                </a:lnTo>
                <a:lnTo>
                  <a:pt x="3486" y="991"/>
                </a:lnTo>
                <a:lnTo>
                  <a:pt x="3412" y="881"/>
                </a:lnTo>
                <a:lnTo>
                  <a:pt x="3412" y="771"/>
                </a:lnTo>
                <a:lnTo>
                  <a:pt x="3412" y="698"/>
                </a:lnTo>
                <a:lnTo>
                  <a:pt x="3486" y="624"/>
                </a:lnTo>
                <a:lnTo>
                  <a:pt x="3559" y="551"/>
                </a:lnTo>
                <a:lnTo>
                  <a:pt x="3742" y="478"/>
                </a:lnTo>
                <a:lnTo>
                  <a:pt x="3926" y="441"/>
                </a:lnTo>
                <a:close/>
                <a:moveTo>
                  <a:pt x="6090" y="8071"/>
                </a:moveTo>
                <a:lnTo>
                  <a:pt x="6127" y="8144"/>
                </a:lnTo>
                <a:lnTo>
                  <a:pt x="6127" y="8217"/>
                </a:lnTo>
                <a:lnTo>
                  <a:pt x="6090" y="8291"/>
                </a:lnTo>
                <a:lnTo>
                  <a:pt x="6053" y="8364"/>
                </a:lnTo>
                <a:lnTo>
                  <a:pt x="5980" y="8401"/>
                </a:lnTo>
                <a:lnTo>
                  <a:pt x="5907" y="8401"/>
                </a:lnTo>
                <a:lnTo>
                  <a:pt x="5833" y="8364"/>
                </a:lnTo>
                <a:lnTo>
                  <a:pt x="5760" y="8291"/>
                </a:lnTo>
                <a:lnTo>
                  <a:pt x="5760" y="8181"/>
                </a:lnTo>
                <a:lnTo>
                  <a:pt x="5833" y="8144"/>
                </a:lnTo>
                <a:lnTo>
                  <a:pt x="5943" y="8071"/>
                </a:lnTo>
                <a:lnTo>
                  <a:pt x="6017" y="8107"/>
                </a:lnTo>
                <a:lnTo>
                  <a:pt x="6053" y="8107"/>
                </a:lnTo>
                <a:lnTo>
                  <a:pt x="6090" y="8071"/>
                </a:lnTo>
                <a:close/>
                <a:moveTo>
                  <a:pt x="5907" y="7630"/>
                </a:moveTo>
                <a:lnTo>
                  <a:pt x="5797" y="7667"/>
                </a:lnTo>
                <a:lnTo>
                  <a:pt x="5687" y="7704"/>
                </a:lnTo>
                <a:lnTo>
                  <a:pt x="5577" y="7777"/>
                </a:lnTo>
                <a:lnTo>
                  <a:pt x="5467" y="7887"/>
                </a:lnTo>
                <a:lnTo>
                  <a:pt x="5467" y="7924"/>
                </a:lnTo>
                <a:lnTo>
                  <a:pt x="5430" y="7997"/>
                </a:lnTo>
                <a:lnTo>
                  <a:pt x="5503" y="8071"/>
                </a:lnTo>
                <a:lnTo>
                  <a:pt x="5430" y="8217"/>
                </a:lnTo>
                <a:lnTo>
                  <a:pt x="5430" y="8364"/>
                </a:lnTo>
                <a:lnTo>
                  <a:pt x="5467" y="8474"/>
                </a:lnTo>
                <a:lnTo>
                  <a:pt x="5540" y="8584"/>
                </a:lnTo>
                <a:lnTo>
                  <a:pt x="5650" y="8694"/>
                </a:lnTo>
                <a:lnTo>
                  <a:pt x="5797" y="8731"/>
                </a:lnTo>
                <a:lnTo>
                  <a:pt x="5907" y="8768"/>
                </a:lnTo>
                <a:lnTo>
                  <a:pt x="6053" y="8768"/>
                </a:lnTo>
                <a:lnTo>
                  <a:pt x="6200" y="8731"/>
                </a:lnTo>
                <a:lnTo>
                  <a:pt x="6310" y="8658"/>
                </a:lnTo>
                <a:lnTo>
                  <a:pt x="6384" y="8584"/>
                </a:lnTo>
                <a:lnTo>
                  <a:pt x="6457" y="8474"/>
                </a:lnTo>
                <a:lnTo>
                  <a:pt x="6494" y="8327"/>
                </a:lnTo>
                <a:lnTo>
                  <a:pt x="6494" y="8217"/>
                </a:lnTo>
                <a:lnTo>
                  <a:pt x="6494" y="8071"/>
                </a:lnTo>
                <a:lnTo>
                  <a:pt x="6457" y="7961"/>
                </a:lnTo>
                <a:lnTo>
                  <a:pt x="6384" y="7851"/>
                </a:lnTo>
                <a:lnTo>
                  <a:pt x="6310" y="7777"/>
                </a:lnTo>
                <a:lnTo>
                  <a:pt x="6200" y="7704"/>
                </a:lnTo>
                <a:lnTo>
                  <a:pt x="6053" y="7667"/>
                </a:lnTo>
                <a:lnTo>
                  <a:pt x="5907" y="7630"/>
                </a:lnTo>
                <a:close/>
                <a:moveTo>
                  <a:pt x="4476" y="9134"/>
                </a:moveTo>
                <a:lnTo>
                  <a:pt x="4513" y="9281"/>
                </a:lnTo>
                <a:lnTo>
                  <a:pt x="4476" y="9391"/>
                </a:lnTo>
                <a:lnTo>
                  <a:pt x="4403" y="9538"/>
                </a:lnTo>
                <a:lnTo>
                  <a:pt x="4256" y="9648"/>
                </a:lnTo>
                <a:lnTo>
                  <a:pt x="4183" y="9685"/>
                </a:lnTo>
                <a:lnTo>
                  <a:pt x="4109" y="9685"/>
                </a:lnTo>
                <a:lnTo>
                  <a:pt x="4036" y="9648"/>
                </a:lnTo>
                <a:lnTo>
                  <a:pt x="3963" y="9575"/>
                </a:lnTo>
                <a:lnTo>
                  <a:pt x="3926" y="9501"/>
                </a:lnTo>
                <a:lnTo>
                  <a:pt x="3926" y="9428"/>
                </a:lnTo>
                <a:lnTo>
                  <a:pt x="3963" y="9354"/>
                </a:lnTo>
                <a:lnTo>
                  <a:pt x="4036" y="9281"/>
                </a:lnTo>
                <a:lnTo>
                  <a:pt x="4219" y="9208"/>
                </a:lnTo>
                <a:lnTo>
                  <a:pt x="4403" y="9171"/>
                </a:lnTo>
                <a:lnTo>
                  <a:pt x="4439" y="9171"/>
                </a:lnTo>
                <a:lnTo>
                  <a:pt x="4476" y="9134"/>
                </a:lnTo>
                <a:close/>
                <a:moveTo>
                  <a:pt x="7741" y="9391"/>
                </a:moveTo>
                <a:lnTo>
                  <a:pt x="7814" y="9464"/>
                </a:lnTo>
                <a:lnTo>
                  <a:pt x="7851" y="9575"/>
                </a:lnTo>
                <a:lnTo>
                  <a:pt x="7851" y="9685"/>
                </a:lnTo>
                <a:lnTo>
                  <a:pt x="7814" y="9795"/>
                </a:lnTo>
                <a:lnTo>
                  <a:pt x="7704" y="9868"/>
                </a:lnTo>
                <a:lnTo>
                  <a:pt x="7557" y="9905"/>
                </a:lnTo>
                <a:lnTo>
                  <a:pt x="7447" y="9905"/>
                </a:lnTo>
                <a:lnTo>
                  <a:pt x="7301" y="9868"/>
                </a:lnTo>
                <a:lnTo>
                  <a:pt x="7227" y="9795"/>
                </a:lnTo>
                <a:lnTo>
                  <a:pt x="7301" y="9648"/>
                </a:lnTo>
                <a:lnTo>
                  <a:pt x="7374" y="9538"/>
                </a:lnTo>
                <a:lnTo>
                  <a:pt x="7484" y="9464"/>
                </a:lnTo>
                <a:lnTo>
                  <a:pt x="7631" y="9428"/>
                </a:lnTo>
                <a:lnTo>
                  <a:pt x="7704" y="9391"/>
                </a:lnTo>
                <a:close/>
                <a:moveTo>
                  <a:pt x="4439" y="8658"/>
                </a:moveTo>
                <a:lnTo>
                  <a:pt x="4293" y="8694"/>
                </a:lnTo>
                <a:lnTo>
                  <a:pt x="4146" y="8694"/>
                </a:lnTo>
                <a:lnTo>
                  <a:pt x="4073" y="8731"/>
                </a:lnTo>
                <a:lnTo>
                  <a:pt x="3999" y="8804"/>
                </a:lnTo>
                <a:lnTo>
                  <a:pt x="3963" y="8951"/>
                </a:lnTo>
                <a:lnTo>
                  <a:pt x="3742" y="9061"/>
                </a:lnTo>
                <a:lnTo>
                  <a:pt x="3596" y="9244"/>
                </a:lnTo>
                <a:lnTo>
                  <a:pt x="3559" y="9354"/>
                </a:lnTo>
                <a:lnTo>
                  <a:pt x="3522" y="9501"/>
                </a:lnTo>
                <a:lnTo>
                  <a:pt x="3559" y="9611"/>
                </a:lnTo>
                <a:lnTo>
                  <a:pt x="3596" y="9758"/>
                </a:lnTo>
                <a:lnTo>
                  <a:pt x="3706" y="9868"/>
                </a:lnTo>
                <a:lnTo>
                  <a:pt x="3779" y="9978"/>
                </a:lnTo>
                <a:lnTo>
                  <a:pt x="3926" y="10051"/>
                </a:lnTo>
                <a:lnTo>
                  <a:pt x="4036" y="10088"/>
                </a:lnTo>
                <a:lnTo>
                  <a:pt x="4366" y="10088"/>
                </a:lnTo>
                <a:lnTo>
                  <a:pt x="4513" y="10015"/>
                </a:lnTo>
                <a:lnTo>
                  <a:pt x="4623" y="9905"/>
                </a:lnTo>
                <a:lnTo>
                  <a:pt x="4733" y="9795"/>
                </a:lnTo>
                <a:lnTo>
                  <a:pt x="4843" y="9648"/>
                </a:lnTo>
                <a:lnTo>
                  <a:pt x="4880" y="9501"/>
                </a:lnTo>
                <a:lnTo>
                  <a:pt x="4916" y="9354"/>
                </a:lnTo>
                <a:lnTo>
                  <a:pt x="4916" y="9171"/>
                </a:lnTo>
                <a:lnTo>
                  <a:pt x="4880" y="9024"/>
                </a:lnTo>
                <a:lnTo>
                  <a:pt x="4806" y="8878"/>
                </a:lnTo>
                <a:lnTo>
                  <a:pt x="4733" y="8768"/>
                </a:lnTo>
                <a:lnTo>
                  <a:pt x="4586" y="8694"/>
                </a:lnTo>
                <a:lnTo>
                  <a:pt x="4439" y="8658"/>
                </a:lnTo>
                <a:close/>
                <a:moveTo>
                  <a:pt x="7447" y="8951"/>
                </a:moveTo>
                <a:lnTo>
                  <a:pt x="7337" y="8988"/>
                </a:lnTo>
                <a:lnTo>
                  <a:pt x="7264" y="9061"/>
                </a:lnTo>
                <a:lnTo>
                  <a:pt x="7227" y="9134"/>
                </a:lnTo>
                <a:lnTo>
                  <a:pt x="7227" y="9208"/>
                </a:lnTo>
                <a:lnTo>
                  <a:pt x="7117" y="9318"/>
                </a:lnTo>
                <a:lnTo>
                  <a:pt x="7007" y="9391"/>
                </a:lnTo>
                <a:lnTo>
                  <a:pt x="6934" y="9501"/>
                </a:lnTo>
                <a:lnTo>
                  <a:pt x="6897" y="9611"/>
                </a:lnTo>
                <a:lnTo>
                  <a:pt x="6897" y="9575"/>
                </a:lnTo>
                <a:lnTo>
                  <a:pt x="6860" y="9611"/>
                </a:lnTo>
                <a:lnTo>
                  <a:pt x="6824" y="9758"/>
                </a:lnTo>
                <a:lnTo>
                  <a:pt x="6824" y="9905"/>
                </a:lnTo>
                <a:lnTo>
                  <a:pt x="6860" y="9978"/>
                </a:lnTo>
                <a:lnTo>
                  <a:pt x="6897" y="10051"/>
                </a:lnTo>
                <a:lnTo>
                  <a:pt x="7007" y="10125"/>
                </a:lnTo>
                <a:lnTo>
                  <a:pt x="7044" y="10161"/>
                </a:lnTo>
                <a:lnTo>
                  <a:pt x="7044" y="10198"/>
                </a:lnTo>
                <a:lnTo>
                  <a:pt x="7227" y="10271"/>
                </a:lnTo>
                <a:lnTo>
                  <a:pt x="7374" y="10345"/>
                </a:lnTo>
                <a:lnTo>
                  <a:pt x="7704" y="10345"/>
                </a:lnTo>
                <a:lnTo>
                  <a:pt x="7851" y="10271"/>
                </a:lnTo>
                <a:lnTo>
                  <a:pt x="7998" y="10198"/>
                </a:lnTo>
                <a:lnTo>
                  <a:pt x="8108" y="10088"/>
                </a:lnTo>
                <a:lnTo>
                  <a:pt x="8181" y="9941"/>
                </a:lnTo>
                <a:lnTo>
                  <a:pt x="8254" y="9795"/>
                </a:lnTo>
                <a:lnTo>
                  <a:pt x="8291" y="9611"/>
                </a:lnTo>
                <a:lnTo>
                  <a:pt x="8254" y="9464"/>
                </a:lnTo>
                <a:lnTo>
                  <a:pt x="8218" y="9318"/>
                </a:lnTo>
                <a:lnTo>
                  <a:pt x="8144" y="9171"/>
                </a:lnTo>
                <a:lnTo>
                  <a:pt x="7998" y="9024"/>
                </a:lnTo>
                <a:lnTo>
                  <a:pt x="7924" y="8988"/>
                </a:lnTo>
                <a:lnTo>
                  <a:pt x="7851" y="8951"/>
                </a:lnTo>
                <a:close/>
                <a:moveTo>
                  <a:pt x="6970" y="7227"/>
                </a:moveTo>
                <a:lnTo>
                  <a:pt x="7227" y="7300"/>
                </a:lnTo>
                <a:lnTo>
                  <a:pt x="7741" y="7520"/>
                </a:lnTo>
                <a:lnTo>
                  <a:pt x="8071" y="7667"/>
                </a:lnTo>
                <a:lnTo>
                  <a:pt x="8474" y="7740"/>
                </a:lnTo>
                <a:lnTo>
                  <a:pt x="8658" y="7777"/>
                </a:lnTo>
                <a:lnTo>
                  <a:pt x="8878" y="7777"/>
                </a:lnTo>
                <a:lnTo>
                  <a:pt x="9061" y="7740"/>
                </a:lnTo>
                <a:lnTo>
                  <a:pt x="9245" y="7667"/>
                </a:lnTo>
                <a:lnTo>
                  <a:pt x="9575" y="8071"/>
                </a:lnTo>
                <a:lnTo>
                  <a:pt x="10125" y="8841"/>
                </a:lnTo>
                <a:lnTo>
                  <a:pt x="10639" y="9648"/>
                </a:lnTo>
                <a:lnTo>
                  <a:pt x="10785" y="9868"/>
                </a:lnTo>
                <a:lnTo>
                  <a:pt x="10822" y="10015"/>
                </a:lnTo>
                <a:lnTo>
                  <a:pt x="10785" y="10161"/>
                </a:lnTo>
                <a:lnTo>
                  <a:pt x="10749" y="10235"/>
                </a:lnTo>
                <a:lnTo>
                  <a:pt x="10639" y="10345"/>
                </a:lnTo>
                <a:lnTo>
                  <a:pt x="10455" y="10455"/>
                </a:lnTo>
                <a:lnTo>
                  <a:pt x="10235" y="10602"/>
                </a:lnTo>
                <a:lnTo>
                  <a:pt x="9758" y="10565"/>
                </a:lnTo>
                <a:lnTo>
                  <a:pt x="9281" y="10492"/>
                </a:lnTo>
                <a:lnTo>
                  <a:pt x="8328" y="10455"/>
                </a:lnTo>
                <a:lnTo>
                  <a:pt x="7374" y="10492"/>
                </a:lnTo>
                <a:lnTo>
                  <a:pt x="6420" y="10528"/>
                </a:lnTo>
                <a:lnTo>
                  <a:pt x="2092" y="10675"/>
                </a:lnTo>
                <a:lnTo>
                  <a:pt x="1065" y="10712"/>
                </a:lnTo>
                <a:lnTo>
                  <a:pt x="735" y="10712"/>
                </a:lnTo>
                <a:lnTo>
                  <a:pt x="625" y="10638"/>
                </a:lnTo>
                <a:lnTo>
                  <a:pt x="588" y="10602"/>
                </a:lnTo>
                <a:lnTo>
                  <a:pt x="551" y="10565"/>
                </a:lnTo>
                <a:lnTo>
                  <a:pt x="588" y="10418"/>
                </a:lnTo>
                <a:lnTo>
                  <a:pt x="735" y="10198"/>
                </a:lnTo>
                <a:lnTo>
                  <a:pt x="1065" y="9685"/>
                </a:lnTo>
                <a:lnTo>
                  <a:pt x="1542" y="9575"/>
                </a:lnTo>
                <a:lnTo>
                  <a:pt x="1762" y="9538"/>
                </a:lnTo>
                <a:lnTo>
                  <a:pt x="2018" y="9501"/>
                </a:lnTo>
                <a:lnTo>
                  <a:pt x="2092" y="9464"/>
                </a:lnTo>
                <a:lnTo>
                  <a:pt x="2128" y="9428"/>
                </a:lnTo>
                <a:lnTo>
                  <a:pt x="2165" y="9281"/>
                </a:lnTo>
                <a:lnTo>
                  <a:pt x="2128" y="9171"/>
                </a:lnTo>
                <a:lnTo>
                  <a:pt x="2092" y="9134"/>
                </a:lnTo>
                <a:lnTo>
                  <a:pt x="2018" y="9098"/>
                </a:lnTo>
                <a:lnTo>
                  <a:pt x="1872" y="9061"/>
                </a:lnTo>
                <a:lnTo>
                  <a:pt x="1725" y="9061"/>
                </a:lnTo>
                <a:lnTo>
                  <a:pt x="1395" y="9134"/>
                </a:lnTo>
                <a:lnTo>
                  <a:pt x="1395" y="9134"/>
                </a:lnTo>
                <a:lnTo>
                  <a:pt x="1798" y="8547"/>
                </a:lnTo>
                <a:lnTo>
                  <a:pt x="1835" y="8511"/>
                </a:lnTo>
                <a:lnTo>
                  <a:pt x="1945" y="8547"/>
                </a:lnTo>
                <a:lnTo>
                  <a:pt x="2092" y="8584"/>
                </a:lnTo>
                <a:lnTo>
                  <a:pt x="2459" y="8621"/>
                </a:lnTo>
                <a:lnTo>
                  <a:pt x="2972" y="8621"/>
                </a:lnTo>
                <a:lnTo>
                  <a:pt x="3082" y="8584"/>
                </a:lnTo>
                <a:lnTo>
                  <a:pt x="3156" y="8511"/>
                </a:lnTo>
                <a:lnTo>
                  <a:pt x="3192" y="8401"/>
                </a:lnTo>
                <a:lnTo>
                  <a:pt x="3156" y="8291"/>
                </a:lnTo>
                <a:lnTo>
                  <a:pt x="3082" y="8217"/>
                </a:lnTo>
                <a:lnTo>
                  <a:pt x="2972" y="8181"/>
                </a:lnTo>
                <a:lnTo>
                  <a:pt x="2055" y="8181"/>
                </a:lnTo>
                <a:lnTo>
                  <a:pt x="2532" y="7520"/>
                </a:lnTo>
                <a:lnTo>
                  <a:pt x="2752" y="7557"/>
                </a:lnTo>
                <a:lnTo>
                  <a:pt x="2899" y="7704"/>
                </a:lnTo>
                <a:lnTo>
                  <a:pt x="3046" y="7777"/>
                </a:lnTo>
                <a:lnTo>
                  <a:pt x="3192" y="7851"/>
                </a:lnTo>
                <a:lnTo>
                  <a:pt x="3376" y="7924"/>
                </a:lnTo>
                <a:lnTo>
                  <a:pt x="3742" y="7961"/>
                </a:lnTo>
                <a:lnTo>
                  <a:pt x="4073" y="7961"/>
                </a:lnTo>
                <a:lnTo>
                  <a:pt x="4549" y="7887"/>
                </a:lnTo>
                <a:lnTo>
                  <a:pt x="4953" y="7777"/>
                </a:lnTo>
                <a:lnTo>
                  <a:pt x="5797" y="7410"/>
                </a:lnTo>
                <a:lnTo>
                  <a:pt x="6237" y="7264"/>
                </a:lnTo>
                <a:lnTo>
                  <a:pt x="6494" y="7227"/>
                </a:lnTo>
                <a:close/>
                <a:moveTo>
                  <a:pt x="4036" y="1"/>
                </a:moveTo>
                <a:lnTo>
                  <a:pt x="3816" y="37"/>
                </a:lnTo>
                <a:lnTo>
                  <a:pt x="3596" y="74"/>
                </a:lnTo>
                <a:lnTo>
                  <a:pt x="3412" y="147"/>
                </a:lnTo>
                <a:lnTo>
                  <a:pt x="3229" y="257"/>
                </a:lnTo>
                <a:lnTo>
                  <a:pt x="3119" y="404"/>
                </a:lnTo>
                <a:lnTo>
                  <a:pt x="3009" y="551"/>
                </a:lnTo>
                <a:lnTo>
                  <a:pt x="2972" y="771"/>
                </a:lnTo>
                <a:lnTo>
                  <a:pt x="3009" y="991"/>
                </a:lnTo>
                <a:lnTo>
                  <a:pt x="3082" y="1174"/>
                </a:lnTo>
                <a:lnTo>
                  <a:pt x="3156" y="1285"/>
                </a:lnTo>
                <a:lnTo>
                  <a:pt x="3266" y="1358"/>
                </a:lnTo>
                <a:lnTo>
                  <a:pt x="3412" y="1431"/>
                </a:lnTo>
                <a:lnTo>
                  <a:pt x="3559" y="1468"/>
                </a:lnTo>
                <a:lnTo>
                  <a:pt x="3706" y="1468"/>
                </a:lnTo>
                <a:lnTo>
                  <a:pt x="3853" y="1431"/>
                </a:lnTo>
                <a:lnTo>
                  <a:pt x="3999" y="1395"/>
                </a:lnTo>
                <a:lnTo>
                  <a:pt x="4073" y="1395"/>
                </a:lnTo>
                <a:lnTo>
                  <a:pt x="3963" y="1468"/>
                </a:lnTo>
                <a:lnTo>
                  <a:pt x="3926" y="1578"/>
                </a:lnTo>
                <a:lnTo>
                  <a:pt x="3889" y="2055"/>
                </a:lnTo>
                <a:lnTo>
                  <a:pt x="3889" y="2532"/>
                </a:lnTo>
                <a:lnTo>
                  <a:pt x="3926" y="3449"/>
                </a:lnTo>
                <a:lnTo>
                  <a:pt x="3926" y="5099"/>
                </a:lnTo>
                <a:lnTo>
                  <a:pt x="3926" y="5283"/>
                </a:lnTo>
                <a:lnTo>
                  <a:pt x="3963" y="5466"/>
                </a:lnTo>
                <a:lnTo>
                  <a:pt x="3963" y="5503"/>
                </a:lnTo>
                <a:lnTo>
                  <a:pt x="3742" y="5613"/>
                </a:lnTo>
                <a:lnTo>
                  <a:pt x="3559" y="5723"/>
                </a:lnTo>
                <a:lnTo>
                  <a:pt x="3229" y="6016"/>
                </a:lnTo>
                <a:lnTo>
                  <a:pt x="2899" y="6347"/>
                </a:lnTo>
                <a:lnTo>
                  <a:pt x="2605" y="6677"/>
                </a:lnTo>
                <a:lnTo>
                  <a:pt x="2239" y="7080"/>
                </a:lnTo>
                <a:lnTo>
                  <a:pt x="1908" y="7484"/>
                </a:lnTo>
                <a:lnTo>
                  <a:pt x="1285" y="8364"/>
                </a:lnTo>
                <a:lnTo>
                  <a:pt x="698" y="9244"/>
                </a:lnTo>
                <a:lnTo>
                  <a:pt x="148" y="10125"/>
                </a:lnTo>
                <a:lnTo>
                  <a:pt x="38" y="10308"/>
                </a:lnTo>
                <a:lnTo>
                  <a:pt x="1" y="10492"/>
                </a:lnTo>
                <a:lnTo>
                  <a:pt x="38" y="10675"/>
                </a:lnTo>
                <a:lnTo>
                  <a:pt x="111" y="10858"/>
                </a:lnTo>
                <a:lnTo>
                  <a:pt x="221" y="11005"/>
                </a:lnTo>
                <a:lnTo>
                  <a:pt x="368" y="11115"/>
                </a:lnTo>
                <a:lnTo>
                  <a:pt x="551" y="11225"/>
                </a:lnTo>
                <a:lnTo>
                  <a:pt x="771" y="11262"/>
                </a:lnTo>
                <a:lnTo>
                  <a:pt x="1321" y="11299"/>
                </a:lnTo>
                <a:lnTo>
                  <a:pt x="1872" y="11262"/>
                </a:lnTo>
                <a:lnTo>
                  <a:pt x="3009" y="11189"/>
                </a:lnTo>
                <a:lnTo>
                  <a:pt x="5503" y="11115"/>
                </a:lnTo>
                <a:lnTo>
                  <a:pt x="7447" y="11042"/>
                </a:lnTo>
                <a:lnTo>
                  <a:pt x="8401" y="11005"/>
                </a:lnTo>
                <a:lnTo>
                  <a:pt x="9355" y="11042"/>
                </a:lnTo>
                <a:lnTo>
                  <a:pt x="9391" y="11152"/>
                </a:lnTo>
                <a:lnTo>
                  <a:pt x="9465" y="11225"/>
                </a:lnTo>
                <a:lnTo>
                  <a:pt x="9612" y="11299"/>
                </a:lnTo>
                <a:lnTo>
                  <a:pt x="9795" y="11335"/>
                </a:lnTo>
                <a:lnTo>
                  <a:pt x="9978" y="11335"/>
                </a:lnTo>
                <a:lnTo>
                  <a:pt x="10125" y="11299"/>
                </a:lnTo>
                <a:lnTo>
                  <a:pt x="10272" y="11299"/>
                </a:lnTo>
                <a:lnTo>
                  <a:pt x="10382" y="11262"/>
                </a:lnTo>
                <a:lnTo>
                  <a:pt x="10455" y="11189"/>
                </a:lnTo>
                <a:lnTo>
                  <a:pt x="10565" y="11115"/>
                </a:lnTo>
                <a:lnTo>
                  <a:pt x="10785" y="10968"/>
                </a:lnTo>
                <a:lnTo>
                  <a:pt x="10969" y="10785"/>
                </a:lnTo>
                <a:lnTo>
                  <a:pt x="11152" y="10602"/>
                </a:lnTo>
                <a:lnTo>
                  <a:pt x="11299" y="10455"/>
                </a:lnTo>
                <a:lnTo>
                  <a:pt x="11336" y="10308"/>
                </a:lnTo>
                <a:lnTo>
                  <a:pt x="11372" y="10198"/>
                </a:lnTo>
                <a:lnTo>
                  <a:pt x="11409" y="10051"/>
                </a:lnTo>
                <a:lnTo>
                  <a:pt x="11372" y="9941"/>
                </a:lnTo>
                <a:lnTo>
                  <a:pt x="11299" y="9685"/>
                </a:lnTo>
                <a:lnTo>
                  <a:pt x="11189" y="9464"/>
                </a:lnTo>
                <a:lnTo>
                  <a:pt x="10859" y="8914"/>
                </a:lnTo>
                <a:lnTo>
                  <a:pt x="10492" y="8364"/>
                </a:lnTo>
                <a:lnTo>
                  <a:pt x="10125" y="7887"/>
                </a:lnTo>
                <a:lnTo>
                  <a:pt x="9722" y="7410"/>
                </a:lnTo>
                <a:lnTo>
                  <a:pt x="9318" y="6933"/>
                </a:lnTo>
                <a:lnTo>
                  <a:pt x="8878" y="6493"/>
                </a:lnTo>
                <a:lnTo>
                  <a:pt x="8474" y="6126"/>
                </a:lnTo>
                <a:lnTo>
                  <a:pt x="8071" y="5760"/>
                </a:lnTo>
                <a:lnTo>
                  <a:pt x="7851" y="5576"/>
                </a:lnTo>
                <a:lnTo>
                  <a:pt x="7594" y="5430"/>
                </a:lnTo>
                <a:lnTo>
                  <a:pt x="7374" y="5319"/>
                </a:lnTo>
                <a:lnTo>
                  <a:pt x="7117" y="5209"/>
                </a:lnTo>
                <a:lnTo>
                  <a:pt x="7117" y="5173"/>
                </a:lnTo>
                <a:lnTo>
                  <a:pt x="7191" y="4953"/>
                </a:lnTo>
                <a:lnTo>
                  <a:pt x="7227" y="4696"/>
                </a:lnTo>
                <a:lnTo>
                  <a:pt x="7227" y="4182"/>
                </a:lnTo>
                <a:lnTo>
                  <a:pt x="7227" y="3669"/>
                </a:lnTo>
                <a:lnTo>
                  <a:pt x="7191" y="3192"/>
                </a:lnTo>
                <a:lnTo>
                  <a:pt x="7154" y="2825"/>
                </a:lnTo>
                <a:lnTo>
                  <a:pt x="7117" y="2385"/>
                </a:lnTo>
                <a:lnTo>
                  <a:pt x="7044" y="2165"/>
                </a:lnTo>
                <a:lnTo>
                  <a:pt x="7007" y="1945"/>
                </a:lnTo>
                <a:lnTo>
                  <a:pt x="6934" y="1761"/>
                </a:lnTo>
                <a:lnTo>
                  <a:pt x="6824" y="1615"/>
                </a:lnTo>
                <a:lnTo>
                  <a:pt x="7191" y="1651"/>
                </a:lnTo>
                <a:lnTo>
                  <a:pt x="7521" y="1651"/>
                </a:lnTo>
                <a:lnTo>
                  <a:pt x="7851" y="1541"/>
                </a:lnTo>
                <a:lnTo>
                  <a:pt x="7998" y="1468"/>
                </a:lnTo>
                <a:lnTo>
                  <a:pt x="8144" y="1358"/>
                </a:lnTo>
                <a:lnTo>
                  <a:pt x="8254" y="1248"/>
                </a:lnTo>
                <a:lnTo>
                  <a:pt x="8254" y="1174"/>
                </a:lnTo>
                <a:lnTo>
                  <a:pt x="8254" y="1101"/>
                </a:lnTo>
                <a:lnTo>
                  <a:pt x="8144" y="624"/>
                </a:lnTo>
                <a:lnTo>
                  <a:pt x="8071" y="404"/>
                </a:lnTo>
                <a:lnTo>
                  <a:pt x="7998" y="294"/>
                </a:lnTo>
                <a:lnTo>
                  <a:pt x="7924" y="221"/>
                </a:lnTo>
                <a:lnTo>
                  <a:pt x="7851" y="147"/>
                </a:lnTo>
                <a:lnTo>
                  <a:pt x="7777" y="147"/>
                </a:lnTo>
                <a:lnTo>
                  <a:pt x="7631" y="111"/>
                </a:lnTo>
                <a:lnTo>
                  <a:pt x="6824" y="74"/>
                </a:lnTo>
                <a:lnTo>
                  <a:pt x="4036" y="1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69" name="Google Shape;69;p13"/>
          <p:cNvSpPr/>
          <p:nvPr/>
        </p:nvSpPr>
        <p:spPr>
          <a:xfrm>
            <a:off x="7975391" y="3053272"/>
            <a:ext cx="541560" cy="679277"/>
          </a:xfrm>
          <a:custGeom>
            <a:avLst/>
            <a:gdLst/>
            <a:ahLst/>
            <a:cxnLst/>
            <a:rect l="l" t="t" r="r" b="b"/>
            <a:pathLst>
              <a:path w="10822" h="13574" extrusionOk="0">
                <a:moveTo>
                  <a:pt x="10235" y="1358"/>
                </a:moveTo>
                <a:lnTo>
                  <a:pt x="10345" y="1652"/>
                </a:lnTo>
                <a:lnTo>
                  <a:pt x="10345" y="1982"/>
                </a:lnTo>
                <a:lnTo>
                  <a:pt x="10345" y="2312"/>
                </a:lnTo>
                <a:lnTo>
                  <a:pt x="10235" y="2605"/>
                </a:lnTo>
                <a:lnTo>
                  <a:pt x="10235" y="2569"/>
                </a:lnTo>
                <a:lnTo>
                  <a:pt x="10198" y="1945"/>
                </a:lnTo>
                <a:lnTo>
                  <a:pt x="10235" y="1358"/>
                </a:lnTo>
                <a:close/>
                <a:moveTo>
                  <a:pt x="9538" y="2092"/>
                </a:moveTo>
                <a:lnTo>
                  <a:pt x="9538" y="2422"/>
                </a:lnTo>
                <a:lnTo>
                  <a:pt x="9538" y="2789"/>
                </a:lnTo>
                <a:lnTo>
                  <a:pt x="9465" y="2202"/>
                </a:lnTo>
                <a:lnTo>
                  <a:pt x="9538" y="2092"/>
                </a:lnTo>
                <a:close/>
                <a:moveTo>
                  <a:pt x="9941" y="1285"/>
                </a:moveTo>
                <a:lnTo>
                  <a:pt x="9868" y="1835"/>
                </a:lnTo>
                <a:lnTo>
                  <a:pt x="9831" y="2129"/>
                </a:lnTo>
                <a:lnTo>
                  <a:pt x="9831" y="2459"/>
                </a:lnTo>
                <a:lnTo>
                  <a:pt x="9831" y="2642"/>
                </a:lnTo>
                <a:lnTo>
                  <a:pt x="9868" y="2789"/>
                </a:lnTo>
                <a:lnTo>
                  <a:pt x="9941" y="2936"/>
                </a:lnTo>
                <a:lnTo>
                  <a:pt x="10015" y="3046"/>
                </a:lnTo>
                <a:lnTo>
                  <a:pt x="10051" y="3046"/>
                </a:lnTo>
                <a:lnTo>
                  <a:pt x="9941" y="3229"/>
                </a:lnTo>
                <a:lnTo>
                  <a:pt x="9648" y="3632"/>
                </a:lnTo>
                <a:lnTo>
                  <a:pt x="9575" y="3046"/>
                </a:lnTo>
                <a:lnTo>
                  <a:pt x="9611" y="3119"/>
                </a:lnTo>
                <a:lnTo>
                  <a:pt x="9648" y="3156"/>
                </a:lnTo>
                <a:lnTo>
                  <a:pt x="9721" y="3192"/>
                </a:lnTo>
                <a:lnTo>
                  <a:pt x="9795" y="3156"/>
                </a:lnTo>
                <a:lnTo>
                  <a:pt x="9868" y="3156"/>
                </a:lnTo>
                <a:lnTo>
                  <a:pt x="9905" y="3082"/>
                </a:lnTo>
                <a:lnTo>
                  <a:pt x="9905" y="3046"/>
                </a:lnTo>
                <a:lnTo>
                  <a:pt x="9905" y="2972"/>
                </a:lnTo>
                <a:lnTo>
                  <a:pt x="9868" y="2936"/>
                </a:lnTo>
                <a:lnTo>
                  <a:pt x="9831" y="2899"/>
                </a:lnTo>
                <a:lnTo>
                  <a:pt x="9758" y="2899"/>
                </a:lnTo>
                <a:lnTo>
                  <a:pt x="9758" y="2642"/>
                </a:lnTo>
                <a:lnTo>
                  <a:pt x="9721" y="2092"/>
                </a:lnTo>
                <a:lnTo>
                  <a:pt x="9685" y="2018"/>
                </a:lnTo>
                <a:lnTo>
                  <a:pt x="9587" y="2018"/>
                </a:lnTo>
                <a:lnTo>
                  <a:pt x="9611" y="1982"/>
                </a:lnTo>
                <a:lnTo>
                  <a:pt x="9721" y="1762"/>
                </a:lnTo>
                <a:lnTo>
                  <a:pt x="9831" y="1542"/>
                </a:lnTo>
                <a:lnTo>
                  <a:pt x="9941" y="1285"/>
                </a:lnTo>
                <a:close/>
                <a:moveTo>
                  <a:pt x="9318" y="2385"/>
                </a:moveTo>
                <a:lnTo>
                  <a:pt x="9281" y="3119"/>
                </a:lnTo>
                <a:lnTo>
                  <a:pt x="9318" y="3889"/>
                </a:lnTo>
                <a:lnTo>
                  <a:pt x="9354" y="3963"/>
                </a:lnTo>
                <a:lnTo>
                  <a:pt x="9098" y="4183"/>
                </a:lnTo>
                <a:lnTo>
                  <a:pt x="9098" y="3963"/>
                </a:lnTo>
                <a:lnTo>
                  <a:pt x="9098" y="3743"/>
                </a:lnTo>
                <a:lnTo>
                  <a:pt x="9024" y="3302"/>
                </a:lnTo>
                <a:lnTo>
                  <a:pt x="8988" y="2715"/>
                </a:lnTo>
                <a:lnTo>
                  <a:pt x="9134" y="2569"/>
                </a:lnTo>
                <a:lnTo>
                  <a:pt x="9318" y="2385"/>
                </a:lnTo>
                <a:close/>
                <a:moveTo>
                  <a:pt x="8107" y="3596"/>
                </a:moveTo>
                <a:lnTo>
                  <a:pt x="7997" y="3889"/>
                </a:lnTo>
                <a:lnTo>
                  <a:pt x="7924" y="4219"/>
                </a:lnTo>
                <a:lnTo>
                  <a:pt x="7887" y="3779"/>
                </a:lnTo>
                <a:lnTo>
                  <a:pt x="8107" y="3596"/>
                </a:lnTo>
                <a:close/>
                <a:moveTo>
                  <a:pt x="8731" y="2972"/>
                </a:moveTo>
                <a:lnTo>
                  <a:pt x="8731" y="3302"/>
                </a:lnTo>
                <a:lnTo>
                  <a:pt x="8731" y="3816"/>
                </a:lnTo>
                <a:lnTo>
                  <a:pt x="8768" y="4109"/>
                </a:lnTo>
                <a:lnTo>
                  <a:pt x="8841" y="4366"/>
                </a:lnTo>
                <a:lnTo>
                  <a:pt x="8841" y="4403"/>
                </a:lnTo>
                <a:lnTo>
                  <a:pt x="8621" y="4586"/>
                </a:lnTo>
                <a:lnTo>
                  <a:pt x="8621" y="4586"/>
                </a:lnTo>
                <a:lnTo>
                  <a:pt x="8658" y="4219"/>
                </a:lnTo>
                <a:lnTo>
                  <a:pt x="8694" y="3816"/>
                </a:lnTo>
                <a:lnTo>
                  <a:pt x="8694" y="3449"/>
                </a:lnTo>
                <a:lnTo>
                  <a:pt x="8658" y="3082"/>
                </a:lnTo>
                <a:lnTo>
                  <a:pt x="8731" y="2972"/>
                </a:lnTo>
                <a:close/>
                <a:moveTo>
                  <a:pt x="8364" y="3339"/>
                </a:moveTo>
                <a:lnTo>
                  <a:pt x="8254" y="4733"/>
                </a:lnTo>
                <a:lnTo>
                  <a:pt x="8291" y="4806"/>
                </a:lnTo>
                <a:lnTo>
                  <a:pt x="8291" y="4843"/>
                </a:lnTo>
                <a:lnTo>
                  <a:pt x="8217" y="4916"/>
                </a:lnTo>
                <a:lnTo>
                  <a:pt x="8181" y="4880"/>
                </a:lnTo>
                <a:lnTo>
                  <a:pt x="8327" y="3522"/>
                </a:lnTo>
                <a:lnTo>
                  <a:pt x="8291" y="3486"/>
                </a:lnTo>
                <a:lnTo>
                  <a:pt x="8254" y="3449"/>
                </a:lnTo>
                <a:lnTo>
                  <a:pt x="8364" y="3339"/>
                </a:lnTo>
                <a:close/>
                <a:moveTo>
                  <a:pt x="7704" y="3963"/>
                </a:moveTo>
                <a:lnTo>
                  <a:pt x="7667" y="4329"/>
                </a:lnTo>
                <a:lnTo>
                  <a:pt x="7594" y="4696"/>
                </a:lnTo>
                <a:lnTo>
                  <a:pt x="7520" y="5026"/>
                </a:lnTo>
                <a:lnTo>
                  <a:pt x="7410" y="5393"/>
                </a:lnTo>
                <a:lnTo>
                  <a:pt x="7410" y="5467"/>
                </a:lnTo>
                <a:lnTo>
                  <a:pt x="7337" y="5430"/>
                </a:lnTo>
                <a:lnTo>
                  <a:pt x="7300" y="5430"/>
                </a:lnTo>
                <a:lnTo>
                  <a:pt x="7300" y="4990"/>
                </a:lnTo>
                <a:lnTo>
                  <a:pt x="7264" y="4696"/>
                </a:lnTo>
                <a:lnTo>
                  <a:pt x="7227" y="4366"/>
                </a:lnTo>
                <a:lnTo>
                  <a:pt x="7704" y="3963"/>
                </a:lnTo>
                <a:close/>
                <a:moveTo>
                  <a:pt x="7044" y="4513"/>
                </a:moveTo>
                <a:lnTo>
                  <a:pt x="6970" y="5026"/>
                </a:lnTo>
                <a:lnTo>
                  <a:pt x="6970" y="5320"/>
                </a:lnTo>
                <a:lnTo>
                  <a:pt x="6970" y="5540"/>
                </a:lnTo>
                <a:lnTo>
                  <a:pt x="7007" y="5650"/>
                </a:lnTo>
                <a:lnTo>
                  <a:pt x="7080" y="5760"/>
                </a:lnTo>
                <a:lnTo>
                  <a:pt x="6677" y="6053"/>
                </a:lnTo>
                <a:lnTo>
                  <a:pt x="6677" y="6053"/>
                </a:lnTo>
                <a:lnTo>
                  <a:pt x="6713" y="5797"/>
                </a:lnTo>
                <a:lnTo>
                  <a:pt x="6750" y="5540"/>
                </a:lnTo>
                <a:lnTo>
                  <a:pt x="6750" y="5173"/>
                </a:lnTo>
                <a:lnTo>
                  <a:pt x="6677" y="4843"/>
                </a:lnTo>
                <a:lnTo>
                  <a:pt x="7044" y="4513"/>
                </a:lnTo>
                <a:close/>
                <a:moveTo>
                  <a:pt x="6603" y="4916"/>
                </a:moveTo>
                <a:lnTo>
                  <a:pt x="6567" y="5173"/>
                </a:lnTo>
                <a:lnTo>
                  <a:pt x="6530" y="5430"/>
                </a:lnTo>
                <a:lnTo>
                  <a:pt x="6457" y="5613"/>
                </a:lnTo>
                <a:lnTo>
                  <a:pt x="6383" y="5760"/>
                </a:lnTo>
                <a:lnTo>
                  <a:pt x="6310" y="5943"/>
                </a:lnTo>
                <a:lnTo>
                  <a:pt x="6310" y="6127"/>
                </a:lnTo>
                <a:lnTo>
                  <a:pt x="6310" y="6200"/>
                </a:lnTo>
                <a:lnTo>
                  <a:pt x="6383" y="6237"/>
                </a:lnTo>
                <a:lnTo>
                  <a:pt x="5980" y="6494"/>
                </a:lnTo>
                <a:lnTo>
                  <a:pt x="6053" y="6090"/>
                </a:lnTo>
                <a:lnTo>
                  <a:pt x="6053" y="5760"/>
                </a:lnTo>
                <a:lnTo>
                  <a:pt x="6016" y="5393"/>
                </a:lnTo>
                <a:lnTo>
                  <a:pt x="6603" y="4916"/>
                </a:lnTo>
                <a:close/>
                <a:moveTo>
                  <a:pt x="5870" y="5540"/>
                </a:moveTo>
                <a:lnTo>
                  <a:pt x="5796" y="5943"/>
                </a:lnTo>
                <a:lnTo>
                  <a:pt x="5686" y="6347"/>
                </a:lnTo>
                <a:lnTo>
                  <a:pt x="5613" y="6567"/>
                </a:lnTo>
                <a:lnTo>
                  <a:pt x="5613" y="6677"/>
                </a:lnTo>
                <a:lnTo>
                  <a:pt x="5613" y="6750"/>
                </a:lnTo>
                <a:lnTo>
                  <a:pt x="5173" y="7081"/>
                </a:lnTo>
                <a:lnTo>
                  <a:pt x="5393" y="5943"/>
                </a:lnTo>
                <a:lnTo>
                  <a:pt x="5870" y="5540"/>
                </a:lnTo>
                <a:close/>
                <a:moveTo>
                  <a:pt x="9134" y="478"/>
                </a:moveTo>
                <a:lnTo>
                  <a:pt x="9428" y="588"/>
                </a:lnTo>
                <a:lnTo>
                  <a:pt x="9318" y="735"/>
                </a:lnTo>
                <a:lnTo>
                  <a:pt x="9318" y="845"/>
                </a:lnTo>
                <a:lnTo>
                  <a:pt x="9354" y="918"/>
                </a:lnTo>
                <a:lnTo>
                  <a:pt x="9428" y="955"/>
                </a:lnTo>
                <a:lnTo>
                  <a:pt x="9538" y="955"/>
                </a:lnTo>
                <a:lnTo>
                  <a:pt x="9538" y="1101"/>
                </a:lnTo>
                <a:lnTo>
                  <a:pt x="9465" y="1285"/>
                </a:lnTo>
                <a:lnTo>
                  <a:pt x="9318" y="1615"/>
                </a:lnTo>
                <a:lnTo>
                  <a:pt x="9134" y="1908"/>
                </a:lnTo>
                <a:lnTo>
                  <a:pt x="8914" y="2202"/>
                </a:lnTo>
                <a:lnTo>
                  <a:pt x="8841" y="2165"/>
                </a:lnTo>
                <a:lnTo>
                  <a:pt x="8804" y="2202"/>
                </a:lnTo>
                <a:lnTo>
                  <a:pt x="8768" y="2202"/>
                </a:lnTo>
                <a:lnTo>
                  <a:pt x="8731" y="2275"/>
                </a:lnTo>
                <a:lnTo>
                  <a:pt x="8731" y="2349"/>
                </a:lnTo>
                <a:lnTo>
                  <a:pt x="8364" y="2715"/>
                </a:lnTo>
                <a:lnTo>
                  <a:pt x="7740" y="3339"/>
                </a:lnTo>
                <a:lnTo>
                  <a:pt x="7667" y="3339"/>
                </a:lnTo>
                <a:lnTo>
                  <a:pt x="7667" y="3412"/>
                </a:lnTo>
                <a:lnTo>
                  <a:pt x="6493" y="4439"/>
                </a:lnTo>
                <a:lnTo>
                  <a:pt x="5650" y="5173"/>
                </a:lnTo>
                <a:lnTo>
                  <a:pt x="4806" y="5870"/>
                </a:lnTo>
                <a:lnTo>
                  <a:pt x="4769" y="5870"/>
                </a:lnTo>
                <a:lnTo>
                  <a:pt x="4733" y="5907"/>
                </a:lnTo>
                <a:lnTo>
                  <a:pt x="4623" y="6017"/>
                </a:lnTo>
                <a:lnTo>
                  <a:pt x="3889" y="6567"/>
                </a:lnTo>
                <a:lnTo>
                  <a:pt x="3852" y="6567"/>
                </a:lnTo>
                <a:lnTo>
                  <a:pt x="3816" y="6604"/>
                </a:lnTo>
                <a:lnTo>
                  <a:pt x="3632" y="6714"/>
                </a:lnTo>
                <a:lnTo>
                  <a:pt x="3339" y="6897"/>
                </a:lnTo>
                <a:lnTo>
                  <a:pt x="3155" y="7007"/>
                </a:lnTo>
                <a:lnTo>
                  <a:pt x="3045" y="7154"/>
                </a:lnTo>
                <a:lnTo>
                  <a:pt x="2972" y="7117"/>
                </a:lnTo>
                <a:lnTo>
                  <a:pt x="2605" y="6824"/>
                </a:lnTo>
                <a:lnTo>
                  <a:pt x="2312" y="6457"/>
                </a:lnTo>
                <a:lnTo>
                  <a:pt x="2128" y="6274"/>
                </a:lnTo>
                <a:lnTo>
                  <a:pt x="1945" y="6090"/>
                </a:lnTo>
                <a:lnTo>
                  <a:pt x="2202" y="5943"/>
                </a:lnTo>
                <a:lnTo>
                  <a:pt x="2458" y="5723"/>
                </a:lnTo>
                <a:lnTo>
                  <a:pt x="2605" y="5943"/>
                </a:lnTo>
                <a:lnTo>
                  <a:pt x="2825" y="6127"/>
                </a:lnTo>
                <a:lnTo>
                  <a:pt x="2935" y="6200"/>
                </a:lnTo>
                <a:lnTo>
                  <a:pt x="3082" y="6237"/>
                </a:lnTo>
                <a:lnTo>
                  <a:pt x="3229" y="6237"/>
                </a:lnTo>
                <a:lnTo>
                  <a:pt x="3339" y="6127"/>
                </a:lnTo>
                <a:lnTo>
                  <a:pt x="3375" y="6090"/>
                </a:lnTo>
                <a:lnTo>
                  <a:pt x="3412" y="6017"/>
                </a:lnTo>
                <a:lnTo>
                  <a:pt x="3375" y="5870"/>
                </a:lnTo>
                <a:lnTo>
                  <a:pt x="3339" y="5797"/>
                </a:lnTo>
                <a:lnTo>
                  <a:pt x="3265" y="5760"/>
                </a:lnTo>
                <a:lnTo>
                  <a:pt x="3119" y="5760"/>
                </a:lnTo>
                <a:lnTo>
                  <a:pt x="3082" y="5797"/>
                </a:lnTo>
                <a:lnTo>
                  <a:pt x="3082" y="5760"/>
                </a:lnTo>
                <a:lnTo>
                  <a:pt x="2935" y="5650"/>
                </a:lnTo>
                <a:lnTo>
                  <a:pt x="2752" y="5503"/>
                </a:lnTo>
                <a:lnTo>
                  <a:pt x="2825" y="5430"/>
                </a:lnTo>
                <a:lnTo>
                  <a:pt x="3302" y="4990"/>
                </a:lnTo>
                <a:lnTo>
                  <a:pt x="3375" y="5173"/>
                </a:lnTo>
                <a:lnTo>
                  <a:pt x="3449" y="5283"/>
                </a:lnTo>
                <a:lnTo>
                  <a:pt x="3559" y="5393"/>
                </a:lnTo>
                <a:lnTo>
                  <a:pt x="3669" y="5503"/>
                </a:lnTo>
                <a:lnTo>
                  <a:pt x="3816" y="5540"/>
                </a:lnTo>
                <a:lnTo>
                  <a:pt x="3926" y="5540"/>
                </a:lnTo>
                <a:lnTo>
                  <a:pt x="3999" y="5467"/>
                </a:lnTo>
                <a:lnTo>
                  <a:pt x="4036" y="5393"/>
                </a:lnTo>
                <a:lnTo>
                  <a:pt x="4036" y="5283"/>
                </a:lnTo>
                <a:lnTo>
                  <a:pt x="3889" y="5136"/>
                </a:lnTo>
                <a:lnTo>
                  <a:pt x="3742" y="4990"/>
                </a:lnTo>
                <a:lnTo>
                  <a:pt x="3632" y="4843"/>
                </a:lnTo>
                <a:lnTo>
                  <a:pt x="3595" y="4770"/>
                </a:lnTo>
                <a:lnTo>
                  <a:pt x="3595" y="4733"/>
                </a:lnTo>
                <a:lnTo>
                  <a:pt x="3926" y="4439"/>
                </a:lnTo>
                <a:lnTo>
                  <a:pt x="4146" y="4256"/>
                </a:lnTo>
                <a:lnTo>
                  <a:pt x="4182" y="4403"/>
                </a:lnTo>
                <a:lnTo>
                  <a:pt x="4256" y="4513"/>
                </a:lnTo>
                <a:lnTo>
                  <a:pt x="4329" y="4623"/>
                </a:lnTo>
                <a:lnTo>
                  <a:pt x="4439" y="4770"/>
                </a:lnTo>
                <a:lnTo>
                  <a:pt x="4586" y="4843"/>
                </a:lnTo>
                <a:lnTo>
                  <a:pt x="4696" y="4880"/>
                </a:lnTo>
                <a:lnTo>
                  <a:pt x="4806" y="4843"/>
                </a:lnTo>
                <a:lnTo>
                  <a:pt x="4843" y="4770"/>
                </a:lnTo>
                <a:lnTo>
                  <a:pt x="4879" y="4733"/>
                </a:lnTo>
                <a:lnTo>
                  <a:pt x="4879" y="4623"/>
                </a:lnTo>
                <a:lnTo>
                  <a:pt x="4843" y="4549"/>
                </a:lnTo>
                <a:lnTo>
                  <a:pt x="4769" y="4476"/>
                </a:lnTo>
                <a:lnTo>
                  <a:pt x="4623" y="4329"/>
                </a:lnTo>
                <a:lnTo>
                  <a:pt x="4513" y="4219"/>
                </a:lnTo>
                <a:lnTo>
                  <a:pt x="4476" y="4073"/>
                </a:lnTo>
                <a:lnTo>
                  <a:pt x="4476" y="3999"/>
                </a:lnTo>
                <a:lnTo>
                  <a:pt x="4989" y="3522"/>
                </a:lnTo>
                <a:lnTo>
                  <a:pt x="5063" y="3632"/>
                </a:lnTo>
                <a:lnTo>
                  <a:pt x="5173" y="3853"/>
                </a:lnTo>
                <a:lnTo>
                  <a:pt x="5356" y="4036"/>
                </a:lnTo>
                <a:lnTo>
                  <a:pt x="5430" y="4073"/>
                </a:lnTo>
                <a:lnTo>
                  <a:pt x="5503" y="4109"/>
                </a:lnTo>
                <a:lnTo>
                  <a:pt x="5576" y="4073"/>
                </a:lnTo>
                <a:lnTo>
                  <a:pt x="5650" y="4036"/>
                </a:lnTo>
                <a:lnTo>
                  <a:pt x="5686" y="3963"/>
                </a:lnTo>
                <a:lnTo>
                  <a:pt x="5686" y="3926"/>
                </a:lnTo>
                <a:lnTo>
                  <a:pt x="5686" y="3853"/>
                </a:lnTo>
                <a:lnTo>
                  <a:pt x="5650" y="3779"/>
                </a:lnTo>
                <a:lnTo>
                  <a:pt x="5246" y="3302"/>
                </a:lnTo>
                <a:lnTo>
                  <a:pt x="5980" y="2642"/>
                </a:lnTo>
                <a:lnTo>
                  <a:pt x="6016" y="2715"/>
                </a:lnTo>
                <a:lnTo>
                  <a:pt x="6163" y="3082"/>
                </a:lnTo>
                <a:lnTo>
                  <a:pt x="6200" y="3156"/>
                </a:lnTo>
                <a:lnTo>
                  <a:pt x="6237" y="3192"/>
                </a:lnTo>
                <a:lnTo>
                  <a:pt x="6383" y="3192"/>
                </a:lnTo>
                <a:lnTo>
                  <a:pt x="6457" y="3156"/>
                </a:lnTo>
                <a:lnTo>
                  <a:pt x="6493" y="3082"/>
                </a:lnTo>
                <a:lnTo>
                  <a:pt x="6530" y="3009"/>
                </a:lnTo>
                <a:lnTo>
                  <a:pt x="6493" y="2936"/>
                </a:lnTo>
                <a:lnTo>
                  <a:pt x="6383" y="2605"/>
                </a:lnTo>
                <a:lnTo>
                  <a:pt x="6273" y="2422"/>
                </a:lnTo>
                <a:lnTo>
                  <a:pt x="7007" y="1725"/>
                </a:lnTo>
                <a:lnTo>
                  <a:pt x="7044" y="1945"/>
                </a:lnTo>
                <a:lnTo>
                  <a:pt x="7080" y="2129"/>
                </a:lnTo>
                <a:lnTo>
                  <a:pt x="7154" y="2349"/>
                </a:lnTo>
                <a:lnTo>
                  <a:pt x="7227" y="2532"/>
                </a:lnTo>
                <a:lnTo>
                  <a:pt x="7300" y="2605"/>
                </a:lnTo>
                <a:lnTo>
                  <a:pt x="7410" y="2642"/>
                </a:lnTo>
                <a:lnTo>
                  <a:pt x="7557" y="2569"/>
                </a:lnTo>
                <a:lnTo>
                  <a:pt x="7630" y="2495"/>
                </a:lnTo>
                <a:lnTo>
                  <a:pt x="7667" y="2385"/>
                </a:lnTo>
                <a:lnTo>
                  <a:pt x="7667" y="2312"/>
                </a:lnTo>
                <a:lnTo>
                  <a:pt x="7630" y="2239"/>
                </a:lnTo>
                <a:lnTo>
                  <a:pt x="7557" y="2165"/>
                </a:lnTo>
                <a:lnTo>
                  <a:pt x="7484" y="2165"/>
                </a:lnTo>
                <a:lnTo>
                  <a:pt x="7337" y="1835"/>
                </a:lnTo>
                <a:lnTo>
                  <a:pt x="7227" y="1542"/>
                </a:lnTo>
                <a:lnTo>
                  <a:pt x="7740" y="1101"/>
                </a:lnTo>
                <a:lnTo>
                  <a:pt x="8217" y="735"/>
                </a:lnTo>
                <a:lnTo>
                  <a:pt x="8364" y="625"/>
                </a:lnTo>
                <a:lnTo>
                  <a:pt x="8511" y="551"/>
                </a:lnTo>
                <a:lnTo>
                  <a:pt x="8841" y="478"/>
                </a:lnTo>
                <a:close/>
                <a:moveTo>
                  <a:pt x="3485" y="7264"/>
                </a:moveTo>
                <a:lnTo>
                  <a:pt x="3449" y="7447"/>
                </a:lnTo>
                <a:lnTo>
                  <a:pt x="3302" y="7337"/>
                </a:lnTo>
                <a:lnTo>
                  <a:pt x="3485" y="7264"/>
                </a:lnTo>
                <a:close/>
                <a:moveTo>
                  <a:pt x="5099" y="6163"/>
                </a:moveTo>
                <a:lnTo>
                  <a:pt x="4733" y="7264"/>
                </a:lnTo>
                <a:lnTo>
                  <a:pt x="4733" y="7337"/>
                </a:lnTo>
                <a:lnTo>
                  <a:pt x="4586" y="7447"/>
                </a:lnTo>
                <a:lnTo>
                  <a:pt x="4586" y="7337"/>
                </a:lnTo>
                <a:lnTo>
                  <a:pt x="4586" y="7301"/>
                </a:lnTo>
                <a:lnTo>
                  <a:pt x="4623" y="6860"/>
                </a:lnTo>
                <a:lnTo>
                  <a:pt x="4733" y="6457"/>
                </a:lnTo>
                <a:lnTo>
                  <a:pt x="5026" y="6237"/>
                </a:lnTo>
                <a:lnTo>
                  <a:pt x="5099" y="6163"/>
                </a:lnTo>
                <a:close/>
                <a:moveTo>
                  <a:pt x="4292" y="6750"/>
                </a:moveTo>
                <a:lnTo>
                  <a:pt x="4219" y="7117"/>
                </a:lnTo>
                <a:lnTo>
                  <a:pt x="4219" y="7484"/>
                </a:lnTo>
                <a:lnTo>
                  <a:pt x="4219" y="7594"/>
                </a:lnTo>
                <a:lnTo>
                  <a:pt x="4292" y="7631"/>
                </a:lnTo>
                <a:lnTo>
                  <a:pt x="3889" y="7924"/>
                </a:lnTo>
                <a:lnTo>
                  <a:pt x="3816" y="7851"/>
                </a:lnTo>
                <a:lnTo>
                  <a:pt x="3889" y="7777"/>
                </a:lnTo>
                <a:lnTo>
                  <a:pt x="3926" y="7667"/>
                </a:lnTo>
                <a:lnTo>
                  <a:pt x="3926" y="7594"/>
                </a:lnTo>
                <a:lnTo>
                  <a:pt x="3889" y="7521"/>
                </a:lnTo>
                <a:lnTo>
                  <a:pt x="3852" y="7484"/>
                </a:lnTo>
                <a:lnTo>
                  <a:pt x="3816" y="7484"/>
                </a:lnTo>
                <a:lnTo>
                  <a:pt x="3889" y="7227"/>
                </a:lnTo>
                <a:lnTo>
                  <a:pt x="3926" y="7007"/>
                </a:lnTo>
                <a:lnTo>
                  <a:pt x="3926" y="6970"/>
                </a:lnTo>
                <a:lnTo>
                  <a:pt x="4292" y="6750"/>
                </a:lnTo>
                <a:close/>
                <a:moveTo>
                  <a:pt x="1101" y="6127"/>
                </a:moveTo>
                <a:lnTo>
                  <a:pt x="1358" y="6200"/>
                </a:lnTo>
                <a:lnTo>
                  <a:pt x="1578" y="6310"/>
                </a:lnTo>
                <a:lnTo>
                  <a:pt x="1761" y="6457"/>
                </a:lnTo>
                <a:lnTo>
                  <a:pt x="1945" y="6677"/>
                </a:lnTo>
                <a:lnTo>
                  <a:pt x="2312" y="7081"/>
                </a:lnTo>
                <a:lnTo>
                  <a:pt x="2715" y="7447"/>
                </a:lnTo>
                <a:lnTo>
                  <a:pt x="3155" y="7777"/>
                </a:lnTo>
                <a:lnTo>
                  <a:pt x="3339" y="7961"/>
                </a:lnTo>
                <a:lnTo>
                  <a:pt x="3522" y="8144"/>
                </a:lnTo>
                <a:lnTo>
                  <a:pt x="3522" y="8181"/>
                </a:lnTo>
                <a:lnTo>
                  <a:pt x="3485" y="8291"/>
                </a:lnTo>
                <a:lnTo>
                  <a:pt x="3485" y="8401"/>
                </a:lnTo>
                <a:lnTo>
                  <a:pt x="3559" y="8474"/>
                </a:lnTo>
                <a:lnTo>
                  <a:pt x="3669" y="8511"/>
                </a:lnTo>
                <a:lnTo>
                  <a:pt x="3669" y="8621"/>
                </a:lnTo>
                <a:lnTo>
                  <a:pt x="3669" y="8658"/>
                </a:lnTo>
                <a:lnTo>
                  <a:pt x="3595" y="8695"/>
                </a:lnTo>
                <a:lnTo>
                  <a:pt x="3229" y="8731"/>
                </a:lnTo>
                <a:lnTo>
                  <a:pt x="3009" y="8474"/>
                </a:lnTo>
                <a:lnTo>
                  <a:pt x="2825" y="8254"/>
                </a:lnTo>
                <a:lnTo>
                  <a:pt x="2165" y="7484"/>
                </a:lnTo>
                <a:lnTo>
                  <a:pt x="1615" y="6897"/>
                </a:lnTo>
                <a:lnTo>
                  <a:pt x="1321" y="6604"/>
                </a:lnTo>
                <a:lnTo>
                  <a:pt x="1174" y="6494"/>
                </a:lnTo>
                <a:lnTo>
                  <a:pt x="991" y="6420"/>
                </a:lnTo>
                <a:lnTo>
                  <a:pt x="1101" y="6127"/>
                </a:lnTo>
                <a:close/>
                <a:moveTo>
                  <a:pt x="8731" y="1"/>
                </a:moveTo>
                <a:lnTo>
                  <a:pt x="8474" y="74"/>
                </a:lnTo>
                <a:lnTo>
                  <a:pt x="8217" y="184"/>
                </a:lnTo>
                <a:lnTo>
                  <a:pt x="7997" y="331"/>
                </a:lnTo>
                <a:lnTo>
                  <a:pt x="7777" y="478"/>
                </a:lnTo>
                <a:lnTo>
                  <a:pt x="7154" y="1028"/>
                </a:lnTo>
                <a:lnTo>
                  <a:pt x="6530" y="1578"/>
                </a:lnTo>
                <a:lnTo>
                  <a:pt x="4036" y="3779"/>
                </a:lnTo>
                <a:lnTo>
                  <a:pt x="2825" y="4843"/>
                </a:lnTo>
                <a:lnTo>
                  <a:pt x="2312" y="5283"/>
                </a:lnTo>
                <a:lnTo>
                  <a:pt x="2092" y="5540"/>
                </a:lnTo>
                <a:lnTo>
                  <a:pt x="1871" y="5797"/>
                </a:lnTo>
                <a:lnTo>
                  <a:pt x="1761" y="5833"/>
                </a:lnTo>
                <a:lnTo>
                  <a:pt x="1725" y="5943"/>
                </a:lnTo>
                <a:lnTo>
                  <a:pt x="1541" y="5833"/>
                </a:lnTo>
                <a:lnTo>
                  <a:pt x="1358" y="5797"/>
                </a:lnTo>
                <a:lnTo>
                  <a:pt x="1174" y="5760"/>
                </a:lnTo>
                <a:lnTo>
                  <a:pt x="954" y="5760"/>
                </a:lnTo>
                <a:lnTo>
                  <a:pt x="844" y="5797"/>
                </a:lnTo>
                <a:lnTo>
                  <a:pt x="771" y="5907"/>
                </a:lnTo>
                <a:lnTo>
                  <a:pt x="624" y="6420"/>
                </a:lnTo>
                <a:lnTo>
                  <a:pt x="624" y="6494"/>
                </a:lnTo>
                <a:lnTo>
                  <a:pt x="661" y="6567"/>
                </a:lnTo>
                <a:lnTo>
                  <a:pt x="698" y="6604"/>
                </a:lnTo>
                <a:lnTo>
                  <a:pt x="771" y="6640"/>
                </a:lnTo>
                <a:lnTo>
                  <a:pt x="918" y="6860"/>
                </a:lnTo>
                <a:lnTo>
                  <a:pt x="1101" y="7081"/>
                </a:lnTo>
                <a:lnTo>
                  <a:pt x="1505" y="7484"/>
                </a:lnTo>
                <a:lnTo>
                  <a:pt x="2385" y="8511"/>
                </a:lnTo>
                <a:lnTo>
                  <a:pt x="2715" y="8951"/>
                </a:lnTo>
                <a:lnTo>
                  <a:pt x="2935" y="9171"/>
                </a:lnTo>
                <a:lnTo>
                  <a:pt x="3155" y="9318"/>
                </a:lnTo>
                <a:lnTo>
                  <a:pt x="3302" y="9355"/>
                </a:lnTo>
                <a:lnTo>
                  <a:pt x="3412" y="9355"/>
                </a:lnTo>
                <a:lnTo>
                  <a:pt x="3522" y="9281"/>
                </a:lnTo>
                <a:lnTo>
                  <a:pt x="3595" y="9171"/>
                </a:lnTo>
                <a:lnTo>
                  <a:pt x="3816" y="9135"/>
                </a:lnTo>
                <a:lnTo>
                  <a:pt x="3962" y="9061"/>
                </a:lnTo>
                <a:lnTo>
                  <a:pt x="4072" y="8951"/>
                </a:lnTo>
                <a:lnTo>
                  <a:pt x="4146" y="8805"/>
                </a:lnTo>
                <a:lnTo>
                  <a:pt x="4146" y="8548"/>
                </a:lnTo>
                <a:lnTo>
                  <a:pt x="4109" y="8328"/>
                </a:lnTo>
                <a:lnTo>
                  <a:pt x="5320" y="7557"/>
                </a:lnTo>
                <a:lnTo>
                  <a:pt x="6530" y="6750"/>
                </a:lnTo>
                <a:lnTo>
                  <a:pt x="7667" y="5907"/>
                </a:lnTo>
                <a:lnTo>
                  <a:pt x="8804" y="5026"/>
                </a:lnTo>
                <a:lnTo>
                  <a:pt x="9281" y="4660"/>
                </a:lnTo>
                <a:lnTo>
                  <a:pt x="9721" y="4219"/>
                </a:lnTo>
                <a:lnTo>
                  <a:pt x="10125" y="3743"/>
                </a:lnTo>
                <a:lnTo>
                  <a:pt x="10308" y="3486"/>
                </a:lnTo>
                <a:lnTo>
                  <a:pt x="10455" y="3229"/>
                </a:lnTo>
                <a:lnTo>
                  <a:pt x="10602" y="2972"/>
                </a:lnTo>
                <a:lnTo>
                  <a:pt x="10712" y="2679"/>
                </a:lnTo>
                <a:lnTo>
                  <a:pt x="10785" y="2385"/>
                </a:lnTo>
                <a:lnTo>
                  <a:pt x="10822" y="2129"/>
                </a:lnTo>
                <a:lnTo>
                  <a:pt x="10822" y="1835"/>
                </a:lnTo>
                <a:lnTo>
                  <a:pt x="10785" y="1542"/>
                </a:lnTo>
                <a:lnTo>
                  <a:pt x="10675" y="1248"/>
                </a:lnTo>
                <a:lnTo>
                  <a:pt x="10528" y="955"/>
                </a:lnTo>
                <a:lnTo>
                  <a:pt x="10382" y="735"/>
                </a:lnTo>
                <a:lnTo>
                  <a:pt x="10198" y="515"/>
                </a:lnTo>
                <a:lnTo>
                  <a:pt x="9978" y="368"/>
                </a:lnTo>
                <a:lnTo>
                  <a:pt x="9758" y="221"/>
                </a:lnTo>
                <a:lnTo>
                  <a:pt x="9501" y="111"/>
                </a:lnTo>
                <a:lnTo>
                  <a:pt x="9281" y="38"/>
                </a:lnTo>
                <a:lnTo>
                  <a:pt x="8988" y="1"/>
                </a:lnTo>
                <a:close/>
                <a:moveTo>
                  <a:pt x="1981" y="12399"/>
                </a:moveTo>
                <a:lnTo>
                  <a:pt x="1981" y="12509"/>
                </a:lnTo>
                <a:lnTo>
                  <a:pt x="1981" y="12656"/>
                </a:lnTo>
                <a:lnTo>
                  <a:pt x="1908" y="12913"/>
                </a:lnTo>
                <a:lnTo>
                  <a:pt x="1798" y="12913"/>
                </a:lnTo>
                <a:lnTo>
                  <a:pt x="1871" y="12656"/>
                </a:lnTo>
                <a:lnTo>
                  <a:pt x="1981" y="12399"/>
                </a:lnTo>
                <a:close/>
                <a:moveTo>
                  <a:pt x="1651" y="9391"/>
                </a:moveTo>
                <a:lnTo>
                  <a:pt x="1688" y="9575"/>
                </a:lnTo>
                <a:lnTo>
                  <a:pt x="1908" y="10198"/>
                </a:lnTo>
                <a:lnTo>
                  <a:pt x="2348" y="11372"/>
                </a:lnTo>
                <a:lnTo>
                  <a:pt x="2422" y="11739"/>
                </a:lnTo>
                <a:lnTo>
                  <a:pt x="2458" y="12106"/>
                </a:lnTo>
                <a:lnTo>
                  <a:pt x="2422" y="12436"/>
                </a:lnTo>
                <a:lnTo>
                  <a:pt x="2348" y="12619"/>
                </a:lnTo>
                <a:lnTo>
                  <a:pt x="2275" y="12766"/>
                </a:lnTo>
                <a:lnTo>
                  <a:pt x="2312" y="12583"/>
                </a:lnTo>
                <a:lnTo>
                  <a:pt x="2275" y="12436"/>
                </a:lnTo>
                <a:lnTo>
                  <a:pt x="2202" y="12326"/>
                </a:lnTo>
                <a:lnTo>
                  <a:pt x="2128" y="12216"/>
                </a:lnTo>
                <a:lnTo>
                  <a:pt x="2018" y="12179"/>
                </a:lnTo>
                <a:lnTo>
                  <a:pt x="1871" y="12179"/>
                </a:lnTo>
                <a:lnTo>
                  <a:pt x="1835" y="12253"/>
                </a:lnTo>
                <a:lnTo>
                  <a:pt x="1835" y="12326"/>
                </a:lnTo>
                <a:lnTo>
                  <a:pt x="1578" y="12656"/>
                </a:lnTo>
                <a:lnTo>
                  <a:pt x="1505" y="12840"/>
                </a:lnTo>
                <a:lnTo>
                  <a:pt x="1431" y="13023"/>
                </a:lnTo>
                <a:lnTo>
                  <a:pt x="1358" y="13023"/>
                </a:lnTo>
                <a:lnTo>
                  <a:pt x="1578" y="12509"/>
                </a:lnTo>
                <a:lnTo>
                  <a:pt x="1761" y="11996"/>
                </a:lnTo>
                <a:lnTo>
                  <a:pt x="1761" y="11959"/>
                </a:lnTo>
                <a:lnTo>
                  <a:pt x="1725" y="11922"/>
                </a:lnTo>
                <a:lnTo>
                  <a:pt x="1688" y="11922"/>
                </a:lnTo>
                <a:lnTo>
                  <a:pt x="1651" y="11959"/>
                </a:lnTo>
                <a:lnTo>
                  <a:pt x="1321" y="12399"/>
                </a:lnTo>
                <a:lnTo>
                  <a:pt x="1028" y="12913"/>
                </a:lnTo>
                <a:lnTo>
                  <a:pt x="881" y="12840"/>
                </a:lnTo>
                <a:lnTo>
                  <a:pt x="881" y="12729"/>
                </a:lnTo>
                <a:lnTo>
                  <a:pt x="1028" y="12436"/>
                </a:lnTo>
                <a:lnTo>
                  <a:pt x="1174" y="12143"/>
                </a:lnTo>
                <a:lnTo>
                  <a:pt x="1358" y="11849"/>
                </a:lnTo>
                <a:lnTo>
                  <a:pt x="1541" y="11556"/>
                </a:lnTo>
                <a:lnTo>
                  <a:pt x="1541" y="11519"/>
                </a:lnTo>
                <a:lnTo>
                  <a:pt x="1505" y="11482"/>
                </a:lnTo>
                <a:lnTo>
                  <a:pt x="1468" y="11519"/>
                </a:lnTo>
                <a:lnTo>
                  <a:pt x="1138" y="11812"/>
                </a:lnTo>
                <a:lnTo>
                  <a:pt x="954" y="11996"/>
                </a:lnTo>
                <a:lnTo>
                  <a:pt x="808" y="12179"/>
                </a:lnTo>
                <a:lnTo>
                  <a:pt x="698" y="12399"/>
                </a:lnTo>
                <a:lnTo>
                  <a:pt x="588" y="12619"/>
                </a:lnTo>
                <a:lnTo>
                  <a:pt x="551" y="12583"/>
                </a:lnTo>
                <a:lnTo>
                  <a:pt x="624" y="12473"/>
                </a:lnTo>
                <a:lnTo>
                  <a:pt x="661" y="12363"/>
                </a:lnTo>
                <a:lnTo>
                  <a:pt x="1138" y="11629"/>
                </a:lnTo>
                <a:lnTo>
                  <a:pt x="1321" y="11262"/>
                </a:lnTo>
                <a:lnTo>
                  <a:pt x="1468" y="10859"/>
                </a:lnTo>
                <a:lnTo>
                  <a:pt x="1431" y="10822"/>
                </a:lnTo>
                <a:lnTo>
                  <a:pt x="1395" y="10822"/>
                </a:lnTo>
                <a:lnTo>
                  <a:pt x="1064" y="11189"/>
                </a:lnTo>
                <a:lnTo>
                  <a:pt x="734" y="11556"/>
                </a:lnTo>
                <a:lnTo>
                  <a:pt x="844" y="11372"/>
                </a:lnTo>
                <a:lnTo>
                  <a:pt x="1248" y="10749"/>
                </a:lnTo>
                <a:lnTo>
                  <a:pt x="1651" y="10125"/>
                </a:lnTo>
                <a:lnTo>
                  <a:pt x="1651" y="10052"/>
                </a:lnTo>
                <a:lnTo>
                  <a:pt x="1615" y="9978"/>
                </a:lnTo>
                <a:lnTo>
                  <a:pt x="1505" y="9978"/>
                </a:lnTo>
                <a:lnTo>
                  <a:pt x="1321" y="10162"/>
                </a:lnTo>
                <a:lnTo>
                  <a:pt x="1505" y="9795"/>
                </a:lnTo>
                <a:lnTo>
                  <a:pt x="1651" y="9391"/>
                </a:lnTo>
                <a:close/>
                <a:moveTo>
                  <a:pt x="1541" y="8768"/>
                </a:moveTo>
                <a:lnTo>
                  <a:pt x="1468" y="8805"/>
                </a:lnTo>
                <a:lnTo>
                  <a:pt x="1395" y="8915"/>
                </a:lnTo>
                <a:lnTo>
                  <a:pt x="1395" y="9025"/>
                </a:lnTo>
                <a:lnTo>
                  <a:pt x="1395" y="9061"/>
                </a:lnTo>
                <a:lnTo>
                  <a:pt x="1211" y="9355"/>
                </a:lnTo>
                <a:lnTo>
                  <a:pt x="1101" y="9648"/>
                </a:lnTo>
                <a:lnTo>
                  <a:pt x="661" y="10602"/>
                </a:lnTo>
                <a:lnTo>
                  <a:pt x="294" y="11409"/>
                </a:lnTo>
                <a:lnTo>
                  <a:pt x="147" y="11812"/>
                </a:lnTo>
                <a:lnTo>
                  <a:pt x="37" y="12253"/>
                </a:lnTo>
                <a:lnTo>
                  <a:pt x="1" y="12399"/>
                </a:lnTo>
                <a:lnTo>
                  <a:pt x="1" y="12509"/>
                </a:lnTo>
                <a:lnTo>
                  <a:pt x="74" y="12729"/>
                </a:lnTo>
                <a:lnTo>
                  <a:pt x="221" y="12913"/>
                </a:lnTo>
                <a:lnTo>
                  <a:pt x="404" y="13096"/>
                </a:lnTo>
                <a:lnTo>
                  <a:pt x="441" y="13170"/>
                </a:lnTo>
                <a:lnTo>
                  <a:pt x="514" y="13206"/>
                </a:lnTo>
                <a:lnTo>
                  <a:pt x="588" y="13243"/>
                </a:lnTo>
                <a:lnTo>
                  <a:pt x="661" y="13243"/>
                </a:lnTo>
                <a:lnTo>
                  <a:pt x="734" y="13280"/>
                </a:lnTo>
                <a:lnTo>
                  <a:pt x="881" y="13353"/>
                </a:lnTo>
                <a:lnTo>
                  <a:pt x="954" y="13426"/>
                </a:lnTo>
                <a:lnTo>
                  <a:pt x="1101" y="13426"/>
                </a:lnTo>
                <a:lnTo>
                  <a:pt x="1431" y="13536"/>
                </a:lnTo>
                <a:lnTo>
                  <a:pt x="1468" y="13573"/>
                </a:lnTo>
                <a:lnTo>
                  <a:pt x="1688" y="13573"/>
                </a:lnTo>
                <a:lnTo>
                  <a:pt x="1908" y="13536"/>
                </a:lnTo>
                <a:lnTo>
                  <a:pt x="2128" y="13463"/>
                </a:lnTo>
                <a:lnTo>
                  <a:pt x="2312" y="13390"/>
                </a:lnTo>
                <a:lnTo>
                  <a:pt x="2495" y="13280"/>
                </a:lnTo>
                <a:lnTo>
                  <a:pt x="2605" y="13133"/>
                </a:lnTo>
                <a:lnTo>
                  <a:pt x="2715" y="12986"/>
                </a:lnTo>
                <a:lnTo>
                  <a:pt x="2788" y="12840"/>
                </a:lnTo>
                <a:lnTo>
                  <a:pt x="2862" y="12693"/>
                </a:lnTo>
                <a:lnTo>
                  <a:pt x="2935" y="12326"/>
                </a:lnTo>
                <a:lnTo>
                  <a:pt x="2935" y="11959"/>
                </a:lnTo>
                <a:lnTo>
                  <a:pt x="2862" y="11592"/>
                </a:lnTo>
                <a:lnTo>
                  <a:pt x="2788" y="11226"/>
                </a:lnTo>
                <a:lnTo>
                  <a:pt x="2678" y="10895"/>
                </a:lnTo>
                <a:lnTo>
                  <a:pt x="2055" y="9061"/>
                </a:lnTo>
                <a:lnTo>
                  <a:pt x="1981" y="8951"/>
                </a:lnTo>
                <a:lnTo>
                  <a:pt x="1871" y="8878"/>
                </a:lnTo>
                <a:lnTo>
                  <a:pt x="1761" y="8805"/>
                </a:lnTo>
                <a:lnTo>
                  <a:pt x="1651" y="8768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70" name="Google Shape;70;p13"/>
          <p:cNvSpPr/>
          <p:nvPr/>
        </p:nvSpPr>
        <p:spPr>
          <a:xfrm>
            <a:off x="1570785" y="4028295"/>
            <a:ext cx="734324" cy="723314"/>
          </a:xfrm>
          <a:custGeom>
            <a:avLst/>
            <a:gdLst/>
            <a:ahLst/>
            <a:cxnLst/>
            <a:rect l="l" t="t" r="r" b="b"/>
            <a:pathLst>
              <a:path w="14674" h="14454" extrusionOk="0">
                <a:moveTo>
                  <a:pt x="7887" y="3779"/>
                </a:moveTo>
                <a:lnTo>
                  <a:pt x="7961" y="3816"/>
                </a:lnTo>
                <a:lnTo>
                  <a:pt x="8071" y="3889"/>
                </a:lnTo>
                <a:lnTo>
                  <a:pt x="8218" y="4072"/>
                </a:lnTo>
                <a:lnTo>
                  <a:pt x="8291" y="4292"/>
                </a:lnTo>
                <a:lnTo>
                  <a:pt x="8364" y="4513"/>
                </a:lnTo>
                <a:lnTo>
                  <a:pt x="8401" y="4696"/>
                </a:lnTo>
                <a:lnTo>
                  <a:pt x="8401" y="4916"/>
                </a:lnTo>
                <a:lnTo>
                  <a:pt x="8401" y="5099"/>
                </a:lnTo>
                <a:lnTo>
                  <a:pt x="8291" y="5283"/>
                </a:lnTo>
                <a:lnTo>
                  <a:pt x="8144" y="4659"/>
                </a:lnTo>
                <a:lnTo>
                  <a:pt x="8034" y="4219"/>
                </a:lnTo>
                <a:lnTo>
                  <a:pt x="7961" y="3999"/>
                </a:lnTo>
                <a:lnTo>
                  <a:pt x="7887" y="3779"/>
                </a:lnTo>
                <a:close/>
                <a:moveTo>
                  <a:pt x="4329" y="5063"/>
                </a:moveTo>
                <a:lnTo>
                  <a:pt x="4476" y="5209"/>
                </a:lnTo>
                <a:lnTo>
                  <a:pt x="4586" y="5356"/>
                </a:lnTo>
                <a:lnTo>
                  <a:pt x="4696" y="5503"/>
                </a:lnTo>
                <a:lnTo>
                  <a:pt x="4769" y="5686"/>
                </a:lnTo>
                <a:lnTo>
                  <a:pt x="4769" y="5870"/>
                </a:lnTo>
                <a:lnTo>
                  <a:pt x="4769" y="6053"/>
                </a:lnTo>
                <a:lnTo>
                  <a:pt x="4659" y="6126"/>
                </a:lnTo>
                <a:lnTo>
                  <a:pt x="4549" y="6237"/>
                </a:lnTo>
                <a:lnTo>
                  <a:pt x="4439" y="5980"/>
                </a:lnTo>
                <a:lnTo>
                  <a:pt x="4329" y="5686"/>
                </a:lnTo>
                <a:lnTo>
                  <a:pt x="4293" y="5393"/>
                </a:lnTo>
                <a:lnTo>
                  <a:pt x="4293" y="5209"/>
                </a:lnTo>
                <a:lnTo>
                  <a:pt x="4293" y="5136"/>
                </a:lnTo>
                <a:lnTo>
                  <a:pt x="4329" y="5063"/>
                </a:lnTo>
                <a:close/>
                <a:moveTo>
                  <a:pt x="6604" y="7594"/>
                </a:moveTo>
                <a:lnTo>
                  <a:pt x="6714" y="7667"/>
                </a:lnTo>
                <a:lnTo>
                  <a:pt x="6787" y="7814"/>
                </a:lnTo>
                <a:lnTo>
                  <a:pt x="6934" y="8071"/>
                </a:lnTo>
                <a:lnTo>
                  <a:pt x="7337" y="8694"/>
                </a:lnTo>
                <a:lnTo>
                  <a:pt x="7117" y="8878"/>
                </a:lnTo>
                <a:lnTo>
                  <a:pt x="7080" y="8768"/>
                </a:lnTo>
                <a:lnTo>
                  <a:pt x="6860" y="8474"/>
                </a:lnTo>
                <a:lnTo>
                  <a:pt x="6677" y="8144"/>
                </a:lnTo>
                <a:lnTo>
                  <a:pt x="6567" y="7887"/>
                </a:lnTo>
                <a:lnTo>
                  <a:pt x="6420" y="7667"/>
                </a:lnTo>
                <a:lnTo>
                  <a:pt x="6604" y="7594"/>
                </a:lnTo>
                <a:close/>
                <a:moveTo>
                  <a:pt x="5283" y="8107"/>
                </a:moveTo>
                <a:lnTo>
                  <a:pt x="5356" y="8144"/>
                </a:lnTo>
                <a:lnTo>
                  <a:pt x="5833" y="9428"/>
                </a:lnTo>
                <a:lnTo>
                  <a:pt x="5650" y="9501"/>
                </a:lnTo>
                <a:lnTo>
                  <a:pt x="5686" y="9318"/>
                </a:lnTo>
                <a:lnTo>
                  <a:pt x="5650" y="9208"/>
                </a:lnTo>
                <a:lnTo>
                  <a:pt x="5613" y="9061"/>
                </a:lnTo>
                <a:lnTo>
                  <a:pt x="5503" y="8768"/>
                </a:lnTo>
                <a:lnTo>
                  <a:pt x="5246" y="8107"/>
                </a:lnTo>
                <a:close/>
                <a:moveTo>
                  <a:pt x="7337" y="9905"/>
                </a:moveTo>
                <a:lnTo>
                  <a:pt x="7337" y="10235"/>
                </a:lnTo>
                <a:lnTo>
                  <a:pt x="7190" y="9978"/>
                </a:lnTo>
                <a:lnTo>
                  <a:pt x="7337" y="9905"/>
                </a:lnTo>
                <a:close/>
                <a:moveTo>
                  <a:pt x="9721" y="9061"/>
                </a:moveTo>
                <a:lnTo>
                  <a:pt x="9832" y="9281"/>
                </a:lnTo>
                <a:lnTo>
                  <a:pt x="9942" y="9501"/>
                </a:lnTo>
                <a:lnTo>
                  <a:pt x="10052" y="9685"/>
                </a:lnTo>
                <a:lnTo>
                  <a:pt x="10162" y="9868"/>
                </a:lnTo>
                <a:lnTo>
                  <a:pt x="10198" y="10015"/>
                </a:lnTo>
                <a:lnTo>
                  <a:pt x="10198" y="10161"/>
                </a:lnTo>
                <a:lnTo>
                  <a:pt x="10198" y="10308"/>
                </a:lnTo>
                <a:lnTo>
                  <a:pt x="10125" y="10455"/>
                </a:lnTo>
                <a:lnTo>
                  <a:pt x="10052" y="10345"/>
                </a:lnTo>
                <a:lnTo>
                  <a:pt x="9978" y="10308"/>
                </a:lnTo>
                <a:lnTo>
                  <a:pt x="9758" y="9758"/>
                </a:lnTo>
                <a:lnTo>
                  <a:pt x="9685" y="9464"/>
                </a:lnTo>
                <a:lnTo>
                  <a:pt x="9575" y="9171"/>
                </a:lnTo>
                <a:lnTo>
                  <a:pt x="9648" y="9134"/>
                </a:lnTo>
                <a:lnTo>
                  <a:pt x="9721" y="9061"/>
                </a:lnTo>
                <a:close/>
                <a:moveTo>
                  <a:pt x="7667" y="9758"/>
                </a:moveTo>
                <a:lnTo>
                  <a:pt x="7777" y="9795"/>
                </a:lnTo>
                <a:lnTo>
                  <a:pt x="7924" y="9868"/>
                </a:lnTo>
                <a:lnTo>
                  <a:pt x="8071" y="10015"/>
                </a:lnTo>
                <a:lnTo>
                  <a:pt x="8181" y="10235"/>
                </a:lnTo>
                <a:lnTo>
                  <a:pt x="8291" y="10638"/>
                </a:lnTo>
                <a:lnTo>
                  <a:pt x="8328" y="10822"/>
                </a:lnTo>
                <a:lnTo>
                  <a:pt x="8328" y="10968"/>
                </a:lnTo>
                <a:lnTo>
                  <a:pt x="8291" y="11115"/>
                </a:lnTo>
                <a:lnTo>
                  <a:pt x="8181" y="11189"/>
                </a:lnTo>
                <a:lnTo>
                  <a:pt x="8181" y="11115"/>
                </a:lnTo>
                <a:lnTo>
                  <a:pt x="8144" y="11005"/>
                </a:lnTo>
                <a:lnTo>
                  <a:pt x="8071" y="10968"/>
                </a:lnTo>
                <a:lnTo>
                  <a:pt x="7997" y="10895"/>
                </a:lnTo>
                <a:lnTo>
                  <a:pt x="7887" y="10675"/>
                </a:lnTo>
                <a:lnTo>
                  <a:pt x="7814" y="10382"/>
                </a:lnTo>
                <a:lnTo>
                  <a:pt x="7741" y="9831"/>
                </a:lnTo>
                <a:lnTo>
                  <a:pt x="7667" y="9758"/>
                </a:lnTo>
                <a:close/>
                <a:moveTo>
                  <a:pt x="10162" y="1321"/>
                </a:moveTo>
                <a:lnTo>
                  <a:pt x="10198" y="1541"/>
                </a:lnTo>
                <a:lnTo>
                  <a:pt x="10272" y="1725"/>
                </a:lnTo>
                <a:lnTo>
                  <a:pt x="10455" y="2092"/>
                </a:lnTo>
                <a:lnTo>
                  <a:pt x="10932" y="3229"/>
                </a:lnTo>
                <a:lnTo>
                  <a:pt x="10969" y="3302"/>
                </a:lnTo>
                <a:lnTo>
                  <a:pt x="10749" y="3375"/>
                </a:lnTo>
                <a:lnTo>
                  <a:pt x="10528" y="3449"/>
                </a:lnTo>
                <a:lnTo>
                  <a:pt x="9758" y="3742"/>
                </a:lnTo>
                <a:lnTo>
                  <a:pt x="8988" y="4146"/>
                </a:lnTo>
                <a:lnTo>
                  <a:pt x="8841" y="4219"/>
                </a:lnTo>
                <a:lnTo>
                  <a:pt x="8731" y="4329"/>
                </a:lnTo>
                <a:lnTo>
                  <a:pt x="8658" y="4072"/>
                </a:lnTo>
                <a:lnTo>
                  <a:pt x="8511" y="3816"/>
                </a:lnTo>
                <a:lnTo>
                  <a:pt x="8364" y="3595"/>
                </a:lnTo>
                <a:lnTo>
                  <a:pt x="8254" y="3522"/>
                </a:lnTo>
                <a:lnTo>
                  <a:pt x="8144" y="3449"/>
                </a:lnTo>
                <a:lnTo>
                  <a:pt x="7997" y="3412"/>
                </a:lnTo>
                <a:lnTo>
                  <a:pt x="7851" y="3375"/>
                </a:lnTo>
                <a:lnTo>
                  <a:pt x="7777" y="3375"/>
                </a:lnTo>
                <a:lnTo>
                  <a:pt x="7704" y="3412"/>
                </a:lnTo>
                <a:lnTo>
                  <a:pt x="7667" y="3485"/>
                </a:lnTo>
                <a:lnTo>
                  <a:pt x="7667" y="3559"/>
                </a:lnTo>
                <a:lnTo>
                  <a:pt x="7484" y="3595"/>
                </a:lnTo>
                <a:lnTo>
                  <a:pt x="7337" y="3706"/>
                </a:lnTo>
                <a:lnTo>
                  <a:pt x="7190" y="3852"/>
                </a:lnTo>
                <a:lnTo>
                  <a:pt x="7044" y="3999"/>
                </a:lnTo>
                <a:lnTo>
                  <a:pt x="7007" y="4109"/>
                </a:lnTo>
                <a:lnTo>
                  <a:pt x="7044" y="4219"/>
                </a:lnTo>
                <a:lnTo>
                  <a:pt x="7264" y="4696"/>
                </a:lnTo>
                <a:lnTo>
                  <a:pt x="7080" y="4769"/>
                </a:lnTo>
                <a:lnTo>
                  <a:pt x="6310" y="5026"/>
                </a:lnTo>
                <a:lnTo>
                  <a:pt x="5576" y="5283"/>
                </a:lnTo>
                <a:lnTo>
                  <a:pt x="5320" y="5356"/>
                </a:lnTo>
                <a:lnTo>
                  <a:pt x="5210" y="5393"/>
                </a:lnTo>
                <a:lnTo>
                  <a:pt x="5136" y="5466"/>
                </a:lnTo>
                <a:lnTo>
                  <a:pt x="5100" y="5356"/>
                </a:lnTo>
                <a:lnTo>
                  <a:pt x="4916" y="5063"/>
                </a:lnTo>
                <a:lnTo>
                  <a:pt x="4806" y="4879"/>
                </a:lnTo>
                <a:lnTo>
                  <a:pt x="4659" y="4733"/>
                </a:lnTo>
                <a:lnTo>
                  <a:pt x="4513" y="4623"/>
                </a:lnTo>
                <a:lnTo>
                  <a:pt x="4329" y="4549"/>
                </a:lnTo>
                <a:lnTo>
                  <a:pt x="4183" y="4513"/>
                </a:lnTo>
                <a:lnTo>
                  <a:pt x="4036" y="4586"/>
                </a:lnTo>
                <a:lnTo>
                  <a:pt x="3852" y="4586"/>
                </a:lnTo>
                <a:lnTo>
                  <a:pt x="3779" y="4623"/>
                </a:lnTo>
                <a:lnTo>
                  <a:pt x="3742" y="4696"/>
                </a:lnTo>
                <a:lnTo>
                  <a:pt x="3706" y="4989"/>
                </a:lnTo>
                <a:lnTo>
                  <a:pt x="3706" y="5283"/>
                </a:lnTo>
                <a:lnTo>
                  <a:pt x="3742" y="5576"/>
                </a:lnTo>
                <a:lnTo>
                  <a:pt x="3816" y="5870"/>
                </a:lnTo>
                <a:lnTo>
                  <a:pt x="3596" y="5833"/>
                </a:lnTo>
                <a:lnTo>
                  <a:pt x="3376" y="5870"/>
                </a:lnTo>
                <a:lnTo>
                  <a:pt x="2972" y="6016"/>
                </a:lnTo>
                <a:lnTo>
                  <a:pt x="2422" y="6163"/>
                </a:lnTo>
                <a:lnTo>
                  <a:pt x="2165" y="6273"/>
                </a:lnTo>
                <a:lnTo>
                  <a:pt x="2055" y="6347"/>
                </a:lnTo>
                <a:lnTo>
                  <a:pt x="1945" y="6457"/>
                </a:lnTo>
                <a:lnTo>
                  <a:pt x="1945" y="6530"/>
                </a:lnTo>
                <a:lnTo>
                  <a:pt x="1982" y="6567"/>
                </a:lnTo>
                <a:lnTo>
                  <a:pt x="2238" y="6603"/>
                </a:lnTo>
                <a:lnTo>
                  <a:pt x="2459" y="6567"/>
                </a:lnTo>
                <a:lnTo>
                  <a:pt x="2972" y="6457"/>
                </a:lnTo>
                <a:lnTo>
                  <a:pt x="3449" y="6347"/>
                </a:lnTo>
                <a:lnTo>
                  <a:pt x="3706" y="6237"/>
                </a:lnTo>
                <a:lnTo>
                  <a:pt x="3816" y="6163"/>
                </a:lnTo>
                <a:lnTo>
                  <a:pt x="3889" y="6090"/>
                </a:lnTo>
                <a:lnTo>
                  <a:pt x="4073" y="6383"/>
                </a:lnTo>
                <a:lnTo>
                  <a:pt x="4256" y="6677"/>
                </a:lnTo>
                <a:lnTo>
                  <a:pt x="4293" y="6713"/>
                </a:lnTo>
                <a:lnTo>
                  <a:pt x="4366" y="6823"/>
                </a:lnTo>
                <a:lnTo>
                  <a:pt x="4549" y="6970"/>
                </a:lnTo>
                <a:lnTo>
                  <a:pt x="4659" y="7007"/>
                </a:lnTo>
                <a:lnTo>
                  <a:pt x="4733" y="7044"/>
                </a:lnTo>
                <a:lnTo>
                  <a:pt x="4806" y="7007"/>
                </a:lnTo>
                <a:lnTo>
                  <a:pt x="4879" y="6933"/>
                </a:lnTo>
                <a:lnTo>
                  <a:pt x="5063" y="6640"/>
                </a:lnTo>
                <a:lnTo>
                  <a:pt x="5173" y="6347"/>
                </a:lnTo>
                <a:lnTo>
                  <a:pt x="5210" y="6053"/>
                </a:lnTo>
                <a:lnTo>
                  <a:pt x="5210" y="5760"/>
                </a:lnTo>
                <a:lnTo>
                  <a:pt x="5320" y="5760"/>
                </a:lnTo>
                <a:lnTo>
                  <a:pt x="5430" y="5723"/>
                </a:lnTo>
                <a:lnTo>
                  <a:pt x="5686" y="5650"/>
                </a:lnTo>
                <a:lnTo>
                  <a:pt x="6457" y="5430"/>
                </a:lnTo>
                <a:lnTo>
                  <a:pt x="7190" y="5173"/>
                </a:lnTo>
                <a:lnTo>
                  <a:pt x="7447" y="5063"/>
                </a:lnTo>
                <a:lnTo>
                  <a:pt x="7631" y="5430"/>
                </a:lnTo>
                <a:lnTo>
                  <a:pt x="7704" y="5613"/>
                </a:lnTo>
                <a:lnTo>
                  <a:pt x="7814" y="5760"/>
                </a:lnTo>
                <a:lnTo>
                  <a:pt x="7924" y="5833"/>
                </a:lnTo>
                <a:lnTo>
                  <a:pt x="8218" y="5833"/>
                </a:lnTo>
                <a:lnTo>
                  <a:pt x="8328" y="5760"/>
                </a:lnTo>
                <a:lnTo>
                  <a:pt x="8548" y="5576"/>
                </a:lnTo>
                <a:lnTo>
                  <a:pt x="8731" y="5356"/>
                </a:lnTo>
                <a:lnTo>
                  <a:pt x="8804" y="5173"/>
                </a:lnTo>
                <a:lnTo>
                  <a:pt x="8841" y="4989"/>
                </a:lnTo>
                <a:lnTo>
                  <a:pt x="8841" y="4806"/>
                </a:lnTo>
                <a:lnTo>
                  <a:pt x="8804" y="4586"/>
                </a:lnTo>
                <a:lnTo>
                  <a:pt x="8914" y="4586"/>
                </a:lnTo>
                <a:lnTo>
                  <a:pt x="9061" y="4513"/>
                </a:lnTo>
                <a:lnTo>
                  <a:pt x="9942" y="4109"/>
                </a:lnTo>
                <a:lnTo>
                  <a:pt x="10639" y="3852"/>
                </a:lnTo>
                <a:lnTo>
                  <a:pt x="10895" y="3742"/>
                </a:lnTo>
                <a:lnTo>
                  <a:pt x="11115" y="3669"/>
                </a:lnTo>
                <a:lnTo>
                  <a:pt x="11519" y="4586"/>
                </a:lnTo>
                <a:lnTo>
                  <a:pt x="11849" y="5540"/>
                </a:lnTo>
                <a:lnTo>
                  <a:pt x="12069" y="6237"/>
                </a:lnTo>
                <a:lnTo>
                  <a:pt x="12032" y="6347"/>
                </a:lnTo>
                <a:lnTo>
                  <a:pt x="11996" y="6457"/>
                </a:lnTo>
                <a:lnTo>
                  <a:pt x="11959" y="6457"/>
                </a:lnTo>
                <a:lnTo>
                  <a:pt x="11592" y="6603"/>
                </a:lnTo>
                <a:lnTo>
                  <a:pt x="10969" y="6787"/>
                </a:lnTo>
                <a:lnTo>
                  <a:pt x="9685" y="7227"/>
                </a:lnTo>
                <a:lnTo>
                  <a:pt x="8438" y="7630"/>
                </a:lnTo>
                <a:lnTo>
                  <a:pt x="7887" y="7777"/>
                </a:lnTo>
                <a:lnTo>
                  <a:pt x="7631" y="7924"/>
                </a:lnTo>
                <a:lnTo>
                  <a:pt x="7521" y="7997"/>
                </a:lnTo>
                <a:lnTo>
                  <a:pt x="7447" y="8107"/>
                </a:lnTo>
                <a:lnTo>
                  <a:pt x="7447" y="8144"/>
                </a:lnTo>
                <a:lnTo>
                  <a:pt x="7631" y="8181"/>
                </a:lnTo>
                <a:lnTo>
                  <a:pt x="7997" y="8181"/>
                </a:lnTo>
                <a:lnTo>
                  <a:pt x="8181" y="8107"/>
                </a:lnTo>
                <a:lnTo>
                  <a:pt x="8914" y="7887"/>
                </a:lnTo>
                <a:lnTo>
                  <a:pt x="10565" y="7374"/>
                </a:lnTo>
                <a:lnTo>
                  <a:pt x="12216" y="6860"/>
                </a:lnTo>
                <a:lnTo>
                  <a:pt x="12289" y="6823"/>
                </a:lnTo>
                <a:lnTo>
                  <a:pt x="12546" y="7777"/>
                </a:lnTo>
                <a:lnTo>
                  <a:pt x="12766" y="8474"/>
                </a:lnTo>
                <a:lnTo>
                  <a:pt x="12729" y="8511"/>
                </a:lnTo>
                <a:lnTo>
                  <a:pt x="12693" y="8584"/>
                </a:lnTo>
                <a:lnTo>
                  <a:pt x="11629" y="8988"/>
                </a:lnTo>
                <a:lnTo>
                  <a:pt x="11042" y="9208"/>
                </a:lnTo>
                <a:lnTo>
                  <a:pt x="10859" y="9281"/>
                </a:lnTo>
                <a:lnTo>
                  <a:pt x="10749" y="9391"/>
                </a:lnTo>
                <a:lnTo>
                  <a:pt x="10455" y="9575"/>
                </a:lnTo>
                <a:lnTo>
                  <a:pt x="10455" y="9611"/>
                </a:lnTo>
                <a:lnTo>
                  <a:pt x="10418" y="9501"/>
                </a:lnTo>
                <a:lnTo>
                  <a:pt x="10198" y="9024"/>
                </a:lnTo>
                <a:lnTo>
                  <a:pt x="10052" y="8804"/>
                </a:lnTo>
                <a:lnTo>
                  <a:pt x="9942" y="8731"/>
                </a:lnTo>
                <a:lnTo>
                  <a:pt x="9832" y="8694"/>
                </a:lnTo>
                <a:lnTo>
                  <a:pt x="9758" y="8694"/>
                </a:lnTo>
                <a:lnTo>
                  <a:pt x="9721" y="8768"/>
                </a:lnTo>
                <a:lnTo>
                  <a:pt x="9685" y="8841"/>
                </a:lnTo>
                <a:lnTo>
                  <a:pt x="9501" y="8841"/>
                </a:lnTo>
                <a:lnTo>
                  <a:pt x="9355" y="8804"/>
                </a:lnTo>
                <a:lnTo>
                  <a:pt x="9208" y="8841"/>
                </a:lnTo>
                <a:lnTo>
                  <a:pt x="9061" y="8878"/>
                </a:lnTo>
                <a:lnTo>
                  <a:pt x="8988" y="8988"/>
                </a:lnTo>
                <a:lnTo>
                  <a:pt x="8914" y="9098"/>
                </a:lnTo>
                <a:lnTo>
                  <a:pt x="8914" y="9208"/>
                </a:lnTo>
                <a:lnTo>
                  <a:pt x="9025" y="9611"/>
                </a:lnTo>
                <a:lnTo>
                  <a:pt x="9135" y="10051"/>
                </a:lnTo>
                <a:lnTo>
                  <a:pt x="8694" y="10161"/>
                </a:lnTo>
                <a:lnTo>
                  <a:pt x="8658" y="10198"/>
                </a:lnTo>
                <a:lnTo>
                  <a:pt x="8621" y="10235"/>
                </a:lnTo>
                <a:lnTo>
                  <a:pt x="8584" y="10345"/>
                </a:lnTo>
                <a:lnTo>
                  <a:pt x="8511" y="10125"/>
                </a:lnTo>
                <a:lnTo>
                  <a:pt x="8401" y="9905"/>
                </a:lnTo>
                <a:lnTo>
                  <a:pt x="8254" y="9685"/>
                </a:lnTo>
                <a:lnTo>
                  <a:pt x="8034" y="9501"/>
                </a:lnTo>
                <a:lnTo>
                  <a:pt x="7777" y="9391"/>
                </a:lnTo>
                <a:lnTo>
                  <a:pt x="7557" y="9391"/>
                </a:lnTo>
                <a:lnTo>
                  <a:pt x="7411" y="9428"/>
                </a:lnTo>
                <a:lnTo>
                  <a:pt x="7300" y="9464"/>
                </a:lnTo>
                <a:lnTo>
                  <a:pt x="7190" y="9538"/>
                </a:lnTo>
                <a:lnTo>
                  <a:pt x="7080" y="9611"/>
                </a:lnTo>
                <a:lnTo>
                  <a:pt x="7044" y="9721"/>
                </a:lnTo>
                <a:lnTo>
                  <a:pt x="7007" y="9868"/>
                </a:lnTo>
                <a:lnTo>
                  <a:pt x="7044" y="9941"/>
                </a:lnTo>
                <a:lnTo>
                  <a:pt x="7117" y="9978"/>
                </a:lnTo>
                <a:lnTo>
                  <a:pt x="7044" y="10235"/>
                </a:lnTo>
                <a:lnTo>
                  <a:pt x="7080" y="10492"/>
                </a:lnTo>
                <a:lnTo>
                  <a:pt x="4806" y="11152"/>
                </a:lnTo>
                <a:lnTo>
                  <a:pt x="4219" y="11335"/>
                </a:lnTo>
                <a:lnTo>
                  <a:pt x="3632" y="11519"/>
                </a:lnTo>
                <a:lnTo>
                  <a:pt x="3449" y="11629"/>
                </a:lnTo>
                <a:lnTo>
                  <a:pt x="3192" y="10602"/>
                </a:lnTo>
                <a:lnTo>
                  <a:pt x="2862" y="9611"/>
                </a:lnTo>
                <a:lnTo>
                  <a:pt x="3339" y="9538"/>
                </a:lnTo>
                <a:lnTo>
                  <a:pt x="3816" y="9428"/>
                </a:lnTo>
                <a:lnTo>
                  <a:pt x="4769" y="9134"/>
                </a:lnTo>
                <a:lnTo>
                  <a:pt x="4843" y="9318"/>
                </a:lnTo>
                <a:lnTo>
                  <a:pt x="4953" y="9501"/>
                </a:lnTo>
                <a:lnTo>
                  <a:pt x="5063" y="9685"/>
                </a:lnTo>
                <a:lnTo>
                  <a:pt x="5246" y="9831"/>
                </a:lnTo>
                <a:lnTo>
                  <a:pt x="5356" y="9868"/>
                </a:lnTo>
                <a:lnTo>
                  <a:pt x="5466" y="9905"/>
                </a:lnTo>
                <a:lnTo>
                  <a:pt x="5613" y="9905"/>
                </a:lnTo>
                <a:lnTo>
                  <a:pt x="5723" y="9868"/>
                </a:lnTo>
                <a:lnTo>
                  <a:pt x="5980" y="9758"/>
                </a:lnTo>
                <a:lnTo>
                  <a:pt x="6163" y="9648"/>
                </a:lnTo>
                <a:lnTo>
                  <a:pt x="6237" y="9538"/>
                </a:lnTo>
                <a:lnTo>
                  <a:pt x="6273" y="9501"/>
                </a:lnTo>
                <a:lnTo>
                  <a:pt x="6237" y="9428"/>
                </a:lnTo>
                <a:lnTo>
                  <a:pt x="5980" y="8731"/>
                </a:lnTo>
                <a:lnTo>
                  <a:pt x="6200" y="8731"/>
                </a:lnTo>
                <a:lnTo>
                  <a:pt x="6383" y="8658"/>
                </a:lnTo>
                <a:lnTo>
                  <a:pt x="6604" y="9244"/>
                </a:lnTo>
                <a:lnTo>
                  <a:pt x="6677" y="9318"/>
                </a:lnTo>
                <a:lnTo>
                  <a:pt x="6714" y="9354"/>
                </a:lnTo>
                <a:lnTo>
                  <a:pt x="6787" y="9354"/>
                </a:lnTo>
                <a:lnTo>
                  <a:pt x="7044" y="9318"/>
                </a:lnTo>
                <a:lnTo>
                  <a:pt x="7300" y="9208"/>
                </a:lnTo>
                <a:lnTo>
                  <a:pt x="7521" y="9061"/>
                </a:lnTo>
                <a:lnTo>
                  <a:pt x="7704" y="8878"/>
                </a:lnTo>
                <a:lnTo>
                  <a:pt x="7741" y="8841"/>
                </a:lnTo>
                <a:lnTo>
                  <a:pt x="7777" y="8768"/>
                </a:lnTo>
                <a:lnTo>
                  <a:pt x="7741" y="8658"/>
                </a:lnTo>
                <a:lnTo>
                  <a:pt x="7264" y="7887"/>
                </a:lnTo>
                <a:lnTo>
                  <a:pt x="7080" y="7520"/>
                </a:lnTo>
                <a:lnTo>
                  <a:pt x="6970" y="7337"/>
                </a:lnTo>
                <a:lnTo>
                  <a:pt x="6824" y="7227"/>
                </a:lnTo>
                <a:lnTo>
                  <a:pt x="6640" y="7154"/>
                </a:lnTo>
                <a:lnTo>
                  <a:pt x="6457" y="7190"/>
                </a:lnTo>
                <a:lnTo>
                  <a:pt x="6383" y="7227"/>
                </a:lnTo>
                <a:lnTo>
                  <a:pt x="6310" y="7264"/>
                </a:lnTo>
                <a:lnTo>
                  <a:pt x="6237" y="7337"/>
                </a:lnTo>
                <a:lnTo>
                  <a:pt x="6200" y="7410"/>
                </a:lnTo>
                <a:lnTo>
                  <a:pt x="6017" y="7447"/>
                </a:lnTo>
                <a:lnTo>
                  <a:pt x="5980" y="7484"/>
                </a:lnTo>
                <a:lnTo>
                  <a:pt x="5943" y="7520"/>
                </a:lnTo>
                <a:lnTo>
                  <a:pt x="5907" y="7594"/>
                </a:lnTo>
                <a:lnTo>
                  <a:pt x="5907" y="7667"/>
                </a:lnTo>
                <a:lnTo>
                  <a:pt x="6200" y="8291"/>
                </a:lnTo>
                <a:lnTo>
                  <a:pt x="6163" y="8364"/>
                </a:lnTo>
                <a:lnTo>
                  <a:pt x="6127" y="8401"/>
                </a:lnTo>
                <a:lnTo>
                  <a:pt x="6090" y="8401"/>
                </a:lnTo>
                <a:lnTo>
                  <a:pt x="6053" y="8437"/>
                </a:lnTo>
                <a:lnTo>
                  <a:pt x="5943" y="8474"/>
                </a:lnTo>
                <a:lnTo>
                  <a:pt x="5907" y="8511"/>
                </a:lnTo>
                <a:lnTo>
                  <a:pt x="5613" y="7814"/>
                </a:lnTo>
                <a:lnTo>
                  <a:pt x="5576" y="7777"/>
                </a:lnTo>
                <a:lnTo>
                  <a:pt x="5540" y="7704"/>
                </a:lnTo>
                <a:lnTo>
                  <a:pt x="5393" y="7704"/>
                </a:lnTo>
                <a:lnTo>
                  <a:pt x="5356" y="7667"/>
                </a:lnTo>
                <a:lnTo>
                  <a:pt x="5173" y="7667"/>
                </a:lnTo>
                <a:lnTo>
                  <a:pt x="4990" y="7704"/>
                </a:lnTo>
                <a:lnTo>
                  <a:pt x="4843" y="7814"/>
                </a:lnTo>
                <a:lnTo>
                  <a:pt x="4733" y="7961"/>
                </a:lnTo>
                <a:lnTo>
                  <a:pt x="4659" y="8144"/>
                </a:lnTo>
                <a:lnTo>
                  <a:pt x="4623" y="8327"/>
                </a:lnTo>
                <a:lnTo>
                  <a:pt x="4623" y="8511"/>
                </a:lnTo>
                <a:lnTo>
                  <a:pt x="4623" y="8694"/>
                </a:lnTo>
                <a:lnTo>
                  <a:pt x="3669" y="8951"/>
                </a:lnTo>
                <a:lnTo>
                  <a:pt x="3229" y="9134"/>
                </a:lnTo>
                <a:lnTo>
                  <a:pt x="2752" y="9318"/>
                </a:lnTo>
                <a:lnTo>
                  <a:pt x="2348" y="7997"/>
                </a:lnTo>
                <a:lnTo>
                  <a:pt x="1908" y="6677"/>
                </a:lnTo>
                <a:lnTo>
                  <a:pt x="1541" y="5356"/>
                </a:lnTo>
                <a:lnTo>
                  <a:pt x="1395" y="4696"/>
                </a:lnTo>
                <a:lnTo>
                  <a:pt x="1285" y="3999"/>
                </a:lnTo>
                <a:lnTo>
                  <a:pt x="1505" y="3962"/>
                </a:lnTo>
                <a:lnTo>
                  <a:pt x="1725" y="3926"/>
                </a:lnTo>
                <a:lnTo>
                  <a:pt x="2165" y="3816"/>
                </a:lnTo>
                <a:lnTo>
                  <a:pt x="3302" y="3485"/>
                </a:lnTo>
                <a:lnTo>
                  <a:pt x="5760" y="2825"/>
                </a:lnTo>
                <a:lnTo>
                  <a:pt x="6934" y="2495"/>
                </a:lnTo>
                <a:lnTo>
                  <a:pt x="8071" y="2092"/>
                </a:lnTo>
                <a:lnTo>
                  <a:pt x="9135" y="1725"/>
                </a:lnTo>
                <a:lnTo>
                  <a:pt x="9758" y="1505"/>
                </a:lnTo>
                <a:lnTo>
                  <a:pt x="9978" y="1395"/>
                </a:lnTo>
                <a:lnTo>
                  <a:pt x="10088" y="1358"/>
                </a:lnTo>
                <a:lnTo>
                  <a:pt x="10162" y="1321"/>
                </a:lnTo>
                <a:close/>
                <a:moveTo>
                  <a:pt x="12876" y="8988"/>
                </a:moveTo>
                <a:lnTo>
                  <a:pt x="13023" y="9575"/>
                </a:lnTo>
                <a:lnTo>
                  <a:pt x="13096" y="9905"/>
                </a:lnTo>
                <a:lnTo>
                  <a:pt x="13206" y="10198"/>
                </a:lnTo>
                <a:lnTo>
                  <a:pt x="12619" y="10271"/>
                </a:lnTo>
                <a:lnTo>
                  <a:pt x="12069" y="10418"/>
                </a:lnTo>
                <a:lnTo>
                  <a:pt x="11519" y="10565"/>
                </a:lnTo>
                <a:lnTo>
                  <a:pt x="10969" y="10748"/>
                </a:lnTo>
                <a:lnTo>
                  <a:pt x="9685" y="11225"/>
                </a:lnTo>
                <a:lnTo>
                  <a:pt x="8438" y="11702"/>
                </a:lnTo>
                <a:lnTo>
                  <a:pt x="5980" y="12619"/>
                </a:lnTo>
                <a:lnTo>
                  <a:pt x="4879" y="13023"/>
                </a:lnTo>
                <a:lnTo>
                  <a:pt x="4329" y="13243"/>
                </a:lnTo>
                <a:lnTo>
                  <a:pt x="3816" y="13499"/>
                </a:lnTo>
                <a:lnTo>
                  <a:pt x="3669" y="12692"/>
                </a:lnTo>
                <a:lnTo>
                  <a:pt x="3522" y="11885"/>
                </a:lnTo>
                <a:lnTo>
                  <a:pt x="3742" y="11885"/>
                </a:lnTo>
                <a:lnTo>
                  <a:pt x="3999" y="11812"/>
                </a:lnTo>
                <a:lnTo>
                  <a:pt x="5173" y="11482"/>
                </a:lnTo>
                <a:lnTo>
                  <a:pt x="7190" y="10932"/>
                </a:lnTo>
                <a:lnTo>
                  <a:pt x="7374" y="11335"/>
                </a:lnTo>
                <a:lnTo>
                  <a:pt x="7594" y="11702"/>
                </a:lnTo>
                <a:lnTo>
                  <a:pt x="7631" y="11775"/>
                </a:lnTo>
                <a:lnTo>
                  <a:pt x="7814" y="11775"/>
                </a:lnTo>
                <a:lnTo>
                  <a:pt x="7887" y="11702"/>
                </a:lnTo>
                <a:lnTo>
                  <a:pt x="7961" y="11629"/>
                </a:lnTo>
                <a:lnTo>
                  <a:pt x="8107" y="11592"/>
                </a:lnTo>
                <a:lnTo>
                  <a:pt x="8401" y="11519"/>
                </a:lnTo>
                <a:lnTo>
                  <a:pt x="8474" y="11445"/>
                </a:lnTo>
                <a:lnTo>
                  <a:pt x="8548" y="11372"/>
                </a:lnTo>
                <a:lnTo>
                  <a:pt x="8658" y="11189"/>
                </a:lnTo>
                <a:lnTo>
                  <a:pt x="8694" y="11005"/>
                </a:lnTo>
                <a:lnTo>
                  <a:pt x="8694" y="10785"/>
                </a:lnTo>
                <a:lnTo>
                  <a:pt x="8658" y="10602"/>
                </a:lnTo>
                <a:lnTo>
                  <a:pt x="8621" y="10418"/>
                </a:lnTo>
                <a:lnTo>
                  <a:pt x="8658" y="10492"/>
                </a:lnTo>
                <a:lnTo>
                  <a:pt x="8768" y="10528"/>
                </a:lnTo>
                <a:lnTo>
                  <a:pt x="9025" y="10492"/>
                </a:lnTo>
                <a:lnTo>
                  <a:pt x="9281" y="10418"/>
                </a:lnTo>
                <a:lnTo>
                  <a:pt x="9428" y="10638"/>
                </a:lnTo>
                <a:lnTo>
                  <a:pt x="9611" y="10822"/>
                </a:lnTo>
                <a:lnTo>
                  <a:pt x="9758" y="10895"/>
                </a:lnTo>
                <a:lnTo>
                  <a:pt x="9942" y="10932"/>
                </a:lnTo>
                <a:lnTo>
                  <a:pt x="10088" y="10932"/>
                </a:lnTo>
                <a:lnTo>
                  <a:pt x="10235" y="10858"/>
                </a:lnTo>
                <a:lnTo>
                  <a:pt x="10382" y="10785"/>
                </a:lnTo>
                <a:lnTo>
                  <a:pt x="10492" y="10638"/>
                </a:lnTo>
                <a:lnTo>
                  <a:pt x="10565" y="10492"/>
                </a:lnTo>
                <a:lnTo>
                  <a:pt x="10602" y="10345"/>
                </a:lnTo>
                <a:lnTo>
                  <a:pt x="10639" y="10161"/>
                </a:lnTo>
                <a:lnTo>
                  <a:pt x="10602" y="9978"/>
                </a:lnTo>
                <a:lnTo>
                  <a:pt x="10492" y="9648"/>
                </a:lnTo>
                <a:lnTo>
                  <a:pt x="10749" y="9648"/>
                </a:lnTo>
                <a:lnTo>
                  <a:pt x="11005" y="9611"/>
                </a:lnTo>
                <a:lnTo>
                  <a:pt x="11629" y="9428"/>
                </a:lnTo>
                <a:lnTo>
                  <a:pt x="12876" y="8988"/>
                </a:lnTo>
                <a:close/>
                <a:moveTo>
                  <a:pt x="13206" y="10675"/>
                </a:moveTo>
                <a:lnTo>
                  <a:pt x="13096" y="10712"/>
                </a:lnTo>
                <a:lnTo>
                  <a:pt x="11592" y="11262"/>
                </a:lnTo>
                <a:lnTo>
                  <a:pt x="8731" y="12362"/>
                </a:lnTo>
                <a:lnTo>
                  <a:pt x="7300" y="12876"/>
                </a:lnTo>
                <a:lnTo>
                  <a:pt x="6604" y="13133"/>
                </a:lnTo>
                <a:lnTo>
                  <a:pt x="5870" y="13316"/>
                </a:lnTo>
                <a:lnTo>
                  <a:pt x="4696" y="13573"/>
                </a:lnTo>
                <a:lnTo>
                  <a:pt x="5393" y="13279"/>
                </a:lnTo>
                <a:lnTo>
                  <a:pt x="6090" y="13023"/>
                </a:lnTo>
                <a:lnTo>
                  <a:pt x="8438" y="12179"/>
                </a:lnTo>
                <a:lnTo>
                  <a:pt x="9611" y="11702"/>
                </a:lnTo>
                <a:lnTo>
                  <a:pt x="10822" y="11299"/>
                </a:lnTo>
                <a:lnTo>
                  <a:pt x="11409" y="11078"/>
                </a:lnTo>
                <a:lnTo>
                  <a:pt x="11996" y="10895"/>
                </a:lnTo>
                <a:lnTo>
                  <a:pt x="12619" y="10748"/>
                </a:lnTo>
                <a:lnTo>
                  <a:pt x="13206" y="10675"/>
                </a:lnTo>
                <a:close/>
                <a:moveTo>
                  <a:pt x="10492" y="478"/>
                </a:moveTo>
                <a:lnTo>
                  <a:pt x="10712" y="1064"/>
                </a:lnTo>
                <a:lnTo>
                  <a:pt x="10969" y="1688"/>
                </a:lnTo>
                <a:lnTo>
                  <a:pt x="11482" y="2862"/>
                </a:lnTo>
                <a:lnTo>
                  <a:pt x="11996" y="4182"/>
                </a:lnTo>
                <a:lnTo>
                  <a:pt x="12473" y="5466"/>
                </a:lnTo>
                <a:lnTo>
                  <a:pt x="12876" y="6713"/>
                </a:lnTo>
                <a:lnTo>
                  <a:pt x="13280" y="7924"/>
                </a:lnTo>
                <a:lnTo>
                  <a:pt x="13683" y="9171"/>
                </a:lnTo>
                <a:lnTo>
                  <a:pt x="14013" y="10418"/>
                </a:lnTo>
                <a:lnTo>
                  <a:pt x="13793" y="10418"/>
                </a:lnTo>
                <a:lnTo>
                  <a:pt x="13573" y="10492"/>
                </a:lnTo>
                <a:lnTo>
                  <a:pt x="13573" y="10418"/>
                </a:lnTo>
                <a:lnTo>
                  <a:pt x="13573" y="10308"/>
                </a:lnTo>
                <a:lnTo>
                  <a:pt x="13646" y="10235"/>
                </a:lnTo>
                <a:lnTo>
                  <a:pt x="13646" y="10125"/>
                </a:lnTo>
                <a:lnTo>
                  <a:pt x="13610" y="9831"/>
                </a:lnTo>
                <a:lnTo>
                  <a:pt x="13610" y="9758"/>
                </a:lnTo>
                <a:lnTo>
                  <a:pt x="13610" y="9721"/>
                </a:lnTo>
                <a:lnTo>
                  <a:pt x="13426" y="9024"/>
                </a:lnTo>
                <a:lnTo>
                  <a:pt x="13096" y="7777"/>
                </a:lnTo>
                <a:lnTo>
                  <a:pt x="12693" y="6603"/>
                </a:lnTo>
                <a:lnTo>
                  <a:pt x="12289" y="5430"/>
                </a:lnTo>
                <a:lnTo>
                  <a:pt x="11849" y="4256"/>
                </a:lnTo>
                <a:lnTo>
                  <a:pt x="11372" y="3119"/>
                </a:lnTo>
                <a:lnTo>
                  <a:pt x="10859" y="1981"/>
                </a:lnTo>
                <a:lnTo>
                  <a:pt x="10675" y="1651"/>
                </a:lnTo>
                <a:lnTo>
                  <a:pt x="10492" y="1358"/>
                </a:lnTo>
                <a:lnTo>
                  <a:pt x="10602" y="1285"/>
                </a:lnTo>
                <a:lnTo>
                  <a:pt x="10639" y="1174"/>
                </a:lnTo>
                <a:lnTo>
                  <a:pt x="10602" y="1064"/>
                </a:lnTo>
                <a:lnTo>
                  <a:pt x="10565" y="991"/>
                </a:lnTo>
                <a:lnTo>
                  <a:pt x="10528" y="954"/>
                </a:lnTo>
                <a:lnTo>
                  <a:pt x="10455" y="918"/>
                </a:lnTo>
                <a:lnTo>
                  <a:pt x="10272" y="881"/>
                </a:lnTo>
                <a:lnTo>
                  <a:pt x="10088" y="918"/>
                </a:lnTo>
                <a:lnTo>
                  <a:pt x="9391" y="1138"/>
                </a:lnTo>
                <a:lnTo>
                  <a:pt x="8658" y="1431"/>
                </a:lnTo>
                <a:lnTo>
                  <a:pt x="7924" y="1688"/>
                </a:lnTo>
                <a:lnTo>
                  <a:pt x="7190" y="1945"/>
                </a:lnTo>
                <a:lnTo>
                  <a:pt x="5650" y="2422"/>
                </a:lnTo>
                <a:lnTo>
                  <a:pt x="4109" y="2862"/>
                </a:lnTo>
                <a:lnTo>
                  <a:pt x="2569" y="3265"/>
                </a:lnTo>
                <a:lnTo>
                  <a:pt x="1762" y="3485"/>
                </a:lnTo>
                <a:lnTo>
                  <a:pt x="1358" y="3632"/>
                </a:lnTo>
                <a:lnTo>
                  <a:pt x="1175" y="3706"/>
                </a:lnTo>
                <a:lnTo>
                  <a:pt x="1028" y="3816"/>
                </a:lnTo>
                <a:lnTo>
                  <a:pt x="991" y="3816"/>
                </a:lnTo>
                <a:lnTo>
                  <a:pt x="955" y="3889"/>
                </a:lnTo>
                <a:lnTo>
                  <a:pt x="918" y="3962"/>
                </a:lnTo>
                <a:lnTo>
                  <a:pt x="991" y="4586"/>
                </a:lnTo>
                <a:lnTo>
                  <a:pt x="1101" y="5209"/>
                </a:lnTo>
                <a:lnTo>
                  <a:pt x="1248" y="5796"/>
                </a:lnTo>
                <a:lnTo>
                  <a:pt x="1395" y="6420"/>
                </a:lnTo>
                <a:lnTo>
                  <a:pt x="1725" y="7594"/>
                </a:lnTo>
                <a:lnTo>
                  <a:pt x="2128" y="8768"/>
                </a:lnTo>
                <a:lnTo>
                  <a:pt x="2532" y="9978"/>
                </a:lnTo>
                <a:lnTo>
                  <a:pt x="2899" y="11152"/>
                </a:lnTo>
                <a:lnTo>
                  <a:pt x="3045" y="11739"/>
                </a:lnTo>
                <a:lnTo>
                  <a:pt x="3192" y="12362"/>
                </a:lnTo>
                <a:lnTo>
                  <a:pt x="3302" y="12949"/>
                </a:lnTo>
                <a:lnTo>
                  <a:pt x="3412" y="13573"/>
                </a:lnTo>
                <a:lnTo>
                  <a:pt x="3412" y="13683"/>
                </a:lnTo>
                <a:lnTo>
                  <a:pt x="3486" y="13720"/>
                </a:lnTo>
                <a:lnTo>
                  <a:pt x="3559" y="13756"/>
                </a:lnTo>
                <a:lnTo>
                  <a:pt x="3632" y="13793"/>
                </a:lnTo>
                <a:lnTo>
                  <a:pt x="3669" y="13830"/>
                </a:lnTo>
                <a:lnTo>
                  <a:pt x="3742" y="13830"/>
                </a:lnTo>
                <a:lnTo>
                  <a:pt x="4036" y="13756"/>
                </a:lnTo>
                <a:lnTo>
                  <a:pt x="3706" y="13903"/>
                </a:lnTo>
                <a:lnTo>
                  <a:pt x="3412" y="14086"/>
                </a:lnTo>
                <a:lnTo>
                  <a:pt x="2569" y="11115"/>
                </a:lnTo>
                <a:lnTo>
                  <a:pt x="2128" y="9611"/>
                </a:lnTo>
                <a:lnTo>
                  <a:pt x="1725" y="8144"/>
                </a:lnTo>
                <a:lnTo>
                  <a:pt x="955" y="5136"/>
                </a:lnTo>
                <a:lnTo>
                  <a:pt x="808" y="4439"/>
                </a:lnTo>
                <a:lnTo>
                  <a:pt x="661" y="3999"/>
                </a:lnTo>
                <a:lnTo>
                  <a:pt x="588" y="3779"/>
                </a:lnTo>
                <a:lnTo>
                  <a:pt x="478" y="3632"/>
                </a:lnTo>
                <a:lnTo>
                  <a:pt x="1065" y="3522"/>
                </a:lnTo>
                <a:lnTo>
                  <a:pt x="1652" y="3412"/>
                </a:lnTo>
                <a:lnTo>
                  <a:pt x="2825" y="3045"/>
                </a:lnTo>
                <a:lnTo>
                  <a:pt x="4183" y="2642"/>
                </a:lnTo>
                <a:lnTo>
                  <a:pt x="5503" y="2202"/>
                </a:lnTo>
                <a:lnTo>
                  <a:pt x="8034" y="1358"/>
                </a:lnTo>
                <a:lnTo>
                  <a:pt x="9281" y="918"/>
                </a:lnTo>
                <a:lnTo>
                  <a:pt x="9905" y="734"/>
                </a:lnTo>
                <a:lnTo>
                  <a:pt x="10198" y="624"/>
                </a:lnTo>
                <a:lnTo>
                  <a:pt x="10492" y="478"/>
                </a:lnTo>
                <a:close/>
                <a:moveTo>
                  <a:pt x="10455" y="1"/>
                </a:moveTo>
                <a:lnTo>
                  <a:pt x="10162" y="37"/>
                </a:lnTo>
                <a:lnTo>
                  <a:pt x="9832" y="147"/>
                </a:lnTo>
                <a:lnTo>
                  <a:pt x="9245" y="367"/>
                </a:lnTo>
                <a:lnTo>
                  <a:pt x="7997" y="808"/>
                </a:lnTo>
                <a:lnTo>
                  <a:pt x="5503" y="1651"/>
                </a:lnTo>
                <a:lnTo>
                  <a:pt x="2935" y="2495"/>
                </a:lnTo>
                <a:lnTo>
                  <a:pt x="1615" y="2899"/>
                </a:lnTo>
                <a:lnTo>
                  <a:pt x="918" y="3082"/>
                </a:lnTo>
                <a:lnTo>
                  <a:pt x="258" y="3339"/>
                </a:lnTo>
                <a:lnTo>
                  <a:pt x="184" y="3412"/>
                </a:lnTo>
                <a:lnTo>
                  <a:pt x="148" y="3522"/>
                </a:lnTo>
                <a:lnTo>
                  <a:pt x="38" y="3559"/>
                </a:lnTo>
                <a:lnTo>
                  <a:pt x="1" y="3595"/>
                </a:lnTo>
                <a:lnTo>
                  <a:pt x="1" y="3632"/>
                </a:lnTo>
                <a:lnTo>
                  <a:pt x="38" y="3779"/>
                </a:lnTo>
                <a:lnTo>
                  <a:pt x="111" y="3926"/>
                </a:lnTo>
                <a:lnTo>
                  <a:pt x="184" y="4036"/>
                </a:lnTo>
                <a:lnTo>
                  <a:pt x="221" y="4146"/>
                </a:lnTo>
                <a:lnTo>
                  <a:pt x="294" y="4366"/>
                </a:lnTo>
                <a:lnTo>
                  <a:pt x="588" y="5796"/>
                </a:lnTo>
                <a:lnTo>
                  <a:pt x="955" y="7227"/>
                </a:lnTo>
                <a:lnTo>
                  <a:pt x="1285" y="8658"/>
                </a:lnTo>
                <a:lnTo>
                  <a:pt x="2055" y="11482"/>
                </a:lnTo>
                <a:lnTo>
                  <a:pt x="2459" y="12876"/>
                </a:lnTo>
                <a:lnTo>
                  <a:pt x="2899" y="14233"/>
                </a:lnTo>
                <a:lnTo>
                  <a:pt x="2935" y="14380"/>
                </a:lnTo>
                <a:lnTo>
                  <a:pt x="3045" y="14416"/>
                </a:lnTo>
                <a:lnTo>
                  <a:pt x="3155" y="14453"/>
                </a:lnTo>
                <a:lnTo>
                  <a:pt x="3302" y="14416"/>
                </a:lnTo>
                <a:lnTo>
                  <a:pt x="3596" y="14343"/>
                </a:lnTo>
                <a:lnTo>
                  <a:pt x="3889" y="14270"/>
                </a:lnTo>
                <a:lnTo>
                  <a:pt x="4513" y="14086"/>
                </a:lnTo>
                <a:lnTo>
                  <a:pt x="5980" y="13793"/>
                </a:lnTo>
                <a:lnTo>
                  <a:pt x="6714" y="13610"/>
                </a:lnTo>
                <a:lnTo>
                  <a:pt x="7447" y="13353"/>
                </a:lnTo>
                <a:lnTo>
                  <a:pt x="8878" y="12839"/>
                </a:lnTo>
                <a:lnTo>
                  <a:pt x="11739" y="11775"/>
                </a:lnTo>
                <a:lnTo>
                  <a:pt x="13133" y="11225"/>
                </a:lnTo>
                <a:lnTo>
                  <a:pt x="13646" y="11078"/>
                </a:lnTo>
                <a:lnTo>
                  <a:pt x="13903" y="10968"/>
                </a:lnTo>
                <a:lnTo>
                  <a:pt x="14160" y="10822"/>
                </a:lnTo>
                <a:lnTo>
                  <a:pt x="14197" y="10932"/>
                </a:lnTo>
                <a:lnTo>
                  <a:pt x="14270" y="10968"/>
                </a:lnTo>
                <a:lnTo>
                  <a:pt x="14380" y="11005"/>
                </a:lnTo>
                <a:lnTo>
                  <a:pt x="14490" y="11005"/>
                </a:lnTo>
                <a:lnTo>
                  <a:pt x="14563" y="10932"/>
                </a:lnTo>
                <a:lnTo>
                  <a:pt x="14637" y="10895"/>
                </a:lnTo>
                <a:lnTo>
                  <a:pt x="14674" y="10785"/>
                </a:lnTo>
                <a:lnTo>
                  <a:pt x="14637" y="10675"/>
                </a:lnTo>
                <a:lnTo>
                  <a:pt x="14270" y="9318"/>
                </a:lnTo>
                <a:lnTo>
                  <a:pt x="13867" y="7997"/>
                </a:lnTo>
                <a:lnTo>
                  <a:pt x="13426" y="6640"/>
                </a:lnTo>
                <a:lnTo>
                  <a:pt x="12949" y="5356"/>
                </a:lnTo>
                <a:lnTo>
                  <a:pt x="12473" y="4036"/>
                </a:lnTo>
                <a:lnTo>
                  <a:pt x="11922" y="2752"/>
                </a:lnTo>
                <a:lnTo>
                  <a:pt x="11409" y="1468"/>
                </a:lnTo>
                <a:lnTo>
                  <a:pt x="11115" y="881"/>
                </a:lnTo>
                <a:lnTo>
                  <a:pt x="10785" y="257"/>
                </a:lnTo>
                <a:lnTo>
                  <a:pt x="10749" y="221"/>
                </a:lnTo>
                <a:lnTo>
                  <a:pt x="10675" y="184"/>
                </a:lnTo>
                <a:lnTo>
                  <a:pt x="10639" y="111"/>
                </a:lnTo>
                <a:lnTo>
                  <a:pt x="10602" y="74"/>
                </a:lnTo>
                <a:lnTo>
                  <a:pt x="10528" y="37"/>
                </a:lnTo>
                <a:lnTo>
                  <a:pt x="10455" y="1"/>
                </a:lnTo>
                <a:close/>
              </a:path>
            </a:pathLst>
          </a:custGeom>
          <a:solidFill>
            <a:srgbClr val="3C78D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71" name="Google Shape;71;p13"/>
          <p:cNvSpPr/>
          <p:nvPr/>
        </p:nvSpPr>
        <p:spPr>
          <a:xfrm>
            <a:off x="247060" y="4094875"/>
            <a:ext cx="275434" cy="244207"/>
          </a:xfrm>
          <a:custGeom>
            <a:avLst/>
            <a:gdLst/>
            <a:ahLst/>
            <a:cxnLst/>
            <a:rect l="l" t="t" r="r" b="b"/>
            <a:pathLst>
              <a:path w="5504" h="4880" extrusionOk="0">
                <a:moveTo>
                  <a:pt x="5173" y="0"/>
                </a:moveTo>
                <a:lnTo>
                  <a:pt x="5063" y="37"/>
                </a:lnTo>
                <a:lnTo>
                  <a:pt x="4990" y="110"/>
                </a:lnTo>
                <a:lnTo>
                  <a:pt x="4770" y="404"/>
                </a:lnTo>
                <a:lnTo>
                  <a:pt x="4513" y="624"/>
                </a:lnTo>
                <a:lnTo>
                  <a:pt x="4219" y="844"/>
                </a:lnTo>
                <a:lnTo>
                  <a:pt x="3926" y="991"/>
                </a:lnTo>
                <a:lnTo>
                  <a:pt x="3742" y="1064"/>
                </a:lnTo>
                <a:lnTo>
                  <a:pt x="3559" y="1101"/>
                </a:lnTo>
                <a:lnTo>
                  <a:pt x="3229" y="1101"/>
                </a:lnTo>
                <a:lnTo>
                  <a:pt x="2862" y="1028"/>
                </a:lnTo>
                <a:lnTo>
                  <a:pt x="2532" y="917"/>
                </a:lnTo>
                <a:lnTo>
                  <a:pt x="2239" y="807"/>
                </a:lnTo>
                <a:lnTo>
                  <a:pt x="1908" y="734"/>
                </a:lnTo>
                <a:lnTo>
                  <a:pt x="1578" y="661"/>
                </a:lnTo>
                <a:lnTo>
                  <a:pt x="1248" y="624"/>
                </a:lnTo>
                <a:lnTo>
                  <a:pt x="918" y="661"/>
                </a:lnTo>
                <a:lnTo>
                  <a:pt x="625" y="771"/>
                </a:lnTo>
                <a:lnTo>
                  <a:pt x="478" y="844"/>
                </a:lnTo>
                <a:lnTo>
                  <a:pt x="368" y="954"/>
                </a:lnTo>
                <a:lnTo>
                  <a:pt x="258" y="1064"/>
                </a:lnTo>
                <a:lnTo>
                  <a:pt x="148" y="1211"/>
                </a:lnTo>
                <a:lnTo>
                  <a:pt x="111" y="1284"/>
                </a:lnTo>
                <a:lnTo>
                  <a:pt x="111" y="1321"/>
                </a:lnTo>
                <a:lnTo>
                  <a:pt x="148" y="1431"/>
                </a:lnTo>
                <a:lnTo>
                  <a:pt x="258" y="1468"/>
                </a:lnTo>
                <a:lnTo>
                  <a:pt x="368" y="1468"/>
                </a:lnTo>
                <a:lnTo>
                  <a:pt x="698" y="1284"/>
                </a:lnTo>
                <a:lnTo>
                  <a:pt x="1028" y="1174"/>
                </a:lnTo>
                <a:lnTo>
                  <a:pt x="1028" y="2531"/>
                </a:lnTo>
                <a:lnTo>
                  <a:pt x="955" y="3228"/>
                </a:lnTo>
                <a:lnTo>
                  <a:pt x="881" y="3925"/>
                </a:lnTo>
                <a:lnTo>
                  <a:pt x="698" y="3852"/>
                </a:lnTo>
                <a:lnTo>
                  <a:pt x="551" y="3742"/>
                </a:lnTo>
                <a:lnTo>
                  <a:pt x="368" y="3632"/>
                </a:lnTo>
                <a:lnTo>
                  <a:pt x="184" y="3522"/>
                </a:lnTo>
                <a:lnTo>
                  <a:pt x="111" y="3522"/>
                </a:lnTo>
                <a:lnTo>
                  <a:pt x="38" y="3595"/>
                </a:lnTo>
                <a:lnTo>
                  <a:pt x="1" y="3669"/>
                </a:lnTo>
                <a:lnTo>
                  <a:pt x="1" y="3779"/>
                </a:lnTo>
                <a:lnTo>
                  <a:pt x="38" y="3962"/>
                </a:lnTo>
                <a:lnTo>
                  <a:pt x="148" y="4145"/>
                </a:lnTo>
                <a:lnTo>
                  <a:pt x="294" y="4256"/>
                </a:lnTo>
                <a:lnTo>
                  <a:pt x="514" y="4402"/>
                </a:lnTo>
                <a:lnTo>
                  <a:pt x="735" y="4476"/>
                </a:lnTo>
                <a:lnTo>
                  <a:pt x="1175" y="4476"/>
                </a:lnTo>
                <a:lnTo>
                  <a:pt x="1248" y="4439"/>
                </a:lnTo>
                <a:lnTo>
                  <a:pt x="1321" y="4402"/>
                </a:lnTo>
                <a:lnTo>
                  <a:pt x="1395" y="4256"/>
                </a:lnTo>
                <a:lnTo>
                  <a:pt x="1505" y="3485"/>
                </a:lnTo>
                <a:lnTo>
                  <a:pt x="1578" y="2715"/>
                </a:lnTo>
                <a:lnTo>
                  <a:pt x="1578" y="1908"/>
                </a:lnTo>
                <a:lnTo>
                  <a:pt x="1542" y="1504"/>
                </a:lnTo>
                <a:lnTo>
                  <a:pt x="1505" y="1138"/>
                </a:lnTo>
                <a:lnTo>
                  <a:pt x="1762" y="1174"/>
                </a:lnTo>
                <a:lnTo>
                  <a:pt x="2128" y="1321"/>
                </a:lnTo>
                <a:lnTo>
                  <a:pt x="2459" y="1431"/>
                </a:lnTo>
                <a:lnTo>
                  <a:pt x="2825" y="1578"/>
                </a:lnTo>
                <a:lnTo>
                  <a:pt x="3192" y="1651"/>
                </a:lnTo>
                <a:lnTo>
                  <a:pt x="3486" y="1651"/>
                </a:lnTo>
                <a:lnTo>
                  <a:pt x="3449" y="2531"/>
                </a:lnTo>
                <a:lnTo>
                  <a:pt x="3412" y="3449"/>
                </a:lnTo>
                <a:lnTo>
                  <a:pt x="3412" y="3999"/>
                </a:lnTo>
                <a:lnTo>
                  <a:pt x="3412" y="4256"/>
                </a:lnTo>
                <a:lnTo>
                  <a:pt x="3412" y="4366"/>
                </a:lnTo>
                <a:lnTo>
                  <a:pt x="3412" y="4402"/>
                </a:lnTo>
                <a:lnTo>
                  <a:pt x="3449" y="4402"/>
                </a:lnTo>
                <a:lnTo>
                  <a:pt x="3412" y="4476"/>
                </a:lnTo>
                <a:lnTo>
                  <a:pt x="3376" y="4512"/>
                </a:lnTo>
                <a:lnTo>
                  <a:pt x="3376" y="4659"/>
                </a:lnTo>
                <a:lnTo>
                  <a:pt x="3376" y="4696"/>
                </a:lnTo>
                <a:lnTo>
                  <a:pt x="3412" y="4806"/>
                </a:lnTo>
                <a:lnTo>
                  <a:pt x="3522" y="4879"/>
                </a:lnTo>
                <a:lnTo>
                  <a:pt x="3632" y="4879"/>
                </a:lnTo>
                <a:lnTo>
                  <a:pt x="3742" y="4842"/>
                </a:lnTo>
                <a:lnTo>
                  <a:pt x="3853" y="4732"/>
                </a:lnTo>
                <a:lnTo>
                  <a:pt x="3926" y="4586"/>
                </a:lnTo>
                <a:lnTo>
                  <a:pt x="3926" y="4439"/>
                </a:lnTo>
                <a:lnTo>
                  <a:pt x="3926" y="4256"/>
                </a:lnTo>
                <a:lnTo>
                  <a:pt x="3963" y="3045"/>
                </a:lnTo>
                <a:lnTo>
                  <a:pt x="3963" y="1871"/>
                </a:lnTo>
                <a:lnTo>
                  <a:pt x="3963" y="1541"/>
                </a:lnTo>
                <a:lnTo>
                  <a:pt x="4366" y="1394"/>
                </a:lnTo>
                <a:lnTo>
                  <a:pt x="4733" y="1138"/>
                </a:lnTo>
                <a:lnTo>
                  <a:pt x="5063" y="844"/>
                </a:lnTo>
                <a:lnTo>
                  <a:pt x="5320" y="551"/>
                </a:lnTo>
                <a:lnTo>
                  <a:pt x="5467" y="367"/>
                </a:lnTo>
                <a:lnTo>
                  <a:pt x="5503" y="257"/>
                </a:lnTo>
                <a:lnTo>
                  <a:pt x="5503" y="184"/>
                </a:lnTo>
                <a:lnTo>
                  <a:pt x="5430" y="74"/>
                </a:lnTo>
                <a:lnTo>
                  <a:pt x="5356" y="37"/>
                </a:lnTo>
                <a:lnTo>
                  <a:pt x="5283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72" name="Google Shape;72;p13"/>
          <p:cNvSpPr/>
          <p:nvPr/>
        </p:nvSpPr>
        <p:spPr>
          <a:xfrm>
            <a:off x="8516944" y="4082884"/>
            <a:ext cx="690236" cy="510383"/>
          </a:xfrm>
          <a:custGeom>
            <a:avLst/>
            <a:gdLst/>
            <a:ahLst/>
            <a:cxnLst/>
            <a:rect l="l" t="t" r="r" b="b"/>
            <a:pathLst>
              <a:path w="13793" h="10199" extrusionOk="0">
                <a:moveTo>
                  <a:pt x="5649" y="2128"/>
                </a:moveTo>
                <a:lnTo>
                  <a:pt x="5503" y="2165"/>
                </a:lnTo>
                <a:lnTo>
                  <a:pt x="5356" y="2238"/>
                </a:lnTo>
                <a:lnTo>
                  <a:pt x="5209" y="2312"/>
                </a:lnTo>
                <a:lnTo>
                  <a:pt x="5099" y="2422"/>
                </a:lnTo>
                <a:lnTo>
                  <a:pt x="4989" y="2532"/>
                </a:lnTo>
                <a:lnTo>
                  <a:pt x="4916" y="2642"/>
                </a:lnTo>
                <a:lnTo>
                  <a:pt x="4879" y="2788"/>
                </a:lnTo>
                <a:lnTo>
                  <a:pt x="4842" y="2935"/>
                </a:lnTo>
                <a:lnTo>
                  <a:pt x="4842" y="3119"/>
                </a:lnTo>
                <a:lnTo>
                  <a:pt x="4879" y="3265"/>
                </a:lnTo>
                <a:lnTo>
                  <a:pt x="4916" y="3375"/>
                </a:lnTo>
                <a:lnTo>
                  <a:pt x="5026" y="3485"/>
                </a:lnTo>
                <a:lnTo>
                  <a:pt x="5136" y="3522"/>
                </a:lnTo>
                <a:lnTo>
                  <a:pt x="5209" y="3522"/>
                </a:lnTo>
                <a:lnTo>
                  <a:pt x="5319" y="3449"/>
                </a:lnTo>
                <a:lnTo>
                  <a:pt x="5356" y="3375"/>
                </a:lnTo>
                <a:lnTo>
                  <a:pt x="5393" y="3119"/>
                </a:lnTo>
                <a:lnTo>
                  <a:pt x="5393" y="2899"/>
                </a:lnTo>
                <a:lnTo>
                  <a:pt x="5429" y="3045"/>
                </a:lnTo>
                <a:lnTo>
                  <a:pt x="5466" y="3229"/>
                </a:lnTo>
                <a:lnTo>
                  <a:pt x="5503" y="3632"/>
                </a:lnTo>
                <a:lnTo>
                  <a:pt x="5576" y="3926"/>
                </a:lnTo>
                <a:lnTo>
                  <a:pt x="5613" y="4072"/>
                </a:lnTo>
                <a:lnTo>
                  <a:pt x="5723" y="4219"/>
                </a:lnTo>
                <a:lnTo>
                  <a:pt x="5796" y="4256"/>
                </a:lnTo>
                <a:lnTo>
                  <a:pt x="5833" y="4256"/>
                </a:lnTo>
                <a:lnTo>
                  <a:pt x="5906" y="4219"/>
                </a:lnTo>
                <a:lnTo>
                  <a:pt x="5943" y="4146"/>
                </a:lnTo>
                <a:lnTo>
                  <a:pt x="5980" y="4036"/>
                </a:lnTo>
                <a:lnTo>
                  <a:pt x="5980" y="3926"/>
                </a:lnTo>
                <a:lnTo>
                  <a:pt x="5943" y="3669"/>
                </a:lnTo>
                <a:lnTo>
                  <a:pt x="5833" y="3082"/>
                </a:lnTo>
                <a:lnTo>
                  <a:pt x="5759" y="2825"/>
                </a:lnTo>
                <a:lnTo>
                  <a:pt x="5686" y="2715"/>
                </a:lnTo>
                <a:lnTo>
                  <a:pt x="5613" y="2642"/>
                </a:lnTo>
                <a:lnTo>
                  <a:pt x="5723" y="2605"/>
                </a:lnTo>
                <a:lnTo>
                  <a:pt x="6016" y="2605"/>
                </a:lnTo>
                <a:lnTo>
                  <a:pt x="6163" y="2642"/>
                </a:lnTo>
                <a:lnTo>
                  <a:pt x="6310" y="3045"/>
                </a:lnTo>
                <a:lnTo>
                  <a:pt x="6456" y="3522"/>
                </a:lnTo>
                <a:lnTo>
                  <a:pt x="6603" y="3999"/>
                </a:lnTo>
                <a:lnTo>
                  <a:pt x="6640" y="4072"/>
                </a:lnTo>
                <a:lnTo>
                  <a:pt x="6677" y="4109"/>
                </a:lnTo>
                <a:lnTo>
                  <a:pt x="6750" y="4146"/>
                </a:lnTo>
                <a:lnTo>
                  <a:pt x="6823" y="4109"/>
                </a:lnTo>
                <a:lnTo>
                  <a:pt x="6897" y="4072"/>
                </a:lnTo>
                <a:lnTo>
                  <a:pt x="6970" y="4036"/>
                </a:lnTo>
                <a:lnTo>
                  <a:pt x="7007" y="3926"/>
                </a:lnTo>
                <a:lnTo>
                  <a:pt x="7007" y="3852"/>
                </a:lnTo>
                <a:lnTo>
                  <a:pt x="6860" y="3412"/>
                </a:lnTo>
                <a:lnTo>
                  <a:pt x="6750" y="3009"/>
                </a:lnTo>
                <a:lnTo>
                  <a:pt x="6677" y="2862"/>
                </a:lnTo>
                <a:lnTo>
                  <a:pt x="6970" y="3045"/>
                </a:lnTo>
                <a:lnTo>
                  <a:pt x="7227" y="3229"/>
                </a:lnTo>
                <a:lnTo>
                  <a:pt x="7227" y="3449"/>
                </a:lnTo>
                <a:lnTo>
                  <a:pt x="7263" y="3669"/>
                </a:lnTo>
                <a:lnTo>
                  <a:pt x="7410" y="4072"/>
                </a:lnTo>
                <a:lnTo>
                  <a:pt x="7484" y="4146"/>
                </a:lnTo>
                <a:lnTo>
                  <a:pt x="7520" y="4182"/>
                </a:lnTo>
                <a:lnTo>
                  <a:pt x="7667" y="4182"/>
                </a:lnTo>
                <a:lnTo>
                  <a:pt x="7740" y="4146"/>
                </a:lnTo>
                <a:lnTo>
                  <a:pt x="7777" y="4109"/>
                </a:lnTo>
                <a:lnTo>
                  <a:pt x="7814" y="4036"/>
                </a:lnTo>
                <a:lnTo>
                  <a:pt x="7777" y="3926"/>
                </a:lnTo>
                <a:lnTo>
                  <a:pt x="7704" y="3669"/>
                </a:lnTo>
                <a:lnTo>
                  <a:pt x="8034" y="3962"/>
                </a:lnTo>
                <a:lnTo>
                  <a:pt x="8070" y="3999"/>
                </a:lnTo>
                <a:lnTo>
                  <a:pt x="8107" y="3999"/>
                </a:lnTo>
                <a:lnTo>
                  <a:pt x="8144" y="3962"/>
                </a:lnTo>
                <a:lnTo>
                  <a:pt x="8144" y="3926"/>
                </a:lnTo>
                <a:lnTo>
                  <a:pt x="8144" y="3742"/>
                </a:lnTo>
                <a:lnTo>
                  <a:pt x="8107" y="3595"/>
                </a:lnTo>
                <a:lnTo>
                  <a:pt x="7960" y="3302"/>
                </a:lnTo>
                <a:lnTo>
                  <a:pt x="7740" y="3009"/>
                </a:lnTo>
                <a:lnTo>
                  <a:pt x="7484" y="2788"/>
                </a:lnTo>
                <a:lnTo>
                  <a:pt x="7190" y="2568"/>
                </a:lnTo>
                <a:lnTo>
                  <a:pt x="6897" y="2422"/>
                </a:lnTo>
                <a:lnTo>
                  <a:pt x="6566" y="2275"/>
                </a:lnTo>
                <a:lnTo>
                  <a:pt x="6273" y="2165"/>
                </a:lnTo>
                <a:lnTo>
                  <a:pt x="5943" y="2128"/>
                </a:lnTo>
                <a:close/>
                <a:moveTo>
                  <a:pt x="12215" y="3485"/>
                </a:moveTo>
                <a:lnTo>
                  <a:pt x="12142" y="3522"/>
                </a:lnTo>
                <a:lnTo>
                  <a:pt x="12142" y="3559"/>
                </a:lnTo>
                <a:lnTo>
                  <a:pt x="12142" y="3742"/>
                </a:lnTo>
                <a:lnTo>
                  <a:pt x="12142" y="3926"/>
                </a:lnTo>
                <a:lnTo>
                  <a:pt x="12252" y="4292"/>
                </a:lnTo>
                <a:lnTo>
                  <a:pt x="12436" y="4769"/>
                </a:lnTo>
                <a:lnTo>
                  <a:pt x="12582" y="5136"/>
                </a:lnTo>
                <a:lnTo>
                  <a:pt x="12546" y="5209"/>
                </a:lnTo>
                <a:lnTo>
                  <a:pt x="12546" y="5320"/>
                </a:lnTo>
                <a:lnTo>
                  <a:pt x="12582" y="5356"/>
                </a:lnTo>
                <a:lnTo>
                  <a:pt x="12582" y="5430"/>
                </a:lnTo>
                <a:lnTo>
                  <a:pt x="11885" y="5613"/>
                </a:lnTo>
                <a:lnTo>
                  <a:pt x="11885" y="5430"/>
                </a:lnTo>
                <a:lnTo>
                  <a:pt x="11849" y="5246"/>
                </a:lnTo>
                <a:lnTo>
                  <a:pt x="11702" y="4843"/>
                </a:lnTo>
                <a:lnTo>
                  <a:pt x="11629" y="4549"/>
                </a:lnTo>
                <a:lnTo>
                  <a:pt x="11482" y="4256"/>
                </a:lnTo>
                <a:lnTo>
                  <a:pt x="11335" y="3999"/>
                </a:lnTo>
                <a:lnTo>
                  <a:pt x="11115" y="3742"/>
                </a:lnTo>
                <a:lnTo>
                  <a:pt x="11005" y="3742"/>
                </a:lnTo>
                <a:lnTo>
                  <a:pt x="10968" y="3779"/>
                </a:lnTo>
                <a:lnTo>
                  <a:pt x="10932" y="3852"/>
                </a:lnTo>
                <a:lnTo>
                  <a:pt x="10968" y="4109"/>
                </a:lnTo>
                <a:lnTo>
                  <a:pt x="11078" y="4366"/>
                </a:lnTo>
                <a:lnTo>
                  <a:pt x="11262" y="4879"/>
                </a:lnTo>
                <a:lnTo>
                  <a:pt x="11372" y="5320"/>
                </a:lnTo>
                <a:lnTo>
                  <a:pt x="11445" y="5540"/>
                </a:lnTo>
                <a:lnTo>
                  <a:pt x="11555" y="5686"/>
                </a:lnTo>
                <a:lnTo>
                  <a:pt x="11482" y="5723"/>
                </a:lnTo>
                <a:lnTo>
                  <a:pt x="11372" y="5723"/>
                </a:lnTo>
                <a:lnTo>
                  <a:pt x="11262" y="5686"/>
                </a:lnTo>
                <a:lnTo>
                  <a:pt x="11152" y="5650"/>
                </a:lnTo>
                <a:lnTo>
                  <a:pt x="11078" y="5576"/>
                </a:lnTo>
                <a:lnTo>
                  <a:pt x="10895" y="5393"/>
                </a:lnTo>
                <a:lnTo>
                  <a:pt x="10785" y="5209"/>
                </a:lnTo>
                <a:lnTo>
                  <a:pt x="10712" y="5173"/>
                </a:lnTo>
                <a:lnTo>
                  <a:pt x="10675" y="4916"/>
                </a:lnTo>
                <a:lnTo>
                  <a:pt x="10601" y="4696"/>
                </a:lnTo>
                <a:lnTo>
                  <a:pt x="10418" y="4292"/>
                </a:lnTo>
                <a:lnTo>
                  <a:pt x="10381" y="4256"/>
                </a:lnTo>
                <a:lnTo>
                  <a:pt x="10345" y="4219"/>
                </a:lnTo>
                <a:lnTo>
                  <a:pt x="10198" y="4219"/>
                </a:lnTo>
                <a:lnTo>
                  <a:pt x="10125" y="4292"/>
                </a:lnTo>
                <a:lnTo>
                  <a:pt x="10088" y="4366"/>
                </a:lnTo>
                <a:lnTo>
                  <a:pt x="10088" y="4402"/>
                </a:lnTo>
                <a:lnTo>
                  <a:pt x="10125" y="4659"/>
                </a:lnTo>
                <a:lnTo>
                  <a:pt x="10051" y="4623"/>
                </a:lnTo>
                <a:lnTo>
                  <a:pt x="9941" y="4586"/>
                </a:lnTo>
                <a:lnTo>
                  <a:pt x="9868" y="4623"/>
                </a:lnTo>
                <a:lnTo>
                  <a:pt x="9794" y="4696"/>
                </a:lnTo>
                <a:lnTo>
                  <a:pt x="9721" y="4806"/>
                </a:lnTo>
                <a:lnTo>
                  <a:pt x="9684" y="4916"/>
                </a:lnTo>
                <a:lnTo>
                  <a:pt x="9721" y="5026"/>
                </a:lnTo>
                <a:lnTo>
                  <a:pt x="9758" y="5099"/>
                </a:lnTo>
                <a:lnTo>
                  <a:pt x="9905" y="5246"/>
                </a:lnTo>
                <a:lnTo>
                  <a:pt x="10125" y="5356"/>
                </a:lnTo>
                <a:lnTo>
                  <a:pt x="10271" y="5430"/>
                </a:lnTo>
                <a:lnTo>
                  <a:pt x="10345" y="5540"/>
                </a:lnTo>
                <a:lnTo>
                  <a:pt x="10528" y="5796"/>
                </a:lnTo>
                <a:lnTo>
                  <a:pt x="10712" y="5980"/>
                </a:lnTo>
                <a:lnTo>
                  <a:pt x="10932" y="6163"/>
                </a:lnTo>
                <a:lnTo>
                  <a:pt x="11078" y="6200"/>
                </a:lnTo>
                <a:lnTo>
                  <a:pt x="11225" y="6237"/>
                </a:lnTo>
                <a:lnTo>
                  <a:pt x="11519" y="6237"/>
                </a:lnTo>
                <a:lnTo>
                  <a:pt x="11849" y="6163"/>
                </a:lnTo>
                <a:lnTo>
                  <a:pt x="12142" y="6090"/>
                </a:lnTo>
                <a:lnTo>
                  <a:pt x="12986" y="5833"/>
                </a:lnTo>
                <a:lnTo>
                  <a:pt x="13353" y="5686"/>
                </a:lnTo>
                <a:lnTo>
                  <a:pt x="13536" y="5613"/>
                </a:lnTo>
                <a:lnTo>
                  <a:pt x="13719" y="5540"/>
                </a:lnTo>
                <a:lnTo>
                  <a:pt x="13793" y="5466"/>
                </a:lnTo>
                <a:lnTo>
                  <a:pt x="13793" y="5356"/>
                </a:lnTo>
                <a:lnTo>
                  <a:pt x="13756" y="5283"/>
                </a:lnTo>
                <a:lnTo>
                  <a:pt x="13646" y="5246"/>
                </a:lnTo>
                <a:lnTo>
                  <a:pt x="13353" y="5246"/>
                </a:lnTo>
                <a:lnTo>
                  <a:pt x="13059" y="5320"/>
                </a:lnTo>
                <a:lnTo>
                  <a:pt x="13059" y="5099"/>
                </a:lnTo>
                <a:lnTo>
                  <a:pt x="12986" y="4879"/>
                </a:lnTo>
                <a:lnTo>
                  <a:pt x="12839" y="4513"/>
                </a:lnTo>
                <a:lnTo>
                  <a:pt x="12619" y="3962"/>
                </a:lnTo>
                <a:lnTo>
                  <a:pt x="12509" y="3706"/>
                </a:lnTo>
                <a:lnTo>
                  <a:pt x="12326" y="3485"/>
                </a:lnTo>
                <a:close/>
                <a:moveTo>
                  <a:pt x="12069" y="1"/>
                </a:moveTo>
                <a:lnTo>
                  <a:pt x="11702" y="37"/>
                </a:lnTo>
                <a:lnTo>
                  <a:pt x="11335" y="147"/>
                </a:lnTo>
                <a:lnTo>
                  <a:pt x="10638" y="368"/>
                </a:lnTo>
                <a:lnTo>
                  <a:pt x="9905" y="588"/>
                </a:lnTo>
                <a:lnTo>
                  <a:pt x="9538" y="698"/>
                </a:lnTo>
                <a:lnTo>
                  <a:pt x="9171" y="844"/>
                </a:lnTo>
                <a:lnTo>
                  <a:pt x="8914" y="1028"/>
                </a:lnTo>
                <a:lnTo>
                  <a:pt x="8694" y="1211"/>
                </a:lnTo>
                <a:lnTo>
                  <a:pt x="8547" y="1431"/>
                </a:lnTo>
                <a:lnTo>
                  <a:pt x="8437" y="1688"/>
                </a:lnTo>
                <a:lnTo>
                  <a:pt x="8401" y="1945"/>
                </a:lnTo>
                <a:lnTo>
                  <a:pt x="8401" y="2238"/>
                </a:lnTo>
                <a:lnTo>
                  <a:pt x="8401" y="2532"/>
                </a:lnTo>
                <a:lnTo>
                  <a:pt x="8474" y="2825"/>
                </a:lnTo>
                <a:lnTo>
                  <a:pt x="8804" y="4402"/>
                </a:lnTo>
                <a:lnTo>
                  <a:pt x="8951" y="5173"/>
                </a:lnTo>
                <a:lnTo>
                  <a:pt x="9098" y="5980"/>
                </a:lnTo>
                <a:lnTo>
                  <a:pt x="9134" y="6347"/>
                </a:lnTo>
                <a:lnTo>
                  <a:pt x="9134" y="6713"/>
                </a:lnTo>
                <a:lnTo>
                  <a:pt x="8914" y="6126"/>
                </a:lnTo>
                <a:lnTo>
                  <a:pt x="8841" y="5796"/>
                </a:lnTo>
                <a:lnTo>
                  <a:pt x="8731" y="5430"/>
                </a:lnTo>
                <a:lnTo>
                  <a:pt x="8657" y="5246"/>
                </a:lnTo>
                <a:lnTo>
                  <a:pt x="8547" y="5099"/>
                </a:lnTo>
                <a:lnTo>
                  <a:pt x="8437" y="4953"/>
                </a:lnTo>
                <a:lnTo>
                  <a:pt x="8327" y="4879"/>
                </a:lnTo>
                <a:lnTo>
                  <a:pt x="8254" y="4879"/>
                </a:lnTo>
                <a:lnTo>
                  <a:pt x="8217" y="4916"/>
                </a:lnTo>
                <a:lnTo>
                  <a:pt x="8180" y="5026"/>
                </a:lnTo>
                <a:lnTo>
                  <a:pt x="8180" y="5136"/>
                </a:lnTo>
                <a:lnTo>
                  <a:pt x="8217" y="5393"/>
                </a:lnTo>
                <a:lnTo>
                  <a:pt x="8364" y="5906"/>
                </a:lnTo>
                <a:lnTo>
                  <a:pt x="8584" y="6567"/>
                </a:lnTo>
                <a:lnTo>
                  <a:pt x="8767" y="7227"/>
                </a:lnTo>
                <a:lnTo>
                  <a:pt x="8731" y="7374"/>
                </a:lnTo>
                <a:lnTo>
                  <a:pt x="8731" y="7447"/>
                </a:lnTo>
                <a:lnTo>
                  <a:pt x="8731" y="7520"/>
                </a:lnTo>
                <a:lnTo>
                  <a:pt x="8804" y="7594"/>
                </a:lnTo>
                <a:lnTo>
                  <a:pt x="8694" y="7740"/>
                </a:lnTo>
                <a:lnTo>
                  <a:pt x="8547" y="7887"/>
                </a:lnTo>
                <a:lnTo>
                  <a:pt x="8401" y="7997"/>
                </a:lnTo>
                <a:lnTo>
                  <a:pt x="8180" y="8107"/>
                </a:lnTo>
                <a:lnTo>
                  <a:pt x="8144" y="8034"/>
                </a:lnTo>
                <a:lnTo>
                  <a:pt x="8144" y="7997"/>
                </a:lnTo>
                <a:lnTo>
                  <a:pt x="8070" y="7961"/>
                </a:lnTo>
                <a:lnTo>
                  <a:pt x="7630" y="6530"/>
                </a:lnTo>
                <a:lnTo>
                  <a:pt x="7337" y="5650"/>
                </a:lnTo>
                <a:lnTo>
                  <a:pt x="7153" y="5283"/>
                </a:lnTo>
                <a:lnTo>
                  <a:pt x="7080" y="5026"/>
                </a:lnTo>
                <a:lnTo>
                  <a:pt x="7080" y="4953"/>
                </a:lnTo>
                <a:lnTo>
                  <a:pt x="7080" y="4879"/>
                </a:lnTo>
                <a:lnTo>
                  <a:pt x="7117" y="4806"/>
                </a:lnTo>
                <a:lnTo>
                  <a:pt x="7153" y="4733"/>
                </a:lnTo>
                <a:lnTo>
                  <a:pt x="7117" y="4659"/>
                </a:lnTo>
                <a:lnTo>
                  <a:pt x="7080" y="4623"/>
                </a:lnTo>
                <a:lnTo>
                  <a:pt x="6860" y="4476"/>
                </a:lnTo>
                <a:lnTo>
                  <a:pt x="6750" y="4439"/>
                </a:lnTo>
                <a:lnTo>
                  <a:pt x="6640" y="4476"/>
                </a:lnTo>
                <a:lnTo>
                  <a:pt x="6603" y="4549"/>
                </a:lnTo>
                <a:lnTo>
                  <a:pt x="6603" y="4623"/>
                </a:lnTo>
                <a:lnTo>
                  <a:pt x="6640" y="4659"/>
                </a:lnTo>
                <a:lnTo>
                  <a:pt x="6677" y="4769"/>
                </a:lnTo>
                <a:lnTo>
                  <a:pt x="6640" y="4879"/>
                </a:lnTo>
                <a:lnTo>
                  <a:pt x="6640" y="5063"/>
                </a:lnTo>
                <a:lnTo>
                  <a:pt x="6713" y="5320"/>
                </a:lnTo>
                <a:lnTo>
                  <a:pt x="6787" y="5576"/>
                </a:lnTo>
                <a:lnTo>
                  <a:pt x="6970" y="6090"/>
                </a:lnTo>
                <a:lnTo>
                  <a:pt x="7667" y="8254"/>
                </a:lnTo>
                <a:lnTo>
                  <a:pt x="7300" y="8254"/>
                </a:lnTo>
                <a:lnTo>
                  <a:pt x="6970" y="8181"/>
                </a:lnTo>
                <a:lnTo>
                  <a:pt x="6970" y="8107"/>
                </a:lnTo>
                <a:lnTo>
                  <a:pt x="6970" y="8034"/>
                </a:lnTo>
                <a:lnTo>
                  <a:pt x="6897" y="7997"/>
                </a:lnTo>
                <a:lnTo>
                  <a:pt x="6530" y="6383"/>
                </a:lnTo>
                <a:lnTo>
                  <a:pt x="6310" y="5503"/>
                </a:lnTo>
                <a:lnTo>
                  <a:pt x="6200" y="5099"/>
                </a:lnTo>
                <a:lnTo>
                  <a:pt x="6090" y="4916"/>
                </a:lnTo>
                <a:lnTo>
                  <a:pt x="5980" y="4733"/>
                </a:lnTo>
                <a:lnTo>
                  <a:pt x="5943" y="4696"/>
                </a:lnTo>
                <a:lnTo>
                  <a:pt x="5906" y="4696"/>
                </a:lnTo>
                <a:lnTo>
                  <a:pt x="5833" y="4733"/>
                </a:lnTo>
                <a:lnTo>
                  <a:pt x="5833" y="4769"/>
                </a:lnTo>
                <a:lnTo>
                  <a:pt x="5796" y="4989"/>
                </a:lnTo>
                <a:lnTo>
                  <a:pt x="5796" y="5173"/>
                </a:lnTo>
                <a:lnTo>
                  <a:pt x="5870" y="5576"/>
                </a:lnTo>
                <a:lnTo>
                  <a:pt x="6053" y="6383"/>
                </a:lnTo>
                <a:lnTo>
                  <a:pt x="6420" y="7887"/>
                </a:lnTo>
                <a:lnTo>
                  <a:pt x="6420" y="7887"/>
                </a:lnTo>
                <a:lnTo>
                  <a:pt x="6163" y="7740"/>
                </a:lnTo>
                <a:lnTo>
                  <a:pt x="5980" y="7520"/>
                </a:lnTo>
                <a:lnTo>
                  <a:pt x="5759" y="7227"/>
                </a:lnTo>
                <a:lnTo>
                  <a:pt x="5576" y="6897"/>
                </a:lnTo>
                <a:lnTo>
                  <a:pt x="5466" y="6567"/>
                </a:lnTo>
                <a:lnTo>
                  <a:pt x="5393" y="6237"/>
                </a:lnTo>
                <a:lnTo>
                  <a:pt x="5246" y="5540"/>
                </a:lnTo>
                <a:lnTo>
                  <a:pt x="5173" y="5209"/>
                </a:lnTo>
                <a:lnTo>
                  <a:pt x="5063" y="4879"/>
                </a:lnTo>
                <a:lnTo>
                  <a:pt x="4916" y="4586"/>
                </a:lnTo>
                <a:lnTo>
                  <a:pt x="4732" y="4366"/>
                </a:lnTo>
                <a:lnTo>
                  <a:pt x="4512" y="4146"/>
                </a:lnTo>
                <a:lnTo>
                  <a:pt x="4292" y="3962"/>
                </a:lnTo>
                <a:lnTo>
                  <a:pt x="4035" y="3816"/>
                </a:lnTo>
                <a:lnTo>
                  <a:pt x="3779" y="3706"/>
                </a:lnTo>
                <a:lnTo>
                  <a:pt x="3485" y="3595"/>
                </a:lnTo>
                <a:lnTo>
                  <a:pt x="3192" y="3522"/>
                </a:lnTo>
                <a:lnTo>
                  <a:pt x="2862" y="3449"/>
                </a:lnTo>
                <a:lnTo>
                  <a:pt x="2128" y="3449"/>
                </a:lnTo>
                <a:lnTo>
                  <a:pt x="1798" y="3522"/>
                </a:lnTo>
                <a:lnTo>
                  <a:pt x="1101" y="3669"/>
                </a:lnTo>
                <a:lnTo>
                  <a:pt x="404" y="3889"/>
                </a:lnTo>
                <a:lnTo>
                  <a:pt x="184" y="3962"/>
                </a:lnTo>
                <a:lnTo>
                  <a:pt x="74" y="4036"/>
                </a:lnTo>
                <a:lnTo>
                  <a:pt x="0" y="4109"/>
                </a:lnTo>
                <a:lnTo>
                  <a:pt x="0" y="4182"/>
                </a:lnTo>
                <a:lnTo>
                  <a:pt x="0" y="4219"/>
                </a:lnTo>
                <a:lnTo>
                  <a:pt x="0" y="4402"/>
                </a:lnTo>
                <a:lnTo>
                  <a:pt x="37" y="4439"/>
                </a:lnTo>
                <a:lnTo>
                  <a:pt x="74" y="4513"/>
                </a:lnTo>
                <a:lnTo>
                  <a:pt x="257" y="4586"/>
                </a:lnTo>
                <a:lnTo>
                  <a:pt x="404" y="4586"/>
                </a:lnTo>
                <a:lnTo>
                  <a:pt x="514" y="4513"/>
                </a:lnTo>
                <a:lnTo>
                  <a:pt x="624" y="4439"/>
                </a:lnTo>
                <a:lnTo>
                  <a:pt x="881" y="4329"/>
                </a:lnTo>
                <a:lnTo>
                  <a:pt x="881" y="4366"/>
                </a:lnTo>
                <a:lnTo>
                  <a:pt x="881" y="4549"/>
                </a:lnTo>
                <a:lnTo>
                  <a:pt x="881" y="4696"/>
                </a:lnTo>
                <a:lnTo>
                  <a:pt x="954" y="5026"/>
                </a:lnTo>
                <a:lnTo>
                  <a:pt x="1211" y="5686"/>
                </a:lnTo>
                <a:lnTo>
                  <a:pt x="1468" y="6493"/>
                </a:lnTo>
                <a:lnTo>
                  <a:pt x="1761" y="7300"/>
                </a:lnTo>
                <a:lnTo>
                  <a:pt x="1798" y="7374"/>
                </a:lnTo>
                <a:lnTo>
                  <a:pt x="1871" y="7447"/>
                </a:lnTo>
                <a:lnTo>
                  <a:pt x="2055" y="7447"/>
                </a:lnTo>
                <a:lnTo>
                  <a:pt x="2128" y="7410"/>
                </a:lnTo>
                <a:lnTo>
                  <a:pt x="2165" y="7337"/>
                </a:lnTo>
                <a:lnTo>
                  <a:pt x="2201" y="7227"/>
                </a:lnTo>
                <a:lnTo>
                  <a:pt x="2201" y="7154"/>
                </a:lnTo>
                <a:lnTo>
                  <a:pt x="1945" y="6383"/>
                </a:lnTo>
                <a:lnTo>
                  <a:pt x="1688" y="5650"/>
                </a:lnTo>
                <a:lnTo>
                  <a:pt x="1468" y="4989"/>
                </a:lnTo>
                <a:lnTo>
                  <a:pt x="1321" y="4696"/>
                </a:lnTo>
                <a:lnTo>
                  <a:pt x="1138" y="4402"/>
                </a:lnTo>
                <a:lnTo>
                  <a:pt x="1211" y="4329"/>
                </a:lnTo>
                <a:lnTo>
                  <a:pt x="1248" y="4329"/>
                </a:lnTo>
                <a:lnTo>
                  <a:pt x="1248" y="4292"/>
                </a:lnTo>
                <a:lnTo>
                  <a:pt x="1211" y="4292"/>
                </a:lnTo>
                <a:lnTo>
                  <a:pt x="1174" y="4256"/>
                </a:lnTo>
                <a:lnTo>
                  <a:pt x="1138" y="4256"/>
                </a:lnTo>
                <a:lnTo>
                  <a:pt x="1504" y="4182"/>
                </a:lnTo>
                <a:lnTo>
                  <a:pt x="1871" y="4109"/>
                </a:lnTo>
                <a:lnTo>
                  <a:pt x="1945" y="4256"/>
                </a:lnTo>
                <a:lnTo>
                  <a:pt x="2055" y="4439"/>
                </a:lnTo>
                <a:lnTo>
                  <a:pt x="2238" y="4879"/>
                </a:lnTo>
                <a:lnTo>
                  <a:pt x="2421" y="5320"/>
                </a:lnTo>
                <a:lnTo>
                  <a:pt x="2495" y="5760"/>
                </a:lnTo>
                <a:lnTo>
                  <a:pt x="2605" y="6200"/>
                </a:lnTo>
                <a:lnTo>
                  <a:pt x="2715" y="6420"/>
                </a:lnTo>
                <a:lnTo>
                  <a:pt x="2788" y="6603"/>
                </a:lnTo>
                <a:lnTo>
                  <a:pt x="2935" y="6787"/>
                </a:lnTo>
                <a:lnTo>
                  <a:pt x="3082" y="6933"/>
                </a:lnTo>
                <a:lnTo>
                  <a:pt x="3228" y="6970"/>
                </a:lnTo>
                <a:lnTo>
                  <a:pt x="3302" y="6933"/>
                </a:lnTo>
                <a:lnTo>
                  <a:pt x="3375" y="6860"/>
                </a:lnTo>
                <a:lnTo>
                  <a:pt x="3375" y="6750"/>
                </a:lnTo>
                <a:lnTo>
                  <a:pt x="3302" y="6530"/>
                </a:lnTo>
                <a:lnTo>
                  <a:pt x="3192" y="6347"/>
                </a:lnTo>
                <a:lnTo>
                  <a:pt x="3082" y="6126"/>
                </a:lnTo>
                <a:lnTo>
                  <a:pt x="3008" y="5943"/>
                </a:lnTo>
                <a:lnTo>
                  <a:pt x="2898" y="5503"/>
                </a:lnTo>
                <a:lnTo>
                  <a:pt x="2788" y="5063"/>
                </a:lnTo>
                <a:lnTo>
                  <a:pt x="2605" y="4549"/>
                </a:lnTo>
                <a:lnTo>
                  <a:pt x="2458" y="4292"/>
                </a:lnTo>
                <a:lnTo>
                  <a:pt x="2311" y="4036"/>
                </a:lnTo>
                <a:lnTo>
                  <a:pt x="2752" y="4036"/>
                </a:lnTo>
                <a:lnTo>
                  <a:pt x="3192" y="4109"/>
                </a:lnTo>
                <a:lnTo>
                  <a:pt x="3192" y="4219"/>
                </a:lnTo>
                <a:lnTo>
                  <a:pt x="3228" y="4366"/>
                </a:lnTo>
                <a:lnTo>
                  <a:pt x="3302" y="4623"/>
                </a:lnTo>
                <a:lnTo>
                  <a:pt x="3522" y="5063"/>
                </a:lnTo>
                <a:lnTo>
                  <a:pt x="3779" y="5833"/>
                </a:lnTo>
                <a:lnTo>
                  <a:pt x="3852" y="5943"/>
                </a:lnTo>
                <a:lnTo>
                  <a:pt x="3889" y="6016"/>
                </a:lnTo>
                <a:lnTo>
                  <a:pt x="3962" y="6090"/>
                </a:lnTo>
                <a:lnTo>
                  <a:pt x="4109" y="6126"/>
                </a:lnTo>
                <a:lnTo>
                  <a:pt x="4146" y="6090"/>
                </a:lnTo>
                <a:lnTo>
                  <a:pt x="4219" y="6053"/>
                </a:lnTo>
                <a:lnTo>
                  <a:pt x="4292" y="5943"/>
                </a:lnTo>
                <a:lnTo>
                  <a:pt x="4292" y="5796"/>
                </a:lnTo>
                <a:lnTo>
                  <a:pt x="4256" y="5686"/>
                </a:lnTo>
                <a:lnTo>
                  <a:pt x="4182" y="5540"/>
                </a:lnTo>
                <a:lnTo>
                  <a:pt x="3852" y="4659"/>
                </a:lnTo>
                <a:lnTo>
                  <a:pt x="3669" y="4292"/>
                </a:lnTo>
                <a:lnTo>
                  <a:pt x="4035" y="4513"/>
                </a:lnTo>
                <a:lnTo>
                  <a:pt x="4182" y="4623"/>
                </a:lnTo>
                <a:lnTo>
                  <a:pt x="4329" y="4769"/>
                </a:lnTo>
                <a:lnTo>
                  <a:pt x="4439" y="4953"/>
                </a:lnTo>
                <a:lnTo>
                  <a:pt x="4512" y="5136"/>
                </a:lnTo>
                <a:lnTo>
                  <a:pt x="4659" y="5540"/>
                </a:lnTo>
                <a:lnTo>
                  <a:pt x="4806" y="6347"/>
                </a:lnTo>
                <a:lnTo>
                  <a:pt x="4842" y="6640"/>
                </a:lnTo>
                <a:lnTo>
                  <a:pt x="4952" y="6933"/>
                </a:lnTo>
                <a:lnTo>
                  <a:pt x="5063" y="7190"/>
                </a:lnTo>
                <a:lnTo>
                  <a:pt x="5209" y="7447"/>
                </a:lnTo>
                <a:lnTo>
                  <a:pt x="5393" y="7704"/>
                </a:lnTo>
                <a:lnTo>
                  <a:pt x="5576" y="7924"/>
                </a:lnTo>
                <a:lnTo>
                  <a:pt x="5759" y="8144"/>
                </a:lnTo>
                <a:lnTo>
                  <a:pt x="5980" y="8327"/>
                </a:lnTo>
                <a:lnTo>
                  <a:pt x="6236" y="8474"/>
                </a:lnTo>
                <a:lnTo>
                  <a:pt x="6493" y="8621"/>
                </a:lnTo>
                <a:lnTo>
                  <a:pt x="6750" y="8694"/>
                </a:lnTo>
                <a:lnTo>
                  <a:pt x="7043" y="8768"/>
                </a:lnTo>
                <a:lnTo>
                  <a:pt x="7300" y="8804"/>
                </a:lnTo>
                <a:lnTo>
                  <a:pt x="7924" y="8804"/>
                </a:lnTo>
                <a:lnTo>
                  <a:pt x="8217" y="8694"/>
                </a:lnTo>
                <a:lnTo>
                  <a:pt x="8511" y="8621"/>
                </a:lnTo>
                <a:lnTo>
                  <a:pt x="8731" y="8474"/>
                </a:lnTo>
                <a:lnTo>
                  <a:pt x="8951" y="8291"/>
                </a:lnTo>
                <a:lnTo>
                  <a:pt x="9171" y="8107"/>
                </a:lnTo>
                <a:lnTo>
                  <a:pt x="9354" y="7887"/>
                </a:lnTo>
                <a:lnTo>
                  <a:pt x="9464" y="7667"/>
                </a:lnTo>
                <a:lnTo>
                  <a:pt x="9611" y="7410"/>
                </a:lnTo>
                <a:lnTo>
                  <a:pt x="9684" y="7117"/>
                </a:lnTo>
                <a:lnTo>
                  <a:pt x="9721" y="6787"/>
                </a:lnTo>
                <a:lnTo>
                  <a:pt x="9758" y="6457"/>
                </a:lnTo>
                <a:lnTo>
                  <a:pt x="9721" y="6090"/>
                </a:lnTo>
                <a:lnTo>
                  <a:pt x="9684" y="5760"/>
                </a:lnTo>
                <a:lnTo>
                  <a:pt x="9538" y="5063"/>
                </a:lnTo>
                <a:lnTo>
                  <a:pt x="9354" y="4366"/>
                </a:lnTo>
                <a:lnTo>
                  <a:pt x="9024" y="2788"/>
                </a:lnTo>
                <a:lnTo>
                  <a:pt x="8951" y="2422"/>
                </a:lnTo>
                <a:lnTo>
                  <a:pt x="8951" y="2238"/>
                </a:lnTo>
                <a:lnTo>
                  <a:pt x="8951" y="2055"/>
                </a:lnTo>
                <a:lnTo>
                  <a:pt x="9024" y="2348"/>
                </a:lnTo>
                <a:lnTo>
                  <a:pt x="9098" y="2568"/>
                </a:lnTo>
                <a:lnTo>
                  <a:pt x="9244" y="2788"/>
                </a:lnTo>
                <a:lnTo>
                  <a:pt x="9391" y="3009"/>
                </a:lnTo>
                <a:lnTo>
                  <a:pt x="9501" y="3082"/>
                </a:lnTo>
                <a:lnTo>
                  <a:pt x="9611" y="3119"/>
                </a:lnTo>
                <a:lnTo>
                  <a:pt x="9684" y="3119"/>
                </a:lnTo>
                <a:lnTo>
                  <a:pt x="9758" y="3082"/>
                </a:lnTo>
                <a:lnTo>
                  <a:pt x="9794" y="3045"/>
                </a:lnTo>
                <a:lnTo>
                  <a:pt x="9831" y="2972"/>
                </a:lnTo>
                <a:lnTo>
                  <a:pt x="9758" y="2788"/>
                </a:lnTo>
                <a:lnTo>
                  <a:pt x="9648" y="2605"/>
                </a:lnTo>
                <a:lnTo>
                  <a:pt x="9464" y="2275"/>
                </a:lnTo>
                <a:lnTo>
                  <a:pt x="9318" y="1908"/>
                </a:lnTo>
                <a:lnTo>
                  <a:pt x="9244" y="1725"/>
                </a:lnTo>
                <a:lnTo>
                  <a:pt x="9134" y="1541"/>
                </a:lnTo>
                <a:lnTo>
                  <a:pt x="9171" y="1505"/>
                </a:lnTo>
                <a:lnTo>
                  <a:pt x="9354" y="1358"/>
                </a:lnTo>
                <a:lnTo>
                  <a:pt x="9538" y="1248"/>
                </a:lnTo>
                <a:lnTo>
                  <a:pt x="9978" y="1101"/>
                </a:lnTo>
                <a:lnTo>
                  <a:pt x="10051" y="1395"/>
                </a:lnTo>
                <a:lnTo>
                  <a:pt x="10125" y="1688"/>
                </a:lnTo>
                <a:lnTo>
                  <a:pt x="10345" y="2238"/>
                </a:lnTo>
                <a:lnTo>
                  <a:pt x="10418" y="2495"/>
                </a:lnTo>
                <a:lnTo>
                  <a:pt x="10491" y="2825"/>
                </a:lnTo>
                <a:lnTo>
                  <a:pt x="10565" y="2972"/>
                </a:lnTo>
                <a:lnTo>
                  <a:pt x="10638" y="3082"/>
                </a:lnTo>
                <a:lnTo>
                  <a:pt x="10748" y="3192"/>
                </a:lnTo>
                <a:lnTo>
                  <a:pt x="10858" y="3229"/>
                </a:lnTo>
                <a:lnTo>
                  <a:pt x="10968" y="3229"/>
                </a:lnTo>
                <a:lnTo>
                  <a:pt x="11042" y="3192"/>
                </a:lnTo>
                <a:lnTo>
                  <a:pt x="11115" y="3119"/>
                </a:lnTo>
                <a:lnTo>
                  <a:pt x="11115" y="3009"/>
                </a:lnTo>
                <a:lnTo>
                  <a:pt x="11115" y="2972"/>
                </a:lnTo>
                <a:lnTo>
                  <a:pt x="11078" y="2899"/>
                </a:lnTo>
                <a:lnTo>
                  <a:pt x="11005" y="2825"/>
                </a:lnTo>
                <a:lnTo>
                  <a:pt x="10932" y="2642"/>
                </a:lnTo>
                <a:lnTo>
                  <a:pt x="10895" y="2458"/>
                </a:lnTo>
                <a:lnTo>
                  <a:pt x="10675" y="1835"/>
                </a:lnTo>
                <a:lnTo>
                  <a:pt x="10528" y="1395"/>
                </a:lnTo>
                <a:lnTo>
                  <a:pt x="10418" y="1174"/>
                </a:lnTo>
                <a:lnTo>
                  <a:pt x="10308" y="991"/>
                </a:lnTo>
                <a:lnTo>
                  <a:pt x="10455" y="918"/>
                </a:lnTo>
                <a:lnTo>
                  <a:pt x="11005" y="734"/>
                </a:lnTo>
                <a:lnTo>
                  <a:pt x="11152" y="1174"/>
                </a:lnTo>
                <a:lnTo>
                  <a:pt x="11298" y="1615"/>
                </a:lnTo>
                <a:lnTo>
                  <a:pt x="11555" y="2348"/>
                </a:lnTo>
                <a:lnTo>
                  <a:pt x="11702" y="2678"/>
                </a:lnTo>
                <a:lnTo>
                  <a:pt x="11775" y="2788"/>
                </a:lnTo>
                <a:lnTo>
                  <a:pt x="11922" y="2899"/>
                </a:lnTo>
                <a:lnTo>
                  <a:pt x="11959" y="2935"/>
                </a:lnTo>
                <a:lnTo>
                  <a:pt x="12032" y="2899"/>
                </a:lnTo>
                <a:lnTo>
                  <a:pt x="12069" y="2899"/>
                </a:lnTo>
                <a:lnTo>
                  <a:pt x="12105" y="2825"/>
                </a:lnTo>
                <a:lnTo>
                  <a:pt x="12142" y="2715"/>
                </a:lnTo>
                <a:lnTo>
                  <a:pt x="12142" y="2568"/>
                </a:lnTo>
                <a:lnTo>
                  <a:pt x="12069" y="2275"/>
                </a:lnTo>
                <a:lnTo>
                  <a:pt x="11812" y="1688"/>
                </a:lnTo>
                <a:lnTo>
                  <a:pt x="11592" y="1101"/>
                </a:lnTo>
                <a:lnTo>
                  <a:pt x="11445" y="698"/>
                </a:lnTo>
                <a:lnTo>
                  <a:pt x="11372" y="588"/>
                </a:lnTo>
                <a:lnTo>
                  <a:pt x="11665" y="441"/>
                </a:lnTo>
                <a:lnTo>
                  <a:pt x="11922" y="294"/>
                </a:lnTo>
                <a:lnTo>
                  <a:pt x="12105" y="147"/>
                </a:lnTo>
                <a:lnTo>
                  <a:pt x="12142" y="111"/>
                </a:lnTo>
                <a:lnTo>
                  <a:pt x="12142" y="74"/>
                </a:lnTo>
                <a:lnTo>
                  <a:pt x="12105" y="37"/>
                </a:lnTo>
                <a:lnTo>
                  <a:pt x="12069" y="1"/>
                </a:lnTo>
                <a:close/>
                <a:moveTo>
                  <a:pt x="4072" y="7080"/>
                </a:moveTo>
                <a:lnTo>
                  <a:pt x="4035" y="7117"/>
                </a:lnTo>
                <a:lnTo>
                  <a:pt x="3999" y="7154"/>
                </a:lnTo>
                <a:lnTo>
                  <a:pt x="3999" y="7337"/>
                </a:lnTo>
                <a:lnTo>
                  <a:pt x="3999" y="7557"/>
                </a:lnTo>
                <a:lnTo>
                  <a:pt x="4072" y="7961"/>
                </a:lnTo>
                <a:lnTo>
                  <a:pt x="4219" y="8327"/>
                </a:lnTo>
                <a:lnTo>
                  <a:pt x="4366" y="8731"/>
                </a:lnTo>
                <a:lnTo>
                  <a:pt x="4439" y="8804"/>
                </a:lnTo>
                <a:lnTo>
                  <a:pt x="4182" y="8988"/>
                </a:lnTo>
                <a:lnTo>
                  <a:pt x="3889" y="9098"/>
                </a:lnTo>
                <a:lnTo>
                  <a:pt x="3852" y="8951"/>
                </a:lnTo>
                <a:lnTo>
                  <a:pt x="3815" y="8804"/>
                </a:lnTo>
                <a:lnTo>
                  <a:pt x="3669" y="8511"/>
                </a:lnTo>
                <a:lnTo>
                  <a:pt x="3522" y="8071"/>
                </a:lnTo>
                <a:lnTo>
                  <a:pt x="3449" y="7887"/>
                </a:lnTo>
                <a:lnTo>
                  <a:pt x="3339" y="7667"/>
                </a:lnTo>
                <a:lnTo>
                  <a:pt x="3228" y="7630"/>
                </a:lnTo>
                <a:lnTo>
                  <a:pt x="3155" y="7630"/>
                </a:lnTo>
                <a:lnTo>
                  <a:pt x="3045" y="7704"/>
                </a:lnTo>
                <a:lnTo>
                  <a:pt x="3045" y="7777"/>
                </a:lnTo>
                <a:lnTo>
                  <a:pt x="3082" y="7997"/>
                </a:lnTo>
                <a:lnTo>
                  <a:pt x="3118" y="8217"/>
                </a:lnTo>
                <a:lnTo>
                  <a:pt x="3265" y="8658"/>
                </a:lnTo>
                <a:lnTo>
                  <a:pt x="3339" y="8951"/>
                </a:lnTo>
                <a:lnTo>
                  <a:pt x="3412" y="9098"/>
                </a:lnTo>
                <a:lnTo>
                  <a:pt x="3485" y="9244"/>
                </a:lnTo>
                <a:lnTo>
                  <a:pt x="2825" y="9428"/>
                </a:lnTo>
                <a:lnTo>
                  <a:pt x="2788" y="9281"/>
                </a:lnTo>
                <a:lnTo>
                  <a:pt x="2642" y="8768"/>
                </a:lnTo>
                <a:lnTo>
                  <a:pt x="2532" y="8547"/>
                </a:lnTo>
                <a:lnTo>
                  <a:pt x="2385" y="8327"/>
                </a:lnTo>
                <a:lnTo>
                  <a:pt x="2385" y="8254"/>
                </a:lnTo>
                <a:lnTo>
                  <a:pt x="2385" y="8217"/>
                </a:lnTo>
                <a:lnTo>
                  <a:pt x="2421" y="8181"/>
                </a:lnTo>
                <a:lnTo>
                  <a:pt x="2421" y="8144"/>
                </a:lnTo>
                <a:lnTo>
                  <a:pt x="2421" y="8107"/>
                </a:lnTo>
                <a:lnTo>
                  <a:pt x="2385" y="8107"/>
                </a:lnTo>
                <a:lnTo>
                  <a:pt x="2275" y="8144"/>
                </a:lnTo>
                <a:lnTo>
                  <a:pt x="2128" y="8144"/>
                </a:lnTo>
                <a:lnTo>
                  <a:pt x="2055" y="8181"/>
                </a:lnTo>
                <a:lnTo>
                  <a:pt x="2018" y="8254"/>
                </a:lnTo>
                <a:lnTo>
                  <a:pt x="1981" y="8327"/>
                </a:lnTo>
                <a:lnTo>
                  <a:pt x="1981" y="8401"/>
                </a:lnTo>
                <a:lnTo>
                  <a:pt x="2165" y="8841"/>
                </a:lnTo>
                <a:lnTo>
                  <a:pt x="2348" y="9318"/>
                </a:lnTo>
                <a:lnTo>
                  <a:pt x="2385" y="9575"/>
                </a:lnTo>
                <a:lnTo>
                  <a:pt x="1945" y="9685"/>
                </a:lnTo>
                <a:lnTo>
                  <a:pt x="1871" y="9721"/>
                </a:lnTo>
                <a:lnTo>
                  <a:pt x="1798" y="9795"/>
                </a:lnTo>
                <a:lnTo>
                  <a:pt x="1798" y="9868"/>
                </a:lnTo>
                <a:lnTo>
                  <a:pt x="1761" y="9941"/>
                </a:lnTo>
                <a:lnTo>
                  <a:pt x="1798" y="10015"/>
                </a:lnTo>
                <a:lnTo>
                  <a:pt x="1835" y="10088"/>
                </a:lnTo>
                <a:lnTo>
                  <a:pt x="1908" y="10161"/>
                </a:lnTo>
                <a:lnTo>
                  <a:pt x="1981" y="10198"/>
                </a:lnTo>
                <a:lnTo>
                  <a:pt x="2275" y="10198"/>
                </a:lnTo>
                <a:lnTo>
                  <a:pt x="2385" y="10125"/>
                </a:lnTo>
                <a:lnTo>
                  <a:pt x="2495" y="10088"/>
                </a:lnTo>
                <a:lnTo>
                  <a:pt x="2532" y="10051"/>
                </a:lnTo>
                <a:lnTo>
                  <a:pt x="2568" y="10088"/>
                </a:lnTo>
                <a:lnTo>
                  <a:pt x="2605" y="10125"/>
                </a:lnTo>
                <a:lnTo>
                  <a:pt x="2678" y="10125"/>
                </a:lnTo>
                <a:lnTo>
                  <a:pt x="2788" y="10088"/>
                </a:lnTo>
                <a:lnTo>
                  <a:pt x="2825" y="9978"/>
                </a:lnTo>
                <a:lnTo>
                  <a:pt x="3265" y="9868"/>
                </a:lnTo>
                <a:lnTo>
                  <a:pt x="3742" y="9721"/>
                </a:lnTo>
                <a:lnTo>
                  <a:pt x="4146" y="9575"/>
                </a:lnTo>
                <a:lnTo>
                  <a:pt x="4549" y="9354"/>
                </a:lnTo>
                <a:lnTo>
                  <a:pt x="4732" y="9208"/>
                </a:lnTo>
                <a:lnTo>
                  <a:pt x="4879" y="9061"/>
                </a:lnTo>
                <a:lnTo>
                  <a:pt x="5026" y="8841"/>
                </a:lnTo>
                <a:lnTo>
                  <a:pt x="5136" y="8621"/>
                </a:lnTo>
                <a:lnTo>
                  <a:pt x="5209" y="8401"/>
                </a:lnTo>
                <a:lnTo>
                  <a:pt x="5173" y="8181"/>
                </a:lnTo>
                <a:lnTo>
                  <a:pt x="5099" y="7997"/>
                </a:lnTo>
                <a:lnTo>
                  <a:pt x="5026" y="7887"/>
                </a:lnTo>
                <a:lnTo>
                  <a:pt x="4952" y="7814"/>
                </a:lnTo>
                <a:lnTo>
                  <a:pt x="4842" y="7814"/>
                </a:lnTo>
                <a:lnTo>
                  <a:pt x="4806" y="7851"/>
                </a:lnTo>
                <a:lnTo>
                  <a:pt x="4806" y="7887"/>
                </a:lnTo>
                <a:lnTo>
                  <a:pt x="4732" y="8327"/>
                </a:lnTo>
                <a:lnTo>
                  <a:pt x="4512" y="7667"/>
                </a:lnTo>
                <a:lnTo>
                  <a:pt x="4366" y="7374"/>
                </a:lnTo>
                <a:lnTo>
                  <a:pt x="4182" y="7117"/>
                </a:lnTo>
                <a:lnTo>
                  <a:pt x="4146" y="708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73" name="Google Shape;73;p13"/>
          <p:cNvSpPr/>
          <p:nvPr/>
        </p:nvSpPr>
        <p:spPr>
          <a:xfrm>
            <a:off x="859713" y="3417443"/>
            <a:ext cx="317620" cy="659010"/>
          </a:xfrm>
          <a:custGeom>
            <a:avLst/>
            <a:gdLst/>
            <a:ahLst/>
            <a:cxnLst/>
            <a:rect l="l" t="t" r="r" b="b"/>
            <a:pathLst>
              <a:path w="6347" h="13169" extrusionOk="0">
                <a:moveTo>
                  <a:pt x="588" y="330"/>
                </a:moveTo>
                <a:lnTo>
                  <a:pt x="808" y="367"/>
                </a:lnTo>
                <a:lnTo>
                  <a:pt x="1028" y="440"/>
                </a:lnTo>
                <a:lnTo>
                  <a:pt x="1211" y="550"/>
                </a:lnTo>
                <a:lnTo>
                  <a:pt x="1395" y="734"/>
                </a:lnTo>
                <a:lnTo>
                  <a:pt x="1578" y="917"/>
                </a:lnTo>
                <a:lnTo>
                  <a:pt x="1688" y="1101"/>
                </a:lnTo>
                <a:lnTo>
                  <a:pt x="1798" y="1321"/>
                </a:lnTo>
                <a:lnTo>
                  <a:pt x="1908" y="1541"/>
                </a:lnTo>
                <a:lnTo>
                  <a:pt x="1982" y="1761"/>
                </a:lnTo>
                <a:lnTo>
                  <a:pt x="2018" y="2018"/>
                </a:lnTo>
                <a:lnTo>
                  <a:pt x="2018" y="2458"/>
                </a:lnTo>
                <a:lnTo>
                  <a:pt x="2018" y="2495"/>
                </a:lnTo>
                <a:lnTo>
                  <a:pt x="1982" y="2421"/>
                </a:lnTo>
                <a:lnTo>
                  <a:pt x="1762" y="1944"/>
                </a:lnTo>
                <a:lnTo>
                  <a:pt x="1615" y="1724"/>
                </a:lnTo>
                <a:lnTo>
                  <a:pt x="1432" y="1504"/>
                </a:lnTo>
                <a:lnTo>
                  <a:pt x="1395" y="1467"/>
                </a:lnTo>
                <a:lnTo>
                  <a:pt x="1322" y="1467"/>
                </a:lnTo>
                <a:lnTo>
                  <a:pt x="1285" y="1504"/>
                </a:lnTo>
                <a:lnTo>
                  <a:pt x="1285" y="1578"/>
                </a:lnTo>
                <a:lnTo>
                  <a:pt x="1322" y="1834"/>
                </a:lnTo>
                <a:lnTo>
                  <a:pt x="1395" y="2128"/>
                </a:lnTo>
                <a:lnTo>
                  <a:pt x="1615" y="2641"/>
                </a:lnTo>
                <a:lnTo>
                  <a:pt x="1725" y="2935"/>
                </a:lnTo>
                <a:lnTo>
                  <a:pt x="1615" y="2861"/>
                </a:lnTo>
                <a:lnTo>
                  <a:pt x="1468" y="2715"/>
                </a:lnTo>
                <a:lnTo>
                  <a:pt x="1248" y="2348"/>
                </a:lnTo>
                <a:lnTo>
                  <a:pt x="1065" y="1981"/>
                </a:lnTo>
                <a:lnTo>
                  <a:pt x="955" y="1724"/>
                </a:lnTo>
                <a:lnTo>
                  <a:pt x="845" y="1394"/>
                </a:lnTo>
                <a:lnTo>
                  <a:pt x="735" y="1027"/>
                </a:lnTo>
                <a:lnTo>
                  <a:pt x="661" y="697"/>
                </a:lnTo>
                <a:lnTo>
                  <a:pt x="588" y="330"/>
                </a:lnTo>
                <a:close/>
                <a:moveTo>
                  <a:pt x="3706" y="2825"/>
                </a:moveTo>
                <a:lnTo>
                  <a:pt x="3926" y="2861"/>
                </a:lnTo>
                <a:lnTo>
                  <a:pt x="4109" y="2935"/>
                </a:lnTo>
                <a:lnTo>
                  <a:pt x="4733" y="3118"/>
                </a:lnTo>
                <a:lnTo>
                  <a:pt x="4990" y="3228"/>
                </a:lnTo>
                <a:lnTo>
                  <a:pt x="5283" y="3375"/>
                </a:lnTo>
                <a:lnTo>
                  <a:pt x="5503" y="3522"/>
                </a:lnTo>
                <a:lnTo>
                  <a:pt x="5687" y="3668"/>
                </a:lnTo>
                <a:lnTo>
                  <a:pt x="5687" y="3668"/>
                </a:lnTo>
                <a:lnTo>
                  <a:pt x="5540" y="3632"/>
                </a:lnTo>
                <a:lnTo>
                  <a:pt x="5467" y="3632"/>
                </a:lnTo>
                <a:lnTo>
                  <a:pt x="5393" y="3705"/>
                </a:lnTo>
                <a:lnTo>
                  <a:pt x="5356" y="3778"/>
                </a:lnTo>
                <a:lnTo>
                  <a:pt x="5393" y="3888"/>
                </a:lnTo>
                <a:lnTo>
                  <a:pt x="5026" y="4035"/>
                </a:lnTo>
                <a:lnTo>
                  <a:pt x="4660" y="4109"/>
                </a:lnTo>
                <a:lnTo>
                  <a:pt x="4293" y="4182"/>
                </a:lnTo>
                <a:lnTo>
                  <a:pt x="3889" y="4182"/>
                </a:lnTo>
                <a:lnTo>
                  <a:pt x="3449" y="4109"/>
                </a:lnTo>
                <a:lnTo>
                  <a:pt x="3046" y="3999"/>
                </a:lnTo>
                <a:lnTo>
                  <a:pt x="2862" y="3925"/>
                </a:lnTo>
                <a:lnTo>
                  <a:pt x="2642" y="3815"/>
                </a:lnTo>
                <a:lnTo>
                  <a:pt x="2459" y="3668"/>
                </a:lnTo>
                <a:lnTo>
                  <a:pt x="2349" y="3595"/>
                </a:lnTo>
                <a:lnTo>
                  <a:pt x="2312" y="3522"/>
                </a:lnTo>
                <a:lnTo>
                  <a:pt x="2532" y="3668"/>
                </a:lnTo>
                <a:lnTo>
                  <a:pt x="2789" y="3815"/>
                </a:lnTo>
                <a:lnTo>
                  <a:pt x="3046" y="3888"/>
                </a:lnTo>
                <a:lnTo>
                  <a:pt x="3339" y="3999"/>
                </a:lnTo>
                <a:lnTo>
                  <a:pt x="3596" y="4035"/>
                </a:lnTo>
                <a:lnTo>
                  <a:pt x="3889" y="4109"/>
                </a:lnTo>
                <a:lnTo>
                  <a:pt x="4073" y="4109"/>
                </a:lnTo>
                <a:lnTo>
                  <a:pt x="4183" y="4072"/>
                </a:lnTo>
                <a:lnTo>
                  <a:pt x="4329" y="4035"/>
                </a:lnTo>
                <a:lnTo>
                  <a:pt x="4439" y="3962"/>
                </a:lnTo>
                <a:lnTo>
                  <a:pt x="4476" y="3888"/>
                </a:lnTo>
                <a:lnTo>
                  <a:pt x="4439" y="3778"/>
                </a:lnTo>
                <a:lnTo>
                  <a:pt x="4329" y="3705"/>
                </a:lnTo>
                <a:lnTo>
                  <a:pt x="4219" y="3632"/>
                </a:lnTo>
                <a:lnTo>
                  <a:pt x="3963" y="3595"/>
                </a:lnTo>
                <a:lnTo>
                  <a:pt x="3706" y="3558"/>
                </a:lnTo>
                <a:lnTo>
                  <a:pt x="3449" y="3522"/>
                </a:lnTo>
                <a:lnTo>
                  <a:pt x="2715" y="3338"/>
                </a:lnTo>
                <a:lnTo>
                  <a:pt x="2862" y="3228"/>
                </a:lnTo>
                <a:lnTo>
                  <a:pt x="3082" y="3081"/>
                </a:lnTo>
                <a:lnTo>
                  <a:pt x="3302" y="2935"/>
                </a:lnTo>
                <a:lnTo>
                  <a:pt x="3486" y="2861"/>
                </a:lnTo>
                <a:lnTo>
                  <a:pt x="3706" y="2825"/>
                </a:lnTo>
                <a:close/>
                <a:moveTo>
                  <a:pt x="1285" y="5686"/>
                </a:moveTo>
                <a:lnTo>
                  <a:pt x="1725" y="5723"/>
                </a:lnTo>
                <a:lnTo>
                  <a:pt x="1762" y="5723"/>
                </a:lnTo>
                <a:lnTo>
                  <a:pt x="1835" y="5869"/>
                </a:lnTo>
                <a:lnTo>
                  <a:pt x="1908" y="5943"/>
                </a:lnTo>
                <a:lnTo>
                  <a:pt x="2018" y="5943"/>
                </a:lnTo>
                <a:lnTo>
                  <a:pt x="2129" y="5869"/>
                </a:lnTo>
                <a:lnTo>
                  <a:pt x="2165" y="5759"/>
                </a:lnTo>
                <a:lnTo>
                  <a:pt x="2642" y="5796"/>
                </a:lnTo>
                <a:lnTo>
                  <a:pt x="3082" y="5796"/>
                </a:lnTo>
                <a:lnTo>
                  <a:pt x="3339" y="5833"/>
                </a:lnTo>
                <a:lnTo>
                  <a:pt x="3522" y="5869"/>
                </a:lnTo>
                <a:lnTo>
                  <a:pt x="3522" y="6016"/>
                </a:lnTo>
                <a:lnTo>
                  <a:pt x="3376" y="5979"/>
                </a:lnTo>
                <a:lnTo>
                  <a:pt x="3266" y="6016"/>
                </a:lnTo>
                <a:lnTo>
                  <a:pt x="3119" y="6089"/>
                </a:lnTo>
                <a:lnTo>
                  <a:pt x="3082" y="6163"/>
                </a:lnTo>
                <a:lnTo>
                  <a:pt x="3082" y="6236"/>
                </a:lnTo>
                <a:lnTo>
                  <a:pt x="2752" y="6236"/>
                </a:lnTo>
                <a:lnTo>
                  <a:pt x="1322" y="6163"/>
                </a:lnTo>
                <a:lnTo>
                  <a:pt x="808" y="6089"/>
                </a:lnTo>
                <a:lnTo>
                  <a:pt x="515" y="6053"/>
                </a:lnTo>
                <a:lnTo>
                  <a:pt x="258" y="6089"/>
                </a:lnTo>
                <a:lnTo>
                  <a:pt x="368" y="5943"/>
                </a:lnTo>
                <a:lnTo>
                  <a:pt x="515" y="5833"/>
                </a:lnTo>
                <a:lnTo>
                  <a:pt x="661" y="5723"/>
                </a:lnTo>
                <a:lnTo>
                  <a:pt x="808" y="5686"/>
                </a:lnTo>
                <a:close/>
                <a:moveTo>
                  <a:pt x="2239" y="6676"/>
                </a:moveTo>
                <a:lnTo>
                  <a:pt x="3009" y="6713"/>
                </a:lnTo>
                <a:lnTo>
                  <a:pt x="3156" y="6750"/>
                </a:lnTo>
                <a:lnTo>
                  <a:pt x="3156" y="7997"/>
                </a:lnTo>
                <a:lnTo>
                  <a:pt x="3119" y="9244"/>
                </a:lnTo>
                <a:lnTo>
                  <a:pt x="2422" y="9354"/>
                </a:lnTo>
                <a:lnTo>
                  <a:pt x="2422" y="8951"/>
                </a:lnTo>
                <a:lnTo>
                  <a:pt x="2312" y="7630"/>
                </a:lnTo>
                <a:lnTo>
                  <a:pt x="2275" y="6933"/>
                </a:lnTo>
                <a:lnTo>
                  <a:pt x="2239" y="6676"/>
                </a:lnTo>
                <a:close/>
                <a:moveTo>
                  <a:pt x="1065" y="6566"/>
                </a:moveTo>
                <a:lnTo>
                  <a:pt x="1872" y="6676"/>
                </a:lnTo>
                <a:lnTo>
                  <a:pt x="1835" y="6786"/>
                </a:lnTo>
                <a:lnTo>
                  <a:pt x="1835" y="6933"/>
                </a:lnTo>
                <a:lnTo>
                  <a:pt x="1872" y="7226"/>
                </a:lnTo>
                <a:lnTo>
                  <a:pt x="1945" y="8804"/>
                </a:lnTo>
                <a:lnTo>
                  <a:pt x="1982" y="9391"/>
                </a:lnTo>
                <a:lnTo>
                  <a:pt x="1542" y="9391"/>
                </a:lnTo>
                <a:lnTo>
                  <a:pt x="1101" y="9427"/>
                </a:lnTo>
                <a:lnTo>
                  <a:pt x="1028" y="8254"/>
                </a:lnTo>
                <a:lnTo>
                  <a:pt x="955" y="7410"/>
                </a:lnTo>
                <a:lnTo>
                  <a:pt x="918" y="6970"/>
                </a:lnTo>
                <a:lnTo>
                  <a:pt x="808" y="6566"/>
                </a:lnTo>
                <a:close/>
                <a:moveTo>
                  <a:pt x="3082" y="9721"/>
                </a:moveTo>
                <a:lnTo>
                  <a:pt x="3009" y="10454"/>
                </a:lnTo>
                <a:lnTo>
                  <a:pt x="2972" y="10454"/>
                </a:lnTo>
                <a:lnTo>
                  <a:pt x="2862" y="10418"/>
                </a:lnTo>
                <a:lnTo>
                  <a:pt x="2752" y="10418"/>
                </a:lnTo>
                <a:lnTo>
                  <a:pt x="2605" y="10454"/>
                </a:lnTo>
                <a:lnTo>
                  <a:pt x="2495" y="10528"/>
                </a:lnTo>
                <a:lnTo>
                  <a:pt x="2495" y="10418"/>
                </a:lnTo>
                <a:lnTo>
                  <a:pt x="2459" y="9831"/>
                </a:lnTo>
                <a:lnTo>
                  <a:pt x="2789" y="9794"/>
                </a:lnTo>
                <a:lnTo>
                  <a:pt x="3082" y="9721"/>
                </a:lnTo>
                <a:close/>
                <a:moveTo>
                  <a:pt x="1138" y="9758"/>
                </a:moveTo>
                <a:lnTo>
                  <a:pt x="1358" y="9831"/>
                </a:lnTo>
                <a:lnTo>
                  <a:pt x="1542" y="9831"/>
                </a:lnTo>
                <a:lnTo>
                  <a:pt x="1982" y="9868"/>
                </a:lnTo>
                <a:lnTo>
                  <a:pt x="2018" y="10088"/>
                </a:lnTo>
                <a:lnTo>
                  <a:pt x="1982" y="10124"/>
                </a:lnTo>
                <a:lnTo>
                  <a:pt x="1688" y="10088"/>
                </a:lnTo>
                <a:lnTo>
                  <a:pt x="1615" y="10124"/>
                </a:lnTo>
                <a:lnTo>
                  <a:pt x="1542" y="10161"/>
                </a:lnTo>
                <a:lnTo>
                  <a:pt x="1542" y="10234"/>
                </a:lnTo>
                <a:lnTo>
                  <a:pt x="1578" y="10308"/>
                </a:lnTo>
                <a:lnTo>
                  <a:pt x="1725" y="10454"/>
                </a:lnTo>
                <a:lnTo>
                  <a:pt x="1945" y="10491"/>
                </a:lnTo>
                <a:lnTo>
                  <a:pt x="2018" y="10491"/>
                </a:lnTo>
                <a:lnTo>
                  <a:pt x="2018" y="10748"/>
                </a:lnTo>
                <a:lnTo>
                  <a:pt x="1798" y="10785"/>
                </a:lnTo>
                <a:lnTo>
                  <a:pt x="1798" y="10748"/>
                </a:lnTo>
                <a:lnTo>
                  <a:pt x="1762" y="10748"/>
                </a:lnTo>
                <a:lnTo>
                  <a:pt x="1688" y="10785"/>
                </a:lnTo>
                <a:lnTo>
                  <a:pt x="1615" y="10821"/>
                </a:lnTo>
                <a:lnTo>
                  <a:pt x="1542" y="10895"/>
                </a:lnTo>
                <a:lnTo>
                  <a:pt x="1505" y="11005"/>
                </a:lnTo>
                <a:lnTo>
                  <a:pt x="1542" y="11078"/>
                </a:lnTo>
                <a:lnTo>
                  <a:pt x="1652" y="11151"/>
                </a:lnTo>
                <a:lnTo>
                  <a:pt x="2055" y="11151"/>
                </a:lnTo>
                <a:lnTo>
                  <a:pt x="2129" y="11408"/>
                </a:lnTo>
                <a:lnTo>
                  <a:pt x="2239" y="11592"/>
                </a:lnTo>
                <a:lnTo>
                  <a:pt x="2275" y="11628"/>
                </a:lnTo>
                <a:lnTo>
                  <a:pt x="2349" y="11628"/>
                </a:lnTo>
                <a:lnTo>
                  <a:pt x="2422" y="11592"/>
                </a:lnTo>
                <a:lnTo>
                  <a:pt x="2459" y="11555"/>
                </a:lnTo>
                <a:lnTo>
                  <a:pt x="2532" y="11371"/>
                </a:lnTo>
                <a:lnTo>
                  <a:pt x="2569" y="11188"/>
                </a:lnTo>
                <a:lnTo>
                  <a:pt x="2569" y="11005"/>
                </a:lnTo>
                <a:lnTo>
                  <a:pt x="2532" y="10785"/>
                </a:lnTo>
                <a:lnTo>
                  <a:pt x="2679" y="10821"/>
                </a:lnTo>
                <a:lnTo>
                  <a:pt x="3009" y="10821"/>
                </a:lnTo>
                <a:lnTo>
                  <a:pt x="2936" y="11408"/>
                </a:lnTo>
                <a:lnTo>
                  <a:pt x="2862" y="11812"/>
                </a:lnTo>
                <a:lnTo>
                  <a:pt x="2825" y="11995"/>
                </a:lnTo>
                <a:lnTo>
                  <a:pt x="2752" y="12178"/>
                </a:lnTo>
                <a:lnTo>
                  <a:pt x="2642" y="12362"/>
                </a:lnTo>
                <a:lnTo>
                  <a:pt x="2532" y="12472"/>
                </a:lnTo>
                <a:lnTo>
                  <a:pt x="2349" y="12582"/>
                </a:lnTo>
                <a:lnTo>
                  <a:pt x="2129" y="12619"/>
                </a:lnTo>
                <a:lnTo>
                  <a:pt x="1945" y="12619"/>
                </a:lnTo>
                <a:lnTo>
                  <a:pt x="1798" y="12582"/>
                </a:lnTo>
                <a:lnTo>
                  <a:pt x="1652" y="12472"/>
                </a:lnTo>
                <a:lnTo>
                  <a:pt x="1505" y="12362"/>
                </a:lnTo>
                <a:lnTo>
                  <a:pt x="1432" y="12215"/>
                </a:lnTo>
                <a:lnTo>
                  <a:pt x="1322" y="12068"/>
                </a:lnTo>
                <a:lnTo>
                  <a:pt x="1211" y="11738"/>
                </a:lnTo>
                <a:lnTo>
                  <a:pt x="1138" y="11335"/>
                </a:lnTo>
                <a:lnTo>
                  <a:pt x="1138" y="10858"/>
                </a:lnTo>
                <a:lnTo>
                  <a:pt x="1138" y="10014"/>
                </a:lnTo>
                <a:lnTo>
                  <a:pt x="1138" y="9758"/>
                </a:lnTo>
                <a:close/>
                <a:moveTo>
                  <a:pt x="625" y="0"/>
                </a:moveTo>
                <a:lnTo>
                  <a:pt x="478" y="37"/>
                </a:lnTo>
                <a:lnTo>
                  <a:pt x="331" y="110"/>
                </a:lnTo>
                <a:lnTo>
                  <a:pt x="294" y="184"/>
                </a:lnTo>
                <a:lnTo>
                  <a:pt x="294" y="220"/>
                </a:lnTo>
                <a:lnTo>
                  <a:pt x="294" y="294"/>
                </a:lnTo>
                <a:lnTo>
                  <a:pt x="331" y="330"/>
                </a:lnTo>
                <a:lnTo>
                  <a:pt x="294" y="587"/>
                </a:lnTo>
                <a:lnTo>
                  <a:pt x="294" y="844"/>
                </a:lnTo>
                <a:lnTo>
                  <a:pt x="331" y="1101"/>
                </a:lnTo>
                <a:lnTo>
                  <a:pt x="368" y="1321"/>
                </a:lnTo>
                <a:lnTo>
                  <a:pt x="551" y="1834"/>
                </a:lnTo>
                <a:lnTo>
                  <a:pt x="735" y="2274"/>
                </a:lnTo>
                <a:lnTo>
                  <a:pt x="918" y="2641"/>
                </a:lnTo>
                <a:lnTo>
                  <a:pt x="1175" y="3008"/>
                </a:lnTo>
                <a:lnTo>
                  <a:pt x="1322" y="3155"/>
                </a:lnTo>
                <a:lnTo>
                  <a:pt x="1505" y="3265"/>
                </a:lnTo>
                <a:lnTo>
                  <a:pt x="1652" y="3375"/>
                </a:lnTo>
                <a:lnTo>
                  <a:pt x="1872" y="3375"/>
                </a:lnTo>
                <a:lnTo>
                  <a:pt x="1798" y="3815"/>
                </a:lnTo>
                <a:lnTo>
                  <a:pt x="1725" y="4365"/>
                </a:lnTo>
                <a:lnTo>
                  <a:pt x="1725" y="4659"/>
                </a:lnTo>
                <a:lnTo>
                  <a:pt x="1762" y="4806"/>
                </a:lnTo>
                <a:lnTo>
                  <a:pt x="1798" y="4916"/>
                </a:lnTo>
                <a:lnTo>
                  <a:pt x="1762" y="5319"/>
                </a:lnTo>
                <a:lnTo>
                  <a:pt x="1615" y="5319"/>
                </a:lnTo>
                <a:lnTo>
                  <a:pt x="1138" y="5282"/>
                </a:lnTo>
                <a:lnTo>
                  <a:pt x="918" y="5246"/>
                </a:lnTo>
                <a:lnTo>
                  <a:pt x="698" y="5282"/>
                </a:lnTo>
                <a:lnTo>
                  <a:pt x="404" y="5392"/>
                </a:lnTo>
                <a:lnTo>
                  <a:pt x="294" y="5466"/>
                </a:lnTo>
                <a:lnTo>
                  <a:pt x="184" y="5576"/>
                </a:lnTo>
                <a:lnTo>
                  <a:pt x="111" y="5686"/>
                </a:lnTo>
                <a:lnTo>
                  <a:pt x="74" y="5796"/>
                </a:lnTo>
                <a:lnTo>
                  <a:pt x="38" y="5943"/>
                </a:lnTo>
                <a:lnTo>
                  <a:pt x="1" y="6089"/>
                </a:lnTo>
                <a:lnTo>
                  <a:pt x="38" y="6163"/>
                </a:lnTo>
                <a:lnTo>
                  <a:pt x="111" y="6199"/>
                </a:lnTo>
                <a:lnTo>
                  <a:pt x="38" y="6273"/>
                </a:lnTo>
                <a:lnTo>
                  <a:pt x="38" y="6346"/>
                </a:lnTo>
                <a:lnTo>
                  <a:pt x="38" y="6456"/>
                </a:lnTo>
                <a:lnTo>
                  <a:pt x="111" y="6530"/>
                </a:lnTo>
                <a:lnTo>
                  <a:pt x="184" y="6566"/>
                </a:lnTo>
                <a:lnTo>
                  <a:pt x="294" y="6566"/>
                </a:lnTo>
                <a:lnTo>
                  <a:pt x="368" y="6493"/>
                </a:lnTo>
                <a:lnTo>
                  <a:pt x="441" y="6493"/>
                </a:lnTo>
                <a:lnTo>
                  <a:pt x="441" y="6530"/>
                </a:lnTo>
                <a:lnTo>
                  <a:pt x="441" y="6786"/>
                </a:lnTo>
                <a:lnTo>
                  <a:pt x="441" y="7080"/>
                </a:lnTo>
                <a:lnTo>
                  <a:pt x="515" y="7593"/>
                </a:lnTo>
                <a:lnTo>
                  <a:pt x="588" y="8657"/>
                </a:lnTo>
                <a:lnTo>
                  <a:pt x="625" y="9721"/>
                </a:lnTo>
                <a:lnTo>
                  <a:pt x="625" y="10785"/>
                </a:lnTo>
                <a:lnTo>
                  <a:pt x="661" y="11225"/>
                </a:lnTo>
                <a:lnTo>
                  <a:pt x="698" y="11665"/>
                </a:lnTo>
                <a:lnTo>
                  <a:pt x="808" y="12105"/>
                </a:lnTo>
                <a:lnTo>
                  <a:pt x="881" y="12289"/>
                </a:lnTo>
                <a:lnTo>
                  <a:pt x="991" y="12509"/>
                </a:lnTo>
                <a:lnTo>
                  <a:pt x="1065" y="12655"/>
                </a:lnTo>
                <a:lnTo>
                  <a:pt x="1175" y="12765"/>
                </a:lnTo>
                <a:lnTo>
                  <a:pt x="1322" y="12912"/>
                </a:lnTo>
                <a:lnTo>
                  <a:pt x="1468" y="12985"/>
                </a:lnTo>
                <a:lnTo>
                  <a:pt x="1615" y="13059"/>
                </a:lnTo>
                <a:lnTo>
                  <a:pt x="1798" y="13096"/>
                </a:lnTo>
                <a:lnTo>
                  <a:pt x="1945" y="13132"/>
                </a:lnTo>
                <a:lnTo>
                  <a:pt x="2129" y="13169"/>
                </a:lnTo>
                <a:lnTo>
                  <a:pt x="2349" y="13132"/>
                </a:lnTo>
                <a:lnTo>
                  <a:pt x="2569" y="13096"/>
                </a:lnTo>
                <a:lnTo>
                  <a:pt x="2752" y="12985"/>
                </a:lnTo>
                <a:lnTo>
                  <a:pt x="2899" y="12875"/>
                </a:lnTo>
                <a:lnTo>
                  <a:pt x="3009" y="12765"/>
                </a:lnTo>
                <a:lnTo>
                  <a:pt x="3119" y="12582"/>
                </a:lnTo>
                <a:lnTo>
                  <a:pt x="3302" y="12215"/>
                </a:lnTo>
                <a:lnTo>
                  <a:pt x="3412" y="11812"/>
                </a:lnTo>
                <a:lnTo>
                  <a:pt x="3449" y="11408"/>
                </a:lnTo>
                <a:lnTo>
                  <a:pt x="3522" y="10601"/>
                </a:lnTo>
                <a:lnTo>
                  <a:pt x="3632" y="9647"/>
                </a:lnTo>
                <a:lnTo>
                  <a:pt x="3669" y="8657"/>
                </a:lnTo>
                <a:lnTo>
                  <a:pt x="3669" y="7667"/>
                </a:lnTo>
                <a:lnTo>
                  <a:pt x="3669" y="6676"/>
                </a:lnTo>
                <a:lnTo>
                  <a:pt x="3743" y="6603"/>
                </a:lnTo>
                <a:lnTo>
                  <a:pt x="3779" y="6530"/>
                </a:lnTo>
                <a:lnTo>
                  <a:pt x="3779" y="6456"/>
                </a:lnTo>
                <a:lnTo>
                  <a:pt x="3889" y="6273"/>
                </a:lnTo>
                <a:lnTo>
                  <a:pt x="3963" y="6053"/>
                </a:lnTo>
                <a:lnTo>
                  <a:pt x="3999" y="5833"/>
                </a:lnTo>
                <a:lnTo>
                  <a:pt x="3963" y="5723"/>
                </a:lnTo>
                <a:lnTo>
                  <a:pt x="3926" y="5612"/>
                </a:lnTo>
                <a:lnTo>
                  <a:pt x="3816" y="5502"/>
                </a:lnTo>
                <a:lnTo>
                  <a:pt x="3669" y="5429"/>
                </a:lnTo>
                <a:lnTo>
                  <a:pt x="3486" y="5392"/>
                </a:lnTo>
                <a:lnTo>
                  <a:pt x="3266" y="5356"/>
                </a:lnTo>
                <a:lnTo>
                  <a:pt x="2532" y="5356"/>
                </a:lnTo>
                <a:lnTo>
                  <a:pt x="2165" y="5319"/>
                </a:lnTo>
                <a:lnTo>
                  <a:pt x="2092" y="4806"/>
                </a:lnTo>
                <a:lnTo>
                  <a:pt x="2165" y="4585"/>
                </a:lnTo>
                <a:lnTo>
                  <a:pt x="2165" y="4365"/>
                </a:lnTo>
                <a:lnTo>
                  <a:pt x="2202" y="3962"/>
                </a:lnTo>
                <a:lnTo>
                  <a:pt x="2459" y="4145"/>
                </a:lnTo>
                <a:lnTo>
                  <a:pt x="2715" y="4292"/>
                </a:lnTo>
                <a:lnTo>
                  <a:pt x="2972" y="4402"/>
                </a:lnTo>
                <a:lnTo>
                  <a:pt x="3266" y="4475"/>
                </a:lnTo>
                <a:lnTo>
                  <a:pt x="3522" y="4549"/>
                </a:lnTo>
                <a:lnTo>
                  <a:pt x="3816" y="4585"/>
                </a:lnTo>
                <a:lnTo>
                  <a:pt x="4403" y="4585"/>
                </a:lnTo>
                <a:lnTo>
                  <a:pt x="4660" y="4549"/>
                </a:lnTo>
                <a:lnTo>
                  <a:pt x="4953" y="4475"/>
                </a:lnTo>
                <a:lnTo>
                  <a:pt x="5210" y="4402"/>
                </a:lnTo>
                <a:lnTo>
                  <a:pt x="5503" y="4292"/>
                </a:lnTo>
                <a:lnTo>
                  <a:pt x="5760" y="4182"/>
                </a:lnTo>
                <a:lnTo>
                  <a:pt x="5833" y="4109"/>
                </a:lnTo>
                <a:lnTo>
                  <a:pt x="5833" y="3999"/>
                </a:lnTo>
                <a:lnTo>
                  <a:pt x="5833" y="3888"/>
                </a:lnTo>
                <a:lnTo>
                  <a:pt x="5797" y="3778"/>
                </a:lnTo>
                <a:lnTo>
                  <a:pt x="5797" y="3778"/>
                </a:lnTo>
                <a:lnTo>
                  <a:pt x="5833" y="3815"/>
                </a:lnTo>
                <a:lnTo>
                  <a:pt x="5980" y="3962"/>
                </a:lnTo>
                <a:lnTo>
                  <a:pt x="6053" y="3999"/>
                </a:lnTo>
                <a:lnTo>
                  <a:pt x="6200" y="4035"/>
                </a:lnTo>
                <a:lnTo>
                  <a:pt x="6237" y="4035"/>
                </a:lnTo>
                <a:lnTo>
                  <a:pt x="6274" y="3999"/>
                </a:lnTo>
                <a:lnTo>
                  <a:pt x="6347" y="3888"/>
                </a:lnTo>
                <a:lnTo>
                  <a:pt x="6310" y="3742"/>
                </a:lnTo>
                <a:lnTo>
                  <a:pt x="6274" y="3632"/>
                </a:lnTo>
                <a:lnTo>
                  <a:pt x="6200" y="3522"/>
                </a:lnTo>
                <a:lnTo>
                  <a:pt x="6090" y="3375"/>
                </a:lnTo>
                <a:lnTo>
                  <a:pt x="5833" y="3192"/>
                </a:lnTo>
                <a:lnTo>
                  <a:pt x="5613" y="3045"/>
                </a:lnTo>
                <a:lnTo>
                  <a:pt x="5283" y="2861"/>
                </a:lnTo>
                <a:lnTo>
                  <a:pt x="4953" y="2715"/>
                </a:lnTo>
                <a:lnTo>
                  <a:pt x="4256" y="2495"/>
                </a:lnTo>
                <a:lnTo>
                  <a:pt x="3926" y="2421"/>
                </a:lnTo>
                <a:lnTo>
                  <a:pt x="3596" y="2385"/>
                </a:lnTo>
                <a:lnTo>
                  <a:pt x="3302" y="2458"/>
                </a:lnTo>
                <a:lnTo>
                  <a:pt x="2972" y="2605"/>
                </a:lnTo>
                <a:lnTo>
                  <a:pt x="2679" y="2788"/>
                </a:lnTo>
                <a:lnTo>
                  <a:pt x="2349" y="3081"/>
                </a:lnTo>
                <a:lnTo>
                  <a:pt x="2349" y="3045"/>
                </a:lnTo>
                <a:lnTo>
                  <a:pt x="2385" y="2788"/>
                </a:lnTo>
                <a:lnTo>
                  <a:pt x="2459" y="2568"/>
                </a:lnTo>
                <a:lnTo>
                  <a:pt x="2495" y="2458"/>
                </a:lnTo>
                <a:lnTo>
                  <a:pt x="2495" y="2311"/>
                </a:lnTo>
                <a:lnTo>
                  <a:pt x="2495" y="2201"/>
                </a:lnTo>
                <a:lnTo>
                  <a:pt x="2422" y="2128"/>
                </a:lnTo>
                <a:lnTo>
                  <a:pt x="2385" y="1871"/>
                </a:lnTo>
                <a:lnTo>
                  <a:pt x="2312" y="1614"/>
                </a:lnTo>
                <a:lnTo>
                  <a:pt x="2129" y="1137"/>
                </a:lnTo>
                <a:lnTo>
                  <a:pt x="2018" y="917"/>
                </a:lnTo>
                <a:lnTo>
                  <a:pt x="1835" y="661"/>
                </a:lnTo>
                <a:lnTo>
                  <a:pt x="1652" y="440"/>
                </a:lnTo>
                <a:lnTo>
                  <a:pt x="1395" y="220"/>
                </a:lnTo>
                <a:lnTo>
                  <a:pt x="1138" y="74"/>
                </a:lnTo>
                <a:lnTo>
                  <a:pt x="881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74" name="Google Shape;74;p13"/>
          <p:cNvSpPr/>
          <p:nvPr/>
        </p:nvSpPr>
        <p:spPr>
          <a:xfrm rot="1920742">
            <a:off x="5707038" y="4213989"/>
            <a:ext cx="884797" cy="750834"/>
          </a:xfrm>
          <a:custGeom>
            <a:avLst/>
            <a:gdLst/>
            <a:ahLst/>
            <a:cxnLst/>
            <a:rect l="l" t="t" r="r" b="b"/>
            <a:pathLst>
              <a:path w="17681" h="15004" extrusionOk="0">
                <a:moveTo>
                  <a:pt x="6823" y="1981"/>
                </a:moveTo>
                <a:lnTo>
                  <a:pt x="6676" y="2018"/>
                </a:lnTo>
                <a:lnTo>
                  <a:pt x="6566" y="2055"/>
                </a:lnTo>
                <a:lnTo>
                  <a:pt x="6493" y="2201"/>
                </a:lnTo>
                <a:lnTo>
                  <a:pt x="6420" y="2385"/>
                </a:lnTo>
                <a:lnTo>
                  <a:pt x="6383" y="2531"/>
                </a:lnTo>
                <a:lnTo>
                  <a:pt x="6383" y="2641"/>
                </a:lnTo>
                <a:lnTo>
                  <a:pt x="6420" y="2752"/>
                </a:lnTo>
                <a:lnTo>
                  <a:pt x="6493" y="2825"/>
                </a:lnTo>
                <a:lnTo>
                  <a:pt x="6566" y="2862"/>
                </a:lnTo>
                <a:lnTo>
                  <a:pt x="6713" y="2862"/>
                </a:lnTo>
                <a:lnTo>
                  <a:pt x="6860" y="2825"/>
                </a:lnTo>
                <a:lnTo>
                  <a:pt x="6933" y="2752"/>
                </a:lnTo>
                <a:lnTo>
                  <a:pt x="7006" y="2641"/>
                </a:lnTo>
                <a:lnTo>
                  <a:pt x="7080" y="2531"/>
                </a:lnTo>
                <a:lnTo>
                  <a:pt x="7080" y="2421"/>
                </a:lnTo>
                <a:lnTo>
                  <a:pt x="7080" y="2275"/>
                </a:lnTo>
                <a:lnTo>
                  <a:pt x="7006" y="2165"/>
                </a:lnTo>
                <a:lnTo>
                  <a:pt x="6933" y="2055"/>
                </a:lnTo>
                <a:lnTo>
                  <a:pt x="6823" y="1981"/>
                </a:lnTo>
                <a:close/>
                <a:moveTo>
                  <a:pt x="5282" y="2641"/>
                </a:moveTo>
                <a:lnTo>
                  <a:pt x="5209" y="2678"/>
                </a:lnTo>
                <a:lnTo>
                  <a:pt x="5136" y="2715"/>
                </a:lnTo>
                <a:lnTo>
                  <a:pt x="5062" y="2788"/>
                </a:lnTo>
                <a:lnTo>
                  <a:pt x="5062" y="2898"/>
                </a:lnTo>
                <a:lnTo>
                  <a:pt x="5062" y="2935"/>
                </a:lnTo>
                <a:lnTo>
                  <a:pt x="4989" y="2972"/>
                </a:lnTo>
                <a:lnTo>
                  <a:pt x="4952" y="3045"/>
                </a:lnTo>
                <a:lnTo>
                  <a:pt x="4952" y="3118"/>
                </a:lnTo>
                <a:lnTo>
                  <a:pt x="4952" y="3228"/>
                </a:lnTo>
                <a:lnTo>
                  <a:pt x="5026" y="3338"/>
                </a:lnTo>
                <a:lnTo>
                  <a:pt x="5099" y="3412"/>
                </a:lnTo>
                <a:lnTo>
                  <a:pt x="5319" y="3412"/>
                </a:lnTo>
                <a:lnTo>
                  <a:pt x="5429" y="3338"/>
                </a:lnTo>
                <a:lnTo>
                  <a:pt x="5502" y="3265"/>
                </a:lnTo>
                <a:lnTo>
                  <a:pt x="5576" y="3155"/>
                </a:lnTo>
                <a:lnTo>
                  <a:pt x="5613" y="3008"/>
                </a:lnTo>
                <a:lnTo>
                  <a:pt x="5576" y="2862"/>
                </a:lnTo>
                <a:lnTo>
                  <a:pt x="5502" y="2752"/>
                </a:lnTo>
                <a:lnTo>
                  <a:pt x="5392" y="2678"/>
                </a:lnTo>
                <a:lnTo>
                  <a:pt x="5282" y="2641"/>
                </a:lnTo>
                <a:close/>
                <a:moveTo>
                  <a:pt x="6786" y="3559"/>
                </a:moveTo>
                <a:lnTo>
                  <a:pt x="6640" y="3595"/>
                </a:lnTo>
                <a:lnTo>
                  <a:pt x="6493" y="3705"/>
                </a:lnTo>
                <a:lnTo>
                  <a:pt x="6383" y="3815"/>
                </a:lnTo>
                <a:lnTo>
                  <a:pt x="6309" y="3962"/>
                </a:lnTo>
                <a:lnTo>
                  <a:pt x="6273" y="4109"/>
                </a:lnTo>
                <a:lnTo>
                  <a:pt x="6273" y="4255"/>
                </a:lnTo>
                <a:lnTo>
                  <a:pt x="6273" y="4366"/>
                </a:lnTo>
                <a:lnTo>
                  <a:pt x="6383" y="4439"/>
                </a:lnTo>
                <a:lnTo>
                  <a:pt x="6493" y="4476"/>
                </a:lnTo>
                <a:lnTo>
                  <a:pt x="6603" y="4439"/>
                </a:lnTo>
                <a:lnTo>
                  <a:pt x="6750" y="4329"/>
                </a:lnTo>
                <a:lnTo>
                  <a:pt x="6860" y="4329"/>
                </a:lnTo>
                <a:lnTo>
                  <a:pt x="6970" y="4292"/>
                </a:lnTo>
                <a:lnTo>
                  <a:pt x="7080" y="4182"/>
                </a:lnTo>
                <a:lnTo>
                  <a:pt x="7153" y="4035"/>
                </a:lnTo>
                <a:lnTo>
                  <a:pt x="7153" y="3852"/>
                </a:lnTo>
                <a:lnTo>
                  <a:pt x="7080" y="3705"/>
                </a:lnTo>
                <a:lnTo>
                  <a:pt x="7043" y="3632"/>
                </a:lnTo>
                <a:lnTo>
                  <a:pt x="6970" y="3595"/>
                </a:lnTo>
                <a:lnTo>
                  <a:pt x="6786" y="3559"/>
                </a:lnTo>
                <a:close/>
                <a:moveTo>
                  <a:pt x="4806" y="5979"/>
                </a:moveTo>
                <a:lnTo>
                  <a:pt x="4622" y="6090"/>
                </a:lnTo>
                <a:lnTo>
                  <a:pt x="4439" y="6200"/>
                </a:lnTo>
                <a:lnTo>
                  <a:pt x="4402" y="6236"/>
                </a:lnTo>
                <a:lnTo>
                  <a:pt x="4329" y="6310"/>
                </a:lnTo>
                <a:lnTo>
                  <a:pt x="4255" y="6383"/>
                </a:lnTo>
                <a:lnTo>
                  <a:pt x="4219" y="6493"/>
                </a:lnTo>
                <a:lnTo>
                  <a:pt x="4219" y="6566"/>
                </a:lnTo>
                <a:lnTo>
                  <a:pt x="4255" y="6713"/>
                </a:lnTo>
                <a:lnTo>
                  <a:pt x="4329" y="6860"/>
                </a:lnTo>
                <a:lnTo>
                  <a:pt x="4365" y="6897"/>
                </a:lnTo>
                <a:lnTo>
                  <a:pt x="4475" y="6970"/>
                </a:lnTo>
                <a:lnTo>
                  <a:pt x="4585" y="7007"/>
                </a:lnTo>
                <a:lnTo>
                  <a:pt x="4696" y="7043"/>
                </a:lnTo>
                <a:lnTo>
                  <a:pt x="4842" y="7007"/>
                </a:lnTo>
                <a:lnTo>
                  <a:pt x="4952" y="6970"/>
                </a:lnTo>
                <a:lnTo>
                  <a:pt x="5026" y="6897"/>
                </a:lnTo>
                <a:lnTo>
                  <a:pt x="5209" y="6750"/>
                </a:lnTo>
                <a:lnTo>
                  <a:pt x="5282" y="6640"/>
                </a:lnTo>
                <a:lnTo>
                  <a:pt x="5319" y="6493"/>
                </a:lnTo>
                <a:lnTo>
                  <a:pt x="5356" y="6346"/>
                </a:lnTo>
                <a:lnTo>
                  <a:pt x="5356" y="6236"/>
                </a:lnTo>
                <a:lnTo>
                  <a:pt x="5282" y="6126"/>
                </a:lnTo>
                <a:lnTo>
                  <a:pt x="5209" y="6053"/>
                </a:lnTo>
                <a:lnTo>
                  <a:pt x="5136" y="5979"/>
                </a:lnTo>
                <a:close/>
                <a:moveTo>
                  <a:pt x="4219" y="4916"/>
                </a:moveTo>
                <a:lnTo>
                  <a:pt x="4219" y="5062"/>
                </a:lnTo>
                <a:lnTo>
                  <a:pt x="4255" y="5136"/>
                </a:lnTo>
                <a:lnTo>
                  <a:pt x="4292" y="5173"/>
                </a:lnTo>
                <a:lnTo>
                  <a:pt x="4439" y="5209"/>
                </a:lnTo>
                <a:lnTo>
                  <a:pt x="4549" y="5173"/>
                </a:lnTo>
                <a:lnTo>
                  <a:pt x="4585" y="5136"/>
                </a:lnTo>
                <a:lnTo>
                  <a:pt x="4622" y="5062"/>
                </a:lnTo>
                <a:lnTo>
                  <a:pt x="4659" y="5026"/>
                </a:lnTo>
                <a:lnTo>
                  <a:pt x="4989" y="5136"/>
                </a:lnTo>
                <a:lnTo>
                  <a:pt x="5319" y="5209"/>
                </a:lnTo>
                <a:lnTo>
                  <a:pt x="5392" y="5319"/>
                </a:lnTo>
                <a:lnTo>
                  <a:pt x="5466" y="5429"/>
                </a:lnTo>
                <a:lnTo>
                  <a:pt x="5686" y="5613"/>
                </a:lnTo>
                <a:lnTo>
                  <a:pt x="5869" y="5833"/>
                </a:lnTo>
                <a:lnTo>
                  <a:pt x="5979" y="6053"/>
                </a:lnTo>
                <a:lnTo>
                  <a:pt x="6016" y="6273"/>
                </a:lnTo>
                <a:lnTo>
                  <a:pt x="5979" y="6530"/>
                </a:lnTo>
                <a:lnTo>
                  <a:pt x="5943" y="6676"/>
                </a:lnTo>
                <a:lnTo>
                  <a:pt x="5869" y="6823"/>
                </a:lnTo>
                <a:lnTo>
                  <a:pt x="5686" y="7080"/>
                </a:lnTo>
                <a:lnTo>
                  <a:pt x="5466" y="7227"/>
                </a:lnTo>
                <a:lnTo>
                  <a:pt x="5209" y="7373"/>
                </a:lnTo>
                <a:lnTo>
                  <a:pt x="4916" y="7447"/>
                </a:lnTo>
                <a:lnTo>
                  <a:pt x="4622" y="7483"/>
                </a:lnTo>
                <a:lnTo>
                  <a:pt x="4329" y="7520"/>
                </a:lnTo>
                <a:lnTo>
                  <a:pt x="4035" y="7483"/>
                </a:lnTo>
                <a:lnTo>
                  <a:pt x="3778" y="7447"/>
                </a:lnTo>
                <a:lnTo>
                  <a:pt x="3485" y="7337"/>
                </a:lnTo>
                <a:lnTo>
                  <a:pt x="3338" y="7227"/>
                </a:lnTo>
                <a:lnTo>
                  <a:pt x="3228" y="7080"/>
                </a:lnTo>
                <a:lnTo>
                  <a:pt x="3155" y="6897"/>
                </a:lnTo>
                <a:lnTo>
                  <a:pt x="3118" y="6713"/>
                </a:lnTo>
                <a:lnTo>
                  <a:pt x="3082" y="6383"/>
                </a:lnTo>
                <a:lnTo>
                  <a:pt x="3155" y="6090"/>
                </a:lnTo>
                <a:lnTo>
                  <a:pt x="3228" y="5796"/>
                </a:lnTo>
                <a:lnTo>
                  <a:pt x="3375" y="5539"/>
                </a:lnTo>
                <a:lnTo>
                  <a:pt x="3558" y="5319"/>
                </a:lnTo>
                <a:lnTo>
                  <a:pt x="3742" y="5173"/>
                </a:lnTo>
                <a:lnTo>
                  <a:pt x="3962" y="5026"/>
                </a:lnTo>
                <a:lnTo>
                  <a:pt x="4219" y="4916"/>
                </a:lnTo>
                <a:close/>
                <a:moveTo>
                  <a:pt x="11628" y="7190"/>
                </a:moveTo>
                <a:lnTo>
                  <a:pt x="11958" y="7263"/>
                </a:lnTo>
                <a:lnTo>
                  <a:pt x="12252" y="7263"/>
                </a:lnTo>
                <a:lnTo>
                  <a:pt x="12362" y="7227"/>
                </a:lnTo>
                <a:lnTo>
                  <a:pt x="12435" y="7447"/>
                </a:lnTo>
                <a:lnTo>
                  <a:pt x="12509" y="7704"/>
                </a:lnTo>
                <a:lnTo>
                  <a:pt x="12509" y="7814"/>
                </a:lnTo>
                <a:lnTo>
                  <a:pt x="12472" y="7814"/>
                </a:lnTo>
                <a:lnTo>
                  <a:pt x="12399" y="7850"/>
                </a:lnTo>
                <a:lnTo>
                  <a:pt x="12399" y="7887"/>
                </a:lnTo>
                <a:lnTo>
                  <a:pt x="12252" y="7814"/>
                </a:lnTo>
                <a:lnTo>
                  <a:pt x="11738" y="7557"/>
                </a:lnTo>
                <a:lnTo>
                  <a:pt x="11702" y="7483"/>
                </a:lnTo>
                <a:lnTo>
                  <a:pt x="11628" y="7373"/>
                </a:lnTo>
                <a:lnTo>
                  <a:pt x="11628" y="7190"/>
                </a:lnTo>
                <a:close/>
                <a:moveTo>
                  <a:pt x="4329" y="4402"/>
                </a:moveTo>
                <a:lnTo>
                  <a:pt x="4255" y="4476"/>
                </a:lnTo>
                <a:lnTo>
                  <a:pt x="4035" y="4512"/>
                </a:lnTo>
                <a:lnTo>
                  <a:pt x="3815" y="4622"/>
                </a:lnTo>
                <a:lnTo>
                  <a:pt x="3632" y="4732"/>
                </a:lnTo>
                <a:lnTo>
                  <a:pt x="3448" y="4842"/>
                </a:lnTo>
                <a:lnTo>
                  <a:pt x="3265" y="4989"/>
                </a:lnTo>
                <a:lnTo>
                  <a:pt x="3082" y="5173"/>
                </a:lnTo>
                <a:lnTo>
                  <a:pt x="2971" y="5356"/>
                </a:lnTo>
                <a:lnTo>
                  <a:pt x="2825" y="5576"/>
                </a:lnTo>
                <a:lnTo>
                  <a:pt x="2715" y="5906"/>
                </a:lnTo>
                <a:lnTo>
                  <a:pt x="2641" y="6236"/>
                </a:lnTo>
                <a:lnTo>
                  <a:pt x="2641" y="6603"/>
                </a:lnTo>
                <a:lnTo>
                  <a:pt x="2678" y="6933"/>
                </a:lnTo>
                <a:lnTo>
                  <a:pt x="2825" y="7263"/>
                </a:lnTo>
                <a:lnTo>
                  <a:pt x="3008" y="7520"/>
                </a:lnTo>
                <a:lnTo>
                  <a:pt x="3118" y="7667"/>
                </a:lnTo>
                <a:lnTo>
                  <a:pt x="3265" y="7740"/>
                </a:lnTo>
                <a:lnTo>
                  <a:pt x="3412" y="7850"/>
                </a:lnTo>
                <a:lnTo>
                  <a:pt x="3595" y="7887"/>
                </a:lnTo>
                <a:lnTo>
                  <a:pt x="3962" y="7997"/>
                </a:lnTo>
                <a:lnTo>
                  <a:pt x="4292" y="8034"/>
                </a:lnTo>
                <a:lnTo>
                  <a:pt x="4659" y="7997"/>
                </a:lnTo>
                <a:lnTo>
                  <a:pt x="5026" y="7960"/>
                </a:lnTo>
                <a:lnTo>
                  <a:pt x="5356" y="7850"/>
                </a:lnTo>
                <a:lnTo>
                  <a:pt x="5686" y="7704"/>
                </a:lnTo>
                <a:lnTo>
                  <a:pt x="5979" y="7483"/>
                </a:lnTo>
                <a:lnTo>
                  <a:pt x="6236" y="7227"/>
                </a:lnTo>
                <a:lnTo>
                  <a:pt x="6383" y="6933"/>
                </a:lnTo>
                <a:lnTo>
                  <a:pt x="6456" y="6640"/>
                </a:lnTo>
                <a:lnTo>
                  <a:pt x="6530" y="6346"/>
                </a:lnTo>
                <a:lnTo>
                  <a:pt x="6493" y="6016"/>
                </a:lnTo>
                <a:lnTo>
                  <a:pt x="6420" y="5759"/>
                </a:lnTo>
                <a:lnTo>
                  <a:pt x="6273" y="5503"/>
                </a:lnTo>
                <a:lnTo>
                  <a:pt x="6163" y="5393"/>
                </a:lnTo>
                <a:lnTo>
                  <a:pt x="5979" y="5246"/>
                </a:lnTo>
                <a:lnTo>
                  <a:pt x="5833" y="5099"/>
                </a:lnTo>
                <a:lnTo>
                  <a:pt x="5796" y="5026"/>
                </a:lnTo>
                <a:lnTo>
                  <a:pt x="5796" y="4952"/>
                </a:lnTo>
                <a:lnTo>
                  <a:pt x="5759" y="4879"/>
                </a:lnTo>
                <a:lnTo>
                  <a:pt x="5723" y="4806"/>
                </a:lnTo>
                <a:lnTo>
                  <a:pt x="5649" y="4732"/>
                </a:lnTo>
                <a:lnTo>
                  <a:pt x="5539" y="4696"/>
                </a:lnTo>
                <a:lnTo>
                  <a:pt x="5209" y="4659"/>
                </a:lnTo>
                <a:lnTo>
                  <a:pt x="5136" y="4586"/>
                </a:lnTo>
                <a:lnTo>
                  <a:pt x="5136" y="4512"/>
                </a:lnTo>
                <a:lnTo>
                  <a:pt x="5062" y="4439"/>
                </a:lnTo>
                <a:lnTo>
                  <a:pt x="4585" y="4439"/>
                </a:lnTo>
                <a:lnTo>
                  <a:pt x="4475" y="4402"/>
                </a:lnTo>
                <a:close/>
                <a:moveTo>
                  <a:pt x="1761" y="7447"/>
                </a:moveTo>
                <a:lnTo>
                  <a:pt x="1908" y="7483"/>
                </a:lnTo>
                <a:lnTo>
                  <a:pt x="2054" y="7520"/>
                </a:lnTo>
                <a:lnTo>
                  <a:pt x="2164" y="7630"/>
                </a:lnTo>
                <a:lnTo>
                  <a:pt x="2275" y="7740"/>
                </a:lnTo>
                <a:lnTo>
                  <a:pt x="2348" y="7887"/>
                </a:lnTo>
                <a:lnTo>
                  <a:pt x="2348" y="8070"/>
                </a:lnTo>
                <a:lnTo>
                  <a:pt x="2348" y="8107"/>
                </a:lnTo>
                <a:lnTo>
                  <a:pt x="2311" y="8144"/>
                </a:lnTo>
                <a:lnTo>
                  <a:pt x="2238" y="8144"/>
                </a:lnTo>
                <a:lnTo>
                  <a:pt x="2128" y="8070"/>
                </a:lnTo>
                <a:lnTo>
                  <a:pt x="2018" y="7960"/>
                </a:lnTo>
                <a:lnTo>
                  <a:pt x="1908" y="7814"/>
                </a:lnTo>
                <a:lnTo>
                  <a:pt x="1724" y="7520"/>
                </a:lnTo>
                <a:lnTo>
                  <a:pt x="1651" y="7447"/>
                </a:lnTo>
                <a:close/>
                <a:moveTo>
                  <a:pt x="14233" y="7630"/>
                </a:moveTo>
                <a:lnTo>
                  <a:pt x="14159" y="7667"/>
                </a:lnTo>
                <a:lnTo>
                  <a:pt x="14123" y="7740"/>
                </a:lnTo>
                <a:lnTo>
                  <a:pt x="14013" y="7960"/>
                </a:lnTo>
                <a:lnTo>
                  <a:pt x="14013" y="8070"/>
                </a:lnTo>
                <a:lnTo>
                  <a:pt x="14049" y="8180"/>
                </a:lnTo>
                <a:lnTo>
                  <a:pt x="14086" y="8254"/>
                </a:lnTo>
                <a:lnTo>
                  <a:pt x="14159" y="8290"/>
                </a:lnTo>
                <a:lnTo>
                  <a:pt x="14306" y="8290"/>
                </a:lnTo>
                <a:lnTo>
                  <a:pt x="14416" y="8254"/>
                </a:lnTo>
                <a:lnTo>
                  <a:pt x="14453" y="8180"/>
                </a:lnTo>
                <a:lnTo>
                  <a:pt x="14490" y="8107"/>
                </a:lnTo>
                <a:lnTo>
                  <a:pt x="14490" y="7997"/>
                </a:lnTo>
                <a:lnTo>
                  <a:pt x="14490" y="7924"/>
                </a:lnTo>
                <a:lnTo>
                  <a:pt x="14490" y="7777"/>
                </a:lnTo>
                <a:lnTo>
                  <a:pt x="14453" y="7704"/>
                </a:lnTo>
                <a:lnTo>
                  <a:pt x="14416" y="7667"/>
                </a:lnTo>
                <a:lnTo>
                  <a:pt x="14306" y="7630"/>
                </a:lnTo>
                <a:close/>
                <a:moveTo>
                  <a:pt x="7410" y="6236"/>
                </a:moveTo>
                <a:lnTo>
                  <a:pt x="7300" y="6310"/>
                </a:lnTo>
                <a:lnTo>
                  <a:pt x="7227" y="6346"/>
                </a:lnTo>
                <a:lnTo>
                  <a:pt x="7190" y="6420"/>
                </a:lnTo>
                <a:lnTo>
                  <a:pt x="7153" y="6566"/>
                </a:lnTo>
                <a:lnTo>
                  <a:pt x="7153" y="6750"/>
                </a:lnTo>
                <a:lnTo>
                  <a:pt x="7190" y="6933"/>
                </a:lnTo>
                <a:lnTo>
                  <a:pt x="7227" y="7007"/>
                </a:lnTo>
                <a:lnTo>
                  <a:pt x="7300" y="7080"/>
                </a:lnTo>
                <a:lnTo>
                  <a:pt x="7667" y="7153"/>
                </a:lnTo>
                <a:lnTo>
                  <a:pt x="7410" y="7373"/>
                </a:lnTo>
                <a:lnTo>
                  <a:pt x="7263" y="7520"/>
                </a:lnTo>
                <a:lnTo>
                  <a:pt x="7190" y="7593"/>
                </a:lnTo>
                <a:lnTo>
                  <a:pt x="7153" y="7704"/>
                </a:lnTo>
                <a:lnTo>
                  <a:pt x="7153" y="7887"/>
                </a:lnTo>
                <a:lnTo>
                  <a:pt x="7227" y="8070"/>
                </a:lnTo>
                <a:lnTo>
                  <a:pt x="7337" y="8180"/>
                </a:lnTo>
                <a:lnTo>
                  <a:pt x="7483" y="8290"/>
                </a:lnTo>
                <a:lnTo>
                  <a:pt x="7520" y="8400"/>
                </a:lnTo>
                <a:lnTo>
                  <a:pt x="7557" y="8474"/>
                </a:lnTo>
                <a:lnTo>
                  <a:pt x="7593" y="8511"/>
                </a:lnTo>
                <a:lnTo>
                  <a:pt x="7740" y="8511"/>
                </a:lnTo>
                <a:lnTo>
                  <a:pt x="7813" y="8437"/>
                </a:lnTo>
                <a:lnTo>
                  <a:pt x="7850" y="8364"/>
                </a:lnTo>
                <a:lnTo>
                  <a:pt x="7923" y="8217"/>
                </a:lnTo>
                <a:lnTo>
                  <a:pt x="7923" y="8144"/>
                </a:lnTo>
                <a:lnTo>
                  <a:pt x="7887" y="8070"/>
                </a:lnTo>
                <a:lnTo>
                  <a:pt x="7850" y="7997"/>
                </a:lnTo>
                <a:lnTo>
                  <a:pt x="7777" y="7960"/>
                </a:lnTo>
                <a:lnTo>
                  <a:pt x="7667" y="7924"/>
                </a:lnTo>
                <a:lnTo>
                  <a:pt x="7630" y="7887"/>
                </a:lnTo>
                <a:lnTo>
                  <a:pt x="7630" y="7814"/>
                </a:lnTo>
                <a:lnTo>
                  <a:pt x="7630" y="7777"/>
                </a:lnTo>
                <a:lnTo>
                  <a:pt x="7703" y="7667"/>
                </a:lnTo>
                <a:lnTo>
                  <a:pt x="7850" y="7593"/>
                </a:lnTo>
                <a:lnTo>
                  <a:pt x="7997" y="7410"/>
                </a:lnTo>
                <a:lnTo>
                  <a:pt x="8107" y="7190"/>
                </a:lnTo>
                <a:lnTo>
                  <a:pt x="8107" y="7080"/>
                </a:lnTo>
                <a:lnTo>
                  <a:pt x="8070" y="6970"/>
                </a:lnTo>
                <a:lnTo>
                  <a:pt x="8034" y="6897"/>
                </a:lnTo>
                <a:lnTo>
                  <a:pt x="7960" y="6823"/>
                </a:lnTo>
                <a:lnTo>
                  <a:pt x="7740" y="6750"/>
                </a:lnTo>
                <a:lnTo>
                  <a:pt x="7520" y="6713"/>
                </a:lnTo>
                <a:lnTo>
                  <a:pt x="7557" y="6566"/>
                </a:lnTo>
                <a:lnTo>
                  <a:pt x="7593" y="6493"/>
                </a:lnTo>
                <a:lnTo>
                  <a:pt x="7667" y="6456"/>
                </a:lnTo>
                <a:lnTo>
                  <a:pt x="7703" y="6383"/>
                </a:lnTo>
                <a:lnTo>
                  <a:pt x="7667" y="6310"/>
                </a:lnTo>
                <a:lnTo>
                  <a:pt x="7593" y="6236"/>
                </a:lnTo>
                <a:close/>
                <a:moveTo>
                  <a:pt x="1651" y="6897"/>
                </a:moveTo>
                <a:lnTo>
                  <a:pt x="1578" y="6933"/>
                </a:lnTo>
                <a:lnTo>
                  <a:pt x="1541" y="7007"/>
                </a:lnTo>
                <a:lnTo>
                  <a:pt x="1504" y="7080"/>
                </a:lnTo>
                <a:lnTo>
                  <a:pt x="1504" y="7227"/>
                </a:lnTo>
                <a:lnTo>
                  <a:pt x="1541" y="7300"/>
                </a:lnTo>
                <a:lnTo>
                  <a:pt x="1578" y="7373"/>
                </a:lnTo>
                <a:lnTo>
                  <a:pt x="1541" y="7410"/>
                </a:lnTo>
                <a:lnTo>
                  <a:pt x="1504" y="7410"/>
                </a:lnTo>
                <a:lnTo>
                  <a:pt x="1468" y="7483"/>
                </a:lnTo>
                <a:lnTo>
                  <a:pt x="1431" y="7557"/>
                </a:lnTo>
                <a:lnTo>
                  <a:pt x="1468" y="7814"/>
                </a:lnTo>
                <a:lnTo>
                  <a:pt x="1578" y="8034"/>
                </a:lnTo>
                <a:lnTo>
                  <a:pt x="1724" y="8254"/>
                </a:lnTo>
                <a:lnTo>
                  <a:pt x="1908" y="8437"/>
                </a:lnTo>
                <a:lnTo>
                  <a:pt x="2128" y="8547"/>
                </a:lnTo>
                <a:lnTo>
                  <a:pt x="2238" y="8584"/>
                </a:lnTo>
                <a:lnTo>
                  <a:pt x="2348" y="8621"/>
                </a:lnTo>
                <a:lnTo>
                  <a:pt x="2458" y="8621"/>
                </a:lnTo>
                <a:lnTo>
                  <a:pt x="2568" y="8547"/>
                </a:lnTo>
                <a:lnTo>
                  <a:pt x="2641" y="8474"/>
                </a:lnTo>
                <a:lnTo>
                  <a:pt x="2715" y="8364"/>
                </a:lnTo>
                <a:lnTo>
                  <a:pt x="2788" y="8144"/>
                </a:lnTo>
                <a:lnTo>
                  <a:pt x="2788" y="7960"/>
                </a:lnTo>
                <a:lnTo>
                  <a:pt x="2751" y="7740"/>
                </a:lnTo>
                <a:lnTo>
                  <a:pt x="2678" y="7557"/>
                </a:lnTo>
                <a:lnTo>
                  <a:pt x="2531" y="7373"/>
                </a:lnTo>
                <a:lnTo>
                  <a:pt x="2385" y="7227"/>
                </a:lnTo>
                <a:lnTo>
                  <a:pt x="2201" y="7117"/>
                </a:lnTo>
                <a:lnTo>
                  <a:pt x="1981" y="7043"/>
                </a:lnTo>
                <a:lnTo>
                  <a:pt x="1908" y="6933"/>
                </a:lnTo>
                <a:lnTo>
                  <a:pt x="1834" y="6897"/>
                </a:lnTo>
                <a:close/>
                <a:moveTo>
                  <a:pt x="14306" y="7227"/>
                </a:moveTo>
                <a:lnTo>
                  <a:pt x="14453" y="7263"/>
                </a:lnTo>
                <a:lnTo>
                  <a:pt x="14563" y="7300"/>
                </a:lnTo>
                <a:lnTo>
                  <a:pt x="14636" y="7410"/>
                </a:lnTo>
                <a:lnTo>
                  <a:pt x="14673" y="7520"/>
                </a:lnTo>
                <a:lnTo>
                  <a:pt x="14673" y="7667"/>
                </a:lnTo>
                <a:lnTo>
                  <a:pt x="14673" y="7814"/>
                </a:lnTo>
                <a:lnTo>
                  <a:pt x="14600" y="8070"/>
                </a:lnTo>
                <a:lnTo>
                  <a:pt x="14490" y="8290"/>
                </a:lnTo>
                <a:lnTo>
                  <a:pt x="14343" y="8511"/>
                </a:lnTo>
                <a:lnTo>
                  <a:pt x="14269" y="8584"/>
                </a:lnTo>
                <a:lnTo>
                  <a:pt x="14196" y="8621"/>
                </a:lnTo>
                <a:lnTo>
                  <a:pt x="14123" y="8621"/>
                </a:lnTo>
                <a:lnTo>
                  <a:pt x="14049" y="8584"/>
                </a:lnTo>
                <a:lnTo>
                  <a:pt x="14013" y="8547"/>
                </a:lnTo>
                <a:lnTo>
                  <a:pt x="13976" y="8474"/>
                </a:lnTo>
                <a:lnTo>
                  <a:pt x="13903" y="8290"/>
                </a:lnTo>
                <a:lnTo>
                  <a:pt x="13939" y="8034"/>
                </a:lnTo>
                <a:lnTo>
                  <a:pt x="13976" y="7777"/>
                </a:lnTo>
                <a:lnTo>
                  <a:pt x="14086" y="7263"/>
                </a:lnTo>
                <a:lnTo>
                  <a:pt x="14306" y="7227"/>
                </a:lnTo>
                <a:close/>
                <a:moveTo>
                  <a:pt x="14233" y="6750"/>
                </a:moveTo>
                <a:lnTo>
                  <a:pt x="14123" y="6786"/>
                </a:lnTo>
                <a:lnTo>
                  <a:pt x="13866" y="6786"/>
                </a:lnTo>
                <a:lnTo>
                  <a:pt x="13829" y="6823"/>
                </a:lnTo>
                <a:lnTo>
                  <a:pt x="13756" y="6933"/>
                </a:lnTo>
                <a:lnTo>
                  <a:pt x="13609" y="7373"/>
                </a:lnTo>
                <a:lnTo>
                  <a:pt x="13499" y="7850"/>
                </a:lnTo>
                <a:lnTo>
                  <a:pt x="13462" y="8107"/>
                </a:lnTo>
                <a:lnTo>
                  <a:pt x="13462" y="8327"/>
                </a:lnTo>
                <a:lnTo>
                  <a:pt x="13499" y="8584"/>
                </a:lnTo>
                <a:lnTo>
                  <a:pt x="13572" y="8804"/>
                </a:lnTo>
                <a:lnTo>
                  <a:pt x="13683" y="8914"/>
                </a:lnTo>
                <a:lnTo>
                  <a:pt x="13829" y="9024"/>
                </a:lnTo>
                <a:lnTo>
                  <a:pt x="13976" y="9097"/>
                </a:lnTo>
                <a:lnTo>
                  <a:pt x="14123" y="9134"/>
                </a:lnTo>
                <a:lnTo>
                  <a:pt x="14343" y="9097"/>
                </a:lnTo>
                <a:lnTo>
                  <a:pt x="14490" y="9024"/>
                </a:lnTo>
                <a:lnTo>
                  <a:pt x="14600" y="8877"/>
                </a:lnTo>
                <a:lnTo>
                  <a:pt x="14746" y="8731"/>
                </a:lnTo>
                <a:lnTo>
                  <a:pt x="14966" y="8400"/>
                </a:lnTo>
                <a:lnTo>
                  <a:pt x="15076" y="8180"/>
                </a:lnTo>
                <a:lnTo>
                  <a:pt x="15113" y="7997"/>
                </a:lnTo>
                <a:lnTo>
                  <a:pt x="15150" y="7814"/>
                </a:lnTo>
                <a:lnTo>
                  <a:pt x="15150" y="7593"/>
                </a:lnTo>
                <a:lnTo>
                  <a:pt x="15113" y="7410"/>
                </a:lnTo>
                <a:lnTo>
                  <a:pt x="15040" y="7190"/>
                </a:lnTo>
                <a:lnTo>
                  <a:pt x="15003" y="7080"/>
                </a:lnTo>
                <a:lnTo>
                  <a:pt x="14893" y="7007"/>
                </a:lnTo>
                <a:lnTo>
                  <a:pt x="14673" y="6823"/>
                </a:lnTo>
                <a:lnTo>
                  <a:pt x="14526" y="6786"/>
                </a:lnTo>
                <a:lnTo>
                  <a:pt x="14379" y="6750"/>
                </a:lnTo>
                <a:close/>
                <a:moveTo>
                  <a:pt x="6273" y="7887"/>
                </a:moveTo>
                <a:lnTo>
                  <a:pt x="6199" y="7924"/>
                </a:lnTo>
                <a:lnTo>
                  <a:pt x="6126" y="7997"/>
                </a:lnTo>
                <a:lnTo>
                  <a:pt x="5979" y="8107"/>
                </a:lnTo>
                <a:lnTo>
                  <a:pt x="5869" y="8290"/>
                </a:lnTo>
                <a:lnTo>
                  <a:pt x="5796" y="8474"/>
                </a:lnTo>
                <a:lnTo>
                  <a:pt x="5796" y="8584"/>
                </a:lnTo>
                <a:lnTo>
                  <a:pt x="5833" y="8657"/>
                </a:lnTo>
                <a:lnTo>
                  <a:pt x="5906" y="8694"/>
                </a:lnTo>
                <a:lnTo>
                  <a:pt x="6236" y="8694"/>
                </a:lnTo>
                <a:lnTo>
                  <a:pt x="6420" y="8767"/>
                </a:lnTo>
                <a:lnTo>
                  <a:pt x="6199" y="9024"/>
                </a:lnTo>
                <a:lnTo>
                  <a:pt x="6199" y="9061"/>
                </a:lnTo>
                <a:lnTo>
                  <a:pt x="6199" y="9134"/>
                </a:lnTo>
                <a:lnTo>
                  <a:pt x="6236" y="9244"/>
                </a:lnTo>
                <a:lnTo>
                  <a:pt x="6346" y="9354"/>
                </a:lnTo>
                <a:lnTo>
                  <a:pt x="6456" y="9391"/>
                </a:lnTo>
                <a:lnTo>
                  <a:pt x="6713" y="9391"/>
                </a:lnTo>
                <a:lnTo>
                  <a:pt x="6786" y="9318"/>
                </a:lnTo>
                <a:lnTo>
                  <a:pt x="6860" y="9207"/>
                </a:lnTo>
                <a:lnTo>
                  <a:pt x="6823" y="9097"/>
                </a:lnTo>
                <a:lnTo>
                  <a:pt x="6750" y="9024"/>
                </a:lnTo>
                <a:lnTo>
                  <a:pt x="6860" y="8951"/>
                </a:lnTo>
                <a:lnTo>
                  <a:pt x="6933" y="8877"/>
                </a:lnTo>
                <a:lnTo>
                  <a:pt x="6933" y="8804"/>
                </a:lnTo>
                <a:lnTo>
                  <a:pt x="6933" y="8731"/>
                </a:lnTo>
                <a:lnTo>
                  <a:pt x="6896" y="8621"/>
                </a:lnTo>
                <a:lnTo>
                  <a:pt x="6750" y="8511"/>
                </a:lnTo>
                <a:lnTo>
                  <a:pt x="6603" y="8437"/>
                </a:lnTo>
                <a:lnTo>
                  <a:pt x="6456" y="8364"/>
                </a:lnTo>
                <a:lnTo>
                  <a:pt x="6273" y="8327"/>
                </a:lnTo>
                <a:lnTo>
                  <a:pt x="6346" y="8180"/>
                </a:lnTo>
                <a:lnTo>
                  <a:pt x="6420" y="8034"/>
                </a:lnTo>
                <a:lnTo>
                  <a:pt x="6420" y="7960"/>
                </a:lnTo>
                <a:lnTo>
                  <a:pt x="6383" y="7924"/>
                </a:lnTo>
                <a:lnTo>
                  <a:pt x="6346" y="7924"/>
                </a:lnTo>
                <a:lnTo>
                  <a:pt x="6273" y="7887"/>
                </a:lnTo>
                <a:close/>
                <a:moveTo>
                  <a:pt x="7630" y="551"/>
                </a:moveTo>
                <a:lnTo>
                  <a:pt x="7777" y="587"/>
                </a:lnTo>
                <a:lnTo>
                  <a:pt x="7923" y="661"/>
                </a:lnTo>
                <a:lnTo>
                  <a:pt x="8437" y="1101"/>
                </a:lnTo>
                <a:lnTo>
                  <a:pt x="8657" y="1321"/>
                </a:lnTo>
                <a:lnTo>
                  <a:pt x="8877" y="1578"/>
                </a:lnTo>
                <a:lnTo>
                  <a:pt x="9061" y="1834"/>
                </a:lnTo>
                <a:lnTo>
                  <a:pt x="9207" y="2128"/>
                </a:lnTo>
                <a:lnTo>
                  <a:pt x="9281" y="2421"/>
                </a:lnTo>
                <a:lnTo>
                  <a:pt x="9317" y="2752"/>
                </a:lnTo>
                <a:lnTo>
                  <a:pt x="9281" y="3082"/>
                </a:lnTo>
                <a:lnTo>
                  <a:pt x="9244" y="3375"/>
                </a:lnTo>
                <a:lnTo>
                  <a:pt x="9024" y="3962"/>
                </a:lnTo>
                <a:lnTo>
                  <a:pt x="8804" y="4512"/>
                </a:lnTo>
                <a:lnTo>
                  <a:pt x="8584" y="5099"/>
                </a:lnTo>
                <a:lnTo>
                  <a:pt x="8547" y="5356"/>
                </a:lnTo>
                <a:lnTo>
                  <a:pt x="8510" y="5613"/>
                </a:lnTo>
                <a:lnTo>
                  <a:pt x="8510" y="5869"/>
                </a:lnTo>
                <a:lnTo>
                  <a:pt x="8547" y="6163"/>
                </a:lnTo>
                <a:lnTo>
                  <a:pt x="8584" y="6310"/>
                </a:lnTo>
                <a:lnTo>
                  <a:pt x="8657" y="6493"/>
                </a:lnTo>
                <a:lnTo>
                  <a:pt x="8804" y="6823"/>
                </a:lnTo>
                <a:lnTo>
                  <a:pt x="8987" y="7117"/>
                </a:lnTo>
                <a:lnTo>
                  <a:pt x="9134" y="7447"/>
                </a:lnTo>
                <a:lnTo>
                  <a:pt x="9207" y="7777"/>
                </a:lnTo>
                <a:lnTo>
                  <a:pt x="9244" y="8144"/>
                </a:lnTo>
                <a:lnTo>
                  <a:pt x="9207" y="8474"/>
                </a:lnTo>
                <a:lnTo>
                  <a:pt x="9097" y="8804"/>
                </a:lnTo>
                <a:lnTo>
                  <a:pt x="8951" y="9134"/>
                </a:lnTo>
                <a:lnTo>
                  <a:pt x="8767" y="9428"/>
                </a:lnTo>
                <a:lnTo>
                  <a:pt x="8510" y="9684"/>
                </a:lnTo>
                <a:lnTo>
                  <a:pt x="8254" y="9904"/>
                </a:lnTo>
                <a:lnTo>
                  <a:pt x="7960" y="10051"/>
                </a:lnTo>
                <a:lnTo>
                  <a:pt x="7667" y="10198"/>
                </a:lnTo>
                <a:lnTo>
                  <a:pt x="7373" y="10308"/>
                </a:lnTo>
                <a:lnTo>
                  <a:pt x="7043" y="10345"/>
                </a:lnTo>
                <a:lnTo>
                  <a:pt x="6676" y="10418"/>
                </a:lnTo>
                <a:lnTo>
                  <a:pt x="6493" y="10381"/>
                </a:lnTo>
                <a:lnTo>
                  <a:pt x="6309" y="10345"/>
                </a:lnTo>
                <a:lnTo>
                  <a:pt x="6163" y="10235"/>
                </a:lnTo>
                <a:lnTo>
                  <a:pt x="6016" y="10088"/>
                </a:lnTo>
                <a:lnTo>
                  <a:pt x="5906" y="9941"/>
                </a:lnTo>
                <a:lnTo>
                  <a:pt x="5759" y="9831"/>
                </a:lnTo>
                <a:lnTo>
                  <a:pt x="5649" y="9758"/>
                </a:lnTo>
                <a:lnTo>
                  <a:pt x="5502" y="9684"/>
                </a:lnTo>
                <a:lnTo>
                  <a:pt x="5209" y="9611"/>
                </a:lnTo>
                <a:lnTo>
                  <a:pt x="4916" y="9611"/>
                </a:lnTo>
                <a:lnTo>
                  <a:pt x="4622" y="9684"/>
                </a:lnTo>
                <a:lnTo>
                  <a:pt x="3999" y="9868"/>
                </a:lnTo>
                <a:lnTo>
                  <a:pt x="3705" y="9978"/>
                </a:lnTo>
                <a:lnTo>
                  <a:pt x="3412" y="10051"/>
                </a:lnTo>
                <a:lnTo>
                  <a:pt x="3118" y="10088"/>
                </a:lnTo>
                <a:lnTo>
                  <a:pt x="2825" y="10051"/>
                </a:lnTo>
                <a:lnTo>
                  <a:pt x="2495" y="10014"/>
                </a:lnTo>
                <a:lnTo>
                  <a:pt x="2201" y="9904"/>
                </a:lnTo>
                <a:lnTo>
                  <a:pt x="1944" y="9794"/>
                </a:lnTo>
                <a:lnTo>
                  <a:pt x="1651" y="9648"/>
                </a:lnTo>
                <a:lnTo>
                  <a:pt x="1394" y="9464"/>
                </a:lnTo>
                <a:lnTo>
                  <a:pt x="1174" y="9281"/>
                </a:lnTo>
                <a:lnTo>
                  <a:pt x="954" y="8987"/>
                </a:lnTo>
                <a:lnTo>
                  <a:pt x="771" y="8694"/>
                </a:lnTo>
                <a:lnTo>
                  <a:pt x="624" y="8364"/>
                </a:lnTo>
                <a:lnTo>
                  <a:pt x="550" y="8034"/>
                </a:lnTo>
                <a:lnTo>
                  <a:pt x="514" y="7667"/>
                </a:lnTo>
                <a:lnTo>
                  <a:pt x="514" y="7337"/>
                </a:lnTo>
                <a:lnTo>
                  <a:pt x="587" y="6970"/>
                </a:lnTo>
                <a:lnTo>
                  <a:pt x="661" y="6640"/>
                </a:lnTo>
                <a:lnTo>
                  <a:pt x="807" y="6310"/>
                </a:lnTo>
                <a:lnTo>
                  <a:pt x="991" y="6016"/>
                </a:lnTo>
                <a:lnTo>
                  <a:pt x="1211" y="5759"/>
                </a:lnTo>
                <a:lnTo>
                  <a:pt x="1468" y="5539"/>
                </a:lnTo>
                <a:lnTo>
                  <a:pt x="2018" y="5099"/>
                </a:lnTo>
                <a:lnTo>
                  <a:pt x="2568" y="4622"/>
                </a:lnTo>
                <a:lnTo>
                  <a:pt x="2788" y="4366"/>
                </a:lnTo>
                <a:lnTo>
                  <a:pt x="2971" y="4109"/>
                </a:lnTo>
                <a:lnTo>
                  <a:pt x="3082" y="3815"/>
                </a:lnTo>
                <a:lnTo>
                  <a:pt x="3192" y="3485"/>
                </a:lnTo>
                <a:lnTo>
                  <a:pt x="3265" y="3118"/>
                </a:lnTo>
                <a:lnTo>
                  <a:pt x="3302" y="2715"/>
                </a:lnTo>
                <a:lnTo>
                  <a:pt x="3375" y="2348"/>
                </a:lnTo>
                <a:lnTo>
                  <a:pt x="3448" y="2165"/>
                </a:lnTo>
                <a:lnTo>
                  <a:pt x="3558" y="1981"/>
                </a:lnTo>
                <a:lnTo>
                  <a:pt x="3705" y="1798"/>
                </a:lnTo>
                <a:lnTo>
                  <a:pt x="3852" y="1651"/>
                </a:lnTo>
                <a:lnTo>
                  <a:pt x="4072" y="1541"/>
                </a:lnTo>
                <a:lnTo>
                  <a:pt x="4292" y="1468"/>
                </a:lnTo>
                <a:lnTo>
                  <a:pt x="4512" y="1431"/>
                </a:lnTo>
                <a:lnTo>
                  <a:pt x="4769" y="1394"/>
                </a:lnTo>
                <a:lnTo>
                  <a:pt x="4989" y="1394"/>
                </a:lnTo>
                <a:lnTo>
                  <a:pt x="5209" y="1468"/>
                </a:lnTo>
                <a:lnTo>
                  <a:pt x="4952" y="1688"/>
                </a:lnTo>
                <a:lnTo>
                  <a:pt x="4916" y="1761"/>
                </a:lnTo>
                <a:lnTo>
                  <a:pt x="4879" y="1834"/>
                </a:lnTo>
                <a:lnTo>
                  <a:pt x="4916" y="1981"/>
                </a:lnTo>
                <a:lnTo>
                  <a:pt x="4989" y="2091"/>
                </a:lnTo>
                <a:lnTo>
                  <a:pt x="5062" y="2128"/>
                </a:lnTo>
                <a:lnTo>
                  <a:pt x="5136" y="2128"/>
                </a:lnTo>
                <a:lnTo>
                  <a:pt x="5319" y="2091"/>
                </a:lnTo>
                <a:lnTo>
                  <a:pt x="5429" y="2018"/>
                </a:lnTo>
                <a:lnTo>
                  <a:pt x="5539" y="1945"/>
                </a:lnTo>
                <a:lnTo>
                  <a:pt x="5613" y="1798"/>
                </a:lnTo>
                <a:lnTo>
                  <a:pt x="5759" y="1651"/>
                </a:lnTo>
                <a:lnTo>
                  <a:pt x="5833" y="1614"/>
                </a:lnTo>
                <a:lnTo>
                  <a:pt x="5869" y="1578"/>
                </a:lnTo>
                <a:lnTo>
                  <a:pt x="6420" y="1138"/>
                </a:lnTo>
                <a:lnTo>
                  <a:pt x="7006" y="771"/>
                </a:lnTo>
                <a:lnTo>
                  <a:pt x="7337" y="624"/>
                </a:lnTo>
                <a:lnTo>
                  <a:pt x="7483" y="551"/>
                </a:lnTo>
                <a:close/>
                <a:moveTo>
                  <a:pt x="10821" y="9281"/>
                </a:moveTo>
                <a:lnTo>
                  <a:pt x="10968" y="9538"/>
                </a:lnTo>
                <a:lnTo>
                  <a:pt x="11115" y="9758"/>
                </a:lnTo>
                <a:lnTo>
                  <a:pt x="11335" y="9978"/>
                </a:lnTo>
                <a:lnTo>
                  <a:pt x="11592" y="10161"/>
                </a:lnTo>
                <a:lnTo>
                  <a:pt x="11408" y="10418"/>
                </a:lnTo>
                <a:lnTo>
                  <a:pt x="11188" y="10198"/>
                </a:lnTo>
                <a:lnTo>
                  <a:pt x="10968" y="9978"/>
                </a:lnTo>
                <a:lnTo>
                  <a:pt x="10711" y="9831"/>
                </a:lnTo>
                <a:lnTo>
                  <a:pt x="10455" y="9648"/>
                </a:lnTo>
                <a:lnTo>
                  <a:pt x="10601" y="9464"/>
                </a:lnTo>
                <a:lnTo>
                  <a:pt x="10821" y="9281"/>
                </a:lnTo>
                <a:close/>
                <a:moveTo>
                  <a:pt x="13903" y="9941"/>
                </a:moveTo>
                <a:lnTo>
                  <a:pt x="13829" y="9978"/>
                </a:lnTo>
                <a:lnTo>
                  <a:pt x="13756" y="10014"/>
                </a:lnTo>
                <a:lnTo>
                  <a:pt x="13719" y="10014"/>
                </a:lnTo>
                <a:lnTo>
                  <a:pt x="13719" y="10051"/>
                </a:lnTo>
                <a:lnTo>
                  <a:pt x="13646" y="10161"/>
                </a:lnTo>
                <a:lnTo>
                  <a:pt x="13609" y="10271"/>
                </a:lnTo>
                <a:lnTo>
                  <a:pt x="13646" y="10418"/>
                </a:lnTo>
                <a:lnTo>
                  <a:pt x="13719" y="10565"/>
                </a:lnTo>
                <a:lnTo>
                  <a:pt x="13829" y="10638"/>
                </a:lnTo>
                <a:lnTo>
                  <a:pt x="13939" y="10675"/>
                </a:lnTo>
                <a:lnTo>
                  <a:pt x="14049" y="10638"/>
                </a:lnTo>
                <a:lnTo>
                  <a:pt x="14159" y="10601"/>
                </a:lnTo>
                <a:lnTo>
                  <a:pt x="14269" y="10491"/>
                </a:lnTo>
                <a:lnTo>
                  <a:pt x="14343" y="10418"/>
                </a:lnTo>
                <a:lnTo>
                  <a:pt x="14379" y="10308"/>
                </a:lnTo>
                <a:lnTo>
                  <a:pt x="14379" y="10271"/>
                </a:lnTo>
                <a:lnTo>
                  <a:pt x="14379" y="10198"/>
                </a:lnTo>
                <a:lnTo>
                  <a:pt x="14306" y="10124"/>
                </a:lnTo>
                <a:lnTo>
                  <a:pt x="14233" y="10051"/>
                </a:lnTo>
                <a:lnTo>
                  <a:pt x="14159" y="10014"/>
                </a:lnTo>
                <a:lnTo>
                  <a:pt x="14086" y="9978"/>
                </a:lnTo>
                <a:lnTo>
                  <a:pt x="13939" y="9941"/>
                </a:lnTo>
                <a:close/>
                <a:moveTo>
                  <a:pt x="7593" y="0"/>
                </a:moveTo>
                <a:lnTo>
                  <a:pt x="7447" y="37"/>
                </a:lnTo>
                <a:lnTo>
                  <a:pt x="7190" y="110"/>
                </a:lnTo>
                <a:lnTo>
                  <a:pt x="6970" y="221"/>
                </a:lnTo>
                <a:lnTo>
                  <a:pt x="6566" y="441"/>
                </a:lnTo>
                <a:lnTo>
                  <a:pt x="6199" y="697"/>
                </a:lnTo>
                <a:lnTo>
                  <a:pt x="5502" y="1211"/>
                </a:lnTo>
                <a:lnTo>
                  <a:pt x="5209" y="1064"/>
                </a:lnTo>
                <a:lnTo>
                  <a:pt x="4916" y="991"/>
                </a:lnTo>
                <a:lnTo>
                  <a:pt x="4585" y="991"/>
                </a:lnTo>
                <a:lnTo>
                  <a:pt x="4255" y="1027"/>
                </a:lnTo>
                <a:lnTo>
                  <a:pt x="3999" y="1101"/>
                </a:lnTo>
                <a:lnTo>
                  <a:pt x="3778" y="1211"/>
                </a:lnTo>
                <a:lnTo>
                  <a:pt x="3595" y="1358"/>
                </a:lnTo>
                <a:lnTo>
                  <a:pt x="3412" y="1504"/>
                </a:lnTo>
                <a:lnTo>
                  <a:pt x="3228" y="1688"/>
                </a:lnTo>
                <a:lnTo>
                  <a:pt x="3118" y="1908"/>
                </a:lnTo>
                <a:lnTo>
                  <a:pt x="3008" y="2128"/>
                </a:lnTo>
                <a:lnTo>
                  <a:pt x="2935" y="2348"/>
                </a:lnTo>
                <a:lnTo>
                  <a:pt x="2861" y="2678"/>
                </a:lnTo>
                <a:lnTo>
                  <a:pt x="2788" y="3008"/>
                </a:lnTo>
                <a:lnTo>
                  <a:pt x="2751" y="3338"/>
                </a:lnTo>
                <a:lnTo>
                  <a:pt x="2641" y="3669"/>
                </a:lnTo>
                <a:lnTo>
                  <a:pt x="2605" y="3852"/>
                </a:lnTo>
                <a:lnTo>
                  <a:pt x="2495" y="3999"/>
                </a:lnTo>
                <a:lnTo>
                  <a:pt x="2275" y="4255"/>
                </a:lnTo>
                <a:lnTo>
                  <a:pt x="2018" y="4476"/>
                </a:lnTo>
                <a:lnTo>
                  <a:pt x="1761" y="4696"/>
                </a:lnTo>
                <a:lnTo>
                  <a:pt x="1284" y="5062"/>
                </a:lnTo>
                <a:lnTo>
                  <a:pt x="844" y="5466"/>
                </a:lnTo>
                <a:lnTo>
                  <a:pt x="661" y="5649"/>
                </a:lnTo>
                <a:lnTo>
                  <a:pt x="514" y="5906"/>
                </a:lnTo>
                <a:lnTo>
                  <a:pt x="367" y="6126"/>
                </a:lnTo>
                <a:lnTo>
                  <a:pt x="220" y="6420"/>
                </a:lnTo>
                <a:lnTo>
                  <a:pt x="110" y="6713"/>
                </a:lnTo>
                <a:lnTo>
                  <a:pt x="37" y="7007"/>
                </a:lnTo>
                <a:lnTo>
                  <a:pt x="0" y="7263"/>
                </a:lnTo>
                <a:lnTo>
                  <a:pt x="0" y="7557"/>
                </a:lnTo>
                <a:lnTo>
                  <a:pt x="37" y="7850"/>
                </a:lnTo>
                <a:lnTo>
                  <a:pt x="74" y="8144"/>
                </a:lnTo>
                <a:lnTo>
                  <a:pt x="147" y="8400"/>
                </a:lnTo>
                <a:lnTo>
                  <a:pt x="220" y="8657"/>
                </a:lnTo>
                <a:lnTo>
                  <a:pt x="367" y="8914"/>
                </a:lnTo>
                <a:lnTo>
                  <a:pt x="514" y="9171"/>
                </a:lnTo>
                <a:lnTo>
                  <a:pt x="661" y="9391"/>
                </a:lnTo>
                <a:lnTo>
                  <a:pt x="844" y="9611"/>
                </a:lnTo>
                <a:lnTo>
                  <a:pt x="1064" y="9831"/>
                </a:lnTo>
                <a:lnTo>
                  <a:pt x="1284" y="10014"/>
                </a:lnTo>
                <a:lnTo>
                  <a:pt x="1541" y="10161"/>
                </a:lnTo>
                <a:lnTo>
                  <a:pt x="1798" y="10308"/>
                </a:lnTo>
                <a:lnTo>
                  <a:pt x="2054" y="10381"/>
                </a:lnTo>
                <a:lnTo>
                  <a:pt x="2348" y="10491"/>
                </a:lnTo>
                <a:lnTo>
                  <a:pt x="2641" y="10528"/>
                </a:lnTo>
                <a:lnTo>
                  <a:pt x="2898" y="10565"/>
                </a:lnTo>
                <a:lnTo>
                  <a:pt x="3192" y="10565"/>
                </a:lnTo>
                <a:lnTo>
                  <a:pt x="3485" y="10528"/>
                </a:lnTo>
                <a:lnTo>
                  <a:pt x="3742" y="10491"/>
                </a:lnTo>
                <a:lnTo>
                  <a:pt x="4035" y="10418"/>
                </a:lnTo>
                <a:lnTo>
                  <a:pt x="4365" y="10271"/>
                </a:lnTo>
                <a:lnTo>
                  <a:pt x="4696" y="10161"/>
                </a:lnTo>
                <a:lnTo>
                  <a:pt x="4879" y="10124"/>
                </a:lnTo>
                <a:lnTo>
                  <a:pt x="5209" y="10124"/>
                </a:lnTo>
                <a:lnTo>
                  <a:pt x="5392" y="10161"/>
                </a:lnTo>
                <a:lnTo>
                  <a:pt x="5502" y="10271"/>
                </a:lnTo>
                <a:lnTo>
                  <a:pt x="5613" y="10381"/>
                </a:lnTo>
                <a:lnTo>
                  <a:pt x="5833" y="10601"/>
                </a:lnTo>
                <a:lnTo>
                  <a:pt x="5979" y="10711"/>
                </a:lnTo>
                <a:lnTo>
                  <a:pt x="6089" y="10785"/>
                </a:lnTo>
                <a:lnTo>
                  <a:pt x="6273" y="10858"/>
                </a:lnTo>
                <a:lnTo>
                  <a:pt x="6420" y="10895"/>
                </a:lnTo>
                <a:lnTo>
                  <a:pt x="6933" y="10895"/>
                </a:lnTo>
                <a:lnTo>
                  <a:pt x="7227" y="10858"/>
                </a:lnTo>
                <a:lnTo>
                  <a:pt x="7483" y="10821"/>
                </a:lnTo>
                <a:lnTo>
                  <a:pt x="7740" y="10748"/>
                </a:lnTo>
                <a:lnTo>
                  <a:pt x="7997" y="10638"/>
                </a:lnTo>
                <a:lnTo>
                  <a:pt x="8217" y="10528"/>
                </a:lnTo>
                <a:lnTo>
                  <a:pt x="8437" y="10381"/>
                </a:lnTo>
                <a:lnTo>
                  <a:pt x="8657" y="10198"/>
                </a:lnTo>
                <a:lnTo>
                  <a:pt x="8877" y="10014"/>
                </a:lnTo>
                <a:lnTo>
                  <a:pt x="9061" y="9831"/>
                </a:lnTo>
                <a:lnTo>
                  <a:pt x="9207" y="9611"/>
                </a:lnTo>
                <a:lnTo>
                  <a:pt x="9354" y="9391"/>
                </a:lnTo>
                <a:lnTo>
                  <a:pt x="9501" y="9171"/>
                </a:lnTo>
                <a:lnTo>
                  <a:pt x="9574" y="8914"/>
                </a:lnTo>
                <a:lnTo>
                  <a:pt x="9684" y="8694"/>
                </a:lnTo>
                <a:lnTo>
                  <a:pt x="9721" y="8400"/>
                </a:lnTo>
                <a:lnTo>
                  <a:pt x="9721" y="8144"/>
                </a:lnTo>
                <a:lnTo>
                  <a:pt x="9721" y="7887"/>
                </a:lnTo>
                <a:lnTo>
                  <a:pt x="9684" y="7630"/>
                </a:lnTo>
                <a:lnTo>
                  <a:pt x="9611" y="7373"/>
                </a:lnTo>
                <a:lnTo>
                  <a:pt x="9537" y="7117"/>
                </a:lnTo>
                <a:lnTo>
                  <a:pt x="9281" y="6640"/>
                </a:lnTo>
                <a:lnTo>
                  <a:pt x="9171" y="6383"/>
                </a:lnTo>
                <a:lnTo>
                  <a:pt x="9061" y="6090"/>
                </a:lnTo>
                <a:lnTo>
                  <a:pt x="9061" y="5833"/>
                </a:lnTo>
                <a:lnTo>
                  <a:pt x="9061" y="5576"/>
                </a:lnTo>
                <a:lnTo>
                  <a:pt x="9097" y="5319"/>
                </a:lnTo>
                <a:lnTo>
                  <a:pt x="9134" y="5062"/>
                </a:lnTo>
                <a:lnTo>
                  <a:pt x="9317" y="4512"/>
                </a:lnTo>
                <a:lnTo>
                  <a:pt x="9501" y="4035"/>
                </a:lnTo>
                <a:lnTo>
                  <a:pt x="9684" y="3559"/>
                </a:lnTo>
                <a:lnTo>
                  <a:pt x="9794" y="3082"/>
                </a:lnTo>
                <a:lnTo>
                  <a:pt x="9831" y="2825"/>
                </a:lnTo>
                <a:lnTo>
                  <a:pt x="9831" y="2568"/>
                </a:lnTo>
                <a:lnTo>
                  <a:pt x="9794" y="2311"/>
                </a:lnTo>
                <a:lnTo>
                  <a:pt x="9721" y="2055"/>
                </a:lnTo>
                <a:lnTo>
                  <a:pt x="9611" y="1834"/>
                </a:lnTo>
                <a:lnTo>
                  <a:pt x="9501" y="1578"/>
                </a:lnTo>
                <a:lnTo>
                  <a:pt x="9354" y="1358"/>
                </a:lnTo>
                <a:lnTo>
                  <a:pt x="9207" y="1174"/>
                </a:lnTo>
                <a:lnTo>
                  <a:pt x="8841" y="771"/>
                </a:lnTo>
                <a:lnTo>
                  <a:pt x="8400" y="404"/>
                </a:lnTo>
                <a:lnTo>
                  <a:pt x="7960" y="110"/>
                </a:lnTo>
                <a:lnTo>
                  <a:pt x="7850" y="37"/>
                </a:lnTo>
                <a:lnTo>
                  <a:pt x="7703" y="0"/>
                </a:lnTo>
                <a:close/>
                <a:moveTo>
                  <a:pt x="12912" y="10675"/>
                </a:moveTo>
                <a:lnTo>
                  <a:pt x="12839" y="10711"/>
                </a:lnTo>
                <a:lnTo>
                  <a:pt x="12765" y="10785"/>
                </a:lnTo>
                <a:lnTo>
                  <a:pt x="12729" y="10858"/>
                </a:lnTo>
                <a:lnTo>
                  <a:pt x="12729" y="11005"/>
                </a:lnTo>
                <a:lnTo>
                  <a:pt x="12765" y="11115"/>
                </a:lnTo>
                <a:lnTo>
                  <a:pt x="12876" y="11225"/>
                </a:lnTo>
                <a:lnTo>
                  <a:pt x="13022" y="11262"/>
                </a:lnTo>
                <a:lnTo>
                  <a:pt x="13132" y="11225"/>
                </a:lnTo>
                <a:lnTo>
                  <a:pt x="13242" y="11115"/>
                </a:lnTo>
                <a:lnTo>
                  <a:pt x="13279" y="11005"/>
                </a:lnTo>
                <a:lnTo>
                  <a:pt x="13279" y="10858"/>
                </a:lnTo>
                <a:lnTo>
                  <a:pt x="13242" y="10785"/>
                </a:lnTo>
                <a:lnTo>
                  <a:pt x="13169" y="10711"/>
                </a:lnTo>
                <a:lnTo>
                  <a:pt x="13096" y="10675"/>
                </a:lnTo>
                <a:close/>
                <a:moveTo>
                  <a:pt x="13572" y="11262"/>
                </a:moveTo>
                <a:lnTo>
                  <a:pt x="13499" y="11298"/>
                </a:lnTo>
                <a:lnTo>
                  <a:pt x="13462" y="11372"/>
                </a:lnTo>
                <a:lnTo>
                  <a:pt x="13389" y="11408"/>
                </a:lnTo>
                <a:lnTo>
                  <a:pt x="13316" y="11445"/>
                </a:lnTo>
                <a:lnTo>
                  <a:pt x="13242" y="11555"/>
                </a:lnTo>
                <a:lnTo>
                  <a:pt x="13242" y="11702"/>
                </a:lnTo>
                <a:lnTo>
                  <a:pt x="13242" y="11775"/>
                </a:lnTo>
                <a:lnTo>
                  <a:pt x="13279" y="11849"/>
                </a:lnTo>
                <a:lnTo>
                  <a:pt x="13352" y="11959"/>
                </a:lnTo>
                <a:lnTo>
                  <a:pt x="13609" y="11959"/>
                </a:lnTo>
                <a:lnTo>
                  <a:pt x="13719" y="11922"/>
                </a:lnTo>
                <a:lnTo>
                  <a:pt x="13829" y="11849"/>
                </a:lnTo>
                <a:lnTo>
                  <a:pt x="13866" y="11738"/>
                </a:lnTo>
                <a:lnTo>
                  <a:pt x="13939" y="11628"/>
                </a:lnTo>
                <a:lnTo>
                  <a:pt x="13939" y="11555"/>
                </a:lnTo>
                <a:lnTo>
                  <a:pt x="13939" y="11518"/>
                </a:lnTo>
                <a:lnTo>
                  <a:pt x="13903" y="11445"/>
                </a:lnTo>
                <a:lnTo>
                  <a:pt x="13866" y="11372"/>
                </a:lnTo>
                <a:lnTo>
                  <a:pt x="13829" y="11298"/>
                </a:lnTo>
                <a:lnTo>
                  <a:pt x="13719" y="11262"/>
                </a:lnTo>
                <a:close/>
                <a:moveTo>
                  <a:pt x="12215" y="11555"/>
                </a:moveTo>
                <a:lnTo>
                  <a:pt x="12142" y="11592"/>
                </a:lnTo>
                <a:lnTo>
                  <a:pt x="12069" y="11702"/>
                </a:lnTo>
                <a:lnTo>
                  <a:pt x="12032" y="11812"/>
                </a:lnTo>
                <a:lnTo>
                  <a:pt x="12032" y="11959"/>
                </a:lnTo>
                <a:lnTo>
                  <a:pt x="12032" y="12069"/>
                </a:lnTo>
                <a:lnTo>
                  <a:pt x="12105" y="12362"/>
                </a:lnTo>
                <a:lnTo>
                  <a:pt x="12252" y="12582"/>
                </a:lnTo>
                <a:lnTo>
                  <a:pt x="12325" y="12619"/>
                </a:lnTo>
                <a:lnTo>
                  <a:pt x="12399" y="12656"/>
                </a:lnTo>
                <a:lnTo>
                  <a:pt x="12509" y="12656"/>
                </a:lnTo>
                <a:lnTo>
                  <a:pt x="12582" y="12582"/>
                </a:lnTo>
                <a:lnTo>
                  <a:pt x="12619" y="12545"/>
                </a:lnTo>
                <a:lnTo>
                  <a:pt x="12692" y="12545"/>
                </a:lnTo>
                <a:lnTo>
                  <a:pt x="12802" y="12619"/>
                </a:lnTo>
                <a:lnTo>
                  <a:pt x="12876" y="12619"/>
                </a:lnTo>
                <a:lnTo>
                  <a:pt x="12949" y="12582"/>
                </a:lnTo>
                <a:lnTo>
                  <a:pt x="12986" y="12545"/>
                </a:lnTo>
                <a:lnTo>
                  <a:pt x="13022" y="12435"/>
                </a:lnTo>
                <a:lnTo>
                  <a:pt x="12986" y="12325"/>
                </a:lnTo>
                <a:lnTo>
                  <a:pt x="12912" y="12215"/>
                </a:lnTo>
                <a:lnTo>
                  <a:pt x="12802" y="12179"/>
                </a:lnTo>
                <a:lnTo>
                  <a:pt x="12655" y="12142"/>
                </a:lnTo>
                <a:lnTo>
                  <a:pt x="12545" y="12142"/>
                </a:lnTo>
                <a:lnTo>
                  <a:pt x="12472" y="12179"/>
                </a:lnTo>
                <a:lnTo>
                  <a:pt x="12399" y="12032"/>
                </a:lnTo>
                <a:lnTo>
                  <a:pt x="12399" y="11849"/>
                </a:lnTo>
                <a:lnTo>
                  <a:pt x="12399" y="11665"/>
                </a:lnTo>
                <a:lnTo>
                  <a:pt x="12362" y="11592"/>
                </a:lnTo>
                <a:lnTo>
                  <a:pt x="12289" y="11555"/>
                </a:lnTo>
                <a:close/>
                <a:moveTo>
                  <a:pt x="14049" y="5466"/>
                </a:moveTo>
                <a:lnTo>
                  <a:pt x="14196" y="5503"/>
                </a:lnTo>
                <a:lnTo>
                  <a:pt x="14490" y="5649"/>
                </a:lnTo>
                <a:lnTo>
                  <a:pt x="14673" y="5723"/>
                </a:lnTo>
                <a:lnTo>
                  <a:pt x="14930" y="5906"/>
                </a:lnTo>
                <a:lnTo>
                  <a:pt x="15150" y="6090"/>
                </a:lnTo>
                <a:lnTo>
                  <a:pt x="15370" y="6310"/>
                </a:lnTo>
                <a:lnTo>
                  <a:pt x="15590" y="6566"/>
                </a:lnTo>
                <a:lnTo>
                  <a:pt x="15773" y="6860"/>
                </a:lnTo>
                <a:lnTo>
                  <a:pt x="15883" y="7190"/>
                </a:lnTo>
                <a:lnTo>
                  <a:pt x="15993" y="7520"/>
                </a:lnTo>
                <a:lnTo>
                  <a:pt x="16067" y="7850"/>
                </a:lnTo>
                <a:lnTo>
                  <a:pt x="16104" y="8217"/>
                </a:lnTo>
                <a:lnTo>
                  <a:pt x="16104" y="8547"/>
                </a:lnTo>
                <a:lnTo>
                  <a:pt x="16067" y="9244"/>
                </a:lnTo>
                <a:lnTo>
                  <a:pt x="15957" y="9941"/>
                </a:lnTo>
                <a:lnTo>
                  <a:pt x="15773" y="10601"/>
                </a:lnTo>
                <a:lnTo>
                  <a:pt x="15517" y="11225"/>
                </a:lnTo>
                <a:lnTo>
                  <a:pt x="15370" y="11555"/>
                </a:lnTo>
                <a:lnTo>
                  <a:pt x="15186" y="11849"/>
                </a:lnTo>
                <a:lnTo>
                  <a:pt x="15003" y="12105"/>
                </a:lnTo>
                <a:lnTo>
                  <a:pt x="14783" y="12362"/>
                </a:lnTo>
                <a:lnTo>
                  <a:pt x="14526" y="12619"/>
                </a:lnTo>
                <a:lnTo>
                  <a:pt x="14269" y="12839"/>
                </a:lnTo>
                <a:lnTo>
                  <a:pt x="14013" y="13022"/>
                </a:lnTo>
                <a:lnTo>
                  <a:pt x="13719" y="13169"/>
                </a:lnTo>
                <a:lnTo>
                  <a:pt x="13389" y="13316"/>
                </a:lnTo>
                <a:lnTo>
                  <a:pt x="13059" y="13463"/>
                </a:lnTo>
                <a:lnTo>
                  <a:pt x="12802" y="13499"/>
                </a:lnTo>
                <a:lnTo>
                  <a:pt x="12509" y="13536"/>
                </a:lnTo>
                <a:lnTo>
                  <a:pt x="12325" y="13499"/>
                </a:lnTo>
                <a:lnTo>
                  <a:pt x="12179" y="13426"/>
                </a:lnTo>
                <a:lnTo>
                  <a:pt x="12032" y="13279"/>
                </a:lnTo>
                <a:lnTo>
                  <a:pt x="11922" y="13169"/>
                </a:lnTo>
                <a:lnTo>
                  <a:pt x="11482" y="12692"/>
                </a:lnTo>
                <a:lnTo>
                  <a:pt x="11298" y="12435"/>
                </a:lnTo>
                <a:lnTo>
                  <a:pt x="11225" y="12289"/>
                </a:lnTo>
                <a:lnTo>
                  <a:pt x="11188" y="12105"/>
                </a:lnTo>
                <a:lnTo>
                  <a:pt x="11188" y="11922"/>
                </a:lnTo>
                <a:lnTo>
                  <a:pt x="11262" y="11738"/>
                </a:lnTo>
                <a:lnTo>
                  <a:pt x="11445" y="11408"/>
                </a:lnTo>
                <a:lnTo>
                  <a:pt x="11812" y="10785"/>
                </a:lnTo>
                <a:lnTo>
                  <a:pt x="12142" y="10161"/>
                </a:lnTo>
                <a:lnTo>
                  <a:pt x="12472" y="9501"/>
                </a:lnTo>
                <a:lnTo>
                  <a:pt x="12765" y="8877"/>
                </a:lnTo>
                <a:lnTo>
                  <a:pt x="12876" y="8547"/>
                </a:lnTo>
                <a:lnTo>
                  <a:pt x="12949" y="8217"/>
                </a:lnTo>
                <a:lnTo>
                  <a:pt x="12986" y="7887"/>
                </a:lnTo>
                <a:lnTo>
                  <a:pt x="12949" y="7593"/>
                </a:lnTo>
                <a:lnTo>
                  <a:pt x="12876" y="7263"/>
                </a:lnTo>
                <a:lnTo>
                  <a:pt x="12765" y="6970"/>
                </a:lnTo>
                <a:lnTo>
                  <a:pt x="12729" y="6750"/>
                </a:lnTo>
                <a:lnTo>
                  <a:pt x="12692" y="6566"/>
                </a:lnTo>
                <a:lnTo>
                  <a:pt x="12729" y="6346"/>
                </a:lnTo>
                <a:lnTo>
                  <a:pt x="12802" y="6200"/>
                </a:lnTo>
                <a:lnTo>
                  <a:pt x="12876" y="6016"/>
                </a:lnTo>
                <a:lnTo>
                  <a:pt x="12986" y="5869"/>
                </a:lnTo>
                <a:lnTo>
                  <a:pt x="13132" y="5723"/>
                </a:lnTo>
                <a:lnTo>
                  <a:pt x="13279" y="5613"/>
                </a:lnTo>
                <a:lnTo>
                  <a:pt x="13316" y="5686"/>
                </a:lnTo>
                <a:lnTo>
                  <a:pt x="13389" y="5723"/>
                </a:lnTo>
                <a:lnTo>
                  <a:pt x="13536" y="5759"/>
                </a:lnTo>
                <a:lnTo>
                  <a:pt x="13646" y="5686"/>
                </a:lnTo>
                <a:lnTo>
                  <a:pt x="13719" y="5649"/>
                </a:lnTo>
                <a:lnTo>
                  <a:pt x="13756" y="5576"/>
                </a:lnTo>
                <a:lnTo>
                  <a:pt x="13829" y="5503"/>
                </a:lnTo>
                <a:lnTo>
                  <a:pt x="13939" y="5466"/>
                </a:lnTo>
                <a:close/>
                <a:moveTo>
                  <a:pt x="13646" y="3852"/>
                </a:moveTo>
                <a:lnTo>
                  <a:pt x="13609" y="3925"/>
                </a:lnTo>
                <a:lnTo>
                  <a:pt x="13499" y="4182"/>
                </a:lnTo>
                <a:lnTo>
                  <a:pt x="13462" y="4476"/>
                </a:lnTo>
                <a:lnTo>
                  <a:pt x="13462" y="4732"/>
                </a:lnTo>
                <a:lnTo>
                  <a:pt x="13499" y="5026"/>
                </a:lnTo>
                <a:lnTo>
                  <a:pt x="13316" y="5099"/>
                </a:lnTo>
                <a:lnTo>
                  <a:pt x="13132" y="5173"/>
                </a:lnTo>
                <a:lnTo>
                  <a:pt x="13022" y="4769"/>
                </a:lnTo>
                <a:lnTo>
                  <a:pt x="12839" y="4439"/>
                </a:lnTo>
                <a:lnTo>
                  <a:pt x="12802" y="4402"/>
                </a:lnTo>
                <a:lnTo>
                  <a:pt x="12729" y="4402"/>
                </a:lnTo>
                <a:lnTo>
                  <a:pt x="12692" y="4439"/>
                </a:lnTo>
                <a:lnTo>
                  <a:pt x="12692" y="4476"/>
                </a:lnTo>
                <a:lnTo>
                  <a:pt x="12655" y="4732"/>
                </a:lnTo>
                <a:lnTo>
                  <a:pt x="12692" y="4952"/>
                </a:lnTo>
                <a:lnTo>
                  <a:pt x="12802" y="5429"/>
                </a:lnTo>
                <a:lnTo>
                  <a:pt x="12582" y="5649"/>
                </a:lnTo>
                <a:lnTo>
                  <a:pt x="12399" y="5466"/>
                </a:lnTo>
                <a:lnTo>
                  <a:pt x="12142" y="5173"/>
                </a:lnTo>
                <a:lnTo>
                  <a:pt x="12105" y="5136"/>
                </a:lnTo>
                <a:lnTo>
                  <a:pt x="12032" y="5173"/>
                </a:lnTo>
                <a:lnTo>
                  <a:pt x="11995" y="5209"/>
                </a:lnTo>
                <a:lnTo>
                  <a:pt x="11995" y="5283"/>
                </a:lnTo>
                <a:lnTo>
                  <a:pt x="12032" y="5466"/>
                </a:lnTo>
                <a:lnTo>
                  <a:pt x="12142" y="5649"/>
                </a:lnTo>
                <a:lnTo>
                  <a:pt x="12252" y="5796"/>
                </a:lnTo>
                <a:lnTo>
                  <a:pt x="12435" y="5906"/>
                </a:lnTo>
                <a:lnTo>
                  <a:pt x="12399" y="6016"/>
                </a:lnTo>
                <a:lnTo>
                  <a:pt x="12362" y="6053"/>
                </a:lnTo>
                <a:lnTo>
                  <a:pt x="12142" y="6016"/>
                </a:lnTo>
                <a:lnTo>
                  <a:pt x="11738" y="5833"/>
                </a:lnTo>
                <a:lnTo>
                  <a:pt x="11665" y="5686"/>
                </a:lnTo>
                <a:lnTo>
                  <a:pt x="11628" y="5649"/>
                </a:lnTo>
                <a:lnTo>
                  <a:pt x="11592" y="5686"/>
                </a:lnTo>
                <a:lnTo>
                  <a:pt x="11555" y="5833"/>
                </a:lnTo>
                <a:lnTo>
                  <a:pt x="11518" y="5906"/>
                </a:lnTo>
                <a:lnTo>
                  <a:pt x="11518" y="5979"/>
                </a:lnTo>
                <a:lnTo>
                  <a:pt x="11555" y="6053"/>
                </a:lnTo>
                <a:lnTo>
                  <a:pt x="11628" y="6126"/>
                </a:lnTo>
                <a:lnTo>
                  <a:pt x="11775" y="6236"/>
                </a:lnTo>
                <a:lnTo>
                  <a:pt x="11995" y="6346"/>
                </a:lnTo>
                <a:lnTo>
                  <a:pt x="12289" y="6456"/>
                </a:lnTo>
                <a:lnTo>
                  <a:pt x="12252" y="6676"/>
                </a:lnTo>
                <a:lnTo>
                  <a:pt x="12289" y="6897"/>
                </a:lnTo>
                <a:lnTo>
                  <a:pt x="11555" y="6897"/>
                </a:lnTo>
                <a:lnTo>
                  <a:pt x="11445" y="6933"/>
                </a:lnTo>
                <a:lnTo>
                  <a:pt x="11408" y="7007"/>
                </a:lnTo>
                <a:lnTo>
                  <a:pt x="11408" y="7153"/>
                </a:lnTo>
                <a:lnTo>
                  <a:pt x="11408" y="7337"/>
                </a:lnTo>
                <a:lnTo>
                  <a:pt x="11482" y="7483"/>
                </a:lnTo>
                <a:lnTo>
                  <a:pt x="11555" y="7593"/>
                </a:lnTo>
                <a:lnTo>
                  <a:pt x="11592" y="7630"/>
                </a:lnTo>
                <a:lnTo>
                  <a:pt x="11922" y="7960"/>
                </a:lnTo>
                <a:lnTo>
                  <a:pt x="12142" y="8107"/>
                </a:lnTo>
                <a:lnTo>
                  <a:pt x="12252" y="8180"/>
                </a:lnTo>
                <a:lnTo>
                  <a:pt x="12362" y="8217"/>
                </a:lnTo>
                <a:lnTo>
                  <a:pt x="12472" y="8217"/>
                </a:lnTo>
                <a:lnTo>
                  <a:pt x="12362" y="8547"/>
                </a:lnTo>
                <a:lnTo>
                  <a:pt x="12252" y="8804"/>
                </a:lnTo>
                <a:lnTo>
                  <a:pt x="12215" y="8841"/>
                </a:lnTo>
                <a:lnTo>
                  <a:pt x="12179" y="8877"/>
                </a:lnTo>
                <a:lnTo>
                  <a:pt x="11812" y="8731"/>
                </a:lnTo>
                <a:lnTo>
                  <a:pt x="11555" y="8584"/>
                </a:lnTo>
                <a:lnTo>
                  <a:pt x="11335" y="8364"/>
                </a:lnTo>
                <a:lnTo>
                  <a:pt x="11225" y="8364"/>
                </a:lnTo>
                <a:lnTo>
                  <a:pt x="11188" y="8437"/>
                </a:lnTo>
                <a:lnTo>
                  <a:pt x="11188" y="8511"/>
                </a:lnTo>
                <a:lnTo>
                  <a:pt x="11335" y="8731"/>
                </a:lnTo>
                <a:lnTo>
                  <a:pt x="11555" y="8951"/>
                </a:lnTo>
                <a:lnTo>
                  <a:pt x="11812" y="9134"/>
                </a:lnTo>
                <a:lnTo>
                  <a:pt x="12069" y="9244"/>
                </a:lnTo>
                <a:lnTo>
                  <a:pt x="11848" y="9648"/>
                </a:lnTo>
                <a:lnTo>
                  <a:pt x="11738" y="9648"/>
                </a:lnTo>
                <a:lnTo>
                  <a:pt x="11665" y="9721"/>
                </a:lnTo>
                <a:lnTo>
                  <a:pt x="11262" y="9428"/>
                </a:lnTo>
                <a:lnTo>
                  <a:pt x="10895" y="9134"/>
                </a:lnTo>
                <a:lnTo>
                  <a:pt x="10858" y="9097"/>
                </a:lnTo>
                <a:lnTo>
                  <a:pt x="10821" y="9134"/>
                </a:lnTo>
                <a:lnTo>
                  <a:pt x="10601" y="9391"/>
                </a:lnTo>
                <a:lnTo>
                  <a:pt x="10381" y="9648"/>
                </a:lnTo>
                <a:lnTo>
                  <a:pt x="10308" y="9648"/>
                </a:lnTo>
                <a:lnTo>
                  <a:pt x="10234" y="9684"/>
                </a:lnTo>
                <a:lnTo>
                  <a:pt x="10198" y="9758"/>
                </a:lnTo>
                <a:lnTo>
                  <a:pt x="10234" y="9831"/>
                </a:lnTo>
                <a:lnTo>
                  <a:pt x="10748" y="10308"/>
                </a:lnTo>
                <a:lnTo>
                  <a:pt x="11188" y="10821"/>
                </a:lnTo>
                <a:lnTo>
                  <a:pt x="10968" y="11262"/>
                </a:lnTo>
                <a:lnTo>
                  <a:pt x="10785" y="11152"/>
                </a:lnTo>
                <a:lnTo>
                  <a:pt x="10601" y="11078"/>
                </a:lnTo>
                <a:lnTo>
                  <a:pt x="10381" y="11042"/>
                </a:lnTo>
                <a:lnTo>
                  <a:pt x="10308" y="11005"/>
                </a:lnTo>
                <a:lnTo>
                  <a:pt x="10198" y="10968"/>
                </a:lnTo>
                <a:lnTo>
                  <a:pt x="10161" y="10931"/>
                </a:lnTo>
                <a:lnTo>
                  <a:pt x="10088" y="10931"/>
                </a:lnTo>
                <a:lnTo>
                  <a:pt x="9978" y="10968"/>
                </a:lnTo>
                <a:lnTo>
                  <a:pt x="9941" y="11078"/>
                </a:lnTo>
                <a:lnTo>
                  <a:pt x="9941" y="11152"/>
                </a:lnTo>
                <a:lnTo>
                  <a:pt x="9978" y="11188"/>
                </a:lnTo>
                <a:lnTo>
                  <a:pt x="10124" y="11335"/>
                </a:lnTo>
                <a:lnTo>
                  <a:pt x="10308" y="11445"/>
                </a:lnTo>
                <a:lnTo>
                  <a:pt x="10565" y="11555"/>
                </a:lnTo>
                <a:lnTo>
                  <a:pt x="10675" y="11592"/>
                </a:lnTo>
                <a:lnTo>
                  <a:pt x="10785" y="11592"/>
                </a:lnTo>
                <a:lnTo>
                  <a:pt x="10748" y="11775"/>
                </a:lnTo>
                <a:lnTo>
                  <a:pt x="10711" y="11959"/>
                </a:lnTo>
                <a:lnTo>
                  <a:pt x="10675" y="12179"/>
                </a:lnTo>
                <a:lnTo>
                  <a:pt x="10711" y="12362"/>
                </a:lnTo>
                <a:lnTo>
                  <a:pt x="10785" y="12582"/>
                </a:lnTo>
                <a:lnTo>
                  <a:pt x="10638" y="12692"/>
                </a:lnTo>
                <a:lnTo>
                  <a:pt x="10455" y="12876"/>
                </a:lnTo>
                <a:lnTo>
                  <a:pt x="10381" y="12949"/>
                </a:lnTo>
                <a:lnTo>
                  <a:pt x="10308" y="12949"/>
                </a:lnTo>
                <a:lnTo>
                  <a:pt x="10271" y="12986"/>
                </a:lnTo>
                <a:lnTo>
                  <a:pt x="10234" y="13059"/>
                </a:lnTo>
                <a:lnTo>
                  <a:pt x="10234" y="13169"/>
                </a:lnTo>
                <a:lnTo>
                  <a:pt x="10271" y="13206"/>
                </a:lnTo>
                <a:lnTo>
                  <a:pt x="10308" y="13242"/>
                </a:lnTo>
                <a:lnTo>
                  <a:pt x="10455" y="13242"/>
                </a:lnTo>
                <a:lnTo>
                  <a:pt x="10565" y="13206"/>
                </a:lnTo>
                <a:lnTo>
                  <a:pt x="10748" y="13059"/>
                </a:lnTo>
                <a:lnTo>
                  <a:pt x="11005" y="12912"/>
                </a:lnTo>
                <a:lnTo>
                  <a:pt x="11408" y="13352"/>
                </a:lnTo>
                <a:lnTo>
                  <a:pt x="11482" y="13426"/>
                </a:lnTo>
                <a:lnTo>
                  <a:pt x="11335" y="13609"/>
                </a:lnTo>
                <a:lnTo>
                  <a:pt x="11262" y="13829"/>
                </a:lnTo>
                <a:lnTo>
                  <a:pt x="11188" y="13829"/>
                </a:lnTo>
                <a:lnTo>
                  <a:pt x="11115" y="13866"/>
                </a:lnTo>
                <a:lnTo>
                  <a:pt x="11005" y="13939"/>
                </a:lnTo>
                <a:lnTo>
                  <a:pt x="10968" y="14013"/>
                </a:lnTo>
                <a:lnTo>
                  <a:pt x="11005" y="14123"/>
                </a:lnTo>
                <a:lnTo>
                  <a:pt x="11041" y="14233"/>
                </a:lnTo>
                <a:lnTo>
                  <a:pt x="11151" y="14306"/>
                </a:lnTo>
                <a:lnTo>
                  <a:pt x="11262" y="14343"/>
                </a:lnTo>
                <a:lnTo>
                  <a:pt x="11372" y="14343"/>
                </a:lnTo>
                <a:lnTo>
                  <a:pt x="11482" y="14270"/>
                </a:lnTo>
                <a:lnTo>
                  <a:pt x="11555" y="14196"/>
                </a:lnTo>
                <a:lnTo>
                  <a:pt x="11628" y="14086"/>
                </a:lnTo>
                <a:lnTo>
                  <a:pt x="11665" y="13976"/>
                </a:lnTo>
                <a:lnTo>
                  <a:pt x="11665" y="13866"/>
                </a:lnTo>
                <a:lnTo>
                  <a:pt x="11738" y="13719"/>
                </a:lnTo>
                <a:lnTo>
                  <a:pt x="11848" y="13829"/>
                </a:lnTo>
                <a:lnTo>
                  <a:pt x="11995" y="13903"/>
                </a:lnTo>
                <a:lnTo>
                  <a:pt x="12142" y="13976"/>
                </a:lnTo>
                <a:lnTo>
                  <a:pt x="12325" y="14013"/>
                </a:lnTo>
                <a:lnTo>
                  <a:pt x="12362" y="14049"/>
                </a:lnTo>
                <a:lnTo>
                  <a:pt x="12252" y="14270"/>
                </a:lnTo>
                <a:lnTo>
                  <a:pt x="12179" y="14453"/>
                </a:lnTo>
                <a:lnTo>
                  <a:pt x="12105" y="14563"/>
                </a:lnTo>
                <a:lnTo>
                  <a:pt x="11995" y="14600"/>
                </a:lnTo>
                <a:lnTo>
                  <a:pt x="11958" y="14600"/>
                </a:lnTo>
                <a:lnTo>
                  <a:pt x="11885" y="14636"/>
                </a:lnTo>
                <a:lnTo>
                  <a:pt x="11848" y="14746"/>
                </a:lnTo>
                <a:lnTo>
                  <a:pt x="11848" y="14856"/>
                </a:lnTo>
                <a:lnTo>
                  <a:pt x="11922" y="14930"/>
                </a:lnTo>
                <a:lnTo>
                  <a:pt x="11995" y="15003"/>
                </a:lnTo>
                <a:lnTo>
                  <a:pt x="12069" y="15003"/>
                </a:lnTo>
                <a:lnTo>
                  <a:pt x="12215" y="14966"/>
                </a:lnTo>
                <a:lnTo>
                  <a:pt x="12362" y="14856"/>
                </a:lnTo>
                <a:lnTo>
                  <a:pt x="12472" y="14746"/>
                </a:lnTo>
                <a:lnTo>
                  <a:pt x="12545" y="14563"/>
                </a:lnTo>
                <a:lnTo>
                  <a:pt x="12619" y="14416"/>
                </a:lnTo>
                <a:lnTo>
                  <a:pt x="12692" y="14049"/>
                </a:lnTo>
                <a:lnTo>
                  <a:pt x="13132" y="13976"/>
                </a:lnTo>
                <a:lnTo>
                  <a:pt x="13536" y="13829"/>
                </a:lnTo>
                <a:lnTo>
                  <a:pt x="13279" y="14526"/>
                </a:lnTo>
                <a:lnTo>
                  <a:pt x="13206" y="14710"/>
                </a:lnTo>
                <a:lnTo>
                  <a:pt x="13206" y="14820"/>
                </a:lnTo>
                <a:lnTo>
                  <a:pt x="13242" y="14856"/>
                </a:lnTo>
                <a:lnTo>
                  <a:pt x="13279" y="14930"/>
                </a:lnTo>
                <a:lnTo>
                  <a:pt x="13352" y="14966"/>
                </a:lnTo>
                <a:lnTo>
                  <a:pt x="13426" y="14966"/>
                </a:lnTo>
                <a:lnTo>
                  <a:pt x="13499" y="14930"/>
                </a:lnTo>
                <a:lnTo>
                  <a:pt x="13572" y="14893"/>
                </a:lnTo>
                <a:lnTo>
                  <a:pt x="13609" y="14820"/>
                </a:lnTo>
                <a:lnTo>
                  <a:pt x="13719" y="14563"/>
                </a:lnTo>
                <a:lnTo>
                  <a:pt x="13793" y="14270"/>
                </a:lnTo>
                <a:lnTo>
                  <a:pt x="13829" y="13976"/>
                </a:lnTo>
                <a:lnTo>
                  <a:pt x="13829" y="13719"/>
                </a:lnTo>
                <a:lnTo>
                  <a:pt x="14269" y="13463"/>
                </a:lnTo>
                <a:lnTo>
                  <a:pt x="14306" y="13939"/>
                </a:lnTo>
                <a:lnTo>
                  <a:pt x="14343" y="14049"/>
                </a:lnTo>
                <a:lnTo>
                  <a:pt x="14379" y="14123"/>
                </a:lnTo>
                <a:lnTo>
                  <a:pt x="14379" y="14159"/>
                </a:lnTo>
                <a:lnTo>
                  <a:pt x="14416" y="14270"/>
                </a:lnTo>
                <a:lnTo>
                  <a:pt x="14490" y="14343"/>
                </a:lnTo>
                <a:lnTo>
                  <a:pt x="14673" y="14343"/>
                </a:lnTo>
                <a:lnTo>
                  <a:pt x="14673" y="14306"/>
                </a:lnTo>
                <a:lnTo>
                  <a:pt x="14746" y="14233"/>
                </a:lnTo>
                <a:lnTo>
                  <a:pt x="14783" y="14159"/>
                </a:lnTo>
                <a:lnTo>
                  <a:pt x="14710" y="13903"/>
                </a:lnTo>
                <a:lnTo>
                  <a:pt x="14673" y="13646"/>
                </a:lnTo>
                <a:lnTo>
                  <a:pt x="14563" y="13279"/>
                </a:lnTo>
                <a:lnTo>
                  <a:pt x="15003" y="12876"/>
                </a:lnTo>
                <a:lnTo>
                  <a:pt x="15113" y="13022"/>
                </a:lnTo>
                <a:lnTo>
                  <a:pt x="15223" y="13132"/>
                </a:lnTo>
                <a:lnTo>
                  <a:pt x="15370" y="13352"/>
                </a:lnTo>
                <a:lnTo>
                  <a:pt x="15480" y="13463"/>
                </a:lnTo>
                <a:lnTo>
                  <a:pt x="15590" y="13536"/>
                </a:lnTo>
                <a:lnTo>
                  <a:pt x="15663" y="13536"/>
                </a:lnTo>
                <a:lnTo>
                  <a:pt x="15737" y="13463"/>
                </a:lnTo>
                <a:lnTo>
                  <a:pt x="15773" y="13389"/>
                </a:lnTo>
                <a:lnTo>
                  <a:pt x="15773" y="13316"/>
                </a:lnTo>
                <a:lnTo>
                  <a:pt x="15737" y="13132"/>
                </a:lnTo>
                <a:lnTo>
                  <a:pt x="15627" y="12986"/>
                </a:lnTo>
                <a:lnTo>
                  <a:pt x="15480" y="12876"/>
                </a:lnTo>
                <a:lnTo>
                  <a:pt x="15370" y="12729"/>
                </a:lnTo>
                <a:lnTo>
                  <a:pt x="15260" y="12582"/>
                </a:lnTo>
                <a:lnTo>
                  <a:pt x="15480" y="12289"/>
                </a:lnTo>
                <a:lnTo>
                  <a:pt x="15700" y="11995"/>
                </a:lnTo>
                <a:lnTo>
                  <a:pt x="15773" y="12069"/>
                </a:lnTo>
                <a:lnTo>
                  <a:pt x="15993" y="12215"/>
                </a:lnTo>
                <a:lnTo>
                  <a:pt x="16177" y="12399"/>
                </a:lnTo>
                <a:lnTo>
                  <a:pt x="16250" y="12435"/>
                </a:lnTo>
                <a:lnTo>
                  <a:pt x="16397" y="12435"/>
                </a:lnTo>
                <a:lnTo>
                  <a:pt x="16434" y="12399"/>
                </a:lnTo>
                <a:lnTo>
                  <a:pt x="16470" y="12325"/>
                </a:lnTo>
                <a:lnTo>
                  <a:pt x="16507" y="12252"/>
                </a:lnTo>
                <a:lnTo>
                  <a:pt x="16507" y="12179"/>
                </a:lnTo>
                <a:lnTo>
                  <a:pt x="16434" y="12105"/>
                </a:lnTo>
                <a:lnTo>
                  <a:pt x="16250" y="11922"/>
                </a:lnTo>
                <a:lnTo>
                  <a:pt x="16030" y="11775"/>
                </a:lnTo>
                <a:lnTo>
                  <a:pt x="15883" y="11702"/>
                </a:lnTo>
                <a:lnTo>
                  <a:pt x="16140" y="11115"/>
                </a:lnTo>
                <a:lnTo>
                  <a:pt x="16324" y="11225"/>
                </a:lnTo>
                <a:lnTo>
                  <a:pt x="16617" y="11335"/>
                </a:lnTo>
                <a:lnTo>
                  <a:pt x="16984" y="11408"/>
                </a:lnTo>
                <a:lnTo>
                  <a:pt x="17057" y="11408"/>
                </a:lnTo>
                <a:lnTo>
                  <a:pt x="17094" y="11372"/>
                </a:lnTo>
                <a:lnTo>
                  <a:pt x="17131" y="11298"/>
                </a:lnTo>
                <a:lnTo>
                  <a:pt x="17167" y="11225"/>
                </a:lnTo>
                <a:lnTo>
                  <a:pt x="17167" y="11152"/>
                </a:lnTo>
                <a:lnTo>
                  <a:pt x="17131" y="11078"/>
                </a:lnTo>
                <a:lnTo>
                  <a:pt x="17094" y="11042"/>
                </a:lnTo>
                <a:lnTo>
                  <a:pt x="17021" y="11005"/>
                </a:lnTo>
                <a:lnTo>
                  <a:pt x="16764" y="10968"/>
                </a:lnTo>
                <a:lnTo>
                  <a:pt x="16544" y="10895"/>
                </a:lnTo>
                <a:lnTo>
                  <a:pt x="16250" y="10821"/>
                </a:lnTo>
                <a:lnTo>
                  <a:pt x="16397" y="10345"/>
                </a:lnTo>
                <a:lnTo>
                  <a:pt x="16507" y="9831"/>
                </a:lnTo>
                <a:lnTo>
                  <a:pt x="16727" y="9941"/>
                </a:lnTo>
                <a:lnTo>
                  <a:pt x="16984" y="9978"/>
                </a:lnTo>
                <a:lnTo>
                  <a:pt x="17131" y="10014"/>
                </a:lnTo>
                <a:lnTo>
                  <a:pt x="17277" y="10014"/>
                </a:lnTo>
                <a:lnTo>
                  <a:pt x="17424" y="9978"/>
                </a:lnTo>
                <a:lnTo>
                  <a:pt x="17461" y="9904"/>
                </a:lnTo>
                <a:lnTo>
                  <a:pt x="17497" y="9831"/>
                </a:lnTo>
                <a:lnTo>
                  <a:pt x="17497" y="9794"/>
                </a:lnTo>
                <a:lnTo>
                  <a:pt x="17497" y="9721"/>
                </a:lnTo>
                <a:lnTo>
                  <a:pt x="17387" y="9648"/>
                </a:lnTo>
                <a:lnTo>
                  <a:pt x="17277" y="9611"/>
                </a:lnTo>
                <a:lnTo>
                  <a:pt x="17167" y="9574"/>
                </a:lnTo>
                <a:lnTo>
                  <a:pt x="16544" y="9501"/>
                </a:lnTo>
                <a:lnTo>
                  <a:pt x="16544" y="9464"/>
                </a:lnTo>
                <a:lnTo>
                  <a:pt x="16580" y="8987"/>
                </a:lnTo>
                <a:lnTo>
                  <a:pt x="16617" y="8511"/>
                </a:lnTo>
                <a:lnTo>
                  <a:pt x="16800" y="8584"/>
                </a:lnTo>
                <a:lnTo>
                  <a:pt x="17021" y="8621"/>
                </a:lnTo>
                <a:lnTo>
                  <a:pt x="17204" y="8657"/>
                </a:lnTo>
                <a:lnTo>
                  <a:pt x="17424" y="8621"/>
                </a:lnTo>
                <a:lnTo>
                  <a:pt x="17571" y="8584"/>
                </a:lnTo>
                <a:lnTo>
                  <a:pt x="17644" y="8511"/>
                </a:lnTo>
                <a:lnTo>
                  <a:pt x="17681" y="8437"/>
                </a:lnTo>
                <a:lnTo>
                  <a:pt x="17681" y="8364"/>
                </a:lnTo>
                <a:lnTo>
                  <a:pt x="17644" y="8290"/>
                </a:lnTo>
                <a:lnTo>
                  <a:pt x="17534" y="8217"/>
                </a:lnTo>
                <a:lnTo>
                  <a:pt x="17387" y="8217"/>
                </a:lnTo>
                <a:lnTo>
                  <a:pt x="17094" y="8254"/>
                </a:lnTo>
                <a:lnTo>
                  <a:pt x="16617" y="8217"/>
                </a:lnTo>
                <a:lnTo>
                  <a:pt x="16580" y="7814"/>
                </a:lnTo>
                <a:lnTo>
                  <a:pt x="16507" y="7410"/>
                </a:lnTo>
                <a:lnTo>
                  <a:pt x="16507" y="7410"/>
                </a:lnTo>
                <a:lnTo>
                  <a:pt x="16690" y="7447"/>
                </a:lnTo>
                <a:lnTo>
                  <a:pt x="16874" y="7447"/>
                </a:lnTo>
                <a:lnTo>
                  <a:pt x="17021" y="7410"/>
                </a:lnTo>
                <a:lnTo>
                  <a:pt x="17204" y="7337"/>
                </a:lnTo>
                <a:lnTo>
                  <a:pt x="17351" y="7263"/>
                </a:lnTo>
                <a:lnTo>
                  <a:pt x="17387" y="7190"/>
                </a:lnTo>
                <a:lnTo>
                  <a:pt x="17424" y="7117"/>
                </a:lnTo>
                <a:lnTo>
                  <a:pt x="17424" y="7043"/>
                </a:lnTo>
                <a:lnTo>
                  <a:pt x="17424" y="7007"/>
                </a:lnTo>
                <a:lnTo>
                  <a:pt x="17351" y="6933"/>
                </a:lnTo>
                <a:lnTo>
                  <a:pt x="17314" y="6897"/>
                </a:lnTo>
                <a:lnTo>
                  <a:pt x="17131" y="6897"/>
                </a:lnTo>
                <a:lnTo>
                  <a:pt x="16947" y="6970"/>
                </a:lnTo>
                <a:lnTo>
                  <a:pt x="16764" y="7007"/>
                </a:lnTo>
                <a:lnTo>
                  <a:pt x="16397" y="7080"/>
                </a:lnTo>
                <a:lnTo>
                  <a:pt x="16324" y="6897"/>
                </a:lnTo>
                <a:lnTo>
                  <a:pt x="16140" y="6493"/>
                </a:lnTo>
                <a:lnTo>
                  <a:pt x="16397" y="6420"/>
                </a:lnTo>
                <a:lnTo>
                  <a:pt x="16764" y="6273"/>
                </a:lnTo>
                <a:lnTo>
                  <a:pt x="16947" y="6200"/>
                </a:lnTo>
                <a:lnTo>
                  <a:pt x="17094" y="6090"/>
                </a:lnTo>
                <a:lnTo>
                  <a:pt x="17131" y="6053"/>
                </a:lnTo>
                <a:lnTo>
                  <a:pt x="17131" y="5979"/>
                </a:lnTo>
                <a:lnTo>
                  <a:pt x="17131" y="5906"/>
                </a:lnTo>
                <a:lnTo>
                  <a:pt x="17021" y="5833"/>
                </a:lnTo>
                <a:lnTo>
                  <a:pt x="16910" y="5796"/>
                </a:lnTo>
                <a:lnTo>
                  <a:pt x="16764" y="5833"/>
                </a:lnTo>
                <a:lnTo>
                  <a:pt x="16580" y="5906"/>
                </a:lnTo>
                <a:lnTo>
                  <a:pt x="16250" y="6090"/>
                </a:lnTo>
                <a:lnTo>
                  <a:pt x="16104" y="6163"/>
                </a:lnTo>
                <a:lnTo>
                  <a:pt x="15957" y="6236"/>
                </a:lnTo>
                <a:lnTo>
                  <a:pt x="15957" y="6200"/>
                </a:lnTo>
                <a:lnTo>
                  <a:pt x="15957" y="6163"/>
                </a:lnTo>
                <a:lnTo>
                  <a:pt x="15920" y="6163"/>
                </a:lnTo>
                <a:lnTo>
                  <a:pt x="15590" y="5796"/>
                </a:lnTo>
                <a:lnTo>
                  <a:pt x="15920" y="5503"/>
                </a:lnTo>
                <a:lnTo>
                  <a:pt x="16250" y="5173"/>
                </a:lnTo>
                <a:lnTo>
                  <a:pt x="16287" y="5099"/>
                </a:lnTo>
                <a:lnTo>
                  <a:pt x="16324" y="4989"/>
                </a:lnTo>
                <a:lnTo>
                  <a:pt x="16287" y="4916"/>
                </a:lnTo>
                <a:lnTo>
                  <a:pt x="16250" y="4879"/>
                </a:lnTo>
                <a:lnTo>
                  <a:pt x="16177" y="4806"/>
                </a:lnTo>
                <a:lnTo>
                  <a:pt x="16030" y="4806"/>
                </a:lnTo>
                <a:lnTo>
                  <a:pt x="15957" y="4842"/>
                </a:lnTo>
                <a:lnTo>
                  <a:pt x="15627" y="5209"/>
                </a:lnTo>
                <a:lnTo>
                  <a:pt x="15333" y="5576"/>
                </a:lnTo>
                <a:lnTo>
                  <a:pt x="15076" y="5393"/>
                </a:lnTo>
                <a:lnTo>
                  <a:pt x="14820" y="5246"/>
                </a:lnTo>
                <a:lnTo>
                  <a:pt x="14673" y="5173"/>
                </a:lnTo>
                <a:lnTo>
                  <a:pt x="14746" y="5026"/>
                </a:lnTo>
                <a:lnTo>
                  <a:pt x="14966" y="4659"/>
                </a:lnTo>
                <a:lnTo>
                  <a:pt x="15003" y="4586"/>
                </a:lnTo>
                <a:lnTo>
                  <a:pt x="15003" y="4512"/>
                </a:lnTo>
                <a:lnTo>
                  <a:pt x="14930" y="4402"/>
                </a:lnTo>
                <a:lnTo>
                  <a:pt x="14856" y="4366"/>
                </a:lnTo>
                <a:lnTo>
                  <a:pt x="14746" y="4366"/>
                </a:lnTo>
                <a:lnTo>
                  <a:pt x="14673" y="4439"/>
                </a:lnTo>
                <a:lnTo>
                  <a:pt x="14526" y="4622"/>
                </a:lnTo>
                <a:lnTo>
                  <a:pt x="14416" y="4842"/>
                </a:lnTo>
                <a:lnTo>
                  <a:pt x="14343" y="5026"/>
                </a:lnTo>
                <a:lnTo>
                  <a:pt x="14159" y="4989"/>
                </a:lnTo>
                <a:lnTo>
                  <a:pt x="13939" y="4989"/>
                </a:lnTo>
                <a:lnTo>
                  <a:pt x="13903" y="4732"/>
                </a:lnTo>
                <a:lnTo>
                  <a:pt x="13866" y="4476"/>
                </a:lnTo>
                <a:lnTo>
                  <a:pt x="13829" y="3962"/>
                </a:lnTo>
                <a:lnTo>
                  <a:pt x="13829" y="3889"/>
                </a:lnTo>
                <a:lnTo>
                  <a:pt x="13756" y="3852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75" name="Google Shape;75;p13"/>
          <p:cNvSpPr/>
          <p:nvPr/>
        </p:nvSpPr>
        <p:spPr>
          <a:xfrm rot="-3496844">
            <a:off x="115839" y="4509560"/>
            <a:ext cx="537852" cy="464440"/>
          </a:xfrm>
          <a:custGeom>
            <a:avLst/>
            <a:gdLst/>
            <a:ahLst/>
            <a:cxnLst/>
            <a:rect l="l" t="t" r="r" b="b"/>
            <a:pathLst>
              <a:path w="10748" h="9281" extrusionOk="0">
                <a:moveTo>
                  <a:pt x="4072" y="550"/>
                </a:moveTo>
                <a:lnTo>
                  <a:pt x="4329" y="587"/>
                </a:lnTo>
                <a:lnTo>
                  <a:pt x="4585" y="697"/>
                </a:lnTo>
                <a:lnTo>
                  <a:pt x="4842" y="844"/>
                </a:lnTo>
                <a:lnTo>
                  <a:pt x="5025" y="1064"/>
                </a:lnTo>
                <a:lnTo>
                  <a:pt x="5136" y="1211"/>
                </a:lnTo>
                <a:lnTo>
                  <a:pt x="5209" y="1394"/>
                </a:lnTo>
                <a:lnTo>
                  <a:pt x="5246" y="1541"/>
                </a:lnTo>
                <a:lnTo>
                  <a:pt x="5282" y="1724"/>
                </a:lnTo>
                <a:lnTo>
                  <a:pt x="5282" y="2091"/>
                </a:lnTo>
                <a:lnTo>
                  <a:pt x="5246" y="2458"/>
                </a:lnTo>
                <a:lnTo>
                  <a:pt x="5209" y="2641"/>
                </a:lnTo>
                <a:lnTo>
                  <a:pt x="4695" y="1761"/>
                </a:lnTo>
                <a:lnTo>
                  <a:pt x="4072" y="550"/>
                </a:lnTo>
                <a:close/>
                <a:moveTo>
                  <a:pt x="1357" y="3008"/>
                </a:moveTo>
                <a:lnTo>
                  <a:pt x="1504" y="3265"/>
                </a:lnTo>
                <a:lnTo>
                  <a:pt x="1614" y="3558"/>
                </a:lnTo>
                <a:lnTo>
                  <a:pt x="1797" y="3852"/>
                </a:lnTo>
                <a:lnTo>
                  <a:pt x="1467" y="3778"/>
                </a:lnTo>
                <a:lnTo>
                  <a:pt x="1137" y="3742"/>
                </a:lnTo>
                <a:lnTo>
                  <a:pt x="1321" y="3118"/>
                </a:lnTo>
                <a:lnTo>
                  <a:pt x="1357" y="3008"/>
                </a:lnTo>
                <a:close/>
                <a:moveTo>
                  <a:pt x="3815" y="550"/>
                </a:moveTo>
                <a:lnTo>
                  <a:pt x="4072" y="1174"/>
                </a:lnTo>
                <a:lnTo>
                  <a:pt x="4329" y="1798"/>
                </a:lnTo>
                <a:lnTo>
                  <a:pt x="4695" y="2531"/>
                </a:lnTo>
                <a:lnTo>
                  <a:pt x="5099" y="3265"/>
                </a:lnTo>
                <a:lnTo>
                  <a:pt x="4989" y="3852"/>
                </a:lnTo>
                <a:lnTo>
                  <a:pt x="4732" y="3191"/>
                </a:lnTo>
                <a:lnTo>
                  <a:pt x="4475" y="2531"/>
                </a:lnTo>
                <a:lnTo>
                  <a:pt x="4255" y="1981"/>
                </a:lnTo>
                <a:lnTo>
                  <a:pt x="4035" y="1467"/>
                </a:lnTo>
                <a:lnTo>
                  <a:pt x="3742" y="880"/>
                </a:lnTo>
                <a:lnTo>
                  <a:pt x="3558" y="587"/>
                </a:lnTo>
                <a:lnTo>
                  <a:pt x="3815" y="550"/>
                </a:lnTo>
                <a:close/>
                <a:moveTo>
                  <a:pt x="1761" y="1724"/>
                </a:moveTo>
                <a:lnTo>
                  <a:pt x="1724" y="1798"/>
                </a:lnTo>
                <a:lnTo>
                  <a:pt x="1761" y="1944"/>
                </a:lnTo>
                <a:lnTo>
                  <a:pt x="1834" y="2018"/>
                </a:lnTo>
                <a:lnTo>
                  <a:pt x="1944" y="2054"/>
                </a:lnTo>
                <a:lnTo>
                  <a:pt x="2054" y="2054"/>
                </a:lnTo>
                <a:lnTo>
                  <a:pt x="2274" y="2531"/>
                </a:lnTo>
                <a:lnTo>
                  <a:pt x="2458" y="2971"/>
                </a:lnTo>
                <a:lnTo>
                  <a:pt x="3008" y="4182"/>
                </a:lnTo>
                <a:lnTo>
                  <a:pt x="3081" y="4329"/>
                </a:lnTo>
                <a:lnTo>
                  <a:pt x="2825" y="4255"/>
                </a:lnTo>
                <a:lnTo>
                  <a:pt x="2458" y="4072"/>
                </a:lnTo>
                <a:lnTo>
                  <a:pt x="2164" y="3742"/>
                </a:lnTo>
                <a:lnTo>
                  <a:pt x="1944" y="3375"/>
                </a:lnTo>
                <a:lnTo>
                  <a:pt x="1724" y="2935"/>
                </a:lnTo>
                <a:lnTo>
                  <a:pt x="1651" y="2715"/>
                </a:lnTo>
                <a:lnTo>
                  <a:pt x="1504" y="2494"/>
                </a:lnTo>
                <a:lnTo>
                  <a:pt x="1724" y="1761"/>
                </a:lnTo>
                <a:lnTo>
                  <a:pt x="1761" y="1724"/>
                </a:lnTo>
                <a:close/>
                <a:moveTo>
                  <a:pt x="2604" y="1174"/>
                </a:moveTo>
                <a:lnTo>
                  <a:pt x="2715" y="1614"/>
                </a:lnTo>
                <a:lnTo>
                  <a:pt x="2861" y="2054"/>
                </a:lnTo>
                <a:lnTo>
                  <a:pt x="3228" y="2898"/>
                </a:lnTo>
                <a:lnTo>
                  <a:pt x="3998" y="4695"/>
                </a:lnTo>
                <a:lnTo>
                  <a:pt x="3632" y="4549"/>
                </a:lnTo>
                <a:lnTo>
                  <a:pt x="3522" y="4365"/>
                </a:lnTo>
                <a:lnTo>
                  <a:pt x="3301" y="3888"/>
                </a:lnTo>
                <a:lnTo>
                  <a:pt x="2861" y="2935"/>
                </a:lnTo>
                <a:lnTo>
                  <a:pt x="2274" y="1834"/>
                </a:lnTo>
                <a:lnTo>
                  <a:pt x="2311" y="1651"/>
                </a:lnTo>
                <a:lnTo>
                  <a:pt x="2421" y="1467"/>
                </a:lnTo>
                <a:lnTo>
                  <a:pt x="2604" y="1174"/>
                </a:lnTo>
                <a:close/>
                <a:moveTo>
                  <a:pt x="3338" y="660"/>
                </a:moveTo>
                <a:lnTo>
                  <a:pt x="3375" y="770"/>
                </a:lnTo>
                <a:lnTo>
                  <a:pt x="3668" y="1467"/>
                </a:lnTo>
                <a:lnTo>
                  <a:pt x="3962" y="2164"/>
                </a:lnTo>
                <a:lnTo>
                  <a:pt x="4182" y="2788"/>
                </a:lnTo>
                <a:lnTo>
                  <a:pt x="4402" y="3412"/>
                </a:lnTo>
                <a:lnTo>
                  <a:pt x="4769" y="4659"/>
                </a:lnTo>
                <a:lnTo>
                  <a:pt x="4732" y="4805"/>
                </a:lnTo>
                <a:lnTo>
                  <a:pt x="4659" y="4805"/>
                </a:lnTo>
                <a:lnTo>
                  <a:pt x="4549" y="4842"/>
                </a:lnTo>
                <a:lnTo>
                  <a:pt x="3668" y="2971"/>
                </a:lnTo>
                <a:lnTo>
                  <a:pt x="3191" y="1981"/>
                </a:lnTo>
                <a:lnTo>
                  <a:pt x="2971" y="1504"/>
                </a:lnTo>
                <a:lnTo>
                  <a:pt x="2788" y="991"/>
                </a:lnTo>
                <a:lnTo>
                  <a:pt x="3045" y="807"/>
                </a:lnTo>
                <a:lnTo>
                  <a:pt x="3338" y="660"/>
                </a:lnTo>
                <a:close/>
                <a:moveTo>
                  <a:pt x="7703" y="4952"/>
                </a:moveTo>
                <a:lnTo>
                  <a:pt x="7960" y="5246"/>
                </a:lnTo>
                <a:lnTo>
                  <a:pt x="7960" y="5246"/>
                </a:lnTo>
                <a:lnTo>
                  <a:pt x="7887" y="5209"/>
                </a:lnTo>
                <a:lnTo>
                  <a:pt x="7593" y="5319"/>
                </a:lnTo>
                <a:lnTo>
                  <a:pt x="7300" y="5466"/>
                </a:lnTo>
                <a:lnTo>
                  <a:pt x="7190" y="5356"/>
                </a:lnTo>
                <a:lnTo>
                  <a:pt x="7080" y="5246"/>
                </a:lnTo>
                <a:lnTo>
                  <a:pt x="7373" y="5099"/>
                </a:lnTo>
                <a:lnTo>
                  <a:pt x="7703" y="4952"/>
                </a:lnTo>
                <a:close/>
                <a:moveTo>
                  <a:pt x="8070" y="5356"/>
                </a:moveTo>
                <a:lnTo>
                  <a:pt x="8180" y="5466"/>
                </a:lnTo>
                <a:lnTo>
                  <a:pt x="7923" y="5576"/>
                </a:lnTo>
                <a:lnTo>
                  <a:pt x="7923" y="5576"/>
                </a:lnTo>
                <a:lnTo>
                  <a:pt x="8033" y="5429"/>
                </a:lnTo>
                <a:lnTo>
                  <a:pt x="8070" y="5356"/>
                </a:lnTo>
                <a:close/>
                <a:moveTo>
                  <a:pt x="7556" y="5612"/>
                </a:moveTo>
                <a:lnTo>
                  <a:pt x="7483" y="5722"/>
                </a:lnTo>
                <a:lnTo>
                  <a:pt x="7483" y="5686"/>
                </a:lnTo>
                <a:lnTo>
                  <a:pt x="7556" y="5612"/>
                </a:lnTo>
                <a:close/>
                <a:moveTo>
                  <a:pt x="8327" y="5649"/>
                </a:moveTo>
                <a:lnTo>
                  <a:pt x="8327" y="5686"/>
                </a:lnTo>
                <a:lnTo>
                  <a:pt x="7850" y="6163"/>
                </a:lnTo>
                <a:lnTo>
                  <a:pt x="7740" y="6016"/>
                </a:lnTo>
                <a:lnTo>
                  <a:pt x="7997" y="5796"/>
                </a:lnTo>
                <a:lnTo>
                  <a:pt x="8327" y="5649"/>
                </a:lnTo>
                <a:close/>
                <a:moveTo>
                  <a:pt x="8437" y="5796"/>
                </a:moveTo>
                <a:lnTo>
                  <a:pt x="8584" y="6053"/>
                </a:lnTo>
                <a:lnTo>
                  <a:pt x="8143" y="6163"/>
                </a:lnTo>
                <a:lnTo>
                  <a:pt x="8437" y="5796"/>
                </a:lnTo>
                <a:close/>
                <a:moveTo>
                  <a:pt x="8437" y="6346"/>
                </a:moveTo>
                <a:lnTo>
                  <a:pt x="8180" y="6676"/>
                </a:lnTo>
                <a:lnTo>
                  <a:pt x="8107" y="6493"/>
                </a:lnTo>
                <a:lnTo>
                  <a:pt x="8437" y="6346"/>
                </a:lnTo>
                <a:close/>
                <a:moveTo>
                  <a:pt x="8767" y="6309"/>
                </a:moveTo>
                <a:lnTo>
                  <a:pt x="8840" y="6419"/>
                </a:lnTo>
                <a:lnTo>
                  <a:pt x="8547" y="6676"/>
                </a:lnTo>
                <a:lnTo>
                  <a:pt x="8767" y="6309"/>
                </a:lnTo>
                <a:close/>
                <a:moveTo>
                  <a:pt x="9024" y="4695"/>
                </a:moveTo>
                <a:lnTo>
                  <a:pt x="9244" y="4732"/>
                </a:lnTo>
                <a:lnTo>
                  <a:pt x="9464" y="4805"/>
                </a:lnTo>
                <a:lnTo>
                  <a:pt x="9647" y="4915"/>
                </a:lnTo>
                <a:lnTo>
                  <a:pt x="9831" y="5062"/>
                </a:lnTo>
                <a:lnTo>
                  <a:pt x="9904" y="5099"/>
                </a:lnTo>
                <a:lnTo>
                  <a:pt x="9941" y="5099"/>
                </a:lnTo>
                <a:lnTo>
                  <a:pt x="10051" y="5209"/>
                </a:lnTo>
                <a:lnTo>
                  <a:pt x="10161" y="5429"/>
                </a:lnTo>
                <a:lnTo>
                  <a:pt x="10198" y="5649"/>
                </a:lnTo>
                <a:lnTo>
                  <a:pt x="10234" y="5869"/>
                </a:lnTo>
                <a:lnTo>
                  <a:pt x="10198" y="6089"/>
                </a:lnTo>
                <a:lnTo>
                  <a:pt x="10161" y="6346"/>
                </a:lnTo>
                <a:lnTo>
                  <a:pt x="10088" y="6566"/>
                </a:lnTo>
                <a:lnTo>
                  <a:pt x="9941" y="7006"/>
                </a:lnTo>
                <a:lnTo>
                  <a:pt x="9904" y="7080"/>
                </a:lnTo>
                <a:lnTo>
                  <a:pt x="9647" y="6676"/>
                </a:lnTo>
                <a:lnTo>
                  <a:pt x="9024" y="5832"/>
                </a:lnTo>
                <a:lnTo>
                  <a:pt x="8620" y="5282"/>
                </a:lnTo>
                <a:lnTo>
                  <a:pt x="8400" y="5025"/>
                </a:lnTo>
                <a:lnTo>
                  <a:pt x="8143" y="4842"/>
                </a:lnTo>
                <a:lnTo>
                  <a:pt x="8584" y="4732"/>
                </a:lnTo>
                <a:lnTo>
                  <a:pt x="8804" y="4695"/>
                </a:lnTo>
                <a:close/>
                <a:moveTo>
                  <a:pt x="1064" y="3962"/>
                </a:moveTo>
                <a:lnTo>
                  <a:pt x="1357" y="4182"/>
                </a:lnTo>
                <a:lnTo>
                  <a:pt x="1651" y="4329"/>
                </a:lnTo>
                <a:lnTo>
                  <a:pt x="2348" y="4585"/>
                </a:lnTo>
                <a:lnTo>
                  <a:pt x="2458" y="4659"/>
                </a:lnTo>
                <a:lnTo>
                  <a:pt x="2494" y="4695"/>
                </a:lnTo>
                <a:lnTo>
                  <a:pt x="2568" y="4732"/>
                </a:lnTo>
                <a:lnTo>
                  <a:pt x="2641" y="4695"/>
                </a:lnTo>
                <a:lnTo>
                  <a:pt x="4329" y="5319"/>
                </a:lnTo>
                <a:lnTo>
                  <a:pt x="4329" y="5356"/>
                </a:lnTo>
                <a:lnTo>
                  <a:pt x="4292" y="5319"/>
                </a:lnTo>
                <a:lnTo>
                  <a:pt x="3888" y="5172"/>
                </a:lnTo>
                <a:lnTo>
                  <a:pt x="3705" y="5136"/>
                </a:lnTo>
                <a:lnTo>
                  <a:pt x="3485" y="5099"/>
                </a:lnTo>
                <a:lnTo>
                  <a:pt x="3448" y="5136"/>
                </a:lnTo>
                <a:lnTo>
                  <a:pt x="3411" y="5172"/>
                </a:lnTo>
                <a:lnTo>
                  <a:pt x="3448" y="5246"/>
                </a:lnTo>
                <a:lnTo>
                  <a:pt x="3595" y="5392"/>
                </a:lnTo>
                <a:lnTo>
                  <a:pt x="3852" y="5539"/>
                </a:lnTo>
                <a:lnTo>
                  <a:pt x="4108" y="5686"/>
                </a:lnTo>
                <a:lnTo>
                  <a:pt x="4402" y="5759"/>
                </a:lnTo>
                <a:lnTo>
                  <a:pt x="4365" y="5906"/>
                </a:lnTo>
                <a:lnTo>
                  <a:pt x="4035" y="5906"/>
                </a:lnTo>
                <a:lnTo>
                  <a:pt x="3742" y="5869"/>
                </a:lnTo>
                <a:lnTo>
                  <a:pt x="3411" y="5759"/>
                </a:lnTo>
                <a:lnTo>
                  <a:pt x="3228" y="5686"/>
                </a:lnTo>
                <a:lnTo>
                  <a:pt x="3191" y="5612"/>
                </a:lnTo>
                <a:lnTo>
                  <a:pt x="3155" y="5576"/>
                </a:lnTo>
                <a:lnTo>
                  <a:pt x="3118" y="5539"/>
                </a:lnTo>
                <a:lnTo>
                  <a:pt x="3081" y="5502"/>
                </a:lnTo>
                <a:lnTo>
                  <a:pt x="3045" y="5502"/>
                </a:lnTo>
                <a:lnTo>
                  <a:pt x="3008" y="5539"/>
                </a:lnTo>
                <a:lnTo>
                  <a:pt x="2971" y="5649"/>
                </a:lnTo>
                <a:lnTo>
                  <a:pt x="2971" y="5722"/>
                </a:lnTo>
                <a:lnTo>
                  <a:pt x="3008" y="5796"/>
                </a:lnTo>
                <a:lnTo>
                  <a:pt x="3045" y="5869"/>
                </a:lnTo>
                <a:lnTo>
                  <a:pt x="3191" y="6016"/>
                </a:lnTo>
                <a:lnTo>
                  <a:pt x="3338" y="6126"/>
                </a:lnTo>
                <a:lnTo>
                  <a:pt x="3522" y="6199"/>
                </a:lnTo>
                <a:lnTo>
                  <a:pt x="3742" y="6273"/>
                </a:lnTo>
                <a:lnTo>
                  <a:pt x="3962" y="6309"/>
                </a:lnTo>
                <a:lnTo>
                  <a:pt x="4182" y="6309"/>
                </a:lnTo>
                <a:lnTo>
                  <a:pt x="3962" y="6676"/>
                </a:lnTo>
                <a:lnTo>
                  <a:pt x="3742" y="6603"/>
                </a:lnTo>
                <a:lnTo>
                  <a:pt x="3228" y="6456"/>
                </a:lnTo>
                <a:lnTo>
                  <a:pt x="2971" y="6419"/>
                </a:lnTo>
                <a:lnTo>
                  <a:pt x="2715" y="6383"/>
                </a:lnTo>
                <a:lnTo>
                  <a:pt x="2641" y="6383"/>
                </a:lnTo>
                <a:lnTo>
                  <a:pt x="2641" y="6456"/>
                </a:lnTo>
                <a:lnTo>
                  <a:pt x="2641" y="6493"/>
                </a:lnTo>
                <a:lnTo>
                  <a:pt x="2678" y="6529"/>
                </a:lnTo>
                <a:lnTo>
                  <a:pt x="2861" y="6676"/>
                </a:lnTo>
                <a:lnTo>
                  <a:pt x="3081" y="6786"/>
                </a:lnTo>
                <a:lnTo>
                  <a:pt x="3522" y="6970"/>
                </a:lnTo>
                <a:lnTo>
                  <a:pt x="3742" y="7080"/>
                </a:lnTo>
                <a:lnTo>
                  <a:pt x="3632" y="7226"/>
                </a:lnTo>
                <a:lnTo>
                  <a:pt x="3522" y="7336"/>
                </a:lnTo>
                <a:lnTo>
                  <a:pt x="2935" y="7080"/>
                </a:lnTo>
                <a:lnTo>
                  <a:pt x="2311" y="6823"/>
                </a:lnTo>
                <a:lnTo>
                  <a:pt x="2238" y="6823"/>
                </a:lnTo>
                <a:lnTo>
                  <a:pt x="2201" y="6860"/>
                </a:lnTo>
                <a:lnTo>
                  <a:pt x="2201" y="6896"/>
                </a:lnTo>
                <a:lnTo>
                  <a:pt x="2201" y="6970"/>
                </a:lnTo>
                <a:lnTo>
                  <a:pt x="2458" y="7190"/>
                </a:lnTo>
                <a:lnTo>
                  <a:pt x="2678" y="7410"/>
                </a:lnTo>
                <a:lnTo>
                  <a:pt x="2971" y="7557"/>
                </a:lnTo>
                <a:lnTo>
                  <a:pt x="3265" y="7703"/>
                </a:lnTo>
                <a:lnTo>
                  <a:pt x="2971" y="7960"/>
                </a:lnTo>
                <a:lnTo>
                  <a:pt x="2641" y="7960"/>
                </a:lnTo>
                <a:lnTo>
                  <a:pt x="2311" y="7887"/>
                </a:lnTo>
                <a:lnTo>
                  <a:pt x="1981" y="7777"/>
                </a:lnTo>
                <a:lnTo>
                  <a:pt x="1871" y="7777"/>
                </a:lnTo>
                <a:lnTo>
                  <a:pt x="1834" y="7813"/>
                </a:lnTo>
                <a:lnTo>
                  <a:pt x="1797" y="7850"/>
                </a:lnTo>
                <a:lnTo>
                  <a:pt x="1797" y="7923"/>
                </a:lnTo>
                <a:lnTo>
                  <a:pt x="1834" y="8070"/>
                </a:lnTo>
                <a:lnTo>
                  <a:pt x="1944" y="8143"/>
                </a:lnTo>
                <a:lnTo>
                  <a:pt x="2091" y="8217"/>
                </a:lnTo>
                <a:lnTo>
                  <a:pt x="2238" y="8290"/>
                </a:lnTo>
                <a:lnTo>
                  <a:pt x="2348" y="8327"/>
                </a:lnTo>
                <a:lnTo>
                  <a:pt x="2164" y="8364"/>
                </a:lnTo>
                <a:lnTo>
                  <a:pt x="1944" y="8364"/>
                </a:lnTo>
                <a:lnTo>
                  <a:pt x="1761" y="8327"/>
                </a:lnTo>
                <a:lnTo>
                  <a:pt x="1541" y="8253"/>
                </a:lnTo>
                <a:lnTo>
                  <a:pt x="1247" y="8070"/>
                </a:lnTo>
                <a:lnTo>
                  <a:pt x="1027" y="7850"/>
                </a:lnTo>
                <a:lnTo>
                  <a:pt x="844" y="7593"/>
                </a:lnTo>
                <a:lnTo>
                  <a:pt x="697" y="7300"/>
                </a:lnTo>
                <a:lnTo>
                  <a:pt x="624" y="6970"/>
                </a:lnTo>
                <a:lnTo>
                  <a:pt x="550" y="6676"/>
                </a:lnTo>
                <a:lnTo>
                  <a:pt x="550" y="6346"/>
                </a:lnTo>
                <a:lnTo>
                  <a:pt x="550" y="6016"/>
                </a:lnTo>
                <a:lnTo>
                  <a:pt x="624" y="5502"/>
                </a:lnTo>
                <a:lnTo>
                  <a:pt x="734" y="4989"/>
                </a:lnTo>
                <a:lnTo>
                  <a:pt x="1064" y="3962"/>
                </a:lnTo>
                <a:close/>
                <a:moveTo>
                  <a:pt x="6786" y="5429"/>
                </a:moveTo>
                <a:lnTo>
                  <a:pt x="6860" y="5649"/>
                </a:lnTo>
                <a:lnTo>
                  <a:pt x="6970" y="5832"/>
                </a:lnTo>
                <a:lnTo>
                  <a:pt x="7006" y="5906"/>
                </a:lnTo>
                <a:lnTo>
                  <a:pt x="7043" y="5979"/>
                </a:lnTo>
                <a:lnTo>
                  <a:pt x="7116" y="6016"/>
                </a:lnTo>
                <a:lnTo>
                  <a:pt x="7813" y="7006"/>
                </a:lnTo>
                <a:lnTo>
                  <a:pt x="8143" y="7520"/>
                </a:lnTo>
                <a:lnTo>
                  <a:pt x="8143" y="7667"/>
                </a:lnTo>
                <a:lnTo>
                  <a:pt x="8143" y="7740"/>
                </a:lnTo>
                <a:lnTo>
                  <a:pt x="8217" y="7813"/>
                </a:lnTo>
                <a:lnTo>
                  <a:pt x="8290" y="7850"/>
                </a:lnTo>
                <a:lnTo>
                  <a:pt x="8363" y="7850"/>
                </a:lnTo>
                <a:lnTo>
                  <a:pt x="8400" y="7813"/>
                </a:lnTo>
                <a:lnTo>
                  <a:pt x="8510" y="7887"/>
                </a:lnTo>
                <a:lnTo>
                  <a:pt x="8584" y="7923"/>
                </a:lnTo>
                <a:lnTo>
                  <a:pt x="8694" y="7960"/>
                </a:lnTo>
                <a:lnTo>
                  <a:pt x="8767" y="7923"/>
                </a:lnTo>
                <a:lnTo>
                  <a:pt x="8877" y="7997"/>
                </a:lnTo>
                <a:lnTo>
                  <a:pt x="8987" y="7997"/>
                </a:lnTo>
                <a:lnTo>
                  <a:pt x="9060" y="8033"/>
                </a:lnTo>
                <a:lnTo>
                  <a:pt x="9134" y="7997"/>
                </a:lnTo>
                <a:lnTo>
                  <a:pt x="9207" y="7923"/>
                </a:lnTo>
                <a:lnTo>
                  <a:pt x="9207" y="7813"/>
                </a:lnTo>
                <a:lnTo>
                  <a:pt x="9207" y="7740"/>
                </a:lnTo>
                <a:lnTo>
                  <a:pt x="9134" y="7667"/>
                </a:lnTo>
                <a:lnTo>
                  <a:pt x="9170" y="7557"/>
                </a:lnTo>
                <a:lnTo>
                  <a:pt x="9207" y="7483"/>
                </a:lnTo>
                <a:lnTo>
                  <a:pt x="9244" y="7410"/>
                </a:lnTo>
                <a:lnTo>
                  <a:pt x="9244" y="7373"/>
                </a:lnTo>
                <a:lnTo>
                  <a:pt x="9207" y="7300"/>
                </a:lnTo>
                <a:lnTo>
                  <a:pt x="9170" y="7263"/>
                </a:lnTo>
                <a:lnTo>
                  <a:pt x="9134" y="7226"/>
                </a:lnTo>
                <a:lnTo>
                  <a:pt x="8987" y="7226"/>
                </a:lnTo>
                <a:lnTo>
                  <a:pt x="8694" y="7336"/>
                </a:lnTo>
                <a:lnTo>
                  <a:pt x="8694" y="7300"/>
                </a:lnTo>
                <a:lnTo>
                  <a:pt x="8877" y="7153"/>
                </a:lnTo>
                <a:lnTo>
                  <a:pt x="9060" y="6970"/>
                </a:lnTo>
                <a:lnTo>
                  <a:pt x="9134" y="6860"/>
                </a:lnTo>
                <a:lnTo>
                  <a:pt x="9244" y="7043"/>
                </a:lnTo>
                <a:lnTo>
                  <a:pt x="9501" y="7446"/>
                </a:lnTo>
                <a:lnTo>
                  <a:pt x="9537" y="7593"/>
                </a:lnTo>
                <a:lnTo>
                  <a:pt x="9317" y="7887"/>
                </a:lnTo>
                <a:lnTo>
                  <a:pt x="9024" y="8143"/>
                </a:lnTo>
                <a:lnTo>
                  <a:pt x="8730" y="8364"/>
                </a:lnTo>
                <a:lnTo>
                  <a:pt x="8400" y="8547"/>
                </a:lnTo>
                <a:lnTo>
                  <a:pt x="8070" y="8657"/>
                </a:lnTo>
                <a:lnTo>
                  <a:pt x="7703" y="8694"/>
                </a:lnTo>
                <a:lnTo>
                  <a:pt x="7520" y="8694"/>
                </a:lnTo>
                <a:lnTo>
                  <a:pt x="7373" y="8657"/>
                </a:lnTo>
                <a:lnTo>
                  <a:pt x="7190" y="8620"/>
                </a:lnTo>
                <a:lnTo>
                  <a:pt x="7006" y="8547"/>
                </a:lnTo>
                <a:lnTo>
                  <a:pt x="6823" y="8437"/>
                </a:lnTo>
                <a:lnTo>
                  <a:pt x="6676" y="8290"/>
                </a:lnTo>
                <a:lnTo>
                  <a:pt x="6419" y="7997"/>
                </a:lnTo>
                <a:lnTo>
                  <a:pt x="6199" y="7667"/>
                </a:lnTo>
                <a:lnTo>
                  <a:pt x="6053" y="7300"/>
                </a:lnTo>
                <a:lnTo>
                  <a:pt x="6016" y="6896"/>
                </a:lnTo>
                <a:lnTo>
                  <a:pt x="6016" y="6676"/>
                </a:lnTo>
                <a:lnTo>
                  <a:pt x="6053" y="6493"/>
                </a:lnTo>
                <a:lnTo>
                  <a:pt x="6089" y="6309"/>
                </a:lnTo>
                <a:lnTo>
                  <a:pt x="6163" y="6126"/>
                </a:lnTo>
                <a:lnTo>
                  <a:pt x="6273" y="5943"/>
                </a:lnTo>
                <a:lnTo>
                  <a:pt x="6383" y="5759"/>
                </a:lnTo>
                <a:lnTo>
                  <a:pt x="6566" y="5576"/>
                </a:lnTo>
                <a:lnTo>
                  <a:pt x="6786" y="5429"/>
                </a:lnTo>
                <a:close/>
                <a:moveTo>
                  <a:pt x="3852" y="0"/>
                </a:moveTo>
                <a:lnTo>
                  <a:pt x="3522" y="37"/>
                </a:lnTo>
                <a:lnTo>
                  <a:pt x="3191" y="110"/>
                </a:lnTo>
                <a:lnTo>
                  <a:pt x="2898" y="257"/>
                </a:lnTo>
                <a:lnTo>
                  <a:pt x="2604" y="440"/>
                </a:lnTo>
                <a:lnTo>
                  <a:pt x="2348" y="660"/>
                </a:lnTo>
                <a:lnTo>
                  <a:pt x="2091" y="660"/>
                </a:lnTo>
                <a:lnTo>
                  <a:pt x="1871" y="734"/>
                </a:lnTo>
                <a:lnTo>
                  <a:pt x="1687" y="880"/>
                </a:lnTo>
                <a:lnTo>
                  <a:pt x="1541" y="1064"/>
                </a:lnTo>
                <a:lnTo>
                  <a:pt x="1394" y="1284"/>
                </a:lnTo>
                <a:lnTo>
                  <a:pt x="1321" y="1504"/>
                </a:lnTo>
                <a:lnTo>
                  <a:pt x="1137" y="1944"/>
                </a:lnTo>
                <a:lnTo>
                  <a:pt x="660" y="3522"/>
                </a:lnTo>
                <a:lnTo>
                  <a:pt x="404" y="4292"/>
                </a:lnTo>
                <a:lnTo>
                  <a:pt x="183" y="5062"/>
                </a:lnTo>
                <a:lnTo>
                  <a:pt x="37" y="5759"/>
                </a:lnTo>
                <a:lnTo>
                  <a:pt x="0" y="6126"/>
                </a:lnTo>
                <a:lnTo>
                  <a:pt x="0" y="6456"/>
                </a:lnTo>
                <a:lnTo>
                  <a:pt x="0" y="6786"/>
                </a:lnTo>
                <a:lnTo>
                  <a:pt x="73" y="7153"/>
                </a:lnTo>
                <a:lnTo>
                  <a:pt x="183" y="7483"/>
                </a:lnTo>
                <a:lnTo>
                  <a:pt x="330" y="7813"/>
                </a:lnTo>
                <a:lnTo>
                  <a:pt x="477" y="8033"/>
                </a:lnTo>
                <a:lnTo>
                  <a:pt x="660" y="8253"/>
                </a:lnTo>
                <a:lnTo>
                  <a:pt x="880" y="8474"/>
                </a:lnTo>
                <a:lnTo>
                  <a:pt x="1101" y="8657"/>
                </a:lnTo>
                <a:lnTo>
                  <a:pt x="1357" y="8767"/>
                </a:lnTo>
                <a:lnTo>
                  <a:pt x="1651" y="8877"/>
                </a:lnTo>
                <a:lnTo>
                  <a:pt x="1908" y="8914"/>
                </a:lnTo>
                <a:lnTo>
                  <a:pt x="2201" y="8950"/>
                </a:lnTo>
                <a:lnTo>
                  <a:pt x="2458" y="8914"/>
                </a:lnTo>
                <a:lnTo>
                  <a:pt x="2678" y="8840"/>
                </a:lnTo>
                <a:lnTo>
                  <a:pt x="2898" y="8730"/>
                </a:lnTo>
                <a:lnTo>
                  <a:pt x="3081" y="8620"/>
                </a:lnTo>
                <a:lnTo>
                  <a:pt x="3448" y="8290"/>
                </a:lnTo>
                <a:lnTo>
                  <a:pt x="3778" y="7923"/>
                </a:lnTo>
                <a:lnTo>
                  <a:pt x="3815" y="7960"/>
                </a:lnTo>
                <a:lnTo>
                  <a:pt x="3925" y="7960"/>
                </a:lnTo>
                <a:lnTo>
                  <a:pt x="4035" y="7887"/>
                </a:lnTo>
                <a:lnTo>
                  <a:pt x="4108" y="7813"/>
                </a:lnTo>
                <a:lnTo>
                  <a:pt x="4108" y="7740"/>
                </a:lnTo>
                <a:lnTo>
                  <a:pt x="4072" y="7593"/>
                </a:lnTo>
                <a:lnTo>
                  <a:pt x="4182" y="7446"/>
                </a:lnTo>
                <a:lnTo>
                  <a:pt x="4512" y="6896"/>
                </a:lnTo>
                <a:lnTo>
                  <a:pt x="4769" y="6309"/>
                </a:lnTo>
                <a:lnTo>
                  <a:pt x="5025" y="5722"/>
                </a:lnTo>
                <a:lnTo>
                  <a:pt x="5209" y="5099"/>
                </a:lnTo>
                <a:lnTo>
                  <a:pt x="5246" y="5062"/>
                </a:lnTo>
                <a:lnTo>
                  <a:pt x="5282" y="4989"/>
                </a:lnTo>
                <a:lnTo>
                  <a:pt x="5282" y="4915"/>
                </a:lnTo>
                <a:lnTo>
                  <a:pt x="5466" y="4292"/>
                </a:lnTo>
                <a:lnTo>
                  <a:pt x="5612" y="3632"/>
                </a:lnTo>
                <a:lnTo>
                  <a:pt x="5722" y="2971"/>
                </a:lnTo>
                <a:lnTo>
                  <a:pt x="5796" y="2311"/>
                </a:lnTo>
                <a:lnTo>
                  <a:pt x="5832" y="1981"/>
                </a:lnTo>
                <a:lnTo>
                  <a:pt x="5796" y="1651"/>
                </a:lnTo>
                <a:lnTo>
                  <a:pt x="5759" y="1357"/>
                </a:lnTo>
                <a:lnTo>
                  <a:pt x="5649" y="1064"/>
                </a:lnTo>
                <a:lnTo>
                  <a:pt x="5539" y="807"/>
                </a:lnTo>
                <a:lnTo>
                  <a:pt x="5356" y="587"/>
                </a:lnTo>
                <a:lnTo>
                  <a:pt x="5099" y="367"/>
                </a:lnTo>
                <a:lnTo>
                  <a:pt x="4842" y="184"/>
                </a:lnTo>
                <a:lnTo>
                  <a:pt x="4512" y="73"/>
                </a:lnTo>
                <a:lnTo>
                  <a:pt x="4182" y="0"/>
                </a:lnTo>
                <a:close/>
                <a:moveTo>
                  <a:pt x="8730" y="3962"/>
                </a:moveTo>
                <a:lnTo>
                  <a:pt x="8584" y="4072"/>
                </a:lnTo>
                <a:lnTo>
                  <a:pt x="8437" y="4182"/>
                </a:lnTo>
                <a:lnTo>
                  <a:pt x="8327" y="4329"/>
                </a:lnTo>
                <a:lnTo>
                  <a:pt x="7887" y="4439"/>
                </a:lnTo>
                <a:lnTo>
                  <a:pt x="7336" y="4585"/>
                </a:lnTo>
                <a:lnTo>
                  <a:pt x="6786" y="4842"/>
                </a:lnTo>
                <a:lnTo>
                  <a:pt x="6566" y="4989"/>
                </a:lnTo>
                <a:lnTo>
                  <a:pt x="6309" y="5172"/>
                </a:lnTo>
                <a:lnTo>
                  <a:pt x="6089" y="5356"/>
                </a:lnTo>
                <a:lnTo>
                  <a:pt x="5906" y="5576"/>
                </a:lnTo>
                <a:lnTo>
                  <a:pt x="5759" y="5796"/>
                </a:lnTo>
                <a:lnTo>
                  <a:pt x="5612" y="6053"/>
                </a:lnTo>
                <a:lnTo>
                  <a:pt x="5539" y="6309"/>
                </a:lnTo>
                <a:lnTo>
                  <a:pt x="5502" y="6603"/>
                </a:lnTo>
                <a:lnTo>
                  <a:pt x="5466" y="6860"/>
                </a:lnTo>
                <a:lnTo>
                  <a:pt x="5502" y="7116"/>
                </a:lnTo>
                <a:lnTo>
                  <a:pt x="5539" y="7373"/>
                </a:lnTo>
                <a:lnTo>
                  <a:pt x="5612" y="7630"/>
                </a:lnTo>
                <a:lnTo>
                  <a:pt x="5722" y="7887"/>
                </a:lnTo>
                <a:lnTo>
                  <a:pt x="5869" y="8107"/>
                </a:lnTo>
                <a:lnTo>
                  <a:pt x="6016" y="8327"/>
                </a:lnTo>
                <a:lnTo>
                  <a:pt x="6199" y="8547"/>
                </a:lnTo>
                <a:lnTo>
                  <a:pt x="6419" y="8730"/>
                </a:lnTo>
                <a:lnTo>
                  <a:pt x="6639" y="8914"/>
                </a:lnTo>
                <a:lnTo>
                  <a:pt x="6860" y="9060"/>
                </a:lnTo>
                <a:lnTo>
                  <a:pt x="7116" y="9170"/>
                </a:lnTo>
                <a:lnTo>
                  <a:pt x="7410" y="9244"/>
                </a:lnTo>
                <a:lnTo>
                  <a:pt x="7703" y="9281"/>
                </a:lnTo>
                <a:lnTo>
                  <a:pt x="8033" y="9244"/>
                </a:lnTo>
                <a:lnTo>
                  <a:pt x="8327" y="9170"/>
                </a:lnTo>
                <a:lnTo>
                  <a:pt x="8620" y="9024"/>
                </a:lnTo>
                <a:lnTo>
                  <a:pt x="8877" y="8877"/>
                </a:lnTo>
                <a:lnTo>
                  <a:pt x="9391" y="8547"/>
                </a:lnTo>
                <a:lnTo>
                  <a:pt x="9611" y="8364"/>
                </a:lnTo>
                <a:lnTo>
                  <a:pt x="9794" y="8143"/>
                </a:lnTo>
                <a:lnTo>
                  <a:pt x="9977" y="7923"/>
                </a:lnTo>
                <a:lnTo>
                  <a:pt x="10161" y="7703"/>
                </a:lnTo>
                <a:lnTo>
                  <a:pt x="10418" y="7190"/>
                </a:lnTo>
                <a:lnTo>
                  <a:pt x="10638" y="6676"/>
                </a:lnTo>
                <a:lnTo>
                  <a:pt x="10711" y="6346"/>
                </a:lnTo>
                <a:lnTo>
                  <a:pt x="10748" y="6053"/>
                </a:lnTo>
                <a:lnTo>
                  <a:pt x="10748" y="5722"/>
                </a:lnTo>
                <a:lnTo>
                  <a:pt x="10711" y="5466"/>
                </a:lnTo>
                <a:lnTo>
                  <a:pt x="10601" y="5172"/>
                </a:lnTo>
                <a:lnTo>
                  <a:pt x="10454" y="4915"/>
                </a:lnTo>
                <a:lnTo>
                  <a:pt x="10271" y="4659"/>
                </a:lnTo>
                <a:lnTo>
                  <a:pt x="10051" y="4439"/>
                </a:lnTo>
                <a:lnTo>
                  <a:pt x="9794" y="4255"/>
                </a:lnTo>
                <a:lnTo>
                  <a:pt x="9537" y="4108"/>
                </a:lnTo>
                <a:lnTo>
                  <a:pt x="9244" y="3998"/>
                </a:lnTo>
                <a:lnTo>
                  <a:pt x="8950" y="3962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76" name="Google Shape;76;p13"/>
          <p:cNvSpPr/>
          <p:nvPr/>
        </p:nvSpPr>
        <p:spPr>
          <a:xfrm>
            <a:off x="7518184" y="3966329"/>
            <a:ext cx="846269" cy="598458"/>
          </a:xfrm>
          <a:custGeom>
            <a:avLst/>
            <a:gdLst/>
            <a:ahLst/>
            <a:cxnLst/>
            <a:rect l="l" t="t" r="r" b="b"/>
            <a:pathLst>
              <a:path w="16911" h="11959" extrusionOk="0">
                <a:moveTo>
                  <a:pt x="12215" y="8951"/>
                </a:moveTo>
                <a:lnTo>
                  <a:pt x="12032" y="9098"/>
                </a:lnTo>
                <a:lnTo>
                  <a:pt x="11848" y="9244"/>
                </a:lnTo>
                <a:lnTo>
                  <a:pt x="11408" y="9538"/>
                </a:lnTo>
                <a:lnTo>
                  <a:pt x="11005" y="9685"/>
                </a:lnTo>
                <a:lnTo>
                  <a:pt x="10638" y="9868"/>
                </a:lnTo>
                <a:lnTo>
                  <a:pt x="10124" y="10051"/>
                </a:lnTo>
                <a:lnTo>
                  <a:pt x="9977" y="10125"/>
                </a:lnTo>
                <a:lnTo>
                  <a:pt x="9794" y="10161"/>
                </a:lnTo>
                <a:lnTo>
                  <a:pt x="9904" y="9978"/>
                </a:lnTo>
                <a:lnTo>
                  <a:pt x="10051" y="9795"/>
                </a:lnTo>
                <a:lnTo>
                  <a:pt x="10344" y="9758"/>
                </a:lnTo>
                <a:lnTo>
                  <a:pt x="10601" y="9648"/>
                </a:lnTo>
                <a:lnTo>
                  <a:pt x="10858" y="9538"/>
                </a:lnTo>
                <a:lnTo>
                  <a:pt x="11115" y="9354"/>
                </a:lnTo>
                <a:lnTo>
                  <a:pt x="11335" y="9171"/>
                </a:lnTo>
                <a:lnTo>
                  <a:pt x="11371" y="9061"/>
                </a:lnTo>
                <a:lnTo>
                  <a:pt x="11445" y="9061"/>
                </a:lnTo>
                <a:lnTo>
                  <a:pt x="11481" y="9024"/>
                </a:lnTo>
                <a:lnTo>
                  <a:pt x="11848" y="8951"/>
                </a:lnTo>
                <a:close/>
                <a:moveTo>
                  <a:pt x="12619" y="8988"/>
                </a:moveTo>
                <a:lnTo>
                  <a:pt x="12839" y="9061"/>
                </a:lnTo>
                <a:lnTo>
                  <a:pt x="12839" y="9171"/>
                </a:lnTo>
                <a:lnTo>
                  <a:pt x="12215" y="9685"/>
                </a:lnTo>
                <a:lnTo>
                  <a:pt x="11518" y="10125"/>
                </a:lnTo>
                <a:lnTo>
                  <a:pt x="11115" y="10345"/>
                </a:lnTo>
                <a:lnTo>
                  <a:pt x="10711" y="10528"/>
                </a:lnTo>
                <a:lnTo>
                  <a:pt x="10308" y="10712"/>
                </a:lnTo>
                <a:lnTo>
                  <a:pt x="9904" y="10932"/>
                </a:lnTo>
                <a:lnTo>
                  <a:pt x="9831" y="10822"/>
                </a:lnTo>
                <a:lnTo>
                  <a:pt x="9794" y="10712"/>
                </a:lnTo>
                <a:lnTo>
                  <a:pt x="9757" y="10455"/>
                </a:lnTo>
                <a:lnTo>
                  <a:pt x="9904" y="10455"/>
                </a:lnTo>
                <a:lnTo>
                  <a:pt x="10051" y="10381"/>
                </a:lnTo>
                <a:lnTo>
                  <a:pt x="10344" y="10271"/>
                </a:lnTo>
                <a:lnTo>
                  <a:pt x="11078" y="10015"/>
                </a:lnTo>
                <a:lnTo>
                  <a:pt x="11481" y="9831"/>
                </a:lnTo>
                <a:lnTo>
                  <a:pt x="11922" y="9611"/>
                </a:lnTo>
                <a:lnTo>
                  <a:pt x="12288" y="9318"/>
                </a:lnTo>
                <a:lnTo>
                  <a:pt x="12435" y="9171"/>
                </a:lnTo>
                <a:lnTo>
                  <a:pt x="12619" y="8988"/>
                </a:lnTo>
                <a:close/>
                <a:moveTo>
                  <a:pt x="9464" y="514"/>
                </a:moveTo>
                <a:lnTo>
                  <a:pt x="9721" y="551"/>
                </a:lnTo>
                <a:lnTo>
                  <a:pt x="9941" y="588"/>
                </a:lnTo>
                <a:lnTo>
                  <a:pt x="10161" y="661"/>
                </a:lnTo>
                <a:lnTo>
                  <a:pt x="10344" y="771"/>
                </a:lnTo>
                <a:lnTo>
                  <a:pt x="10491" y="918"/>
                </a:lnTo>
                <a:lnTo>
                  <a:pt x="10564" y="1101"/>
                </a:lnTo>
                <a:lnTo>
                  <a:pt x="10601" y="1101"/>
                </a:lnTo>
                <a:lnTo>
                  <a:pt x="10528" y="1211"/>
                </a:lnTo>
                <a:lnTo>
                  <a:pt x="10528" y="1321"/>
                </a:lnTo>
                <a:lnTo>
                  <a:pt x="10564" y="1615"/>
                </a:lnTo>
                <a:lnTo>
                  <a:pt x="10638" y="1871"/>
                </a:lnTo>
                <a:lnTo>
                  <a:pt x="10748" y="2091"/>
                </a:lnTo>
                <a:lnTo>
                  <a:pt x="10931" y="2348"/>
                </a:lnTo>
                <a:lnTo>
                  <a:pt x="11005" y="2495"/>
                </a:lnTo>
                <a:lnTo>
                  <a:pt x="11041" y="2678"/>
                </a:lnTo>
                <a:lnTo>
                  <a:pt x="11041" y="2752"/>
                </a:lnTo>
                <a:lnTo>
                  <a:pt x="11005" y="2788"/>
                </a:lnTo>
                <a:lnTo>
                  <a:pt x="10931" y="2788"/>
                </a:lnTo>
                <a:lnTo>
                  <a:pt x="10858" y="2752"/>
                </a:lnTo>
                <a:lnTo>
                  <a:pt x="10784" y="2642"/>
                </a:lnTo>
                <a:lnTo>
                  <a:pt x="10674" y="2312"/>
                </a:lnTo>
                <a:lnTo>
                  <a:pt x="10601" y="2128"/>
                </a:lnTo>
                <a:lnTo>
                  <a:pt x="10491" y="1981"/>
                </a:lnTo>
                <a:lnTo>
                  <a:pt x="10381" y="1798"/>
                </a:lnTo>
                <a:lnTo>
                  <a:pt x="10234" y="1651"/>
                </a:lnTo>
                <a:lnTo>
                  <a:pt x="10088" y="1541"/>
                </a:lnTo>
                <a:lnTo>
                  <a:pt x="9904" y="1431"/>
                </a:lnTo>
                <a:lnTo>
                  <a:pt x="9721" y="1358"/>
                </a:lnTo>
                <a:lnTo>
                  <a:pt x="9537" y="1321"/>
                </a:lnTo>
                <a:lnTo>
                  <a:pt x="9134" y="1321"/>
                </a:lnTo>
                <a:lnTo>
                  <a:pt x="8950" y="1358"/>
                </a:lnTo>
                <a:lnTo>
                  <a:pt x="8767" y="1431"/>
                </a:lnTo>
                <a:lnTo>
                  <a:pt x="8694" y="1468"/>
                </a:lnTo>
                <a:lnTo>
                  <a:pt x="8657" y="1505"/>
                </a:lnTo>
                <a:lnTo>
                  <a:pt x="8694" y="1615"/>
                </a:lnTo>
                <a:lnTo>
                  <a:pt x="8767" y="1688"/>
                </a:lnTo>
                <a:lnTo>
                  <a:pt x="8804" y="1725"/>
                </a:lnTo>
                <a:lnTo>
                  <a:pt x="8877" y="1725"/>
                </a:lnTo>
                <a:lnTo>
                  <a:pt x="9097" y="1688"/>
                </a:lnTo>
                <a:lnTo>
                  <a:pt x="9281" y="1688"/>
                </a:lnTo>
                <a:lnTo>
                  <a:pt x="9501" y="1725"/>
                </a:lnTo>
                <a:lnTo>
                  <a:pt x="9684" y="1798"/>
                </a:lnTo>
                <a:lnTo>
                  <a:pt x="9867" y="1871"/>
                </a:lnTo>
                <a:lnTo>
                  <a:pt x="10014" y="2018"/>
                </a:lnTo>
                <a:lnTo>
                  <a:pt x="10161" y="2165"/>
                </a:lnTo>
                <a:lnTo>
                  <a:pt x="10271" y="2348"/>
                </a:lnTo>
                <a:lnTo>
                  <a:pt x="10418" y="2788"/>
                </a:lnTo>
                <a:lnTo>
                  <a:pt x="10528" y="2972"/>
                </a:lnTo>
                <a:lnTo>
                  <a:pt x="10638" y="3119"/>
                </a:lnTo>
                <a:lnTo>
                  <a:pt x="10528" y="3192"/>
                </a:lnTo>
                <a:lnTo>
                  <a:pt x="10308" y="3375"/>
                </a:lnTo>
                <a:lnTo>
                  <a:pt x="10088" y="3595"/>
                </a:lnTo>
                <a:lnTo>
                  <a:pt x="9904" y="3816"/>
                </a:lnTo>
                <a:lnTo>
                  <a:pt x="9794" y="4072"/>
                </a:lnTo>
                <a:lnTo>
                  <a:pt x="9721" y="4292"/>
                </a:lnTo>
                <a:lnTo>
                  <a:pt x="9684" y="4512"/>
                </a:lnTo>
                <a:lnTo>
                  <a:pt x="9721" y="4733"/>
                </a:lnTo>
                <a:lnTo>
                  <a:pt x="9757" y="4953"/>
                </a:lnTo>
                <a:lnTo>
                  <a:pt x="9867" y="5136"/>
                </a:lnTo>
                <a:lnTo>
                  <a:pt x="10014" y="5283"/>
                </a:lnTo>
                <a:lnTo>
                  <a:pt x="10198" y="5429"/>
                </a:lnTo>
                <a:lnTo>
                  <a:pt x="10418" y="5503"/>
                </a:lnTo>
                <a:lnTo>
                  <a:pt x="10638" y="5576"/>
                </a:lnTo>
                <a:lnTo>
                  <a:pt x="10895" y="5540"/>
                </a:lnTo>
                <a:lnTo>
                  <a:pt x="11151" y="5503"/>
                </a:lnTo>
                <a:lnTo>
                  <a:pt x="11371" y="5393"/>
                </a:lnTo>
                <a:lnTo>
                  <a:pt x="12032" y="5063"/>
                </a:lnTo>
                <a:lnTo>
                  <a:pt x="12692" y="4659"/>
                </a:lnTo>
                <a:lnTo>
                  <a:pt x="12729" y="4586"/>
                </a:lnTo>
                <a:lnTo>
                  <a:pt x="12765" y="4512"/>
                </a:lnTo>
                <a:lnTo>
                  <a:pt x="12765" y="4439"/>
                </a:lnTo>
                <a:lnTo>
                  <a:pt x="12729" y="4402"/>
                </a:lnTo>
                <a:lnTo>
                  <a:pt x="12692" y="4329"/>
                </a:lnTo>
                <a:lnTo>
                  <a:pt x="12619" y="4292"/>
                </a:lnTo>
                <a:lnTo>
                  <a:pt x="12472" y="4292"/>
                </a:lnTo>
                <a:lnTo>
                  <a:pt x="12032" y="4549"/>
                </a:lnTo>
                <a:lnTo>
                  <a:pt x="11591" y="4843"/>
                </a:lnTo>
                <a:lnTo>
                  <a:pt x="11371" y="4953"/>
                </a:lnTo>
                <a:lnTo>
                  <a:pt x="11151" y="5063"/>
                </a:lnTo>
                <a:lnTo>
                  <a:pt x="10895" y="5136"/>
                </a:lnTo>
                <a:lnTo>
                  <a:pt x="10528" y="5136"/>
                </a:lnTo>
                <a:lnTo>
                  <a:pt x="10418" y="5099"/>
                </a:lnTo>
                <a:lnTo>
                  <a:pt x="10308" y="5026"/>
                </a:lnTo>
                <a:lnTo>
                  <a:pt x="10234" y="4953"/>
                </a:lnTo>
                <a:lnTo>
                  <a:pt x="10161" y="4843"/>
                </a:lnTo>
                <a:lnTo>
                  <a:pt x="10124" y="4733"/>
                </a:lnTo>
                <a:lnTo>
                  <a:pt x="10088" y="4476"/>
                </a:lnTo>
                <a:lnTo>
                  <a:pt x="10124" y="4366"/>
                </a:lnTo>
                <a:lnTo>
                  <a:pt x="10161" y="4219"/>
                </a:lnTo>
                <a:lnTo>
                  <a:pt x="10271" y="3999"/>
                </a:lnTo>
                <a:lnTo>
                  <a:pt x="10454" y="3816"/>
                </a:lnTo>
                <a:lnTo>
                  <a:pt x="10674" y="3632"/>
                </a:lnTo>
                <a:lnTo>
                  <a:pt x="10968" y="3375"/>
                </a:lnTo>
                <a:lnTo>
                  <a:pt x="11225" y="3119"/>
                </a:lnTo>
                <a:lnTo>
                  <a:pt x="11335" y="2972"/>
                </a:lnTo>
                <a:lnTo>
                  <a:pt x="11408" y="2825"/>
                </a:lnTo>
                <a:lnTo>
                  <a:pt x="11408" y="2642"/>
                </a:lnTo>
                <a:lnTo>
                  <a:pt x="11408" y="2422"/>
                </a:lnTo>
                <a:lnTo>
                  <a:pt x="11335" y="2275"/>
                </a:lnTo>
                <a:lnTo>
                  <a:pt x="11261" y="2165"/>
                </a:lnTo>
                <a:lnTo>
                  <a:pt x="11078" y="1871"/>
                </a:lnTo>
                <a:lnTo>
                  <a:pt x="10895" y="1578"/>
                </a:lnTo>
                <a:lnTo>
                  <a:pt x="10821" y="1431"/>
                </a:lnTo>
                <a:lnTo>
                  <a:pt x="10821" y="1284"/>
                </a:lnTo>
                <a:lnTo>
                  <a:pt x="10895" y="1248"/>
                </a:lnTo>
                <a:lnTo>
                  <a:pt x="11298" y="1138"/>
                </a:lnTo>
                <a:lnTo>
                  <a:pt x="11702" y="1028"/>
                </a:lnTo>
                <a:lnTo>
                  <a:pt x="12142" y="954"/>
                </a:lnTo>
                <a:lnTo>
                  <a:pt x="12582" y="918"/>
                </a:lnTo>
                <a:lnTo>
                  <a:pt x="12802" y="954"/>
                </a:lnTo>
                <a:lnTo>
                  <a:pt x="13022" y="1028"/>
                </a:lnTo>
                <a:lnTo>
                  <a:pt x="13205" y="1101"/>
                </a:lnTo>
                <a:lnTo>
                  <a:pt x="13352" y="1211"/>
                </a:lnTo>
                <a:lnTo>
                  <a:pt x="13499" y="1358"/>
                </a:lnTo>
                <a:lnTo>
                  <a:pt x="13609" y="1505"/>
                </a:lnTo>
                <a:lnTo>
                  <a:pt x="13829" y="1908"/>
                </a:lnTo>
                <a:lnTo>
                  <a:pt x="14012" y="2202"/>
                </a:lnTo>
                <a:lnTo>
                  <a:pt x="13866" y="2422"/>
                </a:lnTo>
                <a:lnTo>
                  <a:pt x="13682" y="2568"/>
                </a:lnTo>
                <a:lnTo>
                  <a:pt x="13499" y="2678"/>
                </a:lnTo>
                <a:lnTo>
                  <a:pt x="13279" y="2788"/>
                </a:lnTo>
                <a:lnTo>
                  <a:pt x="12839" y="2935"/>
                </a:lnTo>
                <a:lnTo>
                  <a:pt x="12362" y="3082"/>
                </a:lnTo>
                <a:lnTo>
                  <a:pt x="11995" y="3229"/>
                </a:lnTo>
                <a:lnTo>
                  <a:pt x="11518" y="3449"/>
                </a:lnTo>
                <a:lnTo>
                  <a:pt x="11298" y="3559"/>
                </a:lnTo>
                <a:lnTo>
                  <a:pt x="11151" y="3742"/>
                </a:lnTo>
                <a:lnTo>
                  <a:pt x="11041" y="3889"/>
                </a:lnTo>
                <a:lnTo>
                  <a:pt x="11005" y="3999"/>
                </a:lnTo>
                <a:lnTo>
                  <a:pt x="11005" y="4109"/>
                </a:lnTo>
                <a:lnTo>
                  <a:pt x="11005" y="4182"/>
                </a:lnTo>
                <a:lnTo>
                  <a:pt x="11041" y="4256"/>
                </a:lnTo>
                <a:lnTo>
                  <a:pt x="11115" y="4292"/>
                </a:lnTo>
                <a:lnTo>
                  <a:pt x="11335" y="4292"/>
                </a:lnTo>
                <a:lnTo>
                  <a:pt x="11371" y="4219"/>
                </a:lnTo>
                <a:lnTo>
                  <a:pt x="11408" y="4146"/>
                </a:lnTo>
                <a:lnTo>
                  <a:pt x="11445" y="4072"/>
                </a:lnTo>
                <a:lnTo>
                  <a:pt x="11555" y="3962"/>
                </a:lnTo>
                <a:lnTo>
                  <a:pt x="11775" y="3816"/>
                </a:lnTo>
                <a:lnTo>
                  <a:pt x="12068" y="3669"/>
                </a:lnTo>
                <a:lnTo>
                  <a:pt x="12288" y="3595"/>
                </a:lnTo>
                <a:lnTo>
                  <a:pt x="12802" y="3412"/>
                </a:lnTo>
                <a:lnTo>
                  <a:pt x="13279" y="3229"/>
                </a:lnTo>
                <a:lnTo>
                  <a:pt x="13572" y="3119"/>
                </a:lnTo>
                <a:lnTo>
                  <a:pt x="13866" y="2972"/>
                </a:lnTo>
                <a:lnTo>
                  <a:pt x="14086" y="2752"/>
                </a:lnTo>
                <a:lnTo>
                  <a:pt x="14159" y="2642"/>
                </a:lnTo>
                <a:lnTo>
                  <a:pt x="14233" y="2495"/>
                </a:lnTo>
                <a:lnTo>
                  <a:pt x="14306" y="2568"/>
                </a:lnTo>
                <a:lnTo>
                  <a:pt x="14489" y="2715"/>
                </a:lnTo>
                <a:lnTo>
                  <a:pt x="14673" y="2788"/>
                </a:lnTo>
                <a:lnTo>
                  <a:pt x="14893" y="2898"/>
                </a:lnTo>
                <a:lnTo>
                  <a:pt x="15076" y="3009"/>
                </a:lnTo>
                <a:lnTo>
                  <a:pt x="15296" y="3192"/>
                </a:lnTo>
                <a:lnTo>
                  <a:pt x="15480" y="3449"/>
                </a:lnTo>
                <a:lnTo>
                  <a:pt x="15626" y="3705"/>
                </a:lnTo>
                <a:lnTo>
                  <a:pt x="15700" y="3999"/>
                </a:lnTo>
                <a:lnTo>
                  <a:pt x="15480" y="4366"/>
                </a:lnTo>
                <a:lnTo>
                  <a:pt x="15370" y="4549"/>
                </a:lnTo>
                <a:lnTo>
                  <a:pt x="15186" y="4696"/>
                </a:lnTo>
                <a:lnTo>
                  <a:pt x="14966" y="4879"/>
                </a:lnTo>
                <a:lnTo>
                  <a:pt x="14709" y="5063"/>
                </a:lnTo>
                <a:lnTo>
                  <a:pt x="14416" y="5173"/>
                </a:lnTo>
                <a:lnTo>
                  <a:pt x="14123" y="5283"/>
                </a:lnTo>
                <a:lnTo>
                  <a:pt x="13572" y="5429"/>
                </a:lnTo>
                <a:lnTo>
                  <a:pt x="13022" y="5613"/>
                </a:lnTo>
                <a:lnTo>
                  <a:pt x="12765" y="5723"/>
                </a:lnTo>
                <a:lnTo>
                  <a:pt x="12509" y="5870"/>
                </a:lnTo>
                <a:lnTo>
                  <a:pt x="12288" y="6016"/>
                </a:lnTo>
                <a:lnTo>
                  <a:pt x="12105" y="6236"/>
                </a:lnTo>
                <a:lnTo>
                  <a:pt x="11958" y="6420"/>
                </a:lnTo>
                <a:lnTo>
                  <a:pt x="11922" y="6640"/>
                </a:lnTo>
                <a:lnTo>
                  <a:pt x="11922" y="6823"/>
                </a:lnTo>
                <a:lnTo>
                  <a:pt x="11958" y="7007"/>
                </a:lnTo>
                <a:lnTo>
                  <a:pt x="12032" y="7154"/>
                </a:lnTo>
                <a:lnTo>
                  <a:pt x="12178" y="7300"/>
                </a:lnTo>
                <a:lnTo>
                  <a:pt x="12325" y="7410"/>
                </a:lnTo>
                <a:lnTo>
                  <a:pt x="12545" y="7520"/>
                </a:lnTo>
                <a:lnTo>
                  <a:pt x="12765" y="7557"/>
                </a:lnTo>
                <a:lnTo>
                  <a:pt x="12985" y="7557"/>
                </a:lnTo>
                <a:lnTo>
                  <a:pt x="13205" y="7520"/>
                </a:lnTo>
                <a:lnTo>
                  <a:pt x="13426" y="7484"/>
                </a:lnTo>
                <a:lnTo>
                  <a:pt x="13682" y="7410"/>
                </a:lnTo>
                <a:lnTo>
                  <a:pt x="13976" y="7300"/>
                </a:lnTo>
                <a:lnTo>
                  <a:pt x="14196" y="7154"/>
                </a:lnTo>
                <a:lnTo>
                  <a:pt x="14306" y="7043"/>
                </a:lnTo>
                <a:lnTo>
                  <a:pt x="14343" y="6970"/>
                </a:lnTo>
                <a:lnTo>
                  <a:pt x="14379" y="6823"/>
                </a:lnTo>
                <a:lnTo>
                  <a:pt x="14343" y="6787"/>
                </a:lnTo>
                <a:lnTo>
                  <a:pt x="14269" y="6750"/>
                </a:lnTo>
                <a:lnTo>
                  <a:pt x="14086" y="6750"/>
                </a:lnTo>
                <a:lnTo>
                  <a:pt x="13902" y="6823"/>
                </a:lnTo>
                <a:lnTo>
                  <a:pt x="13536" y="6970"/>
                </a:lnTo>
                <a:lnTo>
                  <a:pt x="13316" y="7043"/>
                </a:lnTo>
                <a:lnTo>
                  <a:pt x="13095" y="7080"/>
                </a:lnTo>
                <a:lnTo>
                  <a:pt x="12655" y="7080"/>
                </a:lnTo>
                <a:lnTo>
                  <a:pt x="12509" y="7007"/>
                </a:lnTo>
                <a:lnTo>
                  <a:pt x="12435" y="6933"/>
                </a:lnTo>
                <a:lnTo>
                  <a:pt x="12362" y="6823"/>
                </a:lnTo>
                <a:lnTo>
                  <a:pt x="12362" y="6713"/>
                </a:lnTo>
                <a:lnTo>
                  <a:pt x="12398" y="6603"/>
                </a:lnTo>
                <a:lnTo>
                  <a:pt x="12472" y="6493"/>
                </a:lnTo>
                <a:lnTo>
                  <a:pt x="12655" y="6310"/>
                </a:lnTo>
                <a:lnTo>
                  <a:pt x="12875" y="6163"/>
                </a:lnTo>
                <a:lnTo>
                  <a:pt x="13132" y="6053"/>
                </a:lnTo>
                <a:lnTo>
                  <a:pt x="13609" y="5906"/>
                </a:lnTo>
                <a:lnTo>
                  <a:pt x="14453" y="5613"/>
                </a:lnTo>
                <a:lnTo>
                  <a:pt x="14893" y="5429"/>
                </a:lnTo>
                <a:lnTo>
                  <a:pt x="15076" y="5319"/>
                </a:lnTo>
                <a:lnTo>
                  <a:pt x="15260" y="5173"/>
                </a:lnTo>
                <a:lnTo>
                  <a:pt x="15516" y="4953"/>
                </a:lnTo>
                <a:lnTo>
                  <a:pt x="15736" y="4659"/>
                </a:lnTo>
                <a:lnTo>
                  <a:pt x="15736" y="4696"/>
                </a:lnTo>
                <a:lnTo>
                  <a:pt x="15700" y="4806"/>
                </a:lnTo>
                <a:lnTo>
                  <a:pt x="15773" y="4916"/>
                </a:lnTo>
                <a:lnTo>
                  <a:pt x="15847" y="4989"/>
                </a:lnTo>
                <a:lnTo>
                  <a:pt x="15957" y="5026"/>
                </a:lnTo>
                <a:lnTo>
                  <a:pt x="16103" y="5063"/>
                </a:lnTo>
                <a:lnTo>
                  <a:pt x="16177" y="5099"/>
                </a:lnTo>
                <a:lnTo>
                  <a:pt x="16250" y="5209"/>
                </a:lnTo>
                <a:lnTo>
                  <a:pt x="16323" y="5356"/>
                </a:lnTo>
                <a:lnTo>
                  <a:pt x="16140" y="5393"/>
                </a:lnTo>
                <a:lnTo>
                  <a:pt x="15920" y="5466"/>
                </a:lnTo>
                <a:lnTo>
                  <a:pt x="15553" y="5650"/>
                </a:lnTo>
                <a:lnTo>
                  <a:pt x="15003" y="5833"/>
                </a:lnTo>
                <a:lnTo>
                  <a:pt x="14783" y="5906"/>
                </a:lnTo>
                <a:lnTo>
                  <a:pt x="14709" y="5980"/>
                </a:lnTo>
                <a:lnTo>
                  <a:pt x="14636" y="6090"/>
                </a:lnTo>
                <a:lnTo>
                  <a:pt x="14599" y="6163"/>
                </a:lnTo>
                <a:lnTo>
                  <a:pt x="14673" y="6273"/>
                </a:lnTo>
                <a:lnTo>
                  <a:pt x="14783" y="6310"/>
                </a:lnTo>
                <a:lnTo>
                  <a:pt x="14893" y="6310"/>
                </a:lnTo>
                <a:lnTo>
                  <a:pt x="15150" y="6273"/>
                </a:lnTo>
                <a:lnTo>
                  <a:pt x="15406" y="6163"/>
                </a:lnTo>
                <a:lnTo>
                  <a:pt x="15626" y="6053"/>
                </a:lnTo>
                <a:lnTo>
                  <a:pt x="16030" y="5870"/>
                </a:lnTo>
                <a:lnTo>
                  <a:pt x="16213" y="5723"/>
                </a:lnTo>
                <a:lnTo>
                  <a:pt x="16397" y="5576"/>
                </a:lnTo>
                <a:lnTo>
                  <a:pt x="16397" y="5833"/>
                </a:lnTo>
                <a:lnTo>
                  <a:pt x="16397" y="6090"/>
                </a:lnTo>
                <a:lnTo>
                  <a:pt x="16397" y="6493"/>
                </a:lnTo>
                <a:lnTo>
                  <a:pt x="16397" y="6567"/>
                </a:lnTo>
                <a:lnTo>
                  <a:pt x="16323" y="6603"/>
                </a:lnTo>
                <a:lnTo>
                  <a:pt x="16177" y="6933"/>
                </a:lnTo>
                <a:lnTo>
                  <a:pt x="16067" y="7264"/>
                </a:lnTo>
                <a:lnTo>
                  <a:pt x="15076" y="7264"/>
                </a:lnTo>
                <a:lnTo>
                  <a:pt x="14783" y="7300"/>
                </a:lnTo>
                <a:lnTo>
                  <a:pt x="14526" y="7410"/>
                </a:lnTo>
                <a:lnTo>
                  <a:pt x="14343" y="7594"/>
                </a:lnTo>
                <a:lnTo>
                  <a:pt x="14196" y="7814"/>
                </a:lnTo>
                <a:lnTo>
                  <a:pt x="14086" y="8034"/>
                </a:lnTo>
                <a:lnTo>
                  <a:pt x="14049" y="8181"/>
                </a:lnTo>
                <a:lnTo>
                  <a:pt x="14012" y="8327"/>
                </a:lnTo>
                <a:lnTo>
                  <a:pt x="14049" y="8584"/>
                </a:lnTo>
                <a:lnTo>
                  <a:pt x="14159" y="8841"/>
                </a:lnTo>
                <a:lnTo>
                  <a:pt x="14306" y="9098"/>
                </a:lnTo>
                <a:lnTo>
                  <a:pt x="14489" y="9318"/>
                </a:lnTo>
                <a:lnTo>
                  <a:pt x="14673" y="9538"/>
                </a:lnTo>
                <a:lnTo>
                  <a:pt x="14856" y="9758"/>
                </a:lnTo>
                <a:lnTo>
                  <a:pt x="15003" y="9831"/>
                </a:lnTo>
                <a:lnTo>
                  <a:pt x="15150" y="9868"/>
                </a:lnTo>
                <a:lnTo>
                  <a:pt x="15223" y="9831"/>
                </a:lnTo>
                <a:lnTo>
                  <a:pt x="15260" y="9758"/>
                </a:lnTo>
                <a:lnTo>
                  <a:pt x="15260" y="9685"/>
                </a:lnTo>
                <a:lnTo>
                  <a:pt x="15260" y="9574"/>
                </a:lnTo>
                <a:lnTo>
                  <a:pt x="15150" y="9428"/>
                </a:lnTo>
                <a:lnTo>
                  <a:pt x="14893" y="9134"/>
                </a:lnTo>
                <a:lnTo>
                  <a:pt x="14709" y="8951"/>
                </a:lnTo>
                <a:lnTo>
                  <a:pt x="14563" y="8731"/>
                </a:lnTo>
                <a:lnTo>
                  <a:pt x="14489" y="8511"/>
                </a:lnTo>
                <a:lnTo>
                  <a:pt x="14453" y="8364"/>
                </a:lnTo>
                <a:lnTo>
                  <a:pt x="14453" y="8254"/>
                </a:lnTo>
                <a:lnTo>
                  <a:pt x="14489" y="8107"/>
                </a:lnTo>
                <a:lnTo>
                  <a:pt x="14563" y="7997"/>
                </a:lnTo>
                <a:lnTo>
                  <a:pt x="14673" y="7850"/>
                </a:lnTo>
                <a:lnTo>
                  <a:pt x="14893" y="7740"/>
                </a:lnTo>
                <a:lnTo>
                  <a:pt x="15113" y="7667"/>
                </a:lnTo>
                <a:lnTo>
                  <a:pt x="15333" y="7630"/>
                </a:lnTo>
                <a:lnTo>
                  <a:pt x="16103" y="7630"/>
                </a:lnTo>
                <a:lnTo>
                  <a:pt x="15993" y="7850"/>
                </a:lnTo>
                <a:lnTo>
                  <a:pt x="15957" y="7961"/>
                </a:lnTo>
                <a:lnTo>
                  <a:pt x="15993" y="8107"/>
                </a:lnTo>
                <a:lnTo>
                  <a:pt x="16030" y="8327"/>
                </a:lnTo>
                <a:lnTo>
                  <a:pt x="16030" y="8584"/>
                </a:lnTo>
                <a:lnTo>
                  <a:pt x="16030" y="8804"/>
                </a:lnTo>
                <a:lnTo>
                  <a:pt x="15993" y="9024"/>
                </a:lnTo>
                <a:lnTo>
                  <a:pt x="15920" y="8841"/>
                </a:lnTo>
                <a:lnTo>
                  <a:pt x="15847" y="8694"/>
                </a:lnTo>
                <a:lnTo>
                  <a:pt x="15736" y="8511"/>
                </a:lnTo>
                <a:lnTo>
                  <a:pt x="15590" y="8364"/>
                </a:lnTo>
                <a:lnTo>
                  <a:pt x="15516" y="8327"/>
                </a:lnTo>
                <a:lnTo>
                  <a:pt x="15370" y="8327"/>
                </a:lnTo>
                <a:lnTo>
                  <a:pt x="15296" y="8364"/>
                </a:lnTo>
                <a:lnTo>
                  <a:pt x="15260" y="8437"/>
                </a:lnTo>
                <a:lnTo>
                  <a:pt x="15260" y="8511"/>
                </a:lnTo>
                <a:lnTo>
                  <a:pt x="15260" y="8584"/>
                </a:lnTo>
                <a:lnTo>
                  <a:pt x="15296" y="8657"/>
                </a:lnTo>
                <a:lnTo>
                  <a:pt x="15480" y="8914"/>
                </a:lnTo>
                <a:lnTo>
                  <a:pt x="15590" y="9171"/>
                </a:lnTo>
                <a:lnTo>
                  <a:pt x="15626" y="9464"/>
                </a:lnTo>
                <a:lnTo>
                  <a:pt x="15590" y="9795"/>
                </a:lnTo>
                <a:lnTo>
                  <a:pt x="15590" y="9868"/>
                </a:lnTo>
                <a:lnTo>
                  <a:pt x="15626" y="9978"/>
                </a:lnTo>
                <a:lnTo>
                  <a:pt x="15370" y="10308"/>
                </a:lnTo>
                <a:lnTo>
                  <a:pt x="15040" y="10638"/>
                </a:lnTo>
                <a:lnTo>
                  <a:pt x="14893" y="10748"/>
                </a:lnTo>
                <a:lnTo>
                  <a:pt x="14673" y="10895"/>
                </a:lnTo>
                <a:lnTo>
                  <a:pt x="14269" y="11042"/>
                </a:lnTo>
                <a:lnTo>
                  <a:pt x="14306" y="10968"/>
                </a:lnTo>
                <a:lnTo>
                  <a:pt x="14343" y="10638"/>
                </a:lnTo>
                <a:lnTo>
                  <a:pt x="14306" y="10345"/>
                </a:lnTo>
                <a:lnTo>
                  <a:pt x="14233" y="10015"/>
                </a:lnTo>
                <a:lnTo>
                  <a:pt x="14086" y="9721"/>
                </a:lnTo>
                <a:lnTo>
                  <a:pt x="13902" y="9428"/>
                </a:lnTo>
                <a:lnTo>
                  <a:pt x="13682" y="9171"/>
                </a:lnTo>
                <a:lnTo>
                  <a:pt x="13499" y="9024"/>
                </a:lnTo>
                <a:lnTo>
                  <a:pt x="13426" y="8914"/>
                </a:lnTo>
                <a:lnTo>
                  <a:pt x="13352" y="8841"/>
                </a:lnTo>
                <a:lnTo>
                  <a:pt x="13169" y="8841"/>
                </a:lnTo>
                <a:lnTo>
                  <a:pt x="12839" y="8694"/>
                </a:lnTo>
                <a:lnTo>
                  <a:pt x="12875" y="8584"/>
                </a:lnTo>
                <a:lnTo>
                  <a:pt x="12875" y="8437"/>
                </a:lnTo>
                <a:lnTo>
                  <a:pt x="12875" y="8364"/>
                </a:lnTo>
                <a:lnTo>
                  <a:pt x="12839" y="8327"/>
                </a:lnTo>
                <a:lnTo>
                  <a:pt x="12765" y="8291"/>
                </a:lnTo>
                <a:lnTo>
                  <a:pt x="12655" y="8291"/>
                </a:lnTo>
                <a:lnTo>
                  <a:pt x="12582" y="8327"/>
                </a:lnTo>
                <a:lnTo>
                  <a:pt x="12545" y="8401"/>
                </a:lnTo>
                <a:lnTo>
                  <a:pt x="12472" y="8584"/>
                </a:lnTo>
                <a:lnTo>
                  <a:pt x="12252" y="8547"/>
                </a:lnTo>
                <a:lnTo>
                  <a:pt x="12032" y="8584"/>
                </a:lnTo>
                <a:lnTo>
                  <a:pt x="11812" y="8621"/>
                </a:lnTo>
                <a:lnTo>
                  <a:pt x="11628" y="8694"/>
                </a:lnTo>
                <a:lnTo>
                  <a:pt x="11555" y="8584"/>
                </a:lnTo>
                <a:lnTo>
                  <a:pt x="11445" y="8511"/>
                </a:lnTo>
                <a:lnTo>
                  <a:pt x="11261" y="8511"/>
                </a:lnTo>
                <a:lnTo>
                  <a:pt x="11188" y="8584"/>
                </a:lnTo>
                <a:lnTo>
                  <a:pt x="11115" y="8657"/>
                </a:lnTo>
                <a:lnTo>
                  <a:pt x="11041" y="8731"/>
                </a:lnTo>
                <a:lnTo>
                  <a:pt x="10895" y="8914"/>
                </a:lnTo>
                <a:lnTo>
                  <a:pt x="10748" y="9061"/>
                </a:lnTo>
                <a:lnTo>
                  <a:pt x="10454" y="9208"/>
                </a:lnTo>
                <a:lnTo>
                  <a:pt x="10124" y="9318"/>
                </a:lnTo>
                <a:lnTo>
                  <a:pt x="9794" y="9391"/>
                </a:lnTo>
                <a:lnTo>
                  <a:pt x="9464" y="9428"/>
                </a:lnTo>
                <a:lnTo>
                  <a:pt x="8767" y="9428"/>
                </a:lnTo>
                <a:lnTo>
                  <a:pt x="8327" y="9354"/>
                </a:lnTo>
                <a:lnTo>
                  <a:pt x="8180" y="9318"/>
                </a:lnTo>
                <a:lnTo>
                  <a:pt x="8143" y="9318"/>
                </a:lnTo>
                <a:lnTo>
                  <a:pt x="8143" y="9281"/>
                </a:lnTo>
                <a:lnTo>
                  <a:pt x="8143" y="9134"/>
                </a:lnTo>
                <a:lnTo>
                  <a:pt x="8033" y="9024"/>
                </a:lnTo>
                <a:lnTo>
                  <a:pt x="8290" y="8621"/>
                </a:lnTo>
                <a:lnTo>
                  <a:pt x="8547" y="8181"/>
                </a:lnTo>
                <a:lnTo>
                  <a:pt x="8767" y="7924"/>
                </a:lnTo>
                <a:lnTo>
                  <a:pt x="8987" y="7630"/>
                </a:lnTo>
                <a:lnTo>
                  <a:pt x="9244" y="7410"/>
                </a:lnTo>
                <a:lnTo>
                  <a:pt x="9501" y="7154"/>
                </a:lnTo>
                <a:lnTo>
                  <a:pt x="9794" y="6970"/>
                </a:lnTo>
                <a:lnTo>
                  <a:pt x="10088" y="6787"/>
                </a:lnTo>
                <a:lnTo>
                  <a:pt x="10234" y="6713"/>
                </a:lnTo>
                <a:lnTo>
                  <a:pt x="10418" y="6713"/>
                </a:lnTo>
                <a:lnTo>
                  <a:pt x="10491" y="6750"/>
                </a:lnTo>
                <a:lnTo>
                  <a:pt x="10528" y="6823"/>
                </a:lnTo>
                <a:lnTo>
                  <a:pt x="10528" y="6897"/>
                </a:lnTo>
                <a:lnTo>
                  <a:pt x="10528" y="7043"/>
                </a:lnTo>
                <a:lnTo>
                  <a:pt x="10454" y="7154"/>
                </a:lnTo>
                <a:lnTo>
                  <a:pt x="10308" y="7374"/>
                </a:lnTo>
                <a:lnTo>
                  <a:pt x="10051" y="7667"/>
                </a:lnTo>
                <a:lnTo>
                  <a:pt x="9757" y="7961"/>
                </a:lnTo>
                <a:lnTo>
                  <a:pt x="9501" y="8291"/>
                </a:lnTo>
                <a:lnTo>
                  <a:pt x="9281" y="8657"/>
                </a:lnTo>
                <a:lnTo>
                  <a:pt x="9281" y="8731"/>
                </a:lnTo>
                <a:lnTo>
                  <a:pt x="9317" y="8841"/>
                </a:lnTo>
                <a:lnTo>
                  <a:pt x="9391" y="8878"/>
                </a:lnTo>
                <a:lnTo>
                  <a:pt x="9501" y="8878"/>
                </a:lnTo>
                <a:lnTo>
                  <a:pt x="9721" y="8694"/>
                </a:lnTo>
                <a:lnTo>
                  <a:pt x="9941" y="8474"/>
                </a:lnTo>
                <a:lnTo>
                  <a:pt x="10271" y="7997"/>
                </a:lnTo>
                <a:lnTo>
                  <a:pt x="10601" y="7630"/>
                </a:lnTo>
                <a:lnTo>
                  <a:pt x="10748" y="7447"/>
                </a:lnTo>
                <a:lnTo>
                  <a:pt x="10858" y="7227"/>
                </a:lnTo>
                <a:lnTo>
                  <a:pt x="10895" y="7043"/>
                </a:lnTo>
                <a:lnTo>
                  <a:pt x="10895" y="6860"/>
                </a:lnTo>
                <a:lnTo>
                  <a:pt x="10858" y="6677"/>
                </a:lnTo>
                <a:lnTo>
                  <a:pt x="10784" y="6530"/>
                </a:lnTo>
                <a:lnTo>
                  <a:pt x="10674" y="6383"/>
                </a:lnTo>
                <a:lnTo>
                  <a:pt x="10491" y="6310"/>
                </a:lnTo>
                <a:lnTo>
                  <a:pt x="10344" y="6310"/>
                </a:lnTo>
                <a:lnTo>
                  <a:pt x="10124" y="6347"/>
                </a:lnTo>
                <a:lnTo>
                  <a:pt x="9904" y="6420"/>
                </a:lnTo>
                <a:lnTo>
                  <a:pt x="9684" y="6567"/>
                </a:lnTo>
                <a:lnTo>
                  <a:pt x="9281" y="6860"/>
                </a:lnTo>
                <a:lnTo>
                  <a:pt x="8914" y="7190"/>
                </a:lnTo>
                <a:lnTo>
                  <a:pt x="8584" y="7557"/>
                </a:lnTo>
                <a:lnTo>
                  <a:pt x="8290" y="7887"/>
                </a:lnTo>
                <a:lnTo>
                  <a:pt x="8033" y="8254"/>
                </a:lnTo>
                <a:lnTo>
                  <a:pt x="7850" y="8657"/>
                </a:lnTo>
                <a:lnTo>
                  <a:pt x="7777" y="8878"/>
                </a:lnTo>
                <a:lnTo>
                  <a:pt x="7740" y="9098"/>
                </a:lnTo>
                <a:lnTo>
                  <a:pt x="7703" y="9098"/>
                </a:lnTo>
                <a:lnTo>
                  <a:pt x="7667" y="9171"/>
                </a:lnTo>
                <a:lnTo>
                  <a:pt x="7556" y="9208"/>
                </a:lnTo>
                <a:lnTo>
                  <a:pt x="7300" y="9208"/>
                </a:lnTo>
                <a:lnTo>
                  <a:pt x="6823" y="9098"/>
                </a:lnTo>
                <a:lnTo>
                  <a:pt x="6236" y="9098"/>
                </a:lnTo>
                <a:lnTo>
                  <a:pt x="5686" y="9171"/>
                </a:lnTo>
                <a:lnTo>
                  <a:pt x="5612" y="9171"/>
                </a:lnTo>
                <a:lnTo>
                  <a:pt x="5612" y="8988"/>
                </a:lnTo>
                <a:lnTo>
                  <a:pt x="5612" y="8804"/>
                </a:lnTo>
                <a:lnTo>
                  <a:pt x="5686" y="8657"/>
                </a:lnTo>
                <a:lnTo>
                  <a:pt x="5759" y="8511"/>
                </a:lnTo>
                <a:lnTo>
                  <a:pt x="5869" y="8364"/>
                </a:lnTo>
                <a:lnTo>
                  <a:pt x="6016" y="8291"/>
                </a:lnTo>
                <a:lnTo>
                  <a:pt x="6163" y="8181"/>
                </a:lnTo>
                <a:lnTo>
                  <a:pt x="6383" y="8144"/>
                </a:lnTo>
                <a:lnTo>
                  <a:pt x="6749" y="8034"/>
                </a:lnTo>
                <a:lnTo>
                  <a:pt x="7080" y="7924"/>
                </a:lnTo>
                <a:lnTo>
                  <a:pt x="7410" y="7777"/>
                </a:lnTo>
                <a:lnTo>
                  <a:pt x="7703" y="7594"/>
                </a:lnTo>
                <a:lnTo>
                  <a:pt x="7960" y="7374"/>
                </a:lnTo>
                <a:lnTo>
                  <a:pt x="8217" y="7154"/>
                </a:lnTo>
                <a:lnTo>
                  <a:pt x="8437" y="6897"/>
                </a:lnTo>
                <a:lnTo>
                  <a:pt x="8620" y="6603"/>
                </a:lnTo>
                <a:lnTo>
                  <a:pt x="8767" y="6383"/>
                </a:lnTo>
                <a:lnTo>
                  <a:pt x="8914" y="6090"/>
                </a:lnTo>
                <a:lnTo>
                  <a:pt x="8950" y="5943"/>
                </a:lnTo>
                <a:lnTo>
                  <a:pt x="8987" y="5796"/>
                </a:lnTo>
                <a:lnTo>
                  <a:pt x="8950" y="5650"/>
                </a:lnTo>
                <a:lnTo>
                  <a:pt x="8914" y="5540"/>
                </a:lnTo>
                <a:lnTo>
                  <a:pt x="8804" y="5540"/>
                </a:lnTo>
                <a:lnTo>
                  <a:pt x="8694" y="5576"/>
                </a:lnTo>
                <a:lnTo>
                  <a:pt x="8620" y="5686"/>
                </a:lnTo>
                <a:lnTo>
                  <a:pt x="8510" y="5943"/>
                </a:lnTo>
                <a:lnTo>
                  <a:pt x="8327" y="6310"/>
                </a:lnTo>
                <a:lnTo>
                  <a:pt x="8107" y="6677"/>
                </a:lnTo>
                <a:lnTo>
                  <a:pt x="7813" y="7007"/>
                </a:lnTo>
                <a:lnTo>
                  <a:pt x="7483" y="7264"/>
                </a:lnTo>
                <a:lnTo>
                  <a:pt x="7116" y="7484"/>
                </a:lnTo>
                <a:lnTo>
                  <a:pt x="6713" y="7667"/>
                </a:lnTo>
                <a:lnTo>
                  <a:pt x="6346" y="7777"/>
                </a:lnTo>
                <a:lnTo>
                  <a:pt x="6016" y="7887"/>
                </a:lnTo>
                <a:lnTo>
                  <a:pt x="5832" y="7924"/>
                </a:lnTo>
                <a:lnTo>
                  <a:pt x="5686" y="8034"/>
                </a:lnTo>
                <a:lnTo>
                  <a:pt x="5539" y="8144"/>
                </a:lnTo>
                <a:lnTo>
                  <a:pt x="5429" y="8291"/>
                </a:lnTo>
                <a:lnTo>
                  <a:pt x="5282" y="8511"/>
                </a:lnTo>
                <a:lnTo>
                  <a:pt x="5209" y="8768"/>
                </a:lnTo>
                <a:lnTo>
                  <a:pt x="5209" y="9024"/>
                </a:lnTo>
                <a:lnTo>
                  <a:pt x="5282" y="9281"/>
                </a:lnTo>
                <a:lnTo>
                  <a:pt x="4915" y="9391"/>
                </a:lnTo>
                <a:lnTo>
                  <a:pt x="4512" y="9501"/>
                </a:lnTo>
                <a:lnTo>
                  <a:pt x="4365" y="9501"/>
                </a:lnTo>
                <a:lnTo>
                  <a:pt x="4218" y="9464"/>
                </a:lnTo>
                <a:lnTo>
                  <a:pt x="4072" y="9428"/>
                </a:lnTo>
                <a:lnTo>
                  <a:pt x="3962" y="9354"/>
                </a:lnTo>
                <a:lnTo>
                  <a:pt x="3852" y="9244"/>
                </a:lnTo>
                <a:lnTo>
                  <a:pt x="3778" y="9134"/>
                </a:lnTo>
                <a:lnTo>
                  <a:pt x="3742" y="9024"/>
                </a:lnTo>
                <a:lnTo>
                  <a:pt x="3778" y="8841"/>
                </a:lnTo>
                <a:lnTo>
                  <a:pt x="3815" y="8768"/>
                </a:lnTo>
                <a:lnTo>
                  <a:pt x="3778" y="8694"/>
                </a:lnTo>
                <a:lnTo>
                  <a:pt x="3888" y="8547"/>
                </a:lnTo>
                <a:lnTo>
                  <a:pt x="3962" y="8401"/>
                </a:lnTo>
                <a:lnTo>
                  <a:pt x="4108" y="8107"/>
                </a:lnTo>
                <a:lnTo>
                  <a:pt x="4255" y="7850"/>
                </a:lnTo>
                <a:lnTo>
                  <a:pt x="4439" y="7520"/>
                </a:lnTo>
                <a:lnTo>
                  <a:pt x="4475" y="7374"/>
                </a:lnTo>
                <a:lnTo>
                  <a:pt x="4512" y="7227"/>
                </a:lnTo>
                <a:lnTo>
                  <a:pt x="4475" y="7043"/>
                </a:lnTo>
                <a:lnTo>
                  <a:pt x="4439" y="6897"/>
                </a:lnTo>
                <a:lnTo>
                  <a:pt x="4328" y="6823"/>
                </a:lnTo>
                <a:lnTo>
                  <a:pt x="4218" y="6750"/>
                </a:lnTo>
                <a:lnTo>
                  <a:pt x="4108" y="6713"/>
                </a:lnTo>
                <a:lnTo>
                  <a:pt x="3962" y="6713"/>
                </a:lnTo>
                <a:lnTo>
                  <a:pt x="3705" y="6750"/>
                </a:lnTo>
                <a:lnTo>
                  <a:pt x="3485" y="6823"/>
                </a:lnTo>
                <a:lnTo>
                  <a:pt x="3191" y="7007"/>
                </a:lnTo>
                <a:lnTo>
                  <a:pt x="2935" y="7227"/>
                </a:lnTo>
                <a:lnTo>
                  <a:pt x="2751" y="7447"/>
                </a:lnTo>
                <a:lnTo>
                  <a:pt x="2568" y="7667"/>
                </a:lnTo>
                <a:lnTo>
                  <a:pt x="2494" y="7667"/>
                </a:lnTo>
                <a:lnTo>
                  <a:pt x="2421" y="7704"/>
                </a:lnTo>
                <a:lnTo>
                  <a:pt x="2348" y="7850"/>
                </a:lnTo>
                <a:lnTo>
                  <a:pt x="2348" y="7887"/>
                </a:lnTo>
                <a:lnTo>
                  <a:pt x="2348" y="7961"/>
                </a:lnTo>
                <a:lnTo>
                  <a:pt x="2384" y="8034"/>
                </a:lnTo>
                <a:lnTo>
                  <a:pt x="2458" y="8071"/>
                </a:lnTo>
                <a:lnTo>
                  <a:pt x="2568" y="8107"/>
                </a:lnTo>
                <a:lnTo>
                  <a:pt x="2678" y="8107"/>
                </a:lnTo>
                <a:lnTo>
                  <a:pt x="2788" y="8071"/>
                </a:lnTo>
                <a:lnTo>
                  <a:pt x="2861" y="7997"/>
                </a:lnTo>
                <a:lnTo>
                  <a:pt x="3191" y="7630"/>
                </a:lnTo>
                <a:lnTo>
                  <a:pt x="3338" y="7447"/>
                </a:lnTo>
                <a:lnTo>
                  <a:pt x="3521" y="7300"/>
                </a:lnTo>
                <a:lnTo>
                  <a:pt x="3742" y="7227"/>
                </a:lnTo>
                <a:lnTo>
                  <a:pt x="3962" y="7154"/>
                </a:lnTo>
                <a:lnTo>
                  <a:pt x="4035" y="7154"/>
                </a:lnTo>
                <a:lnTo>
                  <a:pt x="4035" y="7190"/>
                </a:lnTo>
                <a:lnTo>
                  <a:pt x="4035" y="7300"/>
                </a:lnTo>
                <a:lnTo>
                  <a:pt x="3925" y="7557"/>
                </a:lnTo>
                <a:lnTo>
                  <a:pt x="3668" y="8034"/>
                </a:lnTo>
                <a:lnTo>
                  <a:pt x="3558" y="8327"/>
                </a:lnTo>
                <a:lnTo>
                  <a:pt x="3485" y="8474"/>
                </a:lnTo>
                <a:lnTo>
                  <a:pt x="3411" y="8547"/>
                </a:lnTo>
                <a:lnTo>
                  <a:pt x="3301" y="8621"/>
                </a:lnTo>
                <a:lnTo>
                  <a:pt x="3301" y="8657"/>
                </a:lnTo>
                <a:lnTo>
                  <a:pt x="3265" y="8694"/>
                </a:lnTo>
                <a:lnTo>
                  <a:pt x="3118" y="8804"/>
                </a:lnTo>
                <a:lnTo>
                  <a:pt x="2935" y="8841"/>
                </a:lnTo>
                <a:lnTo>
                  <a:pt x="2751" y="8878"/>
                </a:lnTo>
                <a:lnTo>
                  <a:pt x="2531" y="8878"/>
                </a:lnTo>
                <a:lnTo>
                  <a:pt x="2348" y="8841"/>
                </a:lnTo>
                <a:lnTo>
                  <a:pt x="2164" y="8768"/>
                </a:lnTo>
                <a:lnTo>
                  <a:pt x="2018" y="8694"/>
                </a:lnTo>
                <a:lnTo>
                  <a:pt x="1871" y="8584"/>
                </a:lnTo>
                <a:lnTo>
                  <a:pt x="1724" y="8437"/>
                </a:lnTo>
                <a:lnTo>
                  <a:pt x="1651" y="8291"/>
                </a:lnTo>
                <a:lnTo>
                  <a:pt x="1577" y="8144"/>
                </a:lnTo>
                <a:lnTo>
                  <a:pt x="1504" y="7961"/>
                </a:lnTo>
                <a:lnTo>
                  <a:pt x="1504" y="7777"/>
                </a:lnTo>
                <a:lnTo>
                  <a:pt x="1504" y="7594"/>
                </a:lnTo>
                <a:lnTo>
                  <a:pt x="1504" y="7447"/>
                </a:lnTo>
                <a:lnTo>
                  <a:pt x="1577" y="7264"/>
                </a:lnTo>
                <a:lnTo>
                  <a:pt x="1614" y="7154"/>
                </a:lnTo>
                <a:lnTo>
                  <a:pt x="1651" y="7043"/>
                </a:lnTo>
                <a:lnTo>
                  <a:pt x="1614" y="6970"/>
                </a:lnTo>
                <a:lnTo>
                  <a:pt x="1687" y="6970"/>
                </a:lnTo>
                <a:lnTo>
                  <a:pt x="1944" y="6860"/>
                </a:lnTo>
                <a:lnTo>
                  <a:pt x="2201" y="6787"/>
                </a:lnTo>
                <a:lnTo>
                  <a:pt x="2788" y="6493"/>
                </a:lnTo>
                <a:lnTo>
                  <a:pt x="3375" y="6163"/>
                </a:lnTo>
                <a:lnTo>
                  <a:pt x="3815" y="5870"/>
                </a:lnTo>
                <a:lnTo>
                  <a:pt x="3998" y="5686"/>
                </a:lnTo>
                <a:lnTo>
                  <a:pt x="4145" y="5503"/>
                </a:lnTo>
                <a:lnTo>
                  <a:pt x="4292" y="5283"/>
                </a:lnTo>
                <a:lnTo>
                  <a:pt x="4402" y="5099"/>
                </a:lnTo>
                <a:lnTo>
                  <a:pt x="4475" y="4843"/>
                </a:lnTo>
                <a:lnTo>
                  <a:pt x="4512" y="4586"/>
                </a:lnTo>
                <a:lnTo>
                  <a:pt x="4512" y="4402"/>
                </a:lnTo>
                <a:lnTo>
                  <a:pt x="4475" y="4182"/>
                </a:lnTo>
                <a:lnTo>
                  <a:pt x="4365" y="3999"/>
                </a:lnTo>
                <a:lnTo>
                  <a:pt x="4292" y="3926"/>
                </a:lnTo>
                <a:lnTo>
                  <a:pt x="4218" y="3889"/>
                </a:lnTo>
                <a:lnTo>
                  <a:pt x="3962" y="3816"/>
                </a:lnTo>
                <a:lnTo>
                  <a:pt x="3742" y="3779"/>
                </a:lnTo>
                <a:lnTo>
                  <a:pt x="3485" y="3816"/>
                </a:lnTo>
                <a:lnTo>
                  <a:pt x="3228" y="3852"/>
                </a:lnTo>
                <a:lnTo>
                  <a:pt x="2935" y="3962"/>
                </a:lnTo>
                <a:lnTo>
                  <a:pt x="2678" y="4072"/>
                </a:lnTo>
                <a:lnTo>
                  <a:pt x="2164" y="4366"/>
                </a:lnTo>
                <a:lnTo>
                  <a:pt x="1504" y="4733"/>
                </a:lnTo>
                <a:lnTo>
                  <a:pt x="1211" y="4916"/>
                </a:lnTo>
                <a:lnTo>
                  <a:pt x="917" y="5099"/>
                </a:lnTo>
                <a:lnTo>
                  <a:pt x="844" y="5173"/>
                </a:lnTo>
                <a:lnTo>
                  <a:pt x="807" y="5246"/>
                </a:lnTo>
                <a:lnTo>
                  <a:pt x="807" y="5319"/>
                </a:lnTo>
                <a:lnTo>
                  <a:pt x="844" y="5356"/>
                </a:lnTo>
                <a:lnTo>
                  <a:pt x="880" y="5429"/>
                </a:lnTo>
                <a:lnTo>
                  <a:pt x="954" y="5466"/>
                </a:lnTo>
                <a:lnTo>
                  <a:pt x="1101" y="5466"/>
                </a:lnTo>
                <a:lnTo>
                  <a:pt x="1541" y="5246"/>
                </a:lnTo>
                <a:lnTo>
                  <a:pt x="1944" y="4989"/>
                </a:lnTo>
                <a:lnTo>
                  <a:pt x="2788" y="4512"/>
                </a:lnTo>
                <a:lnTo>
                  <a:pt x="3191" y="4329"/>
                </a:lnTo>
                <a:lnTo>
                  <a:pt x="3375" y="4256"/>
                </a:lnTo>
                <a:lnTo>
                  <a:pt x="3595" y="4219"/>
                </a:lnTo>
                <a:lnTo>
                  <a:pt x="3742" y="4182"/>
                </a:lnTo>
                <a:lnTo>
                  <a:pt x="3852" y="4219"/>
                </a:lnTo>
                <a:lnTo>
                  <a:pt x="3998" y="4256"/>
                </a:lnTo>
                <a:lnTo>
                  <a:pt x="4035" y="4292"/>
                </a:lnTo>
                <a:lnTo>
                  <a:pt x="4072" y="4366"/>
                </a:lnTo>
                <a:lnTo>
                  <a:pt x="4108" y="4476"/>
                </a:lnTo>
                <a:lnTo>
                  <a:pt x="4108" y="4586"/>
                </a:lnTo>
                <a:lnTo>
                  <a:pt x="4072" y="4843"/>
                </a:lnTo>
                <a:lnTo>
                  <a:pt x="3998" y="5026"/>
                </a:lnTo>
                <a:lnTo>
                  <a:pt x="3852" y="5246"/>
                </a:lnTo>
                <a:lnTo>
                  <a:pt x="3705" y="5393"/>
                </a:lnTo>
                <a:lnTo>
                  <a:pt x="3558" y="5576"/>
                </a:lnTo>
                <a:lnTo>
                  <a:pt x="3155" y="5833"/>
                </a:lnTo>
                <a:lnTo>
                  <a:pt x="2788" y="6053"/>
                </a:lnTo>
                <a:lnTo>
                  <a:pt x="2348" y="6310"/>
                </a:lnTo>
                <a:lnTo>
                  <a:pt x="1908" y="6530"/>
                </a:lnTo>
                <a:lnTo>
                  <a:pt x="1467" y="6750"/>
                </a:lnTo>
                <a:lnTo>
                  <a:pt x="1321" y="6823"/>
                </a:lnTo>
                <a:lnTo>
                  <a:pt x="1247" y="6860"/>
                </a:lnTo>
                <a:lnTo>
                  <a:pt x="1211" y="6933"/>
                </a:lnTo>
                <a:lnTo>
                  <a:pt x="1174" y="6933"/>
                </a:lnTo>
                <a:lnTo>
                  <a:pt x="1064" y="6860"/>
                </a:lnTo>
                <a:lnTo>
                  <a:pt x="880" y="6713"/>
                </a:lnTo>
                <a:lnTo>
                  <a:pt x="697" y="6457"/>
                </a:lnTo>
                <a:lnTo>
                  <a:pt x="587" y="6273"/>
                </a:lnTo>
                <a:lnTo>
                  <a:pt x="514" y="6053"/>
                </a:lnTo>
                <a:lnTo>
                  <a:pt x="477" y="5833"/>
                </a:lnTo>
                <a:lnTo>
                  <a:pt x="477" y="5613"/>
                </a:lnTo>
                <a:lnTo>
                  <a:pt x="477" y="5356"/>
                </a:lnTo>
                <a:lnTo>
                  <a:pt x="550" y="5136"/>
                </a:lnTo>
                <a:lnTo>
                  <a:pt x="660" y="4879"/>
                </a:lnTo>
                <a:lnTo>
                  <a:pt x="770" y="4659"/>
                </a:lnTo>
                <a:lnTo>
                  <a:pt x="917" y="4476"/>
                </a:lnTo>
                <a:lnTo>
                  <a:pt x="1101" y="4292"/>
                </a:lnTo>
                <a:lnTo>
                  <a:pt x="1504" y="3962"/>
                </a:lnTo>
                <a:lnTo>
                  <a:pt x="1908" y="3705"/>
                </a:lnTo>
                <a:lnTo>
                  <a:pt x="2384" y="3485"/>
                </a:lnTo>
                <a:lnTo>
                  <a:pt x="2458" y="3412"/>
                </a:lnTo>
                <a:lnTo>
                  <a:pt x="2494" y="3302"/>
                </a:lnTo>
                <a:lnTo>
                  <a:pt x="2568" y="3119"/>
                </a:lnTo>
                <a:lnTo>
                  <a:pt x="2715" y="2898"/>
                </a:lnTo>
                <a:lnTo>
                  <a:pt x="2898" y="2715"/>
                </a:lnTo>
                <a:lnTo>
                  <a:pt x="3045" y="2532"/>
                </a:lnTo>
                <a:lnTo>
                  <a:pt x="3228" y="2385"/>
                </a:lnTo>
                <a:lnTo>
                  <a:pt x="3448" y="2238"/>
                </a:lnTo>
                <a:lnTo>
                  <a:pt x="3632" y="2128"/>
                </a:lnTo>
                <a:lnTo>
                  <a:pt x="3852" y="2055"/>
                </a:lnTo>
                <a:lnTo>
                  <a:pt x="4108" y="1981"/>
                </a:lnTo>
                <a:lnTo>
                  <a:pt x="4328" y="1945"/>
                </a:lnTo>
                <a:lnTo>
                  <a:pt x="4549" y="1908"/>
                </a:lnTo>
                <a:lnTo>
                  <a:pt x="4695" y="2055"/>
                </a:lnTo>
                <a:lnTo>
                  <a:pt x="4879" y="2165"/>
                </a:lnTo>
                <a:lnTo>
                  <a:pt x="5135" y="2348"/>
                </a:lnTo>
                <a:lnTo>
                  <a:pt x="5356" y="2568"/>
                </a:lnTo>
                <a:lnTo>
                  <a:pt x="5466" y="2715"/>
                </a:lnTo>
                <a:lnTo>
                  <a:pt x="5539" y="2898"/>
                </a:lnTo>
                <a:lnTo>
                  <a:pt x="5649" y="3229"/>
                </a:lnTo>
                <a:lnTo>
                  <a:pt x="5722" y="3559"/>
                </a:lnTo>
                <a:lnTo>
                  <a:pt x="5686" y="3926"/>
                </a:lnTo>
                <a:lnTo>
                  <a:pt x="5612" y="4256"/>
                </a:lnTo>
                <a:lnTo>
                  <a:pt x="5466" y="4549"/>
                </a:lnTo>
                <a:lnTo>
                  <a:pt x="5062" y="5063"/>
                </a:lnTo>
                <a:lnTo>
                  <a:pt x="4879" y="5319"/>
                </a:lnTo>
                <a:lnTo>
                  <a:pt x="4732" y="5613"/>
                </a:lnTo>
                <a:lnTo>
                  <a:pt x="4659" y="5943"/>
                </a:lnTo>
                <a:lnTo>
                  <a:pt x="4659" y="6090"/>
                </a:lnTo>
                <a:lnTo>
                  <a:pt x="4659" y="6273"/>
                </a:lnTo>
                <a:lnTo>
                  <a:pt x="4695" y="6420"/>
                </a:lnTo>
                <a:lnTo>
                  <a:pt x="4769" y="6567"/>
                </a:lnTo>
                <a:lnTo>
                  <a:pt x="4805" y="6677"/>
                </a:lnTo>
                <a:lnTo>
                  <a:pt x="4915" y="6787"/>
                </a:lnTo>
                <a:lnTo>
                  <a:pt x="5135" y="6933"/>
                </a:lnTo>
                <a:lnTo>
                  <a:pt x="5392" y="7007"/>
                </a:lnTo>
                <a:lnTo>
                  <a:pt x="5649" y="7043"/>
                </a:lnTo>
                <a:lnTo>
                  <a:pt x="5942" y="7007"/>
                </a:lnTo>
                <a:lnTo>
                  <a:pt x="6199" y="6933"/>
                </a:lnTo>
                <a:lnTo>
                  <a:pt x="6456" y="6823"/>
                </a:lnTo>
                <a:lnTo>
                  <a:pt x="6676" y="6677"/>
                </a:lnTo>
                <a:lnTo>
                  <a:pt x="6896" y="6457"/>
                </a:lnTo>
                <a:lnTo>
                  <a:pt x="7043" y="6200"/>
                </a:lnTo>
                <a:lnTo>
                  <a:pt x="7226" y="5980"/>
                </a:lnTo>
                <a:lnTo>
                  <a:pt x="7667" y="5246"/>
                </a:lnTo>
                <a:lnTo>
                  <a:pt x="7887" y="4879"/>
                </a:lnTo>
                <a:lnTo>
                  <a:pt x="8107" y="4476"/>
                </a:lnTo>
                <a:lnTo>
                  <a:pt x="8143" y="4402"/>
                </a:lnTo>
                <a:lnTo>
                  <a:pt x="8107" y="4329"/>
                </a:lnTo>
                <a:lnTo>
                  <a:pt x="8070" y="4256"/>
                </a:lnTo>
                <a:lnTo>
                  <a:pt x="8033" y="4182"/>
                </a:lnTo>
                <a:lnTo>
                  <a:pt x="7777" y="4182"/>
                </a:lnTo>
                <a:lnTo>
                  <a:pt x="7703" y="4256"/>
                </a:lnTo>
                <a:lnTo>
                  <a:pt x="7520" y="4586"/>
                </a:lnTo>
                <a:lnTo>
                  <a:pt x="7300" y="4879"/>
                </a:lnTo>
                <a:lnTo>
                  <a:pt x="6933" y="5540"/>
                </a:lnTo>
                <a:lnTo>
                  <a:pt x="6749" y="5796"/>
                </a:lnTo>
                <a:lnTo>
                  <a:pt x="6566" y="6053"/>
                </a:lnTo>
                <a:lnTo>
                  <a:pt x="6383" y="6273"/>
                </a:lnTo>
                <a:lnTo>
                  <a:pt x="6126" y="6493"/>
                </a:lnTo>
                <a:lnTo>
                  <a:pt x="5942" y="6567"/>
                </a:lnTo>
                <a:lnTo>
                  <a:pt x="5796" y="6603"/>
                </a:lnTo>
                <a:lnTo>
                  <a:pt x="5612" y="6567"/>
                </a:lnTo>
                <a:lnTo>
                  <a:pt x="5466" y="6530"/>
                </a:lnTo>
                <a:lnTo>
                  <a:pt x="5319" y="6457"/>
                </a:lnTo>
                <a:lnTo>
                  <a:pt x="5209" y="6347"/>
                </a:lnTo>
                <a:lnTo>
                  <a:pt x="5135" y="6200"/>
                </a:lnTo>
                <a:lnTo>
                  <a:pt x="5099" y="6016"/>
                </a:lnTo>
                <a:lnTo>
                  <a:pt x="5135" y="5833"/>
                </a:lnTo>
                <a:lnTo>
                  <a:pt x="5172" y="5686"/>
                </a:lnTo>
                <a:lnTo>
                  <a:pt x="5356" y="5393"/>
                </a:lnTo>
                <a:lnTo>
                  <a:pt x="5759" y="4879"/>
                </a:lnTo>
                <a:lnTo>
                  <a:pt x="5906" y="4659"/>
                </a:lnTo>
                <a:lnTo>
                  <a:pt x="6016" y="4402"/>
                </a:lnTo>
                <a:lnTo>
                  <a:pt x="6126" y="4146"/>
                </a:lnTo>
                <a:lnTo>
                  <a:pt x="6163" y="3889"/>
                </a:lnTo>
                <a:lnTo>
                  <a:pt x="6163" y="3632"/>
                </a:lnTo>
                <a:lnTo>
                  <a:pt x="6163" y="3339"/>
                </a:lnTo>
                <a:lnTo>
                  <a:pt x="6089" y="3082"/>
                </a:lnTo>
                <a:lnTo>
                  <a:pt x="6016" y="2825"/>
                </a:lnTo>
                <a:lnTo>
                  <a:pt x="5832" y="2532"/>
                </a:lnTo>
                <a:lnTo>
                  <a:pt x="5576" y="2165"/>
                </a:lnTo>
                <a:lnTo>
                  <a:pt x="5429" y="2018"/>
                </a:lnTo>
                <a:lnTo>
                  <a:pt x="5282" y="1908"/>
                </a:lnTo>
                <a:lnTo>
                  <a:pt x="5099" y="1798"/>
                </a:lnTo>
                <a:lnTo>
                  <a:pt x="4915" y="1725"/>
                </a:lnTo>
                <a:lnTo>
                  <a:pt x="4915" y="1688"/>
                </a:lnTo>
                <a:lnTo>
                  <a:pt x="4915" y="1468"/>
                </a:lnTo>
                <a:lnTo>
                  <a:pt x="4989" y="1321"/>
                </a:lnTo>
                <a:lnTo>
                  <a:pt x="5062" y="1174"/>
                </a:lnTo>
                <a:lnTo>
                  <a:pt x="5172" y="1028"/>
                </a:lnTo>
                <a:lnTo>
                  <a:pt x="5319" y="918"/>
                </a:lnTo>
                <a:lnTo>
                  <a:pt x="5502" y="844"/>
                </a:lnTo>
                <a:lnTo>
                  <a:pt x="5686" y="808"/>
                </a:lnTo>
                <a:lnTo>
                  <a:pt x="5869" y="771"/>
                </a:lnTo>
                <a:lnTo>
                  <a:pt x="6016" y="771"/>
                </a:lnTo>
                <a:lnTo>
                  <a:pt x="6199" y="808"/>
                </a:lnTo>
                <a:lnTo>
                  <a:pt x="6529" y="918"/>
                </a:lnTo>
                <a:lnTo>
                  <a:pt x="7190" y="1211"/>
                </a:lnTo>
                <a:lnTo>
                  <a:pt x="7080" y="1321"/>
                </a:lnTo>
                <a:lnTo>
                  <a:pt x="7043" y="1431"/>
                </a:lnTo>
                <a:lnTo>
                  <a:pt x="7043" y="1541"/>
                </a:lnTo>
                <a:lnTo>
                  <a:pt x="7043" y="1651"/>
                </a:lnTo>
                <a:lnTo>
                  <a:pt x="7153" y="1871"/>
                </a:lnTo>
                <a:lnTo>
                  <a:pt x="7300" y="2018"/>
                </a:lnTo>
                <a:lnTo>
                  <a:pt x="7446" y="2165"/>
                </a:lnTo>
                <a:lnTo>
                  <a:pt x="7556" y="2275"/>
                </a:lnTo>
                <a:lnTo>
                  <a:pt x="7446" y="2495"/>
                </a:lnTo>
                <a:lnTo>
                  <a:pt x="7263" y="3045"/>
                </a:lnTo>
                <a:lnTo>
                  <a:pt x="7153" y="3265"/>
                </a:lnTo>
                <a:lnTo>
                  <a:pt x="7043" y="3485"/>
                </a:lnTo>
                <a:lnTo>
                  <a:pt x="6933" y="3705"/>
                </a:lnTo>
                <a:lnTo>
                  <a:pt x="6896" y="3926"/>
                </a:lnTo>
                <a:lnTo>
                  <a:pt x="6896" y="3999"/>
                </a:lnTo>
                <a:lnTo>
                  <a:pt x="6970" y="4036"/>
                </a:lnTo>
                <a:lnTo>
                  <a:pt x="7043" y="4072"/>
                </a:lnTo>
                <a:lnTo>
                  <a:pt x="7116" y="4036"/>
                </a:lnTo>
                <a:lnTo>
                  <a:pt x="7263" y="3889"/>
                </a:lnTo>
                <a:lnTo>
                  <a:pt x="7410" y="3705"/>
                </a:lnTo>
                <a:lnTo>
                  <a:pt x="7593" y="3265"/>
                </a:lnTo>
                <a:lnTo>
                  <a:pt x="7777" y="2715"/>
                </a:lnTo>
                <a:lnTo>
                  <a:pt x="7813" y="2458"/>
                </a:lnTo>
                <a:lnTo>
                  <a:pt x="7813" y="2422"/>
                </a:lnTo>
                <a:lnTo>
                  <a:pt x="8363" y="2678"/>
                </a:lnTo>
                <a:lnTo>
                  <a:pt x="8584" y="2862"/>
                </a:lnTo>
                <a:lnTo>
                  <a:pt x="8694" y="3009"/>
                </a:lnTo>
                <a:lnTo>
                  <a:pt x="8804" y="3155"/>
                </a:lnTo>
                <a:lnTo>
                  <a:pt x="8877" y="3302"/>
                </a:lnTo>
                <a:lnTo>
                  <a:pt x="8877" y="3449"/>
                </a:lnTo>
                <a:lnTo>
                  <a:pt x="8840" y="3595"/>
                </a:lnTo>
                <a:lnTo>
                  <a:pt x="8694" y="3705"/>
                </a:lnTo>
                <a:lnTo>
                  <a:pt x="8620" y="3779"/>
                </a:lnTo>
                <a:lnTo>
                  <a:pt x="8584" y="3852"/>
                </a:lnTo>
                <a:lnTo>
                  <a:pt x="8584" y="3926"/>
                </a:lnTo>
                <a:lnTo>
                  <a:pt x="8620" y="3999"/>
                </a:lnTo>
                <a:lnTo>
                  <a:pt x="8657" y="4072"/>
                </a:lnTo>
                <a:lnTo>
                  <a:pt x="8730" y="4109"/>
                </a:lnTo>
                <a:lnTo>
                  <a:pt x="8840" y="4109"/>
                </a:lnTo>
                <a:lnTo>
                  <a:pt x="8914" y="4072"/>
                </a:lnTo>
                <a:lnTo>
                  <a:pt x="9097" y="3926"/>
                </a:lnTo>
                <a:lnTo>
                  <a:pt x="9207" y="3779"/>
                </a:lnTo>
                <a:lnTo>
                  <a:pt x="9281" y="3595"/>
                </a:lnTo>
                <a:lnTo>
                  <a:pt x="9281" y="3412"/>
                </a:lnTo>
                <a:lnTo>
                  <a:pt x="9281" y="3192"/>
                </a:lnTo>
                <a:lnTo>
                  <a:pt x="9207" y="3009"/>
                </a:lnTo>
                <a:lnTo>
                  <a:pt x="9097" y="2825"/>
                </a:lnTo>
                <a:lnTo>
                  <a:pt x="8987" y="2642"/>
                </a:lnTo>
                <a:lnTo>
                  <a:pt x="8804" y="2458"/>
                </a:lnTo>
                <a:lnTo>
                  <a:pt x="8584" y="2348"/>
                </a:lnTo>
                <a:lnTo>
                  <a:pt x="8107" y="2091"/>
                </a:lnTo>
                <a:lnTo>
                  <a:pt x="7887" y="1981"/>
                </a:lnTo>
                <a:lnTo>
                  <a:pt x="7593" y="1798"/>
                </a:lnTo>
                <a:lnTo>
                  <a:pt x="7446" y="1651"/>
                </a:lnTo>
                <a:lnTo>
                  <a:pt x="7373" y="1541"/>
                </a:lnTo>
                <a:lnTo>
                  <a:pt x="7336" y="1431"/>
                </a:lnTo>
                <a:lnTo>
                  <a:pt x="7373" y="1284"/>
                </a:lnTo>
                <a:lnTo>
                  <a:pt x="7483" y="1358"/>
                </a:lnTo>
                <a:lnTo>
                  <a:pt x="7556" y="1358"/>
                </a:lnTo>
                <a:lnTo>
                  <a:pt x="7593" y="1321"/>
                </a:lnTo>
                <a:lnTo>
                  <a:pt x="7630" y="1248"/>
                </a:lnTo>
                <a:lnTo>
                  <a:pt x="7703" y="1138"/>
                </a:lnTo>
                <a:lnTo>
                  <a:pt x="7813" y="954"/>
                </a:lnTo>
                <a:lnTo>
                  <a:pt x="7923" y="808"/>
                </a:lnTo>
                <a:lnTo>
                  <a:pt x="8107" y="698"/>
                </a:lnTo>
                <a:lnTo>
                  <a:pt x="8290" y="624"/>
                </a:lnTo>
                <a:lnTo>
                  <a:pt x="8474" y="588"/>
                </a:lnTo>
                <a:lnTo>
                  <a:pt x="8694" y="551"/>
                </a:lnTo>
                <a:lnTo>
                  <a:pt x="9060" y="514"/>
                </a:lnTo>
                <a:close/>
                <a:moveTo>
                  <a:pt x="13279" y="9318"/>
                </a:moveTo>
                <a:lnTo>
                  <a:pt x="13426" y="9428"/>
                </a:lnTo>
                <a:lnTo>
                  <a:pt x="13426" y="9464"/>
                </a:lnTo>
                <a:lnTo>
                  <a:pt x="13352" y="9464"/>
                </a:lnTo>
                <a:lnTo>
                  <a:pt x="13242" y="9538"/>
                </a:lnTo>
                <a:lnTo>
                  <a:pt x="12985" y="9868"/>
                </a:lnTo>
                <a:lnTo>
                  <a:pt x="12692" y="10198"/>
                </a:lnTo>
                <a:lnTo>
                  <a:pt x="12362" y="10492"/>
                </a:lnTo>
                <a:lnTo>
                  <a:pt x="12032" y="10748"/>
                </a:lnTo>
                <a:lnTo>
                  <a:pt x="11445" y="11078"/>
                </a:lnTo>
                <a:lnTo>
                  <a:pt x="10858" y="11409"/>
                </a:lnTo>
                <a:lnTo>
                  <a:pt x="10638" y="11372"/>
                </a:lnTo>
                <a:lnTo>
                  <a:pt x="10418" y="11299"/>
                </a:lnTo>
                <a:lnTo>
                  <a:pt x="10234" y="11188"/>
                </a:lnTo>
                <a:lnTo>
                  <a:pt x="10051" y="11078"/>
                </a:lnTo>
                <a:lnTo>
                  <a:pt x="10491" y="11005"/>
                </a:lnTo>
                <a:lnTo>
                  <a:pt x="10895" y="10858"/>
                </a:lnTo>
                <a:lnTo>
                  <a:pt x="11298" y="10675"/>
                </a:lnTo>
                <a:lnTo>
                  <a:pt x="11702" y="10492"/>
                </a:lnTo>
                <a:lnTo>
                  <a:pt x="12142" y="10235"/>
                </a:lnTo>
                <a:lnTo>
                  <a:pt x="12545" y="9941"/>
                </a:lnTo>
                <a:lnTo>
                  <a:pt x="12912" y="9648"/>
                </a:lnTo>
                <a:lnTo>
                  <a:pt x="13279" y="9318"/>
                </a:lnTo>
                <a:close/>
                <a:moveTo>
                  <a:pt x="13609" y="9648"/>
                </a:moveTo>
                <a:lnTo>
                  <a:pt x="13719" y="9795"/>
                </a:lnTo>
                <a:lnTo>
                  <a:pt x="13792" y="9978"/>
                </a:lnTo>
                <a:lnTo>
                  <a:pt x="13939" y="10345"/>
                </a:lnTo>
                <a:lnTo>
                  <a:pt x="13939" y="10602"/>
                </a:lnTo>
                <a:lnTo>
                  <a:pt x="13939" y="10858"/>
                </a:lnTo>
                <a:lnTo>
                  <a:pt x="13866" y="10968"/>
                </a:lnTo>
                <a:lnTo>
                  <a:pt x="13829" y="10932"/>
                </a:lnTo>
                <a:lnTo>
                  <a:pt x="13719" y="10932"/>
                </a:lnTo>
                <a:lnTo>
                  <a:pt x="13719" y="10968"/>
                </a:lnTo>
                <a:lnTo>
                  <a:pt x="13609" y="11188"/>
                </a:lnTo>
                <a:lnTo>
                  <a:pt x="12765" y="11299"/>
                </a:lnTo>
                <a:lnTo>
                  <a:pt x="12912" y="11188"/>
                </a:lnTo>
                <a:lnTo>
                  <a:pt x="13316" y="10895"/>
                </a:lnTo>
                <a:lnTo>
                  <a:pt x="13682" y="10565"/>
                </a:lnTo>
                <a:lnTo>
                  <a:pt x="13756" y="10492"/>
                </a:lnTo>
                <a:lnTo>
                  <a:pt x="13756" y="10381"/>
                </a:lnTo>
                <a:lnTo>
                  <a:pt x="13719" y="10308"/>
                </a:lnTo>
                <a:lnTo>
                  <a:pt x="13609" y="10271"/>
                </a:lnTo>
                <a:lnTo>
                  <a:pt x="13536" y="10271"/>
                </a:lnTo>
                <a:lnTo>
                  <a:pt x="13462" y="10308"/>
                </a:lnTo>
                <a:lnTo>
                  <a:pt x="13059" y="10638"/>
                </a:lnTo>
                <a:lnTo>
                  <a:pt x="12655" y="10968"/>
                </a:lnTo>
                <a:lnTo>
                  <a:pt x="12398" y="11152"/>
                </a:lnTo>
                <a:lnTo>
                  <a:pt x="12325" y="11225"/>
                </a:lnTo>
                <a:lnTo>
                  <a:pt x="12252" y="11372"/>
                </a:lnTo>
                <a:lnTo>
                  <a:pt x="11665" y="11409"/>
                </a:lnTo>
                <a:lnTo>
                  <a:pt x="11481" y="11445"/>
                </a:lnTo>
                <a:lnTo>
                  <a:pt x="11775" y="11299"/>
                </a:lnTo>
                <a:lnTo>
                  <a:pt x="12068" y="11115"/>
                </a:lnTo>
                <a:lnTo>
                  <a:pt x="12362" y="10932"/>
                </a:lnTo>
                <a:lnTo>
                  <a:pt x="12655" y="10748"/>
                </a:lnTo>
                <a:lnTo>
                  <a:pt x="12912" y="10492"/>
                </a:lnTo>
                <a:lnTo>
                  <a:pt x="13132" y="10271"/>
                </a:lnTo>
                <a:lnTo>
                  <a:pt x="13352" y="10015"/>
                </a:lnTo>
                <a:lnTo>
                  <a:pt x="13572" y="9721"/>
                </a:lnTo>
                <a:lnTo>
                  <a:pt x="13609" y="9648"/>
                </a:lnTo>
                <a:close/>
                <a:moveTo>
                  <a:pt x="9060" y="1"/>
                </a:moveTo>
                <a:lnTo>
                  <a:pt x="8804" y="37"/>
                </a:lnTo>
                <a:lnTo>
                  <a:pt x="8547" y="37"/>
                </a:lnTo>
                <a:lnTo>
                  <a:pt x="8290" y="111"/>
                </a:lnTo>
                <a:lnTo>
                  <a:pt x="8033" y="184"/>
                </a:lnTo>
                <a:lnTo>
                  <a:pt x="7813" y="294"/>
                </a:lnTo>
                <a:lnTo>
                  <a:pt x="7593" y="441"/>
                </a:lnTo>
                <a:lnTo>
                  <a:pt x="7410" y="624"/>
                </a:lnTo>
                <a:lnTo>
                  <a:pt x="7300" y="844"/>
                </a:lnTo>
                <a:lnTo>
                  <a:pt x="6896" y="624"/>
                </a:lnTo>
                <a:lnTo>
                  <a:pt x="6493" y="441"/>
                </a:lnTo>
                <a:lnTo>
                  <a:pt x="6273" y="367"/>
                </a:lnTo>
                <a:lnTo>
                  <a:pt x="6053" y="331"/>
                </a:lnTo>
                <a:lnTo>
                  <a:pt x="5612" y="331"/>
                </a:lnTo>
                <a:lnTo>
                  <a:pt x="5392" y="404"/>
                </a:lnTo>
                <a:lnTo>
                  <a:pt x="5209" y="477"/>
                </a:lnTo>
                <a:lnTo>
                  <a:pt x="5025" y="588"/>
                </a:lnTo>
                <a:lnTo>
                  <a:pt x="4842" y="734"/>
                </a:lnTo>
                <a:lnTo>
                  <a:pt x="4695" y="881"/>
                </a:lnTo>
                <a:lnTo>
                  <a:pt x="4585" y="1064"/>
                </a:lnTo>
                <a:lnTo>
                  <a:pt x="4512" y="1248"/>
                </a:lnTo>
                <a:lnTo>
                  <a:pt x="4475" y="1468"/>
                </a:lnTo>
                <a:lnTo>
                  <a:pt x="4182" y="1505"/>
                </a:lnTo>
                <a:lnTo>
                  <a:pt x="3888" y="1541"/>
                </a:lnTo>
                <a:lnTo>
                  <a:pt x="3595" y="1651"/>
                </a:lnTo>
                <a:lnTo>
                  <a:pt x="3338" y="1798"/>
                </a:lnTo>
                <a:lnTo>
                  <a:pt x="3081" y="1945"/>
                </a:lnTo>
                <a:lnTo>
                  <a:pt x="2861" y="2091"/>
                </a:lnTo>
                <a:lnTo>
                  <a:pt x="2641" y="2312"/>
                </a:lnTo>
                <a:lnTo>
                  <a:pt x="2421" y="2532"/>
                </a:lnTo>
                <a:lnTo>
                  <a:pt x="2238" y="2788"/>
                </a:lnTo>
                <a:lnTo>
                  <a:pt x="2091" y="3082"/>
                </a:lnTo>
                <a:lnTo>
                  <a:pt x="1981" y="3155"/>
                </a:lnTo>
                <a:lnTo>
                  <a:pt x="1834" y="3229"/>
                </a:lnTo>
                <a:lnTo>
                  <a:pt x="1504" y="3375"/>
                </a:lnTo>
                <a:lnTo>
                  <a:pt x="1211" y="3559"/>
                </a:lnTo>
                <a:lnTo>
                  <a:pt x="954" y="3779"/>
                </a:lnTo>
                <a:lnTo>
                  <a:pt x="697" y="3999"/>
                </a:lnTo>
                <a:lnTo>
                  <a:pt x="477" y="4256"/>
                </a:lnTo>
                <a:lnTo>
                  <a:pt x="330" y="4512"/>
                </a:lnTo>
                <a:lnTo>
                  <a:pt x="183" y="4769"/>
                </a:lnTo>
                <a:lnTo>
                  <a:pt x="73" y="5063"/>
                </a:lnTo>
                <a:lnTo>
                  <a:pt x="37" y="5319"/>
                </a:lnTo>
                <a:lnTo>
                  <a:pt x="0" y="5613"/>
                </a:lnTo>
                <a:lnTo>
                  <a:pt x="0" y="5906"/>
                </a:lnTo>
                <a:lnTo>
                  <a:pt x="73" y="6200"/>
                </a:lnTo>
                <a:lnTo>
                  <a:pt x="183" y="6493"/>
                </a:lnTo>
                <a:lnTo>
                  <a:pt x="294" y="6713"/>
                </a:lnTo>
                <a:lnTo>
                  <a:pt x="440" y="6933"/>
                </a:lnTo>
                <a:lnTo>
                  <a:pt x="660" y="7117"/>
                </a:lnTo>
                <a:lnTo>
                  <a:pt x="880" y="7300"/>
                </a:lnTo>
                <a:lnTo>
                  <a:pt x="1064" y="7374"/>
                </a:lnTo>
                <a:lnTo>
                  <a:pt x="1027" y="7594"/>
                </a:lnTo>
                <a:lnTo>
                  <a:pt x="1027" y="7814"/>
                </a:lnTo>
                <a:lnTo>
                  <a:pt x="1064" y="8034"/>
                </a:lnTo>
                <a:lnTo>
                  <a:pt x="1101" y="8217"/>
                </a:lnTo>
                <a:lnTo>
                  <a:pt x="1174" y="8437"/>
                </a:lnTo>
                <a:lnTo>
                  <a:pt x="1284" y="8621"/>
                </a:lnTo>
                <a:lnTo>
                  <a:pt x="1431" y="8804"/>
                </a:lnTo>
                <a:lnTo>
                  <a:pt x="1614" y="8988"/>
                </a:lnTo>
                <a:lnTo>
                  <a:pt x="1797" y="9098"/>
                </a:lnTo>
                <a:lnTo>
                  <a:pt x="1981" y="9208"/>
                </a:lnTo>
                <a:lnTo>
                  <a:pt x="2201" y="9281"/>
                </a:lnTo>
                <a:lnTo>
                  <a:pt x="2421" y="9318"/>
                </a:lnTo>
                <a:lnTo>
                  <a:pt x="2641" y="9354"/>
                </a:lnTo>
                <a:lnTo>
                  <a:pt x="2861" y="9318"/>
                </a:lnTo>
                <a:lnTo>
                  <a:pt x="3081" y="9281"/>
                </a:lnTo>
                <a:lnTo>
                  <a:pt x="3301" y="9208"/>
                </a:lnTo>
                <a:lnTo>
                  <a:pt x="3375" y="9354"/>
                </a:lnTo>
                <a:lnTo>
                  <a:pt x="3448" y="9501"/>
                </a:lnTo>
                <a:lnTo>
                  <a:pt x="3595" y="9648"/>
                </a:lnTo>
                <a:lnTo>
                  <a:pt x="3742" y="9758"/>
                </a:lnTo>
                <a:lnTo>
                  <a:pt x="3925" y="9868"/>
                </a:lnTo>
                <a:lnTo>
                  <a:pt x="4108" y="9905"/>
                </a:lnTo>
                <a:lnTo>
                  <a:pt x="4292" y="9941"/>
                </a:lnTo>
                <a:lnTo>
                  <a:pt x="4475" y="9941"/>
                </a:lnTo>
                <a:lnTo>
                  <a:pt x="4842" y="9905"/>
                </a:lnTo>
                <a:lnTo>
                  <a:pt x="5246" y="9795"/>
                </a:lnTo>
                <a:lnTo>
                  <a:pt x="5686" y="9648"/>
                </a:lnTo>
                <a:lnTo>
                  <a:pt x="6163" y="9574"/>
                </a:lnTo>
                <a:lnTo>
                  <a:pt x="6603" y="9574"/>
                </a:lnTo>
                <a:lnTo>
                  <a:pt x="7080" y="9611"/>
                </a:lnTo>
                <a:lnTo>
                  <a:pt x="7446" y="9648"/>
                </a:lnTo>
                <a:lnTo>
                  <a:pt x="7630" y="9648"/>
                </a:lnTo>
                <a:lnTo>
                  <a:pt x="7813" y="9611"/>
                </a:lnTo>
                <a:lnTo>
                  <a:pt x="7960" y="9721"/>
                </a:lnTo>
                <a:lnTo>
                  <a:pt x="8143" y="9795"/>
                </a:lnTo>
                <a:lnTo>
                  <a:pt x="8327" y="9831"/>
                </a:lnTo>
                <a:lnTo>
                  <a:pt x="8547" y="9868"/>
                </a:lnTo>
                <a:lnTo>
                  <a:pt x="9024" y="9905"/>
                </a:lnTo>
                <a:lnTo>
                  <a:pt x="9391" y="9868"/>
                </a:lnTo>
                <a:lnTo>
                  <a:pt x="9501" y="9868"/>
                </a:lnTo>
                <a:lnTo>
                  <a:pt x="9354" y="10161"/>
                </a:lnTo>
                <a:lnTo>
                  <a:pt x="9317" y="10308"/>
                </a:lnTo>
                <a:lnTo>
                  <a:pt x="9281" y="10492"/>
                </a:lnTo>
                <a:lnTo>
                  <a:pt x="9317" y="10638"/>
                </a:lnTo>
                <a:lnTo>
                  <a:pt x="9354" y="10785"/>
                </a:lnTo>
                <a:lnTo>
                  <a:pt x="9464" y="11078"/>
                </a:lnTo>
                <a:lnTo>
                  <a:pt x="9647" y="11335"/>
                </a:lnTo>
                <a:lnTo>
                  <a:pt x="9831" y="11519"/>
                </a:lnTo>
                <a:lnTo>
                  <a:pt x="9977" y="11629"/>
                </a:lnTo>
                <a:lnTo>
                  <a:pt x="10198" y="11739"/>
                </a:lnTo>
                <a:lnTo>
                  <a:pt x="10381" y="11812"/>
                </a:lnTo>
                <a:lnTo>
                  <a:pt x="10821" y="11922"/>
                </a:lnTo>
                <a:lnTo>
                  <a:pt x="11298" y="11959"/>
                </a:lnTo>
                <a:lnTo>
                  <a:pt x="11775" y="11922"/>
                </a:lnTo>
                <a:lnTo>
                  <a:pt x="12215" y="11885"/>
                </a:lnTo>
                <a:lnTo>
                  <a:pt x="13095" y="11775"/>
                </a:lnTo>
                <a:lnTo>
                  <a:pt x="13939" y="11665"/>
                </a:lnTo>
                <a:lnTo>
                  <a:pt x="14343" y="11555"/>
                </a:lnTo>
                <a:lnTo>
                  <a:pt x="14746" y="11409"/>
                </a:lnTo>
                <a:lnTo>
                  <a:pt x="15076" y="11262"/>
                </a:lnTo>
                <a:lnTo>
                  <a:pt x="15370" y="11042"/>
                </a:lnTo>
                <a:lnTo>
                  <a:pt x="15626" y="10785"/>
                </a:lnTo>
                <a:lnTo>
                  <a:pt x="15847" y="10528"/>
                </a:lnTo>
                <a:lnTo>
                  <a:pt x="16030" y="10235"/>
                </a:lnTo>
                <a:lnTo>
                  <a:pt x="16213" y="9941"/>
                </a:lnTo>
                <a:lnTo>
                  <a:pt x="16360" y="9648"/>
                </a:lnTo>
                <a:lnTo>
                  <a:pt x="16433" y="9318"/>
                </a:lnTo>
                <a:lnTo>
                  <a:pt x="16507" y="8988"/>
                </a:lnTo>
                <a:lnTo>
                  <a:pt x="16543" y="8657"/>
                </a:lnTo>
                <a:lnTo>
                  <a:pt x="16507" y="8327"/>
                </a:lnTo>
                <a:lnTo>
                  <a:pt x="16470" y="7997"/>
                </a:lnTo>
                <a:lnTo>
                  <a:pt x="16690" y="7447"/>
                </a:lnTo>
                <a:lnTo>
                  <a:pt x="16837" y="6933"/>
                </a:lnTo>
                <a:lnTo>
                  <a:pt x="16910" y="6347"/>
                </a:lnTo>
                <a:lnTo>
                  <a:pt x="16910" y="5796"/>
                </a:lnTo>
                <a:lnTo>
                  <a:pt x="16837" y="5429"/>
                </a:lnTo>
                <a:lnTo>
                  <a:pt x="16727" y="5063"/>
                </a:lnTo>
                <a:lnTo>
                  <a:pt x="16654" y="4916"/>
                </a:lnTo>
                <a:lnTo>
                  <a:pt x="16543" y="4769"/>
                </a:lnTo>
                <a:lnTo>
                  <a:pt x="16397" y="4659"/>
                </a:lnTo>
                <a:lnTo>
                  <a:pt x="16250" y="4586"/>
                </a:lnTo>
                <a:lnTo>
                  <a:pt x="16250" y="4146"/>
                </a:lnTo>
                <a:lnTo>
                  <a:pt x="16177" y="3742"/>
                </a:lnTo>
                <a:lnTo>
                  <a:pt x="16030" y="3375"/>
                </a:lnTo>
                <a:lnTo>
                  <a:pt x="15773" y="3009"/>
                </a:lnTo>
                <a:lnTo>
                  <a:pt x="15626" y="2825"/>
                </a:lnTo>
                <a:lnTo>
                  <a:pt x="15443" y="2642"/>
                </a:lnTo>
                <a:lnTo>
                  <a:pt x="15223" y="2495"/>
                </a:lnTo>
                <a:lnTo>
                  <a:pt x="15003" y="2385"/>
                </a:lnTo>
                <a:lnTo>
                  <a:pt x="14746" y="2238"/>
                </a:lnTo>
                <a:lnTo>
                  <a:pt x="14526" y="2055"/>
                </a:lnTo>
                <a:lnTo>
                  <a:pt x="14379" y="1835"/>
                </a:lnTo>
                <a:lnTo>
                  <a:pt x="14233" y="1578"/>
                </a:lnTo>
                <a:lnTo>
                  <a:pt x="14123" y="1358"/>
                </a:lnTo>
                <a:lnTo>
                  <a:pt x="13976" y="1138"/>
                </a:lnTo>
                <a:lnTo>
                  <a:pt x="13829" y="991"/>
                </a:lnTo>
                <a:lnTo>
                  <a:pt x="13682" y="808"/>
                </a:lnTo>
                <a:lnTo>
                  <a:pt x="13499" y="698"/>
                </a:lnTo>
                <a:lnTo>
                  <a:pt x="13279" y="588"/>
                </a:lnTo>
                <a:lnTo>
                  <a:pt x="13059" y="514"/>
                </a:lnTo>
                <a:lnTo>
                  <a:pt x="12802" y="441"/>
                </a:lnTo>
                <a:lnTo>
                  <a:pt x="12362" y="441"/>
                </a:lnTo>
                <a:lnTo>
                  <a:pt x="11885" y="477"/>
                </a:lnTo>
                <a:lnTo>
                  <a:pt x="11408" y="588"/>
                </a:lnTo>
                <a:lnTo>
                  <a:pt x="10968" y="698"/>
                </a:lnTo>
                <a:lnTo>
                  <a:pt x="10821" y="514"/>
                </a:lnTo>
                <a:lnTo>
                  <a:pt x="10601" y="331"/>
                </a:lnTo>
                <a:lnTo>
                  <a:pt x="10381" y="221"/>
                </a:lnTo>
                <a:lnTo>
                  <a:pt x="10124" y="147"/>
                </a:lnTo>
                <a:lnTo>
                  <a:pt x="9867" y="74"/>
                </a:lnTo>
                <a:lnTo>
                  <a:pt x="9574" y="37"/>
                </a:lnTo>
                <a:lnTo>
                  <a:pt x="9060" y="1"/>
                </a:lnTo>
                <a:close/>
              </a:path>
            </a:pathLst>
          </a:custGeom>
          <a:solidFill>
            <a:srgbClr val="3C78D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77" name="Google Shape;77;p13"/>
          <p:cNvSpPr/>
          <p:nvPr/>
        </p:nvSpPr>
        <p:spPr>
          <a:xfrm rot="-5400000">
            <a:off x="6496794" y="3021440"/>
            <a:ext cx="493819" cy="631536"/>
          </a:xfrm>
          <a:custGeom>
            <a:avLst/>
            <a:gdLst/>
            <a:ahLst/>
            <a:cxnLst/>
            <a:rect l="l" t="t" r="r" b="b"/>
            <a:pathLst>
              <a:path w="9868" h="12620" extrusionOk="0">
                <a:moveTo>
                  <a:pt x="4182" y="661"/>
                </a:moveTo>
                <a:lnTo>
                  <a:pt x="4182" y="918"/>
                </a:lnTo>
                <a:lnTo>
                  <a:pt x="4182" y="1431"/>
                </a:lnTo>
                <a:lnTo>
                  <a:pt x="4145" y="2202"/>
                </a:lnTo>
                <a:lnTo>
                  <a:pt x="3925" y="2165"/>
                </a:lnTo>
                <a:lnTo>
                  <a:pt x="3962" y="2018"/>
                </a:lnTo>
                <a:lnTo>
                  <a:pt x="3962" y="1835"/>
                </a:lnTo>
                <a:lnTo>
                  <a:pt x="3889" y="1468"/>
                </a:lnTo>
                <a:lnTo>
                  <a:pt x="3852" y="1101"/>
                </a:lnTo>
                <a:lnTo>
                  <a:pt x="3889" y="918"/>
                </a:lnTo>
                <a:lnTo>
                  <a:pt x="3962" y="771"/>
                </a:lnTo>
                <a:lnTo>
                  <a:pt x="3999" y="698"/>
                </a:lnTo>
                <a:lnTo>
                  <a:pt x="4072" y="661"/>
                </a:lnTo>
                <a:close/>
                <a:moveTo>
                  <a:pt x="1541" y="404"/>
                </a:moveTo>
                <a:lnTo>
                  <a:pt x="1578" y="441"/>
                </a:lnTo>
                <a:lnTo>
                  <a:pt x="1614" y="514"/>
                </a:lnTo>
                <a:lnTo>
                  <a:pt x="1614" y="1138"/>
                </a:lnTo>
                <a:lnTo>
                  <a:pt x="1688" y="2202"/>
                </a:lnTo>
                <a:lnTo>
                  <a:pt x="1284" y="2238"/>
                </a:lnTo>
                <a:lnTo>
                  <a:pt x="1211" y="2238"/>
                </a:lnTo>
                <a:lnTo>
                  <a:pt x="1211" y="1871"/>
                </a:lnTo>
                <a:lnTo>
                  <a:pt x="1174" y="1505"/>
                </a:lnTo>
                <a:lnTo>
                  <a:pt x="1211" y="1211"/>
                </a:lnTo>
                <a:lnTo>
                  <a:pt x="1248" y="954"/>
                </a:lnTo>
                <a:lnTo>
                  <a:pt x="1358" y="404"/>
                </a:lnTo>
                <a:close/>
                <a:moveTo>
                  <a:pt x="3815" y="2678"/>
                </a:moveTo>
                <a:lnTo>
                  <a:pt x="4439" y="2715"/>
                </a:lnTo>
                <a:lnTo>
                  <a:pt x="5026" y="2789"/>
                </a:lnTo>
                <a:lnTo>
                  <a:pt x="5026" y="2825"/>
                </a:lnTo>
                <a:lnTo>
                  <a:pt x="5136" y="3485"/>
                </a:lnTo>
                <a:lnTo>
                  <a:pt x="3925" y="3559"/>
                </a:lnTo>
                <a:lnTo>
                  <a:pt x="2678" y="3632"/>
                </a:lnTo>
                <a:lnTo>
                  <a:pt x="1358" y="3669"/>
                </a:lnTo>
                <a:lnTo>
                  <a:pt x="917" y="3706"/>
                </a:lnTo>
                <a:lnTo>
                  <a:pt x="477" y="3742"/>
                </a:lnTo>
                <a:lnTo>
                  <a:pt x="441" y="3229"/>
                </a:lnTo>
                <a:lnTo>
                  <a:pt x="441" y="2972"/>
                </a:lnTo>
                <a:lnTo>
                  <a:pt x="404" y="2862"/>
                </a:lnTo>
                <a:lnTo>
                  <a:pt x="331" y="2752"/>
                </a:lnTo>
                <a:lnTo>
                  <a:pt x="587" y="2789"/>
                </a:lnTo>
                <a:lnTo>
                  <a:pt x="807" y="2789"/>
                </a:lnTo>
                <a:lnTo>
                  <a:pt x="1284" y="2752"/>
                </a:lnTo>
                <a:lnTo>
                  <a:pt x="1945" y="2678"/>
                </a:lnTo>
                <a:close/>
                <a:moveTo>
                  <a:pt x="4916" y="3999"/>
                </a:moveTo>
                <a:lnTo>
                  <a:pt x="4989" y="4072"/>
                </a:lnTo>
                <a:lnTo>
                  <a:pt x="5136" y="4109"/>
                </a:lnTo>
                <a:lnTo>
                  <a:pt x="5209" y="4072"/>
                </a:lnTo>
                <a:lnTo>
                  <a:pt x="5246" y="4623"/>
                </a:lnTo>
                <a:lnTo>
                  <a:pt x="5209" y="5173"/>
                </a:lnTo>
                <a:lnTo>
                  <a:pt x="5173" y="5430"/>
                </a:lnTo>
                <a:lnTo>
                  <a:pt x="5099" y="5723"/>
                </a:lnTo>
                <a:lnTo>
                  <a:pt x="4989" y="5980"/>
                </a:lnTo>
                <a:lnTo>
                  <a:pt x="4806" y="6200"/>
                </a:lnTo>
                <a:lnTo>
                  <a:pt x="4659" y="6310"/>
                </a:lnTo>
                <a:lnTo>
                  <a:pt x="4476" y="6420"/>
                </a:lnTo>
                <a:lnTo>
                  <a:pt x="4292" y="6457"/>
                </a:lnTo>
                <a:lnTo>
                  <a:pt x="4072" y="6493"/>
                </a:lnTo>
                <a:lnTo>
                  <a:pt x="3632" y="6530"/>
                </a:lnTo>
                <a:lnTo>
                  <a:pt x="3265" y="6567"/>
                </a:lnTo>
                <a:lnTo>
                  <a:pt x="2605" y="6567"/>
                </a:lnTo>
                <a:lnTo>
                  <a:pt x="2642" y="6493"/>
                </a:lnTo>
                <a:lnTo>
                  <a:pt x="2678" y="6383"/>
                </a:lnTo>
                <a:lnTo>
                  <a:pt x="2788" y="6310"/>
                </a:lnTo>
                <a:lnTo>
                  <a:pt x="2825" y="6273"/>
                </a:lnTo>
                <a:lnTo>
                  <a:pt x="2825" y="6237"/>
                </a:lnTo>
                <a:lnTo>
                  <a:pt x="2788" y="6200"/>
                </a:lnTo>
                <a:lnTo>
                  <a:pt x="2715" y="6200"/>
                </a:lnTo>
                <a:lnTo>
                  <a:pt x="2605" y="6237"/>
                </a:lnTo>
                <a:lnTo>
                  <a:pt x="2458" y="6310"/>
                </a:lnTo>
                <a:lnTo>
                  <a:pt x="2348" y="6420"/>
                </a:lnTo>
                <a:lnTo>
                  <a:pt x="2311" y="6567"/>
                </a:lnTo>
                <a:lnTo>
                  <a:pt x="1724" y="6493"/>
                </a:lnTo>
                <a:lnTo>
                  <a:pt x="1541" y="6457"/>
                </a:lnTo>
                <a:lnTo>
                  <a:pt x="1688" y="6420"/>
                </a:lnTo>
                <a:lnTo>
                  <a:pt x="2055" y="6383"/>
                </a:lnTo>
                <a:lnTo>
                  <a:pt x="2201" y="6310"/>
                </a:lnTo>
                <a:lnTo>
                  <a:pt x="2275" y="6237"/>
                </a:lnTo>
                <a:lnTo>
                  <a:pt x="2311" y="6163"/>
                </a:lnTo>
                <a:lnTo>
                  <a:pt x="2311" y="6090"/>
                </a:lnTo>
                <a:lnTo>
                  <a:pt x="2275" y="6016"/>
                </a:lnTo>
                <a:lnTo>
                  <a:pt x="2238" y="5980"/>
                </a:lnTo>
                <a:lnTo>
                  <a:pt x="2201" y="5943"/>
                </a:lnTo>
                <a:lnTo>
                  <a:pt x="2055" y="5943"/>
                </a:lnTo>
                <a:lnTo>
                  <a:pt x="1981" y="6016"/>
                </a:lnTo>
                <a:lnTo>
                  <a:pt x="1798" y="6053"/>
                </a:lnTo>
                <a:lnTo>
                  <a:pt x="1394" y="6127"/>
                </a:lnTo>
                <a:lnTo>
                  <a:pt x="1138" y="6200"/>
                </a:lnTo>
                <a:lnTo>
                  <a:pt x="917" y="6273"/>
                </a:lnTo>
                <a:lnTo>
                  <a:pt x="807" y="6200"/>
                </a:lnTo>
                <a:lnTo>
                  <a:pt x="697" y="6127"/>
                </a:lnTo>
                <a:lnTo>
                  <a:pt x="661" y="5980"/>
                </a:lnTo>
                <a:lnTo>
                  <a:pt x="624" y="5870"/>
                </a:lnTo>
                <a:lnTo>
                  <a:pt x="624" y="5870"/>
                </a:lnTo>
                <a:lnTo>
                  <a:pt x="844" y="5906"/>
                </a:lnTo>
                <a:lnTo>
                  <a:pt x="1504" y="5906"/>
                </a:lnTo>
                <a:lnTo>
                  <a:pt x="1724" y="5870"/>
                </a:lnTo>
                <a:lnTo>
                  <a:pt x="1945" y="5833"/>
                </a:lnTo>
                <a:lnTo>
                  <a:pt x="1981" y="5796"/>
                </a:lnTo>
                <a:lnTo>
                  <a:pt x="2018" y="5760"/>
                </a:lnTo>
                <a:lnTo>
                  <a:pt x="2055" y="5650"/>
                </a:lnTo>
                <a:lnTo>
                  <a:pt x="1981" y="5540"/>
                </a:lnTo>
                <a:lnTo>
                  <a:pt x="1945" y="5503"/>
                </a:lnTo>
                <a:lnTo>
                  <a:pt x="1504" y="5503"/>
                </a:lnTo>
                <a:lnTo>
                  <a:pt x="1101" y="5540"/>
                </a:lnTo>
                <a:lnTo>
                  <a:pt x="844" y="5576"/>
                </a:lnTo>
                <a:lnTo>
                  <a:pt x="587" y="5576"/>
                </a:lnTo>
                <a:lnTo>
                  <a:pt x="587" y="5356"/>
                </a:lnTo>
                <a:lnTo>
                  <a:pt x="734" y="5430"/>
                </a:lnTo>
                <a:lnTo>
                  <a:pt x="881" y="5466"/>
                </a:lnTo>
                <a:lnTo>
                  <a:pt x="1211" y="5466"/>
                </a:lnTo>
                <a:lnTo>
                  <a:pt x="1541" y="5393"/>
                </a:lnTo>
                <a:lnTo>
                  <a:pt x="1835" y="5246"/>
                </a:lnTo>
                <a:lnTo>
                  <a:pt x="1871" y="5173"/>
                </a:lnTo>
                <a:lnTo>
                  <a:pt x="1908" y="5099"/>
                </a:lnTo>
                <a:lnTo>
                  <a:pt x="1908" y="5026"/>
                </a:lnTo>
                <a:lnTo>
                  <a:pt x="1871" y="4953"/>
                </a:lnTo>
                <a:lnTo>
                  <a:pt x="1835" y="4916"/>
                </a:lnTo>
                <a:lnTo>
                  <a:pt x="1761" y="4879"/>
                </a:lnTo>
                <a:lnTo>
                  <a:pt x="1724" y="4879"/>
                </a:lnTo>
                <a:lnTo>
                  <a:pt x="1614" y="4916"/>
                </a:lnTo>
                <a:lnTo>
                  <a:pt x="1358" y="5026"/>
                </a:lnTo>
                <a:lnTo>
                  <a:pt x="1101" y="5099"/>
                </a:lnTo>
                <a:lnTo>
                  <a:pt x="844" y="5099"/>
                </a:lnTo>
                <a:lnTo>
                  <a:pt x="551" y="5063"/>
                </a:lnTo>
                <a:lnTo>
                  <a:pt x="551" y="4916"/>
                </a:lnTo>
                <a:lnTo>
                  <a:pt x="844" y="4879"/>
                </a:lnTo>
                <a:lnTo>
                  <a:pt x="1138" y="4879"/>
                </a:lnTo>
                <a:lnTo>
                  <a:pt x="1724" y="4769"/>
                </a:lnTo>
                <a:lnTo>
                  <a:pt x="1908" y="4696"/>
                </a:lnTo>
                <a:lnTo>
                  <a:pt x="2091" y="4586"/>
                </a:lnTo>
                <a:lnTo>
                  <a:pt x="2128" y="4513"/>
                </a:lnTo>
                <a:lnTo>
                  <a:pt x="2165" y="4439"/>
                </a:lnTo>
                <a:lnTo>
                  <a:pt x="2128" y="4329"/>
                </a:lnTo>
                <a:lnTo>
                  <a:pt x="2055" y="4256"/>
                </a:lnTo>
                <a:lnTo>
                  <a:pt x="1945" y="4182"/>
                </a:lnTo>
                <a:lnTo>
                  <a:pt x="1871" y="4182"/>
                </a:lnTo>
                <a:lnTo>
                  <a:pt x="1835" y="4219"/>
                </a:lnTo>
                <a:lnTo>
                  <a:pt x="1761" y="4256"/>
                </a:lnTo>
                <a:lnTo>
                  <a:pt x="1724" y="4329"/>
                </a:lnTo>
                <a:lnTo>
                  <a:pt x="1468" y="4403"/>
                </a:lnTo>
                <a:lnTo>
                  <a:pt x="991" y="4476"/>
                </a:lnTo>
                <a:lnTo>
                  <a:pt x="551" y="4586"/>
                </a:lnTo>
                <a:lnTo>
                  <a:pt x="514" y="4146"/>
                </a:lnTo>
                <a:lnTo>
                  <a:pt x="1358" y="4146"/>
                </a:lnTo>
                <a:lnTo>
                  <a:pt x="2678" y="4109"/>
                </a:lnTo>
                <a:lnTo>
                  <a:pt x="3815" y="4072"/>
                </a:lnTo>
                <a:lnTo>
                  <a:pt x="4916" y="3999"/>
                </a:lnTo>
                <a:close/>
                <a:moveTo>
                  <a:pt x="1211" y="1"/>
                </a:moveTo>
                <a:lnTo>
                  <a:pt x="1101" y="37"/>
                </a:lnTo>
                <a:lnTo>
                  <a:pt x="1028" y="147"/>
                </a:lnTo>
                <a:lnTo>
                  <a:pt x="881" y="771"/>
                </a:lnTo>
                <a:lnTo>
                  <a:pt x="807" y="1395"/>
                </a:lnTo>
                <a:lnTo>
                  <a:pt x="807" y="1835"/>
                </a:lnTo>
                <a:lnTo>
                  <a:pt x="807" y="2092"/>
                </a:lnTo>
                <a:lnTo>
                  <a:pt x="881" y="2312"/>
                </a:lnTo>
                <a:lnTo>
                  <a:pt x="551" y="2385"/>
                </a:lnTo>
                <a:lnTo>
                  <a:pt x="367" y="2458"/>
                </a:lnTo>
                <a:lnTo>
                  <a:pt x="221" y="2568"/>
                </a:lnTo>
                <a:lnTo>
                  <a:pt x="184" y="2605"/>
                </a:lnTo>
                <a:lnTo>
                  <a:pt x="147" y="2678"/>
                </a:lnTo>
                <a:lnTo>
                  <a:pt x="37" y="2825"/>
                </a:lnTo>
                <a:lnTo>
                  <a:pt x="37" y="3009"/>
                </a:lnTo>
                <a:lnTo>
                  <a:pt x="37" y="3375"/>
                </a:lnTo>
                <a:lnTo>
                  <a:pt x="37" y="3852"/>
                </a:lnTo>
                <a:lnTo>
                  <a:pt x="37" y="3889"/>
                </a:lnTo>
                <a:lnTo>
                  <a:pt x="0" y="3962"/>
                </a:lnTo>
                <a:lnTo>
                  <a:pt x="37" y="4072"/>
                </a:lnTo>
                <a:lnTo>
                  <a:pt x="74" y="4439"/>
                </a:lnTo>
                <a:lnTo>
                  <a:pt x="110" y="5540"/>
                </a:lnTo>
                <a:lnTo>
                  <a:pt x="110" y="5943"/>
                </a:lnTo>
                <a:lnTo>
                  <a:pt x="184" y="6127"/>
                </a:lnTo>
                <a:lnTo>
                  <a:pt x="257" y="6310"/>
                </a:lnTo>
                <a:lnTo>
                  <a:pt x="367" y="6457"/>
                </a:lnTo>
                <a:lnTo>
                  <a:pt x="477" y="6567"/>
                </a:lnTo>
                <a:lnTo>
                  <a:pt x="624" y="6677"/>
                </a:lnTo>
                <a:lnTo>
                  <a:pt x="771" y="6750"/>
                </a:lnTo>
                <a:lnTo>
                  <a:pt x="1101" y="6860"/>
                </a:lnTo>
                <a:lnTo>
                  <a:pt x="1468" y="6934"/>
                </a:lnTo>
                <a:lnTo>
                  <a:pt x="2091" y="7007"/>
                </a:lnTo>
                <a:lnTo>
                  <a:pt x="2678" y="7044"/>
                </a:lnTo>
                <a:lnTo>
                  <a:pt x="2605" y="7264"/>
                </a:lnTo>
                <a:lnTo>
                  <a:pt x="2605" y="7484"/>
                </a:lnTo>
                <a:lnTo>
                  <a:pt x="2605" y="7887"/>
                </a:lnTo>
                <a:lnTo>
                  <a:pt x="2605" y="8548"/>
                </a:lnTo>
                <a:lnTo>
                  <a:pt x="2678" y="9208"/>
                </a:lnTo>
                <a:lnTo>
                  <a:pt x="2825" y="10455"/>
                </a:lnTo>
                <a:lnTo>
                  <a:pt x="3045" y="11665"/>
                </a:lnTo>
                <a:lnTo>
                  <a:pt x="3118" y="11922"/>
                </a:lnTo>
                <a:lnTo>
                  <a:pt x="3228" y="12106"/>
                </a:lnTo>
                <a:lnTo>
                  <a:pt x="3375" y="12252"/>
                </a:lnTo>
                <a:lnTo>
                  <a:pt x="3595" y="12399"/>
                </a:lnTo>
                <a:lnTo>
                  <a:pt x="3779" y="12472"/>
                </a:lnTo>
                <a:lnTo>
                  <a:pt x="3999" y="12546"/>
                </a:lnTo>
                <a:lnTo>
                  <a:pt x="4476" y="12619"/>
                </a:lnTo>
                <a:lnTo>
                  <a:pt x="4732" y="12582"/>
                </a:lnTo>
                <a:lnTo>
                  <a:pt x="4952" y="12509"/>
                </a:lnTo>
                <a:lnTo>
                  <a:pt x="5136" y="12399"/>
                </a:lnTo>
                <a:lnTo>
                  <a:pt x="5283" y="12216"/>
                </a:lnTo>
                <a:lnTo>
                  <a:pt x="5429" y="12032"/>
                </a:lnTo>
                <a:lnTo>
                  <a:pt x="5503" y="11812"/>
                </a:lnTo>
                <a:lnTo>
                  <a:pt x="5576" y="11592"/>
                </a:lnTo>
                <a:lnTo>
                  <a:pt x="5613" y="11372"/>
                </a:lnTo>
                <a:lnTo>
                  <a:pt x="5613" y="11079"/>
                </a:lnTo>
                <a:lnTo>
                  <a:pt x="5613" y="10785"/>
                </a:lnTo>
                <a:lnTo>
                  <a:pt x="5539" y="10162"/>
                </a:lnTo>
                <a:lnTo>
                  <a:pt x="5539" y="9538"/>
                </a:lnTo>
                <a:lnTo>
                  <a:pt x="5649" y="8951"/>
                </a:lnTo>
                <a:lnTo>
                  <a:pt x="5723" y="8658"/>
                </a:lnTo>
                <a:lnTo>
                  <a:pt x="5833" y="8364"/>
                </a:lnTo>
                <a:lnTo>
                  <a:pt x="5980" y="8071"/>
                </a:lnTo>
                <a:lnTo>
                  <a:pt x="6090" y="7961"/>
                </a:lnTo>
                <a:lnTo>
                  <a:pt x="6200" y="7851"/>
                </a:lnTo>
                <a:lnTo>
                  <a:pt x="6273" y="7814"/>
                </a:lnTo>
                <a:lnTo>
                  <a:pt x="6310" y="7814"/>
                </a:lnTo>
                <a:lnTo>
                  <a:pt x="6456" y="7887"/>
                </a:lnTo>
                <a:lnTo>
                  <a:pt x="6530" y="7997"/>
                </a:lnTo>
                <a:lnTo>
                  <a:pt x="6603" y="8144"/>
                </a:lnTo>
                <a:lnTo>
                  <a:pt x="6640" y="8291"/>
                </a:lnTo>
                <a:lnTo>
                  <a:pt x="6603" y="8474"/>
                </a:lnTo>
                <a:lnTo>
                  <a:pt x="6566" y="8804"/>
                </a:lnTo>
                <a:lnTo>
                  <a:pt x="6530" y="9208"/>
                </a:lnTo>
                <a:lnTo>
                  <a:pt x="6566" y="9428"/>
                </a:lnTo>
                <a:lnTo>
                  <a:pt x="6603" y="9648"/>
                </a:lnTo>
                <a:lnTo>
                  <a:pt x="6676" y="9868"/>
                </a:lnTo>
                <a:lnTo>
                  <a:pt x="6787" y="10051"/>
                </a:lnTo>
                <a:lnTo>
                  <a:pt x="6970" y="10162"/>
                </a:lnTo>
                <a:lnTo>
                  <a:pt x="7153" y="10272"/>
                </a:lnTo>
                <a:lnTo>
                  <a:pt x="7447" y="10345"/>
                </a:lnTo>
                <a:lnTo>
                  <a:pt x="7777" y="10382"/>
                </a:lnTo>
                <a:lnTo>
                  <a:pt x="8437" y="10382"/>
                </a:lnTo>
                <a:lnTo>
                  <a:pt x="9061" y="10308"/>
                </a:lnTo>
                <a:lnTo>
                  <a:pt x="9684" y="10162"/>
                </a:lnTo>
                <a:lnTo>
                  <a:pt x="9758" y="10125"/>
                </a:lnTo>
                <a:lnTo>
                  <a:pt x="9831" y="10051"/>
                </a:lnTo>
                <a:lnTo>
                  <a:pt x="9868" y="9941"/>
                </a:lnTo>
                <a:lnTo>
                  <a:pt x="9831" y="9868"/>
                </a:lnTo>
                <a:lnTo>
                  <a:pt x="9794" y="9758"/>
                </a:lnTo>
                <a:lnTo>
                  <a:pt x="9721" y="9685"/>
                </a:lnTo>
                <a:lnTo>
                  <a:pt x="9648" y="9648"/>
                </a:lnTo>
                <a:lnTo>
                  <a:pt x="9538" y="9648"/>
                </a:lnTo>
                <a:lnTo>
                  <a:pt x="8951" y="9758"/>
                </a:lnTo>
                <a:lnTo>
                  <a:pt x="8327" y="9831"/>
                </a:lnTo>
                <a:lnTo>
                  <a:pt x="7740" y="9831"/>
                </a:lnTo>
                <a:lnTo>
                  <a:pt x="7447" y="9795"/>
                </a:lnTo>
                <a:lnTo>
                  <a:pt x="7300" y="9721"/>
                </a:lnTo>
                <a:lnTo>
                  <a:pt x="7190" y="9648"/>
                </a:lnTo>
                <a:lnTo>
                  <a:pt x="7117" y="9575"/>
                </a:lnTo>
                <a:lnTo>
                  <a:pt x="7080" y="9465"/>
                </a:lnTo>
                <a:lnTo>
                  <a:pt x="7080" y="9208"/>
                </a:lnTo>
                <a:lnTo>
                  <a:pt x="7080" y="8914"/>
                </a:lnTo>
                <a:lnTo>
                  <a:pt x="7117" y="8694"/>
                </a:lnTo>
                <a:lnTo>
                  <a:pt x="7153" y="8474"/>
                </a:lnTo>
                <a:lnTo>
                  <a:pt x="7153" y="8254"/>
                </a:lnTo>
                <a:lnTo>
                  <a:pt x="7117" y="8034"/>
                </a:lnTo>
                <a:lnTo>
                  <a:pt x="7043" y="7851"/>
                </a:lnTo>
                <a:lnTo>
                  <a:pt x="6970" y="7667"/>
                </a:lnTo>
                <a:lnTo>
                  <a:pt x="6823" y="7520"/>
                </a:lnTo>
                <a:lnTo>
                  <a:pt x="6676" y="7410"/>
                </a:lnTo>
                <a:lnTo>
                  <a:pt x="6530" y="7337"/>
                </a:lnTo>
                <a:lnTo>
                  <a:pt x="6383" y="7300"/>
                </a:lnTo>
                <a:lnTo>
                  <a:pt x="6200" y="7300"/>
                </a:lnTo>
                <a:lnTo>
                  <a:pt x="6016" y="7337"/>
                </a:lnTo>
                <a:lnTo>
                  <a:pt x="5833" y="7447"/>
                </a:lnTo>
                <a:lnTo>
                  <a:pt x="5649" y="7594"/>
                </a:lnTo>
                <a:lnTo>
                  <a:pt x="5503" y="7814"/>
                </a:lnTo>
                <a:lnTo>
                  <a:pt x="5393" y="8034"/>
                </a:lnTo>
                <a:lnTo>
                  <a:pt x="5283" y="8291"/>
                </a:lnTo>
                <a:lnTo>
                  <a:pt x="5136" y="8768"/>
                </a:lnTo>
                <a:lnTo>
                  <a:pt x="5026" y="9281"/>
                </a:lnTo>
                <a:lnTo>
                  <a:pt x="4989" y="9795"/>
                </a:lnTo>
                <a:lnTo>
                  <a:pt x="5026" y="10308"/>
                </a:lnTo>
                <a:lnTo>
                  <a:pt x="5062" y="10858"/>
                </a:lnTo>
                <a:lnTo>
                  <a:pt x="5062" y="11372"/>
                </a:lnTo>
                <a:lnTo>
                  <a:pt x="5062" y="11519"/>
                </a:lnTo>
                <a:lnTo>
                  <a:pt x="5026" y="11665"/>
                </a:lnTo>
                <a:lnTo>
                  <a:pt x="4952" y="11775"/>
                </a:lnTo>
                <a:lnTo>
                  <a:pt x="4879" y="11886"/>
                </a:lnTo>
                <a:lnTo>
                  <a:pt x="4769" y="11959"/>
                </a:lnTo>
                <a:lnTo>
                  <a:pt x="4659" y="12032"/>
                </a:lnTo>
                <a:lnTo>
                  <a:pt x="4512" y="12069"/>
                </a:lnTo>
                <a:lnTo>
                  <a:pt x="4366" y="12069"/>
                </a:lnTo>
                <a:lnTo>
                  <a:pt x="4109" y="11996"/>
                </a:lnTo>
                <a:lnTo>
                  <a:pt x="3815" y="11922"/>
                </a:lnTo>
                <a:lnTo>
                  <a:pt x="3705" y="11849"/>
                </a:lnTo>
                <a:lnTo>
                  <a:pt x="3595" y="11739"/>
                </a:lnTo>
                <a:lnTo>
                  <a:pt x="3559" y="11592"/>
                </a:lnTo>
                <a:lnTo>
                  <a:pt x="3522" y="11445"/>
                </a:lnTo>
                <a:lnTo>
                  <a:pt x="3302" y="10272"/>
                </a:lnTo>
                <a:lnTo>
                  <a:pt x="3155" y="9061"/>
                </a:lnTo>
                <a:lnTo>
                  <a:pt x="3045" y="7887"/>
                </a:lnTo>
                <a:lnTo>
                  <a:pt x="3045" y="7484"/>
                </a:lnTo>
                <a:lnTo>
                  <a:pt x="3008" y="7264"/>
                </a:lnTo>
                <a:lnTo>
                  <a:pt x="2935" y="7044"/>
                </a:lnTo>
                <a:lnTo>
                  <a:pt x="3375" y="7044"/>
                </a:lnTo>
                <a:lnTo>
                  <a:pt x="3779" y="7007"/>
                </a:lnTo>
                <a:lnTo>
                  <a:pt x="4219" y="6970"/>
                </a:lnTo>
                <a:lnTo>
                  <a:pt x="4622" y="6860"/>
                </a:lnTo>
                <a:lnTo>
                  <a:pt x="4806" y="6787"/>
                </a:lnTo>
                <a:lnTo>
                  <a:pt x="4952" y="6677"/>
                </a:lnTo>
                <a:lnTo>
                  <a:pt x="5099" y="6603"/>
                </a:lnTo>
                <a:lnTo>
                  <a:pt x="5209" y="6493"/>
                </a:lnTo>
                <a:lnTo>
                  <a:pt x="5429" y="6200"/>
                </a:lnTo>
                <a:lnTo>
                  <a:pt x="5539" y="5906"/>
                </a:lnTo>
                <a:lnTo>
                  <a:pt x="5649" y="5576"/>
                </a:lnTo>
                <a:lnTo>
                  <a:pt x="5723" y="5210"/>
                </a:lnTo>
                <a:lnTo>
                  <a:pt x="5723" y="4806"/>
                </a:lnTo>
                <a:lnTo>
                  <a:pt x="5686" y="4036"/>
                </a:lnTo>
                <a:lnTo>
                  <a:pt x="5649" y="3559"/>
                </a:lnTo>
                <a:lnTo>
                  <a:pt x="5576" y="3082"/>
                </a:lnTo>
                <a:lnTo>
                  <a:pt x="5539" y="2789"/>
                </a:lnTo>
                <a:lnTo>
                  <a:pt x="5503" y="2678"/>
                </a:lnTo>
                <a:lnTo>
                  <a:pt x="5466" y="2568"/>
                </a:lnTo>
                <a:lnTo>
                  <a:pt x="5429" y="2422"/>
                </a:lnTo>
                <a:lnTo>
                  <a:pt x="5356" y="2348"/>
                </a:lnTo>
                <a:lnTo>
                  <a:pt x="5173" y="2238"/>
                </a:lnTo>
                <a:lnTo>
                  <a:pt x="5026" y="2202"/>
                </a:lnTo>
                <a:lnTo>
                  <a:pt x="4916" y="2202"/>
                </a:lnTo>
                <a:lnTo>
                  <a:pt x="4879" y="2238"/>
                </a:lnTo>
                <a:lnTo>
                  <a:pt x="4586" y="2238"/>
                </a:lnTo>
                <a:lnTo>
                  <a:pt x="4622" y="808"/>
                </a:lnTo>
                <a:lnTo>
                  <a:pt x="4586" y="551"/>
                </a:lnTo>
                <a:lnTo>
                  <a:pt x="4549" y="441"/>
                </a:lnTo>
                <a:lnTo>
                  <a:pt x="4512" y="331"/>
                </a:lnTo>
                <a:lnTo>
                  <a:pt x="4439" y="258"/>
                </a:lnTo>
                <a:lnTo>
                  <a:pt x="4329" y="221"/>
                </a:lnTo>
                <a:lnTo>
                  <a:pt x="4219" y="184"/>
                </a:lnTo>
                <a:lnTo>
                  <a:pt x="4072" y="221"/>
                </a:lnTo>
                <a:lnTo>
                  <a:pt x="3815" y="331"/>
                </a:lnTo>
                <a:lnTo>
                  <a:pt x="3705" y="404"/>
                </a:lnTo>
                <a:lnTo>
                  <a:pt x="3632" y="514"/>
                </a:lnTo>
                <a:lnTo>
                  <a:pt x="3522" y="734"/>
                </a:lnTo>
                <a:lnTo>
                  <a:pt x="3449" y="991"/>
                </a:lnTo>
                <a:lnTo>
                  <a:pt x="3485" y="1321"/>
                </a:lnTo>
                <a:lnTo>
                  <a:pt x="3522" y="1651"/>
                </a:lnTo>
                <a:lnTo>
                  <a:pt x="3559" y="1908"/>
                </a:lnTo>
                <a:lnTo>
                  <a:pt x="3669" y="2165"/>
                </a:lnTo>
                <a:lnTo>
                  <a:pt x="2091" y="2165"/>
                </a:lnTo>
                <a:lnTo>
                  <a:pt x="2055" y="1358"/>
                </a:lnTo>
                <a:lnTo>
                  <a:pt x="2018" y="514"/>
                </a:lnTo>
                <a:lnTo>
                  <a:pt x="2018" y="368"/>
                </a:lnTo>
                <a:lnTo>
                  <a:pt x="1945" y="221"/>
                </a:lnTo>
                <a:lnTo>
                  <a:pt x="1871" y="147"/>
                </a:lnTo>
                <a:lnTo>
                  <a:pt x="1761" y="74"/>
                </a:lnTo>
                <a:lnTo>
                  <a:pt x="1651" y="37"/>
                </a:lnTo>
                <a:lnTo>
                  <a:pt x="1504" y="1"/>
                </a:lnTo>
                <a:close/>
              </a:path>
            </a:pathLst>
          </a:custGeom>
          <a:solidFill>
            <a:srgbClr val="3C78D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78" name="Google Shape;78;p13"/>
          <p:cNvSpPr/>
          <p:nvPr/>
        </p:nvSpPr>
        <p:spPr>
          <a:xfrm>
            <a:off x="6453205" y="3705907"/>
            <a:ext cx="666366" cy="752689"/>
          </a:xfrm>
          <a:custGeom>
            <a:avLst/>
            <a:gdLst/>
            <a:ahLst/>
            <a:cxnLst/>
            <a:rect l="l" t="t" r="r" b="b"/>
            <a:pathLst>
              <a:path w="13316" h="15041" extrusionOk="0">
                <a:moveTo>
                  <a:pt x="5466" y="1"/>
                </a:moveTo>
                <a:lnTo>
                  <a:pt x="5466" y="38"/>
                </a:lnTo>
                <a:lnTo>
                  <a:pt x="5576" y="1248"/>
                </a:lnTo>
                <a:lnTo>
                  <a:pt x="5612" y="1321"/>
                </a:lnTo>
                <a:lnTo>
                  <a:pt x="5649" y="1395"/>
                </a:lnTo>
                <a:lnTo>
                  <a:pt x="5759" y="1431"/>
                </a:lnTo>
                <a:lnTo>
                  <a:pt x="5833" y="1395"/>
                </a:lnTo>
                <a:lnTo>
                  <a:pt x="6713" y="881"/>
                </a:lnTo>
                <a:lnTo>
                  <a:pt x="6713" y="881"/>
                </a:lnTo>
                <a:lnTo>
                  <a:pt x="6640" y="1285"/>
                </a:lnTo>
                <a:lnTo>
                  <a:pt x="6603" y="1652"/>
                </a:lnTo>
                <a:lnTo>
                  <a:pt x="6603" y="2055"/>
                </a:lnTo>
                <a:lnTo>
                  <a:pt x="6640" y="2459"/>
                </a:lnTo>
                <a:lnTo>
                  <a:pt x="6676" y="2569"/>
                </a:lnTo>
                <a:lnTo>
                  <a:pt x="6750" y="2605"/>
                </a:lnTo>
                <a:lnTo>
                  <a:pt x="6823" y="2642"/>
                </a:lnTo>
                <a:lnTo>
                  <a:pt x="6896" y="2679"/>
                </a:lnTo>
                <a:lnTo>
                  <a:pt x="6970" y="2642"/>
                </a:lnTo>
                <a:lnTo>
                  <a:pt x="7043" y="2605"/>
                </a:lnTo>
                <a:lnTo>
                  <a:pt x="7080" y="2532"/>
                </a:lnTo>
                <a:lnTo>
                  <a:pt x="7080" y="2459"/>
                </a:lnTo>
                <a:lnTo>
                  <a:pt x="7043" y="2275"/>
                </a:lnTo>
                <a:lnTo>
                  <a:pt x="7006" y="1835"/>
                </a:lnTo>
                <a:lnTo>
                  <a:pt x="7043" y="1395"/>
                </a:lnTo>
                <a:lnTo>
                  <a:pt x="7116" y="955"/>
                </a:lnTo>
                <a:lnTo>
                  <a:pt x="7226" y="514"/>
                </a:lnTo>
                <a:lnTo>
                  <a:pt x="7190" y="404"/>
                </a:lnTo>
                <a:lnTo>
                  <a:pt x="7153" y="294"/>
                </a:lnTo>
                <a:lnTo>
                  <a:pt x="7043" y="258"/>
                </a:lnTo>
                <a:lnTo>
                  <a:pt x="6933" y="294"/>
                </a:lnTo>
                <a:lnTo>
                  <a:pt x="5906" y="918"/>
                </a:lnTo>
                <a:lnTo>
                  <a:pt x="5869" y="698"/>
                </a:lnTo>
                <a:lnTo>
                  <a:pt x="5796" y="478"/>
                </a:lnTo>
                <a:lnTo>
                  <a:pt x="5686" y="221"/>
                </a:lnTo>
                <a:lnTo>
                  <a:pt x="5576" y="1"/>
                </a:lnTo>
                <a:close/>
                <a:moveTo>
                  <a:pt x="8840" y="3816"/>
                </a:moveTo>
                <a:lnTo>
                  <a:pt x="8730" y="3852"/>
                </a:lnTo>
                <a:lnTo>
                  <a:pt x="8657" y="3926"/>
                </a:lnTo>
                <a:lnTo>
                  <a:pt x="8510" y="4146"/>
                </a:lnTo>
                <a:lnTo>
                  <a:pt x="8364" y="4293"/>
                </a:lnTo>
                <a:lnTo>
                  <a:pt x="8143" y="4476"/>
                </a:lnTo>
                <a:lnTo>
                  <a:pt x="7997" y="4659"/>
                </a:lnTo>
                <a:lnTo>
                  <a:pt x="7997" y="4733"/>
                </a:lnTo>
                <a:lnTo>
                  <a:pt x="7997" y="4769"/>
                </a:lnTo>
                <a:lnTo>
                  <a:pt x="8033" y="4806"/>
                </a:lnTo>
                <a:lnTo>
                  <a:pt x="8070" y="4843"/>
                </a:lnTo>
                <a:lnTo>
                  <a:pt x="8253" y="4843"/>
                </a:lnTo>
                <a:lnTo>
                  <a:pt x="8400" y="4806"/>
                </a:lnTo>
                <a:lnTo>
                  <a:pt x="8547" y="4733"/>
                </a:lnTo>
                <a:lnTo>
                  <a:pt x="8694" y="4659"/>
                </a:lnTo>
                <a:lnTo>
                  <a:pt x="8914" y="4403"/>
                </a:lnTo>
                <a:lnTo>
                  <a:pt x="9097" y="4146"/>
                </a:lnTo>
                <a:lnTo>
                  <a:pt x="9134" y="4073"/>
                </a:lnTo>
                <a:lnTo>
                  <a:pt x="9134" y="3963"/>
                </a:lnTo>
                <a:lnTo>
                  <a:pt x="9097" y="3889"/>
                </a:lnTo>
                <a:lnTo>
                  <a:pt x="9024" y="3852"/>
                </a:lnTo>
                <a:lnTo>
                  <a:pt x="8914" y="3816"/>
                </a:lnTo>
                <a:close/>
                <a:moveTo>
                  <a:pt x="147" y="2972"/>
                </a:moveTo>
                <a:lnTo>
                  <a:pt x="73" y="3009"/>
                </a:lnTo>
                <a:lnTo>
                  <a:pt x="37" y="3082"/>
                </a:lnTo>
                <a:lnTo>
                  <a:pt x="0" y="3229"/>
                </a:lnTo>
                <a:lnTo>
                  <a:pt x="37" y="3559"/>
                </a:lnTo>
                <a:lnTo>
                  <a:pt x="110" y="4073"/>
                </a:lnTo>
                <a:lnTo>
                  <a:pt x="220" y="4549"/>
                </a:lnTo>
                <a:lnTo>
                  <a:pt x="257" y="4623"/>
                </a:lnTo>
                <a:lnTo>
                  <a:pt x="330" y="4696"/>
                </a:lnTo>
                <a:lnTo>
                  <a:pt x="514" y="4696"/>
                </a:lnTo>
                <a:lnTo>
                  <a:pt x="1174" y="4219"/>
                </a:lnTo>
                <a:lnTo>
                  <a:pt x="1247" y="4843"/>
                </a:lnTo>
                <a:lnTo>
                  <a:pt x="1284" y="4990"/>
                </a:lnTo>
                <a:lnTo>
                  <a:pt x="1321" y="5173"/>
                </a:lnTo>
                <a:lnTo>
                  <a:pt x="1394" y="5320"/>
                </a:lnTo>
                <a:lnTo>
                  <a:pt x="1431" y="5356"/>
                </a:lnTo>
                <a:lnTo>
                  <a:pt x="1541" y="5393"/>
                </a:lnTo>
                <a:lnTo>
                  <a:pt x="1614" y="5393"/>
                </a:lnTo>
                <a:lnTo>
                  <a:pt x="1687" y="5356"/>
                </a:lnTo>
                <a:lnTo>
                  <a:pt x="1724" y="5320"/>
                </a:lnTo>
                <a:lnTo>
                  <a:pt x="1761" y="5246"/>
                </a:lnTo>
                <a:lnTo>
                  <a:pt x="1761" y="5173"/>
                </a:lnTo>
                <a:lnTo>
                  <a:pt x="1724" y="5063"/>
                </a:lnTo>
                <a:lnTo>
                  <a:pt x="1724" y="5026"/>
                </a:lnTo>
                <a:lnTo>
                  <a:pt x="1687" y="4953"/>
                </a:lnTo>
                <a:lnTo>
                  <a:pt x="1651" y="4549"/>
                </a:lnTo>
                <a:lnTo>
                  <a:pt x="1614" y="4183"/>
                </a:lnTo>
                <a:lnTo>
                  <a:pt x="1577" y="3816"/>
                </a:lnTo>
                <a:lnTo>
                  <a:pt x="1577" y="3706"/>
                </a:lnTo>
                <a:lnTo>
                  <a:pt x="1467" y="3632"/>
                </a:lnTo>
                <a:lnTo>
                  <a:pt x="1357" y="3632"/>
                </a:lnTo>
                <a:lnTo>
                  <a:pt x="1247" y="3669"/>
                </a:lnTo>
                <a:lnTo>
                  <a:pt x="880" y="3889"/>
                </a:lnTo>
                <a:lnTo>
                  <a:pt x="550" y="4146"/>
                </a:lnTo>
                <a:lnTo>
                  <a:pt x="330" y="3302"/>
                </a:lnTo>
                <a:lnTo>
                  <a:pt x="294" y="3082"/>
                </a:lnTo>
                <a:lnTo>
                  <a:pt x="220" y="2972"/>
                </a:lnTo>
                <a:close/>
                <a:moveTo>
                  <a:pt x="8400" y="2679"/>
                </a:moveTo>
                <a:lnTo>
                  <a:pt x="10124" y="5173"/>
                </a:lnTo>
                <a:lnTo>
                  <a:pt x="10161" y="5210"/>
                </a:lnTo>
                <a:lnTo>
                  <a:pt x="10124" y="5246"/>
                </a:lnTo>
                <a:lnTo>
                  <a:pt x="9684" y="5613"/>
                </a:lnTo>
                <a:lnTo>
                  <a:pt x="9207" y="6017"/>
                </a:lnTo>
                <a:lnTo>
                  <a:pt x="8804" y="6310"/>
                </a:lnTo>
                <a:lnTo>
                  <a:pt x="8584" y="6017"/>
                </a:lnTo>
                <a:lnTo>
                  <a:pt x="6970" y="3852"/>
                </a:lnTo>
                <a:lnTo>
                  <a:pt x="7703" y="3339"/>
                </a:lnTo>
                <a:lnTo>
                  <a:pt x="8033" y="3045"/>
                </a:lnTo>
                <a:lnTo>
                  <a:pt x="8364" y="2752"/>
                </a:lnTo>
                <a:lnTo>
                  <a:pt x="8400" y="2679"/>
                </a:lnTo>
                <a:close/>
                <a:moveTo>
                  <a:pt x="2494" y="7227"/>
                </a:moveTo>
                <a:lnTo>
                  <a:pt x="2421" y="7301"/>
                </a:lnTo>
                <a:lnTo>
                  <a:pt x="2421" y="7411"/>
                </a:lnTo>
                <a:lnTo>
                  <a:pt x="2678" y="7887"/>
                </a:lnTo>
                <a:lnTo>
                  <a:pt x="2494" y="8034"/>
                </a:lnTo>
                <a:lnTo>
                  <a:pt x="2458" y="8108"/>
                </a:lnTo>
                <a:lnTo>
                  <a:pt x="2421" y="8218"/>
                </a:lnTo>
                <a:lnTo>
                  <a:pt x="2421" y="8291"/>
                </a:lnTo>
                <a:lnTo>
                  <a:pt x="2494" y="8328"/>
                </a:lnTo>
                <a:lnTo>
                  <a:pt x="2605" y="8364"/>
                </a:lnTo>
                <a:lnTo>
                  <a:pt x="2678" y="8328"/>
                </a:lnTo>
                <a:lnTo>
                  <a:pt x="2861" y="8254"/>
                </a:lnTo>
                <a:lnTo>
                  <a:pt x="2935" y="8364"/>
                </a:lnTo>
                <a:lnTo>
                  <a:pt x="3155" y="8694"/>
                </a:lnTo>
                <a:lnTo>
                  <a:pt x="3301" y="8841"/>
                </a:lnTo>
                <a:lnTo>
                  <a:pt x="3375" y="8878"/>
                </a:lnTo>
                <a:lnTo>
                  <a:pt x="3485" y="8915"/>
                </a:lnTo>
                <a:lnTo>
                  <a:pt x="3558" y="8878"/>
                </a:lnTo>
                <a:lnTo>
                  <a:pt x="3595" y="8804"/>
                </a:lnTo>
                <a:lnTo>
                  <a:pt x="3632" y="8731"/>
                </a:lnTo>
                <a:lnTo>
                  <a:pt x="3595" y="8621"/>
                </a:lnTo>
                <a:lnTo>
                  <a:pt x="3558" y="8438"/>
                </a:lnTo>
                <a:lnTo>
                  <a:pt x="3301" y="8108"/>
                </a:lnTo>
                <a:lnTo>
                  <a:pt x="3228" y="7997"/>
                </a:lnTo>
                <a:lnTo>
                  <a:pt x="3558" y="7704"/>
                </a:lnTo>
                <a:lnTo>
                  <a:pt x="3595" y="7594"/>
                </a:lnTo>
                <a:lnTo>
                  <a:pt x="3595" y="7484"/>
                </a:lnTo>
                <a:lnTo>
                  <a:pt x="3558" y="7411"/>
                </a:lnTo>
                <a:lnTo>
                  <a:pt x="3485" y="7374"/>
                </a:lnTo>
                <a:lnTo>
                  <a:pt x="3412" y="7337"/>
                </a:lnTo>
                <a:lnTo>
                  <a:pt x="3338" y="7337"/>
                </a:lnTo>
                <a:lnTo>
                  <a:pt x="3228" y="7411"/>
                </a:lnTo>
                <a:lnTo>
                  <a:pt x="2971" y="7631"/>
                </a:lnTo>
                <a:lnTo>
                  <a:pt x="2641" y="7264"/>
                </a:lnTo>
                <a:lnTo>
                  <a:pt x="2568" y="7227"/>
                </a:lnTo>
                <a:close/>
                <a:moveTo>
                  <a:pt x="3191" y="6090"/>
                </a:moveTo>
                <a:lnTo>
                  <a:pt x="3595" y="6860"/>
                </a:lnTo>
                <a:lnTo>
                  <a:pt x="3998" y="7594"/>
                </a:lnTo>
                <a:lnTo>
                  <a:pt x="4439" y="8328"/>
                </a:lnTo>
                <a:lnTo>
                  <a:pt x="4915" y="9025"/>
                </a:lnTo>
                <a:lnTo>
                  <a:pt x="4769" y="9098"/>
                </a:lnTo>
                <a:lnTo>
                  <a:pt x="4622" y="9171"/>
                </a:lnTo>
                <a:lnTo>
                  <a:pt x="4365" y="9355"/>
                </a:lnTo>
                <a:lnTo>
                  <a:pt x="3778" y="9721"/>
                </a:lnTo>
                <a:lnTo>
                  <a:pt x="3522" y="9905"/>
                </a:lnTo>
                <a:lnTo>
                  <a:pt x="3412" y="10015"/>
                </a:lnTo>
                <a:lnTo>
                  <a:pt x="3265" y="10052"/>
                </a:lnTo>
                <a:lnTo>
                  <a:pt x="3228" y="10052"/>
                </a:lnTo>
                <a:lnTo>
                  <a:pt x="3191" y="10088"/>
                </a:lnTo>
                <a:lnTo>
                  <a:pt x="3191" y="10162"/>
                </a:lnTo>
                <a:lnTo>
                  <a:pt x="2421" y="9025"/>
                </a:lnTo>
                <a:lnTo>
                  <a:pt x="1761" y="7997"/>
                </a:lnTo>
                <a:lnTo>
                  <a:pt x="1064" y="7007"/>
                </a:lnTo>
                <a:lnTo>
                  <a:pt x="1394" y="6897"/>
                </a:lnTo>
                <a:lnTo>
                  <a:pt x="1724" y="6714"/>
                </a:lnTo>
                <a:lnTo>
                  <a:pt x="2348" y="6383"/>
                </a:lnTo>
                <a:lnTo>
                  <a:pt x="2494" y="6310"/>
                </a:lnTo>
                <a:lnTo>
                  <a:pt x="2641" y="6273"/>
                </a:lnTo>
                <a:lnTo>
                  <a:pt x="2935" y="6237"/>
                </a:lnTo>
                <a:lnTo>
                  <a:pt x="3081" y="6200"/>
                </a:lnTo>
                <a:lnTo>
                  <a:pt x="3191" y="6090"/>
                </a:lnTo>
                <a:close/>
                <a:moveTo>
                  <a:pt x="12729" y="11005"/>
                </a:moveTo>
                <a:lnTo>
                  <a:pt x="12655" y="11225"/>
                </a:lnTo>
                <a:lnTo>
                  <a:pt x="12582" y="11115"/>
                </a:lnTo>
                <a:lnTo>
                  <a:pt x="12729" y="11005"/>
                </a:lnTo>
                <a:close/>
                <a:moveTo>
                  <a:pt x="9647" y="12949"/>
                </a:moveTo>
                <a:lnTo>
                  <a:pt x="9721" y="13096"/>
                </a:lnTo>
                <a:lnTo>
                  <a:pt x="9831" y="13280"/>
                </a:lnTo>
                <a:lnTo>
                  <a:pt x="9941" y="13463"/>
                </a:lnTo>
                <a:lnTo>
                  <a:pt x="10088" y="13573"/>
                </a:lnTo>
                <a:lnTo>
                  <a:pt x="10051" y="13573"/>
                </a:lnTo>
                <a:lnTo>
                  <a:pt x="9647" y="13756"/>
                </a:lnTo>
                <a:lnTo>
                  <a:pt x="9647" y="13646"/>
                </a:lnTo>
                <a:lnTo>
                  <a:pt x="9574" y="13536"/>
                </a:lnTo>
                <a:lnTo>
                  <a:pt x="9427" y="13426"/>
                </a:lnTo>
                <a:lnTo>
                  <a:pt x="9354" y="13280"/>
                </a:lnTo>
                <a:lnTo>
                  <a:pt x="9281" y="13133"/>
                </a:lnTo>
                <a:lnTo>
                  <a:pt x="9244" y="12986"/>
                </a:lnTo>
                <a:lnTo>
                  <a:pt x="9647" y="12949"/>
                </a:lnTo>
                <a:close/>
                <a:moveTo>
                  <a:pt x="6640" y="12839"/>
                </a:moveTo>
                <a:lnTo>
                  <a:pt x="6493" y="13426"/>
                </a:lnTo>
                <a:lnTo>
                  <a:pt x="6419" y="14013"/>
                </a:lnTo>
                <a:lnTo>
                  <a:pt x="6419" y="14160"/>
                </a:lnTo>
                <a:lnTo>
                  <a:pt x="6163" y="13940"/>
                </a:lnTo>
                <a:lnTo>
                  <a:pt x="6126" y="13940"/>
                </a:lnTo>
                <a:lnTo>
                  <a:pt x="6126" y="13903"/>
                </a:lnTo>
                <a:lnTo>
                  <a:pt x="6126" y="13646"/>
                </a:lnTo>
                <a:lnTo>
                  <a:pt x="6163" y="13353"/>
                </a:lnTo>
                <a:lnTo>
                  <a:pt x="6236" y="13096"/>
                </a:lnTo>
                <a:lnTo>
                  <a:pt x="6346" y="12876"/>
                </a:lnTo>
                <a:lnTo>
                  <a:pt x="6640" y="12839"/>
                </a:lnTo>
                <a:close/>
                <a:moveTo>
                  <a:pt x="7336" y="13170"/>
                </a:moveTo>
                <a:lnTo>
                  <a:pt x="7263" y="13206"/>
                </a:lnTo>
                <a:lnTo>
                  <a:pt x="7226" y="13243"/>
                </a:lnTo>
                <a:lnTo>
                  <a:pt x="7080" y="13720"/>
                </a:lnTo>
                <a:lnTo>
                  <a:pt x="7006" y="13977"/>
                </a:lnTo>
                <a:lnTo>
                  <a:pt x="7006" y="14233"/>
                </a:lnTo>
                <a:lnTo>
                  <a:pt x="7006" y="14307"/>
                </a:lnTo>
                <a:lnTo>
                  <a:pt x="7043" y="14380"/>
                </a:lnTo>
                <a:lnTo>
                  <a:pt x="7116" y="14453"/>
                </a:lnTo>
                <a:lnTo>
                  <a:pt x="7190" y="14490"/>
                </a:lnTo>
                <a:lnTo>
                  <a:pt x="7263" y="14527"/>
                </a:lnTo>
                <a:lnTo>
                  <a:pt x="7336" y="14527"/>
                </a:lnTo>
                <a:lnTo>
                  <a:pt x="7410" y="14453"/>
                </a:lnTo>
                <a:lnTo>
                  <a:pt x="7483" y="14380"/>
                </a:lnTo>
                <a:lnTo>
                  <a:pt x="7483" y="14270"/>
                </a:lnTo>
                <a:lnTo>
                  <a:pt x="7446" y="14160"/>
                </a:lnTo>
                <a:lnTo>
                  <a:pt x="7373" y="14123"/>
                </a:lnTo>
                <a:lnTo>
                  <a:pt x="7373" y="13830"/>
                </a:lnTo>
                <a:lnTo>
                  <a:pt x="7410" y="13280"/>
                </a:lnTo>
                <a:lnTo>
                  <a:pt x="7373" y="13206"/>
                </a:lnTo>
                <a:lnTo>
                  <a:pt x="7336" y="13170"/>
                </a:lnTo>
                <a:close/>
                <a:moveTo>
                  <a:pt x="10418" y="5613"/>
                </a:moveTo>
                <a:lnTo>
                  <a:pt x="11188" y="6714"/>
                </a:lnTo>
                <a:lnTo>
                  <a:pt x="11555" y="7264"/>
                </a:lnTo>
                <a:lnTo>
                  <a:pt x="11922" y="7814"/>
                </a:lnTo>
                <a:lnTo>
                  <a:pt x="12252" y="8474"/>
                </a:lnTo>
                <a:lnTo>
                  <a:pt x="12399" y="8841"/>
                </a:lnTo>
                <a:lnTo>
                  <a:pt x="12545" y="9208"/>
                </a:lnTo>
                <a:lnTo>
                  <a:pt x="12619" y="9575"/>
                </a:lnTo>
                <a:lnTo>
                  <a:pt x="12692" y="9942"/>
                </a:lnTo>
                <a:lnTo>
                  <a:pt x="12729" y="10308"/>
                </a:lnTo>
                <a:lnTo>
                  <a:pt x="12729" y="10675"/>
                </a:lnTo>
                <a:lnTo>
                  <a:pt x="12325" y="10932"/>
                </a:lnTo>
                <a:lnTo>
                  <a:pt x="12288" y="10969"/>
                </a:lnTo>
                <a:lnTo>
                  <a:pt x="12252" y="11042"/>
                </a:lnTo>
                <a:lnTo>
                  <a:pt x="12288" y="11079"/>
                </a:lnTo>
                <a:lnTo>
                  <a:pt x="12325" y="11152"/>
                </a:lnTo>
                <a:lnTo>
                  <a:pt x="12435" y="11372"/>
                </a:lnTo>
                <a:lnTo>
                  <a:pt x="12509" y="11446"/>
                </a:lnTo>
                <a:lnTo>
                  <a:pt x="12582" y="11519"/>
                </a:lnTo>
                <a:lnTo>
                  <a:pt x="12472" y="11776"/>
                </a:lnTo>
                <a:lnTo>
                  <a:pt x="12325" y="12032"/>
                </a:lnTo>
                <a:lnTo>
                  <a:pt x="11848" y="11666"/>
                </a:lnTo>
                <a:lnTo>
                  <a:pt x="11775" y="11629"/>
                </a:lnTo>
                <a:lnTo>
                  <a:pt x="11702" y="11666"/>
                </a:lnTo>
                <a:lnTo>
                  <a:pt x="11665" y="11739"/>
                </a:lnTo>
                <a:lnTo>
                  <a:pt x="11702" y="11812"/>
                </a:lnTo>
                <a:lnTo>
                  <a:pt x="12142" y="12326"/>
                </a:lnTo>
                <a:lnTo>
                  <a:pt x="11848" y="12619"/>
                </a:lnTo>
                <a:lnTo>
                  <a:pt x="11812" y="12546"/>
                </a:lnTo>
                <a:lnTo>
                  <a:pt x="11665" y="12399"/>
                </a:lnTo>
                <a:lnTo>
                  <a:pt x="11518" y="12253"/>
                </a:lnTo>
                <a:lnTo>
                  <a:pt x="11371" y="12069"/>
                </a:lnTo>
                <a:lnTo>
                  <a:pt x="11298" y="11886"/>
                </a:lnTo>
                <a:lnTo>
                  <a:pt x="11225" y="11849"/>
                </a:lnTo>
                <a:lnTo>
                  <a:pt x="11188" y="11812"/>
                </a:lnTo>
                <a:lnTo>
                  <a:pt x="11115" y="11849"/>
                </a:lnTo>
                <a:lnTo>
                  <a:pt x="11078" y="11922"/>
                </a:lnTo>
                <a:lnTo>
                  <a:pt x="11078" y="12106"/>
                </a:lnTo>
                <a:lnTo>
                  <a:pt x="11115" y="12253"/>
                </a:lnTo>
                <a:lnTo>
                  <a:pt x="11188" y="12436"/>
                </a:lnTo>
                <a:lnTo>
                  <a:pt x="11261" y="12583"/>
                </a:lnTo>
                <a:lnTo>
                  <a:pt x="11371" y="12729"/>
                </a:lnTo>
                <a:lnTo>
                  <a:pt x="11518" y="12876"/>
                </a:lnTo>
                <a:lnTo>
                  <a:pt x="11115" y="13096"/>
                </a:lnTo>
                <a:lnTo>
                  <a:pt x="11151" y="12986"/>
                </a:lnTo>
                <a:lnTo>
                  <a:pt x="11151" y="12839"/>
                </a:lnTo>
                <a:lnTo>
                  <a:pt x="11078" y="12766"/>
                </a:lnTo>
                <a:lnTo>
                  <a:pt x="10968" y="12656"/>
                </a:lnTo>
                <a:lnTo>
                  <a:pt x="10931" y="12656"/>
                </a:lnTo>
                <a:lnTo>
                  <a:pt x="10858" y="12693"/>
                </a:lnTo>
                <a:lnTo>
                  <a:pt x="10858" y="12766"/>
                </a:lnTo>
                <a:lnTo>
                  <a:pt x="10821" y="12729"/>
                </a:lnTo>
                <a:lnTo>
                  <a:pt x="10491" y="12436"/>
                </a:lnTo>
                <a:lnTo>
                  <a:pt x="10418" y="12363"/>
                </a:lnTo>
                <a:lnTo>
                  <a:pt x="10344" y="12399"/>
                </a:lnTo>
                <a:lnTo>
                  <a:pt x="10308" y="12473"/>
                </a:lnTo>
                <a:lnTo>
                  <a:pt x="10308" y="12546"/>
                </a:lnTo>
                <a:lnTo>
                  <a:pt x="10491" y="12839"/>
                </a:lnTo>
                <a:lnTo>
                  <a:pt x="10711" y="13206"/>
                </a:lnTo>
                <a:lnTo>
                  <a:pt x="10785" y="13280"/>
                </a:lnTo>
                <a:lnTo>
                  <a:pt x="10381" y="13426"/>
                </a:lnTo>
                <a:lnTo>
                  <a:pt x="10381" y="13353"/>
                </a:lnTo>
                <a:lnTo>
                  <a:pt x="10344" y="13280"/>
                </a:lnTo>
                <a:lnTo>
                  <a:pt x="10234" y="13133"/>
                </a:lnTo>
                <a:lnTo>
                  <a:pt x="10051" y="12913"/>
                </a:lnTo>
                <a:lnTo>
                  <a:pt x="9904" y="12693"/>
                </a:lnTo>
                <a:lnTo>
                  <a:pt x="9831" y="12619"/>
                </a:lnTo>
                <a:lnTo>
                  <a:pt x="9721" y="12619"/>
                </a:lnTo>
                <a:lnTo>
                  <a:pt x="9391" y="12693"/>
                </a:lnTo>
                <a:lnTo>
                  <a:pt x="9097" y="12729"/>
                </a:lnTo>
                <a:lnTo>
                  <a:pt x="9024" y="12766"/>
                </a:lnTo>
                <a:lnTo>
                  <a:pt x="8987" y="12839"/>
                </a:lnTo>
                <a:lnTo>
                  <a:pt x="8987" y="12913"/>
                </a:lnTo>
                <a:lnTo>
                  <a:pt x="9024" y="12986"/>
                </a:lnTo>
                <a:lnTo>
                  <a:pt x="9024" y="13243"/>
                </a:lnTo>
                <a:lnTo>
                  <a:pt x="9097" y="13500"/>
                </a:lnTo>
                <a:lnTo>
                  <a:pt x="9134" y="13646"/>
                </a:lnTo>
                <a:lnTo>
                  <a:pt x="9207" y="13756"/>
                </a:lnTo>
                <a:lnTo>
                  <a:pt x="9317" y="13830"/>
                </a:lnTo>
                <a:lnTo>
                  <a:pt x="9427" y="13867"/>
                </a:lnTo>
                <a:lnTo>
                  <a:pt x="8987" y="14050"/>
                </a:lnTo>
                <a:lnTo>
                  <a:pt x="8950" y="13977"/>
                </a:lnTo>
                <a:lnTo>
                  <a:pt x="8804" y="13903"/>
                </a:lnTo>
                <a:lnTo>
                  <a:pt x="8767" y="13903"/>
                </a:lnTo>
                <a:lnTo>
                  <a:pt x="8620" y="13536"/>
                </a:lnTo>
                <a:lnTo>
                  <a:pt x="8510" y="13390"/>
                </a:lnTo>
                <a:lnTo>
                  <a:pt x="8364" y="13206"/>
                </a:lnTo>
                <a:lnTo>
                  <a:pt x="8327" y="13206"/>
                </a:lnTo>
                <a:lnTo>
                  <a:pt x="8327" y="13243"/>
                </a:lnTo>
                <a:lnTo>
                  <a:pt x="8327" y="13500"/>
                </a:lnTo>
                <a:lnTo>
                  <a:pt x="8364" y="13756"/>
                </a:lnTo>
                <a:lnTo>
                  <a:pt x="8510" y="14270"/>
                </a:lnTo>
                <a:lnTo>
                  <a:pt x="8070" y="14453"/>
                </a:lnTo>
                <a:lnTo>
                  <a:pt x="8033" y="14160"/>
                </a:lnTo>
                <a:lnTo>
                  <a:pt x="7960" y="13903"/>
                </a:lnTo>
                <a:lnTo>
                  <a:pt x="7923" y="13536"/>
                </a:lnTo>
                <a:lnTo>
                  <a:pt x="7923" y="13206"/>
                </a:lnTo>
                <a:lnTo>
                  <a:pt x="7887" y="13133"/>
                </a:lnTo>
                <a:lnTo>
                  <a:pt x="7813" y="13096"/>
                </a:lnTo>
                <a:lnTo>
                  <a:pt x="7777" y="13096"/>
                </a:lnTo>
                <a:lnTo>
                  <a:pt x="7703" y="13170"/>
                </a:lnTo>
                <a:lnTo>
                  <a:pt x="7667" y="13536"/>
                </a:lnTo>
                <a:lnTo>
                  <a:pt x="7630" y="13903"/>
                </a:lnTo>
                <a:lnTo>
                  <a:pt x="7667" y="14233"/>
                </a:lnTo>
                <a:lnTo>
                  <a:pt x="7667" y="14380"/>
                </a:lnTo>
                <a:lnTo>
                  <a:pt x="7740" y="14527"/>
                </a:lnTo>
                <a:lnTo>
                  <a:pt x="7483" y="14563"/>
                </a:lnTo>
                <a:lnTo>
                  <a:pt x="7190" y="14527"/>
                </a:lnTo>
                <a:lnTo>
                  <a:pt x="7006" y="14453"/>
                </a:lnTo>
                <a:lnTo>
                  <a:pt x="6786" y="14380"/>
                </a:lnTo>
                <a:lnTo>
                  <a:pt x="6823" y="14160"/>
                </a:lnTo>
                <a:lnTo>
                  <a:pt x="6860" y="13646"/>
                </a:lnTo>
                <a:lnTo>
                  <a:pt x="6860" y="13206"/>
                </a:lnTo>
                <a:lnTo>
                  <a:pt x="6860" y="12766"/>
                </a:lnTo>
                <a:lnTo>
                  <a:pt x="6823" y="12693"/>
                </a:lnTo>
                <a:lnTo>
                  <a:pt x="6713" y="12656"/>
                </a:lnTo>
                <a:lnTo>
                  <a:pt x="6346" y="12693"/>
                </a:lnTo>
                <a:lnTo>
                  <a:pt x="6309" y="12656"/>
                </a:lnTo>
                <a:lnTo>
                  <a:pt x="6236" y="12693"/>
                </a:lnTo>
                <a:lnTo>
                  <a:pt x="6089" y="12913"/>
                </a:lnTo>
                <a:lnTo>
                  <a:pt x="5943" y="13133"/>
                </a:lnTo>
                <a:lnTo>
                  <a:pt x="5869" y="13390"/>
                </a:lnTo>
                <a:lnTo>
                  <a:pt x="5796" y="13610"/>
                </a:lnTo>
                <a:lnTo>
                  <a:pt x="5392" y="13206"/>
                </a:lnTo>
                <a:lnTo>
                  <a:pt x="5686" y="12839"/>
                </a:lnTo>
                <a:lnTo>
                  <a:pt x="5943" y="12473"/>
                </a:lnTo>
                <a:lnTo>
                  <a:pt x="5943" y="12363"/>
                </a:lnTo>
                <a:lnTo>
                  <a:pt x="5943" y="12289"/>
                </a:lnTo>
                <a:lnTo>
                  <a:pt x="5869" y="12216"/>
                </a:lnTo>
                <a:lnTo>
                  <a:pt x="5686" y="12216"/>
                </a:lnTo>
                <a:lnTo>
                  <a:pt x="5612" y="12289"/>
                </a:lnTo>
                <a:lnTo>
                  <a:pt x="5209" y="12949"/>
                </a:lnTo>
                <a:lnTo>
                  <a:pt x="4952" y="12619"/>
                </a:lnTo>
                <a:lnTo>
                  <a:pt x="5136" y="12473"/>
                </a:lnTo>
                <a:lnTo>
                  <a:pt x="5319" y="12289"/>
                </a:lnTo>
                <a:lnTo>
                  <a:pt x="5466" y="12069"/>
                </a:lnTo>
                <a:lnTo>
                  <a:pt x="5576" y="11849"/>
                </a:lnTo>
                <a:lnTo>
                  <a:pt x="5576" y="11776"/>
                </a:lnTo>
                <a:lnTo>
                  <a:pt x="5576" y="11739"/>
                </a:lnTo>
                <a:lnTo>
                  <a:pt x="5539" y="11666"/>
                </a:lnTo>
                <a:lnTo>
                  <a:pt x="5502" y="11629"/>
                </a:lnTo>
                <a:lnTo>
                  <a:pt x="5319" y="11629"/>
                </a:lnTo>
                <a:lnTo>
                  <a:pt x="5282" y="11702"/>
                </a:lnTo>
                <a:lnTo>
                  <a:pt x="4805" y="12399"/>
                </a:lnTo>
                <a:lnTo>
                  <a:pt x="4439" y="11922"/>
                </a:lnTo>
                <a:lnTo>
                  <a:pt x="4549" y="11812"/>
                </a:lnTo>
                <a:lnTo>
                  <a:pt x="4879" y="11409"/>
                </a:lnTo>
                <a:lnTo>
                  <a:pt x="5209" y="10969"/>
                </a:lnTo>
                <a:lnTo>
                  <a:pt x="5209" y="10895"/>
                </a:lnTo>
                <a:lnTo>
                  <a:pt x="5246" y="10859"/>
                </a:lnTo>
                <a:lnTo>
                  <a:pt x="5282" y="10785"/>
                </a:lnTo>
                <a:lnTo>
                  <a:pt x="5282" y="10712"/>
                </a:lnTo>
                <a:lnTo>
                  <a:pt x="5209" y="10639"/>
                </a:lnTo>
                <a:lnTo>
                  <a:pt x="5099" y="10602"/>
                </a:lnTo>
                <a:lnTo>
                  <a:pt x="5026" y="10602"/>
                </a:lnTo>
                <a:lnTo>
                  <a:pt x="4952" y="10639"/>
                </a:lnTo>
                <a:lnTo>
                  <a:pt x="4549" y="11225"/>
                </a:lnTo>
                <a:lnTo>
                  <a:pt x="4329" y="11556"/>
                </a:lnTo>
                <a:lnTo>
                  <a:pt x="4292" y="11482"/>
                </a:lnTo>
                <a:lnTo>
                  <a:pt x="4145" y="11482"/>
                </a:lnTo>
                <a:lnTo>
                  <a:pt x="3888" y="11152"/>
                </a:lnTo>
                <a:lnTo>
                  <a:pt x="4329" y="10822"/>
                </a:lnTo>
                <a:lnTo>
                  <a:pt x="4549" y="10675"/>
                </a:lnTo>
                <a:lnTo>
                  <a:pt x="4732" y="10455"/>
                </a:lnTo>
                <a:lnTo>
                  <a:pt x="4769" y="10418"/>
                </a:lnTo>
                <a:lnTo>
                  <a:pt x="4805" y="10345"/>
                </a:lnTo>
                <a:lnTo>
                  <a:pt x="4732" y="10235"/>
                </a:lnTo>
                <a:lnTo>
                  <a:pt x="4659" y="10162"/>
                </a:lnTo>
                <a:lnTo>
                  <a:pt x="4585" y="10162"/>
                </a:lnTo>
                <a:lnTo>
                  <a:pt x="4512" y="10198"/>
                </a:lnTo>
                <a:lnTo>
                  <a:pt x="4292" y="10345"/>
                </a:lnTo>
                <a:lnTo>
                  <a:pt x="4072" y="10528"/>
                </a:lnTo>
                <a:lnTo>
                  <a:pt x="3705" y="10895"/>
                </a:lnTo>
                <a:lnTo>
                  <a:pt x="3256" y="10239"/>
                </a:lnTo>
                <a:lnTo>
                  <a:pt x="3256" y="10239"/>
                </a:lnTo>
                <a:lnTo>
                  <a:pt x="3485" y="10272"/>
                </a:lnTo>
                <a:lnTo>
                  <a:pt x="3742" y="10235"/>
                </a:lnTo>
                <a:lnTo>
                  <a:pt x="3888" y="10162"/>
                </a:lnTo>
                <a:lnTo>
                  <a:pt x="4072" y="10052"/>
                </a:lnTo>
                <a:lnTo>
                  <a:pt x="4365" y="9868"/>
                </a:lnTo>
                <a:lnTo>
                  <a:pt x="4769" y="9648"/>
                </a:lnTo>
                <a:lnTo>
                  <a:pt x="4989" y="9538"/>
                </a:lnTo>
                <a:lnTo>
                  <a:pt x="5172" y="9391"/>
                </a:lnTo>
                <a:lnTo>
                  <a:pt x="6053" y="10675"/>
                </a:lnTo>
                <a:lnTo>
                  <a:pt x="6383" y="11115"/>
                </a:lnTo>
                <a:lnTo>
                  <a:pt x="6713" y="11556"/>
                </a:lnTo>
                <a:lnTo>
                  <a:pt x="6896" y="11739"/>
                </a:lnTo>
                <a:lnTo>
                  <a:pt x="7116" y="11922"/>
                </a:lnTo>
                <a:lnTo>
                  <a:pt x="7336" y="12069"/>
                </a:lnTo>
                <a:lnTo>
                  <a:pt x="7593" y="12179"/>
                </a:lnTo>
                <a:lnTo>
                  <a:pt x="7813" y="12253"/>
                </a:lnTo>
                <a:lnTo>
                  <a:pt x="8070" y="12289"/>
                </a:lnTo>
                <a:lnTo>
                  <a:pt x="8547" y="12289"/>
                </a:lnTo>
                <a:lnTo>
                  <a:pt x="8767" y="12253"/>
                </a:lnTo>
                <a:lnTo>
                  <a:pt x="8987" y="12179"/>
                </a:lnTo>
                <a:lnTo>
                  <a:pt x="9207" y="12106"/>
                </a:lnTo>
                <a:lnTo>
                  <a:pt x="9427" y="11996"/>
                </a:lnTo>
                <a:lnTo>
                  <a:pt x="9684" y="11849"/>
                </a:lnTo>
                <a:lnTo>
                  <a:pt x="9867" y="11666"/>
                </a:lnTo>
                <a:lnTo>
                  <a:pt x="10051" y="11482"/>
                </a:lnTo>
                <a:lnTo>
                  <a:pt x="10198" y="11262"/>
                </a:lnTo>
                <a:lnTo>
                  <a:pt x="10308" y="11042"/>
                </a:lnTo>
                <a:lnTo>
                  <a:pt x="10418" y="10822"/>
                </a:lnTo>
                <a:lnTo>
                  <a:pt x="10491" y="10565"/>
                </a:lnTo>
                <a:lnTo>
                  <a:pt x="10528" y="10345"/>
                </a:lnTo>
                <a:lnTo>
                  <a:pt x="10564" y="9832"/>
                </a:lnTo>
                <a:lnTo>
                  <a:pt x="10528" y="9318"/>
                </a:lnTo>
                <a:lnTo>
                  <a:pt x="10418" y="8804"/>
                </a:lnTo>
                <a:lnTo>
                  <a:pt x="10234" y="8328"/>
                </a:lnTo>
                <a:lnTo>
                  <a:pt x="9978" y="7887"/>
                </a:lnTo>
                <a:lnTo>
                  <a:pt x="9684" y="7484"/>
                </a:lnTo>
                <a:lnTo>
                  <a:pt x="9097" y="6640"/>
                </a:lnTo>
                <a:lnTo>
                  <a:pt x="9354" y="6494"/>
                </a:lnTo>
                <a:lnTo>
                  <a:pt x="9574" y="6347"/>
                </a:lnTo>
                <a:lnTo>
                  <a:pt x="10014" y="5980"/>
                </a:lnTo>
                <a:lnTo>
                  <a:pt x="10418" y="5613"/>
                </a:lnTo>
                <a:close/>
                <a:moveTo>
                  <a:pt x="8400" y="2055"/>
                </a:moveTo>
                <a:lnTo>
                  <a:pt x="8290" y="2092"/>
                </a:lnTo>
                <a:lnTo>
                  <a:pt x="8217" y="2165"/>
                </a:lnTo>
                <a:lnTo>
                  <a:pt x="8180" y="2202"/>
                </a:lnTo>
                <a:lnTo>
                  <a:pt x="8180" y="2312"/>
                </a:lnTo>
                <a:lnTo>
                  <a:pt x="8180" y="2385"/>
                </a:lnTo>
                <a:lnTo>
                  <a:pt x="8107" y="2422"/>
                </a:lnTo>
                <a:lnTo>
                  <a:pt x="8033" y="2459"/>
                </a:lnTo>
                <a:lnTo>
                  <a:pt x="7300" y="3045"/>
                </a:lnTo>
                <a:lnTo>
                  <a:pt x="6896" y="3339"/>
                </a:lnTo>
                <a:lnTo>
                  <a:pt x="6529" y="3596"/>
                </a:lnTo>
                <a:lnTo>
                  <a:pt x="6456" y="3669"/>
                </a:lnTo>
                <a:lnTo>
                  <a:pt x="6419" y="3742"/>
                </a:lnTo>
                <a:lnTo>
                  <a:pt x="6419" y="3852"/>
                </a:lnTo>
                <a:lnTo>
                  <a:pt x="6419" y="3926"/>
                </a:lnTo>
                <a:lnTo>
                  <a:pt x="8547" y="6677"/>
                </a:lnTo>
                <a:lnTo>
                  <a:pt x="8547" y="6750"/>
                </a:lnTo>
                <a:lnTo>
                  <a:pt x="8620" y="6787"/>
                </a:lnTo>
                <a:lnTo>
                  <a:pt x="9391" y="7851"/>
                </a:lnTo>
                <a:lnTo>
                  <a:pt x="9684" y="8291"/>
                </a:lnTo>
                <a:lnTo>
                  <a:pt x="9904" y="8768"/>
                </a:lnTo>
                <a:lnTo>
                  <a:pt x="10014" y="9025"/>
                </a:lnTo>
                <a:lnTo>
                  <a:pt x="10088" y="9281"/>
                </a:lnTo>
                <a:lnTo>
                  <a:pt x="10124" y="9538"/>
                </a:lnTo>
                <a:lnTo>
                  <a:pt x="10124" y="9832"/>
                </a:lnTo>
                <a:lnTo>
                  <a:pt x="10124" y="10088"/>
                </a:lnTo>
                <a:lnTo>
                  <a:pt x="10088" y="10308"/>
                </a:lnTo>
                <a:lnTo>
                  <a:pt x="10014" y="10565"/>
                </a:lnTo>
                <a:lnTo>
                  <a:pt x="9904" y="10785"/>
                </a:lnTo>
                <a:lnTo>
                  <a:pt x="9794" y="11005"/>
                </a:lnTo>
                <a:lnTo>
                  <a:pt x="9647" y="11189"/>
                </a:lnTo>
                <a:lnTo>
                  <a:pt x="9464" y="11372"/>
                </a:lnTo>
                <a:lnTo>
                  <a:pt x="9281" y="11556"/>
                </a:lnTo>
                <a:lnTo>
                  <a:pt x="9097" y="11666"/>
                </a:lnTo>
                <a:lnTo>
                  <a:pt x="8877" y="11739"/>
                </a:lnTo>
                <a:lnTo>
                  <a:pt x="8657" y="11776"/>
                </a:lnTo>
                <a:lnTo>
                  <a:pt x="8437" y="11812"/>
                </a:lnTo>
                <a:lnTo>
                  <a:pt x="7997" y="11812"/>
                </a:lnTo>
                <a:lnTo>
                  <a:pt x="7813" y="11739"/>
                </a:lnTo>
                <a:lnTo>
                  <a:pt x="7593" y="11666"/>
                </a:lnTo>
                <a:lnTo>
                  <a:pt x="7373" y="11519"/>
                </a:lnTo>
                <a:lnTo>
                  <a:pt x="7153" y="11372"/>
                </a:lnTo>
                <a:lnTo>
                  <a:pt x="6970" y="11152"/>
                </a:lnTo>
                <a:lnTo>
                  <a:pt x="6823" y="10932"/>
                </a:lnTo>
                <a:lnTo>
                  <a:pt x="6053" y="9905"/>
                </a:lnTo>
                <a:lnTo>
                  <a:pt x="5356" y="8878"/>
                </a:lnTo>
                <a:lnTo>
                  <a:pt x="4659" y="7814"/>
                </a:lnTo>
                <a:lnTo>
                  <a:pt x="4035" y="6714"/>
                </a:lnTo>
                <a:lnTo>
                  <a:pt x="3742" y="6163"/>
                </a:lnTo>
                <a:lnTo>
                  <a:pt x="3485" y="5613"/>
                </a:lnTo>
                <a:lnTo>
                  <a:pt x="3412" y="5540"/>
                </a:lnTo>
                <a:lnTo>
                  <a:pt x="3301" y="5503"/>
                </a:lnTo>
                <a:lnTo>
                  <a:pt x="3191" y="5503"/>
                </a:lnTo>
                <a:lnTo>
                  <a:pt x="3118" y="5576"/>
                </a:lnTo>
                <a:lnTo>
                  <a:pt x="3008" y="5687"/>
                </a:lnTo>
                <a:lnTo>
                  <a:pt x="2861" y="5760"/>
                </a:lnTo>
                <a:lnTo>
                  <a:pt x="2715" y="5833"/>
                </a:lnTo>
                <a:lnTo>
                  <a:pt x="2568" y="5833"/>
                </a:lnTo>
                <a:lnTo>
                  <a:pt x="2421" y="5870"/>
                </a:lnTo>
                <a:lnTo>
                  <a:pt x="2274" y="5907"/>
                </a:lnTo>
                <a:lnTo>
                  <a:pt x="2018" y="6053"/>
                </a:lnTo>
                <a:lnTo>
                  <a:pt x="1431" y="6420"/>
                </a:lnTo>
                <a:lnTo>
                  <a:pt x="1137" y="6604"/>
                </a:lnTo>
                <a:lnTo>
                  <a:pt x="880" y="6824"/>
                </a:lnTo>
                <a:lnTo>
                  <a:pt x="770" y="6824"/>
                </a:lnTo>
                <a:lnTo>
                  <a:pt x="697" y="6897"/>
                </a:lnTo>
                <a:lnTo>
                  <a:pt x="660" y="6970"/>
                </a:lnTo>
                <a:lnTo>
                  <a:pt x="697" y="7080"/>
                </a:lnTo>
                <a:lnTo>
                  <a:pt x="1101" y="7814"/>
                </a:lnTo>
                <a:lnTo>
                  <a:pt x="1541" y="8548"/>
                </a:lnTo>
                <a:lnTo>
                  <a:pt x="2458" y="9942"/>
                </a:lnTo>
                <a:lnTo>
                  <a:pt x="3412" y="11335"/>
                </a:lnTo>
                <a:lnTo>
                  <a:pt x="4402" y="12693"/>
                </a:lnTo>
                <a:lnTo>
                  <a:pt x="4989" y="13426"/>
                </a:lnTo>
                <a:lnTo>
                  <a:pt x="4952" y="13426"/>
                </a:lnTo>
                <a:lnTo>
                  <a:pt x="4952" y="13500"/>
                </a:lnTo>
                <a:lnTo>
                  <a:pt x="4989" y="13536"/>
                </a:lnTo>
                <a:lnTo>
                  <a:pt x="5026" y="13573"/>
                </a:lnTo>
                <a:lnTo>
                  <a:pt x="5099" y="13536"/>
                </a:lnTo>
                <a:lnTo>
                  <a:pt x="5429" y="13940"/>
                </a:lnTo>
                <a:lnTo>
                  <a:pt x="5796" y="14307"/>
                </a:lnTo>
                <a:lnTo>
                  <a:pt x="5833" y="14343"/>
                </a:lnTo>
                <a:lnTo>
                  <a:pt x="5906" y="14380"/>
                </a:lnTo>
                <a:lnTo>
                  <a:pt x="6126" y="14563"/>
                </a:lnTo>
                <a:lnTo>
                  <a:pt x="6383" y="14710"/>
                </a:lnTo>
                <a:lnTo>
                  <a:pt x="6640" y="14857"/>
                </a:lnTo>
                <a:lnTo>
                  <a:pt x="6933" y="14967"/>
                </a:lnTo>
                <a:lnTo>
                  <a:pt x="7226" y="15040"/>
                </a:lnTo>
                <a:lnTo>
                  <a:pt x="7850" y="15040"/>
                </a:lnTo>
                <a:lnTo>
                  <a:pt x="8180" y="14967"/>
                </a:lnTo>
                <a:lnTo>
                  <a:pt x="8510" y="14820"/>
                </a:lnTo>
                <a:lnTo>
                  <a:pt x="8877" y="14673"/>
                </a:lnTo>
                <a:lnTo>
                  <a:pt x="9574" y="14343"/>
                </a:lnTo>
                <a:lnTo>
                  <a:pt x="11115" y="13683"/>
                </a:lnTo>
                <a:lnTo>
                  <a:pt x="11592" y="13426"/>
                </a:lnTo>
                <a:lnTo>
                  <a:pt x="11995" y="13170"/>
                </a:lnTo>
                <a:lnTo>
                  <a:pt x="12399" y="12839"/>
                </a:lnTo>
                <a:lnTo>
                  <a:pt x="12729" y="12436"/>
                </a:lnTo>
                <a:lnTo>
                  <a:pt x="12912" y="12142"/>
                </a:lnTo>
                <a:lnTo>
                  <a:pt x="13059" y="11849"/>
                </a:lnTo>
                <a:lnTo>
                  <a:pt x="13169" y="11519"/>
                </a:lnTo>
                <a:lnTo>
                  <a:pt x="13242" y="11189"/>
                </a:lnTo>
                <a:lnTo>
                  <a:pt x="13279" y="10859"/>
                </a:lnTo>
                <a:lnTo>
                  <a:pt x="13316" y="10528"/>
                </a:lnTo>
                <a:lnTo>
                  <a:pt x="13279" y="10198"/>
                </a:lnTo>
                <a:lnTo>
                  <a:pt x="13242" y="9868"/>
                </a:lnTo>
                <a:lnTo>
                  <a:pt x="13169" y="9538"/>
                </a:lnTo>
                <a:lnTo>
                  <a:pt x="13095" y="9208"/>
                </a:lnTo>
                <a:lnTo>
                  <a:pt x="12875" y="8584"/>
                </a:lnTo>
                <a:lnTo>
                  <a:pt x="12582" y="7961"/>
                </a:lnTo>
                <a:lnTo>
                  <a:pt x="12252" y="7374"/>
                </a:lnTo>
                <a:lnTo>
                  <a:pt x="11885" y="6824"/>
                </a:lnTo>
                <a:lnTo>
                  <a:pt x="10271" y="4476"/>
                </a:lnTo>
                <a:lnTo>
                  <a:pt x="8657" y="2165"/>
                </a:lnTo>
                <a:lnTo>
                  <a:pt x="8584" y="2092"/>
                </a:lnTo>
                <a:lnTo>
                  <a:pt x="8474" y="2055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79" name="Google Shape;79;p13"/>
          <p:cNvSpPr/>
          <p:nvPr/>
        </p:nvSpPr>
        <p:spPr>
          <a:xfrm>
            <a:off x="1866011" y="4742879"/>
            <a:ext cx="681078" cy="455287"/>
          </a:xfrm>
          <a:custGeom>
            <a:avLst/>
            <a:gdLst/>
            <a:ahLst/>
            <a:cxnLst/>
            <a:rect l="l" t="t" r="r" b="b"/>
            <a:pathLst>
              <a:path w="13610" h="9098" extrusionOk="0">
                <a:moveTo>
                  <a:pt x="4696" y="0"/>
                </a:moveTo>
                <a:lnTo>
                  <a:pt x="4586" y="74"/>
                </a:lnTo>
                <a:lnTo>
                  <a:pt x="4256" y="440"/>
                </a:lnTo>
                <a:lnTo>
                  <a:pt x="3999" y="844"/>
                </a:lnTo>
                <a:lnTo>
                  <a:pt x="3742" y="1247"/>
                </a:lnTo>
                <a:lnTo>
                  <a:pt x="3522" y="1688"/>
                </a:lnTo>
                <a:lnTo>
                  <a:pt x="3339" y="2128"/>
                </a:lnTo>
                <a:lnTo>
                  <a:pt x="3228" y="2605"/>
                </a:lnTo>
                <a:lnTo>
                  <a:pt x="3118" y="3081"/>
                </a:lnTo>
                <a:lnTo>
                  <a:pt x="3045" y="3595"/>
                </a:lnTo>
                <a:lnTo>
                  <a:pt x="3008" y="3852"/>
                </a:lnTo>
                <a:lnTo>
                  <a:pt x="2935" y="4072"/>
                </a:lnTo>
                <a:lnTo>
                  <a:pt x="2825" y="4329"/>
                </a:lnTo>
                <a:lnTo>
                  <a:pt x="2678" y="4512"/>
                </a:lnTo>
                <a:lnTo>
                  <a:pt x="2605" y="4622"/>
                </a:lnTo>
                <a:lnTo>
                  <a:pt x="2495" y="4659"/>
                </a:lnTo>
                <a:lnTo>
                  <a:pt x="2275" y="4732"/>
                </a:lnTo>
                <a:lnTo>
                  <a:pt x="1835" y="4732"/>
                </a:lnTo>
                <a:lnTo>
                  <a:pt x="1541" y="4659"/>
                </a:lnTo>
                <a:lnTo>
                  <a:pt x="991" y="4659"/>
                </a:lnTo>
                <a:lnTo>
                  <a:pt x="881" y="4732"/>
                </a:lnTo>
                <a:lnTo>
                  <a:pt x="771" y="4769"/>
                </a:lnTo>
                <a:lnTo>
                  <a:pt x="587" y="4732"/>
                </a:lnTo>
                <a:lnTo>
                  <a:pt x="404" y="4732"/>
                </a:lnTo>
                <a:lnTo>
                  <a:pt x="257" y="4805"/>
                </a:lnTo>
                <a:lnTo>
                  <a:pt x="74" y="4879"/>
                </a:lnTo>
                <a:lnTo>
                  <a:pt x="37" y="4952"/>
                </a:lnTo>
                <a:lnTo>
                  <a:pt x="0" y="5026"/>
                </a:lnTo>
                <a:lnTo>
                  <a:pt x="0" y="5172"/>
                </a:lnTo>
                <a:lnTo>
                  <a:pt x="37" y="5209"/>
                </a:lnTo>
                <a:lnTo>
                  <a:pt x="74" y="5246"/>
                </a:lnTo>
                <a:lnTo>
                  <a:pt x="147" y="5282"/>
                </a:lnTo>
                <a:lnTo>
                  <a:pt x="221" y="5246"/>
                </a:lnTo>
                <a:lnTo>
                  <a:pt x="514" y="5172"/>
                </a:lnTo>
                <a:lnTo>
                  <a:pt x="587" y="5282"/>
                </a:lnTo>
                <a:lnTo>
                  <a:pt x="697" y="5356"/>
                </a:lnTo>
                <a:lnTo>
                  <a:pt x="807" y="5356"/>
                </a:lnTo>
                <a:lnTo>
                  <a:pt x="881" y="5319"/>
                </a:lnTo>
                <a:lnTo>
                  <a:pt x="918" y="5282"/>
                </a:lnTo>
                <a:lnTo>
                  <a:pt x="991" y="5209"/>
                </a:lnTo>
                <a:lnTo>
                  <a:pt x="1064" y="5172"/>
                </a:lnTo>
                <a:lnTo>
                  <a:pt x="1248" y="5136"/>
                </a:lnTo>
                <a:lnTo>
                  <a:pt x="1431" y="5172"/>
                </a:lnTo>
                <a:lnTo>
                  <a:pt x="1614" y="5209"/>
                </a:lnTo>
                <a:lnTo>
                  <a:pt x="1981" y="5282"/>
                </a:lnTo>
                <a:lnTo>
                  <a:pt x="2201" y="5282"/>
                </a:lnTo>
                <a:lnTo>
                  <a:pt x="2385" y="5246"/>
                </a:lnTo>
                <a:lnTo>
                  <a:pt x="2605" y="5209"/>
                </a:lnTo>
                <a:lnTo>
                  <a:pt x="2752" y="5136"/>
                </a:lnTo>
                <a:lnTo>
                  <a:pt x="2935" y="5026"/>
                </a:lnTo>
                <a:lnTo>
                  <a:pt x="3082" y="4879"/>
                </a:lnTo>
                <a:lnTo>
                  <a:pt x="3192" y="4732"/>
                </a:lnTo>
                <a:lnTo>
                  <a:pt x="3302" y="4549"/>
                </a:lnTo>
                <a:lnTo>
                  <a:pt x="3449" y="4182"/>
                </a:lnTo>
                <a:lnTo>
                  <a:pt x="3522" y="3925"/>
                </a:lnTo>
                <a:lnTo>
                  <a:pt x="3559" y="3668"/>
                </a:lnTo>
                <a:lnTo>
                  <a:pt x="3632" y="3118"/>
                </a:lnTo>
                <a:lnTo>
                  <a:pt x="3742" y="2641"/>
                </a:lnTo>
                <a:lnTo>
                  <a:pt x="3889" y="2201"/>
                </a:lnTo>
                <a:lnTo>
                  <a:pt x="4035" y="1834"/>
                </a:lnTo>
                <a:lnTo>
                  <a:pt x="4219" y="1467"/>
                </a:lnTo>
                <a:lnTo>
                  <a:pt x="4402" y="1137"/>
                </a:lnTo>
                <a:lnTo>
                  <a:pt x="4659" y="844"/>
                </a:lnTo>
                <a:lnTo>
                  <a:pt x="5173" y="2861"/>
                </a:lnTo>
                <a:lnTo>
                  <a:pt x="5649" y="4842"/>
                </a:lnTo>
                <a:lnTo>
                  <a:pt x="6126" y="6860"/>
                </a:lnTo>
                <a:lnTo>
                  <a:pt x="6567" y="8914"/>
                </a:lnTo>
                <a:lnTo>
                  <a:pt x="6603" y="8987"/>
                </a:lnTo>
                <a:lnTo>
                  <a:pt x="6713" y="9061"/>
                </a:lnTo>
                <a:lnTo>
                  <a:pt x="6787" y="9097"/>
                </a:lnTo>
                <a:lnTo>
                  <a:pt x="6897" y="9097"/>
                </a:lnTo>
                <a:lnTo>
                  <a:pt x="7153" y="8987"/>
                </a:lnTo>
                <a:lnTo>
                  <a:pt x="7374" y="8804"/>
                </a:lnTo>
                <a:lnTo>
                  <a:pt x="7520" y="8620"/>
                </a:lnTo>
                <a:lnTo>
                  <a:pt x="7667" y="8364"/>
                </a:lnTo>
                <a:lnTo>
                  <a:pt x="7814" y="7997"/>
                </a:lnTo>
                <a:lnTo>
                  <a:pt x="7924" y="7593"/>
                </a:lnTo>
                <a:lnTo>
                  <a:pt x="8181" y="6823"/>
                </a:lnTo>
                <a:lnTo>
                  <a:pt x="9061" y="3962"/>
                </a:lnTo>
                <a:lnTo>
                  <a:pt x="9208" y="4439"/>
                </a:lnTo>
                <a:lnTo>
                  <a:pt x="9318" y="4952"/>
                </a:lnTo>
                <a:lnTo>
                  <a:pt x="9318" y="5062"/>
                </a:lnTo>
                <a:lnTo>
                  <a:pt x="9391" y="5136"/>
                </a:lnTo>
                <a:lnTo>
                  <a:pt x="9464" y="5209"/>
                </a:lnTo>
                <a:lnTo>
                  <a:pt x="9574" y="5209"/>
                </a:lnTo>
                <a:lnTo>
                  <a:pt x="12032" y="5062"/>
                </a:lnTo>
                <a:lnTo>
                  <a:pt x="12069" y="5136"/>
                </a:lnTo>
                <a:lnTo>
                  <a:pt x="12105" y="5209"/>
                </a:lnTo>
                <a:lnTo>
                  <a:pt x="12326" y="5356"/>
                </a:lnTo>
                <a:lnTo>
                  <a:pt x="12582" y="5429"/>
                </a:lnTo>
                <a:lnTo>
                  <a:pt x="12619" y="5466"/>
                </a:lnTo>
                <a:lnTo>
                  <a:pt x="12912" y="5466"/>
                </a:lnTo>
                <a:lnTo>
                  <a:pt x="13059" y="5429"/>
                </a:lnTo>
                <a:lnTo>
                  <a:pt x="13206" y="5319"/>
                </a:lnTo>
                <a:lnTo>
                  <a:pt x="13316" y="5209"/>
                </a:lnTo>
                <a:lnTo>
                  <a:pt x="13426" y="5062"/>
                </a:lnTo>
                <a:lnTo>
                  <a:pt x="13536" y="4915"/>
                </a:lnTo>
                <a:lnTo>
                  <a:pt x="13609" y="4732"/>
                </a:lnTo>
                <a:lnTo>
                  <a:pt x="13609" y="4659"/>
                </a:lnTo>
                <a:lnTo>
                  <a:pt x="13609" y="4549"/>
                </a:lnTo>
                <a:lnTo>
                  <a:pt x="13536" y="4439"/>
                </a:lnTo>
                <a:lnTo>
                  <a:pt x="13426" y="4292"/>
                </a:lnTo>
                <a:lnTo>
                  <a:pt x="13279" y="4219"/>
                </a:lnTo>
                <a:lnTo>
                  <a:pt x="13133" y="4145"/>
                </a:lnTo>
                <a:lnTo>
                  <a:pt x="12949" y="4072"/>
                </a:lnTo>
                <a:lnTo>
                  <a:pt x="12802" y="4072"/>
                </a:lnTo>
                <a:lnTo>
                  <a:pt x="12619" y="4108"/>
                </a:lnTo>
                <a:lnTo>
                  <a:pt x="12436" y="4182"/>
                </a:lnTo>
                <a:lnTo>
                  <a:pt x="12326" y="4255"/>
                </a:lnTo>
                <a:lnTo>
                  <a:pt x="12252" y="4329"/>
                </a:lnTo>
                <a:lnTo>
                  <a:pt x="12142" y="4512"/>
                </a:lnTo>
                <a:lnTo>
                  <a:pt x="9794" y="4659"/>
                </a:lnTo>
                <a:lnTo>
                  <a:pt x="9721" y="4255"/>
                </a:lnTo>
                <a:lnTo>
                  <a:pt x="9611" y="3852"/>
                </a:lnTo>
                <a:lnTo>
                  <a:pt x="9464" y="3448"/>
                </a:lnTo>
                <a:lnTo>
                  <a:pt x="9281" y="3045"/>
                </a:lnTo>
                <a:lnTo>
                  <a:pt x="9208" y="2971"/>
                </a:lnTo>
                <a:lnTo>
                  <a:pt x="9134" y="2935"/>
                </a:lnTo>
                <a:lnTo>
                  <a:pt x="8987" y="2935"/>
                </a:lnTo>
                <a:lnTo>
                  <a:pt x="8841" y="2971"/>
                </a:lnTo>
                <a:lnTo>
                  <a:pt x="8804" y="3045"/>
                </a:lnTo>
                <a:lnTo>
                  <a:pt x="8767" y="3118"/>
                </a:lnTo>
                <a:lnTo>
                  <a:pt x="7850" y="6016"/>
                </a:lnTo>
                <a:lnTo>
                  <a:pt x="7374" y="7557"/>
                </a:lnTo>
                <a:lnTo>
                  <a:pt x="7227" y="7997"/>
                </a:lnTo>
                <a:lnTo>
                  <a:pt x="7153" y="8217"/>
                </a:lnTo>
                <a:lnTo>
                  <a:pt x="7007" y="8400"/>
                </a:lnTo>
                <a:lnTo>
                  <a:pt x="6567" y="6346"/>
                </a:lnTo>
                <a:lnTo>
                  <a:pt x="6090" y="4292"/>
                </a:lnTo>
                <a:lnTo>
                  <a:pt x="5576" y="2238"/>
                </a:lnTo>
                <a:lnTo>
                  <a:pt x="5026" y="220"/>
                </a:lnTo>
                <a:lnTo>
                  <a:pt x="4953" y="74"/>
                </a:lnTo>
                <a:lnTo>
                  <a:pt x="4842" y="37"/>
                </a:lnTo>
                <a:lnTo>
                  <a:pt x="4696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80" name="Google Shape;80;p13"/>
          <p:cNvSpPr/>
          <p:nvPr/>
        </p:nvSpPr>
        <p:spPr>
          <a:xfrm>
            <a:off x="6669805" y="4614395"/>
            <a:ext cx="308462" cy="330481"/>
          </a:xfrm>
          <a:custGeom>
            <a:avLst/>
            <a:gdLst/>
            <a:ahLst/>
            <a:cxnLst/>
            <a:rect l="l" t="t" r="r" b="b"/>
            <a:pathLst>
              <a:path w="6164" h="6604" extrusionOk="0">
                <a:moveTo>
                  <a:pt x="3962" y="0"/>
                </a:moveTo>
                <a:lnTo>
                  <a:pt x="3926" y="37"/>
                </a:lnTo>
                <a:lnTo>
                  <a:pt x="3889" y="74"/>
                </a:lnTo>
                <a:lnTo>
                  <a:pt x="3889" y="147"/>
                </a:lnTo>
                <a:lnTo>
                  <a:pt x="3522" y="477"/>
                </a:lnTo>
                <a:lnTo>
                  <a:pt x="3229" y="807"/>
                </a:lnTo>
                <a:lnTo>
                  <a:pt x="2788" y="1284"/>
                </a:lnTo>
                <a:lnTo>
                  <a:pt x="2458" y="1651"/>
                </a:lnTo>
                <a:lnTo>
                  <a:pt x="2201" y="1578"/>
                </a:lnTo>
                <a:lnTo>
                  <a:pt x="1321" y="1321"/>
                </a:lnTo>
                <a:lnTo>
                  <a:pt x="1138" y="1284"/>
                </a:lnTo>
                <a:lnTo>
                  <a:pt x="808" y="1211"/>
                </a:lnTo>
                <a:lnTo>
                  <a:pt x="661" y="1174"/>
                </a:lnTo>
                <a:lnTo>
                  <a:pt x="514" y="1211"/>
                </a:lnTo>
                <a:lnTo>
                  <a:pt x="441" y="1248"/>
                </a:lnTo>
                <a:lnTo>
                  <a:pt x="441" y="1284"/>
                </a:lnTo>
                <a:lnTo>
                  <a:pt x="441" y="1358"/>
                </a:lnTo>
                <a:lnTo>
                  <a:pt x="477" y="1468"/>
                </a:lnTo>
                <a:lnTo>
                  <a:pt x="551" y="1541"/>
                </a:lnTo>
                <a:lnTo>
                  <a:pt x="661" y="1614"/>
                </a:lnTo>
                <a:lnTo>
                  <a:pt x="771" y="1651"/>
                </a:lnTo>
                <a:lnTo>
                  <a:pt x="1064" y="1761"/>
                </a:lnTo>
                <a:lnTo>
                  <a:pt x="1284" y="1798"/>
                </a:lnTo>
                <a:lnTo>
                  <a:pt x="2055" y="2018"/>
                </a:lnTo>
                <a:lnTo>
                  <a:pt x="2055" y="2091"/>
                </a:lnTo>
                <a:lnTo>
                  <a:pt x="2091" y="2165"/>
                </a:lnTo>
                <a:lnTo>
                  <a:pt x="2165" y="2238"/>
                </a:lnTo>
                <a:lnTo>
                  <a:pt x="2201" y="2238"/>
                </a:lnTo>
                <a:lnTo>
                  <a:pt x="2275" y="2275"/>
                </a:lnTo>
                <a:lnTo>
                  <a:pt x="2385" y="2238"/>
                </a:lnTo>
                <a:lnTo>
                  <a:pt x="2532" y="2165"/>
                </a:lnTo>
                <a:lnTo>
                  <a:pt x="2678" y="2128"/>
                </a:lnTo>
                <a:lnTo>
                  <a:pt x="2752" y="2091"/>
                </a:lnTo>
                <a:lnTo>
                  <a:pt x="2788" y="2055"/>
                </a:lnTo>
                <a:lnTo>
                  <a:pt x="2788" y="1981"/>
                </a:lnTo>
                <a:lnTo>
                  <a:pt x="2788" y="1908"/>
                </a:lnTo>
                <a:lnTo>
                  <a:pt x="2935" y="1761"/>
                </a:lnTo>
                <a:lnTo>
                  <a:pt x="3375" y="1284"/>
                </a:lnTo>
                <a:lnTo>
                  <a:pt x="3815" y="771"/>
                </a:lnTo>
                <a:lnTo>
                  <a:pt x="3852" y="1394"/>
                </a:lnTo>
                <a:lnTo>
                  <a:pt x="3852" y="2091"/>
                </a:lnTo>
                <a:lnTo>
                  <a:pt x="3889" y="2421"/>
                </a:lnTo>
                <a:lnTo>
                  <a:pt x="3962" y="2605"/>
                </a:lnTo>
                <a:lnTo>
                  <a:pt x="4036" y="2751"/>
                </a:lnTo>
                <a:lnTo>
                  <a:pt x="4109" y="2825"/>
                </a:lnTo>
                <a:lnTo>
                  <a:pt x="4219" y="2825"/>
                </a:lnTo>
                <a:lnTo>
                  <a:pt x="4476" y="3008"/>
                </a:lnTo>
                <a:lnTo>
                  <a:pt x="4732" y="3155"/>
                </a:lnTo>
                <a:lnTo>
                  <a:pt x="5063" y="3265"/>
                </a:lnTo>
                <a:lnTo>
                  <a:pt x="5356" y="3338"/>
                </a:lnTo>
                <a:lnTo>
                  <a:pt x="5246" y="3412"/>
                </a:lnTo>
                <a:lnTo>
                  <a:pt x="4732" y="3669"/>
                </a:lnTo>
                <a:lnTo>
                  <a:pt x="4512" y="3779"/>
                </a:lnTo>
                <a:lnTo>
                  <a:pt x="4292" y="3925"/>
                </a:lnTo>
                <a:lnTo>
                  <a:pt x="4219" y="3925"/>
                </a:lnTo>
                <a:lnTo>
                  <a:pt x="4182" y="3962"/>
                </a:lnTo>
                <a:lnTo>
                  <a:pt x="4072" y="4072"/>
                </a:lnTo>
                <a:lnTo>
                  <a:pt x="3962" y="4292"/>
                </a:lnTo>
                <a:lnTo>
                  <a:pt x="3889" y="4549"/>
                </a:lnTo>
                <a:lnTo>
                  <a:pt x="3852" y="5283"/>
                </a:lnTo>
                <a:lnTo>
                  <a:pt x="3852" y="5649"/>
                </a:lnTo>
                <a:lnTo>
                  <a:pt x="3852" y="6053"/>
                </a:lnTo>
                <a:lnTo>
                  <a:pt x="3559" y="5723"/>
                </a:lnTo>
                <a:lnTo>
                  <a:pt x="3229" y="5393"/>
                </a:lnTo>
                <a:lnTo>
                  <a:pt x="2642" y="4769"/>
                </a:lnTo>
                <a:lnTo>
                  <a:pt x="2568" y="4659"/>
                </a:lnTo>
                <a:lnTo>
                  <a:pt x="2495" y="4586"/>
                </a:lnTo>
                <a:lnTo>
                  <a:pt x="2385" y="4586"/>
                </a:lnTo>
                <a:lnTo>
                  <a:pt x="2385" y="4622"/>
                </a:lnTo>
                <a:lnTo>
                  <a:pt x="2312" y="4622"/>
                </a:lnTo>
                <a:lnTo>
                  <a:pt x="1908" y="4769"/>
                </a:lnTo>
                <a:lnTo>
                  <a:pt x="1468" y="4842"/>
                </a:lnTo>
                <a:lnTo>
                  <a:pt x="1064" y="4916"/>
                </a:lnTo>
                <a:lnTo>
                  <a:pt x="624" y="4952"/>
                </a:lnTo>
                <a:lnTo>
                  <a:pt x="1138" y="4329"/>
                </a:lnTo>
                <a:lnTo>
                  <a:pt x="1358" y="3999"/>
                </a:lnTo>
                <a:lnTo>
                  <a:pt x="1541" y="3632"/>
                </a:lnTo>
                <a:lnTo>
                  <a:pt x="1688" y="3595"/>
                </a:lnTo>
                <a:lnTo>
                  <a:pt x="1725" y="3558"/>
                </a:lnTo>
                <a:lnTo>
                  <a:pt x="1761" y="3485"/>
                </a:lnTo>
                <a:lnTo>
                  <a:pt x="1798" y="3448"/>
                </a:lnTo>
                <a:lnTo>
                  <a:pt x="1798" y="3375"/>
                </a:lnTo>
                <a:lnTo>
                  <a:pt x="1761" y="3302"/>
                </a:lnTo>
                <a:lnTo>
                  <a:pt x="1725" y="3265"/>
                </a:lnTo>
                <a:lnTo>
                  <a:pt x="1651" y="3228"/>
                </a:lnTo>
                <a:lnTo>
                  <a:pt x="1541" y="3045"/>
                </a:lnTo>
                <a:lnTo>
                  <a:pt x="1211" y="2458"/>
                </a:lnTo>
                <a:lnTo>
                  <a:pt x="844" y="1908"/>
                </a:lnTo>
                <a:lnTo>
                  <a:pt x="624" y="1651"/>
                </a:lnTo>
                <a:lnTo>
                  <a:pt x="367" y="1431"/>
                </a:lnTo>
                <a:lnTo>
                  <a:pt x="257" y="1394"/>
                </a:lnTo>
                <a:lnTo>
                  <a:pt x="184" y="1431"/>
                </a:lnTo>
                <a:lnTo>
                  <a:pt x="111" y="1504"/>
                </a:lnTo>
                <a:lnTo>
                  <a:pt x="111" y="1578"/>
                </a:lnTo>
                <a:lnTo>
                  <a:pt x="111" y="1614"/>
                </a:lnTo>
                <a:lnTo>
                  <a:pt x="331" y="1945"/>
                </a:lnTo>
                <a:lnTo>
                  <a:pt x="551" y="2238"/>
                </a:lnTo>
                <a:lnTo>
                  <a:pt x="771" y="2531"/>
                </a:lnTo>
                <a:lnTo>
                  <a:pt x="954" y="2825"/>
                </a:lnTo>
                <a:lnTo>
                  <a:pt x="1101" y="3155"/>
                </a:lnTo>
                <a:lnTo>
                  <a:pt x="1174" y="3338"/>
                </a:lnTo>
                <a:lnTo>
                  <a:pt x="1284" y="3522"/>
                </a:lnTo>
                <a:lnTo>
                  <a:pt x="1101" y="3669"/>
                </a:lnTo>
                <a:lnTo>
                  <a:pt x="918" y="3815"/>
                </a:lnTo>
                <a:lnTo>
                  <a:pt x="587" y="4219"/>
                </a:lnTo>
                <a:lnTo>
                  <a:pt x="294" y="4622"/>
                </a:lnTo>
                <a:lnTo>
                  <a:pt x="37" y="5062"/>
                </a:lnTo>
                <a:lnTo>
                  <a:pt x="1" y="5172"/>
                </a:lnTo>
                <a:lnTo>
                  <a:pt x="1" y="5283"/>
                </a:lnTo>
                <a:lnTo>
                  <a:pt x="74" y="5356"/>
                </a:lnTo>
                <a:lnTo>
                  <a:pt x="184" y="5393"/>
                </a:lnTo>
                <a:lnTo>
                  <a:pt x="734" y="5393"/>
                </a:lnTo>
                <a:lnTo>
                  <a:pt x="1284" y="5356"/>
                </a:lnTo>
                <a:lnTo>
                  <a:pt x="1835" y="5246"/>
                </a:lnTo>
                <a:lnTo>
                  <a:pt x="2348" y="5062"/>
                </a:lnTo>
                <a:lnTo>
                  <a:pt x="2568" y="5356"/>
                </a:lnTo>
                <a:lnTo>
                  <a:pt x="2788" y="5576"/>
                </a:lnTo>
                <a:lnTo>
                  <a:pt x="3229" y="6163"/>
                </a:lnTo>
                <a:lnTo>
                  <a:pt x="3485" y="6383"/>
                </a:lnTo>
                <a:lnTo>
                  <a:pt x="3632" y="6493"/>
                </a:lnTo>
                <a:lnTo>
                  <a:pt x="3779" y="6566"/>
                </a:lnTo>
                <a:lnTo>
                  <a:pt x="3889" y="6566"/>
                </a:lnTo>
                <a:lnTo>
                  <a:pt x="4036" y="6530"/>
                </a:lnTo>
                <a:lnTo>
                  <a:pt x="4146" y="6603"/>
                </a:lnTo>
                <a:lnTo>
                  <a:pt x="4292" y="6603"/>
                </a:lnTo>
                <a:lnTo>
                  <a:pt x="4366" y="6530"/>
                </a:lnTo>
                <a:lnTo>
                  <a:pt x="4402" y="6456"/>
                </a:lnTo>
                <a:lnTo>
                  <a:pt x="4439" y="6383"/>
                </a:lnTo>
                <a:lnTo>
                  <a:pt x="4402" y="6310"/>
                </a:lnTo>
                <a:lnTo>
                  <a:pt x="4366" y="6273"/>
                </a:lnTo>
                <a:lnTo>
                  <a:pt x="4329" y="6236"/>
                </a:lnTo>
                <a:lnTo>
                  <a:pt x="4292" y="6053"/>
                </a:lnTo>
                <a:lnTo>
                  <a:pt x="4292" y="5833"/>
                </a:lnTo>
                <a:lnTo>
                  <a:pt x="4256" y="5172"/>
                </a:lnTo>
                <a:lnTo>
                  <a:pt x="4256" y="4769"/>
                </a:lnTo>
                <a:lnTo>
                  <a:pt x="4256" y="4402"/>
                </a:lnTo>
                <a:lnTo>
                  <a:pt x="4402" y="4402"/>
                </a:lnTo>
                <a:lnTo>
                  <a:pt x="4476" y="4365"/>
                </a:lnTo>
                <a:lnTo>
                  <a:pt x="4549" y="4292"/>
                </a:lnTo>
                <a:lnTo>
                  <a:pt x="4549" y="4255"/>
                </a:lnTo>
                <a:lnTo>
                  <a:pt x="4622" y="4219"/>
                </a:lnTo>
                <a:lnTo>
                  <a:pt x="5209" y="3889"/>
                </a:lnTo>
                <a:lnTo>
                  <a:pt x="5539" y="3705"/>
                </a:lnTo>
                <a:lnTo>
                  <a:pt x="5686" y="3595"/>
                </a:lnTo>
                <a:lnTo>
                  <a:pt x="5833" y="3485"/>
                </a:lnTo>
                <a:lnTo>
                  <a:pt x="5980" y="3485"/>
                </a:lnTo>
                <a:lnTo>
                  <a:pt x="6090" y="3448"/>
                </a:lnTo>
                <a:lnTo>
                  <a:pt x="6126" y="3375"/>
                </a:lnTo>
                <a:lnTo>
                  <a:pt x="6163" y="3302"/>
                </a:lnTo>
                <a:lnTo>
                  <a:pt x="6163" y="3228"/>
                </a:lnTo>
                <a:lnTo>
                  <a:pt x="6126" y="3118"/>
                </a:lnTo>
                <a:lnTo>
                  <a:pt x="6090" y="3045"/>
                </a:lnTo>
                <a:lnTo>
                  <a:pt x="5980" y="3008"/>
                </a:lnTo>
                <a:lnTo>
                  <a:pt x="5576" y="2935"/>
                </a:lnTo>
                <a:lnTo>
                  <a:pt x="5173" y="2788"/>
                </a:lnTo>
                <a:lnTo>
                  <a:pt x="4769" y="2678"/>
                </a:lnTo>
                <a:lnTo>
                  <a:pt x="4366" y="2568"/>
                </a:lnTo>
                <a:lnTo>
                  <a:pt x="4366" y="2275"/>
                </a:lnTo>
                <a:lnTo>
                  <a:pt x="4329" y="2018"/>
                </a:lnTo>
                <a:lnTo>
                  <a:pt x="4256" y="1468"/>
                </a:lnTo>
                <a:lnTo>
                  <a:pt x="4256" y="881"/>
                </a:lnTo>
                <a:lnTo>
                  <a:pt x="4219" y="551"/>
                </a:lnTo>
                <a:lnTo>
                  <a:pt x="4182" y="257"/>
                </a:lnTo>
                <a:lnTo>
                  <a:pt x="4219" y="184"/>
                </a:lnTo>
                <a:lnTo>
                  <a:pt x="4256" y="110"/>
                </a:lnTo>
                <a:lnTo>
                  <a:pt x="4219" y="37"/>
                </a:lnTo>
                <a:lnTo>
                  <a:pt x="4182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>
  <p:cSld name="TITLE_6"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4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83" name="Google Shape;83;p14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84" name="Google Shape;84;p14"/>
          <p:cNvSpPr txBox="1">
            <a:spLocks noGrp="1"/>
          </p:cNvSpPr>
          <p:nvPr>
            <p:ph type="sldNum" idx="12"/>
          </p:nvPr>
        </p:nvSpPr>
        <p:spPr>
          <a:xfrm>
            <a:off x="4347601" y="4776723"/>
            <a:ext cx="448800" cy="31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CA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p16"/>
          <p:cNvSpPr txBox="1">
            <a:spLocks noGrp="1"/>
          </p:cNvSpPr>
          <p:nvPr>
            <p:ph type="ctrTitle"/>
          </p:nvPr>
        </p:nvSpPr>
        <p:spPr>
          <a:xfrm>
            <a:off x="2305100" y="1161050"/>
            <a:ext cx="6153000" cy="115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sz="4800" b="0">
                <a:solidFill>
                  <a:schemeClr val="dk2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sz="4800" b="0">
                <a:solidFill>
                  <a:schemeClr val="dk2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sz="4800" b="0">
                <a:solidFill>
                  <a:schemeClr val="dk2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sz="4800" b="0">
                <a:solidFill>
                  <a:schemeClr val="dk2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sz="4800" b="0">
                <a:solidFill>
                  <a:schemeClr val="dk2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sz="4800" b="0">
                <a:solidFill>
                  <a:schemeClr val="dk2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sz="4800" b="0">
                <a:solidFill>
                  <a:schemeClr val="dk2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sz="4800" b="0">
                <a:solidFill>
                  <a:schemeClr val="dk2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sz="4800" b="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243" name="Google Shape;243;p16"/>
          <p:cNvSpPr/>
          <p:nvPr/>
        </p:nvSpPr>
        <p:spPr>
          <a:xfrm>
            <a:off x="723692" y="4220091"/>
            <a:ext cx="794875" cy="985737"/>
          </a:xfrm>
          <a:custGeom>
            <a:avLst/>
            <a:gdLst/>
            <a:ahLst/>
            <a:cxnLst/>
            <a:rect l="l" t="t" r="r" b="b"/>
            <a:pathLst>
              <a:path w="15884" h="19698" extrusionOk="0">
                <a:moveTo>
                  <a:pt x="9355" y="4108"/>
                </a:moveTo>
                <a:lnTo>
                  <a:pt x="9465" y="4145"/>
                </a:lnTo>
                <a:lnTo>
                  <a:pt x="9538" y="4182"/>
                </a:lnTo>
                <a:lnTo>
                  <a:pt x="9648" y="4328"/>
                </a:lnTo>
                <a:lnTo>
                  <a:pt x="9721" y="4549"/>
                </a:lnTo>
                <a:lnTo>
                  <a:pt x="9721" y="4769"/>
                </a:lnTo>
                <a:lnTo>
                  <a:pt x="9721" y="4842"/>
                </a:lnTo>
                <a:lnTo>
                  <a:pt x="9685" y="4879"/>
                </a:lnTo>
                <a:lnTo>
                  <a:pt x="9575" y="4952"/>
                </a:lnTo>
                <a:lnTo>
                  <a:pt x="9391" y="4952"/>
                </a:lnTo>
                <a:lnTo>
                  <a:pt x="9355" y="4915"/>
                </a:lnTo>
                <a:lnTo>
                  <a:pt x="9281" y="4842"/>
                </a:lnTo>
                <a:lnTo>
                  <a:pt x="9208" y="4695"/>
                </a:lnTo>
                <a:lnTo>
                  <a:pt x="9171" y="4549"/>
                </a:lnTo>
                <a:lnTo>
                  <a:pt x="9171" y="4438"/>
                </a:lnTo>
                <a:lnTo>
                  <a:pt x="9171" y="4328"/>
                </a:lnTo>
                <a:lnTo>
                  <a:pt x="9245" y="4108"/>
                </a:lnTo>
                <a:close/>
                <a:moveTo>
                  <a:pt x="9355" y="3705"/>
                </a:moveTo>
                <a:lnTo>
                  <a:pt x="9245" y="3742"/>
                </a:lnTo>
                <a:lnTo>
                  <a:pt x="9135" y="3778"/>
                </a:lnTo>
                <a:lnTo>
                  <a:pt x="9025" y="3852"/>
                </a:lnTo>
                <a:lnTo>
                  <a:pt x="8988" y="3925"/>
                </a:lnTo>
                <a:lnTo>
                  <a:pt x="8914" y="3998"/>
                </a:lnTo>
                <a:lnTo>
                  <a:pt x="8841" y="4218"/>
                </a:lnTo>
                <a:lnTo>
                  <a:pt x="8804" y="4475"/>
                </a:lnTo>
                <a:lnTo>
                  <a:pt x="8804" y="4659"/>
                </a:lnTo>
                <a:lnTo>
                  <a:pt x="8841" y="4805"/>
                </a:lnTo>
                <a:lnTo>
                  <a:pt x="8878" y="4952"/>
                </a:lnTo>
                <a:lnTo>
                  <a:pt x="8988" y="5099"/>
                </a:lnTo>
                <a:lnTo>
                  <a:pt x="9098" y="5209"/>
                </a:lnTo>
                <a:lnTo>
                  <a:pt x="9245" y="5282"/>
                </a:lnTo>
                <a:lnTo>
                  <a:pt x="9391" y="5355"/>
                </a:lnTo>
                <a:lnTo>
                  <a:pt x="9538" y="5355"/>
                </a:lnTo>
                <a:lnTo>
                  <a:pt x="9721" y="5319"/>
                </a:lnTo>
                <a:lnTo>
                  <a:pt x="9868" y="5245"/>
                </a:lnTo>
                <a:lnTo>
                  <a:pt x="10015" y="5135"/>
                </a:lnTo>
                <a:lnTo>
                  <a:pt x="10088" y="4989"/>
                </a:lnTo>
                <a:lnTo>
                  <a:pt x="10125" y="4805"/>
                </a:lnTo>
                <a:lnTo>
                  <a:pt x="10125" y="4659"/>
                </a:lnTo>
                <a:lnTo>
                  <a:pt x="10088" y="4475"/>
                </a:lnTo>
                <a:lnTo>
                  <a:pt x="10052" y="4292"/>
                </a:lnTo>
                <a:lnTo>
                  <a:pt x="9978" y="4145"/>
                </a:lnTo>
                <a:lnTo>
                  <a:pt x="9905" y="3998"/>
                </a:lnTo>
                <a:lnTo>
                  <a:pt x="9795" y="3888"/>
                </a:lnTo>
                <a:lnTo>
                  <a:pt x="9648" y="3778"/>
                </a:lnTo>
                <a:lnTo>
                  <a:pt x="9501" y="3742"/>
                </a:lnTo>
                <a:lnTo>
                  <a:pt x="9355" y="3705"/>
                </a:lnTo>
                <a:close/>
                <a:moveTo>
                  <a:pt x="11262" y="6676"/>
                </a:moveTo>
                <a:lnTo>
                  <a:pt x="11262" y="6786"/>
                </a:lnTo>
                <a:lnTo>
                  <a:pt x="11225" y="6859"/>
                </a:lnTo>
                <a:lnTo>
                  <a:pt x="11152" y="6933"/>
                </a:lnTo>
                <a:lnTo>
                  <a:pt x="11042" y="7006"/>
                </a:lnTo>
                <a:lnTo>
                  <a:pt x="10785" y="7116"/>
                </a:lnTo>
                <a:lnTo>
                  <a:pt x="10602" y="7190"/>
                </a:lnTo>
                <a:lnTo>
                  <a:pt x="9795" y="7556"/>
                </a:lnTo>
                <a:lnTo>
                  <a:pt x="9721" y="7263"/>
                </a:lnTo>
                <a:lnTo>
                  <a:pt x="10639" y="6823"/>
                </a:lnTo>
                <a:lnTo>
                  <a:pt x="11079" y="6676"/>
                </a:lnTo>
                <a:close/>
                <a:moveTo>
                  <a:pt x="11115" y="6273"/>
                </a:moveTo>
                <a:lnTo>
                  <a:pt x="10859" y="6346"/>
                </a:lnTo>
                <a:lnTo>
                  <a:pt x="10052" y="6639"/>
                </a:lnTo>
                <a:lnTo>
                  <a:pt x="9648" y="6823"/>
                </a:lnTo>
                <a:lnTo>
                  <a:pt x="9281" y="7006"/>
                </a:lnTo>
                <a:lnTo>
                  <a:pt x="9208" y="7080"/>
                </a:lnTo>
                <a:lnTo>
                  <a:pt x="9208" y="7116"/>
                </a:lnTo>
                <a:lnTo>
                  <a:pt x="9208" y="7190"/>
                </a:lnTo>
                <a:lnTo>
                  <a:pt x="9208" y="7263"/>
                </a:lnTo>
                <a:lnTo>
                  <a:pt x="9318" y="7336"/>
                </a:lnTo>
                <a:lnTo>
                  <a:pt x="9465" y="7336"/>
                </a:lnTo>
                <a:lnTo>
                  <a:pt x="9465" y="7593"/>
                </a:lnTo>
                <a:lnTo>
                  <a:pt x="9538" y="7813"/>
                </a:lnTo>
                <a:lnTo>
                  <a:pt x="9575" y="7887"/>
                </a:lnTo>
                <a:lnTo>
                  <a:pt x="9648" y="7923"/>
                </a:lnTo>
                <a:lnTo>
                  <a:pt x="9758" y="7923"/>
                </a:lnTo>
                <a:lnTo>
                  <a:pt x="10492" y="7630"/>
                </a:lnTo>
                <a:lnTo>
                  <a:pt x="10859" y="7483"/>
                </a:lnTo>
                <a:lnTo>
                  <a:pt x="11225" y="7336"/>
                </a:lnTo>
                <a:lnTo>
                  <a:pt x="11409" y="7190"/>
                </a:lnTo>
                <a:lnTo>
                  <a:pt x="11556" y="7006"/>
                </a:lnTo>
                <a:lnTo>
                  <a:pt x="11629" y="6896"/>
                </a:lnTo>
                <a:lnTo>
                  <a:pt x="11629" y="6786"/>
                </a:lnTo>
                <a:lnTo>
                  <a:pt x="11629" y="6676"/>
                </a:lnTo>
                <a:lnTo>
                  <a:pt x="11592" y="6566"/>
                </a:lnTo>
                <a:lnTo>
                  <a:pt x="11556" y="6419"/>
                </a:lnTo>
                <a:lnTo>
                  <a:pt x="11482" y="6346"/>
                </a:lnTo>
                <a:lnTo>
                  <a:pt x="11372" y="6273"/>
                </a:lnTo>
                <a:close/>
                <a:moveTo>
                  <a:pt x="10198" y="2861"/>
                </a:moveTo>
                <a:lnTo>
                  <a:pt x="10235" y="3228"/>
                </a:lnTo>
                <a:lnTo>
                  <a:pt x="10345" y="3595"/>
                </a:lnTo>
                <a:lnTo>
                  <a:pt x="10565" y="4292"/>
                </a:lnTo>
                <a:lnTo>
                  <a:pt x="10822" y="5062"/>
                </a:lnTo>
                <a:lnTo>
                  <a:pt x="10895" y="5282"/>
                </a:lnTo>
                <a:lnTo>
                  <a:pt x="9025" y="6052"/>
                </a:lnTo>
                <a:lnTo>
                  <a:pt x="7154" y="6786"/>
                </a:lnTo>
                <a:lnTo>
                  <a:pt x="5173" y="7593"/>
                </a:lnTo>
                <a:lnTo>
                  <a:pt x="4146" y="7997"/>
                </a:lnTo>
                <a:lnTo>
                  <a:pt x="3816" y="8143"/>
                </a:lnTo>
                <a:lnTo>
                  <a:pt x="3486" y="8290"/>
                </a:lnTo>
                <a:lnTo>
                  <a:pt x="3266" y="7887"/>
                </a:lnTo>
                <a:lnTo>
                  <a:pt x="3045" y="7446"/>
                </a:lnTo>
                <a:lnTo>
                  <a:pt x="2679" y="6566"/>
                </a:lnTo>
                <a:lnTo>
                  <a:pt x="2532" y="6162"/>
                </a:lnTo>
                <a:lnTo>
                  <a:pt x="2385" y="5869"/>
                </a:lnTo>
                <a:lnTo>
                  <a:pt x="2238" y="5612"/>
                </a:lnTo>
                <a:lnTo>
                  <a:pt x="2715" y="5539"/>
                </a:lnTo>
                <a:lnTo>
                  <a:pt x="3192" y="5429"/>
                </a:lnTo>
                <a:lnTo>
                  <a:pt x="3669" y="5282"/>
                </a:lnTo>
                <a:lnTo>
                  <a:pt x="4146" y="5099"/>
                </a:lnTo>
                <a:lnTo>
                  <a:pt x="5210" y="4659"/>
                </a:lnTo>
                <a:lnTo>
                  <a:pt x="6273" y="4218"/>
                </a:lnTo>
                <a:lnTo>
                  <a:pt x="6824" y="4035"/>
                </a:lnTo>
                <a:lnTo>
                  <a:pt x="7374" y="3852"/>
                </a:lnTo>
                <a:lnTo>
                  <a:pt x="8474" y="3558"/>
                </a:lnTo>
                <a:lnTo>
                  <a:pt x="9025" y="3411"/>
                </a:lnTo>
                <a:lnTo>
                  <a:pt x="9538" y="3191"/>
                </a:lnTo>
                <a:lnTo>
                  <a:pt x="9868" y="3081"/>
                </a:lnTo>
                <a:lnTo>
                  <a:pt x="10015" y="2971"/>
                </a:lnTo>
                <a:lnTo>
                  <a:pt x="10198" y="2861"/>
                </a:lnTo>
                <a:close/>
                <a:moveTo>
                  <a:pt x="8658" y="7740"/>
                </a:moveTo>
                <a:lnTo>
                  <a:pt x="8694" y="7923"/>
                </a:lnTo>
                <a:lnTo>
                  <a:pt x="8071" y="8253"/>
                </a:lnTo>
                <a:lnTo>
                  <a:pt x="7704" y="8437"/>
                </a:lnTo>
                <a:lnTo>
                  <a:pt x="7594" y="8437"/>
                </a:lnTo>
                <a:lnTo>
                  <a:pt x="7557" y="8363"/>
                </a:lnTo>
                <a:lnTo>
                  <a:pt x="7557" y="8180"/>
                </a:lnTo>
                <a:lnTo>
                  <a:pt x="8658" y="7740"/>
                </a:lnTo>
                <a:close/>
                <a:moveTo>
                  <a:pt x="10198" y="2384"/>
                </a:moveTo>
                <a:lnTo>
                  <a:pt x="9978" y="2458"/>
                </a:lnTo>
                <a:lnTo>
                  <a:pt x="9795" y="2568"/>
                </a:lnTo>
                <a:lnTo>
                  <a:pt x="9391" y="2788"/>
                </a:lnTo>
                <a:lnTo>
                  <a:pt x="8841" y="2971"/>
                </a:lnTo>
                <a:lnTo>
                  <a:pt x="8328" y="3155"/>
                </a:lnTo>
                <a:lnTo>
                  <a:pt x="7264" y="3411"/>
                </a:lnTo>
                <a:lnTo>
                  <a:pt x="6750" y="3558"/>
                </a:lnTo>
                <a:lnTo>
                  <a:pt x="6237" y="3742"/>
                </a:lnTo>
                <a:lnTo>
                  <a:pt x="5210" y="4145"/>
                </a:lnTo>
                <a:lnTo>
                  <a:pt x="4219" y="4585"/>
                </a:lnTo>
                <a:lnTo>
                  <a:pt x="3669" y="4805"/>
                </a:lnTo>
                <a:lnTo>
                  <a:pt x="3119" y="4989"/>
                </a:lnTo>
                <a:lnTo>
                  <a:pt x="2018" y="5319"/>
                </a:lnTo>
                <a:lnTo>
                  <a:pt x="1945" y="5355"/>
                </a:lnTo>
                <a:lnTo>
                  <a:pt x="1908" y="5392"/>
                </a:lnTo>
                <a:lnTo>
                  <a:pt x="1908" y="5466"/>
                </a:lnTo>
                <a:lnTo>
                  <a:pt x="1945" y="5539"/>
                </a:lnTo>
                <a:lnTo>
                  <a:pt x="1982" y="5576"/>
                </a:lnTo>
                <a:lnTo>
                  <a:pt x="1945" y="5686"/>
                </a:lnTo>
                <a:lnTo>
                  <a:pt x="1945" y="5759"/>
                </a:lnTo>
                <a:lnTo>
                  <a:pt x="2018" y="5979"/>
                </a:lnTo>
                <a:lnTo>
                  <a:pt x="2165" y="6456"/>
                </a:lnTo>
                <a:lnTo>
                  <a:pt x="2385" y="6933"/>
                </a:lnTo>
                <a:lnTo>
                  <a:pt x="2752" y="7850"/>
                </a:lnTo>
                <a:lnTo>
                  <a:pt x="2972" y="8290"/>
                </a:lnTo>
                <a:lnTo>
                  <a:pt x="3192" y="8694"/>
                </a:lnTo>
                <a:lnTo>
                  <a:pt x="3266" y="8767"/>
                </a:lnTo>
                <a:lnTo>
                  <a:pt x="3302" y="8804"/>
                </a:lnTo>
                <a:lnTo>
                  <a:pt x="3412" y="8804"/>
                </a:lnTo>
                <a:lnTo>
                  <a:pt x="3522" y="8730"/>
                </a:lnTo>
                <a:lnTo>
                  <a:pt x="3596" y="8620"/>
                </a:lnTo>
                <a:lnTo>
                  <a:pt x="3999" y="8510"/>
                </a:lnTo>
                <a:lnTo>
                  <a:pt x="4403" y="8363"/>
                </a:lnTo>
                <a:lnTo>
                  <a:pt x="5173" y="8033"/>
                </a:lnTo>
                <a:lnTo>
                  <a:pt x="7300" y="7190"/>
                </a:lnTo>
                <a:lnTo>
                  <a:pt x="9281" y="6419"/>
                </a:lnTo>
                <a:lnTo>
                  <a:pt x="10235" y="6052"/>
                </a:lnTo>
                <a:lnTo>
                  <a:pt x="10712" y="5832"/>
                </a:lnTo>
                <a:lnTo>
                  <a:pt x="11152" y="5612"/>
                </a:lnTo>
                <a:lnTo>
                  <a:pt x="11262" y="5612"/>
                </a:lnTo>
                <a:lnTo>
                  <a:pt x="11335" y="5539"/>
                </a:lnTo>
                <a:lnTo>
                  <a:pt x="11372" y="5392"/>
                </a:lnTo>
                <a:lnTo>
                  <a:pt x="11372" y="5282"/>
                </a:lnTo>
                <a:lnTo>
                  <a:pt x="11299" y="5025"/>
                </a:lnTo>
                <a:lnTo>
                  <a:pt x="11042" y="4255"/>
                </a:lnTo>
                <a:lnTo>
                  <a:pt x="10785" y="3485"/>
                </a:lnTo>
                <a:lnTo>
                  <a:pt x="10639" y="3118"/>
                </a:lnTo>
                <a:lnTo>
                  <a:pt x="10455" y="2751"/>
                </a:lnTo>
                <a:lnTo>
                  <a:pt x="10418" y="2714"/>
                </a:lnTo>
                <a:lnTo>
                  <a:pt x="10345" y="2678"/>
                </a:lnTo>
                <a:lnTo>
                  <a:pt x="10382" y="2568"/>
                </a:lnTo>
                <a:lnTo>
                  <a:pt x="10382" y="2494"/>
                </a:lnTo>
                <a:lnTo>
                  <a:pt x="10308" y="2421"/>
                </a:lnTo>
                <a:lnTo>
                  <a:pt x="10198" y="2384"/>
                </a:lnTo>
                <a:close/>
                <a:moveTo>
                  <a:pt x="8694" y="7263"/>
                </a:moveTo>
                <a:lnTo>
                  <a:pt x="7337" y="7813"/>
                </a:lnTo>
                <a:lnTo>
                  <a:pt x="7264" y="7850"/>
                </a:lnTo>
                <a:lnTo>
                  <a:pt x="7227" y="7923"/>
                </a:lnTo>
                <a:lnTo>
                  <a:pt x="7190" y="7997"/>
                </a:lnTo>
                <a:lnTo>
                  <a:pt x="7227" y="8070"/>
                </a:lnTo>
                <a:lnTo>
                  <a:pt x="7190" y="8143"/>
                </a:lnTo>
                <a:lnTo>
                  <a:pt x="7154" y="8363"/>
                </a:lnTo>
                <a:lnTo>
                  <a:pt x="7190" y="8620"/>
                </a:lnTo>
                <a:lnTo>
                  <a:pt x="7227" y="8730"/>
                </a:lnTo>
                <a:lnTo>
                  <a:pt x="7300" y="8840"/>
                </a:lnTo>
                <a:lnTo>
                  <a:pt x="7411" y="8877"/>
                </a:lnTo>
                <a:lnTo>
                  <a:pt x="7557" y="8877"/>
                </a:lnTo>
                <a:lnTo>
                  <a:pt x="7704" y="8840"/>
                </a:lnTo>
                <a:lnTo>
                  <a:pt x="7887" y="8804"/>
                </a:lnTo>
                <a:lnTo>
                  <a:pt x="8218" y="8620"/>
                </a:lnTo>
                <a:lnTo>
                  <a:pt x="9061" y="8217"/>
                </a:lnTo>
                <a:lnTo>
                  <a:pt x="9098" y="8180"/>
                </a:lnTo>
                <a:lnTo>
                  <a:pt x="9171" y="8107"/>
                </a:lnTo>
                <a:lnTo>
                  <a:pt x="9171" y="8033"/>
                </a:lnTo>
                <a:lnTo>
                  <a:pt x="9171" y="7960"/>
                </a:lnTo>
                <a:lnTo>
                  <a:pt x="8951" y="7410"/>
                </a:lnTo>
                <a:lnTo>
                  <a:pt x="8914" y="7336"/>
                </a:lnTo>
                <a:lnTo>
                  <a:pt x="8841" y="7300"/>
                </a:lnTo>
                <a:lnTo>
                  <a:pt x="8768" y="7263"/>
                </a:lnTo>
                <a:close/>
                <a:moveTo>
                  <a:pt x="11702" y="8327"/>
                </a:moveTo>
                <a:lnTo>
                  <a:pt x="11886" y="8694"/>
                </a:lnTo>
                <a:lnTo>
                  <a:pt x="12106" y="9060"/>
                </a:lnTo>
                <a:lnTo>
                  <a:pt x="11702" y="9244"/>
                </a:lnTo>
                <a:lnTo>
                  <a:pt x="11335" y="9390"/>
                </a:lnTo>
                <a:lnTo>
                  <a:pt x="10932" y="9500"/>
                </a:lnTo>
                <a:lnTo>
                  <a:pt x="10528" y="9611"/>
                </a:lnTo>
                <a:lnTo>
                  <a:pt x="10382" y="9244"/>
                </a:lnTo>
                <a:lnTo>
                  <a:pt x="10198" y="8877"/>
                </a:lnTo>
                <a:lnTo>
                  <a:pt x="10162" y="8840"/>
                </a:lnTo>
                <a:lnTo>
                  <a:pt x="10565" y="8730"/>
                </a:lnTo>
                <a:lnTo>
                  <a:pt x="10932" y="8620"/>
                </a:lnTo>
                <a:lnTo>
                  <a:pt x="11702" y="8327"/>
                </a:lnTo>
                <a:close/>
                <a:moveTo>
                  <a:pt x="11776" y="7887"/>
                </a:moveTo>
                <a:lnTo>
                  <a:pt x="11299" y="8070"/>
                </a:lnTo>
                <a:lnTo>
                  <a:pt x="10822" y="8217"/>
                </a:lnTo>
                <a:lnTo>
                  <a:pt x="9868" y="8510"/>
                </a:lnTo>
                <a:lnTo>
                  <a:pt x="9832" y="8510"/>
                </a:lnTo>
                <a:lnTo>
                  <a:pt x="9795" y="8583"/>
                </a:lnTo>
                <a:lnTo>
                  <a:pt x="9758" y="8694"/>
                </a:lnTo>
                <a:lnTo>
                  <a:pt x="9832" y="8804"/>
                </a:lnTo>
                <a:lnTo>
                  <a:pt x="9868" y="8840"/>
                </a:lnTo>
                <a:lnTo>
                  <a:pt x="9942" y="8877"/>
                </a:lnTo>
                <a:lnTo>
                  <a:pt x="9905" y="8950"/>
                </a:lnTo>
                <a:lnTo>
                  <a:pt x="9905" y="9024"/>
                </a:lnTo>
                <a:lnTo>
                  <a:pt x="10088" y="9427"/>
                </a:lnTo>
                <a:lnTo>
                  <a:pt x="10198" y="9867"/>
                </a:lnTo>
                <a:lnTo>
                  <a:pt x="10235" y="9941"/>
                </a:lnTo>
                <a:lnTo>
                  <a:pt x="10272" y="9977"/>
                </a:lnTo>
                <a:lnTo>
                  <a:pt x="10308" y="10014"/>
                </a:lnTo>
                <a:lnTo>
                  <a:pt x="10382" y="10051"/>
                </a:lnTo>
                <a:lnTo>
                  <a:pt x="10932" y="9904"/>
                </a:lnTo>
                <a:lnTo>
                  <a:pt x="11446" y="9757"/>
                </a:lnTo>
                <a:lnTo>
                  <a:pt x="11959" y="9574"/>
                </a:lnTo>
                <a:lnTo>
                  <a:pt x="12436" y="9317"/>
                </a:lnTo>
                <a:lnTo>
                  <a:pt x="12509" y="9280"/>
                </a:lnTo>
                <a:lnTo>
                  <a:pt x="12583" y="9207"/>
                </a:lnTo>
                <a:lnTo>
                  <a:pt x="12583" y="9097"/>
                </a:lnTo>
                <a:lnTo>
                  <a:pt x="12546" y="9024"/>
                </a:lnTo>
                <a:lnTo>
                  <a:pt x="12253" y="8547"/>
                </a:lnTo>
                <a:lnTo>
                  <a:pt x="11996" y="7997"/>
                </a:lnTo>
                <a:lnTo>
                  <a:pt x="11959" y="7923"/>
                </a:lnTo>
                <a:lnTo>
                  <a:pt x="11922" y="7887"/>
                </a:lnTo>
                <a:close/>
                <a:moveTo>
                  <a:pt x="8914" y="9354"/>
                </a:moveTo>
                <a:lnTo>
                  <a:pt x="9061" y="9757"/>
                </a:lnTo>
                <a:lnTo>
                  <a:pt x="9281" y="10161"/>
                </a:lnTo>
                <a:lnTo>
                  <a:pt x="8658" y="10491"/>
                </a:lnTo>
                <a:lnTo>
                  <a:pt x="7961" y="10784"/>
                </a:lnTo>
                <a:lnTo>
                  <a:pt x="7814" y="10858"/>
                </a:lnTo>
                <a:lnTo>
                  <a:pt x="7741" y="10858"/>
                </a:lnTo>
                <a:lnTo>
                  <a:pt x="7704" y="10821"/>
                </a:lnTo>
                <a:lnTo>
                  <a:pt x="7631" y="10674"/>
                </a:lnTo>
                <a:lnTo>
                  <a:pt x="7594" y="10491"/>
                </a:lnTo>
                <a:lnTo>
                  <a:pt x="7521" y="10161"/>
                </a:lnTo>
                <a:lnTo>
                  <a:pt x="7374" y="9867"/>
                </a:lnTo>
                <a:lnTo>
                  <a:pt x="8914" y="9354"/>
                </a:lnTo>
                <a:close/>
                <a:moveTo>
                  <a:pt x="8951" y="8950"/>
                </a:moveTo>
                <a:lnTo>
                  <a:pt x="7154" y="9537"/>
                </a:lnTo>
                <a:lnTo>
                  <a:pt x="7117" y="9574"/>
                </a:lnTo>
                <a:lnTo>
                  <a:pt x="7080" y="9611"/>
                </a:lnTo>
                <a:lnTo>
                  <a:pt x="7044" y="9721"/>
                </a:lnTo>
                <a:lnTo>
                  <a:pt x="7080" y="9831"/>
                </a:lnTo>
                <a:lnTo>
                  <a:pt x="7190" y="9904"/>
                </a:lnTo>
                <a:lnTo>
                  <a:pt x="7190" y="10124"/>
                </a:lnTo>
                <a:lnTo>
                  <a:pt x="7227" y="10381"/>
                </a:lnTo>
                <a:lnTo>
                  <a:pt x="7374" y="10858"/>
                </a:lnTo>
                <a:lnTo>
                  <a:pt x="7411" y="11004"/>
                </a:lnTo>
                <a:lnTo>
                  <a:pt x="7521" y="11114"/>
                </a:lnTo>
                <a:lnTo>
                  <a:pt x="7631" y="11188"/>
                </a:lnTo>
                <a:lnTo>
                  <a:pt x="7777" y="11225"/>
                </a:lnTo>
                <a:lnTo>
                  <a:pt x="8034" y="11151"/>
                </a:lnTo>
                <a:lnTo>
                  <a:pt x="8291" y="11078"/>
                </a:lnTo>
                <a:lnTo>
                  <a:pt x="8768" y="10858"/>
                </a:lnTo>
                <a:lnTo>
                  <a:pt x="9245" y="10601"/>
                </a:lnTo>
                <a:lnTo>
                  <a:pt x="9685" y="10344"/>
                </a:lnTo>
                <a:lnTo>
                  <a:pt x="9721" y="10271"/>
                </a:lnTo>
                <a:lnTo>
                  <a:pt x="9758" y="10197"/>
                </a:lnTo>
                <a:lnTo>
                  <a:pt x="9758" y="10161"/>
                </a:lnTo>
                <a:lnTo>
                  <a:pt x="9721" y="10087"/>
                </a:lnTo>
                <a:lnTo>
                  <a:pt x="9538" y="9867"/>
                </a:lnTo>
                <a:lnTo>
                  <a:pt x="9391" y="9611"/>
                </a:lnTo>
                <a:lnTo>
                  <a:pt x="9281" y="9354"/>
                </a:lnTo>
                <a:lnTo>
                  <a:pt x="9208" y="9060"/>
                </a:lnTo>
                <a:lnTo>
                  <a:pt x="9171" y="8987"/>
                </a:lnTo>
                <a:lnTo>
                  <a:pt x="9098" y="8950"/>
                </a:lnTo>
                <a:close/>
                <a:moveTo>
                  <a:pt x="12473" y="10344"/>
                </a:moveTo>
                <a:lnTo>
                  <a:pt x="12619" y="10711"/>
                </a:lnTo>
                <a:lnTo>
                  <a:pt x="11959" y="11078"/>
                </a:lnTo>
                <a:lnTo>
                  <a:pt x="11299" y="11445"/>
                </a:lnTo>
                <a:lnTo>
                  <a:pt x="11152" y="10894"/>
                </a:lnTo>
                <a:lnTo>
                  <a:pt x="11189" y="10858"/>
                </a:lnTo>
                <a:lnTo>
                  <a:pt x="11189" y="10784"/>
                </a:lnTo>
                <a:lnTo>
                  <a:pt x="11482" y="10674"/>
                </a:lnTo>
                <a:lnTo>
                  <a:pt x="11776" y="10601"/>
                </a:lnTo>
                <a:lnTo>
                  <a:pt x="12473" y="10344"/>
                </a:lnTo>
                <a:close/>
                <a:moveTo>
                  <a:pt x="6273" y="10418"/>
                </a:moveTo>
                <a:lnTo>
                  <a:pt x="6347" y="10454"/>
                </a:lnTo>
                <a:lnTo>
                  <a:pt x="6420" y="10564"/>
                </a:lnTo>
                <a:lnTo>
                  <a:pt x="6567" y="10894"/>
                </a:lnTo>
                <a:lnTo>
                  <a:pt x="5797" y="11261"/>
                </a:lnTo>
                <a:lnTo>
                  <a:pt x="5100" y="11738"/>
                </a:lnTo>
                <a:lnTo>
                  <a:pt x="4953" y="11298"/>
                </a:lnTo>
                <a:lnTo>
                  <a:pt x="4843" y="11078"/>
                </a:lnTo>
                <a:lnTo>
                  <a:pt x="4733" y="10894"/>
                </a:lnTo>
                <a:lnTo>
                  <a:pt x="5613" y="10601"/>
                </a:lnTo>
                <a:lnTo>
                  <a:pt x="5943" y="10491"/>
                </a:lnTo>
                <a:lnTo>
                  <a:pt x="6237" y="10418"/>
                </a:lnTo>
                <a:close/>
                <a:moveTo>
                  <a:pt x="12583" y="9867"/>
                </a:moveTo>
                <a:lnTo>
                  <a:pt x="12509" y="9904"/>
                </a:lnTo>
                <a:lnTo>
                  <a:pt x="11519" y="10271"/>
                </a:lnTo>
                <a:lnTo>
                  <a:pt x="11115" y="10381"/>
                </a:lnTo>
                <a:lnTo>
                  <a:pt x="10932" y="10491"/>
                </a:lnTo>
                <a:lnTo>
                  <a:pt x="10859" y="10564"/>
                </a:lnTo>
                <a:lnTo>
                  <a:pt x="10785" y="10638"/>
                </a:lnTo>
                <a:lnTo>
                  <a:pt x="10785" y="10748"/>
                </a:lnTo>
                <a:lnTo>
                  <a:pt x="10822" y="10821"/>
                </a:lnTo>
                <a:lnTo>
                  <a:pt x="10859" y="10858"/>
                </a:lnTo>
                <a:lnTo>
                  <a:pt x="10859" y="10894"/>
                </a:lnTo>
                <a:lnTo>
                  <a:pt x="10895" y="11335"/>
                </a:lnTo>
                <a:lnTo>
                  <a:pt x="11005" y="11738"/>
                </a:lnTo>
                <a:lnTo>
                  <a:pt x="11005" y="11848"/>
                </a:lnTo>
                <a:lnTo>
                  <a:pt x="11079" y="11885"/>
                </a:lnTo>
                <a:lnTo>
                  <a:pt x="11152" y="11921"/>
                </a:lnTo>
                <a:lnTo>
                  <a:pt x="11225" y="11921"/>
                </a:lnTo>
                <a:lnTo>
                  <a:pt x="12142" y="11445"/>
                </a:lnTo>
                <a:lnTo>
                  <a:pt x="12986" y="10931"/>
                </a:lnTo>
                <a:lnTo>
                  <a:pt x="13060" y="10858"/>
                </a:lnTo>
                <a:lnTo>
                  <a:pt x="13096" y="10784"/>
                </a:lnTo>
                <a:lnTo>
                  <a:pt x="13096" y="10711"/>
                </a:lnTo>
                <a:lnTo>
                  <a:pt x="13060" y="10638"/>
                </a:lnTo>
                <a:lnTo>
                  <a:pt x="12876" y="10344"/>
                </a:lnTo>
                <a:lnTo>
                  <a:pt x="12766" y="10014"/>
                </a:lnTo>
                <a:lnTo>
                  <a:pt x="12729" y="9941"/>
                </a:lnTo>
                <a:lnTo>
                  <a:pt x="12656" y="9904"/>
                </a:lnTo>
                <a:lnTo>
                  <a:pt x="12583" y="9867"/>
                </a:lnTo>
                <a:close/>
                <a:moveTo>
                  <a:pt x="6200" y="9977"/>
                </a:moveTo>
                <a:lnTo>
                  <a:pt x="5980" y="10014"/>
                </a:lnTo>
                <a:lnTo>
                  <a:pt x="5760" y="10087"/>
                </a:lnTo>
                <a:lnTo>
                  <a:pt x="5356" y="10234"/>
                </a:lnTo>
                <a:lnTo>
                  <a:pt x="4843" y="10381"/>
                </a:lnTo>
                <a:lnTo>
                  <a:pt x="4329" y="10564"/>
                </a:lnTo>
                <a:lnTo>
                  <a:pt x="4293" y="10601"/>
                </a:lnTo>
                <a:lnTo>
                  <a:pt x="4256" y="10638"/>
                </a:lnTo>
                <a:lnTo>
                  <a:pt x="4219" y="10784"/>
                </a:lnTo>
                <a:lnTo>
                  <a:pt x="4256" y="10894"/>
                </a:lnTo>
                <a:lnTo>
                  <a:pt x="4293" y="10931"/>
                </a:lnTo>
                <a:lnTo>
                  <a:pt x="4366" y="10968"/>
                </a:lnTo>
                <a:lnTo>
                  <a:pt x="4513" y="11298"/>
                </a:lnTo>
                <a:lnTo>
                  <a:pt x="4659" y="11701"/>
                </a:lnTo>
                <a:lnTo>
                  <a:pt x="4769" y="12142"/>
                </a:lnTo>
                <a:lnTo>
                  <a:pt x="4843" y="12215"/>
                </a:lnTo>
                <a:lnTo>
                  <a:pt x="4916" y="12252"/>
                </a:lnTo>
                <a:lnTo>
                  <a:pt x="4990" y="12252"/>
                </a:lnTo>
                <a:lnTo>
                  <a:pt x="5100" y="12215"/>
                </a:lnTo>
                <a:lnTo>
                  <a:pt x="5540" y="11921"/>
                </a:lnTo>
                <a:lnTo>
                  <a:pt x="5980" y="11665"/>
                </a:lnTo>
                <a:lnTo>
                  <a:pt x="6420" y="11445"/>
                </a:lnTo>
                <a:lnTo>
                  <a:pt x="6934" y="11225"/>
                </a:lnTo>
                <a:lnTo>
                  <a:pt x="6970" y="11188"/>
                </a:lnTo>
                <a:lnTo>
                  <a:pt x="7044" y="11114"/>
                </a:lnTo>
                <a:lnTo>
                  <a:pt x="7044" y="11041"/>
                </a:lnTo>
                <a:lnTo>
                  <a:pt x="7044" y="10931"/>
                </a:lnTo>
                <a:lnTo>
                  <a:pt x="6897" y="10601"/>
                </a:lnTo>
                <a:lnTo>
                  <a:pt x="6750" y="10307"/>
                </a:lnTo>
                <a:lnTo>
                  <a:pt x="6677" y="10161"/>
                </a:lnTo>
                <a:lnTo>
                  <a:pt x="6530" y="10051"/>
                </a:lnTo>
                <a:lnTo>
                  <a:pt x="6383" y="10014"/>
                </a:lnTo>
                <a:lnTo>
                  <a:pt x="6200" y="9977"/>
                </a:lnTo>
                <a:close/>
                <a:moveTo>
                  <a:pt x="9832" y="11371"/>
                </a:moveTo>
                <a:lnTo>
                  <a:pt x="10125" y="11921"/>
                </a:lnTo>
                <a:lnTo>
                  <a:pt x="9721" y="12142"/>
                </a:lnTo>
                <a:lnTo>
                  <a:pt x="9318" y="12288"/>
                </a:lnTo>
                <a:lnTo>
                  <a:pt x="8914" y="12435"/>
                </a:lnTo>
                <a:lnTo>
                  <a:pt x="8511" y="12545"/>
                </a:lnTo>
                <a:lnTo>
                  <a:pt x="8328" y="12032"/>
                </a:lnTo>
                <a:lnTo>
                  <a:pt x="8694" y="11921"/>
                </a:lnTo>
                <a:lnTo>
                  <a:pt x="9098" y="11738"/>
                </a:lnTo>
                <a:lnTo>
                  <a:pt x="9832" y="11371"/>
                </a:lnTo>
                <a:close/>
                <a:moveTo>
                  <a:pt x="9868" y="10894"/>
                </a:moveTo>
                <a:lnTo>
                  <a:pt x="8951" y="11298"/>
                </a:lnTo>
                <a:lnTo>
                  <a:pt x="8474" y="11481"/>
                </a:lnTo>
                <a:lnTo>
                  <a:pt x="8071" y="11738"/>
                </a:lnTo>
                <a:lnTo>
                  <a:pt x="7997" y="11738"/>
                </a:lnTo>
                <a:lnTo>
                  <a:pt x="7924" y="11775"/>
                </a:lnTo>
                <a:lnTo>
                  <a:pt x="7887" y="11885"/>
                </a:lnTo>
                <a:lnTo>
                  <a:pt x="7887" y="11958"/>
                </a:lnTo>
                <a:lnTo>
                  <a:pt x="8034" y="12398"/>
                </a:lnTo>
                <a:lnTo>
                  <a:pt x="8181" y="12839"/>
                </a:lnTo>
                <a:lnTo>
                  <a:pt x="8254" y="12949"/>
                </a:lnTo>
                <a:lnTo>
                  <a:pt x="8328" y="12985"/>
                </a:lnTo>
                <a:lnTo>
                  <a:pt x="8364" y="12985"/>
                </a:lnTo>
                <a:lnTo>
                  <a:pt x="8951" y="12839"/>
                </a:lnTo>
                <a:lnTo>
                  <a:pt x="9465" y="12655"/>
                </a:lnTo>
                <a:lnTo>
                  <a:pt x="10015" y="12472"/>
                </a:lnTo>
                <a:lnTo>
                  <a:pt x="10528" y="12215"/>
                </a:lnTo>
                <a:lnTo>
                  <a:pt x="10565" y="12142"/>
                </a:lnTo>
                <a:lnTo>
                  <a:pt x="10602" y="12105"/>
                </a:lnTo>
                <a:lnTo>
                  <a:pt x="10602" y="12032"/>
                </a:lnTo>
                <a:lnTo>
                  <a:pt x="10602" y="11958"/>
                </a:lnTo>
                <a:lnTo>
                  <a:pt x="10125" y="11041"/>
                </a:lnTo>
                <a:lnTo>
                  <a:pt x="10088" y="10968"/>
                </a:lnTo>
                <a:lnTo>
                  <a:pt x="10015" y="10894"/>
                </a:lnTo>
                <a:close/>
                <a:moveTo>
                  <a:pt x="13133" y="12288"/>
                </a:moveTo>
                <a:lnTo>
                  <a:pt x="13243" y="12325"/>
                </a:lnTo>
                <a:lnTo>
                  <a:pt x="13353" y="12472"/>
                </a:lnTo>
                <a:lnTo>
                  <a:pt x="13610" y="12985"/>
                </a:lnTo>
                <a:lnTo>
                  <a:pt x="12839" y="13242"/>
                </a:lnTo>
                <a:lnTo>
                  <a:pt x="12106" y="13572"/>
                </a:lnTo>
                <a:lnTo>
                  <a:pt x="11996" y="13352"/>
                </a:lnTo>
                <a:lnTo>
                  <a:pt x="11886" y="13132"/>
                </a:lnTo>
                <a:lnTo>
                  <a:pt x="11739" y="12692"/>
                </a:lnTo>
                <a:lnTo>
                  <a:pt x="12032" y="12618"/>
                </a:lnTo>
                <a:lnTo>
                  <a:pt x="12289" y="12545"/>
                </a:lnTo>
                <a:lnTo>
                  <a:pt x="12839" y="12362"/>
                </a:lnTo>
                <a:lnTo>
                  <a:pt x="13023" y="12288"/>
                </a:lnTo>
                <a:close/>
                <a:moveTo>
                  <a:pt x="7044" y="12325"/>
                </a:moveTo>
                <a:lnTo>
                  <a:pt x="7337" y="13022"/>
                </a:lnTo>
                <a:lnTo>
                  <a:pt x="5833" y="13792"/>
                </a:lnTo>
                <a:lnTo>
                  <a:pt x="5613" y="13132"/>
                </a:lnTo>
                <a:lnTo>
                  <a:pt x="5943" y="12875"/>
                </a:lnTo>
                <a:lnTo>
                  <a:pt x="6273" y="12655"/>
                </a:lnTo>
                <a:lnTo>
                  <a:pt x="6677" y="12472"/>
                </a:lnTo>
                <a:lnTo>
                  <a:pt x="7044" y="12325"/>
                </a:lnTo>
                <a:close/>
                <a:moveTo>
                  <a:pt x="13060" y="11885"/>
                </a:moveTo>
                <a:lnTo>
                  <a:pt x="12839" y="11921"/>
                </a:lnTo>
                <a:lnTo>
                  <a:pt x="12473" y="12068"/>
                </a:lnTo>
                <a:lnTo>
                  <a:pt x="11922" y="12215"/>
                </a:lnTo>
                <a:lnTo>
                  <a:pt x="11666" y="12288"/>
                </a:lnTo>
                <a:lnTo>
                  <a:pt x="11446" y="12398"/>
                </a:lnTo>
                <a:lnTo>
                  <a:pt x="11372" y="12435"/>
                </a:lnTo>
                <a:lnTo>
                  <a:pt x="11372" y="12472"/>
                </a:lnTo>
                <a:lnTo>
                  <a:pt x="11372" y="12582"/>
                </a:lnTo>
                <a:lnTo>
                  <a:pt x="11446" y="12655"/>
                </a:lnTo>
                <a:lnTo>
                  <a:pt x="11519" y="12692"/>
                </a:lnTo>
                <a:lnTo>
                  <a:pt x="11482" y="12839"/>
                </a:lnTo>
                <a:lnTo>
                  <a:pt x="11482" y="13022"/>
                </a:lnTo>
                <a:lnTo>
                  <a:pt x="11519" y="13169"/>
                </a:lnTo>
                <a:lnTo>
                  <a:pt x="11556" y="13315"/>
                </a:lnTo>
                <a:lnTo>
                  <a:pt x="11702" y="13646"/>
                </a:lnTo>
                <a:lnTo>
                  <a:pt x="11886" y="13902"/>
                </a:lnTo>
                <a:lnTo>
                  <a:pt x="11996" y="13976"/>
                </a:lnTo>
                <a:lnTo>
                  <a:pt x="12106" y="13976"/>
                </a:lnTo>
                <a:lnTo>
                  <a:pt x="13023" y="13609"/>
                </a:lnTo>
                <a:lnTo>
                  <a:pt x="13940" y="13279"/>
                </a:lnTo>
                <a:lnTo>
                  <a:pt x="14013" y="13205"/>
                </a:lnTo>
                <a:lnTo>
                  <a:pt x="14050" y="13169"/>
                </a:lnTo>
                <a:lnTo>
                  <a:pt x="14087" y="13095"/>
                </a:lnTo>
                <a:lnTo>
                  <a:pt x="14050" y="13022"/>
                </a:lnTo>
                <a:lnTo>
                  <a:pt x="13646" y="12142"/>
                </a:lnTo>
                <a:lnTo>
                  <a:pt x="13573" y="12032"/>
                </a:lnTo>
                <a:lnTo>
                  <a:pt x="13463" y="11958"/>
                </a:lnTo>
                <a:lnTo>
                  <a:pt x="13353" y="11885"/>
                </a:lnTo>
                <a:close/>
                <a:moveTo>
                  <a:pt x="7190" y="11848"/>
                </a:moveTo>
                <a:lnTo>
                  <a:pt x="7117" y="11885"/>
                </a:lnTo>
                <a:lnTo>
                  <a:pt x="6640" y="12032"/>
                </a:lnTo>
                <a:lnTo>
                  <a:pt x="6163" y="12215"/>
                </a:lnTo>
                <a:lnTo>
                  <a:pt x="5723" y="12508"/>
                </a:lnTo>
                <a:lnTo>
                  <a:pt x="5320" y="12802"/>
                </a:lnTo>
                <a:lnTo>
                  <a:pt x="5246" y="12839"/>
                </a:lnTo>
                <a:lnTo>
                  <a:pt x="5210" y="12875"/>
                </a:lnTo>
                <a:lnTo>
                  <a:pt x="5173" y="12912"/>
                </a:lnTo>
                <a:lnTo>
                  <a:pt x="5173" y="12985"/>
                </a:lnTo>
                <a:lnTo>
                  <a:pt x="5246" y="13279"/>
                </a:lnTo>
                <a:lnTo>
                  <a:pt x="5320" y="13572"/>
                </a:lnTo>
                <a:lnTo>
                  <a:pt x="5540" y="14159"/>
                </a:lnTo>
                <a:lnTo>
                  <a:pt x="5576" y="14196"/>
                </a:lnTo>
                <a:lnTo>
                  <a:pt x="5650" y="14269"/>
                </a:lnTo>
                <a:lnTo>
                  <a:pt x="5797" y="14269"/>
                </a:lnTo>
                <a:lnTo>
                  <a:pt x="7667" y="13315"/>
                </a:lnTo>
                <a:lnTo>
                  <a:pt x="7741" y="13279"/>
                </a:lnTo>
                <a:lnTo>
                  <a:pt x="7777" y="13205"/>
                </a:lnTo>
                <a:lnTo>
                  <a:pt x="7814" y="13132"/>
                </a:lnTo>
                <a:lnTo>
                  <a:pt x="7777" y="13059"/>
                </a:lnTo>
                <a:lnTo>
                  <a:pt x="7374" y="11995"/>
                </a:lnTo>
                <a:lnTo>
                  <a:pt x="7337" y="11921"/>
                </a:lnTo>
                <a:lnTo>
                  <a:pt x="7264" y="11885"/>
                </a:lnTo>
                <a:lnTo>
                  <a:pt x="7190" y="11848"/>
                </a:lnTo>
                <a:close/>
                <a:moveTo>
                  <a:pt x="10528" y="13279"/>
                </a:moveTo>
                <a:lnTo>
                  <a:pt x="10895" y="13976"/>
                </a:lnTo>
                <a:lnTo>
                  <a:pt x="9318" y="14599"/>
                </a:lnTo>
                <a:lnTo>
                  <a:pt x="9025" y="13902"/>
                </a:lnTo>
                <a:lnTo>
                  <a:pt x="9098" y="13829"/>
                </a:lnTo>
                <a:lnTo>
                  <a:pt x="9098" y="13792"/>
                </a:lnTo>
                <a:lnTo>
                  <a:pt x="9135" y="13756"/>
                </a:lnTo>
                <a:lnTo>
                  <a:pt x="9465" y="13609"/>
                </a:lnTo>
                <a:lnTo>
                  <a:pt x="9758" y="13535"/>
                </a:lnTo>
                <a:lnTo>
                  <a:pt x="10528" y="13279"/>
                </a:lnTo>
                <a:close/>
                <a:moveTo>
                  <a:pt x="10639" y="12839"/>
                </a:moveTo>
                <a:lnTo>
                  <a:pt x="10565" y="12875"/>
                </a:lnTo>
                <a:lnTo>
                  <a:pt x="9501" y="13242"/>
                </a:lnTo>
                <a:lnTo>
                  <a:pt x="9061" y="13352"/>
                </a:lnTo>
                <a:lnTo>
                  <a:pt x="8878" y="13462"/>
                </a:lnTo>
                <a:lnTo>
                  <a:pt x="8768" y="13499"/>
                </a:lnTo>
                <a:lnTo>
                  <a:pt x="8731" y="13572"/>
                </a:lnTo>
                <a:lnTo>
                  <a:pt x="8658" y="13682"/>
                </a:lnTo>
                <a:lnTo>
                  <a:pt x="8694" y="13829"/>
                </a:lnTo>
                <a:lnTo>
                  <a:pt x="8731" y="13866"/>
                </a:lnTo>
                <a:lnTo>
                  <a:pt x="8731" y="13902"/>
                </a:lnTo>
                <a:lnTo>
                  <a:pt x="8768" y="14159"/>
                </a:lnTo>
                <a:lnTo>
                  <a:pt x="8841" y="14416"/>
                </a:lnTo>
                <a:lnTo>
                  <a:pt x="9025" y="14893"/>
                </a:lnTo>
                <a:lnTo>
                  <a:pt x="9098" y="14929"/>
                </a:lnTo>
                <a:lnTo>
                  <a:pt x="9135" y="14966"/>
                </a:lnTo>
                <a:lnTo>
                  <a:pt x="9208" y="15003"/>
                </a:lnTo>
                <a:lnTo>
                  <a:pt x="9281" y="15003"/>
                </a:lnTo>
                <a:lnTo>
                  <a:pt x="11225" y="14269"/>
                </a:lnTo>
                <a:lnTo>
                  <a:pt x="11262" y="14232"/>
                </a:lnTo>
                <a:lnTo>
                  <a:pt x="11299" y="14159"/>
                </a:lnTo>
                <a:lnTo>
                  <a:pt x="11335" y="14086"/>
                </a:lnTo>
                <a:lnTo>
                  <a:pt x="11335" y="14012"/>
                </a:lnTo>
                <a:lnTo>
                  <a:pt x="10822" y="12985"/>
                </a:lnTo>
                <a:lnTo>
                  <a:pt x="10785" y="12912"/>
                </a:lnTo>
                <a:lnTo>
                  <a:pt x="10712" y="12875"/>
                </a:lnTo>
                <a:lnTo>
                  <a:pt x="10639" y="12839"/>
                </a:lnTo>
                <a:close/>
                <a:moveTo>
                  <a:pt x="7997" y="14342"/>
                </a:moveTo>
                <a:lnTo>
                  <a:pt x="8107" y="14489"/>
                </a:lnTo>
                <a:lnTo>
                  <a:pt x="8144" y="14599"/>
                </a:lnTo>
                <a:lnTo>
                  <a:pt x="8107" y="14746"/>
                </a:lnTo>
                <a:lnTo>
                  <a:pt x="8034" y="14893"/>
                </a:lnTo>
                <a:lnTo>
                  <a:pt x="7924" y="15003"/>
                </a:lnTo>
                <a:lnTo>
                  <a:pt x="7814" y="15149"/>
                </a:lnTo>
                <a:lnTo>
                  <a:pt x="7557" y="15296"/>
                </a:lnTo>
                <a:lnTo>
                  <a:pt x="7044" y="15516"/>
                </a:lnTo>
                <a:lnTo>
                  <a:pt x="6787" y="15590"/>
                </a:lnTo>
                <a:lnTo>
                  <a:pt x="6567" y="15736"/>
                </a:lnTo>
                <a:lnTo>
                  <a:pt x="6310" y="15113"/>
                </a:lnTo>
                <a:lnTo>
                  <a:pt x="6383" y="15076"/>
                </a:lnTo>
                <a:lnTo>
                  <a:pt x="6457" y="14966"/>
                </a:lnTo>
                <a:lnTo>
                  <a:pt x="6457" y="14929"/>
                </a:lnTo>
                <a:lnTo>
                  <a:pt x="6530" y="15003"/>
                </a:lnTo>
                <a:lnTo>
                  <a:pt x="6604" y="14966"/>
                </a:lnTo>
                <a:lnTo>
                  <a:pt x="6787" y="14929"/>
                </a:lnTo>
                <a:lnTo>
                  <a:pt x="7227" y="14783"/>
                </a:lnTo>
                <a:lnTo>
                  <a:pt x="7631" y="14599"/>
                </a:lnTo>
                <a:lnTo>
                  <a:pt x="7997" y="14342"/>
                </a:lnTo>
                <a:close/>
                <a:moveTo>
                  <a:pt x="15150" y="15370"/>
                </a:moveTo>
                <a:lnTo>
                  <a:pt x="15150" y="15443"/>
                </a:lnTo>
                <a:lnTo>
                  <a:pt x="15224" y="15480"/>
                </a:lnTo>
                <a:lnTo>
                  <a:pt x="15260" y="15516"/>
                </a:lnTo>
                <a:lnTo>
                  <a:pt x="15150" y="15736"/>
                </a:lnTo>
                <a:lnTo>
                  <a:pt x="15004" y="15993"/>
                </a:lnTo>
                <a:lnTo>
                  <a:pt x="14857" y="15626"/>
                </a:lnTo>
                <a:lnTo>
                  <a:pt x="15150" y="15370"/>
                </a:lnTo>
                <a:close/>
                <a:moveTo>
                  <a:pt x="7997" y="13902"/>
                </a:moveTo>
                <a:lnTo>
                  <a:pt x="7887" y="13939"/>
                </a:lnTo>
                <a:lnTo>
                  <a:pt x="7631" y="14122"/>
                </a:lnTo>
                <a:lnTo>
                  <a:pt x="7337" y="14269"/>
                </a:lnTo>
                <a:lnTo>
                  <a:pt x="7044" y="14416"/>
                </a:lnTo>
                <a:lnTo>
                  <a:pt x="6750" y="14526"/>
                </a:lnTo>
                <a:lnTo>
                  <a:pt x="6347" y="14599"/>
                </a:lnTo>
                <a:lnTo>
                  <a:pt x="6163" y="14673"/>
                </a:lnTo>
                <a:lnTo>
                  <a:pt x="6090" y="14746"/>
                </a:lnTo>
                <a:lnTo>
                  <a:pt x="6017" y="14819"/>
                </a:lnTo>
                <a:lnTo>
                  <a:pt x="6017" y="14929"/>
                </a:lnTo>
                <a:lnTo>
                  <a:pt x="5943" y="15003"/>
                </a:lnTo>
                <a:lnTo>
                  <a:pt x="5943" y="15113"/>
                </a:lnTo>
                <a:lnTo>
                  <a:pt x="6127" y="15590"/>
                </a:lnTo>
                <a:lnTo>
                  <a:pt x="6273" y="16103"/>
                </a:lnTo>
                <a:lnTo>
                  <a:pt x="6347" y="16177"/>
                </a:lnTo>
                <a:lnTo>
                  <a:pt x="6420" y="16213"/>
                </a:lnTo>
                <a:lnTo>
                  <a:pt x="6493" y="16213"/>
                </a:lnTo>
                <a:lnTo>
                  <a:pt x="6567" y="16177"/>
                </a:lnTo>
                <a:lnTo>
                  <a:pt x="6787" y="16030"/>
                </a:lnTo>
                <a:lnTo>
                  <a:pt x="7007" y="15920"/>
                </a:lnTo>
                <a:lnTo>
                  <a:pt x="7484" y="15736"/>
                </a:lnTo>
                <a:lnTo>
                  <a:pt x="7704" y="15663"/>
                </a:lnTo>
                <a:lnTo>
                  <a:pt x="7924" y="15553"/>
                </a:lnTo>
                <a:lnTo>
                  <a:pt x="8144" y="15406"/>
                </a:lnTo>
                <a:lnTo>
                  <a:pt x="8328" y="15223"/>
                </a:lnTo>
                <a:lnTo>
                  <a:pt x="8438" y="15076"/>
                </a:lnTo>
                <a:lnTo>
                  <a:pt x="8511" y="14893"/>
                </a:lnTo>
                <a:lnTo>
                  <a:pt x="8511" y="14709"/>
                </a:lnTo>
                <a:lnTo>
                  <a:pt x="8511" y="14526"/>
                </a:lnTo>
                <a:lnTo>
                  <a:pt x="8474" y="14342"/>
                </a:lnTo>
                <a:lnTo>
                  <a:pt x="8364" y="14159"/>
                </a:lnTo>
                <a:lnTo>
                  <a:pt x="8254" y="14049"/>
                </a:lnTo>
                <a:lnTo>
                  <a:pt x="8071" y="13939"/>
                </a:lnTo>
                <a:lnTo>
                  <a:pt x="7997" y="13902"/>
                </a:lnTo>
                <a:close/>
                <a:moveTo>
                  <a:pt x="14710" y="15736"/>
                </a:moveTo>
                <a:lnTo>
                  <a:pt x="14747" y="15993"/>
                </a:lnTo>
                <a:lnTo>
                  <a:pt x="14820" y="16250"/>
                </a:lnTo>
                <a:lnTo>
                  <a:pt x="14490" y="16507"/>
                </a:lnTo>
                <a:lnTo>
                  <a:pt x="14417" y="16397"/>
                </a:lnTo>
                <a:lnTo>
                  <a:pt x="14307" y="15993"/>
                </a:lnTo>
                <a:lnTo>
                  <a:pt x="14380" y="15956"/>
                </a:lnTo>
                <a:lnTo>
                  <a:pt x="14710" y="15736"/>
                </a:lnTo>
                <a:close/>
                <a:moveTo>
                  <a:pt x="14123" y="16103"/>
                </a:moveTo>
                <a:lnTo>
                  <a:pt x="14160" y="16397"/>
                </a:lnTo>
                <a:lnTo>
                  <a:pt x="14233" y="16690"/>
                </a:lnTo>
                <a:lnTo>
                  <a:pt x="13830" y="16873"/>
                </a:lnTo>
                <a:lnTo>
                  <a:pt x="13720" y="16727"/>
                </a:lnTo>
                <a:lnTo>
                  <a:pt x="13500" y="16433"/>
                </a:lnTo>
                <a:lnTo>
                  <a:pt x="14123" y="16103"/>
                </a:lnTo>
                <a:close/>
                <a:moveTo>
                  <a:pt x="13426" y="16470"/>
                </a:moveTo>
                <a:lnTo>
                  <a:pt x="13500" y="16727"/>
                </a:lnTo>
                <a:lnTo>
                  <a:pt x="13536" y="16873"/>
                </a:lnTo>
                <a:lnTo>
                  <a:pt x="13573" y="16984"/>
                </a:lnTo>
                <a:lnTo>
                  <a:pt x="13096" y="17167"/>
                </a:lnTo>
                <a:lnTo>
                  <a:pt x="12986" y="17057"/>
                </a:lnTo>
                <a:lnTo>
                  <a:pt x="12876" y="16873"/>
                </a:lnTo>
                <a:lnTo>
                  <a:pt x="12839" y="16727"/>
                </a:lnTo>
                <a:lnTo>
                  <a:pt x="13426" y="16470"/>
                </a:lnTo>
                <a:close/>
                <a:moveTo>
                  <a:pt x="12583" y="16837"/>
                </a:moveTo>
                <a:lnTo>
                  <a:pt x="12656" y="17094"/>
                </a:lnTo>
                <a:lnTo>
                  <a:pt x="12803" y="17277"/>
                </a:lnTo>
                <a:lnTo>
                  <a:pt x="12399" y="17460"/>
                </a:lnTo>
                <a:lnTo>
                  <a:pt x="12326" y="17387"/>
                </a:lnTo>
                <a:lnTo>
                  <a:pt x="12253" y="17277"/>
                </a:lnTo>
                <a:lnTo>
                  <a:pt x="12216" y="17167"/>
                </a:lnTo>
                <a:lnTo>
                  <a:pt x="12216" y="17020"/>
                </a:lnTo>
                <a:lnTo>
                  <a:pt x="12583" y="16837"/>
                </a:lnTo>
                <a:close/>
                <a:moveTo>
                  <a:pt x="12032" y="17094"/>
                </a:moveTo>
                <a:lnTo>
                  <a:pt x="11996" y="17240"/>
                </a:lnTo>
                <a:lnTo>
                  <a:pt x="12032" y="17387"/>
                </a:lnTo>
                <a:lnTo>
                  <a:pt x="12106" y="17570"/>
                </a:lnTo>
                <a:lnTo>
                  <a:pt x="11812" y="17644"/>
                </a:lnTo>
                <a:lnTo>
                  <a:pt x="11776" y="17644"/>
                </a:lnTo>
                <a:lnTo>
                  <a:pt x="11739" y="17497"/>
                </a:lnTo>
                <a:lnTo>
                  <a:pt x="11666" y="17240"/>
                </a:lnTo>
                <a:lnTo>
                  <a:pt x="12032" y="17094"/>
                </a:lnTo>
                <a:close/>
                <a:moveTo>
                  <a:pt x="11446" y="17350"/>
                </a:moveTo>
                <a:lnTo>
                  <a:pt x="11482" y="17607"/>
                </a:lnTo>
                <a:lnTo>
                  <a:pt x="11519" y="17791"/>
                </a:lnTo>
                <a:lnTo>
                  <a:pt x="11189" y="17901"/>
                </a:lnTo>
                <a:lnTo>
                  <a:pt x="11115" y="17937"/>
                </a:lnTo>
                <a:lnTo>
                  <a:pt x="11115" y="17864"/>
                </a:lnTo>
                <a:lnTo>
                  <a:pt x="11115" y="17827"/>
                </a:lnTo>
                <a:lnTo>
                  <a:pt x="11115" y="17717"/>
                </a:lnTo>
                <a:lnTo>
                  <a:pt x="11005" y="17607"/>
                </a:lnTo>
                <a:lnTo>
                  <a:pt x="10969" y="17534"/>
                </a:lnTo>
                <a:lnTo>
                  <a:pt x="11446" y="17350"/>
                </a:lnTo>
                <a:close/>
                <a:moveTo>
                  <a:pt x="10639" y="17644"/>
                </a:moveTo>
                <a:lnTo>
                  <a:pt x="10749" y="17791"/>
                </a:lnTo>
                <a:lnTo>
                  <a:pt x="10859" y="17901"/>
                </a:lnTo>
                <a:lnTo>
                  <a:pt x="10932" y="17974"/>
                </a:lnTo>
                <a:lnTo>
                  <a:pt x="10969" y="17974"/>
                </a:lnTo>
                <a:lnTo>
                  <a:pt x="10455" y="18194"/>
                </a:lnTo>
                <a:lnTo>
                  <a:pt x="10418" y="18121"/>
                </a:lnTo>
                <a:lnTo>
                  <a:pt x="10345" y="18121"/>
                </a:lnTo>
                <a:lnTo>
                  <a:pt x="10235" y="18157"/>
                </a:lnTo>
                <a:lnTo>
                  <a:pt x="10162" y="17901"/>
                </a:lnTo>
                <a:lnTo>
                  <a:pt x="10125" y="17827"/>
                </a:lnTo>
                <a:lnTo>
                  <a:pt x="10639" y="17644"/>
                </a:lnTo>
                <a:close/>
                <a:moveTo>
                  <a:pt x="10272" y="440"/>
                </a:moveTo>
                <a:lnTo>
                  <a:pt x="10455" y="477"/>
                </a:lnTo>
                <a:lnTo>
                  <a:pt x="10565" y="550"/>
                </a:lnTo>
                <a:lnTo>
                  <a:pt x="10675" y="624"/>
                </a:lnTo>
                <a:lnTo>
                  <a:pt x="10785" y="734"/>
                </a:lnTo>
                <a:lnTo>
                  <a:pt x="10969" y="990"/>
                </a:lnTo>
                <a:lnTo>
                  <a:pt x="11005" y="1210"/>
                </a:lnTo>
                <a:lnTo>
                  <a:pt x="11042" y="1431"/>
                </a:lnTo>
                <a:lnTo>
                  <a:pt x="11335" y="2348"/>
                </a:lnTo>
                <a:lnTo>
                  <a:pt x="11886" y="3998"/>
                </a:lnTo>
                <a:lnTo>
                  <a:pt x="13060" y="7300"/>
                </a:lnTo>
                <a:lnTo>
                  <a:pt x="14233" y="10564"/>
                </a:lnTo>
                <a:lnTo>
                  <a:pt x="14857" y="12215"/>
                </a:lnTo>
                <a:lnTo>
                  <a:pt x="15187" y="13095"/>
                </a:lnTo>
                <a:lnTo>
                  <a:pt x="15407" y="13646"/>
                </a:lnTo>
                <a:lnTo>
                  <a:pt x="15334" y="13682"/>
                </a:lnTo>
                <a:lnTo>
                  <a:pt x="15297" y="13829"/>
                </a:lnTo>
                <a:lnTo>
                  <a:pt x="15297" y="13939"/>
                </a:lnTo>
                <a:lnTo>
                  <a:pt x="15260" y="14196"/>
                </a:lnTo>
                <a:lnTo>
                  <a:pt x="15224" y="14379"/>
                </a:lnTo>
                <a:lnTo>
                  <a:pt x="15187" y="14526"/>
                </a:lnTo>
                <a:lnTo>
                  <a:pt x="15004" y="14856"/>
                </a:lnTo>
                <a:lnTo>
                  <a:pt x="14747" y="15149"/>
                </a:lnTo>
                <a:lnTo>
                  <a:pt x="14453" y="15370"/>
                </a:lnTo>
                <a:lnTo>
                  <a:pt x="14123" y="15590"/>
                </a:lnTo>
                <a:lnTo>
                  <a:pt x="13793" y="15773"/>
                </a:lnTo>
                <a:lnTo>
                  <a:pt x="13060" y="16140"/>
                </a:lnTo>
                <a:lnTo>
                  <a:pt x="12326" y="16470"/>
                </a:lnTo>
                <a:lnTo>
                  <a:pt x="10859" y="17094"/>
                </a:lnTo>
                <a:lnTo>
                  <a:pt x="10015" y="17424"/>
                </a:lnTo>
                <a:lnTo>
                  <a:pt x="9978" y="17387"/>
                </a:lnTo>
                <a:lnTo>
                  <a:pt x="9942" y="17387"/>
                </a:lnTo>
                <a:lnTo>
                  <a:pt x="9905" y="17424"/>
                </a:lnTo>
                <a:lnTo>
                  <a:pt x="9905" y="17460"/>
                </a:lnTo>
                <a:lnTo>
                  <a:pt x="8841" y="17791"/>
                </a:lnTo>
                <a:lnTo>
                  <a:pt x="7777" y="18121"/>
                </a:lnTo>
                <a:lnTo>
                  <a:pt x="6970" y="18304"/>
                </a:lnTo>
                <a:lnTo>
                  <a:pt x="6163" y="18487"/>
                </a:lnTo>
                <a:lnTo>
                  <a:pt x="5797" y="18524"/>
                </a:lnTo>
                <a:lnTo>
                  <a:pt x="5613" y="18524"/>
                </a:lnTo>
                <a:lnTo>
                  <a:pt x="5430" y="18451"/>
                </a:lnTo>
                <a:lnTo>
                  <a:pt x="5283" y="18377"/>
                </a:lnTo>
                <a:lnTo>
                  <a:pt x="5173" y="18231"/>
                </a:lnTo>
                <a:lnTo>
                  <a:pt x="5063" y="18121"/>
                </a:lnTo>
                <a:lnTo>
                  <a:pt x="4953" y="17974"/>
                </a:lnTo>
                <a:lnTo>
                  <a:pt x="4879" y="17680"/>
                </a:lnTo>
                <a:lnTo>
                  <a:pt x="4769" y="17387"/>
                </a:lnTo>
                <a:lnTo>
                  <a:pt x="4476" y="16507"/>
                </a:lnTo>
                <a:lnTo>
                  <a:pt x="3926" y="14819"/>
                </a:lnTo>
                <a:lnTo>
                  <a:pt x="3376" y="13169"/>
                </a:lnTo>
                <a:lnTo>
                  <a:pt x="2752" y="11518"/>
                </a:lnTo>
                <a:lnTo>
                  <a:pt x="2165" y="9867"/>
                </a:lnTo>
                <a:lnTo>
                  <a:pt x="1505" y="8253"/>
                </a:lnTo>
                <a:lnTo>
                  <a:pt x="845" y="6603"/>
                </a:lnTo>
                <a:lnTo>
                  <a:pt x="588" y="6052"/>
                </a:lnTo>
                <a:lnTo>
                  <a:pt x="478" y="5796"/>
                </a:lnTo>
                <a:lnTo>
                  <a:pt x="331" y="5539"/>
                </a:lnTo>
                <a:lnTo>
                  <a:pt x="368" y="5502"/>
                </a:lnTo>
                <a:lnTo>
                  <a:pt x="404" y="5429"/>
                </a:lnTo>
                <a:lnTo>
                  <a:pt x="368" y="5209"/>
                </a:lnTo>
                <a:lnTo>
                  <a:pt x="404" y="5025"/>
                </a:lnTo>
                <a:lnTo>
                  <a:pt x="404" y="4879"/>
                </a:lnTo>
                <a:lnTo>
                  <a:pt x="478" y="4695"/>
                </a:lnTo>
                <a:lnTo>
                  <a:pt x="624" y="4402"/>
                </a:lnTo>
                <a:lnTo>
                  <a:pt x="845" y="4145"/>
                </a:lnTo>
                <a:lnTo>
                  <a:pt x="1101" y="3888"/>
                </a:lnTo>
                <a:lnTo>
                  <a:pt x="1395" y="3668"/>
                </a:lnTo>
                <a:lnTo>
                  <a:pt x="1725" y="3485"/>
                </a:lnTo>
                <a:lnTo>
                  <a:pt x="2018" y="3301"/>
                </a:lnTo>
                <a:lnTo>
                  <a:pt x="2789" y="2935"/>
                </a:lnTo>
                <a:lnTo>
                  <a:pt x="3596" y="2641"/>
                </a:lnTo>
                <a:lnTo>
                  <a:pt x="5210" y="2017"/>
                </a:lnTo>
                <a:lnTo>
                  <a:pt x="6787" y="1394"/>
                </a:lnTo>
                <a:lnTo>
                  <a:pt x="7557" y="1100"/>
                </a:lnTo>
                <a:lnTo>
                  <a:pt x="8364" y="807"/>
                </a:lnTo>
                <a:lnTo>
                  <a:pt x="9135" y="587"/>
                </a:lnTo>
                <a:lnTo>
                  <a:pt x="9538" y="514"/>
                </a:lnTo>
                <a:lnTo>
                  <a:pt x="9942" y="440"/>
                </a:lnTo>
                <a:close/>
                <a:moveTo>
                  <a:pt x="9868" y="17937"/>
                </a:moveTo>
                <a:lnTo>
                  <a:pt x="9868" y="17974"/>
                </a:lnTo>
                <a:lnTo>
                  <a:pt x="9905" y="18157"/>
                </a:lnTo>
                <a:lnTo>
                  <a:pt x="10015" y="18341"/>
                </a:lnTo>
                <a:lnTo>
                  <a:pt x="9575" y="18524"/>
                </a:lnTo>
                <a:lnTo>
                  <a:pt x="9575" y="18487"/>
                </a:lnTo>
                <a:lnTo>
                  <a:pt x="9538" y="18341"/>
                </a:lnTo>
                <a:lnTo>
                  <a:pt x="9465" y="18231"/>
                </a:lnTo>
                <a:lnTo>
                  <a:pt x="9391" y="18084"/>
                </a:lnTo>
                <a:lnTo>
                  <a:pt x="9868" y="17937"/>
                </a:lnTo>
                <a:close/>
                <a:moveTo>
                  <a:pt x="9098" y="18194"/>
                </a:moveTo>
                <a:lnTo>
                  <a:pt x="9171" y="18414"/>
                </a:lnTo>
                <a:lnTo>
                  <a:pt x="9245" y="18524"/>
                </a:lnTo>
                <a:lnTo>
                  <a:pt x="9318" y="18598"/>
                </a:lnTo>
                <a:lnTo>
                  <a:pt x="8841" y="18781"/>
                </a:lnTo>
                <a:lnTo>
                  <a:pt x="8768" y="18708"/>
                </a:lnTo>
                <a:lnTo>
                  <a:pt x="8694" y="18598"/>
                </a:lnTo>
                <a:lnTo>
                  <a:pt x="8621" y="18487"/>
                </a:lnTo>
                <a:lnTo>
                  <a:pt x="8584" y="18341"/>
                </a:lnTo>
                <a:lnTo>
                  <a:pt x="9098" y="18194"/>
                </a:lnTo>
                <a:close/>
                <a:moveTo>
                  <a:pt x="8254" y="18414"/>
                </a:moveTo>
                <a:lnTo>
                  <a:pt x="8291" y="18561"/>
                </a:lnTo>
                <a:lnTo>
                  <a:pt x="8364" y="18744"/>
                </a:lnTo>
                <a:lnTo>
                  <a:pt x="8511" y="18928"/>
                </a:lnTo>
                <a:lnTo>
                  <a:pt x="8181" y="19038"/>
                </a:lnTo>
                <a:lnTo>
                  <a:pt x="8144" y="18964"/>
                </a:lnTo>
                <a:lnTo>
                  <a:pt x="8107" y="18928"/>
                </a:lnTo>
                <a:lnTo>
                  <a:pt x="7997" y="18854"/>
                </a:lnTo>
                <a:lnTo>
                  <a:pt x="7961" y="18818"/>
                </a:lnTo>
                <a:lnTo>
                  <a:pt x="7851" y="18634"/>
                </a:lnTo>
                <a:lnTo>
                  <a:pt x="7851" y="18561"/>
                </a:lnTo>
                <a:lnTo>
                  <a:pt x="8254" y="18414"/>
                </a:lnTo>
                <a:close/>
                <a:moveTo>
                  <a:pt x="5246" y="18818"/>
                </a:moveTo>
                <a:lnTo>
                  <a:pt x="5430" y="18891"/>
                </a:lnTo>
                <a:lnTo>
                  <a:pt x="5650" y="18928"/>
                </a:lnTo>
                <a:lnTo>
                  <a:pt x="5870" y="18964"/>
                </a:lnTo>
                <a:lnTo>
                  <a:pt x="5943" y="19221"/>
                </a:lnTo>
                <a:lnTo>
                  <a:pt x="5760" y="19148"/>
                </a:lnTo>
                <a:lnTo>
                  <a:pt x="5576" y="19038"/>
                </a:lnTo>
                <a:lnTo>
                  <a:pt x="5393" y="18928"/>
                </a:lnTo>
                <a:lnTo>
                  <a:pt x="5246" y="18818"/>
                </a:lnTo>
                <a:close/>
                <a:moveTo>
                  <a:pt x="7557" y="18634"/>
                </a:moveTo>
                <a:lnTo>
                  <a:pt x="7557" y="18781"/>
                </a:lnTo>
                <a:lnTo>
                  <a:pt x="7631" y="18928"/>
                </a:lnTo>
                <a:lnTo>
                  <a:pt x="7704" y="19038"/>
                </a:lnTo>
                <a:lnTo>
                  <a:pt x="7777" y="19148"/>
                </a:lnTo>
                <a:lnTo>
                  <a:pt x="7704" y="19184"/>
                </a:lnTo>
                <a:lnTo>
                  <a:pt x="7227" y="19294"/>
                </a:lnTo>
                <a:lnTo>
                  <a:pt x="7154" y="19184"/>
                </a:lnTo>
                <a:lnTo>
                  <a:pt x="7080" y="19074"/>
                </a:lnTo>
                <a:lnTo>
                  <a:pt x="6970" y="18928"/>
                </a:lnTo>
                <a:lnTo>
                  <a:pt x="6897" y="18781"/>
                </a:lnTo>
                <a:lnTo>
                  <a:pt x="7117" y="18708"/>
                </a:lnTo>
                <a:lnTo>
                  <a:pt x="7557" y="18634"/>
                </a:lnTo>
                <a:close/>
                <a:moveTo>
                  <a:pt x="6604" y="18854"/>
                </a:moveTo>
                <a:lnTo>
                  <a:pt x="6677" y="19111"/>
                </a:lnTo>
                <a:lnTo>
                  <a:pt x="6750" y="19221"/>
                </a:lnTo>
                <a:lnTo>
                  <a:pt x="6824" y="19331"/>
                </a:lnTo>
                <a:lnTo>
                  <a:pt x="6493" y="19331"/>
                </a:lnTo>
                <a:lnTo>
                  <a:pt x="6493" y="19258"/>
                </a:lnTo>
                <a:lnTo>
                  <a:pt x="6493" y="19221"/>
                </a:lnTo>
                <a:lnTo>
                  <a:pt x="6420" y="19184"/>
                </a:lnTo>
                <a:lnTo>
                  <a:pt x="6383" y="19184"/>
                </a:lnTo>
                <a:lnTo>
                  <a:pt x="6310" y="19221"/>
                </a:lnTo>
                <a:lnTo>
                  <a:pt x="6273" y="19221"/>
                </a:lnTo>
                <a:lnTo>
                  <a:pt x="6200" y="19184"/>
                </a:lnTo>
                <a:lnTo>
                  <a:pt x="6163" y="19074"/>
                </a:lnTo>
                <a:lnTo>
                  <a:pt x="6127" y="18928"/>
                </a:lnTo>
                <a:lnTo>
                  <a:pt x="6604" y="18854"/>
                </a:lnTo>
                <a:close/>
                <a:moveTo>
                  <a:pt x="10125" y="0"/>
                </a:moveTo>
                <a:lnTo>
                  <a:pt x="9721" y="37"/>
                </a:lnTo>
                <a:lnTo>
                  <a:pt x="9318" y="110"/>
                </a:lnTo>
                <a:lnTo>
                  <a:pt x="8804" y="220"/>
                </a:lnTo>
                <a:lnTo>
                  <a:pt x="8291" y="403"/>
                </a:lnTo>
                <a:lnTo>
                  <a:pt x="7300" y="734"/>
                </a:lnTo>
                <a:lnTo>
                  <a:pt x="5320" y="1504"/>
                </a:lnTo>
                <a:lnTo>
                  <a:pt x="3376" y="2274"/>
                </a:lnTo>
                <a:lnTo>
                  <a:pt x="2422" y="2678"/>
                </a:lnTo>
                <a:lnTo>
                  <a:pt x="1945" y="2898"/>
                </a:lnTo>
                <a:lnTo>
                  <a:pt x="1505" y="3118"/>
                </a:lnTo>
                <a:lnTo>
                  <a:pt x="1248" y="3301"/>
                </a:lnTo>
                <a:lnTo>
                  <a:pt x="955" y="3485"/>
                </a:lnTo>
                <a:lnTo>
                  <a:pt x="698" y="3742"/>
                </a:lnTo>
                <a:lnTo>
                  <a:pt x="441" y="3998"/>
                </a:lnTo>
                <a:lnTo>
                  <a:pt x="221" y="4292"/>
                </a:lnTo>
                <a:lnTo>
                  <a:pt x="74" y="4622"/>
                </a:lnTo>
                <a:lnTo>
                  <a:pt x="38" y="4769"/>
                </a:lnTo>
                <a:lnTo>
                  <a:pt x="38" y="4915"/>
                </a:lnTo>
                <a:lnTo>
                  <a:pt x="38" y="5099"/>
                </a:lnTo>
                <a:lnTo>
                  <a:pt x="74" y="5245"/>
                </a:lnTo>
                <a:lnTo>
                  <a:pt x="1" y="5282"/>
                </a:lnTo>
                <a:lnTo>
                  <a:pt x="1" y="5319"/>
                </a:lnTo>
                <a:lnTo>
                  <a:pt x="38" y="5722"/>
                </a:lnTo>
                <a:lnTo>
                  <a:pt x="148" y="6052"/>
                </a:lnTo>
                <a:lnTo>
                  <a:pt x="441" y="6786"/>
                </a:lnTo>
                <a:lnTo>
                  <a:pt x="1065" y="8400"/>
                </a:lnTo>
                <a:lnTo>
                  <a:pt x="2348" y="11665"/>
                </a:lnTo>
                <a:lnTo>
                  <a:pt x="2935" y="13315"/>
                </a:lnTo>
                <a:lnTo>
                  <a:pt x="3522" y="15003"/>
                </a:lnTo>
                <a:lnTo>
                  <a:pt x="4072" y="16653"/>
                </a:lnTo>
                <a:lnTo>
                  <a:pt x="4293" y="17424"/>
                </a:lnTo>
                <a:lnTo>
                  <a:pt x="4439" y="17827"/>
                </a:lnTo>
                <a:lnTo>
                  <a:pt x="4513" y="18047"/>
                </a:lnTo>
                <a:lnTo>
                  <a:pt x="4623" y="18231"/>
                </a:lnTo>
                <a:lnTo>
                  <a:pt x="4659" y="18451"/>
                </a:lnTo>
                <a:lnTo>
                  <a:pt x="4733" y="18634"/>
                </a:lnTo>
                <a:lnTo>
                  <a:pt x="4806" y="18781"/>
                </a:lnTo>
                <a:lnTo>
                  <a:pt x="4916" y="18928"/>
                </a:lnTo>
                <a:lnTo>
                  <a:pt x="5026" y="19074"/>
                </a:lnTo>
                <a:lnTo>
                  <a:pt x="5173" y="19221"/>
                </a:lnTo>
                <a:lnTo>
                  <a:pt x="5503" y="19404"/>
                </a:lnTo>
                <a:lnTo>
                  <a:pt x="5833" y="19551"/>
                </a:lnTo>
                <a:lnTo>
                  <a:pt x="6237" y="19661"/>
                </a:lnTo>
                <a:lnTo>
                  <a:pt x="6604" y="19698"/>
                </a:lnTo>
                <a:lnTo>
                  <a:pt x="7007" y="19698"/>
                </a:lnTo>
                <a:lnTo>
                  <a:pt x="7484" y="19625"/>
                </a:lnTo>
                <a:lnTo>
                  <a:pt x="7924" y="19515"/>
                </a:lnTo>
                <a:lnTo>
                  <a:pt x="8841" y="19184"/>
                </a:lnTo>
                <a:lnTo>
                  <a:pt x="11079" y="18341"/>
                </a:lnTo>
                <a:lnTo>
                  <a:pt x="13206" y="17570"/>
                </a:lnTo>
                <a:lnTo>
                  <a:pt x="13830" y="17314"/>
                </a:lnTo>
                <a:lnTo>
                  <a:pt x="14417" y="17020"/>
                </a:lnTo>
                <a:lnTo>
                  <a:pt x="14527" y="17020"/>
                </a:lnTo>
                <a:lnTo>
                  <a:pt x="14674" y="16947"/>
                </a:lnTo>
                <a:lnTo>
                  <a:pt x="14710" y="16873"/>
                </a:lnTo>
                <a:lnTo>
                  <a:pt x="14710" y="16837"/>
                </a:lnTo>
                <a:lnTo>
                  <a:pt x="14894" y="16690"/>
                </a:lnTo>
                <a:lnTo>
                  <a:pt x="15187" y="16433"/>
                </a:lnTo>
                <a:lnTo>
                  <a:pt x="15407" y="16103"/>
                </a:lnTo>
                <a:lnTo>
                  <a:pt x="15554" y="15773"/>
                </a:lnTo>
                <a:lnTo>
                  <a:pt x="15701" y="15406"/>
                </a:lnTo>
                <a:lnTo>
                  <a:pt x="15774" y="15039"/>
                </a:lnTo>
                <a:lnTo>
                  <a:pt x="15811" y="14636"/>
                </a:lnTo>
                <a:lnTo>
                  <a:pt x="15847" y="13866"/>
                </a:lnTo>
                <a:lnTo>
                  <a:pt x="15884" y="13829"/>
                </a:lnTo>
                <a:lnTo>
                  <a:pt x="15884" y="13756"/>
                </a:lnTo>
                <a:lnTo>
                  <a:pt x="15847" y="13572"/>
                </a:lnTo>
                <a:lnTo>
                  <a:pt x="15811" y="13389"/>
                </a:lnTo>
                <a:lnTo>
                  <a:pt x="15664" y="13059"/>
                </a:lnTo>
                <a:lnTo>
                  <a:pt x="15334" y="12178"/>
                </a:lnTo>
                <a:lnTo>
                  <a:pt x="14710" y="10564"/>
                </a:lnTo>
                <a:lnTo>
                  <a:pt x="13500" y="7263"/>
                </a:lnTo>
                <a:lnTo>
                  <a:pt x="12326" y="3962"/>
                </a:lnTo>
                <a:lnTo>
                  <a:pt x="11776" y="2311"/>
                </a:lnTo>
                <a:lnTo>
                  <a:pt x="11446" y="1431"/>
                </a:lnTo>
                <a:lnTo>
                  <a:pt x="11372" y="1174"/>
                </a:lnTo>
                <a:lnTo>
                  <a:pt x="11409" y="1027"/>
                </a:lnTo>
                <a:lnTo>
                  <a:pt x="11409" y="917"/>
                </a:lnTo>
                <a:lnTo>
                  <a:pt x="11372" y="770"/>
                </a:lnTo>
                <a:lnTo>
                  <a:pt x="11299" y="624"/>
                </a:lnTo>
                <a:lnTo>
                  <a:pt x="11152" y="403"/>
                </a:lnTo>
                <a:lnTo>
                  <a:pt x="10895" y="220"/>
                </a:lnTo>
                <a:lnTo>
                  <a:pt x="10712" y="110"/>
                </a:lnTo>
                <a:lnTo>
                  <a:pt x="10528" y="37"/>
                </a:lnTo>
                <a:lnTo>
                  <a:pt x="10345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44" name="Google Shape;244;p16"/>
          <p:cNvSpPr/>
          <p:nvPr/>
        </p:nvSpPr>
        <p:spPr>
          <a:xfrm>
            <a:off x="-58319" y="3053287"/>
            <a:ext cx="782014" cy="890356"/>
          </a:xfrm>
          <a:custGeom>
            <a:avLst/>
            <a:gdLst/>
            <a:ahLst/>
            <a:cxnLst/>
            <a:rect l="l" t="t" r="r" b="b"/>
            <a:pathLst>
              <a:path w="15627" h="17792" extrusionOk="0">
                <a:moveTo>
                  <a:pt x="10528" y="1"/>
                </a:moveTo>
                <a:lnTo>
                  <a:pt x="10455" y="37"/>
                </a:lnTo>
                <a:lnTo>
                  <a:pt x="10308" y="221"/>
                </a:lnTo>
                <a:lnTo>
                  <a:pt x="10198" y="441"/>
                </a:lnTo>
                <a:lnTo>
                  <a:pt x="10015" y="881"/>
                </a:lnTo>
                <a:lnTo>
                  <a:pt x="9831" y="1468"/>
                </a:lnTo>
                <a:lnTo>
                  <a:pt x="9685" y="2091"/>
                </a:lnTo>
                <a:lnTo>
                  <a:pt x="9685" y="2201"/>
                </a:lnTo>
                <a:lnTo>
                  <a:pt x="9721" y="2311"/>
                </a:lnTo>
                <a:lnTo>
                  <a:pt x="9795" y="2348"/>
                </a:lnTo>
                <a:lnTo>
                  <a:pt x="9868" y="2385"/>
                </a:lnTo>
                <a:lnTo>
                  <a:pt x="9941" y="2421"/>
                </a:lnTo>
                <a:lnTo>
                  <a:pt x="10051" y="2385"/>
                </a:lnTo>
                <a:lnTo>
                  <a:pt x="10125" y="2311"/>
                </a:lnTo>
                <a:lnTo>
                  <a:pt x="10198" y="2238"/>
                </a:lnTo>
                <a:lnTo>
                  <a:pt x="10235" y="2055"/>
                </a:lnTo>
                <a:lnTo>
                  <a:pt x="10235" y="2018"/>
                </a:lnTo>
                <a:lnTo>
                  <a:pt x="10235" y="1981"/>
                </a:lnTo>
                <a:lnTo>
                  <a:pt x="10455" y="1138"/>
                </a:lnTo>
                <a:lnTo>
                  <a:pt x="10638" y="624"/>
                </a:lnTo>
                <a:lnTo>
                  <a:pt x="10675" y="367"/>
                </a:lnTo>
                <a:lnTo>
                  <a:pt x="10712" y="111"/>
                </a:lnTo>
                <a:lnTo>
                  <a:pt x="10675" y="37"/>
                </a:lnTo>
                <a:lnTo>
                  <a:pt x="10602" y="1"/>
                </a:lnTo>
                <a:close/>
                <a:moveTo>
                  <a:pt x="3559" y="1028"/>
                </a:moveTo>
                <a:lnTo>
                  <a:pt x="3522" y="1064"/>
                </a:lnTo>
                <a:lnTo>
                  <a:pt x="3485" y="1101"/>
                </a:lnTo>
                <a:lnTo>
                  <a:pt x="3485" y="1138"/>
                </a:lnTo>
                <a:lnTo>
                  <a:pt x="3559" y="1321"/>
                </a:lnTo>
                <a:lnTo>
                  <a:pt x="3669" y="1468"/>
                </a:lnTo>
                <a:lnTo>
                  <a:pt x="3889" y="1761"/>
                </a:lnTo>
                <a:lnTo>
                  <a:pt x="4109" y="2055"/>
                </a:lnTo>
                <a:lnTo>
                  <a:pt x="4366" y="2348"/>
                </a:lnTo>
                <a:lnTo>
                  <a:pt x="4476" y="2605"/>
                </a:lnTo>
                <a:lnTo>
                  <a:pt x="4586" y="2862"/>
                </a:lnTo>
                <a:lnTo>
                  <a:pt x="4696" y="2972"/>
                </a:lnTo>
                <a:lnTo>
                  <a:pt x="4769" y="3045"/>
                </a:lnTo>
                <a:lnTo>
                  <a:pt x="4916" y="3082"/>
                </a:lnTo>
                <a:lnTo>
                  <a:pt x="5063" y="3082"/>
                </a:lnTo>
                <a:lnTo>
                  <a:pt x="5136" y="3045"/>
                </a:lnTo>
                <a:lnTo>
                  <a:pt x="5209" y="3008"/>
                </a:lnTo>
                <a:lnTo>
                  <a:pt x="5246" y="2935"/>
                </a:lnTo>
                <a:lnTo>
                  <a:pt x="5246" y="2862"/>
                </a:lnTo>
                <a:lnTo>
                  <a:pt x="5209" y="2715"/>
                </a:lnTo>
                <a:lnTo>
                  <a:pt x="5173" y="2642"/>
                </a:lnTo>
                <a:lnTo>
                  <a:pt x="5099" y="2605"/>
                </a:lnTo>
                <a:lnTo>
                  <a:pt x="4989" y="2605"/>
                </a:lnTo>
                <a:lnTo>
                  <a:pt x="4989" y="2568"/>
                </a:lnTo>
                <a:lnTo>
                  <a:pt x="4989" y="2495"/>
                </a:lnTo>
                <a:lnTo>
                  <a:pt x="4953" y="2385"/>
                </a:lnTo>
                <a:lnTo>
                  <a:pt x="4806" y="2128"/>
                </a:lnTo>
                <a:lnTo>
                  <a:pt x="4623" y="1871"/>
                </a:lnTo>
                <a:lnTo>
                  <a:pt x="4402" y="1615"/>
                </a:lnTo>
                <a:lnTo>
                  <a:pt x="4146" y="1394"/>
                </a:lnTo>
                <a:lnTo>
                  <a:pt x="3889" y="1174"/>
                </a:lnTo>
                <a:lnTo>
                  <a:pt x="3595" y="1028"/>
                </a:lnTo>
                <a:close/>
                <a:moveTo>
                  <a:pt x="15334" y="3999"/>
                </a:moveTo>
                <a:lnTo>
                  <a:pt x="15260" y="4035"/>
                </a:lnTo>
                <a:lnTo>
                  <a:pt x="15187" y="4109"/>
                </a:lnTo>
                <a:lnTo>
                  <a:pt x="15077" y="4182"/>
                </a:lnTo>
                <a:lnTo>
                  <a:pt x="14967" y="4256"/>
                </a:lnTo>
                <a:lnTo>
                  <a:pt x="14820" y="4329"/>
                </a:lnTo>
                <a:lnTo>
                  <a:pt x="14673" y="4329"/>
                </a:lnTo>
                <a:lnTo>
                  <a:pt x="14527" y="4402"/>
                </a:lnTo>
                <a:lnTo>
                  <a:pt x="14490" y="4439"/>
                </a:lnTo>
                <a:lnTo>
                  <a:pt x="14453" y="4549"/>
                </a:lnTo>
                <a:lnTo>
                  <a:pt x="14417" y="4586"/>
                </a:lnTo>
                <a:lnTo>
                  <a:pt x="14380" y="4622"/>
                </a:lnTo>
                <a:lnTo>
                  <a:pt x="14233" y="4732"/>
                </a:lnTo>
                <a:lnTo>
                  <a:pt x="13940" y="4842"/>
                </a:lnTo>
                <a:lnTo>
                  <a:pt x="13720" y="4989"/>
                </a:lnTo>
                <a:lnTo>
                  <a:pt x="13536" y="5173"/>
                </a:lnTo>
                <a:lnTo>
                  <a:pt x="13499" y="5246"/>
                </a:lnTo>
                <a:lnTo>
                  <a:pt x="13499" y="5319"/>
                </a:lnTo>
                <a:lnTo>
                  <a:pt x="13573" y="5356"/>
                </a:lnTo>
                <a:lnTo>
                  <a:pt x="13830" y="5356"/>
                </a:lnTo>
                <a:lnTo>
                  <a:pt x="14013" y="5319"/>
                </a:lnTo>
                <a:lnTo>
                  <a:pt x="14380" y="5173"/>
                </a:lnTo>
                <a:lnTo>
                  <a:pt x="14673" y="5026"/>
                </a:lnTo>
                <a:lnTo>
                  <a:pt x="14783" y="4953"/>
                </a:lnTo>
                <a:lnTo>
                  <a:pt x="14857" y="4806"/>
                </a:lnTo>
                <a:lnTo>
                  <a:pt x="15077" y="4769"/>
                </a:lnTo>
                <a:lnTo>
                  <a:pt x="15260" y="4659"/>
                </a:lnTo>
                <a:lnTo>
                  <a:pt x="15370" y="4696"/>
                </a:lnTo>
                <a:lnTo>
                  <a:pt x="15444" y="4696"/>
                </a:lnTo>
                <a:lnTo>
                  <a:pt x="15554" y="4622"/>
                </a:lnTo>
                <a:lnTo>
                  <a:pt x="15627" y="4549"/>
                </a:lnTo>
                <a:lnTo>
                  <a:pt x="15627" y="4476"/>
                </a:lnTo>
                <a:lnTo>
                  <a:pt x="15590" y="4366"/>
                </a:lnTo>
                <a:lnTo>
                  <a:pt x="15627" y="4329"/>
                </a:lnTo>
                <a:lnTo>
                  <a:pt x="15627" y="4256"/>
                </a:lnTo>
                <a:lnTo>
                  <a:pt x="15590" y="4182"/>
                </a:lnTo>
                <a:lnTo>
                  <a:pt x="15554" y="4109"/>
                </a:lnTo>
                <a:lnTo>
                  <a:pt x="15480" y="4035"/>
                </a:lnTo>
                <a:lnTo>
                  <a:pt x="15407" y="4035"/>
                </a:lnTo>
                <a:lnTo>
                  <a:pt x="15334" y="3999"/>
                </a:lnTo>
                <a:close/>
                <a:moveTo>
                  <a:pt x="2238" y="7447"/>
                </a:moveTo>
                <a:lnTo>
                  <a:pt x="2128" y="7484"/>
                </a:lnTo>
                <a:lnTo>
                  <a:pt x="1064" y="7960"/>
                </a:lnTo>
                <a:lnTo>
                  <a:pt x="477" y="8217"/>
                </a:lnTo>
                <a:lnTo>
                  <a:pt x="257" y="8364"/>
                </a:lnTo>
                <a:lnTo>
                  <a:pt x="147" y="8474"/>
                </a:lnTo>
                <a:lnTo>
                  <a:pt x="111" y="8437"/>
                </a:lnTo>
                <a:lnTo>
                  <a:pt x="74" y="8437"/>
                </a:lnTo>
                <a:lnTo>
                  <a:pt x="1" y="8511"/>
                </a:lnTo>
                <a:lnTo>
                  <a:pt x="1" y="8584"/>
                </a:lnTo>
                <a:lnTo>
                  <a:pt x="37" y="8621"/>
                </a:lnTo>
                <a:lnTo>
                  <a:pt x="111" y="8694"/>
                </a:lnTo>
                <a:lnTo>
                  <a:pt x="221" y="8731"/>
                </a:lnTo>
                <a:lnTo>
                  <a:pt x="367" y="8694"/>
                </a:lnTo>
                <a:lnTo>
                  <a:pt x="514" y="8657"/>
                </a:lnTo>
                <a:lnTo>
                  <a:pt x="808" y="8547"/>
                </a:lnTo>
                <a:lnTo>
                  <a:pt x="1028" y="8474"/>
                </a:lnTo>
                <a:lnTo>
                  <a:pt x="2385" y="7887"/>
                </a:lnTo>
                <a:lnTo>
                  <a:pt x="2458" y="7850"/>
                </a:lnTo>
                <a:lnTo>
                  <a:pt x="2532" y="7777"/>
                </a:lnTo>
                <a:lnTo>
                  <a:pt x="2532" y="7667"/>
                </a:lnTo>
                <a:lnTo>
                  <a:pt x="2495" y="7594"/>
                </a:lnTo>
                <a:lnTo>
                  <a:pt x="2422" y="7520"/>
                </a:lnTo>
                <a:lnTo>
                  <a:pt x="2348" y="7484"/>
                </a:lnTo>
                <a:lnTo>
                  <a:pt x="2238" y="7447"/>
                </a:lnTo>
                <a:close/>
                <a:moveTo>
                  <a:pt x="6677" y="7814"/>
                </a:moveTo>
                <a:lnTo>
                  <a:pt x="6603" y="7887"/>
                </a:lnTo>
                <a:lnTo>
                  <a:pt x="6603" y="7960"/>
                </a:lnTo>
                <a:lnTo>
                  <a:pt x="6603" y="8070"/>
                </a:lnTo>
                <a:lnTo>
                  <a:pt x="6933" y="8474"/>
                </a:lnTo>
                <a:lnTo>
                  <a:pt x="7044" y="8694"/>
                </a:lnTo>
                <a:lnTo>
                  <a:pt x="7154" y="8914"/>
                </a:lnTo>
                <a:lnTo>
                  <a:pt x="7227" y="8951"/>
                </a:lnTo>
                <a:lnTo>
                  <a:pt x="7264" y="8987"/>
                </a:lnTo>
                <a:lnTo>
                  <a:pt x="7410" y="8987"/>
                </a:lnTo>
                <a:lnTo>
                  <a:pt x="7594" y="8877"/>
                </a:lnTo>
                <a:lnTo>
                  <a:pt x="7777" y="8767"/>
                </a:lnTo>
                <a:lnTo>
                  <a:pt x="7924" y="8621"/>
                </a:lnTo>
                <a:lnTo>
                  <a:pt x="7924" y="8657"/>
                </a:lnTo>
                <a:lnTo>
                  <a:pt x="7997" y="8767"/>
                </a:lnTo>
                <a:lnTo>
                  <a:pt x="8071" y="8877"/>
                </a:lnTo>
                <a:lnTo>
                  <a:pt x="8181" y="8951"/>
                </a:lnTo>
                <a:lnTo>
                  <a:pt x="8327" y="9024"/>
                </a:lnTo>
                <a:lnTo>
                  <a:pt x="8584" y="9061"/>
                </a:lnTo>
                <a:lnTo>
                  <a:pt x="8768" y="9061"/>
                </a:lnTo>
                <a:lnTo>
                  <a:pt x="8951" y="8987"/>
                </a:lnTo>
                <a:lnTo>
                  <a:pt x="9281" y="8841"/>
                </a:lnTo>
                <a:lnTo>
                  <a:pt x="9611" y="8657"/>
                </a:lnTo>
                <a:lnTo>
                  <a:pt x="9721" y="8547"/>
                </a:lnTo>
                <a:lnTo>
                  <a:pt x="9758" y="8474"/>
                </a:lnTo>
                <a:lnTo>
                  <a:pt x="9758" y="8364"/>
                </a:lnTo>
                <a:lnTo>
                  <a:pt x="9685" y="8254"/>
                </a:lnTo>
                <a:lnTo>
                  <a:pt x="9648" y="8217"/>
                </a:lnTo>
                <a:lnTo>
                  <a:pt x="9464" y="8217"/>
                </a:lnTo>
                <a:lnTo>
                  <a:pt x="9428" y="8291"/>
                </a:lnTo>
                <a:lnTo>
                  <a:pt x="9244" y="8437"/>
                </a:lnTo>
                <a:lnTo>
                  <a:pt x="8988" y="8547"/>
                </a:lnTo>
                <a:lnTo>
                  <a:pt x="8768" y="8621"/>
                </a:lnTo>
                <a:lnTo>
                  <a:pt x="8584" y="8657"/>
                </a:lnTo>
                <a:lnTo>
                  <a:pt x="8474" y="8657"/>
                </a:lnTo>
                <a:lnTo>
                  <a:pt x="8401" y="8621"/>
                </a:lnTo>
                <a:lnTo>
                  <a:pt x="8364" y="8584"/>
                </a:lnTo>
                <a:lnTo>
                  <a:pt x="8327" y="8547"/>
                </a:lnTo>
                <a:lnTo>
                  <a:pt x="8254" y="8254"/>
                </a:lnTo>
                <a:lnTo>
                  <a:pt x="8181" y="8144"/>
                </a:lnTo>
                <a:lnTo>
                  <a:pt x="8071" y="8107"/>
                </a:lnTo>
                <a:lnTo>
                  <a:pt x="7961" y="8107"/>
                </a:lnTo>
                <a:lnTo>
                  <a:pt x="7887" y="8144"/>
                </a:lnTo>
                <a:lnTo>
                  <a:pt x="7740" y="8254"/>
                </a:lnTo>
                <a:lnTo>
                  <a:pt x="7630" y="8401"/>
                </a:lnTo>
                <a:lnTo>
                  <a:pt x="7410" y="8547"/>
                </a:lnTo>
                <a:lnTo>
                  <a:pt x="7264" y="8364"/>
                </a:lnTo>
                <a:lnTo>
                  <a:pt x="7117" y="8180"/>
                </a:lnTo>
                <a:lnTo>
                  <a:pt x="6970" y="7997"/>
                </a:lnTo>
                <a:lnTo>
                  <a:pt x="6787" y="7850"/>
                </a:lnTo>
                <a:lnTo>
                  <a:pt x="6713" y="7814"/>
                </a:lnTo>
                <a:close/>
                <a:moveTo>
                  <a:pt x="12876" y="11005"/>
                </a:moveTo>
                <a:lnTo>
                  <a:pt x="12803" y="11042"/>
                </a:lnTo>
                <a:lnTo>
                  <a:pt x="12766" y="11078"/>
                </a:lnTo>
                <a:lnTo>
                  <a:pt x="12766" y="11152"/>
                </a:lnTo>
                <a:lnTo>
                  <a:pt x="12729" y="11225"/>
                </a:lnTo>
                <a:lnTo>
                  <a:pt x="12766" y="11298"/>
                </a:lnTo>
                <a:lnTo>
                  <a:pt x="12986" y="11702"/>
                </a:lnTo>
                <a:lnTo>
                  <a:pt x="13279" y="12069"/>
                </a:lnTo>
                <a:lnTo>
                  <a:pt x="13499" y="12399"/>
                </a:lnTo>
                <a:lnTo>
                  <a:pt x="13646" y="12509"/>
                </a:lnTo>
                <a:lnTo>
                  <a:pt x="13830" y="12619"/>
                </a:lnTo>
                <a:lnTo>
                  <a:pt x="13976" y="12619"/>
                </a:lnTo>
                <a:lnTo>
                  <a:pt x="14013" y="12582"/>
                </a:lnTo>
                <a:lnTo>
                  <a:pt x="14086" y="12546"/>
                </a:lnTo>
                <a:lnTo>
                  <a:pt x="14160" y="12436"/>
                </a:lnTo>
                <a:lnTo>
                  <a:pt x="14160" y="12325"/>
                </a:lnTo>
                <a:lnTo>
                  <a:pt x="14160" y="12252"/>
                </a:lnTo>
                <a:lnTo>
                  <a:pt x="14123" y="12142"/>
                </a:lnTo>
                <a:lnTo>
                  <a:pt x="14086" y="12069"/>
                </a:lnTo>
                <a:lnTo>
                  <a:pt x="14050" y="12032"/>
                </a:lnTo>
                <a:lnTo>
                  <a:pt x="13903" y="12032"/>
                </a:lnTo>
                <a:lnTo>
                  <a:pt x="13830" y="11885"/>
                </a:lnTo>
                <a:lnTo>
                  <a:pt x="13573" y="11592"/>
                </a:lnTo>
                <a:lnTo>
                  <a:pt x="13316" y="11298"/>
                </a:lnTo>
                <a:lnTo>
                  <a:pt x="13059" y="11042"/>
                </a:lnTo>
                <a:lnTo>
                  <a:pt x="13023" y="11005"/>
                </a:lnTo>
                <a:close/>
                <a:moveTo>
                  <a:pt x="8181" y="3192"/>
                </a:moveTo>
                <a:lnTo>
                  <a:pt x="8511" y="3228"/>
                </a:lnTo>
                <a:lnTo>
                  <a:pt x="8878" y="3265"/>
                </a:lnTo>
                <a:lnTo>
                  <a:pt x="9208" y="3339"/>
                </a:lnTo>
                <a:lnTo>
                  <a:pt x="9538" y="3412"/>
                </a:lnTo>
                <a:lnTo>
                  <a:pt x="9868" y="3522"/>
                </a:lnTo>
                <a:lnTo>
                  <a:pt x="10198" y="3669"/>
                </a:lnTo>
                <a:lnTo>
                  <a:pt x="10528" y="3852"/>
                </a:lnTo>
                <a:lnTo>
                  <a:pt x="10822" y="4035"/>
                </a:lnTo>
                <a:lnTo>
                  <a:pt x="11078" y="4256"/>
                </a:lnTo>
                <a:lnTo>
                  <a:pt x="11335" y="4476"/>
                </a:lnTo>
                <a:lnTo>
                  <a:pt x="11592" y="4732"/>
                </a:lnTo>
                <a:lnTo>
                  <a:pt x="11812" y="4989"/>
                </a:lnTo>
                <a:lnTo>
                  <a:pt x="11996" y="5319"/>
                </a:lnTo>
                <a:lnTo>
                  <a:pt x="12142" y="5576"/>
                </a:lnTo>
                <a:lnTo>
                  <a:pt x="12252" y="5870"/>
                </a:lnTo>
                <a:lnTo>
                  <a:pt x="12362" y="6200"/>
                </a:lnTo>
                <a:lnTo>
                  <a:pt x="12436" y="6530"/>
                </a:lnTo>
                <a:lnTo>
                  <a:pt x="12509" y="6823"/>
                </a:lnTo>
                <a:lnTo>
                  <a:pt x="12509" y="7153"/>
                </a:lnTo>
                <a:lnTo>
                  <a:pt x="12509" y="7484"/>
                </a:lnTo>
                <a:lnTo>
                  <a:pt x="12472" y="7814"/>
                </a:lnTo>
                <a:lnTo>
                  <a:pt x="12399" y="8144"/>
                </a:lnTo>
                <a:lnTo>
                  <a:pt x="12289" y="8511"/>
                </a:lnTo>
                <a:lnTo>
                  <a:pt x="12142" y="8804"/>
                </a:lnTo>
                <a:lnTo>
                  <a:pt x="11996" y="9134"/>
                </a:lnTo>
                <a:lnTo>
                  <a:pt x="11812" y="9428"/>
                </a:lnTo>
                <a:lnTo>
                  <a:pt x="11592" y="9721"/>
                </a:lnTo>
                <a:lnTo>
                  <a:pt x="11115" y="10271"/>
                </a:lnTo>
                <a:lnTo>
                  <a:pt x="10345" y="11115"/>
                </a:lnTo>
                <a:lnTo>
                  <a:pt x="9941" y="11555"/>
                </a:lnTo>
                <a:lnTo>
                  <a:pt x="9575" y="12032"/>
                </a:lnTo>
                <a:lnTo>
                  <a:pt x="9281" y="12509"/>
                </a:lnTo>
                <a:lnTo>
                  <a:pt x="8988" y="13022"/>
                </a:lnTo>
                <a:lnTo>
                  <a:pt x="8914" y="13279"/>
                </a:lnTo>
                <a:lnTo>
                  <a:pt x="8804" y="13573"/>
                </a:lnTo>
                <a:lnTo>
                  <a:pt x="8768" y="13829"/>
                </a:lnTo>
                <a:lnTo>
                  <a:pt x="8731" y="14123"/>
                </a:lnTo>
                <a:lnTo>
                  <a:pt x="8217" y="14013"/>
                </a:lnTo>
                <a:lnTo>
                  <a:pt x="7704" y="13939"/>
                </a:lnTo>
                <a:lnTo>
                  <a:pt x="8584" y="11665"/>
                </a:lnTo>
                <a:lnTo>
                  <a:pt x="9061" y="10418"/>
                </a:lnTo>
                <a:lnTo>
                  <a:pt x="9318" y="9831"/>
                </a:lnTo>
                <a:lnTo>
                  <a:pt x="9391" y="9538"/>
                </a:lnTo>
                <a:lnTo>
                  <a:pt x="9391" y="9391"/>
                </a:lnTo>
                <a:lnTo>
                  <a:pt x="9354" y="9244"/>
                </a:lnTo>
                <a:lnTo>
                  <a:pt x="9318" y="9208"/>
                </a:lnTo>
                <a:lnTo>
                  <a:pt x="9281" y="9208"/>
                </a:lnTo>
                <a:lnTo>
                  <a:pt x="9171" y="9281"/>
                </a:lnTo>
                <a:lnTo>
                  <a:pt x="9098" y="9391"/>
                </a:lnTo>
                <a:lnTo>
                  <a:pt x="8988" y="9611"/>
                </a:lnTo>
                <a:lnTo>
                  <a:pt x="8768" y="10088"/>
                </a:lnTo>
                <a:lnTo>
                  <a:pt x="8217" y="11445"/>
                </a:lnTo>
                <a:lnTo>
                  <a:pt x="7337" y="13719"/>
                </a:lnTo>
                <a:lnTo>
                  <a:pt x="7227" y="13903"/>
                </a:lnTo>
                <a:lnTo>
                  <a:pt x="6970" y="13829"/>
                </a:lnTo>
                <a:lnTo>
                  <a:pt x="6420" y="13683"/>
                </a:lnTo>
                <a:lnTo>
                  <a:pt x="6420" y="13646"/>
                </a:lnTo>
                <a:lnTo>
                  <a:pt x="6493" y="13389"/>
                </a:lnTo>
                <a:lnTo>
                  <a:pt x="6530" y="13096"/>
                </a:lnTo>
                <a:lnTo>
                  <a:pt x="6530" y="12546"/>
                </a:lnTo>
                <a:lnTo>
                  <a:pt x="6603" y="11372"/>
                </a:lnTo>
                <a:lnTo>
                  <a:pt x="6677" y="10125"/>
                </a:lnTo>
                <a:lnTo>
                  <a:pt x="6713" y="9501"/>
                </a:lnTo>
                <a:lnTo>
                  <a:pt x="6677" y="8877"/>
                </a:lnTo>
                <a:lnTo>
                  <a:pt x="6677" y="8804"/>
                </a:lnTo>
                <a:lnTo>
                  <a:pt x="6640" y="8767"/>
                </a:lnTo>
                <a:lnTo>
                  <a:pt x="6530" y="8694"/>
                </a:lnTo>
                <a:lnTo>
                  <a:pt x="6420" y="8731"/>
                </a:lnTo>
                <a:lnTo>
                  <a:pt x="6383" y="8767"/>
                </a:lnTo>
                <a:lnTo>
                  <a:pt x="6347" y="8841"/>
                </a:lnTo>
                <a:lnTo>
                  <a:pt x="6273" y="9391"/>
                </a:lnTo>
                <a:lnTo>
                  <a:pt x="6237" y="9978"/>
                </a:lnTo>
                <a:lnTo>
                  <a:pt x="6200" y="11115"/>
                </a:lnTo>
                <a:lnTo>
                  <a:pt x="6090" y="12289"/>
                </a:lnTo>
                <a:lnTo>
                  <a:pt x="6016" y="12912"/>
                </a:lnTo>
                <a:lnTo>
                  <a:pt x="6016" y="13206"/>
                </a:lnTo>
                <a:lnTo>
                  <a:pt x="6016" y="13536"/>
                </a:lnTo>
                <a:lnTo>
                  <a:pt x="5540" y="13353"/>
                </a:lnTo>
                <a:lnTo>
                  <a:pt x="5099" y="13206"/>
                </a:lnTo>
                <a:lnTo>
                  <a:pt x="4623" y="13132"/>
                </a:lnTo>
                <a:lnTo>
                  <a:pt x="4182" y="13132"/>
                </a:lnTo>
                <a:lnTo>
                  <a:pt x="4329" y="12876"/>
                </a:lnTo>
                <a:lnTo>
                  <a:pt x="4439" y="12619"/>
                </a:lnTo>
                <a:lnTo>
                  <a:pt x="4549" y="12362"/>
                </a:lnTo>
                <a:lnTo>
                  <a:pt x="4623" y="12069"/>
                </a:lnTo>
                <a:lnTo>
                  <a:pt x="4696" y="11482"/>
                </a:lnTo>
                <a:lnTo>
                  <a:pt x="4696" y="10895"/>
                </a:lnTo>
                <a:lnTo>
                  <a:pt x="4623" y="10161"/>
                </a:lnTo>
                <a:lnTo>
                  <a:pt x="4512" y="9428"/>
                </a:lnTo>
                <a:lnTo>
                  <a:pt x="4366" y="8694"/>
                </a:lnTo>
                <a:lnTo>
                  <a:pt x="4219" y="7960"/>
                </a:lnTo>
                <a:lnTo>
                  <a:pt x="4182" y="7594"/>
                </a:lnTo>
                <a:lnTo>
                  <a:pt x="4182" y="7190"/>
                </a:lnTo>
                <a:lnTo>
                  <a:pt x="4182" y="6823"/>
                </a:lnTo>
                <a:lnTo>
                  <a:pt x="4219" y="6456"/>
                </a:lnTo>
                <a:lnTo>
                  <a:pt x="4292" y="6090"/>
                </a:lnTo>
                <a:lnTo>
                  <a:pt x="4439" y="5760"/>
                </a:lnTo>
                <a:lnTo>
                  <a:pt x="4586" y="5429"/>
                </a:lnTo>
                <a:lnTo>
                  <a:pt x="4769" y="5063"/>
                </a:lnTo>
                <a:lnTo>
                  <a:pt x="5026" y="4769"/>
                </a:lnTo>
                <a:lnTo>
                  <a:pt x="5246" y="4476"/>
                </a:lnTo>
                <a:lnTo>
                  <a:pt x="5503" y="4219"/>
                </a:lnTo>
                <a:lnTo>
                  <a:pt x="5796" y="3999"/>
                </a:lnTo>
                <a:lnTo>
                  <a:pt x="6090" y="3779"/>
                </a:lnTo>
                <a:lnTo>
                  <a:pt x="6420" y="3595"/>
                </a:lnTo>
                <a:lnTo>
                  <a:pt x="6787" y="3449"/>
                </a:lnTo>
                <a:lnTo>
                  <a:pt x="7117" y="3339"/>
                </a:lnTo>
                <a:lnTo>
                  <a:pt x="7484" y="3265"/>
                </a:lnTo>
                <a:lnTo>
                  <a:pt x="7814" y="3228"/>
                </a:lnTo>
                <a:lnTo>
                  <a:pt x="8181" y="3192"/>
                </a:lnTo>
                <a:close/>
                <a:moveTo>
                  <a:pt x="3962" y="13426"/>
                </a:moveTo>
                <a:lnTo>
                  <a:pt x="4623" y="13536"/>
                </a:lnTo>
                <a:lnTo>
                  <a:pt x="5246" y="13719"/>
                </a:lnTo>
                <a:lnTo>
                  <a:pt x="5943" y="13939"/>
                </a:lnTo>
                <a:lnTo>
                  <a:pt x="6603" y="14196"/>
                </a:lnTo>
                <a:lnTo>
                  <a:pt x="6860" y="14270"/>
                </a:lnTo>
                <a:lnTo>
                  <a:pt x="7154" y="14306"/>
                </a:lnTo>
                <a:lnTo>
                  <a:pt x="7704" y="14380"/>
                </a:lnTo>
                <a:lnTo>
                  <a:pt x="8217" y="14490"/>
                </a:lnTo>
                <a:lnTo>
                  <a:pt x="8474" y="14563"/>
                </a:lnTo>
                <a:lnTo>
                  <a:pt x="8731" y="14636"/>
                </a:lnTo>
                <a:lnTo>
                  <a:pt x="8768" y="14783"/>
                </a:lnTo>
                <a:lnTo>
                  <a:pt x="8841" y="14857"/>
                </a:lnTo>
                <a:lnTo>
                  <a:pt x="8951" y="14893"/>
                </a:lnTo>
                <a:lnTo>
                  <a:pt x="9061" y="14893"/>
                </a:lnTo>
                <a:lnTo>
                  <a:pt x="9061" y="15003"/>
                </a:lnTo>
                <a:lnTo>
                  <a:pt x="9024" y="15150"/>
                </a:lnTo>
                <a:lnTo>
                  <a:pt x="8914" y="15223"/>
                </a:lnTo>
                <a:lnTo>
                  <a:pt x="8768" y="15333"/>
                </a:lnTo>
                <a:lnTo>
                  <a:pt x="8034" y="15040"/>
                </a:lnTo>
                <a:lnTo>
                  <a:pt x="6383" y="14490"/>
                </a:lnTo>
                <a:lnTo>
                  <a:pt x="5576" y="14270"/>
                </a:lnTo>
                <a:lnTo>
                  <a:pt x="4769" y="14086"/>
                </a:lnTo>
                <a:lnTo>
                  <a:pt x="4292" y="14013"/>
                </a:lnTo>
                <a:lnTo>
                  <a:pt x="4072" y="14013"/>
                </a:lnTo>
                <a:lnTo>
                  <a:pt x="3852" y="14050"/>
                </a:lnTo>
                <a:lnTo>
                  <a:pt x="3742" y="14013"/>
                </a:lnTo>
                <a:lnTo>
                  <a:pt x="3669" y="13939"/>
                </a:lnTo>
                <a:lnTo>
                  <a:pt x="3632" y="13829"/>
                </a:lnTo>
                <a:lnTo>
                  <a:pt x="3632" y="13719"/>
                </a:lnTo>
                <a:lnTo>
                  <a:pt x="3632" y="13609"/>
                </a:lnTo>
                <a:lnTo>
                  <a:pt x="3705" y="13536"/>
                </a:lnTo>
                <a:lnTo>
                  <a:pt x="3816" y="13463"/>
                </a:lnTo>
                <a:lnTo>
                  <a:pt x="3926" y="13426"/>
                </a:lnTo>
                <a:close/>
                <a:moveTo>
                  <a:pt x="4256" y="15737"/>
                </a:moveTo>
                <a:lnTo>
                  <a:pt x="4696" y="15847"/>
                </a:lnTo>
                <a:lnTo>
                  <a:pt x="4476" y="16067"/>
                </a:lnTo>
                <a:lnTo>
                  <a:pt x="4292" y="16287"/>
                </a:lnTo>
                <a:lnTo>
                  <a:pt x="4292" y="16250"/>
                </a:lnTo>
                <a:lnTo>
                  <a:pt x="4256" y="16140"/>
                </a:lnTo>
                <a:lnTo>
                  <a:pt x="4256" y="15994"/>
                </a:lnTo>
                <a:lnTo>
                  <a:pt x="4256" y="15737"/>
                </a:lnTo>
                <a:close/>
                <a:moveTo>
                  <a:pt x="4843" y="15920"/>
                </a:moveTo>
                <a:lnTo>
                  <a:pt x="4989" y="15957"/>
                </a:lnTo>
                <a:lnTo>
                  <a:pt x="5136" y="15994"/>
                </a:lnTo>
                <a:lnTo>
                  <a:pt x="4879" y="16140"/>
                </a:lnTo>
                <a:lnTo>
                  <a:pt x="4623" y="16360"/>
                </a:lnTo>
                <a:lnTo>
                  <a:pt x="4623" y="16360"/>
                </a:lnTo>
                <a:lnTo>
                  <a:pt x="4733" y="16140"/>
                </a:lnTo>
                <a:lnTo>
                  <a:pt x="4843" y="15920"/>
                </a:lnTo>
                <a:close/>
                <a:moveTo>
                  <a:pt x="4146" y="14453"/>
                </a:moveTo>
                <a:lnTo>
                  <a:pt x="4659" y="14490"/>
                </a:lnTo>
                <a:lnTo>
                  <a:pt x="5356" y="14673"/>
                </a:lnTo>
                <a:lnTo>
                  <a:pt x="6053" y="14857"/>
                </a:lnTo>
                <a:lnTo>
                  <a:pt x="7410" y="15333"/>
                </a:lnTo>
                <a:lnTo>
                  <a:pt x="8034" y="15553"/>
                </a:lnTo>
                <a:lnTo>
                  <a:pt x="8401" y="15663"/>
                </a:lnTo>
                <a:lnTo>
                  <a:pt x="8694" y="15774"/>
                </a:lnTo>
                <a:lnTo>
                  <a:pt x="8731" y="15847"/>
                </a:lnTo>
                <a:lnTo>
                  <a:pt x="8768" y="15884"/>
                </a:lnTo>
                <a:lnTo>
                  <a:pt x="8841" y="15957"/>
                </a:lnTo>
                <a:lnTo>
                  <a:pt x="8951" y="15957"/>
                </a:lnTo>
                <a:lnTo>
                  <a:pt x="8914" y="16067"/>
                </a:lnTo>
                <a:lnTo>
                  <a:pt x="8841" y="16214"/>
                </a:lnTo>
                <a:lnTo>
                  <a:pt x="8694" y="16397"/>
                </a:lnTo>
                <a:lnTo>
                  <a:pt x="8547" y="16507"/>
                </a:lnTo>
                <a:lnTo>
                  <a:pt x="8401" y="16581"/>
                </a:lnTo>
                <a:lnTo>
                  <a:pt x="7227" y="16140"/>
                </a:lnTo>
                <a:lnTo>
                  <a:pt x="6016" y="15774"/>
                </a:lnTo>
                <a:lnTo>
                  <a:pt x="4733" y="15370"/>
                </a:lnTo>
                <a:lnTo>
                  <a:pt x="4072" y="15223"/>
                </a:lnTo>
                <a:lnTo>
                  <a:pt x="3449" y="15113"/>
                </a:lnTo>
                <a:lnTo>
                  <a:pt x="3449" y="15040"/>
                </a:lnTo>
                <a:lnTo>
                  <a:pt x="3449" y="14857"/>
                </a:lnTo>
                <a:lnTo>
                  <a:pt x="3522" y="14673"/>
                </a:lnTo>
                <a:lnTo>
                  <a:pt x="3632" y="14563"/>
                </a:lnTo>
                <a:lnTo>
                  <a:pt x="3705" y="14490"/>
                </a:lnTo>
                <a:lnTo>
                  <a:pt x="3926" y="14490"/>
                </a:lnTo>
                <a:lnTo>
                  <a:pt x="3962" y="14526"/>
                </a:lnTo>
                <a:lnTo>
                  <a:pt x="3999" y="14526"/>
                </a:lnTo>
                <a:lnTo>
                  <a:pt x="4036" y="14490"/>
                </a:lnTo>
                <a:lnTo>
                  <a:pt x="4146" y="14453"/>
                </a:lnTo>
                <a:close/>
                <a:moveTo>
                  <a:pt x="5503" y="16067"/>
                </a:moveTo>
                <a:lnTo>
                  <a:pt x="5723" y="16140"/>
                </a:lnTo>
                <a:lnTo>
                  <a:pt x="5503" y="16287"/>
                </a:lnTo>
                <a:lnTo>
                  <a:pt x="5246" y="16434"/>
                </a:lnTo>
                <a:lnTo>
                  <a:pt x="5026" y="16617"/>
                </a:lnTo>
                <a:lnTo>
                  <a:pt x="4843" y="16837"/>
                </a:lnTo>
                <a:lnTo>
                  <a:pt x="4659" y="16764"/>
                </a:lnTo>
                <a:lnTo>
                  <a:pt x="4733" y="16691"/>
                </a:lnTo>
                <a:lnTo>
                  <a:pt x="5503" y="16067"/>
                </a:lnTo>
                <a:close/>
                <a:moveTo>
                  <a:pt x="5980" y="16214"/>
                </a:moveTo>
                <a:lnTo>
                  <a:pt x="6200" y="16287"/>
                </a:lnTo>
                <a:lnTo>
                  <a:pt x="6200" y="16324"/>
                </a:lnTo>
                <a:lnTo>
                  <a:pt x="5943" y="16434"/>
                </a:lnTo>
                <a:lnTo>
                  <a:pt x="5723" y="16581"/>
                </a:lnTo>
                <a:lnTo>
                  <a:pt x="5540" y="16727"/>
                </a:lnTo>
                <a:lnTo>
                  <a:pt x="5393" y="16947"/>
                </a:lnTo>
                <a:lnTo>
                  <a:pt x="5246" y="16911"/>
                </a:lnTo>
                <a:lnTo>
                  <a:pt x="5613" y="16544"/>
                </a:lnTo>
                <a:lnTo>
                  <a:pt x="5980" y="16214"/>
                </a:lnTo>
                <a:close/>
                <a:moveTo>
                  <a:pt x="6383" y="16360"/>
                </a:moveTo>
                <a:lnTo>
                  <a:pt x="6897" y="16544"/>
                </a:lnTo>
                <a:lnTo>
                  <a:pt x="6420" y="16801"/>
                </a:lnTo>
                <a:lnTo>
                  <a:pt x="6200" y="16947"/>
                </a:lnTo>
                <a:lnTo>
                  <a:pt x="5980" y="17131"/>
                </a:lnTo>
                <a:lnTo>
                  <a:pt x="5796" y="17057"/>
                </a:lnTo>
                <a:lnTo>
                  <a:pt x="5833" y="16984"/>
                </a:lnTo>
                <a:lnTo>
                  <a:pt x="5833" y="16911"/>
                </a:lnTo>
                <a:lnTo>
                  <a:pt x="5833" y="16874"/>
                </a:lnTo>
                <a:lnTo>
                  <a:pt x="6090" y="16617"/>
                </a:lnTo>
                <a:lnTo>
                  <a:pt x="6383" y="16397"/>
                </a:lnTo>
                <a:lnTo>
                  <a:pt x="6383" y="16360"/>
                </a:lnTo>
                <a:close/>
                <a:moveTo>
                  <a:pt x="7080" y="16581"/>
                </a:moveTo>
                <a:lnTo>
                  <a:pt x="7410" y="16691"/>
                </a:lnTo>
                <a:lnTo>
                  <a:pt x="7154" y="16911"/>
                </a:lnTo>
                <a:lnTo>
                  <a:pt x="6787" y="17314"/>
                </a:lnTo>
                <a:lnTo>
                  <a:pt x="6457" y="17241"/>
                </a:lnTo>
                <a:lnTo>
                  <a:pt x="6493" y="17167"/>
                </a:lnTo>
                <a:lnTo>
                  <a:pt x="6457" y="17131"/>
                </a:lnTo>
                <a:lnTo>
                  <a:pt x="6750" y="16837"/>
                </a:lnTo>
                <a:lnTo>
                  <a:pt x="7080" y="16581"/>
                </a:lnTo>
                <a:close/>
                <a:moveTo>
                  <a:pt x="8034" y="2678"/>
                </a:moveTo>
                <a:lnTo>
                  <a:pt x="7704" y="2715"/>
                </a:lnTo>
                <a:lnTo>
                  <a:pt x="7374" y="2752"/>
                </a:lnTo>
                <a:lnTo>
                  <a:pt x="7044" y="2825"/>
                </a:lnTo>
                <a:lnTo>
                  <a:pt x="6750" y="2898"/>
                </a:lnTo>
                <a:lnTo>
                  <a:pt x="6420" y="3008"/>
                </a:lnTo>
                <a:lnTo>
                  <a:pt x="6126" y="3155"/>
                </a:lnTo>
                <a:lnTo>
                  <a:pt x="5833" y="3302"/>
                </a:lnTo>
                <a:lnTo>
                  <a:pt x="5576" y="3522"/>
                </a:lnTo>
                <a:lnTo>
                  <a:pt x="5026" y="3962"/>
                </a:lnTo>
                <a:lnTo>
                  <a:pt x="4806" y="4219"/>
                </a:lnTo>
                <a:lnTo>
                  <a:pt x="4586" y="4512"/>
                </a:lnTo>
                <a:lnTo>
                  <a:pt x="4366" y="4769"/>
                </a:lnTo>
                <a:lnTo>
                  <a:pt x="4182" y="5099"/>
                </a:lnTo>
                <a:lnTo>
                  <a:pt x="3999" y="5393"/>
                </a:lnTo>
                <a:lnTo>
                  <a:pt x="3852" y="5723"/>
                </a:lnTo>
                <a:lnTo>
                  <a:pt x="3742" y="6163"/>
                </a:lnTo>
                <a:lnTo>
                  <a:pt x="3669" y="6603"/>
                </a:lnTo>
                <a:lnTo>
                  <a:pt x="3632" y="7043"/>
                </a:lnTo>
                <a:lnTo>
                  <a:pt x="3632" y="7520"/>
                </a:lnTo>
                <a:lnTo>
                  <a:pt x="3705" y="7960"/>
                </a:lnTo>
                <a:lnTo>
                  <a:pt x="3779" y="8437"/>
                </a:lnTo>
                <a:lnTo>
                  <a:pt x="3962" y="9318"/>
                </a:lnTo>
                <a:lnTo>
                  <a:pt x="4109" y="10308"/>
                </a:lnTo>
                <a:lnTo>
                  <a:pt x="4182" y="10785"/>
                </a:lnTo>
                <a:lnTo>
                  <a:pt x="4219" y="11262"/>
                </a:lnTo>
                <a:lnTo>
                  <a:pt x="4182" y="11739"/>
                </a:lnTo>
                <a:lnTo>
                  <a:pt x="4109" y="12215"/>
                </a:lnTo>
                <a:lnTo>
                  <a:pt x="3999" y="12619"/>
                </a:lnTo>
                <a:lnTo>
                  <a:pt x="3816" y="13059"/>
                </a:lnTo>
                <a:lnTo>
                  <a:pt x="3595" y="13132"/>
                </a:lnTo>
                <a:lnTo>
                  <a:pt x="3449" y="13279"/>
                </a:lnTo>
                <a:lnTo>
                  <a:pt x="3302" y="13426"/>
                </a:lnTo>
                <a:lnTo>
                  <a:pt x="3229" y="13646"/>
                </a:lnTo>
                <a:lnTo>
                  <a:pt x="3229" y="13829"/>
                </a:lnTo>
                <a:lnTo>
                  <a:pt x="3265" y="13976"/>
                </a:lnTo>
                <a:lnTo>
                  <a:pt x="3339" y="14160"/>
                </a:lnTo>
                <a:lnTo>
                  <a:pt x="3412" y="14270"/>
                </a:lnTo>
                <a:lnTo>
                  <a:pt x="3339" y="14343"/>
                </a:lnTo>
                <a:lnTo>
                  <a:pt x="3265" y="14416"/>
                </a:lnTo>
                <a:lnTo>
                  <a:pt x="3192" y="14526"/>
                </a:lnTo>
                <a:lnTo>
                  <a:pt x="3119" y="14673"/>
                </a:lnTo>
                <a:lnTo>
                  <a:pt x="3082" y="14857"/>
                </a:lnTo>
                <a:lnTo>
                  <a:pt x="3045" y="15040"/>
                </a:lnTo>
                <a:lnTo>
                  <a:pt x="3045" y="15187"/>
                </a:lnTo>
                <a:lnTo>
                  <a:pt x="3082" y="15370"/>
                </a:lnTo>
                <a:lnTo>
                  <a:pt x="3192" y="15480"/>
                </a:lnTo>
                <a:lnTo>
                  <a:pt x="3302" y="15590"/>
                </a:lnTo>
                <a:lnTo>
                  <a:pt x="3412" y="15627"/>
                </a:lnTo>
                <a:lnTo>
                  <a:pt x="3485" y="15590"/>
                </a:lnTo>
                <a:lnTo>
                  <a:pt x="3522" y="15553"/>
                </a:lnTo>
                <a:lnTo>
                  <a:pt x="3559" y="15553"/>
                </a:lnTo>
                <a:lnTo>
                  <a:pt x="4072" y="15700"/>
                </a:lnTo>
                <a:lnTo>
                  <a:pt x="3999" y="15810"/>
                </a:lnTo>
                <a:lnTo>
                  <a:pt x="3926" y="15957"/>
                </a:lnTo>
                <a:lnTo>
                  <a:pt x="3926" y="16140"/>
                </a:lnTo>
                <a:lnTo>
                  <a:pt x="3926" y="16324"/>
                </a:lnTo>
                <a:lnTo>
                  <a:pt x="3999" y="16507"/>
                </a:lnTo>
                <a:lnTo>
                  <a:pt x="4072" y="16654"/>
                </a:lnTo>
                <a:lnTo>
                  <a:pt x="4146" y="16801"/>
                </a:lnTo>
                <a:lnTo>
                  <a:pt x="4292" y="16874"/>
                </a:lnTo>
                <a:lnTo>
                  <a:pt x="4256" y="16947"/>
                </a:lnTo>
                <a:lnTo>
                  <a:pt x="4292" y="17021"/>
                </a:lnTo>
                <a:lnTo>
                  <a:pt x="4329" y="17057"/>
                </a:lnTo>
                <a:lnTo>
                  <a:pt x="4402" y="17094"/>
                </a:lnTo>
                <a:lnTo>
                  <a:pt x="4586" y="17167"/>
                </a:lnTo>
                <a:lnTo>
                  <a:pt x="4806" y="17277"/>
                </a:lnTo>
                <a:lnTo>
                  <a:pt x="5283" y="17388"/>
                </a:lnTo>
                <a:lnTo>
                  <a:pt x="5393" y="17424"/>
                </a:lnTo>
                <a:lnTo>
                  <a:pt x="5576" y="17461"/>
                </a:lnTo>
                <a:lnTo>
                  <a:pt x="6310" y="17681"/>
                </a:lnTo>
                <a:lnTo>
                  <a:pt x="6677" y="17754"/>
                </a:lnTo>
                <a:lnTo>
                  <a:pt x="6860" y="17791"/>
                </a:lnTo>
                <a:lnTo>
                  <a:pt x="7044" y="17754"/>
                </a:lnTo>
                <a:lnTo>
                  <a:pt x="7117" y="17718"/>
                </a:lnTo>
                <a:lnTo>
                  <a:pt x="7154" y="17681"/>
                </a:lnTo>
                <a:lnTo>
                  <a:pt x="7154" y="17608"/>
                </a:lnTo>
                <a:lnTo>
                  <a:pt x="7117" y="17534"/>
                </a:lnTo>
                <a:lnTo>
                  <a:pt x="7447" y="17204"/>
                </a:lnTo>
                <a:lnTo>
                  <a:pt x="7594" y="17021"/>
                </a:lnTo>
                <a:lnTo>
                  <a:pt x="7740" y="16837"/>
                </a:lnTo>
                <a:lnTo>
                  <a:pt x="8327" y="17021"/>
                </a:lnTo>
                <a:lnTo>
                  <a:pt x="8437" y="17021"/>
                </a:lnTo>
                <a:lnTo>
                  <a:pt x="8547" y="16984"/>
                </a:lnTo>
                <a:lnTo>
                  <a:pt x="8731" y="16911"/>
                </a:lnTo>
                <a:lnTo>
                  <a:pt x="8914" y="16764"/>
                </a:lnTo>
                <a:lnTo>
                  <a:pt x="9098" y="16581"/>
                </a:lnTo>
                <a:lnTo>
                  <a:pt x="9208" y="16360"/>
                </a:lnTo>
                <a:lnTo>
                  <a:pt x="9281" y="16140"/>
                </a:lnTo>
                <a:lnTo>
                  <a:pt x="9318" y="15884"/>
                </a:lnTo>
                <a:lnTo>
                  <a:pt x="9281" y="15700"/>
                </a:lnTo>
                <a:lnTo>
                  <a:pt x="9208" y="15590"/>
                </a:lnTo>
                <a:lnTo>
                  <a:pt x="9171" y="15517"/>
                </a:lnTo>
                <a:lnTo>
                  <a:pt x="9244" y="15407"/>
                </a:lnTo>
                <a:lnTo>
                  <a:pt x="9354" y="15260"/>
                </a:lnTo>
                <a:lnTo>
                  <a:pt x="9391" y="15113"/>
                </a:lnTo>
                <a:lnTo>
                  <a:pt x="9428" y="15003"/>
                </a:lnTo>
                <a:lnTo>
                  <a:pt x="9501" y="14930"/>
                </a:lnTo>
                <a:lnTo>
                  <a:pt x="9575" y="14857"/>
                </a:lnTo>
                <a:lnTo>
                  <a:pt x="9575" y="14783"/>
                </a:lnTo>
                <a:lnTo>
                  <a:pt x="9538" y="14673"/>
                </a:lnTo>
                <a:lnTo>
                  <a:pt x="9391" y="14526"/>
                </a:lnTo>
                <a:lnTo>
                  <a:pt x="9244" y="14380"/>
                </a:lnTo>
                <a:lnTo>
                  <a:pt x="9244" y="14050"/>
                </a:lnTo>
                <a:lnTo>
                  <a:pt x="9318" y="13683"/>
                </a:lnTo>
                <a:lnTo>
                  <a:pt x="9428" y="13353"/>
                </a:lnTo>
                <a:lnTo>
                  <a:pt x="9538" y="13059"/>
                </a:lnTo>
                <a:lnTo>
                  <a:pt x="9721" y="12766"/>
                </a:lnTo>
                <a:lnTo>
                  <a:pt x="9905" y="12472"/>
                </a:lnTo>
                <a:lnTo>
                  <a:pt x="10308" y="11885"/>
                </a:lnTo>
                <a:lnTo>
                  <a:pt x="10785" y="11335"/>
                </a:lnTo>
                <a:lnTo>
                  <a:pt x="11299" y="10822"/>
                </a:lnTo>
                <a:lnTo>
                  <a:pt x="11775" y="10308"/>
                </a:lnTo>
                <a:lnTo>
                  <a:pt x="12179" y="9758"/>
                </a:lnTo>
                <a:lnTo>
                  <a:pt x="12362" y="9501"/>
                </a:lnTo>
                <a:lnTo>
                  <a:pt x="12546" y="9208"/>
                </a:lnTo>
                <a:lnTo>
                  <a:pt x="12656" y="8951"/>
                </a:lnTo>
                <a:lnTo>
                  <a:pt x="12803" y="8657"/>
                </a:lnTo>
                <a:lnTo>
                  <a:pt x="12876" y="8364"/>
                </a:lnTo>
                <a:lnTo>
                  <a:pt x="12949" y="8034"/>
                </a:lnTo>
                <a:lnTo>
                  <a:pt x="12986" y="7740"/>
                </a:lnTo>
                <a:lnTo>
                  <a:pt x="13023" y="7447"/>
                </a:lnTo>
                <a:lnTo>
                  <a:pt x="13023" y="6823"/>
                </a:lnTo>
                <a:lnTo>
                  <a:pt x="12913" y="6236"/>
                </a:lnTo>
                <a:lnTo>
                  <a:pt x="12729" y="5613"/>
                </a:lnTo>
                <a:lnTo>
                  <a:pt x="12436" y="5026"/>
                </a:lnTo>
                <a:lnTo>
                  <a:pt x="12252" y="4769"/>
                </a:lnTo>
                <a:lnTo>
                  <a:pt x="12069" y="4476"/>
                </a:lnTo>
                <a:lnTo>
                  <a:pt x="11849" y="4256"/>
                </a:lnTo>
                <a:lnTo>
                  <a:pt x="11629" y="3999"/>
                </a:lnTo>
                <a:lnTo>
                  <a:pt x="11372" y="3815"/>
                </a:lnTo>
                <a:lnTo>
                  <a:pt x="11115" y="3595"/>
                </a:lnTo>
                <a:lnTo>
                  <a:pt x="10565" y="3265"/>
                </a:lnTo>
                <a:lnTo>
                  <a:pt x="9978" y="3008"/>
                </a:lnTo>
                <a:lnTo>
                  <a:pt x="9354" y="2825"/>
                </a:lnTo>
                <a:lnTo>
                  <a:pt x="8694" y="2715"/>
                </a:lnTo>
                <a:lnTo>
                  <a:pt x="8034" y="2678"/>
                </a:lnTo>
                <a:close/>
              </a:path>
            </a:pathLst>
          </a:custGeom>
          <a:solidFill>
            <a:srgbClr val="3C78D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45" name="Google Shape;245;p16"/>
          <p:cNvSpPr/>
          <p:nvPr/>
        </p:nvSpPr>
        <p:spPr>
          <a:xfrm>
            <a:off x="4025101" y="3422420"/>
            <a:ext cx="370865" cy="809588"/>
          </a:xfrm>
          <a:custGeom>
            <a:avLst/>
            <a:gdLst/>
            <a:ahLst/>
            <a:cxnLst/>
            <a:rect l="l" t="t" r="r" b="b"/>
            <a:pathLst>
              <a:path w="7411" h="16178" extrusionOk="0">
                <a:moveTo>
                  <a:pt x="3339" y="147"/>
                </a:moveTo>
                <a:lnTo>
                  <a:pt x="3229" y="441"/>
                </a:lnTo>
                <a:lnTo>
                  <a:pt x="3155" y="734"/>
                </a:lnTo>
                <a:lnTo>
                  <a:pt x="3119" y="1358"/>
                </a:lnTo>
                <a:lnTo>
                  <a:pt x="3082" y="2972"/>
                </a:lnTo>
                <a:lnTo>
                  <a:pt x="3119" y="4476"/>
                </a:lnTo>
                <a:lnTo>
                  <a:pt x="3119" y="5283"/>
                </a:lnTo>
                <a:lnTo>
                  <a:pt x="3119" y="5576"/>
                </a:lnTo>
                <a:lnTo>
                  <a:pt x="3155" y="5723"/>
                </a:lnTo>
                <a:lnTo>
                  <a:pt x="3229" y="5870"/>
                </a:lnTo>
                <a:lnTo>
                  <a:pt x="3265" y="5906"/>
                </a:lnTo>
                <a:lnTo>
                  <a:pt x="3339" y="5943"/>
                </a:lnTo>
                <a:lnTo>
                  <a:pt x="3375" y="5943"/>
                </a:lnTo>
                <a:lnTo>
                  <a:pt x="3449" y="5870"/>
                </a:lnTo>
                <a:lnTo>
                  <a:pt x="3486" y="5760"/>
                </a:lnTo>
                <a:lnTo>
                  <a:pt x="3522" y="5649"/>
                </a:lnTo>
                <a:lnTo>
                  <a:pt x="3522" y="5393"/>
                </a:lnTo>
                <a:lnTo>
                  <a:pt x="3522" y="4586"/>
                </a:lnTo>
                <a:lnTo>
                  <a:pt x="3486" y="2972"/>
                </a:lnTo>
                <a:lnTo>
                  <a:pt x="3522" y="1504"/>
                </a:lnTo>
                <a:lnTo>
                  <a:pt x="3522" y="808"/>
                </a:lnTo>
                <a:lnTo>
                  <a:pt x="3486" y="477"/>
                </a:lnTo>
                <a:lnTo>
                  <a:pt x="3412" y="294"/>
                </a:lnTo>
                <a:lnTo>
                  <a:pt x="3375" y="147"/>
                </a:lnTo>
                <a:close/>
                <a:moveTo>
                  <a:pt x="1725" y="1"/>
                </a:moveTo>
                <a:lnTo>
                  <a:pt x="1688" y="37"/>
                </a:lnTo>
                <a:lnTo>
                  <a:pt x="1615" y="147"/>
                </a:lnTo>
                <a:lnTo>
                  <a:pt x="1578" y="294"/>
                </a:lnTo>
                <a:lnTo>
                  <a:pt x="1541" y="624"/>
                </a:lnTo>
                <a:lnTo>
                  <a:pt x="1578" y="1284"/>
                </a:lnTo>
                <a:lnTo>
                  <a:pt x="1615" y="2898"/>
                </a:lnTo>
                <a:lnTo>
                  <a:pt x="1725" y="6236"/>
                </a:lnTo>
                <a:lnTo>
                  <a:pt x="1761" y="6346"/>
                </a:lnTo>
                <a:lnTo>
                  <a:pt x="1798" y="6383"/>
                </a:lnTo>
                <a:lnTo>
                  <a:pt x="1872" y="6420"/>
                </a:lnTo>
                <a:lnTo>
                  <a:pt x="1945" y="6456"/>
                </a:lnTo>
                <a:lnTo>
                  <a:pt x="2018" y="6420"/>
                </a:lnTo>
                <a:lnTo>
                  <a:pt x="2092" y="6383"/>
                </a:lnTo>
                <a:lnTo>
                  <a:pt x="2165" y="6346"/>
                </a:lnTo>
                <a:lnTo>
                  <a:pt x="2165" y="6236"/>
                </a:lnTo>
                <a:lnTo>
                  <a:pt x="2165" y="5980"/>
                </a:lnTo>
                <a:lnTo>
                  <a:pt x="2165" y="5943"/>
                </a:lnTo>
                <a:lnTo>
                  <a:pt x="2055" y="3008"/>
                </a:lnTo>
                <a:lnTo>
                  <a:pt x="1982" y="1394"/>
                </a:lnTo>
                <a:lnTo>
                  <a:pt x="1945" y="587"/>
                </a:lnTo>
                <a:lnTo>
                  <a:pt x="1908" y="294"/>
                </a:lnTo>
                <a:lnTo>
                  <a:pt x="1872" y="147"/>
                </a:lnTo>
                <a:lnTo>
                  <a:pt x="1761" y="37"/>
                </a:lnTo>
                <a:lnTo>
                  <a:pt x="1725" y="1"/>
                </a:lnTo>
                <a:close/>
                <a:moveTo>
                  <a:pt x="4953" y="184"/>
                </a:moveTo>
                <a:lnTo>
                  <a:pt x="4879" y="221"/>
                </a:lnTo>
                <a:lnTo>
                  <a:pt x="4843" y="257"/>
                </a:lnTo>
                <a:lnTo>
                  <a:pt x="4843" y="331"/>
                </a:lnTo>
                <a:lnTo>
                  <a:pt x="4769" y="1101"/>
                </a:lnTo>
                <a:lnTo>
                  <a:pt x="4733" y="1908"/>
                </a:lnTo>
                <a:lnTo>
                  <a:pt x="4733" y="3522"/>
                </a:lnTo>
                <a:lnTo>
                  <a:pt x="4733" y="5136"/>
                </a:lnTo>
                <a:lnTo>
                  <a:pt x="4696" y="5870"/>
                </a:lnTo>
                <a:lnTo>
                  <a:pt x="4696" y="6273"/>
                </a:lnTo>
                <a:lnTo>
                  <a:pt x="4769" y="6640"/>
                </a:lnTo>
                <a:lnTo>
                  <a:pt x="4806" y="6713"/>
                </a:lnTo>
                <a:lnTo>
                  <a:pt x="4916" y="6750"/>
                </a:lnTo>
                <a:lnTo>
                  <a:pt x="5026" y="6713"/>
                </a:lnTo>
                <a:lnTo>
                  <a:pt x="5100" y="6640"/>
                </a:lnTo>
                <a:lnTo>
                  <a:pt x="5173" y="6273"/>
                </a:lnTo>
                <a:lnTo>
                  <a:pt x="5173" y="5870"/>
                </a:lnTo>
                <a:lnTo>
                  <a:pt x="5136" y="5136"/>
                </a:lnTo>
                <a:lnTo>
                  <a:pt x="5136" y="3522"/>
                </a:lnTo>
                <a:lnTo>
                  <a:pt x="5173" y="1908"/>
                </a:lnTo>
                <a:lnTo>
                  <a:pt x="5136" y="1138"/>
                </a:lnTo>
                <a:lnTo>
                  <a:pt x="5100" y="331"/>
                </a:lnTo>
                <a:lnTo>
                  <a:pt x="5100" y="257"/>
                </a:lnTo>
                <a:lnTo>
                  <a:pt x="5063" y="221"/>
                </a:lnTo>
                <a:lnTo>
                  <a:pt x="4953" y="184"/>
                </a:lnTo>
                <a:close/>
                <a:moveTo>
                  <a:pt x="6273" y="2678"/>
                </a:moveTo>
                <a:lnTo>
                  <a:pt x="6273" y="2715"/>
                </a:lnTo>
                <a:lnTo>
                  <a:pt x="6200" y="3008"/>
                </a:lnTo>
                <a:lnTo>
                  <a:pt x="6163" y="3302"/>
                </a:lnTo>
                <a:lnTo>
                  <a:pt x="6127" y="3925"/>
                </a:lnTo>
                <a:lnTo>
                  <a:pt x="6127" y="5173"/>
                </a:lnTo>
                <a:lnTo>
                  <a:pt x="6090" y="7667"/>
                </a:lnTo>
                <a:lnTo>
                  <a:pt x="6090" y="7887"/>
                </a:lnTo>
                <a:lnTo>
                  <a:pt x="6127" y="7960"/>
                </a:lnTo>
                <a:lnTo>
                  <a:pt x="6163" y="8034"/>
                </a:lnTo>
                <a:lnTo>
                  <a:pt x="6237" y="8070"/>
                </a:lnTo>
                <a:lnTo>
                  <a:pt x="6383" y="8070"/>
                </a:lnTo>
                <a:lnTo>
                  <a:pt x="6457" y="8034"/>
                </a:lnTo>
                <a:lnTo>
                  <a:pt x="6493" y="7960"/>
                </a:lnTo>
                <a:lnTo>
                  <a:pt x="6530" y="7887"/>
                </a:lnTo>
                <a:lnTo>
                  <a:pt x="6530" y="5283"/>
                </a:lnTo>
                <a:lnTo>
                  <a:pt x="6530" y="3962"/>
                </a:lnTo>
                <a:lnTo>
                  <a:pt x="6493" y="3339"/>
                </a:lnTo>
                <a:lnTo>
                  <a:pt x="6457" y="3008"/>
                </a:lnTo>
                <a:lnTo>
                  <a:pt x="6383" y="2715"/>
                </a:lnTo>
                <a:lnTo>
                  <a:pt x="6347" y="2678"/>
                </a:lnTo>
                <a:close/>
                <a:moveTo>
                  <a:pt x="3265" y="7887"/>
                </a:moveTo>
                <a:lnTo>
                  <a:pt x="3082" y="8107"/>
                </a:lnTo>
                <a:lnTo>
                  <a:pt x="2862" y="8291"/>
                </a:lnTo>
                <a:lnTo>
                  <a:pt x="2679" y="8401"/>
                </a:lnTo>
                <a:lnTo>
                  <a:pt x="2458" y="8474"/>
                </a:lnTo>
                <a:lnTo>
                  <a:pt x="2458" y="8474"/>
                </a:lnTo>
                <a:lnTo>
                  <a:pt x="2605" y="8291"/>
                </a:lnTo>
                <a:lnTo>
                  <a:pt x="2752" y="8144"/>
                </a:lnTo>
                <a:lnTo>
                  <a:pt x="2972" y="7997"/>
                </a:lnTo>
                <a:lnTo>
                  <a:pt x="3192" y="7924"/>
                </a:lnTo>
                <a:lnTo>
                  <a:pt x="3265" y="7887"/>
                </a:lnTo>
                <a:close/>
                <a:moveTo>
                  <a:pt x="4806" y="9501"/>
                </a:moveTo>
                <a:lnTo>
                  <a:pt x="4513" y="9538"/>
                </a:lnTo>
                <a:lnTo>
                  <a:pt x="4329" y="9574"/>
                </a:lnTo>
                <a:lnTo>
                  <a:pt x="4072" y="9574"/>
                </a:lnTo>
                <a:lnTo>
                  <a:pt x="4072" y="9611"/>
                </a:lnTo>
                <a:lnTo>
                  <a:pt x="4072" y="9684"/>
                </a:lnTo>
                <a:lnTo>
                  <a:pt x="4109" y="9758"/>
                </a:lnTo>
                <a:lnTo>
                  <a:pt x="4146" y="9831"/>
                </a:lnTo>
                <a:lnTo>
                  <a:pt x="4219" y="9868"/>
                </a:lnTo>
                <a:lnTo>
                  <a:pt x="4293" y="9905"/>
                </a:lnTo>
                <a:lnTo>
                  <a:pt x="4476" y="9941"/>
                </a:lnTo>
                <a:lnTo>
                  <a:pt x="4659" y="9905"/>
                </a:lnTo>
                <a:lnTo>
                  <a:pt x="4806" y="9941"/>
                </a:lnTo>
                <a:lnTo>
                  <a:pt x="4953" y="9978"/>
                </a:lnTo>
                <a:lnTo>
                  <a:pt x="5100" y="10015"/>
                </a:lnTo>
                <a:lnTo>
                  <a:pt x="5246" y="10125"/>
                </a:lnTo>
                <a:lnTo>
                  <a:pt x="5320" y="10235"/>
                </a:lnTo>
                <a:lnTo>
                  <a:pt x="5430" y="10381"/>
                </a:lnTo>
                <a:lnTo>
                  <a:pt x="5466" y="10528"/>
                </a:lnTo>
                <a:lnTo>
                  <a:pt x="5503" y="10675"/>
                </a:lnTo>
                <a:lnTo>
                  <a:pt x="5540" y="10748"/>
                </a:lnTo>
                <a:lnTo>
                  <a:pt x="5613" y="10822"/>
                </a:lnTo>
                <a:lnTo>
                  <a:pt x="5833" y="10822"/>
                </a:lnTo>
                <a:lnTo>
                  <a:pt x="5907" y="10748"/>
                </a:lnTo>
                <a:lnTo>
                  <a:pt x="5943" y="10711"/>
                </a:lnTo>
                <a:lnTo>
                  <a:pt x="5980" y="10601"/>
                </a:lnTo>
                <a:lnTo>
                  <a:pt x="5907" y="10308"/>
                </a:lnTo>
                <a:lnTo>
                  <a:pt x="5760" y="10051"/>
                </a:lnTo>
                <a:lnTo>
                  <a:pt x="5576" y="9831"/>
                </a:lnTo>
                <a:lnTo>
                  <a:pt x="5356" y="9648"/>
                </a:lnTo>
                <a:lnTo>
                  <a:pt x="5100" y="9538"/>
                </a:lnTo>
                <a:lnTo>
                  <a:pt x="4806" y="9501"/>
                </a:lnTo>
                <a:close/>
                <a:moveTo>
                  <a:pt x="4879" y="8547"/>
                </a:moveTo>
                <a:lnTo>
                  <a:pt x="5136" y="8621"/>
                </a:lnTo>
                <a:lnTo>
                  <a:pt x="5393" y="8731"/>
                </a:lnTo>
                <a:lnTo>
                  <a:pt x="5650" y="8877"/>
                </a:lnTo>
                <a:lnTo>
                  <a:pt x="5907" y="9061"/>
                </a:lnTo>
                <a:lnTo>
                  <a:pt x="6090" y="9244"/>
                </a:lnTo>
                <a:lnTo>
                  <a:pt x="6310" y="9464"/>
                </a:lnTo>
                <a:lnTo>
                  <a:pt x="6457" y="9684"/>
                </a:lnTo>
                <a:lnTo>
                  <a:pt x="6603" y="9941"/>
                </a:lnTo>
                <a:lnTo>
                  <a:pt x="6714" y="10198"/>
                </a:lnTo>
                <a:lnTo>
                  <a:pt x="6787" y="10491"/>
                </a:lnTo>
                <a:lnTo>
                  <a:pt x="6860" y="10748"/>
                </a:lnTo>
                <a:lnTo>
                  <a:pt x="6934" y="11078"/>
                </a:lnTo>
                <a:lnTo>
                  <a:pt x="6934" y="11372"/>
                </a:lnTo>
                <a:lnTo>
                  <a:pt x="6934" y="11665"/>
                </a:lnTo>
                <a:lnTo>
                  <a:pt x="6934" y="11995"/>
                </a:lnTo>
                <a:lnTo>
                  <a:pt x="6824" y="12619"/>
                </a:lnTo>
                <a:lnTo>
                  <a:pt x="6677" y="13206"/>
                </a:lnTo>
                <a:lnTo>
                  <a:pt x="6530" y="13499"/>
                </a:lnTo>
                <a:lnTo>
                  <a:pt x="6383" y="13793"/>
                </a:lnTo>
                <a:lnTo>
                  <a:pt x="6310" y="13939"/>
                </a:lnTo>
                <a:lnTo>
                  <a:pt x="6163" y="14050"/>
                </a:lnTo>
                <a:lnTo>
                  <a:pt x="5907" y="14270"/>
                </a:lnTo>
                <a:lnTo>
                  <a:pt x="5540" y="14526"/>
                </a:lnTo>
                <a:lnTo>
                  <a:pt x="5173" y="14857"/>
                </a:lnTo>
                <a:lnTo>
                  <a:pt x="5026" y="14967"/>
                </a:lnTo>
                <a:lnTo>
                  <a:pt x="4659" y="15187"/>
                </a:lnTo>
                <a:lnTo>
                  <a:pt x="4659" y="15187"/>
                </a:lnTo>
                <a:lnTo>
                  <a:pt x="4806" y="14857"/>
                </a:lnTo>
                <a:lnTo>
                  <a:pt x="4916" y="14636"/>
                </a:lnTo>
                <a:lnTo>
                  <a:pt x="4953" y="14490"/>
                </a:lnTo>
                <a:lnTo>
                  <a:pt x="4989" y="14380"/>
                </a:lnTo>
                <a:lnTo>
                  <a:pt x="4953" y="14270"/>
                </a:lnTo>
                <a:lnTo>
                  <a:pt x="4916" y="14160"/>
                </a:lnTo>
                <a:lnTo>
                  <a:pt x="4843" y="14123"/>
                </a:lnTo>
                <a:lnTo>
                  <a:pt x="4659" y="14123"/>
                </a:lnTo>
                <a:lnTo>
                  <a:pt x="4586" y="14160"/>
                </a:lnTo>
                <a:lnTo>
                  <a:pt x="4549" y="14233"/>
                </a:lnTo>
                <a:lnTo>
                  <a:pt x="4513" y="14343"/>
                </a:lnTo>
                <a:lnTo>
                  <a:pt x="4549" y="14453"/>
                </a:lnTo>
                <a:lnTo>
                  <a:pt x="4513" y="14526"/>
                </a:lnTo>
                <a:lnTo>
                  <a:pt x="4439" y="14783"/>
                </a:lnTo>
                <a:lnTo>
                  <a:pt x="4366" y="15003"/>
                </a:lnTo>
                <a:lnTo>
                  <a:pt x="4329" y="15260"/>
                </a:lnTo>
                <a:lnTo>
                  <a:pt x="4366" y="15333"/>
                </a:lnTo>
                <a:lnTo>
                  <a:pt x="4293" y="15370"/>
                </a:lnTo>
                <a:lnTo>
                  <a:pt x="3999" y="15480"/>
                </a:lnTo>
                <a:lnTo>
                  <a:pt x="3632" y="15590"/>
                </a:lnTo>
                <a:lnTo>
                  <a:pt x="3816" y="15333"/>
                </a:lnTo>
                <a:lnTo>
                  <a:pt x="4109" y="14746"/>
                </a:lnTo>
                <a:lnTo>
                  <a:pt x="4109" y="14673"/>
                </a:lnTo>
                <a:lnTo>
                  <a:pt x="4109" y="14600"/>
                </a:lnTo>
                <a:lnTo>
                  <a:pt x="4072" y="14526"/>
                </a:lnTo>
                <a:lnTo>
                  <a:pt x="4036" y="14490"/>
                </a:lnTo>
                <a:lnTo>
                  <a:pt x="3962" y="14453"/>
                </a:lnTo>
                <a:lnTo>
                  <a:pt x="3889" y="14453"/>
                </a:lnTo>
                <a:lnTo>
                  <a:pt x="3816" y="14490"/>
                </a:lnTo>
                <a:lnTo>
                  <a:pt x="3779" y="14563"/>
                </a:lnTo>
                <a:lnTo>
                  <a:pt x="3486" y="15150"/>
                </a:lnTo>
                <a:lnTo>
                  <a:pt x="3339" y="15407"/>
                </a:lnTo>
                <a:lnTo>
                  <a:pt x="3229" y="15663"/>
                </a:lnTo>
                <a:lnTo>
                  <a:pt x="2899" y="15700"/>
                </a:lnTo>
                <a:lnTo>
                  <a:pt x="2532" y="15627"/>
                </a:lnTo>
                <a:lnTo>
                  <a:pt x="2752" y="15407"/>
                </a:lnTo>
                <a:lnTo>
                  <a:pt x="2935" y="15187"/>
                </a:lnTo>
                <a:lnTo>
                  <a:pt x="3119" y="14893"/>
                </a:lnTo>
                <a:lnTo>
                  <a:pt x="3265" y="14600"/>
                </a:lnTo>
                <a:lnTo>
                  <a:pt x="3339" y="14600"/>
                </a:lnTo>
                <a:lnTo>
                  <a:pt x="3375" y="14526"/>
                </a:lnTo>
                <a:lnTo>
                  <a:pt x="3412" y="14490"/>
                </a:lnTo>
                <a:lnTo>
                  <a:pt x="3449" y="14380"/>
                </a:lnTo>
                <a:lnTo>
                  <a:pt x="3412" y="14343"/>
                </a:lnTo>
                <a:lnTo>
                  <a:pt x="3412" y="14270"/>
                </a:lnTo>
                <a:lnTo>
                  <a:pt x="3339" y="14233"/>
                </a:lnTo>
                <a:lnTo>
                  <a:pt x="3229" y="14196"/>
                </a:lnTo>
                <a:lnTo>
                  <a:pt x="3155" y="14196"/>
                </a:lnTo>
                <a:lnTo>
                  <a:pt x="3045" y="14233"/>
                </a:lnTo>
                <a:lnTo>
                  <a:pt x="2935" y="14380"/>
                </a:lnTo>
                <a:lnTo>
                  <a:pt x="2752" y="14673"/>
                </a:lnTo>
                <a:lnTo>
                  <a:pt x="2495" y="15077"/>
                </a:lnTo>
                <a:lnTo>
                  <a:pt x="2238" y="15443"/>
                </a:lnTo>
                <a:lnTo>
                  <a:pt x="2202" y="15553"/>
                </a:lnTo>
                <a:lnTo>
                  <a:pt x="1908" y="15370"/>
                </a:lnTo>
                <a:lnTo>
                  <a:pt x="1615" y="15187"/>
                </a:lnTo>
                <a:lnTo>
                  <a:pt x="1761" y="15077"/>
                </a:lnTo>
                <a:lnTo>
                  <a:pt x="1872" y="14967"/>
                </a:lnTo>
                <a:lnTo>
                  <a:pt x="2238" y="14563"/>
                </a:lnTo>
                <a:lnTo>
                  <a:pt x="2568" y="14196"/>
                </a:lnTo>
                <a:lnTo>
                  <a:pt x="2715" y="13976"/>
                </a:lnTo>
                <a:lnTo>
                  <a:pt x="2789" y="13756"/>
                </a:lnTo>
                <a:lnTo>
                  <a:pt x="2789" y="13683"/>
                </a:lnTo>
                <a:lnTo>
                  <a:pt x="2752" y="13609"/>
                </a:lnTo>
                <a:lnTo>
                  <a:pt x="2642" y="13609"/>
                </a:lnTo>
                <a:lnTo>
                  <a:pt x="2422" y="13719"/>
                </a:lnTo>
                <a:lnTo>
                  <a:pt x="2238" y="13866"/>
                </a:lnTo>
                <a:lnTo>
                  <a:pt x="1945" y="14233"/>
                </a:lnTo>
                <a:lnTo>
                  <a:pt x="1578" y="14673"/>
                </a:lnTo>
                <a:lnTo>
                  <a:pt x="1505" y="14820"/>
                </a:lnTo>
                <a:lnTo>
                  <a:pt x="1431" y="15003"/>
                </a:lnTo>
                <a:lnTo>
                  <a:pt x="1138" y="14636"/>
                </a:lnTo>
                <a:lnTo>
                  <a:pt x="1468" y="14306"/>
                </a:lnTo>
                <a:lnTo>
                  <a:pt x="1761" y="13939"/>
                </a:lnTo>
                <a:lnTo>
                  <a:pt x="2312" y="13206"/>
                </a:lnTo>
                <a:lnTo>
                  <a:pt x="2312" y="13132"/>
                </a:lnTo>
                <a:lnTo>
                  <a:pt x="2312" y="13059"/>
                </a:lnTo>
                <a:lnTo>
                  <a:pt x="2238" y="12949"/>
                </a:lnTo>
                <a:lnTo>
                  <a:pt x="2202" y="12912"/>
                </a:lnTo>
                <a:lnTo>
                  <a:pt x="2055" y="12912"/>
                </a:lnTo>
                <a:lnTo>
                  <a:pt x="1982" y="12949"/>
                </a:lnTo>
                <a:lnTo>
                  <a:pt x="1431" y="13646"/>
                </a:lnTo>
                <a:lnTo>
                  <a:pt x="1211" y="14013"/>
                </a:lnTo>
                <a:lnTo>
                  <a:pt x="991" y="14380"/>
                </a:lnTo>
                <a:lnTo>
                  <a:pt x="844" y="14050"/>
                </a:lnTo>
                <a:lnTo>
                  <a:pt x="698" y="13719"/>
                </a:lnTo>
                <a:lnTo>
                  <a:pt x="1028" y="13426"/>
                </a:lnTo>
                <a:lnTo>
                  <a:pt x="1358" y="13096"/>
                </a:lnTo>
                <a:lnTo>
                  <a:pt x="1872" y="12436"/>
                </a:lnTo>
                <a:lnTo>
                  <a:pt x="1908" y="12362"/>
                </a:lnTo>
                <a:lnTo>
                  <a:pt x="1908" y="12289"/>
                </a:lnTo>
                <a:lnTo>
                  <a:pt x="1872" y="12215"/>
                </a:lnTo>
                <a:lnTo>
                  <a:pt x="1835" y="12179"/>
                </a:lnTo>
                <a:lnTo>
                  <a:pt x="1761" y="12142"/>
                </a:lnTo>
                <a:lnTo>
                  <a:pt x="1688" y="12105"/>
                </a:lnTo>
                <a:lnTo>
                  <a:pt x="1615" y="12105"/>
                </a:lnTo>
                <a:lnTo>
                  <a:pt x="1541" y="12179"/>
                </a:lnTo>
                <a:lnTo>
                  <a:pt x="1065" y="12729"/>
                </a:lnTo>
                <a:lnTo>
                  <a:pt x="808" y="13022"/>
                </a:lnTo>
                <a:lnTo>
                  <a:pt x="624" y="13353"/>
                </a:lnTo>
                <a:lnTo>
                  <a:pt x="588" y="13206"/>
                </a:lnTo>
                <a:lnTo>
                  <a:pt x="551" y="12876"/>
                </a:lnTo>
                <a:lnTo>
                  <a:pt x="771" y="12656"/>
                </a:lnTo>
                <a:lnTo>
                  <a:pt x="1028" y="12399"/>
                </a:lnTo>
                <a:lnTo>
                  <a:pt x="1321" y="12069"/>
                </a:lnTo>
                <a:lnTo>
                  <a:pt x="1468" y="11885"/>
                </a:lnTo>
                <a:lnTo>
                  <a:pt x="1505" y="11775"/>
                </a:lnTo>
                <a:lnTo>
                  <a:pt x="1505" y="11665"/>
                </a:lnTo>
                <a:lnTo>
                  <a:pt x="1505" y="11592"/>
                </a:lnTo>
                <a:lnTo>
                  <a:pt x="1468" y="11555"/>
                </a:lnTo>
                <a:lnTo>
                  <a:pt x="1395" y="11518"/>
                </a:lnTo>
                <a:lnTo>
                  <a:pt x="1358" y="11555"/>
                </a:lnTo>
                <a:lnTo>
                  <a:pt x="1175" y="11629"/>
                </a:lnTo>
                <a:lnTo>
                  <a:pt x="1028" y="11775"/>
                </a:lnTo>
                <a:lnTo>
                  <a:pt x="771" y="12105"/>
                </a:lnTo>
                <a:lnTo>
                  <a:pt x="514" y="12436"/>
                </a:lnTo>
                <a:lnTo>
                  <a:pt x="514" y="11922"/>
                </a:lnTo>
                <a:lnTo>
                  <a:pt x="624" y="11812"/>
                </a:lnTo>
                <a:lnTo>
                  <a:pt x="734" y="11702"/>
                </a:lnTo>
                <a:lnTo>
                  <a:pt x="808" y="11482"/>
                </a:lnTo>
                <a:lnTo>
                  <a:pt x="991" y="11445"/>
                </a:lnTo>
                <a:lnTo>
                  <a:pt x="1138" y="11408"/>
                </a:lnTo>
                <a:lnTo>
                  <a:pt x="1248" y="11298"/>
                </a:lnTo>
                <a:lnTo>
                  <a:pt x="1358" y="11188"/>
                </a:lnTo>
                <a:lnTo>
                  <a:pt x="1468" y="11078"/>
                </a:lnTo>
                <a:lnTo>
                  <a:pt x="1505" y="10932"/>
                </a:lnTo>
                <a:lnTo>
                  <a:pt x="1505" y="10858"/>
                </a:lnTo>
                <a:lnTo>
                  <a:pt x="1505" y="10785"/>
                </a:lnTo>
                <a:lnTo>
                  <a:pt x="1468" y="10711"/>
                </a:lnTo>
                <a:lnTo>
                  <a:pt x="1395" y="10675"/>
                </a:lnTo>
                <a:lnTo>
                  <a:pt x="1175" y="10675"/>
                </a:lnTo>
                <a:lnTo>
                  <a:pt x="1101" y="10748"/>
                </a:lnTo>
                <a:lnTo>
                  <a:pt x="1065" y="10822"/>
                </a:lnTo>
                <a:lnTo>
                  <a:pt x="1028" y="10932"/>
                </a:lnTo>
                <a:lnTo>
                  <a:pt x="954" y="11005"/>
                </a:lnTo>
                <a:lnTo>
                  <a:pt x="844" y="11042"/>
                </a:lnTo>
                <a:lnTo>
                  <a:pt x="698" y="11078"/>
                </a:lnTo>
                <a:lnTo>
                  <a:pt x="881" y="10785"/>
                </a:lnTo>
                <a:lnTo>
                  <a:pt x="954" y="10675"/>
                </a:lnTo>
                <a:lnTo>
                  <a:pt x="1101" y="10565"/>
                </a:lnTo>
                <a:lnTo>
                  <a:pt x="1211" y="10455"/>
                </a:lnTo>
                <a:lnTo>
                  <a:pt x="1395" y="10418"/>
                </a:lnTo>
                <a:lnTo>
                  <a:pt x="1541" y="10345"/>
                </a:lnTo>
                <a:lnTo>
                  <a:pt x="1725" y="10345"/>
                </a:lnTo>
                <a:lnTo>
                  <a:pt x="2092" y="10308"/>
                </a:lnTo>
                <a:lnTo>
                  <a:pt x="2422" y="10271"/>
                </a:lnTo>
                <a:lnTo>
                  <a:pt x="2715" y="10161"/>
                </a:lnTo>
                <a:lnTo>
                  <a:pt x="3009" y="9978"/>
                </a:lnTo>
                <a:lnTo>
                  <a:pt x="3229" y="9721"/>
                </a:lnTo>
                <a:lnTo>
                  <a:pt x="3412" y="9464"/>
                </a:lnTo>
                <a:lnTo>
                  <a:pt x="3559" y="9171"/>
                </a:lnTo>
                <a:lnTo>
                  <a:pt x="3706" y="8841"/>
                </a:lnTo>
                <a:lnTo>
                  <a:pt x="3706" y="8804"/>
                </a:lnTo>
                <a:lnTo>
                  <a:pt x="3706" y="8767"/>
                </a:lnTo>
                <a:lnTo>
                  <a:pt x="3926" y="8731"/>
                </a:lnTo>
                <a:lnTo>
                  <a:pt x="4146" y="8657"/>
                </a:lnTo>
                <a:lnTo>
                  <a:pt x="4366" y="8584"/>
                </a:lnTo>
                <a:lnTo>
                  <a:pt x="4586" y="8547"/>
                </a:lnTo>
                <a:close/>
                <a:moveTo>
                  <a:pt x="3265" y="7484"/>
                </a:moveTo>
                <a:lnTo>
                  <a:pt x="3009" y="7557"/>
                </a:lnTo>
                <a:lnTo>
                  <a:pt x="2789" y="7704"/>
                </a:lnTo>
                <a:lnTo>
                  <a:pt x="2568" y="7850"/>
                </a:lnTo>
                <a:lnTo>
                  <a:pt x="2422" y="7997"/>
                </a:lnTo>
                <a:lnTo>
                  <a:pt x="2275" y="8180"/>
                </a:lnTo>
                <a:lnTo>
                  <a:pt x="2165" y="8364"/>
                </a:lnTo>
                <a:lnTo>
                  <a:pt x="2092" y="8584"/>
                </a:lnTo>
                <a:lnTo>
                  <a:pt x="2018" y="8254"/>
                </a:lnTo>
                <a:lnTo>
                  <a:pt x="1945" y="7924"/>
                </a:lnTo>
                <a:lnTo>
                  <a:pt x="1872" y="7850"/>
                </a:lnTo>
                <a:lnTo>
                  <a:pt x="1835" y="7850"/>
                </a:lnTo>
                <a:lnTo>
                  <a:pt x="1761" y="7887"/>
                </a:lnTo>
                <a:lnTo>
                  <a:pt x="1688" y="7997"/>
                </a:lnTo>
                <a:lnTo>
                  <a:pt x="1651" y="8107"/>
                </a:lnTo>
                <a:lnTo>
                  <a:pt x="1615" y="8364"/>
                </a:lnTo>
                <a:lnTo>
                  <a:pt x="1651" y="8657"/>
                </a:lnTo>
                <a:lnTo>
                  <a:pt x="1725" y="8914"/>
                </a:lnTo>
                <a:lnTo>
                  <a:pt x="1872" y="9208"/>
                </a:lnTo>
                <a:lnTo>
                  <a:pt x="2055" y="9428"/>
                </a:lnTo>
                <a:lnTo>
                  <a:pt x="2275" y="9611"/>
                </a:lnTo>
                <a:lnTo>
                  <a:pt x="2495" y="9758"/>
                </a:lnTo>
                <a:lnTo>
                  <a:pt x="2312" y="9831"/>
                </a:lnTo>
                <a:lnTo>
                  <a:pt x="2128" y="9868"/>
                </a:lnTo>
                <a:lnTo>
                  <a:pt x="1688" y="9868"/>
                </a:lnTo>
                <a:lnTo>
                  <a:pt x="1468" y="9905"/>
                </a:lnTo>
                <a:lnTo>
                  <a:pt x="1248" y="9941"/>
                </a:lnTo>
                <a:lnTo>
                  <a:pt x="1065" y="10015"/>
                </a:lnTo>
                <a:lnTo>
                  <a:pt x="881" y="10125"/>
                </a:lnTo>
                <a:lnTo>
                  <a:pt x="588" y="10381"/>
                </a:lnTo>
                <a:lnTo>
                  <a:pt x="441" y="10528"/>
                </a:lnTo>
                <a:lnTo>
                  <a:pt x="331" y="10711"/>
                </a:lnTo>
                <a:lnTo>
                  <a:pt x="221" y="10932"/>
                </a:lnTo>
                <a:lnTo>
                  <a:pt x="147" y="11115"/>
                </a:lnTo>
                <a:lnTo>
                  <a:pt x="37" y="11592"/>
                </a:lnTo>
                <a:lnTo>
                  <a:pt x="1" y="12069"/>
                </a:lnTo>
                <a:lnTo>
                  <a:pt x="1" y="12546"/>
                </a:lnTo>
                <a:lnTo>
                  <a:pt x="74" y="13022"/>
                </a:lnTo>
                <a:lnTo>
                  <a:pt x="147" y="13463"/>
                </a:lnTo>
                <a:lnTo>
                  <a:pt x="258" y="13903"/>
                </a:lnTo>
                <a:lnTo>
                  <a:pt x="404" y="14270"/>
                </a:lnTo>
                <a:lnTo>
                  <a:pt x="588" y="14673"/>
                </a:lnTo>
                <a:lnTo>
                  <a:pt x="844" y="15040"/>
                </a:lnTo>
                <a:lnTo>
                  <a:pt x="1101" y="15333"/>
                </a:lnTo>
                <a:lnTo>
                  <a:pt x="1431" y="15627"/>
                </a:lnTo>
                <a:lnTo>
                  <a:pt x="1761" y="15847"/>
                </a:lnTo>
                <a:lnTo>
                  <a:pt x="2165" y="16030"/>
                </a:lnTo>
                <a:lnTo>
                  <a:pt x="2568" y="16140"/>
                </a:lnTo>
                <a:lnTo>
                  <a:pt x="2789" y="16177"/>
                </a:lnTo>
                <a:lnTo>
                  <a:pt x="3009" y="16177"/>
                </a:lnTo>
                <a:lnTo>
                  <a:pt x="3486" y="16140"/>
                </a:lnTo>
                <a:lnTo>
                  <a:pt x="3926" y="16030"/>
                </a:lnTo>
                <a:lnTo>
                  <a:pt x="4329" y="15884"/>
                </a:lnTo>
                <a:lnTo>
                  <a:pt x="4696" y="15700"/>
                </a:lnTo>
                <a:lnTo>
                  <a:pt x="5100" y="15517"/>
                </a:lnTo>
                <a:lnTo>
                  <a:pt x="5430" y="15297"/>
                </a:lnTo>
                <a:lnTo>
                  <a:pt x="5613" y="15150"/>
                </a:lnTo>
                <a:lnTo>
                  <a:pt x="5723" y="15003"/>
                </a:lnTo>
                <a:lnTo>
                  <a:pt x="6310" y="14490"/>
                </a:lnTo>
                <a:lnTo>
                  <a:pt x="6567" y="14270"/>
                </a:lnTo>
                <a:lnTo>
                  <a:pt x="6714" y="14160"/>
                </a:lnTo>
                <a:lnTo>
                  <a:pt x="6787" y="14013"/>
                </a:lnTo>
                <a:lnTo>
                  <a:pt x="6970" y="13683"/>
                </a:lnTo>
                <a:lnTo>
                  <a:pt x="7117" y="13316"/>
                </a:lnTo>
                <a:lnTo>
                  <a:pt x="7227" y="12949"/>
                </a:lnTo>
                <a:lnTo>
                  <a:pt x="7300" y="12619"/>
                </a:lnTo>
                <a:lnTo>
                  <a:pt x="7374" y="12252"/>
                </a:lnTo>
                <a:lnTo>
                  <a:pt x="7410" y="11885"/>
                </a:lnTo>
                <a:lnTo>
                  <a:pt x="7410" y="11518"/>
                </a:lnTo>
                <a:lnTo>
                  <a:pt x="7374" y="11152"/>
                </a:lnTo>
                <a:lnTo>
                  <a:pt x="7337" y="10785"/>
                </a:lnTo>
                <a:lnTo>
                  <a:pt x="7264" y="10418"/>
                </a:lnTo>
                <a:lnTo>
                  <a:pt x="7154" y="10125"/>
                </a:lnTo>
                <a:lnTo>
                  <a:pt x="7007" y="9794"/>
                </a:lnTo>
                <a:lnTo>
                  <a:pt x="6860" y="9538"/>
                </a:lnTo>
                <a:lnTo>
                  <a:pt x="6677" y="9244"/>
                </a:lnTo>
                <a:lnTo>
                  <a:pt x="6457" y="8987"/>
                </a:lnTo>
                <a:lnTo>
                  <a:pt x="6237" y="8767"/>
                </a:lnTo>
                <a:lnTo>
                  <a:pt x="5980" y="8584"/>
                </a:lnTo>
                <a:lnTo>
                  <a:pt x="5686" y="8401"/>
                </a:lnTo>
                <a:lnTo>
                  <a:pt x="5393" y="8291"/>
                </a:lnTo>
                <a:lnTo>
                  <a:pt x="5100" y="8180"/>
                </a:lnTo>
                <a:lnTo>
                  <a:pt x="4769" y="8144"/>
                </a:lnTo>
                <a:lnTo>
                  <a:pt x="4476" y="8144"/>
                </a:lnTo>
                <a:lnTo>
                  <a:pt x="4219" y="8180"/>
                </a:lnTo>
                <a:lnTo>
                  <a:pt x="3926" y="8291"/>
                </a:lnTo>
                <a:lnTo>
                  <a:pt x="3816" y="8364"/>
                </a:lnTo>
                <a:lnTo>
                  <a:pt x="3706" y="8437"/>
                </a:lnTo>
                <a:lnTo>
                  <a:pt x="3632" y="8547"/>
                </a:lnTo>
                <a:lnTo>
                  <a:pt x="3559" y="8657"/>
                </a:lnTo>
                <a:lnTo>
                  <a:pt x="3559" y="8694"/>
                </a:lnTo>
                <a:lnTo>
                  <a:pt x="3522" y="8731"/>
                </a:lnTo>
                <a:lnTo>
                  <a:pt x="3486" y="8767"/>
                </a:lnTo>
                <a:lnTo>
                  <a:pt x="3192" y="9171"/>
                </a:lnTo>
                <a:lnTo>
                  <a:pt x="3009" y="9354"/>
                </a:lnTo>
                <a:lnTo>
                  <a:pt x="2825" y="9538"/>
                </a:lnTo>
                <a:lnTo>
                  <a:pt x="2789" y="9464"/>
                </a:lnTo>
                <a:lnTo>
                  <a:pt x="2458" y="9171"/>
                </a:lnTo>
                <a:lnTo>
                  <a:pt x="2348" y="9024"/>
                </a:lnTo>
                <a:lnTo>
                  <a:pt x="2202" y="8877"/>
                </a:lnTo>
                <a:lnTo>
                  <a:pt x="2275" y="8877"/>
                </a:lnTo>
                <a:lnTo>
                  <a:pt x="2312" y="8841"/>
                </a:lnTo>
                <a:lnTo>
                  <a:pt x="2532" y="8841"/>
                </a:lnTo>
                <a:lnTo>
                  <a:pt x="2715" y="8804"/>
                </a:lnTo>
                <a:lnTo>
                  <a:pt x="2899" y="8731"/>
                </a:lnTo>
                <a:lnTo>
                  <a:pt x="3045" y="8621"/>
                </a:lnTo>
                <a:lnTo>
                  <a:pt x="3265" y="8474"/>
                </a:lnTo>
                <a:lnTo>
                  <a:pt x="3486" y="8254"/>
                </a:lnTo>
                <a:lnTo>
                  <a:pt x="3669" y="8034"/>
                </a:lnTo>
                <a:lnTo>
                  <a:pt x="3816" y="7814"/>
                </a:lnTo>
                <a:lnTo>
                  <a:pt x="3852" y="7740"/>
                </a:lnTo>
                <a:lnTo>
                  <a:pt x="3852" y="7667"/>
                </a:lnTo>
                <a:lnTo>
                  <a:pt x="3779" y="7557"/>
                </a:lnTo>
                <a:lnTo>
                  <a:pt x="3669" y="7484"/>
                </a:lnTo>
                <a:lnTo>
                  <a:pt x="3596" y="7484"/>
                </a:lnTo>
                <a:lnTo>
                  <a:pt x="3522" y="7520"/>
                </a:lnTo>
                <a:lnTo>
                  <a:pt x="3412" y="7484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46" name="Google Shape;246;p16"/>
          <p:cNvSpPr/>
          <p:nvPr/>
        </p:nvSpPr>
        <p:spPr>
          <a:xfrm>
            <a:off x="3078045" y="3128354"/>
            <a:ext cx="730671" cy="895811"/>
          </a:xfrm>
          <a:custGeom>
            <a:avLst/>
            <a:gdLst/>
            <a:ahLst/>
            <a:cxnLst/>
            <a:rect l="l" t="t" r="r" b="b"/>
            <a:pathLst>
              <a:path w="14601" h="17901" extrusionOk="0">
                <a:moveTo>
                  <a:pt x="10492" y="4329"/>
                </a:moveTo>
                <a:lnTo>
                  <a:pt x="10859" y="4769"/>
                </a:lnTo>
                <a:lnTo>
                  <a:pt x="10712" y="4769"/>
                </a:lnTo>
                <a:lnTo>
                  <a:pt x="10712" y="4696"/>
                </a:lnTo>
                <a:lnTo>
                  <a:pt x="10675" y="4622"/>
                </a:lnTo>
                <a:lnTo>
                  <a:pt x="10639" y="4622"/>
                </a:lnTo>
                <a:lnTo>
                  <a:pt x="10602" y="4549"/>
                </a:lnTo>
                <a:lnTo>
                  <a:pt x="10565" y="4512"/>
                </a:lnTo>
                <a:lnTo>
                  <a:pt x="10455" y="4475"/>
                </a:lnTo>
                <a:lnTo>
                  <a:pt x="10345" y="4512"/>
                </a:lnTo>
                <a:lnTo>
                  <a:pt x="10308" y="4549"/>
                </a:lnTo>
                <a:lnTo>
                  <a:pt x="10272" y="4622"/>
                </a:lnTo>
                <a:lnTo>
                  <a:pt x="10272" y="4696"/>
                </a:lnTo>
                <a:lnTo>
                  <a:pt x="10052" y="4622"/>
                </a:lnTo>
                <a:lnTo>
                  <a:pt x="10492" y="4329"/>
                </a:lnTo>
                <a:close/>
                <a:moveTo>
                  <a:pt x="6897" y="3448"/>
                </a:moveTo>
                <a:lnTo>
                  <a:pt x="7044" y="3485"/>
                </a:lnTo>
                <a:lnTo>
                  <a:pt x="7227" y="3522"/>
                </a:lnTo>
                <a:lnTo>
                  <a:pt x="7374" y="3595"/>
                </a:lnTo>
                <a:lnTo>
                  <a:pt x="7484" y="3705"/>
                </a:lnTo>
                <a:lnTo>
                  <a:pt x="7521" y="3815"/>
                </a:lnTo>
                <a:lnTo>
                  <a:pt x="7521" y="3889"/>
                </a:lnTo>
                <a:lnTo>
                  <a:pt x="7484" y="3999"/>
                </a:lnTo>
                <a:lnTo>
                  <a:pt x="7447" y="4109"/>
                </a:lnTo>
                <a:lnTo>
                  <a:pt x="7264" y="4292"/>
                </a:lnTo>
                <a:lnTo>
                  <a:pt x="7154" y="4439"/>
                </a:lnTo>
                <a:lnTo>
                  <a:pt x="6934" y="4732"/>
                </a:lnTo>
                <a:lnTo>
                  <a:pt x="6714" y="4952"/>
                </a:lnTo>
                <a:lnTo>
                  <a:pt x="6494" y="5099"/>
                </a:lnTo>
                <a:lnTo>
                  <a:pt x="6384" y="5136"/>
                </a:lnTo>
                <a:lnTo>
                  <a:pt x="6310" y="5136"/>
                </a:lnTo>
                <a:lnTo>
                  <a:pt x="6237" y="5062"/>
                </a:lnTo>
                <a:lnTo>
                  <a:pt x="6200" y="4989"/>
                </a:lnTo>
                <a:lnTo>
                  <a:pt x="6163" y="4806"/>
                </a:lnTo>
                <a:lnTo>
                  <a:pt x="6163" y="4659"/>
                </a:lnTo>
                <a:lnTo>
                  <a:pt x="6163" y="4145"/>
                </a:lnTo>
                <a:lnTo>
                  <a:pt x="6127" y="3595"/>
                </a:lnTo>
                <a:lnTo>
                  <a:pt x="6273" y="3522"/>
                </a:lnTo>
                <a:lnTo>
                  <a:pt x="6420" y="3485"/>
                </a:lnTo>
                <a:lnTo>
                  <a:pt x="6567" y="3448"/>
                </a:lnTo>
                <a:close/>
                <a:moveTo>
                  <a:pt x="6457" y="3118"/>
                </a:moveTo>
                <a:lnTo>
                  <a:pt x="6237" y="3192"/>
                </a:lnTo>
                <a:lnTo>
                  <a:pt x="6017" y="3265"/>
                </a:lnTo>
                <a:lnTo>
                  <a:pt x="5833" y="3375"/>
                </a:lnTo>
                <a:lnTo>
                  <a:pt x="5723" y="3558"/>
                </a:lnTo>
                <a:lnTo>
                  <a:pt x="5723" y="3632"/>
                </a:lnTo>
                <a:lnTo>
                  <a:pt x="5760" y="3668"/>
                </a:lnTo>
                <a:lnTo>
                  <a:pt x="5797" y="3705"/>
                </a:lnTo>
                <a:lnTo>
                  <a:pt x="5870" y="3705"/>
                </a:lnTo>
                <a:lnTo>
                  <a:pt x="5980" y="3668"/>
                </a:lnTo>
                <a:lnTo>
                  <a:pt x="5943" y="4219"/>
                </a:lnTo>
                <a:lnTo>
                  <a:pt x="5943" y="4769"/>
                </a:lnTo>
                <a:lnTo>
                  <a:pt x="5943" y="4952"/>
                </a:lnTo>
                <a:lnTo>
                  <a:pt x="5980" y="5099"/>
                </a:lnTo>
                <a:lnTo>
                  <a:pt x="6053" y="5209"/>
                </a:lnTo>
                <a:lnTo>
                  <a:pt x="6163" y="5319"/>
                </a:lnTo>
                <a:lnTo>
                  <a:pt x="6237" y="5393"/>
                </a:lnTo>
                <a:lnTo>
                  <a:pt x="6530" y="5393"/>
                </a:lnTo>
                <a:lnTo>
                  <a:pt x="6714" y="5282"/>
                </a:lnTo>
                <a:lnTo>
                  <a:pt x="6897" y="5136"/>
                </a:lnTo>
                <a:lnTo>
                  <a:pt x="7227" y="4806"/>
                </a:lnTo>
                <a:lnTo>
                  <a:pt x="7447" y="4512"/>
                </a:lnTo>
                <a:lnTo>
                  <a:pt x="7594" y="4329"/>
                </a:lnTo>
                <a:lnTo>
                  <a:pt x="7741" y="4182"/>
                </a:lnTo>
                <a:lnTo>
                  <a:pt x="7814" y="3962"/>
                </a:lnTo>
                <a:lnTo>
                  <a:pt x="7851" y="3852"/>
                </a:lnTo>
                <a:lnTo>
                  <a:pt x="7851" y="3742"/>
                </a:lnTo>
                <a:lnTo>
                  <a:pt x="7777" y="3595"/>
                </a:lnTo>
                <a:lnTo>
                  <a:pt x="7667" y="3448"/>
                </a:lnTo>
                <a:lnTo>
                  <a:pt x="7521" y="3302"/>
                </a:lnTo>
                <a:lnTo>
                  <a:pt x="7374" y="3228"/>
                </a:lnTo>
                <a:lnTo>
                  <a:pt x="7190" y="3155"/>
                </a:lnTo>
                <a:lnTo>
                  <a:pt x="6970" y="3118"/>
                </a:lnTo>
                <a:close/>
                <a:moveTo>
                  <a:pt x="2789" y="3522"/>
                </a:moveTo>
                <a:lnTo>
                  <a:pt x="2935" y="3668"/>
                </a:lnTo>
                <a:lnTo>
                  <a:pt x="3082" y="3779"/>
                </a:lnTo>
                <a:lnTo>
                  <a:pt x="3449" y="3925"/>
                </a:lnTo>
                <a:lnTo>
                  <a:pt x="3632" y="3999"/>
                </a:lnTo>
                <a:lnTo>
                  <a:pt x="3669" y="4072"/>
                </a:lnTo>
                <a:lnTo>
                  <a:pt x="3706" y="4145"/>
                </a:lnTo>
                <a:lnTo>
                  <a:pt x="3706" y="4219"/>
                </a:lnTo>
                <a:lnTo>
                  <a:pt x="3742" y="4255"/>
                </a:lnTo>
                <a:lnTo>
                  <a:pt x="3779" y="4292"/>
                </a:lnTo>
                <a:lnTo>
                  <a:pt x="3852" y="4329"/>
                </a:lnTo>
                <a:lnTo>
                  <a:pt x="4036" y="4402"/>
                </a:lnTo>
                <a:lnTo>
                  <a:pt x="4219" y="4475"/>
                </a:lnTo>
                <a:lnTo>
                  <a:pt x="4403" y="4586"/>
                </a:lnTo>
                <a:lnTo>
                  <a:pt x="4549" y="4696"/>
                </a:lnTo>
                <a:lnTo>
                  <a:pt x="4843" y="5026"/>
                </a:lnTo>
                <a:lnTo>
                  <a:pt x="5100" y="5319"/>
                </a:lnTo>
                <a:lnTo>
                  <a:pt x="4770" y="5356"/>
                </a:lnTo>
                <a:lnTo>
                  <a:pt x="4476" y="5356"/>
                </a:lnTo>
                <a:lnTo>
                  <a:pt x="3816" y="5319"/>
                </a:lnTo>
                <a:lnTo>
                  <a:pt x="3486" y="5319"/>
                </a:lnTo>
                <a:lnTo>
                  <a:pt x="3156" y="5393"/>
                </a:lnTo>
                <a:lnTo>
                  <a:pt x="2972" y="5466"/>
                </a:lnTo>
                <a:lnTo>
                  <a:pt x="2789" y="5576"/>
                </a:lnTo>
                <a:lnTo>
                  <a:pt x="2605" y="5649"/>
                </a:lnTo>
                <a:lnTo>
                  <a:pt x="2495" y="5686"/>
                </a:lnTo>
                <a:lnTo>
                  <a:pt x="2349" y="5686"/>
                </a:lnTo>
                <a:lnTo>
                  <a:pt x="2312" y="5723"/>
                </a:lnTo>
                <a:lnTo>
                  <a:pt x="2275" y="5796"/>
                </a:lnTo>
                <a:lnTo>
                  <a:pt x="2275" y="5833"/>
                </a:lnTo>
                <a:lnTo>
                  <a:pt x="2349" y="6676"/>
                </a:lnTo>
                <a:lnTo>
                  <a:pt x="2128" y="6493"/>
                </a:lnTo>
                <a:lnTo>
                  <a:pt x="1908" y="6383"/>
                </a:lnTo>
                <a:lnTo>
                  <a:pt x="1908" y="6126"/>
                </a:lnTo>
                <a:lnTo>
                  <a:pt x="1835" y="5906"/>
                </a:lnTo>
                <a:lnTo>
                  <a:pt x="1725" y="5796"/>
                </a:lnTo>
                <a:lnTo>
                  <a:pt x="1578" y="5723"/>
                </a:lnTo>
                <a:lnTo>
                  <a:pt x="1285" y="5649"/>
                </a:lnTo>
                <a:lnTo>
                  <a:pt x="1101" y="5649"/>
                </a:lnTo>
                <a:lnTo>
                  <a:pt x="918" y="5686"/>
                </a:lnTo>
                <a:lnTo>
                  <a:pt x="918" y="5686"/>
                </a:lnTo>
                <a:lnTo>
                  <a:pt x="1101" y="5356"/>
                </a:lnTo>
                <a:lnTo>
                  <a:pt x="1285" y="5026"/>
                </a:lnTo>
                <a:lnTo>
                  <a:pt x="1468" y="4732"/>
                </a:lnTo>
                <a:lnTo>
                  <a:pt x="1688" y="4439"/>
                </a:lnTo>
                <a:lnTo>
                  <a:pt x="1945" y="4182"/>
                </a:lnTo>
                <a:lnTo>
                  <a:pt x="2202" y="3962"/>
                </a:lnTo>
                <a:lnTo>
                  <a:pt x="2495" y="3742"/>
                </a:lnTo>
                <a:lnTo>
                  <a:pt x="2789" y="3522"/>
                </a:lnTo>
                <a:close/>
                <a:moveTo>
                  <a:pt x="10639" y="7520"/>
                </a:moveTo>
                <a:lnTo>
                  <a:pt x="11042" y="7703"/>
                </a:lnTo>
                <a:lnTo>
                  <a:pt x="11336" y="7850"/>
                </a:lnTo>
                <a:lnTo>
                  <a:pt x="11482" y="7924"/>
                </a:lnTo>
                <a:lnTo>
                  <a:pt x="11629" y="7960"/>
                </a:lnTo>
                <a:lnTo>
                  <a:pt x="11556" y="8254"/>
                </a:lnTo>
                <a:lnTo>
                  <a:pt x="11225" y="8107"/>
                </a:lnTo>
                <a:lnTo>
                  <a:pt x="10895" y="7960"/>
                </a:lnTo>
                <a:lnTo>
                  <a:pt x="10785" y="7887"/>
                </a:lnTo>
                <a:lnTo>
                  <a:pt x="10639" y="7520"/>
                </a:lnTo>
                <a:close/>
                <a:moveTo>
                  <a:pt x="10272" y="8070"/>
                </a:moveTo>
                <a:lnTo>
                  <a:pt x="10382" y="8144"/>
                </a:lnTo>
                <a:lnTo>
                  <a:pt x="10529" y="8217"/>
                </a:lnTo>
                <a:lnTo>
                  <a:pt x="10565" y="8327"/>
                </a:lnTo>
                <a:lnTo>
                  <a:pt x="10602" y="8400"/>
                </a:lnTo>
                <a:lnTo>
                  <a:pt x="10712" y="8437"/>
                </a:lnTo>
                <a:lnTo>
                  <a:pt x="10932" y="8510"/>
                </a:lnTo>
                <a:lnTo>
                  <a:pt x="11042" y="8547"/>
                </a:lnTo>
                <a:lnTo>
                  <a:pt x="11042" y="8584"/>
                </a:lnTo>
                <a:lnTo>
                  <a:pt x="11042" y="8657"/>
                </a:lnTo>
                <a:lnTo>
                  <a:pt x="11079" y="8731"/>
                </a:lnTo>
                <a:lnTo>
                  <a:pt x="11152" y="8804"/>
                </a:lnTo>
                <a:lnTo>
                  <a:pt x="11336" y="8841"/>
                </a:lnTo>
                <a:lnTo>
                  <a:pt x="11152" y="9244"/>
                </a:lnTo>
                <a:lnTo>
                  <a:pt x="11079" y="9171"/>
                </a:lnTo>
                <a:lnTo>
                  <a:pt x="10602" y="8767"/>
                </a:lnTo>
                <a:lnTo>
                  <a:pt x="10602" y="8547"/>
                </a:lnTo>
                <a:lnTo>
                  <a:pt x="10565" y="8364"/>
                </a:lnTo>
                <a:lnTo>
                  <a:pt x="10492" y="8254"/>
                </a:lnTo>
                <a:lnTo>
                  <a:pt x="10345" y="8180"/>
                </a:lnTo>
                <a:lnTo>
                  <a:pt x="10272" y="8070"/>
                </a:lnTo>
                <a:close/>
                <a:moveTo>
                  <a:pt x="9135" y="4806"/>
                </a:moveTo>
                <a:lnTo>
                  <a:pt x="9501" y="4842"/>
                </a:lnTo>
                <a:lnTo>
                  <a:pt x="9575" y="4879"/>
                </a:lnTo>
                <a:lnTo>
                  <a:pt x="9611" y="4842"/>
                </a:lnTo>
                <a:lnTo>
                  <a:pt x="9905" y="4916"/>
                </a:lnTo>
                <a:lnTo>
                  <a:pt x="10198" y="5026"/>
                </a:lnTo>
                <a:lnTo>
                  <a:pt x="10015" y="5246"/>
                </a:lnTo>
                <a:lnTo>
                  <a:pt x="10015" y="5319"/>
                </a:lnTo>
                <a:lnTo>
                  <a:pt x="10052" y="5393"/>
                </a:lnTo>
                <a:lnTo>
                  <a:pt x="10125" y="5429"/>
                </a:lnTo>
                <a:lnTo>
                  <a:pt x="10198" y="5429"/>
                </a:lnTo>
                <a:lnTo>
                  <a:pt x="10418" y="5319"/>
                </a:lnTo>
                <a:lnTo>
                  <a:pt x="10639" y="5246"/>
                </a:lnTo>
                <a:lnTo>
                  <a:pt x="10859" y="5209"/>
                </a:lnTo>
                <a:lnTo>
                  <a:pt x="11115" y="5172"/>
                </a:lnTo>
                <a:lnTo>
                  <a:pt x="11336" y="5613"/>
                </a:lnTo>
                <a:lnTo>
                  <a:pt x="10859" y="5723"/>
                </a:lnTo>
                <a:lnTo>
                  <a:pt x="10602" y="5796"/>
                </a:lnTo>
                <a:lnTo>
                  <a:pt x="10382" y="5906"/>
                </a:lnTo>
                <a:lnTo>
                  <a:pt x="10345" y="5943"/>
                </a:lnTo>
                <a:lnTo>
                  <a:pt x="10345" y="5979"/>
                </a:lnTo>
                <a:lnTo>
                  <a:pt x="10345" y="6016"/>
                </a:lnTo>
                <a:lnTo>
                  <a:pt x="10382" y="6053"/>
                </a:lnTo>
                <a:lnTo>
                  <a:pt x="10639" y="6126"/>
                </a:lnTo>
                <a:lnTo>
                  <a:pt x="10932" y="6126"/>
                </a:lnTo>
                <a:lnTo>
                  <a:pt x="11225" y="6089"/>
                </a:lnTo>
                <a:lnTo>
                  <a:pt x="11482" y="6016"/>
                </a:lnTo>
                <a:lnTo>
                  <a:pt x="11629" y="6566"/>
                </a:lnTo>
                <a:lnTo>
                  <a:pt x="11666" y="6640"/>
                </a:lnTo>
                <a:lnTo>
                  <a:pt x="11666" y="6640"/>
                </a:lnTo>
                <a:lnTo>
                  <a:pt x="11262" y="6530"/>
                </a:lnTo>
                <a:lnTo>
                  <a:pt x="10932" y="6456"/>
                </a:lnTo>
                <a:lnTo>
                  <a:pt x="10749" y="6420"/>
                </a:lnTo>
                <a:lnTo>
                  <a:pt x="10565" y="6456"/>
                </a:lnTo>
                <a:lnTo>
                  <a:pt x="10529" y="6456"/>
                </a:lnTo>
                <a:lnTo>
                  <a:pt x="10565" y="6530"/>
                </a:lnTo>
                <a:lnTo>
                  <a:pt x="10712" y="6640"/>
                </a:lnTo>
                <a:lnTo>
                  <a:pt x="10895" y="6750"/>
                </a:lnTo>
                <a:lnTo>
                  <a:pt x="11336" y="6933"/>
                </a:lnTo>
                <a:lnTo>
                  <a:pt x="11702" y="7043"/>
                </a:lnTo>
                <a:lnTo>
                  <a:pt x="11666" y="7593"/>
                </a:lnTo>
                <a:lnTo>
                  <a:pt x="11482" y="7520"/>
                </a:lnTo>
                <a:lnTo>
                  <a:pt x="11299" y="7447"/>
                </a:lnTo>
                <a:lnTo>
                  <a:pt x="10785" y="7227"/>
                </a:lnTo>
                <a:lnTo>
                  <a:pt x="10529" y="7153"/>
                </a:lnTo>
                <a:lnTo>
                  <a:pt x="10235" y="7117"/>
                </a:lnTo>
                <a:lnTo>
                  <a:pt x="10198" y="7117"/>
                </a:lnTo>
                <a:lnTo>
                  <a:pt x="10198" y="7153"/>
                </a:lnTo>
                <a:lnTo>
                  <a:pt x="10198" y="7190"/>
                </a:lnTo>
                <a:lnTo>
                  <a:pt x="10198" y="7227"/>
                </a:lnTo>
                <a:lnTo>
                  <a:pt x="10492" y="7410"/>
                </a:lnTo>
                <a:lnTo>
                  <a:pt x="10418" y="7447"/>
                </a:lnTo>
                <a:lnTo>
                  <a:pt x="10015" y="7593"/>
                </a:lnTo>
                <a:lnTo>
                  <a:pt x="9905" y="7483"/>
                </a:lnTo>
                <a:lnTo>
                  <a:pt x="9832" y="7447"/>
                </a:lnTo>
                <a:lnTo>
                  <a:pt x="9795" y="7483"/>
                </a:lnTo>
                <a:lnTo>
                  <a:pt x="9758" y="7520"/>
                </a:lnTo>
                <a:lnTo>
                  <a:pt x="9722" y="7557"/>
                </a:lnTo>
                <a:lnTo>
                  <a:pt x="9722" y="7703"/>
                </a:lnTo>
                <a:lnTo>
                  <a:pt x="9685" y="7740"/>
                </a:lnTo>
                <a:lnTo>
                  <a:pt x="9685" y="7813"/>
                </a:lnTo>
                <a:lnTo>
                  <a:pt x="9722" y="7924"/>
                </a:lnTo>
                <a:lnTo>
                  <a:pt x="9942" y="8180"/>
                </a:lnTo>
                <a:lnTo>
                  <a:pt x="9611" y="7960"/>
                </a:lnTo>
                <a:lnTo>
                  <a:pt x="9281" y="7777"/>
                </a:lnTo>
                <a:lnTo>
                  <a:pt x="9245" y="7777"/>
                </a:lnTo>
                <a:lnTo>
                  <a:pt x="9208" y="7813"/>
                </a:lnTo>
                <a:lnTo>
                  <a:pt x="9171" y="7850"/>
                </a:lnTo>
                <a:lnTo>
                  <a:pt x="9171" y="7924"/>
                </a:lnTo>
                <a:lnTo>
                  <a:pt x="9391" y="8180"/>
                </a:lnTo>
                <a:lnTo>
                  <a:pt x="9648" y="8437"/>
                </a:lnTo>
                <a:lnTo>
                  <a:pt x="10162" y="8877"/>
                </a:lnTo>
                <a:lnTo>
                  <a:pt x="10235" y="8951"/>
                </a:lnTo>
                <a:lnTo>
                  <a:pt x="10162" y="9134"/>
                </a:lnTo>
                <a:lnTo>
                  <a:pt x="10052" y="9317"/>
                </a:lnTo>
                <a:lnTo>
                  <a:pt x="9905" y="9391"/>
                </a:lnTo>
                <a:lnTo>
                  <a:pt x="9832" y="9354"/>
                </a:lnTo>
                <a:lnTo>
                  <a:pt x="9428" y="9097"/>
                </a:lnTo>
                <a:lnTo>
                  <a:pt x="9318" y="8914"/>
                </a:lnTo>
                <a:lnTo>
                  <a:pt x="9171" y="8694"/>
                </a:lnTo>
                <a:lnTo>
                  <a:pt x="8951" y="8547"/>
                </a:lnTo>
                <a:lnTo>
                  <a:pt x="8768" y="8400"/>
                </a:lnTo>
                <a:lnTo>
                  <a:pt x="8658" y="8290"/>
                </a:lnTo>
                <a:lnTo>
                  <a:pt x="8548" y="8107"/>
                </a:lnTo>
                <a:lnTo>
                  <a:pt x="8511" y="7887"/>
                </a:lnTo>
                <a:lnTo>
                  <a:pt x="8474" y="7887"/>
                </a:lnTo>
                <a:lnTo>
                  <a:pt x="8474" y="7777"/>
                </a:lnTo>
                <a:lnTo>
                  <a:pt x="8438" y="7740"/>
                </a:lnTo>
                <a:lnTo>
                  <a:pt x="8364" y="7740"/>
                </a:lnTo>
                <a:lnTo>
                  <a:pt x="7887" y="7667"/>
                </a:lnTo>
                <a:lnTo>
                  <a:pt x="7374" y="7630"/>
                </a:lnTo>
                <a:lnTo>
                  <a:pt x="7117" y="7630"/>
                </a:lnTo>
                <a:lnTo>
                  <a:pt x="6860" y="7667"/>
                </a:lnTo>
                <a:lnTo>
                  <a:pt x="6640" y="7740"/>
                </a:lnTo>
                <a:lnTo>
                  <a:pt x="6457" y="7887"/>
                </a:lnTo>
                <a:lnTo>
                  <a:pt x="6384" y="7777"/>
                </a:lnTo>
                <a:lnTo>
                  <a:pt x="6347" y="7703"/>
                </a:lnTo>
                <a:lnTo>
                  <a:pt x="6384" y="7630"/>
                </a:lnTo>
                <a:lnTo>
                  <a:pt x="6420" y="7557"/>
                </a:lnTo>
                <a:lnTo>
                  <a:pt x="6604" y="7410"/>
                </a:lnTo>
                <a:lnTo>
                  <a:pt x="6787" y="7337"/>
                </a:lnTo>
                <a:lnTo>
                  <a:pt x="7080" y="7300"/>
                </a:lnTo>
                <a:lnTo>
                  <a:pt x="7374" y="7227"/>
                </a:lnTo>
                <a:lnTo>
                  <a:pt x="7521" y="7153"/>
                </a:lnTo>
                <a:lnTo>
                  <a:pt x="7704" y="7006"/>
                </a:lnTo>
                <a:lnTo>
                  <a:pt x="7741" y="6896"/>
                </a:lnTo>
                <a:lnTo>
                  <a:pt x="7777" y="6823"/>
                </a:lnTo>
                <a:lnTo>
                  <a:pt x="7741" y="6750"/>
                </a:lnTo>
                <a:lnTo>
                  <a:pt x="7667" y="6676"/>
                </a:lnTo>
                <a:lnTo>
                  <a:pt x="7594" y="6603"/>
                </a:lnTo>
                <a:lnTo>
                  <a:pt x="7484" y="6603"/>
                </a:lnTo>
                <a:lnTo>
                  <a:pt x="7227" y="6640"/>
                </a:lnTo>
                <a:lnTo>
                  <a:pt x="7007" y="6713"/>
                </a:lnTo>
                <a:lnTo>
                  <a:pt x="6787" y="6786"/>
                </a:lnTo>
                <a:lnTo>
                  <a:pt x="6714" y="6786"/>
                </a:lnTo>
                <a:lnTo>
                  <a:pt x="6640" y="6750"/>
                </a:lnTo>
                <a:lnTo>
                  <a:pt x="6640" y="6676"/>
                </a:lnTo>
                <a:lnTo>
                  <a:pt x="6677" y="6603"/>
                </a:lnTo>
                <a:lnTo>
                  <a:pt x="6750" y="6456"/>
                </a:lnTo>
                <a:lnTo>
                  <a:pt x="6824" y="6346"/>
                </a:lnTo>
                <a:lnTo>
                  <a:pt x="7080" y="6199"/>
                </a:lnTo>
                <a:lnTo>
                  <a:pt x="7337" y="6016"/>
                </a:lnTo>
                <a:lnTo>
                  <a:pt x="7704" y="5759"/>
                </a:lnTo>
                <a:lnTo>
                  <a:pt x="8108" y="5466"/>
                </a:lnTo>
                <a:lnTo>
                  <a:pt x="8181" y="5539"/>
                </a:lnTo>
                <a:lnTo>
                  <a:pt x="8218" y="5539"/>
                </a:lnTo>
                <a:lnTo>
                  <a:pt x="8254" y="5503"/>
                </a:lnTo>
                <a:lnTo>
                  <a:pt x="8511" y="5172"/>
                </a:lnTo>
                <a:lnTo>
                  <a:pt x="8731" y="4806"/>
                </a:lnTo>
                <a:close/>
                <a:moveTo>
                  <a:pt x="10492" y="9171"/>
                </a:moveTo>
                <a:lnTo>
                  <a:pt x="10749" y="9391"/>
                </a:lnTo>
                <a:lnTo>
                  <a:pt x="10969" y="9611"/>
                </a:lnTo>
                <a:lnTo>
                  <a:pt x="10675" y="10124"/>
                </a:lnTo>
                <a:lnTo>
                  <a:pt x="10602" y="10198"/>
                </a:lnTo>
                <a:lnTo>
                  <a:pt x="10565" y="10161"/>
                </a:lnTo>
                <a:lnTo>
                  <a:pt x="10529" y="10088"/>
                </a:lnTo>
                <a:lnTo>
                  <a:pt x="10418" y="9941"/>
                </a:lnTo>
                <a:lnTo>
                  <a:pt x="10308" y="9758"/>
                </a:lnTo>
                <a:lnTo>
                  <a:pt x="10162" y="9611"/>
                </a:lnTo>
                <a:lnTo>
                  <a:pt x="10272" y="9501"/>
                </a:lnTo>
                <a:lnTo>
                  <a:pt x="10345" y="9427"/>
                </a:lnTo>
                <a:lnTo>
                  <a:pt x="10492" y="9171"/>
                </a:lnTo>
                <a:close/>
                <a:moveTo>
                  <a:pt x="551" y="7300"/>
                </a:moveTo>
                <a:lnTo>
                  <a:pt x="808" y="7483"/>
                </a:lnTo>
                <a:lnTo>
                  <a:pt x="991" y="7703"/>
                </a:lnTo>
                <a:lnTo>
                  <a:pt x="1211" y="7924"/>
                </a:lnTo>
                <a:lnTo>
                  <a:pt x="1431" y="8144"/>
                </a:lnTo>
                <a:lnTo>
                  <a:pt x="1982" y="8584"/>
                </a:lnTo>
                <a:lnTo>
                  <a:pt x="2238" y="8841"/>
                </a:lnTo>
                <a:lnTo>
                  <a:pt x="2349" y="8987"/>
                </a:lnTo>
                <a:lnTo>
                  <a:pt x="2422" y="9134"/>
                </a:lnTo>
                <a:lnTo>
                  <a:pt x="2202" y="9281"/>
                </a:lnTo>
                <a:lnTo>
                  <a:pt x="2018" y="9464"/>
                </a:lnTo>
                <a:lnTo>
                  <a:pt x="1872" y="9684"/>
                </a:lnTo>
                <a:lnTo>
                  <a:pt x="1762" y="9978"/>
                </a:lnTo>
                <a:lnTo>
                  <a:pt x="1725" y="10344"/>
                </a:lnTo>
                <a:lnTo>
                  <a:pt x="1762" y="10675"/>
                </a:lnTo>
                <a:lnTo>
                  <a:pt x="1908" y="11408"/>
                </a:lnTo>
                <a:lnTo>
                  <a:pt x="1542" y="10968"/>
                </a:lnTo>
                <a:lnTo>
                  <a:pt x="1248" y="10528"/>
                </a:lnTo>
                <a:lnTo>
                  <a:pt x="991" y="10014"/>
                </a:lnTo>
                <a:lnTo>
                  <a:pt x="808" y="9501"/>
                </a:lnTo>
                <a:lnTo>
                  <a:pt x="661" y="8951"/>
                </a:lnTo>
                <a:lnTo>
                  <a:pt x="551" y="8400"/>
                </a:lnTo>
                <a:lnTo>
                  <a:pt x="514" y="7850"/>
                </a:lnTo>
                <a:lnTo>
                  <a:pt x="551" y="7300"/>
                </a:lnTo>
                <a:close/>
                <a:moveTo>
                  <a:pt x="6897" y="8620"/>
                </a:moveTo>
                <a:lnTo>
                  <a:pt x="6934" y="8694"/>
                </a:lnTo>
                <a:lnTo>
                  <a:pt x="7007" y="8731"/>
                </a:lnTo>
                <a:lnTo>
                  <a:pt x="7264" y="8877"/>
                </a:lnTo>
                <a:lnTo>
                  <a:pt x="7484" y="9024"/>
                </a:lnTo>
                <a:lnTo>
                  <a:pt x="7704" y="9207"/>
                </a:lnTo>
                <a:lnTo>
                  <a:pt x="7887" y="9427"/>
                </a:lnTo>
                <a:lnTo>
                  <a:pt x="8034" y="9648"/>
                </a:lnTo>
                <a:lnTo>
                  <a:pt x="8181" y="9904"/>
                </a:lnTo>
                <a:lnTo>
                  <a:pt x="8254" y="10161"/>
                </a:lnTo>
                <a:lnTo>
                  <a:pt x="8254" y="10418"/>
                </a:lnTo>
                <a:lnTo>
                  <a:pt x="8218" y="10638"/>
                </a:lnTo>
                <a:lnTo>
                  <a:pt x="7704" y="10088"/>
                </a:lnTo>
                <a:lnTo>
                  <a:pt x="7154" y="9611"/>
                </a:lnTo>
                <a:lnTo>
                  <a:pt x="7080" y="9611"/>
                </a:lnTo>
                <a:lnTo>
                  <a:pt x="7044" y="9648"/>
                </a:lnTo>
                <a:lnTo>
                  <a:pt x="7080" y="9684"/>
                </a:lnTo>
                <a:lnTo>
                  <a:pt x="7557" y="10344"/>
                </a:lnTo>
                <a:lnTo>
                  <a:pt x="8071" y="10968"/>
                </a:lnTo>
                <a:lnTo>
                  <a:pt x="7887" y="11188"/>
                </a:lnTo>
                <a:lnTo>
                  <a:pt x="7741" y="11408"/>
                </a:lnTo>
                <a:lnTo>
                  <a:pt x="7521" y="11628"/>
                </a:lnTo>
                <a:lnTo>
                  <a:pt x="7227" y="11372"/>
                </a:lnTo>
                <a:lnTo>
                  <a:pt x="6860" y="11005"/>
                </a:lnTo>
                <a:lnTo>
                  <a:pt x="6787" y="10748"/>
                </a:lnTo>
                <a:lnTo>
                  <a:pt x="6750" y="10491"/>
                </a:lnTo>
                <a:lnTo>
                  <a:pt x="6640" y="10234"/>
                </a:lnTo>
                <a:lnTo>
                  <a:pt x="6530" y="9978"/>
                </a:lnTo>
                <a:lnTo>
                  <a:pt x="6457" y="9868"/>
                </a:lnTo>
                <a:lnTo>
                  <a:pt x="6310" y="9868"/>
                </a:lnTo>
                <a:lnTo>
                  <a:pt x="5870" y="10014"/>
                </a:lnTo>
                <a:lnTo>
                  <a:pt x="5650" y="10088"/>
                </a:lnTo>
                <a:lnTo>
                  <a:pt x="5577" y="10088"/>
                </a:lnTo>
                <a:lnTo>
                  <a:pt x="5466" y="10014"/>
                </a:lnTo>
                <a:lnTo>
                  <a:pt x="5210" y="9904"/>
                </a:lnTo>
                <a:lnTo>
                  <a:pt x="5026" y="9758"/>
                </a:lnTo>
                <a:lnTo>
                  <a:pt x="4953" y="9648"/>
                </a:lnTo>
                <a:lnTo>
                  <a:pt x="4880" y="9538"/>
                </a:lnTo>
                <a:lnTo>
                  <a:pt x="4843" y="9427"/>
                </a:lnTo>
                <a:lnTo>
                  <a:pt x="4843" y="9281"/>
                </a:lnTo>
                <a:lnTo>
                  <a:pt x="4880" y="9134"/>
                </a:lnTo>
                <a:lnTo>
                  <a:pt x="4953" y="8987"/>
                </a:lnTo>
                <a:lnTo>
                  <a:pt x="5063" y="8877"/>
                </a:lnTo>
                <a:lnTo>
                  <a:pt x="5210" y="8804"/>
                </a:lnTo>
                <a:lnTo>
                  <a:pt x="5577" y="8694"/>
                </a:lnTo>
                <a:lnTo>
                  <a:pt x="5870" y="8657"/>
                </a:lnTo>
                <a:lnTo>
                  <a:pt x="6384" y="8657"/>
                </a:lnTo>
                <a:lnTo>
                  <a:pt x="6897" y="8620"/>
                </a:lnTo>
                <a:close/>
                <a:moveTo>
                  <a:pt x="8621" y="10088"/>
                </a:moveTo>
                <a:lnTo>
                  <a:pt x="9355" y="10565"/>
                </a:lnTo>
                <a:lnTo>
                  <a:pt x="9501" y="10711"/>
                </a:lnTo>
                <a:lnTo>
                  <a:pt x="9648" y="10858"/>
                </a:lnTo>
                <a:lnTo>
                  <a:pt x="9758" y="11005"/>
                </a:lnTo>
                <a:lnTo>
                  <a:pt x="9868" y="11151"/>
                </a:lnTo>
                <a:lnTo>
                  <a:pt x="9355" y="11628"/>
                </a:lnTo>
                <a:lnTo>
                  <a:pt x="9318" y="11592"/>
                </a:lnTo>
                <a:lnTo>
                  <a:pt x="9208" y="11482"/>
                </a:lnTo>
                <a:lnTo>
                  <a:pt x="9061" y="11408"/>
                </a:lnTo>
                <a:lnTo>
                  <a:pt x="8878" y="11298"/>
                </a:lnTo>
                <a:lnTo>
                  <a:pt x="8768" y="11188"/>
                </a:lnTo>
                <a:lnTo>
                  <a:pt x="8511" y="10931"/>
                </a:lnTo>
                <a:lnTo>
                  <a:pt x="8548" y="10821"/>
                </a:lnTo>
                <a:lnTo>
                  <a:pt x="8621" y="10638"/>
                </a:lnTo>
                <a:lnTo>
                  <a:pt x="8658" y="10455"/>
                </a:lnTo>
                <a:lnTo>
                  <a:pt x="8658" y="10271"/>
                </a:lnTo>
                <a:lnTo>
                  <a:pt x="8621" y="10088"/>
                </a:lnTo>
                <a:close/>
                <a:moveTo>
                  <a:pt x="6860" y="11555"/>
                </a:moveTo>
                <a:lnTo>
                  <a:pt x="7190" y="11885"/>
                </a:lnTo>
                <a:lnTo>
                  <a:pt x="7007" y="11958"/>
                </a:lnTo>
                <a:lnTo>
                  <a:pt x="6897" y="11958"/>
                </a:lnTo>
                <a:lnTo>
                  <a:pt x="6787" y="11922"/>
                </a:lnTo>
                <a:lnTo>
                  <a:pt x="6860" y="11555"/>
                </a:lnTo>
                <a:close/>
                <a:moveTo>
                  <a:pt x="8328" y="11262"/>
                </a:moveTo>
                <a:lnTo>
                  <a:pt x="8474" y="11445"/>
                </a:lnTo>
                <a:lnTo>
                  <a:pt x="8658" y="11628"/>
                </a:lnTo>
                <a:lnTo>
                  <a:pt x="8878" y="11775"/>
                </a:lnTo>
                <a:lnTo>
                  <a:pt x="8988" y="11812"/>
                </a:lnTo>
                <a:lnTo>
                  <a:pt x="9098" y="11848"/>
                </a:lnTo>
                <a:lnTo>
                  <a:pt x="8731" y="12105"/>
                </a:lnTo>
                <a:lnTo>
                  <a:pt x="8328" y="12325"/>
                </a:lnTo>
                <a:lnTo>
                  <a:pt x="8291" y="12289"/>
                </a:lnTo>
                <a:lnTo>
                  <a:pt x="7814" y="11885"/>
                </a:lnTo>
                <a:lnTo>
                  <a:pt x="8071" y="11592"/>
                </a:lnTo>
                <a:lnTo>
                  <a:pt x="8328" y="11262"/>
                </a:lnTo>
                <a:close/>
                <a:moveTo>
                  <a:pt x="6970" y="2678"/>
                </a:moveTo>
                <a:lnTo>
                  <a:pt x="7374" y="2715"/>
                </a:lnTo>
                <a:lnTo>
                  <a:pt x="7777" y="2788"/>
                </a:lnTo>
                <a:lnTo>
                  <a:pt x="8181" y="2898"/>
                </a:lnTo>
                <a:lnTo>
                  <a:pt x="8548" y="3008"/>
                </a:lnTo>
                <a:lnTo>
                  <a:pt x="8915" y="3192"/>
                </a:lnTo>
                <a:lnTo>
                  <a:pt x="9281" y="3375"/>
                </a:lnTo>
                <a:lnTo>
                  <a:pt x="9611" y="3595"/>
                </a:lnTo>
                <a:lnTo>
                  <a:pt x="9501" y="3632"/>
                </a:lnTo>
                <a:lnTo>
                  <a:pt x="9281" y="3815"/>
                </a:lnTo>
                <a:lnTo>
                  <a:pt x="9171" y="3925"/>
                </a:lnTo>
                <a:lnTo>
                  <a:pt x="9061" y="4035"/>
                </a:lnTo>
                <a:lnTo>
                  <a:pt x="9061" y="4072"/>
                </a:lnTo>
                <a:lnTo>
                  <a:pt x="9061" y="4109"/>
                </a:lnTo>
                <a:lnTo>
                  <a:pt x="9135" y="4109"/>
                </a:lnTo>
                <a:lnTo>
                  <a:pt x="9245" y="4072"/>
                </a:lnTo>
                <a:lnTo>
                  <a:pt x="9355" y="4072"/>
                </a:lnTo>
                <a:lnTo>
                  <a:pt x="9685" y="3925"/>
                </a:lnTo>
                <a:lnTo>
                  <a:pt x="9905" y="3815"/>
                </a:lnTo>
                <a:lnTo>
                  <a:pt x="10198" y="4035"/>
                </a:lnTo>
                <a:lnTo>
                  <a:pt x="9905" y="4255"/>
                </a:lnTo>
                <a:lnTo>
                  <a:pt x="9611" y="4512"/>
                </a:lnTo>
                <a:lnTo>
                  <a:pt x="9281" y="4475"/>
                </a:lnTo>
                <a:lnTo>
                  <a:pt x="8731" y="4475"/>
                </a:lnTo>
                <a:lnTo>
                  <a:pt x="8584" y="4512"/>
                </a:lnTo>
                <a:lnTo>
                  <a:pt x="8548" y="4549"/>
                </a:lnTo>
                <a:lnTo>
                  <a:pt x="8511" y="4622"/>
                </a:lnTo>
                <a:lnTo>
                  <a:pt x="8328" y="4989"/>
                </a:lnTo>
                <a:lnTo>
                  <a:pt x="8108" y="5356"/>
                </a:lnTo>
                <a:lnTo>
                  <a:pt x="7851" y="5466"/>
                </a:lnTo>
                <a:lnTo>
                  <a:pt x="7594" y="5613"/>
                </a:lnTo>
                <a:lnTo>
                  <a:pt x="7117" y="5906"/>
                </a:lnTo>
                <a:lnTo>
                  <a:pt x="6714" y="6163"/>
                </a:lnTo>
                <a:lnTo>
                  <a:pt x="6530" y="6310"/>
                </a:lnTo>
                <a:lnTo>
                  <a:pt x="6457" y="6383"/>
                </a:lnTo>
                <a:lnTo>
                  <a:pt x="6420" y="6493"/>
                </a:lnTo>
                <a:lnTo>
                  <a:pt x="6384" y="6676"/>
                </a:lnTo>
                <a:lnTo>
                  <a:pt x="6420" y="6786"/>
                </a:lnTo>
                <a:lnTo>
                  <a:pt x="6457" y="6896"/>
                </a:lnTo>
                <a:lnTo>
                  <a:pt x="6567" y="6970"/>
                </a:lnTo>
                <a:lnTo>
                  <a:pt x="6677" y="6970"/>
                </a:lnTo>
                <a:lnTo>
                  <a:pt x="6824" y="7006"/>
                </a:lnTo>
                <a:lnTo>
                  <a:pt x="7117" y="6933"/>
                </a:lnTo>
                <a:lnTo>
                  <a:pt x="7301" y="6860"/>
                </a:lnTo>
                <a:lnTo>
                  <a:pt x="7447" y="6823"/>
                </a:lnTo>
                <a:lnTo>
                  <a:pt x="7484" y="6860"/>
                </a:lnTo>
                <a:lnTo>
                  <a:pt x="7411" y="6896"/>
                </a:lnTo>
                <a:lnTo>
                  <a:pt x="7227" y="7006"/>
                </a:lnTo>
                <a:lnTo>
                  <a:pt x="6860" y="7080"/>
                </a:lnTo>
                <a:lnTo>
                  <a:pt x="6530" y="7153"/>
                </a:lnTo>
                <a:lnTo>
                  <a:pt x="6347" y="7227"/>
                </a:lnTo>
                <a:lnTo>
                  <a:pt x="6237" y="7337"/>
                </a:lnTo>
                <a:lnTo>
                  <a:pt x="6163" y="7483"/>
                </a:lnTo>
                <a:lnTo>
                  <a:pt x="6127" y="7630"/>
                </a:lnTo>
                <a:lnTo>
                  <a:pt x="6127" y="7777"/>
                </a:lnTo>
                <a:lnTo>
                  <a:pt x="6163" y="7924"/>
                </a:lnTo>
                <a:lnTo>
                  <a:pt x="6237" y="8070"/>
                </a:lnTo>
                <a:lnTo>
                  <a:pt x="6384" y="8180"/>
                </a:lnTo>
                <a:lnTo>
                  <a:pt x="6494" y="8180"/>
                </a:lnTo>
                <a:lnTo>
                  <a:pt x="6567" y="8144"/>
                </a:lnTo>
                <a:lnTo>
                  <a:pt x="6640" y="8070"/>
                </a:lnTo>
                <a:lnTo>
                  <a:pt x="6714" y="7997"/>
                </a:lnTo>
                <a:lnTo>
                  <a:pt x="6897" y="7924"/>
                </a:lnTo>
                <a:lnTo>
                  <a:pt x="7337" y="7924"/>
                </a:lnTo>
                <a:lnTo>
                  <a:pt x="8328" y="7997"/>
                </a:lnTo>
                <a:lnTo>
                  <a:pt x="8328" y="8144"/>
                </a:lnTo>
                <a:lnTo>
                  <a:pt x="8364" y="8327"/>
                </a:lnTo>
                <a:lnTo>
                  <a:pt x="8438" y="8474"/>
                </a:lnTo>
                <a:lnTo>
                  <a:pt x="8548" y="8584"/>
                </a:lnTo>
                <a:lnTo>
                  <a:pt x="8768" y="8767"/>
                </a:lnTo>
                <a:lnTo>
                  <a:pt x="8548" y="8694"/>
                </a:lnTo>
                <a:lnTo>
                  <a:pt x="8328" y="8657"/>
                </a:lnTo>
                <a:lnTo>
                  <a:pt x="8291" y="8657"/>
                </a:lnTo>
                <a:lnTo>
                  <a:pt x="8291" y="8731"/>
                </a:lnTo>
                <a:lnTo>
                  <a:pt x="8511" y="8951"/>
                </a:lnTo>
                <a:lnTo>
                  <a:pt x="8768" y="9171"/>
                </a:lnTo>
                <a:lnTo>
                  <a:pt x="9355" y="9501"/>
                </a:lnTo>
                <a:lnTo>
                  <a:pt x="9428" y="9574"/>
                </a:lnTo>
                <a:lnTo>
                  <a:pt x="9538" y="9648"/>
                </a:lnTo>
                <a:lnTo>
                  <a:pt x="9648" y="9684"/>
                </a:lnTo>
                <a:lnTo>
                  <a:pt x="9795" y="9794"/>
                </a:lnTo>
                <a:lnTo>
                  <a:pt x="9942" y="9941"/>
                </a:lnTo>
                <a:lnTo>
                  <a:pt x="10125" y="10198"/>
                </a:lnTo>
                <a:lnTo>
                  <a:pt x="10272" y="10344"/>
                </a:lnTo>
                <a:lnTo>
                  <a:pt x="10418" y="10491"/>
                </a:lnTo>
                <a:lnTo>
                  <a:pt x="10125" y="10858"/>
                </a:lnTo>
                <a:lnTo>
                  <a:pt x="9978" y="10638"/>
                </a:lnTo>
                <a:lnTo>
                  <a:pt x="9795" y="10455"/>
                </a:lnTo>
                <a:lnTo>
                  <a:pt x="9428" y="10161"/>
                </a:lnTo>
                <a:lnTo>
                  <a:pt x="8988" y="9904"/>
                </a:lnTo>
                <a:lnTo>
                  <a:pt x="8401" y="9501"/>
                </a:lnTo>
                <a:lnTo>
                  <a:pt x="8144" y="9171"/>
                </a:lnTo>
                <a:lnTo>
                  <a:pt x="7851" y="8877"/>
                </a:lnTo>
                <a:lnTo>
                  <a:pt x="7557" y="8657"/>
                </a:lnTo>
                <a:lnTo>
                  <a:pt x="7227" y="8437"/>
                </a:lnTo>
                <a:lnTo>
                  <a:pt x="7190" y="8437"/>
                </a:lnTo>
                <a:lnTo>
                  <a:pt x="7190" y="8400"/>
                </a:lnTo>
                <a:lnTo>
                  <a:pt x="7154" y="8400"/>
                </a:lnTo>
                <a:lnTo>
                  <a:pt x="7044" y="8364"/>
                </a:lnTo>
                <a:lnTo>
                  <a:pt x="6677" y="8327"/>
                </a:lnTo>
                <a:lnTo>
                  <a:pt x="6273" y="8290"/>
                </a:lnTo>
                <a:lnTo>
                  <a:pt x="5870" y="8327"/>
                </a:lnTo>
                <a:lnTo>
                  <a:pt x="5466" y="8364"/>
                </a:lnTo>
                <a:lnTo>
                  <a:pt x="5173" y="8437"/>
                </a:lnTo>
                <a:lnTo>
                  <a:pt x="4990" y="8510"/>
                </a:lnTo>
                <a:lnTo>
                  <a:pt x="4843" y="8620"/>
                </a:lnTo>
                <a:lnTo>
                  <a:pt x="4733" y="8731"/>
                </a:lnTo>
                <a:lnTo>
                  <a:pt x="4623" y="8841"/>
                </a:lnTo>
                <a:lnTo>
                  <a:pt x="4549" y="8987"/>
                </a:lnTo>
                <a:lnTo>
                  <a:pt x="4476" y="9171"/>
                </a:lnTo>
                <a:lnTo>
                  <a:pt x="4476" y="9317"/>
                </a:lnTo>
                <a:lnTo>
                  <a:pt x="4476" y="9464"/>
                </a:lnTo>
                <a:lnTo>
                  <a:pt x="4513" y="9611"/>
                </a:lnTo>
                <a:lnTo>
                  <a:pt x="4549" y="9721"/>
                </a:lnTo>
                <a:lnTo>
                  <a:pt x="4733" y="9978"/>
                </a:lnTo>
                <a:lnTo>
                  <a:pt x="4953" y="10161"/>
                </a:lnTo>
                <a:lnTo>
                  <a:pt x="5246" y="10344"/>
                </a:lnTo>
                <a:lnTo>
                  <a:pt x="5577" y="10491"/>
                </a:lnTo>
                <a:lnTo>
                  <a:pt x="5687" y="10491"/>
                </a:lnTo>
                <a:lnTo>
                  <a:pt x="5797" y="10418"/>
                </a:lnTo>
                <a:lnTo>
                  <a:pt x="6090" y="10308"/>
                </a:lnTo>
                <a:lnTo>
                  <a:pt x="6090" y="10418"/>
                </a:lnTo>
                <a:lnTo>
                  <a:pt x="6090" y="10528"/>
                </a:lnTo>
                <a:lnTo>
                  <a:pt x="6163" y="10785"/>
                </a:lnTo>
                <a:lnTo>
                  <a:pt x="6310" y="10968"/>
                </a:lnTo>
                <a:lnTo>
                  <a:pt x="6494" y="11188"/>
                </a:lnTo>
                <a:lnTo>
                  <a:pt x="6494" y="11592"/>
                </a:lnTo>
                <a:lnTo>
                  <a:pt x="6420" y="11958"/>
                </a:lnTo>
                <a:lnTo>
                  <a:pt x="6384" y="12105"/>
                </a:lnTo>
                <a:lnTo>
                  <a:pt x="6420" y="12142"/>
                </a:lnTo>
                <a:lnTo>
                  <a:pt x="6457" y="12179"/>
                </a:lnTo>
                <a:lnTo>
                  <a:pt x="6714" y="12289"/>
                </a:lnTo>
                <a:lnTo>
                  <a:pt x="6970" y="12325"/>
                </a:lnTo>
                <a:lnTo>
                  <a:pt x="7227" y="12252"/>
                </a:lnTo>
                <a:lnTo>
                  <a:pt x="7447" y="12142"/>
                </a:lnTo>
                <a:lnTo>
                  <a:pt x="7924" y="12509"/>
                </a:lnTo>
                <a:lnTo>
                  <a:pt x="7484" y="12655"/>
                </a:lnTo>
                <a:lnTo>
                  <a:pt x="7044" y="12802"/>
                </a:lnTo>
                <a:lnTo>
                  <a:pt x="6714" y="12876"/>
                </a:lnTo>
                <a:lnTo>
                  <a:pt x="6604" y="12765"/>
                </a:lnTo>
                <a:lnTo>
                  <a:pt x="6494" y="12582"/>
                </a:lnTo>
                <a:lnTo>
                  <a:pt x="6310" y="12289"/>
                </a:lnTo>
                <a:lnTo>
                  <a:pt x="6090" y="12032"/>
                </a:lnTo>
                <a:lnTo>
                  <a:pt x="5870" y="11812"/>
                </a:lnTo>
                <a:lnTo>
                  <a:pt x="5466" y="11372"/>
                </a:lnTo>
                <a:lnTo>
                  <a:pt x="5100" y="10895"/>
                </a:lnTo>
                <a:lnTo>
                  <a:pt x="5063" y="10858"/>
                </a:lnTo>
                <a:lnTo>
                  <a:pt x="4990" y="10858"/>
                </a:lnTo>
                <a:lnTo>
                  <a:pt x="4953" y="10895"/>
                </a:lnTo>
                <a:lnTo>
                  <a:pt x="4953" y="10931"/>
                </a:lnTo>
                <a:lnTo>
                  <a:pt x="4953" y="11151"/>
                </a:lnTo>
                <a:lnTo>
                  <a:pt x="5026" y="11335"/>
                </a:lnTo>
                <a:lnTo>
                  <a:pt x="5100" y="11518"/>
                </a:lnTo>
                <a:lnTo>
                  <a:pt x="5246" y="11702"/>
                </a:lnTo>
                <a:lnTo>
                  <a:pt x="5540" y="12032"/>
                </a:lnTo>
                <a:lnTo>
                  <a:pt x="5833" y="12325"/>
                </a:lnTo>
                <a:lnTo>
                  <a:pt x="6017" y="12582"/>
                </a:lnTo>
                <a:lnTo>
                  <a:pt x="6200" y="12912"/>
                </a:lnTo>
                <a:lnTo>
                  <a:pt x="5650" y="12949"/>
                </a:lnTo>
                <a:lnTo>
                  <a:pt x="5026" y="12362"/>
                </a:lnTo>
                <a:lnTo>
                  <a:pt x="4659" y="11995"/>
                </a:lnTo>
                <a:lnTo>
                  <a:pt x="4513" y="11812"/>
                </a:lnTo>
                <a:lnTo>
                  <a:pt x="4439" y="11555"/>
                </a:lnTo>
                <a:lnTo>
                  <a:pt x="4403" y="11518"/>
                </a:lnTo>
                <a:lnTo>
                  <a:pt x="4329" y="11482"/>
                </a:lnTo>
                <a:lnTo>
                  <a:pt x="4256" y="11482"/>
                </a:lnTo>
                <a:lnTo>
                  <a:pt x="4219" y="11555"/>
                </a:lnTo>
                <a:lnTo>
                  <a:pt x="4219" y="11665"/>
                </a:lnTo>
                <a:lnTo>
                  <a:pt x="4219" y="11812"/>
                </a:lnTo>
                <a:lnTo>
                  <a:pt x="4293" y="12032"/>
                </a:lnTo>
                <a:lnTo>
                  <a:pt x="4403" y="12252"/>
                </a:lnTo>
                <a:lnTo>
                  <a:pt x="4586" y="12435"/>
                </a:lnTo>
                <a:lnTo>
                  <a:pt x="4953" y="12876"/>
                </a:lnTo>
                <a:lnTo>
                  <a:pt x="4880" y="12876"/>
                </a:lnTo>
                <a:lnTo>
                  <a:pt x="4880" y="12839"/>
                </a:lnTo>
                <a:lnTo>
                  <a:pt x="4880" y="12802"/>
                </a:lnTo>
                <a:lnTo>
                  <a:pt x="4843" y="12765"/>
                </a:lnTo>
                <a:lnTo>
                  <a:pt x="4549" y="12692"/>
                </a:lnTo>
                <a:lnTo>
                  <a:pt x="4439" y="12655"/>
                </a:lnTo>
                <a:lnTo>
                  <a:pt x="4366" y="12545"/>
                </a:lnTo>
                <a:lnTo>
                  <a:pt x="4293" y="12362"/>
                </a:lnTo>
                <a:lnTo>
                  <a:pt x="4073" y="11995"/>
                </a:lnTo>
                <a:lnTo>
                  <a:pt x="3926" y="11848"/>
                </a:lnTo>
                <a:lnTo>
                  <a:pt x="3816" y="11738"/>
                </a:lnTo>
                <a:lnTo>
                  <a:pt x="3816" y="11665"/>
                </a:lnTo>
                <a:lnTo>
                  <a:pt x="3816" y="11592"/>
                </a:lnTo>
                <a:lnTo>
                  <a:pt x="3779" y="11555"/>
                </a:lnTo>
                <a:lnTo>
                  <a:pt x="3742" y="11518"/>
                </a:lnTo>
                <a:lnTo>
                  <a:pt x="3669" y="11555"/>
                </a:lnTo>
                <a:lnTo>
                  <a:pt x="3559" y="11628"/>
                </a:lnTo>
                <a:lnTo>
                  <a:pt x="3522" y="11702"/>
                </a:lnTo>
                <a:lnTo>
                  <a:pt x="3522" y="11848"/>
                </a:lnTo>
                <a:lnTo>
                  <a:pt x="3559" y="11958"/>
                </a:lnTo>
                <a:lnTo>
                  <a:pt x="3669" y="12105"/>
                </a:lnTo>
                <a:lnTo>
                  <a:pt x="3779" y="12252"/>
                </a:lnTo>
                <a:lnTo>
                  <a:pt x="3889" y="12435"/>
                </a:lnTo>
                <a:lnTo>
                  <a:pt x="3963" y="12655"/>
                </a:lnTo>
                <a:lnTo>
                  <a:pt x="3963" y="12655"/>
                </a:lnTo>
                <a:lnTo>
                  <a:pt x="3376" y="12435"/>
                </a:lnTo>
                <a:lnTo>
                  <a:pt x="2825" y="12105"/>
                </a:lnTo>
                <a:lnTo>
                  <a:pt x="2789" y="12069"/>
                </a:lnTo>
                <a:lnTo>
                  <a:pt x="2715" y="11958"/>
                </a:lnTo>
                <a:lnTo>
                  <a:pt x="2605" y="11885"/>
                </a:lnTo>
                <a:lnTo>
                  <a:pt x="2349" y="11812"/>
                </a:lnTo>
                <a:lnTo>
                  <a:pt x="2312" y="11738"/>
                </a:lnTo>
                <a:lnTo>
                  <a:pt x="2165" y="11115"/>
                </a:lnTo>
                <a:lnTo>
                  <a:pt x="2092" y="10748"/>
                </a:lnTo>
                <a:lnTo>
                  <a:pt x="2055" y="10381"/>
                </a:lnTo>
                <a:lnTo>
                  <a:pt x="2055" y="10051"/>
                </a:lnTo>
                <a:lnTo>
                  <a:pt x="2092" y="9868"/>
                </a:lnTo>
                <a:lnTo>
                  <a:pt x="2165" y="9758"/>
                </a:lnTo>
                <a:lnTo>
                  <a:pt x="2238" y="9611"/>
                </a:lnTo>
                <a:lnTo>
                  <a:pt x="2349" y="9538"/>
                </a:lnTo>
                <a:lnTo>
                  <a:pt x="2495" y="9464"/>
                </a:lnTo>
                <a:lnTo>
                  <a:pt x="2679" y="9391"/>
                </a:lnTo>
                <a:lnTo>
                  <a:pt x="2715" y="9391"/>
                </a:lnTo>
                <a:lnTo>
                  <a:pt x="2752" y="9354"/>
                </a:lnTo>
                <a:lnTo>
                  <a:pt x="2789" y="9281"/>
                </a:lnTo>
                <a:lnTo>
                  <a:pt x="2789" y="9207"/>
                </a:lnTo>
                <a:lnTo>
                  <a:pt x="2715" y="9024"/>
                </a:lnTo>
                <a:lnTo>
                  <a:pt x="2605" y="8841"/>
                </a:lnTo>
                <a:lnTo>
                  <a:pt x="2495" y="8694"/>
                </a:lnTo>
                <a:lnTo>
                  <a:pt x="2349" y="8510"/>
                </a:lnTo>
                <a:lnTo>
                  <a:pt x="2055" y="8254"/>
                </a:lnTo>
                <a:lnTo>
                  <a:pt x="1725" y="7960"/>
                </a:lnTo>
                <a:lnTo>
                  <a:pt x="1505" y="7813"/>
                </a:lnTo>
                <a:lnTo>
                  <a:pt x="1285" y="7630"/>
                </a:lnTo>
                <a:lnTo>
                  <a:pt x="1175" y="7447"/>
                </a:lnTo>
                <a:lnTo>
                  <a:pt x="991" y="7300"/>
                </a:lnTo>
                <a:lnTo>
                  <a:pt x="771" y="7153"/>
                </a:lnTo>
                <a:lnTo>
                  <a:pt x="551" y="7117"/>
                </a:lnTo>
                <a:lnTo>
                  <a:pt x="661" y="6566"/>
                </a:lnTo>
                <a:lnTo>
                  <a:pt x="771" y="6089"/>
                </a:lnTo>
                <a:lnTo>
                  <a:pt x="808" y="6016"/>
                </a:lnTo>
                <a:lnTo>
                  <a:pt x="955" y="5943"/>
                </a:lnTo>
                <a:lnTo>
                  <a:pt x="1101" y="5906"/>
                </a:lnTo>
                <a:lnTo>
                  <a:pt x="1248" y="5906"/>
                </a:lnTo>
                <a:lnTo>
                  <a:pt x="1395" y="5943"/>
                </a:lnTo>
                <a:lnTo>
                  <a:pt x="1505" y="6016"/>
                </a:lnTo>
                <a:lnTo>
                  <a:pt x="1615" y="6126"/>
                </a:lnTo>
                <a:lnTo>
                  <a:pt x="1652" y="6236"/>
                </a:lnTo>
                <a:lnTo>
                  <a:pt x="1652" y="6420"/>
                </a:lnTo>
                <a:lnTo>
                  <a:pt x="1652" y="6530"/>
                </a:lnTo>
                <a:lnTo>
                  <a:pt x="1688" y="6566"/>
                </a:lnTo>
                <a:lnTo>
                  <a:pt x="1725" y="6566"/>
                </a:lnTo>
                <a:lnTo>
                  <a:pt x="1945" y="6676"/>
                </a:lnTo>
                <a:lnTo>
                  <a:pt x="2128" y="6786"/>
                </a:lnTo>
                <a:lnTo>
                  <a:pt x="2275" y="6970"/>
                </a:lnTo>
                <a:lnTo>
                  <a:pt x="2385" y="7153"/>
                </a:lnTo>
                <a:lnTo>
                  <a:pt x="2459" y="7227"/>
                </a:lnTo>
                <a:lnTo>
                  <a:pt x="2532" y="7227"/>
                </a:lnTo>
                <a:lnTo>
                  <a:pt x="2605" y="7190"/>
                </a:lnTo>
                <a:lnTo>
                  <a:pt x="2642" y="7080"/>
                </a:lnTo>
                <a:lnTo>
                  <a:pt x="2532" y="5943"/>
                </a:lnTo>
                <a:lnTo>
                  <a:pt x="2752" y="5906"/>
                </a:lnTo>
                <a:lnTo>
                  <a:pt x="3009" y="5796"/>
                </a:lnTo>
                <a:lnTo>
                  <a:pt x="3229" y="5723"/>
                </a:lnTo>
                <a:lnTo>
                  <a:pt x="3449" y="5686"/>
                </a:lnTo>
                <a:lnTo>
                  <a:pt x="3669" y="5649"/>
                </a:lnTo>
                <a:lnTo>
                  <a:pt x="3889" y="5686"/>
                </a:lnTo>
                <a:lnTo>
                  <a:pt x="4293" y="5723"/>
                </a:lnTo>
                <a:lnTo>
                  <a:pt x="5100" y="5723"/>
                </a:lnTo>
                <a:lnTo>
                  <a:pt x="5283" y="5649"/>
                </a:lnTo>
                <a:lnTo>
                  <a:pt x="5503" y="5576"/>
                </a:lnTo>
                <a:lnTo>
                  <a:pt x="5577" y="5539"/>
                </a:lnTo>
                <a:lnTo>
                  <a:pt x="5613" y="5466"/>
                </a:lnTo>
                <a:lnTo>
                  <a:pt x="5613" y="5356"/>
                </a:lnTo>
                <a:lnTo>
                  <a:pt x="5577" y="5282"/>
                </a:lnTo>
                <a:lnTo>
                  <a:pt x="5246" y="4916"/>
                </a:lnTo>
                <a:lnTo>
                  <a:pt x="4880" y="4549"/>
                </a:lnTo>
                <a:lnTo>
                  <a:pt x="4696" y="4365"/>
                </a:lnTo>
                <a:lnTo>
                  <a:pt x="4513" y="4219"/>
                </a:lnTo>
                <a:lnTo>
                  <a:pt x="4293" y="4109"/>
                </a:lnTo>
                <a:lnTo>
                  <a:pt x="4036" y="3999"/>
                </a:lnTo>
                <a:lnTo>
                  <a:pt x="3999" y="3889"/>
                </a:lnTo>
                <a:lnTo>
                  <a:pt x="3963" y="3815"/>
                </a:lnTo>
                <a:lnTo>
                  <a:pt x="3852" y="3742"/>
                </a:lnTo>
                <a:lnTo>
                  <a:pt x="3742" y="3668"/>
                </a:lnTo>
                <a:lnTo>
                  <a:pt x="3376" y="3522"/>
                </a:lnTo>
                <a:lnTo>
                  <a:pt x="3192" y="3448"/>
                </a:lnTo>
                <a:lnTo>
                  <a:pt x="2972" y="3412"/>
                </a:lnTo>
                <a:lnTo>
                  <a:pt x="3412" y="3228"/>
                </a:lnTo>
                <a:lnTo>
                  <a:pt x="3816" y="3045"/>
                </a:lnTo>
                <a:lnTo>
                  <a:pt x="4256" y="2935"/>
                </a:lnTo>
                <a:lnTo>
                  <a:pt x="4696" y="2861"/>
                </a:lnTo>
                <a:lnTo>
                  <a:pt x="5136" y="2788"/>
                </a:lnTo>
                <a:lnTo>
                  <a:pt x="6494" y="2788"/>
                </a:lnTo>
                <a:lnTo>
                  <a:pt x="6567" y="2751"/>
                </a:lnTo>
                <a:lnTo>
                  <a:pt x="6567" y="2678"/>
                </a:lnTo>
                <a:close/>
                <a:moveTo>
                  <a:pt x="5100" y="15590"/>
                </a:moveTo>
                <a:lnTo>
                  <a:pt x="5246" y="15627"/>
                </a:lnTo>
                <a:lnTo>
                  <a:pt x="5503" y="15700"/>
                </a:lnTo>
                <a:lnTo>
                  <a:pt x="5393" y="15737"/>
                </a:lnTo>
                <a:lnTo>
                  <a:pt x="5320" y="15810"/>
                </a:lnTo>
                <a:lnTo>
                  <a:pt x="5246" y="15920"/>
                </a:lnTo>
                <a:lnTo>
                  <a:pt x="5246" y="16030"/>
                </a:lnTo>
                <a:lnTo>
                  <a:pt x="5210" y="16177"/>
                </a:lnTo>
                <a:lnTo>
                  <a:pt x="5246" y="16360"/>
                </a:lnTo>
                <a:lnTo>
                  <a:pt x="5246" y="16434"/>
                </a:lnTo>
                <a:lnTo>
                  <a:pt x="5283" y="16507"/>
                </a:lnTo>
                <a:lnTo>
                  <a:pt x="5356" y="16580"/>
                </a:lnTo>
                <a:lnTo>
                  <a:pt x="5430" y="16617"/>
                </a:lnTo>
                <a:lnTo>
                  <a:pt x="5540" y="16617"/>
                </a:lnTo>
                <a:lnTo>
                  <a:pt x="5870" y="16947"/>
                </a:lnTo>
                <a:lnTo>
                  <a:pt x="6237" y="17167"/>
                </a:lnTo>
                <a:lnTo>
                  <a:pt x="6567" y="17351"/>
                </a:lnTo>
                <a:lnTo>
                  <a:pt x="6750" y="17424"/>
                </a:lnTo>
                <a:lnTo>
                  <a:pt x="3449" y="17387"/>
                </a:lnTo>
                <a:lnTo>
                  <a:pt x="3596" y="17314"/>
                </a:lnTo>
                <a:lnTo>
                  <a:pt x="3926" y="17167"/>
                </a:lnTo>
                <a:lnTo>
                  <a:pt x="4256" y="16984"/>
                </a:lnTo>
                <a:lnTo>
                  <a:pt x="4476" y="16837"/>
                </a:lnTo>
                <a:lnTo>
                  <a:pt x="4696" y="16654"/>
                </a:lnTo>
                <a:lnTo>
                  <a:pt x="4770" y="16690"/>
                </a:lnTo>
                <a:lnTo>
                  <a:pt x="4880" y="16690"/>
                </a:lnTo>
                <a:lnTo>
                  <a:pt x="4953" y="16654"/>
                </a:lnTo>
                <a:lnTo>
                  <a:pt x="5026" y="16580"/>
                </a:lnTo>
                <a:lnTo>
                  <a:pt x="5136" y="16397"/>
                </a:lnTo>
                <a:lnTo>
                  <a:pt x="5210" y="16214"/>
                </a:lnTo>
                <a:lnTo>
                  <a:pt x="5173" y="16103"/>
                </a:lnTo>
                <a:lnTo>
                  <a:pt x="5100" y="16030"/>
                </a:lnTo>
                <a:lnTo>
                  <a:pt x="5063" y="15993"/>
                </a:lnTo>
                <a:lnTo>
                  <a:pt x="5100" y="15773"/>
                </a:lnTo>
                <a:lnTo>
                  <a:pt x="5100" y="15590"/>
                </a:lnTo>
                <a:close/>
                <a:moveTo>
                  <a:pt x="9795" y="0"/>
                </a:moveTo>
                <a:lnTo>
                  <a:pt x="9648" y="74"/>
                </a:lnTo>
                <a:lnTo>
                  <a:pt x="9391" y="110"/>
                </a:lnTo>
                <a:lnTo>
                  <a:pt x="9171" y="220"/>
                </a:lnTo>
                <a:lnTo>
                  <a:pt x="9061" y="294"/>
                </a:lnTo>
                <a:lnTo>
                  <a:pt x="8988" y="404"/>
                </a:lnTo>
                <a:lnTo>
                  <a:pt x="8951" y="514"/>
                </a:lnTo>
                <a:lnTo>
                  <a:pt x="8915" y="661"/>
                </a:lnTo>
                <a:lnTo>
                  <a:pt x="8915" y="771"/>
                </a:lnTo>
                <a:lnTo>
                  <a:pt x="8915" y="881"/>
                </a:lnTo>
                <a:lnTo>
                  <a:pt x="8988" y="1027"/>
                </a:lnTo>
                <a:lnTo>
                  <a:pt x="9025" y="1137"/>
                </a:lnTo>
                <a:lnTo>
                  <a:pt x="8254" y="2348"/>
                </a:lnTo>
                <a:lnTo>
                  <a:pt x="7631" y="2201"/>
                </a:lnTo>
                <a:lnTo>
                  <a:pt x="7007" y="2165"/>
                </a:lnTo>
                <a:lnTo>
                  <a:pt x="6384" y="2165"/>
                </a:lnTo>
                <a:lnTo>
                  <a:pt x="5797" y="2238"/>
                </a:lnTo>
                <a:lnTo>
                  <a:pt x="5650" y="2275"/>
                </a:lnTo>
                <a:lnTo>
                  <a:pt x="5577" y="2385"/>
                </a:lnTo>
                <a:lnTo>
                  <a:pt x="5100" y="2348"/>
                </a:lnTo>
                <a:lnTo>
                  <a:pt x="4623" y="2421"/>
                </a:lnTo>
                <a:lnTo>
                  <a:pt x="4109" y="2495"/>
                </a:lnTo>
                <a:lnTo>
                  <a:pt x="3632" y="2641"/>
                </a:lnTo>
                <a:lnTo>
                  <a:pt x="3192" y="2825"/>
                </a:lnTo>
                <a:lnTo>
                  <a:pt x="2715" y="3045"/>
                </a:lnTo>
                <a:lnTo>
                  <a:pt x="2312" y="3302"/>
                </a:lnTo>
                <a:lnTo>
                  <a:pt x="1945" y="3558"/>
                </a:lnTo>
                <a:lnTo>
                  <a:pt x="1505" y="3925"/>
                </a:lnTo>
                <a:lnTo>
                  <a:pt x="1138" y="4365"/>
                </a:lnTo>
                <a:lnTo>
                  <a:pt x="808" y="4806"/>
                </a:lnTo>
                <a:lnTo>
                  <a:pt x="551" y="5282"/>
                </a:lnTo>
                <a:lnTo>
                  <a:pt x="331" y="5796"/>
                </a:lnTo>
                <a:lnTo>
                  <a:pt x="184" y="6346"/>
                </a:lnTo>
                <a:lnTo>
                  <a:pt x="74" y="6896"/>
                </a:lnTo>
                <a:lnTo>
                  <a:pt x="1" y="7447"/>
                </a:lnTo>
                <a:lnTo>
                  <a:pt x="1" y="7997"/>
                </a:lnTo>
                <a:lnTo>
                  <a:pt x="38" y="8547"/>
                </a:lnTo>
                <a:lnTo>
                  <a:pt x="148" y="9097"/>
                </a:lnTo>
                <a:lnTo>
                  <a:pt x="294" y="9648"/>
                </a:lnTo>
                <a:lnTo>
                  <a:pt x="478" y="10161"/>
                </a:lnTo>
                <a:lnTo>
                  <a:pt x="698" y="10638"/>
                </a:lnTo>
                <a:lnTo>
                  <a:pt x="991" y="11115"/>
                </a:lnTo>
                <a:lnTo>
                  <a:pt x="1358" y="11555"/>
                </a:lnTo>
                <a:lnTo>
                  <a:pt x="1725" y="11958"/>
                </a:lnTo>
                <a:lnTo>
                  <a:pt x="2165" y="12325"/>
                </a:lnTo>
                <a:lnTo>
                  <a:pt x="2679" y="12655"/>
                </a:lnTo>
                <a:lnTo>
                  <a:pt x="3156" y="12912"/>
                </a:lnTo>
                <a:lnTo>
                  <a:pt x="3706" y="13132"/>
                </a:lnTo>
                <a:lnTo>
                  <a:pt x="4256" y="13279"/>
                </a:lnTo>
                <a:lnTo>
                  <a:pt x="4806" y="13389"/>
                </a:lnTo>
                <a:lnTo>
                  <a:pt x="5393" y="13462"/>
                </a:lnTo>
                <a:lnTo>
                  <a:pt x="5943" y="13462"/>
                </a:lnTo>
                <a:lnTo>
                  <a:pt x="6494" y="13426"/>
                </a:lnTo>
                <a:lnTo>
                  <a:pt x="7044" y="13352"/>
                </a:lnTo>
                <a:lnTo>
                  <a:pt x="7594" y="13206"/>
                </a:lnTo>
                <a:lnTo>
                  <a:pt x="8108" y="13022"/>
                </a:lnTo>
                <a:lnTo>
                  <a:pt x="8621" y="12802"/>
                </a:lnTo>
                <a:lnTo>
                  <a:pt x="9098" y="12509"/>
                </a:lnTo>
                <a:lnTo>
                  <a:pt x="9538" y="12215"/>
                </a:lnTo>
                <a:lnTo>
                  <a:pt x="10052" y="11775"/>
                </a:lnTo>
                <a:lnTo>
                  <a:pt x="10492" y="11262"/>
                </a:lnTo>
                <a:lnTo>
                  <a:pt x="10932" y="10711"/>
                </a:lnTo>
                <a:lnTo>
                  <a:pt x="11299" y="10161"/>
                </a:lnTo>
                <a:lnTo>
                  <a:pt x="11629" y="9538"/>
                </a:lnTo>
                <a:lnTo>
                  <a:pt x="11886" y="8914"/>
                </a:lnTo>
                <a:lnTo>
                  <a:pt x="12106" y="8290"/>
                </a:lnTo>
                <a:lnTo>
                  <a:pt x="12179" y="7924"/>
                </a:lnTo>
                <a:lnTo>
                  <a:pt x="12216" y="7593"/>
                </a:lnTo>
                <a:lnTo>
                  <a:pt x="12253" y="7080"/>
                </a:lnTo>
                <a:lnTo>
                  <a:pt x="12216" y="6603"/>
                </a:lnTo>
                <a:lnTo>
                  <a:pt x="12106" y="6126"/>
                </a:lnTo>
                <a:lnTo>
                  <a:pt x="11922" y="5649"/>
                </a:lnTo>
                <a:lnTo>
                  <a:pt x="11739" y="5172"/>
                </a:lnTo>
                <a:lnTo>
                  <a:pt x="11482" y="4732"/>
                </a:lnTo>
                <a:lnTo>
                  <a:pt x="11189" y="4329"/>
                </a:lnTo>
                <a:lnTo>
                  <a:pt x="10859" y="3962"/>
                </a:lnTo>
                <a:lnTo>
                  <a:pt x="10822" y="3852"/>
                </a:lnTo>
                <a:lnTo>
                  <a:pt x="10712" y="3815"/>
                </a:lnTo>
                <a:lnTo>
                  <a:pt x="10272" y="3375"/>
                </a:lnTo>
                <a:lnTo>
                  <a:pt x="10162" y="3302"/>
                </a:lnTo>
                <a:lnTo>
                  <a:pt x="9832" y="3082"/>
                </a:lnTo>
                <a:lnTo>
                  <a:pt x="9501" y="2861"/>
                </a:lnTo>
                <a:lnTo>
                  <a:pt x="9135" y="2678"/>
                </a:lnTo>
                <a:lnTo>
                  <a:pt x="8768" y="2531"/>
                </a:lnTo>
                <a:lnTo>
                  <a:pt x="8804" y="2458"/>
                </a:lnTo>
                <a:lnTo>
                  <a:pt x="8841" y="2421"/>
                </a:lnTo>
                <a:lnTo>
                  <a:pt x="8804" y="2348"/>
                </a:lnTo>
                <a:lnTo>
                  <a:pt x="9171" y="1871"/>
                </a:lnTo>
                <a:lnTo>
                  <a:pt x="9501" y="1394"/>
                </a:lnTo>
                <a:lnTo>
                  <a:pt x="9758" y="1394"/>
                </a:lnTo>
                <a:lnTo>
                  <a:pt x="9868" y="1358"/>
                </a:lnTo>
                <a:lnTo>
                  <a:pt x="9978" y="1284"/>
                </a:lnTo>
                <a:lnTo>
                  <a:pt x="10052" y="1211"/>
                </a:lnTo>
                <a:lnTo>
                  <a:pt x="10602" y="1468"/>
                </a:lnTo>
                <a:lnTo>
                  <a:pt x="11079" y="1798"/>
                </a:lnTo>
                <a:lnTo>
                  <a:pt x="11556" y="2128"/>
                </a:lnTo>
                <a:lnTo>
                  <a:pt x="11996" y="2531"/>
                </a:lnTo>
                <a:lnTo>
                  <a:pt x="12399" y="2972"/>
                </a:lnTo>
                <a:lnTo>
                  <a:pt x="12766" y="3412"/>
                </a:lnTo>
                <a:lnTo>
                  <a:pt x="13060" y="3925"/>
                </a:lnTo>
                <a:lnTo>
                  <a:pt x="13353" y="4439"/>
                </a:lnTo>
                <a:lnTo>
                  <a:pt x="13573" y="4989"/>
                </a:lnTo>
                <a:lnTo>
                  <a:pt x="13757" y="5539"/>
                </a:lnTo>
                <a:lnTo>
                  <a:pt x="13903" y="6126"/>
                </a:lnTo>
                <a:lnTo>
                  <a:pt x="14013" y="6713"/>
                </a:lnTo>
                <a:lnTo>
                  <a:pt x="14087" y="7300"/>
                </a:lnTo>
                <a:lnTo>
                  <a:pt x="14087" y="7887"/>
                </a:lnTo>
                <a:lnTo>
                  <a:pt x="14087" y="8510"/>
                </a:lnTo>
                <a:lnTo>
                  <a:pt x="14013" y="9097"/>
                </a:lnTo>
                <a:lnTo>
                  <a:pt x="13867" y="9758"/>
                </a:lnTo>
                <a:lnTo>
                  <a:pt x="13720" y="10381"/>
                </a:lnTo>
                <a:lnTo>
                  <a:pt x="13463" y="11005"/>
                </a:lnTo>
                <a:lnTo>
                  <a:pt x="13206" y="11592"/>
                </a:lnTo>
                <a:lnTo>
                  <a:pt x="12876" y="12179"/>
                </a:lnTo>
                <a:lnTo>
                  <a:pt x="12473" y="12692"/>
                </a:lnTo>
                <a:lnTo>
                  <a:pt x="12069" y="13206"/>
                </a:lnTo>
                <a:lnTo>
                  <a:pt x="11592" y="13683"/>
                </a:lnTo>
                <a:lnTo>
                  <a:pt x="11079" y="14049"/>
                </a:lnTo>
                <a:lnTo>
                  <a:pt x="10565" y="14416"/>
                </a:lnTo>
                <a:lnTo>
                  <a:pt x="9978" y="14710"/>
                </a:lnTo>
                <a:lnTo>
                  <a:pt x="9391" y="14966"/>
                </a:lnTo>
                <a:lnTo>
                  <a:pt x="8804" y="15150"/>
                </a:lnTo>
                <a:lnTo>
                  <a:pt x="8181" y="15260"/>
                </a:lnTo>
                <a:lnTo>
                  <a:pt x="7557" y="15333"/>
                </a:lnTo>
                <a:lnTo>
                  <a:pt x="6897" y="15370"/>
                </a:lnTo>
                <a:lnTo>
                  <a:pt x="6420" y="15333"/>
                </a:lnTo>
                <a:lnTo>
                  <a:pt x="5943" y="15296"/>
                </a:lnTo>
                <a:lnTo>
                  <a:pt x="5466" y="15186"/>
                </a:lnTo>
                <a:lnTo>
                  <a:pt x="5026" y="15076"/>
                </a:lnTo>
                <a:lnTo>
                  <a:pt x="4549" y="14893"/>
                </a:lnTo>
                <a:lnTo>
                  <a:pt x="4109" y="14673"/>
                </a:lnTo>
                <a:lnTo>
                  <a:pt x="3632" y="14453"/>
                </a:lnTo>
                <a:lnTo>
                  <a:pt x="3669" y="14416"/>
                </a:lnTo>
                <a:lnTo>
                  <a:pt x="3706" y="14343"/>
                </a:lnTo>
                <a:lnTo>
                  <a:pt x="3706" y="14269"/>
                </a:lnTo>
                <a:lnTo>
                  <a:pt x="3706" y="14196"/>
                </a:lnTo>
                <a:lnTo>
                  <a:pt x="3669" y="14123"/>
                </a:lnTo>
                <a:lnTo>
                  <a:pt x="3522" y="14013"/>
                </a:lnTo>
                <a:lnTo>
                  <a:pt x="3376" y="13939"/>
                </a:lnTo>
                <a:lnTo>
                  <a:pt x="3229" y="13903"/>
                </a:lnTo>
                <a:lnTo>
                  <a:pt x="3009" y="13903"/>
                </a:lnTo>
                <a:lnTo>
                  <a:pt x="2899" y="13939"/>
                </a:lnTo>
                <a:lnTo>
                  <a:pt x="2752" y="14013"/>
                </a:lnTo>
                <a:lnTo>
                  <a:pt x="2642" y="14123"/>
                </a:lnTo>
                <a:lnTo>
                  <a:pt x="2605" y="14269"/>
                </a:lnTo>
                <a:lnTo>
                  <a:pt x="2605" y="14416"/>
                </a:lnTo>
                <a:lnTo>
                  <a:pt x="2642" y="14563"/>
                </a:lnTo>
                <a:lnTo>
                  <a:pt x="2715" y="14710"/>
                </a:lnTo>
                <a:lnTo>
                  <a:pt x="2825" y="14820"/>
                </a:lnTo>
                <a:lnTo>
                  <a:pt x="2972" y="14856"/>
                </a:lnTo>
                <a:lnTo>
                  <a:pt x="3119" y="14893"/>
                </a:lnTo>
                <a:lnTo>
                  <a:pt x="3266" y="14856"/>
                </a:lnTo>
                <a:lnTo>
                  <a:pt x="3376" y="14746"/>
                </a:lnTo>
                <a:lnTo>
                  <a:pt x="3522" y="14856"/>
                </a:lnTo>
                <a:lnTo>
                  <a:pt x="4036" y="15150"/>
                </a:lnTo>
                <a:lnTo>
                  <a:pt x="4439" y="15333"/>
                </a:lnTo>
                <a:lnTo>
                  <a:pt x="4806" y="15480"/>
                </a:lnTo>
                <a:lnTo>
                  <a:pt x="4770" y="15553"/>
                </a:lnTo>
                <a:lnTo>
                  <a:pt x="4733" y="15590"/>
                </a:lnTo>
                <a:lnTo>
                  <a:pt x="4659" y="15810"/>
                </a:lnTo>
                <a:lnTo>
                  <a:pt x="4623" y="16030"/>
                </a:lnTo>
                <a:lnTo>
                  <a:pt x="4586" y="16470"/>
                </a:lnTo>
                <a:lnTo>
                  <a:pt x="3963" y="16654"/>
                </a:lnTo>
                <a:lnTo>
                  <a:pt x="3376" y="16910"/>
                </a:lnTo>
                <a:lnTo>
                  <a:pt x="2752" y="17167"/>
                </a:lnTo>
                <a:lnTo>
                  <a:pt x="2128" y="17387"/>
                </a:lnTo>
                <a:lnTo>
                  <a:pt x="2055" y="17424"/>
                </a:lnTo>
                <a:lnTo>
                  <a:pt x="2018" y="17497"/>
                </a:lnTo>
                <a:lnTo>
                  <a:pt x="1982" y="17571"/>
                </a:lnTo>
                <a:lnTo>
                  <a:pt x="1982" y="17644"/>
                </a:lnTo>
                <a:lnTo>
                  <a:pt x="2018" y="17717"/>
                </a:lnTo>
                <a:lnTo>
                  <a:pt x="2055" y="17791"/>
                </a:lnTo>
                <a:lnTo>
                  <a:pt x="2128" y="17828"/>
                </a:lnTo>
                <a:lnTo>
                  <a:pt x="2202" y="17864"/>
                </a:lnTo>
                <a:lnTo>
                  <a:pt x="8401" y="17901"/>
                </a:lnTo>
                <a:lnTo>
                  <a:pt x="8474" y="17901"/>
                </a:lnTo>
                <a:lnTo>
                  <a:pt x="8548" y="17864"/>
                </a:lnTo>
                <a:lnTo>
                  <a:pt x="8621" y="17791"/>
                </a:lnTo>
                <a:lnTo>
                  <a:pt x="8621" y="17717"/>
                </a:lnTo>
                <a:lnTo>
                  <a:pt x="8621" y="17644"/>
                </a:lnTo>
                <a:lnTo>
                  <a:pt x="8621" y="17571"/>
                </a:lnTo>
                <a:lnTo>
                  <a:pt x="8584" y="17497"/>
                </a:lnTo>
                <a:lnTo>
                  <a:pt x="8474" y="17424"/>
                </a:lnTo>
                <a:lnTo>
                  <a:pt x="8108" y="17277"/>
                </a:lnTo>
                <a:lnTo>
                  <a:pt x="7667" y="17167"/>
                </a:lnTo>
                <a:lnTo>
                  <a:pt x="7264" y="17057"/>
                </a:lnTo>
                <a:lnTo>
                  <a:pt x="6860" y="16947"/>
                </a:lnTo>
                <a:lnTo>
                  <a:pt x="6494" y="16764"/>
                </a:lnTo>
                <a:lnTo>
                  <a:pt x="6163" y="16544"/>
                </a:lnTo>
                <a:lnTo>
                  <a:pt x="5907" y="16324"/>
                </a:lnTo>
                <a:lnTo>
                  <a:pt x="5797" y="16214"/>
                </a:lnTo>
                <a:lnTo>
                  <a:pt x="5650" y="16140"/>
                </a:lnTo>
                <a:lnTo>
                  <a:pt x="5650" y="16103"/>
                </a:lnTo>
                <a:lnTo>
                  <a:pt x="5687" y="15920"/>
                </a:lnTo>
                <a:lnTo>
                  <a:pt x="5650" y="15737"/>
                </a:lnTo>
                <a:lnTo>
                  <a:pt x="6127" y="15810"/>
                </a:lnTo>
                <a:lnTo>
                  <a:pt x="6640" y="15847"/>
                </a:lnTo>
                <a:lnTo>
                  <a:pt x="7631" y="15847"/>
                </a:lnTo>
                <a:lnTo>
                  <a:pt x="8218" y="15773"/>
                </a:lnTo>
                <a:lnTo>
                  <a:pt x="8841" y="15627"/>
                </a:lnTo>
                <a:lnTo>
                  <a:pt x="9428" y="15480"/>
                </a:lnTo>
                <a:lnTo>
                  <a:pt x="10015" y="15260"/>
                </a:lnTo>
                <a:lnTo>
                  <a:pt x="10565" y="14966"/>
                </a:lnTo>
                <a:lnTo>
                  <a:pt x="11079" y="14673"/>
                </a:lnTo>
                <a:lnTo>
                  <a:pt x="11592" y="14306"/>
                </a:lnTo>
                <a:lnTo>
                  <a:pt x="12069" y="13903"/>
                </a:lnTo>
                <a:lnTo>
                  <a:pt x="12509" y="13462"/>
                </a:lnTo>
                <a:lnTo>
                  <a:pt x="12913" y="12986"/>
                </a:lnTo>
                <a:lnTo>
                  <a:pt x="13280" y="12472"/>
                </a:lnTo>
                <a:lnTo>
                  <a:pt x="13573" y="11922"/>
                </a:lnTo>
                <a:lnTo>
                  <a:pt x="13867" y="11372"/>
                </a:lnTo>
                <a:lnTo>
                  <a:pt x="14087" y="10785"/>
                </a:lnTo>
                <a:lnTo>
                  <a:pt x="14307" y="10198"/>
                </a:lnTo>
                <a:lnTo>
                  <a:pt x="14417" y="9574"/>
                </a:lnTo>
                <a:lnTo>
                  <a:pt x="14527" y="8951"/>
                </a:lnTo>
                <a:lnTo>
                  <a:pt x="14600" y="8327"/>
                </a:lnTo>
                <a:lnTo>
                  <a:pt x="14600" y="7703"/>
                </a:lnTo>
                <a:lnTo>
                  <a:pt x="14564" y="7080"/>
                </a:lnTo>
                <a:lnTo>
                  <a:pt x="14490" y="6456"/>
                </a:lnTo>
                <a:lnTo>
                  <a:pt x="14380" y="5833"/>
                </a:lnTo>
                <a:lnTo>
                  <a:pt x="14197" y="5209"/>
                </a:lnTo>
                <a:lnTo>
                  <a:pt x="13977" y="4622"/>
                </a:lnTo>
                <a:lnTo>
                  <a:pt x="13720" y="3999"/>
                </a:lnTo>
                <a:lnTo>
                  <a:pt x="13353" y="3412"/>
                </a:lnTo>
                <a:lnTo>
                  <a:pt x="12986" y="2861"/>
                </a:lnTo>
                <a:lnTo>
                  <a:pt x="12509" y="2311"/>
                </a:lnTo>
                <a:lnTo>
                  <a:pt x="12032" y="1834"/>
                </a:lnTo>
                <a:lnTo>
                  <a:pt x="11482" y="1394"/>
                </a:lnTo>
                <a:lnTo>
                  <a:pt x="10895" y="1027"/>
                </a:lnTo>
                <a:lnTo>
                  <a:pt x="10602" y="881"/>
                </a:lnTo>
                <a:lnTo>
                  <a:pt x="10272" y="734"/>
                </a:lnTo>
                <a:lnTo>
                  <a:pt x="10308" y="587"/>
                </a:lnTo>
                <a:lnTo>
                  <a:pt x="10308" y="441"/>
                </a:lnTo>
                <a:lnTo>
                  <a:pt x="10272" y="294"/>
                </a:lnTo>
                <a:lnTo>
                  <a:pt x="10198" y="147"/>
                </a:lnTo>
                <a:lnTo>
                  <a:pt x="10088" y="74"/>
                </a:lnTo>
                <a:lnTo>
                  <a:pt x="9942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47" name="Google Shape;247;p16"/>
          <p:cNvSpPr/>
          <p:nvPr/>
        </p:nvSpPr>
        <p:spPr>
          <a:xfrm>
            <a:off x="5401648" y="3285712"/>
            <a:ext cx="805934" cy="750838"/>
          </a:xfrm>
          <a:custGeom>
            <a:avLst/>
            <a:gdLst/>
            <a:ahLst/>
            <a:cxnLst/>
            <a:rect l="l" t="t" r="r" b="b"/>
            <a:pathLst>
              <a:path w="16105" h="15004" extrusionOk="0">
                <a:moveTo>
                  <a:pt x="13170" y="587"/>
                </a:moveTo>
                <a:lnTo>
                  <a:pt x="13206" y="624"/>
                </a:lnTo>
                <a:lnTo>
                  <a:pt x="13280" y="661"/>
                </a:lnTo>
                <a:lnTo>
                  <a:pt x="13353" y="697"/>
                </a:lnTo>
                <a:lnTo>
                  <a:pt x="13610" y="771"/>
                </a:lnTo>
                <a:lnTo>
                  <a:pt x="13830" y="844"/>
                </a:lnTo>
                <a:lnTo>
                  <a:pt x="14013" y="954"/>
                </a:lnTo>
                <a:lnTo>
                  <a:pt x="14160" y="1174"/>
                </a:lnTo>
                <a:lnTo>
                  <a:pt x="14307" y="1394"/>
                </a:lnTo>
                <a:lnTo>
                  <a:pt x="14343" y="1651"/>
                </a:lnTo>
                <a:lnTo>
                  <a:pt x="14307" y="1908"/>
                </a:lnTo>
                <a:lnTo>
                  <a:pt x="14233" y="2128"/>
                </a:lnTo>
                <a:lnTo>
                  <a:pt x="14087" y="2348"/>
                </a:lnTo>
                <a:lnTo>
                  <a:pt x="13903" y="2531"/>
                </a:lnTo>
                <a:lnTo>
                  <a:pt x="13683" y="2678"/>
                </a:lnTo>
                <a:lnTo>
                  <a:pt x="13463" y="2788"/>
                </a:lnTo>
                <a:lnTo>
                  <a:pt x="13170" y="2825"/>
                </a:lnTo>
                <a:lnTo>
                  <a:pt x="12840" y="2788"/>
                </a:lnTo>
                <a:lnTo>
                  <a:pt x="12656" y="2751"/>
                </a:lnTo>
                <a:lnTo>
                  <a:pt x="12546" y="2715"/>
                </a:lnTo>
                <a:lnTo>
                  <a:pt x="12436" y="2641"/>
                </a:lnTo>
                <a:lnTo>
                  <a:pt x="12363" y="2495"/>
                </a:lnTo>
                <a:lnTo>
                  <a:pt x="12289" y="2495"/>
                </a:lnTo>
                <a:lnTo>
                  <a:pt x="12253" y="2275"/>
                </a:lnTo>
                <a:lnTo>
                  <a:pt x="12253" y="2054"/>
                </a:lnTo>
                <a:lnTo>
                  <a:pt x="12253" y="1871"/>
                </a:lnTo>
                <a:lnTo>
                  <a:pt x="12289" y="1724"/>
                </a:lnTo>
                <a:lnTo>
                  <a:pt x="12399" y="1394"/>
                </a:lnTo>
                <a:lnTo>
                  <a:pt x="12583" y="1064"/>
                </a:lnTo>
                <a:lnTo>
                  <a:pt x="12840" y="807"/>
                </a:lnTo>
                <a:lnTo>
                  <a:pt x="12986" y="697"/>
                </a:lnTo>
                <a:lnTo>
                  <a:pt x="13170" y="587"/>
                </a:lnTo>
                <a:close/>
                <a:moveTo>
                  <a:pt x="9061" y="3338"/>
                </a:moveTo>
                <a:lnTo>
                  <a:pt x="9245" y="3412"/>
                </a:lnTo>
                <a:lnTo>
                  <a:pt x="9245" y="3448"/>
                </a:lnTo>
                <a:lnTo>
                  <a:pt x="9171" y="3632"/>
                </a:lnTo>
                <a:lnTo>
                  <a:pt x="9171" y="3668"/>
                </a:lnTo>
                <a:lnTo>
                  <a:pt x="9135" y="3632"/>
                </a:lnTo>
                <a:lnTo>
                  <a:pt x="9061" y="3522"/>
                </a:lnTo>
                <a:lnTo>
                  <a:pt x="8988" y="3448"/>
                </a:lnTo>
                <a:lnTo>
                  <a:pt x="8988" y="3412"/>
                </a:lnTo>
                <a:lnTo>
                  <a:pt x="8988" y="3375"/>
                </a:lnTo>
                <a:lnTo>
                  <a:pt x="9061" y="3338"/>
                </a:lnTo>
                <a:close/>
                <a:moveTo>
                  <a:pt x="14123" y="440"/>
                </a:moveTo>
                <a:lnTo>
                  <a:pt x="14233" y="477"/>
                </a:lnTo>
                <a:lnTo>
                  <a:pt x="14307" y="587"/>
                </a:lnTo>
                <a:lnTo>
                  <a:pt x="14417" y="661"/>
                </a:lnTo>
                <a:lnTo>
                  <a:pt x="14454" y="807"/>
                </a:lnTo>
                <a:lnTo>
                  <a:pt x="14527" y="807"/>
                </a:lnTo>
                <a:lnTo>
                  <a:pt x="14490" y="624"/>
                </a:lnTo>
                <a:lnTo>
                  <a:pt x="14454" y="477"/>
                </a:lnTo>
                <a:lnTo>
                  <a:pt x="14600" y="551"/>
                </a:lnTo>
                <a:lnTo>
                  <a:pt x="14784" y="624"/>
                </a:lnTo>
                <a:lnTo>
                  <a:pt x="14967" y="771"/>
                </a:lnTo>
                <a:lnTo>
                  <a:pt x="15114" y="881"/>
                </a:lnTo>
                <a:lnTo>
                  <a:pt x="15224" y="1064"/>
                </a:lnTo>
                <a:lnTo>
                  <a:pt x="15334" y="1211"/>
                </a:lnTo>
                <a:lnTo>
                  <a:pt x="15444" y="1578"/>
                </a:lnTo>
                <a:lnTo>
                  <a:pt x="15554" y="1944"/>
                </a:lnTo>
                <a:lnTo>
                  <a:pt x="15627" y="2385"/>
                </a:lnTo>
                <a:lnTo>
                  <a:pt x="15664" y="2568"/>
                </a:lnTo>
                <a:lnTo>
                  <a:pt x="15627" y="2788"/>
                </a:lnTo>
                <a:lnTo>
                  <a:pt x="15591" y="2972"/>
                </a:lnTo>
                <a:lnTo>
                  <a:pt x="15481" y="3118"/>
                </a:lnTo>
                <a:lnTo>
                  <a:pt x="15187" y="3412"/>
                </a:lnTo>
                <a:lnTo>
                  <a:pt x="14930" y="3595"/>
                </a:lnTo>
                <a:lnTo>
                  <a:pt x="14600" y="3705"/>
                </a:lnTo>
                <a:lnTo>
                  <a:pt x="14270" y="3779"/>
                </a:lnTo>
                <a:lnTo>
                  <a:pt x="13940" y="3815"/>
                </a:lnTo>
                <a:lnTo>
                  <a:pt x="13720" y="3779"/>
                </a:lnTo>
                <a:lnTo>
                  <a:pt x="13500" y="3742"/>
                </a:lnTo>
                <a:lnTo>
                  <a:pt x="13316" y="3668"/>
                </a:lnTo>
                <a:lnTo>
                  <a:pt x="13133" y="3595"/>
                </a:lnTo>
                <a:lnTo>
                  <a:pt x="12950" y="3485"/>
                </a:lnTo>
                <a:lnTo>
                  <a:pt x="12803" y="3338"/>
                </a:lnTo>
                <a:lnTo>
                  <a:pt x="12656" y="3192"/>
                </a:lnTo>
                <a:lnTo>
                  <a:pt x="12546" y="3045"/>
                </a:lnTo>
                <a:lnTo>
                  <a:pt x="12840" y="3118"/>
                </a:lnTo>
                <a:lnTo>
                  <a:pt x="13133" y="3155"/>
                </a:lnTo>
                <a:lnTo>
                  <a:pt x="13426" y="3118"/>
                </a:lnTo>
                <a:lnTo>
                  <a:pt x="13720" y="3045"/>
                </a:lnTo>
                <a:lnTo>
                  <a:pt x="13977" y="2935"/>
                </a:lnTo>
                <a:lnTo>
                  <a:pt x="14233" y="2751"/>
                </a:lnTo>
                <a:lnTo>
                  <a:pt x="14417" y="2495"/>
                </a:lnTo>
                <a:lnTo>
                  <a:pt x="14600" y="2238"/>
                </a:lnTo>
                <a:lnTo>
                  <a:pt x="14674" y="1981"/>
                </a:lnTo>
                <a:lnTo>
                  <a:pt x="14710" y="1724"/>
                </a:lnTo>
                <a:lnTo>
                  <a:pt x="14674" y="1468"/>
                </a:lnTo>
                <a:lnTo>
                  <a:pt x="14600" y="1211"/>
                </a:lnTo>
                <a:lnTo>
                  <a:pt x="14490" y="991"/>
                </a:lnTo>
                <a:lnTo>
                  <a:pt x="14343" y="771"/>
                </a:lnTo>
                <a:lnTo>
                  <a:pt x="14160" y="587"/>
                </a:lnTo>
                <a:lnTo>
                  <a:pt x="13940" y="440"/>
                </a:lnTo>
                <a:close/>
                <a:moveTo>
                  <a:pt x="13757" y="0"/>
                </a:moveTo>
                <a:lnTo>
                  <a:pt x="13610" y="74"/>
                </a:lnTo>
                <a:lnTo>
                  <a:pt x="13353" y="110"/>
                </a:lnTo>
                <a:lnTo>
                  <a:pt x="13133" y="147"/>
                </a:lnTo>
                <a:lnTo>
                  <a:pt x="12913" y="257"/>
                </a:lnTo>
                <a:lnTo>
                  <a:pt x="12729" y="404"/>
                </a:lnTo>
                <a:lnTo>
                  <a:pt x="12509" y="551"/>
                </a:lnTo>
                <a:lnTo>
                  <a:pt x="12363" y="734"/>
                </a:lnTo>
                <a:lnTo>
                  <a:pt x="12216" y="917"/>
                </a:lnTo>
                <a:lnTo>
                  <a:pt x="12069" y="1137"/>
                </a:lnTo>
                <a:lnTo>
                  <a:pt x="11996" y="1321"/>
                </a:lnTo>
                <a:lnTo>
                  <a:pt x="11922" y="1578"/>
                </a:lnTo>
                <a:lnTo>
                  <a:pt x="11849" y="1798"/>
                </a:lnTo>
                <a:lnTo>
                  <a:pt x="11849" y="2054"/>
                </a:lnTo>
                <a:lnTo>
                  <a:pt x="11849" y="2275"/>
                </a:lnTo>
                <a:lnTo>
                  <a:pt x="11886" y="2531"/>
                </a:lnTo>
                <a:lnTo>
                  <a:pt x="11959" y="2751"/>
                </a:lnTo>
                <a:lnTo>
                  <a:pt x="12033" y="2972"/>
                </a:lnTo>
                <a:lnTo>
                  <a:pt x="12143" y="3192"/>
                </a:lnTo>
                <a:lnTo>
                  <a:pt x="12253" y="3375"/>
                </a:lnTo>
                <a:lnTo>
                  <a:pt x="12399" y="3558"/>
                </a:lnTo>
                <a:lnTo>
                  <a:pt x="12583" y="3705"/>
                </a:lnTo>
                <a:lnTo>
                  <a:pt x="12766" y="3852"/>
                </a:lnTo>
                <a:lnTo>
                  <a:pt x="12986" y="3999"/>
                </a:lnTo>
                <a:lnTo>
                  <a:pt x="13206" y="4072"/>
                </a:lnTo>
                <a:lnTo>
                  <a:pt x="13426" y="4145"/>
                </a:lnTo>
                <a:lnTo>
                  <a:pt x="13683" y="4219"/>
                </a:lnTo>
                <a:lnTo>
                  <a:pt x="14123" y="4219"/>
                </a:lnTo>
                <a:lnTo>
                  <a:pt x="14564" y="4145"/>
                </a:lnTo>
                <a:lnTo>
                  <a:pt x="15004" y="3999"/>
                </a:lnTo>
                <a:lnTo>
                  <a:pt x="15371" y="3779"/>
                </a:lnTo>
                <a:lnTo>
                  <a:pt x="15591" y="3632"/>
                </a:lnTo>
                <a:lnTo>
                  <a:pt x="15737" y="3448"/>
                </a:lnTo>
                <a:lnTo>
                  <a:pt x="15884" y="3265"/>
                </a:lnTo>
                <a:lnTo>
                  <a:pt x="15994" y="3045"/>
                </a:lnTo>
                <a:lnTo>
                  <a:pt x="16067" y="2788"/>
                </a:lnTo>
                <a:lnTo>
                  <a:pt x="16104" y="2495"/>
                </a:lnTo>
                <a:lnTo>
                  <a:pt x="16067" y="2238"/>
                </a:lnTo>
                <a:lnTo>
                  <a:pt x="15994" y="1981"/>
                </a:lnTo>
                <a:lnTo>
                  <a:pt x="15884" y="1431"/>
                </a:lnTo>
                <a:lnTo>
                  <a:pt x="15774" y="1174"/>
                </a:lnTo>
                <a:lnTo>
                  <a:pt x="15664" y="954"/>
                </a:lnTo>
                <a:lnTo>
                  <a:pt x="15517" y="734"/>
                </a:lnTo>
                <a:lnTo>
                  <a:pt x="15371" y="551"/>
                </a:lnTo>
                <a:lnTo>
                  <a:pt x="15150" y="367"/>
                </a:lnTo>
                <a:lnTo>
                  <a:pt x="14930" y="220"/>
                </a:lnTo>
                <a:lnTo>
                  <a:pt x="14637" y="74"/>
                </a:lnTo>
                <a:lnTo>
                  <a:pt x="14270" y="0"/>
                </a:lnTo>
                <a:close/>
                <a:moveTo>
                  <a:pt x="11115" y="4549"/>
                </a:moveTo>
                <a:lnTo>
                  <a:pt x="11446" y="4842"/>
                </a:lnTo>
                <a:lnTo>
                  <a:pt x="11299" y="4952"/>
                </a:lnTo>
                <a:lnTo>
                  <a:pt x="11115" y="4916"/>
                </a:lnTo>
                <a:lnTo>
                  <a:pt x="10932" y="4916"/>
                </a:lnTo>
                <a:lnTo>
                  <a:pt x="10639" y="4952"/>
                </a:lnTo>
                <a:lnTo>
                  <a:pt x="10859" y="4732"/>
                </a:lnTo>
                <a:lnTo>
                  <a:pt x="11115" y="4549"/>
                </a:lnTo>
                <a:close/>
                <a:moveTo>
                  <a:pt x="6860" y="3632"/>
                </a:moveTo>
                <a:lnTo>
                  <a:pt x="7007" y="3668"/>
                </a:lnTo>
                <a:lnTo>
                  <a:pt x="7044" y="3705"/>
                </a:lnTo>
                <a:lnTo>
                  <a:pt x="7044" y="3742"/>
                </a:lnTo>
                <a:lnTo>
                  <a:pt x="7044" y="3779"/>
                </a:lnTo>
                <a:lnTo>
                  <a:pt x="7080" y="3852"/>
                </a:lnTo>
                <a:lnTo>
                  <a:pt x="7191" y="3889"/>
                </a:lnTo>
                <a:lnTo>
                  <a:pt x="7374" y="3889"/>
                </a:lnTo>
                <a:lnTo>
                  <a:pt x="7411" y="3925"/>
                </a:lnTo>
                <a:lnTo>
                  <a:pt x="7447" y="4035"/>
                </a:lnTo>
                <a:lnTo>
                  <a:pt x="7484" y="4145"/>
                </a:lnTo>
                <a:lnTo>
                  <a:pt x="7484" y="4255"/>
                </a:lnTo>
                <a:lnTo>
                  <a:pt x="7447" y="4512"/>
                </a:lnTo>
                <a:lnTo>
                  <a:pt x="7374" y="4769"/>
                </a:lnTo>
                <a:lnTo>
                  <a:pt x="7227" y="5026"/>
                </a:lnTo>
                <a:lnTo>
                  <a:pt x="7154" y="5136"/>
                </a:lnTo>
                <a:lnTo>
                  <a:pt x="7044" y="5209"/>
                </a:lnTo>
                <a:lnTo>
                  <a:pt x="6934" y="5246"/>
                </a:lnTo>
                <a:lnTo>
                  <a:pt x="6787" y="5246"/>
                </a:lnTo>
                <a:lnTo>
                  <a:pt x="6787" y="4989"/>
                </a:lnTo>
                <a:lnTo>
                  <a:pt x="6750" y="4769"/>
                </a:lnTo>
                <a:lnTo>
                  <a:pt x="6640" y="4549"/>
                </a:lnTo>
                <a:lnTo>
                  <a:pt x="6494" y="4329"/>
                </a:lnTo>
                <a:lnTo>
                  <a:pt x="6310" y="4145"/>
                </a:lnTo>
                <a:lnTo>
                  <a:pt x="6090" y="4035"/>
                </a:lnTo>
                <a:lnTo>
                  <a:pt x="6090" y="3925"/>
                </a:lnTo>
                <a:lnTo>
                  <a:pt x="6163" y="3852"/>
                </a:lnTo>
                <a:lnTo>
                  <a:pt x="6237" y="3779"/>
                </a:lnTo>
                <a:lnTo>
                  <a:pt x="6347" y="3742"/>
                </a:lnTo>
                <a:lnTo>
                  <a:pt x="6567" y="3705"/>
                </a:lnTo>
                <a:lnTo>
                  <a:pt x="6860" y="3632"/>
                </a:lnTo>
                <a:close/>
                <a:moveTo>
                  <a:pt x="6530" y="3192"/>
                </a:moveTo>
                <a:lnTo>
                  <a:pt x="6494" y="3228"/>
                </a:lnTo>
                <a:lnTo>
                  <a:pt x="6457" y="3302"/>
                </a:lnTo>
                <a:lnTo>
                  <a:pt x="6457" y="3338"/>
                </a:lnTo>
                <a:lnTo>
                  <a:pt x="6457" y="3412"/>
                </a:lnTo>
                <a:lnTo>
                  <a:pt x="6200" y="3485"/>
                </a:lnTo>
                <a:lnTo>
                  <a:pt x="5980" y="3558"/>
                </a:lnTo>
                <a:lnTo>
                  <a:pt x="5797" y="3742"/>
                </a:lnTo>
                <a:lnTo>
                  <a:pt x="5760" y="3815"/>
                </a:lnTo>
                <a:lnTo>
                  <a:pt x="5687" y="3925"/>
                </a:lnTo>
                <a:lnTo>
                  <a:pt x="5687" y="4035"/>
                </a:lnTo>
                <a:lnTo>
                  <a:pt x="5687" y="4072"/>
                </a:lnTo>
                <a:lnTo>
                  <a:pt x="5797" y="4219"/>
                </a:lnTo>
                <a:lnTo>
                  <a:pt x="5907" y="4292"/>
                </a:lnTo>
                <a:lnTo>
                  <a:pt x="6053" y="4365"/>
                </a:lnTo>
                <a:lnTo>
                  <a:pt x="6163" y="4439"/>
                </a:lnTo>
                <a:lnTo>
                  <a:pt x="6274" y="4512"/>
                </a:lnTo>
                <a:lnTo>
                  <a:pt x="6347" y="4622"/>
                </a:lnTo>
                <a:lnTo>
                  <a:pt x="6420" y="4769"/>
                </a:lnTo>
                <a:lnTo>
                  <a:pt x="6494" y="5026"/>
                </a:lnTo>
                <a:lnTo>
                  <a:pt x="6457" y="5282"/>
                </a:lnTo>
                <a:lnTo>
                  <a:pt x="6494" y="5392"/>
                </a:lnTo>
                <a:lnTo>
                  <a:pt x="6530" y="5466"/>
                </a:lnTo>
                <a:lnTo>
                  <a:pt x="6750" y="5539"/>
                </a:lnTo>
                <a:lnTo>
                  <a:pt x="6934" y="5539"/>
                </a:lnTo>
                <a:lnTo>
                  <a:pt x="7117" y="5503"/>
                </a:lnTo>
                <a:lnTo>
                  <a:pt x="7264" y="5429"/>
                </a:lnTo>
                <a:lnTo>
                  <a:pt x="7411" y="5282"/>
                </a:lnTo>
                <a:lnTo>
                  <a:pt x="7521" y="5136"/>
                </a:lnTo>
                <a:lnTo>
                  <a:pt x="7631" y="4952"/>
                </a:lnTo>
                <a:lnTo>
                  <a:pt x="7704" y="4769"/>
                </a:lnTo>
                <a:lnTo>
                  <a:pt x="7741" y="4585"/>
                </a:lnTo>
                <a:lnTo>
                  <a:pt x="7777" y="4365"/>
                </a:lnTo>
                <a:lnTo>
                  <a:pt x="7777" y="4145"/>
                </a:lnTo>
                <a:lnTo>
                  <a:pt x="7777" y="3925"/>
                </a:lnTo>
                <a:lnTo>
                  <a:pt x="7704" y="3779"/>
                </a:lnTo>
                <a:lnTo>
                  <a:pt x="7631" y="3668"/>
                </a:lnTo>
                <a:lnTo>
                  <a:pt x="7484" y="3595"/>
                </a:lnTo>
                <a:lnTo>
                  <a:pt x="7337" y="3595"/>
                </a:lnTo>
                <a:lnTo>
                  <a:pt x="7301" y="3485"/>
                </a:lnTo>
                <a:lnTo>
                  <a:pt x="7227" y="3448"/>
                </a:lnTo>
                <a:lnTo>
                  <a:pt x="7044" y="3375"/>
                </a:lnTo>
                <a:lnTo>
                  <a:pt x="6824" y="3302"/>
                </a:lnTo>
                <a:lnTo>
                  <a:pt x="6677" y="3228"/>
                </a:lnTo>
                <a:lnTo>
                  <a:pt x="6567" y="3192"/>
                </a:lnTo>
                <a:close/>
                <a:moveTo>
                  <a:pt x="11739" y="5136"/>
                </a:moveTo>
                <a:lnTo>
                  <a:pt x="12179" y="5686"/>
                </a:lnTo>
                <a:lnTo>
                  <a:pt x="11776" y="5796"/>
                </a:lnTo>
                <a:lnTo>
                  <a:pt x="11409" y="6016"/>
                </a:lnTo>
                <a:lnTo>
                  <a:pt x="11042" y="6236"/>
                </a:lnTo>
                <a:lnTo>
                  <a:pt x="10895" y="6383"/>
                </a:lnTo>
                <a:lnTo>
                  <a:pt x="10785" y="6566"/>
                </a:lnTo>
                <a:lnTo>
                  <a:pt x="10749" y="6640"/>
                </a:lnTo>
                <a:lnTo>
                  <a:pt x="10785" y="6676"/>
                </a:lnTo>
                <a:lnTo>
                  <a:pt x="10859" y="6713"/>
                </a:lnTo>
                <a:lnTo>
                  <a:pt x="10932" y="6713"/>
                </a:lnTo>
                <a:lnTo>
                  <a:pt x="11262" y="6493"/>
                </a:lnTo>
                <a:lnTo>
                  <a:pt x="11556" y="6310"/>
                </a:lnTo>
                <a:lnTo>
                  <a:pt x="11849" y="6199"/>
                </a:lnTo>
                <a:lnTo>
                  <a:pt x="12143" y="6089"/>
                </a:lnTo>
                <a:lnTo>
                  <a:pt x="12253" y="6053"/>
                </a:lnTo>
                <a:lnTo>
                  <a:pt x="12363" y="6016"/>
                </a:lnTo>
                <a:lnTo>
                  <a:pt x="12399" y="5979"/>
                </a:lnTo>
                <a:lnTo>
                  <a:pt x="12619" y="6456"/>
                </a:lnTo>
                <a:lnTo>
                  <a:pt x="12840" y="6896"/>
                </a:lnTo>
                <a:lnTo>
                  <a:pt x="12803" y="6933"/>
                </a:lnTo>
                <a:lnTo>
                  <a:pt x="12326" y="7043"/>
                </a:lnTo>
                <a:lnTo>
                  <a:pt x="11812" y="7117"/>
                </a:lnTo>
                <a:lnTo>
                  <a:pt x="11299" y="7117"/>
                </a:lnTo>
                <a:lnTo>
                  <a:pt x="10749" y="7080"/>
                </a:lnTo>
                <a:lnTo>
                  <a:pt x="10675" y="7117"/>
                </a:lnTo>
                <a:lnTo>
                  <a:pt x="10639" y="7153"/>
                </a:lnTo>
                <a:lnTo>
                  <a:pt x="10639" y="7227"/>
                </a:lnTo>
                <a:lnTo>
                  <a:pt x="10712" y="7300"/>
                </a:lnTo>
                <a:lnTo>
                  <a:pt x="10932" y="7373"/>
                </a:lnTo>
                <a:lnTo>
                  <a:pt x="11189" y="7447"/>
                </a:lnTo>
                <a:lnTo>
                  <a:pt x="11702" y="7483"/>
                </a:lnTo>
                <a:lnTo>
                  <a:pt x="11959" y="7483"/>
                </a:lnTo>
                <a:lnTo>
                  <a:pt x="12216" y="7447"/>
                </a:lnTo>
                <a:lnTo>
                  <a:pt x="12583" y="7373"/>
                </a:lnTo>
                <a:lnTo>
                  <a:pt x="12693" y="7373"/>
                </a:lnTo>
                <a:lnTo>
                  <a:pt x="12766" y="7337"/>
                </a:lnTo>
                <a:lnTo>
                  <a:pt x="12803" y="7410"/>
                </a:lnTo>
                <a:lnTo>
                  <a:pt x="12840" y="7447"/>
                </a:lnTo>
                <a:lnTo>
                  <a:pt x="12876" y="7483"/>
                </a:lnTo>
                <a:lnTo>
                  <a:pt x="12986" y="7520"/>
                </a:lnTo>
                <a:lnTo>
                  <a:pt x="13023" y="7777"/>
                </a:lnTo>
                <a:lnTo>
                  <a:pt x="13060" y="8070"/>
                </a:lnTo>
                <a:lnTo>
                  <a:pt x="12986" y="8107"/>
                </a:lnTo>
                <a:lnTo>
                  <a:pt x="12693" y="7997"/>
                </a:lnTo>
                <a:lnTo>
                  <a:pt x="12473" y="7887"/>
                </a:lnTo>
                <a:lnTo>
                  <a:pt x="12253" y="7777"/>
                </a:lnTo>
                <a:lnTo>
                  <a:pt x="11886" y="7777"/>
                </a:lnTo>
                <a:lnTo>
                  <a:pt x="11776" y="7813"/>
                </a:lnTo>
                <a:lnTo>
                  <a:pt x="11226" y="7777"/>
                </a:lnTo>
                <a:lnTo>
                  <a:pt x="10895" y="7740"/>
                </a:lnTo>
                <a:lnTo>
                  <a:pt x="10749" y="7740"/>
                </a:lnTo>
                <a:lnTo>
                  <a:pt x="10675" y="7703"/>
                </a:lnTo>
                <a:lnTo>
                  <a:pt x="10565" y="7483"/>
                </a:lnTo>
                <a:lnTo>
                  <a:pt x="10529" y="7483"/>
                </a:lnTo>
                <a:lnTo>
                  <a:pt x="10529" y="7520"/>
                </a:lnTo>
                <a:lnTo>
                  <a:pt x="10529" y="7887"/>
                </a:lnTo>
                <a:lnTo>
                  <a:pt x="10529" y="7960"/>
                </a:lnTo>
                <a:lnTo>
                  <a:pt x="10602" y="7997"/>
                </a:lnTo>
                <a:lnTo>
                  <a:pt x="11042" y="8107"/>
                </a:lnTo>
                <a:lnTo>
                  <a:pt x="11482" y="8144"/>
                </a:lnTo>
                <a:lnTo>
                  <a:pt x="11482" y="8327"/>
                </a:lnTo>
                <a:lnTo>
                  <a:pt x="11519" y="8474"/>
                </a:lnTo>
                <a:lnTo>
                  <a:pt x="11592" y="8547"/>
                </a:lnTo>
                <a:lnTo>
                  <a:pt x="11629" y="8584"/>
                </a:lnTo>
                <a:lnTo>
                  <a:pt x="11776" y="8657"/>
                </a:lnTo>
                <a:lnTo>
                  <a:pt x="11959" y="8767"/>
                </a:lnTo>
                <a:lnTo>
                  <a:pt x="11409" y="8657"/>
                </a:lnTo>
                <a:lnTo>
                  <a:pt x="10969" y="8474"/>
                </a:lnTo>
                <a:lnTo>
                  <a:pt x="10712" y="8437"/>
                </a:lnTo>
                <a:lnTo>
                  <a:pt x="10455" y="8400"/>
                </a:lnTo>
                <a:lnTo>
                  <a:pt x="10198" y="8217"/>
                </a:lnTo>
                <a:lnTo>
                  <a:pt x="10052" y="8180"/>
                </a:lnTo>
                <a:lnTo>
                  <a:pt x="9942" y="8144"/>
                </a:lnTo>
                <a:lnTo>
                  <a:pt x="9722" y="8180"/>
                </a:lnTo>
                <a:lnTo>
                  <a:pt x="9575" y="8254"/>
                </a:lnTo>
                <a:lnTo>
                  <a:pt x="9465" y="8364"/>
                </a:lnTo>
                <a:lnTo>
                  <a:pt x="9355" y="8510"/>
                </a:lnTo>
                <a:lnTo>
                  <a:pt x="9245" y="8584"/>
                </a:lnTo>
                <a:lnTo>
                  <a:pt x="9098" y="8620"/>
                </a:lnTo>
                <a:lnTo>
                  <a:pt x="8841" y="8584"/>
                </a:lnTo>
                <a:lnTo>
                  <a:pt x="8621" y="8620"/>
                </a:lnTo>
                <a:lnTo>
                  <a:pt x="8401" y="8694"/>
                </a:lnTo>
                <a:lnTo>
                  <a:pt x="8181" y="8804"/>
                </a:lnTo>
                <a:lnTo>
                  <a:pt x="7924" y="8804"/>
                </a:lnTo>
                <a:lnTo>
                  <a:pt x="7851" y="8767"/>
                </a:lnTo>
                <a:lnTo>
                  <a:pt x="7814" y="8730"/>
                </a:lnTo>
                <a:lnTo>
                  <a:pt x="7814" y="8694"/>
                </a:lnTo>
                <a:lnTo>
                  <a:pt x="7887" y="8620"/>
                </a:lnTo>
                <a:lnTo>
                  <a:pt x="7998" y="8510"/>
                </a:lnTo>
                <a:lnTo>
                  <a:pt x="8144" y="8437"/>
                </a:lnTo>
                <a:lnTo>
                  <a:pt x="8401" y="8327"/>
                </a:lnTo>
                <a:lnTo>
                  <a:pt x="8731" y="8180"/>
                </a:lnTo>
                <a:lnTo>
                  <a:pt x="8915" y="8070"/>
                </a:lnTo>
                <a:lnTo>
                  <a:pt x="9025" y="7924"/>
                </a:lnTo>
                <a:lnTo>
                  <a:pt x="9135" y="7777"/>
                </a:lnTo>
                <a:lnTo>
                  <a:pt x="9208" y="7630"/>
                </a:lnTo>
                <a:lnTo>
                  <a:pt x="9208" y="7447"/>
                </a:lnTo>
                <a:lnTo>
                  <a:pt x="9171" y="7227"/>
                </a:lnTo>
                <a:lnTo>
                  <a:pt x="9098" y="7117"/>
                </a:lnTo>
                <a:lnTo>
                  <a:pt x="8988" y="7006"/>
                </a:lnTo>
                <a:lnTo>
                  <a:pt x="8841" y="6896"/>
                </a:lnTo>
                <a:lnTo>
                  <a:pt x="8694" y="6860"/>
                </a:lnTo>
                <a:lnTo>
                  <a:pt x="8548" y="6823"/>
                </a:lnTo>
                <a:lnTo>
                  <a:pt x="8401" y="6823"/>
                </a:lnTo>
                <a:lnTo>
                  <a:pt x="8254" y="6860"/>
                </a:lnTo>
                <a:lnTo>
                  <a:pt x="8108" y="6933"/>
                </a:lnTo>
                <a:lnTo>
                  <a:pt x="7924" y="7117"/>
                </a:lnTo>
                <a:lnTo>
                  <a:pt x="7924" y="7117"/>
                </a:lnTo>
                <a:lnTo>
                  <a:pt x="7998" y="6970"/>
                </a:lnTo>
                <a:lnTo>
                  <a:pt x="8108" y="6860"/>
                </a:lnTo>
                <a:lnTo>
                  <a:pt x="8291" y="6603"/>
                </a:lnTo>
                <a:lnTo>
                  <a:pt x="8511" y="6383"/>
                </a:lnTo>
                <a:lnTo>
                  <a:pt x="8768" y="6126"/>
                </a:lnTo>
                <a:lnTo>
                  <a:pt x="8951" y="5943"/>
                </a:lnTo>
                <a:lnTo>
                  <a:pt x="9135" y="5796"/>
                </a:lnTo>
                <a:lnTo>
                  <a:pt x="9171" y="5796"/>
                </a:lnTo>
                <a:lnTo>
                  <a:pt x="9391" y="5759"/>
                </a:lnTo>
                <a:lnTo>
                  <a:pt x="9612" y="5686"/>
                </a:lnTo>
                <a:lnTo>
                  <a:pt x="10052" y="5539"/>
                </a:lnTo>
                <a:lnTo>
                  <a:pt x="10455" y="5356"/>
                </a:lnTo>
                <a:lnTo>
                  <a:pt x="10639" y="5282"/>
                </a:lnTo>
                <a:lnTo>
                  <a:pt x="10895" y="5246"/>
                </a:lnTo>
                <a:lnTo>
                  <a:pt x="10895" y="5246"/>
                </a:lnTo>
                <a:lnTo>
                  <a:pt x="10602" y="5503"/>
                </a:lnTo>
                <a:lnTo>
                  <a:pt x="10492" y="5649"/>
                </a:lnTo>
                <a:lnTo>
                  <a:pt x="10419" y="5833"/>
                </a:lnTo>
                <a:lnTo>
                  <a:pt x="10455" y="5869"/>
                </a:lnTo>
                <a:lnTo>
                  <a:pt x="10639" y="5796"/>
                </a:lnTo>
                <a:lnTo>
                  <a:pt x="10822" y="5723"/>
                </a:lnTo>
                <a:lnTo>
                  <a:pt x="11152" y="5503"/>
                </a:lnTo>
                <a:lnTo>
                  <a:pt x="11739" y="5136"/>
                </a:lnTo>
                <a:close/>
                <a:moveTo>
                  <a:pt x="11996" y="8254"/>
                </a:moveTo>
                <a:lnTo>
                  <a:pt x="12546" y="8400"/>
                </a:lnTo>
                <a:lnTo>
                  <a:pt x="12729" y="8584"/>
                </a:lnTo>
                <a:lnTo>
                  <a:pt x="12803" y="8620"/>
                </a:lnTo>
                <a:lnTo>
                  <a:pt x="12876" y="8657"/>
                </a:lnTo>
                <a:lnTo>
                  <a:pt x="12950" y="8620"/>
                </a:lnTo>
                <a:lnTo>
                  <a:pt x="13023" y="8584"/>
                </a:lnTo>
                <a:lnTo>
                  <a:pt x="12950" y="9024"/>
                </a:lnTo>
                <a:lnTo>
                  <a:pt x="12509" y="8914"/>
                </a:lnTo>
                <a:lnTo>
                  <a:pt x="12399" y="8657"/>
                </a:lnTo>
                <a:lnTo>
                  <a:pt x="12216" y="8474"/>
                </a:lnTo>
                <a:lnTo>
                  <a:pt x="12033" y="8327"/>
                </a:lnTo>
                <a:lnTo>
                  <a:pt x="11959" y="8290"/>
                </a:lnTo>
                <a:lnTo>
                  <a:pt x="11996" y="8254"/>
                </a:lnTo>
                <a:close/>
                <a:moveTo>
                  <a:pt x="10932" y="8841"/>
                </a:moveTo>
                <a:lnTo>
                  <a:pt x="11519" y="9097"/>
                </a:lnTo>
                <a:lnTo>
                  <a:pt x="12106" y="9244"/>
                </a:lnTo>
                <a:lnTo>
                  <a:pt x="12033" y="9391"/>
                </a:lnTo>
                <a:lnTo>
                  <a:pt x="11922" y="9537"/>
                </a:lnTo>
                <a:lnTo>
                  <a:pt x="11776" y="9611"/>
                </a:lnTo>
                <a:lnTo>
                  <a:pt x="11702" y="9611"/>
                </a:lnTo>
                <a:lnTo>
                  <a:pt x="11629" y="9574"/>
                </a:lnTo>
                <a:lnTo>
                  <a:pt x="11519" y="9537"/>
                </a:lnTo>
                <a:lnTo>
                  <a:pt x="11409" y="9427"/>
                </a:lnTo>
                <a:lnTo>
                  <a:pt x="11226" y="9244"/>
                </a:lnTo>
                <a:lnTo>
                  <a:pt x="10932" y="8841"/>
                </a:lnTo>
                <a:close/>
                <a:moveTo>
                  <a:pt x="12509" y="9354"/>
                </a:moveTo>
                <a:lnTo>
                  <a:pt x="12876" y="9391"/>
                </a:lnTo>
                <a:lnTo>
                  <a:pt x="12656" y="10161"/>
                </a:lnTo>
                <a:lnTo>
                  <a:pt x="12583" y="10088"/>
                </a:lnTo>
                <a:lnTo>
                  <a:pt x="12363" y="10088"/>
                </a:lnTo>
                <a:lnTo>
                  <a:pt x="12216" y="10051"/>
                </a:lnTo>
                <a:lnTo>
                  <a:pt x="11886" y="9978"/>
                </a:lnTo>
                <a:lnTo>
                  <a:pt x="12106" y="9868"/>
                </a:lnTo>
                <a:lnTo>
                  <a:pt x="12289" y="9758"/>
                </a:lnTo>
                <a:lnTo>
                  <a:pt x="12399" y="9574"/>
                </a:lnTo>
                <a:lnTo>
                  <a:pt x="12509" y="9354"/>
                </a:lnTo>
                <a:close/>
                <a:moveTo>
                  <a:pt x="10382" y="9721"/>
                </a:moveTo>
                <a:lnTo>
                  <a:pt x="11409" y="10161"/>
                </a:lnTo>
                <a:lnTo>
                  <a:pt x="11922" y="10381"/>
                </a:lnTo>
                <a:lnTo>
                  <a:pt x="12253" y="10491"/>
                </a:lnTo>
                <a:lnTo>
                  <a:pt x="12399" y="10491"/>
                </a:lnTo>
                <a:lnTo>
                  <a:pt x="12509" y="10455"/>
                </a:lnTo>
                <a:lnTo>
                  <a:pt x="12326" y="10968"/>
                </a:lnTo>
                <a:lnTo>
                  <a:pt x="12033" y="10858"/>
                </a:lnTo>
                <a:lnTo>
                  <a:pt x="11886" y="10785"/>
                </a:lnTo>
                <a:lnTo>
                  <a:pt x="11776" y="10711"/>
                </a:lnTo>
                <a:lnTo>
                  <a:pt x="11519" y="10528"/>
                </a:lnTo>
                <a:lnTo>
                  <a:pt x="11409" y="10418"/>
                </a:lnTo>
                <a:lnTo>
                  <a:pt x="11262" y="10344"/>
                </a:lnTo>
                <a:lnTo>
                  <a:pt x="11079" y="10308"/>
                </a:lnTo>
                <a:lnTo>
                  <a:pt x="10895" y="10271"/>
                </a:lnTo>
                <a:lnTo>
                  <a:pt x="10492" y="10234"/>
                </a:lnTo>
                <a:lnTo>
                  <a:pt x="10455" y="9978"/>
                </a:lnTo>
                <a:lnTo>
                  <a:pt x="10382" y="9721"/>
                </a:lnTo>
                <a:close/>
                <a:moveTo>
                  <a:pt x="10455" y="10528"/>
                </a:moveTo>
                <a:lnTo>
                  <a:pt x="10785" y="10601"/>
                </a:lnTo>
                <a:lnTo>
                  <a:pt x="10969" y="10638"/>
                </a:lnTo>
                <a:lnTo>
                  <a:pt x="11115" y="10711"/>
                </a:lnTo>
                <a:lnTo>
                  <a:pt x="11336" y="10821"/>
                </a:lnTo>
                <a:lnTo>
                  <a:pt x="11519" y="10968"/>
                </a:lnTo>
                <a:lnTo>
                  <a:pt x="11702" y="11115"/>
                </a:lnTo>
                <a:lnTo>
                  <a:pt x="11886" y="11262"/>
                </a:lnTo>
                <a:lnTo>
                  <a:pt x="12106" y="11335"/>
                </a:lnTo>
                <a:lnTo>
                  <a:pt x="11739" y="11922"/>
                </a:lnTo>
                <a:lnTo>
                  <a:pt x="11629" y="11922"/>
                </a:lnTo>
                <a:lnTo>
                  <a:pt x="11482" y="11885"/>
                </a:lnTo>
                <a:lnTo>
                  <a:pt x="11226" y="11738"/>
                </a:lnTo>
                <a:lnTo>
                  <a:pt x="10565" y="11482"/>
                </a:lnTo>
                <a:lnTo>
                  <a:pt x="10272" y="11335"/>
                </a:lnTo>
                <a:lnTo>
                  <a:pt x="10382" y="10968"/>
                </a:lnTo>
                <a:lnTo>
                  <a:pt x="10455" y="10601"/>
                </a:lnTo>
                <a:lnTo>
                  <a:pt x="10455" y="10528"/>
                </a:lnTo>
                <a:close/>
                <a:moveTo>
                  <a:pt x="10125" y="11665"/>
                </a:moveTo>
                <a:lnTo>
                  <a:pt x="10785" y="11958"/>
                </a:lnTo>
                <a:lnTo>
                  <a:pt x="11115" y="12142"/>
                </a:lnTo>
                <a:lnTo>
                  <a:pt x="11299" y="12215"/>
                </a:lnTo>
                <a:lnTo>
                  <a:pt x="11482" y="12289"/>
                </a:lnTo>
                <a:lnTo>
                  <a:pt x="11226" y="12655"/>
                </a:lnTo>
                <a:lnTo>
                  <a:pt x="10895" y="12545"/>
                </a:lnTo>
                <a:lnTo>
                  <a:pt x="10455" y="12399"/>
                </a:lnTo>
                <a:lnTo>
                  <a:pt x="10052" y="12252"/>
                </a:lnTo>
                <a:lnTo>
                  <a:pt x="9868" y="12142"/>
                </a:lnTo>
                <a:lnTo>
                  <a:pt x="10125" y="11665"/>
                </a:lnTo>
                <a:close/>
                <a:moveTo>
                  <a:pt x="9355" y="9574"/>
                </a:moveTo>
                <a:lnTo>
                  <a:pt x="9575" y="9611"/>
                </a:lnTo>
                <a:lnTo>
                  <a:pt x="9795" y="9648"/>
                </a:lnTo>
                <a:lnTo>
                  <a:pt x="9978" y="9758"/>
                </a:lnTo>
                <a:lnTo>
                  <a:pt x="10052" y="9868"/>
                </a:lnTo>
                <a:lnTo>
                  <a:pt x="10088" y="9941"/>
                </a:lnTo>
                <a:lnTo>
                  <a:pt x="10125" y="10088"/>
                </a:lnTo>
                <a:lnTo>
                  <a:pt x="10125" y="10198"/>
                </a:lnTo>
                <a:lnTo>
                  <a:pt x="9832" y="10161"/>
                </a:lnTo>
                <a:lnTo>
                  <a:pt x="9795" y="10198"/>
                </a:lnTo>
                <a:lnTo>
                  <a:pt x="9795" y="10234"/>
                </a:lnTo>
                <a:lnTo>
                  <a:pt x="9942" y="10344"/>
                </a:lnTo>
                <a:lnTo>
                  <a:pt x="10088" y="10455"/>
                </a:lnTo>
                <a:lnTo>
                  <a:pt x="10015" y="10785"/>
                </a:lnTo>
                <a:lnTo>
                  <a:pt x="9942" y="11078"/>
                </a:lnTo>
                <a:lnTo>
                  <a:pt x="9905" y="11188"/>
                </a:lnTo>
                <a:lnTo>
                  <a:pt x="9648" y="11115"/>
                </a:lnTo>
                <a:lnTo>
                  <a:pt x="9391" y="11078"/>
                </a:lnTo>
                <a:lnTo>
                  <a:pt x="9355" y="11078"/>
                </a:lnTo>
                <a:lnTo>
                  <a:pt x="9318" y="11115"/>
                </a:lnTo>
                <a:lnTo>
                  <a:pt x="9318" y="11151"/>
                </a:lnTo>
                <a:lnTo>
                  <a:pt x="9355" y="11188"/>
                </a:lnTo>
                <a:lnTo>
                  <a:pt x="9538" y="11372"/>
                </a:lnTo>
                <a:lnTo>
                  <a:pt x="9795" y="11518"/>
                </a:lnTo>
                <a:lnTo>
                  <a:pt x="9501" y="11995"/>
                </a:lnTo>
                <a:lnTo>
                  <a:pt x="9061" y="11812"/>
                </a:lnTo>
                <a:lnTo>
                  <a:pt x="8584" y="11628"/>
                </a:lnTo>
                <a:lnTo>
                  <a:pt x="8548" y="11628"/>
                </a:lnTo>
                <a:lnTo>
                  <a:pt x="8548" y="11702"/>
                </a:lnTo>
                <a:lnTo>
                  <a:pt x="8731" y="11848"/>
                </a:lnTo>
                <a:lnTo>
                  <a:pt x="8915" y="12032"/>
                </a:lnTo>
                <a:lnTo>
                  <a:pt x="9318" y="12289"/>
                </a:lnTo>
                <a:lnTo>
                  <a:pt x="9061" y="12582"/>
                </a:lnTo>
                <a:lnTo>
                  <a:pt x="8805" y="12802"/>
                </a:lnTo>
                <a:lnTo>
                  <a:pt x="8548" y="12692"/>
                </a:lnTo>
                <a:lnTo>
                  <a:pt x="8401" y="12069"/>
                </a:lnTo>
                <a:lnTo>
                  <a:pt x="8291" y="11445"/>
                </a:lnTo>
                <a:lnTo>
                  <a:pt x="8218" y="11298"/>
                </a:lnTo>
                <a:lnTo>
                  <a:pt x="8144" y="11188"/>
                </a:lnTo>
                <a:lnTo>
                  <a:pt x="8034" y="11115"/>
                </a:lnTo>
                <a:lnTo>
                  <a:pt x="7374" y="11115"/>
                </a:lnTo>
                <a:lnTo>
                  <a:pt x="7264" y="11078"/>
                </a:lnTo>
                <a:lnTo>
                  <a:pt x="7154" y="11041"/>
                </a:lnTo>
                <a:lnTo>
                  <a:pt x="7007" y="10895"/>
                </a:lnTo>
                <a:lnTo>
                  <a:pt x="6897" y="10675"/>
                </a:lnTo>
                <a:lnTo>
                  <a:pt x="6860" y="10455"/>
                </a:lnTo>
                <a:lnTo>
                  <a:pt x="6860" y="10344"/>
                </a:lnTo>
                <a:lnTo>
                  <a:pt x="6897" y="10234"/>
                </a:lnTo>
                <a:lnTo>
                  <a:pt x="6934" y="10124"/>
                </a:lnTo>
                <a:lnTo>
                  <a:pt x="7007" y="10051"/>
                </a:lnTo>
                <a:lnTo>
                  <a:pt x="7227" y="9978"/>
                </a:lnTo>
                <a:lnTo>
                  <a:pt x="7447" y="9904"/>
                </a:lnTo>
                <a:lnTo>
                  <a:pt x="8328" y="9721"/>
                </a:lnTo>
                <a:lnTo>
                  <a:pt x="8401" y="9758"/>
                </a:lnTo>
                <a:lnTo>
                  <a:pt x="8548" y="9758"/>
                </a:lnTo>
                <a:lnTo>
                  <a:pt x="8841" y="9648"/>
                </a:lnTo>
                <a:lnTo>
                  <a:pt x="9135" y="9574"/>
                </a:lnTo>
                <a:close/>
                <a:moveTo>
                  <a:pt x="1028" y="7373"/>
                </a:moveTo>
                <a:lnTo>
                  <a:pt x="1028" y="7887"/>
                </a:lnTo>
                <a:lnTo>
                  <a:pt x="1101" y="8437"/>
                </a:lnTo>
                <a:lnTo>
                  <a:pt x="1138" y="8474"/>
                </a:lnTo>
                <a:lnTo>
                  <a:pt x="1211" y="8510"/>
                </a:lnTo>
                <a:lnTo>
                  <a:pt x="1285" y="8510"/>
                </a:lnTo>
                <a:lnTo>
                  <a:pt x="1358" y="8474"/>
                </a:lnTo>
                <a:lnTo>
                  <a:pt x="1872" y="8070"/>
                </a:lnTo>
                <a:lnTo>
                  <a:pt x="1945" y="8951"/>
                </a:lnTo>
                <a:lnTo>
                  <a:pt x="1982" y="9611"/>
                </a:lnTo>
                <a:lnTo>
                  <a:pt x="1982" y="9758"/>
                </a:lnTo>
                <a:lnTo>
                  <a:pt x="1982" y="9904"/>
                </a:lnTo>
                <a:lnTo>
                  <a:pt x="1872" y="10014"/>
                </a:lnTo>
                <a:lnTo>
                  <a:pt x="1762" y="10088"/>
                </a:lnTo>
                <a:lnTo>
                  <a:pt x="1615" y="10271"/>
                </a:lnTo>
                <a:lnTo>
                  <a:pt x="1505" y="10455"/>
                </a:lnTo>
                <a:lnTo>
                  <a:pt x="1468" y="10638"/>
                </a:lnTo>
                <a:lnTo>
                  <a:pt x="1468" y="10858"/>
                </a:lnTo>
                <a:lnTo>
                  <a:pt x="1505" y="11078"/>
                </a:lnTo>
                <a:lnTo>
                  <a:pt x="1578" y="11298"/>
                </a:lnTo>
                <a:lnTo>
                  <a:pt x="1688" y="11702"/>
                </a:lnTo>
                <a:lnTo>
                  <a:pt x="2165" y="12876"/>
                </a:lnTo>
                <a:lnTo>
                  <a:pt x="1835" y="12509"/>
                </a:lnTo>
                <a:lnTo>
                  <a:pt x="1505" y="12142"/>
                </a:lnTo>
                <a:lnTo>
                  <a:pt x="1211" y="11665"/>
                </a:lnTo>
                <a:lnTo>
                  <a:pt x="918" y="11188"/>
                </a:lnTo>
                <a:lnTo>
                  <a:pt x="735" y="10675"/>
                </a:lnTo>
                <a:lnTo>
                  <a:pt x="588" y="10161"/>
                </a:lnTo>
                <a:lnTo>
                  <a:pt x="551" y="9831"/>
                </a:lnTo>
                <a:lnTo>
                  <a:pt x="514" y="9501"/>
                </a:lnTo>
                <a:lnTo>
                  <a:pt x="551" y="9171"/>
                </a:lnTo>
                <a:lnTo>
                  <a:pt x="588" y="8841"/>
                </a:lnTo>
                <a:lnTo>
                  <a:pt x="771" y="8180"/>
                </a:lnTo>
                <a:lnTo>
                  <a:pt x="955" y="7557"/>
                </a:lnTo>
                <a:lnTo>
                  <a:pt x="1028" y="7373"/>
                </a:lnTo>
                <a:close/>
                <a:moveTo>
                  <a:pt x="9612" y="12472"/>
                </a:moveTo>
                <a:lnTo>
                  <a:pt x="9942" y="12619"/>
                </a:lnTo>
                <a:lnTo>
                  <a:pt x="10675" y="12912"/>
                </a:lnTo>
                <a:lnTo>
                  <a:pt x="10895" y="12986"/>
                </a:lnTo>
                <a:lnTo>
                  <a:pt x="10529" y="13316"/>
                </a:lnTo>
                <a:lnTo>
                  <a:pt x="10162" y="13609"/>
                </a:lnTo>
                <a:lnTo>
                  <a:pt x="9685" y="13279"/>
                </a:lnTo>
                <a:lnTo>
                  <a:pt x="9171" y="12986"/>
                </a:lnTo>
                <a:lnTo>
                  <a:pt x="9391" y="12729"/>
                </a:lnTo>
                <a:lnTo>
                  <a:pt x="9612" y="12472"/>
                </a:lnTo>
                <a:close/>
                <a:moveTo>
                  <a:pt x="2569" y="5209"/>
                </a:moveTo>
                <a:lnTo>
                  <a:pt x="2899" y="5319"/>
                </a:lnTo>
                <a:lnTo>
                  <a:pt x="3266" y="5356"/>
                </a:lnTo>
                <a:lnTo>
                  <a:pt x="3999" y="5356"/>
                </a:lnTo>
                <a:lnTo>
                  <a:pt x="4733" y="5429"/>
                </a:lnTo>
                <a:lnTo>
                  <a:pt x="5467" y="5539"/>
                </a:lnTo>
                <a:lnTo>
                  <a:pt x="5320" y="5649"/>
                </a:lnTo>
                <a:lnTo>
                  <a:pt x="5173" y="5723"/>
                </a:lnTo>
                <a:lnTo>
                  <a:pt x="4880" y="5833"/>
                </a:lnTo>
                <a:lnTo>
                  <a:pt x="4696" y="5943"/>
                </a:lnTo>
                <a:lnTo>
                  <a:pt x="4513" y="6053"/>
                </a:lnTo>
                <a:lnTo>
                  <a:pt x="4366" y="6236"/>
                </a:lnTo>
                <a:lnTo>
                  <a:pt x="4293" y="6420"/>
                </a:lnTo>
                <a:lnTo>
                  <a:pt x="4256" y="6493"/>
                </a:lnTo>
                <a:lnTo>
                  <a:pt x="4293" y="6603"/>
                </a:lnTo>
                <a:lnTo>
                  <a:pt x="4329" y="6676"/>
                </a:lnTo>
                <a:lnTo>
                  <a:pt x="4366" y="6750"/>
                </a:lnTo>
                <a:lnTo>
                  <a:pt x="4439" y="6823"/>
                </a:lnTo>
                <a:lnTo>
                  <a:pt x="4549" y="6823"/>
                </a:lnTo>
                <a:lnTo>
                  <a:pt x="4660" y="6860"/>
                </a:lnTo>
                <a:lnTo>
                  <a:pt x="4696" y="6933"/>
                </a:lnTo>
                <a:lnTo>
                  <a:pt x="4733" y="7117"/>
                </a:lnTo>
                <a:lnTo>
                  <a:pt x="4770" y="7300"/>
                </a:lnTo>
                <a:lnTo>
                  <a:pt x="4770" y="7667"/>
                </a:lnTo>
                <a:lnTo>
                  <a:pt x="4806" y="7813"/>
                </a:lnTo>
                <a:lnTo>
                  <a:pt x="4586" y="7520"/>
                </a:lnTo>
                <a:lnTo>
                  <a:pt x="4366" y="7263"/>
                </a:lnTo>
                <a:lnTo>
                  <a:pt x="4256" y="7190"/>
                </a:lnTo>
                <a:lnTo>
                  <a:pt x="4146" y="7153"/>
                </a:lnTo>
                <a:lnTo>
                  <a:pt x="3999" y="7117"/>
                </a:lnTo>
                <a:lnTo>
                  <a:pt x="3889" y="7153"/>
                </a:lnTo>
                <a:lnTo>
                  <a:pt x="3632" y="7227"/>
                </a:lnTo>
                <a:lnTo>
                  <a:pt x="3412" y="7373"/>
                </a:lnTo>
                <a:lnTo>
                  <a:pt x="3192" y="7593"/>
                </a:lnTo>
                <a:lnTo>
                  <a:pt x="2972" y="7813"/>
                </a:lnTo>
                <a:lnTo>
                  <a:pt x="2825" y="8070"/>
                </a:lnTo>
                <a:lnTo>
                  <a:pt x="2715" y="8364"/>
                </a:lnTo>
                <a:lnTo>
                  <a:pt x="2642" y="8657"/>
                </a:lnTo>
                <a:lnTo>
                  <a:pt x="2605" y="8951"/>
                </a:lnTo>
                <a:lnTo>
                  <a:pt x="2605" y="9244"/>
                </a:lnTo>
                <a:lnTo>
                  <a:pt x="2679" y="9537"/>
                </a:lnTo>
                <a:lnTo>
                  <a:pt x="2679" y="9611"/>
                </a:lnTo>
                <a:lnTo>
                  <a:pt x="2752" y="9648"/>
                </a:lnTo>
                <a:lnTo>
                  <a:pt x="2789" y="9684"/>
                </a:lnTo>
                <a:lnTo>
                  <a:pt x="3156" y="9684"/>
                </a:lnTo>
                <a:lnTo>
                  <a:pt x="3449" y="9758"/>
                </a:lnTo>
                <a:lnTo>
                  <a:pt x="3706" y="9868"/>
                </a:lnTo>
                <a:lnTo>
                  <a:pt x="3963" y="10014"/>
                </a:lnTo>
                <a:lnTo>
                  <a:pt x="4183" y="10198"/>
                </a:lnTo>
                <a:lnTo>
                  <a:pt x="4403" y="10418"/>
                </a:lnTo>
                <a:lnTo>
                  <a:pt x="4770" y="10858"/>
                </a:lnTo>
                <a:lnTo>
                  <a:pt x="4403" y="11151"/>
                </a:lnTo>
                <a:lnTo>
                  <a:pt x="4109" y="11445"/>
                </a:lnTo>
                <a:lnTo>
                  <a:pt x="3816" y="11775"/>
                </a:lnTo>
                <a:lnTo>
                  <a:pt x="3596" y="12142"/>
                </a:lnTo>
                <a:lnTo>
                  <a:pt x="3412" y="12545"/>
                </a:lnTo>
                <a:lnTo>
                  <a:pt x="3266" y="12986"/>
                </a:lnTo>
                <a:lnTo>
                  <a:pt x="3192" y="13426"/>
                </a:lnTo>
                <a:lnTo>
                  <a:pt x="3156" y="13866"/>
                </a:lnTo>
                <a:lnTo>
                  <a:pt x="3082" y="13829"/>
                </a:lnTo>
                <a:lnTo>
                  <a:pt x="2972" y="13719"/>
                </a:lnTo>
                <a:lnTo>
                  <a:pt x="2899" y="13572"/>
                </a:lnTo>
                <a:lnTo>
                  <a:pt x="2459" y="12582"/>
                </a:lnTo>
                <a:lnTo>
                  <a:pt x="2092" y="11702"/>
                </a:lnTo>
                <a:lnTo>
                  <a:pt x="1945" y="11262"/>
                </a:lnTo>
                <a:lnTo>
                  <a:pt x="1872" y="10821"/>
                </a:lnTo>
                <a:lnTo>
                  <a:pt x="1872" y="10638"/>
                </a:lnTo>
                <a:lnTo>
                  <a:pt x="1945" y="10491"/>
                </a:lnTo>
                <a:lnTo>
                  <a:pt x="2055" y="10381"/>
                </a:lnTo>
                <a:lnTo>
                  <a:pt x="2202" y="10271"/>
                </a:lnTo>
                <a:lnTo>
                  <a:pt x="2312" y="10161"/>
                </a:lnTo>
                <a:lnTo>
                  <a:pt x="2385" y="10051"/>
                </a:lnTo>
                <a:lnTo>
                  <a:pt x="2385" y="9904"/>
                </a:lnTo>
                <a:lnTo>
                  <a:pt x="2385" y="9721"/>
                </a:lnTo>
                <a:lnTo>
                  <a:pt x="2312" y="8730"/>
                </a:lnTo>
                <a:lnTo>
                  <a:pt x="2165" y="7740"/>
                </a:lnTo>
                <a:lnTo>
                  <a:pt x="2165" y="7667"/>
                </a:lnTo>
                <a:lnTo>
                  <a:pt x="2092" y="7593"/>
                </a:lnTo>
                <a:lnTo>
                  <a:pt x="1945" y="7593"/>
                </a:lnTo>
                <a:lnTo>
                  <a:pt x="1358" y="8070"/>
                </a:lnTo>
                <a:lnTo>
                  <a:pt x="1321" y="7667"/>
                </a:lnTo>
                <a:lnTo>
                  <a:pt x="1358" y="7263"/>
                </a:lnTo>
                <a:lnTo>
                  <a:pt x="1395" y="6860"/>
                </a:lnTo>
                <a:lnTo>
                  <a:pt x="1505" y="6456"/>
                </a:lnTo>
                <a:lnTo>
                  <a:pt x="1505" y="6383"/>
                </a:lnTo>
                <a:lnTo>
                  <a:pt x="1468" y="6310"/>
                </a:lnTo>
                <a:lnTo>
                  <a:pt x="1725" y="5796"/>
                </a:lnTo>
                <a:lnTo>
                  <a:pt x="1982" y="5319"/>
                </a:lnTo>
                <a:lnTo>
                  <a:pt x="2239" y="5356"/>
                </a:lnTo>
                <a:lnTo>
                  <a:pt x="2495" y="5392"/>
                </a:lnTo>
                <a:lnTo>
                  <a:pt x="2569" y="5356"/>
                </a:lnTo>
                <a:lnTo>
                  <a:pt x="2605" y="5319"/>
                </a:lnTo>
                <a:lnTo>
                  <a:pt x="2605" y="5282"/>
                </a:lnTo>
                <a:lnTo>
                  <a:pt x="2569" y="5209"/>
                </a:lnTo>
                <a:close/>
                <a:moveTo>
                  <a:pt x="8805" y="13939"/>
                </a:moveTo>
                <a:lnTo>
                  <a:pt x="9098" y="13976"/>
                </a:lnTo>
                <a:lnTo>
                  <a:pt x="9391" y="14049"/>
                </a:lnTo>
                <a:lnTo>
                  <a:pt x="9208" y="14086"/>
                </a:lnTo>
                <a:lnTo>
                  <a:pt x="9171" y="14049"/>
                </a:lnTo>
                <a:lnTo>
                  <a:pt x="9061" y="14049"/>
                </a:lnTo>
                <a:lnTo>
                  <a:pt x="8988" y="13976"/>
                </a:lnTo>
                <a:lnTo>
                  <a:pt x="8805" y="13939"/>
                </a:lnTo>
                <a:close/>
                <a:moveTo>
                  <a:pt x="5815" y="14178"/>
                </a:moveTo>
                <a:lnTo>
                  <a:pt x="5797" y="14196"/>
                </a:lnTo>
                <a:lnTo>
                  <a:pt x="5760" y="14196"/>
                </a:lnTo>
                <a:lnTo>
                  <a:pt x="5815" y="14178"/>
                </a:lnTo>
                <a:close/>
                <a:moveTo>
                  <a:pt x="7154" y="2935"/>
                </a:moveTo>
                <a:lnTo>
                  <a:pt x="7594" y="3008"/>
                </a:lnTo>
                <a:lnTo>
                  <a:pt x="8034" y="3082"/>
                </a:lnTo>
                <a:lnTo>
                  <a:pt x="8438" y="3155"/>
                </a:lnTo>
                <a:lnTo>
                  <a:pt x="8401" y="3192"/>
                </a:lnTo>
                <a:lnTo>
                  <a:pt x="8401" y="3228"/>
                </a:lnTo>
                <a:lnTo>
                  <a:pt x="8401" y="3265"/>
                </a:lnTo>
                <a:lnTo>
                  <a:pt x="8438" y="3265"/>
                </a:lnTo>
                <a:lnTo>
                  <a:pt x="8621" y="3228"/>
                </a:lnTo>
                <a:lnTo>
                  <a:pt x="8768" y="3265"/>
                </a:lnTo>
                <a:lnTo>
                  <a:pt x="8805" y="3265"/>
                </a:lnTo>
                <a:lnTo>
                  <a:pt x="8768" y="3338"/>
                </a:lnTo>
                <a:lnTo>
                  <a:pt x="8768" y="3412"/>
                </a:lnTo>
                <a:lnTo>
                  <a:pt x="8768" y="3448"/>
                </a:lnTo>
                <a:lnTo>
                  <a:pt x="8805" y="3485"/>
                </a:lnTo>
                <a:lnTo>
                  <a:pt x="8841" y="3485"/>
                </a:lnTo>
                <a:lnTo>
                  <a:pt x="8915" y="3522"/>
                </a:lnTo>
                <a:lnTo>
                  <a:pt x="8988" y="3558"/>
                </a:lnTo>
                <a:lnTo>
                  <a:pt x="9098" y="3668"/>
                </a:lnTo>
                <a:lnTo>
                  <a:pt x="9208" y="3815"/>
                </a:lnTo>
                <a:lnTo>
                  <a:pt x="9245" y="3852"/>
                </a:lnTo>
                <a:lnTo>
                  <a:pt x="9281" y="3889"/>
                </a:lnTo>
                <a:lnTo>
                  <a:pt x="9318" y="3852"/>
                </a:lnTo>
                <a:lnTo>
                  <a:pt x="9391" y="3742"/>
                </a:lnTo>
                <a:lnTo>
                  <a:pt x="9465" y="3632"/>
                </a:lnTo>
                <a:lnTo>
                  <a:pt x="9538" y="3558"/>
                </a:lnTo>
                <a:lnTo>
                  <a:pt x="9758" y="3632"/>
                </a:lnTo>
                <a:lnTo>
                  <a:pt x="9612" y="3815"/>
                </a:lnTo>
                <a:lnTo>
                  <a:pt x="9501" y="3999"/>
                </a:lnTo>
                <a:lnTo>
                  <a:pt x="9465" y="4072"/>
                </a:lnTo>
                <a:lnTo>
                  <a:pt x="9465" y="4182"/>
                </a:lnTo>
                <a:lnTo>
                  <a:pt x="9575" y="4182"/>
                </a:lnTo>
                <a:lnTo>
                  <a:pt x="9648" y="4145"/>
                </a:lnTo>
                <a:lnTo>
                  <a:pt x="9795" y="4035"/>
                </a:lnTo>
                <a:lnTo>
                  <a:pt x="10052" y="3815"/>
                </a:lnTo>
                <a:lnTo>
                  <a:pt x="10308" y="3962"/>
                </a:lnTo>
                <a:lnTo>
                  <a:pt x="10235" y="4035"/>
                </a:lnTo>
                <a:lnTo>
                  <a:pt x="9978" y="4365"/>
                </a:lnTo>
                <a:lnTo>
                  <a:pt x="9868" y="4512"/>
                </a:lnTo>
                <a:lnTo>
                  <a:pt x="9795" y="4696"/>
                </a:lnTo>
                <a:lnTo>
                  <a:pt x="9795" y="4732"/>
                </a:lnTo>
                <a:lnTo>
                  <a:pt x="9832" y="4732"/>
                </a:lnTo>
                <a:lnTo>
                  <a:pt x="10015" y="4659"/>
                </a:lnTo>
                <a:lnTo>
                  <a:pt x="10198" y="4549"/>
                </a:lnTo>
                <a:lnTo>
                  <a:pt x="10492" y="4329"/>
                </a:lnTo>
                <a:lnTo>
                  <a:pt x="10639" y="4182"/>
                </a:lnTo>
                <a:lnTo>
                  <a:pt x="10822" y="4292"/>
                </a:lnTo>
                <a:lnTo>
                  <a:pt x="10565" y="4549"/>
                </a:lnTo>
                <a:lnTo>
                  <a:pt x="10272" y="4879"/>
                </a:lnTo>
                <a:lnTo>
                  <a:pt x="10052" y="5209"/>
                </a:lnTo>
                <a:lnTo>
                  <a:pt x="9942" y="5246"/>
                </a:lnTo>
                <a:lnTo>
                  <a:pt x="9648" y="5392"/>
                </a:lnTo>
                <a:lnTo>
                  <a:pt x="9391" y="5539"/>
                </a:lnTo>
                <a:lnTo>
                  <a:pt x="9281" y="5539"/>
                </a:lnTo>
                <a:lnTo>
                  <a:pt x="9135" y="5576"/>
                </a:lnTo>
                <a:lnTo>
                  <a:pt x="8805" y="5759"/>
                </a:lnTo>
                <a:lnTo>
                  <a:pt x="8548" y="5979"/>
                </a:lnTo>
                <a:lnTo>
                  <a:pt x="8364" y="6089"/>
                </a:lnTo>
                <a:lnTo>
                  <a:pt x="8071" y="6346"/>
                </a:lnTo>
                <a:lnTo>
                  <a:pt x="7924" y="6566"/>
                </a:lnTo>
                <a:lnTo>
                  <a:pt x="7741" y="6750"/>
                </a:lnTo>
                <a:lnTo>
                  <a:pt x="7631" y="6970"/>
                </a:lnTo>
                <a:lnTo>
                  <a:pt x="7594" y="7153"/>
                </a:lnTo>
                <a:lnTo>
                  <a:pt x="7631" y="7227"/>
                </a:lnTo>
                <a:lnTo>
                  <a:pt x="7667" y="7300"/>
                </a:lnTo>
                <a:lnTo>
                  <a:pt x="7741" y="7373"/>
                </a:lnTo>
                <a:lnTo>
                  <a:pt x="7851" y="7410"/>
                </a:lnTo>
                <a:lnTo>
                  <a:pt x="7998" y="7410"/>
                </a:lnTo>
                <a:lnTo>
                  <a:pt x="8144" y="7337"/>
                </a:lnTo>
                <a:lnTo>
                  <a:pt x="8401" y="7190"/>
                </a:lnTo>
                <a:lnTo>
                  <a:pt x="8548" y="7153"/>
                </a:lnTo>
                <a:lnTo>
                  <a:pt x="8731" y="7227"/>
                </a:lnTo>
                <a:lnTo>
                  <a:pt x="8805" y="7263"/>
                </a:lnTo>
                <a:lnTo>
                  <a:pt x="8878" y="7337"/>
                </a:lnTo>
                <a:lnTo>
                  <a:pt x="8915" y="7410"/>
                </a:lnTo>
                <a:lnTo>
                  <a:pt x="8915" y="7483"/>
                </a:lnTo>
                <a:lnTo>
                  <a:pt x="8841" y="7593"/>
                </a:lnTo>
                <a:lnTo>
                  <a:pt x="8731" y="7740"/>
                </a:lnTo>
                <a:lnTo>
                  <a:pt x="8584" y="7850"/>
                </a:lnTo>
                <a:lnTo>
                  <a:pt x="8401" y="7960"/>
                </a:lnTo>
                <a:lnTo>
                  <a:pt x="8144" y="8070"/>
                </a:lnTo>
                <a:lnTo>
                  <a:pt x="7961" y="8144"/>
                </a:lnTo>
                <a:lnTo>
                  <a:pt x="7741" y="8254"/>
                </a:lnTo>
                <a:lnTo>
                  <a:pt x="7557" y="8400"/>
                </a:lnTo>
                <a:lnTo>
                  <a:pt x="7521" y="8474"/>
                </a:lnTo>
                <a:lnTo>
                  <a:pt x="7484" y="8584"/>
                </a:lnTo>
                <a:lnTo>
                  <a:pt x="7447" y="8767"/>
                </a:lnTo>
                <a:lnTo>
                  <a:pt x="7521" y="8914"/>
                </a:lnTo>
                <a:lnTo>
                  <a:pt x="7631" y="9061"/>
                </a:lnTo>
                <a:lnTo>
                  <a:pt x="7777" y="9134"/>
                </a:lnTo>
                <a:lnTo>
                  <a:pt x="7887" y="9171"/>
                </a:lnTo>
                <a:lnTo>
                  <a:pt x="8034" y="9207"/>
                </a:lnTo>
                <a:lnTo>
                  <a:pt x="8254" y="9134"/>
                </a:lnTo>
                <a:lnTo>
                  <a:pt x="8694" y="8951"/>
                </a:lnTo>
                <a:lnTo>
                  <a:pt x="9208" y="8951"/>
                </a:lnTo>
                <a:lnTo>
                  <a:pt x="9391" y="8877"/>
                </a:lnTo>
                <a:lnTo>
                  <a:pt x="9575" y="8767"/>
                </a:lnTo>
                <a:lnTo>
                  <a:pt x="9685" y="8657"/>
                </a:lnTo>
                <a:lnTo>
                  <a:pt x="9795" y="8547"/>
                </a:lnTo>
                <a:lnTo>
                  <a:pt x="9905" y="8547"/>
                </a:lnTo>
                <a:lnTo>
                  <a:pt x="10052" y="8584"/>
                </a:lnTo>
                <a:lnTo>
                  <a:pt x="10088" y="8620"/>
                </a:lnTo>
                <a:lnTo>
                  <a:pt x="10125" y="8620"/>
                </a:lnTo>
                <a:lnTo>
                  <a:pt x="10198" y="8657"/>
                </a:lnTo>
                <a:lnTo>
                  <a:pt x="10382" y="8804"/>
                </a:lnTo>
                <a:lnTo>
                  <a:pt x="10565" y="8987"/>
                </a:lnTo>
                <a:lnTo>
                  <a:pt x="11115" y="9648"/>
                </a:lnTo>
                <a:lnTo>
                  <a:pt x="10382" y="9391"/>
                </a:lnTo>
                <a:lnTo>
                  <a:pt x="10015" y="9281"/>
                </a:lnTo>
                <a:lnTo>
                  <a:pt x="9648" y="9171"/>
                </a:lnTo>
                <a:lnTo>
                  <a:pt x="9612" y="9207"/>
                </a:lnTo>
                <a:lnTo>
                  <a:pt x="9281" y="9171"/>
                </a:lnTo>
                <a:lnTo>
                  <a:pt x="8951" y="9207"/>
                </a:lnTo>
                <a:lnTo>
                  <a:pt x="8621" y="9281"/>
                </a:lnTo>
                <a:lnTo>
                  <a:pt x="8328" y="9391"/>
                </a:lnTo>
                <a:lnTo>
                  <a:pt x="8291" y="9427"/>
                </a:lnTo>
                <a:lnTo>
                  <a:pt x="8144" y="9427"/>
                </a:lnTo>
                <a:lnTo>
                  <a:pt x="7631" y="9537"/>
                </a:lnTo>
                <a:lnTo>
                  <a:pt x="7117" y="9648"/>
                </a:lnTo>
                <a:lnTo>
                  <a:pt x="6934" y="9684"/>
                </a:lnTo>
                <a:lnTo>
                  <a:pt x="6787" y="9794"/>
                </a:lnTo>
                <a:lnTo>
                  <a:pt x="6677" y="9904"/>
                </a:lnTo>
                <a:lnTo>
                  <a:pt x="6567" y="10088"/>
                </a:lnTo>
                <a:lnTo>
                  <a:pt x="6494" y="10271"/>
                </a:lnTo>
                <a:lnTo>
                  <a:pt x="6494" y="10455"/>
                </a:lnTo>
                <a:lnTo>
                  <a:pt x="6494" y="10601"/>
                </a:lnTo>
                <a:lnTo>
                  <a:pt x="6530" y="10785"/>
                </a:lnTo>
                <a:lnTo>
                  <a:pt x="6604" y="10968"/>
                </a:lnTo>
                <a:lnTo>
                  <a:pt x="6714" y="11115"/>
                </a:lnTo>
                <a:lnTo>
                  <a:pt x="6824" y="11225"/>
                </a:lnTo>
                <a:lnTo>
                  <a:pt x="6970" y="11335"/>
                </a:lnTo>
                <a:lnTo>
                  <a:pt x="7117" y="11408"/>
                </a:lnTo>
                <a:lnTo>
                  <a:pt x="7301" y="11445"/>
                </a:lnTo>
                <a:lnTo>
                  <a:pt x="7484" y="11482"/>
                </a:lnTo>
                <a:lnTo>
                  <a:pt x="7777" y="11482"/>
                </a:lnTo>
                <a:lnTo>
                  <a:pt x="7851" y="11555"/>
                </a:lnTo>
                <a:lnTo>
                  <a:pt x="7924" y="11665"/>
                </a:lnTo>
                <a:lnTo>
                  <a:pt x="7961" y="11812"/>
                </a:lnTo>
                <a:lnTo>
                  <a:pt x="8034" y="12105"/>
                </a:lnTo>
                <a:lnTo>
                  <a:pt x="8071" y="12362"/>
                </a:lnTo>
                <a:lnTo>
                  <a:pt x="8108" y="12509"/>
                </a:lnTo>
                <a:lnTo>
                  <a:pt x="7851" y="12435"/>
                </a:lnTo>
                <a:lnTo>
                  <a:pt x="7631" y="12399"/>
                </a:lnTo>
                <a:lnTo>
                  <a:pt x="7557" y="12362"/>
                </a:lnTo>
                <a:lnTo>
                  <a:pt x="7521" y="12215"/>
                </a:lnTo>
                <a:lnTo>
                  <a:pt x="7521" y="12179"/>
                </a:lnTo>
                <a:lnTo>
                  <a:pt x="7447" y="12179"/>
                </a:lnTo>
                <a:lnTo>
                  <a:pt x="7447" y="12215"/>
                </a:lnTo>
                <a:lnTo>
                  <a:pt x="7411" y="12472"/>
                </a:lnTo>
                <a:lnTo>
                  <a:pt x="7411" y="12509"/>
                </a:lnTo>
                <a:lnTo>
                  <a:pt x="7447" y="12545"/>
                </a:lnTo>
                <a:lnTo>
                  <a:pt x="7851" y="12729"/>
                </a:lnTo>
                <a:lnTo>
                  <a:pt x="8254" y="12949"/>
                </a:lnTo>
                <a:lnTo>
                  <a:pt x="8438" y="13316"/>
                </a:lnTo>
                <a:lnTo>
                  <a:pt x="8474" y="13389"/>
                </a:lnTo>
                <a:lnTo>
                  <a:pt x="8548" y="13426"/>
                </a:lnTo>
                <a:lnTo>
                  <a:pt x="8621" y="13426"/>
                </a:lnTo>
                <a:lnTo>
                  <a:pt x="8694" y="13389"/>
                </a:lnTo>
                <a:lnTo>
                  <a:pt x="8841" y="13279"/>
                </a:lnTo>
                <a:lnTo>
                  <a:pt x="9428" y="13609"/>
                </a:lnTo>
                <a:lnTo>
                  <a:pt x="9281" y="13609"/>
                </a:lnTo>
                <a:lnTo>
                  <a:pt x="8548" y="13536"/>
                </a:lnTo>
                <a:lnTo>
                  <a:pt x="7851" y="13536"/>
                </a:lnTo>
                <a:lnTo>
                  <a:pt x="7374" y="13206"/>
                </a:lnTo>
                <a:lnTo>
                  <a:pt x="6860" y="12912"/>
                </a:lnTo>
                <a:lnTo>
                  <a:pt x="6824" y="12876"/>
                </a:lnTo>
                <a:lnTo>
                  <a:pt x="6750" y="12912"/>
                </a:lnTo>
                <a:lnTo>
                  <a:pt x="6750" y="12949"/>
                </a:lnTo>
                <a:lnTo>
                  <a:pt x="6750" y="13022"/>
                </a:lnTo>
                <a:lnTo>
                  <a:pt x="6970" y="13316"/>
                </a:lnTo>
                <a:lnTo>
                  <a:pt x="7227" y="13572"/>
                </a:lnTo>
                <a:lnTo>
                  <a:pt x="6897" y="13609"/>
                </a:lnTo>
                <a:lnTo>
                  <a:pt x="6567" y="13646"/>
                </a:lnTo>
                <a:lnTo>
                  <a:pt x="6310" y="13426"/>
                </a:lnTo>
                <a:lnTo>
                  <a:pt x="6090" y="13169"/>
                </a:lnTo>
                <a:lnTo>
                  <a:pt x="6017" y="13169"/>
                </a:lnTo>
                <a:lnTo>
                  <a:pt x="5943" y="13242"/>
                </a:lnTo>
                <a:lnTo>
                  <a:pt x="5907" y="13389"/>
                </a:lnTo>
                <a:lnTo>
                  <a:pt x="5943" y="13499"/>
                </a:lnTo>
                <a:lnTo>
                  <a:pt x="5980" y="13646"/>
                </a:lnTo>
                <a:lnTo>
                  <a:pt x="6090" y="13756"/>
                </a:lnTo>
                <a:lnTo>
                  <a:pt x="5760" y="13829"/>
                </a:lnTo>
                <a:lnTo>
                  <a:pt x="5430" y="13939"/>
                </a:lnTo>
                <a:lnTo>
                  <a:pt x="5393" y="13903"/>
                </a:lnTo>
                <a:lnTo>
                  <a:pt x="5173" y="13682"/>
                </a:lnTo>
                <a:lnTo>
                  <a:pt x="5026" y="13609"/>
                </a:lnTo>
                <a:lnTo>
                  <a:pt x="4916" y="13572"/>
                </a:lnTo>
                <a:lnTo>
                  <a:pt x="4880" y="13572"/>
                </a:lnTo>
                <a:lnTo>
                  <a:pt x="4880" y="13609"/>
                </a:lnTo>
                <a:lnTo>
                  <a:pt x="4880" y="13682"/>
                </a:lnTo>
                <a:lnTo>
                  <a:pt x="4916" y="13793"/>
                </a:lnTo>
                <a:lnTo>
                  <a:pt x="4990" y="13939"/>
                </a:lnTo>
                <a:lnTo>
                  <a:pt x="5100" y="14086"/>
                </a:lnTo>
                <a:lnTo>
                  <a:pt x="5136" y="14086"/>
                </a:lnTo>
                <a:lnTo>
                  <a:pt x="4843" y="14306"/>
                </a:lnTo>
                <a:lnTo>
                  <a:pt x="4623" y="14269"/>
                </a:lnTo>
                <a:lnTo>
                  <a:pt x="4109" y="14196"/>
                </a:lnTo>
                <a:lnTo>
                  <a:pt x="3853" y="14159"/>
                </a:lnTo>
                <a:lnTo>
                  <a:pt x="3596" y="14086"/>
                </a:lnTo>
                <a:lnTo>
                  <a:pt x="3669" y="14013"/>
                </a:lnTo>
                <a:lnTo>
                  <a:pt x="3706" y="13903"/>
                </a:lnTo>
                <a:lnTo>
                  <a:pt x="3706" y="13829"/>
                </a:lnTo>
                <a:lnTo>
                  <a:pt x="3669" y="13719"/>
                </a:lnTo>
                <a:lnTo>
                  <a:pt x="3632" y="13646"/>
                </a:lnTo>
                <a:lnTo>
                  <a:pt x="3559" y="13609"/>
                </a:lnTo>
                <a:lnTo>
                  <a:pt x="3632" y="13242"/>
                </a:lnTo>
                <a:lnTo>
                  <a:pt x="3742" y="12876"/>
                </a:lnTo>
                <a:lnTo>
                  <a:pt x="3889" y="12509"/>
                </a:lnTo>
                <a:lnTo>
                  <a:pt x="4073" y="12179"/>
                </a:lnTo>
                <a:lnTo>
                  <a:pt x="4293" y="11848"/>
                </a:lnTo>
                <a:lnTo>
                  <a:pt x="4549" y="11555"/>
                </a:lnTo>
                <a:lnTo>
                  <a:pt x="4843" y="11298"/>
                </a:lnTo>
                <a:lnTo>
                  <a:pt x="5173" y="11115"/>
                </a:lnTo>
                <a:lnTo>
                  <a:pt x="5246" y="11041"/>
                </a:lnTo>
                <a:lnTo>
                  <a:pt x="5283" y="10931"/>
                </a:lnTo>
                <a:lnTo>
                  <a:pt x="5283" y="10858"/>
                </a:lnTo>
                <a:lnTo>
                  <a:pt x="5210" y="10785"/>
                </a:lnTo>
                <a:lnTo>
                  <a:pt x="4770" y="10234"/>
                </a:lnTo>
                <a:lnTo>
                  <a:pt x="4549" y="9978"/>
                </a:lnTo>
                <a:lnTo>
                  <a:pt x="4293" y="9758"/>
                </a:lnTo>
                <a:lnTo>
                  <a:pt x="3999" y="9574"/>
                </a:lnTo>
                <a:lnTo>
                  <a:pt x="3706" y="9427"/>
                </a:lnTo>
                <a:lnTo>
                  <a:pt x="3376" y="9317"/>
                </a:lnTo>
                <a:lnTo>
                  <a:pt x="3046" y="9281"/>
                </a:lnTo>
                <a:lnTo>
                  <a:pt x="3046" y="8877"/>
                </a:lnTo>
                <a:lnTo>
                  <a:pt x="3119" y="8510"/>
                </a:lnTo>
                <a:lnTo>
                  <a:pt x="3266" y="8180"/>
                </a:lnTo>
                <a:lnTo>
                  <a:pt x="3486" y="7887"/>
                </a:lnTo>
                <a:lnTo>
                  <a:pt x="3632" y="7740"/>
                </a:lnTo>
                <a:lnTo>
                  <a:pt x="3816" y="7593"/>
                </a:lnTo>
                <a:lnTo>
                  <a:pt x="3889" y="7557"/>
                </a:lnTo>
                <a:lnTo>
                  <a:pt x="3963" y="7557"/>
                </a:lnTo>
                <a:lnTo>
                  <a:pt x="4036" y="7593"/>
                </a:lnTo>
                <a:lnTo>
                  <a:pt x="4109" y="7630"/>
                </a:lnTo>
                <a:lnTo>
                  <a:pt x="4219" y="7740"/>
                </a:lnTo>
                <a:lnTo>
                  <a:pt x="4329" y="7887"/>
                </a:lnTo>
                <a:lnTo>
                  <a:pt x="4916" y="8657"/>
                </a:lnTo>
                <a:lnTo>
                  <a:pt x="5026" y="8730"/>
                </a:lnTo>
                <a:lnTo>
                  <a:pt x="5136" y="8767"/>
                </a:lnTo>
                <a:lnTo>
                  <a:pt x="5210" y="8730"/>
                </a:lnTo>
                <a:lnTo>
                  <a:pt x="5246" y="8694"/>
                </a:lnTo>
                <a:lnTo>
                  <a:pt x="5283" y="8620"/>
                </a:lnTo>
                <a:lnTo>
                  <a:pt x="5283" y="8547"/>
                </a:lnTo>
                <a:lnTo>
                  <a:pt x="5136" y="7006"/>
                </a:lnTo>
                <a:lnTo>
                  <a:pt x="5100" y="6823"/>
                </a:lnTo>
                <a:lnTo>
                  <a:pt x="4990" y="6640"/>
                </a:lnTo>
                <a:lnTo>
                  <a:pt x="4880" y="6493"/>
                </a:lnTo>
                <a:lnTo>
                  <a:pt x="4660" y="6456"/>
                </a:lnTo>
                <a:lnTo>
                  <a:pt x="4733" y="6420"/>
                </a:lnTo>
                <a:lnTo>
                  <a:pt x="4843" y="6346"/>
                </a:lnTo>
                <a:lnTo>
                  <a:pt x="5026" y="6199"/>
                </a:lnTo>
                <a:lnTo>
                  <a:pt x="5430" y="6016"/>
                </a:lnTo>
                <a:lnTo>
                  <a:pt x="5613" y="5943"/>
                </a:lnTo>
                <a:lnTo>
                  <a:pt x="5760" y="5796"/>
                </a:lnTo>
                <a:lnTo>
                  <a:pt x="5870" y="5649"/>
                </a:lnTo>
                <a:lnTo>
                  <a:pt x="5980" y="5466"/>
                </a:lnTo>
                <a:lnTo>
                  <a:pt x="5980" y="5392"/>
                </a:lnTo>
                <a:lnTo>
                  <a:pt x="5943" y="5319"/>
                </a:lnTo>
                <a:lnTo>
                  <a:pt x="5907" y="5246"/>
                </a:lnTo>
                <a:lnTo>
                  <a:pt x="5833" y="5209"/>
                </a:lnTo>
                <a:lnTo>
                  <a:pt x="4990" y="5099"/>
                </a:lnTo>
                <a:lnTo>
                  <a:pt x="4109" y="4989"/>
                </a:lnTo>
                <a:lnTo>
                  <a:pt x="3742" y="4989"/>
                </a:lnTo>
                <a:lnTo>
                  <a:pt x="3302" y="4952"/>
                </a:lnTo>
                <a:lnTo>
                  <a:pt x="2899" y="4989"/>
                </a:lnTo>
                <a:lnTo>
                  <a:pt x="2715" y="5026"/>
                </a:lnTo>
                <a:lnTo>
                  <a:pt x="2532" y="5099"/>
                </a:lnTo>
                <a:lnTo>
                  <a:pt x="2495" y="5136"/>
                </a:lnTo>
                <a:lnTo>
                  <a:pt x="2532" y="5209"/>
                </a:lnTo>
                <a:lnTo>
                  <a:pt x="2165" y="5062"/>
                </a:lnTo>
                <a:lnTo>
                  <a:pt x="2459" y="4732"/>
                </a:lnTo>
                <a:lnTo>
                  <a:pt x="2752" y="4402"/>
                </a:lnTo>
                <a:lnTo>
                  <a:pt x="3082" y="4145"/>
                </a:lnTo>
                <a:lnTo>
                  <a:pt x="3449" y="3889"/>
                </a:lnTo>
                <a:lnTo>
                  <a:pt x="3816" y="3668"/>
                </a:lnTo>
                <a:lnTo>
                  <a:pt x="4219" y="3448"/>
                </a:lnTo>
                <a:lnTo>
                  <a:pt x="4623" y="3302"/>
                </a:lnTo>
                <a:lnTo>
                  <a:pt x="5026" y="3155"/>
                </a:lnTo>
                <a:lnTo>
                  <a:pt x="5467" y="3045"/>
                </a:lnTo>
                <a:lnTo>
                  <a:pt x="5907" y="2972"/>
                </a:lnTo>
                <a:lnTo>
                  <a:pt x="6310" y="2935"/>
                </a:lnTo>
                <a:close/>
                <a:moveTo>
                  <a:pt x="5393" y="14343"/>
                </a:moveTo>
                <a:lnTo>
                  <a:pt x="5430" y="14379"/>
                </a:lnTo>
                <a:lnTo>
                  <a:pt x="5356" y="14379"/>
                </a:lnTo>
                <a:lnTo>
                  <a:pt x="5393" y="14343"/>
                </a:lnTo>
                <a:close/>
                <a:moveTo>
                  <a:pt x="7704" y="13903"/>
                </a:moveTo>
                <a:lnTo>
                  <a:pt x="7961" y="14049"/>
                </a:lnTo>
                <a:lnTo>
                  <a:pt x="8291" y="14196"/>
                </a:lnTo>
                <a:lnTo>
                  <a:pt x="8584" y="14306"/>
                </a:lnTo>
                <a:lnTo>
                  <a:pt x="8181" y="14379"/>
                </a:lnTo>
                <a:lnTo>
                  <a:pt x="7741" y="14416"/>
                </a:lnTo>
                <a:lnTo>
                  <a:pt x="7704" y="14306"/>
                </a:lnTo>
                <a:lnTo>
                  <a:pt x="7631" y="14233"/>
                </a:lnTo>
                <a:lnTo>
                  <a:pt x="7264" y="14123"/>
                </a:lnTo>
                <a:lnTo>
                  <a:pt x="6970" y="13939"/>
                </a:lnTo>
                <a:lnTo>
                  <a:pt x="7521" y="13903"/>
                </a:lnTo>
                <a:close/>
                <a:moveTo>
                  <a:pt x="6420" y="14013"/>
                </a:moveTo>
                <a:lnTo>
                  <a:pt x="6567" y="14123"/>
                </a:lnTo>
                <a:lnTo>
                  <a:pt x="6787" y="14306"/>
                </a:lnTo>
                <a:lnTo>
                  <a:pt x="7007" y="14453"/>
                </a:lnTo>
                <a:lnTo>
                  <a:pt x="6053" y="14416"/>
                </a:lnTo>
                <a:lnTo>
                  <a:pt x="6053" y="14343"/>
                </a:lnTo>
                <a:lnTo>
                  <a:pt x="6053" y="14269"/>
                </a:lnTo>
                <a:lnTo>
                  <a:pt x="5980" y="14196"/>
                </a:lnTo>
                <a:lnTo>
                  <a:pt x="5907" y="14159"/>
                </a:lnTo>
                <a:lnTo>
                  <a:pt x="5870" y="14159"/>
                </a:lnTo>
                <a:lnTo>
                  <a:pt x="5980" y="14123"/>
                </a:lnTo>
                <a:lnTo>
                  <a:pt x="6420" y="14013"/>
                </a:lnTo>
                <a:close/>
                <a:moveTo>
                  <a:pt x="6824" y="2385"/>
                </a:moveTo>
                <a:lnTo>
                  <a:pt x="6750" y="2421"/>
                </a:lnTo>
                <a:lnTo>
                  <a:pt x="6677" y="2495"/>
                </a:lnTo>
                <a:lnTo>
                  <a:pt x="6127" y="2531"/>
                </a:lnTo>
                <a:lnTo>
                  <a:pt x="5540" y="2605"/>
                </a:lnTo>
                <a:lnTo>
                  <a:pt x="5026" y="2715"/>
                </a:lnTo>
                <a:lnTo>
                  <a:pt x="4476" y="2861"/>
                </a:lnTo>
                <a:lnTo>
                  <a:pt x="3926" y="3082"/>
                </a:lnTo>
                <a:lnTo>
                  <a:pt x="3376" y="3375"/>
                </a:lnTo>
                <a:lnTo>
                  <a:pt x="2899" y="3705"/>
                </a:lnTo>
                <a:lnTo>
                  <a:pt x="2459" y="4109"/>
                </a:lnTo>
                <a:lnTo>
                  <a:pt x="2018" y="4512"/>
                </a:lnTo>
                <a:lnTo>
                  <a:pt x="1652" y="4989"/>
                </a:lnTo>
                <a:lnTo>
                  <a:pt x="1321" y="5466"/>
                </a:lnTo>
                <a:lnTo>
                  <a:pt x="1065" y="6016"/>
                </a:lnTo>
                <a:lnTo>
                  <a:pt x="735" y="6713"/>
                </a:lnTo>
                <a:lnTo>
                  <a:pt x="478" y="7447"/>
                </a:lnTo>
                <a:lnTo>
                  <a:pt x="221" y="8180"/>
                </a:lnTo>
                <a:lnTo>
                  <a:pt x="74" y="8914"/>
                </a:lnTo>
                <a:lnTo>
                  <a:pt x="38" y="9244"/>
                </a:lnTo>
                <a:lnTo>
                  <a:pt x="1" y="9611"/>
                </a:lnTo>
                <a:lnTo>
                  <a:pt x="38" y="9941"/>
                </a:lnTo>
                <a:lnTo>
                  <a:pt x="74" y="10271"/>
                </a:lnTo>
                <a:lnTo>
                  <a:pt x="148" y="10601"/>
                </a:lnTo>
                <a:lnTo>
                  <a:pt x="258" y="10931"/>
                </a:lnTo>
                <a:lnTo>
                  <a:pt x="368" y="11262"/>
                </a:lnTo>
                <a:lnTo>
                  <a:pt x="514" y="11555"/>
                </a:lnTo>
                <a:lnTo>
                  <a:pt x="881" y="12142"/>
                </a:lnTo>
                <a:lnTo>
                  <a:pt x="1285" y="12692"/>
                </a:lnTo>
                <a:lnTo>
                  <a:pt x="1725" y="13206"/>
                </a:lnTo>
                <a:lnTo>
                  <a:pt x="2202" y="13719"/>
                </a:lnTo>
                <a:lnTo>
                  <a:pt x="2459" y="13976"/>
                </a:lnTo>
                <a:lnTo>
                  <a:pt x="2752" y="14233"/>
                </a:lnTo>
                <a:lnTo>
                  <a:pt x="2825" y="14343"/>
                </a:lnTo>
                <a:lnTo>
                  <a:pt x="2899" y="14416"/>
                </a:lnTo>
                <a:lnTo>
                  <a:pt x="3009" y="14453"/>
                </a:lnTo>
                <a:lnTo>
                  <a:pt x="3119" y="14453"/>
                </a:lnTo>
                <a:lnTo>
                  <a:pt x="3192" y="14526"/>
                </a:lnTo>
                <a:lnTo>
                  <a:pt x="3559" y="14636"/>
                </a:lnTo>
                <a:lnTo>
                  <a:pt x="3889" y="14746"/>
                </a:lnTo>
                <a:lnTo>
                  <a:pt x="4623" y="14820"/>
                </a:lnTo>
                <a:lnTo>
                  <a:pt x="6017" y="14966"/>
                </a:lnTo>
                <a:lnTo>
                  <a:pt x="6714" y="15003"/>
                </a:lnTo>
                <a:lnTo>
                  <a:pt x="7411" y="15003"/>
                </a:lnTo>
                <a:lnTo>
                  <a:pt x="8108" y="14930"/>
                </a:lnTo>
                <a:lnTo>
                  <a:pt x="8768" y="14783"/>
                </a:lnTo>
                <a:lnTo>
                  <a:pt x="9465" y="14600"/>
                </a:lnTo>
                <a:lnTo>
                  <a:pt x="9758" y="14453"/>
                </a:lnTo>
                <a:lnTo>
                  <a:pt x="10088" y="14306"/>
                </a:lnTo>
                <a:lnTo>
                  <a:pt x="10382" y="14159"/>
                </a:lnTo>
                <a:lnTo>
                  <a:pt x="10675" y="13976"/>
                </a:lnTo>
                <a:lnTo>
                  <a:pt x="11152" y="13536"/>
                </a:lnTo>
                <a:lnTo>
                  <a:pt x="11629" y="13059"/>
                </a:lnTo>
                <a:lnTo>
                  <a:pt x="12033" y="12509"/>
                </a:lnTo>
                <a:lnTo>
                  <a:pt x="12399" y="11958"/>
                </a:lnTo>
                <a:lnTo>
                  <a:pt x="12729" y="11372"/>
                </a:lnTo>
                <a:lnTo>
                  <a:pt x="12986" y="10748"/>
                </a:lnTo>
                <a:lnTo>
                  <a:pt x="13243" y="10161"/>
                </a:lnTo>
                <a:lnTo>
                  <a:pt x="13426" y="9464"/>
                </a:lnTo>
                <a:lnTo>
                  <a:pt x="13500" y="9097"/>
                </a:lnTo>
                <a:lnTo>
                  <a:pt x="13573" y="8730"/>
                </a:lnTo>
                <a:lnTo>
                  <a:pt x="13573" y="8400"/>
                </a:lnTo>
                <a:lnTo>
                  <a:pt x="13573" y="8034"/>
                </a:lnTo>
                <a:lnTo>
                  <a:pt x="13573" y="7667"/>
                </a:lnTo>
                <a:lnTo>
                  <a:pt x="13500" y="7300"/>
                </a:lnTo>
                <a:lnTo>
                  <a:pt x="13426" y="6970"/>
                </a:lnTo>
                <a:lnTo>
                  <a:pt x="13353" y="6640"/>
                </a:lnTo>
                <a:lnTo>
                  <a:pt x="13206" y="6346"/>
                </a:lnTo>
                <a:lnTo>
                  <a:pt x="13060" y="6053"/>
                </a:lnTo>
                <a:lnTo>
                  <a:pt x="12693" y="5466"/>
                </a:lnTo>
                <a:lnTo>
                  <a:pt x="12289" y="4916"/>
                </a:lnTo>
                <a:lnTo>
                  <a:pt x="11849" y="4475"/>
                </a:lnTo>
                <a:lnTo>
                  <a:pt x="11372" y="4035"/>
                </a:lnTo>
                <a:lnTo>
                  <a:pt x="10895" y="3668"/>
                </a:lnTo>
                <a:lnTo>
                  <a:pt x="10345" y="3338"/>
                </a:lnTo>
                <a:lnTo>
                  <a:pt x="9795" y="3045"/>
                </a:lnTo>
                <a:lnTo>
                  <a:pt x="9208" y="2788"/>
                </a:lnTo>
                <a:lnTo>
                  <a:pt x="8584" y="2605"/>
                </a:lnTo>
                <a:lnTo>
                  <a:pt x="7998" y="2458"/>
                </a:lnTo>
                <a:lnTo>
                  <a:pt x="7447" y="2385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48" name="Google Shape;248;p16"/>
          <p:cNvSpPr/>
          <p:nvPr/>
        </p:nvSpPr>
        <p:spPr>
          <a:xfrm>
            <a:off x="8364459" y="3346843"/>
            <a:ext cx="873792" cy="600260"/>
          </a:xfrm>
          <a:custGeom>
            <a:avLst/>
            <a:gdLst/>
            <a:ahLst/>
            <a:cxnLst/>
            <a:rect l="l" t="t" r="r" b="b"/>
            <a:pathLst>
              <a:path w="17461" h="11995" extrusionOk="0">
                <a:moveTo>
                  <a:pt x="9758" y="2238"/>
                </a:moveTo>
                <a:lnTo>
                  <a:pt x="9721" y="2274"/>
                </a:lnTo>
                <a:lnTo>
                  <a:pt x="9648" y="2311"/>
                </a:lnTo>
                <a:lnTo>
                  <a:pt x="9611" y="2458"/>
                </a:lnTo>
                <a:lnTo>
                  <a:pt x="9648" y="2568"/>
                </a:lnTo>
                <a:lnTo>
                  <a:pt x="9721" y="2605"/>
                </a:lnTo>
                <a:lnTo>
                  <a:pt x="9758" y="2641"/>
                </a:lnTo>
                <a:lnTo>
                  <a:pt x="9941" y="2641"/>
                </a:lnTo>
                <a:lnTo>
                  <a:pt x="9978" y="2605"/>
                </a:lnTo>
                <a:lnTo>
                  <a:pt x="10051" y="2531"/>
                </a:lnTo>
                <a:lnTo>
                  <a:pt x="10051" y="2458"/>
                </a:lnTo>
                <a:lnTo>
                  <a:pt x="10051" y="2348"/>
                </a:lnTo>
                <a:lnTo>
                  <a:pt x="9978" y="2274"/>
                </a:lnTo>
                <a:lnTo>
                  <a:pt x="9941" y="2238"/>
                </a:lnTo>
                <a:close/>
                <a:moveTo>
                  <a:pt x="9795" y="3191"/>
                </a:moveTo>
                <a:lnTo>
                  <a:pt x="9721" y="3265"/>
                </a:lnTo>
                <a:lnTo>
                  <a:pt x="9684" y="3301"/>
                </a:lnTo>
                <a:lnTo>
                  <a:pt x="9684" y="3375"/>
                </a:lnTo>
                <a:lnTo>
                  <a:pt x="9684" y="3485"/>
                </a:lnTo>
                <a:lnTo>
                  <a:pt x="9758" y="3522"/>
                </a:lnTo>
                <a:lnTo>
                  <a:pt x="9795" y="3558"/>
                </a:lnTo>
                <a:lnTo>
                  <a:pt x="9941" y="3558"/>
                </a:lnTo>
                <a:lnTo>
                  <a:pt x="9978" y="3522"/>
                </a:lnTo>
                <a:lnTo>
                  <a:pt x="10015" y="3485"/>
                </a:lnTo>
                <a:lnTo>
                  <a:pt x="10051" y="3375"/>
                </a:lnTo>
                <a:lnTo>
                  <a:pt x="10015" y="3301"/>
                </a:lnTo>
                <a:lnTo>
                  <a:pt x="9978" y="3228"/>
                </a:lnTo>
                <a:lnTo>
                  <a:pt x="9941" y="3191"/>
                </a:lnTo>
                <a:close/>
                <a:moveTo>
                  <a:pt x="11519" y="3045"/>
                </a:moveTo>
                <a:lnTo>
                  <a:pt x="11409" y="3081"/>
                </a:lnTo>
                <a:lnTo>
                  <a:pt x="11335" y="3118"/>
                </a:lnTo>
                <a:lnTo>
                  <a:pt x="11298" y="3191"/>
                </a:lnTo>
                <a:lnTo>
                  <a:pt x="11262" y="3265"/>
                </a:lnTo>
                <a:lnTo>
                  <a:pt x="11262" y="3338"/>
                </a:lnTo>
                <a:lnTo>
                  <a:pt x="11262" y="3412"/>
                </a:lnTo>
                <a:lnTo>
                  <a:pt x="11298" y="3485"/>
                </a:lnTo>
                <a:lnTo>
                  <a:pt x="11372" y="3522"/>
                </a:lnTo>
                <a:lnTo>
                  <a:pt x="11445" y="3595"/>
                </a:lnTo>
                <a:lnTo>
                  <a:pt x="11592" y="3595"/>
                </a:lnTo>
                <a:lnTo>
                  <a:pt x="11665" y="3522"/>
                </a:lnTo>
                <a:lnTo>
                  <a:pt x="11702" y="3485"/>
                </a:lnTo>
                <a:lnTo>
                  <a:pt x="11739" y="3412"/>
                </a:lnTo>
                <a:lnTo>
                  <a:pt x="11702" y="3265"/>
                </a:lnTo>
                <a:lnTo>
                  <a:pt x="11702" y="3155"/>
                </a:lnTo>
                <a:lnTo>
                  <a:pt x="11629" y="3081"/>
                </a:lnTo>
                <a:lnTo>
                  <a:pt x="11519" y="3045"/>
                </a:lnTo>
                <a:close/>
                <a:moveTo>
                  <a:pt x="15554" y="1541"/>
                </a:moveTo>
                <a:lnTo>
                  <a:pt x="15407" y="1871"/>
                </a:lnTo>
                <a:lnTo>
                  <a:pt x="15187" y="2164"/>
                </a:lnTo>
                <a:lnTo>
                  <a:pt x="14967" y="2458"/>
                </a:lnTo>
                <a:lnTo>
                  <a:pt x="14710" y="2715"/>
                </a:lnTo>
                <a:lnTo>
                  <a:pt x="14416" y="2935"/>
                </a:lnTo>
                <a:lnTo>
                  <a:pt x="14123" y="3155"/>
                </a:lnTo>
                <a:lnTo>
                  <a:pt x="13536" y="3595"/>
                </a:lnTo>
                <a:lnTo>
                  <a:pt x="13279" y="3265"/>
                </a:lnTo>
                <a:lnTo>
                  <a:pt x="12986" y="2971"/>
                </a:lnTo>
                <a:lnTo>
                  <a:pt x="13096" y="2935"/>
                </a:lnTo>
                <a:lnTo>
                  <a:pt x="13683" y="2531"/>
                </a:lnTo>
                <a:lnTo>
                  <a:pt x="14306" y="2164"/>
                </a:lnTo>
                <a:lnTo>
                  <a:pt x="14930" y="1834"/>
                </a:lnTo>
                <a:lnTo>
                  <a:pt x="15554" y="1541"/>
                </a:lnTo>
                <a:close/>
                <a:moveTo>
                  <a:pt x="8914" y="3228"/>
                </a:moveTo>
                <a:lnTo>
                  <a:pt x="8841" y="3301"/>
                </a:lnTo>
                <a:lnTo>
                  <a:pt x="8804" y="3375"/>
                </a:lnTo>
                <a:lnTo>
                  <a:pt x="8804" y="3485"/>
                </a:lnTo>
                <a:lnTo>
                  <a:pt x="8804" y="3558"/>
                </a:lnTo>
                <a:lnTo>
                  <a:pt x="8877" y="3632"/>
                </a:lnTo>
                <a:lnTo>
                  <a:pt x="8951" y="3668"/>
                </a:lnTo>
                <a:lnTo>
                  <a:pt x="9098" y="3668"/>
                </a:lnTo>
                <a:lnTo>
                  <a:pt x="9134" y="3632"/>
                </a:lnTo>
                <a:lnTo>
                  <a:pt x="9208" y="3558"/>
                </a:lnTo>
                <a:lnTo>
                  <a:pt x="9208" y="3485"/>
                </a:lnTo>
                <a:lnTo>
                  <a:pt x="9208" y="3375"/>
                </a:lnTo>
                <a:lnTo>
                  <a:pt x="9171" y="3338"/>
                </a:lnTo>
                <a:lnTo>
                  <a:pt x="9134" y="3265"/>
                </a:lnTo>
                <a:lnTo>
                  <a:pt x="9061" y="3228"/>
                </a:lnTo>
                <a:close/>
                <a:moveTo>
                  <a:pt x="16324" y="1101"/>
                </a:moveTo>
                <a:lnTo>
                  <a:pt x="16140" y="1541"/>
                </a:lnTo>
                <a:lnTo>
                  <a:pt x="15884" y="1944"/>
                </a:lnTo>
                <a:lnTo>
                  <a:pt x="15590" y="2348"/>
                </a:lnTo>
                <a:lnTo>
                  <a:pt x="15297" y="2751"/>
                </a:lnTo>
                <a:lnTo>
                  <a:pt x="14967" y="3081"/>
                </a:lnTo>
                <a:lnTo>
                  <a:pt x="14600" y="3412"/>
                </a:lnTo>
                <a:lnTo>
                  <a:pt x="13829" y="4072"/>
                </a:lnTo>
                <a:lnTo>
                  <a:pt x="13756" y="3925"/>
                </a:lnTo>
                <a:lnTo>
                  <a:pt x="13976" y="3778"/>
                </a:lnTo>
                <a:lnTo>
                  <a:pt x="14343" y="3558"/>
                </a:lnTo>
                <a:lnTo>
                  <a:pt x="14673" y="3301"/>
                </a:lnTo>
                <a:lnTo>
                  <a:pt x="15003" y="3008"/>
                </a:lnTo>
                <a:lnTo>
                  <a:pt x="15297" y="2715"/>
                </a:lnTo>
                <a:lnTo>
                  <a:pt x="15554" y="2384"/>
                </a:lnTo>
                <a:lnTo>
                  <a:pt x="15774" y="2018"/>
                </a:lnTo>
                <a:lnTo>
                  <a:pt x="15957" y="1651"/>
                </a:lnTo>
                <a:lnTo>
                  <a:pt x="16104" y="1211"/>
                </a:lnTo>
                <a:lnTo>
                  <a:pt x="16104" y="1137"/>
                </a:lnTo>
                <a:lnTo>
                  <a:pt x="16324" y="1101"/>
                </a:lnTo>
                <a:close/>
                <a:moveTo>
                  <a:pt x="10528" y="3962"/>
                </a:moveTo>
                <a:lnTo>
                  <a:pt x="10455" y="3998"/>
                </a:lnTo>
                <a:lnTo>
                  <a:pt x="10381" y="4072"/>
                </a:lnTo>
                <a:lnTo>
                  <a:pt x="10381" y="4108"/>
                </a:lnTo>
                <a:lnTo>
                  <a:pt x="10345" y="4219"/>
                </a:lnTo>
                <a:lnTo>
                  <a:pt x="10381" y="4329"/>
                </a:lnTo>
                <a:lnTo>
                  <a:pt x="10455" y="4402"/>
                </a:lnTo>
                <a:lnTo>
                  <a:pt x="10491" y="4439"/>
                </a:lnTo>
                <a:lnTo>
                  <a:pt x="10638" y="4439"/>
                </a:lnTo>
                <a:lnTo>
                  <a:pt x="10748" y="4365"/>
                </a:lnTo>
                <a:lnTo>
                  <a:pt x="10785" y="4292"/>
                </a:lnTo>
                <a:lnTo>
                  <a:pt x="10822" y="4219"/>
                </a:lnTo>
                <a:lnTo>
                  <a:pt x="10785" y="4108"/>
                </a:lnTo>
                <a:lnTo>
                  <a:pt x="10748" y="4072"/>
                </a:lnTo>
                <a:lnTo>
                  <a:pt x="10712" y="3998"/>
                </a:lnTo>
                <a:lnTo>
                  <a:pt x="10675" y="3962"/>
                </a:lnTo>
                <a:close/>
                <a:moveTo>
                  <a:pt x="16434" y="477"/>
                </a:moveTo>
                <a:lnTo>
                  <a:pt x="16617" y="514"/>
                </a:lnTo>
                <a:lnTo>
                  <a:pt x="16764" y="587"/>
                </a:lnTo>
                <a:lnTo>
                  <a:pt x="16837" y="734"/>
                </a:lnTo>
                <a:lnTo>
                  <a:pt x="16911" y="880"/>
                </a:lnTo>
                <a:lnTo>
                  <a:pt x="16947" y="1064"/>
                </a:lnTo>
                <a:lnTo>
                  <a:pt x="16947" y="1247"/>
                </a:lnTo>
                <a:lnTo>
                  <a:pt x="16911" y="1541"/>
                </a:lnTo>
                <a:lnTo>
                  <a:pt x="16764" y="1871"/>
                </a:lnTo>
                <a:lnTo>
                  <a:pt x="16544" y="2128"/>
                </a:lnTo>
                <a:lnTo>
                  <a:pt x="16104" y="2641"/>
                </a:lnTo>
                <a:lnTo>
                  <a:pt x="15077" y="3668"/>
                </a:lnTo>
                <a:lnTo>
                  <a:pt x="14086" y="4549"/>
                </a:lnTo>
                <a:lnTo>
                  <a:pt x="14013" y="4402"/>
                </a:lnTo>
                <a:lnTo>
                  <a:pt x="14123" y="4329"/>
                </a:lnTo>
                <a:lnTo>
                  <a:pt x="14967" y="3632"/>
                </a:lnTo>
                <a:lnTo>
                  <a:pt x="15370" y="3228"/>
                </a:lnTo>
                <a:lnTo>
                  <a:pt x="15737" y="2825"/>
                </a:lnTo>
                <a:lnTo>
                  <a:pt x="16067" y="2384"/>
                </a:lnTo>
                <a:lnTo>
                  <a:pt x="16361" y="1908"/>
                </a:lnTo>
                <a:lnTo>
                  <a:pt x="16617" y="1431"/>
                </a:lnTo>
                <a:lnTo>
                  <a:pt x="16764" y="880"/>
                </a:lnTo>
                <a:lnTo>
                  <a:pt x="16764" y="770"/>
                </a:lnTo>
                <a:lnTo>
                  <a:pt x="16727" y="697"/>
                </a:lnTo>
                <a:lnTo>
                  <a:pt x="16654" y="660"/>
                </a:lnTo>
                <a:lnTo>
                  <a:pt x="16544" y="660"/>
                </a:lnTo>
                <a:lnTo>
                  <a:pt x="15920" y="770"/>
                </a:lnTo>
                <a:lnTo>
                  <a:pt x="15333" y="954"/>
                </a:lnTo>
                <a:lnTo>
                  <a:pt x="15333" y="954"/>
                </a:lnTo>
                <a:lnTo>
                  <a:pt x="15590" y="807"/>
                </a:lnTo>
                <a:lnTo>
                  <a:pt x="15884" y="660"/>
                </a:lnTo>
                <a:lnTo>
                  <a:pt x="16177" y="550"/>
                </a:lnTo>
                <a:lnTo>
                  <a:pt x="16434" y="477"/>
                </a:lnTo>
                <a:close/>
                <a:moveTo>
                  <a:pt x="9354" y="4182"/>
                </a:moveTo>
                <a:lnTo>
                  <a:pt x="9208" y="4255"/>
                </a:lnTo>
                <a:lnTo>
                  <a:pt x="9134" y="4365"/>
                </a:lnTo>
                <a:lnTo>
                  <a:pt x="9134" y="4439"/>
                </a:lnTo>
                <a:lnTo>
                  <a:pt x="9171" y="4512"/>
                </a:lnTo>
                <a:lnTo>
                  <a:pt x="9208" y="4585"/>
                </a:lnTo>
                <a:lnTo>
                  <a:pt x="9281" y="4622"/>
                </a:lnTo>
                <a:lnTo>
                  <a:pt x="9428" y="4622"/>
                </a:lnTo>
                <a:lnTo>
                  <a:pt x="9538" y="4585"/>
                </a:lnTo>
                <a:lnTo>
                  <a:pt x="9611" y="4475"/>
                </a:lnTo>
                <a:lnTo>
                  <a:pt x="9648" y="4402"/>
                </a:lnTo>
                <a:lnTo>
                  <a:pt x="9648" y="4292"/>
                </a:lnTo>
                <a:lnTo>
                  <a:pt x="9611" y="4255"/>
                </a:lnTo>
                <a:lnTo>
                  <a:pt x="9538" y="4182"/>
                </a:lnTo>
                <a:close/>
                <a:moveTo>
                  <a:pt x="13243" y="6566"/>
                </a:moveTo>
                <a:lnTo>
                  <a:pt x="13169" y="6639"/>
                </a:lnTo>
                <a:lnTo>
                  <a:pt x="13133" y="6713"/>
                </a:lnTo>
                <a:lnTo>
                  <a:pt x="13133" y="6860"/>
                </a:lnTo>
                <a:lnTo>
                  <a:pt x="13133" y="6933"/>
                </a:lnTo>
                <a:lnTo>
                  <a:pt x="13206" y="6970"/>
                </a:lnTo>
                <a:lnTo>
                  <a:pt x="13316" y="7006"/>
                </a:lnTo>
                <a:lnTo>
                  <a:pt x="13463" y="6970"/>
                </a:lnTo>
                <a:lnTo>
                  <a:pt x="13536" y="6933"/>
                </a:lnTo>
                <a:lnTo>
                  <a:pt x="13536" y="6860"/>
                </a:lnTo>
                <a:lnTo>
                  <a:pt x="13573" y="6750"/>
                </a:lnTo>
                <a:lnTo>
                  <a:pt x="13536" y="6676"/>
                </a:lnTo>
                <a:lnTo>
                  <a:pt x="13463" y="6603"/>
                </a:lnTo>
                <a:lnTo>
                  <a:pt x="13316" y="6566"/>
                </a:lnTo>
                <a:close/>
                <a:moveTo>
                  <a:pt x="12216" y="7300"/>
                </a:moveTo>
                <a:lnTo>
                  <a:pt x="12105" y="7336"/>
                </a:lnTo>
                <a:lnTo>
                  <a:pt x="12032" y="7410"/>
                </a:lnTo>
                <a:lnTo>
                  <a:pt x="11995" y="7520"/>
                </a:lnTo>
                <a:lnTo>
                  <a:pt x="11995" y="7630"/>
                </a:lnTo>
                <a:lnTo>
                  <a:pt x="12032" y="7703"/>
                </a:lnTo>
                <a:lnTo>
                  <a:pt x="12105" y="7777"/>
                </a:lnTo>
                <a:lnTo>
                  <a:pt x="12216" y="7777"/>
                </a:lnTo>
                <a:lnTo>
                  <a:pt x="12289" y="7740"/>
                </a:lnTo>
                <a:lnTo>
                  <a:pt x="12362" y="7703"/>
                </a:lnTo>
                <a:lnTo>
                  <a:pt x="12436" y="7630"/>
                </a:lnTo>
                <a:lnTo>
                  <a:pt x="12436" y="7520"/>
                </a:lnTo>
                <a:lnTo>
                  <a:pt x="12436" y="7410"/>
                </a:lnTo>
                <a:lnTo>
                  <a:pt x="12326" y="7336"/>
                </a:lnTo>
                <a:lnTo>
                  <a:pt x="12216" y="7300"/>
                </a:lnTo>
                <a:close/>
                <a:moveTo>
                  <a:pt x="12729" y="8033"/>
                </a:moveTo>
                <a:lnTo>
                  <a:pt x="12656" y="8107"/>
                </a:lnTo>
                <a:lnTo>
                  <a:pt x="12656" y="8143"/>
                </a:lnTo>
                <a:lnTo>
                  <a:pt x="12619" y="8253"/>
                </a:lnTo>
                <a:lnTo>
                  <a:pt x="12619" y="8400"/>
                </a:lnTo>
                <a:lnTo>
                  <a:pt x="12656" y="8437"/>
                </a:lnTo>
                <a:lnTo>
                  <a:pt x="12692" y="8474"/>
                </a:lnTo>
                <a:lnTo>
                  <a:pt x="12729" y="8474"/>
                </a:lnTo>
                <a:lnTo>
                  <a:pt x="12802" y="8510"/>
                </a:lnTo>
                <a:lnTo>
                  <a:pt x="12912" y="8474"/>
                </a:lnTo>
                <a:lnTo>
                  <a:pt x="12986" y="8437"/>
                </a:lnTo>
                <a:lnTo>
                  <a:pt x="13022" y="8400"/>
                </a:lnTo>
                <a:lnTo>
                  <a:pt x="13022" y="8253"/>
                </a:lnTo>
                <a:lnTo>
                  <a:pt x="13022" y="8180"/>
                </a:lnTo>
                <a:lnTo>
                  <a:pt x="12949" y="8107"/>
                </a:lnTo>
                <a:lnTo>
                  <a:pt x="12912" y="8033"/>
                </a:lnTo>
                <a:close/>
                <a:moveTo>
                  <a:pt x="10051" y="2128"/>
                </a:moveTo>
                <a:lnTo>
                  <a:pt x="10455" y="2164"/>
                </a:lnTo>
                <a:lnTo>
                  <a:pt x="10858" y="2238"/>
                </a:lnTo>
                <a:lnTo>
                  <a:pt x="11262" y="2348"/>
                </a:lnTo>
                <a:lnTo>
                  <a:pt x="11225" y="2458"/>
                </a:lnTo>
                <a:lnTo>
                  <a:pt x="11262" y="2568"/>
                </a:lnTo>
                <a:lnTo>
                  <a:pt x="11335" y="2641"/>
                </a:lnTo>
                <a:lnTo>
                  <a:pt x="11445" y="2715"/>
                </a:lnTo>
                <a:lnTo>
                  <a:pt x="11629" y="2715"/>
                </a:lnTo>
                <a:lnTo>
                  <a:pt x="11775" y="2788"/>
                </a:lnTo>
                <a:lnTo>
                  <a:pt x="12105" y="2935"/>
                </a:lnTo>
                <a:lnTo>
                  <a:pt x="12179" y="2971"/>
                </a:lnTo>
                <a:lnTo>
                  <a:pt x="12252" y="3008"/>
                </a:lnTo>
                <a:lnTo>
                  <a:pt x="12472" y="3191"/>
                </a:lnTo>
                <a:lnTo>
                  <a:pt x="12692" y="3412"/>
                </a:lnTo>
                <a:lnTo>
                  <a:pt x="13096" y="3852"/>
                </a:lnTo>
                <a:lnTo>
                  <a:pt x="11482" y="4842"/>
                </a:lnTo>
                <a:lnTo>
                  <a:pt x="9868" y="5796"/>
                </a:lnTo>
                <a:lnTo>
                  <a:pt x="6090" y="8070"/>
                </a:lnTo>
                <a:lnTo>
                  <a:pt x="5209" y="8620"/>
                </a:lnTo>
                <a:lnTo>
                  <a:pt x="5356" y="8327"/>
                </a:lnTo>
                <a:lnTo>
                  <a:pt x="5649" y="7960"/>
                </a:lnTo>
                <a:lnTo>
                  <a:pt x="5943" y="7557"/>
                </a:lnTo>
                <a:lnTo>
                  <a:pt x="5906" y="7483"/>
                </a:lnTo>
                <a:lnTo>
                  <a:pt x="5870" y="7483"/>
                </a:lnTo>
                <a:lnTo>
                  <a:pt x="5686" y="7593"/>
                </a:lnTo>
                <a:lnTo>
                  <a:pt x="5539" y="7740"/>
                </a:lnTo>
                <a:lnTo>
                  <a:pt x="5209" y="8070"/>
                </a:lnTo>
                <a:lnTo>
                  <a:pt x="4989" y="8437"/>
                </a:lnTo>
                <a:lnTo>
                  <a:pt x="4769" y="8840"/>
                </a:lnTo>
                <a:lnTo>
                  <a:pt x="4732" y="8877"/>
                </a:lnTo>
                <a:lnTo>
                  <a:pt x="4622" y="8584"/>
                </a:lnTo>
                <a:lnTo>
                  <a:pt x="4916" y="8107"/>
                </a:lnTo>
                <a:lnTo>
                  <a:pt x="5283" y="7630"/>
                </a:lnTo>
                <a:lnTo>
                  <a:pt x="5649" y="7190"/>
                </a:lnTo>
                <a:lnTo>
                  <a:pt x="6016" y="6786"/>
                </a:lnTo>
                <a:lnTo>
                  <a:pt x="6016" y="6750"/>
                </a:lnTo>
                <a:lnTo>
                  <a:pt x="6016" y="6713"/>
                </a:lnTo>
                <a:lnTo>
                  <a:pt x="5943" y="6713"/>
                </a:lnTo>
                <a:lnTo>
                  <a:pt x="5539" y="7043"/>
                </a:lnTo>
                <a:lnTo>
                  <a:pt x="5173" y="7410"/>
                </a:lnTo>
                <a:lnTo>
                  <a:pt x="4842" y="7777"/>
                </a:lnTo>
                <a:lnTo>
                  <a:pt x="4512" y="8180"/>
                </a:lnTo>
                <a:lnTo>
                  <a:pt x="4476" y="7923"/>
                </a:lnTo>
                <a:lnTo>
                  <a:pt x="4439" y="7667"/>
                </a:lnTo>
                <a:lnTo>
                  <a:pt x="4659" y="7336"/>
                </a:lnTo>
                <a:lnTo>
                  <a:pt x="4879" y="7080"/>
                </a:lnTo>
                <a:lnTo>
                  <a:pt x="5686" y="6016"/>
                </a:lnTo>
                <a:lnTo>
                  <a:pt x="5723" y="5943"/>
                </a:lnTo>
                <a:lnTo>
                  <a:pt x="5686" y="5906"/>
                </a:lnTo>
                <a:lnTo>
                  <a:pt x="5576" y="5906"/>
                </a:lnTo>
                <a:lnTo>
                  <a:pt x="5283" y="6199"/>
                </a:lnTo>
                <a:lnTo>
                  <a:pt x="4953" y="6529"/>
                </a:lnTo>
                <a:lnTo>
                  <a:pt x="4402" y="7153"/>
                </a:lnTo>
                <a:lnTo>
                  <a:pt x="4402" y="6529"/>
                </a:lnTo>
                <a:lnTo>
                  <a:pt x="4622" y="6199"/>
                </a:lnTo>
                <a:lnTo>
                  <a:pt x="4953" y="5759"/>
                </a:lnTo>
                <a:lnTo>
                  <a:pt x="5136" y="5502"/>
                </a:lnTo>
                <a:lnTo>
                  <a:pt x="5246" y="5392"/>
                </a:lnTo>
                <a:lnTo>
                  <a:pt x="5393" y="5319"/>
                </a:lnTo>
                <a:lnTo>
                  <a:pt x="5429" y="5319"/>
                </a:lnTo>
                <a:lnTo>
                  <a:pt x="5429" y="5282"/>
                </a:lnTo>
                <a:lnTo>
                  <a:pt x="5393" y="5246"/>
                </a:lnTo>
                <a:lnTo>
                  <a:pt x="5393" y="5209"/>
                </a:lnTo>
                <a:lnTo>
                  <a:pt x="5173" y="5209"/>
                </a:lnTo>
                <a:lnTo>
                  <a:pt x="5063" y="5282"/>
                </a:lnTo>
                <a:lnTo>
                  <a:pt x="4953" y="5356"/>
                </a:lnTo>
                <a:lnTo>
                  <a:pt x="4769" y="5539"/>
                </a:lnTo>
                <a:lnTo>
                  <a:pt x="4622" y="5722"/>
                </a:lnTo>
                <a:lnTo>
                  <a:pt x="4476" y="5869"/>
                </a:lnTo>
                <a:lnTo>
                  <a:pt x="4586" y="5466"/>
                </a:lnTo>
                <a:lnTo>
                  <a:pt x="4732" y="5062"/>
                </a:lnTo>
                <a:lnTo>
                  <a:pt x="4879" y="4842"/>
                </a:lnTo>
                <a:lnTo>
                  <a:pt x="5026" y="4622"/>
                </a:lnTo>
                <a:lnTo>
                  <a:pt x="5209" y="4402"/>
                </a:lnTo>
                <a:lnTo>
                  <a:pt x="5393" y="4219"/>
                </a:lnTo>
                <a:lnTo>
                  <a:pt x="5796" y="3852"/>
                </a:lnTo>
                <a:lnTo>
                  <a:pt x="6236" y="3522"/>
                </a:lnTo>
                <a:lnTo>
                  <a:pt x="6677" y="3228"/>
                </a:lnTo>
                <a:lnTo>
                  <a:pt x="7117" y="2935"/>
                </a:lnTo>
                <a:lnTo>
                  <a:pt x="7594" y="2715"/>
                </a:lnTo>
                <a:lnTo>
                  <a:pt x="8070" y="2494"/>
                </a:lnTo>
                <a:lnTo>
                  <a:pt x="8474" y="2348"/>
                </a:lnTo>
                <a:lnTo>
                  <a:pt x="8841" y="2238"/>
                </a:lnTo>
                <a:lnTo>
                  <a:pt x="9244" y="2164"/>
                </a:lnTo>
                <a:lnTo>
                  <a:pt x="9648" y="2128"/>
                </a:lnTo>
                <a:close/>
                <a:moveTo>
                  <a:pt x="13316" y="4219"/>
                </a:moveTo>
                <a:lnTo>
                  <a:pt x="13426" y="4365"/>
                </a:lnTo>
                <a:lnTo>
                  <a:pt x="12582" y="5026"/>
                </a:lnTo>
                <a:lnTo>
                  <a:pt x="11702" y="5649"/>
                </a:lnTo>
                <a:lnTo>
                  <a:pt x="10785" y="6273"/>
                </a:lnTo>
                <a:lnTo>
                  <a:pt x="9868" y="6860"/>
                </a:lnTo>
                <a:lnTo>
                  <a:pt x="8877" y="7446"/>
                </a:lnTo>
                <a:lnTo>
                  <a:pt x="7887" y="8033"/>
                </a:lnTo>
                <a:lnTo>
                  <a:pt x="6860" y="8584"/>
                </a:lnTo>
                <a:lnTo>
                  <a:pt x="5796" y="9097"/>
                </a:lnTo>
                <a:lnTo>
                  <a:pt x="4989" y="9464"/>
                </a:lnTo>
                <a:lnTo>
                  <a:pt x="4916" y="9317"/>
                </a:lnTo>
                <a:lnTo>
                  <a:pt x="4953" y="9207"/>
                </a:lnTo>
                <a:lnTo>
                  <a:pt x="6053" y="8584"/>
                </a:lnTo>
                <a:lnTo>
                  <a:pt x="10198" y="6089"/>
                </a:lnTo>
                <a:lnTo>
                  <a:pt x="11775" y="5136"/>
                </a:lnTo>
                <a:lnTo>
                  <a:pt x="13316" y="4219"/>
                </a:lnTo>
                <a:close/>
                <a:moveTo>
                  <a:pt x="3962" y="7960"/>
                </a:moveTo>
                <a:lnTo>
                  <a:pt x="3999" y="8070"/>
                </a:lnTo>
                <a:lnTo>
                  <a:pt x="3999" y="8107"/>
                </a:lnTo>
                <a:lnTo>
                  <a:pt x="4146" y="8694"/>
                </a:lnTo>
                <a:lnTo>
                  <a:pt x="3962" y="9024"/>
                </a:lnTo>
                <a:lnTo>
                  <a:pt x="3925" y="9097"/>
                </a:lnTo>
                <a:lnTo>
                  <a:pt x="3925" y="9134"/>
                </a:lnTo>
                <a:lnTo>
                  <a:pt x="3999" y="9244"/>
                </a:lnTo>
                <a:lnTo>
                  <a:pt x="3339" y="9501"/>
                </a:lnTo>
                <a:lnTo>
                  <a:pt x="3008" y="9611"/>
                </a:lnTo>
                <a:lnTo>
                  <a:pt x="2642" y="9684"/>
                </a:lnTo>
                <a:lnTo>
                  <a:pt x="2898" y="9171"/>
                </a:lnTo>
                <a:lnTo>
                  <a:pt x="3229" y="8694"/>
                </a:lnTo>
                <a:lnTo>
                  <a:pt x="3559" y="8327"/>
                </a:lnTo>
                <a:lnTo>
                  <a:pt x="3962" y="7960"/>
                </a:lnTo>
                <a:close/>
                <a:moveTo>
                  <a:pt x="13609" y="4732"/>
                </a:moveTo>
                <a:lnTo>
                  <a:pt x="13683" y="4915"/>
                </a:lnTo>
                <a:lnTo>
                  <a:pt x="12986" y="5502"/>
                </a:lnTo>
                <a:lnTo>
                  <a:pt x="12105" y="6199"/>
                </a:lnTo>
                <a:lnTo>
                  <a:pt x="11225" y="6823"/>
                </a:lnTo>
                <a:lnTo>
                  <a:pt x="10308" y="7446"/>
                </a:lnTo>
                <a:lnTo>
                  <a:pt x="9354" y="8033"/>
                </a:lnTo>
                <a:lnTo>
                  <a:pt x="8401" y="8584"/>
                </a:lnTo>
                <a:lnTo>
                  <a:pt x="7447" y="9097"/>
                </a:lnTo>
                <a:lnTo>
                  <a:pt x="6456" y="9574"/>
                </a:lnTo>
                <a:lnTo>
                  <a:pt x="5429" y="10014"/>
                </a:lnTo>
                <a:lnTo>
                  <a:pt x="5246" y="9794"/>
                </a:lnTo>
                <a:lnTo>
                  <a:pt x="5466" y="9684"/>
                </a:lnTo>
                <a:lnTo>
                  <a:pt x="6603" y="9134"/>
                </a:lnTo>
                <a:lnTo>
                  <a:pt x="7740" y="8547"/>
                </a:lnTo>
                <a:lnTo>
                  <a:pt x="8877" y="7923"/>
                </a:lnTo>
                <a:lnTo>
                  <a:pt x="9978" y="7263"/>
                </a:lnTo>
                <a:lnTo>
                  <a:pt x="10895" y="6676"/>
                </a:lnTo>
                <a:lnTo>
                  <a:pt x="11812" y="6053"/>
                </a:lnTo>
                <a:lnTo>
                  <a:pt x="12729" y="5392"/>
                </a:lnTo>
                <a:lnTo>
                  <a:pt x="13609" y="4732"/>
                </a:lnTo>
                <a:close/>
                <a:moveTo>
                  <a:pt x="11995" y="9721"/>
                </a:moveTo>
                <a:lnTo>
                  <a:pt x="12472" y="9831"/>
                </a:lnTo>
                <a:lnTo>
                  <a:pt x="12436" y="9867"/>
                </a:lnTo>
                <a:lnTo>
                  <a:pt x="12032" y="10271"/>
                </a:lnTo>
                <a:lnTo>
                  <a:pt x="12032" y="10198"/>
                </a:lnTo>
                <a:lnTo>
                  <a:pt x="11995" y="9721"/>
                </a:lnTo>
                <a:close/>
                <a:moveTo>
                  <a:pt x="2715" y="8804"/>
                </a:moveTo>
                <a:lnTo>
                  <a:pt x="2422" y="9317"/>
                </a:lnTo>
                <a:lnTo>
                  <a:pt x="2165" y="9867"/>
                </a:lnTo>
                <a:lnTo>
                  <a:pt x="2165" y="9941"/>
                </a:lnTo>
                <a:lnTo>
                  <a:pt x="2201" y="10051"/>
                </a:lnTo>
                <a:lnTo>
                  <a:pt x="2275" y="10088"/>
                </a:lnTo>
                <a:lnTo>
                  <a:pt x="2348" y="10124"/>
                </a:lnTo>
                <a:lnTo>
                  <a:pt x="2898" y="10014"/>
                </a:lnTo>
                <a:lnTo>
                  <a:pt x="3449" y="9867"/>
                </a:lnTo>
                <a:lnTo>
                  <a:pt x="3925" y="9684"/>
                </a:lnTo>
                <a:lnTo>
                  <a:pt x="4439" y="9464"/>
                </a:lnTo>
                <a:lnTo>
                  <a:pt x="4549" y="9684"/>
                </a:lnTo>
                <a:lnTo>
                  <a:pt x="3559" y="10124"/>
                </a:lnTo>
                <a:lnTo>
                  <a:pt x="3082" y="10308"/>
                </a:lnTo>
                <a:lnTo>
                  <a:pt x="2568" y="10528"/>
                </a:lnTo>
                <a:lnTo>
                  <a:pt x="2275" y="10638"/>
                </a:lnTo>
                <a:lnTo>
                  <a:pt x="2018" y="10674"/>
                </a:lnTo>
                <a:lnTo>
                  <a:pt x="1761" y="10711"/>
                </a:lnTo>
                <a:lnTo>
                  <a:pt x="1468" y="10711"/>
                </a:lnTo>
                <a:lnTo>
                  <a:pt x="2091" y="9794"/>
                </a:lnTo>
                <a:lnTo>
                  <a:pt x="2348" y="9317"/>
                </a:lnTo>
                <a:lnTo>
                  <a:pt x="2642" y="8877"/>
                </a:lnTo>
                <a:lnTo>
                  <a:pt x="2715" y="8804"/>
                </a:lnTo>
                <a:close/>
                <a:moveTo>
                  <a:pt x="13829" y="5429"/>
                </a:moveTo>
                <a:lnTo>
                  <a:pt x="13940" y="5943"/>
                </a:lnTo>
                <a:lnTo>
                  <a:pt x="13940" y="6456"/>
                </a:lnTo>
                <a:lnTo>
                  <a:pt x="13940" y="6896"/>
                </a:lnTo>
                <a:lnTo>
                  <a:pt x="13866" y="7336"/>
                </a:lnTo>
                <a:lnTo>
                  <a:pt x="13756" y="7740"/>
                </a:lnTo>
                <a:lnTo>
                  <a:pt x="13609" y="8143"/>
                </a:lnTo>
                <a:lnTo>
                  <a:pt x="13426" y="8547"/>
                </a:lnTo>
                <a:lnTo>
                  <a:pt x="13206" y="8914"/>
                </a:lnTo>
                <a:lnTo>
                  <a:pt x="12949" y="9281"/>
                </a:lnTo>
                <a:lnTo>
                  <a:pt x="12656" y="9647"/>
                </a:lnTo>
                <a:lnTo>
                  <a:pt x="12289" y="9611"/>
                </a:lnTo>
                <a:lnTo>
                  <a:pt x="11922" y="9537"/>
                </a:lnTo>
                <a:lnTo>
                  <a:pt x="11849" y="9574"/>
                </a:lnTo>
                <a:lnTo>
                  <a:pt x="11812" y="9574"/>
                </a:lnTo>
                <a:lnTo>
                  <a:pt x="11775" y="9647"/>
                </a:lnTo>
                <a:lnTo>
                  <a:pt x="11702" y="10418"/>
                </a:lnTo>
                <a:lnTo>
                  <a:pt x="11702" y="10491"/>
                </a:lnTo>
                <a:lnTo>
                  <a:pt x="11409" y="10711"/>
                </a:lnTo>
                <a:lnTo>
                  <a:pt x="11188" y="10821"/>
                </a:lnTo>
                <a:lnTo>
                  <a:pt x="11152" y="10858"/>
                </a:lnTo>
                <a:lnTo>
                  <a:pt x="11042" y="10931"/>
                </a:lnTo>
                <a:lnTo>
                  <a:pt x="11042" y="10564"/>
                </a:lnTo>
                <a:lnTo>
                  <a:pt x="11115" y="10198"/>
                </a:lnTo>
                <a:lnTo>
                  <a:pt x="11188" y="9867"/>
                </a:lnTo>
                <a:lnTo>
                  <a:pt x="11298" y="9501"/>
                </a:lnTo>
                <a:lnTo>
                  <a:pt x="11298" y="9464"/>
                </a:lnTo>
                <a:lnTo>
                  <a:pt x="11262" y="9427"/>
                </a:lnTo>
                <a:lnTo>
                  <a:pt x="11225" y="9427"/>
                </a:lnTo>
                <a:lnTo>
                  <a:pt x="11188" y="9464"/>
                </a:lnTo>
                <a:lnTo>
                  <a:pt x="11078" y="9647"/>
                </a:lnTo>
                <a:lnTo>
                  <a:pt x="10968" y="9831"/>
                </a:lnTo>
                <a:lnTo>
                  <a:pt x="10785" y="10234"/>
                </a:lnTo>
                <a:lnTo>
                  <a:pt x="10712" y="10638"/>
                </a:lnTo>
                <a:lnTo>
                  <a:pt x="10712" y="11078"/>
                </a:lnTo>
                <a:lnTo>
                  <a:pt x="10271" y="11261"/>
                </a:lnTo>
                <a:lnTo>
                  <a:pt x="9831" y="11371"/>
                </a:lnTo>
                <a:lnTo>
                  <a:pt x="9868" y="11005"/>
                </a:lnTo>
                <a:lnTo>
                  <a:pt x="9978" y="10638"/>
                </a:lnTo>
                <a:lnTo>
                  <a:pt x="10051" y="10344"/>
                </a:lnTo>
                <a:lnTo>
                  <a:pt x="10161" y="10088"/>
                </a:lnTo>
                <a:lnTo>
                  <a:pt x="10418" y="9574"/>
                </a:lnTo>
                <a:lnTo>
                  <a:pt x="10418" y="9537"/>
                </a:lnTo>
                <a:lnTo>
                  <a:pt x="10381" y="9501"/>
                </a:lnTo>
                <a:lnTo>
                  <a:pt x="10345" y="9501"/>
                </a:lnTo>
                <a:lnTo>
                  <a:pt x="10345" y="9537"/>
                </a:lnTo>
                <a:lnTo>
                  <a:pt x="10015" y="9941"/>
                </a:lnTo>
                <a:lnTo>
                  <a:pt x="9758" y="10418"/>
                </a:lnTo>
                <a:lnTo>
                  <a:pt x="9538" y="10895"/>
                </a:lnTo>
                <a:lnTo>
                  <a:pt x="9501" y="11151"/>
                </a:lnTo>
                <a:lnTo>
                  <a:pt x="9428" y="11408"/>
                </a:lnTo>
                <a:lnTo>
                  <a:pt x="8951" y="11408"/>
                </a:lnTo>
                <a:lnTo>
                  <a:pt x="8951" y="11261"/>
                </a:lnTo>
                <a:lnTo>
                  <a:pt x="8914" y="11225"/>
                </a:lnTo>
                <a:lnTo>
                  <a:pt x="8877" y="11188"/>
                </a:lnTo>
                <a:lnTo>
                  <a:pt x="8841" y="11188"/>
                </a:lnTo>
                <a:lnTo>
                  <a:pt x="8804" y="11225"/>
                </a:lnTo>
                <a:lnTo>
                  <a:pt x="8731" y="11298"/>
                </a:lnTo>
                <a:lnTo>
                  <a:pt x="9171" y="10454"/>
                </a:lnTo>
                <a:lnTo>
                  <a:pt x="9391" y="10051"/>
                </a:lnTo>
                <a:lnTo>
                  <a:pt x="9684" y="9647"/>
                </a:lnTo>
                <a:lnTo>
                  <a:pt x="9684" y="9611"/>
                </a:lnTo>
                <a:lnTo>
                  <a:pt x="9648" y="9611"/>
                </a:lnTo>
                <a:lnTo>
                  <a:pt x="9648" y="9574"/>
                </a:lnTo>
                <a:lnTo>
                  <a:pt x="9611" y="9611"/>
                </a:lnTo>
                <a:lnTo>
                  <a:pt x="9244" y="10014"/>
                </a:lnTo>
                <a:lnTo>
                  <a:pt x="8914" y="10418"/>
                </a:lnTo>
                <a:lnTo>
                  <a:pt x="8621" y="10858"/>
                </a:lnTo>
                <a:lnTo>
                  <a:pt x="8327" y="11335"/>
                </a:lnTo>
                <a:lnTo>
                  <a:pt x="7960" y="11225"/>
                </a:lnTo>
                <a:lnTo>
                  <a:pt x="7997" y="11188"/>
                </a:lnTo>
                <a:lnTo>
                  <a:pt x="7997" y="11151"/>
                </a:lnTo>
                <a:lnTo>
                  <a:pt x="7960" y="11115"/>
                </a:lnTo>
                <a:lnTo>
                  <a:pt x="7960" y="11078"/>
                </a:lnTo>
                <a:lnTo>
                  <a:pt x="7924" y="10968"/>
                </a:lnTo>
                <a:lnTo>
                  <a:pt x="7960" y="10858"/>
                </a:lnTo>
                <a:lnTo>
                  <a:pt x="8034" y="10601"/>
                </a:lnTo>
                <a:lnTo>
                  <a:pt x="8181" y="10308"/>
                </a:lnTo>
                <a:lnTo>
                  <a:pt x="8474" y="9831"/>
                </a:lnTo>
                <a:lnTo>
                  <a:pt x="8767" y="9427"/>
                </a:lnTo>
                <a:lnTo>
                  <a:pt x="8804" y="9391"/>
                </a:lnTo>
                <a:lnTo>
                  <a:pt x="8767" y="9317"/>
                </a:lnTo>
                <a:lnTo>
                  <a:pt x="8694" y="9317"/>
                </a:lnTo>
                <a:lnTo>
                  <a:pt x="8364" y="9537"/>
                </a:lnTo>
                <a:lnTo>
                  <a:pt x="8107" y="9831"/>
                </a:lnTo>
                <a:lnTo>
                  <a:pt x="7887" y="10124"/>
                </a:lnTo>
                <a:lnTo>
                  <a:pt x="7704" y="10454"/>
                </a:lnTo>
                <a:lnTo>
                  <a:pt x="7594" y="10784"/>
                </a:lnTo>
                <a:lnTo>
                  <a:pt x="7557" y="10968"/>
                </a:lnTo>
                <a:lnTo>
                  <a:pt x="7594" y="11115"/>
                </a:lnTo>
                <a:lnTo>
                  <a:pt x="7153" y="10968"/>
                </a:lnTo>
                <a:lnTo>
                  <a:pt x="6713" y="10784"/>
                </a:lnTo>
                <a:lnTo>
                  <a:pt x="6933" y="10564"/>
                </a:lnTo>
                <a:lnTo>
                  <a:pt x="7080" y="10344"/>
                </a:lnTo>
                <a:lnTo>
                  <a:pt x="7153" y="10234"/>
                </a:lnTo>
                <a:lnTo>
                  <a:pt x="7190" y="10124"/>
                </a:lnTo>
                <a:lnTo>
                  <a:pt x="7190" y="10088"/>
                </a:lnTo>
                <a:lnTo>
                  <a:pt x="7153" y="10088"/>
                </a:lnTo>
                <a:lnTo>
                  <a:pt x="7080" y="10124"/>
                </a:lnTo>
                <a:lnTo>
                  <a:pt x="7007" y="10161"/>
                </a:lnTo>
                <a:lnTo>
                  <a:pt x="6823" y="10308"/>
                </a:lnTo>
                <a:lnTo>
                  <a:pt x="6493" y="10564"/>
                </a:lnTo>
                <a:lnTo>
                  <a:pt x="6420" y="10638"/>
                </a:lnTo>
                <a:lnTo>
                  <a:pt x="5906" y="10344"/>
                </a:lnTo>
                <a:lnTo>
                  <a:pt x="6897" y="9904"/>
                </a:lnTo>
                <a:lnTo>
                  <a:pt x="7887" y="9391"/>
                </a:lnTo>
                <a:lnTo>
                  <a:pt x="8877" y="8877"/>
                </a:lnTo>
                <a:lnTo>
                  <a:pt x="9795" y="8327"/>
                </a:lnTo>
                <a:lnTo>
                  <a:pt x="10748" y="7740"/>
                </a:lnTo>
                <a:lnTo>
                  <a:pt x="11665" y="7116"/>
                </a:lnTo>
                <a:lnTo>
                  <a:pt x="12546" y="6456"/>
                </a:lnTo>
                <a:lnTo>
                  <a:pt x="13426" y="5796"/>
                </a:lnTo>
                <a:lnTo>
                  <a:pt x="13829" y="5429"/>
                </a:lnTo>
                <a:close/>
                <a:moveTo>
                  <a:pt x="1651" y="9757"/>
                </a:moveTo>
                <a:lnTo>
                  <a:pt x="1028" y="10711"/>
                </a:lnTo>
                <a:lnTo>
                  <a:pt x="991" y="10784"/>
                </a:lnTo>
                <a:lnTo>
                  <a:pt x="1028" y="10858"/>
                </a:lnTo>
                <a:lnTo>
                  <a:pt x="1028" y="10931"/>
                </a:lnTo>
                <a:lnTo>
                  <a:pt x="1101" y="10968"/>
                </a:lnTo>
                <a:lnTo>
                  <a:pt x="1358" y="11041"/>
                </a:lnTo>
                <a:lnTo>
                  <a:pt x="1651" y="11078"/>
                </a:lnTo>
                <a:lnTo>
                  <a:pt x="1908" y="11078"/>
                </a:lnTo>
                <a:lnTo>
                  <a:pt x="2165" y="11041"/>
                </a:lnTo>
                <a:lnTo>
                  <a:pt x="2715" y="10858"/>
                </a:lnTo>
                <a:lnTo>
                  <a:pt x="3229" y="10638"/>
                </a:lnTo>
                <a:lnTo>
                  <a:pt x="4769" y="10014"/>
                </a:lnTo>
                <a:lnTo>
                  <a:pt x="4953" y="10198"/>
                </a:lnTo>
                <a:lnTo>
                  <a:pt x="4072" y="10564"/>
                </a:lnTo>
                <a:lnTo>
                  <a:pt x="3192" y="10895"/>
                </a:lnTo>
                <a:lnTo>
                  <a:pt x="2238" y="11188"/>
                </a:lnTo>
                <a:lnTo>
                  <a:pt x="1248" y="11445"/>
                </a:lnTo>
                <a:lnTo>
                  <a:pt x="1101" y="11518"/>
                </a:lnTo>
                <a:lnTo>
                  <a:pt x="844" y="11555"/>
                </a:lnTo>
                <a:lnTo>
                  <a:pt x="624" y="11555"/>
                </a:lnTo>
                <a:lnTo>
                  <a:pt x="551" y="11518"/>
                </a:lnTo>
                <a:lnTo>
                  <a:pt x="477" y="11481"/>
                </a:lnTo>
                <a:lnTo>
                  <a:pt x="477" y="11408"/>
                </a:lnTo>
                <a:lnTo>
                  <a:pt x="514" y="11298"/>
                </a:lnTo>
                <a:lnTo>
                  <a:pt x="661" y="11005"/>
                </a:lnTo>
                <a:lnTo>
                  <a:pt x="991" y="10601"/>
                </a:lnTo>
                <a:lnTo>
                  <a:pt x="1321" y="10161"/>
                </a:lnTo>
                <a:lnTo>
                  <a:pt x="1651" y="9757"/>
                </a:lnTo>
                <a:close/>
                <a:moveTo>
                  <a:pt x="16324" y="0"/>
                </a:moveTo>
                <a:lnTo>
                  <a:pt x="16140" y="37"/>
                </a:lnTo>
                <a:lnTo>
                  <a:pt x="15774" y="147"/>
                </a:lnTo>
                <a:lnTo>
                  <a:pt x="15480" y="330"/>
                </a:lnTo>
                <a:lnTo>
                  <a:pt x="14636" y="807"/>
                </a:lnTo>
                <a:lnTo>
                  <a:pt x="13866" y="1357"/>
                </a:lnTo>
                <a:lnTo>
                  <a:pt x="13059" y="1908"/>
                </a:lnTo>
                <a:lnTo>
                  <a:pt x="12289" y="2458"/>
                </a:lnTo>
                <a:lnTo>
                  <a:pt x="12032" y="2311"/>
                </a:lnTo>
                <a:lnTo>
                  <a:pt x="11812" y="2238"/>
                </a:lnTo>
                <a:lnTo>
                  <a:pt x="11629" y="2238"/>
                </a:lnTo>
                <a:lnTo>
                  <a:pt x="11372" y="2091"/>
                </a:lnTo>
                <a:lnTo>
                  <a:pt x="11115" y="1981"/>
                </a:lnTo>
                <a:lnTo>
                  <a:pt x="10858" y="1908"/>
                </a:lnTo>
                <a:lnTo>
                  <a:pt x="10565" y="1834"/>
                </a:lnTo>
                <a:lnTo>
                  <a:pt x="10015" y="1761"/>
                </a:lnTo>
                <a:lnTo>
                  <a:pt x="9464" y="1761"/>
                </a:lnTo>
                <a:lnTo>
                  <a:pt x="8914" y="1834"/>
                </a:lnTo>
                <a:lnTo>
                  <a:pt x="8364" y="1981"/>
                </a:lnTo>
                <a:lnTo>
                  <a:pt x="7814" y="2164"/>
                </a:lnTo>
                <a:lnTo>
                  <a:pt x="7300" y="2384"/>
                </a:lnTo>
                <a:lnTo>
                  <a:pt x="6677" y="2715"/>
                </a:lnTo>
                <a:lnTo>
                  <a:pt x="6090" y="3081"/>
                </a:lnTo>
                <a:lnTo>
                  <a:pt x="5503" y="3522"/>
                </a:lnTo>
                <a:lnTo>
                  <a:pt x="4989" y="3962"/>
                </a:lnTo>
                <a:lnTo>
                  <a:pt x="4769" y="4219"/>
                </a:lnTo>
                <a:lnTo>
                  <a:pt x="4549" y="4475"/>
                </a:lnTo>
                <a:lnTo>
                  <a:pt x="4402" y="4769"/>
                </a:lnTo>
                <a:lnTo>
                  <a:pt x="4256" y="5062"/>
                </a:lnTo>
                <a:lnTo>
                  <a:pt x="4146" y="5356"/>
                </a:lnTo>
                <a:lnTo>
                  <a:pt x="4035" y="5686"/>
                </a:lnTo>
                <a:lnTo>
                  <a:pt x="3999" y="6016"/>
                </a:lnTo>
                <a:lnTo>
                  <a:pt x="3925" y="6346"/>
                </a:lnTo>
                <a:lnTo>
                  <a:pt x="3889" y="6970"/>
                </a:lnTo>
                <a:lnTo>
                  <a:pt x="3925" y="7630"/>
                </a:lnTo>
                <a:lnTo>
                  <a:pt x="3339" y="7960"/>
                </a:lnTo>
                <a:lnTo>
                  <a:pt x="2752" y="8290"/>
                </a:lnTo>
                <a:lnTo>
                  <a:pt x="2238" y="8657"/>
                </a:lnTo>
                <a:lnTo>
                  <a:pt x="1725" y="9097"/>
                </a:lnTo>
                <a:lnTo>
                  <a:pt x="1248" y="9574"/>
                </a:lnTo>
                <a:lnTo>
                  <a:pt x="808" y="10051"/>
                </a:lnTo>
                <a:lnTo>
                  <a:pt x="404" y="10601"/>
                </a:lnTo>
                <a:lnTo>
                  <a:pt x="221" y="10858"/>
                </a:lnTo>
                <a:lnTo>
                  <a:pt x="74" y="11151"/>
                </a:lnTo>
                <a:lnTo>
                  <a:pt x="1" y="11371"/>
                </a:lnTo>
                <a:lnTo>
                  <a:pt x="37" y="11555"/>
                </a:lnTo>
                <a:lnTo>
                  <a:pt x="111" y="11738"/>
                </a:lnTo>
                <a:lnTo>
                  <a:pt x="184" y="11812"/>
                </a:lnTo>
                <a:lnTo>
                  <a:pt x="257" y="11885"/>
                </a:lnTo>
                <a:lnTo>
                  <a:pt x="477" y="11958"/>
                </a:lnTo>
                <a:lnTo>
                  <a:pt x="697" y="11995"/>
                </a:lnTo>
                <a:lnTo>
                  <a:pt x="918" y="11995"/>
                </a:lnTo>
                <a:lnTo>
                  <a:pt x="1174" y="11958"/>
                </a:lnTo>
                <a:lnTo>
                  <a:pt x="1835" y="11812"/>
                </a:lnTo>
                <a:lnTo>
                  <a:pt x="2495" y="11591"/>
                </a:lnTo>
                <a:lnTo>
                  <a:pt x="3815" y="11151"/>
                </a:lnTo>
                <a:lnTo>
                  <a:pt x="4586" y="10858"/>
                </a:lnTo>
                <a:lnTo>
                  <a:pt x="5356" y="10564"/>
                </a:lnTo>
                <a:lnTo>
                  <a:pt x="5760" y="10858"/>
                </a:lnTo>
                <a:lnTo>
                  <a:pt x="6200" y="11078"/>
                </a:lnTo>
                <a:lnTo>
                  <a:pt x="6236" y="11261"/>
                </a:lnTo>
                <a:lnTo>
                  <a:pt x="6273" y="11335"/>
                </a:lnTo>
                <a:lnTo>
                  <a:pt x="6346" y="11371"/>
                </a:lnTo>
                <a:lnTo>
                  <a:pt x="6493" y="11371"/>
                </a:lnTo>
                <a:lnTo>
                  <a:pt x="6603" y="11261"/>
                </a:lnTo>
                <a:lnTo>
                  <a:pt x="7410" y="11591"/>
                </a:lnTo>
                <a:lnTo>
                  <a:pt x="7814" y="11702"/>
                </a:lnTo>
                <a:lnTo>
                  <a:pt x="8217" y="11812"/>
                </a:lnTo>
                <a:lnTo>
                  <a:pt x="8291" y="11848"/>
                </a:lnTo>
                <a:lnTo>
                  <a:pt x="8364" y="11885"/>
                </a:lnTo>
                <a:lnTo>
                  <a:pt x="8474" y="11848"/>
                </a:lnTo>
                <a:lnTo>
                  <a:pt x="8547" y="11885"/>
                </a:lnTo>
                <a:lnTo>
                  <a:pt x="8877" y="11922"/>
                </a:lnTo>
                <a:lnTo>
                  <a:pt x="9574" y="11922"/>
                </a:lnTo>
                <a:lnTo>
                  <a:pt x="9905" y="11885"/>
                </a:lnTo>
                <a:lnTo>
                  <a:pt x="10235" y="11812"/>
                </a:lnTo>
                <a:lnTo>
                  <a:pt x="10565" y="11702"/>
                </a:lnTo>
                <a:lnTo>
                  <a:pt x="10895" y="11555"/>
                </a:lnTo>
                <a:lnTo>
                  <a:pt x="11225" y="11408"/>
                </a:lnTo>
                <a:lnTo>
                  <a:pt x="11555" y="11225"/>
                </a:lnTo>
                <a:lnTo>
                  <a:pt x="11885" y="11041"/>
                </a:lnTo>
                <a:lnTo>
                  <a:pt x="12179" y="10784"/>
                </a:lnTo>
                <a:lnTo>
                  <a:pt x="12472" y="10564"/>
                </a:lnTo>
                <a:lnTo>
                  <a:pt x="12766" y="10308"/>
                </a:lnTo>
                <a:lnTo>
                  <a:pt x="13022" y="10014"/>
                </a:lnTo>
                <a:lnTo>
                  <a:pt x="13279" y="9721"/>
                </a:lnTo>
                <a:lnTo>
                  <a:pt x="13499" y="9391"/>
                </a:lnTo>
                <a:lnTo>
                  <a:pt x="13719" y="9097"/>
                </a:lnTo>
                <a:lnTo>
                  <a:pt x="13903" y="8730"/>
                </a:lnTo>
                <a:lnTo>
                  <a:pt x="14050" y="8400"/>
                </a:lnTo>
                <a:lnTo>
                  <a:pt x="14196" y="8033"/>
                </a:lnTo>
                <a:lnTo>
                  <a:pt x="14306" y="7667"/>
                </a:lnTo>
                <a:lnTo>
                  <a:pt x="14380" y="7300"/>
                </a:lnTo>
                <a:lnTo>
                  <a:pt x="14453" y="6933"/>
                </a:lnTo>
                <a:lnTo>
                  <a:pt x="14490" y="6529"/>
                </a:lnTo>
                <a:lnTo>
                  <a:pt x="14490" y="6163"/>
                </a:lnTo>
                <a:lnTo>
                  <a:pt x="14453" y="5796"/>
                </a:lnTo>
                <a:lnTo>
                  <a:pt x="14380" y="5429"/>
                </a:lnTo>
                <a:lnTo>
                  <a:pt x="14270" y="5062"/>
                </a:lnTo>
                <a:lnTo>
                  <a:pt x="15113" y="4329"/>
                </a:lnTo>
                <a:lnTo>
                  <a:pt x="15920" y="3558"/>
                </a:lnTo>
                <a:lnTo>
                  <a:pt x="16434" y="3045"/>
                </a:lnTo>
                <a:lnTo>
                  <a:pt x="16691" y="2751"/>
                </a:lnTo>
                <a:lnTo>
                  <a:pt x="16947" y="2458"/>
                </a:lnTo>
                <a:lnTo>
                  <a:pt x="17168" y="2128"/>
                </a:lnTo>
                <a:lnTo>
                  <a:pt x="17351" y="1798"/>
                </a:lnTo>
                <a:lnTo>
                  <a:pt x="17461" y="1431"/>
                </a:lnTo>
                <a:lnTo>
                  <a:pt x="17461" y="1247"/>
                </a:lnTo>
                <a:lnTo>
                  <a:pt x="17461" y="1064"/>
                </a:lnTo>
                <a:lnTo>
                  <a:pt x="17388" y="770"/>
                </a:lnTo>
                <a:lnTo>
                  <a:pt x="17278" y="514"/>
                </a:lnTo>
                <a:lnTo>
                  <a:pt x="17094" y="257"/>
                </a:lnTo>
                <a:lnTo>
                  <a:pt x="16837" y="74"/>
                </a:lnTo>
                <a:lnTo>
                  <a:pt x="16691" y="37"/>
                </a:lnTo>
                <a:lnTo>
                  <a:pt x="16507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49" name="Google Shape;249;p16"/>
          <p:cNvSpPr/>
          <p:nvPr/>
        </p:nvSpPr>
        <p:spPr>
          <a:xfrm>
            <a:off x="4551116" y="3125540"/>
            <a:ext cx="657208" cy="679227"/>
          </a:xfrm>
          <a:custGeom>
            <a:avLst/>
            <a:gdLst/>
            <a:ahLst/>
            <a:cxnLst/>
            <a:rect l="l" t="t" r="r" b="b"/>
            <a:pathLst>
              <a:path w="13133" h="13573" extrusionOk="0">
                <a:moveTo>
                  <a:pt x="2714" y="1798"/>
                </a:moveTo>
                <a:lnTo>
                  <a:pt x="2971" y="1908"/>
                </a:lnTo>
                <a:lnTo>
                  <a:pt x="3118" y="2018"/>
                </a:lnTo>
                <a:lnTo>
                  <a:pt x="3265" y="2128"/>
                </a:lnTo>
                <a:lnTo>
                  <a:pt x="3411" y="2311"/>
                </a:lnTo>
                <a:lnTo>
                  <a:pt x="3485" y="2458"/>
                </a:lnTo>
                <a:lnTo>
                  <a:pt x="3375" y="2458"/>
                </a:lnTo>
                <a:lnTo>
                  <a:pt x="3301" y="2495"/>
                </a:lnTo>
                <a:lnTo>
                  <a:pt x="3265" y="2568"/>
                </a:lnTo>
                <a:lnTo>
                  <a:pt x="3228" y="2605"/>
                </a:lnTo>
                <a:lnTo>
                  <a:pt x="3155" y="2568"/>
                </a:lnTo>
                <a:lnTo>
                  <a:pt x="3008" y="2348"/>
                </a:lnTo>
                <a:lnTo>
                  <a:pt x="2825" y="1981"/>
                </a:lnTo>
                <a:lnTo>
                  <a:pt x="2714" y="1798"/>
                </a:lnTo>
                <a:close/>
                <a:moveTo>
                  <a:pt x="1908" y="2825"/>
                </a:moveTo>
                <a:lnTo>
                  <a:pt x="1797" y="2861"/>
                </a:lnTo>
                <a:lnTo>
                  <a:pt x="1761" y="2898"/>
                </a:lnTo>
                <a:lnTo>
                  <a:pt x="1687" y="2971"/>
                </a:lnTo>
                <a:lnTo>
                  <a:pt x="1687" y="3045"/>
                </a:lnTo>
                <a:lnTo>
                  <a:pt x="1687" y="3118"/>
                </a:lnTo>
                <a:lnTo>
                  <a:pt x="1724" y="3191"/>
                </a:lnTo>
                <a:lnTo>
                  <a:pt x="1797" y="3228"/>
                </a:lnTo>
                <a:lnTo>
                  <a:pt x="1944" y="3301"/>
                </a:lnTo>
                <a:lnTo>
                  <a:pt x="2054" y="3412"/>
                </a:lnTo>
                <a:lnTo>
                  <a:pt x="2164" y="3522"/>
                </a:lnTo>
                <a:lnTo>
                  <a:pt x="2201" y="3595"/>
                </a:lnTo>
                <a:lnTo>
                  <a:pt x="2274" y="3632"/>
                </a:lnTo>
                <a:lnTo>
                  <a:pt x="2384" y="3632"/>
                </a:lnTo>
                <a:lnTo>
                  <a:pt x="2458" y="3558"/>
                </a:lnTo>
                <a:lnTo>
                  <a:pt x="2494" y="3448"/>
                </a:lnTo>
                <a:lnTo>
                  <a:pt x="2494" y="3338"/>
                </a:lnTo>
                <a:lnTo>
                  <a:pt x="2421" y="3228"/>
                </a:lnTo>
                <a:lnTo>
                  <a:pt x="2348" y="3155"/>
                </a:lnTo>
                <a:lnTo>
                  <a:pt x="2164" y="2971"/>
                </a:lnTo>
                <a:lnTo>
                  <a:pt x="1981" y="2861"/>
                </a:lnTo>
                <a:lnTo>
                  <a:pt x="1908" y="2825"/>
                </a:lnTo>
                <a:close/>
                <a:moveTo>
                  <a:pt x="1137" y="2311"/>
                </a:moveTo>
                <a:lnTo>
                  <a:pt x="1614" y="2458"/>
                </a:lnTo>
                <a:lnTo>
                  <a:pt x="2054" y="2678"/>
                </a:lnTo>
                <a:lnTo>
                  <a:pt x="2201" y="2751"/>
                </a:lnTo>
                <a:lnTo>
                  <a:pt x="2348" y="2898"/>
                </a:lnTo>
                <a:lnTo>
                  <a:pt x="2458" y="3008"/>
                </a:lnTo>
                <a:lnTo>
                  <a:pt x="2531" y="3191"/>
                </a:lnTo>
                <a:lnTo>
                  <a:pt x="2568" y="3265"/>
                </a:lnTo>
                <a:lnTo>
                  <a:pt x="2568" y="3338"/>
                </a:lnTo>
                <a:lnTo>
                  <a:pt x="2531" y="3485"/>
                </a:lnTo>
                <a:lnTo>
                  <a:pt x="2384" y="3742"/>
                </a:lnTo>
                <a:lnTo>
                  <a:pt x="2274" y="3852"/>
                </a:lnTo>
                <a:lnTo>
                  <a:pt x="2164" y="3962"/>
                </a:lnTo>
                <a:lnTo>
                  <a:pt x="1834" y="3632"/>
                </a:lnTo>
                <a:lnTo>
                  <a:pt x="1541" y="3228"/>
                </a:lnTo>
                <a:lnTo>
                  <a:pt x="1321" y="2788"/>
                </a:lnTo>
                <a:lnTo>
                  <a:pt x="1137" y="2311"/>
                </a:lnTo>
                <a:close/>
                <a:moveTo>
                  <a:pt x="8804" y="514"/>
                </a:moveTo>
                <a:lnTo>
                  <a:pt x="8694" y="2531"/>
                </a:lnTo>
                <a:lnTo>
                  <a:pt x="8657" y="3632"/>
                </a:lnTo>
                <a:lnTo>
                  <a:pt x="8657" y="4549"/>
                </a:lnTo>
                <a:lnTo>
                  <a:pt x="7556" y="3778"/>
                </a:lnTo>
                <a:lnTo>
                  <a:pt x="7043" y="3375"/>
                </a:lnTo>
                <a:lnTo>
                  <a:pt x="6529" y="2971"/>
                </a:lnTo>
                <a:lnTo>
                  <a:pt x="6639" y="2788"/>
                </a:lnTo>
                <a:lnTo>
                  <a:pt x="6713" y="2678"/>
                </a:lnTo>
                <a:lnTo>
                  <a:pt x="7556" y="1798"/>
                </a:lnTo>
                <a:lnTo>
                  <a:pt x="8290" y="991"/>
                </a:lnTo>
                <a:lnTo>
                  <a:pt x="8510" y="734"/>
                </a:lnTo>
                <a:lnTo>
                  <a:pt x="8657" y="624"/>
                </a:lnTo>
                <a:lnTo>
                  <a:pt x="8804" y="514"/>
                </a:lnTo>
                <a:close/>
                <a:moveTo>
                  <a:pt x="660" y="4145"/>
                </a:moveTo>
                <a:lnTo>
                  <a:pt x="880" y="4219"/>
                </a:lnTo>
                <a:lnTo>
                  <a:pt x="1064" y="4255"/>
                </a:lnTo>
                <a:lnTo>
                  <a:pt x="1247" y="4329"/>
                </a:lnTo>
                <a:lnTo>
                  <a:pt x="1357" y="4439"/>
                </a:lnTo>
                <a:lnTo>
                  <a:pt x="1431" y="4585"/>
                </a:lnTo>
                <a:lnTo>
                  <a:pt x="1467" y="4659"/>
                </a:lnTo>
                <a:lnTo>
                  <a:pt x="1467" y="4732"/>
                </a:lnTo>
                <a:lnTo>
                  <a:pt x="1467" y="4805"/>
                </a:lnTo>
                <a:lnTo>
                  <a:pt x="1394" y="4842"/>
                </a:lnTo>
                <a:lnTo>
                  <a:pt x="1284" y="4805"/>
                </a:lnTo>
                <a:lnTo>
                  <a:pt x="1211" y="4769"/>
                </a:lnTo>
                <a:lnTo>
                  <a:pt x="990" y="4585"/>
                </a:lnTo>
                <a:lnTo>
                  <a:pt x="844" y="4402"/>
                </a:lnTo>
                <a:lnTo>
                  <a:pt x="660" y="4145"/>
                </a:lnTo>
                <a:close/>
                <a:moveTo>
                  <a:pt x="3962" y="2935"/>
                </a:moveTo>
                <a:lnTo>
                  <a:pt x="4218" y="3155"/>
                </a:lnTo>
                <a:lnTo>
                  <a:pt x="4035" y="3338"/>
                </a:lnTo>
                <a:lnTo>
                  <a:pt x="2641" y="4659"/>
                </a:lnTo>
                <a:lnTo>
                  <a:pt x="2311" y="5026"/>
                </a:lnTo>
                <a:lnTo>
                  <a:pt x="2054" y="5392"/>
                </a:lnTo>
                <a:lnTo>
                  <a:pt x="1797" y="5172"/>
                </a:lnTo>
                <a:lnTo>
                  <a:pt x="2971" y="4072"/>
                </a:lnTo>
                <a:lnTo>
                  <a:pt x="3485" y="3522"/>
                </a:lnTo>
                <a:lnTo>
                  <a:pt x="3742" y="3265"/>
                </a:lnTo>
                <a:lnTo>
                  <a:pt x="3962" y="2935"/>
                </a:lnTo>
                <a:close/>
                <a:moveTo>
                  <a:pt x="4989" y="5209"/>
                </a:moveTo>
                <a:lnTo>
                  <a:pt x="5356" y="5686"/>
                </a:lnTo>
                <a:lnTo>
                  <a:pt x="5686" y="6199"/>
                </a:lnTo>
                <a:lnTo>
                  <a:pt x="6199" y="7080"/>
                </a:lnTo>
                <a:lnTo>
                  <a:pt x="6199" y="7080"/>
                </a:lnTo>
                <a:lnTo>
                  <a:pt x="5282" y="6640"/>
                </a:lnTo>
                <a:lnTo>
                  <a:pt x="4365" y="6199"/>
                </a:lnTo>
                <a:lnTo>
                  <a:pt x="4512" y="5943"/>
                </a:lnTo>
                <a:lnTo>
                  <a:pt x="4989" y="5209"/>
                </a:lnTo>
                <a:close/>
                <a:moveTo>
                  <a:pt x="4879" y="4695"/>
                </a:moveTo>
                <a:lnTo>
                  <a:pt x="4805" y="4805"/>
                </a:lnTo>
                <a:lnTo>
                  <a:pt x="4218" y="5649"/>
                </a:lnTo>
                <a:lnTo>
                  <a:pt x="3962" y="6053"/>
                </a:lnTo>
                <a:lnTo>
                  <a:pt x="3852" y="6053"/>
                </a:lnTo>
                <a:lnTo>
                  <a:pt x="3778" y="6126"/>
                </a:lnTo>
                <a:lnTo>
                  <a:pt x="3742" y="6199"/>
                </a:lnTo>
                <a:lnTo>
                  <a:pt x="3705" y="6273"/>
                </a:lnTo>
                <a:lnTo>
                  <a:pt x="3742" y="6346"/>
                </a:lnTo>
                <a:lnTo>
                  <a:pt x="3778" y="6493"/>
                </a:lnTo>
                <a:lnTo>
                  <a:pt x="3852" y="6529"/>
                </a:lnTo>
                <a:lnTo>
                  <a:pt x="3925" y="6566"/>
                </a:lnTo>
                <a:lnTo>
                  <a:pt x="3998" y="6566"/>
                </a:lnTo>
                <a:lnTo>
                  <a:pt x="5172" y="7080"/>
                </a:lnTo>
                <a:lnTo>
                  <a:pt x="5722" y="7336"/>
                </a:lnTo>
                <a:lnTo>
                  <a:pt x="6053" y="7447"/>
                </a:lnTo>
                <a:lnTo>
                  <a:pt x="6346" y="7483"/>
                </a:lnTo>
                <a:lnTo>
                  <a:pt x="6419" y="7483"/>
                </a:lnTo>
                <a:lnTo>
                  <a:pt x="6493" y="7447"/>
                </a:lnTo>
                <a:lnTo>
                  <a:pt x="6529" y="7483"/>
                </a:lnTo>
                <a:lnTo>
                  <a:pt x="6603" y="7483"/>
                </a:lnTo>
                <a:lnTo>
                  <a:pt x="6639" y="7447"/>
                </a:lnTo>
                <a:lnTo>
                  <a:pt x="6639" y="7410"/>
                </a:lnTo>
                <a:lnTo>
                  <a:pt x="6566" y="7080"/>
                </a:lnTo>
                <a:lnTo>
                  <a:pt x="6456" y="6750"/>
                </a:lnTo>
                <a:lnTo>
                  <a:pt x="6273" y="6419"/>
                </a:lnTo>
                <a:lnTo>
                  <a:pt x="6089" y="6089"/>
                </a:lnTo>
                <a:lnTo>
                  <a:pt x="5649" y="5429"/>
                </a:lnTo>
                <a:lnTo>
                  <a:pt x="5135" y="4769"/>
                </a:lnTo>
                <a:lnTo>
                  <a:pt x="5062" y="4695"/>
                </a:lnTo>
                <a:close/>
                <a:moveTo>
                  <a:pt x="9757" y="9537"/>
                </a:moveTo>
                <a:lnTo>
                  <a:pt x="9794" y="9647"/>
                </a:lnTo>
                <a:lnTo>
                  <a:pt x="9831" y="9757"/>
                </a:lnTo>
                <a:lnTo>
                  <a:pt x="9867" y="9867"/>
                </a:lnTo>
                <a:lnTo>
                  <a:pt x="9867" y="9978"/>
                </a:lnTo>
                <a:lnTo>
                  <a:pt x="9831" y="10088"/>
                </a:lnTo>
                <a:lnTo>
                  <a:pt x="9794" y="9757"/>
                </a:lnTo>
                <a:lnTo>
                  <a:pt x="9757" y="9537"/>
                </a:lnTo>
                <a:close/>
                <a:moveTo>
                  <a:pt x="8950" y="8877"/>
                </a:moveTo>
                <a:lnTo>
                  <a:pt x="9207" y="9024"/>
                </a:lnTo>
                <a:lnTo>
                  <a:pt x="9207" y="9207"/>
                </a:lnTo>
                <a:lnTo>
                  <a:pt x="9281" y="9391"/>
                </a:lnTo>
                <a:lnTo>
                  <a:pt x="9391" y="9757"/>
                </a:lnTo>
                <a:lnTo>
                  <a:pt x="9574" y="10418"/>
                </a:lnTo>
                <a:lnTo>
                  <a:pt x="9464" y="10491"/>
                </a:lnTo>
                <a:lnTo>
                  <a:pt x="9391" y="10271"/>
                </a:lnTo>
                <a:lnTo>
                  <a:pt x="9281" y="10088"/>
                </a:lnTo>
                <a:lnTo>
                  <a:pt x="8914" y="9281"/>
                </a:lnTo>
                <a:lnTo>
                  <a:pt x="8840" y="9134"/>
                </a:lnTo>
                <a:lnTo>
                  <a:pt x="8767" y="9024"/>
                </a:lnTo>
                <a:lnTo>
                  <a:pt x="8950" y="8877"/>
                </a:lnTo>
                <a:close/>
                <a:moveTo>
                  <a:pt x="8547" y="9244"/>
                </a:moveTo>
                <a:lnTo>
                  <a:pt x="8547" y="9281"/>
                </a:lnTo>
                <a:lnTo>
                  <a:pt x="8657" y="9281"/>
                </a:lnTo>
                <a:lnTo>
                  <a:pt x="8694" y="9244"/>
                </a:lnTo>
                <a:lnTo>
                  <a:pt x="8657" y="9354"/>
                </a:lnTo>
                <a:lnTo>
                  <a:pt x="8657" y="9464"/>
                </a:lnTo>
                <a:lnTo>
                  <a:pt x="8767" y="9721"/>
                </a:lnTo>
                <a:lnTo>
                  <a:pt x="9024" y="10198"/>
                </a:lnTo>
                <a:lnTo>
                  <a:pt x="9170" y="10528"/>
                </a:lnTo>
                <a:lnTo>
                  <a:pt x="8804" y="10234"/>
                </a:lnTo>
                <a:lnTo>
                  <a:pt x="8804" y="10198"/>
                </a:lnTo>
                <a:lnTo>
                  <a:pt x="8767" y="9904"/>
                </a:lnTo>
                <a:lnTo>
                  <a:pt x="8657" y="9611"/>
                </a:lnTo>
                <a:lnTo>
                  <a:pt x="8584" y="9464"/>
                </a:lnTo>
                <a:lnTo>
                  <a:pt x="8474" y="9317"/>
                </a:lnTo>
                <a:lnTo>
                  <a:pt x="8547" y="9244"/>
                </a:lnTo>
                <a:close/>
                <a:moveTo>
                  <a:pt x="9464" y="10601"/>
                </a:moveTo>
                <a:lnTo>
                  <a:pt x="9574" y="10638"/>
                </a:lnTo>
                <a:lnTo>
                  <a:pt x="9464" y="10638"/>
                </a:lnTo>
                <a:lnTo>
                  <a:pt x="9464" y="10601"/>
                </a:lnTo>
                <a:close/>
                <a:moveTo>
                  <a:pt x="8877" y="8510"/>
                </a:moveTo>
                <a:lnTo>
                  <a:pt x="8584" y="8730"/>
                </a:lnTo>
                <a:lnTo>
                  <a:pt x="8327" y="8914"/>
                </a:lnTo>
                <a:lnTo>
                  <a:pt x="8143" y="9171"/>
                </a:lnTo>
                <a:lnTo>
                  <a:pt x="8070" y="9354"/>
                </a:lnTo>
                <a:lnTo>
                  <a:pt x="7997" y="9501"/>
                </a:lnTo>
                <a:lnTo>
                  <a:pt x="7997" y="9647"/>
                </a:lnTo>
                <a:lnTo>
                  <a:pt x="8033" y="9831"/>
                </a:lnTo>
                <a:lnTo>
                  <a:pt x="8070" y="9978"/>
                </a:lnTo>
                <a:lnTo>
                  <a:pt x="8143" y="10088"/>
                </a:lnTo>
                <a:lnTo>
                  <a:pt x="8363" y="10344"/>
                </a:lnTo>
                <a:lnTo>
                  <a:pt x="8584" y="10564"/>
                </a:lnTo>
                <a:lnTo>
                  <a:pt x="8914" y="10785"/>
                </a:lnTo>
                <a:lnTo>
                  <a:pt x="9244" y="10968"/>
                </a:lnTo>
                <a:lnTo>
                  <a:pt x="9391" y="11041"/>
                </a:lnTo>
                <a:lnTo>
                  <a:pt x="9537" y="11078"/>
                </a:lnTo>
                <a:lnTo>
                  <a:pt x="9684" y="11041"/>
                </a:lnTo>
                <a:lnTo>
                  <a:pt x="9867" y="10968"/>
                </a:lnTo>
                <a:lnTo>
                  <a:pt x="10051" y="10821"/>
                </a:lnTo>
                <a:lnTo>
                  <a:pt x="10234" y="10601"/>
                </a:lnTo>
                <a:lnTo>
                  <a:pt x="10271" y="10491"/>
                </a:lnTo>
                <a:lnTo>
                  <a:pt x="10271" y="10381"/>
                </a:lnTo>
                <a:lnTo>
                  <a:pt x="10271" y="10271"/>
                </a:lnTo>
                <a:lnTo>
                  <a:pt x="10198" y="10161"/>
                </a:lnTo>
                <a:lnTo>
                  <a:pt x="10198" y="9904"/>
                </a:lnTo>
                <a:lnTo>
                  <a:pt x="10161" y="9684"/>
                </a:lnTo>
                <a:lnTo>
                  <a:pt x="10088" y="9464"/>
                </a:lnTo>
                <a:lnTo>
                  <a:pt x="9977" y="9244"/>
                </a:lnTo>
                <a:lnTo>
                  <a:pt x="9831" y="9060"/>
                </a:lnTo>
                <a:lnTo>
                  <a:pt x="9647" y="8914"/>
                </a:lnTo>
                <a:lnTo>
                  <a:pt x="9464" y="8767"/>
                </a:lnTo>
                <a:lnTo>
                  <a:pt x="9060" y="8510"/>
                </a:lnTo>
                <a:close/>
                <a:moveTo>
                  <a:pt x="2604" y="8510"/>
                </a:moveTo>
                <a:lnTo>
                  <a:pt x="3815" y="9757"/>
                </a:lnTo>
                <a:lnTo>
                  <a:pt x="4292" y="10271"/>
                </a:lnTo>
                <a:lnTo>
                  <a:pt x="3852" y="10344"/>
                </a:lnTo>
                <a:lnTo>
                  <a:pt x="2678" y="10674"/>
                </a:lnTo>
                <a:lnTo>
                  <a:pt x="1577" y="10968"/>
                </a:lnTo>
                <a:lnTo>
                  <a:pt x="1064" y="11115"/>
                </a:lnTo>
                <a:lnTo>
                  <a:pt x="697" y="11188"/>
                </a:lnTo>
                <a:lnTo>
                  <a:pt x="587" y="11188"/>
                </a:lnTo>
                <a:lnTo>
                  <a:pt x="477" y="11151"/>
                </a:lnTo>
                <a:lnTo>
                  <a:pt x="1577" y="9721"/>
                </a:lnTo>
                <a:lnTo>
                  <a:pt x="1908" y="9317"/>
                </a:lnTo>
                <a:lnTo>
                  <a:pt x="2201" y="8914"/>
                </a:lnTo>
                <a:lnTo>
                  <a:pt x="2421" y="8730"/>
                </a:lnTo>
                <a:lnTo>
                  <a:pt x="2604" y="8510"/>
                </a:lnTo>
                <a:close/>
                <a:moveTo>
                  <a:pt x="8914" y="8180"/>
                </a:moveTo>
                <a:lnTo>
                  <a:pt x="9097" y="8217"/>
                </a:lnTo>
                <a:lnTo>
                  <a:pt x="9244" y="8253"/>
                </a:lnTo>
                <a:lnTo>
                  <a:pt x="9574" y="8400"/>
                </a:lnTo>
                <a:lnTo>
                  <a:pt x="9867" y="8584"/>
                </a:lnTo>
                <a:lnTo>
                  <a:pt x="10124" y="8840"/>
                </a:lnTo>
                <a:lnTo>
                  <a:pt x="10308" y="9171"/>
                </a:lnTo>
                <a:lnTo>
                  <a:pt x="10454" y="9464"/>
                </a:lnTo>
                <a:lnTo>
                  <a:pt x="10564" y="9794"/>
                </a:lnTo>
                <a:lnTo>
                  <a:pt x="10601" y="10161"/>
                </a:lnTo>
                <a:lnTo>
                  <a:pt x="10601" y="10528"/>
                </a:lnTo>
                <a:lnTo>
                  <a:pt x="10491" y="10858"/>
                </a:lnTo>
                <a:lnTo>
                  <a:pt x="10491" y="10895"/>
                </a:lnTo>
                <a:lnTo>
                  <a:pt x="10454" y="10858"/>
                </a:lnTo>
                <a:lnTo>
                  <a:pt x="10344" y="10785"/>
                </a:lnTo>
                <a:lnTo>
                  <a:pt x="10271" y="10785"/>
                </a:lnTo>
                <a:lnTo>
                  <a:pt x="10161" y="10821"/>
                </a:lnTo>
                <a:lnTo>
                  <a:pt x="10124" y="10931"/>
                </a:lnTo>
                <a:lnTo>
                  <a:pt x="10088" y="11078"/>
                </a:lnTo>
                <a:lnTo>
                  <a:pt x="10051" y="11188"/>
                </a:lnTo>
                <a:lnTo>
                  <a:pt x="9867" y="11298"/>
                </a:lnTo>
                <a:lnTo>
                  <a:pt x="9794" y="11371"/>
                </a:lnTo>
                <a:lnTo>
                  <a:pt x="9757" y="11445"/>
                </a:lnTo>
                <a:lnTo>
                  <a:pt x="9611" y="11481"/>
                </a:lnTo>
                <a:lnTo>
                  <a:pt x="9464" y="11481"/>
                </a:lnTo>
                <a:lnTo>
                  <a:pt x="9354" y="11445"/>
                </a:lnTo>
                <a:lnTo>
                  <a:pt x="9207" y="11408"/>
                </a:lnTo>
                <a:lnTo>
                  <a:pt x="8620" y="11078"/>
                </a:lnTo>
                <a:lnTo>
                  <a:pt x="8327" y="10895"/>
                </a:lnTo>
                <a:lnTo>
                  <a:pt x="8070" y="10674"/>
                </a:lnTo>
                <a:lnTo>
                  <a:pt x="7850" y="10418"/>
                </a:lnTo>
                <a:lnTo>
                  <a:pt x="7703" y="10124"/>
                </a:lnTo>
                <a:lnTo>
                  <a:pt x="7593" y="9794"/>
                </a:lnTo>
                <a:lnTo>
                  <a:pt x="7593" y="9501"/>
                </a:lnTo>
                <a:lnTo>
                  <a:pt x="7630" y="9171"/>
                </a:lnTo>
                <a:lnTo>
                  <a:pt x="7777" y="8877"/>
                </a:lnTo>
                <a:lnTo>
                  <a:pt x="7960" y="8620"/>
                </a:lnTo>
                <a:lnTo>
                  <a:pt x="8217" y="8400"/>
                </a:lnTo>
                <a:lnTo>
                  <a:pt x="8400" y="8290"/>
                </a:lnTo>
                <a:lnTo>
                  <a:pt x="8584" y="8217"/>
                </a:lnTo>
                <a:lnTo>
                  <a:pt x="8730" y="8180"/>
                </a:lnTo>
                <a:close/>
                <a:moveTo>
                  <a:pt x="8767" y="7777"/>
                </a:moveTo>
                <a:lnTo>
                  <a:pt x="8547" y="7813"/>
                </a:lnTo>
                <a:lnTo>
                  <a:pt x="8363" y="7850"/>
                </a:lnTo>
                <a:lnTo>
                  <a:pt x="8143" y="7960"/>
                </a:lnTo>
                <a:lnTo>
                  <a:pt x="7960" y="8033"/>
                </a:lnTo>
                <a:lnTo>
                  <a:pt x="7777" y="8180"/>
                </a:lnTo>
                <a:lnTo>
                  <a:pt x="7593" y="8364"/>
                </a:lnTo>
                <a:lnTo>
                  <a:pt x="7446" y="8510"/>
                </a:lnTo>
                <a:lnTo>
                  <a:pt x="7336" y="8657"/>
                </a:lnTo>
                <a:lnTo>
                  <a:pt x="7190" y="9024"/>
                </a:lnTo>
                <a:lnTo>
                  <a:pt x="7116" y="9427"/>
                </a:lnTo>
                <a:lnTo>
                  <a:pt x="7116" y="9831"/>
                </a:lnTo>
                <a:lnTo>
                  <a:pt x="7153" y="10051"/>
                </a:lnTo>
                <a:lnTo>
                  <a:pt x="7226" y="10271"/>
                </a:lnTo>
                <a:lnTo>
                  <a:pt x="7336" y="10454"/>
                </a:lnTo>
                <a:lnTo>
                  <a:pt x="7446" y="10638"/>
                </a:lnTo>
                <a:lnTo>
                  <a:pt x="7740" y="11005"/>
                </a:lnTo>
                <a:lnTo>
                  <a:pt x="8107" y="11298"/>
                </a:lnTo>
                <a:lnTo>
                  <a:pt x="8510" y="11555"/>
                </a:lnTo>
                <a:lnTo>
                  <a:pt x="8914" y="11775"/>
                </a:lnTo>
                <a:lnTo>
                  <a:pt x="9134" y="11885"/>
                </a:lnTo>
                <a:lnTo>
                  <a:pt x="9354" y="11958"/>
                </a:lnTo>
                <a:lnTo>
                  <a:pt x="9574" y="11958"/>
                </a:lnTo>
                <a:lnTo>
                  <a:pt x="9757" y="11922"/>
                </a:lnTo>
                <a:lnTo>
                  <a:pt x="9977" y="11848"/>
                </a:lnTo>
                <a:lnTo>
                  <a:pt x="10198" y="11702"/>
                </a:lnTo>
                <a:lnTo>
                  <a:pt x="10381" y="11555"/>
                </a:lnTo>
                <a:lnTo>
                  <a:pt x="10491" y="11371"/>
                </a:lnTo>
                <a:lnTo>
                  <a:pt x="10674" y="11298"/>
                </a:lnTo>
                <a:lnTo>
                  <a:pt x="10784" y="11151"/>
                </a:lnTo>
                <a:lnTo>
                  <a:pt x="10895" y="10968"/>
                </a:lnTo>
                <a:lnTo>
                  <a:pt x="10968" y="10785"/>
                </a:lnTo>
                <a:lnTo>
                  <a:pt x="11005" y="10601"/>
                </a:lnTo>
                <a:lnTo>
                  <a:pt x="11005" y="10381"/>
                </a:lnTo>
                <a:lnTo>
                  <a:pt x="11005" y="10124"/>
                </a:lnTo>
                <a:lnTo>
                  <a:pt x="10968" y="9684"/>
                </a:lnTo>
                <a:lnTo>
                  <a:pt x="10821" y="9207"/>
                </a:lnTo>
                <a:lnTo>
                  <a:pt x="10638" y="8804"/>
                </a:lnTo>
                <a:lnTo>
                  <a:pt x="10491" y="8620"/>
                </a:lnTo>
                <a:lnTo>
                  <a:pt x="10344" y="8437"/>
                </a:lnTo>
                <a:lnTo>
                  <a:pt x="10198" y="8290"/>
                </a:lnTo>
                <a:lnTo>
                  <a:pt x="10014" y="8143"/>
                </a:lnTo>
                <a:lnTo>
                  <a:pt x="9831" y="8033"/>
                </a:lnTo>
                <a:lnTo>
                  <a:pt x="9611" y="7923"/>
                </a:lnTo>
                <a:lnTo>
                  <a:pt x="9427" y="7850"/>
                </a:lnTo>
                <a:lnTo>
                  <a:pt x="9207" y="7813"/>
                </a:lnTo>
                <a:lnTo>
                  <a:pt x="8987" y="7777"/>
                </a:lnTo>
                <a:close/>
                <a:moveTo>
                  <a:pt x="9024" y="0"/>
                </a:moveTo>
                <a:lnTo>
                  <a:pt x="8767" y="37"/>
                </a:lnTo>
                <a:lnTo>
                  <a:pt x="8547" y="110"/>
                </a:lnTo>
                <a:lnTo>
                  <a:pt x="8363" y="257"/>
                </a:lnTo>
                <a:lnTo>
                  <a:pt x="8180" y="440"/>
                </a:lnTo>
                <a:lnTo>
                  <a:pt x="7593" y="1027"/>
                </a:lnTo>
                <a:lnTo>
                  <a:pt x="7006" y="1651"/>
                </a:lnTo>
                <a:lnTo>
                  <a:pt x="6639" y="2054"/>
                </a:lnTo>
                <a:lnTo>
                  <a:pt x="6383" y="2311"/>
                </a:lnTo>
                <a:lnTo>
                  <a:pt x="6199" y="2605"/>
                </a:lnTo>
                <a:lnTo>
                  <a:pt x="5796" y="2201"/>
                </a:lnTo>
                <a:lnTo>
                  <a:pt x="5722" y="2128"/>
                </a:lnTo>
                <a:lnTo>
                  <a:pt x="5502" y="2128"/>
                </a:lnTo>
                <a:lnTo>
                  <a:pt x="5392" y="2201"/>
                </a:lnTo>
                <a:lnTo>
                  <a:pt x="5356" y="2238"/>
                </a:lnTo>
                <a:lnTo>
                  <a:pt x="4915" y="2531"/>
                </a:lnTo>
                <a:lnTo>
                  <a:pt x="4512" y="2898"/>
                </a:lnTo>
                <a:lnTo>
                  <a:pt x="4292" y="2715"/>
                </a:lnTo>
                <a:lnTo>
                  <a:pt x="4072" y="2495"/>
                </a:lnTo>
                <a:lnTo>
                  <a:pt x="3998" y="2458"/>
                </a:lnTo>
                <a:lnTo>
                  <a:pt x="3888" y="2458"/>
                </a:lnTo>
                <a:lnTo>
                  <a:pt x="3815" y="2495"/>
                </a:lnTo>
                <a:lnTo>
                  <a:pt x="3778" y="2568"/>
                </a:lnTo>
                <a:lnTo>
                  <a:pt x="3778" y="2421"/>
                </a:lnTo>
                <a:lnTo>
                  <a:pt x="3778" y="2311"/>
                </a:lnTo>
                <a:lnTo>
                  <a:pt x="3668" y="2128"/>
                </a:lnTo>
                <a:lnTo>
                  <a:pt x="3521" y="1908"/>
                </a:lnTo>
                <a:lnTo>
                  <a:pt x="3338" y="1761"/>
                </a:lnTo>
                <a:lnTo>
                  <a:pt x="3118" y="1614"/>
                </a:lnTo>
                <a:lnTo>
                  <a:pt x="2861" y="1504"/>
                </a:lnTo>
                <a:lnTo>
                  <a:pt x="2458" y="1321"/>
                </a:lnTo>
                <a:lnTo>
                  <a:pt x="2348" y="1321"/>
                </a:lnTo>
                <a:lnTo>
                  <a:pt x="2238" y="1357"/>
                </a:lnTo>
                <a:lnTo>
                  <a:pt x="2201" y="1431"/>
                </a:lnTo>
                <a:lnTo>
                  <a:pt x="2201" y="1504"/>
                </a:lnTo>
                <a:lnTo>
                  <a:pt x="2531" y="2238"/>
                </a:lnTo>
                <a:lnTo>
                  <a:pt x="2678" y="2531"/>
                </a:lnTo>
                <a:lnTo>
                  <a:pt x="2751" y="2678"/>
                </a:lnTo>
                <a:lnTo>
                  <a:pt x="2861" y="2825"/>
                </a:lnTo>
                <a:lnTo>
                  <a:pt x="3008" y="2898"/>
                </a:lnTo>
                <a:lnTo>
                  <a:pt x="3191" y="2935"/>
                </a:lnTo>
                <a:lnTo>
                  <a:pt x="3338" y="2935"/>
                </a:lnTo>
                <a:lnTo>
                  <a:pt x="3485" y="2861"/>
                </a:lnTo>
                <a:lnTo>
                  <a:pt x="3632" y="2788"/>
                </a:lnTo>
                <a:lnTo>
                  <a:pt x="3301" y="3155"/>
                </a:lnTo>
                <a:lnTo>
                  <a:pt x="2971" y="3485"/>
                </a:lnTo>
                <a:lnTo>
                  <a:pt x="2935" y="3412"/>
                </a:lnTo>
                <a:lnTo>
                  <a:pt x="2935" y="3265"/>
                </a:lnTo>
                <a:lnTo>
                  <a:pt x="2898" y="3081"/>
                </a:lnTo>
                <a:lnTo>
                  <a:pt x="2825" y="2825"/>
                </a:lnTo>
                <a:lnTo>
                  <a:pt x="2678" y="2605"/>
                </a:lnTo>
                <a:lnTo>
                  <a:pt x="2458" y="2384"/>
                </a:lnTo>
                <a:lnTo>
                  <a:pt x="2238" y="2238"/>
                </a:lnTo>
                <a:lnTo>
                  <a:pt x="1981" y="2091"/>
                </a:lnTo>
                <a:lnTo>
                  <a:pt x="1687" y="1981"/>
                </a:lnTo>
                <a:lnTo>
                  <a:pt x="1431" y="1908"/>
                </a:lnTo>
                <a:lnTo>
                  <a:pt x="880" y="1834"/>
                </a:lnTo>
                <a:lnTo>
                  <a:pt x="770" y="1834"/>
                </a:lnTo>
                <a:lnTo>
                  <a:pt x="697" y="1871"/>
                </a:lnTo>
                <a:lnTo>
                  <a:pt x="624" y="1944"/>
                </a:lnTo>
                <a:lnTo>
                  <a:pt x="624" y="2054"/>
                </a:lnTo>
                <a:lnTo>
                  <a:pt x="697" y="2384"/>
                </a:lnTo>
                <a:lnTo>
                  <a:pt x="807" y="2751"/>
                </a:lnTo>
                <a:lnTo>
                  <a:pt x="917" y="3045"/>
                </a:lnTo>
                <a:lnTo>
                  <a:pt x="1101" y="3375"/>
                </a:lnTo>
                <a:lnTo>
                  <a:pt x="1284" y="3668"/>
                </a:lnTo>
                <a:lnTo>
                  <a:pt x="1504" y="3925"/>
                </a:lnTo>
                <a:lnTo>
                  <a:pt x="1724" y="4182"/>
                </a:lnTo>
                <a:lnTo>
                  <a:pt x="1981" y="4439"/>
                </a:lnTo>
                <a:lnTo>
                  <a:pt x="2018" y="4439"/>
                </a:lnTo>
                <a:lnTo>
                  <a:pt x="1761" y="4695"/>
                </a:lnTo>
                <a:lnTo>
                  <a:pt x="1761" y="4549"/>
                </a:lnTo>
                <a:lnTo>
                  <a:pt x="1724" y="4402"/>
                </a:lnTo>
                <a:lnTo>
                  <a:pt x="1614" y="4255"/>
                </a:lnTo>
                <a:lnTo>
                  <a:pt x="1467" y="4108"/>
                </a:lnTo>
                <a:lnTo>
                  <a:pt x="1321" y="3998"/>
                </a:lnTo>
                <a:lnTo>
                  <a:pt x="1101" y="3925"/>
                </a:lnTo>
                <a:lnTo>
                  <a:pt x="697" y="3815"/>
                </a:lnTo>
                <a:lnTo>
                  <a:pt x="330" y="3742"/>
                </a:lnTo>
                <a:lnTo>
                  <a:pt x="220" y="3742"/>
                </a:lnTo>
                <a:lnTo>
                  <a:pt x="147" y="3815"/>
                </a:lnTo>
                <a:lnTo>
                  <a:pt x="110" y="3925"/>
                </a:lnTo>
                <a:lnTo>
                  <a:pt x="147" y="3998"/>
                </a:lnTo>
                <a:lnTo>
                  <a:pt x="367" y="4329"/>
                </a:lnTo>
                <a:lnTo>
                  <a:pt x="624" y="4732"/>
                </a:lnTo>
                <a:lnTo>
                  <a:pt x="807" y="4915"/>
                </a:lnTo>
                <a:lnTo>
                  <a:pt x="954" y="5062"/>
                </a:lnTo>
                <a:lnTo>
                  <a:pt x="1137" y="5172"/>
                </a:lnTo>
                <a:lnTo>
                  <a:pt x="1321" y="5246"/>
                </a:lnTo>
                <a:lnTo>
                  <a:pt x="1321" y="5282"/>
                </a:lnTo>
                <a:lnTo>
                  <a:pt x="1394" y="5356"/>
                </a:lnTo>
                <a:lnTo>
                  <a:pt x="1834" y="5759"/>
                </a:lnTo>
                <a:lnTo>
                  <a:pt x="1651" y="6126"/>
                </a:lnTo>
                <a:lnTo>
                  <a:pt x="1504" y="6493"/>
                </a:lnTo>
                <a:lnTo>
                  <a:pt x="1394" y="6896"/>
                </a:lnTo>
                <a:lnTo>
                  <a:pt x="1321" y="6933"/>
                </a:lnTo>
                <a:lnTo>
                  <a:pt x="1321" y="7043"/>
                </a:lnTo>
                <a:lnTo>
                  <a:pt x="1321" y="7153"/>
                </a:lnTo>
                <a:lnTo>
                  <a:pt x="1357" y="7263"/>
                </a:lnTo>
                <a:lnTo>
                  <a:pt x="1431" y="7373"/>
                </a:lnTo>
                <a:lnTo>
                  <a:pt x="1467" y="7410"/>
                </a:lnTo>
                <a:lnTo>
                  <a:pt x="1541" y="7447"/>
                </a:lnTo>
                <a:lnTo>
                  <a:pt x="1651" y="7593"/>
                </a:lnTo>
                <a:lnTo>
                  <a:pt x="2311" y="8217"/>
                </a:lnTo>
                <a:lnTo>
                  <a:pt x="2164" y="8327"/>
                </a:lnTo>
                <a:lnTo>
                  <a:pt x="2018" y="8437"/>
                </a:lnTo>
                <a:lnTo>
                  <a:pt x="1761" y="8694"/>
                </a:lnTo>
                <a:lnTo>
                  <a:pt x="1394" y="9207"/>
                </a:lnTo>
                <a:lnTo>
                  <a:pt x="990" y="9721"/>
                </a:lnTo>
                <a:lnTo>
                  <a:pt x="220" y="10748"/>
                </a:lnTo>
                <a:lnTo>
                  <a:pt x="73" y="10968"/>
                </a:lnTo>
                <a:lnTo>
                  <a:pt x="0" y="11151"/>
                </a:lnTo>
                <a:lnTo>
                  <a:pt x="0" y="11225"/>
                </a:lnTo>
                <a:lnTo>
                  <a:pt x="37" y="11335"/>
                </a:lnTo>
                <a:lnTo>
                  <a:pt x="183" y="11518"/>
                </a:lnTo>
                <a:lnTo>
                  <a:pt x="257" y="11592"/>
                </a:lnTo>
                <a:lnTo>
                  <a:pt x="367" y="11628"/>
                </a:lnTo>
                <a:lnTo>
                  <a:pt x="550" y="11665"/>
                </a:lnTo>
                <a:lnTo>
                  <a:pt x="770" y="11628"/>
                </a:lnTo>
                <a:lnTo>
                  <a:pt x="990" y="11592"/>
                </a:lnTo>
                <a:lnTo>
                  <a:pt x="2348" y="11188"/>
                </a:lnTo>
                <a:lnTo>
                  <a:pt x="3595" y="10821"/>
                </a:lnTo>
                <a:lnTo>
                  <a:pt x="4072" y="10711"/>
                </a:lnTo>
                <a:lnTo>
                  <a:pt x="4292" y="10638"/>
                </a:lnTo>
                <a:lnTo>
                  <a:pt x="4512" y="10491"/>
                </a:lnTo>
                <a:lnTo>
                  <a:pt x="5025" y="11005"/>
                </a:lnTo>
                <a:lnTo>
                  <a:pt x="5539" y="11518"/>
                </a:lnTo>
                <a:lnTo>
                  <a:pt x="6089" y="11995"/>
                </a:lnTo>
                <a:lnTo>
                  <a:pt x="6676" y="12398"/>
                </a:lnTo>
                <a:lnTo>
                  <a:pt x="7006" y="12619"/>
                </a:lnTo>
                <a:lnTo>
                  <a:pt x="7373" y="12802"/>
                </a:lnTo>
                <a:lnTo>
                  <a:pt x="7740" y="12985"/>
                </a:lnTo>
                <a:lnTo>
                  <a:pt x="8070" y="13132"/>
                </a:lnTo>
                <a:lnTo>
                  <a:pt x="8474" y="13242"/>
                </a:lnTo>
                <a:lnTo>
                  <a:pt x="8840" y="13352"/>
                </a:lnTo>
                <a:lnTo>
                  <a:pt x="9207" y="13426"/>
                </a:lnTo>
                <a:lnTo>
                  <a:pt x="9611" y="13499"/>
                </a:lnTo>
                <a:lnTo>
                  <a:pt x="9977" y="13536"/>
                </a:lnTo>
                <a:lnTo>
                  <a:pt x="10381" y="13572"/>
                </a:lnTo>
                <a:lnTo>
                  <a:pt x="11115" y="13536"/>
                </a:lnTo>
                <a:lnTo>
                  <a:pt x="11812" y="13426"/>
                </a:lnTo>
                <a:lnTo>
                  <a:pt x="12215" y="13316"/>
                </a:lnTo>
                <a:lnTo>
                  <a:pt x="12362" y="13279"/>
                </a:lnTo>
                <a:lnTo>
                  <a:pt x="12435" y="13279"/>
                </a:lnTo>
                <a:lnTo>
                  <a:pt x="12435" y="13316"/>
                </a:lnTo>
                <a:lnTo>
                  <a:pt x="12509" y="13352"/>
                </a:lnTo>
                <a:lnTo>
                  <a:pt x="12545" y="13352"/>
                </a:lnTo>
                <a:lnTo>
                  <a:pt x="12582" y="13316"/>
                </a:lnTo>
                <a:lnTo>
                  <a:pt x="12619" y="13279"/>
                </a:lnTo>
                <a:lnTo>
                  <a:pt x="12655" y="13169"/>
                </a:lnTo>
                <a:lnTo>
                  <a:pt x="12655" y="13022"/>
                </a:lnTo>
                <a:lnTo>
                  <a:pt x="12545" y="12949"/>
                </a:lnTo>
                <a:lnTo>
                  <a:pt x="12435" y="12912"/>
                </a:lnTo>
                <a:lnTo>
                  <a:pt x="12178" y="12912"/>
                </a:lnTo>
                <a:lnTo>
                  <a:pt x="11702" y="13022"/>
                </a:lnTo>
                <a:lnTo>
                  <a:pt x="11188" y="13095"/>
                </a:lnTo>
                <a:lnTo>
                  <a:pt x="10748" y="13132"/>
                </a:lnTo>
                <a:lnTo>
                  <a:pt x="10308" y="13095"/>
                </a:lnTo>
                <a:lnTo>
                  <a:pt x="9867" y="13095"/>
                </a:lnTo>
                <a:lnTo>
                  <a:pt x="9464" y="13022"/>
                </a:lnTo>
                <a:lnTo>
                  <a:pt x="9024" y="12949"/>
                </a:lnTo>
                <a:lnTo>
                  <a:pt x="8584" y="12802"/>
                </a:lnTo>
                <a:lnTo>
                  <a:pt x="8180" y="12655"/>
                </a:lnTo>
                <a:lnTo>
                  <a:pt x="7777" y="12509"/>
                </a:lnTo>
                <a:lnTo>
                  <a:pt x="7300" y="12252"/>
                </a:lnTo>
                <a:lnTo>
                  <a:pt x="6860" y="11958"/>
                </a:lnTo>
                <a:lnTo>
                  <a:pt x="6419" y="11628"/>
                </a:lnTo>
                <a:lnTo>
                  <a:pt x="6016" y="11298"/>
                </a:lnTo>
                <a:lnTo>
                  <a:pt x="5246" y="10564"/>
                </a:lnTo>
                <a:lnTo>
                  <a:pt x="4512" y="9794"/>
                </a:lnTo>
                <a:lnTo>
                  <a:pt x="3008" y="8290"/>
                </a:lnTo>
                <a:lnTo>
                  <a:pt x="2274" y="7520"/>
                </a:lnTo>
                <a:lnTo>
                  <a:pt x="2091" y="7300"/>
                </a:lnTo>
                <a:lnTo>
                  <a:pt x="1871" y="7080"/>
                </a:lnTo>
                <a:lnTo>
                  <a:pt x="1944" y="6713"/>
                </a:lnTo>
                <a:lnTo>
                  <a:pt x="2054" y="6383"/>
                </a:lnTo>
                <a:lnTo>
                  <a:pt x="2238" y="6053"/>
                </a:lnTo>
                <a:lnTo>
                  <a:pt x="2421" y="5722"/>
                </a:lnTo>
                <a:lnTo>
                  <a:pt x="2641" y="5429"/>
                </a:lnTo>
                <a:lnTo>
                  <a:pt x="2898" y="5172"/>
                </a:lnTo>
                <a:lnTo>
                  <a:pt x="3411" y="4622"/>
                </a:lnTo>
                <a:lnTo>
                  <a:pt x="4475" y="3558"/>
                </a:lnTo>
                <a:lnTo>
                  <a:pt x="5025" y="3045"/>
                </a:lnTo>
                <a:lnTo>
                  <a:pt x="5246" y="2825"/>
                </a:lnTo>
                <a:lnTo>
                  <a:pt x="5392" y="2678"/>
                </a:lnTo>
                <a:lnTo>
                  <a:pt x="5502" y="2605"/>
                </a:lnTo>
                <a:lnTo>
                  <a:pt x="5612" y="2715"/>
                </a:lnTo>
                <a:lnTo>
                  <a:pt x="5392" y="2825"/>
                </a:lnTo>
                <a:lnTo>
                  <a:pt x="5246" y="2971"/>
                </a:lnTo>
                <a:lnTo>
                  <a:pt x="4952" y="3301"/>
                </a:lnTo>
                <a:lnTo>
                  <a:pt x="4805" y="3485"/>
                </a:lnTo>
                <a:lnTo>
                  <a:pt x="4695" y="3668"/>
                </a:lnTo>
                <a:lnTo>
                  <a:pt x="4585" y="3888"/>
                </a:lnTo>
                <a:lnTo>
                  <a:pt x="4585" y="3962"/>
                </a:lnTo>
                <a:lnTo>
                  <a:pt x="4622" y="4072"/>
                </a:lnTo>
                <a:lnTo>
                  <a:pt x="4659" y="4145"/>
                </a:lnTo>
                <a:lnTo>
                  <a:pt x="4732" y="4145"/>
                </a:lnTo>
                <a:lnTo>
                  <a:pt x="4915" y="4035"/>
                </a:lnTo>
                <a:lnTo>
                  <a:pt x="5025" y="3888"/>
                </a:lnTo>
                <a:lnTo>
                  <a:pt x="5209" y="3558"/>
                </a:lnTo>
                <a:lnTo>
                  <a:pt x="5502" y="3228"/>
                </a:lnTo>
                <a:lnTo>
                  <a:pt x="5759" y="2898"/>
                </a:lnTo>
                <a:lnTo>
                  <a:pt x="6016" y="3118"/>
                </a:lnTo>
                <a:lnTo>
                  <a:pt x="5832" y="3301"/>
                </a:lnTo>
                <a:lnTo>
                  <a:pt x="5612" y="3522"/>
                </a:lnTo>
                <a:lnTo>
                  <a:pt x="5466" y="3742"/>
                </a:lnTo>
                <a:lnTo>
                  <a:pt x="5356" y="3962"/>
                </a:lnTo>
                <a:lnTo>
                  <a:pt x="5319" y="4072"/>
                </a:lnTo>
                <a:lnTo>
                  <a:pt x="5392" y="4182"/>
                </a:lnTo>
                <a:lnTo>
                  <a:pt x="5502" y="4219"/>
                </a:lnTo>
                <a:lnTo>
                  <a:pt x="5539" y="4219"/>
                </a:lnTo>
                <a:lnTo>
                  <a:pt x="5612" y="4182"/>
                </a:lnTo>
                <a:lnTo>
                  <a:pt x="5796" y="3998"/>
                </a:lnTo>
                <a:lnTo>
                  <a:pt x="5942" y="3778"/>
                </a:lnTo>
                <a:lnTo>
                  <a:pt x="6089" y="3558"/>
                </a:lnTo>
                <a:lnTo>
                  <a:pt x="6199" y="3301"/>
                </a:lnTo>
                <a:lnTo>
                  <a:pt x="6309" y="3375"/>
                </a:lnTo>
                <a:lnTo>
                  <a:pt x="6456" y="3485"/>
                </a:lnTo>
                <a:lnTo>
                  <a:pt x="6346" y="3595"/>
                </a:lnTo>
                <a:lnTo>
                  <a:pt x="6236" y="3705"/>
                </a:lnTo>
                <a:lnTo>
                  <a:pt x="6089" y="3962"/>
                </a:lnTo>
                <a:lnTo>
                  <a:pt x="5869" y="4255"/>
                </a:lnTo>
                <a:lnTo>
                  <a:pt x="5796" y="4402"/>
                </a:lnTo>
                <a:lnTo>
                  <a:pt x="5722" y="4585"/>
                </a:lnTo>
                <a:lnTo>
                  <a:pt x="5722" y="4622"/>
                </a:lnTo>
                <a:lnTo>
                  <a:pt x="5722" y="4695"/>
                </a:lnTo>
                <a:lnTo>
                  <a:pt x="5796" y="4732"/>
                </a:lnTo>
                <a:lnTo>
                  <a:pt x="5906" y="4769"/>
                </a:lnTo>
                <a:lnTo>
                  <a:pt x="6016" y="4695"/>
                </a:lnTo>
                <a:lnTo>
                  <a:pt x="6126" y="4585"/>
                </a:lnTo>
                <a:lnTo>
                  <a:pt x="6199" y="4439"/>
                </a:lnTo>
                <a:lnTo>
                  <a:pt x="6383" y="4145"/>
                </a:lnTo>
                <a:lnTo>
                  <a:pt x="6456" y="3962"/>
                </a:lnTo>
                <a:lnTo>
                  <a:pt x="6603" y="3632"/>
                </a:lnTo>
                <a:lnTo>
                  <a:pt x="7300" y="4145"/>
                </a:lnTo>
                <a:lnTo>
                  <a:pt x="7116" y="4292"/>
                </a:lnTo>
                <a:lnTo>
                  <a:pt x="6933" y="4439"/>
                </a:lnTo>
                <a:lnTo>
                  <a:pt x="6713" y="4695"/>
                </a:lnTo>
                <a:lnTo>
                  <a:pt x="6529" y="5026"/>
                </a:lnTo>
                <a:lnTo>
                  <a:pt x="6529" y="5099"/>
                </a:lnTo>
                <a:lnTo>
                  <a:pt x="6529" y="5172"/>
                </a:lnTo>
                <a:lnTo>
                  <a:pt x="6566" y="5209"/>
                </a:lnTo>
                <a:lnTo>
                  <a:pt x="6639" y="5246"/>
                </a:lnTo>
                <a:lnTo>
                  <a:pt x="6676" y="5282"/>
                </a:lnTo>
                <a:lnTo>
                  <a:pt x="6749" y="5282"/>
                </a:lnTo>
                <a:lnTo>
                  <a:pt x="6823" y="5246"/>
                </a:lnTo>
                <a:lnTo>
                  <a:pt x="6860" y="5172"/>
                </a:lnTo>
                <a:lnTo>
                  <a:pt x="7153" y="4695"/>
                </a:lnTo>
                <a:lnTo>
                  <a:pt x="7410" y="4255"/>
                </a:lnTo>
                <a:lnTo>
                  <a:pt x="7740" y="4475"/>
                </a:lnTo>
                <a:lnTo>
                  <a:pt x="7483" y="4732"/>
                </a:lnTo>
                <a:lnTo>
                  <a:pt x="7116" y="5136"/>
                </a:lnTo>
                <a:lnTo>
                  <a:pt x="7080" y="5209"/>
                </a:lnTo>
                <a:lnTo>
                  <a:pt x="7043" y="5246"/>
                </a:lnTo>
                <a:lnTo>
                  <a:pt x="7080" y="5319"/>
                </a:lnTo>
                <a:lnTo>
                  <a:pt x="7116" y="5356"/>
                </a:lnTo>
                <a:lnTo>
                  <a:pt x="7190" y="5392"/>
                </a:lnTo>
                <a:lnTo>
                  <a:pt x="7263" y="5429"/>
                </a:lnTo>
                <a:lnTo>
                  <a:pt x="7336" y="5429"/>
                </a:lnTo>
                <a:lnTo>
                  <a:pt x="7373" y="5356"/>
                </a:lnTo>
                <a:lnTo>
                  <a:pt x="7556" y="5172"/>
                </a:lnTo>
                <a:lnTo>
                  <a:pt x="7740" y="4989"/>
                </a:lnTo>
                <a:lnTo>
                  <a:pt x="7813" y="4805"/>
                </a:lnTo>
                <a:lnTo>
                  <a:pt x="7850" y="4695"/>
                </a:lnTo>
                <a:lnTo>
                  <a:pt x="7887" y="4585"/>
                </a:lnTo>
                <a:lnTo>
                  <a:pt x="8474" y="4989"/>
                </a:lnTo>
                <a:lnTo>
                  <a:pt x="8107" y="5319"/>
                </a:lnTo>
                <a:lnTo>
                  <a:pt x="7813" y="5722"/>
                </a:lnTo>
                <a:lnTo>
                  <a:pt x="7777" y="5796"/>
                </a:lnTo>
                <a:lnTo>
                  <a:pt x="7777" y="5833"/>
                </a:lnTo>
                <a:lnTo>
                  <a:pt x="7813" y="5943"/>
                </a:lnTo>
                <a:lnTo>
                  <a:pt x="7887" y="5979"/>
                </a:lnTo>
                <a:lnTo>
                  <a:pt x="7997" y="5979"/>
                </a:lnTo>
                <a:lnTo>
                  <a:pt x="8033" y="5943"/>
                </a:lnTo>
                <a:lnTo>
                  <a:pt x="8327" y="5502"/>
                </a:lnTo>
                <a:lnTo>
                  <a:pt x="8584" y="5062"/>
                </a:lnTo>
                <a:lnTo>
                  <a:pt x="9024" y="5356"/>
                </a:lnTo>
                <a:lnTo>
                  <a:pt x="8767" y="5612"/>
                </a:lnTo>
                <a:lnTo>
                  <a:pt x="8584" y="5796"/>
                </a:lnTo>
                <a:lnTo>
                  <a:pt x="8510" y="5906"/>
                </a:lnTo>
                <a:lnTo>
                  <a:pt x="8474" y="6053"/>
                </a:lnTo>
                <a:lnTo>
                  <a:pt x="8253" y="6383"/>
                </a:lnTo>
                <a:lnTo>
                  <a:pt x="8217" y="6456"/>
                </a:lnTo>
                <a:lnTo>
                  <a:pt x="8253" y="6566"/>
                </a:lnTo>
                <a:lnTo>
                  <a:pt x="8290" y="6603"/>
                </a:lnTo>
                <a:lnTo>
                  <a:pt x="8363" y="6640"/>
                </a:lnTo>
                <a:lnTo>
                  <a:pt x="8474" y="6640"/>
                </a:lnTo>
                <a:lnTo>
                  <a:pt x="8547" y="6566"/>
                </a:lnTo>
                <a:lnTo>
                  <a:pt x="8804" y="6199"/>
                </a:lnTo>
                <a:lnTo>
                  <a:pt x="8877" y="6126"/>
                </a:lnTo>
                <a:lnTo>
                  <a:pt x="8950" y="6016"/>
                </a:lnTo>
                <a:lnTo>
                  <a:pt x="9097" y="5796"/>
                </a:lnTo>
                <a:lnTo>
                  <a:pt x="9244" y="5539"/>
                </a:lnTo>
                <a:lnTo>
                  <a:pt x="9537" y="5722"/>
                </a:lnTo>
                <a:lnTo>
                  <a:pt x="9354" y="5906"/>
                </a:lnTo>
                <a:lnTo>
                  <a:pt x="9207" y="6126"/>
                </a:lnTo>
                <a:lnTo>
                  <a:pt x="8950" y="6419"/>
                </a:lnTo>
                <a:lnTo>
                  <a:pt x="8877" y="6566"/>
                </a:lnTo>
                <a:lnTo>
                  <a:pt x="8840" y="6750"/>
                </a:lnTo>
                <a:lnTo>
                  <a:pt x="8914" y="6823"/>
                </a:lnTo>
                <a:lnTo>
                  <a:pt x="8950" y="6860"/>
                </a:lnTo>
                <a:lnTo>
                  <a:pt x="8987" y="6860"/>
                </a:lnTo>
                <a:lnTo>
                  <a:pt x="9134" y="6786"/>
                </a:lnTo>
                <a:lnTo>
                  <a:pt x="9244" y="6640"/>
                </a:lnTo>
                <a:lnTo>
                  <a:pt x="9391" y="6383"/>
                </a:lnTo>
                <a:lnTo>
                  <a:pt x="9537" y="6126"/>
                </a:lnTo>
                <a:lnTo>
                  <a:pt x="9721" y="5869"/>
                </a:lnTo>
                <a:lnTo>
                  <a:pt x="10198" y="6236"/>
                </a:lnTo>
                <a:lnTo>
                  <a:pt x="10051" y="6419"/>
                </a:lnTo>
                <a:lnTo>
                  <a:pt x="9867" y="6640"/>
                </a:lnTo>
                <a:lnTo>
                  <a:pt x="9684" y="6860"/>
                </a:lnTo>
                <a:lnTo>
                  <a:pt x="9611" y="7006"/>
                </a:lnTo>
                <a:lnTo>
                  <a:pt x="9574" y="7116"/>
                </a:lnTo>
                <a:lnTo>
                  <a:pt x="9574" y="7190"/>
                </a:lnTo>
                <a:lnTo>
                  <a:pt x="9611" y="7263"/>
                </a:lnTo>
                <a:lnTo>
                  <a:pt x="9757" y="7263"/>
                </a:lnTo>
                <a:lnTo>
                  <a:pt x="9867" y="7190"/>
                </a:lnTo>
                <a:lnTo>
                  <a:pt x="9941" y="7080"/>
                </a:lnTo>
                <a:lnTo>
                  <a:pt x="10124" y="6823"/>
                </a:lnTo>
                <a:lnTo>
                  <a:pt x="10271" y="6603"/>
                </a:lnTo>
                <a:lnTo>
                  <a:pt x="10381" y="6383"/>
                </a:lnTo>
                <a:lnTo>
                  <a:pt x="10895" y="6823"/>
                </a:lnTo>
                <a:lnTo>
                  <a:pt x="10931" y="6860"/>
                </a:lnTo>
                <a:lnTo>
                  <a:pt x="10638" y="7226"/>
                </a:lnTo>
                <a:lnTo>
                  <a:pt x="10381" y="7593"/>
                </a:lnTo>
                <a:lnTo>
                  <a:pt x="10271" y="7703"/>
                </a:lnTo>
                <a:lnTo>
                  <a:pt x="10271" y="7777"/>
                </a:lnTo>
                <a:lnTo>
                  <a:pt x="10271" y="7813"/>
                </a:lnTo>
                <a:lnTo>
                  <a:pt x="10344" y="7923"/>
                </a:lnTo>
                <a:lnTo>
                  <a:pt x="10418" y="7960"/>
                </a:lnTo>
                <a:lnTo>
                  <a:pt x="10491" y="7923"/>
                </a:lnTo>
                <a:lnTo>
                  <a:pt x="10528" y="7887"/>
                </a:lnTo>
                <a:lnTo>
                  <a:pt x="10821" y="7483"/>
                </a:lnTo>
                <a:lnTo>
                  <a:pt x="11115" y="7043"/>
                </a:lnTo>
                <a:lnTo>
                  <a:pt x="11445" y="7447"/>
                </a:lnTo>
                <a:lnTo>
                  <a:pt x="11298" y="7703"/>
                </a:lnTo>
                <a:lnTo>
                  <a:pt x="11151" y="7960"/>
                </a:lnTo>
                <a:lnTo>
                  <a:pt x="10968" y="8253"/>
                </a:lnTo>
                <a:lnTo>
                  <a:pt x="10931" y="8437"/>
                </a:lnTo>
                <a:lnTo>
                  <a:pt x="10931" y="8510"/>
                </a:lnTo>
                <a:lnTo>
                  <a:pt x="10931" y="8584"/>
                </a:lnTo>
                <a:lnTo>
                  <a:pt x="10968" y="8657"/>
                </a:lnTo>
                <a:lnTo>
                  <a:pt x="11041" y="8657"/>
                </a:lnTo>
                <a:lnTo>
                  <a:pt x="11188" y="8584"/>
                </a:lnTo>
                <a:lnTo>
                  <a:pt x="11261" y="8474"/>
                </a:lnTo>
                <a:lnTo>
                  <a:pt x="11408" y="8180"/>
                </a:lnTo>
                <a:lnTo>
                  <a:pt x="11628" y="7703"/>
                </a:lnTo>
                <a:lnTo>
                  <a:pt x="11812" y="7997"/>
                </a:lnTo>
                <a:lnTo>
                  <a:pt x="11995" y="8290"/>
                </a:lnTo>
                <a:lnTo>
                  <a:pt x="11812" y="8694"/>
                </a:lnTo>
                <a:lnTo>
                  <a:pt x="11628" y="9097"/>
                </a:lnTo>
                <a:lnTo>
                  <a:pt x="11518" y="9097"/>
                </a:lnTo>
                <a:lnTo>
                  <a:pt x="11408" y="9317"/>
                </a:lnTo>
                <a:lnTo>
                  <a:pt x="11335" y="9501"/>
                </a:lnTo>
                <a:lnTo>
                  <a:pt x="11335" y="9574"/>
                </a:lnTo>
                <a:lnTo>
                  <a:pt x="11335" y="9647"/>
                </a:lnTo>
                <a:lnTo>
                  <a:pt x="11408" y="9721"/>
                </a:lnTo>
                <a:lnTo>
                  <a:pt x="11591" y="9721"/>
                </a:lnTo>
                <a:lnTo>
                  <a:pt x="11628" y="9684"/>
                </a:lnTo>
                <a:lnTo>
                  <a:pt x="11812" y="9427"/>
                </a:lnTo>
                <a:lnTo>
                  <a:pt x="11958" y="9171"/>
                </a:lnTo>
                <a:lnTo>
                  <a:pt x="12105" y="8914"/>
                </a:lnTo>
                <a:lnTo>
                  <a:pt x="12178" y="8657"/>
                </a:lnTo>
                <a:lnTo>
                  <a:pt x="12325" y="9024"/>
                </a:lnTo>
                <a:lnTo>
                  <a:pt x="12472" y="9427"/>
                </a:lnTo>
                <a:lnTo>
                  <a:pt x="12068" y="10088"/>
                </a:lnTo>
                <a:lnTo>
                  <a:pt x="11995" y="10088"/>
                </a:lnTo>
                <a:lnTo>
                  <a:pt x="11922" y="10271"/>
                </a:lnTo>
                <a:lnTo>
                  <a:pt x="11848" y="10418"/>
                </a:lnTo>
                <a:lnTo>
                  <a:pt x="11848" y="10491"/>
                </a:lnTo>
                <a:lnTo>
                  <a:pt x="11848" y="10528"/>
                </a:lnTo>
                <a:lnTo>
                  <a:pt x="11922" y="10601"/>
                </a:lnTo>
                <a:lnTo>
                  <a:pt x="12068" y="10601"/>
                </a:lnTo>
                <a:lnTo>
                  <a:pt x="12142" y="10564"/>
                </a:lnTo>
                <a:lnTo>
                  <a:pt x="12362" y="10198"/>
                </a:lnTo>
                <a:lnTo>
                  <a:pt x="12582" y="9831"/>
                </a:lnTo>
                <a:lnTo>
                  <a:pt x="12692" y="10454"/>
                </a:lnTo>
                <a:lnTo>
                  <a:pt x="12509" y="10638"/>
                </a:lnTo>
                <a:lnTo>
                  <a:pt x="12362" y="10858"/>
                </a:lnTo>
                <a:lnTo>
                  <a:pt x="12215" y="11078"/>
                </a:lnTo>
                <a:lnTo>
                  <a:pt x="12178" y="11225"/>
                </a:lnTo>
                <a:lnTo>
                  <a:pt x="12178" y="11371"/>
                </a:lnTo>
                <a:lnTo>
                  <a:pt x="12215" y="11408"/>
                </a:lnTo>
                <a:lnTo>
                  <a:pt x="12252" y="11408"/>
                </a:lnTo>
                <a:lnTo>
                  <a:pt x="12362" y="11371"/>
                </a:lnTo>
                <a:lnTo>
                  <a:pt x="12472" y="11298"/>
                </a:lnTo>
                <a:lnTo>
                  <a:pt x="12582" y="11078"/>
                </a:lnTo>
                <a:lnTo>
                  <a:pt x="12692" y="10858"/>
                </a:lnTo>
                <a:lnTo>
                  <a:pt x="12729" y="11188"/>
                </a:lnTo>
                <a:lnTo>
                  <a:pt x="12655" y="11775"/>
                </a:lnTo>
                <a:lnTo>
                  <a:pt x="12509" y="11922"/>
                </a:lnTo>
                <a:lnTo>
                  <a:pt x="12362" y="12068"/>
                </a:lnTo>
                <a:lnTo>
                  <a:pt x="12325" y="12215"/>
                </a:lnTo>
                <a:lnTo>
                  <a:pt x="12325" y="12288"/>
                </a:lnTo>
                <a:lnTo>
                  <a:pt x="12362" y="12362"/>
                </a:lnTo>
                <a:lnTo>
                  <a:pt x="12435" y="12398"/>
                </a:lnTo>
                <a:lnTo>
                  <a:pt x="12472" y="12398"/>
                </a:lnTo>
                <a:lnTo>
                  <a:pt x="12619" y="12288"/>
                </a:lnTo>
                <a:lnTo>
                  <a:pt x="12655" y="12655"/>
                </a:lnTo>
                <a:lnTo>
                  <a:pt x="12692" y="12692"/>
                </a:lnTo>
                <a:lnTo>
                  <a:pt x="12729" y="12655"/>
                </a:lnTo>
                <a:lnTo>
                  <a:pt x="12802" y="12545"/>
                </a:lnTo>
                <a:lnTo>
                  <a:pt x="12912" y="12398"/>
                </a:lnTo>
                <a:lnTo>
                  <a:pt x="13022" y="12068"/>
                </a:lnTo>
                <a:lnTo>
                  <a:pt x="13095" y="11738"/>
                </a:lnTo>
                <a:lnTo>
                  <a:pt x="13132" y="11408"/>
                </a:lnTo>
                <a:lnTo>
                  <a:pt x="13132" y="11005"/>
                </a:lnTo>
                <a:lnTo>
                  <a:pt x="13132" y="10638"/>
                </a:lnTo>
                <a:lnTo>
                  <a:pt x="13095" y="10234"/>
                </a:lnTo>
                <a:lnTo>
                  <a:pt x="13022" y="9867"/>
                </a:lnTo>
                <a:lnTo>
                  <a:pt x="12949" y="9464"/>
                </a:lnTo>
                <a:lnTo>
                  <a:pt x="12839" y="9060"/>
                </a:lnTo>
                <a:lnTo>
                  <a:pt x="12692" y="8694"/>
                </a:lnTo>
                <a:lnTo>
                  <a:pt x="12545" y="8327"/>
                </a:lnTo>
                <a:lnTo>
                  <a:pt x="12325" y="7960"/>
                </a:lnTo>
                <a:lnTo>
                  <a:pt x="12142" y="7630"/>
                </a:lnTo>
                <a:lnTo>
                  <a:pt x="11885" y="7300"/>
                </a:lnTo>
                <a:lnTo>
                  <a:pt x="11628" y="6970"/>
                </a:lnTo>
                <a:lnTo>
                  <a:pt x="11335" y="6640"/>
                </a:lnTo>
                <a:lnTo>
                  <a:pt x="11041" y="6346"/>
                </a:lnTo>
                <a:lnTo>
                  <a:pt x="10344" y="5759"/>
                </a:lnTo>
                <a:lnTo>
                  <a:pt x="9647" y="5246"/>
                </a:lnTo>
                <a:lnTo>
                  <a:pt x="8914" y="4732"/>
                </a:lnTo>
                <a:lnTo>
                  <a:pt x="8987" y="4439"/>
                </a:lnTo>
                <a:lnTo>
                  <a:pt x="9024" y="4182"/>
                </a:lnTo>
                <a:lnTo>
                  <a:pt x="9060" y="3558"/>
                </a:lnTo>
                <a:lnTo>
                  <a:pt x="9097" y="2898"/>
                </a:lnTo>
                <a:lnTo>
                  <a:pt x="9281" y="220"/>
                </a:lnTo>
                <a:lnTo>
                  <a:pt x="9244" y="110"/>
                </a:lnTo>
                <a:lnTo>
                  <a:pt x="9207" y="37"/>
                </a:lnTo>
                <a:lnTo>
                  <a:pt x="9097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50" name="Google Shape;250;p16"/>
          <p:cNvSpPr/>
          <p:nvPr/>
        </p:nvSpPr>
        <p:spPr>
          <a:xfrm>
            <a:off x="4419881" y="3994834"/>
            <a:ext cx="919681" cy="950908"/>
          </a:xfrm>
          <a:custGeom>
            <a:avLst/>
            <a:gdLst/>
            <a:ahLst/>
            <a:cxnLst/>
            <a:rect l="l" t="t" r="r" b="b"/>
            <a:pathLst>
              <a:path w="18378" h="19002" extrusionOk="0">
                <a:moveTo>
                  <a:pt x="13793" y="5429"/>
                </a:moveTo>
                <a:lnTo>
                  <a:pt x="13682" y="5466"/>
                </a:lnTo>
                <a:lnTo>
                  <a:pt x="13572" y="5502"/>
                </a:lnTo>
                <a:lnTo>
                  <a:pt x="13499" y="5576"/>
                </a:lnTo>
                <a:lnTo>
                  <a:pt x="13352" y="5759"/>
                </a:lnTo>
                <a:lnTo>
                  <a:pt x="13352" y="5869"/>
                </a:lnTo>
                <a:lnTo>
                  <a:pt x="13352" y="5979"/>
                </a:lnTo>
                <a:lnTo>
                  <a:pt x="13389" y="6016"/>
                </a:lnTo>
                <a:lnTo>
                  <a:pt x="13426" y="6053"/>
                </a:lnTo>
                <a:lnTo>
                  <a:pt x="13499" y="6053"/>
                </a:lnTo>
                <a:lnTo>
                  <a:pt x="13572" y="5979"/>
                </a:lnTo>
                <a:lnTo>
                  <a:pt x="13646" y="5943"/>
                </a:lnTo>
                <a:lnTo>
                  <a:pt x="13719" y="5796"/>
                </a:lnTo>
                <a:lnTo>
                  <a:pt x="13829" y="5649"/>
                </a:lnTo>
                <a:lnTo>
                  <a:pt x="13903" y="5502"/>
                </a:lnTo>
                <a:lnTo>
                  <a:pt x="13903" y="5466"/>
                </a:lnTo>
                <a:lnTo>
                  <a:pt x="13903" y="5429"/>
                </a:lnTo>
                <a:close/>
                <a:moveTo>
                  <a:pt x="13242" y="6089"/>
                </a:moveTo>
                <a:lnTo>
                  <a:pt x="13169" y="6126"/>
                </a:lnTo>
                <a:lnTo>
                  <a:pt x="13022" y="6309"/>
                </a:lnTo>
                <a:lnTo>
                  <a:pt x="12912" y="6493"/>
                </a:lnTo>
                <a:lnTo>
                  <a:pt x="12875" y="6529"/>
                </a:lnTo>
                <a:lnTo>
                  <a:pt x="12875" y="6603"/>
                </a:lnTo>
                <a:lnTo>
                  <a:pt x="12949" y="6676"/>
                </a:lnTo>
                <a:lnTo>
                  <a:pt x="13022" y="6713"/>
                </a:lnTo>
                <a:lnTo>
                  <a:pt x="13096" y="6676"/>
                </a:lnTo>
                <a:lnTo>
                  <a:pt x="13132" y="6639"/>
                </a:lnTo>
                <a:lnTo>
                  <a:pt x="13242" y="6456"/>
                </a:lnTo>
                <a:lnTo>
                  <a:pt x="13352" y="6273"/>
                </a:lnTo>
                <a:lnTo>
                  <a:pt x="13389" y="6199"/>
                </a:lnTo>
                <a:lnTo>
                  <a:pt x="13316" y="6126"/>
                </a:lnTo>
                <a:lnTo>
                  <a:pt x="13242" y="6089"/>
                </a:lnTo>
                <a:close/>
                <a:moveTo>
                  <a:pt x="17241" y="6419"/>
                </a:moveTo>
                <a:lnTo>
                  <a:pt x="17534" y="6713"/>
                </a:lnTo>
                <a:lnTo>
                  <a:pt x="17497" y="6713"/>
                </a:lnTo>
                <a:lnTo>
                  <a:pt x="17387" y="6823"/>
                </a:lnTo>
                <a:lnTo>
                  <a:pt x="17351" y="6676"/>
                </a:lnTo>
                <a:lnTo>
                  <a:pt x="17241" y="6419"/>
                </a:lnTo>
                <a:close/>
                <a:moveTo>
                  <a:pt x="12692" y="6786"/>
                </a:moveTo>
                <a:lnTo>
                  <a:pt x="12582" y="6860"/>
                </a:lnTo>
                <a:lnTo>
                  <a:pt x="12435" y="6970"/>
                </a:lnTo>
                <a:lnTo>
                  <a:pt x="12399" y="7116"/>
                </a:lnTo>
                <a:lnTo>
                  <a:pt x="12362" y="7190"/>
                </a:lnTo>
                <a:lnTo>
                  <a:pt x="12399" y="7226"/>
                </a:lnTo>
                <a:lnTo>
                  <a:pt x="12472" y="7300"/>
                </a:lnTo>
                <a:lnTo>
                  <a:pt x="12582" y="7300"/>
                </a:lnTo>
                <a:lnTo>
                  <a:pt x="12619" y="7263"/>
                </a:lnTo>
                <a:lnTo>
                  <a:pt x="12655" y="7190"/>
                </a:lnTo>
                <a:lnTo>
                  <a:pt x="12729" y="7043"/>
                </a:lnTo>
                <a:lnTo>
                  <a:pt x="12802" y="7006"/>
                </a:lnTo>
                <a:lnTo>
                  <a:pt x="12839" y="6933"/>
                </a:lnTo>
                <a:lnTo>
                  <a:pt x="12875" y="6860"/>
                </a:lnTo>
                <a:lnTo>
                  <a:pt x="12875" y="6823"/>
                </a:lnTo>
                <a:lnTo>
                  <a:pt x="12839" y="6823"/>
                </a:lnTo>
                <a:lnTo>
                  <a:pt x="12765" y="6786"/>
                </a:lnTo>
                <a:close/>
                <a:moveTo>
                  <a:pt x="17571" y="6750"/>
                </a:moveTo>
                <a:lnTo>
                  <a:pt x="17828" y="7043"/>
                </a:lnTo>
                <a:lnTo>
                  <a:pt x="18048" y="7373"/>
                </a:lnTo>
                <a:lnTo>
                  <a:pt x="17828" y="7593"/>
                </a:lnTo>
                <a:lnTo>
                  <a:pt x="17828" y="7520"/>
                </a:lnTo>
                <a:lnTo>
                  <a:pt x="17864" y="7336"/>
                </a:lnTo>
                <a:lnTo>
                  <a:pt x="17828" y="7116"/>
                </a:lnTo>
                <a:lnTo>
                  <a:pt x="17828" y="7080"/>
                </a:lnTo>
                <a:lnTo>
                  <a:pt x="17754" y="7006"/>
                </a:lnTo>
                <a:lnTo>
                  <a:pt x="17681" y="7006"/>
                </a:lnTo>
                <a:lnTo>
                  <a:pt x="17644" y="7043"/>
                </a:lnTo>
                <a:lnTo>
                  <a:pt x="17681" y="7080"/>
                </a:lnTo>
                <a:lnTo>
                  <a:pt x="17644" y="7226"/>
                </a:lnTo>
                <a:lnTo>
                  <a:pt x="17607" y="7446"/>
                </a:lnTo>
                <a:lnTo>
                  <a:pt x="17534" y="7667"/>
                </a:lnTo>
                <a:lnTo>
                  <a:pt x="17534" y="7887"/>
                </a:lnTo>
                <a:lnTo>
                  <a:pt x="17534" y="7960"/>
                </a:lnTo>
                <a:lnTo>
                  <a:pt x="17131" y="8584"/>
                </a:lnTo>
                <a:lnTo>
                  <a:pt x="17167" y="8217"/>
                </a:lnTo>
                <a:lnTo>
                  <a:pt x="17241" y="7850"/>
                </a:lnTo>
                <a:lnTo>
                  <a:pt x="17387" y="7630"/>
                </a:lnTo>
                <a:lnTo>
                  <a:pt x="17387" y="7593"/>
                </a:lnTo>
                <a:lnTo>
                  <a:pt x="17387" y="7520"/>
                </a:lnTo>
                <a:lnTo>
                  <a:pt x="17461" y="7483"/>
                </a:lnTo>
                <a:lnTo>
                  <a:pt x="17497" y="7446"/>
                </a:lnTo>
                <a:lnTo>
                  <a:pt x="17534" y="7373"/>
                </a:lnTo>
                <a:lnTo>
                  <a:pt x="17534" y="7263"/>
                </a:lnTo>
                <a:lnTo>
                  <a:pt x="17497" y="7080"/>
                </a:lnTo>
                <a:lnTo>
                  <a:pt x="17571" y="6750"/>
                </a:lnTo>
                <a:close/>
                <a:moveTo>
                  <a:pt x="16874" y="8840"/>
                </a:moveTo>
                <a:lnTo>
                  <a:pt x="16947" y="8877"/>
                </a:lnTo>
                <a:lnTo>
                  <a:pt x="16874" y="8950"/>
                </a:lnTo>
                <a:lnTo>
                  <a:pt x="16874" y="8877"/>
                </a:lnTo>
                <a:lnTo>
                  <a:pt x="16874" y="8840"/>
                </a:lnTo>
                <a:close/>
                <a:moveTo>
                  <a:pt x="11445" y="8584"/>
                </a:moveTo>
                <a:lnTo>
                  <a:pt x="11408" y="8620"/>
                </a:lnTo>
                <a:lnTo>
                  <a:pt x="11298" y="8657"/>
                </a:lnTo>
                <a:lnTo>
                  <a:pt x="11188" y="8804"/>
                </a:lnTo>
                <a:lnTo>
                  <a:pt x="11188" y="8840"/>
                </a:lnTo>
                <a:lnTo>
                  <a:pt x="11188" y="8914"/>
                </a:lnTo>
                <a:lnTo>
                  <a:pt x="11188" y="8987"/>
                </a:lnTo>
                <a:lnTo>
                  <a:pt x="11225" y="9024"/>
                </a:lnTo>
                <a:lnTo>
                  <a:pt x="11408" y="9024"/>
                </a:lnTo>
                <a:lnTo>
                  <a:pt x="11445" y="8987"/>
                </a:lnTo>
                <a:lnTo>
                  <a:pt x="11555" y="8804"/>
                </a:lnTo>
                <a:lnTo>
                  <a:pt x="11555" y="8730"/>
                </a:lnTo>
                <a:lnTo>
                  <a:pt x="11555" y="8657"/>
                </a:lnTo>
                <a:lnTo>
                  <a:pt x="11518" y="8620"/>
                </a:lnTo>
                <a:lnTo>
                  <a:pt x="11445" y="8584"/>
                </a:lnTo>
                <a:close/>
                <a:moveTo>
                  <a:pt x="16580" y="8804"/>
                </a:moveTo>
                <a:lnTo>
                  <a:pt x="16580" y="8877"/>
                </a:lnTo>
                <a:lnTo>
                  <a:pt x="16580" y="9060"/>
                </a:lnTo>
                <a:lnTo>
                  <a:pt x="16617" y="9170"/>
                </a:lnTo>
                <a:lnTo>
                  <a:pt x="16654" y="9244"/>
                </a:lnTo>
                <a:lnTo>
                  <a:pt x="16397" y="9611"/>
                </a:lnTo>
                <a:lnTo>
                  <a:pt x="16360" y="9391"/>
                </a:lnTo>
                <a:lnTo>
                  <a:pt x="16324" y="9170"/>
                </a:lnTo>
                <a:lnTo>
                  <a:pt x="16324" y="9097"/>
                </a:lnTo>
                <a:lnTo>
                  <a:pt x="16580" y="8804"/>
                </a:lnTo>
                <a:close/>
                <a:moveTo>
                  <a:pt x="16067" y="9391"/>
                </a:moveTo>
                <a:lnTo>
                  <a:pt x="16067" y="9684"/>
                </a:lnTo>
                <a:lnTo>
                  <a:pt x="16103" y="9794"/>
                </a:lnTo>
                <a:lnTo>
                  <a:pt x="16177" y="9941"/>
                </a:lnTo>
                <a:lnTo>
                  <a:pt x="15993" y="10161"/>
                </a:lnTo>
                <a:lnTo>
                  <a:pt x="15920" y="10308"/>
                </a:lnTo>
                <a:lnTo>
                  <a:pt x="15957" y="9867"/>
                </a:lnTo>
                <a:lnTo>
                  <a:pt x="15920" y="9794"/>
                </a:lnTo>
                <a:lnTo>
                  <a:pt x="15847" y="9757"/>
                </a:lnTo>
                <a:lnTo>
                  <a:pt x="15810" y="9721"/>
                </a:lnTo>
                <a:lnTo>
                  <a:pt x="16067" y="9391"/>
                </a:lnTo>
                <a:close/>
                <a:moveTo>
                  <a:pt x="9611" y="2348"/>
                </a:moveTo>
                <a:lnTo>
                  <a:pt x="9574" y="2421"/>
                </a:lnTo>
                <a:lnTo>
                  <a:pt x="9134" y="2861"/>
                </a:lnTo>
                <a:lnTo>
                  <a:pt x="8767" y="3375"/>
                </a:lnTo>
                <a:lnTo>
                  <a:pt x="7997" y="4365"/>
                </a:lnTo>
                <a:lnTo>
                  <a:pt x="7630" y="4879"/>
                </a:lnTo>
                <a:lnTo>
                  <a:pt x="7227" y="5356"/>
                </a:lnTo>
                <a:lnTo>
                  <a:pt x="6823" y="5832"/>
                </a:lnTo>
                <a:lnTo>
                  <a:pt x="6346" y="6273"/>
                </a:lnTo>
                <a:lnTo>
                  <a:pt x="6273" y="6346"/>
                </a:lnTo>
                <a:lnTo>
                  <a:pt x="6273" y="6456"/>
                </a:lnTo>
                <a:lnTo>
                  <a:pt x="6236" y="6456"/>
                </a:lnTo>
                <a:lnTo>
                  <a:pt x="6163" y="6493"/>
                </a:lnTo>
                <a:lnTo>
                  <a:pt x="6163" y="6566"/>
                </a:lnTo>
                <a:lnTo>
                  <a:pt x="6199" y="6603"/>
                </a:lnTo>
                <a:lnTo>
                  <a:pt x="6309" y="6786"/>
                </a:lnTo>
                <a:lnTo>
                  <a:pt x="6493" y="6970"/>
                </a:lnTo>
                <a:lnTo>
                  <a:pt x="6823" y="7263"/>
                </a:lnTo>
                <a:lnTo>
                  <a:pt x="7593" y="7813"/>
                </a:lnTo>
                <a:lnTo>
                  <a:pt x="8437" y="8363"/>
                </a:lnTo>
                <a:lnTo>
                  <a:pt x="8620" y="8510"/>
                </a:lnTo>
                <a:lnTo>
                  <a:pt x="8767" y="8694"/>
                </a:lnTo>
                <a:lnTo>
                  <a:pt x="9061" y="9060"/>
                </a:lnTo>
                <a:lnTo>
                  <a:pt x="9207" y="9207"/>
                </a:lnTo>
                <a:lnTo>
                  <a:pt x="9391" y="9354"/>
                </a:lnTo>
                <a:lnTo>
                  <a:pt x="9758" y="9574"/>
                </a:lnTo>
                <a:lnTo>
                  <a:pt x="10638" y="10161"/>
                </a:lnTo>
                <a:lnTo>
                  <a:pt x="11482" y="10784"/>
                </a:lnTo>
                <a:lnTo>
                  <a:pt x="12289" y="11408"/>
                </a:lnTo>
                <a:lnTo>
                  <a:pt x="12362" y="11445"/>
                </a:lnTo>
                <a:lnTo>
                  <a:pt x="12472" y="11445"/>
                </a:lnTo>
                <a:lnTo>
                  <a:pt x="12545" y="11408"/>
                </a:lnTo>
                <a:lnTo>
                  <a:pt x="12582" y="11371"/>
                </a:lnTo>
                <a:lnTo>
                  <a:pt x="12619" y="11298"/>
                </a:lnTo>
                <a:lnTo>
                  <a:pt x="12655" y="11188"/>
                </a:lnTo>
                <a:lnTo>
                  <a:pt x="12619" y="11115"/>
                </a:lnTo>
                <a:lnTo>
                  <a:pt x="12545" y="11041"/>
                </a:lnTo>
                <a:lnTo>
                  <a:pt x="11775" y="10418"/>
                </a:lnTo>
                <a:lnTo>
                  <a:pt x="11812" y="10381"/>
                </a:lnTo>
                <a:lnTo>
                  <a:pt x="11922" y="10198"/>
                </a:lnTo>
                <a:lnTo>
                  <a:pt x="11995" y="10014"/>
                </a:lnTo>
                <a:lnTo>
                  <a:pt x="11995" y="9941"/>
                </a:lnTo>
                <a:lnTo>
                  <a:pt x="11958" y="9904"/>
                </a:lnTo>
                <a:lnTo>
                  <a:pt x="11885" y="9904"/>
                </a:lnTo>
                <a:lnTo>
                  <a:pt x="11738" y="10051"/>
                </a:lnTo>
                <a:lnTo>
                  <a:pt x="11592" y="10234"/>
                </a:lnTo>
                <a:lnTo>
                  <a:pt x="11555" y="10271"/>
                </a:lnTo>
                <a:lnTo>
                  <a:pt x="11005" y="9867"/>
                </a:lnTo>
                <a:lnTo>
                  <a:pt x="10821" y="9757"/>
                </a:lnTo>
                <a:lnTo>
                  <a:pt x="10858" y="9684"/>
                </a:lnTo>
                <a:lnTo>
                  <a:pt x="10895" y="9611"/>
                </a:lnTo>
                <a:lnTo>
                  <a:pt x="11041" y="9464"/>
                </a:lnTo>
                <a:lnTo>
                  <a:pt x="11078" y="9427"/>
                </a:lnTo>
                <a:lnTo>
                  <a:pt x="11078" y="9354"/>
                </a:lnTo>
                <a:lnTo>
                  <a:pt x="11078" y="9317"/>
                </a:lnTo>
                <a:lnTo>
                  <a:pt x="11005" y="9281"/>
                </a:lnTo>
                <a:lnTo>
                  <a:pt x="10968" y="9317"/>
                </a:lnTo>
                <a:lnTo>
                  <a:pt x="10895" y="9281"/>
                </a:lnTo>
                <a:lnTo>
                  <a:pt x="10821" y="9317"/>
                </a:lnTo>
                <a:lnTo>
                  <a:pt x="10711" y="9427"/>
                </a:lnTo>
                <a:lnTo>
                  <a:pt x="10601" y="9574"/>
                </a:lnTo>
                <a:lnTo>
                  <a:pt x="10124" y="9281"/>
                </a:lnTo>
                <a:lnTo>
                  <a:pt x="10051" y="9207"/>
                </a:lnTo>
                <a:lnTo>
                  <a:pt x="10234" y="8914"/>
                </a:lnTo>
                <a:lnTo>
                  <a:pt x="10234" y="8840"/>
                </a:lnTo>
                <a:lnTo>
                  <a:pt x="10234" y="8804"/>
                </a:lnTo>
                <a:lnTo>
                  <a:pt x="10198" y="8730"/>
                </a:lnTo>
                <a:lnTo>
                  <a:pt x="10088" y="8694"/>
                </a:lnTo>
                <a:lnTo>
                  <a:pt x="10051" y="8730"/>
                </a:lnTo>
                <a:lnTo>
                  <a:pt x="10014" y="8767"/>
                </a:lnTo>
                <a:lnTo>
                  <a:pt x="9758" y="9060"/>
                </a:lnTo>
                <a:lnTo>
                  <a:pt x="9537" y="8877"/>
                </a:lnTo>
                <a:lnTo>
                  <a:pt x="9354" y="8694"/>
                </a:lnTo>
                <a:lnTo>
                  <a:pt x="9134" y="8437"/>
                </a:lnTo>
                <a:lnTo>
                  <a:pt x="9207" y="8327"/>
                </a:lnTo>
                <a:lnTo>
                  <a:pt x="9281" y="8217"/>
                </a:lnTo>
                <a:lnTo>
                  <a:pt x="9354" y="7960"/>
                </a:lnTo>
                <a:lnTo>
                  <a:pt x="9354" y="7887"/>
                </a:lnTo>
                <a:lnTo>
                  <a:pt x="9317" y="7850"/>
                </a:lnTo>
                <a:lnTo>
                  <a:pt x="9244" y="7850"/>
                </a:lnTo>
                <a:lnTo>
                  <a:pt x="9171" y="7887"/>
                </a:lnTo>
                <a:lnTo>
                  <a:pt x="8987" y="8107"/>
                </a:lnTo>
                <a:lnTo>
                  <a:pt x="8951" y="8180"/>
                </a:lnTo>
                <a:lnTo>
                  <a:pt x="8767" y="8033"/>
                </a:lnTo>
                <a:lnTo>
                  <a:pt x="8327" y="7740"/>
                </a:lnTo>
                <a:lnTo>
                  <a:pt x="8364" y="7446"/>
                </a:lnTo>
                <a:lnTo>
                  <a:pt x="8364" y="7410"/>
                </a:lnTo>
                <a:lnTo>
                  <a:pt x="8327" y="7336"/>
                </a:lnTo>
                <a:lnTo>
                  <a:pt x="8290" y="7300"/>
                </a:lnTo>
                <a:lnTo>
                  <a:pt x="8180" y="7300"/>
                </a:lnTo>
                <a:lnTo>
                  <a:pt x="8107" y="7336"/>
                </a:lnTo>
                <a:lnTo>
                  <a:pt x="8070" y="7446"/>
                </a:lnTo>
                <a:lnTo>
                  <a:pt x="8034" y="7556"/>
                </a:lnTo>
                <a:lnTo>
                  <a:pt x="7960" y="7520"/>
                </a:lnTo>
                <a:lnTo>
                  <a:pt x="7410" y="7116"/>
                </a:lnTo>
                <a:lnTo>
                  <a:pt x="7447" y="7080"/>
                </a:lnTo>
                <a:lnTo>
                  <a:pt x="7520" y="6970"/>
                </a:lnTo>
                <a:lnTo>
                  <a:pt x="7520" y="6896"/>
                </a:lnTo>
                <a:lnTo>
                  <a:pt x="7520" y="6860"/>
                </a:lnTo>
                <a:lnTo>
                  <a:pt x="7557" y="6750"/>
                </a:lnTo>
                <a:lnTo>
                  <a:pt x="7520" y="6713"/>
                </a:lnTo>
                <a:lnTo>
                  <a:pt x="7483" y="6713"/>
                </a:lnTo>
                <a:lnTo>
                  <a:pt x="7410" y="6750"/>
                </a:lnTo>
                <a:lnTo>
                  <a:pt x="7337" y="6750"/>
                </a:lnTo>
                <a:lnTo>
                  <a:pt x="7227" y="6823"/>
                </a:lnTo>
                <a:lnTo>
                  <a:pt x="7116" y="6896"/>
                </a:lnTo>
                <a:lnTo>
                  <a:pt x="6640" y="6639"/>
                </a:lnTo>
                <a:lnTo>
                  <a:pt x="6640" y="6603"/>
                </a:lnTo>
                <a:lnTo>
                  <a:pt x="7116" y="6163"/>
                </a:lnTo>
                <a:lnTo>
                  <a:pt x="7557" y="5649"/>
                </a:lnTo>
                <a:lnTo>
                  <a:pt x="7593" y="5722"/>
                </a:lnTo>
                <a:lnTo>
                  <a:pt x="7630" y="5759"/>
                </a:lnTo>
                <a:lnTo>
                  <a:pt x="7740" y="5759"/>
                </a:lnTo>
                <a:lnTo>
                  <a:pt x="8034" y="5576"/>
                </a:lnTo>
                <a:lnTo>
                  <a:pt x="8327" y="5392"/>
                </a:lnTo>
                <a:lnTo>
                  <a:pt x="8620" y="5209"/>
                </a:lnTo>
                <a:lnTo>
                  <a:pt x="8914" y="5025"/>
                </a:lnTo>
                <a:lnTo>
                  <a:pt x="9244" y="4879"/>
                </a:lnTo>
                <a:lnTo>
                  <a:pt x="9574" y="4732"/>
                </a:lnTo>
                <a:lnTo>
                  <a:pt x="9941" y="4659"/>
                </a:lnTo>
                <a:lnTo>
                  <a:pt x="10308" y="4622"/>
                </a:lnTo>
                <a:lnTo>
                  <a:pt x="10491" y="4622"/>
                </a:lnTo>
                <a:lnTo>
                  <a:pt x="10675" y="4659"/>
                </a:lnTo>
                <a:lnTo>
                  <a:pt x="10821" y="4732"/>
                </a:lnTo>
                <a:lnTo>
                  <a:pt x="10931" y="4842"/>
                </a:lnTo>
                <a:lnTo>
                  <a:pt x="11041" y="4989"/>
                </a:lnTo>
                <a:lnTo>
                  <a:pt x="11078" y="5136"/>
                </a:lnTo>
                <a:lnTo>
                  <a:pt x="11151" y="5502"/>
                </a:lnTo>
                <a:lnTo>
                  <a:pt x="11151" y="5906"/>
                </a:lnTo>
                <a:lnTo>
                  <a:pt x="11151" y="6309"/>
                </a:lnTo>
                <a:lnTo>
                  <a:pt x="11151" y="6676"/>
                </a:lnTo>
                <a:lnTo>
                  <a:pt x="11188" y="7006"/>
                </a:lnTo>
                <a:lnTo>
                  <a:pt x="11261" y="7373"/>
                </a:lnTo>
                <a:lnTo>
                  <a:pt x="11445" y="7703"/>
                </a:lnTo>
                <a:lnTo>
                  <a:pt x="11408" y="7813"/>
                </a:lnTo>
                <a:lnTo>
                  <a:pt x="11372" y="7923"/>
                </a:lnTo>
                <a:lnTo>
                  <a:pt x="11372" y="8033"/>
                </a:lnTo>
                <a:lnTo>
                  <a:pt x="11372" y="8143"/>
                </a:lnTo>
                <a:lnTo>
                  <a:pt x="11445" y="8253"/>
                </a:lnTo>
                <a:lnTo>
                  <a:pt x="11482" y="8327"/>
                </a:lnTo>
                <a:lnTo>
                  <a:pt x="11592" y="8400"/>
                </a:lnTo>
                <a:lnTo>
                  <a:pt x="11665" y="8474"/>
                </a:lnTo>
                <a:lnTo>
                  <a:pt x="11775" y="8510"/>
                </a:lnTo>
                <a:lnTo>
                  <a:pt x="12105" y="8510"/>
                </a:lnTo>
                <a:lnTo>
                  <a:pt x="12435" y="8694"/>
                </a:lnTo>
                <a:lnTo>
                  <a:pt x="12765" y="8840"/>
                </a:lnTo>
                <a:lnTo>
                  <a:pt x="13022" y="8877"/>
                </a:lnTo>
                <a:lnTo>
                  <a:pt x="13316" y="8877"/>
                </a:lnTo>
                <a:lnTo>
                  <a:pt x="13646" y="8804"/>
                </a:lnTo>
                <a:lnTo>
                  <a:pt x="13939" y="8694"/>
                </a:lnTo>
                <a:lnTo>
                  <a:pt x="14233" y="8584"/>
                </a:lnTo>
                <a:lnTo>
                  <a:pt x="14489" y="8400"/>
                </a:lnTo>
                <a:lnTo>
                  <a:pt x="14746" y="8217"/>
                </a:lnTo>
                <a:lnTo>
                  <a:pt x="14930" y="8033"/>
                </a:lnTo>
                <a:lnTo>
                  <a:pt x="14966" y="7997"/>
                </a:lnTo>
                <a:lnTo>
                  <a:pt x="14966" y="7923"/>
                </a:lnTo>
                <a:lnTo>
                  <a:pt x="14930" y="7813"/>
                </a:lnTo>
                <a:lnTo>
                  <a:pt x="14820" y="7777"/>
                </a:lnTo>
                <a:lnTo>
                  <a:pt x="14710" y="7777"/>
                </a:lnTo>
                <a:lnTo>
                  <a:pt x="14123" y="8143"/>
                </a:lnTo>
                <a:lnTo>
                  <a:pt x="13829" y="8290"/>
                </a:lnTo>
                <a:lnTo>
                  <a:pt x="13462" y="8400"/>
                </a:lnTo>
                <a:lnTo>
                  <a:pt x="13206" y="8474"/>
                </a:lnTo>
                <a:lnTo>
                  <a:pt x="12912" y="8437"/>
                </a:lnTo>
                <a:lnTo>
                  <a:pt x="12692" y="8363"/>
                </a:lnTo>
                <a:lnTo>
                  <a:pt x="12472" y="8217"/>
                </a:lnTo>
                <a:lnTo>
                  <a:pt x="12545" y="8107"/>
                </a:lnTo>
                <a:lnTo>
                  <a:pt x="12582" y="7960"/>
                </a:lnTo>
                <a:lnTo>
                  <a:pt x="12582" y="7850"/>
                </a:lnTo>
                <a:lnTo>
                  <a:pt x="12545" y="7777"/>
                </a:lnTo>
                <a:lnTo>
                  <a:pt x="12509" y="7740"/>
                </a:lnTo>
                <a:lnTo>
                  <a:pt x="12325" y="7630"/>
                </a:lnTo>
                <a:lnTo>
                  <a:pt x="12142" y="7520"/>
                </a:lnTo>
                <a:lnTo>
                  <a:pt x="11812" y="7520"/>
                </a:lnTo>
                <a:lnTo>
                  <a:pt x="11628" y="7116"/>
                </a:lnTo>
                <a:lnTo>
                  <a:pt x="11518" y="6713"/>
                </a:lnTo>
                <a:lnTo>
                  <a:pt x="11518" y="6346"/>
                </a:lnTo>
                <a:lnTo>
                  <a:pt x="11518" y="6016"/>
                </a:lnTo>
                <a:lnTo>
                  <a:pt x="11555" y="5649"/>
                </a:lnTo>
                <a:lnTo>
                  <a:pt x="11518" y="5282"/>
                </a:lnTo>
                <a:lnTo>
                  <a:pt x="11445" y="4989"/>
                </a:lnTo>
                <a:lnTo>
                  <a:pt x="11335" y="4732"/>
                </a:lnTo>
                <a:lnTo>
                  <a:pt x="11188" y="4549"/>
                </a:lnTo>
                <a:lnTo>
                  <a:pt x="11005" y="4402"/>
                </a:lnTo>
                <a:lnTo>
                  <a:pt x="10785" y="4329"/>
                </a:lnTo>
                <a:lnTo>
                  <a:pt x="10565" y="4255"/>
                </a:lnTo>
                <a:lnTo>
                  <a:pt x="10051" y="4255"/>
                </a:lnTo>
                <a:lnTo>
                  <a:pt x="9758" y="4292"/>
                </a:lnTo>
                <a:lnTo>
                  <a:pt x="9464" y="4365"/>
                </a:lnTo>
                <a:lnTo>
                  <a:pt x="8914" y="4585"/>
                </a:lnTo>
                <a:lnTo>
                  <a:pt x="8400" y="4879"/>
                </a:lnTo>
                <a:lnTo>
                  <a:pt x="7960" y="5209"/>
                </a:lnTo>
                <a:lnTo>
                  <a:pt x="8290" y="4769"/>
                </a:lnTo>
                <a:lnTo>
                  <a:pt x="9061" y="3742"/>
                </a:lnTo>
                <a:lnTo>
                  <a:pt x="9464" y="3191"/>
                </a:lnTo>
                <a:lnTo>
                  <a:pt x="9831" y="2641"/>
                </a:lnTo>
                <a:lnTo>
                  <a:pt x="9868" y="2568"/>
                </a:lnTo>
                <a:lnTo>
                  <a:pt x="9868" y="2531"/>
                </a:lnTo>
                <a:lnTo>
                  <a:pt x="9794" y="2421"/>
                </a:lnTo>
                <a:lnTo>
                  <a:pt x="9721" y="2384"/>
                </a:lnTo>
                <a:lnTo>
                  <a:pt x="9684" y="2348"/>
                </a:lnTo>
                <a:close/>
                <a:moveTo>
                  <a:pt x="15663" y="9867"/>
                </a:moveTo>
                <a:lnTo>
                  <a:pt x="15700" y="9904"/>
                </a:lnTo>
                <a:lnTo>
                  <a:pt x="15627" y="10381"/>
                </a:lnTo>
                <a:lnTo>
                  <a:pt x="15663" y="10418"/>
                </a:lnTo>
                <a:lnTo>
                  <a:pt x="15663" y="10454"/>
                </a:lnTo>
                <a:lnTo>
                  <a:pt x="15773" y="10491"/>
                </a:lnTo>
                <a:lnTo>
                  <a:pt x="15443" y="10895"/>
                </a:lnTo>
                <a:lnTo>
                  <a:pt x="15443" y="10821"/>
                </a:lnTo>
                <a:lnTo>
                  <a:pt x="15333" y="10491"/>
                </a:lnTo>
                <a:lnTo>
                  <a:pt x="15296" y="10454"/>
                </a:lnTo>
                <a:lnTo>
                  <a:pt x="15260" y="10454"/>
                </a:lnTo>
                <a:lnTo>
                  <a:pt x="15223" y="10491"/>
                </a:lnTo>
                <a:lnTo>
                  <a:pt x="15223" y="10528"/>
                </a:lnTo>
                <a:lnTo>
                  <a:pt x="15186" y="10821"/>
                </a:lnTo>
                <a:lnTo>
                  <a:pt x="15186" y="11188"/>
                </a:lnTo>
                <a:lnTo>
                  <a:pt x="15223" y="11225"/>
                </a:lnTo>
                <a:lnTo>
                  <a:pt x="14746" y="11848"/>
                </a:lnTo>
                <a:lnTo>
                  <a:pt x="14746" y="11591"/>
                </a:lnTo>
                <a:lnTo>
                  <a:pt x="14746" y="11371"/>
                </a:lnTo>
                <a:lnTo>
                  <a:pt x="14746" y="11115"/>
                </a:lnTo>
                <a:lnTo>
                  <a:pt x="14710" y="11078"/>
                </a:lnTo>
                <a:lnTo>
                  <a:pt x="15333" y="10308"/>
                </a:lnTo>
                <a:lnTo>
                  <a:pt x="15663" y="9867"/>
                </a:lnTo>
                <a:close/>
                <a:moveTo>
                  <a:pt x="14526" y="11298"/>
                </a:moveTo>
                <a:lnTo>
                  <a:pt x="14453" y="11555"/>
                </a:lnTo>
                <a:lnTo>
                  <a:pt x="14416" y="11775"/>
                </a:lnTo>
                <a:lnTo>
                  <a:pt x="14453" y="11885"/>
                </a:lnTo>
                <a:lnTo>
                  <a:pt x="14489" y="11958"/>
                </a:lnTo>
                <a:lnTo>
                  <a:pt x="14563" y="11995"/>
                </a:lnTo>
                <a:lnTo>
                  <a:pt x="14600" y="11995"/>
                </a:lnTo>
                <a:lnTo>
                  <a:pt x="14123" y="12619"/>
                </a:lnTo>
                <a:lnTo>
                  <a:pt x="14049" y="12655"/>
                </a:lnTo>
                <a:lnTo>
                  <a:pt x="14049" y="12362"/>
                </a:lnTo>
                <a:lnTo>
                  <a:pt x="14049" y="12142"/>
                </a:lnTo>
                <a:lnTo>
                  <a:pt x="14049" y="12032"/>
                </a:lnTo>
                <a:lnTo>
                  <a:pt x="14013" y="11922"/>
                </a:lnTo>
                <a:lnTo>
                  <a:pt x="14526" y="11298"/>
                </a:lnTo>
                <a:close/>
                <a:moveTo>
                  <a:pt x="4806" y="7997"/>
                </a:moveTo>
                <a:lnTo>
                  <a:pt x="4769" y="8033"/>
                </a:lnTo>
                <a:lnTo>
                  <a:pt x="4769" y="8070"/>
                </a:lnTo>
                <a:lnTo>
                  <a:pt x="4952" y="8217"/>
                </a:lnTo>
                <a:lnTo>
                  <a:pt x="5099" y="8327"/>
                </a:lnTo>
                <a:lnTo>
                  <a:pt x="5576" y="8584"/>
                </a:lnTo>
                <a:lnTo>
                  <a:pt x="6126" y="8840"/>
                </a:lnTo>
                <a:lnTo>
                  <a:pt x="6640" y="9134"/>
                </a:lnTo>
                <a:lnTo>
                  <a:pt x="7116" y="9501"/>
                </a:lnTo>
                <a:lnTo>
                  <a:pt x="7557" y="9831"/>
                </a:lnTo>
                <a:lnTo>
                  <a:pt x="8437" y="10638"/>
                </a:lnTo>
                <a:lnTo>
                  <a:pt x="9244" y="11371"/>
                </a:lnTo>
                <a:lnTo>
                  <a:pt x="10088" y="12105"/>
                </a:lnTo>
                <a:lnTo>
                  <a:pt x="10344" y="12325"/>
                </a:lnTo>
                <a:lnTo>
                  <a:pt x="10748" y="12655"/>
                </a:lnTo>
                <a:lnTo>
                  <a:pt x="10931" y="12765"/>
                </a:lnTo>
                <a:lnTo>
                  <a:pt x="11115" y="12839"/>
                </a:lnTo>
                <a:lnTo>
                  <a:pt x="11225" y="12839"/>
                </a:lnTo>
                <a:lnTo>
                  <a:pt x="11298" y="12802"/>
                </a:lnTo>
                <a:lnTo>
                  <a:pt x="11335" y="12765"/>
                </a:lnTo>
                <a:lnTo>
                  <a:pt x="11372" y="12692"/>
                </a:lnTo>
                <a:lnTo>
                  <a:pt x="11372" y="12582"/>
                </a:lnTo>
                <a:lnTo>
                  <a:pt x="11335" y="12472"/>
                </a:lnTo>
                <a:lnTo>
                  <a:pt x="11151" y="12325"/>
                </a:lnTo>
                <a:lnTo>
                  <a:pt x="10711" y="11995"/>
                </a:lnTo>
                <a:lnTo>
                  <a:pt x="10271" y="11628"/>
                </a:lnTo>
                <a:lnTo>
                  <a:pt x="9391" y="10858"/>
                </a:lnTo>
                <a:lnTo>
                  <a:pt x="8547" y="10051"/>
                </a:lnTo>
                <a:lnTo>
                  <a:pt x="8107" y="9684"/>
                </a:lnTo>
                <a:lnTo>
                  <a:pt x="7703" y="9354"/>
                </a:lnTo>
                <a:lnTo>
                  <a:pt x="7227" y="9024"/>
                </a:lnTo>
                <a:lnTo>
                  <a:pt x="6786" y="8694"/>
                </a:lnTo>
                <a:lnTo>
                  <a:pt x="6309" y="8437"/>
                </a:lnTo>
                <a:lnTo>
                  <a:pt x="5833" y="8217"/>
                </a:lnTo>
                <a:lnTo>
                  <a:pt x="5356" y="8033"/>
                </a:lnTo>
                <a:lnTo>
                  <a:pt x="5209" y="7997"/>
                </a:lnTo>
                <a:close/>
                <a:moveTo>
                  <a:pt x="954" y="12582"/>
                </a:moveTo>
                <a:lnTo>
                  <a:pt x="1101" y="12692"/>
                </a:lnTo>
                <a:lnTo>
                  <a:pt x="1064" y="12765"/>
                </a:lnTo>
                <a:lnTo>
                  <a:pt x="1064" y="12839"/>
                </a:lnTo>
                <a:lnTo>
                  <a:pt x="1064" y="12875"/>
                </a:lnTo>
                <a:lnTo>
                  <a:pt x="1101" y="12839"/>
                </a:lnTo>
                <a:lnTo>
                  <a:pt x="1211" y="12912"/>
                </a:lnTo>
                <a:lnTo>
                  <a:pt x="1247" y="12985"/>
                </a:lnTo>
                <a:lnTo>
                  <a:pt x="1247" y="13059"/>
                </a:lnTo>
                <a:lnTo>
                  <a:pt x="1284" y="13242"/>
                </a:lnTo>
                <a:lnTo>
                  <a:pt x="991" y="13095"/>
                </a:lnTo>
                <a:lnTo>
                  <a:pt x="844" y="13059"/>
                </a:lnTo>
                <a:lnTo>
                  <a:pt x="697" y="13022"/>
                </a:lnTo>
                <a:lnTo>
                  <a:pt x="844" y="12765"/>
                </a:lnTo>
                <a:lnTo>
                  <a:pt x="954" y="12582"/>
                </a:lnTo>
                <a:close/>
                <a:moveTo>
                  <a:pt x="2715" y="10858"/>
                </a:moveTo>
                <a:lnTo>
                  <a:pt x="2641" y="10931"/>
                </a:lnTo>
                <a:lnTo>
                  <a:pt x="2641" y="10968"/>
                </a:lnTo>
                <a:lnTo>
                  <a:pt x="2788" y="11151"/>
                </a:lnTo>
                <a:lnTo>
                  <a:pt x="2935" y="11261"/>
                </a:lnTo>
                <a:lnTo>
                  <a:pt x="3302" y="11445"/>
                </a:lnTo>
                <a:lnTo>
                  <a:pt x="3778" y="11775"/>
                </a:lnTo>
                <a:lnTo>
                  <a:pt x="4255" y="12105"/>
                </a:lnTo>
                <a:lnTo>
                  <a:pt x="5099" y="12765"/>
                </a:lnTo>
                <a:lnTo>
                  <a:pt x="5539" y="13095"/>
                </a:lnTo>
                <a:lnTo>
                  <a:pt x="5759" y="13242"/>
                </a:lnTo>
                <a:lnTo>
                  <a:pt x="5869" y="13279"/>
                </a:lnTo>
                <a:lnTo>
                  <a:pt x="6053" y="13279"/>
                </a:lnTo>
                <a:lnTo>
                  <a:pt x="6126" y="13242"/>
                </a:lnTo>
                <a:lnTo>
                  <a:pt x="6163" y="13169"/>
                </a:lnTo>
                <a:lnTo>
                  <a:pt x="6126" y="13059"/>
                </a:lnTo>
                <a:lnTo>
                  <a:pt x="6089" y="12985"/>
                </a:lnTo>
                <a:lnTo>
                  <a:pt x="6016" y="12875"/>
                </a:lnTo>
                <a:lnTo>
                  <a:pt x="5869" y="12729"/>
                </a:lnTo>
                <a:lnTo>
                  <a:pt x="5502" y="12472"/>
                </a:lnTo>
                <a:lnTo>
                  <a:pt x="4512" y="11738"/>
                </a:lnTo>
                <a:lnTo>
                  <a:pt x="4035" y="11408"/>
                </a:lnTo>
                <a:lnTo>
                  <a:pt x="3522" y="11078"/>
                </a:lnTo>
                <a:lnTo>
                  <a:pt x="3338" y="11005"/>
                </a:lnTo>
                <a:lnTo>
                  <a:pt x="3118" y="10895"/>
                </a:lnTo>
                <a:lnTo>
                  <a:pt x="2935" y="10858"/>
                </a:lnTo>
                <a:close/>
                <a:moveTo>
                  <a:pt x="13756" y="12252"/>
                </a:moveTo>
                <a:lnTo>
                  <a:pt x="13719" y="12362"/>
                </a:lnTo>
                <a:lnTo>
                  <a:pt x="13719" y="12619"/>
                </a:lnTo>
                <a:lnTo>
                  <a:pt x="13719" y="12912"/>
                </a:lnTo>
                <a:lnTo>
                  <a:pt x="13756" y="12985"/>
                </a:lnTo>
                <a:lnTo>
                  <a:pt x="13793" y="13022"/>
                </a:lnTo>
                <a:lnTo>
                  <a:pt x="13719" y="13095"/>
                </a:lnTo>
                <a:lnTo>
                  <a:pt x="13389" y="13536"/>
                </a:lnTo>
                <a:lnTo>
                  <a:pt x="13426" y="13132"/>
                </a:lnTo>
                <a:lnTo>
                  <a:pt x="13462" y="12912"/>
                </a:lnTo>
                <a:lnTo>
                  <a:pt x="13462" y="12765"/>
                </a:lnTo>
                <a:lnTo>
                  <a:pt x="13426" y="12655"/>
                </a:lnTo>
                <a:lnTo>
                  <a:pt x="13756" y="12252"/>
                </a:lnTo>
                <a:close/>
                <a:moveTo>
                  <a:pt x="4402" y="8694"/>
                </a:moveTo>
                <a:lnTo>
                  <a:pt x="4329" y="8730"/>
                </a:lnTo>
                <a:lnTo>
                  <a:pt x="4255" y="8804"/>
                </a:lnTo>
                <a:lnTo>
                  <a:pt x="4255" y="8877"/>
                </a:lnTo>
                <a:lnTo>
                  <a:pt x="4255" y="8987"/>
                </a:lnTo>
                <a:lnTo>
                  <a:pt x="4292" y="9060"/>
                </a:lnTo>
                <a:lnTo>
                  <a:pt x="4365" y="9134"/>
                </a:lnTo>
                <a:lnTo>
                  <a:pt x="4512" y="9207"/>
                </a:lnTo>
                <a:lnTo>
                  <a:pt x="4842" y="9354"/>
                </a:lnTo>
                <a:lnTo>
                  <a:pt x="5136" y="9501"/>
                </a:lnTo>
                <a:lnTo>
                  <a:pt x="5392" y="9647"/>
                </a:lnTo>
                <a:lnTo>
                  <a:pt x="5869" y="10014"/>
                </a:lnTo>
                <a:lnTo>
                  <a:pt x="6346" y="10418"/>
                </a:lnTo>
                <a:lnTo>
                  <a:pt x="6786" y="10858"/>
                </a:lnTo>
                <a:lnTo>
                  <a:pt x="8584" y="12398"/>
                </a:lnTo>
                <a:lnTo>
                  <a:pt x="9501" y="13169"/>
                </a:lnTo>
                <a:lnTo>
                  <a:pt x="9721" y="13315"/>
                </a:lnTo>
                <a:lnTo>
                  <a:pt x="9941" y="13462"/>
                </a:lnTo>
                <a:lnTo>
                  <a:pt x="10161" y="13572"/>
                </a:lnTo>
                <a:lnTo>
                  <a:pt x="10271" y="13609"/>
                </a:lnTo>
                <a:lnTo>
                  <a:pt x="10381" y="13609"/>
                </a:lnTo>
                <a:lnTo>
                  <a:pt x="10454" y="13572"/>
                </a:lnTo>
                <a:lnTo>
                  <a:pt x="10491" y="13536"/>
                </a:lnTo>
                <a:lnTo>
                  <a:pt x="10528" y="13462"/>
                </a:lnTo>
                <a:lnTo>
                  <a:pt x="10491" y="13389"/>
                </a:lnTo>
                <a:lnTo>
                  <a:pt x="10418" y="13242"/>
                </a:lnTo>
                <a:lnTo>
                  <a:pt x="10271" y="13132"/>
                </a:lnTo>
                <a:lnTo>
                  <a:pt x="9978" y="12949"/>
                </a:lnTo>
                <a:lnTo>
                  <a:pt x="9537" y="12619"/>
                </a:lnTo>
                <a:lnTo>
                  <a:pt x="9134" y="12288"/>
                </a:lnTo>
                <a:lnTo>
                  <a:pt x="7557" y="10931"/>
                </a:lnTo>
                <a:lnTo>
                  <a:pt x="6823" y="10271"/>
                </a:lnTo>
                <a:lnTo>
                  <a:pt x="6089" y="9647"/>
                </a:lnTo>
                <a:lnTo>
                  <a:pt x="5686" y="9354"/>
                </a:lnTo>
                <a:lnTo>
                  <a:pt x="5246" y="9097"/>
                </a:lnTo>
                <a:lnTo>
                  <a:pt x="4769" y="8950"/>
                </a:lnTo>
                <a:lnTo>
                  <a:pt x="4549" y="8840"/>
                </a:lnTo>
                <a:lnTo>
                  <a:pt x="4475" y="8767"/>
                </a:lnTo>
                <a:lnTo>
                  <a:pt x="4439" y="8694"/>
                </a:lnTo>
                <a:close/>
                <a:moveTo>
                  <a:pt x="1541" y="13022"/>
                </a:moveTo>
                <a:lnTo>
                  <a:pt x="2091" y="13389"/>
                </a:lnTo>
                <a:lnTo>
                  <a:pt x="2091" y="13572"/>
                </a:lnTo>
                <a:lnTo>
                  <a:pt x="2126" y="13749"/>
                </a:lnTo>
                <a:lnTo>
                  <a:pt x="1504" y="13389"/>
                </a:lnTo>
                <a:lnTo>
                  <a:pt x="1578" y="13352"/>
                </a:lnTo>
                <a:lnTo>
                  <a:pt x="1614" y="13315"/>
                </a:lnTo>
                <a:lnTo>
                  <a:pt x="1614" y="13279"/>
                </a:lnTo>
                <a:lnTo>
                  <a:pt x="1614" y="13205"/>
                </a:lnTo>
                <a:lnTo>
                  <a:pt x="1541" y="13095"/>
                </a:lnTo>
                <a:lnTo>
                  <a:pt x="1541" y="13022"/>
                </a:lnTo>
                <a:close/>
                <a:moveTo>
                  <a:pt x="13206" y="12949"/>
                </a:moveTo>
                <a:lnTo>
                  <a:pt x="13169" y="13022"/>
                </a:lnTo>
                <a:lnTo>
                  <a:pt x="13059" y="13756"/>
                </a:lnTo>
                <a:lnTo>
                  <a:pt x="13059" y="13829"/>
                </a:lnTo>
                <a:lnTo>
                  <a:pt x="13096" y="13866"/>
                </a:lnTo>
                <a:lnTo>
                  <a:pt x="12912" y="14086"/>
                </a:lnTo>
                <a:lnTo>
                  <a:pt x="12912" y="13719"/>
                </a:lnTo>
                <a:lnTo>
                  <a:pt x="12875" y="13352"/>
                </a:lnTo>
                <a:lnTo>
                  <a:pt x="13206" y="12949"/>
                </a:lnTo>
                <a:close/>
                <a:moveTo>
                  <a:pt x="2458" y="13646"/>
                </a:moveTo>
                <a:lnTo>
                  <a:pt x="2641" y="13792"/>
                </a:lnTo>
                <a:lnTo>
                  <a:pt x="2788" y="13902"/>
                </a:lnTo>
                <a:lnTo>
                  <a:pt x="2788" y="14086"/>
                </a:lnTo>
                <a:lnTo>
                  <a:pt x="2825" y="14233"/>
                </a:lnTo>
                <a:lnTo>
                  <a:pt x="2605" y="14086"/>
                </a:lnTo>
                <a:lnTo>
                  <a:pt x="2385" y="13939"/>
                </a:lnTo>
                <a:lnTo>
                  <a:pt x="2495" y="13939"/>
                </a:lnTo>
                <a:lnTo>
                  <a:pt x="2568" y="13866"/>
                </a:lnTo>
                <a:lnTo>
                  <a:pt x="2568" y="13829"/>
                </a:lnTo>
                <a:lnTo>
                  <a:pt x="2568" y="13756"/>
                </a:lnTo>
                <a:lnTo>
                  <a:pt x="2458" y="13646"/>
                </a:lnTo>
                <a:close/>
                <a:moveTo>
                  <a:pt x="3595" y="9794"/>
                </a:moveTo>
                <a:lnTo>
                  <a:pt x="3558" y="9831"/>
                </a:lnTo>
                <a:lnTo>
                  <a:pt x="3522" y="9867"/>
                </a:lnTo>
                <a:lnTo>
                  <a:pt x="3558" y="9977"/>
                </a:lnTo>
                <a:lnTo>
                  <a:pt x="3595" y="10088"/>
                </a:lnTo>
                <a:lnTo>
                  <a:pt x="3815" y="10234"/>
                </a:lnTo>
                <a:lnTo>
                  <a:pt x="4659" y="10821"/>
                </a:lnTo>
                <a:lnTo>
                  <a:pt x="5466" y="11518"/>
                </a:lnTo>
                <a:lnTo>
                  <a:pt x="6236" y="12178"/>
                </a:lnTo>
                <a:lnTo>
                  <a:pt x="7080" y="12839"/>
                </a:lnTo>
                <a:lnTo>
                  <a:pt x="7923" y="13462"/>
                </a:lnTo>
                <a:lnTo>
                  <a:pt x="8730" y="14049"/>
                </a:lnTo>
                <a:lnTo>
                  <a:pt x="9134" y="14343"/>
                </a:lnTo>
                <a:lnTo>
                  <a:pt x="9574" y="14563"/>
                </a:lnTo>
                <a:lnTo>
                  <a:pt x="9684" y="14563"/>
                </a:lnTo>
                <a:lnTo>
                  <a:pt x="9794" y="14526"/>
                </a:lnTo>
                <a:lnTo>
                  <a:pt x="9868" y="14453"/>
                </a:lnTo>
                <a:lnTo>
                  <a:pt x="9904" y="14416"/>
                </a:lnTo>
                <a:lnTo>
                  <a:pt x="9904" y="14379"/>
                </a:lnTo>
                <a:lnTo>
                  <a:pt x="9904" y="14306"/>
                </a:lnTo>
                <a:lnTo>
                  <a:pt x="9868" y="14269"/>
                </a:lnTo>
                <a:lnTo>
                  <a:pt x="9794" y="14196"/>
                </a:lnTo>
                <a:lnTo>
                  <a:pt x="9721" y="14159"/>
                </a:lnTo>
                <a:lnTo>
                  <a:pt x="9501" y="14012"/>
                </a:lnTo>
                <a:lnTo>
                  <a:pt x="9281" y="13866"/>
                </a:lnTo>
                <a:lnTo>
                  <a:pt x="8290" y="13205"/>
                </a:lnTo>
                <a:lnTo>
                  <a:pt x="7373" y="12508"/>
                </a:lnTo>
                <a:lnTo>
                  <a:pt x="6493" y="11812"/>
                </a:lnTo>
                <a:lnTo>
                  <a:pt x="5649" y="11115"/>
                </a:lnTo>
                <a:lnTo>
                  <a:pt x="4769" y="10418"/>
                </a:lnTo>
                <a:lnTo>
                  <a:pt x="4549" y="10234"/>
                </a:lnTo>
                <a:lnTo>
                  <a:pt x="4145" y="9977"/>
                </a:lnTo>
                <a:lnTo>
                  <a:pt x="3925" y="9867"/>
                </a:lnTo>
                <a:lnTo>
                  <a:pt x="3742" y="9794"/>
                </a:lnTo>
                <a:close/>
                <a:moveTo>
                  <a:pt x="3155" y="14122"/>
                </a:moveTo>
                <a:lnTo>
                  <a:pt x="3778" y="14563"/>
                </a:lnTo>
                <a:lnTo>
                  <a:pt x="3742" y="14746"/>
                </a:lnTo>
                <a:lnTo>
                  <a:pt x="3742" y="14856"/>
                </a:lnTo>
                <a:lnTo>
                  <a:pt x="3338" y="14563"/>
                </a:lnTo>
                <a:lnTo>
                  <a:pt x="3338" y="14489"/>
                </a:lnTo>
                <a:lnTo>
                  <a:pt x="3302" y="14416"/>
                </a:lnTo>
                <a:lnTo>
                  <a:pt x="3192" y="14269"/>
                </a:lnTo>
                <a:lnTo>
                  <a:pt x="3155" y="14122"/>
                </a:lnTo>
                <a:close/>
                <a:moveTo>
                  <a:pt x="12692" y="13536"/>
                </a:moveTo>
                <a:lnTo>
                  <a:pt x="12619" y="13976"/>
                </a:lnTo>
                <a:lnTo>
                  <a:pt x="12582" y="14416"/>
                </a:lnTo>
                <a:lnTo>
                  <a:pt x="12582" y="14489"/>
                </a:lnTo>
                <a:lnTo>
                  <a:pt x="12142" y="15040"/>
                </a:lnTo>
                <a:lnTo>
                  <a:pt x="12142" y="14893"/>
                </a:lnTo>
                <a:lnTo>
                  <a:pt x="12142" y="14563"/>
                </a:lnTo>
                <a:lnTo>
                  <a:pt x="12105" y="14269"/>
                </a:lnTo>
                <a:lnTo>
                  <a:pt x="12692" y="13536"/>
                </a:lnTo>
                <a:close/>
                <a:moveTo>
                  <a:pt x="4035" y="14746"/>
                </a:moveTo>
                <a:lnTo>
                  <a:pt x="4402" y="15003"/>
                </a:lnTo>
                <a:lnTo>
                  <a:pt x="4402" y="15040"/>
                </a:lnTo>
                <a:lnTo>
                  <a:pt x="4402" y="15150"/>
                </a:lnTo>
                <a:lnTo>
                  <a:pt x="4439" y="15223"/>
                </a:lnTo>
                <a:lnTo>
                  <a:pt x="4549" y="15370"/>
                </a:lnTo>
                <a:lnTo>
                  <a:pt x="4659" y="15553"/>
                </a:lnTo>
                <a:lnTo>
                  <a:pt x="4255" y="15223"/>
                </a:lnTo>
                <a:lnTo>
                  <a:pt x="4255" y="15150"/>
                </a:lnTo>
                <a:lnTo>
                  <a:pt x="4219" y="15076"/>
                </a:lnTo>
                <a:lnTo>
                  <a:pt x="4109" y="14966"/>
                </a:lnTo>
                <a:lnTo>
                  <a:pt x="4035" y="14856"/>
                </a:lnTo>
                <a:lnTo>
                  <a:pt x="4035" y="14746"/>
                </a:lnTo>
                <a:close/>
                <a:moveTo>
                  <a:pt x="11922" y="14489"/>
                </a:moveTo>
                <a:lnTo>
                  <a:pt x="11885" y="14856"/>
                </a:lnTo>
                <a:lnTo>
                  <a:pt x="11848" y="15113"/>
                </a:lnTo>
                <a:lnTo>
                  <a:pt x="11848" y="15260"/>
                </a:lnTo>
                <a:lnTo>
                  <a:pt x="11848" y="15370"/>
                </a:lnTo>
                <a:lnTo>
                  <a:pt x="11555" y="15700"/>
                </a:lnTo>
                <a:lnTo>
                  <a:pt x="11592" y="15480"/>
                </a:lnTo>
                <a:lnTo>
                  <a:pt x="11555" y="15223"/>
                </a:lnTo>
                <a:lnTo>
                  <a:pt x="11555" y="15150"/>
                </a:lnTo>
                <a:lnTo>
                  <a:pt x="11482" y="15113"/>
                </a:lnTo>
                <a:lnTo>
                  <a:pt x="11445" y="15113"/>
                </a:lnTo>
                <a:lnTo>
                  <a:pt x="11922" y="14489"/>
                </a:lnTo>
                <a:close/>
                <a:moveTo>
                  <a:pt x="4769" y="15223"/>
                </a:moveTo>
                <a:lnTo>
                  <a:pt x="5026" y="15406"/>
                </a:lnTo>
                <a:lnTo>
                  <a:pt x="5576" y="15810"/>
                </a:lnTo>
                <a:lnTo>
                  <a:pt x="5576" y="15883"/>
                </a:lnTo>
                <a:lnTo>
                  <a:pt x="5576" y="16177"/>
                </a:lnTo>
                <a:lnTo>
                  <a:pt x="5576" y="16287"/>
                </a:lnTo>
                <a:lnTo>
                  <a:pt x="4916" y="15773"/>
                </a:lnTo>
                <a:lnTo>
                  <a:pt x="4952" y="15663"/>
                </a:lnTo>
                <a:lnTo>
                  <a:pt x="4952" y="15553"/>
                </a:lnTo>
                <a:lnTo>
                  <a:pt x="4916" y="15480"/>
                </a:lnTo>
                <a:lnTo>
                  <a:pt x="4879" y="15370"/>
                </a:lnTo>
                <a:lnTo>
                  <a:pt x="4769" y="15223"/>
                </a:lnTo>
                <a:close/>
                <a:moveTo>
                  <a:pt x="5833" y="15993"/>
                </a:moveTo>
                <a:lnTo>
                  <a:pt x="6456" y="16507"/>
                </a:lnTo>
                <a:lnTo>
                  <a:pt x="6420" y="16580"/>
                </a:lnTo>
                <a:lnTo>
                  <a:pt x="6383" y="16690"/>
                </a:lnTo>
                <a:lnTo>
                  <a:pt x="6346" y="16874"/>
                </a:lnTo>
                <a:lnTo>
                  <a:pt x="5869" y="16507"/>
                </a:lnTo>
                <a:lnTo>
                  <a:pt x="5869" y="16323"/>
                </a:lnTo>
                <a:lnTo>
                  <a:pt x="5869" y="16140"/>
                </a:lnTo>
                <a:lnTo>
                  <a:pt x="5833" y="15993"/>
                </a:lnTo>
                <a:close/>
                <a:moveTo>
                  <a:pt x="11298" y="15260"/>
                </a:moveTo>
                <a:lnTo>
                  <a:pt x="11298" y="15443"/>
                </a:lnTo>
                <a:lnTo>
                  <a:pt x="11225" y="15957"/>
                </a:lnTo>
                <a:lnTo>
                  <a:pt x="11225" y="16030"/>
                </a:lnTo>
                <a:lnTo>
                  <a:pt x="11261" y="16067"/>
                </a:lnTo>
                <a:lnTo>
                  <a:pt x="10088" y="17387"/>
                </a:lnTo>
                <a:lnTo>
                  <a:pt x="10088" y="17130"/>
                </a:lnTo>
                <a:lnTo>
                  <a:pt x="10088" y="16984"/>
                </a:lnTo>
                <a:lnTo>
                  <a:pt x="10308" y="16653"/>
                </a:lnTo>
                <a:lnTo>
                  <a:pt x="10821" y="15920"/>
                </a:lnTo>
                <a:lnTo>
                  <a:pt x="10785" y="16067"/>
                </a:lnTo>
                <a:lnTo>
                  <a:pt x="10711" y="16287"/>
                </a:lnTo>
                <a:lnTo>
                  <a:pt x="10711" y="16397"/>
                </a:lnTo>
                <a:lnTo>
                  <a:pt x="10711" y="16507"/>
                </a:lnTo>
                <a:lnTo>
                  <a:pt x="10748" y="16543"/>
                </a:lnTo>
                <a:lnTo>
                  <a:pt x="10785" y="16543"/>
                </a:lnTo>
                <a:lnTo>
                  <a:pt x="10895" y="16470"/>
                </a:lnTo>
                <a:lnTo>
                  <a:pt x="10968" y="16360"/>
                </a:lnTo>
                <a:lnTo>
                  <a:pt x="11005" y="16103"/>
                </a:lnTo>
                <a:lnTo>
                  <a:pt x="11005" y="15663"/>
                </a:lnTo>
                <a:lnTo>
                  <a:pt x="11225" y="15370"/>
                </a:lnTo>
                <a:lnTo>
                  <a:pt x="11298" y="15260"/>
                </a:lnTo>
                <a:close/>
                <a:moveTo>
                  <a:pt x="6566" y="16580"/>
                </a:moveTo>
                <a:lnTo>
                  <a:pt x="7006" y="17020"/>
                </a:lnTo>
                <a:lnTo>
                  <a:pt x="7006" y="17240"/>
                </a:lnTo>
                <a:lnTo>
                  <a:pt x="7006" y="17460"/>
                </a:lnTo>
                <a:lnTo>
                  <a:pt x="6896" y="17350"/>
                </a:lnTo>
                <a:lnTo>
                  <a:pt x="6640" y="17130"/>
                </a:lnTo>
                <a:lnTo>
                  <a:pt x="6640" y="17020"/>
                </a:lnTo>
                <a:lnTo>
                  <a:pt x="6603" y="16800"/>
                </a:lnTo>
                <a:lnTo>
                  <a:pt x="6566" y="16580"/>
                </a:lnTo>
                <a:close/>
                <a:moveTo>
                  <a:pt x="9464" y="404"/>
                </a:moveTo>
                <a:lnTo>
                  <a:pt x="9684" y="440"/>
                </a:lnTo>
                <a:lnTo>
                  <a:pt x="9868" y="477"/>
                </a:lnTo>
                <a:lnTo>
                  <a:pt x="10051" y="587"/>
                </a:lnTo>
                <a:lnTo>
                  <a:pt x="10418" y="844"/>
                </a:lnTo>
                <a:lnTo>
                  <a:pt x="10711" y="1064"/>
                </a:lnTo>
                <a:lnTo>
                  <a:pt x="12582" y="2421"/>
                </a:lnTo>
                <a:lnTo>
                  <a:pt x="14489" y="3815"/>
                </a:lnTo>
                <a:lnTo>
                  <a:pt x="15443" y="4512"/>
                </a:lnTo>
                <a:lnTo>
                  <a:pt x="15700" y="4732"/>
                </a:lnTo>
                <a:lnTo>
                  <a:pt x="15847" y="4805"/>
                </a:lnTo>
                <a:lnTo>
                  <a:pt x="15993" y="4879"/>
                </a:lnTo>
                <a:lnTo>
                  <a:pt x="15590" y="5356"/>
                </a:lnTo>
                <a:lnTo>
                  <a:pt x="15223" y="5869"/>
                </a:lnTo>
                <a:lnTo>
                  <a:pt x="15040" y="6089"/>
                </a:lnTo>
                <a:lnTo>
                  <a:pt x="14856" y="6383"/>
                </a:lnTo>
                <a:lnTo>
                  <a:pt x="14783" y="6529"/>
                </a:lnTo>
                <a:lnTo>
                  <a:pt x="14746" y="6639"/>
                </a:lnTo>
                <a:lnTo>
                  <a:pt x="14746" y="6786"/>
                </a:lnTo>
                <a:lnTo>
                  <a:pt x="14856" y="6896"/>
                </a:lnTo>
                <a:lnTo>
                  <a:pt x="14966" y="7006"/>
                </a:lnTo>
                <a:lnTo>
                  <a:pt x="15076" y="7080"/>
                </a:lnTo>
                <a:lnTo>
                  <a:pt x="15370" y="7190"/>
                </a:lnTo>
                <a:lnTo>
                  <a:pt x="15957" y="7300"/>
                </a:lnTo>
                <a:lnTo>
                  <a:pt x="16727" y="7446"/>
                </a:lnTo>
                <a:lnTo>
                  <a:pt x="17021" y="7520"/>
                </a:lnTo>
                <a:lnTo>
                  <a:pt x="16984" y="7593"/>
                </a:lnTo>
                <a:lnTo>
                  <a:pt x="16470" y="8143"/>
                </a:lnTo>
                <a:lnTo>
                  <a:pt x="15993" y="8730"/>
                </a:lnTo>
                <a:lnTo>
                  <a:pt x="15040" y="9904"/>
                </a:lnTo>
                <a:lnTo>
                  <a:pt x="12912" y="12508"/>
                </a:lnTo>
                <a:lnTo>
                  <a:pt x="11848" y="13792"/>
                </a:lnTo>
                <a:lnTo>
                  <a:pt x="10821" y="15113"/>
                </a:lnTo>
                <a:lnTo>
                  <a:pt x="10344" y="15736"/>
                </a:lnTo>
                <a:lnTo>
                  <a:pt x="9904" y="16397"/>
                </a:lnTo>
                <a:lnTo>
                  <a:pt x="9464" y="17057"/>
                </a:lnTo>
                <a:lnTo>
                  <a:pt x="9317" y="17277"/>
                </a:lnTo>
                <a:lnTo>
                  <a:pt x="9207" y="17497"/>
                </a:lnTo>
                <a:lnTo>
                  <a:pt x="8987" y="17387"/>
                </a:lnTo>
                <a:lnTo>
                  <a:pt x="8767" y="17350"/>
                </a:lnTo>
                <a:lnTo>
                  <a:pt x="8290" y="17204"/>
                </a:lnTo>
                <a:lnTo>
                  <a:pt x="7997" y="17094"/>
                </a:lnTo>
                <a:lnTo>
                  <a:pt x="7740" y="16910"/>
                </a:lnTo>
                <a:lnTo>
                  <a:pt x="7483" y="16727"/>
                </a:lnTo>
                <a:lnTo>
                  <a:pt x="7227" y="16507"/>
                </a:lnTo>
                <a:lnTo>
                  <a:pt x="6750" y="16067"/>
                </a:lnTo>
                <a:lnTo>
                  <a:pt x="6273" y="15663"/>
                </a:lnTo>
                <a:lnTo>
                  <a:pt x="5723" y="15296"/>
                </a:lnTo>
                <a:lnTo>
                  <a:pt x="5209" y="14929"/>
                </a:lnTo>
                <a:lnTo>
                  <a:pt x="3045" y="13462"/>
                </a:lnTo>
                <a:lnTo>
                  <a:pt x="1908" y="12619"/>
                </a:lnTo>
                <a:lnTo>
                  <a:pt x="1321" y="12215"/>
                </a:lnTo>
                <a:lnTo>
                  <a:pt x="697" y="11848"/>
                </a:lnTo>
                <a:lnTo>
                  <a:pt x="624" y="11812"/>
                </a:lnTo>
                <a:lnTo>
                  <a:pt x="1614" y="10381"/>
                </a:lnTo>
                <a:lnTo>
                  <a:pt x="2641" y="8950"/>
                </a:lnTo>
                <a:lnTo>
                  <a:pt x="3668" y="7556"/>
                </a:lnTo>
                <a:lnTo>
                  <a:pt x="4732" y="6163"/>
                </a:lnTo>
                <a:lnTo>
                  <a:pt x="6970" y="3338"/>
                </a:lnTo>
                <a:lnTo>
                  <a:pt x="8144" y="1944"/>
                </a:lnTo>
                <a:lnTo>
                  <a:pt x="8730" y="1284"/>
                </a:lnTo>
                <a:lnTo>
                  <a:pt x="9244" y="550"/>
                </a:lnTo>
                <a:lnTo>
                  <a:pt x="9281" y="477"/>
                </a:lnTo>
                <a:lnTo>
                  <a:pt x="9281" y="404"/>
                </a:lnTo>
                <a:close/>
                <a:moveTo>
                  <a:pt x="7227" y="17204"/>
                </a:moveTo>
                <a:lnTo>
                  <a:pt x="7667" y="17460"/>
                </a:lnTo>
                <a:lnTo>
                  <a:pt x="8107" y="17681"/>
                </a:lnTo>
                <a:lnTo>
                  <a:pt x="8070" y="17937"/>
                </a:lnTo>
                <a:lnTo>
                  <a:pt x="8107" y="18194"/>
                </a:lnTo>
                <a:lnTo>
                  <a:pt x="7850" y="18084"/>
                </a:lnTo>
                <a:lnTo>
                  <a:pt x="7447" y="17791"/>
                </a:lnTo>
                <a:lnTo>
                  <a:pt x="7410" y="17644"/>
                </a:lnTo>
                <a:lnTo>
                  <a:pt x="7337" y="17497"/>
                </a:lnTo>
                <a:lnTo>
                  <a:pt x="7227" y="17204"/>
                </a:lnTo>
                <a:close/>
                <a:moveTo>
                  <a:pt x="9831" y="17460"/>
                </a:moveTo>
                <a:lnTo>
                  <a:pt x="9868" y="17534"/>
                </a:lnTo>
                <a:lnTo>
                  <a:pt x="9904" y="17571"/>
                </a:lnTo>
                <a:lnTo>
                  <a:pt x="9464" y="18084"/>
                </a:lnTo>
                <a:lnTo>
                  <a:pt x="9207" y="18341"/>
                </a:lnTo>
                <a:lnTo>
                  <a:pt x="9171" y="18231"/>
                </a:lnTo>
                <a:lnTo>
                  <a:pt x="9134" y="18121"/>
                </a:lnTo>
                <a:lnTo>
                  <a:pt x="9134" y="17974"/>
                </a:lnTo>
                <a:lnTo>
                  <a:pt x="9317" y="17974"/>
                </a:lnTo>
                <a:lnTo>
                  <a:pt x="9317" y="17937"/>
                </a:lnTo>
                <a:lnTo>
                  <a:pt x="9391" y="17937"/>
                </a:lnTo>
                <a:lnTo>
                  <a:pt x="9464" y="17901"/>
                </a:lnTo>
                <a:lnTo>
                  <a:pt x="9574" y="17827"/>
                </a:lnTo>
                <a:lnTo>
                  <a:pt x="9647" y="17681"/>
                </a:lnTo>
                <a:lnTo>
                  <a:pt x="9794" y="17460"/>
                </a:lnTo>
                <a:close/>
                <a:moveTo>
                  <a:pt x="9464" y="0"/>
                </a:moveTo>
                <a:lnTo>
                  <a:pt x="9281" y="37"/>
                </a:lnTo>
                <a:lnTo>
                  <a:pt x="9134" y="110"/>
                </a:lnTo>
                <a:lnTo>
                  <a:pt x="9024" y="147"/>
                </a:lnTo>
                <a:lnTo>
                  <a:pt x="8951" y="257"/>
                </a:lnTo>
                <a:lnTo>
                  <a:pt x="8914" y="294"/>
                </a:lnTo>
                <a:lnTo>
                  <a:pt x="8914" y="330"/>
                </a:lnTo>
                <a:lnTo>
                  <a:pt x="8327" y="954"/>
                </a:lnTo>
                <a:lnTo>
                  <a:pt x="7740" y="1614"/>
                </a:lnTo>
                <a:lnTo>
                  <a:pt x="6640" y="2971"/>
                </a:lnTo>
                <a:lnTo>
                  <a:pt x="5502" y="4365"/>
                </a:lnTo>
                <a:lnTo>
                  <a:pt x="4402" y="5759"/>
                </a:lnTo>
                <a:lnTo>
                  <a:pt x="2421" y="8400"/>
                </a:lnTo>
                <a:lnTo>
                  <a:pt x="477" y="11041"/>
                </a:lnTo>
                <a:lnTo>
                  <a:pt x="330" y="11261"/>
                </a:lnTo>
                <a:lnTo>
                  <a:pt x="37" y="11701"/>
                </a:lnTo>
                <a:lnTo>
                  <a:pt x="0" y="11775"/>
                </a:lnTo>
                <a:lnTo>
                  <a:pt x="0" y="11885"/>
                </a:lnTo>
                <a:lnTo>
                  <a:pt x="37" y="11958"/>
                </a:lnTo>
                <a:lnTo>
                  <a:pt x="74" y="12032"/>
                </a:lnTo>
                <a:lnTo>
                  <a:pt x="147" y="12068"/>
                </a:lnTo>
                <a:lnTo>
                  <a:pt x="220" y="12105"/>
                </a:lnTo>
                <a:lnTo>
                  <a:pt x="294" y="12105"/>
                </a:lnTo>
                <a:lnTo>
                  <a:pt x="404" y="12068"/>
                </a:lnTo>
                <a:lnTo>
                  <a:pt x="440" y="12142"/>
                </a:lnTo>
                <a:lnTo>
                  <a:pt x="697" y="12398"/>
                </a:lnTo>
                <a:lnTo>
                  <a:pt x="587" y="12508"/>
                </a:lnTo>
                <a:lnTo>
                  <a:pt x="514" y="12655"/>
                </a:lnTo>
                <a:lnTo>
                  <a:pt x="440" y="12802"/>
                </a:lnTo>
                <a:lnTo>
                  <a:pt x="404" y="12949"/>
                </a:lnTo>
                <a:lnTo>
                  <a:pt x="404" y="13022"/>
                </a:lnTo>
                <a:lnTo>
                  <a:pt x="440" y="13059"/>
                </a:lnTo>
                <a:lnTo>
                  <a:pt x="514" y="13095"/>
                </a:lnTo>
                <a:lnTo>
                  <a:pt x="550" y="13095"/>
                </a:lnTo>
                <a:lnTo>
                  <a:pt x="624" y="13205"/>
                </a:lnTo>
                <a:lnTo>
                  <a:pt x="697" y="13315"/>
                </a:lnTo>
                <a:lnTo>
                  <a:pt x="881" y="13462"/>
                </a:lnTo>
                <a:lnTo>
                  <a:pt x="1284" y="13719"/>
                </a:lnTo>
                <a:lnTo>
                  <a:pt x="2385" y="14416"/>
                </a:lnTo>
                <a:lnTo>
                  <a:pt x="3558" y="15223"/>
                </a:lnTo>
                <a:lnTo>
                  <a:pt x="4659" y="16103"/>
                </a:lnTo>
                <a:lnTo>
                  <a:pt x="6420" y="17534"/>
                </a:lnTo>
                <a:lnTo>
                  <a:pt x="6420" y="17571"/>
                </a:lnTo>
                <a:lnTo>
                  <a:pt x="6493" y="17644"/>
                </a:lnTo>
                <a:lnTo>
                  <a:pt x="6566" y="17644"/>
                </a:lnTo>
                <a:lnTo>
                  <a:pt x="6823" y="17864"/>
                </a:lnTo>
                <a:lnTo>
                  <a:pt x="7300" y="18231"/>
                </a:lnTo>
                <a:lnTo>
                  <a:pt x="7777" y="18561"/>
                </a:lnTo>
                <a:lnTo>
                  <a:pt x="8034" y="18671"/>
                </a:lnTo>
                <a:lnTo>
                  <a:pt x="8254" y="18781"/>
                </a:lnTo>
                <a:lnTo>
                  <a:pt x="8510" y="18854"/>
                </a:lnTo>
                <a:lnTo>
                  <a:pt x="8620" y="18854"/>
                </a:lnTo>
                <a:lnTo>
                  <a:pt x="8767" y="18818"/>
                </a:lnTo>
                <a:lnTo>
                  <a:pt x="8804" y="18744"/>
                </a:lnTo>
                <a:lnTo>
                  <a:pt x="8840" y="18708"/>
                </a:lnTo>
                <a:lnTo>
                  <a:pt x="8840" y="18634"/>
                </a:lnTo>
                <a:lnTo>
                  <a:pt x="8804" y="18561"/>
                </a:lnTo>
                <a:lnTo>
                  <a:pt x="8730" y="18488"/>
                </a:lnTo>
                <a:lnTo>
                  <a:pt x="8620" y="18414"/>
                </a:lnTo>
                <a:lnTo>
                  <a:pt x="8437" y="18341"/>
                </a:lnTo>
                <a:lnTo>
                  <a:pt x="8400" y="18341"/>
                </a:lnTo>
                <a:lnTo>
                  <a:pt x="8400" y="18157"/>
                </a:lnTo>
                <a:lnTo>
                  <a:pt x="8400" y="17974"/>
                </a:lnTo>
                <a:lnTo>
                  <a:pt x="8364" y="17791"/>
                </a:lnTo>
                <a:lnTo>
                  <a:pt x="8620" y="17864"/>
                </a:lnTo>
                <a:lnTo>
                  <a:pt x="8951" y="17937"/>
                </a:lnTo>
                <a:lnTo>
                  <a:pt x="8877" y="18121"/>
                </a:lnTo>
                <a:lnTo>
                  <a:pt x="8877" y="18267"/>
                </a:lnTo>
                <a:lnTo>
                  <a:pt x="8914" y="18451"/>
                </a:lnTo>
                <a:lnTo>
                  <a:pt x="8987" y="18598"/>
                </a:lnTo>
                <a:lnTo>
                  <a:pt x="8877" y="18781"/>
                </a:lnTo>
                <a:lnTo>
                  <a:pt x="8877" y="18854"/>
                </a:lnTo>
                <a:lnTo>
                  <a:pt x="8914" y="18964"/>
                </a:lnTo>
                <a:lnTo>
                  <a:pt x="9024" y="19001"/>
                </a:lnTo>
                <a:lnTo>
                  <a:pt x="9097" y="18964"/>
                </a:lnTo>
                <a:lnTo>
                  <a:pt x="9281" y="18854"/>
                </a:lnTo>
                <a:lnTo>
                  <a:pt x="9427" y="18708"/>
                </a:lnTo>
                <a:lnTo>
                  <a:pt x="9721" y="18414"/>
                </a:lnTo>
                <a:lnTo>
                  <a:pt x="10344" y="17717"/>
                </a:lnTo>
                <a:lnTo>
                  <a:pt x="11555" y="16397"/>
                </a:lnTo>
                <a:lnTo>
                  <a:pt x="12802" y="14929"/>
                </a:lnTo>
                <a:lnTo>
                  <a:pt x="14013" y="13462"/>
                </a:lnTo>
                <a:lnTo>
                  <a:pt x="15150" y="11958"/>
                </a:lnTo>
                <a:lnTo>
                  <a:pt x="16214" y="10454"/>
                </a:lnTo>
                <a:lnTo>
                  <a:pt x="17314" y="8950"/>
                </a:lnTo>
                <a:lnTo>
                  <a:pt x="17791" y="8253"/>
                </a:lnTo>
                <a:lnTo>
                  <a:pt x="18011" y="7887"/>
                </a:lnTo>
                <a:lnTo>
                  <a:pt x="18231" y="7483"/>
                </a:lnTo>
                <a:lnTo>
                  <a:pt x="18304" y="7483"/>
                </a:lnTo>
                <a:lnTo>
                  <a:pt x="18341" y="7446"/>
                </a:lnTo>
                <a:lnTo>
                  <a:pt x="18378" y="7373"/>
                </a:lnTo>
                <a:lnTo>
                  <a:pt x="18378" y="7300"/>
                </a:lnTo>
                <a:lnTo>
                  <a:pt x="18268" y="7080"/>
                </a:lnTo>
                <a:lnTo>
                  <a:pt x="18158" y="6860"/>
                </a:lnTo>
                <a:lnTo>
                  <a:pt x="17828" y="6493"/>
                </a:lnTo>
                <a:lnTo>
                  <a:pt x="17644" y="6346"/>
                </a:lnTo>
                <a:lnTo>
                  <a:pt x="17424" y="6199"/>
                </a:lnTo>
                <a:lnTo>
                  <a:pt x="17277" y="6126"/>
                </a:lnTo>
                <a:lnTo>
                  <a:pt x="17131" y="6089"/>
                </a:lnTo>
                <a:lnTo>
                  <a:pt x="16910" y="5576"/>
                </a:lnTo>
                <a:lnTo>
                  <a:pt x="16837" y="5319"/>
                </a:lnTo>
                <a:lnTo>
                  <a:pt x="16800" y="5062"/>
                </a:lnTo>
                <a:lnTo>
                  <a:pt x="16800" y="4915"/>
                </a:lnTo>
                <a:lnTo>
                  <a:pt x="16727" y="4769"/>
                </a:lnTo>
                <a:lnTo>
                  <a:pt x="16654" y="4695"/>
                </a:lnTo>
                <a:lnTo>
                  <a:pt x="16470" y="4695"/>
                </a:lnTo>
                <a:lnTo>
                  <a:pt x="16397" y="4732"/>
                </a:lnTo>
                <a:lnTo>
                  <a:pt x="16360" y="4769"/>
                </a:lnTo>
                <a:lnTo>
                  <a:pt x="16397" y="4842"/>
                </a:lnTo>
                <a:lnTo>
                  <a:pt x="16434" y="4879"/>
                </a:lnTo>
                <a:lnTo>
                  <a:pt x="16434" y="4915"/>
                </a:lnTo>
                <a:lnTo>
                  <a:pt x="16434" y="5099"/>
                </a:lnTo>
                <a:lnTo>
                  <a:pt x="16434" y="5356"/>
                </a:lnTo>
                <a:lnTo>
                  <a:pt x="16470" y="5539"/>
                </a:lnTo>
                <a:lnTo>
                  <a:pt x="16544" y="5759"/>
                </a:lnTo>
                <a:lnTo>
                  <a:pt x="16690" y="6126"/>
                </a:lnTo>
                <a:lnTo>
                  <a:pt x="16984" y="7006"/>
                </a:lnTo>
                <a:lnTo>
                  <a:pt x="17021" y="7080"/>
                </a:lnTo>
                <a:lnTo>
                  <a:pt x="16544" y="6970"/>
                </a:lnTo>
                <a:lnTo>
                  <a:pt x="15920" y="6860"/>
                </a:lnTo>
                <a:lnTo>
                  <a:pt x="15296" y="6713"/>
                </a:lnTo>
                <a:lnTo>
                  <a:pt x="15186" y="6639"/>
                </a:lnTo>
                <a:lnTo>
                  <a:pt x="15223" y="6603"/>
                </a:lnTo>
                <a:lnTo>
                  <a:pt x="15333" y="6419"/>
                </a:lnTo>
                <a:lnTo>
                  <a:pt x="15700" y="5906"/>
                </a:lnTo>
                <a:lnTo>
                  <a:pt x="16030" y="5392"/>
                </a:lnTo>
                <a:lnTo>
                  <a:pt x="16287" y="4915"/>
                </a:lnTo>
                <a:lnTo>
                  <a:pt x="16360" y="4842"/>
                </a:lnTo>
                <a:lnTo>
                  <a:pt x="16360" y="4732"/>
                </a:lnTo>
                <a:lnTo>
                  <a:pt x="16324" y="4622"/>
                </a:lnTo>
                <a:lnTo>
                  <a:pt x="16250" y="4512"/>
                </a:lnTo>
                <a:lnTo>
                  <a:pt x="16067" y="4329"/>
                </a:lnTo>
                <a:lnTo>
                  <a:pt x="15590" y="4035"/>
                </a:lnTo>
                <a:lnTo>
                  <a:pt x="14526" y="3265"/>
                </a:lnTo>
                <a:lnTo>
                  <a:pt x="12435" y="1724"/>
                </a:lnTo>
                <a:lnTo>
                  <a:pt x="11445" y="1027"/>
                </a:lnTo>
                <a:lnTo>
                  <a:pt x="10454" y="330"/>
                </a:lnTo>
                <a:lnTo>
                  <a:pt x="10124" y="147"/>
                </a:lnTo>
                <a:lnTo>
                  <a:pt x="9794" y="37"/>
                </a:lnTo>
                <a:lnTo>
                  <a:pt x="9611" y="0"/>
                </a:lnTo>
                <a:close/>
              </a:path>
            </a:pathLst>
          </a:custGeom>
          <a:solidFill>
            <a:srgbClr val="3C78D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51" name="Google Shape;251;p16"/>
          <p:cNvSpPr/>
          <p:nvPr/>
        </p:nvSpPr>
        <p:spPr>
          <a:xfrm>
            <a:off x="2644912" y="4036538"/>
            <a:ext cx="890356" cy="706800"/>
          </a:xfrm>
          <a:custGeom>
            <a:avLst/>
            <a:gdLst/>
            <a:ahLst/>
            <a:cxnLst/>
            <a:rect l="l" t="t" r="r" b="b"/>
            <a:pathLst>
              <a:path w="17792" h="14124" extrusionOk="0">
                <a:moveTo>
                  <a:pt x="10565" y="2275"/>
                </a:moveTo>
                <a:lnTo>
                  <a:pt x="10785" y="2312"/>
                </a:lnTo>
                <a:lnTo>
                  <a:pt x="11189" y="2422"/>
                </a:lnTo>
                <a:lnTo>
                  <a:pt x="11555" y="2605"/>
                </a:lnTo>
                <a:lnTo>
                  <a:pt x="11445" y="2605"/>
                </a:lnTo>
                <a:lnTo>
                  <a:pt x="10638" y="2899"/>
                </a:lnTo>
                <a:lnTo>
                  <a:pt x="9868" y="3192"/>
                </a:lnTo>
                <a:lnTo>
                  <a:pt x="9245" y="3449"/>
                </a:lnTo>
                <a:lnTo>
                  <a:pt x="8584" y="3706"/>
                </a:lnTo>
                <a:lnTo>
                  <a:pt x="7961" y="4036"/>
                </a:lnTo>
                <a:lnTo>
                  <a:pt x="7667" y="4219"/>
                </a:lnTo>
                <a:lnTo>
                  <a:pt x="7410" y="4439"/>
                </a:lnTo>
                <a:lnTo>
                  <a:pt x="7631" y="4073"/>
                </a:lnTo>
                <a:lnTo>
                  <a:pt x="7887" y="3743"/>
                </a:lnTo>
                <a:lnTo>
                  <a:pt x="8144" y="3412"/>
                </a:lnTo>
                <a:lnTo>
                  <a:pt x="8438" y="3156"/>
                </a:lnTo>
                <a:lnTo>
                  <a:pt x="8768" y="2899"/>
                </a:lnTo>
                <a:lnTo>
                  <a:pt x="9098" y="2679"/>
                </a:lnTo>
                <a:lnTo>
                  <a:pt x="9501" y="2495"/>
                </a:lnTo>
                <a:lnTo>
                  <a:pt x="9905" y="2349"/>
                </a:lnTo>
                <a:lnTo>
                  <a:pt x="10125" y="2312"/>
                </a:lnTo>
                <a:lnTo>
                  <a:pt x="10345" y="2275"/>
                </a:lnTo>
                <a:close/>
                <a:moveTo>
                  <a:pt x="1285" y="2129"/>
                </a:moveTo>
                <a:lnTo>
                  <a:pt x="1248" y="2165"/>
                </a:lnTo>
                <a:lnTo>
                  <a:pt x="1101" y="2275"/>
                </a:lnTo>
                <a:lnTo>
                  <a:pt x="991" y="2422"/>
                </a:lnTo>
                <a:lnTo>
                  <a:pt x="808" y="2715"/>
                </a:lnTo>
                <a:lnTo>
                  <a:pt x="588" y="2605"/>
                </a:lnTo>
                <a:lnTo>
                  <a:pt x="441" y="2422"/>
                </a:lnTo>
                <a:lnTo>
                  <a:pt x="258" y="2239"/>
                </a:lnTo>
                <a:lnTo>
                  <a:pt x="184" y="2202"/>
                </a:lnTo>
                <a:lnTo>
                  <a:pt x="111" y="2202"/>
                </a:lnTo>
                <a:lnTo>
                  <a:pt x="37" y="2239"/>
                </a:lnTo>
                <a:lnTo>
                  <a:pt x="1" y="2312"/>
                </a:lnTo>
                <a:lnTo>
                  <a:pt x="1" y="2495"/>
                </a:lnTo>
                <a:lnTo>
                  <a:pt x="74" y="2642"/>
                </a:lnTo>
                <a:lnTo>
                  <a:pt x="147" y="2789"/>
                </a:lnTo>
                <a:lnTo>
                  <a:pt x="258" y="2936"/>
                </a:lnTo>
                <a:lnTo>
                  <a:pt x="404" y="3046"/>
                </a:lnTo>
                <a:lnTo>
                  <a:pt x="588" y="3119"/>
                </a:lnTo>
                <a:lnTo>
                  <a:pt x="294" y="3706"/>
                </a:lnTo>
                <a:lnTo>
                  <a:pt x="74" y="4293"/>
                </a:lnTo>
                <a:lnTo>
                  <a:pt x="74" y="4403"/>
                </a:lnTo>
                <a:lnTo>
                  <a:pt x="74" y="4476"/>
                </a:lnTo>
                <a:lnTo>
                  <a:pt x="147" y="4549"/>
                </a:lnTo>
                <a:lnTo>
                  <a:pt x="221" y="4586"/>
                </a:lnTo>
                <a:lnTo>
                  <a:pt x="294" y="4623"/>
                </a:lnTo>
                <a:lnTo>
                  <a:pt x="368" y="4586"/>
                </a:lnTo>
                <a:lnTo>
                  <a:pt x="441" y="4549"/>
                </a:lnTo>
                <a:lnTo>
                  <a:pt x="514" y="4476"/>
                </a:lnTo>
                <a:lnTo>
                  <a:pt x="991" y="3339"/>
                </a:lnTo>
                <a:lnTo>
                  <a:pt x="1248" y="2789"/>
                </a:lnTo>
                <a:lnTo>
                  <a:pt x="1321" y="2495"/>
                </a:lnTo>
                <a:lnTo>
                  <a:pt x="1395" y="2202"/>
                </a:lnTo>
                <a:lnTo>
                  <a:pt x="1358" y="2165"/>
                </a:lnTo>
                <a:lnTo>
                  <a:pt x="1321" y="2129"/>
                </a:lnTo>
                <a:close/>
                <a:moveTo>
                  <a:pt x="11702" y="2715"/>
                </a:moveTo>
                <a:lnTo>
                  <a:pt x="11959" y="2936"/>
                </a:lnTo>
                <a:lnTo>
                  <a:pt x="12142" y="3156"/>
                </a:lnTo>
                <a:lnTo>
                  <a:pt x="12216" y="3266"/>
                </a:lnTo>
                <a:lnTo>
                  <a:pt x="11812" y="3412"/>
                </a:lnTo>
                <a:lnTo>
                  <a:pt x="11445" y="3559"/>
                </a:lnTo>
                <a:lnTo>
                  <a:pt x="9758" y="4183"/>
                </a:lnTo>
                <a:lnTo>
                  <a:pt x="8254" y="4770"/>
                </a:lnTo>
                <a:lnTo>
                  <a:pt x="7484" y="5100"/>
                </a:lnTo>
                <a:lnTo>
                  <a:pt x="7117" y="5283"/>
                </a:lnTo>
                <a:lnTo>
                  <a:pt x="6787" y="5503"/>
                </a:lnTo>
                <a:lnTo>
                  <a:pt x="7337" y="4549"/>
                </a:lnTo>
                <a:lnTo>
                  <a:pt x="7374" y="4549"/>
                </a:lnTo>
                <a:lnTo>
                  <a:pt x="8364" y="4073"/>
                </a:lnTo>
                <a:lnTo>
                  <a:pt x="9355" y="3632"/>
                </a:lnTo>
                <a:lnTo>
                  <a:pt x="11409" y="2862"/>
                </a:lnTo>
                <a:lnTo>
                  <a:pt x="11445" y="2936"/>
                </a:lnTo>
                <a:lnTo>
                  <a:pt x="11519" y="2972"/>
                </a:lnTo>
                <a:lnTo>
                  <a:pt x="11592" y="3009"/>
                </a:lnTo>
                <a:lnTo>
                  <a:pt x="11666" y="2972"/>
                </a:lnTo>
                <a:lnTo>
                  <a:pt x="11739" y="2899"/>
                </a:lnTo>
                <a:lnTo>
                  <a:pt x="11739" y="2789"/>
                </a:lnTo>
                <a:lnTo>
                  <a:pt x="11702" y="2715"/>
                </a:lnTo>
                <a:close/>
                <a:moveTo>
                  <a:pt x="12326" y="3522"/>
                </a:moveTo>
                <a:lnTo>
                  <a:pt x="12399" y="3596"/>
                </a:lnTo>
                <a:lnTo>
                  <a:pt x="12436" y="3596"/>
                </a:lnTo>
                <a:lnTo>
                  <a:pt x="12583" y="3926"/>
                </a:lnTo>
                <a:lnTo>
                  <a:pt x="12546" y="3926"/>
                </a:lnTo>
                <a:lnTo>
                  <a:pt x="12473" y="3963"/>
                </a:lnTo>
                <a:lnTo>
                  <a:pt x="12289" y="4109"/>
                </a:lnTo>
                <a:lnTo>
                  <a:pt x="12106" y="4219"/>
                </a:lnTo>
                <a:lnTo>
                  <a:pt x="11702" y="4403"/>
                </a:lnTo>
                <a:lnTo>
                  <a:pt x="11262" y="4586"/>
                </a:lnTo>
                <a:lnTo>
                  <a:pt x="10822" y="4733"/>
                </a:lnTo>
                <a:lnTo>
                  <a:pt x="9941" y="5026"/>
                </a:lnTo>
                <a:lnTo>
                  <a:pt x="9061" y="5393"/>
                </a:lnTo>
                <a:lnTo>
                  <a:pt x="8217" y="5723"/>
                </a:lnTo>
                <a:lnTo>
                  <a:pt x="7374" y="6127"/>
                </a:lnTo>
                <a:lnTo>
                  <a:pt x="6750" y="6384"/>
                </a:lnTo>
                <a:lnTo>
                  <a:pt x="6420" y="6567"/>
                </a:lnTo>
                <a:lnTo>
                  <a:pt x="6090" y="6750"/>
                </a:lnTo>
                <a:lnTo>
                  <a:pt x="6310" y="6384"/>
                </a:lnTo>
                <a:lnTo>
                  <a:pt x="6677" y="5650"/>
                </a:lnTo>
                <a:lnTo>
                  <a:pt x="7410" y="5467"/>
                </a:lnTo>
                <a:lnTo>
                  <a:pt x="8107" y="5173"/>
                </a:lnTo>
                <a:lnTo>
                  <a:pt x="9465" y="4623"/>
                </a:lnTo>
                <a:lnTo>
                  <a:pt x="10932" y="4073"/>
                </a:lnTo>
                <a:lnTo>
                  <a:pt x="11629" y="3816"/>
                </a:lnTo>
                <a:lnTo>
                  <a:pt x="12326" y="3522"/>
                </a:lnTo>
                <a:close/>
                <a:moveTo>
                  <a:pt x="5100" y="8401"/>
                </a:moveTo>
                <a:lnTo>
                  <a:pt x="4989" y="8438"/>
                </a:lnTo>
                <a:lnTo>
                  <a:pt x="4953" y="8474"/>
                </a:lnTo>
                <a:lnTo>
                  <a:pt x="4953" y="8511"/>
                </a:lnTo>
                <a:lnTo>
                  <a:pt x="4916" y="8768"/>
                </a:lnTo>
                <a:lnTo>
                  <a:pt x="4879" y="8988"/>
                </a:lnTo>
                <a:lnTo>
                  <a:pt x="4879" y="9245"/>
                </a:lnTo>
                <a:lnTo>
                  <a:pt x="4916" y="9355"/>
                </a:lnTo>
                <a:lnTo>
                  <a:pt x="4989" y="9465"/>
                </a:lnTo>
                <a:lnTo>
                  <a:pt x="5026" y="9501"/>
                </a:lnTo>
                <a:lnTo>
                  <a:pt x="5173" y="9501"/>
                </a:lnTo>
                <a:lnTo>
                  <a:pt x="5210" y="9465"/>
                </a:lnTo>
                <a:lnTo>
                  <a:pt x="5283" y="9391"/>
                </a:lnTo>
                <a:lnTo>
                  <a:pt x="5320" y="9281"/>
                </a:lnTo>
                <a:lnTo>
                  <a:pt x="5320" y="9061"/>
                </a:lnTo>
                <a:lnTo>
                  <a:pt x="5320" y="8768"/>
                </a:lnTo>
                <a:lnTo>
                  <a:pt x="5283" y="8511"/>
                </a:lnTo>
                <a:lnTo>
                  <a:pt x="5246" y="8474"/>
                </a:lnTo>
                <a:lnTo>
                  <a:pt x="5210" y="8438"/>
                </a:lnTo>
                <a:lnTo>
                  <a:pt x="5100" y="8401"/>
                </a:lnTo>
                <a:close/>
                <a:moveTo>
                  <a:pt x="5210" y="9685"/>
                </a:moveTo>
                <a:lnTo>
                  <a:pt x="5136" y="9722"/>
                </a:lnTo>
                <a:lnTo>
                  <a:pt x="5063" y="9758"/>
                </a:lnTo>
                <a:lnTo>
                  <a:pt x="5026" y="9795"/>
                </a:lnTo>
                <a:lnTo>
                  <a:pt x="4989" y="9905"/>
                </a:lnTo>
                <a:lnTo>
                  <a:pt x="4989" y="9978"/>
                </a:lnTo>
                <a:lnTo>
                  <a:pt x="4916" y="10308"/>
                </a:lnTo>
                <a:lnTo>
                  <a:pt x="4916" y="10639"/>
                </a:lnTo>
                <a:lnTo>
                  <a:pt x="4953" y="10749"/>
                </a:lnTo>
                <a:lnTo>
                  <a:pt x="4989" y="10785"/>
                </a:lnTo>
                <a:lnTo>
                  <a:pt x="5063" y="10822"/>
                </a:lnTo>
                <a:lnTo>
                  <a:pt x="5173" y="10822"/>
                </a:lnTo>
                <a:lnTo>
                  <a:pt x="5246" y="10785"/>
                </a:lnTo>
                <a:lnTo>
                  <a:pt x="5283" y="10749"/>
                </a:lnTo>
                <a:lnTo>
                  <a:pt x="5283" y="10639"/>
                </a:lnTo>
                <a:lnTo>
                  <a:pt x="5283" y="10272"/>
                </a:lnTo>
                <a:lnTo>
                  <a:pt x="5356" y="9905"/>
                </a:lnTo>
                <a:lnTo>
                  <a:pt x="5356" y="9832"/>
                </a:lnTo>
                <a:lnTo>
                  <a:pt x="5320" y="9758"/>
                </a:lnTo>
                <a:lnTo>
                  <a:pt x="5283" y="9722"/>
                </a:lnTo>
                <a:lnTo>
                  <a:pt x="5210" y="9685"/>
                </a:lnTo>
                <a:close/>
                <a:moveTo>
                  <a:pt x="14600" y="9501"/>
                </a:moveTo>
                <a:lnTo>
                  <a:pt x="14563" y="9575"/>
                </a:lnTo>
                <a:lnTo>
                  <a:pt x="14490" y="9868"/>
                </a:lnTo>
                <a:lnTo>
                  <a:pt x="14417" y="10125"/>
                </a:lnTo>
                <a:lnTo>
                  <a:pt x="14380" y="10712"/>
                </a:lnTo>
                <a:lnTo>
                  <a:pt x="14417" y="10785"/>
                </a:lnTo>
                <a:lnTo>
                  <a:pt x="14453" y="10859"/>
                </a:lnTo>
                <a:lnTo>
                  <a:pt x="14527" y="10895"/>
                </a:lnTo>
                <a:lnTo>
                  <a:pt x="14600" y="10932"/>
                </a:lnTo>
                <a:lnTo>
                  <a:pt x="14673" y="10932"/>
                </a:lnTo>
                <a:lnTo>
                  <a:pt x="14747" y="10895"/>
                </a:lnTo>
                <a:lnTo>
                  <a:pt x="14783" y="10859"/>
                </a:lnTo>
                <a:lnTo>
                  <a:pt x="14820" y="10785"/>
                </a:lnTo>
                <a:lnTo>
                  <a:pt x="14820" y="10639"/>
                </a:lnTo>
                <a:lnTo>
                  <a:pt x="14820" y="10088"/>
                </a:lnTo>
                <a:lnTo>
                  <a:pt x="14820" y="9832"/>
                </a:lnTo>
                <a:lnTo>
                  <a:pt x="14747" y="9575"/>
                </a:lnTo>
                <a:lnTo>
                  <a:pt x="14710" y="9501"/>
                </a:lnTo>
                <a:close/>
                <a:moveTo>
                  <a:pt x="12729" y="4183"/>
                </a:moveTo>
                <a:lnTo>
                  <a:pt x="12986" y="4880"/>
                </a:lnTo>
                <a:lnTo>
                  <a:pt x="12766" y="4990"/>
                </a:lnTo>
                <a:lnTo>
                  <a:pt x="12509" y="5100"/>
                </a:lnTo>
                <a:lnTo>
                  <a:pt x="12032" y="5320"/>
                </a:lnTo>
                <a:lnTo>
                  <a:pt x="10969" y="5833"/>
                </a:lnTo>
                <a:lnTo>
                  <a:pt x="9978" y="6310"/>
                </a:lnTo>
                <a:lnTo>
                  <a:pt x="8988" y="6714"/>
                </a:lnTo>
                <a:lnTo>
                  <a:pt x="8071" y="7007"/>
                </a:lnTo>
                <a:lnTo>
                  <a:pt x="7117" y="7301"/>
                </a:lnTo>
                <a:lnTo>
                  <a:pt x="6677" y="7484"/>
                </a:lnTo>
                <a:lnTo>
                  <a:pt x="6237" y="7704"/>
                </a:lnTo>
                <a:lnTo>
                  <a:pt x="5796" y="7924"/>
                </a:lnTo>
                <a:lnTo>
                  <a:pt x="5430" y="8218"/>
                </a:lnTo>
                <a:lnTo>
                  <a:pt x="5393" y="8254"/>
                </a:lnTo>
                <a:lnTo>
                  <a:pt x="5393" y="8291"/>
                </a:lnTo>
                <a:lnTo>
                  <a:pt x="5430" y="8328"/>
                </a:lnTo>
                <a:lnTo>
                  <a:pt x="5466" y="8328"/>
                </a:lnTo>
                <a:lnTo>
                  <a:pt x="6420" y="7961"/>
                </a:lnTo>
                <a:lnTo>
                  <a:pt x="7337" y="7594"/>
                </a:lnTo>
                <a:lnTo>
                  <a:pt x="8364" y="7264"/>
                </a:lnTo>
                <a:lnTo>
                  <a:pt x="9391" y="6897"/>
                </a:lnTo>
                <a:lnTo>
                  <a:pt x="10345" y="6530"/>
                </a:lnTo>
                <a:lnTo>
                  <a:pt x="11262" y="6090"/>
                </a:lnTo>
                <a:lnTo>
                  <a:pt x="12326" y="5577"/>
                </a:lnTo>
                <a:lnTo>
                  <a:pt x="12729" y="5393"/>
                </a:lnTo>
                <a:lnTo>
                  <a:pt x="12913" y="5283"/>
                </a:lnTo>
                <a:lnTo>
                  <a:pt x="13133" y="5210"/>
                </a:lnTo>
                <a:lnTo>
                  <a:pt x="13169" y="5356"/>
                </a:lnTo>
                <a:lnTo>
                  <a:pt x="13426" y="5870"/>
                </a:lnTo>
                <a:lnTo>
                  <a:pt x="13390" y="5870"/>
                </a:lnTo>
                <a:lnTo>
                  <a:pt x="13353" y="5797"/>
                </a:lnTo>
                <a:lnTo>
                  <a:pt x="13280" y="5760"/>
                </a:lnTo>
                <a:lnTo>
                  <a:pt x="13206" y="5723"/>
                </a:lnTo>
                <a:lnTo>
                  <a:pt x="13133" y="5760"/>
                </a:lnTo>
                <a:lnTo>
                  <a:pt x="12216" y="6237"/>
                </a:lnTo>
                <a:lnTo>
                  <a:pt x="11299" y="6677"/>
                </a:lnTo>
                <a:lnTo>
                  <a:pt x="10345" y="7081"/>
                </a:lnTo>
                <a:lnTo>
                  <a:pt x="9428" y="7484"/>
                </a:lnTo>
                <a:lnTo>
                  <a:pt x="8474" y="7851"/>
                </a:lnTo>
                <a:lnTo>
                  <a:pt x="7520" y="8181"/>
                </a:lnTo>
                <a:lnTo>
                  <a:pt x="6640" y="8474"/>
                </a:lnTo>
                <a:lnTo>
                  <a:pt x="6163" y="8658"/>
                </a:lnTo>
                <a:lnTo>
                  <a:pt x="5980" y="8768"/>
                </a:lnTo>
                <a:lnTo>
                  <a:pt x="5760" y="8878"/>
                </a:lnTo>
                <a:lnTo>
                  <a:pt x="5760" y="8915"/>
                </a:lnTo>
                <a:lnTo>
                  <a:pt x="5760" y="8951"/>
                </a:lnTo>
                <a:lnTo>
                  <a:pt x="6273" y="8951"/>
                </a:lnTo>
                <a:lnTo>
                  <a:pt x="6713" y="8805"/>
                </a:lnTo>
                <a:lnTo>
                  <a:pt x="7631" y="8511"/>
                </a:lnTo>
                <a:lnTo>
                  <a:pt x="8621" y="8144"/>
                </a:lnTo>
                <a:lnTo>
                  <a:pt x="9611" y="7777"/>
                </a:lnTo>
                <a:lnTo>
                  <a:pt x="10528" y="7411"/>
                </a:lnTo>
                <a:lnTo>
                  <a:pt x="11409" y="7007"/>
                </a:lnTo>
                <a:lnTo>
                  <a:pt x="12289" y="6604"/>
                </a:lnTo>
                <a:lnTo>
                  <a:pt x="13133" y="6163"/>
                </a:lnTo>
                <a:lnTo>
                  <a:pt x="13206" y="6200"/>
                </a:lnTo>
                <a:lnTo>
                  <a:pt x="13316" y="6200"/>
                </a:lnTo>
                <a:lnTo>
                  <a:pt x="13390" y="6163"/>
                </a:lnTo>
                <a:lnTo>
                  <a:pt x="13463" y="6090"/>
                </a:lnTo>
                <a:lnTo>
                  <a:pt x="13500" y="6053"/>
                </a:lnTo>
                <a:lnTo>
                  <a:pt x="13866" y="6714"/>
                </a:lnTo>
                <a:lnTo>
                  <a:pt x="13646" y="6787"/>
                </a:lnTo>
                <a:lnTo>
                  <a:pt x="13463" y="6860"/>
                </a:lnTo>
                <a:lnTo>
                  <a:pt x="12913" y="7081"/>
                </a:lnTo>
                <a:lnTo>
                  <a:pt x="12399" y="7337"/>
                </a:lnTo>
                <a:lnTo>
                  <a:pt x="11225" y="7961"/>
                </a:lnTo>
                <a:lnTo>
                  <a:pt x="10675" y="8254"/>
                </a:lnTo>
                <a:lnTo>
                  <a:pt x="10052" y="8548"/>
                </a:lnTo>
                <a:lnTo>
                  <a:pt x="9428" y="8768"/>
                </a:lnTo>
                <a:lnTo>
                  <a:pt x="8804" y="8951"/>
                </a:lnTo>
                <a:lnTo>
                  <a:pt x="7520" y="9318"/>
                </a:lnTo>
                <a:lnTo>
                  <a:pt x="6200" y="9722"/>
                </a:lnTo>
                <a:lnTo>
                  <a:pt x="5796" y="9868"/>
                </a:lnTo>
                <a:lnTo>
                  <a:pt x="5650" y="10015"/>
                </a:lnTo>
                <a:lnTo>
                  <a:pt x="5576" y="10052"/>
                </a:lnTo>
                <a:lnTo>
                  <a:pt x="5576" y="10015"/>
                </a:lnTo>
                <a:lnTo>
                  <a:pt x="5540" y="9978"/>
                </a:lnTo>
                <a:lnTo>
                  <a:pt x="5540" y="10015"/>
                </a:lnTo>
                <a:lnTo>
                  <a:pt x="5503" y="10088"/>
                </a:lnTo>
                <a:lnTo>
                  <a:pt x="5503" y="10198"/>
                </a:lnTo>
                <a:lnTo>
                  <a:pt x="5540" y="10235"/>
                </a:lnTo>
                <a:lnTo>
                  <a:pt x="5576" y="10235"/>
                </a:lnTo>
                <a:lnTo>
                  <a:pt x="5796" y="10125"/>
                </a:lnTo>
                <a:lnTo>
                  <a:pt x="6017" y="10052"/>
                </a:lnTo>
                <a:lnTo>
                  <a:pt x="6530" y="9942"/>
                </a:lnTo>
                <a:lnTo>
                  <a:pt x="7704" y="9575"/>
                </a:lnTo>
                <a:lnTo>
                  <a:pt x="8878" y="9281"/>
                </a:lnTo>
                <a:lnTo>
                  <a:pt x="9465" y="9098"/>
                </a:lnTo>
                <a:lnTo>
                  <a:pt x="10015" y="8878"/>
                </a:lnTo>
                <a:lnTo>
                  <a:pt x="10528" y="8695"/>
                </a:lnTo>
                <a:lnTo>
                  <a:pt x="11005" y="8438"/>
                </a:lnTo>
                <a:lnTo>
                  <a:pt x="11959" y="7924"/>
                </a:lnTo>
                <a:lnTo>
                  <a:pt x="12473" y="7667"/>
                </a:lnTo>
                <a:lnTo>
                  <a:pt x="12986" y="7411"/>
                </a:lnTo>
                <a:lnTo>
                  <a:pt x="13573" y="7191"/>
                </a:lnTo>
                <a:lnTo>
                  <a:pt x="13756" y="7117"/>
                </a:lnTo>
                <a:lnTo>
                  <a:pt x="14013" y="7044"/>
                </a:lnTo>
                <a:lnTo>
                  <a:pt x="14050" y="7081"/>
                </a:lnTo>
                <a:lnTo>
                  <a:pt x="14160" y="7081"/>
                </a:lnTo>
                <a:lnTo>
                  <a:pt x="14197" y="7191"/>
                </a:lnTo>
                <a:lnTo>
                  <a:pt x="13830" y="7374"/>
                </a:lnTo>
                <a:lnTo>
                  <a:pt x="13500" y="7594"/>
                </a:lnTo>
                <a:lnTo>
                  <a:pt x="12436" y="8218"/>
                </a:lnTo>
                <a:lnTo>
                  <a:pt x="11335" y="8768"/>
                </a:lnTo>
                <a:lnTo>
                  <a:pt x="10198" y="9245"/>
                </a:lnTo>
                <a:lnTo>
                  <a:pt x="9061" y="9685"/>
                </a:lnTo>
                <a:lnTo>
                  <a:pt x="7887" y="10088"/>
                </a:lnTo>
                <a:lnTo>
                  <a:pt x="6750" y="10455"/>
                </a:lnTo>
                <a:lnTo>
                  <a:pt x="6200" y="10639"/>
                </a:lnTo>
                <a:lnTo>
                  <a:pt x="5906" y="10749"/>
                </a:lnTo>
                <a:lnTo>
                  <a:pt x="5650" y="10895"/>
                </a:lnTo>
                <a:lnTo>
                  <a:pt x="5613" y="10932"/>
                </a:lnTo>
                <a:lnTo>
                  <a:pt x="5613" y="10969"/>
                </a:lnTo>
                <a:lnTo>
                  <a:pt x="5613" y="11005"/>
                </a:lnTo>
                <a:lnTo>
                  <a:pt x="5686" y="11042"/>
                </a:lnTo>
                <a:lnTo>
                  <a:pt x="5943" y="11005"/>
                </a:lnTo>
                <a:lnTo>
                  <a:pt x="6200" y="10969"/>
                </a:lnTo>
                <a:lnTo>
                  <a:pt x="6713" y="10822"/>
                </a:lnTo>
                <a:lnTo>
                  <a:pt x="7337" y="10602"/>
                </a:lnTo>
                <a:lnTo>
                  <a:pt x="7961" y="10419"/>
                </a:lnTo>
                <a:lnTo>
                  <a:pt x="9208" y="10015"/>
                </a:lnTo>
                <a:lnTo>
                  <a:pt x="10418" y="9538"/>
                </a:lnTo>
                <a:lnTo>
                  <a:pt x="11445" y="9061"/>
                </a:lnTo>
                <a:lnTo>
                  <a:pt x="12473" y="8584"/>
                </a:lnTo>
                <a:lnTo>
                  <a:pt x="13573" y="7961"/>
                </a:lnTo>
                <a:lnTo>
                  <a:pt x="14013" y="7741"/>
                </a:lnTo>
                <a:lnTo>
                  <a:pt x="14233" y="7594"/>
                </a:lnTo>
                <a:lnTo>
                  <a:pt x="14417" y="7447"/>
                </a:lnTo>
                <a:lnTo>
                  <a:pt x="14527" y="7594"/>
                </a:lnTo>
                <a:lnTo>
                  <a:pt x="14527" y="7631"/>
                </a:lnTo>
                <a:lnTo>
                  <a:pt x="14417" y="7961"/>
                </a:lnTo>
                <a:lnTo>
                  <a:pt x="14417" y="8328"/>
                </a:lnTo>
                <a:lnTo>
                  <a:pt x="14343" y="8254"/>
                </a:lnTo>
                <a:lnTo>
                  <a:pt x="14233" y="8254"/>
                </a:lnTo>
                <a:lnTo>
                  <a:pt x="13830" y="8438"/>
                </a:lnTo>
                <a:lnTo>
                  <a:pt x="13426" y="8658"/>
                </a:lnTo>
                <a:lnTo>
                  <a:pt x="12693" y="9135"/>
                </a:lnTo>
                <a:lnTo>
                  <a:pt x="12252" y="9428"/>
                </a:lnTo>
                <a:lnTo>
                  <a:pt x="11776" y="9685"/>
                </a:lnTo>
                <a:lnTo>
                  <a:pt x="11299" y="9942"/>
                </a:lnTo>
                <a:lnTo>
                  <a:pt x="10822" y="10125"/>
                </a:lnTo>
                <a:lnTo>
                  <a:pt x="8658" y="10822"/>
                </a:lnTo>
                <a:lnTo>
                  <a:pt x="7741" y="11115"/>
                </a:lnTo>
                <a:lnTo>
                  <a:pt x="7300" y="11262"/>
                </a:lnTo>
                <a:lnTo>
                  <a:pt x="6860" y="11446"/>
                </a:lnTo>
                <a:lnTo>
                  <a:pt x="5283" y="11409"/>
                </a:lnTo>
                <a:lnTo>
                  <a:pt x="5246" y="11189"/>
                </a:lnTo>
                <a:lnTo>
                  <a:pt x="5173" y="11115"/>
                </a:lnTo>
                <a:lnTo>
                  <a:pt x="5026" y="11115"/>
                </a:lnTo>
                <a:lnTo>
                  <a:pt x="4989" y="11189"/>
                </a:lnTo>
                <a:lnTo>
                  <a:pt x="4953" y="11409"/>
                </a:lnTo>
                <a:lnTo>
                  <a:pt x="4182" y="11336"/>
                </a:lnTo>
                <a:lnTo>
                  <a:pt x="3816" y="11336"/>
                </a:lnTo>
                <a:lnTo>
                  <a:pt x="3412" y="11372"/>
                </a:lnTo>
                <a:lnTo>
                  <a:pt x="3119" y="11409"/>
                </a:lnTo>
                <a:lnTo>
                  <a:pt x="2862" y="11556"/>
                </a:lnTo>
                <a:lnTo>
                  <a:pt x="2825" y="11005"/>
                </a:lnTo>
                <a:lnTo>
                  <a:pt x="2715" y="9428"/>
                </a:lnTo>
                <a:lnTo>
                  <a:pt x="2715" y="9171"/>
                </a:lnTo>
                <a:lnTo>
                  <a:pt x="2972" y="9171"/>
                </a:lnTo>
                <a:lnTo>
                  <a:pt x="3265" y="9135"/>
                </a:lnTo>
                <a:lnTo>
                  <a:pt x="3522" y="9061"/>
                </a:lnTo>
                <a:lnTo>
                  <a:pt x="3779" y="8988"/>
                </a:lnTo>
                <a:lnTo>
                  <a:pt x="4036" y="8841"/>
                </a:lnTo>
                <a:lnTo>
                  <a:pt x="4293" y="8695"/>
                </a:lnTo>
                <a:lnTo>
                  <a:pt x="4733" y="8401"/>
                </a:lnTo>
                <a:lnTo>
                  <a:pt x="5063" y="8108"/>
                </a:lnTo>
                <a:lnTo>
                  <a:pt x="5356" y="7777"/>
                </a:lnTo>
                <a:lnTo>
                  <a:pt x="5613" y="7447"/>
                </a:lnTo>
                <a:lnTo>
                  <a:pt x="5870" y="7117"/>
                </a:lnTo>
                <a:lnTo>
                  <a:pt x="6273" y="7007"/>
                </a:lnTo>
                <a:lnTo>
                  <a:pt x="6640" y="6824"/>
                </a:lnTo>
                <a:lnTo>
                  <a:pt x="7410" y="6420"/>
                </a:lnTo>
                <a:lnTo>
                  <a:pt x="8401" y="5980"/>
                </a:lnTo>
                <a:lnTo>
                  <a:pt x="9355" y="5577"/>
                </a:lnTo>
                <a:lnTo>
                  <a:pt x="10308" y="5246"/>
                </a:lnTo>
                <a:lnTo>
                  <a:pt x="11262" y="4880"/>
                </a:lnTo>
                <a:lnTo>
                  <a:pt x="12032" y="4623"/>
                </a:lnTo>
                <a:lnTo>
                  <a:pt x="12436" y="4403"/>
                </a:lnTo>
                <a:lnTo>
                  <a:pt x="12619" y="4219"/>
                </a:lnTo>
                <a:lnTo>
                  <a:pt x="12729" y="4183"/>
                </a:lnTo>
                <a:close/>
                <a:moveTo>
                  <a:pt x="2385" y="1"/>
                </a:moveTo>
                <a:lnTo>
                  <a:pt x="2238" y="38"/>
                </a:lnTo>
                <a:lnTo>
                  <a:pt x="2202" y="74"/>
                </a:lnTo>
                <a:lnTo>
                  <a:pt x="2165" y="111"/>
                </a:lnTo>
                <a:lnTo>
                  <a:pt x="2055" y="368"/>
                </a:lnTo>
                <a:lnTo>
                  <a:pt x="1982" y="515"/>
                </a:lnTo>
                <a:lnTo>
                  <a:pt x="1578" y="1432"/>
                </a:lnTo>
                <a:lnTo>
                  <a:pt x="1541" y="1542"/>
                </a:lnTo>
                <a:lnTo>
                  <a:pt x="1578" y="1615"/>
                </a:lnTo>
                <a:lnTo>
                  <a:pt x="1615" y="1688"/>
                </a:lnTo>
                <a:lnTo>
                  <a:pt x="1688" y="1762"/>
                </a:lnTo>
                <a:lnTo>
                  <a:pt x="1761" y="1798"/>
                </a:lnTo>
                <a:lnTo>
                  <a:pt x="1835" y="1798"/>
                </a:lnTo>
                <a:lnTo>
                  <a:pt x="1908" y="1762"/>
                </a:lnTo>
                <a:lnTo>
                  <a:pt x="1982" y="1652"/>
                </a:lnTo>
                <a:lnTo>
                  <a:pt x="2128" y="1358"/>
                </a:lnTo>
                <a:lnTo>
                  <a:pt x="2092" y="2165"/>
                </a:lnTo>
                <a:lnTo>
                  <a:pt x="2092" y="2972"/>
                </a:lnTo>
                <a:lnTo>
                  <a:pt x="2055" y="4073"/>
                </a:lnTo>
                <a:lnTo>
                  <a:pt x="1982" y="4109"/>
                </a:lnTo>
                <a:lnTo>
                  <a:pt x="1835" y="4073"/>
                </a:lnTo>
                <a:lnTo>
                  <a:pt x="1725" y="3999"/>
                </a:lnTo>
                <a:lnTo>
                  <a:pt x="1615" y="3999"/>
                </a:lnTo>
                <a:lnTo>
                  <a:pt x="1541" y="4036"/>
                </a:lnTo>
                <a:lnTo>
                  <a:pt x="1505" y="4109"/>
                </a:lnTo>
                <a:lnTo>
                  <a:pt x="1541" y="4219"/>
                </a:lnTo>
                <a:lnTo>
                  <a:pt x="1651" y="4293"/>
                </a:lnTo>
                <a:lnTo>
                  <a:pt x="1761" y="4366"/>
                </a:lnTo>
                <a:lnTo>
                  <a:pt x="1908" y="4403"/>
                </a:lnTo>
                <a:lnTo>
                  <a:pt x="2055" y="4439"/>
                </a:lnTo>
                <a:lnTo>
                  <a:pt x="2055" y="5540"/>
                </a:lnTo>
                <a:lnTo>
                  <a:pt x="1908" y="5577"/>
                </a:lnTo>
                <a:lnTo>
                  <a:pt x="1651" y="5613"/>
                </a:lnTo>
                <a:lnTo>
                  <a:pt x="1615" y="5687"/>
                </a:lnTo>
                <a:lnTo>
                  <a:pt x="1541" y="5723"/>
                </a:lnTo>
                <a:lnTo>
                  <a:pt x="1541" y="5760"/>
                </a:lnTo>
                <a:lnTo>
                  <a:pt x="1505" y="5797"/>
                </a:lnTo>
                <a:lnTo>
                  <a:pt x="1541" y="5833"/>
                </a:lnTo>
                <a:lnTo>
                  <a:pt x="1578" y="5833"/>
                </a:lnTo>
                <a:lnTo>
                  <a:pt x="1651" y="5907"/>
                </a:lnTo>
                <a:lnTo>
                  <a:pt x="2055" y="5907"/>
                </a:lnTo>
                <a:lnTo>
                  <a:pt x="2092" y="6200"/>
                </a:lnTo>
                <a:lnTo>
                  <a:pt x="2092" y="7154"/>
                </a:lnTo>
                <a:lnTo>
                  <a:pt x="1835" y="7227"/>
                </a:lnTo>
                <a:lnTo>
                  <a:pt x="1541" y="7374"/>
                </a:lnTo>
                <a:lnTo>
                  <a:pt x="1505" y="7411"/>
                </a:lnTo>
                <a:lnTo>
                  <a:pt x="1505" y="7447"/>
                </a:lnTo>
                <a:lnTo>
                  <a:pt x="1541" y="7484"/>
                </a:lnTo>
                <a:lnTo>
                  <a:pt x="1578" y="7521"/>
                </a:lnTo>
                <a:lnTo>
                  <a:pt x="2092" y="7521"/>
                </a:lnTo>
                <a:lnTo>
                  <a:pt x="2165" y="8951"/>
                </a:lnTo>
                <a:lnTo>
                  <a:pt x="2165" y="8988"/>
                </a:lnTo>
                <a:lnTo>
                  <a:pt x="1982" y="8951"/>
                </a:lnTo>
                <a:lnTo>
                  <a:pt x="1578" y="8951"/>
                </a:lnTo>
                <a:lnTo>
                  <a:pt x="1505" y="8988"/>
                </a:lnTo>
                <a:lnTo>
                  <a:pt x="1468" y="9061"/>
                </a:lnTo>
                <a:lnTo>
                  <a:pt x="1468" y="9135"/>
                </a:lnTo>
                <a:lnTo>
                  <a:pt x="1541" y="9208"/>
                </a:lnTo>
                <a:lnTo>
                  <a:pt x="1688" y="9245"/>
                </a:lnTo>
                <a:lnTo>
                  <a:pt x="1835" y="9318"/>
                </a:lnTo>
                <a:lnTo>
                  <a:pt x="2202" y="9391"/>
                </a:lnTo>
                <a:lnTo>
                  <a:pt x="2238" y="10419"/>
                </a:lnTo>
                <a:lnTo>
                  <a:pt x="2018" y="10419"/>
                </a:lnTo>
                <a:lnTo>
                  <a:pt x="1798" y="10455"/>
                </a:lnTo>
                <a:lnTo>
                  <a:pt x="1725" y="10529"/>
                </a:lnTo>
                <a:lnTo>
                  <a:pt x="1651" y="10602"/>
                </a:lnTo>
                <a:lnTo>
                  <a:pt x="1578" y="10675"/>
                </a:lnTo>
                <a:lnTo>
                  <a:pt x="1615" y="10749"/>
                </a:lnTo>
                <a:lnTo>
                  <a:pt x="1688" y="10822"/>
                </a:lnTo>
                <a:lnTo>
                  <a:pt x="2128" y="10822"/>
                </a:lnTo>
                <a:lnTo>
                  <a:pt x="2275" y="10859"/>
                </a:lnTo>
                <a:lnTo>
                  <a:pt x="2275" y="10895"/>
                </a:lnTo>
                <a:lnTo>
                  <a:pt x="2312" y="11702"/>
                </a:lnTo>
                <a:lnTo>
                  <a:pt x="2348" y="11959"/>
                </a:lnTo>
                <a:lnTo>
                  <a:pt x="2385" y="12106"/>
                </a:lnTo>
                <a:lnTo>
                  <a:pt x="2495" y="12216"/>
                </a:lnTo>
                <a:lnTo>
                  <a:pt x="2568" y="12253"/>
                </a:lnTo>
                <a:lnTo>
                  <a:pt x="2679" y="12253"/>
                </a:lnTo>
                <a:lnTo>
                  <a:pt x="2752" y="12216"/>
                </a:lnTo>
                <a:lnTo>
                  <a:pt x="2789" y="12143"/>
                </a:lnTo>
                <a:lnTo>
                  <a:pt x="2825" y="12106"/>
                </a:lnTo>
                <a:lnTo>
                  <a:pt x="3009" y="11959"/>
                </a:lnTo>
                <a:lnTo>
                  <a:pt x="3265" y="11886"/>
                </a:lnTo>
                <a:lnTo>
                  <a:pt x="3486" y="11849"/>
                </a:lnTo>
                <a:lnTo>
                  <a:pt x="3742" y="11849"/>
                </a:lnTo>
                <a:lnTo>
                  <a:pt x="3742" y="12033"/>
                </a:lnTo>
                <a:lnTo>
                  <a:pt x="3742" y="12216"/>
                </a:lnTo>
                <a:lnTo>
                  <a:pt x="3816" y="12363"/>
                </a:lnTo>
                <a:lnTo>
                  <a:pt x="3889" y="12509"/>
                </a:lnTo>
                <a:lnTo>
                  <a:pt x="3962" y="12583"/>
                </a:lnTo>
                <a:lnTo>
                  <a:pt x="4036" y="12546"/>
                </a:lnTo>
                <a:lnTo>
                  <a:pt x="4109" y="12509"/>
                </a:lnTo>
                <a:lnTo>
                  <a:pt x="4146" y="12436"/>
                </a:lnTo>
                <a:lnTo>
                  <a:pt x="4072" y="12216"/>
                </a:lnTo>
                <a:lnTo>
                  <a:pt x="4036" y="12069"/>
                </a:lnTo>
                <a:lnTo>
                  <a:pt x="4036" y="11886"/>
                </a:lnTo>
                <a:lnTo>
                  <a:pt x="5063" y="11922"/>
                </a:lnTo>
                <a:lnTo>
                  <a:pt x="5063" y="12143"/>
                </a:lnTo>
                <a:lnTo>
                  <a:pt x="5100" y="12619"/>
                </a:lnTo>
                <a:lnTo>
                  <a:pt x="5136" y="12693"/>
                </a:lnTo>
                <a:lnTo>
                  <a:pt x="5173" y="12766"/>
                </a:lnTo>
                <a:lnTo>
                  <a:pt x="5320" y="12766"/>
                </a:lnTo>
                <a:lnTo>
                  <a:pt x="5466" y="12729"/>
                </a:lnTo>
                <a:lnTo>
                  <a:pt x="5503" y="12619"/>
                </a:lnTo>
                <a:lnTo>
                  <a:pt x="5540" y="12473"/>
                </a:lnTo>
                <a:lnTo>
                  <a:pt x="5466" y="12363"/>
                </a:lnTo>
                <a:lnTo>
                  <a:pt x="5393" y="12326"/>
                </a:lnTo>
                <a:lnTo>
                  <a:pt x="5356" y="12106"/>
                </a:lnTo>
                <a:lnTo>
                  <a:pt x="5283" y="11922"/>
                </a:lnTo>
                <a:lnTo>
                  <a:pt x="5906" y="11959"/>
                </a:lnTo>
                <a:lnTo>
                  <a:pt x="6493" y="11959"/>
                </a:lnTo>
                <a:lnTo>
                  <a:pt x="6493" y="11996"/>
                </a:lnTo>
                <a:lnTo>
                  <a:pt x="6457" y="12179"/>
                </a:lnTo>
                <a:lnTo>
                  <a:pt x="6420" y="12399"/>
                </a:lnTo>
                <a:lnTo>
                  <a:pt x="6457" y="12583"/>
                </a:lnTo>
                <a:lnTo>
                  <a:pt x="6567" y="12766"/>
                </a:lnTo>
                <a:lnTo>
                  <a:pt x="6603" y="12840"/>
                </a:lnTo>
                <a:lnTo>
                  <a:pt x="6677" y="12876"/>
                </a:lnTo>
                <a:lnTo>
                  <a:pt x="6750" y="12876"/>
                </a:lnTo>
                <a:lnTo>
                  <a:pt x="6824" y="12840"/>
                </a:lnTo>
                <a:lnTo>
                  <a:pt x="6897" y="12766"/>
                </a:lnTo>
                <a:lnTo>
                  <a:pt x="6897" y="12729"/>
                </a:lnTo>
                <a:lnTo>
                  <a:pt x="6897" y="12656"/>
                </a:lnTo>
                <a:lnTo>
                  <a:pt x="6824" y="12619"/>
                </a:lnTo>
                <a:lnTo>
                  <a:pt x="6787" y="12583"/>
                </a:lnTo>
                <a:lnTo>
                  <a:pt x="6713" y="12399"/>
                </a:lnTo>
                <a:lnTo>
                  <a:pt x="6677" y="12216"/>
                </a:lnTo>
                <a:lnTo>
                  <a:pt x="6640" y="11996"/>
                </a:lnTo>
                <a:lnTo>
                  <a:pt x="6640" y="11959"/>
                </a:lnTo>
                <a:lnTo>
                  <a:pt x="7924" y="11996"/>
                </a:lnTo>
                <a:lnTo>
                  <a:pt x="7851" y="12033"/>
                </a:lnTo>
                <a:lnTo>
                  <a:pt x="7814" y="12106"/>
                </a:lnTo>
                <a:lnTo>
                  <a:pt x="7777" y="12253"/>
                </a:lnTo>
                <a:lnTo>
                  <a:pt x="7777" y="12399"/>
                </a:lnTo>
                <a:lnTo>
                  <a:pt x="7777" y="12509"/>
                </a:lnTo>
                <a:lnTo>
                  <a:pt x="7814" y="12619"/>
                </a:lnTo>
                <a:lnTo>
                  <a:pt x="7887" y="12729"/>
                </a:lnTo>
                <a:lnTo>
                  <a:pt x="7961" y="12766"/>
                </a:lnTo>
                <a:lnTo>
                  <a:pt x="8034" y="12729"/>
                </a:lnTo>
                <a:lnTo>
                  <a:pt x="8107" y="12693"/>
                </a:lnTo>
                <a:lnTo>
                  <a:pt x="8144" y="12619"/>
                </a:lnTo>
                <a:lnTo>
                  <a:pt x="8107" y="12473"/>
                </a:lnTo>
                <a:lnTo>
                  <a:pt x="8071" y="12289"/>
                </a:lnTo>
                <a:lnTo>
                  <a:pt x="8071" y="12179"/>
                </a:lnTo>
                <a:lnTo>
                  <a:pt x="8034" y="12106"/>
                </a:lnTo>
                <a:lnTo>
                  <a:pt x="8034" y="12033"/>
                </a:lnTo>
                <a:lnTo>
                  <a:pt x="8034" y="11996"/>
                </a:lnTo>
                <a:lnTo>
                  <a:pt x="9391" y="11996"/>
                </a:lnTo>
                <a:lnTo>
                  <a:pt x="9318" y="12216"/>
                </a:lnTo>
                <a:lnTo>
                  <a:pt x="9318" y="12473"/>
                </a:lnTo>
                <a:lnTo>
                  <a:pt x="9355" y="12546"/>
                </a:lnTo>
                <a:lnTo>
                  <a:pt x="9428" y="12583"/>
                </a:lnTo>
                <a:lnTo>
                  <a:pt x="9611" y="12583"/>
                </a:lnTo>
                <a:lnTo>
                  <a:pt x="9685" y="12546"/>
                </a:lnTo>
                <a:lnTo>
                  <a:pt x="9721" y="12473"/>
                </a:lnTo>
                <a:lnTo>
                  <a:pt x="9721" y="12436"/>
                </a:lnTo>
                <a:lnTo>
                  <a:pt x="9721" y="12363"/>
                </a:lnTo>
                <a:lnTo>
                  <a:pt x="9611" y="12326"/>
                </a:lnTo>
                <a:lnTo>
                  <a:pt x="9611" y="11996"/>
                </a:lnTo>
                <a:lnTo>
                  <a:pt x="10638" y="11996"/>
                </a:lnTo>
                <a:lnTo>
                  <a:pt x="10675" y="12253"/>
                </a:lnTo>
                <a:lnTo>
                  <a:pt x="10748" y="12509"/>
                </a:lnTo>
                <a:lnTo>
                  <a:pt x="10822" y="12583"/>
                </a:lnTo>
                <a:lnTo>
                  <a:pt x="10969" y="12583"/>
                </a:lnTo>
                <a:lnTo>
                  <a:pt x="11005" y="12509"/>
                </a:lnTo>
                <a:lnTo>
                  <a:pt x="11042" y="12399"/>
                </a:lnTo>
                <a:lnTo>
                  <a:pt x="10969" y="12179"/>
                </a:lnTo>
                <a:lnTo>
                  <a:pt x="10895" y="11996"/>
                </a:lnTo>
                <a:lnTo>
                  <a:pt x="12106" y="11996"/>
                </a:lnTo>
                <a:lnTo>
                  <a:pt x="12069" y="12069"/>
                </a:lnTo>
                <a:lnTo>
                  <a:pt x="12032" y="12143"/>
                </a:lnTo>
                <a:lnTo>
                  <a:pt x="11996" y="12363"/>
                </a:lnTo>
                <a:lnTo>
                  <a:pt x="12032" y="12473"/>
                </a:lnTo>
                <a:lnTo>
                  <a:pt x="12069" y="12619"/>
                </a:lnTo>
                <a:lnTo>
                  <a:pt x="12142" y="12729"/>
                </a:lnTo>
                <a:lnTo>
                  <a:pt x="12216" y="12803"/>
                </a:lnTo>
                <a:lnTo>
                  <a:pt x="12289" y="12840"/>
                </a:lnTo>
                <a:lnTo>
                  <a:pt x="12362" y="12803"/>
                </a:lnTo>
                <a:lnTo>
                  <a:pt x="12399" y="12766"/>
                </a:lnTo>
                <a:lnTo>
                  <a:pt x="12399" y="12693"/>
                </a:lnTo>
                <a:lnTo>
                  <a:pt x="12362" y="12546"/>
                </a:lnTo>
                <a:lnTo>
                  <a:pt x="12289" y="12363"/>
                </a:lnTo>
                <a:lnTo>
                  <a:pt x="12252" y="12179"/>
                </a:lnTo>
                <a:lnTo>
                  <a:pt x="12252" y="11959"/>
                </a:lnTo>
                <a:lnTo>
                  <a:pt x="13353" y="11959"/>
                </a:lnTo>
                <a:lnTo>
                  <a:pt x="13280" y="12106"/>
                </a:lnTo>
                <a:lnTo>
                  <a:pt x="13243" y="12253"/>
                </a:lnTo>
                <a:lnTo>
                  <a:pt x="13243" y="12436"/>
                </a:lnTo>
                <a:lnTo>
                  <a:pt x="13316" y="12583"/>
                </a:lnTo>
                <a:lnTo>
                  <a:pt x="13353" y="12619"/>
                </a:lnTo>
                <a:lnTo>
                  <a:pt x="13426" y="12656"/>
                </a:lnTo>
                <a:lnTo>
                  <a:pt x="13500" y="12656"/>
                </a:lnTo>
                <a:lnTo>
                  <a:pt x="13573" y="12583"/>
                </a:lnTo>
                <a:lnTo>
                  <a:pt x="13610" y="12436"/>
                </a:lnTo>
                <a:lnTo>
                  <a:pt x="13536" y="12216"/>
                </a:lnTo>
                <a:lnTo>
                  <a:pt x="13536" y="12069"/>
                </a:lnTo>
                <a:lnTo>
                  <a:pt x="13573" y="11922"/>
                </a:lnTo>
                <a:lnTo>
                  <a:pt x="14563" y="11886"/>
                </a:lnTo>
                <a:lnTo>
                  <a:pt x="14563" y="11886"/>
                </a:lnTo>
                <a:lnTo>
                  <a:pt x="14527" y="12363"/>
                </a:lnTo>
                <a:lnTo>
                  <a:pt x="14563" y="12436"/>
                </a:lnTo>
                <a:lnTo>
                  <a:pt x="14637" y="12509"/>
                </a:lnTo>
                <a:lnTo>
                  <a:pt x="14747" y="12509"/>
                </a:lnTo>
                <a:lnTo>
                  <a:pt x="14820" y="12473"/>
                </a:lnTo>
                <a:lnTo>
                  <a:pt x="14893" y="12399"/>
                </a:lnTo>
                <a:lnTo>
                  <a:pt x="14967" y="12289"/>
                </a:lnTo>
                <a:lnTo>
                  <a:pt x="14967" y="12179"/>
                </a:lnTo>
                <a:lnTo>
                  <a:pt x="14967" y="12069"/>
                </a:lnTo>
                <a:lnTo>
                  <a:pt x="14930" y="11996"/>
                </a:lnTo>
                <a:lnTo>
                  <a:pt x="14857" y="11959"/>
                </a:lnTo>
                <a:lnTo>
                  <a:pt x="14857" y="11886"/>
                </a:lnTo>
                <a:lnTo>
                  <a:pt x="16618" y="11776"/>
                </a:lnTo>
                <a:lnTo>
                  <a:pt x="16654" y="11812"/>
                </a:lnTo>
                <a:lnTo>
                  <a:pt x="16544" y="11996"/>
                </a:lnTo>
                <a:lnTo>
                  <a:pt x="16361" y="12179"/>
                </a:lnTo>
                <a:lnTo>
                  <a:pt x="16287" y="12289"/>
                </a:lnTo>
                <a:lnTo>
                  <a:pt x="16251" y="12363"/>
                </a:lnTo>
                <a:lnTo>
                  <a:pt x="16287" y="12436"/>
                </a:lnTo>
                <a:lnTo>
                  <a:pt x="16324" y="12509"/>
                </a:lnTo>
                <a:lnTo>
                  <a:pt x="16397" y="12546"/>
                </a:lnTo>
                <a:lnTo>
                  <a:pt x="16471" y="12583"/>
                </a:lnTo>
                <a:lnTo>
                  <a:pt x="16544" y="12583"/>
                </a:lnTo>
                <a:lnTo>
                  <a:pt x="16581" y="12546"/>
                </a:lnTo>
                <a:lnTo>
                  <a:pt x="16728" y="12473"/>
                </a:lnTo>
                <a:lnTo>
                  <a:pt x="16801" y="12363"/>
                </a:lnTo>
                <a:lnTo>
                  <a:pt x="16984" y="12106"/>
                </a:lnTo>
                <a:lnTo>
                  <a:pt x="17461" y="11482"/>
                </a:lnTo>
                <a:lnTo>
                  <a:pt x="17461" y="11409"/>
                </a:lnTo>
                <a:lnTo>
                  <a:pt x="17461" y="11336"/>
                </a:lnTo>
                <a:lnTo>
                  <a:pt x="17461" y="11262"/>
                </a:lnTo>
                <a:lnTo>
                  <a:pt x="17425" y="11189"/>
                </a:lnTo>
                <a:lnTo>
                  <a:pt x="17058" y="10895"/>
                </a:lnTo>
                <a:lnTo>
                  <a:pt x="16728" y="10639"/>
                </a:lnTo>
                <a:lnTo>
                  <a:pt x="16654" y="10602"/>
                </a:lnTo>
                <a:lnTo>
                  <a:pt x="16581" y="10602"/>
                </a:lnTo>
                <a:lnTo>
                  <a:pt x="16544" y="10639"/>
                </a:lnTo>
                <a:lnTo>
                  <a:pt x="16471" y="10675"/>
                </a:lnTo>
                <a:lnTo>
                  <a:pt x="16434" y="10785"/>
                </a:lnTo>
                <a:lnTo>
                  <a:pt x="16434" y="10859"/>
                </a:lnTo>
                <a:lnTo>
                  <a:pt x="16471" y="10932"/>
                </a:lnTo>
                <a:lnTo>
                  <a:pt x="16801" y="11226"/>
                </a:lnTo>
                <a:lnTo>
                  <a:pt x="13940" y="11372"/>
                </a:lnTo>
                <a:lnTo>
                  <a:pt x="14050" y="11336"/>
                </a:lnTo>
                <a:lnTo>
                  <a:pt x="14270" y="11189"/>
                </a:lnTo>
                <a:lnTo>
                  <a:pt x="14343" y="11115"/>
                </a:lnTo>
                <a:lnTo>
                  <a:pt x="14417" y="11005"/>
                </a:lnTo>
                <a:lnTo>
                  <a:pt x="14417" y="10932"/>
                </a:lnTo>
                <a:lnTo>
                  <a:pt x="14380" y="10895"/>
                </a:lnTo>
                <a:lnTo>
                  <a:pt x="14233" y="10895"/>
                </a:lnTo>
                <a:lnTo>
                  <a:pt x="14123" y="10932"/>
                </a:lnTo>
                <a:lnTo>
                  <a:pt x="13903" y="11079"/>
                </a:lnTo>
                <a:lnTo>
                  <a:pt x="13720" y="11226"/>
                </a:lnTo>
                <a:lnTo>
                  <a:pt x="13573" y="11409"/>
                </a:lnTo>
                <a:lnTo>
                  <a:pt x="12289" y="11446"/>
                </a:lnTo>
                <a:lnTo>
                  <a:pt x="12546" y="11336"/>
                </a:lnTo>
                <a:lnTo>
                  <a:pt x="12839" y="11226"/>
                </a:lnTo>
                <a:lnTo>
                  <a:pt x="13169" y="11079"/>
                </a:lnTo>
                <a:lnTo>
                  <a:pt x="13500" y="10895"/>
                </a:lnTo>
                <a:lnTo>
                  <a:pt x="13793" y="10675"/>
                </a:lnTo>
                <a:lnTo>
                  <a:pt x="14050" y="10419"/>
                </a:lnTo>
                <a:lnTo>
                  <a:pt x="14087" y="10308"/>
                </a:lnTo>
                <a:lnTo>
                  <a:pt x="14050" y="10235"/>
                </a:lnTo>
                <a:lnTo>
                  <a:pt x="13976" y="10198"/>
                </a:lnTo>
                <a:lnTo>
                  <a:pt x="13903" y="10235"/>
                </a:lnTo>
                <a:lnTo>
                  <a:pt x="13646" y="10382"/>
                </a:lnTo>
                <a:lnTo>
                  <a:pt x="13390" y="10565"/>
                </a:lnTo>
                <a:lnTo>
                  <a:pt x="13133" y="10749"/>
                </a:lnTo>
                <a:lnTo>
                  <a:pt x="12876" y="10895"/>
                </a:lnTo>
                <a:lnTo>
                  <a:pt x="12583" y="11042"/>
                </a:lnTo>
                <a:lnTo>
                  <a:pt x="12289" y="11152"/>
                </a:lnTo>
                <a:lnTo>
                  <a:pt x="11996" y="11299"/>
                </a:lnTo>
                <a:lnTo>
                  <a:pt x="11702" y="11446"/>
                </a:lnTo>
                <a:lnTo>
                  <a:pt x="10162" y="11482"/>
                </a:lnTo>
                <a:lnTo>
                  <a:pt x="10602" y="11299"/>
                </a:lnTo>
                <a:lnTo>
                  <a:pt x="12216" y="10639"/>
                </a:lnTo>
                <a:lnTo>
                  <a:pt x="12766" y="10455"/>
                </a:lnTo>
                <a:lnTo>
                  <a:pt x="13316" y="10162"/>
                </a:lnTo>
                <a:lnTo>
                  <a:pt x="13573" y="10015"/>
                </a:lnTo>
                <a:lnTo>
                  <a:pt x="13793" y="9832"/>
                </a:lnTo>
                <a:lnTo>
                  <a:pt x="13976" y="9612"/>
                </a:lnTo>
                <a:lnTo>
                  <a:pt x="14087" y="9355"/>
                </a:lnTo>
                <a:lnTo>
                  <a:pt x="14087" y="9245"/>
                </a:lnTo>
                <a:lnTo>
                  <a:pt x="14050" y="9208"/>
                </a:lnTo>
                <a:lnTo>
                  <a:pt x="13940" y="9171"/>
                </a:lnTo>
                <a:lnTo>
                  <a:pt x="13866" y="9208"/>
                </a:lnTo>
                <a:lnTo>
                  <a:pt x="13463" y="9612"/>
                </a:lnTo>
                <a:lnTo>
                  <a:pt x="13243" y="9795"/>
                </a:lnTo>
                <a:lnTo>
                  <a:pt x="12986" y="9978"/>
                </a:lnTo>
                <a:lnTo>
                  <a:pt x="12693" y="10125"/>
                </a:lnTo>
                <a:lnTo>
                  <a:pt x="12399" y="10235"/>
                </a:lnTo>
                <a:lnTo>
                  <a:pt x="11776" y="10492"/>
                </a:lnTo>
                <a:lnTo>
                  <a:pt x="10418" y="11042"/>
                </a:lnTo>
                <a:lnTo>
                  <a:pt x="9905" y="11262"/>
                </a:lnTo>
                <a:lnTo>
                  <a:pt x="9428" y="11482"/>
                </a:lnTo>
                <a:lnTo>
                  <a:pt x="7667" y="11482"/>
                </a:lnTo>
                <a:lnTo>
                  <a:pt x="8621" y="11152"/>
                </a:lnTo>
                <a:lnTo>
                  <a:pt x="10895" y="10419"/>
                </a:lnTo>
                <a:lnTo>
                  <a:pt x="11335" y="10235"/>
                </a:lnTo>
                <a:lnTo>
                  <a:pt x="11776" y="10052"/>
                </a:lnTo>
                <a:lnTo>
                  <a:pt x="12179" y="9832"/>
                </a:lnTo>
                <a:lnTo>
                  <a:pt x="12583" y="9575"/>
                </a:lnTo>
                <a:lnTo>
                  <a:pt x="13426" y="9025"/>
                </a:lnTo>
                <a:lnTo>
                  <a:pt x="13866" y="8768"/>
                </a:lnTo>
                <a:lnTo>
                  <a:pt x="14307" y="8548"/>
                </a:lnTo>
                <a:lnTo>
                  <a:pt x="14380" y="8511"/>
                </a:lnTo>
                <a:lnTo>
                  <a:pt x="14417" y="8474"/>
                </a:lnTo>
                <a:lnTo>
                  <a:pt x="14417" y="8841"/>
                </a:lnTo>
                <a:lnTo>
                  <a:pt x="14453" y="8915"/>
                </a:lnTo>
                <a:lnTo>
                  <a:pt x="14490" y="8951"/>
                </a:lnTo>
                <a:lnTo>
                  <a:pt x="14527" y="8988"/>
                </a:lnTo>
                <a:lnTo>
                  <a:pt x="14600" y="9025"/>
                </a:lnTo>
                <a:lnTo>
                  <a:pt x="14673" y="8988"/>
                </a:lnTo>
                <a:lnTo>
                  <a:pt x="14747" y="8951"/>
                </a:lnTo>
                <a:lnTo>
                  <a:pt x="14783" y="8915"/>
                </a:lnTo>
                <a:lnTo>
                  <a:pt x="14783" y="8841"/>
                </a:lnTo>
                <a:lnTo>
                  <a:pt x="14783" y="8291"/>
                </a:lnTo>
                <a:lnTo>
                  <a:pt x="14747" y="8034"/>
                </a:lnTo>
                <a:lnTo>
                  <a:pt x="14673" y="7777"/>
                </a:lnTo>
                <a:lnTo>
                  <a:pt x="15077" y="8181"/>
                </a:lnTo>
                <a:lnTo>
                  <a:pt x="15517" y="8584"/>
                </a:lnTo>
                <a:lnTo>
                  <a:pt x="15737" y="8768"/>
                </a:lnTo>
                <a:lnTo>
                  <a:pt x="15847" y="8841"/>
                </a:lnTo>
                <a:lnTo>
                  <a:pt x="15994" y="8878"/>
                </a:lnTo>
                <a:lnTo>
                  <a:pt x="16361" y="8915"/>
                </a:lnTo>
                <a:lnTo>
                  <a:pt x="16764" y="8915"/>
                </a:lnTo>
                <a:lnTo>
                  <a:pt x="17204" y="8878"/>
                </a:lnTo>
                <a:lnTo>
                  <a:pt x="17608" y="8731"/>
                </a:lnTo>
                <a:lnTo>
                  <a:pt x="17681" y="8695"/>
                </a:lnTo>
                <a:lnTo>
                  <a:pt x="17755" y="8584"/>
                </a:lnTo>
                <a:lnTo>
                  <a:pt x="17791" y="8511"/>
                </a:lnTo>
                <a:lnTo>
                  <a:pt x="17755" y="8438"/>
                </a:lnTo>
                <a:lnTo>
                  <a:pt x="17718" y="8328"/>
                </a:lnTo>
                <a:lnTo>
                  <a:pt x="17681" y="8291"/>
                </a:lnTo>
                <a:lnTo>
                  <a:pt x="17571" y="8254"/>
                </a:lnTo>
                <a:lnTo>
                  <a:pt x="17461" y="8254"/>
                </a:lnTo>
                <a:lnTo>
                  <a:pt x="17131" y="8364"/>
                </a:lnTo>
                <a:lnTo>
                  <a:pt x="16764" y="8401"/>
                </a:lnTo>
                <a:lnTo>
                  <a:pt x="16397" y="8438"/>
                </a:lnTo>
                <a:lnTo>
                  <a:pt x="16177" y="8401"/>
                </a:lnTo>
                <a:lnTo>
                  <a:pt x="16031" y="8364"/>
                </a:lnTo>
                <a:lnTo>
                  <a:pt x="15480" y="7888"/>
                </a:lnTo>
                <a:lnTo>
                  <a:pt x="15004" y="7374"/>
                </a:lnTo>
                <a:lnTo>
                  <a:pt x="14563" y="6824"/>
                </a:lnTo>
                <a:lnTo>
                  <a:pt x="14160" y="6237"/>
                </a:lnTo>
                <a:lnTo>
                  <a:pt x="13830" y="5613"/>
                </a:lnTo>
                <a:lnTo>
                  <a:pt x="13536" y="4990"/>
                </a:lnTo>
                <a:lnTo>
                  <a:pt x="13096" y="3926"/>
                </a:lnTo>
                <a:lnTo>
                  <a:pt x="12803" y="3412"/>
                </a:lnTo>
                <a:lnTo>
                  <a:pt x="12509" y="2936"/>
                </a:lnTo>
                <a:lnTo>
                  <a:pt x="12326" y="2752"/>
                </a:lnTo>
                <a:lnTo>
                  <a:pt x="12142" y="2532"/>
                </a:lnTo>
                <a:lnTo>
                  <a:pt x="11959" y="2349"/>
                </a:lnTo>
                <a:lnTo>
                  <a:pt x="11739" y="2202"/>
                </a:lnTo>
                <a:lnTo>
                  <a:pt x="11482" y="2092"/>
                </a:lnTo>
                <a:lnTo>
                  <a:pt x="11225" y="1982"/>
                </a:lnTo>
                <a:lnTo>
                  <a:pt x="10932" y="1908"/>
                </a:lnTo>
                <a:lnTo>
                  <a:pt x="10602" y="1872"/>
                </a:lnTo>
                <a:lnTo>
                  <a:pt x="10308" y="1872"/>
                </a:lnTo>
                <a:lnTo>
                  <a:pt x="9978" y="1908"/>
                </a:lnTo>
                <a:lnTo>
                  <a:pt x="9685" y="1982"/>
                </a:lnTo>
                <a:lnTo>
                  <a:pt x="9391" y="2055"/>
                </a:lnTo>
                <a:lnTo>
                  <a:pt x="9098" y="2202"/>
                </a:lnTo>
                <a:lnTo>
                  <a:pt x="8841" y="2349"/>
                </a:lnTo>
                <a:lnTo>
                  <a:pt x="8584" y="2495"/>
                </a:lnTo>
                <a:lnTo>
                  <a:pt x="8327" y="2715"/>
                </a:lnTo>
                <a:lnTo>
                  <a:pt x="7887" y="3119"/>
                </a:lnTo>
                <a:lnTo>
                  <a:pt x="7484" y="3632"/>
                </a:lnTo>
                <a:lnTo>
                  <a:pt x="7117" y="4146"/>
                </a:lnTo>
                <a:lnTo>
                  <a:pt x="6787" y="4660"/>
                </a:lnTo>
                <a:lnTo>
                  <a:pt x="6127" y="5833"/>
                </a:lnTo>
                <a:lnTo>
                  <a:pt x="5796" y="6457"/>
                </a:lnTo>
                <a:lnTo>
                  <a:pt x="5430" y="7044"/>
                </a:lnTo>
                <a:lnTo>
                  <a:pt x="4989" y="7594"/>
                </a:lnTo>
                <a:lnTo>
                  <a:pt x="4769" y="7851"/>
                </a:lnTo>
                <a:lnTo>
                  <a:pt x="4513" y="8071"/>
                </a:lnTo>
                <a:lnTo>
                  <a:pt x="4256" y="8291"/>
                </a:lnTo>
                <a:lnTo>
                  <a:pt x="3962" y="8474"/>
                </a:lnTo>
                <a:lnTo>
                  <a:pt x="3669" y="8621"/>
                </a:lnTo>
                <a:lnTo>
                  <a:pt x="3339" y="8731"/>
                </a:lnTo>
                <a:lnTo>
                  <a:pt x="3009" y="8841"/>
                </a:lnTo>
                <a:lnTo>
                  <a:pt x="2715" y="8915"/>
                </a:lnTo>
                <a:lnTo>
                  <a:pt x="2605" y="6200"/>
                </a:lnTo>
                <a:lnTo>
                  <a:pt x="2568" y="3119"/>
                </a:lnTo>
                <a:lnTo>
                  <a:pt x="2605" y="1505"/>
                </a:lnTo>
                <a:lnTo>
                  <a:pt x="2568" y="1138"/>
                </a:lnTo>
                <a:lnTo>
                  <a:pt x="2715" y="1395"/>
                </a:lnTo>
                <a:lnTo>
                  <a:pt x="2862" y="1652"/>
                </a:lnTo>
                <a:lnTo>
                  <a:pt x="2899" y="1725"/>
                </a:lnTo>
                <a:lnTo>
                  <a:pt x="2972" y="1762"/>
                </a:lnTo>
                <a:lnTo>
                  <a:pt x="3119" y="1762"/>
                </a:lnTo>
                <a:lnTo>
                  <a:pt x="3192" y="1688"/>
                </a:lnTo>
                <a:lnTo>
                  <a:pt x="3229" y="1652"/>
                </a:lnTo>
                <a:lnTo>
                  <a:pt x="3265" y="1578"/>
                </a:lnTo>
                <a:lnTo>
                  <a:pt x="3265" y="1505"/>
                </a:lnTo>
                <a:lnTo>
                  <a:pt x="3155" y="1138"/>
                </a:lnTo>
                <a:lnTo>
                  <a:pt x="2972" y="771"/>
                </a:lnTo>
                <a:lnTo>
                  <a:pt x="2568" y="111"/>
                </a:lnTo>
                <a:lnTo>
                  <a:pt x="2495" y="38"/>
                </a:lnTo>
                <a:lnTo>
                  <a:pt x="2385" y="1"/>
                </a:lnTo>
                <a:close/>
                <a:moveTo>
                  <a:pt x="15554" y="12546"/>
                </a:moveTo>
                <a:lnTo>
                  <a:pt x="15480" y="12583"/>
                </a:lnTo>
                <a:lnTo>
                  <a:pt x="15370" y="12619"/>
                </a:lnTo>
                <a:lnTo>
                  <a:pt x="15224" y="12766"/>
                </a:lnTo>
                <a:lnTo>
                  <a:pt x="15077" y="12913"/>
                </a:lnTo>
                <a:lnTo>
                  <a:pt x="15077" y="12950"/>
                </a:lnTo>
                <a:lnTo>
                  <a:pt x="14820" y="12803"/>
                </a:lnTo>
                <a:lnTo>
                  <a:pt x="14527" y="12693"/>
                </a:lnTo>
                <a:lnTo>
                  <a:pt x="14453" y="12693"/>
                </a:lnTo>
                <a:lnTo>
                  <a:pt x="14417" y="12729"/>
                </a:lnTo>
                <a:lnTo>
                  <a:pt x="14380" y="12803"/>
                </a:lnTo>
                <a:lnTo>
                  <a:pt x="14380" y="12876"/>
                </a:lnTo>
                <a:lnTo>
                  <a:pt x="14563" y="13096"/>
                </a:lnTo>
                <a:lnTo>
                  <a:pt x="14783" y="13316"/>
                </a:lnTo>
                <a:lnTo>
                  <a:pt x="14673" y="13463"/>
                </a:lnTo>
                <a:lnTo>
                  <a:pt x="14490" y="13720"/>
                </a:lnTo>
                <a:lnTo>
                  <a:pt x="14417" y="13867"/>
                </a:lnTo>
                <a:lnTo>
                  <a:pt x="14417" y="14013"/>
                </a:lnTo>
                <a:lnTo>
                  <a:pt x="14453" y="14087"/>
                </a:lnTo>
                <a:lnTo>
                  <a:pt x="14490" y="14123"/>
                </a:lnTo>
                <a:lnTo>
                  <a:pt x="14600" y="14123"/>
                </a:lnTo>
                <a:lnTo>
                  <a:pt x="14673" y="14087"/>
                </a:lnTo>
                <a:lnTo>
                  <a:pt x="14783" y="14050"/>
                </a:lnTo>
                <a:lnTo>
                  <a:pt x="14893" y="13903"/>
                </a:lnTo>
                <a:lnTo>
                  <a:pt x="15150" y="13573"/>
                </a:lnTo>
                <a:lnTo>
                  <a:pt x="15590" y="13903"/>
                </a:lnTo>
                <a:lnTo>
                  <a:pt x="15700" y="13940"/>
                </a:lnTo>
                <a:lnTo>
                  <a:pt x="15774" y="13940"/>
                </a:lnTo>
                <a:lnTo>
                  <a:pt x="15847" y="13903"/>
                </a:lnTo>
                <a:lnTo>
                  <a:pt x="15884" y="13830"/>
                </a:lnTo>
                <a:lnTo>
                  <a:pt x="15921" y="13757"/>
                </a:lnTo>
                <a:lnTo>
                  <a:pt x="15921" y="13647"/>
                </a:lnTo>
                <a:lnTo>
                  <a:pt x="15921" y="13573"/>
                </a:lnTo>
                <a:lnTo>
                  <a:pt x="15847" y="13500"/>
                </a:lnTo>
                <a:lnTo>
                  <a:pt x="15407" y="13170"/>
                </a:lnTo>
                <a:lnTo>
                  <a:pt x="15480" y="13096"/>
                </a:lnTo>
                <a:lnTo>
                  <a:pt x="15590" y="12876"/>
                </a:lnTo>
                <a:lnTo>
                  <a:pt x="15664" y="12803"/>
                </a:lnTo>
                <a:lnTo>
                  <a:pt x="15737" y="12766"/>
                </a:lnTo>
                <a:lnTo>
                  <a:pt x="15774" y="12729"/>
                </a:lnTo>
                <a:lnTo>
                  <a:pt x="15811" y="12693"/>
                </a:lnTo>
                <a:lnTo>
                  <a:pt x="15811" y="12656"/>
                </a:lnTo>
                <a:lnTo>
                  <a:pt x="15774" y="12656"/>
                </a:lnTo>
                <a:lnTo>
                  <a:pt x="15664" y="12583"/>
                </a:lnTo>
                <a:lnTo>
                  <a:pt x="15554" y="12546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52" name="Google Shape;252;p16"/>
          <p:cNvSpPr/>
          <p:nvPr/>
        </p:nvSpPr>
        <p:spPr>
          <a:xfrm>
            <a:off x="2116542" y="3186156"/>
            <a:ext cx="829755" cy="780163"/>
          </a:xfrm>
          <a:custGeom>
            <a:avLst/>
            <a:gdLst/>
            <a:ahLst/>
            <a:cxnLst/>
            <a:rect l="l" t="t" r="r" b="b"/>
            <a:pathLst>
              <a:path w="16581" h="15590" extrusionOk="0">
                <a:moveTo>
                  <a:pt x="13793" y="2568"/>
                </a:moveTo>
                <a:lnTo>
                  <a:pt x="14123" y="2641"/>
                </a:lnTo>
                <a:lnTo>
                  <a:pt x="14123" y="2678"/>
                </a:lnTo>
                <a:lnTo>
                  <a:pt x="14086" y="2825"/>
                </a:lnTo>
                <a:lnTo>
                  <a:pt x="14013" y="2935"/>
                </a:lnTo>
                <a:lnTo>
                  <a:pt x="13866" y="3045"/>
                </a:lnTo>
                <a:lnTo>
                  <a:pt x="13756" y="3081"/>
                </a:lnTo>
                <a:lnTo>
                  <a:pt x="13573" y="2971"/>
                </a:lnTo>
                <a:lnTo>
                  <a:pt x="13609" y="2788"/>
                </a:lnTo>
                <a:lnTo>
                  <a:pt x="13683" y="2678"/>
                </a:lnTo>
                <a:lnTo>
                  <a:pt x="13720" y="2605"/>
                </a:lnTo>
                <a:lnTo>
                  <a:pt x="13793" y="2568"/>
                </a:lnTo>
                <a:close/>
                <a:moveTo>
                  <a:pt x="9428" y="3705"/>
                </a:moveTo>
                <a:lnTo>
                  <a:pt x="9831" y="4475"/>
                </a:lnTo>
                <a:lnTo>
                  <a:pt x="10161" y="5246"/>
                </a:lnTo>
                <a:lnTo>
                  <a:pt x="8327" y="4402"/>
                </a:lnTo>
                <a:lnTo>
                  <a:pt x="8878" y="4035"/>
                </a:lnTo>
                <a:lnTo>
                  <a:pt x="9428" y="3705"/>
                </a:lnTo>
                <a:close/>
                <a:moveTo>
                  <a:pt x="5283" y="3668"/>
                </a:moveTo>
                <a:lnTo>
                  <a:pt x="6383" y="4072"/>
                </a:lnTo>
                <a:lnTo>
                  <a:pt x="7410" y="4512"/>
                </a:lnTo>
                <a:lnTo>
                  <a:pt x="6383" y="5319"/>
                </a:lnTo>
                <a:lnTo>
                  <a:pt x="5393" y="6163"/>
                </a:lnTo>
                <a:lnTo>
                  <a:pt x="5319" y="5282"/>
                </a:lnTo>
                <a:lnTo>
                  <a:pt x="5283" y="4365"/>
                </a:lnTo>
                <a:lnTo>
                  <a:pt x="5283" y="3668"/>
                </a:lnTo>
                <a:close/>
                <a:moveTo>
                  <a:pt x="13096" y="2494"/>
                </a:moveTo>
                <a:lnTo>
                  <a:pt x="13023" y="2641"/>
                </a:lnTo>
                <a:lnTo>
                  <a:pt x="12986" y="2825"/>
                </a:lnTo>
                <a:lnTo>
                  <a:pt x="12949" y="3008"/>
                </a:lnTo>
                <a:lnTo>
                  <a:pt x="12986" y="3191"/>
                </a:lnTo>
                <a:lnTo>
                  <a:pt x="13096" y="3412"/>
                </a:lnTo>
                <a:lnTo>
                  <a:pt x="13243" y="3595"/>
                </a:lnTo>
                <a:lnTo>
                  <a:pt x="13426" y="3705"/>
                </a:lnTo>
                <a:lnTo>
                  <a:pt x="13646" y="3778"/>
                </a:lnTo>
                <a:lnTo>
                  <a:pt x="13793" y="3815"/>
                </a:lnTo>
                <a:lnTo>
                  <a:pt x="13536" y="4512"/>
                </a:lnTo>
                <a:lnTo>
                  <a:pt x="13243" y="5209"/>
                </a:lnTo>
                <a:lnTo>
                  <a:pt x="12913" y="5869"/>
                </a:lnTo>
                <a:lnTo>
                  <a:pt x="12546" y="6529"/>
                </a:lnTo>
                <a:lnTo>
                  <a:pt x="11665" y="6016"/>
                </a:lnTo>
                <a:lnTo>
                  <a:pt x="10785" y="5576"/>
                </a:lnTo>
                <a:lnTo>
                  <a:pt x="10602" y="5026"/>
                </a:lnTo>
                <a:lnTo>
                  <a:pt x="10345" y="4475"/>
                </a:lnTo>
                <a:lnTo>
                  <a:pt x="10125" y="3962"/>
                </a:lnTo>
                <a:lnTo>
                  <a:pt x="9831" y="3448"/>
                </a:lnTo>
                <a:lnTo>
                  <a:pt x="10602" y="3045"/>
                </a:lnTo>
                <a:lnTo>
                  <a:pt x="11005" y="2898"/>
                </a:lnTo>
                <a:lnTo>
                  <a:pt x="11409" y="2751"/>
                </a:lnTo>
                <a:lnTo>
                  <a:pt x="11849" y="2641"/>
                </a:lnTo>
                <a:lnTo>
                  <a:pt x="12252" y="2568"/>
                </a:lnTo>
                <a:lnTo>
                  <a:pt x="12692" y="2494"/>
                </a:lnTo>
                <a:close/>
                <a:moveTo>
                  <a:pt x="2605" y="6713"/>
                </a:moveTo>
                <a:lnTo>
                  <a:pt x="2678" y="6750"/>
                </a:lnTo>
                <a:lnTo>
                  <a:pt x="2752" y="6823"/>
                </a:lnTo>
                <a:lnTo>
                  <a:pt x="2788" y="6970"/>
                </a:lnTo>
                <a:lnTo>
                  <a:pt x="2752" y="7116"/>
                </a:lnTo>
                <a:lnTo>
                  <a:pt x="2715" y="7153"/>
                </a:lnTo>
                <a:lnTo>
                  <a:pt x="2605" y="7226"/>
                </a:lnTo>
                <a:lnTo>
                  <a:pt x="2458" y="7336"/>
                </a:lnTo>
                <a:lnTo>
                  <a:pt x="2165" y="7116"/>
                </a:lnTo>
                <a:lnTo>
                  <a:pt x="2275" y="6970"/>
                </a:lnTo>
                <a:lnTo>
                  <a:pt x="2275" y="6896"/>
                </a:lnTo>
                <a:lnTo>
                  <a:pt x="2458" y="6860"/>
                </a:lnTo>
                <a:lnTo>
                  <a:pt x="2715" y="6860"/>
                </a:lnTo>
                <a:lnTo>
                  <a:pt x="2715" y="6823"/>
                </a:lnTo>
                <a:lnTo>
                  <a:pt x="2678" y="6786"/>
                </a:lnTo>
                <a:lnTo>
                  <a:pt x="2605" y="6713"/>
                </a:lnTo>
                <a:close/>
                <a:moveTo>
                  <a:pt x="8364" y="6529"/>
                </a:moveTo>
                <a:lnTo>
                  <a:pt x="8547" y="6566"/>
                </a:lnTo>
                <a:lnTo>
                  <a:pt x="8657" y="6603"/>
                </a:lnTo>
                <a:lnTo>
                  <a:pt x="8657" y="6713"/>
                </a:lnTo>
                <a:lnTo>
                  <a:pt x="8694" y="6860"/>
                </a:lnTo>
                <a:lnTo>
                  <a:pt x="8694" y="6970"/>
                </a:lnTo>
                <a:lnTo>
                  <a:pt x="8694" y="7116"/>
                </a:lnTo>
                <a:lnTo>
                  <a:pt x="8657" y="7226"/>
                </a:lnTo>
                <a:lnTo>
                  <a:pt x="8621" y="7336"/>
                </a:lnTo>
                <a:lnTo>
                  <a:pt x="8547" y="7446"/>
                </a:lnTo>
                <a:lnTo>
                  <a:pt x="8364" y="7446"/>
                </a:lnTo>
                <a:lnTo>
                  <a:pt x="8107" y="7520"/>
                </a:lnTo>
                <a:lnTo>
                  <a:pt x="7850" y="7593"/>
                </a:lnTo>
                <a:lnTo>
                  <a:pt x="7704" y="7483"/>
                </a:lnTo>
                <a:lnTo>
                  <a:pt x="7630" y="7336"/>
                </a:lnTo>
                <a:lnTo>
                  <a:pt x="7557" y="7190"/>
                </a:lnTo>
                <a:lnTo>
                  <a:pt x="7594" y="7006"/>
                </a:lnTo>
                <a:lnTo>
                  <a:pt x="7667" y="6750"/>
                </a:lnTo>
                <a:lnTo>
                  <a:pt x="7777" y="6750"/>
                </a:lnTo>
                <a:lnTo>
                  <a:pt x="7850" y="6786"/>
                </a:lnTo>
                <a:lnTo>
                  <a:pt x="7924" y="6750"/>
                </a:lnTo>
                <a:lnTo>
                  <a:pt x="7960" y="6713"/>
                </a:lnTo>
                <a:lnTo>
                  <a:pt x="8071" y="6566"/>
                </a:lnTo>
                <a:lnTo>
                  <a:pt x="8364" y="6529"/>
                </a:lnTo>
                <a:close/>
                <a:moveTo>
                  <a:pt x="3155" y="3191"/>
                </a:moveTo>
                <a:lnTo>
                  <a:pt x="3595" y="3228"/>
                </a:lnTo>
                <a:lnTo>
                  <a:pt x="4036" y="3301"/>
                </a:lnTo>
                <a:lnTo>
                  <a:pt x="4439" y="3412"/>
                </a:lnTo>
                <a:lnTo>
                  <a:pt x="4879" y="3522"/>
                </a:lnTo>
                <a:lnTo>
                  <a:pt x="4843" y="4072"/>
                </a:lnTo>
                <a:lnTo>
                  <a:pt x="4843" y="4659"/>
                </a:lnTo>
                <a:lnTo>
                  <a:pt x="4879" y="5282"/>
                </a:lnTo>
                <a:lnTo>
                  <a:pt x="4989" y="6529"/>
                </a:lnTo>
                <a:lnTo>
                  <a:pt x="4182" y="7263"/>
                </a:lnTo>
                <a:lnTo>
                  <a:pt x="3779" y="7630"/>
                </a:lnTo>
                <a:lnTo>
                  <a:pt x="3375" y="8033"/>
                </a:lnTo>
                <a:lnTo>
                  <a:pt x="3265" y="7960"/>
                </a:lnTo>
                <a:lnTo>
                  <a:pt x="2898" y="7667"/>
                </a:lnTo>
                <a:lnTo>
                  <a:pt x="3008" y="7520"/>
                </a:lnTo>
                <a:lnTo>
                  <a:pt x="3119" y="7410"/>
                </a:lnTo>
                <a:lnTo>
                  <a:pt x="3155" y="7336"/>
                </a:lnTo>
                <a:lnTo>
                  <a:pt x="3192" y="7300"/>
                </a:lnTo>
                <a:lnTo>
                  <a:pt x="3192" y="7153"/>
                </a:lnTo>
                <a:lnTo>
                  <a:pt x="3229" y="6933"/>
                </a:lnTo>
                <a:lnTo>
                  <a:pt x="3192" y="6823"/>
                </a:lnTo>
                <a:lnTo>
                  <a:pt x="3155" y="6676"/>
                </a:lnTo>
                <a:lnTo>
                  <a:pt x="3119" y="6566"/>
                </a:lnTo>
                <a:lnTo>
                  <a:pt x="3045" y="6456"/>
                </a:lnTo>
                <a:lnTo>
                  <a:pt x="2972" y="6383"/>
                </a:lnTo>
                <a:lnTo>
                  <a:pt x="2862" y="6309"/>
                </a:lnTo>
                <a:lnTo>
                  <a:pt x="2752" y="6273"/>
                </a:lnTo>
                <a:lnTo>
                  <a:pt x="2605" y="6236"/>
                </a:lnTo>
                <a:lnTo>
                  <a:pt x="2495" y="6236"/>
                </a:lnTo>
                <a:lnTo>
                  <a:pt x="2348" y="6273"/>
                </a:lnTo>
                <a:lnTo>
                  <a:pt x="2128" y="6383"/>
                </a:lnTo>
                <a:lnTo>
                  <a:pt x="1908" y="6529"/>
                </a:lnTo>
                <a:lnTo>
                  <a:pt x="1761" y="6713"/>
                </a:lnTo>
                <a:lnTo>
                  <a:pt x="1321" y="6309"/>
                </a:lnTo>
                <a:lnTo>
                  <a:pt x="954" y="5833"/>
                </a:lnTo>
                <a:lnTo>
                  <a:pt x="734" y="5502"/>
                </a:lnTo>
                <a:lnTo>
                  <a:pt x="624" y="5172"/>
                </a:lnTo>
                <a:lnTo>
                  <a:pt x="551" y="4805"/>
                </a:lnTo>
                <a:lnTo>
                  <a:pt x="514" y="4439"/>
                </a:lnTo>
                <a:lnTo>
                  <a:pt x="551" y="4255"/>
                </a:lnTo>
                <a:lnTo>
                  <a:pt x="624" y="4072"/>
                </a:lnTo>
                <a:lnTo>
                  <a:pt x="734" y="3925"/>
                </a:lnTo>
                <a:lnTo>
                  <a:pt x="844" y="3778"/>
                </a:lnTo>
                <a:lnTo>
                  <a:pt x="991" y="3668"/>
                </a:lnTo>
                <a:lnTo>
                  <a:pt x="1174" y="3558"/>
                </a:lnTo>
                <a:lnTo>
                  <a:pt x="1541" y="3412"/>
                </a:lnTo>
                <a:lnTo>
                  <a:pt x="1908" y="3265"/>
                </a:lnTo>
                <a:lnTo>
                  <a:pt x="2312" y="3191"/>
                </a:lnTo>
                <a:close/>
                <a:moveTo>
                  <a:pt x="11005" y="6199"/>
                </a:moveTo>
                <a:lnTo>
                  <a:pt x="12289" y="6896"/>
                </a:lnTo>
                <a:lnTo>
                  <a:pt x="11885" y="7483"/>
                </a:lnTo>
                <a:lnTo>
                  <a:pt x="11482" y="8033"/>
                </a:lnTo>
                <a:lnTo>
                  <a:pt x="11335" y="7410"/>
                </a:lnTo>
                <a:lnTo>
                  <a:pt x="11188" y="6750"/>
                </a:lnTo>
                <a:lnTo>
                  <a:pt x="11005" y="6199"/>
                </a:lnTo>
                <a:close/>
                <a:moveTo>
                  <a:pt x="7264" y="8180"/>
                </a:moveTo>
                <a:lnTo>
                  <a:pt x="7410" y="8253"/>
                </a:lnTo>
                <a:lnTo>
                  <a:pt x="7594" y="8290"/>
                </a:lnTo>
                <a:lnTo>
                  <a:pt x="7960" y="8290"/>
                </a:lnTo>
                <a:lnTo>
                  <a:pt x="7704" y="8327"/>
                </a:lnTo>
                <a:lnTo>
                  <a:pt x="7557" y="8327"/>
                </a:lnTo>
                <a:lnTo>
                  <a:pt x="7447" y="8290"/>
                </a:lnTo>
                <a:lnTo>
                  <a:pt x="7337" y="8253"/>
                </a:lnTo>
                <a:lnTo>
                  <a:pt x="7264" y="8180"/>
                </a:lnTo>
                <a:close/>
                <a:moveTo>
                  <a:pt x="8181" y="5979"/>
                </a:moveTo>
                <a:lnTo>
                  <a:pt x="7997" y="6016"/>
                </a:lnTo>
                <a:lnTo>
                  <a:pt x="7814" y="6089"/>
                </a:lnTo>
                <a:lnTo>
                  <a:pt x="7667" y="6236"/>
                </a:lnTo>
                <a:lnTo>
                  <a:pt x="7410" y="6346"/>
                </a:lnTo>
                <a:lnTo>
                  <a:pt x="7190" y="6529"/>
                </a:lnTo>
                <a:lnTo>
                  <a:pt x="6970" y="6713"/>
                </a:lnTo>
                <a:lnTo>
                  <a:pt x="6787" y="6933"/>
                </a:lnTo>
                <a:lnTo>
                  <a:pt x="6677" y="7080"/>
                </a:lnTo>
                <a:lnTo>
                  <a:pt x="6640" y="7263"/>
                </a:lnTo>
                <a:lnTo>
                  <a:pt x="6567" y="7410"/>
                </a:lnTo>
                <a:lnTo>
                  <a:pt x="6567" y="7593"/>
                </a:lnTo>
                <a:lnTo>
                  <a:pt x="6567" y="7923"/>
                </a:lnTo>
                <a:lnTo>
                  <a:pt x="6677" y="8253"/>
                </a:lnTo>
                <a:lnTo>
                  <a:pt x="6787" y="8437"/>
                </a:lnTo>
                <a:lnTo>
                  <a:pt x="6897" y="8584"/>
                </a:lnTo>
                <a:lnTo>
                  <a:pt x="7043" y="8694"/>
                </a:lnTo>
                <a:lnTo>
                  <a:pt x="7190" y="8767"/>
                </a:lnTo>
                <a:lnTo>
                  <a:pt x="7374" y="8804"/>
                </a:lnTo>
                <a:lnTo>
                  <a:pt x="7557" y="8840"/>
                </a:lnTo>
                <a:lnTo>
                  <a:pt x="7924" y="8840"/>
                </a:lnTo>
                <a:lnTo>
                  <a:pt x="8254" y="8767"/>
                </a:lnTo>
                <a:lnTo>
                  <a:pt x="8584" y="8620"/>
                </a:lnTo>
                <a:lnTo>
                  <a:pt x="8914" y="8364"/>
                </a:lnTo>
                <a:lnTo>
                  <a:pt x="9208" y="8070"/>
                </a:lnTo>
                <a:lnTo>
                  <a:pt x="9464" y="7740"/>
                </a:lnTo>
                <a:lnTo>
                  <a:pt x="9538" y="7593"/>
                </a:lnTo>
                <a:lnTo>
                  <a:pt x="9611" y="7410"/>
                </a:lnTo>
                <a:lnTo>
                  <a:pt x="9648" y="7226"/>
                </a:lnTo>
                <a:lnTo>
                  <a:pt x="9648" y="7043"/>
                </a:lnTo>
                <a:lnTo>
                  <a:pt x="9648" y="6860"/>
                </a:lnTo>
                <a:lnTo>
                  <a:pt x="9574" y="6713"/>
                </a:lnTo>
                <a:lnTo>
                  <a:pt x="9464" y="6529"/>
                </a:lnTo>
                <a:lnTo>
                  <a:pt x="9354" y="6419"/>
                </a:lnTo>
                <a:lnTo>
                  <a:pt x="9208" y="6273"/>
                </a:lnTo>
                <a:lnTo>
                  <a:pt x="9061" y="6199"/>
                </a:lnTo>
                <a:lnTo>
                  <a:pt x="8731" y="6053"/>
                </a:lnTo>
                <a:lnTo>
                  <a:pt x="8364" y="5979"/>
                </a:lnTo>
                <a:close/>
                <a:moveTo>
                  <a:pt x="5063" y="7080"/>
                </a:moveTo>
                <a:lnTo>
                  <a:pt x="5246" y="8180"/>
                </a:lnTo>
                <a:lnTo>
                  <a:pt x="5466" y="9281"/>
                </a:lnTo>
                <a:lnTo>
                  <a:pt x="4622" y="8804"/>
                </a:lnTo>
                <a:lnTo>
                  <a:pt x="3779" y="8290"/>
                </a:lnTo>
                <a:lnTo>
                  <a:pt x="4439" y="7667"/>
                </a:lnTo>
                <a:lnTo>
                  <a:pt x="5063" y="7080"/>
                </a:lnTo>
                <a:close/>
                <a:moveTo>
                  <a:pt x="7887" y="4732"/>
                </a:moveTo>
                <a:lnTo>
                  <a:pt x="9171" y="5282"/>
                </a:lnTo>
                <a:lnTo>
                  <a:pt x="10381" y="5869"/>
                </a:lnTo>
                <a:lnTo>
                  <a:pt x="10602" y="6529"/>
                </a:lnTo>
                <a:lnTo>
                  <a:pt x="10785" y="7190"/>
                </a:lnTo>
                <a:lnTo>
                  <a:pt x="10932" y="7850"/>
                </a:lnTo>
                <a:lnTo>
                  <a:pt x="11078" y="8547"/>
                </a:lnTo>
                <a:lnTo>
                  <a:pt x="10565" y="9097"/>
                </a:lnTo>
                <a:lnTo>
                  <a:pt x="10015" y="9647"/>
                </a:lnTo>
                <a:lnTo>
                  <a:pt x="9428" y="10161"/>
                </a:lnTo>
                <a:lnTo>
                  <a:pt x="8841" y="10674"/>
                </a:lnTo>
                <a:lnTo>
                  <a:pt x="8107" y="10418"/>
                </a:lnTo>
                <a:lnTo>
                  <a:pt x="7374" y="10161"/>
                </a:lnTo>
                <a:lnTo>
                  <a:pt x="6677" y="9867"/>
                </a:lnTo>
                <a:lnTo>
                  <a:pt x="5980" y="9537"/>
                </a:lnTo>
                <a:lnTo>
                  <a:pt x="5723" y="8143"/>
                </a:lnTo>
                <a:lnTo>
                  <a:pt x="5466" y="6713"/>
                </a:lnTo>
                <a:lnTo>
                  <a:pt x="6677" y="5722"/>
                </a:lnTo>
                <a:lnTo>
                  <a:pt x="7887" y="4732"/>
                </a:lnTo>
                <a:close/>
                <a:moveTo>
                  <a:pt x="11152" y="9171"/>
                </a:moveTo>
                <a:lnTo>
                  <a:pt x="11225" y="10161"/>
                </a:lnTo>
                <a:lnTo>
                  <a:pt x="11225" y="11188"/>
                </a:lnTo>
                <a:lnTo>
                  <a:pt x="11225" y="11225"/>
                </a:lnTo>
                <a:lnTo>
                  <a:pt x="10308" y="11041"/>
                </a:lnTo>
                <a:lnTo>
                  <a:pt x="9391" y="10821"/>
                </a:lnTo>
                <a:lnTo>
                  <a:pt x="10015" y="10308"/>
                </a:lnTo>
                <a:lnTo>
                  <a:pt x="10565" y="9794"/>
                </a:lnTo>
                <a:lnTo>
                  <a:pt x="11152" y="9171"/>
                </a:lnTo>
                <a:close/>
                <a:moveTo>
                  <a:pt x="12729" y="7153"/>
                </a:moveTo>
                <a:lnTo>
                  <a:pt x="13243" y="7483"/>
                </a:lnTo>
                <a:lnTo>
                  <a:pt x="13756" y="7813"/>
                </a:lnTo>
                <a:lnTo>
                  <a:pt x="14233" y="8180"/>
                </a:lnTo>
                <a:lnTo>
                  <a:pt x="14673" y="8584"/>
                </a:lnTo>
                <a:lnTo>
                  <a:pt x="15113" y="9024"/>
                </a:lnTo>
                <a:lnTo>
                  <a:pt x="15480" y="9464"/>
                </a:lnTo>
                <a:lnTo>
                  <a:pt x="15810" y="9941"/>
                </a:lnTo>
                <a:lnTo>
                  <a:pt x="16067" y="10454"/>
                </a:lnTo>
                <a:lnTo>
                  <a:pt x="16251" y="11005"/>
                </a:lnTo>
                <a:lnTo>
                  <a:pt x="16177" y="11041"/>
                </a:lnTo>
                <a:lnTo>
                  <a:pt x="15957" y="11188"/>
                </a:lnTo>
                <a:lnTo>
                  <a:pt x="15700" y="11298"/>
                </a:lnTo>
                <a:lnTo>
                  <a:pt x="15444" y="11371"/>
                </a:lnTo>
                <a:lnTo>
                  <a:pt x="15187" y="11445"/>
                </a:lnTo>
                <a:lnTo>
                  <a:pt x="15113" y="11371"/>
                </a:lnTo>
                <a:lnTo>
                  <a:pt x="15077" y="11408"/>
                </a:lnTo>
                <a:lnTo>
                  <a:pt x="14233" y="11445"/>
                </a:lnTo>
                <a:lnTo>
                  <a:pt x="13389" y="11408"/>
                </a:lnTo>
                <a:lnTo>
                  <a:pt x="12582" y="11371"/>
                </a:lnTo>
                <a:lnTo>
                  <a:pt x="11739" y="11298"/>
                </a:lnTo>
                <a:lnTo>
                  <a:pt x="11702" y="10198"/>
                </a:lnTo>
                <a:lnTo>
                  <a:pt x="11665" y="9464"/>
                </a:lnTo>
                <a:lnTo>
                  <a:pt x="11592" y="8694"/>
                </a:lnTo>
                <a:lnTo>
                  <a:pt x="12179" y="7923"/>
                </a:lnTo>
                <a:lnTo>
                  <a:pt x="12729" y="7153"/>
                </a:lnTo>
                <a:close/>
                <a:moveTo>
                  <a:pt x="6126" y="10161"/>
                </a:moveTo>
                <a:lnTo>
                  <a:pt x="6787" y="10454"/>
                </a:lnTo>
                <a:lnTo>
                  <a:pt x="7447" y="10711"/>
                </a:lnTo>
                <a:lnTo>
                  <a:pt x="8327" y="11005"/>
                </a:lnTo>
                <a:lnTo>
                  <a:pt x="7557" y="11555"/>
                </a:lnTo>
                <a:lnTo>
                  <a:pt x="6713" y="11995"/>
                </a:lnTo>
                <a:lnTo>
                  <a:pt x="6603" y="12068"/>
                </a:lnTo>
                <a:lnTo>
                  <a:pt x="6346" y="11078"/>
                </a:lnTo>
                <a:lnTo>
                  <a:pt x="6126" y="10161"/>
                </a:lnTo>
                <a:close/>
                <a:moveTo>
                  <a:pt x="3449" y="8657"/>
                </a:moveTo>
                <a:lnTo>
                  <a:pt x="3889" y="8950"/>
                </a:lnTo>
                <a:lnTo>
                  <a:pt x="4733" y="9427"/>
                </a:lnTo>
                <a:lnTo>
                  <a:pt x="5613" y="9904"/>
                </a:lnTo>
                <a:lnTo>
                  <a:pt x="5870" y="11078"/>
                </a:lnTo>
                <a:lnTo>
                  <a:pt x="6016" y="11665"/>
                </a:lnTo>
                <a:lnTo>
                  <a:pt x="6200" y="12288"/>
                </a:lnTo>
                <a:lnTo>
                  <a:pt x="5686" y="12509"/>
                </a:lnTo>
                <a:lnTo>
                  <a:pt x="5136" y="12729"/>
                </a:lnTo>
                <a:lnTo>
                  <a:pt x="4622" y="12875"/>
                </a:lnTo>
                <a:lnTo>
                  <a:pt x="4072" y="12985"/>
                </a:lnTo>
                <a:lnTo>
                  <a:pt x="3705" y="12985"/>
                </a:lnTo>
                <a:lnTo>
                  <a:pt x="3375" y="12949"/>
                </a:lnTo>
                <a:lnTo>
                  <a:pt x="3045" y="12875"/>
                </a:lnTo>
                <a:lnTo>
                  <a:pt x="2715" y="12692"/>
                </a:lnTo>
                <a:lnTo>
                  <a:pt x="2568" y="12582"/>
                </a:lnTo>
                <a:lnTo>
                  <a:pt x="2458" y="12435"/>
                </a:lnTo>
                <a:lnTo>
                  <a:pt x="2348" y="12288"/>
                </a:lnTo>
                <a:lnTo>
                  <a:pt x="2275" y="12105"/>
                </a:lnTo>
                <a:lnTo>
                  <a:pt x="2165" y="11775"/>
                </a:lnTo>
                <a:lnTo>
                  <a:pt x="2165" y="11371"/>
                </a:lnTo>
                <a:lnTo>
                  <a:pt x="2201" y="11005"/>
                </a:lnTo>
                <a:lnTo>
                  <a:pt x="2275" y="10638"/>
                </a:lnTo>
                <a:lnTo>
                  <a:pt x="2385" y="10271"/>
                </a:lnTo>
                <a:lnTo>
                  <a:pt x="2532" y="9941"/>
                </a:lnTo>
                <a:lnTo>
                  <a:pt x="2715" y="9574"/>
                </a:lnTo>
                <a:lnTo>
                  <a:pt x="2935" y="9281"/>
                </a:lnTo>
                <a:lnTo>
                  <a:pt x="3192" y="8950"/>
                </a:lnTo>
                <a:lnTo>
                  <a:pt x="3449" y="8657"/>
                </a:lnTo>
                <a:close/>
                <a:moveTo>
                  <a:pt x="8291" y="14049"/>
                </a:moveTo>
                <a:lnTo>
                  <a:pt x="8401" y="14086"/>
                </a:lnTo>
                <a:lnTo>
                  <a:pt x="8401" y="14196"/>
                </a:lnTo>
                <a:lnTo>
                  <a:pt x="8401" y="14343"/>
                </a:lnTo>
                <a:lnTo>
                  <a:pt x="8364" y="14489"/>
                </a:lnTo>
                <a:lnTo>
                  <a:pt x="8291" y="14599"/>
                </a:lnTo>
                <a:lnTo>
                  <a:pt x="8181" y="14673"/>
                </a:lnTo>
                <a:lnTo>
                  <a:pt x="7960" y="14489"/>
                </a:lnTo>
                <a:lnTo>
                  <a:pt x="7777" y="14306"/>
                </a:lnTo>
                <a:lnTo>
                  <a:pt x="7850" y="14159"/>
                </a:lnTo>
                <a:lnTo>
                  <a:pt x="7997" y="14086"/>
                </a:lnTo>
                <a:lnTo>
                  <a:pt x="8144" y="14049"/>
                </a:lnTo>
                <a:close/>
                <a:moveTo>
                  <a:pt x="8914" y="11188"/>
                </a:moveTo>
                <a:lnTo>
                  <a:pt x="10051" y="11481"/>
                </a:lnTo>
                <a:lnTo>
                  <a:pt x="11225" y="11702"/>
                </a:lnTo>
                <a:lnTo>
                  <a:pt x="11188" y="12288"/>
                </a:lnTo>
                <a:lnTo>
                  <a:pt x="11115" y="12839"/>
                </a:lnTo>
                <a:lnTo>
                  <a:pt x="10968" y="13426"/>
                </a:lnTo>
                <a:lnTo>
                  <a:pt x="10822" y="13976"/>
                </a:lnTo>
                <a:lnTo>
                  <a:pt x="10638" y="14269"/>
                </a:lnTo>
                <a:lnTo>
                  <a:pt x="10455" y="14563"/>
                </a:lnTo>
                <a:lnTo>
                  <a:pt x="10198" y="14819"/>
                </a:lnTo>
                <a:lnTo>
                  <a:pt x="9905" y="15003"/>
                </a:lnTo>
                <a:lnTo>
                  <a:pt x="9648" y="15113"/>
                </a:lnTo>
                <a:lnTo>
                  <a:pt x="9391" y="15150"/>
                </a:lnTo>
                <a:lnTo>
                  <a:pt x="9098" y="15113"/>
                </a:lnTo>
                <a:lnTo>
                  <a:pt x="8841" y="15040"/>
                </a:lnTo>
                <a:lnTo>
                  <a:pt x="8951" y="14856"/>
                </a:lnTo>
                <a:lnTo>
                  <a:pt x="8988" y="14673"/>
                </a:lnTo>
                <a:lnTo>
                  <a:pt x="9061" y="14453"/>
                </a:lnTo>
                <a:lnTo>
                  <a:pt x="9061" y="14269"/>
                </a:lnTo>
                <a:lnTo>
                  <a:pt x="9024" y="14086"/>
                </a:lnTo>
                <a:lnTo>
                  <a:pt x="8951" y="13976"/>
                </a:lnTo>
                <a:lnTo>
                  <a:pt x="8841" y="13829"/>
                </a:lnTo>
                <a:lnTo>
                  <a:pt x="8731" y="13756"/>
                </a:lnTo>
                <a:lnTo>
                  <a:pt x="8547" y="13646"/>
                </a:lnTo>
                <a:lnTo>
                  <a:pt x="8401" y="13609"/>
                </a:lnTo>
                <a:lnTo>
                  <a:pt x="8254" y="13572"/>
                </a:lnTo>
                <a:lnTo>
                  <a:pt x="8071" y="13572"/>
                </a:lnTo>
                <a:lnTo>
                  <a:pt x="7887" y="13609"/>
                </a:lnTo>
                <a:lnTo>
                  <a:pt x="7740" y="13682"/>
                </a:lnTo>
                <a:lnTo>
                  <a:pt x="7594" y="13792"/>
                </a:lnTo>
                <a:lnTo>
                  <a:pt x="7447" y="13902"/>
                </a:lnTo>
                <a:lnTo>
                  <a:pt x="7264" y="13609"/>
                </a:lnTo>
                <a:lnTo>
                  <a:pt x="7080" y="13242"/>
                </a:lnTo>
                <a:lnTo>
                  <a:pt x="6897" y="12912"/>
                </a:lnTo>
                <a:lnTo>
                  <a:pt x="6750" y="12545"/>
                </a:lnTo>
                <a:lnTo>
                  <a:pt x="7814" y="11958"/>
                </a:lnTo>
                <a:lnTo>
                  <a:pt x="8364" y="11591"/>
                </a:lnTo>
                <a:lnTo>
                  <a:pt x="8914" y="11188"/>
                </a:lnTo>
                <a:close/>
                <a:moveTo>
                  <a:pt x="6493" y="0"/>
                </a:moveTo>
                <a:lnTo>
                  <a:pt x="6163" y="294"/>
                </a:lnTo>
                <a:lnTo>
                  <a:pt x="5870" y="624"/>
                </a:lnTo>
                <a:lnTo>
                  <a:pt x="5613" y="991"/>
                </a:lnTo>
                <a:lnTo>
                  <a:pt x="5429" y="1394"/>
                </a:lnTo>
                <a:lnTo>
                  <a:pt x="5246" y="1798"/>
                </a:lnTo>
                <a:lnTo>
                  <a:pt x="5099" y="2201"/>
                </a:lnTo>
                <a:lnTo>
                  <a:pt x="5026" y="2641"/>
                </a:lnTo>
                <a:lnTo>
                  <a:pt x="4953" y="3081"/>
                </a:lnTo>
                <a:lnTo>
                  <a:pt x="4219" y="2898"/>
                </a:lnTo>
                <a:lnTo>
                  <a:pt x="3485" y="2788"/>
                </a:lnTo>
                <a:lnTo>
                  <a:pt x="2752" y="2715"/>
                </a:lnTo>
                <a:lnTo>
                  <a:pt x="2385" y="2751"/>
                </a:lnTo>
                <a:lnTo>
                  <a:pt x="2055" y="2788"/>
                </a:lnTo>
                <a:lnTo>
                  <a:pt x="1725" y="2825"/>
                </a:lnTo>
                <a:lnTo>
                  <a:pt x="1394" y="2898"/>
                </a:lnTo>
                <a:lnTo>
                  <a:pt x="1101" y="3045"/>
                </a:lnTo>
                <a:lnTo>
                  <a:pt x="808" y="3191"/>
                </a:lnTo>
                <a:lnTo>
                  <a:pt x="551" y="3338"/>
                </a:lnTo>
                <a:lnTo>
                  <a:pt x="367" y="3558"/>
                </a:lnTo>
                <a:lnTo>
                  <a:pt x="184" y="3815"/>
                </a:lnTo>
                <a:lnTo>
                  <a:pt x="74" y="4108"/>
                </a:lnTo>
                <a:lnTo>
                  <a:pt x="1" y="4402"/>
                </a:lnTo>
                <a:lnTo>
                  <a:pt x="1" y="4732"/>
                </a:lnTo>
                <a:lnTo>
                  <a:pt x="37" y="5026"/>
                </a:lnTo>
                <a:lnTo>
                  <a:pt x="147" y="5356"/>
                </a:lnTo>
                <a:lnTo>
                  <a:pt x="257" y="5649"/>
                </a:lnTo>
                <a:lnTo>
                  <a:pt x="441" y="5943"/>
                </a:lnTo>
                <a:lnTo>
                  <a:pt x="624" y="6236"/>
                </a:lnTo>
                <a:lnTo>
                  <a:pt x="844" y="6493"/>
                </a:lnTo>
                <a:lnTo>
                  <a:pt x="1211" y="6860"/>
                </a:lnTo>
                <a:lnTo>
                  <a:pt x="1615" y="7263"/>
                </a:lnTo>
                <a:lnTo>
                  <a:pt x="1615" y="7300"/>
                </a:lnTo>
                <a:lnTo>
                  <a:pt x="1615" y="7520"/>
                </a:lnTo>
                <a:lnTo>
                  <a:pt x="1688" y="7777"/>
                </a:lnTo>
                <a:lnTo>
                  <a:pt x="1725" y="7887"/>
                </a:lnTo>
                <a:lnTo>
                  <a:pt x="1835" y="7960"/>
                </a:lnTo>
                <a:lnTo>
                  <a:pt x="1908" y="8033"/>
                </a:lnTo>
                <a:lnTo>
                  <a:pt x="2055" y="8070"/>
                </a:lnTo>
                <a:lnTo>
                  <a:pt x="2165" y="8107"/>
                </a:lnTo>
                <a:lnTo>
                  <a:pt x="2275" y="8070"/>
                </a:lnTo>
                <a:lnTo>
                  <a:pt x="2532" y="7997"/>
                </a:lnTo>
                <a:lnTo>
                  <a:pt x="3045" y="8400"/>
                </a:lnTo>
                <a:lnTo>
                  <a:pt x="2642" y="8914"/>
                </a:lnTo>
                <a:lnTo>
                  <a:pt x="2312" y="9464"/>
                </a:lnTo>
                <a:lnTo>
                  <a:pt x="2018" y="10051"/>
                </a:lnTo>
                <a:lnTo>
                  <a:pt x="1871" y="10344"/>
                </a:lnTo>
                <a:lnTo>
                  <a:pt x="1798" y="10674"/>
                </a:lnTo>
                <a:lnTo>
                  <a:pt x="1725" y="10968"/>
                </a:lnTo>
                <a:lnTo>
                  <a:pt x="1688" y="11261"/>
                </a:lnTo>
                <a:lnTo>
                  <a:pt x="1688" y="11555"/>
                </a:lnTo>
                <a:lnTo>
                  <a:pt x="1725" y="11885"/>
                </a:lnTo>
                <a:lnTo>
                  <a:pt x="1798" y="12142"/>
                </a:lnTo>
                <a:lnTo>
                  <a:pt x="1908" y="12435"/>
                </a:lnTo>
                <a:lnTo>
                  <a:pt x="2055" y="12692"/>
                </a:lnTo>
                <a:lnTo>
                  <a:pt x="2238" y="12912"/>
                </a:lnTo>
                <a:lnTo>
                  <a:pt x="2495" y="13132"/>
                </a:lnTo>
                <a:lnTo>
                  <a:pt x="2788" y="13279"/>
                </a:lnTo>
                <a:lnTo>
                  <a:pt x="3045" y="13389"/>
                </a:lnTo>
                <a:lnTo>
                  <a:pt x="3375" y="13426"/>
                </a:lnTo>
                <a:lnTo>
                  <a:pt x="3669" y="13462"/>
                </a:lnTo>
                <a:lnTo>
                  <a:pt x="3999" y="13462"/>
                </a:lnTo>
                <a:lnTo>
                  <a:pt x="4292" y="13426"/>
                </a:lnTo>
                <a:lnTo>
                  <a:pt x="4586" y="13389"/>
                </a:lnTo>
                <a:lnTo>
                  <a:pt x="5026" y="13242"/>
                </a:lnTo>
                <a:lnTo>
                  <a:pt x="5503" y="13095"/>
                </a:lnTo>
                <a:lnTo>
                  <a:pt x="5906" y="12949"/>
                </a:lnTo>
                <a:lnTo>
                  <a:pt x="6346" y="12729"/>
                </a:lnTo>
                <a:lnTo>
                  <a:pt x="6530" y="13169"/>
                </a:lnTo>
                <a:lnTo>
                  <a:pt x="6713" y="13572"/>
                </a:lnTo>
                <a:lnTo>
                  <a:pt x="6970" y="13976"/>
                </a:lnTo>
                <a:lnTo>
                  <a:pt x="7227" y="14343"/>
                </a:lnTo>
                <a:lnTo>
                  <a:pt x="7153" y="14526"/>
                </a:lnTo>
                <a:lnTo>
                  <a:pt x="7117" y="14709"/>
                </a:lnTo>
                <a:lnTo>
                  <a:pt x="7153" y="14893"/>
                </a:lnTo>
                <a:lnTo>
                  <a:pt x="7227" y="15076"/>
                </a:lnTo>
                <a:lnTo>
                  <a:pt x="7337" y="15223"/>
                </a:lnTo>
                <a:lnTo>
                  <a:pt x="7484" y="15333"/>
                </a:lnTo>
                <a:lnTo>
                  <a:pt x="7630" y="15406"/>
                </a:lnTo>
                <a:lnTo>
                  <a:pt x="7777" y="15480"/>
                </a:lnTo>
                <a:lnTo>
                  <a:pt x="7924" y="15516"/>
                </a:lnTo>
                <a:lnTo>
                  <a:pt x="8107" y="15516"/>
                </a:lnTo>
                <a:lnTo>
                  <a:pt x="8254" y="15480"/>
                </a:lnTo>
                <a:lnTo>
                  <a:pt x="8437" y="15406"/>
                </a:lnTo>
                <a:lnTo>
                  <a:pt x="8474" y="15406"/>
                </a:lnTo>
                <a:lnTo>
                  <a:pt x="8804" y="15516"/>
                </a:lnTo>
                <a:lnTo>
                  <a:pt x="9171" y="15590"/>
                </a:lnTo>
                <a:lnTo>
                  <a:pt x="9501" y="15590"/>
                </a:lnTo>
                <a:lnTo>
                  <a:pt x="9868" y="15516"/>
                </a:lnTo>
                <a:lnTo>
                  <a:pt x="10161" y="15406"/>
                </a:lnTo>
                <a:lnTo>
                  <a:pt x="10418" y="15260"/>
                </a:lnTo>
                <a:lnTo>
                  <a:pt x="10675" y="15040"/>
                </a:lnTo>
                <a:lnTo>
                  <a:pt x="10858" y="14819"/>
                </a:lnTo>
                <a:lnTo>
                  <a:pt x="11042" y="14563"/>
                </a:lnTo>
                <a:lnTo>
                  <a:pt x="11188" y="14269"/>
                </a:lnTo>
                <a:lnTo>
                  <a:pt x="11299" y="13976"/>
                </a:lnTo>
                <a:lnTo>
                  <a:pt x="11409" y="13682"/>
                </a:lnTo>
                <a:lnTo>
                  <a:pt x="11519" y="13242"/>
                </a:lnTo>
                <a:lnTo>
                  <a:pt x="11629" y="12765"/>
                </a:lnTo>
                <a:lnTo>
                  <a:pt x="11665" y="12252"/>
                </a:lnTo>
                <a:lnTo>
                  <a:pt x="11702" y="11775"/>
                </a:lnTo>
                <a:lnTo>
                  <a:pt x="12619" y="11848"/>
                </a:lnTo>
                <a:lnTo>
                  <a:pt x="13499" y="11922"/>
                </a:lnTo>
                <a:lnTo>
                  <a:pt x="14416" y="11922"/>
                </a:lnTo>
                <a:lnTo>
                  <a:pt x="15297" y="11885"/>
                </a:lnTo>
                <a:lnTo>
                  <a:pt x="15333" y="11848"/>
                </a:lnTo>
                <a:lnTo>
                  <a:pt x="15333" y="11775"/>
                </a:lnTo>
                <a:lnTo>
                  <a:pt x="15590" y="11702"/>
                </a:lnTo>
                <a:lnTo>
                  <a:pt x="15884" y="11628"/>
                </a:lnTo>
                <a:lnTo>
                  <a:pt x="16140" y="11481"/>
                </a:lnTo>
                <a:lnTo>
                  <a:pt x="16397" y="11335"/>
                </a:lnTo>
                <a:lnTo>
                  <a:pt x="16507" y="11335"/>
                </a:lnTo>
                <a:lnTo>
                  <a:pt x="16544" y="11298"/>
                </a:lnTo>
                <a:lnTo>
                  <a:pt x="16581" y="11225"/>
                </a:lnTo>
                <a:lnTo>
                  <a:pt x="16544" y="10931"/>
                </a:lnTo>
                <a:lnTo>
                  <a:pt x="16471" y="10638"/>
                </a:lnTo>
                <a:lnTo>
                  <a:pt x="16397" y="10344"/>
                </a:lnTo>
                <a:lnTo>
                  <a:pt x="16287" y="10088"/>
                </a:lnTo>
                <a:lnTo>
                  <a:pt x="15994" y="9537"/>
                </a:lnTo>
                <a:lnTo>
                  <a:pt x="15627" y="9060"/>
                </a:lnTo>
                <a:lnTo>
                  <a:pt x="15223" y="8584"/>
                </a:lnTo>
                <a:lnTo>
                  <a:pt x="14783" y="8143"/>
                </a:lnTo>
                <a:lnTo>
                  <a:pt x="14306" y="7740"/>
                </a:lnTo>
                <a:lnTo>
                  <a:pt x="13793" y="7336"/>
                </a:lnTo>
                <a:lnTo>
                  <a:pt x="12949" y="6786"/>
                </a:lnTo>
                <a:lnTo>
                  <a:pt x="13353" y="6053"/>
                </a:lnTo>
                <a:lnTo>
                  <a:pt x="13720" y="5319"/>
                </a:lnTo>
                <a:lnTo>
                  <a:pt x="14050" y="4549"/>
                </a:lnTo>
                <a:lnTo>
                  <a:pt x="14306" y="3778"/>
                </a:lnTo>
                <a:lnTo>
                  <a:pt x="14306" y="3632"/>
                </a:lnTo>
                <a:lnTo>
                  <a:pt x="14453" y="3522"/>
                </a:lnTo>
                <a:lnTo>
                  <a:pt x="14600" y="3375"/>
                </a:lnTo>
                <a:lnTo>
                  <a:pt x="14747" y="3155"/>
                </a:lnTo>
                <a:lnTo>
                  <a:pt x="14820" y="2935"/>
                </a:lnTo>
                <a:lnTo>
                  <a:pt x="14820" y="2678"/>
                </a:lnTo>
                <a:lnTo>
                  <a:pt x="14747" y="2421"/>
                </a:lnTo>
                <a:lnTo>
                  <a:pt x="14637" y="2238"/>
                </a:lnTo>
                <a:lnTo>
                  <a:pt x="14490" y="2054"/>
                </a:lnTo>
                <a:lnTo>
                  <a:pt x="14270" y="1944"/>
                </a:lnTo>
                <a:lnTo>
                  <a:pt x="14160" y="1908"/>
                </a:lnTo>
                <a:lnTo>
                  <a:pt x="14013" y="1908"/>
                </a:lnTo>
                <a:lnTo>
                  <a:pt x="13830" y="1944"/>
                </a:lnTo>
                <a:lnTo>
                  <a:pt x="13683" y="2018"/>
                </a:lnTo>
                <a:lnTo>
                  <a:pt x="13536" y="2091"/>
                </a:lnTo>
                <a:lnTo>
                  <a:pt x="13389" y="2201"/>
                </a:lnTo>
                <a:lnTo>
                  <a:pt x="12949" y="2128"/>
                </a:lnTo>
                <a:lnTo>
                  <a:pt x="12472" y="2164"/>
                </a:lnTo>
                <a:lnTo>
                  <a:pt x="12032" y="2201"/>
                </a:lnTo>
                <a:lnTo>
                  <a:pt x="11592" y="2274"/>
                </a:lnTo>
                <a:lnTo>
                  <a:pt x="11115" y="2421"/>
                </a:lnTo>
                <a:lnTo>
                  <a:pt x="10675" y="2568"/>
                </a:lnTo>
                <a:lnTo>
                  <a:pt x="10271" y="2751"/>
                </a:lnTo>
                <a:lnTo>
                  <a:pt x="9831" y="2971"/>
                </a:lnTo>
                <a:lnTo>
                  <a:pt x="9611" y="3081"/>
                </a:lnTo>
                <a:lnTo>
                  <a:pt x="9208" y="2421"/>
                </a:lnTo>
                <a:lnTo>
                  <a:pt x="8767" y="1761"/>
                </a:lnTo>
                <a:lnTo>
                  <a:pt x="8254" y="1137"/>
                </a:lnTo>
                <a:lnTo>
                  <a:pt x="7740" y="550"/>
                </a:lnTo>
                <a:lnTo>
                  <a:pt x="7630" y="477"/>
                </a:lnTo>
                <a:lnTo>
                  <a:pt x="7520" y="477"/>
                </a:lnTo>
                <a:lnTo>
                  <a:pt x="7117" y="624"/>
                </a:lnTo>
                <a:lnTo>
                  <a:pt x="6713" y="807"/>
                </a:lnTo>
                <a:lnTo>
                  <a:pt x="6640" y="844"/>
                </a:lnTo>
                <a:lnTo>
                  <a:pt x="6603" y="881"/>
                </a:lnTo>
                <a:lnTo>
                  <a:pt x="6640" y="991"/>
                </a:lnTo>
                <a:lnTo>
                  <a:pt x="6677" y="1064"/>
                </a:lnTo>
                <a:lnTo>
                  <a:pt x="6787" y="1064"/>
                </a:lnTo>
                <a:lnTo>
                  <a:pt x="7153" y="1027"/>
                </a:lnTo>
                <a:lnTo>
                  <a:pt x="7484" y="991"/>
                </a:lnTo>
                <a:lnTo>
                  <a:pt x="7960" y="1541"/>
                </a:lnTo>
                <a:lnTo>
                  <a:pt x="8401" y="2091"/>
                </a:lnTo>
                <a:lnTo>
                  <a:pt x="8841" y="2715"/>
                </a:lnTo>
                <a:lnTo>
                  <a:pt x="9208" y="3301"/>
                </a:lnTo>
                <a:lnTo>
                  <a:pt x="8511" y="3742"/>
                </a:lnTo>
                <a:lnTo>
                  <a:pt x="7850" y="4219"/>
                </a:lnTo>
                <a:lnTo>
                  <a:pt x="6603" y="3668"/>
                </a:lnTo>
                <a:lnTo>
                  <a:pt x="5980" y="3412"/>
                </a:lnTo>
                <a:lnTo>
                  <a:pt x="5319" y="3191"/>
                </a:lnTo>
                <a:lnTo>
                  <a:pt x="5393" y="2788"/>
                </a:lnTo>
                <a:lnTo>
                  <a:pt x="5466" y="2384"/>
                </a:lnTo>
                <a:lnTo>
                  <a:pt x="5576" y="1981"/>
                </a:lnTo>
                <a:lnTo>
                  <a:pt x="5723" y="1577"/>
                </a:lnTo>
                <a:lnTo>
                  <a:pt x="5906" y="1211"/>
                </a:lnTo>
                <a:lnTo>
                  <a:pt x="6126" y="844"/>
                </a:lnTo>
                <a:lnTo>
                  <a:pt x="6383" y="514"/>
                </a:lnTo>
                <a:lnTo>
                  <a:pt x="6640" y="184"/>
                </a:lnTo>
                <a:lnTo>
                  <a:pt x="6677" y="110"/>
                </a:lnTo>
                <a:lnTo>
                  <a:pt x="6677" y="37"/>
                </a:lnTo>
                <a:lnTo>
                  <a:pt x="6603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53" name="Google Shape;253;p16"/>
          <p:cNvSpPr/>
          <p:nvPr/>
        </p:nvSpPr>
        <p:spPr>
          <a:xfrm>
            <a:off x="1347361" y="3186147"/>
            <a:ext cx="599146" cy="706813"/>
          </a:xfrm>
          <a:custGeom>
            <a:avLst/>
            <a:gdLst/>
            <a:ahLst/>
            <a:cxnLst/>
            <a:rect l="l" t="t" r="r" b="b"/>
            <a:pathLst>
              <a:path w="9391" h="11079" extrusionOk="0">
                <a:moveTo>
                  <a:pt x="4916" y="441"/>
                </a:moveTo>
                <a:lnTo>
                  <a:pt x="5026" y="477"/>
                </a:lnTo>
                <a:lnTo>
                  <a:pt x="5099" y="551"/>
                </a:lnTo>
                <a:lnTo>
                  <a:pt x="5099" y="771"/>
                </a:lnTo>
                <a:lnTo>
                  <a:pt x="5026" y="954"/>
                </a:lnTo>
                <a:lnTo>
                  <a:pt x="4953" y="1064"/>
                </a:lnTo>
                <a:lnTo>
                  <a:pt x="4842" y="1138"/>
                </a:lnTo>
                <a:lnTo>
                  <a:pt x="4732" y="1174"/>
                </a:lnTo>
                <a:lnTo>
                  <a:pt x="4622" y="1138"/>
                </a:lnTo>
                <a:lnTo>
                  <a:pt x="4366" y="1028"/>
                </a:lnTo>
                <a:lnTo>
                  <a:pt x="4439" y="917"/>
                </a:lnTo>
                <a:lnTo>
                  <a:pt x="4439" y="771"/>
                </a:lnTo>
                <a:lnTo>
                  <a:pt x="4402" y="697"/>
                </a:lnTo>
                <a:lnTo>
                  <a:pt x="4366" y="661"/>
                </a:lnTo>
                <a:lnTo>
                  <a:pt x="4476" y="551"/>
                </a:lnTo>
                <a:lnTo>
                  <a:pt x="4622" y="477"/>
                </a:lnTo>
                <a:lnTo>
                  <a:pt x="4769" y="441"/>
                </a:lnTo>
                <a:close/>
                <a:moveTo>
                  <a:pt x="3375" y="6493"/>
                </a:moveTo>
                <a:lnTo>
                  <a:pt x="3375" y="6530"/>
                </a:lnTo>
                <a:lnTo>
                  <a:pt x="3339" y="6530"/>
                </a:lnTo>
                <a:lnTo>
                  <a:pt x="3375" y="6493"/>
                </a:lnTo>
                <a:close/>
                <a:moveTo>
                  <a:pt x="4292" y="6933"/>
                </a:moveTo>
                <a:lnTo>
                  <a:pt x="4256" y="7007"/>
                </a:lnTo>
                <a:lnTo>
                  <a:pt x="4219" y="6970"/>
                </a:lnTo>
                <a:lnTo>
                  <a:pt x="4292" y="6933"/>
                </a:lnTo>
                <a:close/>
                <a:moveTo>
                  <a:pt x="5209" y="4219"/>
                </a:moveTo>
                <a:lnTo>
                  <a:pt x="5429" y="4329"/>
                </a:lnTo>
                <a:lnTo>
                  <a:pt x="5649" y="4439"/>
                </a:lnTo>
                <a:lnTo>
                  <a:pt x="5686" y="4549"/>
                </a:lnTo>
                <a:lnTo>
                  <a:pt x="5723" y="4586"/>
                </a:lnTo>
                <a:lnTo>
                  <a:pt x="5796" y="4586"/>
                </a:lnTo>
                <a:lnTo>
                  <a:pt x="6016" y="4879"/>
                </a:lnTo>
                <a:lnTo>
                  <a:pt x="6163" y="5173"/>
                </a:lnTo>
                <a:lnTo>
                  <a:pt x="6200" y="5503"/>
                </a:lnTo>
                <a:lnTo>
                  <a:pt x="6200" y="5833"/>
                </a:lnTo>
                <a:lnTo>
                  <a:pt x="6090" y="6126"/>
                </a:lnTo>
                <a:lnTo>
                  <a:pt x="5943" y="6420"/>
                </a:lnTo>
                <a:lnTo>
                  <a:pt x="5796" y="6603"/>
                </a:lnTo>
                <a:lnTo>
                  <a:pt x="5649" y="6750"/>
                </a:lnTo>
                <a:lnTo>
                  <a:pt x="5649" y="6713"/>
                </a:lnTo>
                <a:lnTo>
                  <a:pt x="5649" y="6566"/>
                </a:lnTo>
                <a:lnTo>
                  <a:pt x="5649" y="6383"/>
                </a:lnTo>
                <a:lnTo>
                  <a:pt x="5613" y="6346"/>
                </a:lnTo>
                <a:lnTo>
                  <a:pt x="5576" y="6310"/>
                </a:lnTo>
                <a:lnTo>
                  <a:pt x="5539" y="6310"/>
                </a:lnTo>
                <a:lnTo>
                  <a:pt x="5503" y="6346"/>
                </a:lnTo>
                <a:lnTo>
                  <a:pt x="5393" y="6493"/>
                </a:lnTo>
                <a:lnTo>
                  <a:pt x="5356" y="6676"/>
                </a:lnTo>
                <a:lnTo>
                  <a:pt x="5319" y="6933"/>
                </a:lnTo>
                <a:lnTo>
                  <a:pt x="5099" y="7007"/>
                </a:lnTo>
                <a:lnTo>
                  <a:pt x="5099" y="6860"/>
                </a:lnTo>
                <a:lnTo>
                  <a:pt x="5099" y="6713"/>
                </a:lnTo>
                <a:lnTo>
                  <a:pt x="5136" y="6566"/>
                </a:lnTo>
                <a:lnTo>
                  <a:pt x="5209" y="6456"/>
                </a:lnTo>
                <a:lnTo>
                  <a:pt x="5246" y="6420"/>
                </a:lnTo>
                <a:lnTo>
                  <a:pt x="5209" y="6383"/>
                </a:lnTo>
                <a:lnTo>
                  <a:pt x="5173" y="6346"/>
                </a:lnTo>
                <a:lnTo>
                  <a:pt x="5136" y="6346"/>
                </a:lnTo>
                <a:lnTo>
                  <a:pt x="4953" y="6456"/>
                </a:lnTo>
                <a:lnTo>
                  <a:pt x="4842" y="6640"/>
                </a:lnTo>
                <a:lnTo>
                  <a:pt x="4769" y="6823"/>
                </a:lnTo>
                <a:lnTo>
                  <a:pt x="4769" y="7043"/>
                </a:lnTo>
                <a:lnTo>
                  <a:pt x="4696" y="7043"/>
                </a:lnTo>
                <a:lnTo>
                  <a:pt x="4659" y="7007"/>
                </a:lnTo>
                <a:lnTo>
                  <a:pt x="4622" y="6970"/>
                </a:lnTo>
                <a:lnTo>
                  <a:pt x="4586" y="6970"/>
                </a:lnTo>
                <a:lnTo>
                  <a:pt x="5026" y="6016"/>
                </a:lnTo>
                <a:lnTo>
                  <a:pt x="5026" y="5943"/>
                </a:lnTo>
                <a:lnTo>
                  <a:pt x="4989" y="5906"/>
                </a:lnTo>
                <a:lnTo>
                  <a:pt x="4953" y="5906"/>
                </a:lnTo>
                <a:lnTo>
                  <a:pt x="4916" y="5943"/>
                </a:lnTo>
                <a:lnTo>
                  <a:pt x="4402" y="6750"/>
                </a:lnTo>
                <a:lnTo>
                  <a:pt x="4366" y="6676"/>
                </a:lnTo>
                <a:lnTo>
                  <a:pt x="4329" y="6640"/>
                </a:lnTo>
                <a:lnTo>
                  <a:pt x="4256" y="6640"/>
                </a:lnTo>
                <a:lnTo>
                  <a:pt x="4439" y="6236"/>
                </a:lnTo>
                <a:lnTo>
                  <a:pt x="4659" y="5796"/>
                </a:lnTo>
                <a:lnTo>
                  <a:pt x="4696" y="5759"/>
                </a:lnTo>
                <a:lnTo>
                  <a:pt x="4659" y="5723"/>
                </a:lnTo>
                <a:lnTo>
                  <a:pt x="4586" y="5723"/>
                </a:lnTo>
                <a:lnTo>
                  <a:pt x="4182" y="6273"/>
                </a:lnTo>
                <a:lnTo>
                  <a:pt x="3999" y="6566"/>
                </a:lnTo>
                <a:lnTo>
                  <a:pt x="3852" y="6860"/>
                </a:lnTo>
                <a:lnTo>
                  <a:pt x="3669" y="6786"/>
                </a:lnTo>
                <a:lnTo>
                  <a:pt x="3779" y="6750"/>
                </a:lnTo>
                <a:lnTo>
                  <a:pt x="3852" y="6640"/>
                </a:lnTo>
                <a:lnTo>
                  <a:pt x="3889" y="6566"/>
                </a:lnTo>
                <a:lnTo>
                  <a:pt x="3889" y="6420"/>
                </a:lnTo>
                <a:lnTo>
                  <a:pt x="3889" y="6383"/>
                </a:lnTo>
                <a:lnTo>
                  <a:pt x="3815" y="6383"/>
                </a:lnTo>
                <a:lnTo>
                  <a:pt x="3999" y="6163"/>
                </a:lnTo>
                <a:lnTo>
                  <a:pt x="4512" y="5539"/>
                </a:lnTo>
                <a:lnTo>
                  <a:pt x="4512" y="5466"/>
                </a:lnTo>
                <a:lnTo>
                  <a:pt x="4476" y="5429"/>
                </a:lnTo>
                <a:lnTo>
                  <a:pt x="4402" y="5429"/>
                </a:lnTo>
                <a:lnTo>
                  <a:pt x="3779" y="6016"/>
                </a:lnTo>
                <a:lnTo>
                  <a:pt x="3632" y="6126"/>
                </a:lnTo>
                <a:lnTo>
                  <a:pt x="3595" y="6090"/>
                </a:lnTo>
                <a:lnTo>
                  <a:pt x="3559" y="6090"/>
                </a:lnTo>
                <a:lnTo>
                  <a:pt x="3485" y="6126"/>
                </a:lnTo>
                <a:lnTo>
                  <a:pt x="3669" y="5869"/>
                </a:lnTo>
                <a:lnTo>
                  <a:pt x="3889" y="5649"/>
                </a:lnTo>
                <a:lnTo>
                  <a:pt x="4146" y="5466"/>
                </a:lnTo>
                <a:lnTo>
                  <a:pt x="4402" y="5283"/>
                </a:lnTo>
                <a:lnTo>
                  <a:pt x="4439" y="5246"/>
                </a:lnTo>
                <a:lnTo>
                  <a:pt x="4402" y="5209"/>
                </a:lnTo>
                <a:lnTo>
                  <a:pt x="4402" y="5173"/>
                </a:lnTo>
                <a:lnTo>
                  <a:pt x="4329" y="5136"/>
                </a:lnTo>
                <a:lnTo>
                  <a:pt x="3962" y="5319"/>
                </a:lnTo>
                <a:lnTo>
                  <a:pt x="3632" y="5539"/>
                </a:lnTo>
                <a:lnTo>
                  <a:pt x="3339" y="5796"/>
                </a:lnTo>
                <a:lnTo>
                  <a:pt x="3082" y="6126"/>
                </a:lnTo>
                <a:lnTo>
                  <a:pt x="3045" y="6016"/>
                </a:lnTo>
                <a:lnTo>
                  <a:pt x="3082" y="5980"/>
                </a:lnTo>
                <a:lnTo>
                  <a:pt x="3339" y="5613"/>
                </a:lnTo>
                <a:lnTo>
                  <a:pt x="3632" y="5283"/>
                </a:lnTo>
                <a:lnTo>
                  <a:pt x="3962" y="4952"/>
                </a:lnTo>
                <a:lnTo>
                  <a:pt x="4292" y="4659"/>
                </a:lnTo>
                <a:lnTo>
                  <a:pt x="4292" y="4622"/>
                </a:lnTo>
                <a:lnTo>
                  <a:pt x="4256" y="4586"/>
                </a:lnTo>
                <a:lnTo>
                  <a:pt x="4219" y="4586"/>
                </a:lnTo>
                <a:lnTo>
                  <a:pt x="3925" y="4732"/>
                </a:lnTo>
                <a:lnTo>
                  <a:pt x="3632" y="4879"/>
                </a:lnTo>
                <a:lnTo>
                  <a:pt x="3375" y="5099"/>
                </a:lnTo>
                <a:lnTo>
                  <a:pt x="3155" y="5356"/>
                </a:lnTo>
                <a:lnTo>
                  <a:pt x="3228" y="5209"/>
                </a:lnTo>
                <a:lnTo>
                  <a:pt x="3339" y="5062"/>
                </a:lnTo>
                <a:lnTo>
                  <a:pt x="3559" y="4842"/>
                </a:lnTo>
                <a:lnTo>
                  <a:pt x="3852" y="4622"/>
                </a:lnTo>
                <a:lnTo>
                  <a:pt x="4146" y="4476"/>
                </a:lnTo>
                <a:lnTo>
                  <a:pt x="4402" y="4366"/>
                </a:lnTo>
                <a:lnTo>
                  <a:pt x="4659" y="4292"/>
                </a:lnTo>
                <a:lnTo>
                  <a:pt x="4953" y="4219"/>
                </a:lnTo>
                <a:close/>
                <a:moveTo>
                  <a:pt x="807" y="8767"/>
                </a:moveTo>
                <a:lnTo>
                  <a:pt x="807" y="8841"/>
                </a:lnTo>
                <a:lnTo>
                  <a:pt x="844" y="8914"/>
                </a:lnTo>
                <a:lnTo>
                  <a:pt x="918" y="8951"/>
                </a:lnTo>
                <a:lnTo>
                  <a:pt x="1138" y="8951"/>
                </a:lnTo>
                <a:lnTo>
                  <a:pt x="1211" y="8987"/>
                </a:lnTo>
                <a:lnTo>
                  <a:pt x="1321" y="8987"/>
                </a:lnTo>
                <a:lnTo>
                  <a:pt x="1321" y="9061"/>
                </a:lnTo>
                <a:lnTo>
                  <a:pt x="1321" y="9097"/>
                </a:lnTo>
                <a:lnTo>
                  <a:pt x="1248" y="9171"/>
                </a:lnTo>
                <a:lnTo>
                  <a:pt x="1174" y="9207"/>
                </a:lnTo>
                <a:lnTo>
                  <a:pt x="954" y="9244"/>
                </a:lnTo>
                <a:lnTo>
                  <a:pt x="844" y="9207"/>
                </a:lnTo>
                <a:lnTo>
                  <a:pt x="697" y="9134"/>
                </a:lnTo>
                <a:lnTo>
                  <a:pt x="587" y="9061"/>
                </a:lnTo>
                <a:lnTo>
                  <a:pt x="551" y="8951"/>
                </a:lnTo>
                <a:lnTo>
                  <a:pt x="661" y="8841"/>
                </a:lnTo>
                <a:lnTo>
                  <a:pt x="807" y="8767"/>
                </a:lnTo>
                <a:close/>
                <a:moveTo>
                  <a:pt x="8511" y="8657"/>
                </a:moveTo>
                <a:lnTo>
                  <a:pt x="8621" y="8694"/>
                </a:lnTo>
                <a:lnTo>
                  <a:pt x="8731" y="8731"/>
                </a:lnTo>
                <a:lnTo>
                  <a:pt x="8841" y="8804"/>
                </a:lnTo>
                <a:lnTo>
                  <a:pt x="8951" y="8877"/>
                </a:lnTo>
                <a:lnTo>
                  <a:pt x="8987" y="8987"/>
                </a:lnTo>
                <a:lnTo>
                  <a:pt x="9024" y="9097"/>
                </a:lnTo>
                <a:lnTo>
                  <a:pt x="9024" y="9134"/>
                </a:lnTo>
                <a:lnTo>
                  <a:pt x="8987" y="9134"/>
                </a:lnTo>
                <a:lnTo>
                  <a:pt x="8877" y="9097"/>
                </a:lnTo>
                <a:lnTo>
                  <a:pt x="8804" y="9134"/>
                </a:lnTo>
                <a:lnTo>
                  <a:pt x="8731" y="9171"/>
                </a:lnTo>
                <a:lnTo>
                  <a:pt x="8621" y="9281"/>
                </a:lnTo>
                <a:lnTo>
                  <a:pt x="8474" y="9354"/>
                </a:lnTo>
                <a:lnTo>
                  <a:pt x="8327" y="9318"/>
                </a:lnTo>
                <a:lnTo>
                  <a:pt x="8254" y="9244"/>
                </a:lnTo>
                <a:lnTo>
                  <a:pt x="8217" y="9171"/>
                </a:lnTo>
                <a:lnTo>
                  <a:pt x="8217" y="9024"/>
                </a:lnTo>
                <a:lnTo>
                  <a:pt x="8254" y="8841"/>
                </a:lnTo>
                <a:lnTo>
                  <a:pt x="8254" y="8694"/>
                </a:lnTo>
                <a:lnTo>
                  <a:pt x="8511" y="8657"/>
                </a:lnTo>
                <a:close/>
                <a:moveTo>
                  <a:pt x="5026" y="9501"/>
                </a:moveTo>
                <a:lnTo>
                  <a:pt x="5063" y="9574"/>
                </a:lnTo>
                <a:lnTo>
                  <a:pt x="4989" y="9538"/>
                </a:lnTo>
                <a:lnTo>
                  <a:pt x="5026" y="9501"/>
                </a:lnTo>
                <a:close/>
                <a:moveTo>
                  <a:pt x="4696" y="9868"/>
                </a:moveTo>
                <a:lnTo>
                  <a:pt x="4953" y="9941"/>
                </a:lnTo>
                <a:lnTo>
                  <a:pt x="4916" y="10014"/>
                </a:lnTo>
                <a:lnTo>
                  <a:pt x="4879" y="10271"/>
                </a:lnTo>
                <a:lnTo>
                  <a:pt x="4842" y="10308"/>
                </a:lnTo>
                <a:lnTo>
                  <a:pt x="4549" y="10308"/>
                </a:lnTo>
                <a:lnTo>
                  <a:pt x="4439" y="10235"/>
                </a:lnTo>
                <a:lnTo>
                  <a:pt x="4329" y="10125"/>
                </a:lnTo>
                <a:lnTo>
                  <a:pt x="4292" y="10051"/>
                </a:lnTo>
                <a:lnTo>
                  <a:pt x="4256" y="9941"/>
                </a:lnTo>
                <a:lnTo>
                  <a:pt x="4329" y="9904"/>
                </a:lnTo>
                <a:lnTo>
                  <a:pt x="4439" y="9868"/>
                </a:lnTo>
                <a:close/>
                <a:moveTo>
                  <a:pt x="4806" y="0"/>
                </a:moveTo>
                <a:lnTo>
                  <a:pt x="4622" y="37"/>
                </a:lnTo>
                <a:lnTo>
                  <a:pt x="4476" y="110"/>
                </a:lnTo>
                <a:lnTo>
                  <a:pt x="4292" y="147"/>
                </a:lnTo>
                <a:lnTo>
                  <a:pt x="4146" y="257"/>
                </a:lnTo>
                <a:lnTo>
                  <a:pt x="3999" y="367"/>
                </a:lnTo>
                <a:lnTo>
                  <a:pt x="3889" y="477"/>
                </a:lnTo>
                <a:lnTo>
                  <a:pt x="3779" y="624"/>
                </a:lnTo>
                <a:lnTo>
                  <a:pt x="3705" y="807"/>
                </a:lnTo>
                <a:lnTo>
                  <a:pt x="3669" y="954"/>
                </a:lnTo>
                <a:lnTo>
                  <a:pt x="3669" y="1138"/>
                </a:lnTo>
                <a:lnTo>
                  <a:pt x="3705" y="1321"/>
                </a:lnTo>
                <a:lnTo>
                  <a:pt x="3815" y="1578"/>
                </a:lnTo>
                <a:lnTo>
                  <a:pt x="3999" y="1761"/>
                </a:lnTo>
                <a:lnTo>
                  <a:pt x="4182" y="1871"/>
                </a:lnTo>
                <a:lnTo>
                  <a:pt x="4402" y="1945"/>
                </a:lnTo>
                <a:lnTo>
                  <a:pt x="4366" y="2055"/>
                </a:lnTo>
                <a:lnTo>
                  <a:pt x="4329" y="2165"/>
                </a:lnTo>
                <a:lnTo>
                  <a:pt x="4329" y="2531"/>
                </a:lnTo>
                <a:lnTo>
                  <a:pt x="4329" y="2898"/>
                </a:lnTo>
                <a:lnTo>
                  <a:pt x="4329" y="3522"/>
                </a:lnTo>
                <a:lnTo>
                  <a:pt x="4329" y="3669"/>
                </a:lnTo>
                <a:lnTo>
                  <a:pt x="4366" y="3779"/>
                </a:lnTo>
                <a:lnTo>
                  <a:pt x="4072" y="3925"/>
                </a:lnTo>
                <a:lnTo>
                  <a:pt x="3815" y="4109"/>
                </a:lnTo>
                <a:lnTo>
                  <a:pt x="3742" y="4182"/>
                </a:lnTo>
                <a:lnTo>
                  <a:pt x="3742" y="4255"/>
                </a:lnTo>
                <a:lnTo>
                  <a:pt x="3522" y="4402"/>
                </a:lnTo>
                <a:lnTo>
                  <a:pt x="3339" y="4549"/>
                </a:lnTo>
                <a:lnTo>
                  <a:pt x="3155" y="4696"/>
                </a:lnTo>
                <a:lnTo>
                  <a:pt x="3008" y="4879"/>
                </a:lnTo>
                <a:lnTo>
                  <a:pt x="2862" y="5062"/>
                </a:lnTo>
                <a:lnTo>
                  <a:pt x="2752" y="5283"/>
                </a:lnTo>
                <a:lnTo>
                  <a:pt x="2678" y="5503"/>
                </a:lnTo>
                <a:lnTo>
                  <a:pt x="2642" y="5686"/>
                </a:lnTo>
                <a:lnTo>
                  <a:pt x="2642" y="5906"/>
                </a:lnTo>
                <a:lnTo>
                  <a:pt x="2678" y="6126"/>
                </a:lnTo>
                <a:lnTo>
                  <a:pt x="2752" y="6346"/>
                </a:lnTo>
                <a:lnTo>
                  <a:pt x="2825" y="6566"/>
                </a:lnTo>
                <a:lnTo>
                  <a:pt x="2898" y="6676"/>
                </a:lnTo>
                <a:lnTo>
                  <a:pt x="2421" y="7080"/>
                </a:lnTo>
                <a:lnTo>
                  <a:pt x="1908" y="7447"/>
                </a:lnTo>
                <a:lnTo>
                  <a:pt x="1431" y="7850"/>
                </a:lnTo>
                <a:lnTo>
                  <a:pt x="1211" y="8070"/>
                </a:lnTo>
                <a:lnTo>
                  <a:pt x="991" y="8327"/>
                </a:lnTo>
                <a:lnTo>
                  <a:pt x="771" y="8364"/>
                </a:lnTo>
                <a:lnTo>
                  <a:pt x="624" y="8327"/>
                </a:lnTo>
                <a:lnTo>
                  <a:pt x="477" y="8327"/>
                </a:lnTo>
                <a:lnTo>
                  <a:pt x="367" y="8364"/>
                </a:lnTo>
                <a:lnTo>
                  <a:pt x="257" y="8437"/>
                </a:lnTo>
                <a:lnTo>
                  <a:pt x="184" y="8511"/>
                </a:lnTo>
                <a:lnTo>
                  <a:pt x="111" y="8584"/>
                </a:lnTo>
                <a:lnTo>
                  <a:pt x="37" y="8804"/>
                </a:lnTo>
                <a:lnTo>
                  <a:pt x="0" y="9061"/>
                </a:lnTo>
                <a:lnTo>
                  <a:pt x="0" y="9318"/>
                </a:lnTo>
                <a:lnTo>
                  <a:pt x="74" y="9538"/>
                </a:lnTo>
                <a:lnTo>
                  <a:pt x="257" y="9684"/>
                </a:lnTo>
                <a:lnTo>
                  <a:pt x="477" y="9831"/>
                </a:lnTo>
                <a:lnTo>
                  <a:pt x="697" y="9904"/>
                </a:lnTo>
                <a:lnTo>
                  <a:pt x="954" y="9941"/>
                </a:lnTo>
                <a:lnTo>
                  <a:pt x="1174" y="9904"/>
                </a:lnTo>
                <a:lnTo>
                  <a:pt x="1431" y="9868"/>
                </a:lnTo>
                <a:lnTo>
                  <a:pt x="1651" y="9794"/>
                </a:lnTo>
                <a:lnTo>
                  <a:pt x="1798" y="9648"/>
                </a:lnTo>
                <a:lnTo>
                  <a:pt x="1908" y="9574"/>
                </a:lnTo>
                <a:lnTo>
                  <a:pt x="1945" y="9464"/>
                </a:lnTo>
                <a:lnTo>
                  <a:pt x="1981" y="9354"/>
                </a:lnTo>
                <a:lnTo>
                  <a:pt x="1981" y="9207"/>
                </a:lnTo>
                <a:lnTo>
                  <a:pt x="1908" y="8987"/>
                </a:lnTo>
                <a:lnTo>
                  <a:pt x="1798" y="8767"/>
                </a:lnTo>
                <a:lnTo>
                  <a:pt x="1651" y="8584"/>
                </a:lnTo>
                <a:lnTo>
                  <a:pt x="1431" y="8437"/>
                </a:lnTo>
                <a:lnTo>
                  <a:pt x="1394" y="8437"/>
                </a:lnTo>
                <a:lnTo>
                  <a:pt x="1578" y="8254"/>
                </a:lnTo>
                <a:lnTo>
                  <a:pt x="1761" y="8070"/>
                </a:lnTo>
                <a:lnTo>
                  <a:pt x="2165" y="7777"/>
                </a:lnTo>
                <a:lnTo>
                  <a:pt x="2421" y="7557"/>
                </a:lnTo>
                <a:lnTo>
                  <a:pt x="2642" y="7337"/>
                </a:lnTo>
                <a:lnTo>
                  <a:pt x="2862" y="7080"/>
                </a:lnTo>
                <a:lnTo>
                  <a:pt x="3008" y="6786"/>
                </a:lnTo>
                <a:lnTo>
                  <a:pt x="3118" y="6897"/>
                </a:lnTo>
                <a:lnTo>
                  <a:pt x="3302" y="7043"/>
                </a:lnTo>
                <a:lnTo>
                  <a:pt x="3632" y="7227"/>
                </a:lnTo>
                <a:lnTo>
                  <a:pt x="3999" y="7337"/>
                </a:lnTo>
                <a:lnTo>
                  <a:pt x="4366" y="7410"/>
                </a:lnTo>
                <a:lnTo>
                  <a:pt x="4439" y="7410"/>
                </a:lnTo>
                <a:lnTo>
                  <a:pt x="4402" y="7887"/>
                </a:lnTo>
                <a:lnTo>
                  <a:pt x="4402" y="8364"/>
                </a:lnTo>
                <a:lnTo>
                  <a:pt x="4439" y="9318"/>
                </a:lnTo>
                <a:lnTo>
                  <a:pt x="4256" y="9391"/>
                </a:lnTo>
                <a:lnTo>
                  <a:pt x="4109" y="9464"/>
                </a:lnTo>
                <a:lnTo>
                  <a:pt x="3999" y="9574"/>
                </a:lnTo>
                <a:lnTo>
                  <a:pt x="3925" y="9684"/>
                </a:lnTo>
                <a:lnTo>
                  <a:pt x="3889" y="9794"/>
                </a:lnTo>
                <a:lnTo>
                  <a:pt x="3852" y="9941"/>
                </a:lnTo>
                <a:lnTo>
                  <a:pt x="3815" y="10125"/>
                </a:lnTo>
                <a:lnTo>
                  <a:pt x="3852" y="10271"/>
                </a:lnTo>
                <a:lnTo>
                  <a:pt x="3925" y="10565"/>
                </a:lnTo>
                <a:lnTo>
                  <a:pt x="4072" y="10821"/>
                </a:lnTo>
                <a:lnTo>
                  <a:pt x="4182" y="10895"/>
                </a:lnTo>
                <a:lnTo>
                  <a:pt x="4329" y="10968"/>
                </a:lnTo>
                <a:lnTo>
                  <a:pt x="4439" y="11042"/>
                </a:lnTo>
                <a:lnTo>
                  <a:pt x="4586" y="11078"/>
                </a:lnTo>
                <a:lnTo>
                  <a:pt x="4879" y="11078"/>
                </a:lnTo>
                <a:lnTo>
                  <a:pt x="5173" y="11005"/>
                </a:lnTo>
                <a:lnTo>
                  <a:pt x="5283" y="10932"/>
                </a:lnTo>
                <a:lnTo>
                  <a:pt x="5393" y="10821"/>
                </a:lnTo>
                <a:lnTo>
                  <a:pt x="5466" y="10711"/>
                </a:lnTo>
                <a:lnTo>
                  <a:pt x="5503" y="10601"/>
                </a:lnTo>
                <a:lnTo>
                  <a:pt x="5576" y="10308"/>
                </a:lnTo>
                <a:lnTo>
                  <a:pt x="5539" y="10051"/>
                </a:lnTo>
                <a:lnTo>
                  <a:pt x="5503" y="9904"/>
                </a:lnTo>
                <a:lnTo>
                  <a:pt x="5393" y="9794"/>
                </a:lnTo>
                <a:lnTo>
                  <a:pt x="5319" y="9684"/>
                </a:lnTo>
                <a:lnTo>
                  <a:pt x="5173" y="9611"/>
                </a:lnTo>
                <a:lnTo>
                  <a:pt x="5136" y="9428"/>
                </a:lnTo>
                <a:lnTo>
                  <a:pt x="5099" y="9354"/>
                </a:lnTo>
                <a:lnTo>
                  <a:pt x="4842" y="9354"/>
                </a:lnTo>
                <a:lnTo>
                  <a:pt x="4806" y="8474"/>
                </a:lnTo>
                <a:lnTo>
                  <a:pt x="4806" y="7960"/>
                </a:lnTo>
                <a:lnTo>
                  <a:pt x="4769" y="7447"/>
                </a:lnTo>
                <a:lnTo>
                  <a:pt x="5136" y="7410"/>
                </a:lnTo>
                <a:lnTo>
                  <a:pt x="5503" y="7300"/>
                </a:lnTo>
                <a:lnTo>
                  <a:pt x="5833" y="7117"/>
                </a:lnTo>
                <a:lnTo>
                  <a:pt x="6126" y="6860"/>
                </a:lnTo>
                <a:lnTo>
                  <a:pt x="6200" y="6786"/>
                </a:lnTo>
                <a:lnTo>
                  <a:pt x="6310" y="6933"/>
                </a:lnTo>
                <a:lnTo>
                  <a:pt x="6493" y="7080"/>
                </a:lnTo>
                <a:lnTo>
                  <a:pt x="6677" y="7190"/>
                </a:lnTo>
                <a:lnTo>
                  <a:pt x="6860" y="7300"/>
                </a:lnTo>
                <a:lnTo>
                  <a:pt x="7043" y="7630"/>
                </a:lnTo>
                <a:lnTo>
                  <a:pt x="7263" y="7997"/>
                </a:lnTo>
                <a:lnTo>
                  <a:pt x="7557" y="8437"/>
                </a:lnTo>
                <a:lnTo>
                  <a:pt x="7667" y="8584"/>
                </a:lnTo>
                <a:lnTo>
                  <a:pt x="7557" y="8767"/>
                </a:lnTo>
                <a:lnTo>
                  <a:pt x="7484" y="8951"/>
                </a:lnTo>
                <a:lnTo>
                  <a:pt x="7447" y="9097"/>
                </a:lnTo>
                <a:lnTo>
                  <a:pt x="7447" y="9281"/>
                </a:lnTo>
                <a:lnTo>
                  <a:pt x="7484" y="9428"/>
                </a:lnTo>
                <a:lnTo>
                  <a:pt x="7520" y="9611"/>
                </a:lnTo>
                <a:lnTo>
                  <a:pt x="7594" y="9758"/>
                </a:lnTo>
                <a:lnTo>
                  <a:pt x="7704" y="9904"/>
                </a:lnTo>
                <a:lnTo>
                  <a:pt x="7850" y="10014"/>
                </a:lnTo>
                <a:lnTo>
                  <a:pt x="7960" y="10125"/>
                </a:lnTo>
                <a:lnTo>
                  <a:pt x="8107" y="10161"/>
                </a:lnTo>
                <a:lnTo>
                  <a:pt x="8254" y="10198"/>
                </a:lnTo>
                <a:lnTo>
                  <a:pt x="8547" y="10198"/>
                </a:lnTo>
                <a:lnTo>
                  <a:pt x="8694" y="10125"/>
                </a:lnTo>
                <a:lnTo>
                  <a:pt x="8877" y="10051"/>
                </a:lnTo>
                <a:lnTo>
                  <a:pt x="9098" y="9831"/>
                </a:lnTo>
                <a:lnTo>
                  <a:pt x="9281" y="9538"/>
                </a:lnTo>
                <a:lnTo>
                  <a:pt x="9354" y="9391"/>
                </a:lnTo>
                <a:lnTo>
                  <a:pt x="9391" y="9244"/>
                </a:lnTo>
                <a:lnTo>
                  <a:pt x="9391" y="9061"/>
                </a:lnTo>
                <a:lnTo>
                  <a:pt x="9391" y="8914"/>
                </a:lnTo>
                <a:lnTo>
                  <a:pt x="9318" y="8767"/>
                </a:lnTo>
                <a:lnTo>
                  <a:pt x="9244" y="8621"/>
                </a:lnTo>
                <a:lnTo>
                  <a:pt x="9134" y="8511"/>
                </a:lnTo>
                <a:lnTo>
                  <a:pt x="8987" y="8437"/>
                </a:lnTo>
                <a:lnTo>
                  <a:pt x="8841" y="8364"/>
                </a:lnTo>
                <a:lnTo>
                  <a:pt x="8694" y="8327"/>
                </a:lnTo>
                <a:lnTo>
                  <a:pt x="8364" y="8290"/>
                </a:lnTo>
                <a:lnTo>
                  <a:pt x="8180" y="8290"/>
                </a:lnTo>
                <a:lnTo>
                  <a:pt x="7997" y="8364"/>
                </a:lnTo>
                <a:lnTo>
                  <a:pt x="7924" y="8217"/>
                </a:lnTo>
                <a:lnTo>
                  <a:pt x="7814" y="8070"/>
                </a:lnTo>
                <a:lnTo>
                  <a:pt x="7557" y="7667"/>
                </a:lnTo>
                <a:lnTo>
                  <a:pt x="7300" y="7300"/>
                </a:lnTo>
                <a:lnTo>
                  <a:pt x="7227" y="7153"/>
                </a:lnTo>
                <a:lnTo>
                  <a:pt x="7153" y="7007"/>
                </a:lnTo>
                <a:lnTo>
                  <a:pt x="7043" y="6933"/>
                </a:lnTo>
                <a:lnTo>
                  <a:pt x="6897" y="6897"/>
                </a:lnTo>
                <a:lnTo>
                  <a:pt x="6640" y="6750"/>
                </a:lnTo>
                <a:lnTo>
                  <a:pt x="6346" y="6530"/>
                </a:lnTo>
                <a:lnTo>
                  <a:pt x="6530" y="6236"/>
                </a:lnTo>
                <a:lnTo>
                  <a:pt x="6603" y="5869"/>
                </a:lnTo>
                <a:lnTo>
                  <a:pt x="6603" y="5503"/>
                </a:lnTo>
                <a:lnTo>
                  <a:pt x="6567" y="5173"/>
                </a:lnTo>
                <a:lnTo>
                  <a:pt x="6456" y="4842"/>
                </a:lnTo>
                <a:lnTo>
                  <a:pt x="6310" y="4586"/>
                </a:lnTo>
                <a:lnTo>
                  <a:pt x="6126" y="4329"/>
                </a:lnTo>
                <a:lnTo>
                  <a:pt x="5870" y="4109"/>
                </a:lnTo>
                <a:lnTo>
                  <a:pt x="5613" y="3962"/>
                </a:lnTo>
                <a:lnTo>
                  <a:pt x="5356" y="3815"/>
                </a:lnTo>
                <a:lnTo>
                  <a:pt x="5026" y="3742"/>
                </a:lnTo>
                <a:lnTo>
                  <a:pt x="4732" y="3742"/>
                </a:lnTo>
                <a:lnTo>
                  <a:pt x="4732" y="3522"/>
                </a:lnTo>
                <a:lnTo>
                  <a:pt x="4696" y="2678"/>
                </a:lnTo>
                <a:lnTo>
                  <a:pt x="4732" y="2385"/>
                </a:lnTo>
                <a:lnTo>
                  <a:pt x="4696" y="2165"/>
                </a:lnTo>
                <a:lnTo>
                  <a:pt x="4659" y="1981"/>
                </a:lnTo>
                <a:lnTo>
                  <a:pt x="4842" y="1945"/>
                </a:lnTo>
                <a:lnTo>
                  <a:pt x="5063" y="1871"/>
                </a:lnTo>
                <a:lnTo>
                  <a:pt x="5246" y="1761"/>
                </a:lnTo>
                <a:lnTo>
                  <a:pt x="5393" y="1651"/>
                </a:lnTo>
                <a:lnTo>
                  <a:pt x="5539" y="1468"/>
                </a:lnTo>
                <a:lnTo>
                  <a:pt x="5613" y="1284"/>
                </a:lnTo>
                <a:lnTo>
                  <a:pt x="5686" y="1101"/>
                </a:lnTo>
                <a:lnTo>
                  <a:pt x="5686" y="844"/>
                </a:lnTo>
                <a:lnTo>
                  <a:pt x="5613" y="624"/>
                </a:lnTo>
                <a:lnTo>
                  <a:pt x="5503" y="404"/>
                </a:lnTo>
                <a:lnTo>
                  <a:pt x="5466" y="257"/>
                </a:lnTo>
                <a:lnTo>
                  <a:pt x="5429" y="184"/>
                </a:lnTo>
                <a:lnTo>
                  <a:pt x="5356" y="147"/>
                </a:lnTo>
                <a:lnTo>
                  <a:pt x="5209" y="147"/>
                </a:lnTo>
                <a:lnTo>
                  <a:pt x="5063" y="110"/>
                </a:lnTo>
                <a:lnTo>
                  <a:pt x="4989" y="37"/>
                </a:lnTo>
                <a:lnTo>
                  <a:pt x="4806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54" name="Google Shape;254;p16"/>
          <p:cNvSpPr/>
          <p:nvPr/>
        </p:nvSpPr>
        <p:spPr>
          <a:xfrm>
            <a:off x="2681615" y="4813558"/>
            <a:ext cx="816944" cy="313967"/>
          </a:xfrm>
          <a:custGeom>
            <a:avLst/>
            <a:gdLst/>
            <a:ahLst/>
            <a:cxnLst/>
            <a:rect l="l" t="t" r="r" b="b"/>
            <a:pathLst>
              <a:path w="16325" h="6274" extrusionOk="0">
                <a:moveTo>
                  <a:pt x="14710" y="1"/>
                </a:moveTo>
                <a:lnTo>
                  <a:pt x="14527" y="74"/>
                </a:lnTo>
                <a:lnTo>
                  <a:pt x="14380" y="147"/>
                </a:lnTo>
                <a:lnTo>
                  <a:pt x="14270" y="221"/>
                </a:lnTo>
                <a:lnTo>
                  <a:pt x="14270" y="257"/>
                </a:lnTo>
                <a:lnTo>
                  <a:pt x="14197" y="221"/>
                </a:lnTo>
                <a:lnTo>
                  <a:pt x="14087" y="221"/>
                </a:lnTo>
                <a:lnTo>
                  <a:pt x="14013" y="294"/>
                </a:lnTo>
                <a:lnTo>
                  <a:pt x="13977" y="331"/>
                </a:lnTo>
                <a:lnTo>
                  <a:pt x="13977" y="441"/>
                </a:lnTo>
                <a:lnTo>
                  <a:pt x="14013" y="551"/>
                </a:lnTo>
                <a:lnTo>
                  <a:pt x="14050" y="587"/>
                </a:lnTo>
                <a:lnTo>
                  <a:pt x="14123" y="624"/>
                </a:lnTo>
                <a:lnTo>
                  <a:pt x="14343" y="624"/>
                </a:lnTo>
                <a:lnTo>
                  <a:pt x="14527" y="551"/>
                </a:lnTo>
                <a:lnTo>
                  <a:pt x="14710" y="477"/>
                </a:lnTo>
                <a:lnTo>
                  <a:pt x="14894" y="441"/>
                </a:lnTo>
                <a:lnTo>
                  <a:pt x="14967" y="477"/>
                </a:lnTo>
                <a:lnTo>
                  <a:pt x="15004" y="514"/>
                </a:lnTo>
                <a:lnTo>
                  <a:pt x="14967" y="587"/>
                </a:lnTo>
                <a:lnTo>
                  <a:pt x="14930" y="661"/>
                </a:lnTo>
                <a:lnTo>
                  <a:pt x="14747" y="881"/>
                </a:lnTo>
                <a:lnTo>
                  <a:pt x="14123" y="1725"/>
                </a:lnTo>
                <a:lnTo>
                  <a:pt x="14123" y="1798"/>
                </a:lnTo>
                <a:lnTo>
                  <a:pt x="14087" y="1871"/>
                </a:lnTo>
                <a:lnTo>
                  <a:pt x="14123" y="1981"/>
                </a:lnTo>
                <a:lnTo>
                  <a:pt x="14233" y="2055"/>
                </a:lnTo>
                <a:lnTo>
                  <a:pt x="14343" y="2091"/>
                </a:lnTo>
                <a:lnTo>
                  <a:pt x="14820" y="2091"/>
                </a:lnTo>
                <a:lnTo>
                  <a:pt x="15260" y="2055"/>
                </a:lnTo>
                <a:lnTo>
                  <a:pt x="15774" y="1945"/>
                </a:lnTo>
                <a:lnTo>
                  <a:pt x="16031" y="1871"/>
                </a:lnTo>
                <a:lnTo>
                  <a:pt x="16251" y="1761"/>
                </a:lnTo>
                <a:lnTo>
                  <a:pt x="16324" y="1651"/>
                </a:lnTo>
                <a:lnTo>
                  <a:pt x="16324" y="1541"/>
                </a:lnTo>
                <a:lnTo>
                  <a:pt x="16288" y="1468"/>
                </a:lnTo>
                <a:lnTo>
                  <a:pt x="16214" y="1431"/>
                </a:lnTo>
                <a:lnTo>
                  <a:pt x="16141" y="1394"/>
                </a:lnTo>
                <a:lnTo>
                  <a:pt x="15957" y="1431"/>
                </a:lnTo>
                <a:lnTo>
                  <a:pt x="15774" y="1468"/>
                </a:lnTo>
                <a:lnTo>
                  <a:pt x="15370" y="1541"/>
                </a:lnTo>
                <a:lnTo>
                  <a:pt x="14820" y="1615"/>
                </a:lnTo>
                <a:lnTo>
                  <a:pt x="14820" y="1615"/>
                </a:lnTo>
                <a:lnTo>
                  <a:pt x="15260" y="1028"/>
                </a:lnTo>
                <a:lnTo>
                  <a:pt x="15370" y="844"/>
                </a:lnTo>
                <a:lnTo>
                  <a:pt x="15481" y="698"/>
                </a:lnTo>
                <a:lnTo>
                  <a:pt x="15517" y="477"/>
                </a:lnTo>
                <a:lnTo>
                  <a:pt x="15517" y="404"/>
                </a:lnTo>
                <a:lnTo>
                  <a:pt x="15481" y="294"/>
                </a:lnTo>
                <a:lnTo>
                  <a:pt x="15370" y="184"/>
                </a:lnTo>
                <a:lnTo>
                  <a:pt x="15224" y="74"/>
                </a:lnTo>
                <a:lnTo>
                  <a:pt x="15077" y="37"/>
                </a:lnTo>
                <a:lnTo>
                  <a:pt x="14894" y="1"/>
                </a:lnTo>
                <a:close/>
                <a:moveTo>
                  <a:pt x="6604" y="2788"/>
                </a:moveTo>
                <a:lnTo>
                  <a:pt x="6163" y="2898"/>
                </a:lnTo>
                <a:lnTo>
                  <a:pt x="5576" y="2972"/>
                </a:lnTo>
                <a:lnTo>
                  <a:pt x="5283" y="3045"/>
                </a:lnTo>
                <a:lnTo>
                  <a:pt x="4990" y="3118"/>
                </a:lnTo>
                <a:lnTo>
                  <a:pt x="4953" y="3155"/>
                </a:lnTo>
                <a:lnTo>
                  <a:pt x="4880" y="3229"/>
                </a:lnTo>
                <a:lnTo>
                  <a:pt x="4880" y="3302"/>
                </a:lnTo>
                <a:lnTo>
                  <a:pt x="4880" y="3339"/>
                </a:lnTo>
                <a:lnTo>
                  <a:pt x="4880" y="3412"/>
                </a:lnTo>
                <a:lnTo>
                  <a:pt x="4916" y="3485"/>
                </a:lnTo>
                <a:lnTo>
                  <a:pt x="4990" y="3522"/>
                </a:lnTo>
                <a:lnTo>
                  <a:pt x="5063" y="3522"/>
                </a:lnTo>
                <a:lnTo>
                  <a:pt x="5613" y="3485"/>
                </a:lnTo>
                <a:lnTo>
                  <a:pt x="6163" y="3412"/>
                </a:lnTo>
                <a:lnTo>
                  <a:pt x="6640" y="3339"/>
                </a:lnTo>
                <a:lnTo>
                  <a:pt x="6860" y="3265"/>
                </a:lnTo>
                <a:lnTo>
                  <a:pt x="6970" y="3192"/>
                </a:lnTo>
                <a:lnTo>
                  <a:pt x="7044" y="3118"/>
                </a:lnTo>
                <a:lnTo>
                  <a:pt x="7044" y="3008"/>
                </a:lnTo>
                <a:lnTo>
                  <a:pt x="7044" y="2972"/>
                </a:lnTo>
                <a:lnTo>
                  <a:pt x="7007" y="2898"/>
                </a:lnTo>
                <a:lnTo>
                  <a:pt x="6897" y="2862"/>
                </a:lnTo>
                <a:lnTo>
                  <a:pt x="6824" y="2825"/>
                </a:lnTo>
                <a:lnTo>
                  <a:pt x="6604" y="2788"/>
                </a:lnTo>
                <a:close/>
                <a:moveTo>
                  <a:pt x="13500" y="1945"/>
                </a:moveTo>
                <a:lnTo>
                  <a:pt x="13280" y="1981"/>
                </a:lnTo>
                <a:lnTo>
                  <a:pt x="13060" y="2018"/>
                </a:lnTo>
                <a:lnTo>
                  <a:pt x="12876" y="2055"/>
                </a:lnTo>
                <a:lnTo>
                  <a:pt x="12693" y="2201"/>
                </a:lnTo>
                <a:lnTo>
                  <a:pt x="12546" y="2275"/>
                </a:lnTo>
                <a:lnTo>
                  <a:pt x="12436" y="2422"/>
                </a:lnTo>
                <a:lnTo>
                  <a:pt x="12289" y="2678"/>
                </a:lnTo>
                <a:lnTo>
                  <a:pt x="12179" y="3008"/>
                </a:lnTo>
                <a:lnTo>
                  <a:pt x="12179" y="3339"/>
                </a:lnTo>
                <a:lnTo>
                  <a:pt x="12179" y="3522"/>
                </a:lnTo>
                <a:lnTo>
                  <a:pt x="12216" y="3669"/>
                </a:lnTo>
                <a:lnTo>
                  <a:pt x="12289" y="3815"/>
                </a:lnTo>
                <a:lnTo>
                  <a:pt x="12363" y="3962"/>
                </a:lnTo>
                <a:lnTo>
                  <a:pt x="12473" y="4109"/>
                </a:lnTo>
                <a:lnTo>
                  <a:pt x="12583" y="4219"/>
                </a:lnTo>
                <a:lnTo>
                  <a:pt x="12729" y="4292"/>
                </a:lnTo>
                <a:lnTo>
                  <a:pt x="12876" y="4366"/>
                </a:lnTo>
                <a:lnTo>
                  <a:pt x="12986" y="4402"/>
                </a:lnTo>
                <a:lnTo>
                  <a:pt x="13096" y="4402"/>
                </a:lnTo>
                <a:lnTo>
                  <a:pt x="13353" y="4329"/>
                </a:lnTo>
                <a:lnTo>
                  <a:pt x="13757" y="4146"/>
                </a:lnTo>
                <a:lnTo>
                  <a:pt x="14197" y="3999"/>
                </a:lnTo>
                <a:lnTo>
                  <a:pt x="14417" y="3852"/>
                </a:lnTo>
                <a:lnTo>
                  <a:pt x="14564" y="3705"/>
                </a:lnTo>
                <a:lnTo>
                  <a:pt x="14600" y="3632"/>
                </a:lnTo>
                <a:lnTo>
                  <a:pt x="14564" y="3559"/>
                </a:lnTo>
                <a:lnTo>
                  <a:pt x="14527" y="3485"/>
                </a:lnTo>
                <a:lnTo>
                  <a:pt x="14453" y="3449"/>
                </a:lnTo>
                <a:lnTo>
                  <a:pt x="14343" y="3412"/>
                </a:lnTo>
                <a:lnTo>
                  <a:pt x="14197" y="3449"/>
                </a:lnTo>
                <a:lnTo>
                  <a:pt x="13940" y="3522"/>
                </a:lnTo>
                <a:lnTo>
                  <a:pt x="13426" y="3742"/>
                </a:lnTo>
                <a:lnTo>
                  <a:pt x="13280" y="3815"/>
                </a:lnTo>
                <a:lnTo>
                  <a:pt x="13133" y="3852"/>
                </a:lnTo>
                <a:lnTo>
                  <a:pt x="12986" y="3852"/>
                </a:lnTo>
                <a:lnTo>
                  <a:pt x="12839" y="3779"/>
                </a:lnTo>
                <a:lnTo>
                  <a:pt x="12766" y="3669"/>
                </a:lnTo>
                <a:lnTo>
                  <a:pt x="12729" y="3559"/>
                </a:lnTo>
                <a:lnTo>
                  <a:pt x="12656" y="3339"/>
                </a:lnTo>
                <a:lnTo>
                  <a:pt x="12656" y="3118"/>
                </a:lnTo>
                <a:lnTo>
                  <a:pt x="12729" y="2898"/>
                </a:lnTo>
                <a:lnTo>
                  <a:pt x="12839" y="2715"/>
                </a:lnTo>
                <a:lnTo>
                  <a:pt x="12986" y="2532"/>
                </a:lnTo>
                <a:lnTo>
                  <a:pt x="13133" y="2458"/>
                </a:lnTo>
                <a:lnTo>
                  <a:pt x="13280" y="2422"/>
                </a:lnTo>
                <a:lnTo>
                  <a:pt x="13610" y="2385"/>
                </a:lnTo>
                <a:lnTo>
                  <a:pt x="13940" y="2348"/>
                </a:lnTo>
                <a:lnTo>
                  <a:pt x="14307" y="2348"/>
                </a:lnTo>
                <a:lnTo>
                  <a:pt x="14307" y="2311"/>
                </a:lnTo>
                <a:lnTo>
                  <a:pt x="14307" y="2275"/>
                </a:lnTo>
                <a:lnTo>
                  <a:pt x="14307" y="2238"/>
                </a:lnTo>
                <a:lnTo>
                  <a:pt x="14123" y="2128"/>
                </a:lnTo>
                <a:lnTo>
                  <a:pt x="13903" y="2055"/>
                </a:lnTo>
                <a:lnTo>
                  <a:pt x="13720" y="1981"/>
                </a:lnTo>
                <a:lnTo>
                  <a:pt x="13500" y="1945"/>
                </a:lnTo>
                <a:close/>
                <a:moveTo>
                  <a:pt x="6787" y="4182"/>
                </a:moveTo>
                <a:lnTo>
                  <a:pt x="6347" y="4292"/>
                </a:lnTo>
                <a:lnTo>
                  <a:pt x="5907" y="4366"/>
                </a:lnTo>
                <a:lnTo>
                  <a:pt x="5466" y="4439"/>
                </a:lnTo>
                <a:lnTo>
                  <a:pt x="5063" y="4549"/>
                </a:lnTo>
                <a:lnTo>
                  <a:pt x="4990" y="4622"/>
                </a:lnTo>
                <a:lnTo>
                  <a:pt x="4953" y="4696"/>
                </a:lnTo>
                <a:lnTo>
                  <a:pt x="4953" y="4806"/>
                </a:lnTo>
                <a:lnTo>
                  <a:pt x="5063" y="4843"/>
                </a:lnTo>
                <a:lnTo>
                  <a:pt x="5283" y="4879"/>
                </a:lnTo>
                <a:lnTo>
                  <a:pt x="5980" y="4879"/>
                </a:lnTo>
                <a:lnTo>
                  <a:pt x="6457" y="4769"/>
                </a:lnTo>
                <a:lnTo>
                  <a:pt x="6897" y="4659"/>
                </a:lnTo>
                <a:lnTo>
                  <a:pt x="6970" y="4622"/>
                </a:lnTo>
                <a:lnTo>
                  <a:pt x="7044" y="4586"/>
                </a:lnTo>
                <a:lnTo>
                  <a:pt x="7080" y="4512"/>
                </a:lnTo>
                <a:lnTo>
                  <a:pt x="7117" y="4439"/>
                </a:lnTo>
                <a:lnTo>
                  <a:pt x="7080" y="4292"/>
                </a:lnTo>
                <a:lnTo>
                  <a:pt x="7007" y="4219"/>
                </a:lnTo>
                <a:lnTo>
                  <a:pt x="6934" y="4182"/>
                </a:lnTo>
                <a:close/>
                <a:moveTo>
                  <a:pt x="11079" y="2055"/>
                </a:moveTo>
                <a:lnTo>
                  <a:pt x="10785" y="2091"/>
                </a:lnTo>
                <a:lnTo>
                  <a:pt x="10565" y="2165"/>
                </a:lnTo>
                <a:lnTo>
                  <a:pt x="10382" y="2311"/>
                </a:lnTo>
                <a:lnTo>
                  <a:pt x="10235" y="2495"/>
                </a:lnTo>
                <a:lnTo>
                  <a:pt x="10198" y="2385"/>
                </a:lnTo>
                <a:lnTo>
                  <a:pt x="10088" y="2348"/>
                </a:lnTo>
                <a:lnTo>
                  <a:pt x="9942" y="2311"/>
                </a:lnTo>
                <a:lnTo>
                  <a:pt x="9611" y="2311"/>
                </a:lnTo>
                <a:lnTo>
                  <a:pt x="9501" y="2348"/>
                </a:lnTo>
                <a:lnTo>
                  <a:pt x="9208" y="2495"/>
                </a:lnTo>
                <a:lnTo>
                  <a:pt x="8988" y="2678"/>
                </a:lnTo>
                <a:lnTo>
                  <a:pt x="8951" y="2568"/>
                </a:lnTo>
                <a:lnTo>
                  <a:pt x="8915" y="2532"/>
                </a:lnTo>
                <a:lnTo>
                  <a:pt x="8878" y="2532"/>
                </a:lnTo>
                <a:lnTo>
                  <a:pt x="8804" y="2568"/>
                </a:lnTo>
                <a:lnTo>
                  <a:pt x="8731" y="2752"/>
                </a:lnTo>
                <a:lnTo>
                  <a:pt x="8658" y="2935"/>
                </a:lnTo>
                <a:lnTo>
                  <a:pt x="8621" y="3339"/>
                </a:lnTo>
                <a:lnTo>
                  <a:pt x="8584" y="3705"/>
                </a:lnTo>
                <a:lnTo>
                  <a:pt x="8621" y="4072"/>
                </a:lnTo>
                <a:lnTo>
                  <a:pt x="8694" y="4439"/>
                </a:lnTo>
                <a:lnTo>
                  <a:pt x="8768" y="4806"/>
                </a:lnTo>
                <a:lnTo>
                  <a:pt x="8804" y="4879"/>
                </a:lnTo>
                <a:lnTo>
                  <a:pt x="8878" y="4953"/>
                </a:lnTo>
                <a:lnTo>
                  <a:pt x="8951" y="4989"/>
                </a:lnTo>
                <a:lnTo>
                  <a:pt x="9061" y="4953"/>
                </a:lnTo>
                <a:lnTo>
                  <a:pt x="9135" y="4916"/>
                </a:lnTo>
                <a:lnTo>
                  <a:pt x="9208" y="4879"/>
                </a:lnTo>
                <a:lnTo>
                  <a:pt x="9245" y="4769"/>
                </a:lnTo>
                <a:lnTo>
                  <a:pt x="9208" y="4659"/>
                </a:lnTo>
                <a:lnTo>
                  <a:pt x="9135" y="4182"/>
                </a:lnTo>
                <a:lnTo>
                  <a:pt x="9098" y="3669"/>
                </a:lnTo>
                <a:lnTo>
                  <a:pt x="9135" y="3339"/>
                </a:lnTo>
                <a:lnTo>
                  <a:pt x="9208" y="3118"/>
                </a:lnTo>
                <a:lnTo>
                  <a:pt x="9391" y="2972"/>
                </a:lnTo>
                <a:lnTo>
                  <a:pt x="9575" y="2825"/>
                </a:lnTo>
                <a:lnTo>
                  <a:pt x="9795" y="2788"/>
                </a:lnTo>
                <a:lnTo>
                  <a:pt x="9868" y="4072"/>
                </a:lnTo>
                <a:lnTo>
                  <a:pt x="9905" y="4146"/>
                </a:lnTo>
                <a:lnTo>
                  <a:pt x="9942" y="4219"/>
                </a:lnTo>
                <a:lnTo>
                  <a:pt x="10015" y="4292"/>
                </a:lnTo>
                <a:lnTo>
                  <a:pt x="10125" y="4292"/>
                </a:lnTo>
                <a:lnTo>
                  <a:pt x="10198" y="4329"/>
                </a:lnTo>
                <a:lnTo>
                  <a:pt x="10272" y="4292"/>
                </a:lnTo>
                <a:lnTo>
                  <a:pt x="10308" y="4219"/>
                </a:lnTo>
                <a:lnTo>
                  <a:pt x="10345" y="4146"/>
                </a:lnTo>
                <a:lnTo>
                  <a:pt x="10455" y="3559"/>
                </a:lnTo>
                <a:lnTo>
                  <a:pt x="10565" y="3008"/>
                </a:lnTo>
                <a:lnTo>
                  <a:pt x="10602" y="2862"/>
                </a:lnTo>
                <a:lnTo>
                  <a:pt x="10675" y="2752"/>
                </a:lnTo>
                <a:lnTo>
                  <a:pt x="10785" y="2642"/>
                </a:lnTo>
                <a:lnTo>
                  <a:pt x="10895" y="2568"/>
                </a:lnTo>
                <a:lnTo>
                  <a:pt x="11079" y="2568"/>
                </a:lnTo>
                <a:lnTo>
                  <a:pt x="11115" y="2642"/>
                </a:lnTo>
                <a:lnTo>
                  <a:pt x="11115" y="2752"/>
                </a:lnTo>
                <a:lnTo>
                  <a:pt x="11115" y="2862"/>
                </a:lnTo>
                <a:lnTo>
                  <a:pt x="11189" y="3449"/>
                </a:lnTo>
                <a:lnTo>
                  <a:pt x="11299" y="4036"/>
                </a:lnTo>
                <a:lnTo>
                  <a:pt x="11372" y="4256"/>
                </a:lnTo>
                <a:lnTo>
                  <a:pt x="11446" y="4512"/>
                </a:lnTo>
                <a:lnTo>
                  <a:pt x="11556" y="4732"/>
                </a:lnTo>
                <a:lnTo>
                  <a:pt x="11629" y="4806"/>
                </a:lnTo>
                <a:lnTo>
                  <a:pt x="11739" y="4843"/>
                </a:lnTo>
                <a:lnTo>
                  <a:pt x="11849" y="4843"/>
                </a:lnTo>
                <a:lnTo>
                  <a:pt x="11922" y="4806"/>
                </a:lnTo>
                <a:lnTo>
                  <a:pt x="11996" y="4769"/>
                </a:lnTo>
                <a:lnTo>
                  <a:pt x="12032" y="4696"/>
                </a:lnTo>
                <a:lnTo>
                  <a:pt x="12069" y="4586"/>
                </a:lnTo>
                <a:lnTo>
                  <a:pt x="11996" y="4476"/>
                </a:lnTo>
                <a:lnTo>
                  <a:pt x="11922" y="4402"/>
                </a:lnTo>
                <a:lnTo>
                  <a:pt x="11886" y="4256"/>
                </a:lnTo>
                <a:lnTo>
                  <a:pt x="11812" y="4072"/>
                </a:lnTo>
                <a:lnTo>
                  <a:pt x="11776" y="3779"/>
                </a:lnTo>
                <a:lnTo>
                  <a:pt x="11666" y="3339"/>
                </a:lnTo>
                <a:lnTo>
                  <a:pt x="11629" y="2862"/>
                </a:lnTo>
                <a:lnTo>
                  <a:pt x="11629" y="2532"/>
                </a:lnTo>
                <a:lnTo>
                  <a:pt x="11592" y="2385"/>
                </a:lnTo>
                <a:lnTo>
                  <a:pt x="11482" y="2275"/>
                </a:lnTo>
                <a:lnTo>
                  <a:pt x="11299" y="2128"/>
                </a:lnTo>
                <a:lnTo>
                  <a:pt x="11189" y="2091"/>
                </a:lnTo>
                <a:lnTo>
                  <a:pt x="11079" y="2055"/>
                </a:lnTo>
                <a:close/>
                <a:moveTo>
                  <a:pt x="2715" y="1138"/>
                </a:moveTo>
                <a:lnTo>
                  <a:pt x="2569" y="1174"/>
                </a:lnTo>
                <a:lnTo>
                  <a:pt x="2422" y="1284"/>
                </a:lnTo>
                <a:lnTo>
                  <a:pt x="2385" y="1358"/>
                </a:lnTo>
                <a:lnTo>
                  <a:pt x="2165" y="1284"/>
                </a:lnTo>
                <a:lnTo>
                  <a:pt x="1762" y="1284"/>
                </a:lnTo>
                <a:lnTo>
                  <a:pt x="1542" y="1358"/>
                </a:lnTo>
                <a:lnTo>
                  <a:pt x="771" y="1504"/>
                </a:lnTo>
                <a:lnTo>
                  <a:pt x="368" y="1651"/>
                </a:lnTo>
                <a:lnTo>
                  <a:pt x="184" y="1725"/>
                </a:lnTo>
                <a:lnTo>
                  <a:pt x="38" y="1835"/>
                </a:lnTo>
                <a:lnTo>
                  <a:pt x="1" y="1908"/>
                </a:lnTo>
                <a:lnTo>
                  <a:pt x="1" y="1981"/>
                </a:lnTo>
                <a:lnTo>
                  <a:pt x="38" y="2018"/>
                </a:lnTo>
                <a:lnTo>
                  <a:pt x="111" y="2055"/>
                </a:lnTo>
                <a:lnTo>
                  <a:pt x="74" y="2348"/>
                </a:lnTo>
                <a:lnTo>
                  <a:pt x="74" y="2642"/>
                </a:lnTo>
                <a:lnTo>
                  <a:pt x="74" y="3705"/>
                </a:lnTo>
                <a:lnTo>
                  <a:pt x="111" y="4843"/>
                </a:lnTo>
                <a:lnTo>
                  <a:pt x="148" y="5980"/>
                </a:lnTo>
                <a:lnTo>
                  <a:pt x="184" y="6090"/>
                </a:lnTo>
                <a:lnTo>
                  <a:pt x="294" y="6200"/>
                </a:lnTo>
                <a:lnTo>
                  <a:pt x="404" y="6236"/>
                </a:lnTo>
                <a:lnTo>
                  <a:pt x="514" y="6200"/>
                </a:lnTo>
                <a:lnTo>
                  <a:pt x="624" y="6236"/>
                </a:lnTo>
                <a:lnTo>
                  <a:pt x="845" y="6273"/>
                </a:lnTo>
                <a:lnTo>
                  <a:pt x="1028" y="6236"/>
                </a:lnTo>
                <a:lnTo>
                  <a:pt x="1395" y="6163"/>
                </a:lnTo>
                <a:lnTo>
                  <a:pt x="2385" y="5980"/>
                </a:lnTo>
                <a:lnTo>
                  <a:pt x="2605" y="5943"/>
                </a:lnTo>
                <a:lnTo>
                  <a:pt x="2752" y="5906"/>
                </a:lnTo>
                <a:lnTo>
                  <a:pt x="2899" y="5833"/>
                </a:lnTo>
                <a:lnTo>
                  <a:pt x="2972" y="5686"/>
                </a:lnTo>
                <a:lnTo>
                  <a:pt x="2972" y="5576"/>
                </a:lnTo>
                <a:lnTo>
                  <a:pt x="2935" y="5503"/>
                </a:lnTo>
                <a:lnTo>
                  <a:pt x="2825" y="5429"/>
                </a:lnTo>
                <a:lnTo>
                  <a:pt x="2679" y="5393"/>
                </a:lnTo>
                <a:lnTo>
                  <a:pt x="2532" y="5393"/>
                </a:lnTo>
                <a:lnTo>
                  <a:pt x="2385" y="5429"/>
                </a:lnTo>
                <a:lnTo>
                  <a:pt x="2055" y="5503"/>
                </a:lnTo>
                <a:lnTo>
                  <a:pt x="1762" y="5576"/>
                </a:lnTo>
                <a:lnTo>
                  <a:pt x="1028" y="5723"/>
                </a:lnTo>
                <a:lnTo>
                  <a:pt x="698" y="5796"/>
                </a:lnTo>
                <a:lnTo>
                  <a:pt x="661" y="4953"/>
                </a:lnTo>
                <a:lnTo>
                  <a:pt x="624" y="4109"/>
                </a:lnTo>
                <a:lnTo>
                  <a:pt x="845" y="4109"/>
                </a:lnTo>
                <a:lnTo>
                  <a:pt x="1028" y="4072"/>
                </a:lnTo>
                <a:lnTo>
                  <a:pt x="1431" y="3962"/>
                </a:lnTo>
                <a:lnTo>
                  <a:pt x="2459" y="3742"/>
                </a:lnTo>
                <a:lnTo>
                  <a:pt x="2495" y="3779"/>
                </a:lnTo>
                <a:lnTo>
                  <a:pt x="2605" y="3779"/>
                </a:lnTo>
                <a:lnTo>
                  <a:pt x="2679" y="3742"/>
                </a:lnTo>
                <a:lnTo>
                  <a:pt x="2752" y="3705"/>
                </a:lnTo>
                <a:lnTo>
                  <a:pt x="2789" y="3669"/>
                </a:lnTo>
                <a:lnTo>
                  <a:pt x="2862" y="3559"/>
                </a:lnTo>
                <a:lnTo>
                  <a:pt x="2899" y="3485"/>
                </a:lnTo>
                <a:lnTo>
                  <a:pt x="2899" y="3412"/>
                </a:lnTo>
                <a:lnTo>
                  <a:pt x="2862" y="3339"/>
                </a:lnTo>
                <a:lnTo>
                  <a:pt x="2825" y="3265"/>
                </a:lnTo>
                <a:lnTo>
                  <a:pt x="2715" y="3155"/>
                </a:lnTo>
                <a:lnTo>
                  <a:pt x="2532" y="3155"/>
                </a:lnTo>
                <a:lnTo>
                  <a:pt x="1431" y="3449"/>
                </a:lnTo>
                <a:lnTo>
                  <a:pt x="1028" y="3522"/>
                </a:lnTo>
                <a:lnTo>
                  <a:pt x="808" y="3595"/>
                </a:lnTo>
                <a:lnTo>
                  <a:pt x="624" y="3632"/>
                </a:lnTo>
                <a:lnTo>
                  <a:pt x="588" y="2788"/>
                </a:lnTo>
                <a:lnTo>
                  <a:pt x="588" y="2458"/>
                </a:lnTo>
                <a:lnTo>
                  <a:pt x="551" y="2091"/>
                </a:lnTo>
                <a:lnTo>
                  <a:pt x="1065" y="1981"/>
                </a:lnTo>
                <a:lnTo>
                  <a:pt x="1615" y="1835"/>
                </a:lnTo>
                <a:lnTo>
                  <a:pt x="1798" y="1798"/>
                </a:lnTo>
                <a:lnTo>
                  <a:pt x="2055" y="1798"/>
                </a:lnTo>
                <a:lnTo>
                  <a:pt x="2165" y="1871"/>
                </a:lnTo>
                <a:lnTo>
                  <a:pt x="2238" y="1908"/>
                </a:lnTo>
                <a:lnTo>
                  <a:pt x="2312" y="1945"/>
                </a:lnTo>
                <a:lnTo>
                  <a:pt x="2422" y="1945"/>
                </a:lnTo>
                <a:lnTo>
                  <a:pt x="2495" y="1908"/>
                </a:lnTo>
                <a:lnTo>
                  <a:pt x="3009" y="1651"/>
                </a:lnTo>
                <a:lnTo>
                  <a:pt x="3082" y="1615"/>
                </a:lnTo>
                <a:lnTo>
                  <a:pt x="3119" y="1578"/>
                </a:lnTo>
                <a:lnTo>
                  <a:pt x="3156" y="1431"/>
                </a:lnTo>
                <a:lnTo>
                  <a:pt x="3119" y="1284"/>
                </a:lnTo>
                <a:lnTo>
                  <a:pt x="3082" y="1248"/>
                </a:lnTo>
                <a:lnTo>
                  <a:pt x="3009" y="1174"/>
                </a:lnTo>
                <a:lnTo>
                  <a:pt x="2862" y="1138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55" name="Google Shape;255;p16"/>
          <p:cNvSpPr/>
          <p:nvPr/>
        </p:nvSpPr>
        <p:spPr>
          <a:xfrm>
            <a:off x="7146421" y="4508764"/>
            <a:ext cx="1040884" cy="730621"/>
          </a:xfrm>
          <a:custGeom>
            <a:avLst/>
            <a:gdLst/>
            <a:ahLst/>
            <a:cxnLst/>
            <a:rect l="l" t="t" r="r" b="b"/>
            <a:pathLst>
              <a:path w="20800" h="14600" extrusionOk="0">
                <a:moveTo>
                  <a:pt x="5466" y="441"/>
                </a:moveTo>
                <a:lnTo>
                  <a:pt x="5650" y="478"/>
                </a:lnTo>
                <a:lnTo>
                  <a:pt x="5577" y="478"/>
                </a:lnTo>
                <a:lnTo>
                  <a:pt x="5466" y="441"/>
                </a:lnTo>
                <a:close/>
                <a:moveTo>
                  <a:pt x="4843" y="478"/>
                </a:moveTo>
                <a:lnTo>
                  <a:pt x="4806" y="514"/>
                </a:lnTo>
                <a:lnTo>
                  <a:pt x="4586" y="551"/>
                </a:lnTo>
                <a:lnTo>
                  <a:pt x="4843" y="478"/>
                </a:lnTo>
                <a:close/>
                <a:moveTo>
                  <a:pt x="5173" y="808"/>
                </a:moveTo>
                <a:lnTo>
                  <a:pt x="5210" y="844"/>
                </a:lnTo>
                <a:lnTo>
                  <a:pt x="5246" y="918"/>
                </a:lnTo>
                <a:lnTo>
                  <a:pt x="5356" y="991"/>
                </a:lnTo>
                <a:lnTo>
                  <a:pt x="5503" y="1028"/>
                </a:lnTo>
                <a:lnTo>
                  <a:pt x="5760" y="1028"/>
                </a:lnTo>
                <a:lnTo>
                  <a:pt x="5870" y="991"/>
                </a:lnTo>
                <a:lnTo>
                  <a:pt x="5980" y="991"/>
                </a:lnTo>
                <a:lnTo>
                  <a:pt x="6017" y="1028"/>
                </a:lnTo>
                <a:lnTo>
                  <a:pt x="6053" y="1101"/>
                </a:lnTo>
                <a:lnTo>
                  <a:pt x="6163" y="1431"/>
                </a:lnTo>
                <a:lnTo>
                  <a:pt x="6163" y="1725"/>
                </a:lnTo>
                <a:lnTo>
                  <a:pt x="6127" y="2055"/>
                </a:lnTo>
                <a:lnTo>
                  <a:pt x="6053" y="2348"/>
                </a:lnTo>
                <a:lnTo>
                  <a:pt x="5980" y="2532"/>
                </a:lnTo>
                <a:lnTo>
                  <a:pt x="5907" y="2715"/>
                </a:lnTo>
                <a:lnTo>
                  <a:pt x="5650" y="3009"/>
                </a:lnTo>
                <a:lnTo>
                  <a:pt x="5393" y="3229"/>
                </a:lnTo>
                <a:lnTo>
                  <a:pt x="5063" y="3412"/>
                </a:lnTo>
                <a:lnTo>
                  <a:pt x="5063" y="3375"/>
                </a:lnTo>
                <a:lnTo>
                  <a:pt x="5063" y="3302"/>
                </a:lnTo>
                <a:lnTo>
                  <a:pt x="5026" y="3265"/>
                </a:lnTo>
                <a:lnTo>
                  <a:pt x="4953" y="3229"/>
                </a:lnTo>
                <a:lnTo>
                  <a:pt x="4880" y="3229"/>
                </a:lnTo>
                <a:lnTo>
                  <a:pt x="5063" y="2789"/>
                </a:lnTo>
                <a:lnTo>
                  <a:pt x="5063" y="2715"/>
                </a:lnTo>
                <a:lnTo>
                  <a:pt x="4990" y="2679"/>
                </a:lnTo>
                <a:lnTo>
                  <a:pt x="4953" y="2679"/>
                </a:lnTo>
                <a:lnTo>
                  <a:pt x="4880" y="2715"/>
                </a:lnTo>
                <a:lnTo>
                  <a:pt x="4549" y="3229"/>
                </a:lnTo>
                <a:lnTo>
                  <a:pt x="4329" y="3559"/>
                </a:lnTo>
                <a:lnTo>
                  <a:pt x="4109" y="3522"/>
                </a:lnTo>
                <a:lnTo>
                  <a:pt x="3853" y="3486"/>
                </a:lnTo>
                <a:lnTo>
                  <a:pt x="3706" y="3449"/>
                </a:lnTo>
                <a:lnTo>
                  <a:pt x="3999" y="3192"/>
                </a:lnTo>
                <a:lnTo>
                  <a:pt x="4586" y="2642"/>
                </a:lnTo>
                <a:lnTo>
                  <a:pt x="4586" y="2568"/>
                </a:lnTo>
                <a:lnTo>
                  <a:pt x="4586" y="2495"/>
                </a:lnTo>
                <a:lnTo>
                  <a:pt x="4513" y="2458"/>
                </a:lnTo>
                <a:lnTo>
                  <a:pt x="4439" y="2458"/>
                </a:lnTo>
                <a:lnTo>
                  <a:pt x="3486" y="3119"/>
                </a:lnTo>
                <a:lnTo>
                  <a:pt x="3302" y="3265"/>
                </a:lnTo>
                <a:lnTo>
                  <a:pt x="3229" y="3192"/>
                </a:lnTo>
                <a:lnTo>
                  <a:pt x="3266" y="3082"/>
                </a:lnTo>
                <a:lnTo>
                  <a:pt x="3302" y="3009"/>
                </a:lnTo>
                <a:lnTo>
                  <a:pt x="3266" y="2935"/>
                </a:lnTo>
                <a:lnTo>
                  <a:pt x="3229" y="2899"/>
                </a:lnTo>
                <a:lnTo>
                  <a:pt x="3339" y="2935"/>
                </a:lnTo>
                <a:lnTo>
                  <a:pt x="3669" y="2752"/>
                </a:lnTo>
                <a:lnTo>
                  <a:pt x="4733" y="2055"/>
                </a:lnTo>
                <a:lnTo>
                  <a:pt x="4770" y="1982"/>
                </a:lnTo>
                <a:lnTo>
                  <a:pt x="4770" y="1945"/>
                </a:lnTo>
                <a:lnTo>
                  <a:pt x="4733" y="1872"/>
                </a:lnTo>
                <a:lnTo>
                  <a:pt x="4660" y="1872"/>
                </a:lnTo>
                <a:lnTo>
                  <a:pt x="4329" y="1982"/>
                </a:lnTo>
                <a:lnTo>
                  <a:pt x="3816" y="2202"/>
                </a:lnTo>
                <a:lnTo>
                  <a:pt x="3302" y="2458"/>
                </a:lnTo>
                <a:lnTo>
                  <a:pt x="3082" y="2642"/>
                </a:lnTo>
                <a:lnTo>
                  <a:pt x="2935" y="2789"/>
                </a:lnTo>
                <a:lnTo>
                  <a:pt x="2899" y="2605"/>
                </a:lnTo>
                <a:lnTo>
                  <a:pt x="2899" y="2458"/>
                </a:lnTo>
                <a:lnTo>
                  <a:pt x="3082" y="2385"/>
                </a:lnTo>
                <a:lnTo>
                  <a:pt x="3266" y="2238"/>
                </a:lnTo>
                <a:lnTo>
                  <a:pt x="3632" y="2018"/>
                </a:lnTo>
                <a:lnTo>
                  <a:pt x="4109" y="1725"/>
                </a:lnTo>
                <a:lnTo>
                  <a:pt x="4586" y="1505"/>
                </a:lnTo>
                <a:lnTo>
                  <a:pt x="4660" y="1431"/>
                </a:lnTo>
                <a:lnTo>
                  <a:pt x="4660" y="1358"/>
                </a:lnTo>
                <a:lnTo>
                  <a:pt x="4586" y="1321"/>
                </a:lnTo>
                <a:lnTo>
                  <a:pt x="4513" y="1285"/>
                </a:lnTo>
                <a:lnTo>
                  <a:pt x="4256" y="1358"/>
                </a:lnTo>
                <a:lnTo>
                  <a:pt x="3963" y="1431"/>
                </a:lnTo>
                <a:lnTo>
                  <a:pt x="3706" y="1505"/>
                </a:lnTo>
                <a:lnTo>
                  <a:pt x="3449" y="1651"/>
                </a:lnTo>
                <a:lnTo>
                  <a:pt x="3156" y="1798"/>
                </a:lnTo>
                <a:lnTo>
                  <a:pt x="3302" y="1578"/>
                </a:lnTo>
                <a:lnTo>
                  <a:pt x="3486" y="1358"/>
                </a:lnTo>
                <a:lnTo>
                  <a:pt x="3779" y="1211"/>
                </a:lnTo>
                <a:lnTo>
                  <a:pt x="4109" y="1065"/>
                </a:lnTo>
                <a:lnTo>
                  <a:pt x="4733" y="844"/>
                </a:lnTo>
                <a:lnTo>
                  <a:pt x="4770" y="918"/>
                </a:lnTo>
                <a:lnTo>
                  <a:pt x="4843" y="991"/>
                </a:lnTo>
                <a:lnTo>
                  <a:pt x="4916" y="991"/>
                </a:lnTo>
                <a:lnTo>
                  <a:pt x="4990" y="1028"/>
                </a:lnTo>
                <a:lnTo>
                  <a:pt x="5063" y="991"/>
                </a:lnTo>
                <a:lnTo>
                  <a:pt x="5100" y="955"/>
                </a:lnTo>
                <a:lnTo>
                  <a:pt x="5173" y="881"/>
                </a:lnTo>
                <a:lnTo>
                  <a:pt x="5173" y="808"/>
                </a:lnTo>
                <a:close/>
                <a:moveTo>
                  <a:pt x="9648" y="3302"/>
                </a:moveTo>
                <a:lnTo>
                  <a:pt x="9905" y="3375"/>
                </a:lnTo>
                <a:lnTo>
                  <a:pt x="9905" y="3412"/>
                </a:lnTo>
                <a:lnTo>
                  <a:pt x="10125" y="3632"/>
                </a:lnTo>
                <a:lnTo>
                  <a:pt x="10308" y="3889"/>
                </a:lnTo>
                <a:lnTo>
                  <a:pt x="10162" y="4036"/>
                </a:lnTo>
                <a:lnTo>
                  <a:pt x="9978" y="4182"/>
                </a:lnTo>
                <a:lnTo>
                  <a:pt x="9795" y="4293"/>
                </a:lnTo>
                <a:lnTo>
                  <a:pt x="9612" y="4329"/>
                </a:lnTo>
                <a:lnTo>
                  <a:pt x="9501" y="4293"/>
                </a:lnTo>
                <a:lnTo>
                  <a:pt x="9428" y="4256"/>
                </a:lnTo>
                <a:lnTo>
                  <a:pt x="9501" y="4146"/>
                </a:lnTo>
                <a:lnTo>
                  <a:pt x="9501" y="4072"/>
                </a:lnTo>
                <a:lnTo>
                  <a:pt x="9465" y="3999"/>
                </a:lnTo>
                <a:lnTo>
                  <a:pt x="9391" y="3926"/>
                </a:lnTo>
                <a:lnTo>
                  <a:pt x="9245" y="3926"/>
                </a:lnTo>
                <a:lnTo>
                  <a:pt x="9465" y="3816"/>
                </a:lnTo>
                <a:lnTo>
                  <a:pt x="9501" y="3779"/>
                </a:lnTo>
                <a:lnTo>
                  <a:pt x="9538" y="3742"/>
                </a:lnTo>
                <a:lnTo>
                  <a:pt x="9538" y="3632"/>
                </a:lnTo>
                <a:lnTo>
                  <a:pt x="9465" y="3559"/>
                </a:lnTo>
                <a:lnTo>
                  <a:pt x="9391" y="3522"/>
                </a:lnTo>
                <a:lnTo>
                  <a:pt x="9355" y="3522"/>
                </a:lnTo>
                <a:lnTo>
                  <a:pt x="9061" y="3632"/>
                </a:lnTo>
                <a:lnTo>
                  <a:pt x="9208" y="3375"/>
                </a:lnTo>
                <a:lnTo>
                  <a:pt x="9281" y="3412"/>
                </a:lnTo>
                <a:lnTo>
                  <a:pt x="9355" y="3412"/>
                </a:lnTo>
                <a:lnTo>
                  <a:pt x="9501" y="3375"/>
                </a:lnTo>
                <a:lnTo>
                  <a:pt x="9648" y="3302"/>
                </a:lnTo>
                <a:close/>
                <a:moveTo>
                  <a:pt x="1505" y="4329"/>
                </a:moveTo>
                <a:lnTo>
                  <a:pt x="1615" y="4366"/>
                </a:lnTo>
                <a:lnTo>
                  <a:pt x="1725" y="4439"/>
                </a:lnTo>
                <a:lnTo>
                  <a:pt x="1872" y="4586"/>
                </a:lnTo>
                <a:lnTo>
                  <a:pt x="1908" y="4769"/>
                </a:lnTo>
                <a:lnTo>
                  <a:pt x="1945" y="4916"/>
                </a:lnTo>
                <a:lnTo>
                  <a:pt x="1908" y="5100"/>
                </a:lnTo>
                <a:lnTo>
                  <a:pt x="1872" y="5246"/>
                </a:lnTo>
                <a:lnTo>
                  <a:pt x="1762" y="5393"/>
                </a:lnTo>
                <a:lnTo>
                  <a:pt x="1615" y="5503"/>
                </a:lnTo>
                <a:lnTo>
                  <a:pt x="1468" y="5576"/>
                </a:lnTo>
                <a:lnTo>
                  <a:pt x="1432" y="5430"/>
                </a:lnTo>
                <a:lnTo>
                  <a:pt x="1432" y="5283"/>
                </a:lnTo>
                <a:lnTo>
                  <a:pt x="1432" y="5210"/>
                </a:lnTo>
                <a:lnTo>
                  <a:pt x="1395" y="5136"/>
                </a:lnTo>
                <a:lnTo>
                  <a:pt x="1395" y="5063"/>
                </a:lnTo>
                <a:lnTo>
                  <a:pt x="1321" y="4989"/>
                </a:lnTo>
                <a:lnTo>
                  <a:pt x="1285" y="4953"/>
                </a:lnTo>
                <a:lnTo>
                  <a:pt x="1175" y="4989"/>
                </a:lnTo>
                <a:lnTo>
                  <a:pt x="1028" y="5063"/>
                </a:lnTo>
                <a:lnTo>
                  <a:pt x="1138" y="4989"/>
                </a:lnTo>
                <a:lnTo>
                  <a:pt x="1321" y="4879"/>
                </a:lnTo>
                <a:lnTo>
                  <a:pt x="1468" y="4769"/>
                </a:lnTo>
                <a:lnTo>
                  <a:pt x="1542" y="4696"/>
                </a:lnTo>
                <a:lnTo>
                  <a:pt x="1505" y="4623"/>
                </a:lnTo>
                <a:lnTo>
                  <a:pt x="1468" y="4549"/>
                </a:lnTo>
                <a:lnTo>
                  <a:pt x="1395" y="4513"/>
                </a:lnTo>
                <a:lnTo>
                  <a:pt x="1432" y="4476"/>
                </a:lnTo>
                <a:lnTo>
                  <a:pt x="1468" y="4439"/>
                </a:lnTo>
                <a:lnTo>
                  <a:pt x="1468" y="4403"/>
                </a:lnTo>
                <a:lnTo>
                  <a:pt x="1432" y="4329"/>
                </a:lnTo>
                <a:close/>
                <a:moveTo>
                  <a:pt x="1138" y="5576"/>
                </a:moveTo>
                <a:lnTo>
                  <a:pt x="1138" y="5650"/>
                </a:lnTo>
                <a:lnTo>
                  <a:pt x="1028" y="5613"/>
                </a:lnTo>
                <a:lnTo>
                  <a:pt x="1138" y="5576"/>
                </a:lnTo>
                <a:close/>
                <a:moveTo>
                  <a:pt x="7887" y="5907"/>
                </a:moveTo>
                <a:lnTo>
                  <a:pt x="8218" y="5980"/>
                </a:lnTo>
                <a:lnTo>
                  <a:pt x="8291" y="6090"/>
                </a:lnTo>
                <a:lnTo>
                  <a:pt x="8401" y="6163"/>
                </a:lnTo>
                <a:lnTo>
                  <a:pt x="8511" y="6273"/>
                </a:lnTo>
                <a:lnTo>
                  <a:pt x="8621" y="6383"/>
                </a:lnTo>
                <a:lnTo>
                  <a:pt x="8694" y="6530"/>
                </a:lnTo>
                <a:lnTo>
                  <a:pt x="8768" y="6677"/>
                </a:lnTo>
                <a:lnTo>
                  <a:pt x="8805" y="6934"/>
                </a:lnTo>
                <a:lnTo>
                  <a:pt x="8768" y="7154"/>
                </a:lnTo>
                <a:lnTo>
                  <a:pt x="8658" y="7374"/>
                </a:lnTo>
                <a:lnTo>
                  <a:pt x="8548" y="7557"/>
                </a:lnTo>
                <a:lnTo>
                  <a:pt x="8438" y="7704"/>
                </a:lnTo>
                <a:lnTo>
                  <a:pt x="8291" y="7814"/>
                </a:lnTo>
                <a:lnTo>
                  <a:pt x="8144" y="7887"/>
                </a:lnTo>
                <a:lnTo>
                  <a:pt x="7998" y="7961"/>
                </a:lnTo>
                <a:lnTo>
                  <a:pt x="8071" y="7594"/>
                </a:lnTo>
                <a:lnTo>
                  <a:pt x="8071" y="7520"/>
                </a:lnTo>
                <a:lnTo>
                  <a:pt x="8034" y="7484"/>
                </a:lnTo>
                <a:lnTo>
                  <a:pt x="7961" y="7484"/>
                </a:lnTo>
                <a:lnTo>
                  <a:pt x="7924" y="7520"/>
                </a:lnTo>
                <a:lnTo>
                  <a:pt x="7741" y="7741"/>
                </a:lnTo>
                <a:lnTo>
                  <a:pt x="7557" y="7997"/>
                </a:lnTo>
                <a:lnTo>
                  <a:pt x="7264" y="7924"/>
                </a:lnTo>
                <a:lnTo>
                  <a:pt x="7484" y="7594"/>
                </a:lnTo>
                <a:lnTo>
                  <a:pt x="7741" y="7337"/>
                </a:lnTo>
                <a:lnTo>
                  <a:pt x="7741" y="7264"/>
                </a:lnTo>
                <a:lnTo>
                  <a:pt x="7741" y="7227"/>
                </a:lnTo>
                <a:lnTo>
                  <a:pt x="7631" y="7227"/>
                </a:lnTo>
                <a:lnTo>
                  <a:pt x="7447" y="7337"/>
                </a:lnTo>
                <a:lnTo>
                  <a:pt x="7264" y="7447"/>
                </a:lnTo>
                <a:lnTo>
                  <a:pt x="7080" y="7594"/>
                </a:lnTo>
                <a:lnTo>
                  <a:pt x="6934" y="7777"/>
                </a:lnTo>
                <a:lnTo>
                  <a:pt x="6860" y="7704"/>
                </a:lnTo>
                <a:lnTo>
                  <a:pt x="6714" y="7557"/>
                </a:lnTo>
                <a:lnTo>
                  <a:pt x="7227" y="7264"/>
                </a:lnTo>
                <a:lnTo>
                  <a:pt x="7741" y="6934"/>
                </a:lnTo>
                <a:lnTo>
                  <a:pt x="7741" y="6897"/>
                </a:lnTo>
                <a:lnTo>
                  <a:pt x="7704" y="6860"/>
                </a:lnTo>
                <a:lnTo>
                  <a:pt x="7411" y="6860"/>
                </a:lnTo>
                <a:lnTo>
                  <a:pt x="7080" y="6934"/>
                </a:lnTo>
                <a:lnTo>
                  <a:pt x="6787" y="7044"/>
                </a:lnTo>
                <a:lnTo>
                  <a:pt x="6530" y="7227"/>
                </a:lnTo>
                <a:lnTo>
                  <a:pt x="6494" y="7007"/>
                </a:lnTo>
                <a:lnTo>
                  <a:pt x="6494" y="6750"/>
                </a:lnTo>
                <a:lnTo>
                  <a:pt x="6604" y="6713"/>
                </a:lnTo>
                <a:lnTo>
                  <a:pt x="6970" y="6603"/>
                </a:lnTo>
                <a:lnTo>
                  <a:pt x="7117" y="6530"/>
                </a:lnTo>
                <a:lnTo>
                  <a:pt x="7301" y="6420"/>
                </a:lnTo>
                <a:lnTo>
                  <a:pt x="7337" y="6347"/>
                </a:lnTo>
                <a:lnTo>
                  <a:pt x="7337" y="6310"/>
                </a:lnTo>
                <a:lnTo>
                  <a:pt x="7301" y="6310"/>
                </a:lnTo>
                <a:lnTo>
                  <a:pt x="7007" y="6273"/>
                </a:lnTo>
                <a:lnTo>
                  <a:pt x="6750" y="6310"/>
                </a:lnTo>
                <a:lnTo>
                  <a:pt x="6750" y="6310"/>
                </a:lnTo>
                <a:lnTo>
                  <a:pt x="6860" y="6200"/>
                </a:lnTo>
                <a:lnTo>
                  <a:pt x="6970" y="6090"/>
                </a:lnTo>
                <a:lnTo>
                  <a:pt x="7117" y="6017"/>
                </a:lnTo>
                <a:lnTo>
                  <a:pt x="7264" y="5943"/>
                </a:lnTo>
                <a:lnTo>
                  <a:pt x="7557" y="5907"/>
                </a:lnTo>
                <a:close/>
                <a:moveTo>
                  <a:pt x="4953" y="1"/>
                </a:moveTo>
                <a:lnTo>
                  <a:pt x="4733" y="37"/>
                </a:lnTo>
                <a:lnTo>
                  <a:pt x="4476" y="111"/>
                </a:lnTo>
                <a:lnTo>
                  <a:pt x="4256" y="184"/>
                </a:lnTo>
                <a:lnTo>
                  <a:pt x="4036" y="294"/>
                </a:lnTo>
                <a:lnTo>
                  <a:pt x="3632" y="551"/>
                </a:lnTo>
                <a:lnTo>
                  <a:pt x="3302" y="881"/>
                </a:lnTo>
                <a:lnTo>
                  <a:pt x="2972" y="1248"/>
                </a:lnTo>
                <a:lnTo>
                  <a:pt x="2679" y="1651"/>
                </a:lnTo>
                <a:lnTo>
                  <a:pt x="2569" y="1872"/>
                </a:lnTo>
                <a:lnTo>
                  <a:pt x="2495" y="2092"/>
                </a:lnTo>
                <a:lnTo>
                  <a:pt x="2422" y="2348"/>
                </a:lnTo>
                <a:lnTo>
                  <a:pt x="2385" y="2568"/>
                </a:lnTo>
                <a:lnTo>
                  <a:pt x="2422" y="2789"/>
                </a:lnTo>
                <a:lnTo>
                  <a:pt x="2459" y="2935"/>
                </a:lnTo>
                <a:lnTo>
                  <a:pt x="2532" y="3119"/>
                </a:lnTo>
                <a:lnTo>
                  <a:pt x="2605" y="3265"/>
                </a:lnTo>
                <a:lnTo>
                  <a:pt x="2495" y="3339"/>
                </a:lnTo>
                <a:lnTo>
                  <a:pt x="2018" y="3559"/>
                </a:lnTo>
                <a:lnTo>
                  <a:pt x="1798" y="3706"/>
                </a:lnTo>
                <a:lnTo>
                  <a:pt x="1688" y="3779"/>
                </a:lnTo>
                <a:lnTo>
                  <a:pt x="1578" y="3852"/>
                </a:lnTo>
                <a:lnTo>
                  <a:pt x="1065" y="3852"/>
                </a:lnTo>
                <a:lnTo>
                  <a:pt x="881" y="3926"/>
                </a:lnTo>
                <a:lnTo>
                  <a:pt x="735" y="3999"/>
                </a:lnTo>
                <a:lnTo>
                  <a:pt x="588" y="4109"/>
                </a:lnTo>
                <a:lnTo>
                  <a:pt x="478" y="4256"/>
                </a:lnTo>
                <a:lnTo>
                  <a:pt x="368" y="4403"/>
                </a:lnTo>
                <a:lnTo>
                  <a:pt x="184" y="4623"/>
                </a:lnTo>
                <a:lnTo>
                  <a:pt x="74" y="4879"/>
                </a:lnTo>
                <a:lnTo>
                  <a:pt x="38" y="4989"/>
                </a:lnTo>
                <a:lnTo>
                  <a:pt x="1" y="5136"/>
                </a:lnTo>
                <a:lnTo>
                  <a:pt x="38" y="5283"/>
                </a:lnTo>
                <a:lnTo>
                  <a:pt x="74" y="5430"/>
                </a:lnTo>
                <a:lnTo>
                  <a:pt x="184" y="5576"/>
                </a:lnTo>
                <a:lnTo>
                  <a:pt x="258" y="5723"/>
                </a:lnTo>
                <a:lnTo>
                  <a:pt x="404" y="5833"/>
                </a:lnTo>
                <a:lnTo>
                  <a:pt x="514" y="5943"/>
                </a:lnTo>
                <a:lnTo>
                  <a:pt x="661" y="6017"/>
                </a:lnTo>
                <a:lnTo>
                  <a:pt x="845" y="6053"/>
                </a:lnTo>
                <a:lnTo>
                  <a:pt x="1175" y="6127"/>
                </a:lnTo>
                <a:lnTo>
                  <a:pt x="1358" y="6127"/>
                </a:lnTo>
                <a:lnTo>
                  <a:pt x="1505" y="6090"/>
                </a:lnTo>
                <a:lnTo>
                  <a:pt x="1688" y="6053"/>
                </a:lnTo>
                <a:lnTo>
                  <a:pt x="1835" y="5980"/>
                </a:lnTo>
                <a:lnTo>
                  <a:pt x="2055" y="5760"/>
                </a:lnTo>
                <a:lnTo>
                  <a:pt x="2275" y="5503"/>
                </a:lnTo>
                <a:lnTo>
                  <a:pt x="2385" y="5210"/>
                </a:lnTo>
                <a:lnTo>
                  <a:pt x="2422" y="5063"/>
                </a:lnTo>
                <a:lnTo>
                  <a:pt x="2422" y="4879"/>
                </a:lnTo>
                <a:lnTo>
                  <a:pt x="2385" y="4733"/>
                </a:lnTo>
                <a:lnTo>
                  <a:pt x="2349" y="4586"/>
                </a:lnTo>
                <a:lnTo>
                  <a:pt x="2275" y="4403"/>
                </a:lnTo>
                <a:lnTo>
                  <a:pt x="2202" y="4256"/>
                </a:lnTo>
                <a:lnTo>
                  <a:pt x="2092" y="4146"/>
                </a:lnTo>
                <a:lnTo>
                  <a:pt x="2055" y="4109"/>
                </a:lnTo>
                <a:lnTo>
                  <a:pt x="2165" y="4036"/>
                </a:lnTo>
                <a:lnTo>
                  <a:pt x="2495" y="3816"/>
                </a:lnTo>
                <a:lnTo>
                  <a:pt x="2679" y="3669"/>
                </a:lnTo>
                <a:lnTo>
                  <a:pt x="2862" y="3522"/>
                </a:lnTo>
                <a:lnTo>
                  <a:pt x="3119" y="3706"/>
                </a:lnTo>
                <a:lnTo>
                  <a:pt x="3156" y="3779"/>
                </a:lnTo>
                <a:lnTo>
                  <a:pt x="3229" y="3816"/>
                </a:lnTo>
                <a:lnTo>
                  <a:pt x="3339" y="3816"/>
                </a:lnTo>
                <a:lnTo>
                  <a:pt x="3706" y="3962"/>
                </a:lnTo>
                <a:lnTo>
                  <a:pt x="4109" y="4036"/>
                </a:lnTo>
                <a:lnTo>
                  <a:pt x="4513" y="4072"/>
                </a:lnTo>
                <a:lnTo>
                  <a:pt x="4880" y="3999"/>
                </a:lnTo>
                <a:lnTo>
                  <a:pt x="5246" y="3889"/>
                </a:lnTo>
                <a:lnTo>
                  <a:pt x="5283" y="3962"/>
                </a:lnTo>
                <a:lnTo>
                  <a:pt x="5320" y="4036"/>
                </a:lnTo>
                <a:lnTo>
                  <a:pt x="5540" y="4219"/>
                </a:lnTo>
                <a:lnTo>
                  <a:pt x="5723" y="4439"/>
                </a:lnTo>
                <a:lnTo>
                  <a:pt x="5980" y="4916"/>
                </a:lnTo>
                <a:lnTo>
                  <a:pt x="6200" y="5430"/>
                </a:lnTo>
                <a:lnTo>
                  <a:pt x="6347" y="5650"/>
                </a:lnTo>
                <a:lnTo>
                  <a:pt x="6530" y="5870"/>
                </a:lnTo>
                <a:lnTo>
                  <a:pt x="6347" y="6017"/>
                </a:lnTo>
                <a:lnTo>
                  <a:pt x="6237" y="6200"/>
                </a:lnTo>
                <a:lnTo>
                  <a:pt x="6127" y="6383"/>
                </a:lnTo>
                <a:lnTo>
                  <a:pt x="6053" y="6567"/>
                </a:lnTo>
                <a:lnTo>
                  <a:pt x="5797" y="6713"/>
                </a:lnTo>
                <a:lnTo>
                  <a:pt x="5723" y="6824"/>
                </a:lnTo>
                <a:lnTo>
                  <a:pt x="5723" y="6934"/>
                </a:lnTo>
                <a:lnTo>
                  <a:pt x="5760" y="7044"/>
                </a:lnTo>
                <a:lnTo>
                  <a:pt x="5833" y="7080"/>
                </a:lnTo>
                <a:lnTo>
                  <a:pt x="6017" y="7080"/>
                </a:lnTo>
                <a:lnTo>
                  <a:pt x="6053" y="7300"/>
                </a:lnTo>
                <a:lnTo>
                  <a:pt x="6127" y="7520"/>
                </a:lnTo>
                <a:lnTo>
                  <a:pt x="6127" y="7631"/>
                </a:lnTo>
                <a:lnTo>
                  <a:pt x="6127" y="7741"/>
                </a:lnTo>
                <a:lnTo>
                  <a:pt x="6200" y="7814"/>
                </a:lnTo>
                <a:lnTo>
                  <a:pt x="6310" y="7851"/>
                </a:lnTo>
                <a:lnTo>
                  <a:pt x="6347" y="7851"/>
                </a:lnTo>
                <a:lnTo>
                  <a:pt x="6494" y="8034"/>
                </a:lnTo>
                <a:lnTo>
                  <a:pt x="6640" y="8144"/>
                </a:lnTo>
                <a:lnTo>
                  <a:pt x="6787" y="8254"/>
                </a:lnTo>
                <a:lnTo>
                  <a:pt x="6860" y="8291"/>
                </a:lnTo>
                <a:lnTo>
                  <a:pt x="6934" y="8327"/>
                </a:lnTo>
                <a:lnTo>
                  <a:pt x="7191" y="8438"/>
                </a:lnTo>
                <a:lnTo>
                  <a:pt x="7447" y="8474"/>
                </a:lnTo>
                <a:lnTo>
                  <a:pt x="7741" y="8474"/>
                </a:lnTo>
                <a:lnTo>
                  <a:pt x="7998" y="8438"/>
                </a:lnTo>
                <a:lnTo>
                  <a:pt x="8254" y="8364"/>
                </a:lnTo>
                <a:lnTo>
                  <a:pt x="8511" y="8254"/>
                </a:lnTo>
                <a:lnTo>
                  <a:pt x="8731" y="8071"/>
                </a:lnTo>
                <a:lnTo>
                  <a:pt x="8915" y="7887"/>
                </a:lnTo>
                <a:lnTo>
                  <a:pt x="9098" y="7631"/>
                </a:lnTo>
                <a:lnTo>
                  <a:pt x="9245" y="7300"/>
                </a:lnTo>
                <a:lnTo>
                  <a:pt x="9281" y="7007"/>
                </a:lnTo>
                <a:lnTo>
                  <a:pt x="9318" y="6824"/>
                </a:lnTo>
                <a:lnTo>
                  <a:pt x="9281" y="6677"/>
                </a:lnTo>
                <a:lnTo>
                  <a:pt x="9208" y="6457"/>
                </a:lnTo>
                <a:lnTo>
                  <a:pt x="9135" y="6200"/>
                </a:lnTo>
                <a:lnTo>
                  <a:pt x="8951" y="5980"/>
                </a:lnTo>
                <a:lnTo>
                  <a:pt x="8878" y="5907"/>
                </a:lnTo>
                <a:lnTo>
                  <a:pt x="8768" y="5833"/>
                </a:lnTo>
                <a:lnTo>
                  <a:pt x="8805" y="5686"/>
                </a:lnTo>
                <a:lnTo>
                  <a:pt x="9025" y="5246"/>
                </a:lnTo>
                <a:lnTo>
                  <a:pt x="9208" y="4769"/>
                </a:lnTo>
                <a:lnTo>
                  <a:pt x="9428" y="4806"/>
                </a:lnTo>
                <a:lnTo>
                  <a:pt x="9648" y="4806"/>
                </a:lnTo>
                <a:lnTo>
                  <a:pt x="9832" y="4733"/>
                </a:lnTo>
                <a:lnTo>
                  <a:pt x="10052" y="4659"/>
                </a:lnTo>
                <a:lnTo>
                  <a:pt x="10235" y="4549"/>
                </a:lnTo>
                <a:lnTo>
                  <a:pt x="10419" y="4403"/>
                </a:lnTo>
                <a:lnTo>
                  <a:pt x="10712" y="4109"/>
                </a:lnTo>
                <a:lnTo>
                  <a:pt x="10785" y="3962"/>
                </a:lnTo>
                <a:lnTo>
                  <a:pt x="10785" y="3816"/>
                </a:lnTo>
                <a:lnTo>
                  <a:pt x="10639" y="3559"/>
                </a:lnTo>
                <a:lnTo>
                  <a:pt x="10492" y="3339"/>
                </a:lnTo>
                <a:lnTo>
                  <a:pt x="10345" y="3155"/>
                </a:lnTo>
                <a:lnTo>
                  <a:pt x="10125" y="2972"/>
                </a:lnTo>
                <a:lnTo>
                  <a:pt x="9905" y="2825"/>
                </a:lnTo>
                <a:lnTo>
                  <a:pt x="9795" y="2789"/>
                </a:lnTo>
                <a:lnTo>
                  <a:pt x="9685" y="2752"/>
                </a:lnTo>
                <a:lnTo>
                  <a:pt x="9501" y="2862"/>
                </a:lnTo>
                <a:lnTo>
                  <a:pt x="9391" y="2825"/>
                </a:lnTo>
                <a:lnTo>
                  <a:pt x="9318" y="2862"/>
                </a:lnTo>
                <a:lnTo>
                  <a:pt x="9025" y="3009"/>
                </a:lnTo>
                <a:lnTo>
                  <a:pt x="8768" y="3192"/>
                </a:lnTo>
                <a:lnTo>
                  <a:pt x="8658" y="3302"/>
                </a:lnTo>
                <a:lnTo>
                  <a:pt x="8548" y="3449"/>
                </a:lnTo>
                <a:lnTo>
                  <a:pt x="8474" y="3559"/>
                </a:lnTo>
                <a:lnTo>
                  <a:pt x="8438" y="3742"/>
                </a:lnTo>
                <a:lnTo>
                  <a:pt x="8438" y="3852"/>
                </a:lnTo>
                <a:lnTo>
                  <a:pt x="8438" y="3962"/>
                </a:lnTo>
                <a:lnTo>
                  <a:pt x="8474" y="4182"/>
                </a:lnTo>
                <a:lnTo>
                  <a:pt x="8621" y="4403"/>
                </a:lnTo>
                <a:lnTo>
                  <a:pt x="8768" y="4549"/>
                </a:lnTo>
                <a:lnTo>
                  <a:pt x="8878" y="4623"/>
                </a:lnTo>
                <a:lnTo>
                  <a:pt x="8694" y="4879"/>
                </a:lnTo>
                <a:lnTo>
                  <a:pt x="8548" y="5136"/>
                </a:lnTo>
                <a:lnTo>
                  <a:pt x="8291" y="5613"/>
                </a:lnTo>
                <a:lnTo>
                  <a:pt x="8144" y="5540"/>
                </a:lnTo>
                <a:lnTo>
                  <a:pt x="7961" y="5503"/>
                </a:lnTo>
                <a:lnTo>
                  <a:pt x="7777" y="5466"/>
                </a:lnTo>
                <a:lnTo>
                  <a:pt x="7411" y="5466"/>
                </a:lnTo>
                <a:lnTo>
                  <a:pt x="7227" y="5503"/>
                </a:lnTo>
                <a:lnTo>
                  <a:pt x="7044" y="5540"/>
                </a:lnTo>
                <a:lnTo>
                  <a:pt x="6860" y="5650"/>
                </a:lnTo>
                <a:lnTo>
                  <a:pt x="6750" y="5320"/>
                </a:lnTo>
                <a:lnTo>
                  <a:pt x="6604" y="5026"/>
                </a:lnTo>
                <a:lnTo>
                  <a:pt x="6273" y="4476"/>
                </a:lnTo>
                <a:lnTo>
                  <a:pt x="6163" y="4256"/>
                </a:lnTo>
                <a:lnTo>
                  <a:pt x="6053" y="4072"/>
                </a:lnTo>
                <a:lnTo>
                  <a:pt x="5870" y="3889"/>
                </a:lnTo>
                <a:lnTo>
                  <a:pt x="5687" y="3779"/>
                </a:lnTo>
                <a:lnTo>
                  <a:pt x="5723" y="3706"/>
                </a:lnTo>
                <a:lnTo>
                  <a:pt x="5723" y="3632"/>
                </a:lnTo>
                <a:lnTo>
                  <a:pt x="5907" y="3486"/>
                </a:lnTo>
                <a:lnTo>
                  <a:pt x="6053" y="3339"/>
                </a:lnTo>
                <a:lnTo>
                  <a:pt x="6200" y="3155"/>
                </a:lnTo>
                <a:lnTo>
                  <a:pt x="6347" y="2972"/>
                </a:lnTo>
                <a:lnTo>
                  <a:pt x="6457" y="2752"/>
                </a:lnTo>
                <a:lnTo>
                  <a:pt x="6530" y="2532"/>
                </a:lnTo>
                <a:lnTo>
                  <a:pt x="6604" y="2312"/>
                </a:lnTo>
                <a:lnTo>
                  <a:pt x="6677" y="2055"/>
                </a:lnTo>
                <a:lnTo>
                  <a:pt x="6677" y="1615"/>
                </a:lnTo>
                <a:lnTo>
                  <a:pt x="6677" y="1358"/>
                </a:lnTo>
                <a:lnTo>
                  <a:pt x="6640" y="1138"/>
                </a:lnTo>
                <a:lnTo>
                  <a:pt x="6567" y="881"/>
                </a:lnTo>
                <a:lnTo>
                  <a:pt x="6457" y="698"/>
                </a:lnTo>
                <a:lnTo>
                  <a:pt x="6273" y="551"/>
                </a:lnTo>
                <a:lnTo>
                  <a:pt x="6200" y="478"/>
                </a:lnTo>
                <a:lnTo>
                  <a:pt x="6090" y="478"/>
                </a:lnTo>
                <a:lnTo>
                  <a:pt x="6017" y="331"/>
                </a:lnTo>
                <a:lnTo>
                  <a:pt x="5907" y="221"/>
                </a:lnTo>
                <a:lnTo>
                  <a:pt x="5760" y="148"/>
                </a:lnTo>
                <a:lnTo>
                  <a:pt x="5613" y="74"/>
                </a:lnTo>
                <a:lnTo>
                  <a:pt x="5283" y="1"/>
                </a:lnTo>
                <a:close/>
                <a:moveTo>
                  <a:pt x="15114" y="6750"/>
                </a:moveTo>
                <a:lnTo>
                  <a:pt x="15187" y="6787"/>
                </a:lnTo>
                <a:lnTo>
                  <a:pt x="15481" y="6897"/>
                </a:lnTo>
                <a:lnTo>
                  <a:pt x="15591" y="6970"/>
                </a:lnTo>
                <a:lnTo>
                  <a:pt x="15737" y="7044"/>
                </a:lnTo>
                <a:lnTo>
                  <a:pt x="15847" y="7190"/>
                </a:lnTo>
                <a:lnTo>
                  <a:pt x="15921" y="7337"/>
                </a:lnTo>
                <a:lnTo>
                  <a:pt x="16068" y="7667"/>
                </a:lnTo>
                <a:lnTo>
                  <a:pt x="16141" y="8034"/>
                </a:lnTo>
                <a:lnTo>
                  <a:pt x="16178" y="8438"/>
                </a:lnTo>
                <a:lnTo>
                  <a:pt x="16178" y="8621"/>
                </a:lnTo>
                <a:lnTo>
                  <a:pt x="16141" y="8804"/>
                </a:lnTo>
                <a:lnTo>
                  <a:pt x="16068" y="8988"/>
                </a:lnTo>
                <a:lnTo>
                  <a:pt x="15957" y="9134"/>
                </a:lnTo>
                <a:lnTo>
                  <a:pt x="15701" y="9355"/>
                </a:lnTo>
                <a:lnTo>
                  <a:pt x="15407" y="9575"/>
                </a:lnTo>
                <a:lnTo>
                  <a:pt x="15077" y="9758"/>
                </a:lnTo>
                <a:lnTo>
                  <a:pt x="14710" y="9905"/>
                </a:lnTo>
                <a:lnTo>
                  <a:pt x="14710" y="9905"/>
                </a:lnTo>
                <a:lnTo>
                  <a:pt x="15187" y="9208"/>
                </a:lnTo>
                <a:lnTo>
                  <a:pt x="15187" y="9134"/>
                </a:lnTo>
                <a:lnTo>
                  <a:pt x="15150" y="9098"/>
                </a:lnTo>
                <a:lnTo>
                  <a:pt x="15114" y="9061"/>
                </a:lnTo>
                <a:lnTo>
                  <a:pt x="15040" y="9098"/>
                </a:lnTo>
                <a:lnTo>
                  <a:pt x="14564" y="9538"/>
                </a:lnTo>
                <a:lnTo>
                  <a:pt x="14123" y="9978"/>
                </a:lnTo>
                <a:lnTo>
                  <a:pt x="13940" y="9978"/>
                </a:lnTo>
                <a:lnTo>
                  <a:pt x="13757" y="9905"/>
                </a:lnTo>
                <a:lnTo>
                  <a:pt x="13940" y="9648"/>
                </a:lnTo>
                <a:lnTo>
                  <a:pt x="14160" y="9391"/>
                </a:lnTo>
                <a:lnTo>
                  <a:pt x="14380" y="9134"/>
                </a:lnTo>
                <a:lnTo>
                  <a:pt x="14637" y="8914"/>
                </a:lnTo>
                <a:lnTo>
                  <a:pt x="14674" y="8841"/>
                </a:lnTo>
                <a:lnTo>
                  <a:pt x="14674" y="8804"/>
                </a:lnTo>
                <a:lnTo>
                  <a:pt x="14637" y="8731"/>
                </a:lnTo>
                <a:lnTo>
                  <a:pt x="14564" y="8731"/>
                </a:lnTo>
                <a:lnTo>
                  <a:pt x="14784" y="8584"/>
                </a:lnTo>
                <a:lnTo>
                  <a:pt x="14820" y="8511"/>
                </a:lnTo>
                <a:lnTo>
                  <a:pt x="14784" y="8438"/>
                </a:lnTo>
                <a:lnTo>
                  <a:pt x="14710" y="8401"/>
                </a:lnTo>
                <a:lnTo>
                  <a:pt x="14637" y="8401"/>
                </a:lnTo>
                <a:lnTo>
                  <a:pt x="14233" y="8621"/>
                </a:lnTo>
                <a:lnTo>
                  <a:pt x="13867" y="8841"/>
                </a:lnTo>
                <a:lnTo>
                  <a:pt x="13500" y="9061"/>
                </a:lnTo>
                <a:lnTo>
                  <a:pt x="13170" y="9318"/>
                </a:lnTo>
                <a:lnTo>
                  <a:pt x="13060" y="9098"/>
                </a:lnTo>
                <a:lnTo>
                  <a:pt x="13720" y="8658"/>
                </a:lnTo>
                <a:lnTo>
                  <a:pt x="14417" y="8291"/>
                </a:lnTo>
                <a:lnTo>
                  <a:pt x="14454" y="8217"/>
                </a:lnTo>
                <a:lnTo>
                  <a:pt x="14454" y="8144"/>
                </a:lnTo>
                <a:lnTo>
                  <a:pt x="14417" y="8107"/>
                </a:lnTo>
                <a:lnTo>
                  <a:pt x="14343" y="8107"/>
                </a:lnTo>
                <a:lnTo>
                  <a:pt x="13647" y="8364"/>
                </a:lnTo>
                <a:lnTo>
                  <a:pt x="12986" y="8658"/>
                </a:lnTo>
                <a:lnTo>
                  <a:pt x="12986" y="8474"/>
                </a:lnTo>
                <a:lnTo>
                  <a:pt x="13133" y="8401"/>
                </a:lnTo>
                <a:lnTo>
                  <a:pt x="13243" y="8327"/>
                </a:lnTo>
                <a:lnTo>
                  <a:pt x="13500" y="8144"/>
                </a:lnTo>
                <a:lnTo>
                  <a:pt x="14013" y="7924"/>
                </a:lnTo>
                <a:lnTo>
                  <a:pt x="14307" y="7814"/>
                </a:lnTo>
                <a:lnTo>
                  <a:pt x="14564" y="7777"/>
                </a:lnTo>
                <a:lnTo>
                  <a:pt x="14600" y="7741"/>
                </a:lnTo>
                <a:lnTo>
                  <a:pt x="14600" y="7704"/>
                </a:lnTo>
                <a:lnTo>
                  <a:pt x="14564" y="7667"/>
                </a:lnTo>
                <a:lnTo>
                  <a:pt x="14233" y="7667"/>
                </a:lnTo>
                <a:lnTo>
                  <a:pt x="13903" y="7704"/>
                </a:lnTo>
                <a:lnTo>
                  <a:pt x="13573" y="7777"/>
                </a:lnTo>
                <a:lnTo>
                  <a:pt x="13280" y="7851"/>
                </a:lnTo>
                <a:lnTo>
                  <a:pt x="13500" y="7594"/>
                </a:lnTo>
                <a:lnTo>
                  <a:pt x="14087" y="7484"/>
                </a:lnTo>
                <a:lnTo>
                  <a:pt x="14380" y="7410"/>
                </a:lnTo>
                <a:lnTo>
                  <a:pt x="14674" y="7264"/>
                </a:lnTo>
                <a:lnTo>
                  <a:pt x="14710" y="7227"/>
                </a:lnTo>
                <a:lnTo>
                  <a:pt x="14710" y="7190"/>
                </a:lnTo>
                <a:lnTo>
                  <a:pt x="14710" y="7154"/>
                </a:lnTo>
                <a:lnTo>
                  <a:pt x="14637" y="7117"/>
                </a:lnTo>
                <a:lnTo>
                  <a:pt x="14343" y="7080"/>
                </a:lnTo>
                <a:lnTo>
                  <a:pt x="14013" y="7080"/>
                </a:lnTo>
                <a:lnTo>
                  <a:pt x="14270" y="6934"/>
                </a:lnTo>
                <a:lnTo>
                  <a:pt x="14527" y="6824"/>
                </a:lnTo>
                <a:lnTo>
                  <a:pt x="14820" y="6750"/>
                </a:lnTo>
                <a:close/>
                <a:moveTo>
                  <a:pt x="5246" y="9098"/>
                </a:moveTo>
                <a:lnTo>
                  <a:pt x="5320" y="9208"/>
                </a:lnTo>
                <a:lnTo>
                  <a:pt x="5393" y="9245"/>
                </a:lnTo>
                <a:lnTo>
                  <a:pt x="5577" y="9245"/>
                </a:lnTo>
                <a:lnTo>
                  <a:pt x="5650" y="9281"/>
                </a:lnTo>
                <a:lnTo>
                  <a:pt x="5760" y="9318"/>
                </a:lnTo>
                <a:lnTo>
                  <a:pt x="5833" y="9391"/>
                </a:lnTo>
                <a:lnTo>
                  <a:pt x="5870" y="9465"/>
                </a:lnTo>
                <a:lnTo>
                  <a:pt x="5907" y="9538"/>
                </a:lnTo>
                <a:lnTo>
                  <a:pt x="5907" y="9648"/>
                </a:lnTo>
                <a:lnTo>
                  <a:pt x="5870" y="9758"/>
                </a:lnTo>
                <a:lnTo>
                  <a:pt x="5797" y="9831"/>
                </a:lnTo>
                <a:lnTo>
                  <a:pt x="5723" y="9905"/>
                </a:lnTo>
                <a:lnTo>
                  <a:pt x="5650" y="9978"/>
                </a:lnTo>
                <a:lnTo>
                  <a:pt x="5540" y="10015"/>
                </a:lnTo>
                <a:lnTo>
                  <a:pt x="5466" y="9868"/>
                </a:lnTo>
                <a:lnTo>
                  <a:pt x="5356" y="9758"/>
                </a:lnTo>
                <a:lnTo>
                  <a:pt x="5210" y="9685"/>
                </a:lnTo>
                <a:lnTo>
                  <a:pt x="5026" y="9648"/>
                </a:lnTo>
                <a:lnTo>
                  <a:pt x="5063" y="9648"/>
                </a:lnTo>
                <a:lnTo>
                  <a:pt x="5210" y="9575"/>
                </a:lnTo>
                <a:lnTo>
                  <a:pt x="5283" y="9538"/>
                </a:lnTo>
                <a:lnTo>
                  <a:pt x="5283" y="9501"/>
                </a:lnTo>
                <a:lnTo>
                  <a:pt x="5283" y="9355"/>
                </a:lnTo>
                <a:lnTo>
                  <a:pt x="5210" y="9245"/>
                </a:lnTo>
                <a:lnTo>
                  <a:pt x="5100" y="9245"/>
                </a:lnTo>
                <a:lnTo>
                  <a:pt x="4953" y="9281"/>
                </a:lnTo>
                <a:lnTo>
                  <a:pt x="4806" y="9355"/>
                </a:lnTo>
                <a:lnTo>
                  <a:pt x="4806" y="9355"/>
                </a:lnTo>
                <a:lnTo>
                  <a:pt x="4843" y="9281"/>
                </a:lnTo>
                <a:lnTo>
                  <a:pt x="4880" y="9208"/>
                </a:lnTo>
                <a:lnTo>
                  <a:pt x="4843" y="9171"/>
                </a:lnTo>
                <a:lnTo>
                  <a:pt x="5026" y="9134"/>
                </a:lnTo>
                <a:lnTo>
                  <a:pt x="5246" y="9098"/>
                </a:lnTo>
                <a:close/>
                <a:moveTo>
                  <a:pt x="6347" y="8034"/>
                </a:moveTo>
                <a:lnTo>
                  <a:pt x="6347" y="8071"/>
                </a:lnTo>
                <a:lnTo>
                  <a:pt x="6310" y="8181"/>
                </a:lnTo>
                <a:lnTo>
                  <a:pt x="6127" y="8254"/>
                </a:lnTo>
                <a:lnTo>
                  <a:pt x="5980" y="8364"/>
                </a:lnTo>
                <a:lnTo>
                  <a:pt x="5687" y="8621"/>
                </a:lnTo>
                <a:lnTo>
                  <a:pt x="5577" y="8621"/>
                </a:lnTo>
                <a:lnTo>
                  <a:pt x="5466" y="8694"/>
                </a:lnTo>
                <a:lnTo>
                  <a:pt x="5393" y="8768"/>
                </a:lnTo>
                <a:lnTo>
                  <a:pt x="5246" y="8731"/>
                </a:lnTo>
                <a:lnTo>
                  <a:pt x="4806" y="8731"/>
                </a:lnTo>
                <a:lnTo>
                  <a:pt x="4549" y="8841"/>
                </a:lnTo>
                <a:lnTo>
                  <a:pt x="4293" y="9024"/>
                </a:lnTo>
                <a:lnTo>
                  <a:pt x="4183" y="9171"/>
                </a:lnTo>
                <a:lnTo>
                  <a:pt x="4073" y="9355"/>
                </a:lnTo>
                <a:lnTo>
                  <a:pt x="4073" y="9501"/>
                </a:lnTo>
                <a:lnTo>
                  <a:pt x="4073" y="9648"/>
                </a:lnTo>
                <a:lnTo>
                  <a:pt x="4073" y="9721"/>
                </a:lnTo>
                <a:lnTo>
                  <a:pt x="4146" y="9831"/>
                </a:lnTo>
                <a:lnTo>
                  <a:pt x="4256" y="9978"/>
                </a:lnTo>
                <a:lnTo>
                  <a:pt x="4439" y="10162"/>
                </a:lnTo>
                <a:lnTo>
                  <a:pt x="4623" y="10308"/>
                </a:lnTo>
                <a:lnTo>
                  <a:pt x="4843" y="10382"/>
                </a:lnTo>
                <a:lnTo>
                  <a:pt x="5026" y="10455"/>
                </a:lnTo>
                <a:lnTo>
                  <a:pt x="5246" y="10492"/>
                </a:lnTo>
                <a:lnTo>
                  <a:pt x="5466" y="10492"/>
                </a:lnTo>
                <a:lnTo>
                  <a:pt x="5723" y="10455"/>
                </a:lnTo>
                <a:lnTo>
                  <a:pt x="5907" y="10345"/>
                </a:lnTo>
                <a:lnTo>
                  <a:pt x="6090" y="10235"/>
                </a:lnTo>
                <a:lnTo>
                  <a:pt x="6237" y="10052"/>
                </a:lnTo>
                <a:lnTo>
                  <a:pt x="6347" y="9868"/>
                </a:lnTo>
                <a:lnTo>
                  <a:pt x="6384" y="9575"/>
                </a:lnTo>
                <a:lnTo>
                  <a:pt x="6310" y="9355"/>
                </a:lnTo>
                <a:lnTo>
                  <a:pt x="6200" y="9134"/>
                </a:lnTo>
                <a:lnTo>
                  <a:pt x="6017" y="8951"/>
                </a:lnTo>
                <a:lnTo>
                  <a:pt x="6310" y="8658"/>
                </a:lnTo>
                <a:lnTo>
                  <a:pt x="6420" y="8548"/>
                </a:lnTo>
                <a:lnTo>
                  <a:pt x="6567" y="8401"/>
                </a:lnTo>
                <a:lnTo>
                  <a:pt x="6567" y="8327"/>
                </a:lnTo>
                <a:lnTo>
                  <a:pt x="6567" y="8254"/>
                </a:lnTo>
                <a:lnTo>
                  <a:pt x="6530" y="8217"/>
                </a:lnTo>
                <a:lnTo>
                  <a:pt x="6494" y="8181"/>
                </a:lnTo>
                <a:lnTo>
                  <a:pt x="6384" y="8071"/>
                </a:lnTo>
                <a:lnTo>
                  <a:pt x="6347" y="8034"/>
                </a:lnTo>
                <a:close/>
                <a:moveTo>
                  <a:pt x="19992" y="10418"/>
                </a:moveTo>
                <a:lnTo>
                  <a:pt x="20139" y="10492"/>
                </a:lnTo>
                <a:lnTo>
                  <a:pt x="20139" y="10602"/>
                </a:lnTo>
                <a:lnTo>
                  <a:pt x="20176" y="10638"/>
                </a:lnTo>
                <a:lnTo>
                  <a:pt x="20213" y="10638"/>
                </a:lnTo>
                <a:lnTo>
                  <a:pt x="20249" y="10602"/>
                </a:lnTo>
                <a:lnTo>
                  <a:pt x="20286" y="10785"/>
                </a:lnTo>
                <a:lnTo>
                  <a:pt x="20286" y="11042"/>
                </a:lnTo>
                <a:lnTo>
                  <a:pt x="20286" y="11189"/>
                </a:lnTo>
                <a:lnTo>
                  <a:pt x="20213" y="11372"/>
                </a:lnTo>
                <a:lnTo>
                  <a:pt x="20139" y="11519"/>
                </a:lnTo>
                <a:lnTo>
                  <a:pt x="20066" y="11665"/>
                </a:lnTo>
                <a:lnTo>
                  <a:pt x="19956" y="11812"/>
                </a:lnTo>
                <a:lnTo>
                  <a:pt x="19809" y="11886"/>
                </a:lnTo>
                <a:lnTo>
                  <a:pt x="19662" y="11959"/>
                </a:lnTo>
                <a:lnTo>
                  <a:pt x="19479" y="11959"/>
                </a:lnTo>
                <a:lnTo>
                  <a:pt x="19442" y="11886"/>
                </a:lnTo>
                <a:lnTo>
                  <a:pt x="19222" y="11776"/>
                </a:lnTo>
                <a:lnTo>
                  <a:pt x="19626" y="11702"/>
                </a:lnTo>
                <a:lnTo>
                  <a:pt x="19662" y="11665"/>
                </a:lnTo>
                <a:lnTo>
                  <a:pt x="19736" y="11629"/>
                </a:lnTo>
                <a:lnTo>
                  <a:pt x="19736" y="11482"/>
                </a:lnTo>
                <a:lnTo>
                  <a:pt x="19699" y="11372"/>
                </a:lnTo>
                <a:lnTo>
                  <a:pt x="19626" y="11335"/>
                </a:lnTo>
                <a:lnTo>
                  <a:pt x="19406" y="11335"/>
                </a:lnTo>
                <a:lnTo>
                  <a:pt x="19662" y="11152"/>
                </a:lnTo>
                <a:lnTo>
                  <a:pt x="19736" y="11115"/>
                </a:lnTo>
                <a:lnTo>
                  <a:pt x="19736" y="11042"/>
                </a:lnTo>
                <a:lnTo>
                  <a:pt x="19736" y="10969"/>
                </a:lnTo>
                <a:lnTo>
                  <a:pt x="19736" y="10932"/>
                </a:lnTo>
                <a:lnTo>
                  <a:pt x="19699" y="10858"/>
                </a:lnTo>
                <a:lnTo>
                  <a:pt x="19626" y="10822"/>
                </a:lnTo>
                <a:lnTo>
                  <a:pt x="19552" y="10822"/>
                </a:lnTo>
                <a:lnTo>
                  <a:pt x="19479" y="10858"/>
                </a:lnTo>
                <a:lnTo>
                  <a:pt x="19332" y="10895"/>
                </a:lnTo>
                <a:lnTo>
                  <a:pt x="19185" y="10932"/>
                </a:lnTo>
                <a:lnTo>
                  <a:pt x="19185" y="10932"/>
                </a:lnTo>
                <a:lnTo>
                  <a:pt x="19626" y="10748"/>
                </a:lnTo>
                <a:lnTo>
                  <a:pt x="19662" y="10712"/>
                </a:lnTo>
                <a:lnTo>
                  <a:pt x="19662" y="10675"/>
                </a:lnTo>
                <a:lnTo>
                  <a:pt x="19626" y="10638"/>
                </a:lnTo>
                <a:lnTo>
                  <a:pt x="19479" y="10602"/>
                </a:lnTo>
                <a:lnTo>
                  <a:pt x="19295" y="10602"/>
                </a:lnTo>
                <a:lnTo>
                  <a:pt x="19369" y="10565"/>
                </a:lnTo>
                <a:lnTo>
                  <a:pt x="19589" y="10455"/>
                </a:lnTo>
                <a:lnTo>
                  <a:pt x="19772" y="10418"/>
                </a:lnTo>
                <a:close/>
                <a:moveTo>
                  <a:pt x="16691" y="13390"/>
                </a:moveTo>
                <a:lnTo>
                  <a:pt x="16801" y="13463"/>
                </a:lnTo>
                <a:lnTo>
                  <a:pt x="16874" y="13536"/>
                </a:lnTo>
                <a:lnTo>
                  <a:pt x="16728" y="13646"/>
                </a:lnTo>
                <a:lnTo>
                  <a:pt x="16581" y="13756"/>
                </a:lnTo>
                <a:lnTo>
                  <a:pt x="16434" y="13903"/>
                </a:lnTo>
                <a:lnTo>
                  <a:pt x="16361" y="14050"/>
                </a:lnTo>
                <a:lnTo>
                  <a:pt x="16104" y="14013"/>
                </a:lnTo>
                <a:lnTo>
                  <a:pt x="16068" y="13976"/>
                </a:lnTo>
                <a:lnTo>
                  <a:pt x="16691" y="13390"/>
                </a:lnTo>
                <a:close/>
                <a:moveTo>
                  <a:pt x="16654" y="11959"/>
                </a:moveTo>
                <a:lnTo>
                  <a:pt x="17058" y="12326"/>
                </a:lnTo>
                <a:lnTo>
                  <a:pt x="17278" y="12546"/>
                </a:lnTo>
                <a:lnTo>
                  <a:pt x="17498" y="12803"/>
                </a:lnTo>
                <a:lnTo>
                  <a:pt x="17681" y="13059"/>
                </a:lnTo>
                <a:lnTo>
                  <a:pt x="17755" y="13169"/>
                </a:lnTo>
                <a:lnTo>
                  <a:pt x="17792" y="13279"/>
                </a:lnTo>
                <a:lnTo>
                  <a:pt x="17792" y="13426"/>
                </a:lnTo>
                <a:lnTo>
                  <a:pt x="17755" y="13536"/>
                </a:lnTo>
                <a:lnTo>
                  <a:pt x="17718" y="13646"/>
                </a:lnTo>
                <a:lnTo>
                  <a:pt x="17608" y="13756"/>
                </a:lnTo>
                <a:lnTo>
                  <a:pt x="17498" y="13866"/>
                </a:lnTo>
                <a:lnTo>
                  <a:pt x="17351" y="13940"/>
                </a:lnTo>
                <a:lnTo>
                  <a:pt x="17278" y="13866"/>
                </a:lnTo>
                <a:lnTo>
                  <a:pt x="17168" y="13866"/>
                </a:lnTo>
                <a:lnTo>
                  <a:pt x="17095" y="13903"/>
                </a:lnTo>
                <a:lnTo>
                  <a:pt x="17058" y="13940"/>
                </a:lnTo>
                <a:lnTo>
                  <a:pt x="17021" y="13940"/>
                </a:lnTo>
                <a:lnTo>
                  <a:pt x="16948" y="13976"/>
                </a:lnTo>
                <a:lnTo>
                  <a:pt x="16911" y="14050"/>
                </a:lnTo>
                <a:lnTo>
                  <a:pt x="16874" y="14050"/>
                </a:lnTo>
                <a:lnTo>
                  <a:pt x="16948" y="13940"/>
                </a:lnTo>
                <a:lnTo>
                  <a:pt x="17095" y="13793"/>
                </a:lnTo>
                <a:lnTo>
                  <a:pt x="17168" y="13683"/>
                </a:lnTo>
                <a:lnTo>
                  <a:pt x="17205" y="13573"/>
                </a:lnTo>
                <a:lnTo>
                  <a:pt x="17168" y="13500"/>
                </a:lnTo>
                <a:lnTo>
                  <a:pt x="17131" y="13426"/>
                </a:lnTo>
                <a:lnTo>
                  <a:pt x="17021" y="13316"/>
                </a:lnTo>
                <a:lnTo>
                  <a:pt x="16874" y="13206"/>
                </a:lnTo>
                <a:lnTo>
                  <a:pt x="16691" y="13169"/>
                </a:lnTo>
                <a:lnTo>
                  <a:pt x="16618" y="13169"/>
                </a:lnTo>
                <a:lnTo>
                  <a:pt x="16581" y="13206"/>
                </a:lnTo>
                <a:lnTo>
                  <a:pt x="15627" y="13793"/>
                </a:lnTo>
                <a:lnTo>
                  <a:pt x="15517" y="13756"/>
                </a:lnTo>
                <a:lnTo>
                  <a:pt x="15407" y="13646"/>
                </a:lnTo>
                <a:lnTo>
                  <a:pt x="15884" y="13353"/>
                </a:lnTo>
                <a:lnTo>
                  <a:pt x="16361" y="13096"/>
                </a:lnTo>
                <a:lnTo>
                  <a:pt x="16398" y="13023"/>
                </a:lnTo>
                <a:lnTo>
                  <a:pt x="16398" y="12986"/>
                </a:lnTo>
                <a:lnTo>
                  <a:pt x="16361" y="12913"/>
                </a:lnTo>
                <a:lnTo>
                  <a:pt x="16288" y="12913"/>
                </a:lnTo>
                <a:lnTo>
                  <a:pt x="15994" y="12949"/>
                </a:lnTo>
                <a:lnTo>
                  <a:pt x="15701" y="13059"/>
                </a:lnTo>
                <a:lnTo>
                  <a:pt x="15407" y="13169"/>
                </a:lnTo>
                <a:lnTo>
                  <a:pt x="15150" y="13279"/>
                </a:lnTo>
                <a:lnTo>
                  <a:pt x="15040" y="13023"/>
                </a:lnTo>
                <a:lnTo>
                  <a:pt x="15077" y="12986"/>
                </a:lnTo>
                <a:lnTo>
                  <a:pt x="16068" y="12399"/>
                </a:lnTo>
                <a:lnTo>
                  <a:pt x="16104" y="12362"/>
                </a:lnTo>
                <a:lnTo>
                  <a:pt x="16104" y="12326"/>
                </a:lnTo>
                <a:lnTo>
                  <a:pt x="16068" y="12289"/>
                </a:lnTo>
                <a:lnTo>
                  <a:pt x="15994" y="12252"/>
                </a:lnTo>
                <a:lnTo>
                  <a:pt x="15554" y="12362"/>
                </a:lnTo>
                <a:lnTo>
                  <a:pt x="15150" y="12472"/>
                </a:lnTo>
                <a:lnTo>
                  <a:pt x="15150" y="12472"/>
                </a:lnTo>
                <a:lnTo>
                  <a:pt x="15297" y="12326"/>
                </a:lnTo>
                <a:lnTo>
                  <a:pt x="15517" y="12179"/>
                </a:lnTo>
                <a:lnTo>
                  <a:pt x="15737" y="12069"/>
                </a:lnTo>
                <a:lnTo>
                  <a:pt x="15994" y="11996"/>
                </a:lnTo>
                <a:lnTo>
                  <a:pt x="16324" y="11959"/>
                </a:lnTo>
                <a:close/>
                <a:moveTo>
                  <a:pt x="14857" y="6310"/>
                </a:moveTo>
                <a:lnTo>
                  <a:pt x="14600" y="6347"/>
                </a:lnTo>
                <a:lnTo>
                  <a:pt x="14380" y="6383"/>
                </a:lnTo>
                <a:lnTo>
                  <a:pt x="14197" y="6457"/>
                </a:lnTo>
                <a:lnTo>
                  <a:pt x="13793" y="6677"/>
                </a:lnTo>
                <a:lnTo>
                  <a:pt x="13426" y="6970"/>
                </a:lnTo>
                <a:lnTo>
                  <a:pt x="13243" y="7154"/>
                </a:lnTo>
                <a:lnTo>
                  <a:pt x="12950" y="7190"/>
                </a:lnTo>
                <a:lnTo>
                  <a:pt x="12840" y="7227"/>
                </a:lnTo>
                <a:lnTo>
                  <a:pt x="12803" y="7300"/>
                </a:lnTo>
                <a:lnTo>
                  <a:pt x="12766" y="7374"/>
                </a:lnTo>
                <a:lnTo>
                  <a:pt x="12766" y="7447"/>
                </a:lnTo>
                <a:lnTo>
                  <a:pt x="11042" y="7631"/>
                </a:lnTo>
                <a:lnTo>
                  <a:pt x="10052" y="7667"/>
                </a:lnTo>
                <a:lnTo>
                  <a:pt x="9575" y="7704"/>
                </a:lnTo>
                <a:lnTo>
                  <a:pt x="9098" y="7741"/>
                </a:lnTo>
                <a:lnTo>
                  <a:pt x="9025" y="7777"/>
                </a:lnTo>
                <a:lnTo>
                  <a:pt x="8988" y="7814"/>
                </a:lnTo>
                <a:lnTo>
                  <a:pt x="8951" y="7924"/>
                </a:lnTo>
                <a:lnTo>
                  <a:pt x="9025" y="8034"/>
                </a:lnTo>
                <a:lnTo>
                  <a:pt x="9061" y="8071"/>
                </a:lnTo>
                <a:lnTo>
                  <a:pt x="9135" y="8107"/>
                </a:lnTo>
                <a:lnTo>
                  <a:pt x="9612" y="8144"/>
                </a:lnTo>
                <a:lnTo>
                  <a:pt x="10125" y="8144"/>
                </a:lnTo>
                <a:lnTo>
                  <a:pt x="11152" y="8071"/>
                </a:lnTo>
                <a:lnTo>
                  <a:pt x="11922" y="8034"/>
                </a:lnTo>
                <a:lnTo>
                  <a:pt x="12693" y="7961"/>
                </a:lnTo>
                <a:lnTo>
                  <a:pt x="12546" y="8254"/>
                </a:lnTo>
                <a:lnTo>
                  <a:pt x="12473" y="8438"/>
                </a:lnTo>
                <a:lnTo>
                  <a:pt x="12473" y="8584"/>
                </a:lnTo>
                <a:lnTo>
                  <a:pt x="12509" y="8914"/>
                </a:lnTo>
                <a:lnTo>
                  <a:pt x="12363" y="9024"/>
                </a:lnTo>
                <a:lnTo>
                  <a:pt x="12253" y="9134"/>
                </a:lnTo>
                <a:lnTo>
                  <a:pt x="12253" y="9245"/>
                </a:lnTo>
                <a:lnTo>
                  <a:pt x="12289" y="9355"/>
                </a:lnTo>
                <a:lnTo>
                  <a:pt x="12399" y="9428"/>
                </a:lnTo>
                <a:lnTo>
                  <a:pt x="12546" y="9465"/>
                </a:lnTo>
                <a:lnTo>
                  <a:pt x="12693" y="9465"/>
                </a:lnTo>
                <a:lnTo>
                  <a:pt x="12803" y="9685"/>
                </a:lnTo>
                <a:lnTo>
                  <a:pt x="12950" y="9868"/>
                </a:lnTo>
                <a:lnTo>
                  <a:pt x="13096" y="10052"/>
                </a:lnTo>
                <a:lnTo>
                  <a:pt x="13243" y="10198"/>
                </a:lnTo>
                <a:lnTo>
                  <a:pt x="13426" y="10308"/>
                </a:lnTo>
                <a:lnTo>
                  <a:pt x="13647" y="10418"/>
                </a:lnTo>
                <a:lnTo>
                  <a:pt x="13867" y="10455"/>
                </a:lnTo>
                <a:lnTo>
                  <a:pt x="14087" y="10492"/>
                </a:lnTo>
                <a:lnTo>
                  <a:pt x="14233" y="10492"/>
                </a:lnTo>
                <a:lnTo>
                  <a:pt x="14600" y="10418"/>
                </a:lnTo>
                <a:lnTo>
                  <a:pt x="14967" y="10345"/>
                </a:lnTo>
                <a:lnTo>
                  <a:pt x="14930" y="10455"/>
                </a:lnTo>
                <a:lnTo>
                  <a:pt x="14930" y="10602"/>
                </a:lnTo>
                <a:lnTo>
                  <a:pt x="15004" y="10895"/>
                </a:lnTo>
                <a:lnTo>
                  <a:pt x="15077" y="11079"/>
                </a:lnTo>
                <a:lnTo>
                  <a:pt x="15150" y="11299"/>
                </a:lnTo>
                <a:lnTo>
                  <a:pt x="15297" y="11482"/>
                </a:lnTo>
                <a:lnTo>
                  <a:pt x="15481" y="11629"/>
                </a:lnTo>
                <a:lnTo>
                  <a:pt x="15481" y="11665"/>
                </a:lnTo>
                <a:lnTo>
                  <a:pt x="15261" y="11739"/>
                </a:lnTo>
                <a:lnTo>
                  <a:pt x="15077" y="11886"/>
                </a:lnTo>
                <a:lnTo>
                  <a:pt x="14894" y="11996"/>
                </a:lnTo>
                <a:lnTo>
                  <a:pt x="14784" y="12142"/>
                </a:lnTo>
                <a:lnTo>
                  <a:pt x="14674" y="12326"/>
                </a:lnTo>
                <a:lnTo>
                  <a:pt x="14600" y="12509"/>
                </a:lnTo>
                <a:lnTo>
                  <a:pt x="14564" y="12693"/>
                </a:lnTo>
                <a:lnTo>
                  <a:pt x="14527" y="12876"/>
                </a:lnTo>
                <a:lnTo>
                  <a:pt x="14527" y="12986"/>
                </a:lnTo>
                <a:lnTo>
                  <a:pt x="14527" y="13059"/>
                </a:lnTo>
                <a:lnTo>
                  <a:pt x="14600" y="13353"/>
                </a:lnTo>
                <a:lnTo>
                  <a:pt x="14747" y="13610"/>
                </a:lnTo>
                <a:lnTo>
                  <a:pt x="14747" y="13720"/>
                </a:lnTo>
                <a:lnTo>
                  <a:pt x="14784" y="13830"/>
                </a:lnTo>
                <a:lnTo>
                  <a:pt x="14930" y="13903"/>
                </a:lnTo>
                <a:lnTo>
                  <a:pt x="15004" y="13976"/>
                </a:lnTo>
                <a:lnTo>
                  <a:pt x="15297" y="14197"/>
                </a:lnTo>
                <a:lnTo>
                  <a:pt x="15627" y="14380"/>
                </a:lnTo>
                <a:lnTo>
                  <a:pt x="15994" y="14527"/>
                </a:lnTo>
                <a:lnTo>
                  <a:pt x="16398" y="14600"/>
                </a:lnTo>
                <a:lnTo>
                  <a:pt x="16801" y="14600"/>
                </a:lnTo>
                <a:lnTo>
                  <a:pt x="17205" y="14527"/>
                </a:lnTo>
                <a:lnTo>
                  <a:pt x="17571" y="14417"/>
                </a:lnTo>
                <a:lnTo>
                  <a:pt x="17902" y="14233"/>
                </a:lnTo>
                <a:lnTo>
                  <a:pt x="18122" y="14013"/>
                </a:lnTo>
                <a:lnTo>
                  <a:pt x="18268" y="13793"/>
                </a:lnTo>
                <a:lnTo>
                  <a:pt x="18305" y="13536"/>
                </a:lnTo>
                <a:lnTo>
                  <a:pt x="18305" y="13316"/>
                </a:lnTo>
                <a:lnTo>
                  <a:pt x="18232" y="13059"/>
                </a:lnTo>
                <a:lnTo>
                  <a:pt x="18122" y="12803"/>
                </a:lnTo>
                <a:lnTo>
                  <a:pt x="17975" y="12546"/>
                </a:lnTo>
                <a:lnTo>
                  <a:pt x="17792" y="12326"/>
                </a:lnTo>
                <a:lnTo>
                  <a:pt x="17902" y="12289"/>
                </a:lnTo>
                <a:lnTo>
                  <a:pt x="18232" y="12106"/>
                </a:lnTo>
                <a:lnTo>
                  <a:pt x="18599" y="11849"/>
                </a:lnTo>
                <a:lnTo>
                  <a:pt x="18709" y="12032"/>
                </a:lnTo>
                <a:lnTo>
                  <a:pt x="18855" y="12179"/>
                </a:lnTo>
                <a:lnTo>
                  <a:pt x="19002" y="12289"/>
                </a:lnTo>
                <a:lnTo>
                  <a:pt x="19149" y="12362"/>
                </a:lnTo>
                <a:lnTo>
                  <a:pt x="19406" y="12436"/>
                </a:lnTo>
                <a:lnTo>
                  <a:pt x="19662" y="12399"/>
                </a:lnTo>
                <a:lnTo>
                  <a:pt x="19919" y="12326"/>
                </a:lnTo>
                <a:lnTo>
                  <a:pt x="20139" y="12179"/>
                </a:lnTo>
                <a:lnTo>
                  <a:pt x="20359" y="11996"/>
                </a:lnTo>
                <a:lnTo>
                  <a:pt x="20543" y="11776"/>
                </a:lnTo>
                <a:lnTo>
                  <a:pt x="20653" y="11519"/>
                </a:lnTo>
                <a:lnTo>
                  <a:pt x="20726" y="11225"/>
                </a:lnTo>
                <a:lnTo>
                  <a:pt x="20799" y="10858"/>
                </a:lnTo>
                <a:lnTo>
                  <a:pt x="20763" y="10675"/>
                </a:lnTo>
                <a:lnTo>
                  <a:pt x="20726" y="10528"/>
                </a:lnTo>
                <a:lnTo>
                  <a:pt x="20689" y="10382"/>
                </a:lnTo>
                <a:lnTo>
                  <a:pt x="20579" y="10272"/>
                </a:lnTo>
                <a:lnTo>
                  <a:pt x="20359" y="10088"/>
                </a:lnTo>
                <a:lnTo>
                  <a:pt x="20066" y="9978"/>
                </a:lnTo>
                <a:lnTo>
                  <a:pt x="19919" y="9941"/>
                </a:lnTo>
                <a:lnTo>
                  <a:pt x="19626" y="9941"/>
                </a:lnTo>
                <a:lnTo>
                  <a:pt x="19516" y="10015"/>
                </a:lnTo>
                <a:lnTo>
                  <a:pt x="19479" y="10088"/>
                </a:lnTo>
                <a:lnTo>
                  <a:pt x="19185" y="10198"/>
                </a:lnTo>
                <a:lnTo>
                  <a:pt x="18929" y="10308"/>
                </a:lnTo>
                <a:lnTo>
                  <a:pt x="18819" y="10418"/>
                </a:lnTo>
                <a:lnTo>
                  <a:pt x="18672" y="10528"/>
                </a:lnTo>
                <a:lnTo>
                  <a:pt x="18599" y="10675"/>
                </a:lnTo>
                <a:lnTo>
                  <a:pt x="18525" y="10822"/>
                </a:lnTo>
                <a:lnTo>
                  <a:pt x="18452" y="11115"/>
                </a:lnTo>
                <a:lnTo>
                  <a:pt x="18452" y="11409"/>
                </a:lnTo>
                <a:lnTo>
                  <a:pt x="18048" y="11702"/>
                </a:lnTo>
                <a:lnTo>
                  <a:pt x="17645" y="11996"/>
                </a:lnTo>
                <a:lnTo>
                  <a:pt x="17608" y="12032"/>
                </a:lnTo>
                <a:lnTo>
                  <a:pt x="17608" y="12106"/>
                </a:lnTo>
                <a:lnTo>
                  <a:pt x="17241" y="11776"/>
                </a:lnTo>
                <a:lnTo>
                  <a:pt x="16911" y="11519"/>
                </a:lnTo>
                <a:lnTo>
                  <a:pt x="16838" y="11482"/>
                </a:lnTo>
                <a:lnTo>
                  <a:pt x="16691" y="11482"/>
                </a:lnTo>
                <a:lnTo>
                  <a:pt x="16654" y="11555"/>
                </a:lnTo>
                <a:lnTo>
                  <a:pt x="16434" y="11519"/>
                </a:lnTo>
                <a:lnTo>
                  <a:pt x="16214" y="11519"/>
                </a:lnTo>
                <a:lnTo>
                  <a:pt x="15774" y="11555"/>
                </a:lnTo>
                <a:lnTo>
                  <a:pt x="15811" y="11445"/>
                </a:lnTo>
                <a:lnTo>
                  <a:pt x="15774" y="11335"/>
                </a:lnTo>
                <a:lnTo>
                  <a:pt x="15664" y="11152"/>
                </a:lnTo>
                <a:lnTo>
                  <a:pt x="15554" y="11005"/>
                </a:lnTo>
                <a:lnTo>
                  <a:pt x="15444" y="10822"/>
                </a:lnTo>
                <a:lnTo>
                  <a:pt x="15371" y="10602"/>
                </a:lnTo>
                <a:lnTo>
                  <a:pt x="15334" y="10418"/>
                </a:lnTo>
                <a:lnTo>
                  <a:pt x="15297" y="10308"/>
                </a:lnTo>
                <a:lnTo>
                  <a:pt x="15224" y="10235"/>
                </a:lnTo>
                <a:lnTo>
                  <a:pt x="15627" y="10015"/>
                </a:lnTo>
                <a:lnTo>
                  <a:pt x="16031" y="9758"/>
                </a:lnTo>
                <a:lnTo>
                  <a:pt x="16361" y="9428"/>
                </a:lnTo>
                <a:lnTo>
                  <a:pt x="16471" y="9281"/>
                </a:lnTo>
                <a:lnTo>
                  <a:pt x="16581" y="9098"/>
                </a:lnTo>
                <a:lnTo>
                  <a:pt x="16654" y="8878"/>
                </a:lnTo>
                <a:lnTo>
                  <a:pt x="16691" y="8621"/>
                </a:lnTo>
                <a:lnTo>
                  <a:pt x="16691" y="8364"/>
                </a:lnTo>
                <a:lnTo>
                  <a:pt x="16691" y="8107"/>
                </a:lnTo>
                <a:lnTo>
                  <a:pt x="16581" y="7631"/>
                </a:lnTo>
                <a:lnTo>
                  <a:pt x="16398" y="7190"/>
                </a:lnTo>
                <a:lnTo>
                  <a:pt x="16251" y="6897"/>
                </a:lnTo>
                <a:lnTo>
                  <a:pt x="16031" y="6640"/>
                </a:lnTo>
                <a:lnTo>
                  <a:pt x="15884" y="6530"/>
                </a:lnTo>
                <a:lnTo>
                  <a:pt x="15737" y="6457"/>
                </a:lnTo>
                <a:lnTo>
                  <a:pt x="15591" y="6420"/>
                </a:lnTo>
                <a:lnTo>
                  <a:pt x="15407" y="6383"/>
                </a:lnTo>
                <a:lnTo>
                  <a:pt x="15077" y="631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56" name="Google Shape;256;p16"/>
          <p:cNvSpPr/>
          <p:nvPr/>
        </p:nvSpPr>
        <p:spPr>
          <a:xfrm>
            <a:off x="7146430" y="3104432"/>
            <a:ext cx="684732" cy="721463"/>
          </a:xfrm>
          <a:custGeom>
            <a:avLst/>
            <a:gdLst/>
            <a:ahLst/>
            <a:cxnLst/>
            <a:rect l="l" t="t" r="r" b="b"/>
            <a:pathLst>
              <a:path w="13683" h="14417" extrusionOk="0">
                <a:moveTo>
                  <a:pt x="9281" y="2311"/>
                </a:moveTo>
                <a:lnTo>
                  <a:pt x="9170" y="2385"/>
                </a:lnTo>
                <a:lnTo>
                  <a:pt x="9134" y="2495"/>
                </a:lnTo>
                <a:lnTo>
                  <a:pt x="9097" y="2568"/>
                </a:lnTo>
                <a:lnTo>
                  <a:pt x="9097" y="2678"/>
                </a:lnTo>
                <a:lnTo>
                  <a:pt x="9134" y="2862"/>
                </a:lnTo>
                <a:lnTo>
                  <a:pt x="9207" y="3082"/>
                </a:lnTo>
                <a:lnTo>
                  <a:pt x="9464" y="3742"/>
                </a:lnTo>
                <a:lnTo>
                  <a:pt x="9721" y="4402"/>
                </a:lnTo>
                <a:lnTo>
                  <a:pt x="9647" y="4439"/>
                </a:lnTo>
                <a:lnTo>
                  <a:pt x="9060" y="5283"/>
                </a:lnTo>
                <a:lnTo>
                  <a:pt x="8804" y="5649"/>
                </a:lnTo>
                <a:lnTo>
                  <a:pt x="8694" y="5833"/>
                </a:lnTo>
                <a:lnTo>
                  <a:pt x="8657" y="5943"/>
                </a:lnTo>
                <a:lnTo>
                  <a:pt x="8694" y="6053"/>
                </a:lnTo>
                <a:lnTo>
                  <a:pt x="8804" y="6016"/>
                </a:lnTo>
                <a:lnTo>
                  <a:pt x="8877" y="5980"/>
                </a:lnTo>
                <a:lnTo>
                  <a:pt x="9024" y="5833"/>
                </a:lnTo>
                <a:lnTo>
                  <a:pt x="9281" y="5503"/>
                </a:lnTo>
                <a:lnTo>
                  <a:pt x="9941" y="4659"/>
                </a:lnTo>
                <a:lnTo>
                  <a:pt x="10014" y="4659"/>
                </a:lnTo>
                <a:lnTo>
                  <a:pt x="10124" y="4622"/>
                </a:lnTo>
                <a:lnTo>
                  <a:pt x="10161" y="4549"/>
                </a:lnTo>
                <a:lnTo>
                  <a:pt x="10161" y="4439"/>
                </a:lnTo>
                <a:lnTo>
                  <a:pt x="9684" y="3229"/>
                </a:lnTo>
                <a:lnTo>
                  <a:pt x="9427" y="2715"/>
                </a:lnTo>
                <a:lnTo>
                  <a:pt x="9354" y="2532"/>
                </a:lnTo>
                <a:lnTo>
                  <a:pt x="9317" y="2422"/>
                </a:lnTo>
                <a:lnTo>
                  <a:pt x="9317" y="2348"/>
                </a:lnTo>
                <a:lnTo>
                  <a:pt x="9317" y="2311"/>
                </a:lnTo>
                <a:close/>
                <a:moveTo>
                  <a:pt x="8694" y="1615"/>
                </a:moveTo>
                <a:lnTo>
                  <a:pt x="8767" y="1798"/>
                </a:lnTo>
                <a:lnTo>
                  <a:pt x="8804" y="1908"/>
                </a:lnTo>
                <a:lnTo>
                  <a:pt x="8914" y="1981"/>
                </a:lnTo>
                <a:lnTo>
                  <a:pt x="9024" y="2055"/>
                </a:lnTo>
                <a:lnTo>
                  <a:pt x="9170" y="2018"/>
                </a:lnTo>
                <a:lnTo>
                  <a:pt x="9391" y="1908"/>
                </a:lnTo>
                <a:lnTo>
                  <a:pt x="9611" y="1725"/>
                </a:lnTo>
                <a:lnTo>
                  <a:pt x="9867" y="2275"/>
                </a:lnTo>
                <a:lnTo>
                  <a:pt x="10161" y="2752"/>
                </a:lnTo>
                <a:lnTo>
                  <a:pt x="10454" y="3265"/>
                </a:lnTo>
                <a:lnTo>
                  <a:pt x="10674" y="3779"/>
                </a:lnTo>
                <a:lnTo>
                  <a:pt x="10528" y="3925"/>
                </a:lnTo>
                <a:lnTo>
                  <a:pt x="10381" y="4072"/>
                </a:lnTo>
                <a:lnTo>
                  <a:pt x="10271" y="4256"/>
                </a:lnTo>
                <a:lnTo>
                  <a:pt x="10234" y="4476"/>
                </a:lnTo>
                <a:lnTo>
                  <a:pt x="10271" y="4586"/>
                </a:lnTo>
                <a:lnTo>
                  <a:pt x="10344" y="4659"/>
                </a:lnTo>
                <a:lnTo>
                  <a:pt x="10344" y="4806"/>
                </a:lnTo>
                <a:lnTo>
                  <a:pt x="10381" y="4879"/>
                </a:lnTo>
                <a:lnTo>
                  <a:pt x="10491" y="4916"/>
                </a:lnTo>
                <a:lnTo>
                  <a:pt x="10491" y="4953"/>
                </a:lnTo>
                <a:lnTo>
                  <a:pt x="10344" y="5173"/>
                </a:lnTo>
                <a:lnTo>
                  <a:pt x="9977" y="5649"/>
                </a:lnTo>
                <a:lnTo>
                  <a:pt x="9647" y="6163"/>
                </a:lnTo>
                <a:lnTo>
                  <a:pt x="9501" y="6090"/>
                </a:lnTo>
                <a:lnTo>
                  <a:pt x="9317" y="6053"/>
                </a:lnTo>
                <a:lnTo>
                  <a:pt x="9134" y="6126"/>
                </a:lnTo>
                <a:lnTo>
                  <a:pt x="8950" y="6200"/>
                </a:lnTo>
                <a:lnTo>
                  <a:pt x="8840" y="6346"/>
                </a:lnTo>
                <a:lnTo>
                  <a:pt x="8730" y="6493"/>
                </a:lnTo>
                <a:lnTo>
                  <a:pt x="8327" y="6493"/>
                </a:lnTo>
                <a:lnTo>
                  <a:pt x="7556" y="6530"/>
                </a:lnTo>
                <a:lnTo>
                  <a:pt x="7520" y="6456"/>
                </a:lnTo>
                <a:lnTo>
                  <a:pt x="7410" y="6383"/>
                </a:lnTo>
                <a:lnTo>
                  <a:pt x="7080" y="6273"/>
                </a:lnTo>
                <a:lnTo>
                  <a:pt x="7043" y="6273"/>
                </a:lnTo>
                <a:lnTo>
                  <a:pt x="6970" y="6236"/>
                </a:lnTo>
                <a:lnTo>
                  <a:pt x="6786" y="6236"/>
                </a:lnTo>
                <a:lnTo>
                  <a:pt x="6639" y="6200"/>
                </a:lnTo>
                <a:lnTo>
                  <a:pt x="5832" y="5429"/>
                </a:lnTo>
                <a:lnTo>
                  <a:pt x="5246" y="4879"/>
                </a:lnTo>
                <a:lnTo>
                  <a:pt x="5319" y="4696"/>
                </a:lnTo>
                <a:lnTo>
                  <a:pt x="5319" y="4512"/>
                </a:lnTo>
                <a:lnTo>
                  <a:pt x="5282" y="4439"/>
                </a:lnTo>
                <a:lnTo>
                  <a:pt x="5246" y="4366"/>
                </a:lnTo>
                <a:lnTo>
                  <a:pt x="5099" y="4256"/>
                </a:lnTo>
                <a:lnTo>
                  <a:pt x="5282" y="3815"/>
                </a:lnTo>
                <a:lnTo>
                  <a:pt x="5796" y="2715"/>
                </a:lnTo>
                <a:lnTo>
                  <a:pt x="6126" y="2018"/>
                </a:lnTo>
                <a:lnTo>
                  <a:pt x="6273" y="2018"/>
                </a:lnTo>
                <a:lnTo>
                  <a:pt x="6419" y="1981"/>
                </a:lnTo>
                <a:lnTo>
                  <a:pt x="6566" y="1908"/>
                </a:lnTo>
                <a:lnTo>
                  <a:pt x="6713" y="1798"/>
                </a:lnTo>
                <a:lnTo>
                  <a:pt x="6823" y="1688"/>
                </a:lnTo>
                <a:lnTo>
                  <a:pt x="7483" y="1651"/>
                </a:lnTo>
                <a:lnTo>
                  <a:pt x="8694" y="1615"/>
                </a:lnTo>
                <a:close/>
                <a:moveTo>
                  <a:pt x="6823" y="6823"/>
                </a:moveTo>
                <a:lnTo>
                  <a:pt x="6933" y="6897"/>
                </a:lnTo>
                <a:lnTo>
                  <a:pt x="6749" y="6897"/>
                </a:lnTo>
                <a:lnTo>
                  <a:pt x="6713" y="6860"/>
                </a:lnTo>
                <a:lnTo>
                  <a:pt x="6823" y="6823"/>
                </a:lnTo>
                <a:close/>
                <a:moveTo>
                  <a:pt x="2714" y="5393"/>
                </a:moveTo>
                <a:lnTo>
                  <a:pt x="2641" y="5429"/>
                </a:lnTo>
                <a:lnTo>
                  <a:pt x="2531" y="5503"/>
                </a:lnTo>
                <a:lnTo>
                  <a:pt x="2458" y="5576"/>
                </a:lnTo>
                <a:lnTo>
                  <a:pt x="2274" y="5796"/>
                </a:lnTo>
                <a:lnTo>
                  <a:pt x="1981" y="6310"/>
                </a:lnTo>
                <a:lnTo>
                  <a:pt x="1651" y="6860"/>
                </a:lnTo>
                <a:lnTo>
                  <a:pt x="1504" y="7080"/>
                </a:lnTo>
                <a:lnTo>
                  <a:pt x="1431" y="7190"/>
                </a:lnTo>
                <a:lnTo>
                  <a:pt x="1394" y="7263"/>
                </a:lnTo>
                <a:lnTo>
                  <a:pt x="1394" y="7337"/>
                </a:lnTo>
                <a:lnTo>
                  <a:pt x="1321" y="7374"/>
                </a:lnTo>
                <a:lnTo>
                  <a:pt x="1321" y="7410"/>
                </a:lnTo>
                <a:lnTo>
                  <a:pt x="1321" y="7520"/>
                </a:lnTo>
                <a:lnTo>
                  <a:pt x="1394" y="7557"/>
                </a:lnTo>
                <a:lnTo>
                  <a:pt x="1504" y="7594"/>
                </a:lnTo>
                <a:lnTo>
                  <a:pt x="1614" y="7520"/>
                </a:lnTo>
                <a:lnTo>
                  <a:pt x="1724" y="7447"/>
                </a:lnTo>
                <a:lnTo>
                  <a:pt x="1834" y="7337"/>
                </a:lnTo>
                <a:lnTo>
                  <a:pt x="2018" y="7043"/>
                </a:lnTo>
                <a:lnTo>
                  <a:pt x="2128" y="6823"/>
                </a:lnTo>
                <a:lnTo>
                  <a:pt x="2568" y="6200"/>
                </a:lnTo>
                <a:lnTo>
                  <a:pt x="2751" y="5870"/>
                </a:lnTo>
                <a:lnTo>
                  <a:pt x="2861" y="5723"/>
                </a:lnTo>
                <a:lnTo>
                  <a:pt x="2861" y="5539"/>
                </a:lnTo>
                <a:lnTo>
                  <a:pt x="2861" y="5466"/>
                </a:lnTo>
                <a:lnTo>
                  <a:pt x="2788" y="5429"/>
                </a:lnTo>
                <a:lnTo>
                  <a:pt x="2714" y="5393"/>
                </a:lnTo>
                <a:close/>
                <a:moveTo>
                  <a:pt x="4072" y="4843"/>
                </a:moveTo>
                <a:lnTo>
                  <a:pt x="4182" y="5026"/>
                </a:lnTo>
                <a:lnTo>
                  <a:pt x="4328" y="5173"/>
                </a:lnTo>
                <a:lnTo>
                  <a:pt x="4475" y="5209"/>
                </a:lnTo>
                <a:lnTo>
                  <a:pt x="4622" y="5246"/>
                </a:lnTo>
                <a:lnTo>
                  <a:pt x="4769" y="5246"/>
                </a:lnTo>
                <a:lnTo>
                  <a:pt x="4915" y="5209"/>
                </a:lnTo>
                <a:lnTo>
                  <a:pt x="5319" y="5576"/>
                </a:lnTo>
                <a:lnTo>
                  <a:pt x="6163" y="6456"/>
                </a:lnTo>
                <a:lnTo>
                  <a:pt x="6126" y="6530"/>
                </a:lnTo>
                <a:lnTo>
                  <a:pt x="6089" y="6640"/>
                </a:lnTo>
                <a:lnTo>
                  <a:pt x="6126" y="6787"/>
                </a:lnTo>
                <a:lnTo>
                  <a:pt x="6163" y="6897"/>
                </a:lnTo>
                <a:lnTo>
                  <a:pt x="6236" y="7007"/>
                </a:lnTo>
                <a:lnTo>
                  <a:pt x="6236" y="7080"/>
                </a:lnTo>
                <a:lnTo>
                  <a:pt x="5942" y="7410"/>
                </a:lnTo>
                <a:lnTo>
                  <a:pt x="5686" y="7777"/>
                </a:lnTo>
                <a:lnTo>
                  <a:pt x="5172" y="8511"/>
                </a:lnTo>
                <a:lnTo>
                  <a:pt x="4695" y="9134"/>
                </a:lnTo>
                <a:lnTo>
                  <a:pt x="4585" y="9061"/>
                </a:lnTo>
                <a:lnTo>
                  <a:pt x="4439" y="9061"/>
                </a:lnTo>
                <a:lnTo>
                  <a:pt x="4255" y="9098"/>
                </a:lnTo>
                <a:lnTo>
                  <a:pt x="4108" y="9208"/>
                </a:lnTo>
                <a:lnTo>
                  <a:pt x="3998" y="9354"/>
                </a:lnTo>
                <a:lnTo>
                  <a:pt x="3925" y="9538"/>
                </a:lnTo>
                <a:lnTo>
                  <a:pt x="3595" y="9501"/>
                </a:lnTo>
                <a:lnTo>
                  <a:pt x="2825" y="9538"/>
                </a:lnTo>
                <a:lnTo>
                  <a:pt x="2788" y="9354"/>
                </a:lnTo>
                <a:lnTo>
                  <a:pt x="2678" y="9208"/>
                </a:lnTo>
                <a:lnTo>
                  <a:pt x="2531" y="9098"/>
                </a:lnTo>
                <a:lnTo>
                  <a:pt x="2384" y="9061"/>
                </a:lnTo>
                <a:lnTo>
                  <a:pt x="2238" y="9061"/>
                </a:lnTo>
                <a:lnTo>
                  <a:pt x="2054" y="9098"/>
                </a:lnTo>
                <a:lnTo>
                  <a:pt x="1577" y="8437"/>
                </a:lnTo>
                <a:lnTo>
                  <a:pt x="1394" y="8107"/>
                </a:lnTo>
                <a:lnTo>
                  <a:pt x="1137" y="7777"/>
                </a:lnTo>
                <a:lnTo>
                  <a:pt x="1211" y="7594"/>
                </a:lnTo>
                <a:lnTo>
                  <a:pt x="1247" y="7447"/>
                </a:lnTo>
                <a:lnTo>
                  <a:pt x="1211" y="7263"/>
                </a:lnTo>
                <a:lnTo>
                  <a:pt x="1174" y="7117"/>
                </a:lnTo>
                <a:lnTo>
                  <a:pt x="1064" y="7007"/>
                </a:lnTo>
                <a:lnTo>
                  <a:pt x="1101" y="6933"/>
                </a:lnTo>
                <a:lnTo>
                  <a:pt x="1174" y="6823"/>
                </a:lnTo>
                <a:lnTo>
                  <a:pt x="1247" y="6640"/>
                </a:lnTo>
                <a:lnTo>
                  <a:pt x="1614" y="5980"/>
                </a:lnTo>
                <a:lnTo>
                  <a:pt x="1944" y="5356"/>
                </a:lnTo>
                <a:lnTo>
                  <a:pt x="2164" y="5356"/>
                </a:lnTo>
                <a:lnTo>
                  <a:pt x="2384" y="5283"/>
                </a:lnTo>
                <a:lnTo>
                  <a:pt x="2531" y="5136"/>
                </a:lnTo>
                <a:lnTo>
                  <a:pt x="2604" y="5063"/>
                </a:lnTo>
                <a:lnTo>
                  <a:pt x="2641" y="4953"/>
                </a:lnTo>
                <a:lnTo>
                  <a:pt x="2678" y="4916"/>
                </a:lnTo>
                <a:lnTo>
                  <a:pt x="3118" y="4953"/>
                </a:lnTo>
                <a:lnTo>
                  <a:pt x="3705" y="4916"/>
                </a:lnTo>
                <a:lnTo>
                  <a:pt x="4072" y="4843"/>
                </a:lnTo>
                <a:close/>
                <a:moveTo>
                  <a:pt x="8877" y="7740"/>
                </a:moveTo>
                <a:lnTo>
                  <a:pt x="8877" y="7777"/>
                </a:lnTo>
                <a:lnTo>
                  <a:pt x="8877" y="7814"/>
                </a:lnTo>
                <a:lnTo>
                  <a:pt x="8914" y="7997"/>
                </a:lnTo>
                <a:lnTo>
                  <a:pt x="8914" y="8070"/>
                </a:lnTo>
                <a:lnTo>
                  <a:pt x="8950" y="8181"/>
                </a:lnTo>
                <a:lnTo>
                  <a:pt x="9391" y="8731"/>
                </a:lnTo>
                <a:lnTo>
                  <a:pt x="9794" y="9281"/>
                </a:lnTo>
                <a:lnTo>
                  <a:pt x="9941" y="9464"/>
                </a:lnTo>
                <a:lnTo>
                  <a:pt x="10014" y="9538"/>
                </a:lnTo>
                <a:lnTo>
                  <a:pt x="10124" y="9574"/>
                </a:lnTo>
                <a:lnTo>
                  <a:pt x="10234" y="9574"/>
                </a:lnTo>
                <a:lnTo>
                  <a:pt x="10308" y="9538"/>
                </a:lnTo>
                <a:lnTo>
                  <a:pt x="10381" y="9501"/>
                </a:lnTo>
                <a:lnTo>
                  <a:pt x="10418" y="9391"/>
                </a:lnTo>
                <a:lnTo>
                  <a:pt x="10418" y="9354"/>
                </a:lnTo>
                <a:lnTo>
                  <a:pt x="10418" y="9244"/>
                </a:lnTo>
                <a:lnTo>
                  <a:pt x="10381" y="9171"/>
                </a:lnTo>
                <a:lnTo>
                  <a:pt x="10308" y="9134"/>
                </a:lnTo>
                <a:lnTo>
                  <a:pt x="10198" y="9098"/>
                </a:lnTo>
                <a:lnTo>
                  <a:pt x="10088" y="8951"/>
                </a:lnTo>
                <a:lnTo>
                  <a:pt x="10014" y="8841"/>
                </a:lnTo>
                <a:lnTo>
                  <a:pt x="9647" y="8401"/>
                </a:lnTo>
                <a:lnTo>
                  <a:pt x="9281" y="7924"/>
                </a:lnTo>
                <a:lnTo>
                  <a:pt x="9207" y="7850"/>
                </a:lnTo>
                <a:lnTo>
                  <a:pt x="9134" y="7814"/>
                </a:lnTo>
                <a:lnTo>
                  <a:pt x="8950" y="7740"/>
                </a:lnTo>
                <a:close/>
                <a:moveTo>
                  <a:pt x="2128" y="9721"/>
                </a:moveTo>
                <a:lnTo>
                  <a:pt x="2054" y="9758"/>
                </a:lnTo>
                <a:lnTo>
                  <a:pt x="2054" y="9721"/>
                </a:lnTo>
                <a:close/>
                <a:moveTo>
                  <a:pt x="5612" y="9281"/>
                </a:moveTo>
                <a:lnTo>
                  <a:pt x="5576" y="9318"/>
                </a:lnTo>
                <a:lnTo>
                  <a:pt x="5576" y="9354"/>
                </a:lnTo>
                <a:lnTo>
                  <a:pt x="5576" y="9538"/>
                </a:lnTo>
                <a:lnTo>
                  <a:pt x="5649" y="9684"/>
                </a:lnTo>
                <a:lnTo>
                  <a:pt x="5796" y="9941"/>
                </a:lnTo>
                <a:lnTo>
                  <a:pt x="6163" y="10455"/>
                </a:lnTo>
                <a:lnTo>
                  <a:pt x="6456" y="10895"/>
                </a:lnTo>
                <a:lnTo>
                  <a:pt x="6603" y="11115"/>
                </a:lnTo>
                <a:lnTo>
                  <a:pt x="6823" y="11298"/>
                </a:lnTo>
                <a:lnTo>
                  <a:pt x="6860" y="11372"/>
                </a:lnTo>
                <a:lnTo>
                  <a:pt x="6970" y="11482"/>
                </a:lnTo>
                <a:lnTo>
                  <a:pt x="7043" y="11519"/>
                </a:lnTo>
                <a:lnTo>
                  <a:pt x="7116" y="11519"/>
                </a:lnTo>
                <a:lnTo>
                  <a:pt x="7190" y="11482"/>
                </a:lnTo>
                <a:lnTo>
                  <a:pt x="7226" y="11408"/>
                </a:lnTo>
                <a:lnTo>
                  <a:pt x="7263" y="11188"/>
                </a:lnTo>
                <a:lnTo>
                  <a:pt x="7226" y="11078"/>
                </a:lnTo>
                <a:lnTo>
                  <a:pt x="7153" y="10968"/>
                </a:lnTo>
                <a:lnTo>
                  <a:pt x="7080" y="10932"/>
                </a:lnTo>
                <a:lnTo>
                  <a:pt x="7006" y="10895"/>
                </a:lnTo>
                <a:lnTo>
                  <a:pt x="6933" y="10785"/>
                </a:lnTo>
                <a:lnTo>
                  <a:pt x="6860" y="10675"/>
                </a:lnTo>
                <a:lnTo>
                  <a:pt x="6713" y="10455"/>
                </a:lnTo>
                <a:lnTo>
                  <a:pt x="6273" y="9831"/>
                </a:lnTo>
                <a:lnTo>
                  <a:pt x="6016" y="9501"/>
                </a:lnTo>
                <a:lnTo>
                  <a:pt x="5869" y="9391"/>
                </a:lnTo>
                <a:lnTo>
                  <a:pt x="5722" y="9281"/>
                </a:lnTo>
                <a:close/>
                <a:moveTo>
                  <a:pt x="8730" y="6970"/>
                </a:moveTo>
                <a:lnTo>
                  <a:pt x="8804" y="7080"/>
                </a:lnTo>
                <a:lnTo>
                  <a:pt x="8914" y="7153"/>
                </a:lnTo>
                <a:lnTo>
                  <a:pt x="8987" y="7227"/>
                </a:lnTo>
                <a:lnTo>
                  <a:pt x="9097" y="7263"/>
                </a:lnTo>
                <a:lnTo>
                  <a:pt x="9391" y="7227"/>
                </a:lnTo>
                <a:lnTo>
                  <a:pt x="9501" y="7263"/>
                </a:lnTo>
                <a:lnTo>
                  <a:pt x="9574" y="7300"/>
                </a:lnTo>
                <a:lnTo>
                  <a:pt x="9721" y="7557"/>
                </a:lnTo>
                <a:lnTo>
                  <a:pt x="9867" y="7814"/>
                </a:lnTo>
                <a:lnTo>
                  <a:pt x="10234" y="8364"/>
                </a:lnTo>
                <a:lnTo>
                  <a:pt x="10711" y="9098"/>
                </a:lnTo>
                <a:lnTo>
                  <a:pt x="10638" y="9281"/>
                </a:lnTo>
                <a:lnTo>
                  <a:pt x="10601" y="9428"/>
                </a:lnTo>
                <a:lnTo>
                  <a:pt x="10564" y="9758"/>
                </a:lnTo>
                <a:lnTo>
                  <a:pt x="10528" y="9941"/>
                </a:lnTo>
                <a:lnTo>
                  <a:pt x="10528" y="10125"/>
                </a:lnTo>
                <a:lnTo>
                  <a:pt x="10528" y="10235"/>
                </a:lnTo>
                <a:lnTo>
                  <a:pt x="10564" y="10271"/>
                </a:lnTo>
                <a:lnTo>
                  <a:pt x="10344" y="10638"/>
                </a:lnTo>
                <a:lnTo>
                  <a:pt x="9794" y="11555"/>
                </a:lnTo>
                <a:lnTo>
                  <a:pt x="9684" y="11519"/>
                </a:lnTo>
                <a:lnTo>
                  <a:pt x="9537" y="11519"/>
                </a:lnTo>
                <a:lnTo>
                  <a:pt x="9391" y="11555"/>
                </a:lnTo>
                <a:lnTo>
                  <a:pt x="9281" y="11629"/>
                </a:lnTo>
                <a:lnTo>
                  <a:pt x="9170" y="11702"/>
                </a:lnTo>
                <a:lnTo>
                  <a:pt x="9097" y="11812"/>
                </a:lnTo>
                <a:lnTo>
                  <a:pt x="9024" y="11922"/>
                </a:lnTo>
                <a:lnTo>
                  <a:pt x="8987" y="12032"/>
                </a:lnTo>
                <a:lnTo>
                  <a:pt x="8400" y="12069"/>
                </a:lnTo>
                <a:lnTo>
                  <a:pt x="7483" y="12142"/>
                </a:lnTo>
                <a:lnTo>
                  <a:pt x="7006" y="12142"/>
                </a:lnTo>
                <a:lnTo>
                  <a:pt x="6970" y="11959"/>
                </a:lnTo>
                <a:lnTo>
                  <a:pt x="6823" y="11775"/>
                </a:lnTo>
                <a:lnTo>
                  <a:pt x="6749" y="11739"/>
                </a:lnTo>
                <a:lnTo>
                  <a:pt x="6676" y="11702"/>
                </a:lnTo>
                <a:lnTo>
                  <a:pt x="6493" y="11665"/>
                </a:lnTo>
                <a:lnTo>
                  <a:pt x="6419" y="11629"/>
                </a:lnTo>
                <a:lnTo>
                  <a:pt x="6346" y="11665"/>
                </a:lnTo>
                <a:lnTo>
                  <a:pt x="6273" y="11739"/>
                </a:lnTo>
                <a:lnTo>
                  <a:pt x="6199" y="11739"/>
                </a:lnTo>
                <a:lnTo>
                  <a:pt x="5979" y="11225"/>
                </a:lnTo>
                <a:lnTo>
                  <a:pt x="5722" y="10712"/>
                </a:lnTo>
                <a:lnTo>
                  <a:pt x="5466" y="10308"/>
                </a:lnTo>
                <a:lnTo>
                  <a:pt x="5172" y="9868"/>
                </a:lnTo>
                <a:lnTo>
                  <a:pt x="5209" y="9758"/>
                </a:lnTo>
                <a:lnTo>
                  <a:pt x="5246" y="9648"/>
                </a:lnTo>
                <a:lnTo>
                  <a:pt x="5246" y="9501"/>
                </a:lnTo>
                <a:lnTo>
                  <a:pt x="5209" y="9391"/>
                </a:lnTo>
                <a:lnTo>
                  <a:pt x="5135" y="9318"/>
                </a:lnTo>
                <a:lnTo>
                  <a:pt x="5099" y="9318"/>
                </a:lnTo>
                <a:lnTo>
                  <a:pt x="5209" y="9171"/>
                </a:lnTo>
                <a:lnTo>
                  <a:pt x="5759" y="8401"/>
                </a:lnTo>
                <a:lnTo>
                  <a:pt x="6163" y="7850"/>
                </a:lnTo>
                <a:lnTo>
                  <a:pt x="6383" y="7594"/>
                </a:lnTo>
                <a:lnTo>
                  <a:pt x="6529" y="7300"/>
                </a:lnTo>
                <a:lnTo>
                  <a:pt x="6676" y="7337"/>
                </a:lnTo>
                <a:lnTo>
                  <a:pt x="6933" y="7337"/>
                </a:lnTo>
                <a:lnTo>
                  <a:pt x="7080" y="7300"/>
                </a:lnTo>
                <a:lnTo>
                  <a:pt x="7190" y="7263"/>
                </a:lnTo>
                <a:lnTo>
                  <a:pt x="7300" y="7153"/>
                </a:lnTo>
                <a:lnTo>
                  <a:pt x="7410" y="7080"/>
                </a:lnTo>
                <a:lnTo>
                  <a:pt x="7483" y="6970"/>
                </a:lnTo>
                <a:close/>
                <a:moveTo>
                  <a:pt x="4769" y="1"/>
                </a:moveTo>
                <a:lnTo>
                  <a:pt x="4769" y="37"/>
                </a:lnTo>
                <a:lnTo>
                  <a:pt x="4805" y="184"/>
                </a:lnTo>
                <a:lnTo>
                  <a:pt x="4879" y="294"/>
                </a:lnTo>
                <a:lnTo>
                  <a:pt x="4989" y="367"/>
                </a:lnTo>
                <a:lnTo>
                  <a:pt x="5099" y="404"/>
                </a:lnTo>
                <a:lnTo>
                  <a:pt x="5172" y="551"/>
                </a:lnTo>
                <a:lnTo>
                  <a:pt x="5282" y="697"/>
                </a:lnTo>
                <a:lnTo>
                  <a:pt x="5466" y="991"/>
                </a:lnTo>
                <a:lnTo>
                  <a:pt x="5539" y="1101"/>
                </a:lnTo>
                <a:lnTo>
                  <a:pt x="5466" y="1284"/>
                </a:lnTo>
                <a:lnTo>
                  <a:pt x="5466" y="1468"/>
                </a:lnTo>
                <a:lnTo>
                  <a:pt x="5539" y="1688"/>
                </a:lnTo>
                <a:lnTo>
                  <a:pt x="5649" y="1835"/>
                </a:lnTo>
                <a:lnTo>
                  <a:pt x="5722" y="1908"/>
                </a:lnTo>
                <a:lnTo>
                  <a:pt x="5356" y="2605"/>
                </a:lnTo>
                <a:lnTo>
                  <a:pt x="4879" y="3595"/>
                </a:lnTo>
                <a:lnTo>
                  <a:pt x="4769" y="3852"/>
                </a:lnTo>
                <a:lnTo>
                  <a:pt x="4622" y="4072"/>
                </a:lnTo>
                <a:lnTo>
                  <a:pt x="4402" y="4072"/>
                </a:lnTo>
                <a:lnTo>
                  <a:pt x="4292" y="4109"/>
                </a:lnTo>
                <a:lnTo>
                  <a:pt x="4182" y="4182"/>
                </a:lnTo>
                <a:lnTo>
                  <a:pt x="4108" y="4292"/>
                </a:lnTo>
                <a:lnTo>
                  <a:pt x="4072" y="4402"/>
                </a:lnTo>
                <a:lnTo>
                  <a:pt x="3485" y="4476"/>
                </a:lnTo>
                <a:lnTo>
                  <a:pt x="3045" y="4512"/>
                </a:lnTo>
                <a:lnTo>
                  <a:pt x="2678" y="4549"/>
                </a:lnTo>
                <a:lnTo>
                  <a:pt x="2568" y="4366"/>
                </a:lnTo>
                <a:lnTo>
                  <a:pt x="2458" y="4219"/>
                </a:lnTo>
                <a:lnTo>
                  <a:pt x="2274" y="4146"/>
                </a:lnTo>
                <a:lnTo>
                  <a:pt x="2091" y="4109"/>
                </a:lnTo>
                <a:lnTo>
                  <a:pt x="1907" y="4109"/>
                </a:lnTo>
                <a:lnTo>
                  <a:pt x="1797" y="4182"/>
                </a:lnTo>
                <a:lnTo>
                  <a:pt x="1651" y="4292"/>
                </a:lnTo>
                <a:lnTo>
                  <a:pt x="1577" y="4402"/>
                </a:lnTo>
                <a:lnTo>
                  <a:pt x="1504" y="4512"/>
                </a:lnTo>
                <a:lnTo>
                  <a:pt x="1504" y="4622"/>
                </a:lnTo>
                <a:lnTo>
                  <a:pt x="1431" y="4769"/>
                </a:lnTo>
                <a:lnTo>
                  <a:pt x="1431" y="4953"/>
                </a:lnTo>
                <a:lnTo>
                  <a:pt x="1467" y="5099"/>
                </a:lnTo>
                <a:lnTo>
                  <a:pt x="1504" y="5173"/>
                </a:lnTo>
                <a:lnTo>
                  <a:pt x="1504" y="5209"/>
                </a:lnTo>
                <a:lnTo>
                  <a:pt x="1247" y="5760"/>
                </a:lnTo>
                <a:lnTo>
                  <a:pt x="880" y="6420"/>
                </a:lnTo>
                <a:lnTo>
                  <a:pt x="770" y="6640"/>
                </a:lnTo>
                <a:lnTo>
                  <a:pt x="770" y="6713"/>
                </a:lnTo>
                <a:lnTo>
                  <a:pt x="734" y="6823"/>
                </a:lnTo>
                <a:lnTo>
                  <a:pt x="734" y="6787"/>
                </a:lnTo>
                <a:lnTo>
                  <a:pt x="624" y="6787"/>
                </a:lnTo>
                <a:lnTo>
                  <a:pt x="550" y="6823"/>
                </a:lnTo>
                <a:lnTo>
                  <a:pt x="404" y="6933"/>
                </a:lnTo>
                <a:lnTo>
                  <a:pt x="330" y="6970"/>
                </a:lnTo>
                <a:lnTo>
                  <a:pt x="257" y="7007"/>
                </a:lnTo>
                <a:lnTo>
                  <a:pt x="183" y="7117"/>
                </a:lnTo>
                <a:lnTo>
                  <a:pt x="110" y="7227"/>
                </a:lnTo>
                <a:lnTo>
                  <a:pt x="110" y="7447"/>
                </a:lnTo>
                <a:lnTo>
                  <a:pt x="0" y="7777"/>
                </a:lnTo>
                <a:lnTo>
                  <a:pt x="37" y="7850"/>
                </a:lnTo>
                <a:lnTo>
                  <a:pt x="73" y="7887"/>
                </a:lnTo>
                <a:lnTo>
                  <a:pt x="110" y="7960"/>
                </a:lnTo>
                <a:lnTo>
                  <a:pt x="183" y="7960"/>
                </a:lnTo>
                <a:lnTo>
                  <a:pt x="367" y="8034"/>
                </a:lnTo>
                <a:lnTo>
                  <a:pt x="660" y="8034"/>
                </a:lnTo>
                <a:lnTo>
                  <a:pt x="660" y="7997"/>
                </a:lnTo>
                <a:lnTo>
                  <a:pt x="770" y="7997"/>
                </a:lnTo>
                <a:lnTo>
                  <a:pt x="880" y="8181"/>
                </a:lnTo>
                <a:lnTo>
                  <a:pt x="990" y="8364"/>
                </a:lnTo>
                <a:lnTo>
                  <a:pt x="1211" y="8657"/>
                </a:lnTo>
                <a:lnTo>
                  <a:pt x="1651" y="9281"/>
                </a:lnTo>
                <a:lnTo>
                  <a:pt x="1687" y="9354"/>
                </a:lnTo>
                <a:lnTo>
                  <a:pt x="1651" y="9501"/>
                </a:lnTo>
                <a:lnTo>
                  <a:pt x="1614" y="9648"/>
                </a:lnTo>
                <a:lnTo>
                  <a:pt x="1577" y="9831"/>
                </a:lnTo>
                <a:lnTo>
                  <a:pt x="1577" y="9941"/>
                </a:lnTo>
                <a:lnTo>
                  <a:pt x="1614" y="10051"/>
                </a:lnTo>
                <a:lnTo>
                  <a:pt x="1541" y="10235"/>
                </a:lnTo>
                <a:lnTo>
                  <a:pt x="1431" y="10418"/>
                </a:lnTo>
                <a:lnTo>
                  <a:pt x="1357" y="10601"/>
                </a:lnTo>
                <a:lnTo>
                  <a:pt x="1211" y="10785"/>
                </a:lnTo>
                <a:lnTo>
                  <a:pt x="1137" y="10858"/>
                </a:lnTo>
                <a:lnTo>
                  <a:pt x="1137" y="10968"/>
                </a:lnTo>
                <a:lnTo>
                  <a:pt x="1174" y="11078"/>
                </a:lnTo>
                <a:lnTo>
                  <a:pt x="1247" y="11152"/>
                </a:lnTo>
                <a:lnTo>
                  <a:pt x="1357" y="11188"/>
                </a:lnTo>
                <a:lnTo>
                  <a:pt x="1467" y="11152"/>
                </a:lnTo>
                <a:lnTo>
                  <a:pt x="1541" y="11078"/>
                </a:lnTo>
                <a:lnTo>
                  <a:pt x="1577" y="10968"/>
                </a:lnTo>
                <a:lnTo>
                  <a:pt x="1614" y="10932"/>
                </a:lnTo>
                <a:lnTo>
                  <a:pt x="1687" y="10822"/>
                </a:lnTo>
                <a:lnTo>
                  <a:pt x="1761" y="10638"/>
                </a:lnTo>
                <a:lnTo>
                  <a:pt x="1834" y="10491"/>
                </a:lnTo>
                <a:lnTo>
                  <a:pt x="1907" y="10198"/>
                </a:lnTo>
                <a:lnTo>
                  <a:pt x="2164" y="10198"/>
                </a:lnTo>
                <a:lnTo>
                  <a:pt x="2348" y="10161"/>
                </a:lnTo>
                <a:lnTo>
                  <a:pt x="2494" y="10088"/>
                </a:lnTo>
                <a:lnTo>
                  <a:pt x="2641" y="10015"/>
                </a:lnTo>
                <a:lnTo>
                  <a:pt x="2714" y="9905"/>
                </a:lnTo>
                <a:lnTo>
                  <a:pt x="3338" y="9905"/>
                </a:lnTo>
                <a:lnTo>
                  <a:pt x="3998" y="9941"/>
                </a:lnTo>
                <a:lnTo>
                  <a:pt x="4035" y="10051"/>
                </a:lnTo>
                <a:lnTo>
                  <a:pt x="4072" y="10088"/>
                </a:lnTo>
                <a:lnTo>
                  <a:pt x="4145" y="10161"/>
                </a:lnTo>
                <a:lnTo>
                  <a:pt x="4292" y="10235"/>
                </a:lnTo>
                <a:lnTo>
                  <a:pt x="4439" y="10308"/>
                </a:lnTo>
                <a:lnTo>
                  <a:pt x="4622" y="10308"/>
                </a:lnTo>
                <a:lnTo>
                  <a:pt x="4805" y="10271"/>
                </a:lnTo>
                <a:lnTo>
                  <a:pt x="4879" y="10235"/>
                </a:lnTo>
                <a:lnTo>
                  <a:pt x="5282" y="10822"/>
                </a:lnTo>
                <a:lnTo>
                  <a:pt x="5429" y="11115"/>
                </a:lnTo>
                <a:lnTo>
                  <a:pt x="5576" y="11408"/>
                </a:lnTo>
                <a:lnTo>
                  <a:pt x="5796" y="11995"/>
                </a:lnTo>
                <a:lnTo>
                  <a:pt x="5759" y="12105"/>
                </a:lnTo>
                <a:lnTo>
                  <a:pt x="5759" y="12215"/>
                </a:lnTo>
                <a:lnTo>
                  <a:pt x="5759" y="12362"/>
                </a:lnTo>
                <a:lnTo>
                  <a:pt x="5759" y="12472"/>
                </a:lnTo>
                <a:lnTo>
                  <a:pt x="5759" y="12509"/>
                </a:lnTo>
                <a:lnTo>
                  <a:pt x="5722" y="12619"/>
                </a:lnTo>
                <a:lnTo>
                  <a:pt x="5722" y="12692"/>
                </a:lnTo>
                <a:lnTo>
                  <a:pt x="5759" y="12766"/>
                </a:lnTo>
                <a:lnTo>
                  <a:pt x="5979" y="12876"/>
                </a:lnTo>
                <a:lnTo>
                  <a:pt x="5759" y="13169"/>
                </a:lnTo>
                <a:lnTo>
                  <a:pt x="5612" y="13463"/>
                </a:lnTo>
                <a:lnTo>
                  <a:pt x="5502" y="13793"/>
                </a:lnTo>
                <a:lnTo>
                  <a:pt x="5429" y="14123"/>
                </a:lnTo>
                <a:lnTo>
                  <a:pt x="5392" y="14196"/>
                </a:lnTo>
                <a:lnTo>
                  <a:pt x="5429" y="14270"/>
                </a:lnTo>
                <a:lnTo>
                  <a:pt x="5502" y="14343"/>
                </a:lnTo>
                <a:lnTo>
                  <a:pt x="5576" y="14380"/>
                </a:lnTo>
                <a:lnTo>
                  <a:pt x="5649" y="14416"/>
                </a:lnTo>
                <a:lnTo>
                  <a:pt x="5722" y="14416"/>
                </a:lnTo>
                <a:lnTo>
                  <a:pt x="5759" y="14380"/>
                </a:lnTo>
                <a:lnTo>
                  <a:pt x="5832" y="14306"/>
                </a:lnTo>
                <a:lnTo>
                  <a:pt x="5832" y="14233"/>
                </a:lnTo>
                <a:lnTo>
                  <a:pt x="5869" y="14086"/>
                </a:lnTo>
                <a:lnTo>
                  <a:pt x="5979" y="13793"/>
                </a:lnTo>
                <a:lnTo>
                  <a:pt x="6089" y="13463"/>
                </a:lnTo>
                <a:lnTo>
                  <a:pt x="6309" y="13022"/>
                </a:lnTo>
                <a:lnTo>
                  <a:pt x="6566" y="13022"/>
                </a:lnTo>
                <a:lnTo>
                  <a:pt x="6713" y="12986"/>
                </a:lnTo>
                <a:lnTo>
                  <a:pt x="6786" y="12876"/>
                </a:lnTo>
                <a:lnTo>
                  <a:pt x="6860" y="12582"/>
                </a:lnTo>
                <a:lnTo>
                  <a:pt x="7593" y="12582"/>
                </a:lnTo>
                <a:lnTo>
                  <a:pt x="8253" y="12546"/>
                </a:lnTo>
                <a:lnTo>
                  <a:pt x="8914" y="12509"/>
                </a:lnTo>
                <a:lnTo>
                  <a:pt x="8950" y="12509"/>
                </a:lnTo>
                <a:lnTo>
                  <a:pt x="8950" y="12619"/>
                </a:lnTo>
                <a:lnTo>
                  <a:pt x="9024" y="12692"/>
                </a:lnTo>
                <a:lnTo>
                  <a:pt x="9170" y="12802"/>
                </a:lnTo>
                <a:lnTo>
                  <a:pt x="9354" y="12876"/>
                </a:lnTo>
                <a:lnTo>
                  <a:pt x="9537" y="12912"/>
                </a:lnTo>
                <a:lnTo>
                  <a:pt x="9647" y="13279"/>
                </a:lnTo>
                <a:lnTo>
                  <a:pt x="9794" y="13829"/>
                </a:lnTo>
                <a:lnTo>
                  <a:pt x="9904" y="14050"/>
                </a:lnTo>
                <a:lnTo>
                  <a:pt x="9977" y="14160"/>
                </a:lnTo>
                <a:lnTo>
                  <a:pt x="10051" y="14270"/>
                </a:lnTo>
                <a:lnTo>
                  <a:pt x="10198" y="14270"/>
                </a:lnTo>
                <a:lnTo>
                  <a:pt x="10271" y="14233"/>
                </a:lnTo>
                <a:lnTo>
                  <a:pt x="10308" y="14160"/>
                </a:lnTo>
                <a:lnTo>
                  <a:pt x="10308" y="14013"/>
                </a:lnTo>
                <a:lnTo>
                  <a:pt x="10308" y="13903"/>
                </a:lnTo>
                <a:lnTo>
                  <a:pt x="10198" y="13609"/>
                </a:lnTo>
                <a:lnTo>
                  <a:pt x="9977" y="12949"/>
                </a:lnTo>
                <a:lnTo>
                  <a:pt x="9904" y="12729"/>
                </a:lnTo>
                <a:lnTo>
                  <a:pt x="9977" y="12619"/>
                </a:lnTo>
                <a:lnTo>
                  <a:pt x="10088" y="12399"/>
                </a:lnTo>
                <a:lnTo>
                  <a:pt x="10124" y="12215"/>
                </a:lnTo>
                <a:lnTo>
                  <a:pt x="10161" y="12032"/>
                </a:lnTo>
                <a:lnTo>
                  <a:pt x="10161" y="11885"/>
                </a:lnTo>
                <a:lnTo>
                  <a:pt x="10124" y="11849"/>
                </a:lnTo>
                <a:lnTo>
                  <a:pt x="10601" y="11042"/>
                </a:lnTo>
                <a:lnTo>
                  <a:pt x="11115" y="10235"/>
                </a:lnTo>
                <a:lnTo>
                  <a:pt x="11371" y="10088"/>
                </a:lnTo>
                <a:lnTo>
                  <a:pt x="11518" y="9978"/>
                </a:lnTo>
                <a:lnTo>
                  <a:pt x="11628" y="9868"/>
                </a:lnTo>
                <a:lnTo>
                  <a:pt x="11665" y="9831"/>
                </a:lnTo>
                <a:lnTo>
                  <a:pt x="11738" y="9758"/>
                </a:lnTo>
                <a:lnTo>
                  <a:pt x="11812" y="9611"/>
                </a:lnTo>
                <a:lnTo>
                  <a:pt x="11885" y="9464"/>
                </a:lnTo>
                <a:lnTo>
                  <a:pt x="12068" y="9501"/>
                </a:lnTo>
                <a:lnTo>
                  <a:pt x="12288" y="9501"/>
                </a:lnTo>
                <a:lnTo>
                  <a:pt x="12875" y="9538"/>
                </a:lnTo>
                <a:lnTo>
                  <a:pt x="13426" y="9501"/>
                </a:lnTo>
                <a:lnTo>
                  <a:pt x="13499" y="9501"/>
                </a:lnTo>
                <a:lnTo>
                  <a:pt x="13572" y="9464"/>
                </a:lnTo>
                <a:lnTo>
                  <a:pt x="13646" y="9391"/>
                </a:lnTo>
                <a:lnTo>
                  <a:pt x="13646" y="9318"/>
                </a:lnTo>
                <a:lnTo>
                  <a:pt x="13682" y="9244"/>
                </a:lnTo>
                <a:lnTo>
                  <a:pt x="13646" y="9171"/>
                </a:lnTo>
                <a:lnTo>
                  <a:pt x="13609" y="9098"/>
                </a:lnTo>
                <a:lnTo>
                  <a:pt x="13536" y="9024"/>
                </a:lnTo>
                <a:lnTo>
                  <a:pt x="13426" y="9024"/>
                </a:lnTo>
                <a:lnTo>
                  <a:pt x="13059" y="8988"/>
                </a:lnTo>
                <a:lnTo>
                  <a:pt x="12655" y="8988"/>
                </a:lnTo>
                <a:lnTo>
                  <a:pt x="11885" y="9024"/>
                </a:lnTo>
                <a:lnTo>
                  <a:pt x="11812" y="8951"/>
                </a:lnTo>
                <a:lnTo>
                  <a:pt x="11738" y="8877"/>
                </a:lnTo>
                <a:lnTo>
                  <a:pt x="11518" y="8767"/>
                </a:lnTo>
                <a:lnTo>
                  <a:pt x="11445" y="8767"/>
                </a:lnTo>
                <a:lnTo>
                  <a:pt x="11335" y="8804"/>
                </a:lnTo>
                <a:lnTo>
                  <a:pt x="11225" y="8767"/>
                </a:lnTo>
                <a:lnTo>
                  <a:pt x="11078" y="8804"/>
                </a:lnTo>
                <a:lnTo>
                  <a:pt x="10638" y="8107"/>
                </a:lnTo>
                <a:lnTo>
                  <a:pt x="10271" y="7594"/>
                </a:lnTo>
                <a:lnTo>
                  <a:pt x="10088" y="7300"/>
                </a:lnTo>
                <a:lnTo>
                  <a:pt x="9904" y="7080"/>
                </a:lnTo>
                <a:lnTo>
                  <a:pt x="9977" y="6970"/>
                </a:lnTo>
                <a:lnTo>
                  <a:pt x="10051" y="6823"/>
                </a:lnTo>
                <a:lnTo>
                  <a:pt x="10088" y="6713"/>
                </a:lnTo>
                <a:lnTo>
                  <a:pt x="10124" y="6567"/>
                </a:lnTo>
                <a:lnTo>
                  <a:pt x="10088" y="6493"/>
                </a:lnTo>
                <a:lnTo>
                  <a:pt x="10051" y="6456"/>
                </a:lnTo>
                <a:lnTo>
                  <a:pt x="9941" y="6456"/>
                </a:lnTo>
                <a:lnTo>
                  <a:pt x="10124" y="6236"/>
                </a:lnTo>
                <a:lnTo>
                  <a:pt x="10308" y="5980"/>
                </a:lnTo>
                <a:lnTo>
                  <a:pt x="10638" y="5503"/>
                </a:lnTo>
                <a:lnTo>
                  <a:pt x="11005" y="4953"/>
                </a:lnTo>
                <a:lnTo>
                  <a:pt x="11078" y="4953"/>
                </a:lnTo>
                <a:lnTo>
                  <a:pt x="11151" y="4916"/>
                </a:lnTo>
                <a:lnTo>
                  <a:pt x="11225" y="4843"/>
                </a:lnTo>
                <a:lnTo>
                  <a:pt x="11298" y="4769"/>
                </a:lnTo>
                <a:lnTo>
                  <a:pt x="11518" y="4586"/>
                </a:lnTo>
                <a:lnTo>
                  <a:pt x="11591" y="4476"/>
                </a:lnTo>
                <a:lnTo>
                  <a:pt x="11665" y="4366"/>
                </a:lnTo>
                <a:lnTo>
                  <a:pt x="11702" y="4256"/>
                </a:lnTo>
                <a:lnTo>
                  <a:pt x="11702" y="4146"/>
                </a:lnTo>
                <a:lnTo>
                  <a:pt x="11665" y="3999"/>
                </a:lnTo>
                <a:lnTo>
                  <a:pt x="11591" y="3889"/>
                </a:lnTo>
                <a:lnTo>
                  <a:pt x="11518" y="3779"/>
                </a:lnTo>
                <a:lnTo>
                  <a:pt x="11408" y="3742"/>
                </a:lnTo>
                <a:lnTo>
                  <a:pt x="11298" y="3705"/>
                </a:lnTo>
                <a:lnTo>
                  <a:pt x="11151" y="3669"/>
                </a:lnTo>
                <a:lnTo>
                  <a:pt x="10931" y="3192"/>
                </a:lnTo>
                <a:lnTo>
                  <a:pt x="10674" y="2752"/>
                </a:lnTo>
                <a:lnTo>
                  <a:pt x="10344" y="2091"/>
                </a:lnTo>
                <a:lnTo>
                  <a:pt x="10124" y="1725"/>
                </a:lnTo>
                <a:lnTo>
                  <a:pt x="9904" y="1431"/>
                </a:lnTo>
                <a:lnTo>
                  <a:pt x="9941" y="1284"/>
                </a:lnTo>
                <a:lnTo>
                  <a:pt x="9941" y="1211"/>
                </a:lnTo>
                <a:lnTo>
                  <a:pt x="9977" y="1064"/>
                </a:lnTo>
                <a:lnTo>
                  <a:pt x="9941" y="954"/>
                </a:lnTo>
                <a:lnTo>
                  <a:pt x="9904" y="844"/>
                </a:lnTo>
                <a:lnTo>
                  <a:pt x="9831" y="697"/>
                </a:lnTo>
                <a:lnTo>
                  <a:pt x="9721" y="587"/>
                </a:lnTo>
                <a:lnTo>
                  <a:pt x="9574" y="514"/>
                </a:lnTo>
                <a:lnTo>
                  <a:pt x="9427" y="477"/>
                </a:lnTo>
                <a:lnTo>
                  <a:pt x="9244" y="514"/>
                </a:lnTo>
                <a:lnTo>
                  <a:pt x="9097" y="551"/>
                </a:lnTo>
                <a:lnTo>
                  <a:pt x="8987" y="661"/>
                </a:lnTo>
                <a:lnTo>
                  <a:pt x="8914" y="808"/>
                </a:lnTo>
                <a:lnTo>
                  <a:pt x="8877" y="954"/>
                </a:lnTo>
                <a:lnTo>
                  <a:pt x="8840" y="1028"/>
                </a:lnTo>
                <a:lnTo>
                  <a:pt x="7887" y="1101"/>
                </a:lnTo>
                <a:lnTo>
                  <a:pt x="7080" y="1174"/>
                </a:lnTo>
                <a:lnTo>
                  <a:pt x="6933" y="1174"/>
                </a:lnTo>
                <a:lnTo>
                  <a:pt x="6860" y="1064"/>
                </a:lnTo>
                <a:lnTo>
                  <a:pt x="6749" y="918"/>
                </a:lnTo>
                <a:lnTo>
                  <a:pt x="6713" y="881"/>
                </a:lnTo>
                <a:lnTo>
                  <a:pt x="6639" y="808"/>
                </a:lnTo>
                <a:lnTo>
                  <a:pt x="6529" y="771"/>
                </a:lnTo>
                <a:lnTo>
                  <a:pt x="6456" y="771"/>
                </a:lnTo>
                <a:lnTo>
                  <a:pt x="6383" y="808"/>
                </a:lnTo>
                <a:lnTo>
                  <a:pt x="5942" y="808"/>
                </a:lnTo>
                <a:lnTo>
                  <a:pt x="5686" y="477"/>
                </a:lnTo>
                <a:lnTo>
                  <a:pt x="5576" y="294"/>
                </a:lnTo>
                <a:lnTo>
                  <a:pt x="5466" y="111"/>
                </a:lnTo>
                <a:lnTo>
                  <a:pt x="5429" y="37"/>
                </a:lnTo>
                <a:lnTo>
                  <a:pt x="5356" y="1"/>
                </a:lnTo>
                <a:lnTo>
                  <a:pt x="5209" y="1"/>
                </a:lnTo>
                <a:lnTo>
                  <a:pt x="5025" y="37"/>
                </a:lnTo>
                <a:lnTo>
                  <a:pt x="4915" y="1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57" name="Google Shape;257;p16"/>
          <p:cNvSpPr/>
          <p:nvPr/>
        </p:nvSpPr>
        <p:spPr>
          <a:xfrm>
            <a:off x="5262207" y="4729516"/>
            <a:ext cx="525046" cy="372666"/>
          </a:xfrm>
          <a:custGeom>
            <a:avLst/>
            <a:gdLst/>
            <a:ahLst/>
            <a:cxnLst/>
            <a:rect l="l" t="t" r="r" b="b"/>
            <a:pathLst>
              <a:path w="10492" h="7447" extrusionOk="0">
                <a:moveTo>
                  <a:pt x="7300" y="1761"/>
                </a:moveTo>
                <a:lnTo>
                  <a:pt x="7117" y="1797"/>
                </a:lnTo>
                <a:lnTo>
                  <a:pt x="6897" y="1834"/>
                </a:lnTo>
                <a:lnTo>
                  <a:pt x="6713" y="1907"/>
                </a:lnTo>
                <a:lnTo>
                  <a:pt x="6530" y="2017"/>
                </a:lnTo>
                <a:lnTo>
                  <a:pt x="6383" y="2128"/>
                </a:lnTo>
                <a:lnTo>
                  <a:pt x="6273" y="2274"/>
                </a:lnTo>
                <a:lnTo>
                  <a:pt x="6200" y="2458"/>
                </a:lnTo>
                <a:lnTo>
                  <a:pt x="6200" y="2531"/>
                </a:lnTo>
                <a:lnTo>
                  <a:pt x="6237" y="2604"/>
                </a:lnTo>
                <a:lnTo>
                  <a:pt x="6310" y="2641"/>
                </a:lnTo>
                <a:lnTo>
                  <a:pt x="6383" y="2641"/>
                </a:lnTo>
                <a:lnTo>
                  <a:pt x="6530" y="2604"/>
                </a:lnTo>
                <a:lnTo>
                  <a:pt x="6640" y="2531"/>
                </a:lnTo>
                <a:lnTo>
                  <a:pt x="6860" y="2384"/>
                </a:lnTo>
                <a:lnTo>
                  <a:pt x="7007" y="2348"/>
                </a:lnTo>
                <a:lnTo>
                  <a:pt x="7154" y="2274"/>
                </a:lnTo>
                <a:lnTo>
                  <a:pt x="7484" y="2274"/>
                </a:lnTo>
                <a:lnTo>
                  <a:pt x="7667" y="2311"/>
                </a:lnTo>
                <a:lnTo>
                  <a:pt x="7851" y="2384"/>
                </a:lnTo>
                <a:lnTo>
                  <a:pt x="7924" y="2458"/>
                </a:lnTo>
                <a:lnTo>
                  <a:pt x="7961" y="2531"/>
                </a:lnTo>
                <a:lnTo>
                  <a:pt x="7997" y="2641"/>
                </a:lnTo>
                <a:lnTo>
                  <a:pt x="7997" y="2751"/>
                </a:lnTo>
                <a:lnTo>
                  <a:pt x="7961" y="2898"/>
                </a:lnTo>
                <a:lnTo>
                  <a:pt x="7887" y="3045"/>
                </a:lnTo>
                <a:lnTo>
                  <a:pt x="7667" y="3338"/>
                </a:lnTo>
                <a:lnTo>
                  <a:pt x="7190" y="3998"/>
                </a:lnTo>
                <a:lnTo>
                  <a:pt x="6713" y="4622"/>
                </a:lnTo>
                <a:lnTo>
                  <a:pt x="5686" y="5869"/>
                </a:lnTo>
                <a:lnTo>
                  <a:pt x="5613" y="6016"/>
                </a:lnTo>
                <a:lnTo>
                  <a:pt x="5650" y="6162"/>
                </a:lnTo>
                <a:lnTo>
                  <a:pt x="5686" y="6236"/>
                </a:lnTo>
                <a:lnTo>
                  <a:pt x="5723" y="6273"/>
                </a:lnTo>
                <a:lnTo>
                  <a:pt x="5796" y="6309"/>
                </a:lnTo>
                <a:lnTo>
                  <a:pt x="5870" y="6309"/>
                </a:lnTo>
                <a:lnTo>
                  <a:pt x="6567" y="6273"/>
                </a:lnTo>
                <a:lnTo>
                  <a:pt x="7264" y="6309"/>
                </a:lnTo>
                <a:lnTo>
                  <a:pt x="8034" y="6346"/>
                </a:lnTo>
                <a:lnTo>
                  <a:pt x="8401" y="6419"/>
                </a:lnTo>
                <a:lnTo>
                  <a:pt x="8547" y="6419"/>
                </a:lnTo>
                <a:lnTo>
                  <a:pt x="8731" y="6383"/>
                </a:lnTo>
                <a:lnTo>
                  <a:pt x="8841" y="6309"/>
                </a:lnTo>
                <a:lnTo>
                  <a:pt x="8878" y="6199"/>
                </a:lnTo>
                <a:lnTo>
                  <a:pt x="8878" y="6089"/>
                </a:lnTo>
                <a:lnTo>
                  <a:pt x="8768" y="6016"/>
                </a:lnTo>
                <a:lnTo>
                  <a:pt x="8658" y="5942"/>
                </a:lnTo>
                <a:lnTo>
                  <a:pt x="8474" y="5869"/>
                </a:lnTo>
                <a:lnTo>
                  <a:pt x="8107" y="5796"/>
                </a:lnTo>
                <a:lnTo>
                  <a:pt x="7410" y="5759"/>
                </a:lnTo>
                <a:lnTo>
                  <a:pt x="6457" y="5759"/>
                </a:lnTo>
                <a:lnTo>
                  <a:pt x="7557" y="4365"/>
                </a:lnTo>
                <a:lnTo>
                  <a:pt x="7851" y="3998"/>
                </a:lnTo>
                <a:lnTo>
                  <a:pt x="8144" y="3595"/>
                </a:lnTo>
                <a:lnTo>
                  <a:pt x="8291" y="3375"/>
                </a:lnTo>
                <a:lnTo>
                  <a:pt x="8401" y="3191"/>
                </a:lnTo>
                <a:lnTo>
                  <a:pt x="8474" y="2935"/>
                </a:lnTo>
                <a:lnTo>
                  <a:pt x="8511" y="2714"/>
                </a:lnTo>
                <a:lnTo>
                  <a:pt x="8511" y="2494"/>
                </a:lnTo>
                <a:lnTo>
                  <a:pt x="8437" y="2311"/>
                </a:lnTo>
                <a:lnTo>
                  <a:pt x="8327" y="2164"/>
                </a:lnTo>
                <a:lnTo>
                  <a:pt x="8217" y="2017"/>
                </a:lnTo>
                <a:lnTo>
                  <a:pt x="8071" y="1907"/>
                </a:lnTo>
                <a:lnTo>
                  <a:pt x="7887" y="1834"/>
                </a:lnTo>
                <a:lnTo>
                  <a:pt x="7667" y="1797"/>
                </a:lnTo>
                <a:lnTo>
                  <a:pt x="7484" y="1761"/>
                </a:lnTo>
                <a:close/>
                <a:moveTo>
                  <a:pt x="954" y="0"/>
                </a:moveTo>
                <a:lnTo>
                  <a:pt x="771" y="37"/>
                </a:lnTo>
                <a:lnTo>
                  <a:pt x="624" y="110"/>
                </a:lnTo>
                <a:lnTo>
                  <a:pt x="441" y="183"/>
                </a:lnTo>
                <a:lnTo>
                  <a:pt x="294" y="257"/>
                </a:lnTo>
                <a:lnTo>
                  <a:pt x="147" y="404"/>
                </a:lnTo>
                <a:lnTo>
                  <a:pt x="37" y="514"/>
                </a:lnTo>
                <a:lnTo>
                  <a:pt x="1" y="587"/>
                </a:lnTo>
                <a:lnTo>
                  <a:pt x="1" y="660"/>
                </a:lnTo>
                <a:lnTo>
                  <a:pt x="74" y="770"/>
                </a:lnTo>
                <a:lnTo>
                  <a:pt x="184" y="844"/>
                </a:lnTo>
                <a:lnTo>
                  <a:pt x="257" y="844"/>
                </a:lnTo>
                <a:lnTo>
                  <a:pt x="331" y="807"/>
                </a:lnTo>
                <a:lnTo>
                  <a:pt x="661" y="660"/>
                </a:lnTo>
                <a:lnTo>
                  <a:pt x="844" y="624"/>
                </a:lnTo>
                <a:lnTo>
                  <a:pt x="1028" y="587"/>
                </a:lnTo>
                <a:lnTo>
                  <a:pt x="991" y="624"/>
                </a:lnTo>
                <a:lnTo>
                  <a:pt x="991" y="844"/>
                </a:lnTo>
                <a:lnTo>
                  <a:pt x="991" y="1064"/>
                </a:lnTo>
                <a:lnTo>
                  <a:pt x="1101" y="1467"/>
                </a:lnTo>
                <a:lnTo>
                  <a:pt x="1358" y="2641"/>
                </a:lnTo>
                <a:lnTo>
                  <a:pt x="2312" y="7263"/>
                </a:lnTo>
                <a:lnTo>
                  <a:pt x="2348" y="7336"/>
                </a:lnTo>
                <a:lnTo>
                  <a:pt x="2422" y="7410"/>
                </a:lnTo>
                <a:lnTo>
                  <a:pt x="2495" y="7446"/>
                </a:lnTo>
                <a:lnTo>
                  <a:pt x="2678" y="7446"/>
                </a:lnTo>
                <a:lnTo>
                  <a:pt x="2752" y="7410"/>
                </a:lnTo>
                <a:lnTo>
                  <a:pt x="2825" y="7336"/>
                </a:lnTo>
                <a:lnTo>
                  <a:pt x="2862" y="7263"/>
                </a:lnTo>
                <a:lnTo>
                  <a:pt x="4072" y="4108"/>
                </a:lnTo>
                <a:lnTo>
                  <a:pt x="5246" y="990"/>
                </a:lnTo>
                <a:lnTo>
                  <a:pt x="6457" y="917"/>
                </a:lnTo>
                <a:lnTo>
                  <a:pt x="7667" y="880"/>
                </a:lnTo>
                <a:lnTo>
                  <a:pt x="8988" y="917"/>
                </a:lnTo>
                <a:lnTo>
                  <a:pt x="9648" y="990"/>
                </a:lnTo>
                <a:lnTo>
                  <a:pt x="9978" y="990"/>
                </a:lnTo>
                <a:lnTo>
                  <a:pt x="10308" y="954"/>
                </a:lnTo>
                <a:lnTo>
                  <a:pt x="10382" y="917"/>
                </a:lnTo>
                <a:lnTo>
                  <a:pt x="10455" y="880"/>
                </a:lnTo>
                <a:lnTo>
                  <a:pt x="10492" y="807"/>
                </a:lnTo>
                <a:lnTo>
                  <a:pt x="10492" y="734"/>
                </a:lnTo>
                <a:lnTo>
                  <a:pt x="10418" y="587"/>
                </a:lnTo>
                <a:lnTo>
                  <a:pt x="10382" y="514"/>
                </a:lnTo>
                <a:lnTo>
                  <a:pt x="10308" y="477"/>
                </a:lnTo>
                <a:lnTo>
                  <a:pt x="10015" y="404"/>
                </a:lnTo>
                <a:lnTo>
                  <a:pt x="9721" y="367"/>
                </a:lnTo>
                <a:lnTo>
                  <a:pt x="9134" y="330"/>
                </a:lnTo>
                <a:lnTo>
                  <a:pt x="7814" y="293"/>
                </a:lnTo>
                <a:lnTo>
                  <a:pt x="6420" y="330"/>
                </a:lnTo>
                <a:lnTo>
                  <a:pt x="5026" y="404"/>
                </a:lnTo>
                <a:lnTo>
                  <a:pt x="4916" y="440"/>
                </a:lnTo>
                <a:lnTo>
                  <a:pt x="4843" y="477"/>
                </a:lnTo>
                <a:lnTo>
                  <a:pt x="4806" y="550"/>
                </a:lnTo>
                <a:lnTo>
                  <a:pt x="4733" y="624"/>
                </a:lnTo>
                <a:lnTo>
                  <a:pt x="2678" y="6162"/>
                </a:lnTo>
                <a:lnTo>
                  <a:pt x="2128" y="3705"/>
                </a:lnTo>
                <a:lnTo>
                  <a:pt x="1725" y="1981"/>
                </a:lnTo>
                <a:lnTo>
                  <a:pt x="1541" y="1210"/>
                </a:lnTo>
                <a:lnTo>
                  <a:pt x="1468" y="844"/>
                </a:lnTo>
                <a:lnTo>
                  <a:pt x="1431" y="660"/>
                </a:lnTo>
                <a:lnTo>
                  <a:pt x="1395" y="550"/>
                </a:lnTo>
                <a:lnTo>
                  <a:pt x="1431" y="550"/>
                </a:lnTo>
                <a:lnTo>
                  <a:pt x="1468" y="514"/>
                </a:lnTo>
                <a:lnTo>
                  <a:pt x="1468" y="477"/>
                </a:lnTo>
                <a:lnTo>
                  <a:pt x="1505" y="367"/>
                </a:lnTo>
                <a:lnTo>
                  <a:pt x="1505" y="220"/>
                </a:lnTo>
                <a:lnTo>
                  <a:pt x="1468" y="110"/>
                </a:lnTo>
                <a:lnTo>
                  <a:pt x="1395" y="73"/>
                </a:lnTo>
                <a:lnTo>
                  <a:pt x="1321" y="37"/>
                </a:lnTo>
                <a:lnTo>
                  <a:pt x="1138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58" name="Google Shape;258;p16"/>
          <p:cNvSpPr/>
          <p:nvPr/>
        </p:nvSpPr>
        <p:spPr>
          <a:xfrm>
            <a:off x="8376372" y="4729061"/>
            <a:ext cx="508532" cy="324976"/>
          </a:xfrm>
          <a:custGeom>
            <a:avLst/>
            <a:gdLst/>
            <a:ahLst/>
            <a:cxnLst/>
            <a:rect l="l" t="t" r="r" b="b"/>
            <a:pathLst>
              <a:path w="10162" h="6494" extrusionOk="0">
                <a:moveTo>
                  <a:pt x="8291" y="587"/>
                </a:moveTo>
                <a:lnTo>
                  <a:pt x="8291" y="698"/>
                </a:lnTo>
                <a:lnTo>
                  <a:pt x="8327" y="771"/>
                </a:lnTo>
                <a:lnTo>
                  <a:pt x="8401" y="808"/>
                </a:lnTo>
                <a:lnTo>
                  <a:pt x="8474" y="808"/>
                </a:lnTo>
                <a:lnTo>
                  <a:pt x="8768" y="771"/>
                </a:lnTo>
                <a:lnTo>
                  <a:pt x="8914" y="771"/>
                </a:lnTo>
                <a:lnTo>
                  <a:pt x="8988" y="808"/>
                </a:lnTo>
                <a:lnTo>
                  <a:pt x="9024" y="844"/>
                </a:lnTo>
                <a:lnTo>
                  <a:pt x="9208" y="1101"/>
                </a:lnTo>
                <a:lnTo>
                  <a:pt x="9318" y="1321"/>
                </a:lnTo>
                <a:lnTo>
                  <a:pt x="9465" y="1615"/>
                </a:lnTo>
                <a:lnTo>
                  <a:pt x="9538" y="1871"/>
                </a:lnTo>
                <a:lnTo>
                  <a:pt x="9611" y="2165"/>
                </a:lnTo>
                <a:lnTo>
                  <a:pt x="9648" y="2458"/>
                </a:lnTo>
                <a:lnTo>
                  <a:pt x="9648" y="2715"/>
                </a:lnTo>
                <a:lnTo>
                  <a:pt x="9575" y="2972"/>
                </a:lnTo>
                <a:lnTo>
                  <a:pt x="9501" y="3229"/>
                </a:lnTo>
                <a:lnTo>
                  <a:pt x="9354" y="3485"/>
                </a:lnTo>
                <a:lnTo>
                  <a:pt x="9171" y="3669"/>
                </a:lnTo>
                <a:lnTo>
                  <a:pt x="8988" y="3852"/>
                </a:lnTo>
                <a:lnTo>
                  <a:pt x="8731" y="3962"/>
                </a:lnTo>
                <a:lnTo>
                  <a:pt x="8474" y="3999"/>
                </a:lnTo>
                <a:lnTo>
                  <a:pt x="8327" y="3999"/>
                </a:lnTo>
                <a:lnTo>
                  <a:pt x="8217" y="3925"/>
                </a:lnTo>
                <a:lnTo>
                  <a:pt x="8107" y="3852"/>
                </a:lnTo>
                <a:lnTo>
                  <a:pt x="7997" y="3742"/>
                </a:lnTo>
                <a:lnTo>
                  <a:pt x="7851" y="3485"/>
                </a:lnTo>
                <a:lnTo>
                  <a:pt x="7740" y="3229"/>
                </a:lnTo>
                <a:lnTo>
                  <a:pt x="7630" y="2935"/>
                </a:lnTo>
                <a:lnTo>
                  <a:pt x="7594" y="2605"/>
                </a:lnTo>
                <a:lnTo>
                  <a:pt x="7557" y="2311"/>
                </a:lnTo>
                <a:lnTo>
                  <a:pt x="7594" y="1981"/>
                </a:lnTo>
                <a:lnTo>
                  <a:pt x="7630" y="1578"/>
                </a:lnTo>
                <a:lnTo>
                  <a:pt x="7777" y="1211"/>
                </a:lnTo>
                <a:lnTo>
                  <a:pt x="7887" y="1028"/>
                </a:lnTo>
                <a:lnTo>
                  <a:pt x="7997" y="844"/>
                </a:lnTo>
                <a:lnTo>
                  <a:pt x="8107" y="698"/>
                </a:lnTo>
                <a:lnTo>
                  <a:pt x="8291" y="587"/>
                </a:lnTo>
                <a:close/>
                <a:moveTo>
                  <a:pt x="8401" y="147"/>
                </a:moveTo>
                <a:lnTo>
                  <a:pt x="8181" y="221"/>
                </a:lnTo>
                <a:lnTo>
                  <a:pt x="7961" y="294"/>
                </a:lnTo>
                <a:lnTo>
                  <a:pt x="7814" y="404"/>
                </a:lnTo>
                <a:lnTo>
                  <a:pt x="7667" y="551"/>
                </a:lnTo>
                <a:lnTo>
                  <a:pt x="7520" y="698"/>
                </a:lnTo>
                <a:lnTo>
                  <a:pt x="7410" y="881"/>
                </a:lnTo>
                <a:lnTo>
                  <a:pt x="7264" y="1284"/>
                </a:lnTo>
                <a:lnTo>
                  <a:pt x="7154" y="1688"/>
                </a:lnTo>
                <a:lnTo>
                  <a:pt x="7117" y="2055"/>
                </a:lnTo>
                <a:lnTo>
                  <a:pt x="7080" y="2458"/>
                </a:lnTo>
                <a:lnTo>
                  <a:pt x="7154" y="2935"/>
                </a:lnTo>
                <a:lnTo>
                  <a:pt x="7264" y="3375"/>
                </a:lnTo>
                <a:lnTo>
                  <a:pt x="7410" y="3779"/>
                </a:lnTo>
                <a:lnTo>
                  <a:pt x="7520" y="3962"/>
                </a:lnTo>
                <a:lnTo>
                  <a:pt x="7667" y="4146"/>
                </a:lnTo>
                <a:lnTo>
                  <a:pt x="7814" y="4292"/>
                </a:lnTo>
                <a:lnTo>
                  <a:pt x="7961" y="4402"/>
                </a:lnTo>
                <a:lnTo>
                  <a:pt x="8144" y="4476"/>
                </a:lnTo>
                <a:lnTo>
                  <a:pt x="8364" y="4512"/>
                </a:lnTo>
                <a:lnTo>
                  <a:pt x="8584" y="4512"/>
                </a:lnTo>
                <a:lnTo>
                  <a:pt x="8768" y="4476"/>
                </a:lnTo>
                <a:lnTo>
                  <a:pt x="8988" y="4439"/>
                </a:lnTo>
                <a:lnTo>
                  <a:pt x="9134" y="4366"/>
                </a:lnTo>
                <a:lnTo>
                  <a:pt x="9318" y="4256"/>
                </a:lnTo>
                <a:lnTo>
                  <a:pt x="9465" y="4146"/>
                </a:lnTo>
                <a:lnTo>
                  <a:pt x="9721" y="3852"/>
                </a:lnTo>
                <a:lnTo>
                  <a:pt x="9905" y="3522"/>
                </a:lnTo>
                <a:lnTo>
                  <a:pt x="10051" y="3118"/>
                </a:lnTo>
                <a:lnTo>
                  <a:pt x="10161" y="2752"/>
                </a:lnTo>
                <a:lnTo>
                  <a:pt x="10161" y="2348"/>
                </a:lnTo>
                <a:lnTo>
                  <a:pt x="10125" y="2091"/>
                </a:lnTo>
                <a:lnTo>
                  <a:pt x="10051" y="1761"/>
                </a:lnTo>
                <a:lnTo>
                  <a:pt x="9941" y="1394"/>
                </a:lnTo>
                <a:lnTo>
                  <a:pt x="9758" y="1064"/>
                </a:lnTo>
                <a:lnTo>
                  <a:pt x="9575" y="734"/>
                </a:lnTo>
                <a:lnTo>
                  <a:pt x="9354" y="441"/>
                </a:lnTo>
                <a:lnTo>
                  <a:pt x="9244" y="331"/>
                </a:lnTo>
                <a:lnTo>
                  <a:pt x="9098" y="257"/>
                </a:lnTo>
                <a:lnTo>
                  <a:pt x="8988" y="221"/>
                </a:lnTo>
                <a:lnTo>
                  <a:pt x="8841" y="184"/>
                </a:lnTo>
                <a:lnTo>
                  <a:pt x="8621" y="147"/>
                </a:lnTo>
                <a:close/>
                <a:moveTo>
                  <a:pt x="3999" y="1"/>
                </a:moveTo>
                <a:lnTo>
                  <a:pt x="3926" y="37"/>
                </a:lnTo>
                <a:lnTo>
                  <a:pt x="3852" y="111"/>
                </a:lnTo>
                <a:lnTo>
                  <a:pt x="3816" y="404"/>
                </a:lnTo>
                <a:lnTo>
                  <a:pt x="3779" y="734"/>
                </a:lnTo>
                <a:lnTo>
                  <a:pt x="3705" y="1321"/>
                </a:lnTo>
                <a:lnTo>
                  <a:pt x="3632" y="2458"/>
                </a:lnTo>
                <a:lnTo>
                  <a:pt x="2898" y="2385"/>
                </a:lnTo>
                <a:lnTo>
                  <a:pt x="2128" y="2385"/>
                </a:lnTo>
                <a:lnTo>
                  <a:pt x="1395" y="2422"/>
                </a:lnTo>
                <a:lnTo>
                  <a:pt x="1028" y="2495"/>
                </a:lnTo>
                <a:lnTo>
                  <a:pt x="661" y="2568"/>
                </a:lnTo>
                <a:lnTo>
                  <a:pt x="661" y="2495"/>
                </a:lnTo>
                <a:lnTo>
                  <a:pt x="588" y="2458"/>
                </a:lnTo>
                <a:lnTo>
                  <a:pt x="551" y="2495"/>
                </a:lnTo>
                <a:lnTo>
                  <a:pt x="478" y="1651"/>
                </a:lnTo>
                <a:lnTo>
                  <a:pt x="441" y="918"/>
                </a:lnTo>
                <a:lnTo>
                  <a:pt x="404" y="551"/>
                </a:lnTo>
                <a:lnTo>
                  <a:pt x="367" y="184"/>
                </a:lnTo>
                <a:lnTo>
                  <a:pt x="331" y="111"/>
                </a:lnTo>
                <a:lnTo>
                  <a:pt x="147" y="111"/>
                </a:lnTo>
                <a:lnTo>
                  <a:pt x="111" y="184"/>
                </a:lnTo>
                <a:lnTo>
                  <a:pt x="37" y="514"/>
                </a:lnTo>
                <a:lnTo>
                  <a:pt x="1" y="881"/>
                </a:lnTo>
                <a:lnTo>
                  <a:pt x="1" y="1578"/>
                </a:lnTo>
                <a:lnTo>
                  <a:pt x="37" y="2275"/>
                </a:lnTo>
                <a:lnTo>
                  <a:pt x="111" y="2972"/>
                </a:lnTo>
                <a:lnTo>
                  <a:pt x="184" y="3632"/>
                </a:lnTo>
                <a:lnTo>
                  <a:pt x="294" y="4329"/>
                </a:lnTo>
                <a:lnTo>
                  <a:pt x="404" y="4989"/>
                </a:lnTo>
                <a:lnTo>
                  <a:pt x="478" y="5356"/>
                </a:lnTo>
                <a:lnTo>
                  <a:pt x="551" y="5503"/>
                </a:lnTo>
                <a:lnTo>
                  <a:pt x="588" y="5650"/>
                </a:lnTo>
                <a:lnTo>
                  <a:pt x="551" y="5723"/>
                </a:lnTo>
                <a:lnTo>
                  <a:pt x="588" y="5833"/>
                </a:lnTo>
                <a:lnTo>
                  <a:pt x="661" y="5906"/>
                </a:lnTo>
                <a:lnTo>
                  <a:pt x="734" y="5943"/>
                </a:lnTo>
                <a:lnTo>
                  <a:pt x="881" y="5943"/>
                </a:lnTo>
                <a:lnTo>
                  <a:pt x="954" y="5906"/>
                </a:lnTo>
                <a:lnTo>
                  <a:pt x="1028" y="5833"/>
                </a:lnTo>
                <a:lnTo>
                  <a:pt x="1064" y="5760"/>
                </a:lnTo>
                <a:lnTo>
                  <a:pt x="1064" y="5650"/>
                </a:lnTo>
                <a:lnTo>
                  <a:pt x="1064" y="5466"/>
                </a:lnTo>
                <a:lnTo>
                  <a:pt x="881" y="4696"/>
                </a:lnTo>
                <a:lnTo>
                  <a:pt x="734" y="3889"/>
                </a:lnTo>
                <a:lnTo>
                  <a:pt x="624" y="3082"/>
                </a:lnTo>
                <a:lnTo>
                  <a:pt x="588" y="2935"/>
                </a:lnTo>
                <a:lnTo>
                  <a:pt x="991" y="2972"/>
                </a:lnTo>
                <a:lnTo>
                  <a:pt x="1358" y="2935"/>
                </a:lnTo>
                <a:lnTo>
                  <a:pt x="2128" y="2898"/>
                </a:lnTo>
                <a:lnTo>
                  <a:pt x="2862" y="2898"/>
                </a:lnTo>
                <a:lnTo>
                  <a:pt x="3632" y="2972"/>
                </a:lnTo>
                <a:lnTo>
                  <a:pt x="3559" y="4256"/>
                </a:lnTo>
                <a:lnTo>
                  <a:pt x="3485" y="4843"/>
                </a:lnTo>
                <a:lnTo>
                  <a:pt x="3485" y="4989"/>
                </a:lnTo>
                <a:lnTo>
                  <a:pt x="3522" y="5173"/>
                </a:lnTo>
                <a:lnTo>
                  <a:pt x="3559" y="5283"/>
                </a:lnTo>
                <a:lnTo>
                  <a:pt x="3632" y="5393"/>
                </a:lnTo>
                <a:lnTo>
                  <a:pt x="3669" y="5429"/>
                </a:lnTo>
                <a:lnTo>
                  <a:pt x="3742" y="5466"/>
                </a:lnTo>
                <a:lnTo>
                  <a:pt x="3852" y="5393"/>
                </a:lnTo>
                <a:lnTo>
                  <a:pt x="3926" y="5319"/>
                </a:lnTo>
                <a:lnTo>
                  <a:pt x="3999" y="5209"/>
                </a:lnTo>
                <a:lnTo>
                  <a:pt x="4036" y="4916"/>
                </a:lnTo>
                <a:lnTo>
                  <a:pt x="4036" y="4366"/>
                </a:lnTo>
                <a:lnTo>
                  <a:pt x="4109" y="2935"/>
                </a:lnTo>
                <a:lnTo>
                  <a:pt x="4146" y="1468"/>
                </a:lnTo>
                <a:lnTo>
                  <a:pt x="4182" y="771"/>
                </a:lnTo>
                <a:lnTo>
                  <a:pt x="4182" y="441"/>
                </a:lnTo>
                <a:lnTo>
                  <a:pt x="4146" y="111"/>
                </a:lnTo>
                <a:lnTo>
                  <a:pt x="4072" y="37"/>
                </a:lnTo>
                <a:lnTo>
                  <a:pt x="3999" y="1"/>
                </a:lnTo>
                <a:close/>
                <a:moveTo>
                  <a:pt x="5503" y="3779"/>
                </a:moveTo>
                <a:lnTo>
                  <a:pt x="5246" y="3815"/>
                </a:lnTo>
                <a:lnTo>
                  <a:pt x="5026" y="3925"/>
                </a:lnTo>
                <a:lnTo>
                  <a:pt x="4879" y="3999"/>
                </a:lnTo>
                <a:lnTo>
                  <a:pt x="4806" y="4109"/>
                </a:lnTo>
                <a:lnTo>
                  <a:pt x="4806" y="4146"/>
                </a:lnTo>
                <a:lnTo>
                  <a:pt x="4843" y="4182"/>
                </a:lnTo>
                <a:lnTo>
                  <a:pt x="4916" y="4256"/>
                </a:lnTo>
                <a:lnTo>
                  <a:pt x="5246" y="4256"/>
                </a:lnTo>
                <a:lnTo>
                  <a:pt x="5723" y="4219"/>
                </a:lnTo>
                <a:lnTo>
                  <a:pt x="5723" y="4219"/>
                </a:lnTo>
                <a:lnTo>
                  <a:pt x="5686" y="4329"/>
                </a:lnTo>
                <a:lnTo>
                  <a:pt x="5576" y="4439"/>
                </a:lnTo>
                <a:lnTo>
                  <a:pt x="5393" y="4622"/>
                </a:lnTo>
                <a:lnTo>
                  <a:pt x="5026" y="5099"/>
                </a:lnTo>
                <a:lnTo>
                  <a:pt x="4659" y="5613"/>
                </a:lnTo>
                <a:lnTo>
                  <a:pt x="4366" y="6126"/>
                </a:lnTo>
                <a:lnTo>
                  <a:pt x="4329" y="6273"/>
                </a:lnTo>
                <a:lnTo>
                  <a:pt x="4366" y="6420"/>
                </a:lnTo>
                <a:lnTo>
                  <a:pt x="4476" y="6493"/>
                </a:lnTo>
                <a:lnTo>
                  <a:pt x="4623" y="6493"/>
                </a:lnTo>
                <a:lnTo>
                  <a:pt x="6310" y="6126"/>
                </a:lnTo>
                <a:lnTo>
                  <a:pt x="6383" y="6090"/>
                </a:lnTo>
                <a:lnTo>
                  <a:pt x="6457" y="6016"/>
                </a:lnTo>
                <a:lnTo>
                  <a:pt x="6493" y="5943"/>
                </a:lnTo>
                <a:lnTo>
                  <a:pt x="6457" y="5833"/>
                </a:lnTo>
                <a:lnTo>
                  <a:pt x="6420" y="5760"/>
                </a:lnTo>
                <a:lnTo>
                  <a:pt x="6383" y="5686"/>
                </a:lnTo>
                <a:lnTo>
                  <a:pt x="6273" y="5650"/>
                </a:lnTo>
                <a:lnTo>
                  <a:pt x="6163" y="5650"/>
                </a:lnTo>
                <a:lnTo>
                  <a:pt x="5026" y="5906"/>
                </a:lnTo>
                <a:lnTo>
                  <a:pt x="5319" y="5466"/>
                </a:lnTo>
                <a:lnTo>
                  <a:pt x="5650" y="5063"/>
                </a:lnTo>
                <a:lnTo>
                  <a:pt x="5870" y="4806"/>
                </a:lnTo>
                <a:lnTo>
                  <a:pt x="6053" y="4549"/>
                </a:lnTo>
                <a:lnTo>
                  <a:pt x="6126" y="4402"/>
                </a:lnTo>
                <a:lnTo>
                  <a:pt x="6200" y="4256"/>
                </a:lnTo>
                <a:lnTo>
                  <a:pt x="6200" y="4109"/>
                </a:lnTo>
                <a:lnTo>
                  <a:pt x="6200" y="3925"/>
                </a:lnTo>
                <a:lnTo>
                  <a:pt x="6163" y="3889"/>
                </a:lnTo>
                <a:lnTo>
                  <a:pt x="6126" y="3815"/>
                </a:lnTo>
                <a:lnTo>
                  <a:pt x="5980" y="3779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59" name="Google Shape;259;p16"/>
          <p:cNvSpPr/>
          <p:nvPr/>
        </p:nvSpPr>
        <p:spPr>
          <a:xfrm>
            <a:off x="3808716" y="4429326"/>
            <a:ext cx="570935" cy="567282"/>
          </a:xfrm>
          <a:custGeom>
            <a:avLst/>
            <a:gdLst/>
            <a:ahLst/>
            <a:cxnLst/>
            <a:rect l="l" t="t" r="r" b="b"/>
            <a:pathLst>
              <a:path w="11409" h="11336" extrusionOk="0">
                <a:moveTo>
                  <a:pt x="5173" y="4219"/>
                </a:moveTo>
                <a:lnTo>
                  <a:pt x="5136" y="4256"/>
                </a:lnTo>
                <a:lnTo>
                  <a:pt x="5100" y="4292"/>
                </a:lnTo>
                <a:lnTo>
                  <a:pt x="4990" y="4366"/>
                </a:lnTo>
                <a:lnTo>
                  <a:pt x="4916" y="4476"/>
                </a:lnTo>
                <a:lnTo>
                  <a:pt x="4916" y="4512"/>
                </a:lnTo>
                <a:lnTo>
                  <a:pt x="4843" y="4659"/>
                </a:lnTo>
                <a:lnTo>
                  <a:pt x="4843" y="4769"/>
                </a:lnTo>
                <a:lnTo>
                  <a:pt x="4880" y="4843"/>
                </a:lnTo>
                <a:lnTo>
                  <a:pt x="4990" y="4916"/>
                </a:lnTo>
                <a:lnTo>
                  <a:pt x="5100" y="4989"/>
                </a:lnTo>
                <a:lnTo>
                  <a:pt x="5283" y="4989"/>
                </a:lnTo>
                <a:lnTo>
                  <a:pt x="5430" y="4916"/>
                </a:lnTo>
                <a:lnTo>
                  <a:pt x="5540" y="4769"/>
                </a:lnTo>
                <a:lnTo>
                  <a:pt x="5577" y="4696"/>
                </a:lnTo>
                <a:lnTo>
                  <a:pt x="5613" y="4623"/>
                </a:lnTo>
                <a:lnTo>
                  <a:pt x="5577" y="4549"/>
                </a:lnTo>
                <a:lnTo>
                  <a:pt x="5577" y="4476"/>
                </a:lnTo>
                <a:lnTo>
                  <a:pt x="5430" y="4402"/>
                </a:lnTo>
                <a:lnTo>
                  <a:pt x="5320" y="4366"/>
                </a:lnTo>
                <a:lnTo>
                  <a:pt x="5320" y="4292"/>
                </a:lnTo>
                <a:lnTo>
                  <a:pt x="5246" y="4256"/>
                </a:lnTo>
                <a:lnTo>
                  <a:pt x="5173" y="4219"/>
                </a:lnTo>
                <a:close/>
                <a:moveTo>
                  <a:pt x="5980" y="6016"/>
                </a:moveTo>
                <a:lnTo>
                  <a:pt x="6017" y="6053"/>
                </a:lnTo>
                <a:lnTo>
                  <a:pt x="6053" y="6126"/>
                </a:lnTo>
                <a:lnTo>
                  <a:pt x="6053" y="6200"/>
                </a:lnTo>
                <a:lnTo>
                  <a:pt x="5907" y="6237"/>
                </a:lnTo>
                <a:lnTo>
                  <a:pt x="5943" y="6090"/>
                </a:lnTo>
                <a:lnTo>
                  <a:pt x="5980" y="6016"/>
                </a:lnTo>
                <a:close/>
                <a:moveTo>
                  <a:pt x="5833" y="5613"/>
                </a:moveTo>
                <a:lnTo>
                  <a:pt x="5723" y="5650"/>
                </a:lnTo>
                <a:lnTo>
                  <a:pt x="5650" y="5723"/>
                </a:lnTo>
                <a:lnTo>
                  <a:pt x="5613" y="5796"/>
                </a:lnTo>
                <a:lnTo>
                  <a:pt x="5613" y="5870"/>
                </a:lnTo>
                <a:lnTo>
                  <a:pt x="5687" y="5943"/>
                </a:lnTo>
                <a:lnTo>
                  <a:pt x="5577" y="6163"/>
                </a:lnTo>
                <a:lnTo>
                  <a:pt x="5540" y="6420"/>
                </a:lnTo>
                <a:lnTo>
                  <a:pt x="5577" y="6530"/>
                </a:lnTo>
                <a:lnTo>
                  <a:pt x="5687" y="6567"/>
                </a:lnTo>
                <a:lnTo>
                  <a:pt x="5833" y="6603"/>
                </a:lnTo>
                <a:lnTo>
                  <a:pt x="5980" y="6603"/>
                </a:lnTo>
                <a:lnTo>
                  <a:pt x="6090" y="6567"/>
                </a:lnTo>
                <a:lnTo>
                  <a:pt x="6237" y="6530"/>
                </a:lnTo>
                <a:lnTo>
                  <a:pt x="6347" y="6457"/>
                </a:lnTo>
                <a:lnTo>
                  <a:pt x="6420" y="6347"/>
                </a:lnTo>
                <a:lnTo>
                  <a:pt x="6457" y="6200"/>
                </a:lnTo>
                <a:lnTo>
                  <a:pt x="6457" y="6053"/>
                </a:lnTo>
                <a:lnTo>
                  <a:pt x="6420" y="5943"/>
                </a:lnTo>
                <a:lnTo>
                  <a:pt x="6347" y="5833"/>
                </a:lnTo>
                <a:lnTo>
                  <a:pt x="6274" y="5760"/>
                </a:lnTo>
                <a:lnTo>
                  <a:pt x="6163" y="5686"/>
                </a:lnTo>
                <a:lnTo>
                  <a:pt x="6053" y="5650"/>
                </a:lnTo>
                <a:lnTo>
                  <a:pt x="5943" y="5613"/>
                </a:lnTo>
                <a:close/>
                <a:moveTo>
                  <a:pt x="3926" y="441"/>
                </a:moveTo>
                <a:lnTo>
                  <a:pt x="4623" y="478"/>
                </a:lnTo>
                <a:lnTo>
                  <a:pt x="5356" y="478"/>
                </a:lnTo>
                <a:lnTo>
                  <a:pt x="6824" y="551"/>
                </a:lnTo>
                <a:lnTo>
                  <a:pt x="7631" y="551"/>
                </a:lnTo>
                <a:lnTo>
                  <a:pt x="7704" y="734"/>
                </a:lnTo>
                <a:lnTo>
                  <a:pt x="7777" y="1064"/>
                </a:lnTo>
                <a:lnTo>
                  <a:pt x="7521" y="1174"/>
                </a:lnTo>
                <a:lnTo>
                  <a:pt x="7191" y="1211"/>
                </a:lnTo>
                <a:lnTo>
                  <a:pt x="7044" y="1211"/>
                </a:lnTo>
                <a:lnTo>
                  <a:pt x="6860" y="1174"/>
                </a:lnTo>
                <a:lnTo>
                  <a:pt x="6714" y="1174"/>
                </a:lnTo>
                <a:lnTo>
                  <a:pt x="6530" y="1211"/>
                </a:lnTo>
                <a:lnTo>
                  <a:pt x="6494" y="1248"/>
                </a:lnTo>
                <a:lnTo>
                  <a:pt x="6457" y="1321"/>
                </a:lnTo>
                <a:lnTo>
                  <a:pt x="6420" y="1395"/>
                </a:lnTo>
                <a:lnTo>
                  <a:pt x="6457" y="1468"/>
                </a:lnTo>
                <a:lnTo>
                  <a:pt x="6457" y="1505"/>
                </a:lnTo>
                <a:lnTo>
                  <a:pt x="6494" y="1578"/>
                </a:lnTo>
                <a:lnTo>
                  <a:pt x="6567" y="1651"/>
                </a:lnTo>
                <a:lnTo>
                  <a:pt x="6567" y="1871"/>
                </a:lnTo>
                <a:lnTo>
                  <a:pt x="6567" y="2092"/>
                </a:lnTo>
                <a:lnTo>
                  <a:pt x="6640" y="2642"/>
                </a:lnTo>
                <a:lnTo>
                  <a:pt x="6677" y="3192"/>
                </a:lnTo>
                <a:lnTo>
                  <a:pt x="6714" y="3632"/>
                </a:lnTo>
                <a:lnTo>
                  <a:pt x="6714" y="4072"/>
                </a:lnTo>
                <a:lnTo>
                  <a:pt x="6677" y="4586"/>
                </a:lnTo>
                <a:lnTo>
                  <a:pt x="6640" y="4843"/>
                </a:lnTo>
                <a:lnTo>
                  <a:pt x="6640" y="5099"/>
                </a:lnTo>
                <a:lnTo>
                  <a:pt x="6677" y="5246"/>
                </a:lnTo>
                <a:lnTo>
                  <a:pt x="6640" y="5319"/>
                </a:lnTo>
                <a:lnTo>
                  <a:pt x="6640" y="5393"/>
                </a:lnTo>
                <a:lnTo>
                  <a:pt x="6640" y="5466"/>
                </a:lnTo>
                <a:lnTo>
                  <a:pt x="6714" y="5540"/>
                </a:lnTo>
                <a:lnTo>
                  <a:pt x="7117" y="5796"/>
                </a:lnTo>
                <a:lnTo>
                  <a:pt x="7484" y="6016"/>
                </a:lnTo>
                <a:lnTo>
                  <a:pt x="7851" y="6310"/>
                </a:lnTo>
                <a:lnTo>
                  <a:pt x="8218" y="6640"/>
                </a:lnTo>
                <a:lnTo>
                  <a:pt x="8915" y="7300"/>
                </a:lnTo>
                <a:lnTo>
                  <a:pt x="8621" y="7337"/>
                </a:lnTo>
                <a:lnTo>
                  <a:pt x="8328" y="7300"/>
                </a:lnTo>
                <a:lnTo>
                  <a:pt x="8108" y="7227"/>
                </a:lnTo>
                <a:lnTo>
                  <a:pt x="7887" y="7154"/>
                </a:lnTo>
                <a:lnTo>
                  <a:pt x="7484" y="6933"/>
                </a:lnTo>
                <a:lnTo>
                  <a:pt x="7117" y="6823"/>
                </a:lnTo>
                <a:lnTo>
                  <a:pt x="6750" y="6787"/>
                </a:lnTo>
                <a:lnTo>
                  <a:pt x="6384" y="6823"/>
                </a:lnTo>
                <a:lnTo>
                  <a:pt x="5980" y="6933"/>
                </a:lnTo>
                <a:lnTo>
                  <a:pt x="5577" y="7044"/>
                </a:lnTo>
                <a:lnTo>
                  <a:pt x="5210" y="7227"/>
                </a:lnTo>
                <a:lnTo>
                  <a:pt x="4843" y="7374"/>
                </a:lnTo>
                <a:lnTo>
                  <a:pt x="4439" y="7520"/>
                </a:lnTo>
                <a:lnTo>
                  <a:pt x="4109" y="7557"/>
                </a:lnTo>
                <a:lnTo>
                  <a:pt x="3816" y="7594"/>
                </a:lnTo>
                <a:lnTo>
                  <a:pt x="3889" y="7557"/>
                </a:lnTo>
                <a:lnTo>
                  <a:pt x="3926" y="7484"/>
                </a:lnTo>
                <a:lnTo>
                  <a:pt x="3926" y="7374"/>
                </a:lnTo>
                <a:lnTo>
                  <a:pt x="3926" y="7300"/>
                </a:lnTo>
                <a:lnTo>
                  <a:pt x="3889" y="7227"/>
                </a:lnTo>
                <a:lnTo>
                  <a:pt x="3816" y="7190"/>
                </a:lnTo>
                <a:lnTo>
                  <a:pt x="2789" y="7190"/>
                </a:lnTo>
                <a:lnTo>
                  <a:pt x="2935" y="7044"/>
                </a:lnTo>
                <a:lnTo>
                  <a:pt x="3266" y="6677"/>
                </a:lnTo>
                <a:lnTo>
                  <a:pt x="3559" y="6713"/>
                </a:lnTo>
                <a:lnTo>
                  <a:pt x="3853" y="6713"/>
                </a:lnTo>
                <a:lnTo>
                  <a:pt x="4403" y="6677"/>
                </a:lnTo>
                <a:lnTo>
                  <a:pt x="4549" y="6640"/>
                </a:lnTo>
                <a:lnTo>
                  <a:pt x="4623" y="6530"/>
                </a:lnTo>
                <a:lnTo>
                  <a:pt x="4623" y="6457"/>
                </a:lnTo>
                <a:lnTo>
                  <a:pt x="4586" y="6383"/>
                </a:lnTo>
                <a:lnTo>
                  <a:pt x="4513" y="6310"/>
                </a:lnTo>
                <a:lnTo>
                  <a:pt x="4403" y="6273"/>
                </a:lnTo>
                <a:lnTo>
                  <a:pt x="3669" y="6273"/>
                </a:lnTo>
                <a:lnTo>
                  <a:pt x="3926" y="6016"/>
                </a:lnTo>
                <a:lnTo>
                  <a:pt x="4183" y="5723"/>
                </a:lnTo>
                <a:lnTo>
                  <a:pt x="4293" y="5723"/>
                </a:lnTo>
                <a:lnTo>
                  <a:pt x="4366" y="5686"/>
                </a:lnTo>
                <a:lnTo>
                  <a:pt x="4439" y="5576"/>
                </a:lnTo>
                <a:lnTo>
                  <a:pt x="4476" y="5466"/>
                </a:lnTo>
                <a:lnTo>
                  <a:pt x="4403" y="3449"/>
                </a:lnTo>
                <a:lnTo>
                  <a:pt x="4366" y="2495"/>
                </a:lnTo>
                <a:lnTo>
                  <a:pt x="4329" y="2018"/>
                </a:lnTo>
                <a:lnTo>
                  <a:pt x="4293" y="1541"/>
                </a:lnTo>
                <a:lnTo>
                  <a:pt x="4256" y="1431"/>
                </a:lnTo>
                <a:lnTo>
                  <a:pt x="4549" y="1505"/>
                </a:lnTo>
                <a:lnTo>
                  <a:pt x="4953" y="1578"/>
                </a:lnTo>
                <a:lnTo>
                  <a:pt x="5173" y="1578"/>
                </a:lnTo>
                <a:lnTo>
                  <a:pt x="5356" y="1505"/>
                </a:lnTo>
                <a:lnTo>
                  <a:pt x="5393" y="1468"/>
                </a:lnTo>
                <a:lnTo>
                  <a:pt x="5430" y="1431"/>
                </a:lnTo>
                <a:lnTo>
                  <a:pt x="5430" y="1358"/>
                </a:lnTo>
                <a:lnTo>
                  <a:pt x="5393" y="1321"/>
                </a:lnTo>
                <a:lnTo>
                  <a:pt x="5246" y="1211"/>
                </a:lnTo>
                <a:lnTo>
                  <a:pt x="5063" y="1174"/>
                </a:lnTo>
                <a:lnTo>
                  <a:pt x="4733" y="1138"/>
                </a:lnTo>
                <a:lnTo>
                  <a:pt x="4219" y="1064"/>
                </a:lnTo>
                <a:lnTo>
                  <a:pt x="4183" y="1028"/>
                </a:lnTo>
                <a:lnTo>
                  <a:pt x="4146" y="991"/>
                </a:lnTo>
                <a:lnTo>
                  <a:pt x="3999" y="991"/>
                </a:lnTo>
                <a:lnTo>
                  <a:pt x="3853" y="1028"/>
                </a:lnTo>
                <a:lnTo>
                  <a:pt x="3706" y="1064"/>
                </a:lnTo>
                <a:lnTo>
                  <a:pt x="3596" y="1064"/>
                </a:lnTo>
                <a:lnTo>
                  <a:pt x="3522" y="1028"/>
                </a:lnTo>
                <a:lnTo>
                  <a:pt x="3486" y="991"/>
                </a:lnTo>
                <a:lnTo>
                  <a:pt x="3412" y="881"/>
                </a:lnTo>
                <a:lnTo>
                  <a:pt x="3412" y="771"/>
                </a:lnTo>
                <a:lnTo>
                  <a:pt x="3412" y="698"/>
                </a:lnTo>
                <a:lnTo>
                  <a:pt x="3486" y="624"/>
                </a:lnTo>
                <a:lnTo>
                  <a:pt x="3559" y="551"/>
                </a:lnTo>
                <a:lnTo>
                  <a:pt x="3742" y="478"/>
                </a:lnTo>
                <a:lnTo>
                  <a:pt x="3926" y="441"/>
                </a:lnTo>
                <a:close/>
                <a:moveTo>
                  <a:pt x="6090" y="8071"/>
                </a:moveTo>
                <a:lnTo>
                  <a:pt x="6127" y="8144"/>
                </a:lnTo>
                <a:lnTo>
                  <a:pt x="6127" y="8217"/>
                </a:lnTo>
                <a:lnTo>
                  <a:pt x="6090" y="8291"/>
                </a:lnTo>
                <a:lnTo>
                  <a:pt x="6053" y="8364"/>
                </a:lnTo>
                <a:lnTo>
                  <a:pt x="5980" y="8401"/>
                </a:lnTo>
                <a:lnTo>
                  <a:pt x="5907" y="8401"/>
                </a:lnTo>
                <a:lnTo>
                  <a:pt x="5833" y="8364"/>
                </a:lnTo>
                <a:lnTo>
                  <a:pt x="5760" y="8291"/>
                </a:lnTo>
                <a:lnTo>
                  <a:pt x="5760" y="8181"/>
                </a:lnTo>
                <a:lnTo>
                  <a:pt x="5833" y="8144"/>
                </a:lnTo>
                <a:lnTo>
                  <a:pt x="5943" y="8071"/>
                </a:lnTo>
                <a:lnTo>
                  <a:pt x="6017" y="8107"/>
                </a:lnTo>
                <a:lnTo>
                  <a:pt x="6053" y="8107"/>
                </a:lnTo>
                <a:lnTo>
                  <a:pt x="6090" y="8071"/>
                </a:lnTo>
                <a:close/>
                <a:moveTo>
                  <a:pt x="5907" y="7630"/>
                </a:moveTo>
                <a:lnTo>
                  <a:pt x="5797" y="7667"/>
                </a:lnTo>
                <a:lnTo>
                  <a:pt x="5687" y="7704"/>
                </a:lnTo>
                <a:lnTo>
                  <a:pt x="5577" y="7777"/>
                </a:lnTo>
                <a:lnTo>
                  <a:pt x="5467" y="7887"/>
                </a:lnTo>
                <a:lnTo>
                  <a:pt x="5467" y="7924"/>
                </a:lnTo>
                <a:lnTo>
                  <a:pt x="5430" y="7997"/>
                </a:lnTo>
                <a:lnTo>
                  <a:pt x="5503" y="8071"/>
                </a:lnTo>
                <a:lnTo>
                  <a:pt x="5430" y="8217"/>
                </a:lnTo>
                <a:lnTo>
                  <a:pt x="5430" y="8364"/>
                </a:lnTo>
                <a:lnTo>
                  <a:pt x="5467" y="8474"/>
                </a:lnTo>
                <a:lnTo>
                  <a:pt x="5540" y="8584"/>
                </a:lnTo>
                <a:lnTo>
                  <a:pt x="5650" y="8694"/>
                </a:lnTo>
                <a:lnTo>
                  <a:pt x="5797" y="8731"/>
                </a:lnTo>
                <a:lnTo>
                  <a:pt x="5907" y="8768"/>
                </a:lnTo>
                <a:lnTo>
                  <a:pt x="6053" y="8768"/>
                </a:lnTo>
                <a:lnTo>
                  <a:pt x="6200" y="8731"/>
                </a:lnTo>
                <a:lnTo>
                  <a:pt x="6310" y="8658"/>
                </a:lnTo>
                <a:lnTo>
                  <a:pt x="6384" y="8584"/>
                </a:lnTo>
                <a:lnTo>
                  <a:pt x="6457" y="8474"/>
                </a:lnTo>
                <a:lnTo>
                  <a:pt x="6494" y="8327"/>
                </a:lnTo>
                <a:lnTo>
                  <a:pt x="6494" y="8217"/>
                </a:lnTo>
                <a:lnTo>
                  <a:pt x="6494" y="8071"/>
                </a:lnTo>
                <a:lnTo>
                  <a:pt x="6457" y="7961"/>
                </a:lnTo>
                <a:lnTo>
                  <a:pt x="6384" y="7851"/>
                </a:lnTo>
                <a:lnTo>
                  <a:pt x="6310" y="7777"/>
                </a:lnTo>
                <a:lnTo>
                  <a:pt x="6200" y="7704"/>
                </a:lnTo>
                <a:lnTo>
                  <a:pt x="6053" y="7667"/>
                </a:lnTo>
                <a:lnTo>
                  <a:pt x="5907" y="7630"/>
                </a:lnTo>
                <a:close/>
                <a:moveTo>
                  <a:pt x="4476" y="9134"/>
                </a:moveTo>
                <a:lnTo>
                  <a:pt x="4513" y="9281"/>
                </a:lnTo>
                <a:lnTo>
                  <a:pt x="4476" y="9391"/>
                </a:lnTo>
                <a:lnTo>
                  <a:pt x="4403" y="9538"/>
                </a:lnTo>
                <a:lnTo>
                  <a:pt x="4256" y="9648"/>
                </a:lnTo>
                <a:lnTo>
                  <a:pt x="4183" y="9685"/>
                </a:lnTo>
                <a:lnTo>
                  <a:pt x="4109" y="9685"/>
                </a:lnTo>
                <a:lnTo>
                  <a:pt x="4036" y="9648"/>
                </a:lnTo>
                <a:lnTo>
                  <a:pt x="3963" y="9575"/>
                </a:lnTo>
                <a:lnTo>
                  <a:pt x="3926" y="9501"/>
                </a:lnTo>
                <a:lnTo>
                  <a:pt x="3926" y="9428"/>
                </a:lnTo>
                <a:lnTo>
                  <a:pt x="3963" y="9354"/>
                </a:lnTo>
                <a:lnTo>
                  <a:pt x="4036" y="9281"/>
                </a:lnTo>
                <a:lnTo>
                  <a:pt x="4219" y="9208"/>
                </a:lnTo>
                <a:lnTo>
                  <a:pt x="4403" y="9171"/>
                </a:lnTo>
                <a:lnTo>
                  <a:pt x="4439" y="9171"/>
                </a:lnTo>
                <a:lnTo>
                  <a:pt x="4476" y="9134"/>
                </a:lnTo>
                <a:close/>
                <a:moveTo>
                  <a:pt x="7741" y="9391"/>
                </a:moveTo>
                <a:lnTo>
                  <a:pt x="7814" y="9464"/>
                </a:lnTo>
                <a:lnTo>
                  <a:pt x="7851" y="9575"/>
                </a:lnTo>
                <a:lnTo>
                  <a:pt x="7851" y="9685"/>
                </a:lnTo>
                <a:lnTo>
                  <a:pt x="7814" y="9795"/>
                </a:lnTo>
                <a:lnTo>
                  <a:pt x="7704" y="9868"/>
                </a:lnTo>
                <a:lnTo>
                  <a:pt x="7557" y="9905"/>
                </a:lnTo>
                <a:lnTo>
                  <a:pt x="7447" y="9905"/>
                </a:lnTo>
                <a:lnTo>
                  <a:pt x="7301" y="9868"/>
                </a:lnTo>
                <a:lnTo>
                  <a:pt x="7227" y="9795"/>
                </a:lnTo>
                <a:lnTo>
                  <a:pt x="7301" y="9648"/>
                </a:lnTo>
                <a:lnTo>
                  <a:pt x="7374" y="9538"/>
                </a:lnTo>
                <a:lnTo>
                  <a:pt x="7484" y="9464"/>
                </a:lnTo>
                <a:lnTo>
                  <a:pt x="7631" y="9428"/>
                </a:lnTo>
                <a:lnTo>
                  <a:pt x="7704" y="9391"/>
                </a:lnTo>
                <a:close/>
                <a:moveTo>
                  <a:pt x="4439" y="8658"/>
                </a:moveTo>
                <a:lnTo>
                  <a:pt x="4293" y="8694"/>
                </a:lnTo>
                <a:lnTo>
                  <a:pt x="4146" y="8694"/>
                </a:lnTo>
                <a:lnTo>
                  <a:pt x="4073" y="8731"/>
                </a:lnTo>
                <a:lnTo>
                  <a:pt x="3999" y="8804"/>
                </a:lnTo>
                <a:lnTo>
                  <a:pt x="3963" y="8951"/>
                </a:lnTo>
                <a:lnTo>
                  <a:pt x="3742" y="9061"/>
                </a:lnTo>
                <a:lnTo>
                  <a:pt x="3596" y="9244"/>
                </a:lnTo>
                <a:lnTo>
                  <a:pt x="3559" y="9354"/>
                </a:lnTo>
                <a:lnTo>
                  <a:pt x="3522" y="9501"/>
                </a:lnTo>
                <a:lnTo>
                  <a:pt x="3559" y="9611"/>
                </a:lnTo>
                <a:lnTo>
                  <a:pt x="3596" y="9758"/>
                </a:lnTo>
                <a:lnTo>
                  <a:pt x="3706" y="9868"/>
                </a:lnTo>
                <a:lnTo>
                  <a:pt x="3779" y="9978"/>
                </a:lnTo>
                <a:lnTo>
                  <a:pt x="3926" y="10051"/>
                </a:lnTo>
                <a:lnTo>
                  <a:pt x="4036" y="10088"/>
                </a:lnTo>
                <a:lnTo>
                  <a:pt x="4366" y="10088"/>
                </a:lnTo>
                <a:lnTo>
                  <a:pt x="4513" y="10015"/>
                </a:lnTo>
                <a:lnTo>
                  <a:pt x="4623" y="9905"/>
                </a:lnTo>
                <a:lnTo>
                  <a:pt x="4733" y="9795"/>
                </a:lnTo>
                <a:lnTo>
                  <a:pt x="4843" y="9648"/>
                </a:lnTo>
                <a:lnTo>
                  <a:pt x="4880" y="9501"/>
                </a:lnTo>
                <a:lnTo>
                  <a:pt x="4916" y="9354"/>
                </a:lnTo>
                <a:lnTo>
                  <a:pt x="4916" y="9171"/>
                </a:lnTo>
                <a:lnTo>
                  <a:pt x="4880" y="9024"/>
                </a:lnTo>
                <a:lnTo>
                  <a:pt x="4806" y="8878"/>
                </a:lnTo>
                <a:lnTo>
                  <a:pt x="4733" y="8768"/>
                </a:lnTo>
                <a:lnTo>
                  <a:pt x="4586" y="8694"/>
                </a:lnTo>
                <a:lnTo>
                  <a:pt x="4439" y="8658"/>
                </a:lnTo>
                <a:close/>
                <a:moveTo>
                  <a:pt x="7447" y="8951"/>
                </a:moveTo>
                <a:lnTo>
                  <a:pt x="7337" y="8988"/>
                </a:lnTo>
                <a:lnTo>
                  <a:pt x="7264" y="9061"/>
                </a:lnTo>
                <a:lnTo>
                  <a:pt x="7227" y="9134"/>
                </a:lnTo>
                <a:lnTo>
                  <a:pt x="7227" y="9208"/>
                </a:lnTo>
                <a:lnTo>
                  <a:pt x="7117" y="9318"/>
                </a:lnTo>
                <a:lnTo>
                  <a:pt x="7007" y="9391"/>
                </a:lnTo>
                <a:lnTo>
                  <a:pt x="6934" y="9501"/>
                </a:lnTo>
                <a:lnTo>
                  <a:pt x="6897" y="9611"/>
                </a:lnTo>
                <a:lnTo>
                  <a:pt x="6897" y="9575"/>
                </a:lnTo>
                <a:lnTo>
                  <a:pt x="6860" y="9611"/>
                </a:lnTo>
                <a:lnTo>
                  <a:pt x="6824" y="9758"/>
                </a:lnTo>
                <a:lnTo>
                  <a:pt x="6824" y="9905"/>
                </a:lnTo>
                <a:lnTo>
                  <a:pt x="6860" y="9978"/>
                </a:lnTo>
                <a:lnTo>
                  <a:pt x="6897" y="10051"/>
                </a:lnTo>
                <a:lnTo>
                  <a:pt x="7007" y="10125"/>
                </a:lnTo>
                <a:lnTo>
                  <a:pt x="7044" y="10161"/>
                </a:lnTo>
                <a:lnTo>
                  <a:pt x="7044" y="10198"/>
                </a:lnTo>
                <a:lnTo>
                  <a:pt x="7227" y="10271"/>
                </a:lnTo>
                <a:lnTo>
                  <a:pt x="7374" y="10345"/>
                </a:lnTo>
                <a:lnTo>
                  <a:pt x="7704" y="10345"/>
                </a:lnTo>
                <a:lnTo>
                  <a:pt x="7851" y="10271"/>
                </a:lnTo>
                <a:lnTo>
                  <a:pt x="7998" y="10198"/>
                </a:lnTo>
                <a:lnTo>
                  <a:pt x="8108" y="10088"/>
                </a:lnTo>
                <a:lnTo>
                  <a:pt x="8181" y="9941"/>
                </a:lnTo>
                <a:lnTo>
                  <a:pt x="8254" y="9795"/>
                </a:lnTo>
                <a:lnTo>
                  <a:pt x="8291" y="9611"/>
                </a:lnTo>
                <a:lnTo>
                  <a:pt x="8254" y="9464"/>
                </a:lnTo>
                <a:lnTo>
                  <a:pt x="8218" y="9318"/>
                </a:lnTo>
                <a:lnTo>
                  <a:pt x="8144" y="9171"/>
                </a:lnTo>
                <a:lnTo>
                  <a:pt x="7998" y="9024"/>
                </a:lnTo>
                <a:lnTo>
                  <a:pt x="7924" y="8988"/>
                </a:lnTo>
                <a:lnTo>
                  <a:pt x="7851" y="8951"/>
                </a:lnTo>
                <a:close/>
                <a:moveTo>
                  <a:pt x="6970" y="7227"/>
                </a:moveTo>
                <a:lnTo>
                  <a:pt x="7227" y="7300"/>
                </a:lnTo>
                <a:lnTo>
                  <a:pt x="7741" y="7520"/>
                </a:lnTo>
                <a:lnTo>
                  <a:pt x="8071" y="7667"/>
                </a:lnTo>
                <a:lnTo>
                  <a:pt x="8474" y="7740"/>
                </a:lnTo>
                <a:lnTo>
                  <a:pt x="8658" y="7777"/>
                </a:lnTo>
                <a:lnTo>
                  <a:pt x="8878" y="7777"/>
                </a:lnTo>
                <a:lnTo>
                  <a:pt x="9061" y="7740"/>
                </a:lnTo>
                <a:lnTo>
                  <a:pt x="9245" y="7667"/>
                </a:lnTo>
                <a:lnTo>
                  <a:pt x="9575" y="8071"/>
                </a:lnTo>
                <a:lnTo>
                  <a:pt x="10125" y="8841"/>
                </a:lnTo>
                <a:lnTo>
                  <a:pt x="10639" y="9648"/>
                </a:lnTo>
                <a:lnTo>
                  <a:pt x="10785" y="9868"/>
                </a:lnTo>
                <a:lnTo>
                  <a:pt x="10822" y="10015"/>
                </a:lnTo>
                <a:lnTo>
                  <a:pt x="10785" y="10161"/>
                </a:lnTo>
                <a:lnTo>
                  <a:pt x="10749" y="10235"/>
                </a:lnTo>
                <a:lnTo>
                  <a:pt x="10639" y="10345"/>
                </a:lnTo>
                <a:lnTo>
                  <a:pt x="10455" y="10455"/>
                </a:lnTo>
                <a:lnTo>
                  <a:pt x="10235" y="10602"/>
                </a:lnTo>
                <a:lnTo>
                  <a:pt x="9758" y="10565"/>
                </a:lnTo>
                <a:lnTo>
                  <a:pt x="9281" y="10492"/>
                </a:lnTo>
                <a:lnTo>
                  <a:pt x="8328" y="10455"/>
                </a:lnTo>
                <a:lnTo>
                  <a:pt x="7374" y="10492"/>
                </a:lnTo>
                <a:lnTo>
                  <a:pt x="6420" y="10528"/>
                </a:lnTo>
                <a:lnTo>
                  <a:pt x="2092" y="10675"/>
                </a:lnTo>
                <a:lnTo>
                  <a:pt x="1065" y="10712"/>
                </a:lnTo>
                <a:lnTo>
                  <a:pt x="735" y="10712"/>
                </a:lnTo>
                <a:lnTo>
                  <a:pt x="625" y="10638"/>
                </a:lnTo>
                <a:lnTo>
                  <a:pt x="588" y="10602"/>
                </a:lnTo>
                <a:lnTo>
                  <a:pt x="551" y="10565"/>
                </a:lnTo>
                <a:lnTo>
                  <a:pt x="588" y="10418"/>
                </a:lnTo>
                <a:lnTo>
                  <a:pt x="735" y="10198"/>
                </a:lnTo>
                <a:lnTo>
                  <a:pt x="1065" y="9685"/>
                </a:lnTo>
                <a:lnTo>
                  <a:pt x="1542" y="9575"/>
                </a:lnTo>
                <a:lnTo>
                  <a:pt x="1762" y="9538"/>
                </a:lnTo>
                <a:lnTo>
                  <a:pt x="2018" y="9501"/>
                </a:lnTo>
                <a:lnTo>
                  <a:pt x="2092" y="9464"/>
                </a:lnTo>
                <a:lnTo>
                  <a:pt x="2128" y="9428"/>
                </a:lnTo>
                <a:lnTo>
                  <a:pt x="2165" y="9281"/>
                </a:lnTo>
                <a:lnTo>
                  <a:pt x="2128" y="9171"/>
                </a:lnTo>
                <a:lnTo>
                  <a:pt x="2092" y="9134"/>
                </a:lnTo>
                <a:lnTo>
                  <a:pt x="2018" y="9098"/>
                </a:lnTo>
                <a:lnTo>
                  <a:pt x="1872" y="9061"/>
                </a:lnTo>
                <a:lnTo>
                  <a:pt x="1725" y="9061"/>
                </a:lnTo>
                <a:lnTo>
                  <a:pt x="1395" y="9134"/>
                </a:lnTo>
                <a:lnTo>
                  <a:pt x="1395" y="9134"/>
                </a:lnTo>
                <a:lnTo>
                  <a:pt x="1798" y="8547"/>
                </a:lnTo>
                <a:lnTo>
                  <a:pt x="1835" y="8511"/>
                </a:lnTo>
                <a:lnTo>
                  <a:pt x="1945" y="8547"/>
                </a:lnTo>
                <a:lnTo>
                  <a:pt x="2092" y="8584"/>
                </a:lnTo>
                <a:lnTo>
                  <a:pt x="2459" y="8621"/>
                </a:lnTo>
                <a:lnTo>
                  <a:pt x="2972" y="8621"/>
                </a:lnTo>
                <a:lnTo>
                  <a:pt x="3082" y="8584"/>
                </a:lnTo>
                <a:lnTo>
                  <a:pt x="3156" y="8511"/>
                </a:lnTo>
                <a:lnTo>
                  <a:pt x="3192" y="8401"/>
                </a:lnTo>
                <a:lnTo>
                  <a:pt x="3156" y="8291"/>
                </a:lnTo>
                <a:lnTo>
                  <a:pt x="3082" y="8217"/>
                </a:lnTo>
                <a:lnTo>
                  <a:pt x="2972" y="8181"/>
                </a:lnTo>
                <a:lnTo>
                  <a:pt x="2055" y="8181"/>
                </a:lnTo>
                <a:lnTo>
                  <a:pt x="2532" y="7520"/>
                </a:lnTo>
                <a:lnTo>
                  <a:pt x="2752" y="7557"/>
                </a:lnTo>
                <a:lnTo>
                  <a:pt x="2899" y="7704"/>
                </a:lnTo>
                <a:lnTo>
                  <a:pt x="3046" y="7777"/>
                </a:lnTo>
                <a:lnTo>
                  <a:pt x="3192" y="7851"/>
                </a:lnTo>
                <a:lnTo>
                  <a:pt x="3376" y="7924"/>
                </a:lnTo>
                <a:lnTo>
                  <a:pt x="3742" y="7961"/>
                </a:lnTo>
                <a:lnTo>
                  <a:pt x="4073" y="7961"/>
                </a:lnTo>
                <a:lnTo>
                  <a:pt x="4549" y="7887"/>
                </a:lnTo>
                <a:lnTo>
                  <a:pt x="4953" y="7777"/>
                </a:lnTo>
                <a:lnTo>
                  <a:pt x="5797" y="7410"/>
                </a:lnTo>
                <a:lnTo>
                  <a:pt x="6237" y="7264"/>
                </a:lnTo>
                <a:lnTo>
                  <a:pt x="6494" y="7227"/>
                </a:lnTo>
                <a:close/>
                <a:moveTo>
                  <a:pt x="4036" y="1"/>
                </a:moveTo>
                <a:lnTo>
                  <a:pt x="3816" y="37"/>
                </a:lnTo>
                <a:lnTo>
                  <a:pt x="3596" y="74"/>
                </a:lnTo>
                <a:lnTo>
                  <a:pt x="3412" y="147"/>
                </a:lnTo>
                <a:lnTo>
                  <a:pt x="3229" y="257"/>
                </a:lnTo>
                <a:lnTo>
                  <a:pt x="3119" y="404"/>
                </a:lnTo>
                <a:lnTo>
                  <a:pt x="3009" y="551"/>
                </a:lnTo>
                <a:lnTo>
                  <a:pt x="2972" y="771"/>
                </a:lnTo>
                <a:lnTo>
                  <a:pt x="3009" y="991"/>
                </a:lnTo>
                <a:lnTo>
                  <a:pt x="3082" y="1174"/>
                </a:lnTo>
                <a:lnTo>
                  <a:pt x="3156" y="1285"/>
                </a:lnTo>
                <a:lnTo>
                  <a:pt x="3266" y="1358"/>
                </a:lnTo>
                <a:lnTo>
                  <a:pt x="3412" y="1431"/>
                </a:lnTo>
                <a:lnTo>
                  <a:pt x="3559" y="1468"/>
                </a:lnTo>
                <a:lnTo>
                  <a:pt x="3706" y="1468"/>
                </a:lnTo>
                <a:lnTo>
                  <a:pt x="3853" y="1431"/>
                </a:lnTo>
                <a:lnTo>
                  <a:pt x="3999" y="1395"/>
                </a:lnTo>
                <a:lnTo>
                  <a:pt x="4073" y="1395"/>
                </a:lnTo>
                <a:lnTo>
                  <a:pt x="3963" y="1468"/>
                </a:lnTo>
                <a:lnTo>
                  <a:pt x="3926" y="1578"/>
                </a:lnTo>
                <a:lnTo>
                  <a:pt x="3889" y="2055"/>
                </a:lnTo>
                <a:lnTo>
                  <a:pt x="3889" y="2532"/>
                </a:lnTo>
                <a:lnTo>
                  <a:pt x="3926" y="3449"/>
                </a:lnTo>
                <a:lnTo>
                  <a:pt x="3926" y="5099"/>
                </a:lnTo>
                <a:lnTo>
                  <a:pt x="3926" y="5283"/>
                </a:lnTo>
                <a:lnTo>
                  <a:pt x="3963" y="5466"/>
                </a:lnTo>
                <a:lnTo>
                  <a:pt x="3963" y="5503"/>
                </a:lnTo>
                <a:lnTo>
                  <a:pt x="3742" y="5613"/>
                </a:lnTo>
                <a:lnTo>
                  <a:pt x="3559" y="5723"/>
                </a:lnTo>
                <a:lnTo>
                  <a:pt x="3229" y="6016"/>
                </a:lnTo>
                <a:lnTo>
                  <a:pt x="2899" y="6347"/>
                </a:lnTo>
                <a:lnTo>
                  <a:pt x="2605" y="6677"/>
                </a:lnTo>
                <a:lnTo>
                  <a:pt x="2239" y="7080"/>
                </a:lnTo>
                <a:lnTo>
                  <a:pt x="1908" y="7484"/>
                </a:lnTo>
                <a:lnTo>
                  <a:pt x="1285" y="8364"/>
                </a:lnTo>
                <a:lnTo>
                  <a:pt x="698" y="9244"/>
                </a:lnTo>
                <a:lnTo>
                  <a:pt x="148" y="10125"/>
                </a:lnTo>
                <a:lnTo>
                  <a:pt x="38" y="10308"/>
                </a:lnTo>
                <a:lnTo>
                  <a:pt x="1" y="10492"/>
                </a:lnTo>
                <a:lnTo>
                  <a:pt x="38" y="10675"/>
                </a:lnTo>
                <a:lnTo>
                  <a:pt x="111" y="10858"/>
                </a:lnTo>
                <a:lnTo>
                  <a:pt x="221" y="11005"/>
                </a:lnTo>
                <a:lnTo>
                  <a:pt x="368" y="11115"/>
                </a:lnTo>
                <a:lnTo>
                  <a:pt x="551" y="11225"/>
                </a:lnTo>
                <a:lnTo>
                  <a:pt x="771" y="11262"/>
                </a:lnTo>
                <a:lnTo>
                  <a:pt x="1321" y="11299"/>
                </a:lnTo>
                <a:lnTo>
                  <a:pt x="1872" y="11262"/>
                </a:lnTo>
                <a:lnTo>
                  <a:pt x="3009" y="11189"/>
                </a:lnTo>
                <a:lnTo>
                  <a:pt x="5503" y="11115"/>
                </a:lnTo>
                <a:lnTo>
                  <a:pt x="7447" y="11042"/>
                </a:lnTo>
                <a:lnTo>
                  <a:pt x="8401" y="11005"/>
                </a:lnTo>
                <a:lnTo>
                  <a:pt x="9355" y="11042"/>
                </a:lnTo>
                <a:lnTo>
                  <a:pt x="9391" y="11152"/>
                </a:lnTo>
                <a:lnTo>
                  <a:pt x="9465" y="11225"/>
                </a:lnTo>
                <a:lnTo>
                  <a:pt x="9612" y="11299"/>
                </a:lnTo>
                <a:lnTo>
                  <a:pt x="9795" y="11335"/>
                </a:lnTo>
                <a:lnTo>
                  <a:pt x="9978" y="11335"/>
                </a:lnTo>
                <a:lnTo>
                  <a:pt x="10125" y="11299"/>
                </a:lnTo>
                <a:lnTo>
                  <a:pt x="10272" y="11299"/>
                </a:lnTo>
                <a:lnTo>
                  <a:pt x="10382" y="11262"/>
                </a:lnTo>
                <a:lnTo>
                  <a:pt x="10455" y="11189"/>
                </a:lnTo>
                <a:lnTo>
                  <a:pt x="10565" y="11115"/>
                </a:lnTo>
                <a:lnTo>
                  <a:pt x="10785" y="10968"/>
                </a:lnTo>
                <a:lnTo>
                  <a:pt x="10969" y="10785"/>
                </a:lnTo>
                <a:lnTo>
                  <a:pt x="11152" y="10602"/>
                </a:lnTo>
                <a:lnTo>
                  <a:pt x="11299" y="10455"/>
                </a:lnTo>
                <a:lnTo>
                  <a:pt x="11336" y="10308"/>
                </a:lnTo>
                <a:lnTo>
                  <a:pt x="11372" y="10198"/>
                </a:lnTo>
                <a:lnTo>
                  <a:pt x="11409" y="10051"/>
                </a:lnTo>
                <a:lnTo>
                  <a:pt x="11372" y="9941"/>
                </a:lnTo>
                <a:lnTo>
                  <a:pt x="11299" y="9685"/>
                </a:lnTo>
                <a:lnTo>
                  <a:pt x="11189" y="9464"/>
                </a:lnTo>
                <a:lnTo>
                  <a:pt x="10859" y="8914"/>
                </a:lnTo>
                <a:lnTo>
                  <a:pt x="10492" y="8364"/>
                </a:lnTo>
                <a:lnTo>
                  <a:pt x="10125" y="7887"/>
                </a:lnTo>
                <a:lnTo>
                  <a:pt x="9722" y="7410"/>
                </a:lnTo>
                <a:lnTo>
                  <a:pt x="9318" y="6933"/>
                </a:lnTo>
                <a:lnTo>
                  <a:pt x="8878" y="6493"/>
                </a:lnTo>
                <a:lnTo>
                  <a:pt x="8474" y="6126"/>
                </a:lnTo>
                <a:lnTo>
                  <a:pt x="8071" y="5760"/>
                </a:lnTo>
                <a:lnTo>
                  <a:pt x="7851" y="5576"/>
                </a:lnTo>
                <a:lnTo>
                  <a:pt x="7594" y="5430"/>
                </a:lnTo>
                <a:lnTo>
                  <a:pt x="7374" y="5319"/>
                </a:lnTo>
                <a:lnTo>
                  <a:pt x="7117" y="5209"/>
                </a:lnTo>
                <a:lnTo>
                  <a:pt x="7117" y="5173"/>
                </a:lnTo>
                <a:lnTo>
                  <a:pt x="7191" y="4953"/>
                </a:lnTo>
                <a:lnTo>
                  <a:pt x="7227" y="4696"/>
                </a:lnTo>
                <a:lnTo>
                  <a:pt x="7227" y="4182"/>
                </a:lnTo>
                <a:lnTo>
                  <a:pt x="7227" y="3669"/>
                </a:lnTo>
                <a:lnTo>
                  <a:pt x="7191" y="3192"/>
                </a:lnTo>
                <a:lnTo>
                  <a:pt x="7154" y="2825"/>
                </a:lnTo>
                <a:lnTo>
                  <a:pt x="7117" y="2385"/>
                </a:lnTo>
                <a:lnTo>
                  <a:pt x="7044" y="2165"/>
                </a:lnTo>
                <a:lnTo>
                  <a:pt x="7007" y="1945"/>
                </a:lnTo>
                <a:lnTo>
                  <a:pt x="6934" y="1761"/>
                </a:lnTo>
                <a:lnTo>
                  <a:pt x="6824" y="1615"/>
                </a:lnTo>
                <a:lnTo>
                  <a:pt x="7191" y="1651"/>
                </a:lnTo>
                <a:lnTo>
                  <a:pt x="7521" y="1651"/>
                </a:lnTo>
                <a:lnTo>
                  <a:pt x="7851" y="1541"/>
                </a:lnTo>
                <a:lnTo>
                  <a:pt x="7998" y="1468"/>
                </a:lnTo>
                <a:lnTo>
                  <a:pt x="8144" y="1358"/>
                </a:lnTo>
                <a:lnTo>
                  <a:pt x="8254" y="1248"/>
                </a:lnTo>
                <a:lnTo>
                  <a:pt x="8254" y="1174"/>
                </a:lnTo>
                <a:lnTo>
                  <a:pt x="8254" y="1101"/>
                </a:lnTo>
                <a:lnTo>
                  <a:pt x="8144" y="624"/>
                </a:lnTo>
                <a:lnTo>
                  <a:pt x="8071" y="404"/>
                </a:lnTo>
                <a:lnTo>
                  <a:pt x="7998" y="294"/>
                </a:lnTo>
                <a:lnTo>
                  <a:pt x="7924" y="221"/>
                </a:lnTo>
                <a:lnTo>
                  <a:pt x="7851" y="147"/>
                </a:lnTo>
                <a:lnTo>
                  <a:pt x="7777" y="147"/>
                </a:lnTo>
                <a:lnTo>
                  <a:pt x="7631" y="111"/>
                </a:lnTo>
                <a:lnTo>
                  <a:pt x="6824" y="74"/>
                </a:lnTo>
                <a:lnTo>
                  <a:pt x="4036" y="1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60" name="Google Shape;260;p16"/>
          <p:cNvSpPr/>
          <p:nvPr/>
        </p:nvSpPr>
        <p:spPr>
          <a:xfrm>
            <a:off x="7975391" y="3053272"/>
            <a:ext cx="541560" cy="679277"/>
          </a:xfrm>
          <a:custGeom>
            <a:avLst/>
            <a:gdLst/>
            <a:ahLst/>
            <a:cxnLst/>
            <a:rect l="l" t="t" r="r" b="b"/>
            <a:pathLst>
              <a:path w="10822" h="13574" extrusionOk="0">
                <a:moveTo>
                  <a:pt x="10235" y="1358"/>
                </a:moveTo>
                <a:lnTo>
                  <a:pt x="10345" y="1652"/>
                </a:lnTo>
                <a:lnTo>
                  <a:pt x="10345" y="1982"/>
                </a:lnTo>
                <a:lnTo>
                  <a:pt x="10345" y="2312"/>
                </a:lnTo>
                <a:lnTo>
                  <a:pt x="10235" y="2605"/>
                </a:lnTo>
                <a:lnTo>
                  <a:pt x="10235" y="2569"/>
                </a:lnTo>
                <a:lnTo>
                  <a:pt x="10198" y="1945"/>
                </a:lnTo>
                <a:lnTo>
                  <a:pt x="10235" y="1358"/>
                </a:lnTo>
                <a:close/>
                <a:moveTo>
                  <a:pt x="9538" y="2092"/>
                </a:moveTo>
                <a:lnTo>
                  <a:pt x="9538" y="2422"/>
                </a:lnTo>
                <a:lnTo>
                  <a:pt x="9538" y="2789"/>
                </a:lnTo>
                <a:lnTo>
                  <a:pt x="9465" y="2202"/>
                </a:lnTo>
                <a:lnTo>
                  <a:pt x="9538" y="2092"/>
                </a:lnTo>
                <a:close/>
                <a:moveTo>
                  <a:pt x="9941" y="1285"/>
                </a:moveTo>
                <a:lnTo>
                  <a:pt x="9868" y="1835"/>
                </a:lnTo>
                <a:lnTo>
                  <a:pt x="9831" y="2129"/>
                </a:lnTo>
                <a:lnTo>
                  <a:pt x="9831" y="2459"/>
                </a:lnTo>
                <a:lnTo>
                  <a:pt x="9831" y="2642"/>
                </a:lnTo>
                <a:lnTo>
                  <a:pt x="9868" y="2789"/>
                </a:lnTo>
                <a:lnTo>
                  <a:pt x="9941" y="2936"/>
                </a:lnTo>
                <a:lnTo>
                  <a:pt x="10015" y="3046"/>
                </a:lnTo>
                <a:lnTo>
                  <a:pt x="10051" y="3046"/>
                </a:lnTo>
                <a:lnTo>
                  <a:pt x="9941" y="3229"/>
                </a:lnTo>
                <a:lnTo>
                  <a:pt x="9648" y="3632"/>
                </a:lnTo>
                <a:lnTo>
                  <a:pt x="9575" y="3046"/>
                </a:lnTo>
                <a:lnTo>
                  <a:pt x="9611" y="3119"/>
                </a:lnTo>
                <a:lnTo>
                  <a:pt x="9648" y="3156"/>
                </a:lnTo>
                <a:lnTo>
                  <a:pt x="9721" y="3192"/>
                </a:lnTo>
                <a:lnTo>
                  <a:pt x="9795" y="3156"/>
                </a:lnTo>
                <a:lnTo>
                  <a:pt x="9868" y="3156"/>
                </a:lnTo>
                <a:lnTo>
                  <a:pt x="9905" y="3082"/>
                </a:lnTo>
                <a:lnTo>
                  <a:pt x="9905" y="3046"/>
                </a:lnTo>
                <a:lnTo>
                  <a:pt x="9905" y="2972"/>
                </a:lnTo>
                <a:lnTo>
                  <a:pt x="9868" y="2936"/>
                </a:lnTo>
                <a:lnTo>
                  <a:pt x="9831" y="2899"/>
                </a:lnTo>
                <a:lnTo>
                  <a:pt x="9758" y="2899"/>
                </a:lnTo>
                <a:lnTo>
                  <a:pt x="9758" y="2642"/>
                </a:lnTo>
                <a:lnTo>
                  <a:pt x="9721" y="2092"/>
                </a:lnTo>
                <a:lnTo>
                  <a:pt x="9685" y="2018"/>
                </a:lnTo>
                <a:lnTo>
                  <a:pt x="9587" y="2018"/>
                </a:lnTo>
                <a:lnTo>
                  <a:pt x="9611" y="1982"/>
                </a:lnTo>
                <a:lnTo>
                  <a:pt x="9721" y="1762"/>
                </a:lnTo>
                <a:lnTo>
                  <a:pt x="9831" y="1542"/>
                </a:lnTo>
                <a:lnTo>
                  <a:pt x="9941" y="1285"/>
                </a:lnTo>
                <a:close/>
                <a:moveTo>
                  <a:pt x="9318" y="2385"/>
                </a:moveTo>
                <a:lnTo>
                  <a:pt x="9281" y="3119"/>
                </a:lnTo>
                <a:lnTo>
                  <a:pt x="9318" y="3889"/>
                </a:lnTo>
                <a:lnTo>
                  <a:pt x="9354" y="3963"/>
                </a:lnTo>
                <a:lnTo>
                  <a:pt x="9098" y="4183"/>
                </a:lnTo>
                <a:lnTo>
                  <a:pt x="9098" y="3963"/>
                </a:lnTo>
                <a:lnTo>
                  <a:pt x="9098" y="3743"/>
                </a:lnTo>
                <a:lnTo>
                  <a:pt x="9024" y="3302"/>
                </a:lnTo>
                <a:lnTo>
                  <a:pt x="8988" y="2715"/>
                </a:lnTo>
                <a:lnTo>
                  <a:pt x="9134" y="2569"/>
                </a:lnTo>
                <a:lnTo>
                  <a:pt x="9318" y="2385"/>
                </a:lnTo>
                <a:close/>
                <a:moveTo>
                  <a:pt x="8107" y="3596"/>
                </a:moveTo>
                <a:lnTo>
                  <a:pt x="7997" y="3889"/>
                </a:lnTo>
                <a:lnTo>
                  <a:pt x="7924" y="4219"/>
                </a:lnTo>
                <a:lnTo>
                  <a:pt x="7887" y="3779"/>
                </a:lnTo>
                <a:lnTo>
                  <a:pt x="8107" y="3596"/>
                </a:lnTo>
                <a:close/>
                <a:moveTo>
                  <a:pt x="8731" y="2972"/>
                </a:moveTo>
                <a:lnTo>
                  <a:pt x="8731" y="3302"/>
                </a:lnTo>
                <a:lnTo>
                  <a:pt x="8731" y="3816"/>
                </a:lnTo>
                <a:lnTo>
                  <a:pt x="8768" y="4109"/>
                </a:lnTo>
                <a:lnTo>
                  <a:pt x="8841" y="4366"/>
                </a:lnTo>
                <a:lnTo>
                  <a:pt x="8841" y="4403"/>
                </a:lnTo>
                <a:lnTo>
                  <a:pt x="8621" y="4586"/>
                </a:lnTo>
                <a:lnTo>
                  <a:pt x="8621" y="4586"/>
                </a:lnTo>
                <a:lnTo>
                  <a:pt x="8658" y="4219"/>
                </a:lnTo>
                <a:lnTo>
                  <a:pt x="8694" y="3816"/>
                </a:lnTo>
                <a:lnTo>
                  <a:pt x="8694" y="3449"/>
                </a:lnTo>
                <a:lnTo>
                  <a:pt x="8658" y="3082"/>
                </a:lnTo>
                <a:lnTo>
                  <a:pt x="8731" y="2972"/>
                </a:lnTo>
                <a:close/>
                <a:moveTo>
                  <a:pt x="8364" y="3339"/>
                </a:moveTo>
                <a:lnTo>
                  <a:pt x="8254" y="4733"/>
                </a:lnTo>
                <a:lnTo>
                  <a:pt x="8291" y="4806"/>
                </a:lnTo>
                <a:lnTo>
                  <a:pt x="8291" y="4843"/>
                </a:lnTo>
                <a:lnTo>
                  <a:pt x="8217" y="4916"/>
                </a:lnTo>
                <a:lnTo>
                  <a:pt x="8181" y="4880"/>
                </a:lnTo>
                <a:lnTo>
                  <a:pt x="8327" y="3522"/>
                </a:lnTo>
                <a:lnTo>
                  <a:pt x="8291" y="3486"/>
                </a:lnTo>
                <a:lnTo>
                  <a:pt x="8254" y="3449"/>
                </a:lnTo>
                <a:lnTo>
                  <a:pt x="8364" y="3339"/>
                </a:lnTo>
                <a:close/>
                <a:moveTo>
                  <a:pt x="7704" y="3963"/>
                </a:moveTo>
                <a:lnTo>
                  <a:pt x="7667" y="4329"/>
                </a:lnTo>
                <a:lnTo>
                  <a:pt x="7594" y="4696"/>
                </a:lnTo>
                <a:lnTo>
                  <a:pt x="7520" y="5026"/>
                </a:lnTo>
                <a:lnTo>
                  <a:pt x="7410" y="5393"/>
                </a:lnTo>
                <a:lnTo>
                  <a:pt x="7410" y="5467"/>
                </a:lnTo>
                <a:lnTo>
                  <a:pt x="7337" y="5430"/>
                </a:lnTo>
                <a:lnTo>
                  <a:pt x="7300" y="5430"/>
                </a:lnTo>
                <a:lnTo>
                  <a:pt x="7300" y="4990"/>
                </a:lnTo>
                <a:lnTo>
                  <a:pt x="7264" y="4696"/>
                </a:lnTo>
                <a:lnTo>
                  <a:pt x="7227" y="4366"/>
                </a:lnTo>
                <a:lnTo>
                  <a:pt x="7704" y="3963"/>
                </a:lnTo>
                <a:close/>
                <a:moveTo>
                  <a:pt x="7044" y="4513"/>
                </a:moveTo>
                <a:lnTo>
                  <a:pt x="6970" y="5026"/>
                </a:lnTo>
                <a:lnTo>
                  <a:pt x="6970" y="5320"/>
                </a:lnTo>
                <a:lnTo>
                  <a:pt x="6970" y="5540"/>
                </a:lnTo>
                <a:lnTo>
                  <a:pt x="7007" y="5650"/>
                </a:lnTo>
                <a:lnTo>
                  <a:pt x="7080" y="5760"/>
                </a:lnTo>
                <a:lnTo>
                  <a:pt x="6677" y="6053"/>
                </a:lnTo>
                <a:lnTo>
                  <a:pt x="6677" y="6053"/>
                </a:lnTo>
                <a:lnTo>
                  <a:pt x="6713" y="5797"/>
                </a:lnTo>
                <a:lnTo>
                  <a:pt x="6750" y="5540"/>
                </a:lnTo>
                <a:lnTo>
                  <a:pt x="6750" y="5173"/>
                </a:lnTo>
                <a:lnTo>
                  <a:pt x="6677" y="4843"/>
                </a:lnTo>
                <a:lnTo>
                  <a:pt x="7044" y="4513"/>
                </a:lnTo>
                <a:close/>
                <a:moveTo>
                  <a:pt x="6603" y="4916"/>
                </a:moveTo>
                <a:lnTo>
                  <a:pt x="6567" y="5173"/>
                </a:lnTo>
                <a:lnTo>
                  <a:pt x="6530" y="5430"/>
                </a:lnTo>
                <a:lnTo>
                  <a:pt x="6457" y="5613"/>
                </a:lnTo>
                <a:lnTo>
                  <a:pt x="6383" y="5760"/>
                </a:lnTo>
                <a:lnTo>
                  <a:pt x="6310" y="5943"/>
                </a:lnTo>
                <a:lnTo>
                  <a:pt x="6310" y="6127"/>
                </a:lnTo>
                <a:lnTo>
                  <a:pt x="6310" y="6200"/>
                </a:lnTo>
                <a:lnTo>
                  <a:pt x="6383" y="6237"/>
                </a:lnTo>
                <a:lnTo>
                  <a:pt x="5980" y="6494"/>
                </a:lnTo>
                <a:lnTo>
                  <a:pt x="6053" y="6090"/>
                </a:lnTo>
                <a:lnTo>
                  <a:pt x="6053" y="5760"/>
                </a:lnTo>
                <a:lnTo>
                  <a:pt x="6016" y="5393"/>
                </a:lnTo>
                <a:lnTo>
                  <a:pt x="6603" y="4916"/>
                </a:lnTo>
                <a:close/>
                <a:moveTo>
                  <a:pt x="5870" y="5540"/>
                </a:moveTo>
                <a:lnTo>
                  <a:pt x="5796" y="5943"/>
                </a:lnTo>
                <a:lnTo>
                  <a:pt x="5686" y="6347"/>
                </a:lnTo>
                <a:lnTo>
                  <a:pt x="5613" y="6567"/>
                </a:lnTo>
                <a:lnTo>
                  <a:pt x="5613" y="6677"/>
                </a:lnTo>
                <a:lnTo>
                  <a:pt x="5613" y="6750"/>
                </a:lnTo>
                <a:lnTo>
                  <a:pt x="5173" y="7081"/>
                </a:lnTo>
                <a:lnTo>
                  <a:pt x="5393" y="5943"/>
                </a:lnTo>
                <a:lnTo>
                  <a:pt x="5870" y="5540"/>
                </a:lnTo>
                <a:close/>
                <a:moveTo>
                  <a:pt x="9134" y="478"/>
                </a:moveTo>
                <a:lnTo>
                  <a:pt x="9428" y="588"/>
                </a:lnTo>
                <a:lnTo>
                  <a:pt x="9318" y="735"/>
                </a:lnTo>
                <a:lnTo>
                  <a:pt x="9318" y="845"/>
                </a:lnTo>
                <a:lnTo>
                  <a:pt x="9354" y="918"/>
                </a:lnTo>
                <a:lnTo>
                  <a:pt x="9428" y="955"/>
                </a:lnTo>
                <a:lnTo>
                  <a:pt x="9538" y="955"/>
                </a:lnTo>
                <a:lnTo>
                  <a:pt x="9538" y="1101"/>
                </a:lnTo>
                <a:lnTo>
                  <a:pt x="9465" y="1285"/>
                </a:lnTo>
                <a:lnTo>
                  <a:pt x="9318" y="1615"/>
                </a:lnTo>
                <a:lnTo>
                  <a:pt x="9134" y="1908"/>
                </a:lnTo>
                <a:lnTo>
                  <a:pt x="8914" y="2202"/>
                </a:lnTo>
                <a:lnTo>
                  <a:pt x="8841" y="2165"/>
                </a:lnTo>
                <a:lnTo>
                  <a:pt x="8804" y="2202"/>
                </a:lnTo>
                <a:lnTo>
                  <a:pt x="8768" y="2202"/>
                </a:lnTo>
                <a:lnTo>
                  <a:pt x="8731" y="2275"/>
                </a:lnTo>
                <a:lnTo>
                  <a:pt x="8731" y="2349"/>
                </a:lnTo>
                <a:lnTo>
                  <a:pt x="8364" y="2715"/>
                </a:lnTo>
                <a:lnTo>
                  <a:pt x="7740" y="3339"/>
                </a:lnTo>
                <a:lnTo>
                  <a:pt x="7667" y="3339"/>
                </a:lnTo>
                <a:lnTo>
                  <a:pt x="7667" y="3412"/>
                </a:lnTo>
                <a:lnTo>
                  <a:pt x="6493" y="4439"/>
                </a:lnTo>
                <a:lnTo>
                  <a:pt x="5650" y="5173"/>
                </a:lnTo>
                <a:lnTo>
                  <a:pt x="4806" y="5870"/>
                </a:lnTo>
                <a:lnTo>
                  <a:pt x="4769" y="5870"/>
                </a:lnTo>
                <a:lnTo>
                  <a:pt x="4733" y="5907"/>
                </a:lnTo>
                <a:lnTo>
                  <a:pt x="4623" y="6017"/>
                </a:lnTo>
                <a:lnTo>
                  <a:pt x="3889" y="6567"/>
                </a:lnTo>
                <a:lnTo>
                  <a:pt x="3852" y="6567"/>
                </a:lnTo>
                <a:lnTo>
                  <a:pt x="3816" y="6604"/>
                </a:lnTo>
                <a:lnTo>
                  <a:pt x="3632" y="6714"/>
                </a:lnTo>
                <a:lnTo>
                  <a:pt x="3339" y="6897"/>
                </a:lnTo>
                <a:lnTo>
                  <a:pt x="3155" y="7007"/>
                </a:lnTo>
                <a:lnTo>
                  <a:pt x="3045" y="7154"/>
                </a:lnTo>
                <a:lnTo>
                  <a:pt x="2972" y="7117"/>
                </a:lnTo>
                <a:lnTo>
                  <a:pt x="2605" y="6824"/>
                </a:lnTo>
                <a:lnTo>
                  <a:pt x="2312" y="6457"/>
                </a:lnTo>
                <a:lnTo>
                  <a:pt x="2128" y="6274"/>
                </a:lnTo>
                <a:lnTo>
                  <a:pt x="1945" y="6090"/>
                </a:lnTo>
                <a:lnTo>
                  <a:pt x="2202" y="5943"/>
                </a:lnTo>
                <a:lnTo>
                  <a:pt x="2458" y="5723"/>
                </a:lnTo>
                <a:lnTo>
                  <a:pt x="2605" y="5943"/>
                </a:lnTo>
                <a:lnTo>
                  <a:pt x="2825" y="6127"/>
                </a:lnTo>
                <a:lnTo>
                  <a:pt x="2935" y="6200"/>
                </a:lnTo>
                <a:lnTo>
                  <a:pt x="3082" y="6237"/>
                </a:lnTo>
                <a:lnTo>
                  <a:pt x="3229" y="6237"/>
                </a:lnTo>
                <a:lnTo>
                  <a:pt x="3339" y="6127"/>
                </a:lnTo>
                <a:lnTo>
                  <a:pt x="3375" y="6090"/>
                </a:lnTo>
                <a:lnTo>
                  <a:pt x="3412" y="6017"/>
                </a:lnTo>
                <a:lnTo>
                  <a:pt x="3375" y="5870"/>
                </a:lnTo>
                <a:lnTo>
                  <a:pt x="3339" y="5797"/>
                </a:lnTo>
                <a:lnTo>
                  <a:pt x="3265" y="5760"/>
                </a:lnTo>
                <a:lnTo>
                  <a:pt x="3119" y="5760"/>
                </a:lnTo>
                <a:lnTo>
                  <a:pt x="3082" y="5797"/>
                </a:lnTo>
                <a:lnTo>
                  <a:pt x="3082" y="5760"/>
                </a:lnTo>
                <a:lnTo>
                  <a:pt x="2935" y="5650"/>
                </a:lnTo>
                <a:lnTo>
                  <a:pt x="2752" y="5503"/>
                </a:lnTo>
                <a:lnTo>
                  <a:pt x="2825" y="5430"/>
                </a:lnTo>
                <a:lnTo>
                  <a:pt x="3302" y="4990"/>
                </a:lnTo>
                <a:lnTo>
                  <a:pt x="3375" y="5173"/>
                </a:lnTo>
                <a:lnTo>
                  <a:pt x="3449" y="5283"/>
                </a:lnTo>
                <a:lnTo>
                  <a:pt x="3559" y="5393"/>
                </a:lnTo>
                <a:lnTo>
                  <a:pt x="3669" y="5503"/>
                </a:lnTo>
                <a:lnTo>
                  <a:pt x="3816" y="5540"/>
                </a:lnTo>
                <a:lnTo>
                  <a:pt x="3926" y="5540"/>
                </a:lnTo>
                <a:lnTo>
                  <a:pt x="3999" y="5467"/>
                </a:lnTo>
                <a:lnTo>
                  <a:pt x="4036" y="5393"/>
                </a:lnTo>
                <a:lnTo>
                  <a:pt x="4036" y="5283"/>
                </a:lnTo>
                <a:lnTo>
                  <a:pt x="3889" y="5136"/>
                </a:lnTo>
                <a:lnTo>
                  <a:pt x="3742" y="4990"/>
                </a:lnTo>
                <a:lnTo>
                  <a:pt x="3632" y="4843"/>
                </a:lnTo>
                <a:lnTo>
                  <a:pt x="3595" y="4770"/>
                </a:lnTo>
                <a:lnTo>
                  <a:pt x="3595" y="4733"/>
                </a:lnTo>
                <a:lnTo>
                  <a:pt x="3926" y="4439"/>
                </a:lnTo>
                <a:lnTo>
                  <a:pt x="4146" y="4256"/>
                </a:lnTo>
                <a:lnTo>
                  <a:pt x="4182" y="4403"/>
                </a:lnTo>
                <a:lnTo>
                  <a:pt x="4256" y="4513"/>
                </a:lnTo>
                <a:lnTo>
                  <a:pt x="4329" y="4623"/>
                </a:lnTo>
                <a:lnTo>
                  <a:pt x="4439" y="4770"/>
                </a:lnTo>
                <a:lnTo>
                  <a:pt x="4586" y="4843"/>
                </a:lnTo>
                <a:lnTo>
                  <a:pt x="4696" y="4880"/>
                </a:lnTo>
                <a:lnTo>
                  <a:pt x="4806" y="4843"/>
                </a:lnTo>
                <a:lnTo>
                  <a:pt x="4843" y="4770"/>
                </a:lnTo>
                <a:lnTo>
                  <a:pt x="4879" y="4733"/>
                </a:lnTo>
                <a:lnTo>
                  <a:pt x="4879" y="4623"/>
                </a:lnTo>
                <a:lnTo>
                  <a:pt x="4843" y="4549"/>
                </a:lnTo>
                <a:lnTo>
                  <a:pt x="4769" y="4476"/>
                </a:lnTo>
                <a:lnTo>
                  <a:pt x="4623" y="4329"/>
                </a:lnTo>
                <a:lnTo>
                  <a:pt x="4513" y="4219"/>
                </a:lnTo>
                <a:lnTo>
                  <a:pt x="4476" y="4073"/>
                </a:lnTo>
                <a:lnTo>
                  <a:pt x="4476" y="3999"/>
                </a:lnTo>
                <a:lnTo>
                  <a:pt x="4989" y="3522"/>
                </a:lnTo>
                <a:lnTo>
                  <a:pt x="5063" y="3632"/>
                </a:lnTo>
                <a:lnTo>
                  <a:pt x="5173" y="3853"/>
                </a:lnTo>
                <a:lnTo>
                  <a:pt x="5356" y="4036"/>
                </a:lnTo>
                <a:lnTo>
                  <a:pt x="5430" y="4073"/>
                </a:lnTo>
                <a:lnTo>
                  <a:pt x="5503" y="4109"/>
                </a:lnTo>
                <a:lnTo>
                  <a:pt x="5576" y="4073"/>
                </a:lnTo>
                <a:lnTo>
                  <a:pt x="5650" y="4036"/>
                </a:lnTo>
                <a:lnTo>
                  <a:pt x="5686" y="3963"/>
                </a:lnTo>
                <a:lnTo>
                  <a:pt x="5686" y="3926"/>
                </a:lnTo>
                <a:lnTo>
                  <a:pt x="5686" y="3853"/>
                </a:lnTo>
                <a:lnTo>
                  <a:pt x="5650" y="3779"/>
                </a:lnTo>
                <a:lnTo>
                  <a:pt x="5246" y="3302"/>
                </a:lnTo>
                <a:lnTo>
                  <a:pt x="5980" y="2642"/>
                </a:lnTo>
                <a:lnTo>
                  <a:pt x="6016" y="2715"/>
                </a:lnTo>
                <a:lnTo>
                  <a:pt x="6163" y="3082"/>
                </a:lnTo>
                <a:lnTo>
                  <a:pt x="6200" y="3156"/>
                </a:lnTo>
                <a:lnTo>
                  <a:pt x="6237" y="3192"/>
                </a:lnTo>
                <a:lnTo>
                  <a:pt x="6383" y="3192"/>
                </a:lnTo>
                <a:lnTo>
                  <a:pt x="6457" y="3156"/>
                </a:lnTo>
                <a:lnTo>
                  <a:pt x="6493" y="3082"/>
                </a:lnTo>
                <a:lnTo>
                  <a:pt x="6530" y="3009"/>
                </a:lnTo>
                <a:lnTo>
                  <a:pt x="6493" y="2936"/>
                </a:lnTo>
                <a:lnTo>
                  <a:pt x="6383" y="2605"/>
                </a:lnTo>
                <a:lnTo>
                  <a:pt x="6273" y="2422"/>
                </a:lnTo>
                <a:lnTo>
                  <a:pt x="7007" y="1725"/>
                </a:lnTo>
                <a:lnTo>
                  <a:pt x="7044" y="1945"/>
                </a:lnTo>
                <a:lnTo>
                  <a:pt x="7080" y="2129"/>
                </a:lnTo>
                <a:lnTo>
                  <a:pt x="7154" y="2349"/>
                </a:lnTo>
                <a:lnTo>
                  <a:pt x="7227" y="2532"/>
                </a:lnTo>
                <a:lnTo>
                  <a:pt x="7300" y="2605"/>
                </a:lnTo>
                <a:lnTo>
                  <a:pt x="7410" y="2642"/>
                </a:lnTo>
                <a:lnTo>
                  <a:pt x="7557" y="2569"/>
                </a:lnTo>
                <a:lnTo>
                  <a:pt x="7630" y="2495"/>
                </a:lnTo>
                <a:lnTo>
                  <a:pt x="7667" y="2385"/>
                </a:lnTo>
                <a:lnTo>
                  <a:pt x="7667" y="2312"/>
                </a:lnTo>
                <a:lnTo>
                  <a:pt x="7630" y="2239"/>
                </a:lnTo>
                <a:lnTo>
                  <a:pt x="7557" y="2165"/>
                </a:lnTo>
                <a:lnTo>
                  <a:pt x="7484" y="2165"/>
                </a:lnTo>
                <a:lnTo>
                  <a:pt x="7337" y="1835"/>
                </a:lnTo>
                <a:lnTo>
                  <a:pt x="7227" y="1542"/>
                </a:lnTo>
                <a:lnTo>
                  <a:pt x="7740" y="1101"/>
                </a:lnTo>
                <a:lnTo>
                  <a:pt x="8217" y="735"/>
                </a:lnTo>
                <a:lnTo>
                  <a:pt x="8364" y="625"/>
                </a:lnTo>
                <a:lnTo>
                  <a:pt x="8511" y="551"/>
                </a:lnTo>
                <a:lnTo>
                  <a:pt x="8841" y="478"/>
                </a:lnTo>
                <a:close/>
                <a:moveTo>
                  <a:pt x="3485" y="7264"/>
                </a:moveTo>
                <a:lnTo>
                  <a:pt x="3449" y="7447"/>
                </a:lnTo>
                <a:lnTo>
                  <a:pt x="3302" y="7337"/>
                </a:lnTo>
                <a:lnTo>
                  <a:pt x="3485" y="7264"/>
                </a:lnTo>
                <a:close/>
                <a:moveTo>
                  <a:pt x="5099" y="6163"/>
                </a:moveTo>
                <a:lnTo>
                  <a:pt x="4733" y="7264"/>
                </a:lnTo>
                <a:lnTo>
                  <a:pt x="4733" y="7337"/>
                </a:lnTo>
                <a:lnTo>
                  <a:pt x="4586" y="7447"/>
                </a:lnTo>
                <a:lnTo>
                  <a:pt x="4586" y="7337"/>
                </a:lnTo>
                <a:lnTo>
                  <a:pt x="4586" y="7301"/>
                </a:lnTo>
                <a:lnTo>
                  <a:pt x="4623" y="6860"/>
                </a:lnTo>
                <a:lnTo>
                  <a:pt x="4733" y="6457"/>
                </a:lnTo>
                <a:lnTo>
                  <a:pt x="5026" y="6237"/>
                </a:lnTo>
                <a:lnTo>
                  <a:pt x="5099" y="6163"/>
                </a:lnTo>
                <a:close/>
                <a:moveTo>
                  <a:pt x="4292" y="6750"/>
                </a:moveTo>
                <a:lnTo>
                  <a:pt x="4219" y="7117"/>
                </a:lnTo>
                <a:lnTo>
                  <a:pt x="4219" y="7484"/>
                </a:lnTo>
                <a:lnTo>
                  <a:pt x="4219" y="7594"/>
                </a:lnTo>
                <a:lnTo>
                  <a:pt x="4292" y="7631"/>
                </a:lnTo>
                <a:lnTo>
                  <a:pt x="3889" y="7924"/>
                </a:lnTo>
                <a:lnTo>
                  <a:pt x="3816" y="7851"/>
                </a:lnTo>
                <a:lnTo>
                  <a:pt x="3889" y="7777"/>
                </a:lnTo>
                <a:lnTo>
                  <a:pt x="3926" y="7667"/>
                </a:lnTo>
                <a:lnTo>
                  <a:pt x="3926" y="7594"/>
                </a:lnTo>
                <a:lnTo>
                  <a:pt x="3889" y="7521"/>
                </a:lnTo>
                <a:lnTo>
                  <a:pt x="3852" y="7484"/>
                </a:lnTo>
                <a:lnTo>
                  <a:pt x="3816" y="7484"/>
                </a:lnTo>
                <a:lnTo>
                  <a:pt x="3889" y="7227"/>
                </a:lnTo>
                <a:lnTo>
                  <a:pt x="3926" y="7007"/>
                </a:lnTo>
                <a:lnTo>
                  <a:pt x="3926" y="6970"/>
                </a:lnTo>
                <a:lnTo>
                  <a:pt x="4292" y="6750"/>
                </a:lnTo>
                <a:close/>
                <a:moveTo>
                  <a:pt x="1101" y="6127"/>
                </a:moveTo>
                <a:lnTo>
                  <a:pt x="1358" y="6200"/>
                </a:lnTo>
                <a:lnTo>
                  <a:pt x="1578" y="6310"/>
                </a:lnTo>
                <a:lnTo>
                  <a:pt x="1761" y="6457"/>
                </a:lnTo>
                <a:lnTo>
                  <a:pt x="1945" y="6677"/>
                </a:lnTo>
                <a:lnTo>
                  <a:pt x="2312" y="7081"/>
                </a:lnTo>
                <a:lnTo>
                  <a:pt x="2715" y="7447"/>
                </a:lnTo>
                <a:lnTo>
                  <a:pt x="3155" y="7777"/>
                </a:lnTo>
                <a:lnTo>
                  <a:pt x="3339" y="7961"/>
                </a:lnTo>
                <a:lnTo>
                  <a:pt x="3522" y="8144"/>
                </a:lnTo>
                <a:lnTo>
                  <a:pt x="3522" y="8181"/>
                </a:lnTo>
                <a:lnTo>
                  <a:pt x="3485" y="8291"/>
                </a:lnTo>
                <a:lnTo>
                  <a:pt x="3485" y="8401"/>
                </a:lnTo>
                <a:lnTo>
                  <a:pt x="3559" y="8474"/>
                </a:lnTo>
                <a:lnTo>
                  <a:pt x="3669" y="8511"/>
                </a:lnTo>
                <a:lnTo>
                  <a:pt x="3669" y="8621"/>
                </a:lnTo>
                <a:lnTo>
                  <a:pt x="3669" y="8658"/>
                </a:lnTo>
                <a:lnTo>
                  <a:pt x="3595" y="8695"/>
                </a:lnTo>
                <a:lnTo>
                  <a:pt x="3229" y="8731"/>
                </a:lnTo>
                <a:lnTo>
                  <a:pt x="3009" y="8474"/>
                </a:lnTo>
                <a:lnTo>
                  <a:pt x="2825" y="8254"/>
                </a:lnTo>
                <a:lnTo>
                  <a:pt x="2165" y="7484"/>
                </a:lnTo>
                <a:lnTo>
                  <a:pt x="1615" y="6897"/>
                </a:lnTo>
                <a:lnTo>
                  <a:pt x="1321" y="6604"/>
                </a:lnTo>
                <a:lnTo>
                  <a:pt x="1174" y="6494"/>
                </a:lnTo>
                <a:lnTo>
                  <a:pt x="991" y="6420"/>
                </a:lnTo>
                <a:lnTo>
                  <a:pt x="1101" y="6127"/>
                </a:lnTo>
                <a:close/>
                <a:moveTo>
                  <a:pt x="8731" y="1"/>
                </a:moveTo>
                <a:lnTo>
                  <a:pt x="8474" y="74"/>
                </a:lnTo>
                <a:lnTo>
                  <a:pt x="8217" y="184"/>
                </a:lnTo>
                <a:lnTo>
                  <a:pt x="7997" y="331"/>
                </a:lnTo>
                <a:lnTo>
                  <a:pt x="7777" y="478"/>
                </a:lnTo>
                <a:lnTo>
                  <a:pt x="7154" y="1028"/>
                </a:lnTo>
                <a:lnTo>
                  <a:pt x="6530" y="1578"/>
                </a:lnTo>
                <a:lnTo>
                  <a:pt x="4036" y="3779"/>
                </a:lnTo>
                <a:lnTo>
                  <a:pt x="2825" y="4843"/>
                </a:lnTo>
                <a:lnTo>
                  <a:pt x="2312" y="5283"/>
                </a:lnTo>
                <a:lnTo>
                  <a:pt x="2092" y="5540"/>
                </a:lnTo>
                <a:lnTo>
                  <a:pt x="1871" y="5797"/>
                </a:lnTo>
                <a:lnTo>
                  <a:pt x="1761" y="5833"/>
                </a:lnTo>
                <a:lnTo>
                  <a:pt x="1725" y="5943"/>
                </a:lnTo>
                <a:lnTo>
                  <a:pt x="1541" y="5833"/>
                </a:lnTo>
                <a:lnTo>
                  <a:pt x="1358" y="5797"/>
                </a:lnTo>
                <a:lnTo>
                  <a:pt x="1174" y="5760"/>
                </a:lnTo>
                <a:lnTo>
                  <a:pt x="954" y="5760"/>
                </a:lnTo>
                <a:lnTo>
                  <a:pt x="844" y="5797"/>
                </a:lnTo>
                <a:lnTo>
                  <a:pt x="771" y="5907"/>
                </a:lnTo>
                <a:lnTo>
                  <a:pt x="624" y="6420"/>
                </a:lnTo>
                <a:lnTo>
                  <a:pt x="624" y="6494"/>
                </a:lnTo>
                <a:lnTo>
                  <a:pt x="661" y="6567"/>
                </a:lnTo>
                <a:lnTo>
                  <a:pt x="698" y="6604"/>
                </a:lnTo>
                <a:lnTo>
                  <a:pt x="771" y="6640"/>
                </a:lnTo>
                <a:lnTo>
                  <a:pt x="918" y="6860"/>
                </a:lnTo>
                <a:lnTo>
                  <a:pt x="1101" y="7081"/>
                </a:lnTo>
                <a:lnTo>
                  <a:pt x="1505" y="7484"/>
                </a:lnTo>
                <a:lnTo>
                  <a:pt x="2385" y="8511"/>
                </a:lnTo>
                <a:lnTo>
                  <a:pt x="2715" y="8951"/>
                </a:lnTo>
                <a:lnTo>
                  <a:pt x="2935" y="9171"/>
                </a:lnTo>
                <a:lnTo>
                  <a:pt x="3155" y="9318"/>
                </a:lnTo>
                <a:lnTo>
                  <a:pt x="3302" y="9355"/>
                </a:lnTo>
                <a:lnTo>
                  <a:pt x="3412" y="9355"/>
                </a:lnTo>
                <a:lnTo>
                  <a:pt x="3522" y="9281"/>
                </a:lnTo>
                <a:lnTo>
                  <a:pt x="3595" y="9171"/>
                </a:lnTo>
                <a:lnTo>
                  <a:pt x="3816" y="9135"/>
                </a:lnTo>
                <a:lnTo>
                  <a:pt x="3962" y="9061"/>
                </a:lnTo>
                <a:lnTo>
                  <a:pt x="4072" y="8951"/>
                </a:lnTo>
                <a:lnTo>
                  <a:pt x="4146" y="8805"/>
                </a:lnTo>
                <a:lnTo>
                  <a:pt x="4146" y="8548"/>
                </a:lnTo>
                <a:lnTo>
                  <a:pt x="4109" y="8328"/>
                </a:lnTo>
                <a:lnTo>
                  <a:pt x="5320" y="7557"/>
                </a:lnTo>
                <a:lnTo>
                  <a:pt x="6530" y="6750"/>
                </a:lnTo>
                <a:lnTo>
                  <a:pt x="7667" y="5907"/>
                </a:lnTo>
                <a:lnTo>
                  <a:pt x="8804" y="5026"/>
                </a:lnTo>
                <a:lnTo>
                  <a:pt x="9281" y="4660"/>
                </a:lnTo>
                <a:lnTo>
                  <a:pt x="9721" y="4219"/>
                </a:lnTo>
                <a:lnTo>
                  <a:pt x="10125" y="3743"/>
                </a:lnTo>
                <a:lnTo>
                  <a:pt x="10308" y="3486"/>
                </a:lnTo>
                <a:lnTo>
                  <a:pt x="10455" y="3229"/>
                </a:lnTo>
                <a:lnTo>
                  <a:pt x="10602" y="2972"/>
                </a:lnTo>
                <a:lnTo>
                  <a:pt x="10712" y="2679"/>
                </a:lnTo>
                <a:lnTo>
                  <a:pt x="10785" y="2385"/>
                </a:lnTo>
                <a:lnTo>
                  <a:pt x="10822" y="2129"/>
                </a:lnTo>
                <a:lnTo>
                  <a:pt x="10822" y="1835"/>
                </a:lnTo>
                <a:lnTo>
                  <a:pt x="10785" y="1542"/>
                </a:lnTo>
                <a:lnTo>
                  <a:pt x="10675" y="1248"/>
                </a:lnTo>
                <a:lnTo>
                  <a:pt x="10528" y="955"/>
                </a:lnTo>
                <a:lnTo>
                  <a:pt x="10382" y="735"/>
                </a:lnTo>
                <a:lnTo>
                  <a:pt x="10198" y="515"/>
                </a:lnTo>
                <a:lnTo>
                  <a:pt x="9978" y="368"/>
                </a:lnTo>
                <a:lnTo>
                  <a:pt x="9758" y="221"/>
                </a:lnTo>
                <a:lnTo>
                  <a:pt x="9501" y="111"/>
                </a:lnTo>
                <a:lnTo>
                  <a:pt x="9281" y="38"/>
                </a:lnTo>
                <a:lnTo>
                  <a:pt x="8988" y="1"/>
                </a:lnTo>
                <a:close/>
                <a:moveTo>
                  <a:pt x="1981" y="12399"/>
                </a:moveTo>
                <a:lnTo>
                  <a:pt x="1981" y="12509"/>
                </a:lnTo>
                <a:lnTo>
                  <a:pt x="1981" y="12656"/>
                </a:lnTo>
                <a:lnTo>
                  <a:pt x="1908" y="12913"/>
                </a:lnTo>
                <a:lnTo>
                  <a:pt x="1798" y="12913"/>
                </a:lnTo>
                <a:lnTo>
                  <a:pt x="1871" y="12656"/>
                </a:lnTo>
                <a:lnTo>
                  <a:pt x="1981" y="12399"/>
                </a:lnTo>
                <a:close/>
                <a:moveTo>
                  <a:pt x="1651" y="9391"/>
                </a:moveTo>
                <a:lnTo>
                  <a:pt x="1688" y="9575"/>
                </a:lnTo>
                <a:lnTo>
                  <a:pt x="1908" y="10198"/>
                </a:lnTo>
                <a:lnTo>
                  <a:pt x="2348" y="11372"/>
                </a:lnTo>
                <a:lnTo>
                  <a:pt x="2422" y="11739"/>
                </a:lnTo>
                <a:lnTo>
                  <a:pt x="2458" y="12106"/>
                </a:lnTo>
                <a:lnTo>
                  <a:pt x="2422" y="12436"/>
                </a:lnTo>
                <a:lnTo>
                  <a:pt x="2348" y="12619"/>
                </a:lnTo>
                <a:lnTo>
                  <a:pt x="2275" y="12766"/>
                </a:lnTo>
                <a:lnTo>
                  <a:pt x="2312" y="12583"/>
                </a:lnTo>
                <a:lnTo>
                  <a:pt x="2275" y="12436"/>
                </a:lnTo>
                <a:lnTo>
                  <a:pt x="2202" y="12326"/>
                </a:lnTo>
                <a:lnTo>
                  <a:pt x="2128" y="12216"/>
                </a:lnTo>
                <a:lnTo>
                  <a:pt x="2018" y="12179"/>
                </a:lnTo>
                <a:lnTo>
                  <a:pt x="1871" y="12179"/>
                </a:lnTo>
                <a:lnTo>
                  <a:pt x="1835" y="12253"/>
                </a:lnTo>
                <a:lnTo>
                  <a:pt x="1835" y="12326"/>
                </a:lnTo>
                <a:lnTo>
                  <a:pt x="1578" y="12656"/>
                </a:lnTo>
                <a:lnTo>
                  <a:pt x="1505" y="12840"/>
                </a:lnTo>
                <a:lnTo>
                  <a:pt x="1431" y="13023"/>
                </a:lnTo>
                <a:lnTo>
                  <a:pt x="1358" y="13023"/>
                </a:lnTo>
                <a:lnTo>
                  <a:pt x="1578" y="12509"/>
                </a:lnTo>
                <a:lnTo>
                  <a:pt x="1761" y="11996"/>
                </a:lnTo>
                <a:lnTo>
                  <a:pt x="1761" y="11959"/>
                </a:lnTo>
                <a:lnTo>
                  <a:pt x="1725" y="11922"/>
                </a:lnTo>
                <a:lnTo>
                  <a:pt x="1688" y="11922"/>
                </a:lnTo>
                <a:lnTo>
                  <a:pt x="1651" y="11959"/>
                </a:lnTo>
                <a:lnTo>
                  <a:pt x="1321" y="12399"/>
                </a:lnTo>
                <a:lnTo>
                  <a:pt x="1028" y="12913"/>
                </a:lnTo>
                <a:lnTo>
                  <a:pt x="881" y="12840"/>
                </a:lnTo>
                <a:lnTo>
                  <a:pt x="881" y="12729"/>
                </a:lnTo>
                <a:lnTo>
                  <a:pt x="1028" y="12436"/>
                </a:lnTo>
                <a:lnTo>
                  <a:pt x="1174" y="12143"/>
                </a:lnTo>
                <a:lnTo>
                  <a:pt x="1358" y="11849"/>
                </a:lnTo>
                <a:lnTo>
                  <a:pt x="1541" y="11556"/>
                </a:lnTo>
                <a:lnTo>
                  <a:pt x="1541" y="11519"/>
                </a:lnTo>
                <a:lnTo>
                  <a:pt x="1505" y="11482"/>
                </a:lnTo>
                <a:lnTo>
                  <a:pt x="1468" y="11519"/>
                </a:lnTo>
                <a:lnTo>
                  <a:pt x="1138" y="11812"/>
                </a:lnTo>
                <a:lnTo>
                  <a:pt x="954" y="11996"/>
                </a:lnTo>
                <a:lnTo>
                  <a:pt x="808" y="12179"/>
                </a:lnTo>
                <a:lnTo>
                  <a:pt x="698" y="12399"/>
                </a:lnTo>
                <a:lnTo>
                  <a:pt x="588" y="12619"/>
                </a:lnTo>
                <a:lnTo>
                  <a:pt x="551" y="12583"/>
                </a:lnTo>
                <a:lnTo>
                  <a:pt x="624" y="12473"/>
                </a:lnTo>
                <a:lnTo>
                  <a:pt x="661" y="12363"/>
                </a:lnTo>
                <a:lnTo>
                  <a:pt x="1138" y="11629"/>
                </a:lnTo>
                <a:lnTo>
                  <a:pt x="1321" y="11262"/>
                </a:lnTo>
                <a:lnTo>
                  <a:pt x="1468" y="10859"/>
                </a:lnTo>
                <a:lnTo>
                  <a:pt x="1431" y="10822"/>
                </a:lnTo>
                <a:lnTo>
                  <a:pt x="1395" y="10822"/>
                </a:lnTo>
                <a:lnTo>
                  <a:pt x="1064" y="11189"/>
                </a:lnTo>
                <a:lnTo>
                  <a:pt x="734" y="11556"/>
                </a:lnTo>
                <a:lnTo>
                  <a:pt x="844" y="11372"/>
                </a:lnTo>
                <a:lnTo>
                  <a:pt x="1248" y="10749"/>
                </a:lnTo>
                <a:lnTo>
                  <a:pt x="1651" y="10125"/>
                </a:lnTo>
                <a:lnTo>
                  <a:pt x="1651" y="10052"/>
                </a:lnTo>
                <a:lnTo>
                  <a:pt x="1615" y="9978"/>
                </a:lnTo>
                <a:lnTo>
                  <a:pt x="1505" y="9978"/>
                </a:lnTo>
                <a:lnTo>
                  <a:pt x="1321" y="10162"/>
                </a:lnTo>
                <a:lnTo>
                  <a:pt x="1505" y="9795"/>
                </a:lnTo>
                <a:lnTo>
                  <a:pt x="1651" y="9391"/>
                </a:lnTo>
                <a:close/>
                <a:moveTo>
                  <a:pt x="1541" y="8768"/>
                </a:moveTo>
                <a:lnTo>
                  <a:pt x="1468" y="8805"/>
                </a:lnTo>
                <a:lnTo>
                  <a:pt x="1395" y="8915"/>
                </a:lnTo>
                <a:lnTo>
                  <a:pt x="1395" y="9025"/>
                </a:lnTo>
                <a:lnTo>
                  <a:pt x="1395" y="9061"/>
                </a:lnTo>
                <a:lnTo>
                  <a:pt x="1211" y="9355"/>
                </a:lnTo>
                <a:lnTo>
                  <a:pt x="1101" y="9648"/>
                </a:lnTo>
                <a:lnTo>
                  <a:pt x="661" y="10602"/>
                </a:lnTo>
                <a:lnTo>
                  <a:pt x="294" y="11409"/>
                </a:lnTo>
                <a:lnTo>
                  <a:pt x="147" y="11812"/>
                </a:lnTo>
                <a:lnTo>
                  <a:pt x="37" y="12253"/>
                </a:lnTo>
                <a:lnTo>
                  <a:pt x="1" y="12399"/>
                </a:lnTo>
                <a:lnTo>
                  <a:pt x="1" y="12509"/>
                </a:lnTo>
                <a:lnTo>
                  <a:pt x="74" y="12729"/>
                </a:lnTo>
                <a:lnTo>
                  <a:pt x="221" y="12913"/>
                </a:lnTo>
                <a:lnTo>
                  <a:pt x="404" y="13096"/>
                </a:lnTo>
                <a:lnTo>
                  <a:pt x="441" y="13170"/>
                </a:lnTo>
                <a:lnTo>
                  <a:pt x="514" y="13206"/>
                </a:lnTo>
                <a:lnTo>
                  <a:pt x="588" y="13243"/>
                </a:lnTo>
                <a:lnTo>
                  <a:pt x="661" y="13243"/>
                </a:lnTo>
                <a:lnTo>
                  <a:pt x="734" y="13280"/>
                </a:lnTo>
                <a:lnTo>
                  <a:pt x="881" y="13353"/>
                </a:lnTo>
                <a:lnTo>
                  <a:pt x="954" y="13426"/>
                </a:lnTo>
                <a:lnTo>
                  <a:pt x="1101" y="13426"/>
                </a:lnTo>
                <a:lnTo>
                  <a:pt x="1431" y="13536"/>
                </a:lnTo>
                <a:lnTo>
                  <a:pt x="1468" y="13573"/>
                </a:lnTo>
                <a:lnTo>
                  <a:pt x="1688" y="13573"/>
                </a:lnTo>
                <a:lnTo>
                  <a:pt x="1908" y="13536"/>
                </a:lnTo>
                <a:lnTo>
                  <a:pt x="2128" y="13463"/>
                </a:lnTo>
                <a:lnTo>
                  <a:pt x="2312" y="13390"/>
                </a:lnTo>
                <a:lnTo>
                  <a:pt x="2495" y="13280"/>
                </a:lnTo>
                <a:lnTo>
                  <a:pt x="2605" y="13133"/>
                </a:lnTo>
                <a:lnTo>
                  <a:pt x="2715" y="12986"/>
                </a:lnTo>
                <a:lnTo>
                  <a:pt x="2788" y="12840"/>
                </a:lnTo>
                <a:lnTo>
                  <a:pt x="2862" y="12693"/>
                </a:lnTo>
                <a:lnTo>
                  <a:pt x="2935" y="12326"/>
                </a:lnTo>
                <a:lnTo>
                  <a:pt x="2935" y="11959"/>
                </a:lnTo>
                <a:lnTo>
                  <a:pt x="2862" y="11592"/>
                </a:lnTo>
                <a:lnTo>
                  <a:pt x="2788" y="11226"/>
                </a:lnTo>
                <a:lnTo>
                  <a:pt x="2678" y="10895"/>
                </a:lnTo>
                <a:lnTo>
                  <a:pt x="2055" y="9061"/>
                </a:lnTo>
                <a:lnTo>
                  <a:pt x="1981" y="8951"/>
                </a:lnTo>
                <a:lnTo>
                  <a:pt x="1871" y="8878"/>
                </a:lnTo>
                <a:lnTo>
                  <a:pt x="1761" y="8805"/>
                </a:lnTo>
                <a:lnTo>
                  <a:pt x="1651" y="8768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61" name="Google Shape;261;p16"/>
          <p:cNvSpPr/>
          <p:nvPr/>
        </p:nvSpPr>
        <p:spPr>
          <a:xfrm>
            <a:off x="1570785" y="4028295"/>
            <a:ext cx="734324" cy="723314"/>
          </a:xfrm>
          <a:custGeom>
            <a:avLst/>
            <a:gdLst/>
            <a:ahLst/>
            <a:cxnLst/>
            <a:rect l="l" t="t" r="r" b="b"/>
            <a:pathLst>
              <a:path w="14674" h="14454" extrusionOk="0">
                <a:moveTo>
                  <a:pt x="7887" y="3779"/>
                </a:moveTo>
                <a:lnTo>
                  <a:pt x="7961" y="3816"/>
                </a:lnTo>
                <a:lnTo>
                  <a:pt x="8071" y="3889"/>
                </a:lnTo>
                <a:lnTo>
                  <a:pt x="8218" y="4072"/>
                </a:lnTo>
                <a:lnTo>
                  <a:pt x="8291" y="4292"/>
                </a:lnTo>
                <a:lnTo>
                  <a:pt x="8364" y="4513"/>
                </a:lnTo>
                <a:lnTo>
                  <a:pt x="8401" y="4696"/>
                </a:lnTo>
                <a:lnTo>
                  <a:pt x="8401" y="4916"/>
                </a:lnTo>
                <a:lnTo>
                  <a:pt x="8401" y="5099"/>
                </a:lnTo>
                <a:lnTo>
                  <a:pt x="8291" y="5283"/>
                </a:lnTo>
                <a:lnTo>
                  <a:pt x="8144" y="4659"/>
                </a:lnTo>
                <a:lnTo>
                  <a:pt x="8034" y="4219"/>
                </a:lnTo>
                <a:lnTo>
                  <a:pt x="7961" y="3999"/>
                </a:lnTo>
                <a:lnTo>
                  <a:pt x="7887" y="3779"/>
                </a:lnTo>
                <a:close/>
                <a:moveTo>
                  <a:pt x="4329" y="5063"/>
                </a:moveTo>
                <a:lnTo>
                  <a:pt x="4476" y="5209"/>
                </a:lnTo>
                <a:lnTo>
                  <a:pt x="4586" y="5356"/>
                </a:lnTo>
                <a:lnTo>
                  <a:pt x="4696" y="5503"/>
                </a:lnTo>
                <a:lnTo>
                  <a:pt x="4769" y="5686"/>
                </a:lnTo>
                <a:lnTo>
                  <a:pt x="4769" y="5870"/>
                </a:lnTo>
                <a:lnTo>
                  <a:pt x="4769" y="6053"/>
                </a:lnTo>
                <a:lnTo>
                  <a:pt x="4659" y="6126"/>
                </a:lnTo>
                <a:lnTo>
                  <a:pt x="4549" y="6237"/>
                </a:lnTo>
                <a:lnTo>
                  <a:pt x="4439" y="5980"/>
                </a:lnTo>
                <a:lnTo>
                  <a:pt x="4329" y="5686"/>
                </a:lnTo>
                <a:lnTo>
                  <a:pt x="4293" y="5393"/>
                </a:lnTo>
                <a:lnTo>
                  <a:pt x="4293" y="5209"/>
                </a:lnTo>
                <a:lnTo>
                  <a:pt x="4293" y="5136"/>
                </a:lnTo>
                <a:lnTo>
                  <a:pt x="4329" y="5063"/>
                </a:lnTo>
                <a:close/>
                <a:moveTo>
                  <a:pt x="6604" y="7594"/>
                </a:moveTo>
                <a:lnTo>
                  <a:pt x="6714" y="7667"/>
                </a:lnTo>
                <a:lnTo>
                  <a:pt x="6787" y="7814"/>
                </a:lnTo>
                <a:lnTo>
                  <a:pt x="6934" y="8071"/>
                </a:lnTo>
                <a:lnTo>
                  <a:pt x="7337" y="8694"/>
                </a:lnTo>
                <a:lnTo>
                  <a:pt x="7117" y="8878"/>
                </a:lnTo>
                <a:lnTo>
                  <a:pt x="7080" y="8768"/>
                </a:lnTo>
                <a:lnTo>
                  <a:pt x="6860" y="8474"/>
                </a:lnTo>
                <a:lnTo>
                  <a:pt x="6677" y="8144"/>
                </a:lnTo>
                <a:lnTo>
                  <a:pt x="6567" y="7887"/>
                </a:lnTo>
                <a:lnTo>
                  <a:pt x="6420" y="7667"/>
                </a:lnTo>
                <a:lnTo>
                  <a:pt x="6604" y="7594"/>
                </a:lnTo>
                <a:close/>
                <a:moveTo>
                  <a:pt x="5283" y="8107"/>
                </a:moveTo>
                <a:lnTo>
                  <a:pt x="5356" y="8144"/>
                </a:lnTo>
                <a:lnTo>
                  <a:pt x="5833" y="9428"/>
                </a:lnTo>
                <a:lnTo>
                  <a:pt x="5650" y="9501"/>
                </a:lnTo>
                <a:lnTo>
                  <a:pt x="5686" y="9318"/>
                </a:lnTo>
                <a:lnTo>
                  <a:pt x="5650" y="9208"/>
                </a:lnTo>
                <a:lnTo>
                  <a:pt x="5613" y="9061"/>
                </a:lnTo>
                <a:lnTo>
                  <a:pt x="5503" y="8768"/>
                </a:lnTo>
                <a:lnTo>
                  <a:pt x="5246" y="8107"/>
                </a:lnTo>
                <a:close/>
                <a:moveTo>
                  <a:pt x="7337" y="9905"/>
                </a:moveTo>
                <a:lnTo>
                  <a:pt x="7337" y="10235"/>
                </a:lnTo>
                <a:lnTo>
                  <a:pt x="7190" y="9978"/>
                </a:lnTo>
                <a:lnTo>
                  <a:pt x="7337" y="9905"/>
                </a:lnTo>
                <a:close/>
                <a:moveTo>
                  <a:pt x="9721" y="9061"/>
                </a:moveTo>
                <a:lnTo>
                  <a:pt x="9832" y="9281"/>
                </a:lnTo>
                <a:lnTo>
                  <a:pt x="9942" y="9501"/>
                </a:lnTo>
                <a:lnTo>
                  <a:pt x="10052" y="9685"/>
                </a:lnTo>
                <a:lnTo>
                  <a:pt x="10162" y="9868"/>
                </a:lnTo>
                <a:lnTo>
                  <a:pt x="10198" y="10015"/>
                </a:lnTo>
                <a:lnTo>
                  <a:pt x="10198" y="10161"/>
                </a:lnTo>
                <a:lnTo>
                  <a:pt x="10198" y="10308"/>
                </a:lnTo>
                <a:lnTo>
                  <a:pt x="10125" y="10455"/>
                </a:lnTo>
                <a:lnTo>
                  <a:pt x="10052" y="10345"/>
                </a:lnTo>
                <a:lnTo>
                  <a:pt x="9978" y="10308"/>
                </a:lnTo>
                <a:lnTo>
                  <a:pt x="9758" y="9758"/>
                </a:lnTo>
                <a:lnTo>
                  <a:pt x="9685" y="9464"/>
                </a:lnTo>
                <a:lnTo>
                  <a:pt x="9575" y="9171"/>
                </a:lnTo>
                <a:lnTo>
                  <a:pt x="9648" y="9134"/>
                </a:lnTo>
                <a:lnTo>
                  <a:pt x="9721" y="9061"/>
                </a:lnTo>
                <a:close/>
                <a:moveTo>
                  <a:pt x="7667" y="9758"/>
                </a:moveTo>
                <a:lnTo>
                  <a:pt x="7777" y="9795"/>
                </a:lnTo>
                <a:lnTo>
                  <a:pt x="7924" y="9868"/>
                </a:lnTo>
                <a:lnTo>
                  <a:pt x="8071" y="10015"/>
                </a:lnTo>
                <a:lnTo>
                  <a:pt x="8181" y="10235"/>
                </a:lnTo>
                <a:lnTo>
                  <a:pt x="8291" y="10638"/>
                </a:lnTo>
                <a:lnTo>
                  <a:pt x="8328" y="10822"/>
                </a:lnTo>
                <a:lnTo>
                  <a:pt x="8328" y="10968"/>
                </a:lnTo>
                <a:lnTo>
                  <a:pt x="8291" y="11115"/>
                </a:lnTo>
                <a:lnTo>
                  <a:pt x="8181" y="11189"/>
                </a:lnTo>
                <a:lnTo>
                  <a:pt x="8181" y="11115"/>
                </a:lnTo>
                <a:lnTo>
                  <a:pt x="8144" y="11005"/>
                </a:lnTo>
                <a:lnTo>
                  <a:pt x="8071" y="10968"/>
                </a:lnTo>
                <a:lnTo>
                  <a:pt x="7997" y="10895"/>
                </a:lnTo>
                <a:lnTo>
                  <a:pt x="7887" y="10675"/>
                </a:lnTo>
                <a:lnTo>
                  <a:pt x="7814" y="10382"/>
                </a:lnTo>
                <a:lnTo>
                  <a:pt x="7741" y="9831"/>
                </a:lnTo>
                <a:lnTo>
                  <a:pt x="7667" y="9758"/>
                </a:lnTo>
                <a:close/>
                <a:moveTo>
                  <a:pt x="10162" y="1321"/>
                </a:moveTo>
                <a:lnTo>
                  <a:pt x="10198" y="1541"/>
                </a:lnTo>
                <a:lnTo>
                  <a:pt x="10272" y="1725"/>
                </a:lnTo>
                <a:lnTo>
                  <a:pt x="10455" y="2092"/>
                </a:lnTo>
                <a:lnTo>
                  <a:pt x="10932" y="3229"/>
                </a:lnTo>
                <a:lnTo>
                  <a:pt x="10969" y="3302"/>
                </a:lnTo>
                <a:lnTo>
                  <a:pt x="10749" y="3375"/>
                </a:lnTo>
                <a:lnTo>
                  <a:pt x="10528" y="3449"/>
                </a:lnTo>
                <a:lnTo>
                  <a:pt x="9758" y="3742"/>
                </a:lnTo>
                <a:lnTo>
                  <a:pt x="8988" y="4146"/>
                </a:lnTo>
                <a:lnTo>
                  <a:pt x="8841" y="4219"/>
                </a:lnTo>
                <a:lnTo>
                  <a:pt x="8731" y="4329"/>
                </a:lnTo>
                <a:lnTo>
                  <a:pt x="8658" y="4072"/>
                </a:lnTo>
                <a:lnTo>
                  <a:pt x="8511" y="3816"/>
                </a:lnTo>
                <a:lnTo>
                  <a:pt x="8364" y="3595"/>
                </a:lnTo>
                <a:lnTo>
                  <a:pt x="8254" y="3522"/>
                </a:lnTo>
                <a:lnTo>
                  <a:pt x="8144" y="3449"/>
                </a:lnTo>
                <a:lnTo>
                  <a:pt x="7997" y="3412"/>
                </a:lnTo>
                <a:lnTo>
                  <a:pt x="7851" y="3375"/>
                </a:lnTo>
                <a:lnTo>
                  <a:pt x="7777" y="3375"/>
                </a:lnTo>
                <a:lnTo>
                  <a:pt x="7704" y="3412"/>
                </a:lnTo>
                <a:lnTo>
                  <a:pt x="7667" y="3485"/>
                </a:lnTo>
                <a:lnTo>
                  <a:pt x="7667" y="3559"/>
                </a:lnTo>
                <a:lnTo>
                  <a:pt x="7484" y="3595"/>
                </a:lnTo>
                <a:lnTo>
                  <a:pt x="7337" y="3706"/>
                </a:lnTo>
                <a:lnTo>
                  <a:pt x="7190" y="3852"/>
                </a:lnTo>
                <a:lnTo>
                  <a:pt x="7044" y="3999"/>
                </a:lnTo>
                <a:lnTo>
                  <a:pt x="7007" y="4109"/>
                </a:lnTo>
                <a:lnTo>
                  <a:pt x="7044" y="4219"/>
                </a:lnTo>
                <a:lnTo>
                  <a:pt x="7264" y="4696"/>
                </a:lnTo>
                <a:lnTo>
                  <a:pt x="7080" y="4769"/>
                </a:lnTo>
                <a:lnTo>
                  <a:pt x="6310" y="5026"/>
                </a:lnTo>
                <a:lnTo>
                  <a:pt x="5576" y="5283"/>
                </a:lnTo>
                <a:lnTo>
                  <a:pt x="5320" y="5356"/>
                </a:lnTo>
                <a:lnTo>
                  <a:pt x="5210" y="5393"/>
                </a:lnTo>
                <a:lnTo>
                  <a:pt x="5136" y="5466"/>
                </a:lnTo>
                <a:lnTo>
                  <a:pt x="5100" y="5356"/>
                </a:lnTo>
                <a:lnTo>
                  <a:pt x="4916" y="5063"/>
                </a:lnTo>
                <a:lnTo>
                  <a:pt x="4806" y="4879"/>
                </a:lnTo>
                <a:lnTo>
                  <a:pt x="4659" y="4733"/>
                </a:lnTo>
                <a:lnTo>
                  <a:pt x="4513" y="4623"/>
                </a:lnTo>
                <a:lnTo>
                  <a:pt x="4329" y="4549"/>
                </a:lnTo>
                <a:lnTo>
                  <a:pt x="4183" y="4513"/>
                </a:lnTo>
                <a:lnTo>
                  <a:pt x="4036" y="4586"/>
                </a:lnTo>
                <a:lnTo>
                  <a:pt x="3852" y="4586"/>
                </a:lnTo>
                <a:lnTo>
                  <a:pt x="3779" y="4623"/>
                </a:lnTo>
                <a:lnTo>
                  <a:pt x="3742" y="4696"/>
                </a:lnTo>
                <a:lnTo>
                  <a:pt x="3706" y="4989"/>
                </a:lnTo>
                <a:lnTo>
                  <a:pt x="3706" y="5283"/>
                </a:lnTo>
                <a:lnTo>
                  <a:pt x="3742" y="5576"/>
                </a:lnTo>
                <a:lnTo>
                  <a:pt x="3816" y="5870"/>
                </a:lnTo>
                <a:lnTo>
                  <a:pt x="3596" y="5833"/>
                </a:lnTo>
                <a:lnTo>
                  <a:pt x="3376" y="5870"/>
                </a:lnTo>
                <a:lnTo>
                  <a:pt x="2972" y="6016"/>
                </a:lnTo>
                <a:lnTo>
                  <a:pt x="2422" y="6163"/>
                </a:lnTo>
                <a:lnTo>
                  <a:pt x="2165" y="6273"/>
                </a:lnTo>
                <a:lnTo>
                  <a:pt x="2055" y="6347"/>
                </a:lnTo>
                <a:lnTo>
                  <a:pt x="1945" y="6457"/>
                </a:lnTo>
                <a:lnTo>
                  <a:pt x="1945" y="6530"/>
                </a:lnTo>
                <a:lnTo>
                  <a:pt x="1982" y="6567"/>
                </a:lnTo>
                <a:lnTo>
                  <a:pt x="2238" y="6603"/>
                </a:lnTo>
                <a:lnTo>
                  <a:pt x="2459" y="6567"/>
                </a:lnTo>
                <a:lnTo>
                  <a:pt x="2972" y="6457"/>
                </a:lnTo>
                <a:lnTo>
                  <a:pt x="3449" y="6347"/>
                </a:lnTo>
                <a:lnTo>
                  <a:pt x="3706" y="6237"/>
                </a:lnTo>
                <a:lnTo>
                  <a:pt x="3816" y="6163"/>
                </a:lnTo>
                <a:lnTo>
                  <a:pt x="3889" y="6090"/>
                </a:lnTo>
                <a:lnTo>
                  <a:pt x="4073" y="6383"/>
                </a:lnTo>
                <a:lnTo>
                  <a:pt x="4256" y="6677"/>
                </a:lnTo>
                <a:lnTo>
                  <a:pt x="4293" y="6713"/>
                </a:lnTo>
                <a:lnTo>
                  <a:pt x="4366" y="6823"/>
                </a:lnTo>
                <a:lnTo>
                  <a:pt x="4549" y="6970"/>
                </a:lnTo>
                <a:lnTo>
                  <a:pt x="4659" y="7007"/>
                </a:lnTo>
                <a:lnTo>
                  <a:pt x="4733" y="7044"/>
                </a:lnTo>
                <a:lnTo>
                  <a:pt x="4806" y="7007"/>
                </a:lnTo>
                <a:lnTo>
                  <a:pt x="4879" y="6933"/>
                </a:lnTo>
                <a:lnTo>
                  <a:pt x="5063" y="6640"/>
                </a:lnTo>
                <a:lnTo>
                  <a:pt x="5173" y="6347"/>
                </a:lnTo>
                <a:lnTo>
                  <a:pt x="5210" y="6053"/>
                </a:lnTo>
                <a:lnTo>
                  <a:pt x="5210" y="5760"/>
                </a:lnTo>
                <a:lnTo>
                  <a:pt x="5320" y="5760"/>
                </a:lnTo>
                <a:lnTo>
                  <a:pt x="5430" y="5723"/>
                </a:lnTo>
                <a:lnTo>
                  <a:pt x="5686" y="5650"/>
                </a:lnTo>
                <a:lnTo>
                  <a:pt x="6457" y="5430"/>
                </a:lnTo>
                <a:lnTo>
                  <a:pt x="7190" y="5173"/>
                </a:lnTo>
                <a:lnTo>
                  <a:pt x="7447" y="5063"/>
                </a:lnTo>
                <a:lnTo>
                  <a:pt x="7631" y="5430"/>
                </a:lnTo>
                <a:lnTo>
                  <a:pt x="7704" y="5613"/>
                </a:lnTo>
                <a:lnTo>
                  <a:pt x="7814" y="5760"/>
                </a:lnTo>
                <a:lnTo>
                  <a:pt x="7924" y="5833"/>
                </a:lnTo>
                <a:lnTo>
                  <a:pt x="8218" y="5833"/>
                </a:lnTo>
                <a:lnTo>
                  <a:pt x="8328" y="5760"/>
                </a:lnTo>
                <a:lnTo>
                  <a:pt x="8548" y="5576"/>
                </a:lnTo>
                <a:lnTo>
                  <a:pt x="8731" y="5356"/>
                </a:lnTo>
                <a:lnTo>
                  <a:pt x="8804" y="5173"/>
                </a:lnTo>
                <a:lnTo>
                  <a:pt x="8841" y="4989"/>
                </a:lnTo>
                <a:lnTo>
                  <a:pt x="8841" y="4806"/>
                </a:lnTo>
                <a:lnTo>
                  <a:pt x="8804" y="4586"/>
                </a:lnTo>
                <a:lnTo>
                  <a:pt x="8914" y="4586"/>
                </a:lnTo>
                <a:lnTo>
                  <a:pt x="9061" y="4513"/>
                </a:lnTo>
                <a:lnTo>
                  <a:pt x="9942" y="4109"/>
                </a:lnTo>
                <a:lnTo>
                  <a:pt x="10639" y="3852"/>
                </a:lnTo>
                <a:lnTo>
                  <a:pt x="10895" y="3742"/>
                </a:lnTo>
                <a:lnTo>
                  <a:pt x="11115" y="3669"/>
                </a:lnTo>
                <a:lnTo>
                  <a:pt x="11519" y="4586"/>
                </a:lnTo>
                <a:lnTo>
                  <a:pt x="11849" y="5540"/>
                </a:lnTo>
                <a:lnTo>
                  <a:pt x="12069" y="6237"/>
                </a:lnTo>
                <a:lnTo>
                  <a:pt x="12032" y="6347"/>
                </a:lnTo>
                <a:lnTo>
                  <a:pt x="11996" y="6457"/>
                </a:lnTo>
                <a:lnTo>
                  <a:pt x="11959" y="6457"/>
                </a:lnTo>
                <a:lnTo>
                  <a:pt x="11592" y="6603"/>
                </a:lnTo>
                <a:lnTo>
                  <a:pt x="10969" y="6787"/>
                </a:lnTo>
                <a:lnTo>
                  <a:pt x="9685" y="7227"/>
                </a:lnTo>
                <a:lnTo>
                  <a:pt x="8438" y="7630"/>
                </a:lnTo>
                <a:lnTo>
                  <a:pt x="7887" y="7777"/>
                </a:lnTo>
                <a:lnTo>
                  <a:pt x="7631" y="7924"/>
                </a:lnTo>
                <a:lnTo>
                  <a:pt x="7521" y="7997"/>
                </a:lnTo>
                <a:lnTo>
                  <a:pt x="7447" y="8107"/>
                </a:lnTo>
                <a:lnTo>
                  <a:pt x="7447" y="8144"/>
                </a:lnTo>
                <a:lnTo>
                  <a:pt x="7631" y="8181"/>
                </a:lnTo>
                <a:lnTo>
                  <a:pt x="7997" y="8181"/>
                </a:lnTo>
                <a:lnTo>
                  <a:pt x="8181" y="8107"/>
                </a:lnTo>
                <a:lnTo>
                  <a:pt x="8914" y="7887"/>
                </a:lnTo>
                <a:lnTo>
                  <a:pt x="10565" y="7374"/>
                </a:lnTo>
                <a:lnTo>
                  <a:pt x="12216" y="6860"/>
                </a:lnTo>
                <a:lnTo>
                  <a:pt x="12289" y="6823"/>
                </a:lnTo>
                <a:lnTo>
                  <a:pt x="12546" y="7777"/>
                </a:lnTo>
                <a:lnTo>
                  <a:pt x="12766" y="8474"/>
                </a:lnTo>
                <a:lnTo>
                  <a:pt x="12729" y="8511"/>
                </a:lnTo>
                <a:lnTo>
                  <a:pt x="12693" y="8584"/>
                </a:lnTo>
                <a:lnTo>
                  <a:pt x="11629" y="8988"/>
                </a:lnTo>
                <a:lnTo>
                  <a:pt x="11042" y="9208"/>
                </a:lnTo>
                <a:lnTo>
                  <a:pt x="10859" y="9281"/>
                </a:lnTo>
                <a:lnTo>
                  <a:pt x="10749" y="9391"/>
                </a:lnTo>
                <a:lnTo>
                  <a:pt x="10455" y="9575"/>
                </a:lnTo>
                <a:lnTo>
                  <a:pt x="10455" y="9611"/>
                </a:lnTo>
                <a:lnTo>
                  <a:pt x="10418" y="9501"/>
                </a:lnTo>
                <a:lnTo>
                  <a:pt x="10198" y="9024"/>
                </a:lnTo>
                <a:lnTo>
                  <a:pt x="10052" y="8804"/>
                </a:lnTo>
                <a:lnTo>
                  <a:pt x="9942" y="8731"/>
                </a:lnTo>
                <a:lnTo>
                  <a:pt x="9832" y="8694"/>
                </a:lnTo>
                <a:lnTo>
                  <a:pt x="9758" y="8694"/>
                </a:lnTo>
                <a:lnTo>
                  <a:pt x="9721" y="8768"/>
                </a:lnTo>
                <a:lnTo>
                  <a:pt x="9685" y="8841"/>
                </a:lnTo>
                <a:lnTo>
                  <a:pt x="9501" y="8841"/>
                </a:lnTo>
                <a:lnTo>
                  <a:pt x="9355" y="8804"/>
                </a:lnTo>
                <a:lnTo>
                  <a:pt x="9208" y="8841"/>
                </a:lnTo>
                <a:lnTo>
                  <a:pt x="9061" y="8878"/>
                </a:lnTo>
                <a:lnTo>
                  <a:pt x="8988" y="8988"/>
                </a:lnTo>
                <a:lnTo>
                  <a:pt x="8914" y="9098"/>
                </a:lnTo>
                <a:lnTo>
                  <a:pt x="8914" y="9208"/>
                </a:lnTo>
                <a:lnTo>
                  <a:pt x="9025" y="9611"/>
                </a:lnTo>
                <a:lnTo>
                  <a:pt x="9135" y="10051"/>
                </a:lnTo>
                <a:lnTo>
                  <a:pt x="8694" y="10161"/>
                </a:lnTo>
                <a:lnTo>
                  <a:pt x="8658" y="10198"/>
                </a:lnTo>
                <a:lnTo>
                  <a:pt x="8621" y="10235"/>
                </a:lnTo>
                <a:lnTo>
                  <a:pt x="8584" y="10345"/>
                </a:lnTo>
                <a:lnTo>
                  <a:pt x="8511" y="10125"/>
                </a:lnTo>
                <a:lnTo>
                  <a:pt x="8401" y="9905"/>
                </a:lnTo>
                <a:lnTo>
                  <a:pt x="8254" y="9685"/>
                </a:lnTo>
                <a:lnTo>
                  <a:pt x="8034" y="9501"/>
                </a:lnTo>
                <a:lnTo>
                  <a:pt x="7777" y="9391"/>
                </a:lnTo>
                <a:lnTo>
                  <a:pt x="7557" y="9391"/>
                </a:lnTo>
                <a:lnTo>
                  <a:pt x="7411" y="9428"/>
                </a:lnTo>
                <a:lnTo>
                  <a:pt x="7300" y="9464"/>
                </a:lnTo>
                <a:lnTo>
                  <a:pt x="7190" y="9538"/>
                </a:lnTo>
                <a:lnTo>
                  <a:pt x="7080" y="9611"/>
                </a:lnTo>
                <a:lnTo>
                  <a:pt x="7044" y="9721"/>
                </a:lnTo>
                <a:lnTo>
                  <a:pt x="7007" y="9868"/>
                </a:lnTo>
                <a:lnTo>
                  <a:pt x="7044" y="9941"/>
                </a:lnTo>
                <a:lnTo>
                  <a:pt x="7117" y="9978"/>
                </a:lnTo>
                <a:lnTo>
                  <a:pt x="7044" y="10235"/>
                </a:lnTo>
                <a:lnTo>
                  <a:pt x="7080" y="10492"/>
                </a:lnTo>
                <a:lnTo>
                  <a:pt x="4806" y="11152"/>
                </a:lnTo>
                <a:lnTo>
                  <a:pt x="4219" y="11335"/>
                </a:lnTo>
                <a:lnTo>
                  <a:pt x="3632" y="11519"/>
                </a:lnTo>
                <a:lnTo>
                  <a:pt x="3449" y="11629"/>
                </a:lnTo>
                <a:lnTo>
                  <a:pt x="3192" y="10602"/>
                </a:lnTo>
                <a:lnTo>
                  <a:pt x="2862" y="9611"/>
                </a:lnTo>
                <a:lnTo>
                  <a:pt x="3339" y="9538"/>
                </a:lnTo>
                <a:lnTo>
                  <a:pt x="3816" y="9428"/>
                </a:lnTo>
                <a:lnTo>
                  <a:pt x="4769" y="9134"/>
                </a:lnTo>
                <a:lnTo>
                  <a:pt x="4843" y="9318"/>
                </a:lnTo>
                <a:lnTo>
                  <a:pt x="4953" y="9501"/>
                </a:lnTo>
                <a:lnTo>
                  <a:pt x="5063" y="9685"/>
                </a:lnTo>
                <a:lnTo>
                  <a:pt x="5246" y="9831"/>
                </a:lnTo>
                <a:lnTo>
                  <a:pt x="5356" y="9868"/>
                </a:lnTo>
                <a:lnTo>
                  <a:pt x="5466" y="9905"/>
                </a:lnTo>
                <a:lnTo>
                  <a:pt x="5613" y="9905"/>
                </a:lnTo>
                <a:lnTo>
                  <a:pt x="5723" y="9868"/>
                </a:lnTo>
                <a:lnTo>
                  <a:pt x="5980" y="9758"/>
                </a:lnTo>
                <a:lnTo>
                  <a:pt x="6163" y="9648"/>
                </a:lnTo>
                <a:lnTo>
                  <a:pt x="6237" y="9538"/>
                </a:lnTo>
                <a:lnTo>
                  <a:pt x="6273" y="9501"/>
                </a:lnTo>
                <a:lnTo>
                  <a:pt x="6237" y="9428"/>
                </a:lnTo>
                <a:lnTo>
                  <a:pt x="5980" y="8731"/>
                </a:lnTo>
                <a:lnTo>
                  <a:pt x="6200" y="8731"/>
                </a:lnTo>
                <a:lnTo>
                  <a:pt x="6383" y="8658"/>
                </a:lnTo>
                <a:lnTo>
                  <a:pt x="6604" y="9244"/>
                </a:lnTo>
                <a:lnTo>
                  <a:pt x="6677" y="9318"/>
                </a:lnTo>
                <a:lnTo>
                  <a:pt x="6714" y="9354"/>
                </a:lnTo>
                <a:lnTo>
                  <a:pt x="6787" y="9354"/>
                </a:lnTo>
                <a:lnTo>
                  <a:pt x="7044" y="9318"/>
                </a:lnTo>
                <a:lnTo>
                  <a:pt x="7300" y="9208"/>
                </a:lnTo>
                <a:lnTo>
                  <a:pt x="7521" y="9061"/>
                </a:lnTo>
                <a:lnTo>
                  <a:pt x="7704" y="8878"/>
                </a:lnTo>
                <a:lnTo>
                  <a:pt x="7741" y="8841"/>
                </a:lnTo>
                <a:lnTo>
                  <a:pt x="7777" y="8768"/>
                </a:lnTo>
                <a:lnTo>
                  <a:pt x="7741" y="8658"/>
                </a:lnTo>
                <a:lnTo>
                  <a:pt x="7264" y="7887"/>
                </a:lnTo>
                <a:lnTo>
                  <a:pt x="7080" y="7520"/>
                </a:lnTo>
                <a:lnTo>
                  <a:pt x="6970" y="7337"/>
                </a:lnTo>
                <a:lnTo>
                  <a:pt x="6824" y="7227"/>
                </a:lnTo>
                <a:lnTo>
                  <a:pt x="6640" y="7154"/>
                </a:lnTo>
                <a:lnTo>
                  <a:pt x="6457" y="7190"/>
                </a:lnTo>
                <a:lnTo>
                  <a:pt x="6383" y="7227"/>
                </a:lnTo>
                <a:lnTo>
                  <a:pt x="6310" y="7264"/>
                </a:lnTo>
                <a:lnTo>
                  <a:pt x="6237" y="7337"/>
                </a:lnTo>
                <a:lnTo>
                  <a:pt x="6200" y="7410"/>
                </a:lnTo>
                <a:lnTo>
                  <a:pt x="6017" y="7447"/>
                </a:lnTo>
                <a:lnTo>
                  <a:pt x="5980" y="7484"/>
                </a:lnTo>
                <a:lnTo>
                  <a:pt x="5943" y="7520"/>
                </a:lnTo>
                <a:lnTo>
                  <a:pt x="5907" y="7594"/>
                </a:lnTo>
                <a:lnTo>
                  <a:pt x="5907" y="7667"/>
                </a:lnTo>
                <a:lnTo>
                  <a:pt x="6200" y="8291"/>
                </a:lnTo>
                <a:lnTo>
                  <a:pt x="6163" y="8364"/>
                </a:lnTo>
                <a:lnTo>
                  <a:pt x="6127" y="8401"/>
                </a:lnTo>
                <a:lnTo>
                  <a:pt x="6090" y="8401"/>
                </a:lnTo>
                <a:lnTo>
                  <a:pt x="6053" y="8437"/>
                </a:lnTo>
                <a:lnTo>
                  <a:pt x="5943" y="8474"/>
                </a:lnTo>
                <a:lnTo>
                  <a:pt x="5907" y="8511"/>
                </a:lnTo>
                <a:lnTo>
                  <a:pt x="5613" y="7814"/>
                </a:lnTo>
                <a:lnTo>
                  <a:pt x="5576" y="7777"/>
                </a:lnTo>
                <a:lnTo>
                  <a:pt x="5540" y="7704"/>
                </a:lnTo>
                <a:lnTo>
                  <a:pt x="5393" y="7704"/>
                </a:lnTo>
                <a:lnTo>
                  <a:pt x="5356" y="7667"/>
                </a:lnTo>
                <a:lnTo>
                  <a:pt x="5173" y="7667"/>
                </a:lnTo>
                <a:lnTo>
                  <a:pt x="4990" y="7704"/>
                </a:lnTo>
                <a:lnTo>
                  <a:pt x="4843" y="7814"/>
                </a:lnTo>
                <a:lnTo>
                  <a:pt x="4733" y="7961"/>
                </a:lnTo>
                <a:lnTo>
                  <a:pt x="4659" y="8144"/>
                </a:lnTo>
                <a:lnTo>
                  <a:pt x="4623" y="8327"/>
                </a:lnTo>
                <a:lnTo>
                  <a:pt x="4623" y="8511"/>
                </a:lnTo>
                <a:lnTo>
                  <a:pt x="4623" y="8694"/>
                </a:lnTo>
                <a:lnTo>
                  <a:pt x="3669" y="8951"/>
                </a:lnTo>
                <a:lnTo>
                  <a:pt x="3229" y="9134"/>
                </a:lnTo>
                <a:lnTo>
                  <a:pt x="2752" y="9318"/>
                </a:lnTo>
                <a:lnTo>
                  <a:pt x="2348" y="7997"/>
                </a:lnTo>
                <a:lnTo>
                  <a:pt x="1908" y="6677"/>
                </a:lnTo>
                <a:lnTo>
                  <a:pt x="1541" y="5356"/>
                </a:lnTo>
                <a:lnTo>
                  <a:pt x="1395" y="4696"/>
                </a:lnTo>
                <a:lnTo>
                  <a:pt x="1285" y="3999"/>
                </a:lnTo>
                <a:lnTo>
                  <a:pt x="1505" y="3962"/>
                </a:lnTo>
                <a:lnTo>
                  <a:pt x="1725" y="3926"/>
                </a:lnTo>
                <a:lnTo>
                  <a:pt x="2165" y="3816"/>
                </a:lnTo>
                <a:lnTo>
                  <a:pt x="3302" y="3485"/>
                </a:lnTo>
                <a:lnTo>
                  <a:pt x="5760" y="2825"/>
                </a:lnTo>
                <a:lnTo>
                  <a:pt x="6934" y="2495"/>
                </a:lnTo>
                <a:lnTo>
                  <a:pt x="8071" y="2092"/>
                </a:lnTo>
                <a:lnTo>
                  <a:pt x="9135" y="1725"/>
                </a:lnTo>
                <a:lnTo>
                  <a:pt x="9758" y="1505"/>
                </a:lnTo>
                <a:lnTo>
                  <a:pt x="9978" y="1395"/>
                </a:lnTo>
                <a:lnTo>
                  <a:pt x="10088" y="1358"/>
                </a:lnTo>
                <a:lnTo>
                  <a:pt x="10162" y="1321"/>
                </a:lnTo>
                <a:close/>
                <a:moveTo>
                  <a:pt x="12876" y="8988"/>
                </a:moveTo>
                <a:lnTo>
                  <a:pt x="13023" y="9575"/>
                </a:lnTo>
                <a:lnTo>
                  <a:pt x="13096" y="9905"/>
                </a:lnTo>
                <a:lnTo>
                  <a:pt x="13206" y="10198"/>
                </a:lnTo>
                <a:lnTo>
                  <a:pt x="12619" y="10271"/>
                </a:lnTo>
                <a:lnTo>
                  <a:pt x="12069" y="10418"/>
                </a:lnTo>
                <a:lnTo>
                  <a:pt x="11519" y="10565"/>
                </a:lnTo>
                <a:lnTo>
                  <a:pt x="10969" y="10748"/>
                </a:lnTo>
                <a:lnTo>
                  <a:pt x="9685" y="11225"/>
                </a:lnTo>
                <a:lnTo>
                  <a:pt x="8438" y="11702"/>
                </a:lnTo>
                <a:lnTo>
                  <a:pt x="5980" y="12619"/>
                </a:lnTo>
                <a:lnTo>
                  <a:pt x="4879" y="13023"/>
                </a:lnTo>
                <a:lnTo>
                  <a:pt x="4329" y="13243"/>
                </a:lnTo>
                <a:lnTo>
                  <a:pt x="3816" y="13499"/>
                </a:lnTo>
                <a:lnTo>
                  <a:pt x="3669" y="12692"/>
                </a:lnTo>
                <a:lnTo>
                  <a:pt x="3522" y="11885"/>
                </a:lnTo>
                <a:lnTo>
                  <a:pt x="3742" y="11885"/>
                </a:lnTo>
                <a:lnTo>
                  <a:pt x="3999" y="11812"/>
                </a:lnTo>
                <a:lnTo>
                  <a:pt x="5173" y="11482"/>
                </a:lnTo>
                <a:lnTo>
                  <a:pt x="7190" y="10932"/>
                </a:lnTo>
                <a:lnTo>
                  <a:pt x="7374" y="11335"/>
                </a:lnTo>
                <a:lnTo>
                  <a:pt x="7594" y="11702"/>
                </a:lnTo>
                <a:lnTo>
                  <a:pt x="7631" y="11775"/>
                </a:lnTo>
                <a:lnTo>
                  <a:pt x="7814" y="11775"/>
                </a:lnTo>
                <a:lnTo>
                  <a:pt x="7887" y="11702"/>
                </a:lnTo>
                <a:lnTo>
                  <a:pt x="7961" y="11629"/>
                </a:lnTo>
                <a:lnTo>
                  <a:pt x="8107" y="11592"/>
                </a:lnTo>
                <a:lnTo>
                  <a:pt x="8401" y="11519"/>
                </a:lnTo>
                <a:lnTo>
                  <a:pt x="8474" y="11445"/>
                </a:lnTo>
                <a:lnTo>
                  <a:pt x="8548" y="11372"/>
                </a:lnTo>
                <a:lnTo>
                  <a:pt x="8658" y="11189"/>
                </a:lnTo>
                <a:lnTo>
                  <a:pt x="8694" y="11005"/>
                </a:lnTo>
                <a:lnTo>
                  <a:pt x="8694" y="10785"/>
                </a:lnTo>
                <a:lnTo>
                  <a:pt x="8658" y="10602"/>
                </a:lnTo>
                <a:lnTo>
                  <a:pt x="8621" y="10418"/>
                </a:lnTo>
                <a:lnTo>
                  <a:pt x="8658" y="10492"/>
                </a:lnTo>
                <a:lnTo>
                  <a:pt x="8768" y="10528"/>
                </a:lnTo>
                <a:lnTo>
                  <a:pt x="9025" y="10492"/>
                </a:lnTo>
                <a:lnTo>
                  <a:pt x="9281" y="10418"/>
                </a:lnTo>
                <a:lnTo>
                  <a:pt x="9428" y="10638"/>
                </a:lnTo>
                <a:lnTo>
                  <a:pt x="9611" y="10822"/>
                </a:lnTo>
                <a:lnTo>
                  <a:pt x="9758" y="10895"/>
                </a:lnTo>
                <a:lnTo>
                  <a:pt x="9942" y="10932"/>
                </a:lnTo>
                <a:lnTo>
                  <a:pt x="10088" y="10932"/>
                </a:lnTo>
                <a:lnTo>
                  <a:pt x="10235" y="10858"/>
                </a:lnTo>
                <a:lnTo>
                  <a:pt x="10382" y="10785"/>
                </a:lnTo>
                <a:lnTo>
                  <a:pt x="10492" y="10638"/>
                </a:lnTo>
                <a:lnTo>
                  <a:pt x="10565" y="10492"/>
                </a:lnTo>
                <a:lnTo>
                  <a:pt x="10602" y="10345"/>
                </a:lnTo>
                <a:lnTo>
                  <a:pt x="10639" y="10161"/>
                </a:lnTo>
                <a:lnTo>
                  <a:pt x="10602" y="9978"/>
                </a:lnTo>
                <a:lnTo>
                  <a:pt x="10492" y="9648"/>
                </a:lnTo>
                <a:lnTo>
                  <a:pt x="10749" y="9648"/>
                </a:lnTo>
                <a:lnTo>
                  <a:pt x="11005" y="9611"/>
                </a:lnTo>
                <a:lnTo>
                  <a:pt x="11629" y="9428"/>
                </a:lnTo>
                <a:lnTo>
                  <a:pt x="12876" y="8988"/>
                </a:lnTo>
                <a:close/>
                <a:moveTo>
                  <a:pt x="13206" y="10675"/>
                </a:moveTo>
                <a:lnTo>
                  <a:pt x="13096" y="10712"/>
                </a:lnTo>
                <a:lnTo>
                  <a:pt x="11592" y="11262"/>
                </a:lnTo>
                <a:lnTo>
                  <a:pt x="8731" y="12362"/>
                </a:lnTo>
                <a:lnTo>
                  <a:pt x="7300" y="12876"/>
                </a:lnTo>
                <a:lnTo>
                  <a:pt x="6604" y="13133"/>
                </a:lnTo>
                <a:lnTo>
                  <a:pt x="5870" y="13316"/>
                </a:lnTo>
                <a:lnTo>
                  <a:pt x="4696" y="13573"/>
                </a:lnTo>
                <a:lnTo>
                  <a:pt x="5393" y="13279"/>
                </a:lnTo>
                <a:lnTo>
                  <a:pt x="6090" y="13023"/>
                </a:lnTo>
                <a:lnTo>
                  <a:pt x="8438" y="12179"/>
                </a:lnTo>
                <a:lnTo>
                  <a:pt x="9611" y="11702"/>
                </a:lnTo>
                <a:lnTo>
                  <a:pt x="10822" y="11299"/>
                </a:lnTo>
                <a:lnTo>
                  <a:pt x="11409" y="11078"/>
                </a:lnTo>
                <a:lnTo>
                  <a:pt x="11996" y="10895"/>
                </a:lnTo>
                <a:lnTo>
                  <a:pt x="12619" y="10748"/>
                </a:lnTo>
                <a:lnTo>
                  <a:pt x="13206" y="10675"/>
                </a:lnTo>
                <a:close/>
                <a:moveTo>
                  <a:pt x="10492" y="478"/>
                </a:moveTo>
                <a:lnTo>
                  <a:pt x="10712" y="1064"/>
                </a:lnTo>
                <a:lnTo>
                  <a:pt x="10969" y="1688"/>
                </a:lnTo>
                <a:lnTo>
                  <a:pt x="11482" y="2862"/>
                </a:lnTo>
                <a:lnTo>
                  <a:pt x="11996" y="4182"/>
                </a:lnTo>
                <a:lnTo>
                  <a:pt x="12473" y="5466"/>
                </a:lnTo>
                <a:lnTo>
                  <a:pt x="12876" y="6713"/>
                </a:lnTo>
                <a:lnTo>
                  <a:pt x="13280" y="7924"/>
                </a:lnTo>
                <a:lnTo>
                  <a:pt x="13683" y="9171"/>
                </a:lnTo>
                <a:lnTo>
                  <a:pt x="14013" y="10418"/>
                </a:lnTo>
                <a:lnTo>
                  <a:pt x="13793" y="10418"/>
                </a:lnTo>
                <a:lnTo>
                  <a:pt x="13573" y="10492"/>
                </a:lnTo>
                <a:lnTo>
                  <a:pt x="13573" y="10418"/>
                </a:lnTo>
                <a:lnTo>
                  <a:pt x="13573" y="10308"/>
                </a:lnTo>
                <a:lnTo>
                  <a:pt x="13646" y="10235"/>
                </a:lnTo>
                <a:lnTo>
                  <a:pt x="13646" y="10125"/>
                </a:lnTo>
                <a:lnTo>
                  <a:pt x="13610" y="9831"/>
                </a:lnTo>
                <a:lnTo>
                  <a:pt x="13610" y="9758"/>
                </a:lnTo>
                <a:lnTo>
                  <a:pt x="13610" y="9721"/>
                </a:lnTo>
                <a:lnTo>
                  <a:pt x="13426" y="9024"/>
                </a:lnTo>
                <a:lnTo>
                  <a:pt x="13096" y="7777"/>
                </a:lnTo>
                <a:lnTo>
                  <a:pt x="12693" y="6603"/>
                </a:lnTo>
                <a:lnTo>
                  <a:pt x="12289" y="5430"/>
                </a:lnTo>
                <a:lnTo>
                  <a:pt x="11849" y="4256"/>
                </a:lnTo>
                <a:lnTo>
                  <a:pt x="11372" y="3119"/>
                </a:lnTo>
                <a:lnTo>
                  <a:pt x="10859" y="1981"/>
                </a:lnTo>
                <a:lnTo>
                  <a:pt x="10675" y="1651"/>
                </a:lnTo>
                <a:lnTo>
                  <a:pt x="10492" y="1358"/>
                </a:lnTo>
                <a:lnTo>
                  <a:pt x="10602" y="1285"/>
                </a:lnTo>
                <a:lnTo>
                  <a:pt x="10639" y="1174"/>
                </a:lnTo>
                <a:lnTo>
                  <a:pt x="10602" y="1064"/>
                </a:lnTo>
                <a:lnTo>
                  <a:pt x="10565" y="991"/>
                </a:lnTo>
                <a:lnTo>
                  <a:pt x="10528" y="954"/>
                </a:lnTo>
                <a:lnTo>
                  <a:pt x="10455" y="918"/>
                </a:lnTo>
                <a:lnTo>
                  <a:pt x="10272" y="881"/>
                </a:lnTo>
                <a:lnTo>
                  <a:pt x="10088" y="918"/>
                </a:lnTo>
                <a:lnTo>
                  <a:pt x="9391" y="1138"/>
                </a:lnTo>
                <a:lnTo>
                  <a:pt x="8658" y="1431"/>
                </a:lnTo>
                <a:lnTo>
                  <a:pt x="7924" y="1688"/>
                </a:lnTo>
                <a:lnTo>
                  <a:pt x="7190" y="1945"/>
                </a:lnTo>
                <a:lnTo>
                  <a:pt x="5650" y="2422"/>
                </a:lnTo>
                <a:lnTo>
                  <a:pt x="4109" y="2862"/>
                </a:lnTo>
                <a:lnTo>
                  <a:pt x="2569" y="3265"/>
                </a:lnTo>
                <a:lnTo>
                  <a:pt x="1762" y="3485"/>
                </a:lnTo>
                <a:lnTo>
                  <a:pt x="1358" y="3632"/>
                </a:lnTo>
                <a:lnTo>
                  <a:pt x="1175" y="3706"/>
                </a:lnTo>
                <a:lnTo>
                  <a:pt x="1028" y="3816"/>
                </a:lnTo>
                <a:lnTo>
                  <a:pt x="991" y="3816"/>
                </a:lnTo>
                <a:lnTo>
                  <a:pt x="955" y="3889"/>
                </a:lnTo>
                <a:lnTo>
                  <a:pt x="918" y="3962"/>
                </a:lnTo>
                <a:lnTo>
                  <a:pt x="991" y="4586"/>
                </a:lnTo>
                <a:lnTo>
                  <a:pt x="1101" y="5209"/>
                </a:lnTo>
                <a:lnTo>
                  <a:pt x="1248" y="5796"/>
                </a:lnTo>
                <a:lnTo>
                  <a:pt x="1395" y="6420"/>
                </a:lnTo>
                <a:lnTo>
                  <a:pt x="1725" y="7594"/>
                </a:lnTo>
                <a:lnTo>
                  <a:pt x="2128" y="8768"/>
                </a:lnTo>
                <a:lnTo>
                  <a:pt x="2532" y="9978"/>
                </a:lnTo>
                <a:lnTo>
                  <a:pt x="2899" y="11152"/>
                </a:lnTo>
                <a:lnTo>
                  <a:pt x="3045" y="11739"/>
                </a:lnTo>
                <a:lnTo>
                  <a:pt x="3192" y="12362"/>
                </a:lnTo>
                <a:lnTo>
                  <a:pt x="3302" y="12949"/>
                </a:lnTo>
                <a:lnTo>
                  <a:pt x="3412" y="13573"/>
                </a:lnTo>
                <a:lnTo>
                  <a:pt x="3412" y="13683"/>
                </a:lnTo>
                <a:lnTo>
                  <a:pt x="3486" y="13720"/>
                </a:lnTo>
                <a:lnTo>
                  <a:pt x="3559" y="13756"/>
                </a:lnTo>
                <a:lnTo>
                  <a:pt x="3632" y="13793"/>
                </a:lnTo>
                <a:lnTo>
                  <a:pt x="3669" y="13830"/>
                </a:lnTo>
                <a:lnTo>
                  <a:pt x="3742" y="13830"/>
                </a:lnTo>
                <a:lnTo>
                  <a:pt x="4036" y="13756"/>
                </a:lnTo>
                <a:lnTo>
                  <a:pt x="3706" y="13903"/>
                </a:lnTo>
                <a:lnTo>
                  <a:pt x="3412" y="14086"/>
                </a:lnTo>
                <a:lnTo>
                  <a:pt x="2569" y="11115"/>
                </a:lnTo>
                <a:lnTo>
                  <a:pt x="2128" y="9611"/>
                </a:lnTo>
                <a:lnTo>
                  <a:pt x="1725" y="8144"/>
                </a:lnTo>
                <a:lnTo>
                  <a:pt x="955" y="5136"/>
                </a:lnTo>
                <a:lnTo>
                  <a:pt x="808" y="4439"/>
                </a:lnTo>
                <a:lnTo>
                  <a:pt x="661" y="3999"/>
                </a:lnTo>
                <a:lnTo>
                  <a:pt x="588" y="3779"/>
                </a:lnTo>
                <a:lnTo>
                  <a:pt x="478" y="3632"/>
                </a:lnTo>
                <a:lnTo>
                  <a:pt x="1065" y="3522"/>
                </a:lnTo>
                <a:lnTo>
                  <a:pt x="1652" y="3412"/>
                </a:lnTo>
                <a:lnTo>
                  <a:pt x="2825" y="3045"/>
                </a:lnTo>
                <a:lnTo>
                  <a:pt x="4183" y="2642"/>
                </a:lnTo>
                <a:lnTo>
                  <a:pt x="5503" y="2202"/>
                </a:lnTo>
                <a:lnTo>
                  <a:pt x="8034" y="1358"/>
                </a:lnTo>
                <a:lnTo>
                  <a:pt x="9281" y="918"/>
                </a:lnTo>
                <a:lnTo>
                  <a:pt x="9905" y="734"/>
                </a:lnTo>
                <a:lnTo>
                  <a:pt x="10198" y="624"/>
                </a:lnTo>
                <a:lnTo>
                  <a:pt x="10492" y="478"/>
                </a:lnTo>
                <a:close/>
                <a:moveTo>
                  <a:pt x="10455" y="1"/>
                </a:moveTo>
                <a:lnTo>
                  <a:pt x="10162" y="37"/>
                </a:lnTo>
                <a:lnTo>
                  <a:pt x="9832" y="147"/>
                </a:lnTo>
                <a:lnTo>
                  <a:pt x="9245" y="367"/>
                </a:lnTo>
                <a:lnTo>
                  <a:pt x="7997" y="808"/>
                </a:lnTo>
                <a:lnTo>
                  <a:pt x="5503" y="1651"/>
                </a:lnTo>
                <a:lnTo>
                  <a:pt x="2935" y="2495"/>
                </a:lnTo>
                <a:lnTo>
                  <a:pt x="1615" y="2899"/>
                </a:lnTo>
                <a:lnTo>
                  <a:pt x="918" y="3082"/>
                </a:lnTo>
                <a:lnTo>
                  <a:pt x="258" y="3339"/>
                </a:lnTo>
                <a:lnTo>
                  <a:pt x="184" y="3412"/>
                </a:lnTo>
                <a:lnTo>
                  <a:pt x="148" y="3522"/>
                </a:lnTo>
                <a:lnTo>
                  <a:pt x="38" y="3559"/>
                </a:lnTo>
                <a:lnTo>
                  <a:pt x="1" y="3595"/>
                </a:lnTo>
                <a:lnTo>
                  <a:pt x="1" y="3632"/>
                </a:lnTo>
                <a:lnTo>
                  <a:pt x="38" y="3779"/>
                </a:lnTo>
                <a:lnTo>
                  <a:pt x="111" y="3926"/>
                </a:lnTo>
                <a:lnTo>
                  <a:pt x="184" y="4036"/>
                </a:lnTo>
                <a:lnTo>
                  <a:pt x="221" y="4146"/>
                </a:lnTo>
                <a:lnTo>
                  <a:pt x="294" y="4366"/>
                </a:lnTo>
                <a:lnTo>
                  <a:pt x="588" y="5796"/>
                </a:lnTo>
                <a:lnTo>
                  <a:pt x="955" y="7227"/>
                </a:lnTo>
                <a:lnTo>
                  <a:pt x="1285" y="8658"/>
                </a:lnTo>
                <a:lnTo>
                  <a:pt x="2055" y="11482"/>
                </a:lnTo>
                <a:lnTo>
                  <a:pt x="2459" y="12876"/>
                </a:lnTo>
                <a:lnTo>
                  <a:pt x="2899" y="14233"/>
                </a:lnTo>
                <a:lnTo>
                  <a:pt x="2935" y="14380"/>
                </a:lnTo>
                <a:lnTo>
                  <a:pt x="3045" y="14416"/>
                </a:lnTo>
                <a:lnTo>
                  <a:pt x="3155" y="14453"/>
                </a:lnTo>
                <a:lnTo>
                  <a:pt x="3302" y="14416"/>
                </a:lnTo>
                <a:lnTo>
                  <a:pt x="3596" y="14343"/>
                </a:lnTo>
                <a:lnTo>
                  <a:pt x="3889" y="14270"/>
                </a:lnTo>
                <a:lnTo>
                  <a:pt x="4513" y="14086"/>
                </a:lnTo>
                <a:lnTo>
                  <a:pt x="5980" y="13793"/>
                </a:lnTo>
                <a:lnTo>
                  <a:pt x="6714" y="13610"/>
                </a:lnTo>
                <a:lnTo>
                  <a:pt x="7447" y="13353"/>
                </a:lnTo>
                <a:lnTo>
                  <a:pt x="8878" y="12839"/>
                </a:lnTo>
                <a:lnTo>
                  <a:pt x="11739" y="11775"/>
                </a:lnTo>
                <a:lnTo>
                  <a:pt x="13133" y="11225"/>
                </a:lnTo>
                <a:lnTo>
                  <a:pt x="13646" y="11078"/>
                </a:lnTo>
                <a:lnTo>
                  <a:pt x="13903" y="10968"/>
                </a:lnTo>
                <a:lnTo>
                  <a:pt x="14160" y="10822"/>
                </a:lnTo>
                <a:lnTo>
                  <a:pt x="14197" y="10932"/>
                </a:lnTo>
                <a:lnTo>
                  <a:pt x="14270" y="10968"/>
                </a:lnTo>
                <a:lnTo>
                  <a:pt x="14380" y="11005"/>
                </a:lnTo>
                <a:lnTo>
                  <a:pt x="14490" y="11005"/>
                </a:lnTo>
                <a:lnTo>
                  <a:pt x="14563" y="10932"/>
                </a:lnTo>
                <a:lnTo>
                  <a:pt x="14637" y="10895"/>
                </a:lnTo>
                <a:lnTo>
                  <a:pt x="14674" y="10785"/>
                </a:lnTo>
                <a:lnTo>
                  <a:pt x="14637" y="10675"/>
                </a:lnTo>
                <a:lnTo>
                  <a:pt x="14270" y="9318"/>
                </a:lnTo>
                <a:lnTo>
                  <a:pt x="13867" y="7997"/>
                </a:lnTo>
                <a:lnTo>
                  <a:pt x="13426" y="6640"/>
                </a:lnTo>
                <a:lnTo>
                  <a:pt x="12949" y="5356"/>
                </a:lnTo>
                <a:lnTo>
                  <a:pt x="12473" y="4036"/>
                </a:lnTo>
                <a:lnTo>
                  <a:pt x="11922" y="2752"/>
                </a:lnTo>
                <a:lnTo>
                  <a:pt x="11409" y="1468"/>
                </a:lnTo>
                <a:lnTo>
                  <a:pt x="11115" y="881"/>
                </a:lnTo>
                <a:lnTo>
                  <a:pt x="10785" y="257"/>
                </a:lnTo>
                <a:lnTo>
                  <a:pt x="10749" y="221"/>
                </a:lnTo>
                <a:lnTo>
                  <a:pt x="10675" y="184"/>
                </a:lnTo>
                <a:lnTo>
                  <a:pt x="10639" y="111"/>
                </a:lnTo>
                <a:lnTo>
                  <a:pt x="10602" y="74"/>
                </a:lnTo>
                <a:lnTo>
                  <a:pt x="10528" y="37"/>
                </a:lnTo>
                <a:lnTo>
                  <a:pt x="10455" y="1"/>
                </a:lnTo>
                <a:close/>
              </a:path>
            </a:pathLst>
          </a:custGeom>
          <a:solidFill>
            <a:srgbClr val="3C78D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62" name="Google Shape;262;p16"/>
          <p:cNvSpPr/>
          <p:nvPr/>
        </p:nvSpPr>
        <p:spPr>
          <a:xfrm>
            <a:off x="247060" y="4094875"/>
            <a:ext cx="275434" cy="244207"/>
          </a:xfrm>
          <a:custGeom>
            <a:avLst/>
            <a:gdLst/>
            <a:ahLst/>
            <a:cxnLst/>
            <a:rect l="l" t="t" r="r" b="b"/>
            <a:pathLst>
              <a:path w="5504" h="4880" extrusionOk="0">
                <a:moveTo>
                  <a:pt x="5173" y="0"/>
                </a:moveTo>
                <a:lnTo>
                  <a:pt x="5063" y="37"/>
                </a:lnTo>
                <a:lnTo>
                  <a:pt x="4990" y="110"/>
                </a:lnTo>
                <a:lnTo>
                  <a:pt x="4770" y="404"/>
                </a:lnTo>
                <a:lnTo>
                  <a:pt x="4513" y="624"/>
                </a:lnTo>
                <a:lnTo>
                  <a:pt x="4219" y="844"/>
                </a:lnTo>
                <a:lnTo>
                  <a:pt x="3926" y="991"/>
                </a:lnTo>
                <a:lnTo>
                  <a:pt x="3742" y="1064"/>
                </a:lnTo>
                <a:lnTo>
                  <a:pt x="3559" y="1101"/>
                </a:lnTo>
                <a:lnTo>
                  <a:pt x="3229" y="1101"/>
                </a:lnTo>
                <a:lnTo>
                  <a:pt x="2862" y="1028"/>
                </a:lnTo>
                <a:lnTo>
                  <a:pt x="2532" y="917"/>
                </a:lnTo>
                <a:lnTo>
                  <a:pt x="2239" y="807"/>
                </a:lnTo>
                <a:lnTo>
                  <a:pt x="1908" y="734"/>
                </a:lnTo>
                <a:lnTo>
                  <a:pt x="1578" y="661"/>
                </a:lnTo>
                <a:lnTo>
                  <a:pt x="1248" y="624"/>
                </a:lnTo>
                <a:lnTo>
                  <a:pt x="918" y="661"/>
                </a:lnTo>
                <a:lnTo>
                  <a:pt x="625" y="771"/>
                </a:lnTo>
                <a:lnTo>
                  <a:pt x="478" y="844"/>
                </a:lnTo>
                <a:lnTo>
                  <a:pt x="368" y="954"/>
                </a:lnTo>
                <a:lnTo>
                  <a:pt x="258" y="1064"/>
                </a:lnTo>
                <a:lnTo>
                  <a:pt x="148" y="1211"/>
                </a:lnTo>
                <a:lnTo>
                  <a:pt x="111" y="1284"/>
                </a:lnTo>
                <a:lnTo>
                  <a:pt x="111" y="1321"/>
                </a:lnTo>
                <a:lnTo>
                  <a:pt x="148" y="1431"/>
                </a:lnTo>
                <a:lnTo>
                  <a:pt x="258" y="1468"/>
                </a:lnTo>
                <a:lnTo>
                  <a:pt x="368" y="1468"/>
                </a:lnTo>
                <a:lnTo>
                  <a:pt x="698" y="1284"/>
                </a:lnTo>
                <a:lnTo>
                  <a:pt x="1028" y="1174"/>
                </a:lnTo>
                <a:lnTo>
                  <a:pt x="1028" y="2531"/>
                </a:lnTo>
                <a:lnTo>
                  <a:pt x="955" y="3228"/>
                </a:lnTo>
                <a:lnTo>
                  <a:pt x="881" y="3925"/>
                </a:lnTo>
                <a:lnTo>
                  <a:pt x="698" y="3852"/>
                </a:lnTo>
                <a:lnTo>
                  <a:pt x="551" y="3742"/>
                </a:lnTo>
                <a:lnTo>
                  <a:pt x="368" y="3632"/>
                </a:lnTo>
                <a:lnTo>
                  <a:pt x="184" y="3522"/>
                </a:lnTo>
                <a:lnTo>
                  <a:pt x="111" y="3522"/>
                </a:lnTo>
                <a:lnTo>
                  <a:pt x="38" y="3595"/>
                </a:lnTo>
                <a:lnTo>
                  <a:pt x="1" y="3669"/>
                </a:lnTo>
                <a:lnTo>
                  <a:pt x="1" y="3779"/>
                </a:lnTo>
                <a:lnTo>
                  <a:pt x="38" y="3962"/>
                </a:lnTo>
                <a:lnTo>
                  <a:pt x="148" y="4145"/>
                </a:lnTo>
                <a:lnTo>
                  <a:pt x="294" y="4256"/>
                </a:lnTo>
                <a:lnTo>
                  <a:pt x="514" y="4402"/>
                </a:lnTo>
                <a:lnTo>
                  <a:pt x="735" y="4476"/>
                </a:lnTo>
                <a:lnTo>
                  <a:pt x="1175" y="4476"/>
                </a:lnTo>
                <a:lnTo>
                  <a:pt x="1248" y="4439"/>
                </a:lnTo>
                <a:lnTo>
                  <a:pt x="1321" y="4402"/>
                </a:lnTo>
                <a:lnTo>
                  <a:pt x="1395" y="4256"/>
                </a:lnTo>
                <a:lnTo>
                  <a:pt x="1505" y="3485"/>
                </a:lnTo>
                <a:lnTo>
                  <a:pt x="1578" y="2715"/>
                </a:lnTo>
                <a:lnTo>
                  <a:pt x="1578" y="1908"/>
                </a:lnTo>
                <a:lnTo>
                  <a:pt x="1542" y="1504"/>
                </a:lnTo>
                <a:lnTo>
                  <a:pt x="1505" y="1138"/>
                </a:lnTo>
                <a:lnTo>
                  <a:pt x="1762" y="1174"/>
                </a:lnTo>
                <a:lnTo>
                  <a:pt x="2128" y="1321"/>
                </a:lnTo>
                <a:lnTo>
                  <a:pt x="2459" y="1431"/>
                </a:lnTo>
                <a:lnTo>
                  <a:pt x="2825" y="1578"/>
                </a:lnTo>
                <a:lnTo>
                  <a:pt x="3192" y="1651"/>
                </a:lnTo>
                <a:lnTo>
                  <a:pt x="3486" y="1651"/>
                </a:lnTo>
                <a:lnTo>
                  <a:pt x="3449" y="2531"/>
                </a:lnTo>
                <a:lnTo>
                  <a:pt x="3412" y="3449"/>
                </a:lnTo>
                <a:lnTo>
                  <a:pt x="3412" y="3999"/>
                </a:lnTo>
                <a:lnTo>
                  <a:pt x="3412" y="4256"/>
                </a:lnTo>
                <a:lnTo>
                  <a:pt x="3412" y="4366"/>
                </a:lnTo>
                <a:lnTo>
                  <a:pt x="3412" y="4402"/>
                </a:lnTo>
                <a:lnTo>
                  <a:pt x="3449" y="4402"/>
                </a:lnTo>
                <a:lnTo>
                  <a:pt x="3412" y="4476"/>
                </a:lnTo>
                <a:lnTo>
                  <a:pt x="3376" y="4512"/>
                </a:lnTo>
                <a:lnTo>
                  <a:pt x="3376" y="4659"/>
                </a:lnTo>
                <a:lnTo>
                  <a:pt x="3376" y="4696"/>
                </a:lnTo>
                <a:lnTo>
                  <a:pt x="3412" y="4806"/>
                </a:lnTo>
                <a:lnTo>
                  <a:pt x="3522" y="4879"/>
                </a:lnTo>
                <a:lnTo>
                  <a:pt x="3632" y="4879"/>
                </a:lnTo>
                <a:lnTo>
                  <a:pt x="3742" y="4842"/>
                </a:lnTo>
                <a:lnTo>
                  <a:pt x="3853" y="4732"/>
                </a:lnTo>
                <a:lnTo>
                  <a:pt x="3926" y="4586"/>
                </a:lnTo>
                <a:lnTo>
                  <a:pt x="3926" y="4439"/>
                </a:lnTo>
                <a:lnTo>
                  <a:pt x="3926" y="4256"/>
                </a:lnTo>
                <a:lnTo>
                  <a:pt x="3963" y="3045"/>
                </a:lnTo>
                <a:lnTo>
                  <a:pt x="3963" y="1871"/>
                </a:lnTo>
                <a:lnTo>
                  <a:pt x="3963" y="1541"/>
                </a:lnTo>
                <a:lnTo>
                  <a:pt x="4366" y="1394"/>
                </a:lnTo>
                <a:lnTo>
                  <a:pt x="4733" y="1138"/>
                </a:lnTo>
                <a:lnTo>
                  <a:pt x="5063" y="844"/>
                </a:lnTo>
                <a:lnTo>
                  <a:pt x="5320" y="551"/>
                </a:lnTo>
                <a:lnTo>
                  <a:pt x="5467" y="367"/>
                </a:lnTo>
                <a:lnTo>
                  <a:pt x="5503" y="257"/>
                </a:lnTo>
                <a:lnTo>
                  <a:pt x="5503" y="184"/>
                </a:lnTo>
                <a:lnTo>
                  <a:pt x="5430" y="74"/>
                </a:lnTo>
                <a:lnTo>
                  <a:pt x="5356" y="37"/>
                </a:lnTo>
                <a:lnTo>
                  <a:pt x="5283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63" name="Google Shape;263;p16"/>
          <p:cNvSpPr/>
          <p:nvPr/>
        </p:nvSpPr>
        <p:spPr>
          <a:xfrm>
            <a:off x="8516944" y="4082884"/>
            <a:ext cx="690236" cy="510383"/>
          </a:xfrm>
          <a:custGeom>
            <a:avLst/>
            <a:gdLst/>
            <a:ahLst/>
            <a:cxnLst/>
            <a:rect l="l" t="t" r="r" b="b"/>
            <a:pathLst>
              <a:path w="13793" h="10199" extrusionOk="0">
                <a:moveTo>
                  <a:pt x="5649" y="2128"/>
                </a:moveTo>
                <a:lnTo>
                  <a:pt x="5503" y="2165"/>
                </a:lnTo>
                <a:lnTo>
                  <a:pt x="5356" y="2238"/>
                </a:lnTo>
                <a:lnTo>
                  <a:pt x="5209" y="2312"/>
                </a:lnTo>
                <a:lnTo>
                  <a:pt x="5099" y="2422"/>
                </a:lnTo>
                <a:lnTo>
                  <a:pt x="4989" y="2532"/>
                </a:lnTo>
                <a:lnTo>
                  <a:pt x="4916" y="2642"/>
                </a:lnTo>
                <a:lnTo>
                  <a:pt x="4879" y="2788"/>
                </a:lnTo>
                <a:lnTo>
                  <a:pt x="4842" y="2935"/>
                </a:lnTo>
                <a:lnTo>
                  <a:pt x="4842" y="3119"/>
                </a:lnTo>
                <a:lnTo>
                  <a:pt x="4879" y="3265"/>
                </a:lnTo>
                <a:lnTo>
                  <a:pt x="4916" y="3375"/>
                </a:lnTo>
                <a:lnTo>
                  <a:pt x="5026" y="3485"/>
                </a:lnTo>
                <a:lnTo>
                  <a:pt x="5136" y="3522"/>
                </a:lnTo>
                <a:lnTo>
                  <a:pt x="5209" y="3522"/>
                </a:lnTo>
                <a:lnTo>
                  <a:pt x="5319" y="3449"/>
                </a:lnTo>
                <a:lnTo>
                  <a:pt x="5356" y="3375"/>
                </a:lnTo>
                <a:lnTo>
                  <a:pt x="5393" y="3119"/>
                </a:lnTo>
                <a:lnTo>
                  <a:pt x="5393" y="2899"/>
                </a:lnTo>
                <a:lnTo>
                  <a:pt x="5429" y="3045"/>
                </a:lnTo>
                <a:lnTo>
                  <a:pt x="5466" y="3229"/>
                </a:lnTo>
                <a:lnTo>
                  <a:pt x="5503" y="3632"/>
                </a:lnTo>
                <a:lnTo>
                  <a:pt x="5576" y="3926"/>
                </a:lnTo>
                <a:lnTo>
                  <a:pt x="5613" y="4072"/>
                </a:lnTo>
                <a:lnTo>
                  <a:pt x="5723" y="4219"/>
                </a:lnTo>
                <a:lnTo>
                  <a:pt x="5796" y="4256"/>
                </a:lnTo>
                <a:lnTo>
                  <a:pt x="5833" y="4256"/>
                </a:lnTo>
                <a:lnTo>
                  <a:pt x="5906" y="4219"/>
                </a:lnTo>
                <a:lnTo>
                  <a:pt x="5943" y="4146"/>
                </a:lnTo>
                <a:lnTo>
                  <a:pt x="5980" y="4036"/>
                </a:lnTo>
                <a:lnTo>
                  <a:pt x="5980" y="3926"/>
                </a:lnTo>
                <a:lnTo>
                  <a:pt x="5943" y="3669"/>
                </a:lnTo>
                <a:lnTo>
                  <a:pt x="5833" y="3082"/>
                </a:lnTo>
                <a:lnTo>
                  <a:pt x="5759" y="2825"/>
                </a:lnTo>
                <a:lnTo>
                  <a:pt x="5686" y="2715"/>
                </a:lnTo>
                <a:lnTo>
                  <a:pt x="5613" y="2642"/>
                </a:lnTo>
                <a:lnTo>
                  <a:pt x="5723" y="2605"/>
                </a:lnTo>
                <a:lnTo>
                  <a:pt x="6016" y="2605"/>
                </a:lnTo>
                <a:lnTo>
                  <a:pt x="6163" y="2642"/>
                </a:lnTo>
                <a:lnTo>
                  <a:pt x="6310" y="3045"/>
                </a:lnTo>
                <a:lnTo>
                  <a:pt x="6456" y="3522"/>
                </a:lnTo>
                <a:lnTo>
                  <a:pt x="6603" y="3999"/>
                </a:lnTo>
                <a:lnTo>
                  <a:pt x="6640" y="4072"/>
                </a:lnTo>
                <a:lnTo>
                  <a:pt x="6677" y="4109"/>
                </a:lnTo>
                <a:lnTo>
                  <a:pt x="6750" y="4146"/>
                </a:lnTo>
                <a:lnTo>
                  <a:pt x="6823" y="4109"/>
                </a:lnTo>
                <a:lnTo>
                  <a:pt x="6897" y="4072"/>
                </a:lnTo>
                <a:lnTo>
                  <a:pt x="6970" y="4036"/>
                </a:lnTo>
                <a:lnTo>
                  <a:pt x="7007" y="3926"/>
                </a:lnTo>
                <a:lnTo>
                  <a:pt x="7007" y="3852"/>
                </a:lnTo>
                <a:lnTo>
                  <a:pt x="6860" y="3412"/>
                </a:lnTo>
                <a:lnTo>
                  <a:pt x="6750" y="3009"/>
                </a:lnTo>
                <a:lnTo>
                  <a:pt x="6677" y="2862"/>
                </a:lnTo>
                <a:lnTo>
                  <a:pt x="6970" y="3045"/>
                </a:lnTo>
                <a:lnTo>
                  <a:pt x="7227" y="3229"/>
                </a:lnTo>
                <a:lnTo>
                  <a:pt x="7227" y="3449"/>
                </a:lnTo>
                <a:lnTo>
                  <a:pt x="7263" y="3669"/>
                </a:lnTo>
                <a:lnTo>
                  <a:pt x="7410" y="4072"/>
                </a:lnTo>
                <a:lnTo>
                  <a:pt x="7484" y="4146"/>
                </a:lnTo>
                <a:lnTo>
                  <a:pt x="7520" y="4182"/>
                </a:lnTo>
                <a:lnTo>
                  <a:pt x="7667" y="4182"/>
                </a:lnTo>
                <a:lnTo>
                  <a:pt x="7740" y="4146"/>
                </a:lnTo>
                <a:lnTo>
                  <a:pt x="7777" y="4109"/>
                </a:lnTo>
                <a:lnTo>
                  <a:pt x="7814" y="4036"/>
                </a:lnTo>
                <a:lnTo>
                  <a:pt x="7777" y="3926"/>
                </a:lnTo>
                <a:lnTo>
                  <a:pt x="7704" y="3669"/>
                </a:lnTo>
                <a:lnTo>
                  <a:pt x="8034" y="3962"/>
                </a:lnTo>
                <a:lnTo>
                  <a:pt x="8070" y="3999"/>
                </a:lnTo>
                <a:lnTo>
                  <a:pt x="8107" y="3999"/>
                </a:lnTo>
                <a:lnTo>
                  <a:pt x="8144" y="3962"/>
                </a:lnTo>
                <a:lnTo>
                  <a:pt x="8144" y="3926"/>
                </a:lnTo>
                <a:lnTo>
                  <a:pt x="8144" y="3742"/>
                </a:lnTo>
                <a:lnTo>
                  <a:pt x="8107" y="3595"/>
                </a:lnTo>
                <a:lnTo>
                  <a:pt x="7960" y="3302"/>
                </a:lnTo>
                <a:lnTo>
                  <a:pt x="7740" y="3009"/>
                </a:lnTo>
                <a:lnTo>
                  <a:pt x="7484" y="2788"/>
                </a:lnTo>
                <a:lnTo>
                  <a:pt x="7190" y="2568"/>
                </a:lnTo>
                <a:lnTo>
                  <a:pt x="6897" y="2422"/>
                </a:lnTo>
                <a:lnTo>
                  <a:pt x="6566" y="2275"/>
                </a:lnTo>
                <a:lnTo>
                  <a:pt x="6273" y="2165"/>
                </a:lnTo>
                <a:lnTo>
                  <a:pt x="5943" y="2128"/>
                </a:lnTo>
                <a:close/>
                <a:moveTo>
                  <a:pt x="12215" y="3485"/>
                </a:moveTo>
                <a:lnTo>
                  <a:pt x="12142" y="3522"/>
                </a:lnTo>
                <a:lnTo>
                  <a:pt x="12142" y="3559"/>
                </a:lnTo>
                <a:lnTo>
                  <a:pt x="12142" y="3742"/>
                </a:lnTo>
                <a:lnTo>
                  <a:pt x="12142" y="3926"/>
                </a:lnTo>
                <a:lnTo>
                  <a:pt x="12252" y="4292"/>
                </a:lnTo>
                <a:lnTo>
                  <a:pt x="12436" y="4769"/>
                </a:lnTo>
                <a:lnTo>
                  <a:pt x="12582" y="5136"/>
                </a:lnTo>
                <a:lnTo>
                  <a:pt x="12546" y="5209"/>
                </a:lnTo>
                <a:lnTo>
                  <a:pt x="12546" y="5320"/>
                </a:lnTo>
                <a:lnTo>
                  <a:pt x="12582" y="5356"/>
                </a:lnTo>
                <a:lnTo>
                  <a:pt x="12582" y="5430"/>
                </a:lnTo>
                <a:lnTo>
                  <a:pt x="11885" y="5613"/>
                </a:lnTo>
                <a:lnTo>
                  <a:pt x="11885" y="5430"/>
                </a:lnTo>
                <a:lnTo>
                  <a:pt x="11849" y="5246"/>
                </a:lnTo>
                <a:lnTo>
                  <a:pt x="11702" y="4843"/>
                </a:lnTo>
                <a:lnTo>
                  <a:pt x="11629" y="4549"/>
                </a:lnTo>
                <a:lnTo>
                  <a:pt x="11482" y="4256"/>
                </a:lnTo>
                <a:lnTo>
                  <a:pt x="11335" y="3999"/>
                </a:lnTo>
                <a:lnTo>
                  <a:pt x="11115" y="3742"/>
                </a:lnTo>
                <a:lnTo>
                  <a:pt x="11005" y="3742"/>
                </a:lnTo>
                <a:lnTo>
                  <a:pt x="10968" y="3779"/>
                </a:lnTo>
                <a:lnTo>
                  <a:pt x="10932" y="3852"/>
                </a:lnTo>
                <a:lnTo>
                  <a:pt x="10968" y="4109"/>
                </a:lnTo>
                <a:lnTo>
                  <a:pt x="11078" y="4366"/>
                </a:lnTo>
                <a:lnTo>
                  <a:pt x="11262" y="4879"/>
                </a:lnTo>
                <a:lnTo>
                  <a:pt x="11372" y="5320"/>
                </a:lnTo>
                <a:lnTo>
                  <a:pt x="11445" y="5540"/>
                </a:lnTo>
                <a:lnTo>
                  <a:pt x="11555" y="5686"/>
                </a:lnTo>
                <a:lnTo>
                  <a:pt x="11482" y="5723"/>
                </a:lnTo>
                <a:lnTo>
                  <a:pt x="11372" y="5723"/>
                </a:lnTo>
                <a:lnTo>
                  <a:pt x="11262" y="5686"/>
                </a:lnTo>
                <a:lnTo>
                  <a:pt x="11152" y="5650"/>
                </a:lnTo>
                <a:lnTo>
                  <a:pt x="11078" y="5576"/>
                </a:lnTo>
                <a:lnTo>
                  <a:pt x="10895" y="5393"/>
                </a:lnTo>
                <a:lnTo>
                  <a:pt x="10785" y="5209"/>
                </a:lnTo>
                <a:lnTo>
                  <a:pt x="10712" y="5173"/>
                </a:lnTo>
                <a:lnTo>
                  <a:pt x="10675" y="4916"/>
                </a:lnTo>
                <a:lnTo>
                  <a:pt x="10601" y="4696"/>
                </a:lnTo>
                <a:lnTo>
                  <a:pt x="10418" y="4292"/>
                </a:lnTo>
                <a:lnTo>
                  <a:pt x="10381" y="4256"/>
                </a:lnTo>
                <a:lnTo>
                  <a:pt x="10345" y="4219"/>
                </a:lnTo>
                <a:lnTo>
                  <a:pt x="10198" y="4219"/>
                </a:lnTo>
                <a:lnTo>
                  <a:pt x="10125" y="4292"/>
                </a:lnTo>
                <a:lnTo>
                  <a:pt x="10088" y="4366"/>
                </a:lnTo>
                <a:lnTo>
                  <a:pt x="10088" y="4402"/>
                </a:lnTo>
                <a:lnTo>
                  <a:pt x="10125" y="4659"/>
                </a:lnTo>
                <a:lnTo>
                  <a:pt x="10051" y="4623"/>
                </a:lnTo>
                <a:lnTo>
                  <a:pt x="9941" y="4586"/>
                </a:lnTo>
                <a:lnTo>
                  <a:pt x="9868" y="4623"/>
                </a:lnTo>
                <a:lnTo>
                  <a:pt x="9794" y="4696"/>
                </a:lnTo>
                <a:lnTo>
                  <a:pt x="9721" y="4806"/>
                </a:lnTo>
                <a:lnTo>
                  <a:pt x="9684" y="4916"/>
                </a:lnTo>
                <a:lnTo>
                  <a:pt x="9721" y="5026"/>
                </a:lnTo>
                <a:lnTo>
                  <a:pt x="9758" y="5099"/>
                </a:lnTo>
                <a:lnTo>
                  <a:pt x="9905" y="5246"/>
                </a:lnTo>
                <a:lnTo>
                  <a:pt x="10125" y="5356"/>
                </a:lnTo>
                <a:lnTo>
                  <a:pt x="10271" y="5430"/>
                </a:lnTo>
                <a:lnTo>
                  <a:pt x="10345" y="5540"/>
                </a:lnTo>
                <a:lnTo>
                  <a:pt x="10528" y="5796"/>
                </a:lnTo>
                <a:lnTo>
                  <a:pt x="10712" y="5980"/>
                </a:lnTo>
                <a:lnTo>
                  <a:pt x="10932" y="6163"/>
                </a:lnTo>
                <a:lnTo>
                  <a:pt x="11078" y="6200"/>
                </a:lnTo>
                <a:lnTo>
                  <a:pt x="11225" y="6237"/>
                </a:lnTo>
                <a:lnTo>
                  <a:pt x="11519" y="6237"/>
                </a:lnTo>
                <a:lnTo>
                  <a:pt x="11849" y="6163"/>
                </a:lnTo>
                <a:lnTo>
                  <a:pt x="12142" y="6090"/>
                </a:lnTo>
                <a:lnTo>
                  <a:pt x="12986" y="5833"/>
                </a:lnTo>
                <a:lnTo>
                  <a:pt x="13353" y="5686"/>
                </a:lnTo>
                <a:lnTo>
                  <a:pt x="13536" y="5613"/>
                </a:lnTo>
                <a:lnTo>
                  <a:pt x="13719" y="5540"/>
                </a:lnTo>
                <a:lnTo>
                  <a:pt x="13793" y="5466"/>
                </a:lnTo>
                <a:lnTo>
                  <a:pt x="13793" y="5356"/>
                </a:lnTo>
                <a:lnTo>
                  <a:pt x="13756" y="5283"/>
                </a:lnTo>
                <a:lnTo>
                  <a:pt x="13646" y="5246"/>
                </a:lnTo>
                <a:lnTo>
                  <a:pt x="13353" y="5246"/>
                </a:lnTo>
                <a:lnTo>
                  <a:pt x="13059" y="5320"/>
                </a:lnTo>
                <a:lnTo>
                  <a:pt x="13059" y="5099"/>
                </a:lnTo>
                <a:lnTo>
                  <a:pt x="12986" y="4879"/>
                </a:lnTo>
                <a:lnTo>
                  <a:pt x="12839" y="4513"/>
                </a:lnTo>
                <a:lnTo>
                  <a:pt x="12619" y="3962"/>
                </a:lnTo>
                <a:lnTo>
                  <a:pt x="12509" y="3706"/>
                </a:lnTo>
                <a:lnTo>
                  <a:pt x="12326" y="3485"/>
                </a:lnTo>
                <a:close/>
                <a:moveTo>
                  <a:pt x="12069" y="1"/>
                </a:moveTo>
                <a:lnTo>
                  <a:pt x="11702" y="37"/>
                </a:lnTo>
                <a:lnTo>
                  <a:pt x="11335" y="147"/>
                </a:lnTo>
                <a:lnTo>
                  <a:pt x="10638" y="368"/>
                </a:lnTo>
                <a:lnTo>
                  <a:pt x="9905" y="588"/>
                </a:lnTo>
                <a:lnTo>
                  <a:pt x="9538" y="698"/>
                </a:lnTo>
                <a:lnTo>
                  <a:pt x="9171" y="844"/>
                </a:lnTo>
                <a:lnTo>
                  <a:pt x="8914" y="1028"/>
                </a:lnTo>
                <a:lnTo>
                  <a:pt x="8694" y="1211"/>
                </a:lnTo>
                <a:lnTo>
                  <a:pt x="8547" y="1431"/>
                </a:lnTo>
                <a:lnTo>
                  <a:pt x="8437" y="1688"/>
                </a:lnTo>
                <a:lnTo>
                  <a:pt x="8401" y="1945"/>
                </a:lnTo>
                <a:lnTo>
                  <a:pt x="8401" y="2238"/>
                </a:lnTo>
                <a:lnTo>
                  <a:pt x="8401" y="2532"/>
                </a:lnTo>
                <a:lnTo>
                  <a:pt x="8474" y="2825"/>
                </a:lnTo>
                <a:lnTo>
                  <a:pt x="8804" y="4402"/>
                </a:lnTo>
                <a:lnTo>
                  <a:pt x="8951" y="5173"/>
                </a:lnTo>
                <a:lnTo>
                  <a:pt x="9098" y="5980"/>
                </a:lnTo>
                <a:lnTo>
                  <a:pt x="9134" y="6347"/>
                </a:lnTo>
                <a:lnTo>
                  <a:pt x="9134" y="6713"/>
                </a:lnTo>
                <a:lnTo>
                  <a:pt x="8914" y="6126"/>
                </a:lnTo>
                <a:lnTo>
                  <a:pt x="8841" y="5796"/>
                </a:lnTo>
                <a:lnTo>
                  <a:pt x="8731" y="5430"/>
                </a:lnTo>
                <a:lnTo>
                  <a:pt x="8657" y="5246"/>
                </a:lnTo>
                <a:lnTo>
                  <a:pt x="8547" y="5099"/>
                </a:lnTo>
                <a:lnTo>
                  <a:pt x="8437" y="4953"/>
                </a:lnTo>
                <a:lnTo>
                  <a:pt x="8327" y="4879"/>
                </a:lnTo>
                <a:lnTo>
                  <a:pt x="8254" y="4879"/>
                </a:lnTo>
                <a:lnTo>
                  <a:pt x="8217" y="4916"/>
                </a:lnTo>
                <a:lnTo>
                  <a:pt x="8180" y="5026"/>
                </a:lnTo>
                <a:lnTo>
                  <a:pt x="8180" y="5136"/>
                </a:lnTo>
                <a:lnTo>
                  <a:pt x="8217" y="5393"/>
                </a:lnTo>
                <a:lnTo>
                  <a:pt x="8364" y="5906"/>
                </a:lnTo>
                <a:lnTo>
                  <a:pt x="8584" y="6567"/>
                </a:lnTo>
                <a:lnTo>
                  <a:pt x="8767" y="7227"/>
                </a:lnTo>
                <a:lnTo>
                  <a:pt x="8731" y="7374"/>
                </a:lnTo>
                <a:lnTo>
                  <a:pt x="8731" y="7447"/>
                </a:lnTo>
                <a:lnTo>
                  <a:pt x="8731" y="7520"/>
                </a:lnTo>
                <a:lnTo>
                  <a:pt x="8804" y="7594"/>
                </a:lnTo>
                <a:lnTo>
                  <a:pt x="8694" y="7740"/>
                </a:lnTo>
                <a:lnTo>
                  <a:pt x="8547" y="7887"/>
                </a:lnTo>
                <a:lnTo>
                  <a:pt x="8401" y="7997"/>
                </a:lnTo>
                <a:lnTo>
                  <a:pt x="8180" y="8107"/>
                </a:lnTo>
                <a:lnTo>
                  <a:pt x="8144" y="8034"/>
                </a:lnTo>
                <a:lnTo>
                  <a:pt x="8144" y="7997"/>
                </a:lnTo>
                <a:lnTo>
                  <a:pt x="8070" y="7961"/>
                </a:lnTo>
                <a:lnTo>
                  <a:pt x="7630" y="6530"/>
                </a:lnTo>
                <a:lnTo>
                  <a:pt x="7337" y="5650"/>
                </a:lnTo>
                <a:lnTo>
                  <a:pt x="7153" y="5283"/>
                </a:lnTo>
                <a:lnTo>
                  <a:pt x="7080" y="5026"/>
                </a:lnTo>
                <a:lnTo>
                  <a:pt x="7080" y="4953"/>
                </a:lnTo>
                <a:lnTo>
                  <a:pt x="7080" y="4879"/>
                </a:lnTo>
                <a:lnTo>
                  <a:pt x="7117" y="4806"/>
                </a:lnTo>
                <a:lnTo>
                  <a:pt x="7153" y="4733"/>
                </a:lnTo>
                <a:lnTo>
                  <a:pt x="7117" y="4659"/>
                </a:lnTo>
                <a:lnTo>
                  <a:pt x="7080" y="4623"/>
                </a:lnTo>
                <a:lnTo>
                  <a:pt x="6860" y="4476"/>
                </a:lnTo>
                <a:lnTo>
                  <a:pt x="6750" y="4439"/>
                </a:lnTo>
                <a:lnTo>
                  <a:pt x="6640" y="4476"/>
                </a:lnTo>
                <a:lnTo>
                  <a:pt x="6603" y="4549"/>
                </a:lnTo>
                <a:lnTo>
                  <a:pt x="6603" y="4623"/>
                </a:lnTo>
                <a:lnTo>
                  <a:pt x="6640" y="4659"/>
                </a:lnTo>
                <a:lnTo>
                  <a:pt x="6677" y="4769"/>
                </a:lnTo>
                <a:lnTo>
                  <a:pt x="6640" y="4879"/>
                </a:lnTo>
                <a:lnTo>
                  <a:pt x="6640" y="5063"/>
                </a:lnTo>
                <a:lnTo>
                  <a:pt x="6713" y="5320"/>
                </a:lnTo>
                <a:lnTo>
                  <a:pt x="6787" y="5576"/>
                </a:lnTo>
                <a:lnTo>
                  <a:pt x="6970" y="6090"/>
                </a:lnTo>
                <a:lnTo>
                  <a:pt x="7667" y="8254"/>
                </a:lnTo>
                <a:lnTo>
                  <a:pt x="7300" y="8254"/>
                </a:lnTo>
                <a:lnTo>
                  <a:pt x="6970" y="8181"/>
                </a:lnTo>
                <a:lnTo>
                  <a:pt x="6970" y="8107"/>
                </a:lnTo>
                <a:lnTo>
                  <a:pt x="6970" y="8034"/>
                </a:lnTo>
                <a:lnTo>
                  <a:pt x="6897" y="7997"/>
                </a:lnTo>
                <a:lnTo>
                  <a:pt x="6530" y="6383"/>
                </a:lnTo>
                <a:lnTo>
                  <a:pt x="6310" y="5503"/>
                </a:lnTo>
                <a:lnTo>
                  <a:pt x="6200" y="5099"/>
                </a:lnTo>
                <a:lnTo>
                  <a:pt x="6090" y="4916"/>
                </a:lnTo>
                <a:lnTo>
                  <a:pt x="5980" y="4733"/>
                </a:lnTo>
                <a:lnTo>
                  <a:pt x="5943" y="4696"/>
                </a:lnTo>
                <a:lnTo>
                  <a:pt x="5906" y="4696"/>
                </a:lnTo>
                <a:lnTo>
                  <a:pt x="5833" y="4733"/>
                </a:lnTo>
                <a:lnTo>
                  <a:pt x="5833" y="4769"/>
                </a:lnTo>
                <a:lnTo>
                  <a:pt x="5796" y="4989"/>
                </a:lnTo>
                <a:lnTo>
                  <a:pt x="5796" y="5173"/>
                </a:lnTo>
                <a:lnTo>
                  <a:pt x="5870" y="5576"/>
                </a:lnTo>
                <a:lnTo>
                  <a:pt x="6053" y="6383"/>
                </a:lnTo>
                <a:lnTo>
                  <a:pt x="6420" y="7887"/>
                </a:lnTo>
                <a:lnTo>
                  <a:pt x="6420" y="7887"/>
                </a:lnTo>
                <a:lnTo>
                  <a:pt x="6163" y="7740"/>
                </a:lnTo>
                <a:lnTo>
                  <a:pt x="5980" y="7520"/>
                </a:lnTo>
                <a:lnTo>
                  <a:pt x="5759" y="7227"/>
                </a:lnTo>
                <a:lnTo>
                  <a:pt x="5576" y="6897"/>
                </a:lnTo>
                <a:lnTo>
                  <a:pt x="5466" y="6567"/>
                </a:lnTo>
                <a:lnTo>
                  <a:pt x="5393" y="6237"/>
                </a:lnTo>
                <a:lnTo>
                  <a:pt x="5246" y="5540"/>
                </a:lnTo>
                <a:lnTo>
                  <a:pt x="5173" y="5209"/>
                </a:lnTo>
                <a:lnTo>
                  <a:pt x="5063" y="4879"/>
                </a:lnTo>
                <a:lnTo>
                  <a:pt x="4916" y="4586"/>
                </a:lnTo>
                <a:lnTo>
                  <a:pt x="4732" y="4366"/>
                </a:lnTo>
                <a:lnTo>
                  <a:pt x="4512" y="4146"/>
                </a:lnTo>
                <a:lnTo>
                  <a:pt x="4292" y="3962"/>
                </a:lnTo>
                <a:lnTo>
                  <a:pt x="4035" y="3816"/>
                </a:lnTo>
                <a:lnTo>
                  <a:pt x="3779" y="3706"/>
                </a:lnTo>
                <a:lnTo>
                  <a:pt x="3485" y="3595"/>
                </a:lnTo>
                <a:lnTo>
                  <a:pt x="3192" y="3522"/>
                </a:lnTo>
                <a:lnTo>
                  <a:pt x="2862" y="3449"/>
                </a:lnTo>
                <a:lnTo>
                  <a:pt x="2128" y="3449"/>
                </a:lnTo>
                <a:lnTo>
                  <a:pt x="1798" y="3522"/>
                </a:lnTo>
                <a:lnTo>
                  <a:pt x="1101" y="3669"/>
                </a:lnTo>
                <a:lnTo>
                  <a:pt x="404" y="3889"/>
                </a:lnTo>
                <a:lnTo>
                  <a:pt x="184" y="3962"/>
                </a:lnTo>
                <a:lnTo>
                  <a:pt x="74" y="4036"/>
                </a:lnTo>
                <a:lnTo>
                  <a:pt x="0" y="4109"/>
                </a:lnTo>
                <a:lnTo>
                  <a:pt x="0" y="4182"/>
                </a:lnTo>
                <a:lnTo>
                  <a:pt x="0" y="4219"/>
                </a:lnTo>
                <a:lnTo>
                  <a:pt x="0" y="4402"/>
                </a:lnTo>
                <a:lnTo>
                  <a:pt x="37" y="4439"/>
                </a:lnTo>
                <a:lnTo>
                  <a:pt x="74" y="4513"/>
                </a:lnTo>
                <a:lnTo>
                  <a:pt x="257" y="4586"/>
                </a:lnTo>
                <a:lnTo>
                  <a:pt x="404" y="4586"/>
                </a:lnTo>
                <a:lnTo>
                  <a:pt x="514" y="4513"/>
                </a:lnTo>
                <a:lnTo>
                  <a:pt x="624" y="4439"/>
                </a:lnTo>
                <a:lnTo>
                  <a:pt x="881" y="4329"/>
                </a:lnTo>
                <a:lnTo>
                  <a:pt x="881" y="4366"/>
                </a:lnTo>
                <a:lnTo>
                  <a:pt x="881" y="4549"/>
                </a:lnTo>
                <a:lnTo>
                  <a:pt x="881" y="4696"/>
                </a:lnTo>
                <a:lnTo>
                  <a:pt x="954" y="5026"/>
                </a:lnTo>
                <a:lnTo>
                  <a:pt x="1211" y="5686"/>
                </a:lnTo>
                <a:lnTo>
                  <a:pt x="1468" y="6493"/>
                </a:lnTo>
                <a:lnTo>
                  <a:pt x="1761" y="7300"/>
                </a:lnTo>
                <a:lnTo>
                  <a:pt x="1798" y="7374"/>
                </a:lnTo>
                <a:lnTo>
                  <a:pt x="1871" y="7447"/>
                </a:lnTo>
                <a:lnTo>
                  <a:pt x="2055" y="7447"/>
                </a:lnTo>
                <a:lnTo>
                  <a:pt x="2128" y="7410"/>
                </a:lnTo>
                <a:lnTo>
                  <a:pt x="2165" y="7337"/>
                </a:lnTo>
                <a:lnTo>
                  <a:pt x="2201" y="7227"/>
                </a:lnTo>
                <a:lnTo>
                  <a:pt x="2201" y="7154"/>
                </a:lnTo>
                <a:lnTo>
                  <a:pt x="1945" y="6383"/>
                </a:lnTo>
                <a:lnTo>
                  <a:pt x="1688" y="5650"/>
                </a:lnTo>
                <a:lnTo>
                  <a:pt x="1468" y="4989"/>
                </a:lnTo>
                <a:lnTo>
                  <a:pt x="1321" y="4696"/>
                </a:lnTo>
                <a:lnTo>
                  <a:pt x="1138" y="4402"/>
                </a:lnTo>
                <a:lnTo>
                  <a:pt x="1211" y="4329"/>
                </a:lnTo>
                <a:lnTo>
                  <a:pt x="1248" y="4329"/>
                </a:lnTo>
                <a:lnTo>
                  <a:pt x="1248" y="4292"/>
                </a:lnTo>
                <a:lnTo>
                  <a:pt x="1211" y="4292"/>
                </a:lnTo>
                <a:lnTo>
                  <a:pt x="1174" y="4256"/>
                </a:lnTo>
                <a:lnTo>
                  <a:pt x="1138" y="4256"/>
                </a:lnTo>
                <a:lnTo>
                  <a:pt x="1504" y="4182"/>
                </a:lnTo>
                <a:lnTo>
                  <a:pt x="1871" y="4109"/>
                </a:lnTo>
                <a:lnTo>
                  <a:pt x="1945" y="4256"/>
                </a:lnTo>
                <a:lnTo>
                  <a:pt x="2055" y="4439"/>
                </a:lnTo>
                <a:lnTo>
                  <a:pt x="2238" y="4879"/>
                </a:lnTo>
                <a:lnTo>
                  <a:pt x="2421" y="5320"/>
                </a:lnTo>
                <a:lnTo>
                  <a:pt x="2495" y="5760"/>
                </a:lnTo>
                <a:lnTo>
                  <a:pt x="2605" y="6200"/>
                </a:lnTo>
                <a:lnTo>
                  <a:pt x="2715" y="6420"/>
                </a:lnTo>
                <a:lnTo>
                  <a:pt x="2788" y="6603"/>
                </a:lnTo>
                <a:lnTo>
                  <a:pt x="2935" y="6787"/>
                </a:lnTo>
                <a:lnTo>
                  <a:pt x="3082" y="6933"/>
                </a:lnTo>
                <a:lnTo>
                  <a:pt x="3228" y="6970"/>
                </a:lnTo>
                <a:lnTo>
                  <a:pt x="3302" y="6933"/>
                </a:lnTo>
                <a:lnTo>
                  <a:pt x="3375" y="6860"/>
                </a:lnTo>
                <a:lnTo>
                  <a:pt x="3375" y="6750"/>
                </a:lnTo>
                <a:lnTo>
                  <a:pt x="3302" y="6530"/>
                </a:lnTo>
                <a:lnTo>
                  <a:pt x="3192" y="6347"/>
                </a:lnTo>
                <a:lnTo>
                  <a:pt x="3082" y="6126"/>
                </a:lnTo>
                <a:lnTo>
                  <a:pt x="3008" y="5943"/>
                </a:lnTo>
                <a:lnTo>
                  <a:pt x="2898" y="5503"/>
                </a:lnTo>
                <a:lnTo>
                  <a:pt x="2788" y="5063"/>
                </a:lnTo>
                <a:lnTo>
                  <a:pt x="2605" y="4549"/>
                </a:lnTo>
                <a:lnTo>
                  <a:pt x="2458" y="4292"/>
                </a:lnTo>
                <a:lnTo>
                  <a:pt x="2311" y="4036"/>
                </a:lnTo>
                <a:lnTo>
                  <a:pt x="2752" y="4036"/>
                </a:lnTo>
                <a:lnTo>
                  <a:pt x="3192" y="4109"/>
                </a:lnTo>
                <a:lnTo>
                  <a:pt x="3192" y="4219"/>
                </a:lnTo>
                <a:lnTo>
                  <a:pt x="3228" y="4366"/>
                </a:lnTo>
                <a:lnTo>
                  <a:pt x="3302" y="4623"/>
                </a:lnTo>
                <a:lnTo>
                  <a:pt x="3522" y="5063"/>
                </a:lnTo>
                <a:lnTo>
                  <a:pt x="3779" y="5833"/>
                </a:lnTo>
                <a:lnTo>
                  <a:pt x="3852" y="5943"/>
                </a:lnTo>
                <a:lnTo>
                  <a:pt x="3889" y="6016"/>
                </a:lnTo>
                <a:lnTo>
                  <a:pt x="3962" y="6090"/>
                </a:lnTo>
                <a:lnTo>
                  <a:pt x="4109" y="6126"/>
                </a:lnTo>
                <a:lnTo>
                  <a:pt x="4146" y="6090"/>
                </a:lnTo>
                <a:lnTo>
                  <a:pt x="4219" y="6053"/>
                </a:lnTo>
                <a:lnTo>
                  <a:pt x="4292" y="5943"/>
                </a:lnTo>
                <a:lnTo>
                  <a:pt x="4292" y="5796"/>
                </a:lnTo>
                <a:lnTo>
                  <a:pt x="4256" y="5686"/>
                </a:lnTo>
                <a:lnTo>
                  <a:pt x="4182" y="5540"/>
                </a:lnTo>
                <a:lnTo>
                  <a:pt x="3852" y="4659"/>
                </a:lnTo>
                <a:lnTo>
                  <a:pt x="3669" y="4292"/>
                </a:lnTo>
                <a:lnTo>
                  <a:pt x="4035" y="4513"/>
                </a:lnTo>
                <a:lnTo>
                  <a:pt x="4182" y="4623"/>
                </a:lnTo>
                <a:lnTo>
                  <a:pt x="4329" y="4769"/>
                </a:lnTo>
                <a:lnTo>
                  <a:pt x="4439" y="4953"/>
                </a:lnTo>
                <a:lnTo>
                  <a:pt x="4512" y="5136"/>
                </a:lnTo>
                <a:lnTo>
                  <a:pt x="4659" y="5540"/>
                </a:lnTo>
                <a:lnTo>
                  <a:pt x="4806" y="6347"/>
                </a:lnTo>
                <a:lnTo>
                  <a:pt x="4842" y="6640"/>
                </a:lnTo>
                <a:lnTo>
                  <a:pt x="4952" y="6933"/>
                </a:lnTo>
                <a:lnTo>
                  <a:pt x="5063" y="7190"/>
                </a:lnTo>
                <a:lnTo>
                  <a:pt x="5209" y="7447"/>
                </a:lnTo>
                <a:lnTo>
                  <a:pt x="5393" y="7704"/>
                </a:lnTo>
                <a:lnTo>
                  <a:pt x="5576" y="7924"/>
                </a:lnTo>
                <a:lnTo>
                  <a:pt x="5759" y="8144"/>
                </a:lnTo>
                <a:lnTo>
                  <a:pt x="5980" y="8327"/>
                </a:lnTo>
                <a:lnTo>
                  <a:pt x="6236" y="8474"/>
                </a:lnTo>
                <a:lnTo>
                  <a:pt x="6493" y="8621"/>
                </a:lnTo>
                <a:lnTo>
                  <a:pt x="6750" y="8694"/>
                </a:lnTo>
                <a:lnTo>
                  <a:pt x="7043" y="8768"/>
                </a:lnTo>
                <a:lnTo>
                  <a:pt x="7300" y="8804"/>
                </a:lnTo>
                <a:lnTo>
                  <a:pt x="7924" y="8804"/>
                </a:lnTo>
                <a:lnTo>
                  <a:pt x="8217" y="8694"/>
                </a:lnTo>
                <a:lnTo>
                  <a:pt x="8511" y="8621"/>
                </a:lnTo>
                <a:lnTo>
                  <a:pt x="8731" y="8474"/>
                </a:lnTo>
                <a:lnTo>
                  <a:pt x="8951" y="8291"/>
                </a:lnTo>
                <a:lnTo>
                  <a:pt x="9171" y="8107"/>
                </a:lnTo>
                <a:lnTo>
                  <a:pt x="9354" y="7887"/>
                </a:lnTo>
                <a:lnTo>
                  <a:pt x="9464" y="7667"/>
                </a:lnTo>
                <a:lnTo>
                  <a:pt x="9611" y="7410"/>
                </a:lnTo>
                <a:lnTo>
                  <a:pt x="9684" y="7117"/>
                </a:lnTo>
                <a:lnTo>
                  <a:pt x="9721" y="6787"/>
                </a:lnTo>
                <a:lnTo>
                  <a:pt x="9758" y="6457"/>
                </a:lnTo>
                <a:lnTo>
                  <a:pt x="9721" y="6090"/>
                </a:lnTo>
                <a:lnTo>
                  <a:pt x="9684" y="5760"/>
                </a:lnTo>
                <a:lnTo>
                  <a:pt x="9538" y="5063"/>
                </a:lnTo>
                <a:lnTo>
                  <a:pt x="9354" y="4366"/>
                </a:lnTo>
                <a:lnTo>
                  <a:pt x="9024" y="2788"/>
                </a:lnTo>
                <a:lnTo>
                  <a:pt x="8951" y="2422"/>
                </a:lnTo>
                <a:lnTo>
                  <a:pt x="8951" y="2238"/>
                </a:lnTo>
                <a:lnTo>
                  <a:pt x="8951" y="2055"/>
                </a:lnTo>
                <a:lnTo>
                  <a:pt x="9024" y="2348"/>
                </a:lnTo>
                <a:lnTo>
                  <a:pt x="9098" y="2568"/>
                </a:lnTo>
                <a:lnTo>
                  <a:pt x="9244" y="2788"/>
                </a:lnTo>
                <a:lnTo>
                  <a:pt x="9391" y="3009"/>
                </a:lnTo>
                <a:lnTo>
                  <a:pt x="9501" y="3082"/>
                </a:lnTo>
                <a:lnTo>
                  <a:pt x="9611" y="3119"/>
                </a:lnTo>
                <a:lnTo>
                  <a:pt x="9684" y="3119"/>
                </a:lnTo>
                <a:lnTo>
                  <a:pt x="9758" y="3082"/>
                </a:lnTo>
                <a:lnTo>
                  <a:pt x="9794" y="3045"/>
                </a:lnTo>
                <a:lnTo>
                  <a:pt x="9831" y="2972"/>
                </a:lnTo>
                <a:lnTo>
                  <a:pt x="9758" y="2788"/>
                </a:lnTo>
                <a:lnTo>
                  <a:pt x="9648" y="2605"/>
                </a:lnTo>
                <a:lnTo>
                  <a:pt x="9464" y="2275"/>
                </a:lnTo>
                <a:lnTo>
                  <a:pt x="9318" y="1908"/>
                </a:lnTo>
                <a:lnTo>
                  <a:pt x="9244" y="1725"/>
                </a:lnTo>
                <a:lnTo>
                  <a:pt x="9134" y="1541"/>
                </a:lnTo>
                <a:lnTo>
                  <a:pt x="9171" y="1505"/>
                </a:lnTo>
                <a:lnTo>
                  <a:pt x="9354" y="1358"/>
                </a:lnTo>
                <a:lnTo>
                  <a:pt x="9538" y="1248"/>
                </a:lnTo>
                <a:lnTo>
                  <a:pt x="9978" y="1101"/>
                </a:lnTo>
                <a:lnTo>
                  <a:pt x="10051" y="1395"/>
                </a:lnTo>
                <a:lnTo>
                  <a:pt x="10125" y="1688"/>
                </a:lnTo>
                <a:lnTo>
                  <a:pt x="10345" y="2238"/>
                </a:lnTo>
                <a:lnTo>
                  <a:pt x="10418" y="2495"/>
                </a:lnTo>
                <a:lnTo>
                  <a:pt x="10491" y="2825"/>
                </a:lnTo>
                <a:lnTo>
                  <a:pt x="10565" y="2972"/>
                </a:lnTo>
                <a:lnTo>
                  <a:pt x="10638" y="3082"/>
                </a:lnTo>
                <a:lnTo>
                  <a:pt x="10748" y="3192"/>
                </a:lnTo>
                <a:lnTo>
                  <a:pt x="10858" y="3229"/>
                </a:lnTo>
                <a:lnTo>
                  <a:pt x="10968" y="3229"/>
                </a:lnTo>
                <a:lnTo>
                  <a:pt x="11042" y="3192"/>
                </a:lnTo>
                <a:lnTo>
                  <a:pt x="11115" y="3119"/>
                </a:lnTo>
                <a:lnTo>
                  <a:pt x="11115" y="3009"/>
                </a:lnTo>
                <a:lnTo>
                  <a:pt x="11115" y="2972"/>
                </a:lnTo>
                <a:lnTo>
                  <a:pt x="11078" y="2899"/>
                </a:lnTo>
                <a:lnTo>
                  <a:pt x="11005" y="2825"/>
                </a:lnTo>
                <a:lnTo>
                  <a:pt x="10932" y="2642"/>
                </a:lnTo>
                <a:lnTo>
                  <a:pt x="10895" y="2458"/>
                </a:lnTo>
                <a:lnTo>
                  <a:pt x="10675" y="1835"/>
                </a:lnTo>
                <a:lnTo>
                  <a:pt x="10528" y="1395"/>
                </a:lnTo>
                <a:lnTo>
                  <a:pt x="10418" y="1174"/>
                </a:lnTo>
                <a:lnTo>
                  <a:pt x="10308" y="991"/>
                </a:lnTo>
                <a:lnTo>
                  <a:pt x="10455" y="918"/>
                </a:lnTo>
                <a:lnTo>
                  <a:pt x="11005" y="734"/>
                </a:lnTo>
                <a:lnTo>
                  <a:pt x="11152" y="1174"/>
                </a:lnTo>
                <a:lnTo>
                  <a:pt x="11298" y="1615"/>
                </a:lnTo>
                <a:lnTo>
                  <a:pt x="11555" y="2348"/>
                </a:lnTo>
                <a:lnTo>
                  <a:pt x="11702" y="2678"/>
                </a:lnTo>
                <a:lnTo>
                  <a:pt x="11775" y="2788"/>
                </a:lnTo>
                <a:lnTo>
                  <a:pt x="11922" y="2899"/>
                </a:lnTo>
                <a:lnTo>
                  <a:pt x="11959" y="2935"/>
                </a:lnTo>
                <a:lnTo>
                  <a:pt x="12032" y="2899"/>
                </a:lnTo>
                <a:lnTo>
                  <a:pt x="12069" y="2899"/>
                </a:lnTo>
                <a:lnTo>
                  <a:pt x="12105" y="2825"/>
                </a:lnTo>
                <a:lnTo>
                  <a:pt x="12142" y="2715"/>
                </a:lnTo>
                <a:lnTo>
                  <a:pt x="12142" y="2568"/>
                </a:lnTo>
                <a:lnTo>
                  <a:pt x="12069" y="2275"/>
                </a:lnTo>
                <a:lnTo>
                  <a:pt x="11812" y="1688"/>
                </a:lnTo>
                <a:lnTo>
                  <a:pt x="11592" y="1101"/>
                </a:lnTo>
                <a:lnTo>
                  <a:pt x="11445" y="698"/>
                </a:lnTo>
                <a:lnTo>
                  <a:pt x="11372" y="588"/>
                </a:lnTo>
                <a:lnTo>
                  <a:pt x="11665" y="441"/>
                </a:lnTo>
                <a:lnTo>
                  <a:pt x="11922" y="294"/>
                </a:lnTo>
                <a:lnTo>
                  <a:pt x="12105" y="147"/>
                </a:lnTo>
                <a:lnTo>
                  <a:pt x="12142" y="111"/>
                </a:lnTo>
                <a:lnTo>
                  <a:pt x="12142" y="74"/>
                </a:lnTo>
                <a:lnTo>
                  <a:pt x="12105" y="37"/>
                </a:lnTo>
                <a:lnTo>
                  <a:pt x="12069" y="1"/>
                </a:lnTo>
                <a:close/>
                <a:moveTo>
                  <a:pt x="4072" y="7080"/>
                </a:moveTo>
                <a:lnTo>
                  <a:pt x="4035" y="7117"/>
                </a:lnTo>
                <a:lnTo>
                  <a:pt x="3999" y="7154"/>
                </a:lnTo>
                <a:lnTo>
                  <a:pt x="3999" y="7337"/>
                </a:lnTo>
                <a:lnTo>
                  <a:pt x="3999" y="7557"/>
                </a:lnTo>
                <a:lnTo>
                  <a:pt x="4072" y="7961"/>
                </a:lnTo>
                <a:lnTo>
                  <a:pt x="4219" y="8327"/>
                </a:lnTo>
                <a:lnTo>
                  <a:pt x="4366" y="8731"/>
                </a:lnTo>
                <a:lnTo>
                  <a:pt x="4439" y="8804"/>
                </a:lnTo>
                <a:lnTo>
                  <a:pt x="4182" y="8988"/>
                </a:lnTo>
                <a:lnTo>
                  <a:pt x="3889" y="9098"/>
                </a:lnTo>
                <a:lnTo>
                  <a:pt x="3852" y="8951"/>
                </a:lnTo>
                <a:lnTo>
                  <a:pt x="3815" y="8804"/>
                </a:lnTo>
                <a:lnTo>
                  <a:pt x="3669" y="8511"/>
                </a:lnTo>
                <a:lnTo>
                  <a:pt x="3522" y="8071"/>
                </a:lnTo>
                <a:lnTo>
                  <a:pt x="3449" y="7887"/>
                </a:lnTo>
                <a:lnTo>
                  <a:pt x="3339" y="7667"/>
                </a:lnTo>
                <a:lnTo>
                  <a:pt x="3228" y="7630"/>
                </a:lnTo>
                <a:lnTo>
                  <a:pt x="3155" y="7630"/>
                </a:lnTo>
                <a:lnTo>
                  <a:pt x="3045" y="7704"/>
                </a:lnTo>
                <a:lnTo>
                  <a:pt x="3045" y="7777"/>
                </a:lnTo>
                <a:lnTo>
                  <a:pt x="3082" y="7997"/>
                </a:lnTo>
                <a:lnTo>
                  <a:pt x="3118" y="8217"/>
                </a:lnTo>
                <a:lnTo>
                  <a:pt x="3265" y="8658"/>
                </a:lnTo>
                <a:lnTo>
                  <a:pt x="3339" y="8951"/>
                </a:lnTo>
                <a:lnTo>
                  <a:pt x="3412" y="9098"/>
                </a:lnTo>
                <a:lnTo>
                  <a:pt x="3485" y="9244"/>
                </a:lnTo>
                <a:lnTo>
                  <a:pt x="2825" y="9428"/>
                </a:lnTo>
                <a:lnTo>
                  <a:pt x="2788" y="9281"/>
                </a:lnTo>
                <a:lnTo>
                  <a:pt x="2642" y="8768"/>
                </a:lnTo>
                <a:lnTo>
                  <a:pt x="2532" y="8547"/>
                </a:lnTo>
                <a:lnTo>
                  <a:pt x="2385" y="8327"/>
                </a:lnTo>
                <a:lnTo>
                  <a:pt x="2385" y="8254"/>
                </a:lnTo>
                <a:lnTo>
                  <a:pt x="2385" y="8217"/>
                </a:lnTo>
                <a:lnTo>
                  <a:pt x="2421" y="8181"/>
                </a:lnTo>
                <a:lnTo>
                  <a:pt x="2421" y="8144"/>
                </a:lnTo>
                <a:lnTo>
                  <a:pt x="2421" y="8107"/>
                </a:lnTo>
                <a:lnTo>
                  <a:pt x="2385" y="8107"/>
                </a:lnTo>
                <a:lnTo>
                  <a:pt x="2275" y="8144"/>
                </a:lnTo>
                <a:lnTo>
                  <a:pt x="2128" y="8144"/>
                </a:lnTo>
                <a:lnTo>
                  <a:pt x="2055" y="8181"/>
                </a:lnTo>
                <a:lnTo>
                  <a:pt x="2018" y="8254"/>
                </a:lnTo>
                <a:lnTo>
                  <a:pt x="1981" y="8327"/>
                </a:lnTo>
                <a:lnTo>
                  <a:pt x="1981" y="8401"/>
                </a:lnTo>
                <a:lnTo>
                  <a:pt x="2165" y="8841"/>
                </a:lnTo>
                <a:lnTo>
                  <a:pt x="2348" y="9318"/>
                </a:lnTo>
                <a:lnTo>
                  <a:pt x="2385" y="9575"/>
                </a:lnTo>
                <a:lnTo>
                  <a:pt x="1945" y="9685"/>
                </a:lnTo>
                <a:lnTo>
                  <a:pt x="1871" y="9721"/>
                </a:lnTo>
                <a:lnTo>
                  <a:pt x="1798" y="9795"/>
                </a:lnTo>
                <a:lnTo>
                  <a:pt x="1798" y="9868"/>
                </a:lnTo>
                <a:lnTo>
                  <a:pt x="1761" y="9941"/>
                </a:lnTo>
                <a:lnTo>
                  <a:pt x="1798" y="10015"/>
                </a:lnTo>
                <a:lnTo>
                  <a:pt x="1835" y="10088"/>
                </a:lnTo>
                <a:lnTo>
                  <a:pt x="1908" y="10161"/>
                </a:lnTo>
                <a:lnTo>
                  <a:pt x="1981" y="10198"/>
                </a:lnTo>
                <a:lnTo>
                  <a:pt x="2275" y="10198"/>
                </a:lnTo>
                <a:lnTo>
                  <a:pt x="2385" y="10125"/>
                </a:lnTo>
                <a:lnTo>
                  <a:pt x="2495" y="10088"/>
                </a:lnTo>
                <a:lnTo>
                  <a:pt x="2532" y="10051"/>
                </a:lnTo>
                <a:lnTo>
                  <a:pt x="2568" y="10088"/>
                </a:lnTo>
                <a:lnTo>
                  <a:pt x="2605" y="10125"/>
                </a:lnTo>
                <a:lnTo>
                  <a:pt x="2678" y="10125"/>
                </a:lnTo>
                <a:lnTo>
                  <a:pt x="2788" y="10088"/>
                </a:lnTo>
                <a:lnTo>
                  <a:pt x="2825" y="9978"/>
                </a:lnTo>
                <a:lnTo>
                  <a:pt x="3265" y="9868"/>
                </a:lnTo>
                <a:lnTo>
                  <a:pt x="3742" y="9721"/>
                </a:lnTo>
                <a:lnTo>
                  <a:pt x="4146" y="9575"/>
                </a:lnTo>
                <a:lnTo>
                  <a:pt x="4549" y="9354"/>
                </a:lnTo>
                <a:lnTo>
                  <a:pt x="4732" y="9208"/>
                </a:lnTo>
                <a:lnTo>
                  <a:pt x="4879" y="9061"/>
                </a:lnTo>
                <a:lnTo>
                  <a:pt x="5026" y="8841"/>
                </a:lnTo>
                <a:lnTo>
                  <a:pt x="5136" y="8621"/>
                </a:lnTo>
                <a:lnTo>
                  <a:pt x="5209" y="8401"/>
                </a:lnTo>
                <a:lnTo>
                  <a:pt x="5173" y="8181"/>
                </a:lnTo>
                <a:lnTo>
                  <a:pt x="5099" y="7997"/>
                </a:lnTo>
                <a:lnTo>
                  <a:pt x="5026" y="7887"/>
                </a:lnTo>
                <a:lnTo>
                  <a:pt x="4952" y="7814"/>
                </a:lnTo>
                <a:lnTo>
                  <a:pt x="4842" y="7814"/>
                </a:lnTo>
                <a:lnTo>
                  <a:pt x="4806" y="7851"/>
                </a:lnTo>
                <a:lnTo>
                  <a:pt x="4806" y="7887"/>
                </a:lnTo>
                <a:lnTo>
                  <a:pt x="4732" y="8327"/>
                </a:lnTo>
                <a:lnTo>
                  <a:pt x="4512" y="7667"/>
                </a:lnTo>
                <a:lnTo>
                  <a:pt x="4366" y="7374"/>
                </a:lnTo>
                <a:lnTo>
                  <a:pt x="4182" y="7117"/>
                </a:lnTo>
                <a:lnTo>
                  <a:pt x="4146" y="708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64" name="Google Shape;264;p16"/>
          <p:cNvSpPr/>
          <p:nvPr/>
        </p:nvSpPr>
        <p:spPr>
          <a:xfrm>
            <a:off x="859713" y="3417443"/>
            <a:ext cx="317620" cy="659010"/>
          </a:xfrm>
          <a:custGeom>
            <a:avLst/>
            <a:gdLst/>
            <a:ahLst/>
            <a:cxnLst/>
            <a:rect l="l" t="t" r="r" b="b"/>
            <a:pathLst>
              <a:path w="6347" h="13169" extrusionOk="0">
                <a:moveTo>
                  <a:pt x="588" y="330"/>
                </a:moveTo>
                <a:lnTo>
                  <a:pt x="808" y="367"/>
                </a:lnTo>
                <a:lnTo>
                  <a:pt x="1028" y="440"/>
                </a:lnTo>
                <a:lnTo>
                  <a:pt x="1211" y="550"/>
                </a:lnTo>
                <a:lnTo>
                  <a:pt x="1395" y="734"/>
                </a:lnTo>
                <a:lnTo>
                  <a:pt x="1578" y="917"/>
                </a:lnTo>
                <a:lnTo>
                  <a:pt x="1688" y="1101"/>
                </a:lnTo>
                <a:lnTo>
                  <a:pt x="1798" y="1321"/>
                </a:lnTo>
                <a:lnTo>
                  <a:pt x="1908" y="1541"/>
                </a:lnTo>
                <a:lnTo>
                  <a:pt x="1982" y="1761"/>
                </a:lnTo>
                <a:lnTo>
                  <a:pt x="2018" y="2018"/>
                </a:lnTo>
                <a:lnTo>
                  <a:pt x="2018" y="2458"/>
                </a:lnTo>
                <a:lnTo>
                  <a:pt x="2018" y="2495"/>
                </a:lnTo>
                <a:lnTo>
                  <a:pt x="1982" y="2421"/>
                </a:lnTo>
                <a:lnTo>
                  <a:pt x="1762" y="1944"/>
                </a:lnTo>
                <a:lnTo>
                  <a:pt x="1615" y="1724"/>
                </a:lnTo>
                <a:lnTo>
                  <a:pt x="1432" y="1504"/>
                </a:lnTo>
                <a:lnTo>
                  <a:pt x="1395" y="1467"/>
                </a:lnTo>
                <a:lnTo>
                  <a:pt x="1322" y="1467"/>
                </a:lnTo>
                <a:lnTo>
                  <a:pt x="1285" y="1504"/>
                </a:lnTo>
                <a:lnTo>
                  <a:pt x="1285" y="1578"/>
                </a:lnTo>
                <a:lnTo>
                  <a:pt x="1322" y="1834"/>
                </a:lnTo>
                <a:lnTo>
                  <a:pt x="1395" y="2128"/>
                </a:lnTo>
                <a:lnTo>
                  <a:pt x="1615" y="2641"/>
                </a:lnTo>
                <a:lnTo>
                  <a:pt x="1725" y="2935"/>
                </a:lnTo>
                <a:lnTo>
                  <a:pt x="1615" y="2861"/>
                </a:lnTo>
                <a:lnTo>
                  <a:pt x="1468" y="2715"/>
                </a:lnTo>
                <a:lnTo>
                  <a:pt x="1248" y="2348"/>
                </a:lnTo>
                <a:lnTo>
                  <a:pt x="1065" y="1981"/>
                </a:lnTo>
                <a:lnTo>
                  <a:pt x="955" y="1724"/>
                </a:lnTo>
                <a:lnTo>
                  <a:pt x="845" y="1394"/>
                </a:lnTo>
                <a:lnTo>
                  <a:pt x="735" y="1027"/>
                </a:lnTo>
                <a:lnTo>
                  <a:pt x="661" y="697"/>
                </a:lnTo>
                <a:lnTo>
                  <a:pt x="588" y="330"/>
                </a:lnTo>
                <a:close/>
                <a:moveTo>
                  <a:pt x="3706" y="2825"/>
                </a:moveTo>
                <a:lnTo>
                  <a:pt x="3926" y="2861"/>
                </a:lnTo>
                <a:lnTo>
                  <a:pt x="4109" y="2935"/>
                </a:lnTo>
                <a:lnTo>
                  <a:pt x="4733" y="3118"/>
                </a:lnTo>
                <a:lnTo>
                  <a:pt x="4990" y="3228"/>
                </a:lnTo>
                <a:lnTo>
                  <a:pt x="5283" y="3375"/>
                </a:lnTo>
                <a:lnTo>
                  <a:pt x="5503" y="3522"/>
                </a:lnTo>
                <a:lnTo>
                  <a:pt x="5687" y="3668"/>
                </a:lnTo>
                <a:lnTo>
                  <a:pt x="5687" y="3668"/>
                </a:lnTo>
                <a:lnTo>
                  <a:pt x="5540" y="3632"/>
                </a:lnTo>
                <a:lnTo>
                  <a:pt x="5467" y="3632"/>
                </a:lnTo>
                <a:lnTo>
                  <a:pt x="5393" y="3705"/>
                </a:lnTo>
                <a:lnTo>
                  <a:pt x="5356" y="3778"/>
                </a:lnTo>
                <a:lnTo>
                  <a:pt x="5393" y="3888"/>
                </a:lnTo>
                <a:lnTo>
                  <a:pt x="5026" y="4035"/>
                </a:lnTo>
                <a:lnTo>
                  <a:pt x="4660" y="4109"/>
                </a:lnTo>
                <a:lnTo>
                  <a:pt x="4293" y="4182"/>
                </a:lnTo>
                <a:lnTo>
                  <a:pt x="3889" y="4182"/>
                </a:lnTo>
                <a:lnTo>
                  <a:pt x="3449" y="4109"/>
                </a:lnTo>
                <a:lnTo>
                  <a:pt x="3046" y="3999"/>
                </a:lnTo>
                <a:lnTo>
                  <a:pt x="2862" y="3925"/>
                </a:lnTo>
                <a:lnTo>
                  <a:pt x="2642" y="3815"/>
                </a:lnTo>
                <a:lnTo>
                  <a:pt x="2459" y="3668"/>
                </a:lnTo>
                <a:lnTo>
                  <a:pt x="2349" y="3595"/>
                </a:lnTo>
                <a:lnTo>
                  <a:pt x="2312" y="3522"/>
                </a:lnTo>
                <a:lnTo>
                  <a:pt x="2532" y="3668"/>
                </a:lnTo>
                <a:lnTo>
                  <a:pt x="2789" y="3815"/>
                </a:lnTo>
                <a:lnTo>
                  <a:pt x="3046" y="3888"/>
                </a:lnTo>
                <a:lnTo>
                  <a:pt x="3339" y="3999"/>
                </a:lnTo>
                <a:lnTo>
                  <a:pt x="3596" y="4035"/>
                </a:lnTo>
                <a:lnTo>
                  <a:pt x="3889" y="4109"/>
                </a:lnTo>
                <a:lnTo>
                  <a:pt x="4073" y="4109"/>
                </a:lnTo>
                <a:lnTo>
                  <a:pt x="4183" y="4072"/>
                </a:lnTo>
                <a:lnTo>
                  <a:pt x="4329" y="4035"/>
                </a:lnTo>
                <a:lnTo>
                  <a:pt x="4439" y="3962"/>
                </a:lnTo>
                <a:lnTo>
                  <a:pt x="4476" y="3888"/>
                </a:lnTo>
                <a:lnTo>
                  <a:pt x="4439" y="3778"/>
                </a:lnTo>
                <a:lnTo>
                  <a:pt x="4329" y="3705"/>
                </a:lnTo>
                <a:lnTo>
                  <a:pt x="4219" y="3632"/>
                </a:lnTo>
                <a:lnTo>
                  <a:pt x="3963" y="3595"/>
                </a:lnTo>
                <a:lnTo>
                  <a:pt x="3706" y="3558"/>
                </a:lnTo>
                <a:lnTo>
                  <a:pt x="3449" y="3522"/>
                </a:lnTo>
                <a:lnTo>
                  <a:pt x="2715" y="3338"/>
                </a:lnTo>
                <a:lnTo>
                  <a:pt x="2862" y="3228"/>
                </a:lnTo>
                <a:lnTo>
                  <a:pt x="3082" y="3081"/>
                </a:lnTo>
                <a:lnTo>
                  <a:pt x="3302" y="2935"/>
                </a:lnTo>
                <a:lnTo>
                  <a:pt x="3486" y="2861"/>
                </a:lnTo>
                <a:lnTo>
                  <a:pt x="3706" y="2825"/>
                </a:lnTo>
                <a:close/>
                <a:moveTo>
                  <a:pt x="1285" y="5686"/>
                </a:moveTo>
                <a:lnTo>
                  <a:pt x="1725" y="5723"/>
                </a:lnTo>
                <a:lnTo>
                  <a:pt x="1762" y="5723"/>
                </a:lnTo>
                <a:lnTo>
                  <a:pt x="1835" y="5869"/>
                </a:lnTo>
                <a:lnTo>
                  <a:pt x="1908" y="5943"/>
                </a:lnTo>
                <a:lnTo>
                  <a:pt x="2018" y="5943"/>
                </a:lnTo>
                <a:lnTo>
                  <a:pt x="2129" y="5869"/>
                </a:lnTo>
                <a:lnTo>
                  <a:pt x="2165" y="5759"/>
                </a:lnTo>
                <a:lnTo>
                  <a:pt x="2642" y="5796"/>
                </a:lnTo>
                <a:lnTo>
                  <a:pt x="3082" y="5796"/>
                </a:lnTo>
                <a:lnTo>
                  <a:pt x="3339" y="5833"/>
                </a:lnTo>
                <a:lnTo>
                  <a:pt x="3522" y="5869"/>
                </a:lnTo>
                <a:lnTo>
                  <a:pt x="3522" y="6016"/>
                </a:lnTo>
                <a:lnTo>
                  <a:pt x="3376" y="5979"/>
                </a:lnTo>
                <a:lnTo>
                  <a:pt x="3266" y="6016"/>
                </a:lnTo>
                <a:lnTo>
                  <a:pt x="3119" y="6089"/>
                </a:lnTo>
                <a:lnTo>
                  <a:pt x="3082" y="6163"/>
                </a:lnTo>
                <a:lnTo>
                  <a:pt x="3082" y="6236"/>
                </a:lnTo>
                <a:lnTo>
                  <a:pt x="2752" y="6236"/>
                </a:lnTo>
                <a:lnTo>
                  <a:pt x="1322" y="6163"/>
                </a:lnTo>
                <a:lnTo>
                  <a:pt x="808" y="6089"/>
                </a:lnTo>
                <a:lnTo>
                  <a:pt x="515" y="6053"/>
                </a:lnTo>
                <a:lnTo>
                  <a:pt x="258" y="6089"/>
                </a:lnTo>
                <a:lnTo>
                  <a:pt x="368" y="5943"/>
                </a:lnTo>
                <a:lnTo>
                  <a:pt x="515" y="5833"/>
                </a:lnTo>
                <a:lnTo>
                  <a:pt x="661" y="5723"/>
                </a:lnTo>
                <a:lnTo>
                  <a:pt x="808" y="5686"/>
                </a:lnTo>
                <a:close/>
                <a:moveTo>
                  <a:pt x="2239" y="6676"/>
                </a:moveTo>
                <a:lnTo>
                  <a:pt x="3009" y="6713"/>
                </a:lnTo>
                <a:lnTo>
                  <a:pt x="3156" y="6750"/>
                </a:lnTo>
                <a:lnTo>
                  <a:pt x="3156" y="7997"/>
                </a:lnTo>
                <a:lnTo>
                  <a:pt x="3119" y="9244"/>
                </a:lnTo>
                <a:lnTo>
                  <a:pt x="2422" y="9354"/>
                </a:lnTo>
                <a:lnTo>
                  <a:pt x="2422" y="8951"/>
                </a:lnTo>
                <a:lnTo>
                  <a:pt x="2312" y="7630"/>
                </a:lnTo>
                <a:lnTo>
                  <a:pt x="2275" y="6933"/>
                </a:lnTo>
                <a:lnTo>
                  <a:pt x="2239" y="6676"/>
                </a:lnTo>
                <a:close/>
                <a:moveTo>
                  <a:pt x="1065" y="6566"/>
                </a:moveTo>
                <a:lnTo>
                  <a:pt x="1872" y="6676"/>
                </a:lnTo>
                <a:lnTo>
                  <a:pt x="1835" y="6786"/>
                </a:lnTo>
                <a:lnTo>
                  <a:pt x="1835" y="6933"/>
                </a:lnTo>
                <a:lnTo>
                  <a:pt x="1872" y="7226"/>
                </a:lnTo>
                <a:lnTo>
                  <a:pt x="1945" y="8804"/>
                </a:lnTo>
                <a:lnTo>
                  <a:pt x="1982" y="9391"/>
                </a:lnTo>
                <a:lnTo>
                  <a:pt x="1542" y="9391"/>
                </a:lnTo>
                <a:lnTo>
                  <a:pt x="1101" y="9427"/>
                </a:lnTo>
                <a:lnTo>
                  <a:pt x="1028" y="8254"/>
                </a:lnTo>
                <a:lnTo>
                  <a:pt x="955" y="7410"/>
                </a:lnTo>
                <a:lnTo>
                  <a:pt x="918" y="6970"/>
                </a:lnTo>
                <a:lnTo>
                  <a:pt x="808" y="6566"/>
                </a:lnTo>
                <a:close/>
                <a:moveTo>
                  <a:pt x="3082" y="9721"/>
                </a:moveTo>
                <a:lnTo>
                  <a:pt x="3009" y="10454"/>
                </a:lnTo>
                <a:lnTo>
                  <a:pt x="2972" y="10454"/>
                </a:lnTo>
                <a:lnTo>
                  <a:pt x="2862" y="10418"/>
                </a:lnTo>
                <a:lnTo>
                  <a:pt x="2752" y="10418"/>
                </a:lnTo>
                <a:lnTo>
                  <a:pt x="2605" y="10454"/>
                </a:lnTo>
                <a:lnTo>
                  <a:pt x="2495" y="10528"/>
                </a:lnTo>
                <a:lnTo>
                  <a:pt x="2495" y="10418"/>
                </a:lnTo>
                <a:lnTo>
                  <a:pt x="2459" y="9831"/>
                </a:lnTo>
                <a:lnTo>
                  <a:pt x="2789" y="9794"/>
                </a:lnTo>
                <a:lnTo>
                  <a:pt x="3082" y="9721"/>
                </a:lnTo>
                <a:close/>
                <a:moveTo>
                  <a:pt x="1138" y="9758"/>
                </a:moveTo>
                <a:lnTo>
                  <a:pt x="1358" y="9831"/>
                </a:lnTo>
                <a:lnTo>
                  <a:pt x="1542" y="9831"/>
                </a:lnTo>
                <a:lnTo>
                  <a:pt x="1982" y="9868"/>
                </a:lnTo>
                <a:lnTo>
                  <a:pt x="2018" y="10088"/>
                </a:lnTo>
                <a:lnTo>
                  <a:pt x="1982" y="10124"/>
                </a:lnTo>
                <a:lnTo>
                  <a:pt x="1688" y="10088"/>
                </a:lnTo>
                <a:lnTo>
                  <a:pt x="1615" y="10124"/>
                </a:lnTo>
                <a:lnTo>
                  <a:pt x="1542" y="10161"/>
                </a:lnTo>
                <a:lnTo>
                  <a:pt x="1542" y="10234"/>
                </a:lnTo>
                <a:lnTo>
                  <a:pt x="1578" y="10308"/>
                </a:lnTo>
                <a:lnTo>
                  <a:pt x="1725" y="10454"/>
                </a:lnTo>
                <a:lnTo>
                  <a:pt x="1945" y="10491"/>
                </a:lnTo>
                <a:lnTo>
                  <a:pt x="2018" y="10491"/>
                </a:lnTo>
                <a:lnTo>
                  <a:pt x="2018" y="10748"/>
                </a:lnTo>
                <a:lnTo>
                  <a:pt x="1798" y="10785"/>
                </a:lnTo>
                <a:lnTo>
                  <a:pt x="1798" y="10748"/>
                </a:lnTo>
                <a:lnTo>
                  <a:pt x="1762" y="10748"/>
                </a:lnTo>
                <a:lnTo>
                  <a:pt x="1688" y="10785"/>
                </a:lnTo>
                <a:lnTo>
                  <a:pt x="1615" y="10821"/>
                </a:lnTo>
                <a:lnTo>
                  <a:pt x="1542" y="10895"/>
                </a:lnTo>
                <a:lnTo>
                  <a:pt x="1505" y="11005"/>
                </a:lnTo>
                <a:lnTo>
                  <a:pt x="1542" y="11078"/>
                </a:lnTo>
                <a:lnTo>
                  <a:pt x="1652" y="11151"/>
                </a:lnTo>
                <a:lnTo>
                  <a:pt x="2055" y="11151"/>
                </a:lnTo>
                <a:lnTo>
                  <a:pt x="2129" y="11408"/>
                </a:lnTo>
                <a:lnTo>
                  <a:pt x="2239" y="11592"/>
                </a:lnTo>
                <a:lnTo>
                  <a:pt x="2275" y="11628"/>
                </a:lnTo>
                <a:lnTo>
                  <a:pt x="2349" y="11628"/>
                </a:lnTo>
                <a:lnTo>
                  <a:pt x="2422" y="11592"/>
                </a:lnTo>
                <a:lnTo>
                  <a:pt x="2459" y="11555"/>
                </a:lnTo>
                <a:lnTo>
                  <a:pt x="2532" y="11371"/>
                </a:lnTo>
                <a:lnTo>
                  <a:pt x="2569" y="11188"/>
                </a:lnTo>
                <a:lnTo>
                  <a:pt x="2569" y="11005"/>
                </a:lnTo>
                <a:lnTo>
                  <a:pt x="2532" y="10785"/>
                </a:lnTo>
                <a:lnTo>
                  <a:pt x="2679" y="10821"/>
                </a:lnTo>
                <a:lnTo>
                  <a:pt x="3009" y="10821"/>
                </a:lnTo>
                <a:lnTo>
                  <a:pt x="2936" y="11408"/>
                </a:lnTo>
                <a:lnTo>
                  <a:pt x="2862" y="11812"/>
                </a:lnTo>
                <a:lnTo>
                  <a:pt x="2825" y="11995"/>
                </a:lnTo>
                <a:lnTo>
                  <a:pt x="2752" y="12178"/>
                </a:lnTo>
                <a:lnTo>
                  <a:pt x="2642" y="12362"/>
                </a:lnTo>
                <a:lnTo>
                  <a:pt x="2532" y="12472"/>
                </a:lnTo>
                <a:lnTo>
                  <a:pt x="2349" y="12582"/>
                </a:lnTo>
                <a:lnTo>
                  <a:pt x="2129" y="12619"/>
                </a:lnTo>
                <a:lnTo>
                  <a:pt x="1945" y="12619"/>
                </a:lnTo>
                <a:lnTo>
                  <a:pt x="1798" y="12582"/>
                </a:lnTo>
                <a:lnTo>
                  <a:pt x="1652" y="12472"/>
                </a:lnTo>
                <a:lnTo>
                  <a:pt x="1505" y="12362"/>
                </a:lnTo>
                <a:lnTo>
                  <a:pt x="1432" y="12215"/>
                </a:lnTo>
                <a:lnTo>
                  <a:pt x="1322" y="12068"/>
                </a:lnTo>
                <a:lnTo>
                  <a:pt x="1211" y="11738"/>
                </a:lnTo>
                <a:lnTo>
                  <a:pt x="1138" y="11335"/>
                </a:lnTo>
                <a:lnTo>
                  <a:pt x="1138" y="10858"/>
                </a:lnTo>
                <a:lnTo>
                  <a:pt x="1138" y="10014"/>
                </a:lnTo>
                <a:lnTo>
                  <a:pt x="1138" y="9758"/>
                </a:lnTo>
                <a:close/>
                <a:moveTo>
                  <a:pt x="625" y="0"/>
                </a:moveTo>
                <a:lnTo>
                  <a:pt x="478" y="37"/>
                </a:lnTo>
                <a:lnTo>
                  <a:pt x="331" y="110"/>
                </a:lnTo>
                <a:lnTo>
                  <a:pt x="294" y="184"/>
                </a:lnTo>
                <a:lnTo>
                  <a:pt x="294" y="220"/>
                </a:lnTo>
                <a:lnTo>
                  <a:pt x="294" y="294"/>
                </a:lnTo>
                <a:lnTo>
                  <a:pt x="331" y="330"/>
                </a:lnTo>
                <a:lnTo>
                  <a:pt x="294" y="587"/>
                </a:lnTo>
                <a:lnTo>
                  <a:pt x="294" y="844"/>
                </a:lnTo>
                <a:lnTo>
                  <a:pt x="331" y="1101"/>
                </a:lnTo>
                <a:lnTo>
                  <a:pt x="368" y="1321"/>
                </a:lnTo>
                <a:lnTo>
                  <a:pt x="551" y="1834"/>
                </a:lnTo>
                <a:lnTo>
                  <a:pt x="735" y="2274"/>
                </a:lnTo>
                <a:lnTo>
                  <a:pt x="918" y="2641"/>
                </a:lnTo>
                <a:lnTo>
                  <a:pt x="1175" y="3008"/>
                </a:lnTo>
                <a:lnTo>
                  <a:pt x="1322" y="3155"/>
                </a:lnTo>
                <a:lnTo>
                  <a:pt x="1505" y="3265"/>
                </a:lnTo>
                <a:lnTo>
                  <a:pt x="1652" y="3375"/>
                </a:lnTo>
                <a:lnTo>
                  <a:pt x="1872" y="3375"/>
                </a:lnTo>
                <a:lnTo>
                  <a:pt x="1798" y="3815"/>
                </a:lnTo>
                <a:lnTo>
                  <a:pt x="1725" y="4365"/>
                </a:lnTo>
                <a:lnTo>
                  <a:pt x="1725" y="4659"/>
                </a:lnTo>
                <a:lnTo>
                  <a:pt x="1762" y="4806"/>
                </a:lnTo>
                <a:lnTo>
                  <a:pt x="1798" y="4916"/>
                </a:lnTo>
                <a:lnTo>
                  <a:pt x="1762" y="5319"/>
                </a:lnTo>
                <a:lnTo>
                  <a:pt x="1615" y="5319"/>
                </a:lnTo>
                <a:lnTo>
                  <a:pt x="1138" y="5282"/>
                </a:lnTo>
                <a:lnTo>
                  <a:pt x="918" y="5246"/>
                </a:lnTo>
                <a:lnTo>
                  <a:pt x="698" y="5282"/>
                </a:lnTo>
                <a:lnTo>
                  <a:pt x="404" y="5392"/>
                </a:lnTo>
                <a:lnTo>
                  <a:pt x="294" y="5466"/>
                </a:lnTo>
                <a:lnTo>
                  <a:pt x="184" y="5576"/>
                </a:lnTo>
                <a:lnTo>
                  <a:pt x="111" y="5686"/>
                </a:lnTo>
                <a:lnTo>
                  <a:pt x="74" y="5796"/>
                </a:lnTo>
                <a:lnTo>
                  <a:pt x="38" y="5943"/>
                </a:lnTo>
                <a:lnTo>
                  <a:pt x="1" y="6089"/>
                </a:lnTo>
                <a:lnTo>
                  <a:pt x="38" y="6163"/>
                </a:lnTo>
                <a:lnTo>
                  <a:pt x="111" y="6199"/>
                </a:lnTo>
                <a:lnTo>
                  <a:pt x="38" y="6273"/>
                </a:lnTo>
                <a:lnTo>
                  <a:pt x="38" y="6346"/>
                </a:lnTo>
                <a:lnTo>
                  <a:pt x="38" y="6456"/>
                </a:lnTo>
                <a:lnTo>
                  <a:pt x="111" y="6530"/>
                </a:lnTo>
                <a:lnTo>
                  <a:pt x="184" y="6566"/>
                </a:lnTo>
                <a:lnTo>
                  <a:pt x="294" y="6566"/>
                </a:lnTo>
                <a:lnTo>
                  <a:pt x="368" y="6493"/>
                </a:lnTo>
                <a:lnTo>
                  <a:pt x="441" y="6493"/>
                </a:lnTo>
                <a:lnTo>
                  <a:pt x="441" y="6530"/>
                </a:lnTo>
                <a:lnTo>
                  <a:pt x="441" y="6786"/>
                </a:lnTo>
                <a:lnTo>
                  <a:pt x="441" y="7080"/>
                </a:lnTo>
                <a:lnTo>
                  <a:pt x="515" y="7593"/>
                </a:lnTo>
                <a:lnTo>
                  <a:pt x="588" y="8657"/>
                </a:lnTo>
                <a:lnTo>
                  <a:pt x="625" y="9721"/>
                </a:lnTo>
                <a:lnTo>
                  <a:pt x="625" y="10785"/>
                </a:lnTo>
                <a:lnTo>
                  <a:pt x="661" y="11225"/>
                </a:lnTo>
                <a:lnTo>
                  <a:pt x="698" y="11665"/>
                </a:lnTo>
                <a:lnTo>
                  <a:pt x="808" y="12105"/>
                </a:lnTo>
                <a:lnTo>
                  <a:pt x="881" y="12289"/>
                </a:lnTo>
                <a:lnTo>
                  <a:pt x="991" y="12509"/>
                </a:lnTo>
                <a:lnTo>
                  <a:pt x="1065" y="12655"/>
                </a:lnTo>
                <a:lnTo>
                  <a:pt x="1175" y="12765"/>
                </a:lnTo>
                <a:lnTo>
                  <a:pt x="1322" y="12912"/>
                </a:lnTo>
                <a:lnTo>
                  <a:pt x="1468" y="12985"/>
                </a:lnTo>
                <a:lnTo>
                  <a:pt x="1615" y="13059"/>
                </a:lnTo>
                <a:lnTo>
                  <a:pt x="1798" y="13096"/>
                </a:lnTo>
                <a:lnTo>
                  <a:pt x="1945" y="13132"/>
                </a:lnTo>
                <a:lnTo>
                  <a:pt x="2129" y="13169"/>
                </a:lnTo>
                <a:lnTo>
                  <a:pt x="2349" y="13132"/>
                </a:lnTo>
                <a:lnTo>
                  <a:pt x="2569" y="13096"/>
                </a:lnTo>
                <a:lnTo>
                  <a:pt x="2752" y="12985"/>
                </a:lnTo>
                <a:lnTo>
                  <a:pt x="2899" y="12875"/>
                </a:lnTo>
                <a:lnTo>
                  <a:pt x="3009" y="12765"/>
                </a:lnTo>
                <a:lnTo>
                  <a:pt x="3119" y="12582"/>
                </a:lnTo>
                <a:lnTo>
                  <a:pt x="3302" y="12215"/>
                </a:lnTo>
                <a:lnTo>
                  <a:pt x="3412" y="11812"/>
                </a:lnTo>
                <a:lnTo>
                  <a:pt x="3449" y="11408"/>
                </a:lnTo>
                <a:lnTo>
                  <a:pt x="3522" y="10601"/>
                </a:lnTo>
                <a:lnTo>
                  <a:pt x="3632" y="9647"/>
                </a:lnTo>
                <a:lnTo>
                  <a:pt x="3669" y="8657"/>
                </a:lnTo>
                <a:lnTo>
                  <a:pt x="3669" y="7667"/>
                </a:lnTo>
                <a:lnTo>
                  <a:pt x="3669" y="6676"/>
                </a:lnTo>
                <a:lnTo>
                  <a:pt x="3743" y="6603"/>
                </a:lnTo>
                <a:lnTo>
                  <a:pt x="3779" y="6530"/>
                </a:lnTo>
                <a:lnTo>
                  <a:pt x="3779" y="6456"/>
                </a:lnTo>
                <a:lnTo>
                  <a:pt x="3889" y="6273"/>
                </a:lnTo>
                <a:lnTo>
                  <a:pt x="3963" y="6053"/>
                </a:lnTo>
                <a:lnTo>
                  <a:pt x="3999" y="5833"/>
                </a:lnTo>
                <a:lnTo>
                  <a:pt x="3963" y="5723"/>
                </a:lnTo>
                <a:lnTo>
                  <a:pt x="3926" y="5612"/>
                </a:lnTo>
                <a:lnTo>
                  <a:pt x="3816" y="5502"/>
                </a:lnTo>
                <a:lnTo>
                  <a:pt x="3669" y="5429"/>
                </a:lnTo>
                <a:lnTo>
                  <a:pt x="3486" y="5392"/>
                </a:lnTo>
                <a:lnTo>
                  <a:pt x="3266" y="5356"/>
                </a:lnTo>
                <a:lnTo>
                  <a:pt x="2532" y="5356"/>
                </a:lnTo>
                <a:lnTo>
                  <a:pt x="2165" y="5319"/>
                </a:lnTo>
                <a:lnTo>
                  <a:pt x="2092" y="4806"/>
                </a:lnTo>
                <a:lnTo>
                  <a:pt x="2165" y="4585"/>
                </a:lnTo>
                <a:lnTo>
                  <a:pt x="2165" y="4365"/>
                </a:lnTo>
                <a:lnTo>
                  <a:pt x="2202" y="3962"/>
                </a:lnTo>
                <a:lnTo>
                  <a:pt x="2459" y="4145"/>
                </a:lnTo>
                <a:lnTo>
                  <a:pt x="2715" y="4292"/>
                </a:lnTo>
                <a:lnTo>
                  <a:pt x="2972" y="4402"/>
                </a:lnTo>
                <a:lnTo>
                  <a:pt x="3266" y="4475"/>
                </a:lnTo>
                <a:lnTo>
                  <a:pt x="3522" y="4549"/>
                </a:lnTo>
                <a:lnTo>
                  <a:pt x="3816" y="4585"/>
                </a:lnTo>
                <a:lnTo>
                  <a:pt x="4403" y="4585"/>
                </a:lnTo>
                <a:lnTo>
                  <a:pt x="4660" y="4549"/>
                </a:lnTo>
                <a:lnTo>
                  <a:pt x="4953" y="4475"/>
                </a:lnTo>
                <a:lnTo>
                  <a:pt x="5210" y="4402"/>
                </a:lnTo>
                <a:lnTo>
                  <a:pt x="5503" y="4292"/>
                </a:lnTo>
                <a:lnTo>
                  <a:pt x="5760" y="4182"/>
                </a:lnTo>
                <a:lnTo>
                  <a:pt x="5833" y="4109"/>
                </a:lnTo>
                <a:lnTo>
                  <a:pt x="5833" y="3999"/>
                </a:lnTo>
                <a:lnTo>
                  <a:pt x="5833" y="3888"/>
                </a:lnTo>
                <a:lnTo>
                  <a:pt x="5797" y="3778"/>
                </a:lnTo>
                <a:lnTo>
                  <a:pt x="5797" y="3778"/>
                </a:lnTo>
                <a:lnTo>
                  <a:pt x="5833" y="3815"/>
                </a:lnTo>
                <a:lnTo>
                  <a:pt x="5980" y="3962"/>
                </a:lnTo>
                <a:lnTo>
                  <a:pt x="6053" y="3999"/>
                </a:lnTo>
                <a:lnTo>
                  <a:pt x="6200" y="4035"/>
                </a:lnTo>
                <a:lnTo>
                  <a:pt x="6237" y="4035"/>
                </a:lnTo>
                <a:lnTo>
                  <a:pt x="6274" y="3999"/>
                </a:lnTo>
                <a:lnTo>
                  <a:pt x="6347" y="3888"/>
                </a:lnTo>
                <a:lnTo>
                  <a:pt x="6310" y="3742"/>
                </a:lnTo>
                <a:lnTo>
                  <a:pt x="6274" y="3632"/>
                </a:lnTo>
                <a:lnTo>
                  <a:pt x="6200" y="3522"/>
                </a:lnTo>
                <a:lnTo>
                  <a:pt x="6090" y="3375"/>
                </a:lnTo>
                <a:lnTo>
                  <a:pt x="5833" y="3192"/>
                </a:lnTo>
                <a:lnTo>
                  <a:pt x="5613" y="3045"/>
                </a:lnTo>
                <a:lnTo>
                  <a:pt x="5283" y="2861"/>
                </a:lnTo>
                <a:lnTo>
                  <a:pt x="4953" y="2715"/>
                </a:lnTo>
                <a:lnTo>
                  <a:pt x="4256" y="2495"/>
                </a:lnTo>
                <a:lnTo>
                  <a:pt x="3926" y="2421"/>
                </a:lnTo>
                <a:lnTo>
                  <a:pt x="3596" y="2385"/>
                </a:lnTo>
                <a:lnTo>
                  <a:pt x="3302" y="2458"/>
                </a:lnTo>
                <a:lnTo>
                  <a:pt x="2972" y="2605"/>
                </a:lnTo>
                <a:lnTo>
                  <a:pt x="2679" y="2788"/>
                </a:lnTo>
                <a:lnTo>
                  <a:pt x="2349" y="3081"/>
                </a:lnTo>
                <a:lnTo>
                  <a:pt x="2349" y="3045"/>
                </a:lnTo>
                <a:lnTo>
                  <a:pt x="2385" y="2788"/>
                </a:lnTo>
                <a:lnTo>
                  <a:pt x="2459" y="2568"/>
                </a:lnTo>
                <a:lnTo>
                  <a:pt x="2495" y="2458"/>
                </a:lnTo>
                <a:lnTo>
                  <a:pt x="2495" y="2311"/>
                </a:lnTo>
                <a:lnTo>
                  <a:pt x="2495" y="2201"/>
                </a:lnTo>
                <a:lnTo>
                  <a:pt x="2422" y="2128"/>
                </a:lnTo>
                <a:lnTo>
                  <a:pt x="2385" y="1871"/>
                </a:lnTo>
                <a:lnTo>
                  <a:pt x="2312" y="1614"/>
                </a:lnTo>
                <a:lnTo>
                  <a:pt x="2129" y="1137"/>
                </a:lnTo>
                <a:lnTo>
                  <a:pt x="2018" y="917"/>
                </a:lnTo>
                <a:lnTo>
                  <a:pt x="1835" y="661"/>
                </a:lnTo>
                <a:lnTo>
                  <a:pt x="1652" y="440"/>
                </a:lnTo>
                <a:lnTo>
                  <a:pt x="1395" y="220"/>
                </a:lnTo>
                <a:lnTo>
                  <a:pt x="1138" y="74"/>
                </a:lnTo>
                <a:lnTo>
                  <a:pt x="881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65" name="Google Shape;265;p16"/>
          <p:cNvSpPr/>
          <p:nvPr/>
        </p:nvSpPr>
        <p:spPr>
          <a:xfrm rot="1920742">
            <a:off x="5707038" y="4213989"/>
            <a:ext cx="884797" cy="750834"/>
          </a:xfrm>
          <a:custGeom>
            <a:avLst/>
            <a:gdLst/>
            <a:ahLst/>
            <a:cxnLst/>
            <a:rect l="l" t="t" r="r" b="b"/>
            <a:pathLst>
              <a:path w="17681" h="15004" extrusionOk="0">
                <a:moveTo>
                  <a:pt x="6823" y="1981"/>
                </a:moveTo>
                <a:lnTo>
                  <a:pt x="6676" y="2018"/>
                </a:lnTo>
                <a:lnTo>
                  <a:pt x="6566" y="2055"/>
                </a:lnTo>
                <a:lnTo>
                  <a:pt x="6493" y="2201"/>
                </a:lnTo>
                <a:lnTo>
                  <a:pt x="6420" y="2385"/>
                </a:lnTo>
                <a:lnTo>
                  <a:pt x="6383" y="2531"/>
                </a:lnTo>
                <a:lnTo>
                  <a:pt x="6383" y="2641"/>
                </a:lnTo>
                <a:lnTo>
                  <a:pt x="6420" y="2752"/>
                </a:lnTo>
                <a:lnTo>
                  <a:pt x="6493" y="2825"/>
                </a:lnTo>
                <a:lnTo>
                  <a:pt x="6566" y="2862"/>
                </a:lnTo>
                <a:lnTo>
                  <a:pt x="6713" y="2862"/>
                </a:lnTo>
                <a:lnTo>
                  <a:pt x="6860" y="2825"/>
                </a:lnTo>
                <a:lnTo>
                  <a:pt x="6933" y="2752"/>
                </a:lnTo>
                <a:lnTo>
                  <a:pt x="7006" y="2641"/>
                </a:lnTo>
                <a:lnTo>
                  <a:pt x="7080" y="2531"/>
                </a:lnTo>
                <a:lnTo>
                  <a:pt x="7080" y="2421"/>
                </a:lnTo>
                <a:lnTo>
                  <a:pt x="7080" y="2275"/>
                </a:lnTo>
                <a:lnTo>
                  <a:pt x="7006" y="2165"/>
                </a:lnTo>
                <a:lnTo>
                  <a:pt x="6933" y="2055"/>
                </a:lnTo>
                <a:lnTo>
                  <a:pt x="6823" y="1981"/>
                </a:lnTo>
                <a:close/>
                <a:moveTo>
                  <a:pt x="5282" y="2641"/>
                </a:moveTo>
                <a:lnTo>
                  <a:pt x="5209" y="2678"/>
                </a:lnTo>
                <a:lnTo>
                  <a:pt x="5136" y="2715"/>
                </a:lnTo>
                <a:lnTo>
                  <a:pt x="5062" y="2788"/>
                </a:lnTo>
                <a:lnTo>
                  <a:pt x="5062" y="2898"/>
                </a:lnTo>
                <a:lnTo>
                  <a:pt x="5062" y="2935"/>
                </a:lnTo>
                <a:lnTo>
                  <a:pt x="4989" y="2972"/>
                </a:lnTo>
                <a:lnTo>
                  <a:pt x="4952" y="3045"/>
                </a:lnTo>
                <a:lnTo>
                  <a:pt x="4952" y="3118"/>
                </a:lnTo>
                <a:lnTo>
                  <a:pt x="4952" y="3228"/>
                </a:lnTo>
                <a:lnTo>
                  <a:pt x="5026" y="3338"/>
                </a:lnTo>
                <a:lnTo>
                  <a:pt x="5099" y="3412"/>
                </a:lnTo>
                <a:lnTo>
                  <a:pt x="5319" y="3412"/>
                </a:lnTo>
                <a:lnTo>
                  <a:pt x="5429" y="3338"/>
                </a:lnTo>
                <a:lnTo>
                  <a:pt x="5502" y="3265"/>
                </a:lnTo>
                <a:lnTo>
                  <a:pt x="5576" y="3155"/>
                </a:lnTo>
                <a:lnTo>
                  <a:pt x="5613" y="3008"/>
                </a:lnTo>
                <a:lnTo>
                  <a:pt x="5576" y="2862"/>
                </a:lnTo>
                <a:lnTo>
                  <a:pt x="5502" y="2752"/>
                </a:lnTo>
                <a:lnTo>
                  <a:pt x="5392" y="2678"/>
                </a:lnTo>
                <a:lnTo>
                  <a:pt x="5282" y="2641"/>
                </a:lnTo>
                <a:close/>
                <a:moveTo>
                  <a:pt x="6786" y="3559"/>
                </a:moveTo>
                <a:lnTo>
                  <a:pt x="6640" y="3595"/>
                </a:lnTo>
                <a:lnTo>
                  <a:pt x="6493" y="3705"/>
                </a:lnTo>
                <a:lnTo>
                  <a:pt x="6383" y="3815"/>
                </a:lnTo>
                <a:lnTo>
                  <a:pt x="6309" y="3962"/>
                </a:lnTo>
                <a:lnTo>
                  <a:pt x="6273" y="4109"/>
                </a:lnTo>
                <a:lnTo>
                  <a:pt x="6273" y="4255"/>
                </a:lnTo>
                <a:lnTo>
                  <a:pt x="6273" y="4366"/>
                </a:lnTo>
                <a:lnTo>
                  <a:pt x="6383" y="4439"/>
                </a:lnTo>
                <a:lnTo>
                  <a:pt x="6493" y="4476"/>
                </a:lnTo>
                <a:lnTo>
                  <a:pt x="6603" y="4439"/>
                </a:lnTo>
                <a:lnTo>
                  <a:pt x="6750" y="4329"/>
                </a:lnTo>
                <a:lnTo>
                  <a:pt x="6860" y="4329"/>
                </a:lnTo>
                <a:lnTo>
                  <a:pt x="6970" y="4292"/>
                </a:lnTo>
                <a:lnTo>
                  <a:pt x="7080" y="4182"/>
                </a:lnTo>
                <a:lnTo>
                  <a:pt x="7153" y="4035"/>
                </a:lnTo>
                <a:lnTo>
                  <a:pt x="7153" y="3852"/>
                </a:lnTo>
                <a:lnTo>
                  <a:pt x="7080" y="3705"/>
                </a:lnTo>
                <a:lnTo>
                  <a:pt x="7043" y="3632"/>
                </a:lnTo>
                <a:lnTo>
                  <a:pt x="6970" y="3595"/>
                </a:lnTo>
                <a:lnTo>
                  <a:pt x="6786" y="3559"/>
                </a:lnTo>
                <a:close/>
                <a:moveTo>
                  <a:pt x="4806" y="5979"/>
                </a:moveTo>
                <a:lnTo>
                  <a:pt x="4622" y="6090"/>
                </a:lnTo>
                <a:lnTo>
                  <a:pt x="4439" y="6200"/>
                </a:lnTo>
                <a:lnTo>
                  <a:pt x="4402" y="6236"/>
                </a:lnTo>
                <a:lnTo>
                  <a:pt x="4329" y="6310"/>
                </a:lnTo>
                <a:lnTo>
                  <a:pt x="4255" y="6383"/>
                </a:lnTo>
                <a:lnTo>
                  <a:pt x="4219" y="6493"/>
                </a:lnTo>
                <a:lnTo>
                  <a:pt x="4219" y="6566"/>
                </a:lnTo>
                <a:lnTo>
                  <a:pt x="4255" y="6713"/>
                </a:lnTo>
                <a:lnTo>
                  <a:pt x="4329" y="6860"/>
                </a:lnTo>
                <a:lnTo>
                  <a:pt x="4365" y="6897"/>
                </a:lnTo>
                <a:lnTo>
                  <a:pt x="4475" y="6970"/>
                </a:lnTo>
                <a:lnTo>
                  <a:pt x="4585" y="7007"/>
                </a:lnTo>
                <a:lnTo>
                  <a:pt x="4696" y="7043"/>
                </a:lnTo>
                <a:lnTo>
                  <a:pt x="4842" y="7007"/>
                </a:lnTo>
                <a:lnTo>
                  <a:pt x="4952" y="6970"/>
                </a:lnTo>
                <a:lnTo>
                  <a:pt x="5026" y="6897"/>
                </a:lnTo>
                <a:lnTo>
                  <a:pt x="5209" y="6750"/>
                </a:lnTo>
                <a:lnTo>
                  <a:pt x="5282" y="6640"/>
                </a:lnTo>
                <a:lnTo>
                  <a:pt x="5319" y="6493"/>
                </a:lnTo>
                <a:lnTo>
                  <a:pt x="5356" y="6346"/>
                </a:lnTo>
                <a:lnTo>
                  <a:pt x="5356" y="6236"/>
                </a:lnTo>
                <a:lnTo>
                  <a:pt x="5282" y="6126"/>
                </a:lnTo>
                <a:lnTo>
                  <a:pt x="5209" y="6053"/>
                </a:lnTo>
                <a:lnTo>
                  <a:pt x="5136" y="5979"/>
                </a:lnTo>
                <a:close/>
                <a:moveTo>
                  <a:pt x="4219" y="4916"/>
                </a:moveTo>
                <a:lnTo>
                  <a:pt x="4219" y="5062"/>
                </a:lnTo>
                <a:lnTo>
                  <a:pt x="4255" y="5136"/>
                </a:lnTo>
                <a:lnTo>
                  <a:pt x="4292" y="5173"/>
                </a:lnTo>
                <a:lnTo>
                  <a:pt x="4439" y="5209"/>
                </a:lnTo>
                <a:lnTo>
                  <a:pt x="4549" y="5173"/>
                </a:lnTo>
                <a:lnTo>
                  <a:pt x="4585" y="5136"/>
                </a:lnTo>
                <a:lnTo>
                  <a:pt x="4622" y="5062"/>
                </a:lnTo>
                <a:lnTo>
                  <a:pt x="4659" y="5026"/>
                </a:lnTo>
                <a:lnTo>
                  <a:pt x="4989" y="5136"/>
                </a:lnTo>
                <a:lnTo>
                  <a:pt x="5319" y="5209"/>
                </a:lnTo>
                <a:lnTo>
                  <a:pt x="5392" y="5319"/>
                </a:lnTo>
                <a:lnTo>
                  <a:pt x="5466" y="5429"/>
                </a:lnTo>
                <a:lnTo>
                  <a:pt x="5686" y="5613"/>
                </a:lnTo>
                <a:lnTo>
                  <a:pt x="5869" y="5833"/>
                </a:lnTo>
                <a:lnTo>
                  <a:pt x="5979" y="6053"/>
                </a:lnTo>
                <a:lnTo>
                  <a:pt x="6016" y="6273"/>
                </a:lnTo>
                <a:lnTo>
                  <a:pt x="5979" y="6530"/>
                </a:lnTo>
                <a:lnTo>
                  <a:pt x="5943" y="6676"/>
                </a:lnTo>
                <a:lnTo>
                  <a:pt x="5869" y="6823"/>
                </a:lnTo>
                <a:lnTo>
                  <a:pt x="5686" y="7080"/>
                </a:lnTo>
                <a:lnTo>
                  <a:pt x="5466" y="7227"/>
                </a:lnTo>
                <a:lnTo>
                  <a:pt x="5209" y="7373"/>
                </a:lnTo>
                <a:lnTo>
                  <a:pt x="4916" y="7447"/>
                </a:lnTo>
                <a:lnTo>
                  <a:pt x="4622" y="7483"/>
                </a:lnTo>
                <a:lnTo>
                  <a:pt x="4329" y="7520"/>
                </a:lnTo>
                <a:lnTo>
                  <a:pt x="4035" y="7483"/>
                </a:lnTo>
                <a:lnTo>
                  <a:pt x="3778" y="7447"/>
                </a:lnTo>
                <a:lnTo>
                  <a:pt x="3485" y="7337"/>
                </a:lnTo>
                <a:lnTo>
                  <a:pt x="3338" y="7227"/>
                </a:lnTo>
                <a:lnTo>
                  <a:pt x="3228" y="7080"/>
                </a:lnTo>
                <a:lnTo>
                  <a:pt x="3155" y="6897"/>
                </a:lnTo>
                <a:lnTo>
                  <a:pt x="3118" y="6713"/>
                </a:lnTo>
                <a:lnTo>
                  <a:pt x="3082" y="6383"/>
                </a:lnTo>
                <a:lnTo>
                  <a:pt x="3155" y="6090"/>
                </a:lnTo>
                <a:lnTo>
                  <a:pt x="3228" y="5796"/>
                </a:lnTo>
                <a:lnTo>
                  <a:pt x="3375" y="5539"/>
                </a:lnTo>
                <a:lnTo>
                  <a:pt x="3558" y="5319"/>
                </a:lnTo>
                <a:lnTo>
                  <a:pt x="3742" y="5173"/>
                </a:lnTo>
                <a:lnTo>
                  <a:pt x="3962" y="5026"/>
                </a:lnTo>
                <a:lnTo>
                  <a:pt x="4219" y="4916"/>
                </a:lnTo>
                <a:close/>
                <a:moveTo>
                  <a:pt x="11628" y="7190"/>
                </a:moveTo>
                <a:lnTo>
                  <a:pt x="11958" y="7263"/>
                </a:lnTo>
                <a:lnTo>
                  <a:pt x="12252" y="7263"/>
                </a:lnTo>
                <a:lnTo>
                  <a:pt x="12362" y="7227"/>
                </a:lnTo>
                <a:lnTo>
                  <a:pt x="12435" y="7447"/>
                </a:lnTo>
                <a:lnTo>
                  <a:pt x="12509" y="7704"/>
                </a:lnTo>
                <a:lnTo>
                  <a:pt x="12509" y="7814"/>
                </a:lnTo>
                <a:lnTo>
                  <a:pt x="12472" y="7814"/>
                </a:lnTo>
                <a:lnTo>
                  <a:pt x="12399" y="7850"/>
                </a:lnTo>
                <a:lnTo>
                  <a:pt x="12399" y="7887"/>
                </a:lnTo>
                <a:lnTo>
                  <a:pt x="12252" y="7814"/>
                </a:lnTo>
                <a:lnTo>
                  <a:pt x="11738" y="7557"/>
                </a:lnTo>
                <a:lnTo>
                  <a:pt x="11702" y="7483"/>
                </a:lnTo>
                <a:lnTo>
                  <a:pt x="11628" y="7373"/>
                </a:lnTo>
                <a:lnTo>
                  <a:pt x="11628" y="7190"/>
                </a:lnTo>
                <a:close/>
                <a:moveTo>
                  <a:pt x="4329" y="4402"/>
                </a:moveTo>
                <a:lnTo>
                  <a:pt x="4255" y="4476"/>
                </a:lnTo>
                <a:lnTo>
                  <a:pt x="4035" y="4512"/>
                </a:lnTo>
                <a:lnTo>
                  <a:pt x="3815" y="4622"/>
                </a:lnTo>
                <a:lnTo>
                  <a:pt x="3632" y="4732"/>
                </a:lnTo>
                <a:lnTo>
                  <a:pt x="3448" y="4842"/>
                </a:lnTo>
                <a:lnTo>
                  <a:pt x="3265" y="4989"/>
                </a:lnTo>
                <a:lnTo>
                  <a:pt x="3082" y="5173"/>
                </a:lnTo>
                <a:lnTo>
                  <a:pt x="2971" y="5356"/>
                </a:lnTo>
                <a:lnTo>
                  <a:pt x="2825" y="5576"/>
                </a:lnTo>
                <a:lnTo>
                  <a:pt x="2715" y="5906"/>
                </a:lnTo>
                <a:lnTo>
                  <a:pt x="2641" y="6236"/>
                </a:lnTo>
                <a:lnTo>
                  <a:pt x="2641" y="6603"/>
                </a:lnTo>
                <a:lnTo>
                  <a:pt x="2678" y="6933"/>
                </a:lnTo>
                <a:lnTo>
                  <a:pt x="2825" y="7263"/>
                </a:lnTo>
                <a:lnTo>
                  <a:pt x="3008" y="7520"/>
                </a:lnTo>
                <a:lnTo>
                  <a:pt x="3118" y="7667"/>
                </a:lnTo>
                <a:lnTo>
                  <a:pt x="3265" y="7740"/>
                </a:lnTo>
                <a:lnTo>
                  <a:pt x="3412" y="7850"/>
                </a:lnTo>
                <a:lnTo>
                  <a:pt x="3595" y="7887"/>
                </a:lnTo>
                <a:lnTo>
                  <a:pt x="3962" y="7997"/>
                </a:lnTo>
                <a:lnTo>
                  <a:pt x="4292" y="8034"/>
                </a:lnTo>
                <a:lnTo>
                  <a:pt x="4659" y="7997"/>
                </a:lnTo>
                <a:lnTo>
                  <a:pt x="5026" y="7960"/>
                </a:lnTo>
                <a:lnTo>
                  <a:pt x="5356" y="7850"/>
                </a:lnTo>
                <a:lnTo>
                  <a:pt x="5686" y="7704"/>
                </a:lnTo>
                <a:lnTo>
                  <a:pt x="5979" y="7483"/>
                </a:lnTo>
                <a:lnTo>
                  <a:pt x="6236" y="7227"/>
                </a:lnTo>
                <a:lnTo>
                  <a:pt x="6383" y="6933"/>
                </a:lnTo>
                <a:lnTo>
                  <a:pt x="6456" y="6640"/>
                </a:lnTo>
                <a:lnTo>
                  <a:pt x="6530" y="6346"/>
                </a:lnTo>
                <a:lnTo>
                  <a:pt x="6493" y="6016"/>
                </a:lnTo>
                <a:lnTo>
                  <a:pt x="6420" y="5759"/>
                </a:lnTo>
                <a:lnTo>
                  <a:pt x="6273" y="5503"/>
                </a:lnTo>
                <a:lnTo>
                  <a:pt x="6163" y="5393"/>
                </a:lnTo>
                <a:lnTo>
                  <a:pt x="5979" y="5246"/>
                </a:lnTo>
                <a:lnTo>
                  <a:pt x="5833" y="5099"/>
                </a:lnTo>
                <a:lnTo>
                  <a:pt x="5796" y="5026"/>
                </a:lnTo>
                <a:lnTo>
                  <a:pt x="5796" y="4952"/>
                </a:lnTo>
                <a:lnTo>
                  <a:pt x="5759" y="4879"/>
                </a:lnTo>
                <a:lnTo>
                  <a:pt x="5723" y="4806"/>
                </a:lnTo>
                <a:lnTo>
                  <a:pt x="5649" y="4732"/>
                </a:lnTo>
                <a:lnTo>
                  <a:pt x="5539" y="4696"/>
                </a:lnTo>
                <a:lnTo>
                  <a:pt x="5209" y="4659"/>
                </a:lnTo>
                <a:lnTo>
                  <a:pt x="5136" y="4586"/>
                </a:lnTo>
                <a:lnTo>
                  <a:pt x="5136" y="4512"/>
                </a:lnTo>
                <a:lnTo>
                  <a:pt x="5062" y="4439"/>
                </a:lnTo>
                <a:lnTo>
                  <a:pt x="4585" y="4439"/>
                </a:lnTo>
                <a:lnTo>
                  <a:pt x="4475" y="4402"/>
                </a:lnTo>
                <a:close/>
                <a:moveTo>
                  <a:pt x="1761" y="7447"/>
                </a:moveTo>
                <a:lnTo>
                  <a:pt x="1908" y="7483"/>
                </a:lnTo>
                <a:lnTo>
                  <a:pt x="2054" y="7520"/>
                </a:lnTo>
                <a:lnTo>
                  <a:pt x="2164" y="7630"/>
                </a:lnTo>
                <a:lnTo>
                  <a:pt x="2275" y="7740"/>
                </a:lnTo>
                <a:lnTo>
                  <a:pt x="2348" y="7887"/>
                </a:lnTo>
                <a:lnTo>
                  <a:pt x="2348" y="8070"/>
                </a:lnTo>
                <a:lnTo>
                  <a:pt x="2348" y="8107"/>
                </a:lnTo>
                <a:lnTo>
                  <a:pt x="2311" y="8144"/>
                </a:lnTo>
                <a:lnTo>
                  <a:pt x="2238" y="8144"/>
                </a:lnTo>
                <a:lnTo>
                  <a:pt x="2128" y="8070"/>
                </a:lnTo>
                <a:lnTo>
                  <a:pt x="2018" y="7960"/>
                </a:lnTo>
                <a:lnTo>
                  <a:pt x="1908" y="7814"/>
                </a:lnTo>
                <a:lnTo>
                  <a:pt x="1724" y="7520"/>
                </a:lnTo>
                <a:lnTo>
                  <a:pt x="1651" y="7447"/>
                </a:lnTo>
                <a:close/>
                <a:moveTo>
                  <a:pt x="14233" y="7630"/>
                </a:moveTo>
                <a:lnTo>
                  <a:pt x="14159" y="7667"/>
                </a:lnTo>
                <a:lnTo>
                  <a:pt x="14123" y="7740"/>
                </a:lnTo>
                <a:lnTo>
                  <a:pt x="14013" y="7960"/>
                </a:lnTo>
                <a:lnTo>
                  <a:pt x="14013" y="8070"/>
                </a:lnTo>
                <a:lnTo>
                  <a:pt x="14049" y="8180"/>
                </a:lnTo>
                <a:lnTo>
                  <a:pt x="14086" y="8254"/>
                </a:lnTo>
                <a:lnTo>
                  <a:pt x="14159" y="8290"/>
                </a:lnTo>
                <a:lnTo>
                  <a:pt x="14306" y="8290"/>
                </a:lnTo>
                <a:lnTo>
                  <a:pt x="14416" y="8254"/>
                </a:lnTo>
                <a:lnTo>
                  <a:pt x="14453" y="8180"/>
                </a:lnTo>
                <a:lnTo>
                  <a:pt x="14490" y="8107"/>
                </a:lnTo>
                <a:lnTo>
                  <a:pt x="14490" y="7997"/>
                </a:lnTo>
                <a:lnTo>
                  <a:pt x="14490" y="7924"/>
                </a:lnTo>
                <a:lnTo>
                  <a:pt x="14490" y="7777"/>
                </a:lnTo>
                <a:lnTo>
                  <a:pt x="14453" y="7704"/>
                </a:lnTo>
                <a:lnTo>
                  <a:pt x="14416" y="7667"/>
                </a:lnTo>
                <a:lnTo>
                  <a:pt x="14306" y="7630"/>
                </a:lnTo>
                <a:close/>
                <a:moveTo>
                  <a:pt x="7410" y="6236"/>
                </a:moveTo>
                <a:lnTo>
                  <a:pt x="7300" y="6310"/>
                </a:lnTo>
                <a:lnTo>
                  <a:pt x="7227" y="6346"/>
                </a:lnTo>
                <a:lnTo>
                  <a:pt x="7190" y="6420"/>
                </a:lnTo>
                <a:lnTo>
                  <a:pt x="7153" y="6566"/>
                </a:lnTo>
                <a:lnTo>
                  <a:pt x="7153" y="6750"/>
                </a:lnTo>
                <a:lnTo>
                  <a:pt x="7190" y="6933"/>
                </a:lnTo>
                <a:lnTo>
                  <a:pt x="7227" y="7007"/>
                </a:lnTo>
                <a:lnTo>
                  <a:pt x="7300" y="7080"/>
                </a:lnTo>
                <a:lnTo>
                  <a:pt x="7667" y="7153"/>
                </a:lnTo>
                <a:lnTo>
                  <a:pt x="7410" y="7373"/>
                </a:lnTo>
                <a:lnTo>
                  <a:pt x="7263" y="7520"/>
                </a:lnTo>
                <a:lnTo>
                  <a:pt x="7190" y="7593"/>
                </a:lnTo>
                <a:lnTo>
                  <a:pt x="7153" y="7704"/>
                </a:lnTo>
                <a:lnTo>
                  <a:pt x="7153" y="7887"/>
                </a:lnTo>
                <a:lnTo>
                  <a:pt x="7227" y="8070"/>
                </a:lnTo>
                <a:lnTo>
                  <a:pt x="7337" y="8180"/>
                </a:lnTo>
                <a:lnTo>
                  <a:pt x="7483" y="8290"/>
                </a:lnTo>
                <a:lnTo>
                  <a:pt x="7520" y="8400"/>
                </a:lnTo>
                <a:lnTo>
                  <a:pt x="7557" y="8474"/>
                </a:lnTo>
                <a:lnTo>
                  <a:pt x="7593" y="8511"/>
                </a:lnTo>
                <a:lnTo>
                  <a:pt x="7740" y="8511"/>
                </a:lnTo>
                <a:lnTo>
                  <a:pt x="7813" y="8437"/>
                </a:lnTo>
                <a:lnTo>
                  <a:pt x="7850" y="8364"/>
                </a:lnTo>
                <a:lnTo>
                  <a:pt x="7923" y="8217"/>
                </a:lnTo>
                <a:lnTo>
                  <a:pt x="7923" y="8144"/>
                </a:lnTo>
                <a:lnTo>
                  <a:pt x="7887" y="8070"/>
                </a:lnTo>
                <a:lnTo>
                  <a:pt x="7850" y="7997"/>
                </a:lnTo>
                <a:lnTo>
                  <a:pt x="7777" y="7960"/>
                </a:lnTo>
                <a:lnTo>
                  <a:pt x="7667" y="7924"/>
                </a:lnTo>
                <a:lnTo>
                  <a:pt x="7630" y="7887"/>
                </a:lnTo>
                <a:lnTo>
                  <a:pt x="7630" y="7814"/>
                </a:lnTo>
                <a:lnTo>
                  <a:pt x="7630" y="7777"/>
                </a:lnTo>
                <a:lnTo>
                  <a:pt x="7703" y="7667"/>
                </a:lnTo>
                <a:lnTo>
                  <a:pt x="7850" y="7593"/>
                </a:lnTo>
                <a:lnTo>
                  <a:pt x="7997" y="7410"/>
                </a:lnTo>
                <a:lnTo>
                  <a:pt x="8107" y="7190"/>
                </a:lnTo>
                <a:lnTo>
                  <a:pt x="8107" y="7080"/>
                </a:lnTo>
                <a:lnTo>
                  <a:pt x="8070" y="6970"/>
                </a:lnTo>
                <a:lnTo>
                  <a:pt x="8034" y="6897"/>
                </a:lnTo>
                <a:lnTo>
                  <a:pt x="7960" y="6823"/>
                </a:lnTo>
                <a:lnTo>
                  <a:pt x="7740" y="6750"/>
                </a:lnTo>
                <a:lnTo>
                  <a:pt x="7520" y="6713"/>
                </a:lnTo>
                <a:lnTo>
                  <a:pt x="7557" y="6566"/>
                </a:lnTo>
                <a:lnTo>
                  <a:pt x="7593" y="6493"/>
                </a:lnTo>
                <a:lnTo>
                  <a:pt x="7667" y="6456"/>
                </a:lnTo>
                <a:lnTo>
                  <a:pt x="7703" y="6383"/>
                </a:lnTo>
                <a:lnTo>
                  <a:pt x="7667" y="6310"/>
                </a:lnTo>
                <a:lnTo>
                  <a:pt x="7593" y="6236"/>
                </a:lnTo>
                <a:close/>
                <a:moveTo>
                  <a:pt x="1651" y="6897"/>
                </a:moveTo>
                <a:lnTo>
                  <a:pt x="1578" y="6933"/>
                </a:lnTo>
                <a:lnTo>
                  <a:pt x="1541" y="7007"/>
                </a:lnTo>
                <a:lnTo>
                  <a:pt x="1504" y="7080"/>
                </a:lnTo>
                <a:lnTo>
                  <a:pt x="1504" y="7227"/>
                </a:lnTo>
                <a:lnTo>
                  <a:pt x="1541" y="7300"/>
                </a:lnTo>
                <a:lnTo>
                  <a:pt x="1578" y="7373"/>
                </a:lnTo>
                <a:lnTo>
                  <a:pt x="1541" y="7410"/>
                </a:lnTo>
                <a:lnTo>
                  <a:pt x="1504" y="7410"/>
                </a:lnTo>
                <a:lnTo>
                  <a:pt x="1468" y="7483"/>
                </a:lnTo>
                <a:lnTo>
                  <a:pt x="1431" y="7557"/>
                </a:lnTo>
                <a:lnTo>
                  <a:pt x="1468" y="7814"/>
                </a:lnTo>
                <a:lnTo>
                  <a:pt x="1578" y="8034"/>
                </a:lnTo>
                <a:lnTo>
                  <a:pt x="1724" y="8254"/>
                </a:lnTo>
                <a:lnTo>
                  <a:pt x="1908" y="8437"/>
                </a:lnTo>
                <a:lnTo>
                  <a:pt x="2128" y="8547"/>
                </a:lnTo>
                <a:lnTo>
                  <a:pt x="2238" y="8584"/>
                </a:lnTo>
                <a:lnTo>
                  <a:pt x="2348" y="8621"/>
                </a:lnTo>
                <a:lnTo>
                  <a:pt x="2458" y="8621"/>
                </a:lnTo>
                <a:lnTo>
                  <a:pt x="2568" y="8547"/>
                </a:lnTo>
                <a:lnTo>
                  <a:pt x="2641" y="8474"/>
                </a:lnTo>
                <a:lnTo>
                  <a:pt x="2715" y="8364"/>
                </a:lnTo>
                <a:lnTo>
                  <a:pt x="2788" y="8144"/>
                </a:lnTo>
                <a:lnTo>
                  <a:pt x="2788" y="7960"/>
                </a:lnTo>
                <a:lnTo>
                  <a:pt x="2751" y="7740"/>
                </a:lnTo>
                <a:lnTo>
                  <a:pt x="2678" y="7557"/>
                </a:lnTo>
                <a:lnTo>
                  <a:pt x="2531" y="7373"/>
                </a:lnTo>
                <a:lnTo>
                  <a:pt x="2385" y="7227"/>
                </a:lnTo>
                <a:lnTo>
                  <a:pt x="2201" y="7117"/>
                </a:lnTo>
                <a:lnTo>
                  <a:pt x="1981" y="7043"/>
                </a:lnTo>
                <a:lnTo>
                  <a:pt x="1908" y="6933"/>
                </a:lnTo>
                <a:lnTo>
                  <a:pt x="1834" y="6897"/>
                </a:lnTo>
                <a:close/>
                <a:moveTo>
                  <a:pt x="14306" y="7227"/>
                </a:moveTo>
                <a:lnTo>
                  <a:pt x="14453" y="7263"/>
                </a:lnTo>
                <a:lnTo>
                  <a:pt x="14563" y="7300"/>
                </a:lnTo>
                <a:lnTo>
                  <a:pt x="14636" y="7410"/>
                </a:lnTo>
                <a:lnTo>
                  <a:pt x="14673" y="7520"/>
                </a:lnTo>
                <a:lnTo>
                  <a:pt x="14673" y="7667"/>
                </a:lnTo>
                <a:lnTo>
                  <a:pt x="14673" y="7814"/>
                </a:lnTo>
                <a:lnTo>
                  <a:pt x="14600" y="8070"/>
                </a:lnTo>
                <a:lnTo>
                  <a:pt x="14490" y="8290"/>
                </a:lnTo>
                <a:lnTo>
                  <a:pt x="14343" y="8511"/>
                </a:lnTo>
                <a:lnTo>
                  <a:pt x="14269" y="8584"/>
                </a:lnTo>
                <a:lnTo>
                  <a:pt x="14196" y="8621"/>
                </a:lnTo>
                <a:lnTo>
                  <a:pt x="14123" y="8621"/>
                </a:lnTo>
                <a:lnTo>
                  <a:pt x="14049" y="8584"/>
                </a:lnTo>
                <a:lnTo>
                  <a:pt x="14013" y="8547"/>
                </a:lnTo>
                <a:lnTo>
                  <a:pt x="13976" y="8474"/>
                </a:lnTo>
                <a:lnTo>
                  <a:pt x="13903" y="8290"/>
                </a:lnTo>
                <a:lnTo>
                  <a:pt x="13939" y="8034"/>
                </a:lnTo>
                <a:lnTo>
                  <a:pt x="13976" y="7777"/>
                </a:lnTo>
                <a:lnTo>
                  <a:pt x="14086" y="7263"/>
                </a:lnTo>
                <a:lnTo>
                  <a:pt x="14306" y="7227"/>
                </a:lnTo>
                <a:close/>
                <a:moveTo>
                  <a:pt x="14233" y="6750"/>
                </a:moveTo>
                <a:lnTo>
                  <a:pt x="14123" y="6786"/>
                </a:lnTo>
                <a:lnTo>
                  <a:pt x="13866" y="6786"/>
                </a:lnTo>
                <a:lnTo>
                  <a:pt x="13829" y="6823"/>
                </a:lnTo>
                <a:lnTo>
                  <a:pt x="13756" y="6933"/>
                </a:lnTo>
                <a:lnTo>
                  <a:pt x="13609" y="7373"/>
                </a:lnTo>
                <a:lnTo>
                  <a:pt x="13499" y="7850"/>
                </a:lnTo>
                <a:lnTo>
                  <a:pt x="13462" y="8107"/>
                </a:lnTo>
                <a:lnTo>
                  <a:pt x="13462" y="8327"/>
                </a:lnTo>
                <a:lnTo>
                  <a:pt x="13499" y="8584"/>
                </a:lnTo>
                <a:lnTo>
                  <a:pt x="13572" y="8804"/>
                </a:lnTo>
                <a:lnTo>
                  <a:pt x="13683" y="8914"/>
                </a:lnTo>
                <a:lnTo>
                  <a:pt x="13829" y="9024"/>
                </a:lnTo>
                <a:lnTo>
                  <a:pt x="13976" y="9097"/>
                </a:lnTo>
                <a:lnTo>
                  <a:pt x="14123" y="9134"/>
                </a:lnTo>
                <a:lnTo>
                  <a:pt x="14343" y="9097"/>
                </a:lnTo>
                <a:lnTo>
                  <a:pt x="14490" y="9024"/>
                </a:lnTo>
                <a:lnTo>
                  <a:pt x="14600" y="8877"/>
                </a:lnTo>
                <a:lnTo>
                  <a:pt x="14746" y="8731"/>
                </a:lnTo>
                <a:lnTo>
                  <a:pt x="14966" y="8400"/>
                </a:lnTo>
                <a:lnTo>
                  <a:pt x="15076" y="8180"/>
                </a:lnTo>
                <a:lnTo>
                  <a:pt x="15113" y="7997"/>
                </a:lnTo>
                <a:lnTo>
                  <a:pt x="15150" y="7814"/>
                </a:lnTo>
                <a:lnTo>
                  <a:pt x="15150" y="7593"/>
                </a:lnTo>
                <a:lnTo>
                  <a:pt x="15113" y="7410"/>
                </a:lnTo>
                <a:lnTo>
                  <a:pt x="15040" y="7190"/>
                </a:lnTo>
                <a:lnTo>
                  <a:pt x="15003" y="7080"/>
                </a:lnTo>
                <a:lnTo>
                  <a:pt x="14893" y="7007"/>
                </a:lnTo>
                <a:lnTo>
                  <a:pt x="14673" y="6823"/>
                </a:lnTo>
                <a:lnTo>
                  <a:pt x="14526" y="6786"/>
                </a:lnTo>
                <a:lnTo>
                  <a:pt x="14379" y="6750"/>
                </a:lnTo>
                <a:close/>
                <a:moveTo>
                  <a:pt x="6273" y="7887"/>
                </a:moveTo>
                <a:lnTo>
                  <a:pt x="6199" y="7924"/>
                </a:lnTo>
                <a:lnTo>
                  <a:pt x="6126" y="7997"/>
                </a:lnTo>
                <a:lnTo>
                  <a:pt x="5979" y="8107"/>
                </a:lnTo>
                <a:lnTo>
                  <a:pt x="5869" y="8290"/>
                </a:lnTo>
                <a:lnTo>
                  <a:pt x="5796" y="8474"/>
                </a:lnTo>
                <a:lnTo>
                  <a:pt x="5796" y="8584"/>
                </a:lnTo>
                <a:lnTo>
                  <a:pt x="5833" y="8657"/>
                </a:lnTo>
                <a:lnTo>
                  <a:pt x="5906" y="8694"/>
                </a:lnTo>
                <a:lnTo>
                  <a:pt x="6236" y="8694"/>
                </a:lnTo>
                <a:lnTo>
                  <a:pt x="6420" y="8767"/>
                </a:lnTo>
                <a:lnTo>
                  <a:pt x="6199" y="9024"/>
                </a:lnTo>
                <a:lnTo>
                  <a:pt x="6199" y="9061"/>
                </a:lnTo>
                <a:lnTo>
                  <a:pt x="6199" y="9134"/>
                </a:lnTo>
                <a:lnTo>
                  <a:pt x="6236" y="9244"/>
                </a:lnTo>
                <a:lnTo>
                  <a:pt x="6346" y="9354"/>
                </a:lnTo>
                <a:lnTo>
                  <a:pt x="6456" y="9391"/>
                </a:lnTo>
                <a:lnTo>
                  <a:pt x="6713" y="9391"/>
                </a:lnTo>
                <a:lnTo>
                  <a:pt x="6786" y="9318"/>
                </a:lnTo>
                <a:lnTo>
                  <a:pt x="6860" y="9207"/>
                </a:lnTo>
                <a:lnTo>
                  <a:pt x="6823" y="9097"/>
                </a:lnTo>
                <a:lnTo>
                  <a:pt x="6750" y="9024"/>
                </a:lnTo>
                <a:lnTo>
                  <a:pt x="6860" y="8951"/>
                </a:lnTo>
                <a:lnTo>
                  <a:pt x="6933" y="8877"/>
                </a:lnTo>
                <a:lnTo>
                  <a:pt x="6933" y="8804"/>
                </a:lnTo>
                <a:lnTo>
                  <a:pt x="6933" y="8731"/>
                </a:lnTo>
                <a:lnTo>
                  <a:pt x="6896" y="8621"/>
                </a:lnTo>
                <a:lnTo>
                  <a:pt x="6750" y="8511"/>
                </a:lnTo>
                <a:lnTo>
                  <a:pt x="6603" y="8437"/>
                </a:lnTo>
                <a:lnTo>
                  <a:pt x="6456" y="8364"/>
                </a:lnTo>
                <a:lnTo>
                  <a:pt x="6273" y="8327"/>
                </a:lnTo>
                <a:lnTo>
                  <a:pt x="6346" y="8180"/>
                </a:lnTo>
                <a:lnTo>
                  <a:pt x="6420" y="8034"/>
                </a:lnTo>
                <a:lnTo>
                  <a:pt x="6420" y="7960"/>
                </a:lnTo>
                <a:lnTo>
                  <a:pt x="6383" y="7924"/>
                </a:lnTo>
                <a:lnTo>
                  <a:pt x="6346" y="7924"/>
                </a:lnTo>
                <a:lnTo>
                  <a:pt x="6273" y="7887"/>
                </a:lnTo>
                <a:close/>
                <a:moveTo>
                  <a:pt x="7630" y="551"/>
                </a:moveTo>
                <a:lnTo>
                  <a:pt x="7777" y="587"/>
                </a:lnTo>
                <a:lnTo>
                  <a:pt x="7923" y="661"/>
                </a:lnTo>
                <a:lnTo>
                  <a:pt x="8437" y="1101"/>
                </a:lnTo>
                <a:lnTo>
                  <a:pt x="8657" y="1321"/>
                </a:lnTo>
                <a:lnTo>
                  <a:pt x="8877" y="1578"/>
                </a:lnTo>
                <a:lnTo>
                  <a:pt x="9061" y="1834"/>
                </a:lnTo>
                <a:lnTo>
                  <a:pt x="9207" y="2128"/>
                </a:lnTo>
                <a:lnTo>
                  <a:pt x="9281" y="2421"/>
                </a:lnTo>
                <a:lnTo>
                  <a:pt x="9317" y="2752"/>
                </a:lnTo>
                <a:lnTo>
                  <a:pt x="9281" y="3082"/>
                </a:lnTo>
                <a:lnTo>
                  <a:pt x="9244" y="3375"/>
                </a:lnTo>
                <a:lnTo>
                  <a:pt x="9024" y="3962"/>
                </a:lnTo>
                <a:lnTo>
                  <a:pt x="8804" y="4512"/>
                </a:lnTo>
                <a:lnTo>
                  <a:pt x="8584" y="5099"/>
                </a:lnTo>
                <a:lnTo>
                  <a:pt x="8547" y="5356"/>
                </a:lnTo>
                <a:lnTo>
                  <a:pt x="8510" y="5613"/>
                </a:lnTo>
                <a:lnTo>
                  <a:pt x="8510" y="5869"/>
                </a:lnTo>
                <a:lnTo>
                  <a:pt x="8547" y="6163"/>
                </a:lnTo>
                <a:lnTo>
                  <a:pt x="8584" y="6310"/>
                </a:lnTo>
                <a:lnTo>
                  <a:pt x="8657" y="6493"/>
                </a:lnTo>
                <a:lnTo>
                  <a:pt x="8804" y="6823"/>
                </a:lnTo>
                <a:lnTo>
                  <a:pt x="8987" y="7117"/>
                </a:lnTo>
                <a:lnTo>
                  <a:pt x="9134" y="7447"/>
                </a:lnTo>
                <a:lnTo>
                  <a:pt x="9207" y="7777"/>
                </a:lnTo>
                <a:lnTo>
                  <a:pt x="9244" y="8144"/>
                </a:lnTo>
                <a:lnTo>
                  <a:pt x="9207" y="8474"/>
                </a:lnTo>
                <a:lnTo>
                  <a:pt x="9097" y="8804"/>
                </a:lnTo>
                <a:lnTo>
                  <a:pt x="8951" y="9134"/>
                </a:lnTo>
                <a:lnTo>
                  <a:pt x="8767" y="9428"/>
                </a:lnTo>
                <a:lnTo>
                  <a:pt x="8510" y="9684"/>
                </a:lnTo>
                <a:lnTo>
                  <a:pt x="8254" y="9904"/>
                </a:lnTo>
                <a:lnTo>
                  <a:pt x="7960" y="10051"/>
                </a:lnTo>
                <a:lnTo>
                  <a:pt x="7667" y="10198"/>
                </a:lnTo>
                <a:lnTo>
                  <a:pt x="7373" y="10308"/>
                </a:lnTo>
                <a:lnTo>
                  <a:pt x="7043" y="10345"/>
                </a:lnTo>
                <a:lnTo>
                  <a:pt x="6676" y="10418"/>
                </a:lnTo>
                <a:lnTo>
                  <a:pt x="6493" y="10381"/>
                </a:lnTo>
                <a:lnTo>
                  <a:pt x="6309" y="10345"/>
                </a:lnTo>
                <a:lnTo>
                  <a:pt x="6163" y="10235"/>
                </a:lnTo>
                <a:lnTo>
                  <a:pt x="6016" y="10088"/>
                </a:lnTo>
                <a:lnTo>
                  <a:pt x="5906" y="9941"/>
                </a:lnTo>
                <a:lnTo>
                  <a:pt x="5759" y="9831"/>
                </a:lnTo>
                <a:lnTo>
                  <a:pt x="5649" y="9758"/>
                </a:lnTo>
                <a:lnTo>
                  <a:pt x="5502" y="9684"/>
                </a:lnTo>
                <a:lnTo>
                  <a:pt x="5209" y="9611"/>
                </a:lnTo>
                <a:lnTo>
                  <a:pt x="4916" y="9611"/>
                </a:lnTo>
                <a:lnTo>
                  <a:pt x="4622" y="9684"/>
                </a:lnTo>
                <a:lnTo>
                  <a:pt x="3999" y="9868"/>
                </a:lnTo>
                <a:lnTo>
                  <a:pt x="3705" y="9978"/>
                </a:lnTo>
                <a:lnTo>
                  <a:pt x="3412" y="10051"/>
                </a:lnTo>
                <a:lnTo>
                  <a:pt x="3118" y="10088"/>
                </a:lnTo>
                <a:lnTo>
                  <a:pt x="2825" y="10051"/>
                </a:lnTo>
                <a:lnTo>
                  <a:pt x="2495" y="10014"/>
                </a:lnTo>
                <a:lnTo>
                  <a:pt x="2201" y="9904"/>
                </a:lnTo>
                <a:lnTo>
                  <a:pt x="1944" y="9794"/>
                </a:lnTo>
                <a:lnTo>
                  <a:pt x="1651" y="9648"/>
                </a:lnTo>
                <a:lnTo>
                  <a:pt x="1394" y="9464"/>
                </a:lnTo>
                <a:lnTo>
                  <a:pt x="1174" y="9281"/>
                </a:lnTo>
                <a:lnTo>
                  <a:pt x="954" y="8987"/>
                </a:lnTo>
                <a:lnTo>
                  <a:pt x="771" y="8694"/>
                </a:lnTo>
                <a:lnTo>
                  <a:pt x="624" y="8364"/>
                </a:lnTo>
                <a:lnTo>
                  <a:pt x="550" y="8034"/>
                </a:lnTo>
                <a:lnTo>
                  <a:pt x="514" y="7667"/>
                </a:lnTo>
                <a:lnTo>
                  <a:pt x="514" y="7337"/>
                </a:lnTo>
                <a:lnTo>
                  <a:pt x="587" y="6970"/>
                </a:lnTo>
                <a:lnTo>
                  <a:pt x="661" y="6640"/>
                </a:lnTo>
                <a:lnTo>
                  <a:pt x="807" y="6310"/>
                </a:lnTo>
                <a:lnTo>
                  <a:pt x="991" y="6016"/>
                </a:lnTo>
                <a:lnTo>
                  <a:pt x="1211" y="5759"/>
                </a:lnTo>
                <a:lnTo>
                  <a:pt x="1468" y="5539"/>
                </a:lnTo>
                <a:lnTo>
                  <a:pt x="2018" y="5099"/>
                </a:lnTo>
                <a:lnTo>
                  <a:pt x="2568" y="4622"/>
                </a:lnTo>
                <a:lnTo>
                  <a:pt x="2788" y="4366"/>
                </a:lnTo>
                <a:lnTo>
                  <a:pt x="2971" y="4109"/>
                </a:lnTo>
                <a:lnTo>
                  <a:pt x="3082" y="3815"/>
                </a:lnTo>
                <a:lnTo>
                  <a:pt x="3192" y="3485"/>
                </a:lnTo>
                <a:lnTo>
                  <a:pt x="3265" y="3118"/>
                </a:lnTo>
                <a:lnTo>
                  <a:pt x="3302" y="2715"/>
                </a:lnTo>
                <a:lnTo>
                  <a:pt x="3375" y="2348"/>
                </a:lnTo>
                <a:lnTo>
                  <a:pt x="3448" y="2165"/>
                </a:lnTo>
                <a:lnTo>
                  <a:pt x="3558" y="1981"/>
                </a:lnTo>
                <a:lnTo>
                  <a:pt x="3705" y="1798"/>
                </a:lnTo>
                <a:lnTo>
                  <a:pt x="3852" y="1651"/>
                </a:lnTo>
                <a:lnTo>
                  <a:pt x="4072" y="1541"/>
                </a:lnTo>
                <a:lnTo>
                  <a:pt x="4292" y="1468"/>
                </a:lnTo>
                <a:lnTo>
                  <a:pt x="4512" y="1431"/>
                </a:lnTo>
                <a:lnTo>
                  <a:pt x="4769" y="1394"/>
                </a:lnTo>
                <a:lnTo>
                  <a:pt x="4989" y="1394"/>
                </a:lnTo>
                <a:lnTo>
                  <a:pt x="5209" y="1468"/>
                </a:lnTo>
                <a:lnTo>
                  <a:pt x="4952" y="1688"/>
                </a:lnTo>
                <a:lnTo>
                  <a:pt x="4916" y="1761"/>
                </a:lnTo>
                <a:lnTo>
                  <a:pt x="4879" y="1834"/>
                </a:lnTo>
                <a:lnTo>
                  <a:pt x="4916" y="1981"/>
                </a:lnTo>
                <a:lnTo>
                  <a:pt x="4989" y="2091"/>
                </a:lnTo>
                <a:lnTo>
                  <a:pt x="5062" y="2128"/>
                </a:lnTo>
                <a:lnTo>
                  <a:pt x="5136" y="2128"/>
                </a:lnTo>
                <a:lnTo>
                  <a:pt x="5319" y="2091"/>
                </a:lnTo>
                <a:lnTo>
                  <a:pt x="5429" y="2018"/>
                </a:lnTo>
                <a:lnTo>
                  <a:pt x="5539" y="1945"/>
                </a:lnTo>
                <a:lnTo>
                  <a:pt x="5613" y="1798"/>
                </a:lnTo>
                <a:lnTo>
                  <a:pt x="5759" y="1651"/>
                </a:lnTo>
                <a:lnTo>
                  <a:pt x="5833" y="1614"/>
                </a:lnTo>
                <a:lnTo>
                  <a:pt x="5869" y="1578"/>
                </a:lnTo>
                <a:lnTo>
                  <a:pt x="6420" y="1138"/>
                </a:lnTo>
                <a:lnTo>
                  <a:pt x="7006" y="771"/>
                </a:lnTo>
                <a:lnTo>
                  <a:pt x="7337" y="624"/>
                </a:lnTo>
                <a:lnTo>
                  <a:pt x="7483" y="551"/>
                </a:lnTo>
                <a:close/>
                <a:moveTo>
                  <a:pt x="10821" y="9281"/>
                </a:moveTo>
                <a:lnTo>
                  <a:pt x="10968" y="9538"/>
                </a:lnTo>
                <a:lnTo>
                  <a:pt x="11115" y="9758"/>
                </a:lnTo>
                <a:lnTo>
                  <a:pt x="11335" y="9978"/>
                </a:lnTo>
                <a:lnTo>
                  <a:pt x="11592" y="10161"/>
                </a:lnTo>
                <a:lnTo>
                  <a:pt x="11408" y="10418"/>
                </a:lnTo>
                <a:lnTo>
                  <a:pt x="11188" y="10198"/>
                </a:lnTo>
                <a:lnTo>
                  <a:pt x="10968" y="9978"/>
                </a:lnTo>
                <a:lnTo>
                  <a:pt x="10711" y="9831"/>
                </a:lnTo>
                <a:lnTo>
                  <a:pt x="10455" y="9648"/>
                </a:lnTo>
                <a:lnTo>
                  <a:pt x="10601" y="9464"/>
                </a:lnTo>
                <a:lnTo>
                  <a:pt x="10821" y="9281"/>
                </a:lnTo>
                <a:close/>
                <a:moveTo>
                  <a:pt x="13903" y="9941"/>
                </a:moveTo>
                <a:lnTo>
                  <a:pt x="13829" y="9978"/>
                </a:lnTo>
                <a:lnTo>
                  <a:pt x="13756" y="10014"/>
                </a:lnTo>
                <a:lnTo>
                  <a:pt x="13719" y="10014"/>
                </a:lnTo>
                <a:lnTo>
                  <a:pt x="13719" y="10051"/>
                </a:lnTo>
                <a:lnTo>
                  <a:pt x="13646" y="10161"/>
                </a:lnTo>
                <a:lnTo>
                  <a:pt x="13609" y="10271"/>
                </a:lnTo>
                <a:lnTo>
                  <a:pt x="13646" y="10418"/>
                </a:lnTo>
                <a:lnTo>
                  <a:pt x="13719" y="10565"/>
                </a:lnTo>
                <a:lnTo>
                  <a:pt x="13829" y="10638"/>
                </a:lnTo>
                <a:lnTo>
                  <a:pt x="13939" y="10675"/>
                </a:lnTo>
                <a:lnTo>
                  <a:pt x="14049" y="10638"/>
                </a:lnTo>
                <a:lnTo>
                  <a:pt x="14159" y="10601"/>
                </a:lnTo>
                <a:lnTo>
                  <a:pt x="14269" y="10491"/>
                </a:lnTo>
                <a:lnTo>
                  <a:pt x="14343" y="10418"/>
                </a:lnTo>
                <a:lnTo>
                  <a:pt x="14379" y="10308"/>
                </a:lnTo>
                <a:lnTo>
                  <a:pt x="14379" y="10271"/>
                </a:lnTo>
                <a:lnTo>
                  <a:pt x="14379" y="10198"/>
                </a:lnTo>
                <a:lnTo>
                  <a:pt x="14306" y="10124"/>
                </a:lnTo>
                <a:lnTo>
                  <a:pt x="14233" y="10051"/>
                </a:lnTo>
                <a:lnTo>
                  <a:pt x="14159" y="10014"/>
                </a:lnTo>
                <a:lnTo>
                  <a:pt x="14086" y="9978"/>
                </a:lnTo>
                <a:lnTo>
                  <a:pt x="13939" y="9941"/>
                </a:lnTo>
                <a:close/>
                <a:moveTo>
                  <a:pt x="7593" y="0"/>
                </a:moveTo>
                <a:lnTo>
                  <a:pt x="7447" y="37"/>
                </a:lnTo>
                <a:lnTo>
                  <a:pt x="7190" y="110"/>
                </a:lnTo>
                <a:lnTo>
                  <a:pt x="6970" y="221"/>
                </a:lnTo>
                <a:lnTo>
                  <a:pt x="6566" y="441"/>
                </a:lnTo>
                <a:lnTo>
                  <a:pt x="6199" y="697"/>
                </a:lnTo>
                <a:lnTo>
                  <a:pt x="5502" y="1211"/>
                </a:lnTo>
                <a:lnTo>
                  <a:pt x="5209" y="1064"/>
                </a:lnTo>
                <a:lnTo>
                  <a:pt x="4916" y="991"/>
                </a:lnTo>
                <a:lnTo>
                  <a:pt x="4585" y="991"/>
                </a:lnTo>
                <a:lnTo>
                  <a:pt x="4255" y="1027"/>
                </a:lnTo>
                <a:lnTo>
                  <a:pt x="3999" y="1101"/>
                </a:lnTo>
                <a:lnTo>
                  <a:pt x="3778" y="1211"/>
                </a:lnTo>
                <a:lnTo>
                  <a:pt x="3595" y="1358"/>
                </a:lnTo>
                <a:lnTo>
                  <a:pt x="3412" y="1504"/>
                </a:lnTo>
                <a:lnTo>
                  <a:pt x="3228" y="1688"/>
                </a:lnTo>
                <a:lnTo>
                  <a:pt x="3118" y="1908"/>
                </a:lnTo>
                <a:lnTo>
                  <a:pt x="3008" y="2128"/>
                </a:lnTo>
                <a:lnTo>
                  <a:pt x="2935" y="2348"/>
                </a:lnTo>
                <a:lnTo>
                  <a:pt x="2861" y="2678"/>
                </a:lnTo>
                <a:lnTo>
                  <a:pt x="2788" y="3008"/>
                </a:lnTo>
                <a:lnTo>
                  <a:pt x="2751" y="3338"/>
                </a:lnTo>
                <a:lnTo>
                  <a:pt x="2641" y="3669"/>
                </a:lnTo>
                <a:lnTo>
                  <a:pt x="2605" y="3852"/>
                </a:lnTo>
                <a:lnTo>
                  <a:pt x="2495" y="3999"/>
                </a:lnTo>
                <a:lnTo>
                  <a:pt x="2275" y="4255"/>
                </a:lnTo>
                <a:lnTo>
                  <a:pt x="2018" y="4476"/>
                </a:lnTo>
                <a:lnTo>
                  <a:pt x="1761" y="4696"/>
                </a:lnTo>
                <a:lnTo>
                  <a:pt x="1284" y="5062"/>
                </a:lnTo>
                <a:lnTo>
                  <a:pt x="844" y="5466"/>
                </a:lnTo>
                <a:lnTo>
                  <a:pt x="661" y="5649"/>
                </a:lnTo>
                <a:lnTo>
                  <a:pt x="514" y="5906"/>
                </a:lnTo>
                <a:lnTo>
                  <a:pt x="367" y="6126"/>
                </a:lnTo>
                <a:lnTo>
                  <a:pt x="220" y="6420"/>
                </a:lnTo>
                <a:lnTo>
                  <a:pt x="110" y="6713"/>
                </a:lnTo>
                <a:lnTo>
                  <a:pt x="37" y="7007"/>
                </a:lnTo>
                <a:lnTo>
                  <a:pt x="0" y="7263"/>
                </a:lnTo>
                <a:lnTo>
                  <a:pt x="0" y="7557"/>
                </a:lnTo>
                <a:lnTo>
                  <a:pt x="37" y="7850"/>
                </a:lnTo>
                <a:lnTo>
                  <a:pt x="74" y="8144"/>
                </a:lnTo>
                <a:lnTo>
                  <a:pt x="147" y="8400"/>
                </a:lnTo>
                <a:lnTo>
                  <a:pt x="220" y="8657"/>
                </a:lnTo>
                <a:lnTo>
                  <a:pt x="367" y="8914"/>
                </a:lnTo>
                <a:lnTo>
                  <a:pt x="514" y="9171"/>
                </a:lnTo>
                <a:lnTo>
                  <a:pt x="661" y="9391"/>
                </a:lnTo>
                <a:lnTo>
                  <a:pt x="844" y="9611"/>
                </a:lnTo>
                <a:lnTo>
                  <a:pt x="1064" y="9831"/>
                </a:lnTo>
                <a:lnTo>
                  <a:pt x="1284" y="10014"/>
                </a:lnTo>
                <a:lnTo>
                  <a:pt x="1541" y="10161"/>
                </a:lnTo>
                <a:lnTo>
                  <a:pt x="1798" y="10308"/>
                </a:lnTo>
                <a:lnTo>
                  <a:pt x="2054" y="10381"/>
                </a:lnTo>
                <a:lnTo>
                  <a:pt x="2348" y="10491"/>
                </a:lnTo>
                <a:lnTo>
                  <a:pt x="2641" y="10528"/>
                </a:lnTo>
                <a:lnTo>
                  <a:pt x="2898" y="10565"/>
                </a:lnTo>
                <a:lnTo>
                  <a:pt x="3192" y="10565"/>
                </a:lnTo>
                <a:lnTo>
                  <a:pt x="3485" y="10528"/>
                </a:lnTo>
                <a:lnTo>
                  <a:pt x="3742" y="10491"/>
                </a:lnTo>
                <a:lnTo>
                  <a:pt x="4035" y="10418"/>
                </a:lnTo>
                <a:lnTo>
                  <a:pt x="4365" y="10271"/>
                </a:lnTo>
                <a:lnTo>
                  <a:pt x="4696" y="10161"/>
                </a:lnTo>
                <a:lnTo>
                  <a:pt x="4879" y="10124"/>
                </a:lnTo>
                <a:lnTo>
                  <a:pt x="5209" y="10124"/>
                </a:lnTo>
                <a:lnTo>
                  <a:pt x="5392" y="10161"/>
                </a:lnTo>
                <a:lnTo>
                  <a:pt x="5502" y="10271"/>
                </a:lnTo>
                <a:lnTo>
                  <a:pt x="5613" y="10381"/>
                </a:lnTo>
                <a:lnTo>
                  <a:pt x="5833" y="10601"/>
                </a:lnTo>
                <a:lnTo>
                  <a:pt x="5979" y="10711"/>
                </a:lnTo>
                <a:lnTo>
                  <a:pt x="6089" y="10785"/>
                </a:lnTo>
                <a:lnTo>
                  <a:pt x="6273" y="10858"/>
                </a:lnTo>
                <a:lnTo>
                  <a:pt x="6420" y="10895"/>
                </a:lnTo>
                <a:lnTo>
                  <a:pt x="6933" y="10895"/>
                </a:lnTo>
                <a:lnTo>
                  <a:pt x="7227" y="10858"/>
                </a:lnTo>
                <a:lnTo>
                  <a:pt x="7483" y="10821"/>
                </a:lnTo>
                <a:lnTo>
                  <a:pt x="7740" y="10748"/>
                </a:lnTo>
                <a:lnTo>
                  <a:pt x="7997" y="10638"/>
                </a:lnTo>
                <a:lnTo>
                  <a:pt x="8217" y="10528"/>
                </a:lnTo>
                <a:lnTo>
                  <a:pt x="8437" y="10381"/>
                </a:lnTo>
                <a:lnTo>
                  <a:pt x="8657" y="10198"/>
                </a:lnTo>
                <a:lnTo>
                  <a:pt x="8877" y="10014"/>
                </a:lnTo>
                <a:lnTo>
                  <a:pt x="9061" y="9831"/>
                </a:lnTo>
                <a:lnTo>
                  <a:pt x="9207" y="9611"/>
                </a:lnTo>
                <a:lnTo>
                  <a:pt x="9354" y="9391"/>
                </a:lnTo>
                <a:lnTo>
                  <a:pt x="9501" y="9171"/>
                </a:lnTo>
                <a:lnTo>
                  <a:pt x="9574" y="8914"/>
                </a:lnTo>
                <a:lnTo>
                  <a:pt x="9684" y="8694"/>
                </a:lnTo>
                <a:lnTo>
                  <a:pt x="9721" y="8400"/>
                </a:lnTo>
                <a:lnTo>
                  <a:pt x="9721" y="8144"/>
                </a:lnTo>
                <a:lnTo>
                  <a:pt x="9721" y="7887"/>
                </a:lnTo>
                <a:lnTo>
                  <a:pt x="9684" y="7630"/>
                </a:lnTo>
                <a:lnTo>
                  <a:pt x="9611" y="7373"/>
                </a:lnTo>
                <a:lnTo>
                  <a:pt x="9537" y="7117"/>
                </a:lnTo>
                <a:lnTo>
                  <a:pt x="9281" y="6640"/>
                </a:lnTo>
                <a:lnTo>
                  <a:pt x="9171" y="6383"/>
                </a:lnTo>
                <a:lnTo>
                  <a:pt x="9061" y="6090"/>
                </a:lnTo>
                <a:lnTo>
                  <a:pt x="9061" y="5833"/>
                </a:lnTo>
                <a:lnTo>
                  <a:pt x="9061" y="5576"/>
                </a:lnTo>
                <a:lnTo>
                  <a:pt x="9097" y="5319"/>
                </a:lnTo>
                <a:lnTo>
                  <a:pt x="9134" y="5062"/>
                </a:lnTo>
                <a:lnTo>
                  <a:pt x="9317" y="4512"/>
                </a:lnTo>
                <a:lnTo>
                  <a:pt x="9501" y="4035"/>
                </a:lnTo>
                <a:lnTo>
                  <a:pt x="9684" y="3559"/>
                </a:lnTo>
                <a:lnTo>
                  <a:pt x="9794" y="3082"/>
                </a:lnTo>
                <a:lnTo>
                  <a:pt x="9831" y="2825"/>
                </a:lnTo>
                <a:lnTo>
                  <a:pt x="9831" y="2568"/>
                </a:lnTo>
                <a:lnTo>
                  <a:pt x="9794" y="2311"/>
                </a:lnTo>
                <a:lnTo>
                  <a:pt x="9721" y="2055"/>
                </a:lnTo>
                <a:lnTo>
                  <a:pt x="9611" y="1834"/>
                </a:lnTo>
                <a:lnTo>
                  <a:pt x="9501" y="1578"/>
                </a:lnTo>
                <a:lnTo>
                  <a:pt x="9354" y="1358"/>
                </a:lnTo>
                <a:lnTo>
                  <a:pt x="9207" y="1174"/>
                </a:lnTo>
                <a:lnTo>
                  <a:pt x="8841" y="771"/>
                </a:lnTo>
                <a:lnTo>
                  <a:pt x="8400" y="404"/>
                </a:lnTo>
                <a:lnTo>
                  <a:pt x="7960" y="110"/>
                </a:lnTo>
                <a:lnTo>
                  <a:pt x="7850" y="37"/>
                </a:lnTo>
                <a:lnTo>
                  <a:pt x="7703" y="0"/>
                </a:lnTo>
                <a:close/>
                <a:moveTo>
                  <a:pt x="12912" y="10675"/>
                </a:moveTo>
                <a:lnTo>
                  <a:pt x="12839" y="10711"/>
                </a:lnTo>
                <a:lnTo>
                  <a:pt x="12765" y="10785"/>
                </a:lnTo>
                <a:lnTo>
                  <a:pt x="12729" y="10858"/>
                </a:lnTo>
                <a:lnTo>
                  <a:pt x="12729" y="11005"/>
                </a:lnTo>
                <a:lnTo>
                  <a:pt x="12765" y="11115"/>
                </a:lnTo>
                <a:lnTo>
                  <a:pt x="12876" y="11225"/>
                </a:lnTo>
                <a:lnTo>
                  <a:pt x="13022" y="11262"/>
                </a:lnTo>
                <a:lnTo>
                  <a:pt x="13132" y="11225"/>
                </a:lnTo>
                <a:lnTo>
                  <a:pt x="13242" y="11115"/>
                </a:lnTo>
                <a:lnTo>
                  <a:pt x="13279" y="11005"/>
                </a:lnTo>
                <a:lnTo>
                  <a:pt x="13279" y="10858"/>
                </a:lnTo>
                <a:lnTo>
                  <a:pt x="13242" y="10785"/>
                </a:lnTo>
                <a:lnTo>
                  <a:pt x="13169" y="10711"/>
                </a:lnTo>
                <a:lnTo>
                  <a:pt x="13096" y="10675"/>
                </a:lnTo>
                <a:close/>
                <a:moveTo>
                  <a:pt x="13572" y="11262"/>
                </a:moveTo>
                <a:lnTo>
                  <a:pt x="13499" y="11298"/>
                </a:lnTo>
                <a:lnTo>
                  <a:pt x="13462" y="11372"/>
                </a:lnTo>
                <a:lnTo>
                  <a:pt x="13389" y="11408"/>
                </a:lnTo>
                <a:lnTo>
                  <a:pt x="13316" y="11445"/>
                </a:lnTo>
                <a:lnTo>
                  <a:pt x="13242" y="11555"/>
                </a:lnTo>
                <a:lnTo>
                  <a:pt x="13242" y="11702"/>
                </a:lnTo>
                <a:lnTo>
                  <a:pt x="13242" y="11775"/>
                </a:lnTo>
                <a:lnTo>
                  <a:pt x="13279" y="11849"/>
                </a:lnTo>
                <a:lnTo>
                  <a:pt x="13352" y="11959"/>
                </a:lnTo>
                <a:lnTo>
                  <a:pt x="13609" y="11959"/>
                </a:lnTo>
                <a:lnTo>
                  <a:pt x="13719" y="11922"/>
                </a:lnTo>
                <a:lnTo>
                  <a:pt x="13829" y="11849"/>
                </a:lnTo>
                <a:lnTo>
                  <a:pt x="13866" y="11738"/>
                </a:lnTo>
                <a:lnTo>
                  <a:pt x="13939" y="11628"/>
                </a:lnTo>
                <a:lnTo>
                  <a:pt x="13939" y="11555"/>
                </a:lnTo>
                <a:lnTo>
                  <a:pt x="13939" y="11518"/>
                </a:lnTo>
                <a:lnTo>
                  <a:pt x="13903" y="11445"/>
                </a:lnTo>
                <a:lnTo>
                  <a:pt x="13866" y="11372"/>
                </a:lnTo>
                <a:lnTo>
                  <a:pt x="13829" y="11298"/>
                </a:lnTo>
                <a:lnTo>
                  <a:pt x="13719" y="11262"/>
                </a:lnTo>
                <a:close/>
                <a:moveTo>
                  <a:pt x="12215" y="11555"/>
                </a:moveTo>
                <a:lnTo>
                  <a:pt x="12142" y="11592"/>
                </a:lnTo>
                <a:lnTo>
                  <a:pt x="12069" y="11702"/>
                </a:lnTo>
                <a:lnTo>
                  <a:pt x="12032" y="11812"/>
                </a:lnTo>
                <a:lnTo>
                  <a:pt x="12032" y="11959"/>
                </a:lnTo>
                <a:lnTo>
                  <a:pt x="12032" y="12069"/>
                </a:lnTo>
                <a:lnTo>
                  <a:pt x="12105" y="12362"/>
                </a:lnTo>
                <a:lnTo>
                  <a:pt x="12252" y="12582"/>
                </a:lnTo>
                <a:lnTo>
                  <a:pt x="12325" y="12619"/>
                </a:lnTo>
                <a:lnTo>
                  <a:pt x="12399" y="12656"/>
                </a:lnTo>
                <a:lnTo>
                  <a:pt x="12509" y="12656"/>
                </a:lnTo>
                <a:lnTo>
                  <a:pt x="12582" y="12582"/>
                </a:lnTo>
                <a:lnTo>
                  <a:pt x="12619" y="12545"/>
                </a:lnTo>
                <a:lnTo>
                  <a:pt x="12692" y="12545"/>
                </a:lnTo>
                <a:lnTo>
                  <a:pt x="12802" y="12619"/>
                </a:lnTo>
                <a:lnTo>
                  <a:pt x="12876" y="12619"/>
                </a:lnTo>
                <a:lnTo>
                  <a:pt x="12949" y="12582"/>
                </a:lnTo>
                <a:lnTo>
                  <a:pt x="12986" y="12545"/>
                </a:lnTo>
                <a:lnTo>
                  <a:pt x="13022" y="12435"/>
                </a:lnTo>
                <a:lnTo>
                  <a:pt x="12986" y="12325"/>
                </a:lnTo>
                <a:lnTo>
                  <a:pt x="12912" y="12215"/>
                </a:lnTo>
                <a:lnTo>
                  <a:pt x="12802" y="12179"/>
                </a:lnTo>
                <a:lnTo>
                  <a:pt x="12655" y="12142"/>
                </a:lnTo>
                <a:lnTo>
                  <a:pt x="12545" y="12142"/>
                </a:lnTo>
                <a:lnTo>
                  <a:pt x="12472" y="12179"/>
                </a:lnTo>
                <a:lnTo>
                  <a:pt x="12399" y="12032"/>
                </a:lnTo>
                <a:lnTo>
                  <a:pt x="12399" y="11849"/>
                </a:lnTo>
                <a:lnTo>
                  <a:pt x="12399" y="11665"/>
                </a:lnTo>
                <a:lnTo>
                  <a:pt x="12362" y="11592"/>
                </a:lnTo>
                <a:lnTo>
                  <a:pt x="12289" y="11555"/>
                </a:lnTo>
                <a:close/>
                <a:moveTo>
                  <a:pt x="14049" y="5466"/>
                </a:moveTo>
                <a:lnTo>
                  <a:pt x="14196" y="5503"/>
                </a:lnTo>
                <a:lnTo>
                  <a:pt x="14490" y="5649"/>
                </a:lnTo>
                <a:lnTo>
                  <a:pt x="14673" y="5723"/>
                </a:lnTo>
                <a:lnTo>
                  <a:pt x="14930" y="5906"/>
                </a:lnTo>
                <a:lnTo>
                  <a:pt x="15150" y="6090"/>
                </a:lnTo>
                <a:lnTo>
                  <a:pt x="15370" y="6310"/>
                </a:lnTo>
                <a:lnTo>
                  <a:pt x="15590" y="6566"/>
                </a:lnTo>
                <a:lnTo>
                  <a:pt x="15773" y="6860"/>
                </a:lnTo>
                <a:lnTo>
                  <a:pt x="15883" y="7190"/>
                </a:lnTo>
                <a:lnTo>
                  <a:pt x="15993" y="7520"/>
                </a:lnTo>
                <a:lnTo>
                  <a:pt x="16067" y="7850"/>
                </a:lnTo>
                <a:lnTo>
                  <a:pt x="16104" y="8217"/>
                </a:lnTo>
                <a:lnTo>
                  <a:pt x="16104" y="8547"/>
                </a:lnTo>
                <a:lnTo>
                  <a:pt x="16067" y="9244"/>
                </a:lnTo>
                <a:lnTo>
                  <a:pt x="15957" y="9941"/>
                </a:lnTo>
                <a:lnTo>
                  <a:pt x="15773" y="10601"/>
                </a:lnTo>
                <a:lnTo>
                  <a:pt x="15517" y="11225"/>
                </a:lnTo>
                <a:lnTo>
                  <a:pt x="15370" y="11555"/>
                </a:lnTo>
                <a:lnTo>
                  <a:pt x="15186" y="11849"/>
                </a:lnTo>
                <a:lnTo>
                  <a:pt x="15003" y="12105"/>
                </a:lnTo>
                <a:lnTo>
                  <a:pt x="14783" y="12362"/>
                </a:lnTo>
                <a:lnTo>
                  <a:pt x="14526" y="12619"/>
                </a:lnTo>
                <a:lnTo>
                  <a:pt x="14269" y="12839"/>
                </a:lnTo>
                <a:lnTo>
                  <a:pt x="14013" y="13022"/>
                </a:lnTo>
                <a:lnTo>
                  <a:pt x="13719" y="13169"/>
                </a:lnTo>
                <a:lnTo>
                  <a:pt x="13389" y="13316"/>
                </a:lnTo>
                <a:lnTo>
                  <a:pt x="13059" y="13463"/>
                </a:lnTo>
                <a:lnTo>
                  <a:pt x="12802" y="13499"/>
                </a:lnTo>
                <a:lnTo>
                  <a:pt x="12509" y="13536"/>
                </a:lnTo>
                <a:lnTo>
                  <a:pt x="12325" y="13499"/>
                </a:lnTo>
                <a:lnTo>
                  <a:pt x="12179" y="13426"/>
                </a:lnTo>
                <a:lnTo>
                  <a:pt x="12032" y="13279"/>
                </a:lnTo>
                <a:lnTo>
                  <a:pt x="11922" y="13169"/>
                </a:lnTo>
                <a:lnTo>
                  <a:pt x="11482" y="12692"/>
                </a:lnTo>
                <a:lnTo>
                  <a:pt x="11298" y="12435"/>
                </a:lnTo>
                <a:lnTo>
                  <a:pt x="11225" y="12289"/>
                </a:lnTo>
                <a:lnTo>
                  <a:pt x="11188" y="12105"/>
                </a:lnTo>
                <a:lnTo>
                  <a:pt x="11188" y="11922"/>
                </a:lnTo>
                <a:lnTo>
                  <a:pt x="11262" y="11738"/>
                </a:lnTo>
                <a:lnTo>
                  <a:pt x="11445" y="11408"/>
                </a:lnTo>
                <a:lnTo>
                  <a:pt x="11812" y="10785"/>
                </a:lnTo>
                <a:lnTo>
                  <a:pt x="12142" y="10161"/>
                </a:lnTo>
                <a:lnTo>
                  <a:pt x="12472" y="9501"/>
                </a:lnTo>
                <a:lnTo>
                  <a:pt x="12765" y="8877"/>
                </a:lnTo>
                <a:lnTo>
                  <a:pt x="12876" y="8547"/>
                </a:lnTo>
                <a:lnTo>
                  <a:pt x="12949" y="8217"/>
                </a:lnTo>
                <a:lnTo>
                  <a:pt x="12986" y="7887"/>
                </a:lnTo>
                <a:lnTo>
                  <a:pt x="12949" y="7593"/>
                </a:lnTo>
                <a:lnTo>
                  <a:pt x="12876" y="7263"/>
                </a:lnTo>
                <a:lnTo>
                  <a:pt x="12765" y="6970"/>
                </a:lnTo>
                <a:lnTo>
                  <a:pt x="12729" y="6750"/>
                </a:lnTo>
                <a:lnTo>
                  <a:pt x="12692" y="6566"/>
                </a:lnTo>
                <a:lnTo>
                  <a:pt x="12729" y="6346"/>
                </a:lnTo>
                <a:lnTo>
                  <a:pt x="12802" y="6200"/>
                </a:lnTo>
                <a:lnTo>
                  <a:pt x="12876" y="6016"/>
                </a:lnTo>
                <a:lnTo>
                  <a:pt x="12986" y="5869"/>
                </a:lnTo>
                <a:lnTo>
                  <a:pt x="13132" y="5723"/>
                </a:lnTo>
                <a:lnTo>
                  <a:pt x="13279" y="5613"/>
                </a:lnTo>
                <a:lnTo>
                  <a:pt x="13316" y="5686"/>
                </a:lnTo>
                <a:lnTo>
                  <a:pt x="13389" y="5723"/>
                </a:lnTo>
                <a:lnTo>
                  <a:pt x="13536" y="5759"/>
                </a:lnTo>
                <a:lnTo>
                  <a:pt x="13646" y="5686"/>
                </a:lnTo>
                <a:lnTo>
                  <a:pt x="13719" y="5649"/>
                </a:lnTo>
                <a:lnTo>
                  <a:pt x="13756" y="5576"/>
                </a:lnTo>
                <a:lnTo>
                  <a:pt x="13829" y="5503"/>
                </a:lnTo>
                <a:lnTo>
                  <a:pt x="13939" y="5466"/>
                </a:lnTo>
                <a:close/>
                <a:moveTo>
                  <a:pt x="13646" y="3852"/>
                </a:moveTo>
                <a:lnTo>
                  <a:pt x="13609" y="3925"/>
                </a:lnTo>
                <a:lnTo>
                  <a:pt x="13499" y="4182"/>
                </a:lnTo>
                <a:lnTo>
                  <a:pt x="13462" y="4476"/>
                </a:lnTo>
                <a:lnTo>
                  <a:pt x="13462" y="4732"/>
                </a:lnTo>
                <a:lnTo>
                  <a:pt x="13499" y="5026"/>
                </a:lnTo>
                <a:lnTo>
                  <a:pt x="13316" y="5099"/>
                </a:lnTo>
                <a:lnTo>
                  <a:pt x="13132" y="5173"/>
                </a:lnTo>
                <a:lnTo>
                  <a:pt x="13022" y="4769"/>
                </a:lnTo>
                <a:lnTo>
                  <a:pt x="12839" y="4439"/>
                </a:lnTo>
                <a:lnTo>
                  <a:pt x="12802" y="4402"/>
                </a:lnTo>
                <a:lnTo>
                  <a:pt x="12729" y="4402"/>
                </a:lnTo>
                <a:lnTo>
                  <a:pt x="12692" y="4439"/>
                </a:lnTo>
                <a:lnTo>
                  <a:pt x="12692" y="4476"/>
                </a:lnTo>
                <a:lnTo>
                  <a:pt x="12655" y="4732"/>
                </a:lnTo>
                <a:lnTo>
                  <a:pt x="12692" y="4952"/>
                </a:lnTo>
                <a:lnTo>
                  <a:pt x="12802" y="5429"/>
                </a:lnTo>
                <a:lnTo>
                  <a:pt x="12582" y="5649"/>
                </a:lnTo>
                <a:lnTo>
                  <a:pt x="12399" y="5466"/>
                </a:lnTo>
                <a:lnTo>
                  <a:pt x="12142" y="5173"/>
                </a:lnTo>
                <a:lnTo>
                  <a:pt x="12105" y="5136"/>
                </a:lnTo>
                <a:lnTo>
                  <a:pt x="12032" y="5173"/>
                </a:lnTo>
                <a:lnTo>
                  <a:pt x="11995" y="5209"/>
                </a:lnTo>
                <a:lnTo>
                  <a:pt x="11995" y="5283"/>
                </a:lnTo>
                <a:lnTo>
                  <a:pt x="12032" y="5466"/>
                </a:lnTo>
                <a:lnTo>
                  <a:pt x="12142" y="5649"/>
                </a:lnTo>
                <a:lnTo>
                  <a:pt x="12252" y="5796"/>
                </a:lnTo>
                <a:lnTo>
                  <a:pt x="12435" y="5906"/>
                </a:lnTo>
                <a:lnTo>
                  <a:pt x="12399" y="6016"/>
                </a:lnTo>
                <a:lnTo>
                  <a:pt x="12362" y="6053"/>
                </a:lnTo>
                <a:lnTo>
                  <a:pt x="12142" y="6016"/>
                </a:lnTo>
                <a:lnTo>
                  <a:pt x="11738" y="5833"/>
                </a:lnTo>
                <a:lnTo>
                  <a:pt x="11665" y="5686"/>
                </a:lnTo>
                <a:lnTo>
                  <a:pt x="11628" y="5649"/>
                </a:lnTo>
                <a:lnTo>
                  <a:pt x="11592" y="5686"/>
                </a:lnTo>
                <a:lnTo>
                  <a:pt x="11555" y="5833"/>
                </a:lnTo>
                <a:lnTo>
                  <a:pt x="11518" y="5906"/>
                </a:lnTo>
                <a:lnTo>
                  <a:pt x="11518" y="5979"/>
                </a:lnTo>
                <a:lnTo>
                  <a:pt x="11555" y="6053"/>
                </a:lnTo>
                <a:lnTo>
                  <a:pt x="11628" y="6126"/>
                </a:lnTo>
                <a:lnTo>
                  <a:pt x="11775" y="6236"/>
                </a:lnTo>
                <a:lnTo>
                  <a:pt x="11995" y="6346"/>
                </a:lnTo>
                <a:lnTo>
                  <a:pt x="12289" y="6456"/>
                </a:lnTo>
                <a:lnTo>
                  <a:pt x="12252" y="6676"/>
                </a:lnTo>
                <a:lnTo>
                  <a:pt x="12289" y="6897"/>
                </a:lnTo>
                <a:lnTo>
                  <a:pt x="11555" y="6897"/>
                </a:lnTo>
                <a:lnTo>
                  <a:pt x="11445" y="6933"/>
                </a:lnTo>
                <a:lnTo>
                  <a:pt x="11408" y="7007"/>
                </a:lnTo>
                <a:lnTo>
                  <a:pt x="11408" y="7153"/>
                </a:lnTo>
                <a:lnTo>
                  <a:pt x="11408" y="7337"/>
                </a:lnTo>
                <a:lnTo>
                  <a:pt x="11482" y="7483"/>
                </a:lnTo>
                <a:lnTo>
                  <a:pt x="11555" y="7593"/>
                </a:lnTo>
                <a:lnTo>
                  <a:pt x="11592" y="7630"/>
                </a:lnTo>
                <a:lnTo>
                  <a:pt x="11922" y="7960"/>
                </a:lnTo>
                <a:lnTo>
                  <a:pt x="12142" y="8107"/>
                </a:lnTo>
                <a:lnTo>
                  <a:pt x="12252" y="8180"/>
                </a:lnTo>
                <a:lnTo>
                  <a:pt x="12362" y="8217"/>
                </a:lnTo>
                <a:lnTo>
                  <a:pt x="12472" y="8217"/>
                </a:lnTo>
                <a:lnTo>
                  <a:pt x="12362" y="8547"/>
                </a:lnTo>
                <a:lnTo>
                  <a:pt x="12252" y="8804"/>
                </a:lnTo>
                <a:lnTo>
                  <a:pt x="12215" y="8841"/>
                </a:lnTo>
                <a:lnTo>
                  <a:pt x="12179" y="8877"/>
                </a:lnTo>
                <a:lnTo>
                  <a:pt x="11812" y="8731"/>
                </a:lnTo>
                <a:lnTo>
                  <a:pt x="11555" y="8584"/>
                </a:lnTo>
                <a:lnTo>
                  <a:pt x="11335" y="8364"/>
                </a:lnTo>
                <a:lnTo>
                  <a:pt x="11225" y="8364"/>
                </a:lnTo>
                <a:lnTo>
                  <a:pt x="11188" y="8437"/>
                </a:lnTo>
                <a:lnTo>
                  <a:pt x="11188" y="8511"/>
                </a:lnTo>
                <a:lnTo>
                  <a:pt x="11335" y="8731"/>
                </a:lnTo>
                <a:lnTo>
                  <a:pt x="11555" y="8951"/>
                </a:lnTo>
                <a:lnTo>
                  <a:pt x="11812" y="9134"/>
                </a:lnTo>
                <a:lnTo>
                  <a:pt x="12069" y="9244"/>
                </a:lnTo>
                <a:lnTo>
                  <a:pt x="11848" y="9648"/>
                </a:lnTo>
                <a:lnTo>
                  <a:pt x="11738" y="9648"/>
                </a:lnTo>
                <a:lnTo>
                  <a:pt x="11665" y="9721"/>
                </a:lnTo>
                <a:lnTo>
                  <a:pt x="11262" y="9428"/>
                </a:lnTo>
                <a:lnTo>
                  <a:pt x="10895" y="9134"/>
                </a:lnTo>
                <a:lnTo>
                  <a:pt x="10858" y="9097"/>
                </a:lnTo>
                <a:lnTo>
                  <a:pt x="10821" y="9134"/>
                </a:lnTo>
                <a:lnTo>
                  <a:pt x="10601" y="9391"/>
                </a:lnTo>
                <a:lnTo>
                  <a:pt x="10381" y="9648"/>
                </a:lnTo>
                <a:lnTo>
                  <a:pt x="10308" y="9648"/>
                </a:lnTo>
                <a:lnTo>
                  <a:pt x="10234" y="9684"/>
                </a:lnTo>
                <a:lnTo>
                  <a:pt x="10198" y="9758"/>
                </a:lnTo>
                <a:lnTo>
                  <a:pt x="10234" y="9831"/>
                </a:lnTo>
                <a:lnTo>
                  <a:pt x="10748" y="10308"/>
                </a:lnTo>
                <a:lnTo>
                  <a:pt x="11188" y="10821"/>
                </a:lnTo>
                <a:lnTo>
                  <a:pt x="10968" y="11262"/>
                </a:lnTo>
                <a:lnTo>
                  <a:pt x="10785" y="11152"/>
                </a:lnTo>
                <a:lnTo>
                  <a:pt x="10601" y="11078"/>
                </a:lnTo>
                <a:lnTo>
                  <a:pt x="10381" y="11042"/>
                </a:lnTo>
                <a:lnTo>
                  <a:pt x="10308" y="11005"/>
                </a:lnTo>
                <a:lnTo>
                  <a:pt x="10198" y="10968"/>
                </a:lnTo>
                <a:lnTo>
                  <a:pt x="10161" y="10931"/>
                </a:lnTo>
                <a:lnTo>
                  <a:pt x="10088" y="10931"/>
                </a:lnTo>
                <a:lnTo>
                  <a:pt x="9978" y="10968"/>
                </a:lnTo>
                <a:lnTo>
                  <a:pt x="9941" y="11078"/>
                </a:lnTo>
                <a:lnTo>
                  <a:pt x="9941" y="11152"/>
                </a:lnTo>
                <a:lnTo>
                  <a:pt x="9978" y="11188"/>
                </a:lnTo>
                <a:lnTo>
                  <a:pt x="10124" y="11335"/>
                </a:lnTo>
                <a:lnTo>
                  <a:pt x="10308" y="11445"/>
                </a:lnTo>
                <a:lnTo>
                  <a:pt x="10565" y="11555"/>
                </a:lnTo>
                <a:lnTo>
                  <a:pt x="10675" y="11592"/>
                </a:lnTo>
                <a:lnTo>
                  <a:pt x="10785" y="11592"/>
                </a:lnTo>
                <a:lnTo>
                  <a:pt x="10748" y="11775"/>
                </a:lnTo>
                <a:lnTo>
                  <a:pt x="10711" y="11959"/>
                </a:lnTo>
                <a:lnTo>
                  <a:pt x="10675" y="12179"/>
                </a:lnTo>
                <a:lnTo>
                  <a:pt x="10711" y="12362"/>
                </a:lnTo>
                <a:lnTo>
                  <a:pt x="10785" y="12582"/>
                </a:lnTo>
                <a:lnTo>
                  <a:pt x="10638" y="12692"/>
                </a:lnTo>
                <a:lnTo>
                  <a:pt x="10455" y="12876"/>
                </a:lnTo>
                <a:lnTo>
                  <a:pt x="10381" y="12949"/>
                </a:lnTo>
                <a:lnTo>
                  <a:pt x="10308" y="12949"/>
                </a:lnTo>
                <a:lnTo>
                  <a:pt x="10271" y="12986"/>
                </a:lnTo>
                <a:lnTo>
                  <a:pt x="10234" y="13059"/>
                </a:lnTo>
                <a:lnTo>
                  <a:pt x="10234" y="13169"/>
                </a:lnTo>
                <a:lnTo>
                  <a:pt x="10271" y="13206"/>
                </a:lnTo>
                <a:lnTo>
                  <a:pt x="10308" y="13242"/>
                </a:lnTo>
                <a:lnTo>
                  <a:pt x="10455" y="13242"/>
                </a:lnTo>
                <a:lnTo>
                  <a:pt x="10565" y="13206"/>
                </a:lnTo>
                <a:lnTo>
                  <a:pt x="10748" y="13059"/>
                </a:lnTo>
                <a:lnTo>
                  <a:pt x="11005" y="12912"/>
                </a:lnTo>
                <a:lnTo>
                  <a:pt x="11408" y="13352"/>
                </a:lnTo>
                <a:lnTo>
                  <a:pt x="11482" y="13426"/>
                </a:lnTo>
                <a:lnTo>
                  <a:pt x="11335" y="13609"/>
                </a:lnTo>
                <a:lnTo>
                  <a:pt x="11262" y="13829"/>
                </a:lnTo>
                <a:lnTo>
                  <a:pt x="11188" y="13829"/>
                </a:lnTo>
                <a:lnTo>
                  <a:pt x="11115" y="13866"/>
                </a:lnTo>
                <a:lnTo>
                  <a:pt x="11005" y="13939"/>
                </a:lnTo>
                <a:lnTo>
                  <a:pt x="10968" y="14013"/>
                </a:lnTo>
                <a:lnTo>
                  <a:pt x="11005" y="14123"/>
                </a:lnTo>
                <a:lnTo>
                  <a:pt x="11041" y="14233"/>
                </a:lnTo>
                <a:lnTo>
                  <a:pt x="11151" y="14306"/>
                </a:lnTo>
                <a:lnTo>
                  <a:pt x="11262" y="14343"/>
                </a:lnTo>
                <a:lnTo>
                  <a:pt x="11372" y="14343"/>
                </a:lnTo>
                <a:lnTo>
                  <a:pt x="11482" y="14270"/>
                </a:lnTo>
                <a:lnTo>
                  <a:pt x="11555" y="14196"/>
                </a:lnTo>
                <a:lnTo>
                  <a:pt x="11628" y="14086"/>
                </a:lnTo>
                <a:lnTo>
                  <a:pt x="11665" y="13976"/>
                </a:lnTo>
                <a:lnTo>
                  <a:pt x="11665" y="13866"/>
                </a:lnTo>
                <a:lnTo>
                  <a:pt x="11738" y="13719"/>
                </a:lnTo>
                <a:lnTo>
                  <a:pt x="11848" y="13829"/>
                </a:lnTo>
                <a:lnTo>
                  <a:pt x="11995" y="13903"/>
                </a:lnTo>
                <a:lnTo>
                  <a:pt x="12142" y="13976"/>
                </a:lnTo>
                <a:lnTo>
                  <a:pt x="12325" y="14013"/>
                </a:lnTo>
                <a:lnTo>
                  <a:pt x="12362" y="14049"/>
                </a:lnTo>
                <a:lnTo>
                  <a:pt x="12252" y="14270"/>
                </a:lnTo>
                <a:lnTo>
                  <a:pt x="12179" y="14453"/>
                </a:lnTo>
                <a:lnTo>
                  <a:pt x="12105" y="14563"/>
                </a:lnTo>
                <a:lnTo>
                  <a:pt x="11995" y="14600"/>
                </a:lnTo>
                <a:lnTo>
                  <a:pt x="11958" y="14600"/>
                </a:lnTo>
                <a:lnTo>
                  <a:pt x="11885" y="14636"/>
                </a:lnTo>
                <a:lnTo>
                  <a:pt x="11848" y="14746"/>
                </a:lnTo>
                <a:lnTo>
                  <a:pt x="11848" y="14856"/>
                </a:lnTo>
                <a:lnTo>
                  <a:pt x="11922" y="14930"/>
                </a:lnTo>
                <a:lnTo>
                  <a:pt x="11995" y="15003"/>
                </a:lnTo>
                <a:lnTo>
                  <a:pt x="12069" y="15003"/>
                </a:lnTo>
                <a:lnTo>
                  <a:pt x="12215" y="14966"/>
                </a:lnTo>
                <a:lnTo>
                  <a:pt x="12362" y="14856"/>
                </a:lnTo>
                <a:lnTo>
                  <a:pt x="12472" y="14746"/>
                </a:lnTo>
                <a:lnTo>
                  <a:pt x="12545" y="14563"/>
                </a:lnTo>
                <a:lnTo>
                  <a:pt x="12619" y="14416"/>
                </a:lnTo>
                <a:lnTo>
                  <a:pt x="12692" y="14049"/>
                </a:lnTo>
                <a:lnTo>
                  <a:pt x="13132" y="13976"/>
                </a:lnTo>
                <a:lnTo>
                  <a:pt x="13536" y="13829"/>
                </a:lnTo>
                <a:lnTo>
                  <a:pt x="13279" y="14526"/>
                </a:lnTo>
                <a:lnTo>
                  <a:pt x="13206" y="14710"/>
                </a:lnTo>
                <a:lnTo>
                  <a:pt x="13206" y="14820"/>
                </a:lnTo>
                <a:lnTo>
                  <a:pt x="13242" y="14856"/>
                </a:lnTo>
                <a:lnTo>
                  <a:pt x="13279" y="14930"/>
                </a:lnTo>
                <a:lnTo>
                  <a:pt x="13352" y="14966"/>
                </a:lnTo>
                <a:lnTo>
                  <a:pt x="13426" y="14966"/>
                </a:lnTo>
                <a:lnTo>
                  <a:pt x="13499" y="14930"/>
                </a:lnTo>
                <a:lnTo>
                  <a:pt x="13572" y="14893"/>
                </a:lnTo>
                <a:lnTo>
                  <a:pt x="13609" y="14820"/>
                </a:lnTo>
                <a:lnTo>
                  <a:pt x="13719" y="14563"/>
                </a:lnTo>
                <a:lnTo>
                  <a:pt x="13793" y="14270"/>
                </a:lnTo>
                <a:lnTo>
                  <a:pt x="13829" y="13976"/>
                </a:lnTo>
                <a:lnTo>
                  <a:pt x="13829" y="13719"/>
                </a:lnTo>
                <a:lnTo>
                  <a:pt x="14269" y="13463"/>
                </a:lnTo>
                <a:lnTo>
                  <a:pt x="14306" y="13939"/>
                </a:lnTo>
                <a:lnTo>
                  <a:pt x="14343" y="14049"/>
                </a:lnTo>
                <a:lnTo>
                  <a:pt x="14379" y="14123"/>
                </a:lnTo>
                <a:lnTo>
                  <a:pt x="14379" y="14159"/>
                </a:lnTo>
                <a:lnTo>
                  <a:pt x="14416" y="14270"/>
                </a:lnTo>
                <a:lnTo>
                  <a:pt x="14490" y="14343"/>
                </a:lnTo>
                <a:lnTo>
                  <a:pt x="14673" y="14343"/>
                </a:lnTo>
                <a:lnTo>
                  <a:pt x="14673" y="14306"/>
                </a:lnTo>
                <a:lnTo>
                  <a:pt x="14746" y="14233"/>
                </a:lnTo>
                <a:lnTo>
                  <a:pt x="14783" y="14159"/>
                </a:lnTo>
                <a:lnTo>
                  <a:pt x="14710" y="13903"/>
                </a:lnTo>
                <a:lnTo>
                  <a:pt x="14673" y="13646"/>
                </a:lnTo>
                <a:lnTo>
                  <a:pt x="14563" y="13279"/>
                </a:lnTo>
                <a:lnTo>
                  <a:pt x="15003" y="12876"/>
                </a:lnTo>
                <a:lnTo>
                  <a:pt x="15113" y="13022"/>
                </a:lnTo>
                <a:lnTo>
                  <a:pt x="15223" y="13132"/>
                </a:lnTo>
                <a:lnTo>
                  <a:pt x="15370" y="13352"/>
                </a:lnTo>
                <a:lnTo>
                  <a:pt x="15480" y="13463"/>
                </a:lnTo>
                <a:lnTo>
                  <a:pt x="15590" y="13536"/>
                </a:lnTo>
                <a:lnTo>
                  <a:pt x="15663" y="13536"/>
                </a:lnTo>
                <a:lnTo>
                  <a:pt x="15737" y="13463"/>
                </a:lnTo>
                <a:lnTo>
                  <a:pt x="15773" y="13389"/>
                </a:lnTo>
                <a:lnTo>
                  <a:pt x="15773" y="13316"/>
                </a:lnTo>
                <a:lnTo>
                  <a:pt x="15737" y="13132"/>
                </a:lnTo>
                <a:lnTo>
                  <a:pt x="15627" y="12986"/>
                </a:lnTo>
                <a:lnTo>
                  <a:pt x="15480" y="12876"/>
                </a:lnTo>
                <a:lnTo>
                  <a:pt x="15370" y="12729"/>
                </a:lnTo>
                <a:lnTo>
                  <a:pt x="15260" y="12582"/>
                </a:lnTo>
                <a:lnTo>
                  <a:pt x="15480" y="12289"/>
                </a:lnTo>
                <a:lnTo>
                  <a:pt x="15700" y="11995"/>
                </a:lnTo>
                <a:lnTo>
                  <a:pt x="15773" y="12069"/>
                </a:lnTo>
                <a:lnTo>
                  <a:pt x="15993" y="12215"/>
                </a:lnTo>
                <a:lnTo>
                  <a:pt x="16177" y="12399"/>
                </a:lnTo>
                <a:lnTo>
                  <a:pt x="16250" y="12435"/>
                </a:lnTo>
                <a:lnTo>
                  <a:pt x="16397" y="12435"/>
                </a:lnTo>
                <a:lnTo>
                  <a:pt x="16434" y="12399"/>
                </a:lnTo>
                <a:lnTo>
                  <a:pt x="16470" y="12325"/>
                </a:lnTo>
                <a:lnTo>
                  <a:pt x="16507" y="12252"/>
                </a:lnTo>
                <a:lnTo>
                  <a:pt x="16507" y="12179"/>
                </a:lnTo>
                <a:lnTo>
                  <a:pt x="16434" y="12105"/>
                </a:lnTo>
                <a:lnTo>
                  <a:pt x="16250" y="11922"/>
                </a:lnTo>
                <a:lnTo>
                  <a:pt x="16030" y="11775"/>
                </a:lnTo>
                <a:lnTo>
                  <a:pt x="15883" y="11702"/>
                </a:lnTo>
                <a:lnTo>
                  <a:pt x="16140" y="11115"/>
                </a:lnTo>
                <a:lnTo>
                  <a:pt x="16324" y="11225"/>
                </a:lnTo>
                <a:lnTo>
                  <a:pt x="16617" y="11335"/>
                </a:lnTo>
                <a:lnTo>
                  <a:pt x="16984" y="11408"/>
                </a:lnTo>
                <a:lnTo>
                  <a:pt x="17057" y="11408"/>
                </a:lnTo>
                <a:lnTo>
                  <a:pt x="17094" y="11372"/>
                </a:lnTo>
                <a:lnTo>
                  <a:pt x="17131" y="11298"/>
                </a:lnTo>
                <a:lnTo>
                  <a:pt x="17167" y="11225"/>
                </a:lnTo>
                <a:lnTo>
                  <a:pt x="17167" y="11152"/>
                </a:lnTo>
                <a:lnTo>
                  <a:pt x="17131" y="11078"/>
                </a:lnTo>
                <a:lnTo>
                  <a:pt x="17094" y="11042"/>
                </a:lnTo>
                <a:lnTo>
                  <a:pt x="17021" y="11005"/>
                </a:lnTo>
                <a:lnTo>
                  <a:pt x="16764" y="10968"/>
                </a:lnTo>
                <a:lnTo>
                  <a:pt x="16544" y="10895"/>
                </a:lnTo>
                <a:lnTo>
                  <a:pt x="16250" y="10821"/>
                </a:lnTo>
                <a:lnTo>
                  <a:pt x="16397" y="10345"/>
                </a:lnTo>
                <a:lnTo>
                  <a:pt x="16507" y="9831"/>
                </a:lnTo>
                <a:lnTo>
                  <a:pt x="16727" y="9941"/>
                </a:lnTo>
                <a:lnTo>
                  <a:pt x="16984" y="9978"/>
                </a:lnTo>
                <a:lnTo>
                  <a:pt x="17131" y="10014"/>
                </a:lnTo>
                <a:lnTo>
                  <a:pt x="17277" y="10014"/>
                </a:lnTo>
                <a:lnTo>
                  <a:pt x="17424" y="9978"/>
                </a:lnTo>
                <a:lnTo>
                  <a:pt x="17461" y="9904"/>
                </a:lnTo>
                <a:lnTo>
                  <a:pt x="17497" y="9831"/>
                </a:lnTo>
                <a:lnTo>
                  <a:pt x="17497" y="9794"/>
                </a:lnTo>
                <a:lnTo>
                  <a:pt x="17497" y="9721"/>
                </a:lnTo>
                <a:lnTo>
                  <a:pt x="17387" y="9648"/>
                </a:lnTo>
                <a:lnTo>
                  <a:pt x="17277" y="9611"/>
                </a:lnTo>
                <a:lnTo>
                  <a:pt x="17167" y="9574"/>
                </a:lnTo>
                <a:lnTo>
                  <a:pt x="16544" y="9501"/>
                </a:lnTo>
                <a:lnTo>
                  <a:pt x="16544" y="9464"/>
                </a:lnTo>
                <a:lnTo>
                  <a:pt x="16580" y="8987"/>
                </a:lnTo>
                <a:lnTo>
                  <a:pt x="16617" y="8511"/>
                </a:lnTo>
                <a:lnTo>
                  <a:pt x="16800" y="8584"/>
                </a:lnTo>
                <a:lnTo>
                  <a:pt x="17021" y="8621"/>
                </a:lnTo>
                <a:lnTo>
                  <a:pt x="17204" y="8657"/>
                </a:lnTo>
                <a:lnTo>
                  <a:pt x="17424" y="8621"/>
                </a:lnTo>
                <a:lnTo>
                  <a:pt x="17571" y="8584"/>
                </a:lnTo>
                <a:lnTo>
                  <a:pt x="17644" y="8511"/>
                </a:lnTo>
                <a:lnTo>
                  <a:pt x="17681" y="8437"/>
                </a:lnTo>
                <a:lnTo>
                  <a:pt x="17681" y="8364"/>
                </a:lnTo>
                <a:lnTo>
                  <a:pt x="17644" y="8290"/>
                </a:lnTo>
                <a:lnTo>
                  <a:pt x="17534" y="8217"/>
                </a:lnTo>
                <a:lnTo>
                  <a:pt x="17387" y="8217"/>
                </a:lnTo>
                <a:lnTo>
                  <a:pt x="17094" y="8254"/>
                </a:lnTo>
                <a:lnTo>
                  <a:pt x="16617" y="8217"/>
                </a:lnTo>
                <a:lnTo>
                  <a:pt x="16580" y="7814"/>
                </a:lnTo>
                <a:lnTo>
                  <a:pt x="16507" y="7410"/>
                </a:lnTo>
                <a:lnTo>
                  <a:pt x="16507" y="7410"/>
                </a:lnTo>
                <a:lnTo>
                  <a:pt x="16690" y="7447"/>
                </a:lnTo>
                <a:lnTo>
                  <a:pt x="16874" y="7447"/>
                </a:lnTo>
                <a:lnTo>
                  <a:pt x="17021" y="7410"/>
                </a:lnTo>
                <a:lnTo>
                  <a:pt x="17204" y="7337"/>
                </a:lnTo>
                <a:lnTo>
                  <a:pt x="17351" y="7263"/>
                </a:lnTo>
                <a:lnTo>
                  <a:pt x="17387" y="7190"/>
                </a:lnTo>
                <a:lnTo>
                  <a:pt x="17424" y="7117"/>
                </a:lnTo>
                <a:lnTo>
                  <a:pt x="17424" y="7043"/>
                </a:lnTo>
                <a:lnTo>
                  <a:pt x="17424" y="7007"/>
                </a:lnTo>
                <a:lnTo>
                  <a:pt x="17351" y="6933"/>
                </a:lnTo>
                <a:lnTo>
                  <a:pt x="17314" y="6897"/>
                </a:lnTo>
                <a:lnTo>
                  <a:pt x="17131" y="6897"/>
                </a:lnTo>
                <a:lnTo>
                  <a:pt x="16947" y="6970"/>
                </a:lnTo>
                <a:lnTo>
                  <a:pt x="16764" y="7007"/>
                </a:lnTo>
                <a:lnTo>
                  <a:pt x="16397" y="7080"/>
                </a:lnTo>
                <a:lnTo>
                  <a:pt x="16324" y="6897"/>
                </a:lnTo>
                <a:lnTo>
                  <a:pt x="16140" y="6493"/>
                </a:lnTo>
                <a:lnTo>
                  <a:pt x="16397" y="6420"/>
                </a:lnTo>
                <a:lnTo>
                  <a:pt x="16764" y="6273"/>
                </a:lnTo>
                <a:lnTo>
                  <a:pt x="16947" y="6200"/>
                </a:lnTo>
                <a:lnTo>
                  <a:pt x="17094" y="6090"/>
                </a:lnTo>
                <a:lnTo>
                  <a:pt x="17131" y="6053"/>
                </a:lnTo>
                <a:lnTo>
                  <a:pt x="17131" y="5979"/>
                </a:lnTo>
                <a:lnTo>
                  <a:pt x="17131" y="5906"/>
                </a:lnTo>
                <a:lnTo>
                  <a:pt x="17021" y="5833"/>
                </a:lnTo>
                <a:lnTo>
                  <a:pt x="16910" y="5796"/>
                </a:lnTo>
                <a:lnTo>
                  <a:pt x="16764" y="5833"/>
                </a:lnTo>
                <a:lnTo>
                  <a:pt x="16580" y="5906"/>
                </a:lnTo>
                <a:lnTo>
                  <a:pt x="16250" y="6090"/>
                </a:lnTo>
                <a:lnTo>
                  <a:pt x="16104" y="6163"/>
                </a:lnTo>
                <a:lnTo>
                  <a:pt x="15957" y="6236"/>
                </a:lnTo>
                <a:lnTo>
                  <a:pt x="15957" y="6200"/>
                </a:lnTo>
                <a:lnTo>
                  <a:pt x="15957" y="6163"/>
                </a:lnTo>
                <a:lnTo>
                  <a:pt x="15920" y="6163"/>
                </a:lnTo>
                <a:lnTo>
                  <a:pt x="15590" y="5796"/>
                </a:lnTo>
                <a:lnTo>
                  <a:pt x="15920" y="5503"/>
                </a:lnTo>
                <a:lnTo>
                  <a:pt x="16250" y="5173"/>
                </a:lnTo>
                <a:lnTo>
                  <a:pt x="16287" y="5099"/>
                </a:lnTo>
                <a:lnTo>
                  <a:pt x="16324" y="4989"/>
                </a:lnTo>
                <a:lnTo>
                  <a:pt x="16287" y="4916"/>
                </a:lnTo>
                <a:lnTo>
                  <a:pt x="16250" y="4879"/>
                </a:lnTo>
                <a:lnTo>
                  <a:pt x="16177" y="4806"/>
                </a:lnTo>
                <a:lnTo>
                  <a:pt x="16030" y="4806"/>
                </a:lnTo>
                <a:lnTo>
                  <a:pt x="15957" y="4842"/>
                </a:lnTo>
                <a:lnTo>
                  <a:pt x="15627" y="5209"/>
                </a:lnTo>
                <a:lnTo>
                  <a:pt x="15333" y="5576"/>
                </a:lnTo>
                <a:lnTo>
                  <a:pt x="15076" y="5393"/>
                </a:lnTo>
                <a:lnTo>
                  <a:pt x="14820" y="5246"/>
                </a:lnTo>
                <a:lnTo>
                  <a:pt x="14673" y="5173"/>
                </a:lnTo>
                <a:lnTo>
                  <a:pt x="14746" y="5026"/>
                </a:lnTo>
                <a:lnTo>
                  <a:pt x="14966" y="4659"/>
                </a:lnTo>
                <a:lnTo>
                  <a:pt x="15003" y="4586"/>
                </a:lnTo>
                <a:lnTo>
                  <a:pt x="15003" y="4512"/>
                </a:lnTo>
                <a:lnTo>
                  <a:pt x="14930" y="4402"/>
                </a:lnTo>
                <a:lnTo>
                  <a:pt x="14856" y="4366"/>
                </a:lnTo>
                <a:lnTo>
                  <a:pt x="14746" y="4366"/>
                </a:lnTo>
                <a:lnTo>
                  <a:pt x="14673" y="4439"/>
                </a:lnTo>
                <a:lnTo>
                  <a:pt x="14526" y="4622"/>
                </a:lnTo>
                <a:lnTo>
                  <a:pt x="14416" y="4842"/>
                </a:lnTo>
                <a:lnTo>
                  <a:pt x="14343" y="5026"/>
                </a:lnTo>
                <a:lnTo>
                  <a:pt x="14159" y="4989"/>
                </a:lnTo>
                <a:lnTo>
                  <a:pt x="13939" y="4989"/>
                </a:lnTo>
                <a:lnTo>
                  <a:pt x="13903" y="4732"/>
                </a:lnTo>
                <a:lnTo>
                  <a:pt x="13866" y="4476"/>
                </a:lnTo>
                <a:lnTo>
                  <a:pt x="13829" y="3962"/>
                </a:lnTo>
                <a:lnTo>
                  <a:pt x="13829" y="3889"/>
                </a:lnTo>
                <a:lnTo>
                  <a:pt x="13756" y="3852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66" name="Google Shape;266;p16"/>
          <p:cNvSpPr/>
          <p:nvPr/>
        </p:nvSpPr>
        <p:spPr>
          <a:xfrm rot="-3496844">
            <a:off x="115839" y="4509560"/>
            <a:ext cx="537852" cy="464440"/>
          </a:xfrm>
          <a:custGeom>
            <a:avLst/>
            <a:gdLst/>
            <a:ahLst/>
            <a:cxnLst/>
            <a:rect l="l" t="t" r="r" b="b"/>
            <a:pathLst>
              <a:path w="10748" h="9281" extrusionOk="0">
                <a:moveTo>
                  <a:pt x="4072" y="550"/>
                </a:moveTo>
                <a:lnTo>
                  <a:pt x="4329" y="587"/>
                </a:lnTo>
                <a:lnTo>
                  <a:pt x="4585" y="697"/>
                </a:lnTo>
                <a:lnTo>
                  <a:pt x="4842" y="844"/>
                </a:lnTo>
                <a:lnTo>
                  <a:pt x="5025" y="1064"/>
                </a:lnTo>
                <a:lnTo>
                  <a:pt x="5136" y="1211"/>
                </a:lnTo>
                <a:lnTo>
                  <a:pt x="5209" y="1394"/>
                </a:lnTo>
                <a:lnTo>
                  <a:pt x="5246" y="1541"/>
                </a:lnTo>
                <a:lnTo>
                  <a:pt x="5282" y="1724"/>
                </a:lnTo>
                <a:lnTo>
                  <a:pt x="5282" y="2091"/>
                </a:lnTo>
                <a:lnTo>
                  <a:pt x="5246" y="2458"/>
                </a:lnTo>
                <a:lnTo>
                  <a:pt x="5209" y="2641"/>
                </a:lnTo>
                <a:lnTo>
                  <a:pt x="4695" y="1761"/>
                </a:lnTo>
                <a:lnTo>
                  <a:pt x="4072" y="550"/>
                </a:lnTo>
                <a:close/>
                <a:moveTo>
                  <a:pt x="1357" y="3008"/>
                </a:moveTo>
                <a:lnTo>
                  <a:pt x="1504" y="3265"/>
                </a:lnTo>
                <a:lnTo>
                  <a:pt x="1614" y="3558"/>
                </a:lnTo>
                <a:lnTo>
                  <a:pt x="1797" y="3852"/>
                </a:lnTo>
                <a:lnTo>
                  <a:pt x="1467" y="3778"/>
                </a:lnTo>
                <a:lnTo>
                  <a:pt x="1137" y="3742"/>
                </a:lnTo>
                <a:lnTo>
                  <a:pt x="1321" y="3118"/>
                </a:lnTo>
                <a:lnTo>
                  <a:pt x="1357" y="3008"/>
                </a:lnTo>
                <a:close/>
                <a:moveTo>
                  <a:pt x="3815" y="550"/>
                </a:moveTo>
                <a:lnTo>
                  <a:pt x="4072" y="1174"/>
                </a:lnTo>
                <a:lnTo>
                  <a:pt x="4329" y="1798"/>
                </a:lnTo>
                <a:lnTo>
                  <a:pt x="4695" y="2531"/>
                </a:lnTo>
                <a:lnTo>
                  <a:pt x="5099" y="3265"/>
                </a:lnTo>
                <a:lnTo>
                  <a:pt x="4989" y="3852"/>
                </a:lnTo>
                <a:lnTo>
                  <a:pt x="4732" y="3191"/>
                </a:lnTo>
                <a:lnTo>
                  <a:pt x="4475" y="2531"/>
                </a:lnTo>
                <a:lnTo>
                  <a:pt x="4255" y="1981"/>
                </a:lnTo>
                <a:lnTo>
                  <a:pt x="4035" y="1467"/>
                </a:lnTo>
                <a:lnTo>
                  <a:pt x="3742" y="880"/>
                </a:lnTo>
                <a:lnTo>
                  <a:pt x="3558" y="587"/>
                </a:lnTo>
                <a:lnTo>
                  <a:pt x="3815" y="550"/>
                </a:lnTo>
                <a:close/>
                <a:moveTo>
                  <a:pt x="1761" y="1724"/>
                </a:moveTo>
                <a:lnTo>
                  <a:pt x="1724" y="1798"/>
                </a:lnTo>
                <a:lnTo>
                  <a:pt x="1761" y="1944"/>
                </a:lnTo>
                <a:lnTo>
                  <a:pt x="1834" y="2018"/>
                </a:lnTo>
                <a:lnTo>
                  <a:pt x="1944" y="2054"/>
                </a:lnTo>
                <a:lnTo>
                  <a:pt x="2054" y="2054"/>
                </a:lnTo>
                <a:lnTo>
                  <a:pt x="2274" y="2531"/>
                </a:lnTo>
                <a:lnTo>
                  <a:pt x="2458" y="2971"/>
                </a:lnTo>
                <a:lnTo>
                  <a:pt x="3008" y="4182"/>
                </a:lnTo>
                <a:lnTo>
                  <a:pt x="3081" y="4329"/>
                </a:lnTo>
                <a:lnTo>
                  <a:pt x="2825" y="4255"/>
                </a:lnTo>
                <a:lnTo>
                  <a:pt x="2458" y="4072"/>
                </a:lnTo>
                <a:lnTo>
                  <a:pt x="2164" y="3742"/>
                </a:lnTo>
                <a:lnTo>
                  <a:pt x="1944" y="3375"/>
                </a:lnTo>
                <a:lnTo>
                  <a:pt x="1724" y="2935"/>
                </a:lnTo>
                <a:lnTo>
                  <a:pt x="1651" y="2715"/>
                </a:lnTo>
                <a:lnTo>
                  <a:pt x="1504" y="2494"/>
                </a:lnTo>
                <a:lnTo>
                  <a:pt x="1724" y="1761"/>
                </a:lnTo>
                <a:lnTo>
                  <a:pt x="1761" y="1724"/>
                </a:lnTo>
                <a:close/>
                <a:moveTo>
                  <a:pt x="2604" y="1174"/>
                </a:moveTo>
                <a:lnTo>
                  <a:pt x="2715" y="1614"/>
                </a:lnTo>
                <a:lnTo>
                  <a:pt x="2861" y="2054"/>
                </a:lnTo>
                <a:lnTo>
                  <a:pt x="3228" y="2898"/>
                </a:lnTo>
                <a:lnTo>
                  <a:pt x="3998" y="4695"/>
                </a:lnTo>
                <a:lnTo>
                  <a:pt x="3632" y="4549"/>
                </a:lnTo>
                <a:lnTo>
                  <a:pt x="3522" y="4365"/>
                </a:lnTo>
                <a:lnTo>
                  <a:pt x="3301" y="3888"/>
                </a:lnTo>
                <a:lnTo>
                  <a:pt x="2861" y="2935"/>
                </a:lnTo>
                <a:lnTo>
                  <a:pt x="2274" y="1834"/>
                </a:lnTo>
                <a:lnTo>
                  <a:pt x="2311" y="1651"/>
                </a:lnTo>
                <a:lnTo>
                  <a:pt x="2421" y="1467"/>
                </a:lnTo>
                <a:lnTo>
                  <a:pt x="2604" y="1174"/>
                </a:lnTo>
                <a:close/>
                <a:moveTo>
                  <a:pt x="3338" y="660"/>
                </a:moveTo>
                <a:lnTo>
                  <a:pt x="3375" y="770"/>
                </a:lnTo>
                <a:lnTo>
                  <a:pt x="3668" y="1467"/>
                </a:lnTo>
                <a:lnTo>
                  <a:pt x="3962" y="2164"/>
                </a:lnTo>
                <a:lnTo>
                  <a:pt x="4182" y="2788"/>
                </a:lnTo>
                <a:lnTo>
                  <a:pt x="4402" y="3412"/>
                </a:lnTo>
                <a:lnTo>
                  <a:pt x="4769" y="4659"/>
                </a:lnTo>
                <a:lnTo>
                  <a:pt x="4732" y="4805"/>
                </a:lnTo>
                <a:lnTo>
                  <a:pt x="4659" y="4805"/>
                </a:lnTo>
                <a:lnTo>
                  <a:pt x="4549" y="4842"/>
                </a:lnTo>
                <a:lnTo>
                  <a:pt x="3668" y="2971"/>
                </a:lnTo>
                <a:lnTo>
                  <a:pt x="3191" y="1981"/>
                </a:lnTo>
                <a:lnTo>
                  <a:pt x="2971" y="1504"/>
                </a:lnTo>
                <a:lnTo>
                  <a:pt x="2788" y="991"/>
                </a:lnTo>
                <a:lnTo>
                  <a:pt x="3045" y="807"/>
                </a:lnTo>
                <a:lnTo>
                  <a:pt x="3338" y="660"/>
                </a:lnTo>
                <a:close/>
                <a:moveTo>
                  <a:pt x="7703" y="4952"/>
                </a:moveTo>
                <a:lnTo>
                  <a:pt x="7960" y="5246"/>
                </a:lnTo>
                <a:lnTo>
                  <a:pt x="7960" y="5246"/>
                </a:lnTo>
                <a:lnTo>
                  <a:pt x="7887" y="5209"/>
                </a:lnTo>
                <a:lnTo>
                  <a:pt x="7593" y="5319"/>
                </a:lnTo>
                <a:lnTo>
                  <a:pt x="7300" y="5466"/>
                </a:lnTo>
                <a:lnTo>
                  <a:pt x="7190" y="5356"/>
                </a:lnTo>
                <a:lnTo>
                  <a:pt x="7080" y="5246"/>
                </a:lnTo>
                <a:lnTo>
                  <a:pt x="7373" y="5099"/>
                </a:lnTo>
                <a:lnTo>
                  <a:pt x="7703" y="4952"/>
                </a:lnTo>
                <a:close/>
                <a:moveTo>
                  <a:pt x="8070" y="5356"/>
                </a:moveTo>
                <a:lnTo>
                  <a:pt x="8180" y="5466"/>
                </a:lnTo>
                <a:lnTo>
                  <a:pt x="7923" y="5576"/>
                </a:lnTo>
                <a:lnTo>
                  <a:pt x="7923" y="5576"/>
                </a:lnTo>
                <a:lnTo>
                  <a:pt x="8033" y="5429"/>
                </a:lnTo>
                <a:lnTo>
                  <a:pt x="8070" y="5356"/>
                </a:lnTo>
                <a:close/>
                <a:moveTo>
                  <a:pt x="7556" y="5612"/>
                </a:moveTo>
                <a:lnTo>
                  <a:pt x="7483" y="5722"/>
                </a:lnTo>
                <a:lnTo>
                  <a:pt x="7483" y="5686"/>
                </a:lnTo>
                <a:lnTo>
                  <a:pt x="7556" y="5612"/>
                </a:lnTo>
                <a:close/>
                <a:moveTo>
                  <a:pt x="8327" y="5649"/>
                </a:moveTo>
                <a:lnTo>
                  <a:pt x="8327" y="5686"/>
                </a:lnTo>
                <a:lnTo>
                  <a:pt x="7850" y="6163"/>
                </a:lnTo>
                <a:lnTo>
                  <a:pt x="7740" y="6016"/>
                </a:lnTo>
                <a:lnTo>
                  <a:pt x="7997" y="5796"/>
                </a:lnTo>
                <a:lnTo>
                  <a:pt x="8327" y="5649"/>
                </a:lnTo>
                <a:close/>
                <a:moveTo>
                  <a:pt x="8437" y="5796"/>
                </a:moveTo>
                <a:lnTo>
                  <a:pt x="8584" y="6053"/>
                </a:lnTo>
                <a:lnTo>
                  <a:pt x="8143" y="6163"/>
                </a:lnTo>
                <a:lnTo>
                  <a:pt x="8437" y="5796"/>
                </a:lnTo>
                <a:close/>
                <a:moveTo>
                  <a:pt x="8437" y="6346"/>
                </a:moveTo>
                <a:lnTo>
                  <a:pt x="8180" y="6676"/>
                </a:lnTo>
                <a:lnTo>
                  <a:pt x="8107" y="6493"/>
                </a:lnTo>
                <a:lnTo>
                  <a:pt x="8437" y="6346"/>
                </a:lnTo>
                <a:close/>
                <a:moveTo>
                  <a:pt x="8767" y="6309"/>
                </a:moveTo>
                <a:lnTo>
                  <a:pt x="8840" y="6419"/>
                </a:lnTo>
                <a:lnTo>
                  <a:pt x="8547" y="6676"/>
                </a:lnTo>
                <a:lnTo>
                  <a:pt x="8767" y="6309"/>
                </a:lnTo>
                <a:close/>
                <a:moveTo>
                  <a:pt x="9024" y="4695"/>
                </a:moveTo>
                <a:lnTo>
                  <a:pt x="9244" y="4732"/>
                </a:lnTo>
                <a:lnTo>
                  <a:pt x="9464" y="4805"/>
                </a:lnTo>
                <a:lnTo>
                  <a:pt x="9647" y="4915"/>
                </a:lnTo>
                <a:lnTo>
                  <a:pt x="9831" y="5062"/>
                </a:lnTo>
                <a:lnTo>
                  <a:pt x="9904" y="5099"/>
                </a:lnTo>
                <a:lnTo>
                  <a:pt x="9941" y="5099"/>
                </a:lnTo>
                <a:lnTo>
                  <a:pt x="10051" y="5209"/>
                </a:lnTo>
                <a:lnTo>
                  <a:pt x="10161" y="5429"/>
                </a:lnTo>
                <a:lnTo>
                  <a:pt x="10198" y="5649"/>
                </a:lnTo>
                <a:lnTo>
                  <a:pt x="10234" y="5869"/>
                </a:lnTo>
                <a:lnTo>
                  <a:pt x="10198" y="6089"/>
                </a:lnTo>
                <a:lnTo>
                  <a:pt x="10161" y="6346"/>
                </a:lnTo>
                <a:lnTo>
                  <a:pt x="10088" y="6566"/>
                </a:lnTo>
                <a:lnTo>
                  <a:pt x="9941" y="7006"/>
                </a:lnTo>
                <a:lnTo>
                  <a:pt x="9904" y="7080"/>
                </a:lnTo>
                <a:lnTo>
                  <a:pt x="9647" y="6676"/>
                </a:lnTo>
                <a:lnTo>
                  <a:pt x="9024" y="5832"/>
                </a:lnTo>
                <a:lnTo>
                  <a:pt x="8620" y="5282"/>
                </a:lnTo>
                <a:lnTo>
                  <a:pt x="8400" y="5025"/>
                </a:lnTo>
                <a:lnTo>
                  <a:pt x="8143" y="4842"/>
                </a:lnTo>
                <a:lnTo>
                  <a:pt x="8584" y="4732"/>
                </a:lnTo>
                <a:lnTo>
                  <a:pt x="8804" y="4695"/>
                </a:lnTo>
                <a:close/>
                <a:moveTo>
                  <a:pt x="1064" y="3962"/>
                </a:moveTo>
                <a:lnTo>
                  <a:pt x="1357" y="4182"/>
                </a:lnTo>
                <a:lnTo>
                  <a:pt x="1651" y="4329"/>
                </a:lnTo>
                <a:lnTo>
                  <a:pt x="2348" y="4585"/>
                </a:lnTo>
                <a:lnTo>
                  <a:pt x="2458" y="4659"/>
                </a:lnTo>
                <a:lnTo>
                  <a:pt x="2494" y="4695"/>
                </a:lnTo>
                <a:lnTo>
                  <a:pt x="2568" y="4732"/>
                </a:lnTo>
                <a:lnTo>
                  <a:pt x="2641" y="4695"/>
                </a:lnTo>
                <a:lnTo>
                  <a:pt x="4329" y="5319"/>
                </a:lnTo>
                <a:lnTo>
                  <a:pt x="4329" y="5356"/>
                </a:lnTo>
                <a:lnTo>
                  <a:pt x="4292" y="5319"/>
                </a:lnTo>
                <a:lnTo>
                  <a:pt x="3888" y="5172"/>
                </a:lnTo>
                <a:lnTo>
                  <a:pt x="3705" y="5136"/>
                </a:lnTo>
                <a:lnTo>
                  <a:pt x="3485" y="5099"/>
                </a:lnTo>
                <a:lnTo>
                  <a:pt x="3448" y="5136"/>
                </a:lnTo>
                <a:lnTo>
                  <a:pt x="3411" y="5172"/>
                </a:lnTo>
                <a:lnTo>
                  <a:pt x="3448" y="5246"/>
                </a:lnTo>
                <a:lnTo>
                  <a:pt x="3595" y="5392"/>
                </a:lnTo>
                <a:lnTo>
                  <a:pt x="3852" y="5539"/>
                </a:lnTo>
                <a:lnTo>
                  <a:pt x="4108" y="5686"/>
                </a:lnTo>
                <a:lnTo>
                  <a:pt x="4402" y="5759"/>
                </a:lnTo>
                <a:lnTo>
                  <a:pt x="4365" y="5906"/>
                </a:lnTo>
                <a:lnTo>
                  <a:pt x="4035" y="5906"/>
                </a:lnTo>
                <a:lnTo>
                  <a:pt x="3742" y="5869"/>
                </a:lnTo>
                <a:lnTo>
                  <a:pt x="3411" y="5759"/>
                </a:lnTo>
                <a:lnTo>
                  <a:pt x="3228" y="5686"/>
                </a:lnTo>
                <a:lnTo>
                  <a:pt x="3191" y="5612"/>
                </a:lnTo>
                <a:lnTo>
                  <a:pt x="3155" y="5576"/>
                </a:lnTo>
                <a:lnTo>
                  <a:pt x="3118" y="5539"/>
                </a:lnTo>
                <a:lnTo>
                  <a:pt x="3081" y="5502"/>
                </a:lnTo>
                <a:lnTo>
                  <a:pt x="3045" y="5502"/>
                </a:lnTo>
                <a:lnTo>
                  <a:pt x="3008" y="5539"/>
                </a:lnTo>
                <a:lnTo>
                  <a:pt x="2971" y="5649"/>
                </a:lnTo>
                <a:lnTo>
                  <a:pt x="2971" y="5722"/>
                </a:lnTo>
                <a:lnTo>
                  <a:pt x="3008" y="5796"/>
                </a:lnTo>
                <a:lnTo>
                  <a:pt x="3045" y="5869"/>
                </a:lnTo>
                <a:lnTo>
                  <a:pt x="3191" y="6016"/>
                </a:lnTo>
                <a:lnTo>
                  <a:pt x="3338" y="6126"/>
                </a:lnTo>
                <a:lnTo>
                  <a:pt x="3522" y="6199"/>
                </a:lnTo>
                <a:lnTo>
                  <a:pt x="3742" y="6273"/>
                </a:lnTo>
                <a:lnTo>
                  <a:pt x="3962" y="6309"/>
                </a:lnTo>
                <a:lnTo>
                  <a:pt x="4182" y="6309"/>
                </a:lnTo>
                <a:lnTo>
                  <a:pt x="3962" y="6676"/>
                </a:lnTo>
                <a:lnTo>
                  <a:pt x="3742" y="6603"/>
                </a:lnTo>
                <a:lnTo>
                  <a:pt x="3228" y="6456"/>
                </a:lnTo>
                <a:lnTo>
                  <a:pt x="2971" y="6419"/>
                </a:lnTo>
                <a:lnTo>
                  <a:pt x="2715" y="6383"/>
                </a:lnTo>
                <a:lnTo>
                  <a:pt x="2641" y="6383"/>
                </a:lnTo>
                <a:lnTo>
                  <a:pt x="2641" y="6456"/>
                </a:lnTo>
                <a:lnTo>
                  <a:pt x="2641" y="6493"/>
                </a:lnTo>
                <a:lnTo>
                  <a:pt x="2678" y="6529"/>
                </a:lnTo>
                <a:lnTo>
                  <a:pt x="2861" y="6676"/>
                </a:lnTo>
                <a:lnTo>
                  <a:pt x="3081" y="6786"/>
                </a:lnTo>
                <a:lnTo>
                  <a:pt x="3522" y="6970"/>
                </a:lnTo>
                <a:lnTo>
                  <a:pt x="3742" y="7080"/>
                </a:lnTo>
                <a:lnTo>
                  <a:pt x="3632" y="7226"/>
                </a:lnTo>
                <a:lnTo>
                  <a:pt x="3522" y="7336"/>
                </a:lnTo>
                <a:lnTo>
                  <a:pt x="2935" y="7080"/>
                </a:lnTo>
                <a:lnTo>
                  <a:pt x="2311" y="6823"/>
                </a:lnTo>
                <a:lnTo>
                  <a:pt x="2238" y="6823"/>
                </a:lnTo>
                <a:lnTo>
                  <a:pt x="2201" y="6860"/>
                </a:lnTo>
                <a:lnTo>
                  <a:pt x="2201" y="6896"/>
                </a:lnTo>
                <a:lnTo>
                  <a:pt x="2201" y="6970"/>
                </a:lnTo>
                <a:lnTo>
                  <a:pt x="2458" y="7190"/>
                </a:lnTo>
                <a:lnTo>
                  <a:pt x="2678" y="7410"/>
                </a:lnTo>
                <a:lnTo>
                  <a:pt x="2971" y="7557"/>
                </a:lnTo>
                <a:lnTo>
                  <a:pt x="3265" y="7703"/>
                </a:lnTo>
                <a:lnTo>
                  <a:pt x="2971" y="7960"/>
                </a:lnTo>
                <a:lnTo>
                  <a:pt x="2641" y="7960"/>
                </a:lnTo>
                <a:lnTo>
                  <a:pt x="2311" y="7887"/>
                </a:lnTo>
                <a:lnTo>
                  <a:pt x="1981" y="7777"/>
                </a:lnTo>
                <a:lnTo>
                  <a:pt x="1871" y="7777"/>
                </a:lnTo>
                <a:lnTo>
                  <a:pt x="1834" y="7813"/>
                </a:lnTo>
                <a:lnTo>
                  <a:pt x="1797" y="7850"/>
                </a:lnTo>
                <a:lnTo>
                  <a:pt x="1797" y="7923"/>
                </a:lnTo>
                <a:lnTo>
                  <a:pt x="1834" y="8070"/>
                </a:lnTo>
                <a:lnTo>
                  <a:pt x="1944" y="8143"/>
                </a:lnTo>
                <a:lnTo>
                  <a:pt x="2091" y="8217"/>
                </a:lnTo>
                <a:lnTo>
                  <a:pt x="2238" y="8290"/>
                </a:lnTo>
                <a:lnTo>
                  <a:pt x="2348" y="8327"/>
                </a:lnTo>
                <a:lnTo>
                  <a:pt x="2164" y="8364"/>
                </a:lnTo>
                <a:lnTo>
                  <a:pt x="1944" y="8364"/>
                </a:lnTo>
                <a:lnTo>
                  <a:pt x="1761" y="8327"/>
                </a:lnTo>
                <a:lnTo>
                  <a:pt x="1541" y="8253"/>
                </a:lnTo>
                <a:lnTo>
                  <a:pt x="1247" y="8070"/>
                </a:lnTo>
                <a:lnTo>
                  <a:pt x="1027" y="7850"/>
                </a:lnTo>
                <a:lnTo>
                  <a:pt x="844" y="7593"/>
                </a:lnTo>
                <a:lnTo>
                  <a:pt x="697" y="7300"/>
                </a:lnTo>
                <a:lnTo>
                  <a:pt x="624" y="6970"/>
                </a:lnTo>
                <a:lnTo>
                  <a:pt x="550" y="6676"/>
                </a:lnTo>
                <a:lnTo>
                  <a:pt x="550" y="6346"/>
                </a:lnTo>
                <a:lnTo>
                  <a:pt x="550" y="6016"/>
                </a:lnTo>
                <a:lnTo>
                  <a:pt x="624" y="5502"/>
                </a:lnTo>
                <a:lnTo>
                  <a:pt x="734" y="4989"/>
                </a:lnTo>
                <a:lnTo>
                  <a:pt x="1064" y="3962"/>
                </a:lnTo>
                <a:close/>
                <a:moveTo>
                  <a:pt x="6786" y="5429"/>
                </a:moveTo>
                <a:lnTo>
                  <a:pt x="6860" y="5649"/>
                </a:lnTo>
                <a:lnTo>
                  <a:pt x="6970" y="5832"/>
                </a:lnTo>
                <a:lnTo>
                  <a:pt x="7006" y="5906"/>
                </a:lnTo>
                <a:lnTo>
                  <a:pt x="7043" y="5979"/>
                </a:lnTo>
                <a:lnTo>
                  <a:pt x="7116" y="6016"/>
                </a:lnTo>
                <a:lnTo>
                  <a:pt x="7813" y="7006"/>
                </a:lnTo>
                <a:lnTo>
                  <a:pt x="8143" y="7520"/>
                </a:lnTo>
                <a:lnTo>
                  <a:pt x="8143" y="7667"/>
                </a:lnTo>
                <a:lnTo>
                  <a:pt x="8143" y="7740"/>
                </a:lnTo>
                <a:lnTo>
                  <a:pt x="8217" y="7813"/>
                </a:lnTo>
                <a:lnTo>
                  <a:pt x="8290" y="7850"/>
                </a:lnTo>
                <a:lnTo>
                  <a:pt x="8363" y="7850"/>
                </a:lnTo>
                <a:lnTo>
                  <a:pt x="8400" y="7813"/>
                </a:lnTo>
                <a:lnTo>
                  <a:pt x="8510" y="7887"/>
                </a:lnTo>
                <a:lnTo>
                  <a:pt x="8584" y="7923"/>
                </a:lnTo>
                <a:lnTo>
                  <a:pt x="8694" y="7960"/>
                </a:lnTo>
                <a:lnTo>
                  <a:pt x="8767" y="7923"/>
                </a:lnTo>
                <a:lnTo>
                  <a:pt x="8877" y="7997"/>
                </a:lnTo>
                <a:lnTo>
                  <a:pt x="8987" y="7997"/>
                </a:lnTo>
                <a:lnTo>
                  <a:pt x="9060" y="8033"/>
                </a:lnTo>
                <a:lnTo>
                  <a:pt x="9134" y="7997"/>
                </a:lnTo>
                <a:lnTo>
                  <a:pt x="9207" y="7923"/>
                </a:lnTo>
                <a:lnTo>
                  <a:pt x="9207" y="7813"/>
                </a:lnTo>
                <a:lnTo>
                  <a:pt x="9207" y="7740"/>
                </a:lnTo>
                <a:lnTo>
                  <a:pt x="9134" y="7667"/>
                </a:lnTo>
                <a:lnTo>
                  <a:pt x="9170" y="7557"/>
                </a:lnTo>
                <a:lnTo>
                  <a:pt x="9207" y="7483"/>
                </a:lnTo>
                <a:lnTo>
                  <a:pt x="9244" y="7410"/>
                </a:lnTo>
                <a:lnTo>
                  <a:pt x="9244" y="7373"/>
                </a:lnTo>
                <a:lnTo>
                  <a:pt x="9207" y="7300"/>
                </a:lnTo>
                <a:lnTo>
                  <a:pt x="9170" y="7263"/>
                </a:lnTo>
                <a:lnTo>
                  <a:pt x="9134" y="7226"/>
                </a:lnTo>
                <a:lnTo>
                  <a:pt x="8987" y="7226"/>
                </a:lnTo>
                <a:lnTo>
                  <a:pt x="8694" y="7336"/>
                </a:lnTo>
                <a:lnTo>
                  <a:pt x="8694" y="7300"/>
                </a:lnTo>
                <a:lnTo>
                  <a:pt x="8877" y="7153"/>
                </a:lnTo>
                <a:lnTo>
                  <a:pt x="9060" y="6970"/>
                </a:lnTo>
                <a:lnTo>
                  <a:pt x="9134" y="6860"/>
                </a:lnTo>
                <a:lnTo>
                  <a:pt x="9244" y="7043"/>
                </a:lnTo>
                <a:lnTo>
                  <a:pt x="9501" y="7446"/>
                </a:lnTo>
                <a:lnTo>
                  <a:pt x="9537" y="7593"/>
                </a:lnTo>
                <a:lnTo>
                  <a:pt x="9317" y="7887"/>
                </a:lnTo>
                <a:lnTo>
                  <a:pt x="9024" y="8143"/>
                </a:lnTo>
                <a:lnTo>
                  <a:pt x="8730" y="8364"/>
                </a:lnTo>
                <a:lnTo>
                  <a:pt x="8400" y="8547"/>
                </a:lnTo>
                <a:lnTo>
                  <a:pt x="8070" y="8657"/>
                </a:lnTo>
                <a:lnTo>
                  <a:pt x="7703" y="8694"/>
                </a:lnTo>
                <a:lnTo>
                  <a:pt x="7520" y="8694"/>
                </a:lnTo>
                <a:lnTo>
                  <a:pt x="7373" y="8657"/>
                </a:lnTo>
                <a:lnTo>
                  <a:pt x="7190" y="8620"/>
                </a:lnTo>
                <a:lnTo>
                  <a:pt x="7006" y="8547"/>
                </a:lnTo>
                <a:lnTo>
                  <a:pt x="6823" y="8437"/>
                </a:lnTo>
                <a:lnTo>
                  <a:pt x="6676" y="8290"/>
                </a:lnTo>
                <a:lnTo>
                  <a:pt x="6419" y="7997"/>
                </a:lnTo>
                <a:lnTo>
                  <a:pt x="6199" y="7667"/>
                </a:lnTo>
                <a:lnTo>
                  <a:pt x="6053" y="7300"/>
                </a:lnTo>
                <a:lnTo>
                  <a:pt x="6016" y="6896"/>
                </a:lnTo>
                <a:lnTo>
                  <a:pt x="6016" y="6676"/>
                </a:lnTo>
                <a:lnTo>
                  <a:pt x="6053" y="6493"/>
                </a:lnTo>
                <a:lnTo>
                  <a:pt x="6089" y="6309"/>
                </a:lnTo>
                <a:lnTo>
                  <a:pt x="6163" y="6126"/>
                </a:lnTo>
                <a:lnTo>
                  <a:pt x="6273" y="5943"/>
                </a:lnTo>
                <a:lnTo>
                  <a:pt x="6383" y="5759"/>
                </a:lnTo>
                <a:lnTo>
                  <a:pt x="6566" y="5576"/>
                </a:lnTo>
                <a:lnTo>
                  <a:pt x="6786" y="5429"/>
                </a:lnTo>
                <a:close/>
                <a:moveTo>
                  <a:pt x="3852" y="0"/>
                </a:moveTo>
                <a:lnTo>
                  <a:pt x="3522" y="37"/>
                </a:lnTo>
                <a:lnTo>
                  <a:pt x="3191" y="110"/>
                </a:lnTo>
                <a:lnTo>
                  <a:pt x="2898" y="257"/>
                </a:lnTo>
                <a:lnTo>
                  <a:pt x="2604" y="440"/>
                </a:lnTo>
                <a:lnTo>
                  <a:pt x="2348" y="660"/>
                </a:lnTo>
                <a:lnTo>
                  <a:pt x="2091" y="660"/>
                </a:lnTo>
                <a:lnTo>
                  <a:pt x="1871" y="734"/>
                </a:lnTo>
                <a:lnTo>
                  <a:pt x="1687" y="880"/>
                </a:lnTo>
                <a:lnTo>
                  <a:pt x="1541" y="1064"/>
                </a:lnTo>
                <a:lnTo>
                  <a:pt x="1394" y="1284"/>
                </a:lnTo>
                <a:lnTo>
                  <a:pt x="1321" y="1504"/>
                </a:lnTo>
                <a:lnTo>
                  <a:pt x="1137" y="1944"/>
                </a:lnTo>
                <a:lnTo>
                  <a:pt x="660" y="3522"/>
                </a:lnTo>
                <a:lnTo>
                  <a:pt x="404" y="4292"/>
                </a:lnTo>
                <a:lnTo>
                  <a:pt x="183" y="5062"/>
                </a:lnTo>
                <a:lnTo>
                  <a:pt x="37" y="5759"/>
                </a:lnTo>
                <a:lnTo>
                  <a:pt x="0" y="6126"/>
                </a:lnTo>
                <a:lnTo>
                  <a:pt x="0" y="6456"/>
                </a:lnTo>
                <a:lnTo>
                  <a:pt x="0" y="6786"/>
                </a:lnTo>
                <a:lnTo>
                  <a:pt x="73" y="7153"/>
                </a:lnTo>
                <a:lnTo>
                  <a:pt x="183" y="7483"/>
                </a:lnTo>
                <a:lnTo>
                  <a:pt x="330" y="7813"/>
                </a:lnTo>
                <a:lnTo>
                  <a:pt x="477" y="8033"/>
                </a:lnTo>
                <a:lnTo>
                  <a:pt x="660" y="8253"/>
                </a:lnTo>
                <a:lnTo>
                  <a:pt x="880" y="8474"/>
                </a:lnTo>
                <a:lnTo>
                  <a:pt x="1101" y="8657"/>
                </a:lnTo>
                <a:lnTo>
                  <a:pt x="1357" y="8767"/>
                </a:lnTo>
                <a:lnTo>
                  <a:pt x="1651" y="8877"/>
                </a:lnTo>
                <a:lnTo>
                  <a:pt x="1908" y="8914"/>
                </a:lnTo>
                <a:lnTo>
                  <a:pt x="2201" y="8950"/>
                </a:lnTo>
                <a:lnTo>
                  <a:pt x="2458" y="8914"/>
                </a:lnTo>
                <a:lnTo>
                  <a:pt x="2678" y="8840"/>
                </a:lnTo>
                <a:lnTo>
                  <a:pt x="2898" y="8730"/>
                </a:lnTo>
                <a:lnTo>
                  <a:pt x="3081" y="8620"/>
                </a:lnTo>
                <a:lnTo>
                  <a:pt x="3448" y="8290"/>
                </a:lnTo>
                <a:lnTo>
                  <a:pt x="3778" y="7923"/>
                </a:lnTo>
                <a:lnTo>
                  <a:pt x="3815" y="7960"/>
                </a:lnTo>
                <a:lnTo>
                  <a:pt x="3925" y="7960"/>
                </a:lnTo>
                <a:lnTo>
                  <a:pt x="4035" y="7887"/>
                </a:lnTo>
                <a:lnTo>
                  <a:pt x="4108" y="7813"/>
                </a:lnTo>
                <a:lnTo>
                  <a:pt x="4108" y="7740"/>
                </a:lnTo>
                <a:lnTo>
                  <a:pt x="4072" y="7593"/>
                </a:lnTo>
                <a:lnTo>
                  <a:pt x="4182" y="7446"/>
                </a:lnTo>
                <a:lnTo>
                  <a:pt x="4512" y="6896"/>
                </a:lnTo>
                <a:lnTo>
                  <a:pt x="4769" y="6309"/>
                </a:lnTo>
                <a:lnTo>
                  <a:pt x="5025" y="5722"/>
                </a:lnTo>
                <a:lnTo>
                  <a:pt x="5209" y="5099"/>
                </a:lnTo>
                <a:lnTo>
                  <a:pt x="5246" y="5062"/>
                </a:lnTo>
                <a:lnTo>
                  <a:pt x="5282" y="4989"/>
                </a:lnTo>
                <a:lnTo>
                  <a:pt x="5282" y="4915"/>
                </a:lnTo>
                <a:lnTo>
                  <a:pt x="5466" y="4292"/>
                </a:lnTo>
                <a:lnTo>
                  <a:pt x="5612" y="3632"/>
                </a:lnTo>
                <a:lnTo>
                  <a:pt x="5722" y="2971"/>
                </a:lnTo>
                <a:lnTo>
                  <a:pt x="5796" y="2311"/>
                </a:lnTo>
                <a:lnTo>
                  <a:pt x="5832" y="1981"/>
                </a:lnTo>
                <a:lnTo>
                  <a:pt x="5796" y="1651"/>
                </a:lnTo>
                <a:lnTo>
                  <a:pt x="5759" y="1357"/>
                </a:lnTo>
                <a:lnTo>
                  <a:pt x="5649" y="1064"/>
                </a:lnTo>
                <a:lnTo>
                  <a:pt x="5539" y="807"/>
                </a:lnTo>
                <a:lnTo>
                  <a:pt x="5356" y="587"/>
                </a:lnTo>
                <a:lnTo>
                  <a:pt x="5099" y="367"/>
                </a:lnTo>
                <a:lnTo>
                  <a:pt x="4842" y="184"/>
                </a:lnTo>
                <a:lnTo>
                  <a:pt x="4512" y="73"/>
                </a:lnTo>
                <a:lnTo>
                  <a:pt x="4182" y="0"/>
                </a:lnTo>
                <a:close/>
                <a:moveTo>
                  <a:pt x="8730" y="3962"/>
                </a:moveTo>
                <a:lnTo>
                  <a:pt x="8584" y="4072"/>
                </a:lnTo>
                <a:lnTo>
                  <a:pt x="8437" y="4182"/>
                </a:lnTo>
                <a:lnTo>
                  <a:pt x="8327" y="4329"/>
                </a:lnTo>
                <a:lnTo>
                  <a:pt x="7887" y="4439"/>
                </a:lnTo>
                <a:lnTo>
                  <a:pt x="7336" y="4585"/>
                </a:lnTo>
                <a:lnTo>
                  <a:pt x="6786" y="4842"/>
                </a:lnTo>
                <a:lnTo>
                  <a:pt x="6566" y="4989"/>
                </a:lnTo>
                <a:lnTo>
                  <a:pt x="6309" y="5172"/>
                </a:lnTo>
                <a:lnTo>
                  <a:pt x="6089" y="5356"/>
                </a:lnTo>
                <a:lnTo>
                  <a:pt x="5906" y="5576"/>
                </a:lnTo>
                <a:lnTo>
                  <a:pt x="5759" y="5796"/>
                </a:lnTo>
                <a:lnTo>
                  <a:pt x="5612" y="6053"/>
                </a:lnTo>
                <a:lnTo>
                  <a:pt x="5539" y="6309"/>
                </a:lnTo>
                <a:lnTo>
                  <a:pt x="5502" y="6603"/>
                </a:lnTo>
                <a:lnTo>
                  <a:pt x="5466" y="6860"/>
                </a:lnTo>
                <a:lnTo>
                  <a:pt x="5502" y="7116"/>
                </a:lnTo>
                <a:lnTo>
                  <a:pt x="5539" y="7373"/>
                </a:lnTo>
                <a:lnTo>
                  <a:pt x="5612" y="7630"/>
                </a:lnTo>
                <a:lnTo>
                  <a:pt x="5722" y="7887"/>
                </a:lnTo>
                <a:lnTo>
                  <a:pt x="5869" y="8107"/>
                </a:lnTo>
                <a:lnTo>
                  <a:pt x="6016" y="8327"/>
                </a:lnTo>
                <a:lnTo>
                  <a:pt x="6199" y="8547"/>
                </a:lnTo>
                <a:lnTo>
                  <a:pt x="6419" y="8730"/>
                </a:lnTo>
                <a:lnTo>
                  <a:pt x="6639" y="8914"/>
                </a:lnTo>
                <a:lnTo>
                  <a:pt x="6860" y="9060"/>
                </a:lnTo>
                <a:lnTo>
                  <a:pt x="7116" y="9170"/>
                </a:lnTo>
                <a:lnTo>
                  <a:pt x="7410" y="9244"/>
                </a:lnTo>
                <a:lnTo>
                  <a:pt x="7703" y="9281"/>
                </a:lnTo>
                <a:lnTo>
                  <a:pt x="8033" y="9244"/>
                </a:lnTo>
                <a:lnTo>
                  <a:pt x="8327" y="9170"/>
                </a:lnTo>
                <a:lnTo>
                  <a:pt x="8620" y="9024"/>
                </a:lnTo>
                <a:lnTo>
                  <a:pt x="8877" y="8877"/>
                </a:lnTo>
                <a:lnTo>
                  <a:pt x="9391" y="8547"/>
                </a:lnTo>
                <a:lnTo>
                  <a:pt x="9611" y="8364"/>
                </a:lnTo>
                <a:lnTo>
                  <a:pt x="9794" y="8143"/>
                </a:lnTo>
                <a:lnTo>
                  <a:pt x="9977" y="7923"/>
                </a:lnTo>
                <a:lnTo>
                  <a:pt x="10161" y="7703"/>
                </a:lnTo>
                <a:lnTo>
                  <a:pt x="10418" y="7190"/>
                </a:lnTo>
                <a:lnTo>
                  <a:pt x="10638" y="6676"/>
                </a:lnTo>
                <a:lnTo>
                  <a:pt x="10711" y="6346"/>
                </a:lnTo>
                <a:lnTo>
                  <a:pt x="10748" y="6053"/>
                </a:lnTo>
                <a:lnTo>
                  <a:pt x="10748" y="5722"/>
                </a:lnTo>
                <a:lnTo>
                  <a:pt x="10711" y="5466"/>
                </a:lnTo>
                <a:lnTo>
                  <a:pt x="10601" y="5172"/>
                </a:lnTo>
                <a:lnTo>
                  <a:pt x="10454" y="4915"/>
                </a:lnTo>
                <a:lnTo>
                  <a:pt x="10271" y="4659"/>
                </a:lnTo>
                <a:lnTo>
                  <a:pt x="10051" y="4439"/>
                </a:lnTo>
                <a:lnTo>
                  <a:pt x="9794" y="4255"/>
                </a:lnTo>
                <a:lnTo>
                  <a:pt x="9537" y="4108"/>
                </a:lnTo>
                <a:lnTo>
                  <a:pt x="9244" y="3998"/>
                </a:lnTo>
                <a:lnTo>
                  <a:pt x="8950" y="3962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67" name="Google Shape;267;p16"/>
          <p:cNvSpPr/>
          <p:nvPr/>
        </p:nvSpPr>
        <p:spPr>
          <a:xfrm>
            <a:off x="7518184" y="3966329"/>
            <a:ext cx="846269" cy="598458"/>
          </a:xfrm>
          <a:custGeom>
            <a:avLst/>
            <a:gdLst/>
            <a:ahLst/>
            <a:cxnLst/>
            <a:rect l="l" t="t" r="r" b="b"/>
            <a:pathLst>
              <a:path w="16911" h="11959" extrusionOk="0">
                <a:moveTo>
                  <a:pt x="12215" y="8951"/>
                </a:moveTo>
                <a:lnTo>
                  <a:pt x="12032" y="9098"/>
                </a:lnTo>
                <a:lnTo>
                  <a:pt x="11848" y="9244"/>
                </a:lnTo>
                <a:lnTo>
                  <a:pt x="11408" y="9538"/>
                </a:lnTo>
                <a:lnTo>
                  <a:pt x="11005" y="9685"/>
                </a:lnTo>
                <a:lnTo>
                  <a:pt x="10638" y="9868"/>
                </a:lnTo>
                <a:lnTo>
                  <a:pt x="10124" y="10051"/>
                </a:lnTo>
                <a:lnTo>
                  <a:pt x="9977" y="10125"/>
                </a:lnTo>
                <a:lnTo>
                  <a:pt x="9794" y="10161"/>
                </a:lnTo>
                <a:lnTo>
                  <a:pt x="9904" y="9978"/>
                </a:lnTo>
                <a:lnTo>
                  <a:pt x="10051" y="9795"/>
                </a:lnTo>
                <a:lnTo>
                  <a:pt x="10344" y="9758"/>
                </a:lnTo>
                <a:lnTo>
                  <a:pt x="10601" y="9648"/>
                </a:lnTo>
                <a:lnTo>
                  <a:pt x="10858" y="9538"/>
                </a:lnTo>
                <a:lnTo>
                  <a:pt x="11115" y="9354"/>
                </a:lnTo>
                <a:lnTo>
                  <a:pt x="11335" y="9171"/>
                </a:lnTo>
                <a:lnTo>
                  <a:pt x="11371" y="9061"/>
                </a:lnTo>
                <a:lnTo>
                  <a:pt x="11445" y="9061"/>
                </a:lnTo>
                <a:lnTo>
                  <a:pt x="11481" y="9024"/>
                </a:lnTo>
                <a:lnTo>
                  <a:pt x="11848" y="8951"/>
                </a:lnTo>
                <a:close/>
                <a:moveTo>
                  <a:pt x="12619" y="8988"/>
                </a:moveTo>
                <a:lnTo>
                  <a:pt x="12839" y="9061"/>
                </a:lnTo>
                <a:lnTo>
                  <a:pt x="12839" y="9171"/>
                </a:lnTo>
                <a:lnTo>
                  <a:pt x="12215" y="9685"/>
                </a:lnTo>
                <a:lnTo>
                  <a:pt x="11518" y="10125"/>
                </a:lnTo>
                <a:lnTo>
                  <a:pt x="11115" y="10345"/>
                </a:lnTo>
                <a:lnTo>
                  <a:pt x="10711" y="10528"/>
                </a:lnTo>
                <a:lnTo>
                  <a:pt x="10308" y="10712"/>
                </a:lnTo>
                <a:lnTo>
                  <a:pt x="9904" y="10932"/>
                </a:lnTo>
                <a:lnTo>
                  <a:pt x="9831" y="10822"/>
                </a:lnTo>
                <a:lnTo>
                  <a:pt x="9794" y="10712"/>
                </a:lnTo>
                <a:lnTo>
                  <a:pt x="9757" y="10455"/>
                </a:lnTo>
                <a:lnTo>
                  <a:pt x="9904" y="10455"/>
                </a:lnTo>
                <a:lnTo>
                  <a:pt x="10051" y="10381"/>
                </a:lnTo>
                <a:lnTo>
                  <a:pt x="10344" y="10271"/>
                </a:lnTo>
                <a:lnTo>
                  <a:pt x="11078" y="10015"/>
                </a:lnTo>
                <a:lnTo>
                  <a:pt x="11481" y="9831"/>
                </a:lnTo>
                <a:lnTo>
                  <a:pt x="11922" y="9611"/>
                </a:lnTo>
                <a:lnTo>
                  <a:pt x="12288" y="9318"/>
                </a:lnTo>
                <a:lnTo>
                  <a:pt x="12435" y="9171"/>
                </a:lnTo>
                <a:lnTo>
                  <a:pt x="12619" y="8988"/>
                </a:lnTo>
                <a:close/>
                <a:moveTo>
                  <a:pt x="9464" y="514"/>
                </a:moveTo>
                <a:lnTo>
                  <a:pt x="9721" y="551"/>
                </a:lnTo>
                <a:lnTo>
                  <a:pt x="9941" y="588"/>
                </a:lnTo>
                <a:lnTo>
                  <a:pt x="10161" y="661"/>
                </a:lnTo>
                <a:lnTo>
                  <a:pt x="10344" y="771"/>
                </a:lnTo>
                <a:lnTo>
                  <a:pt x="10491" y="918"/>
                </a:lnTo>
                <a:lnTo>
                  <a:pt x="10564" y="1101"/>
                </a:lnTo>
                <a:lnTo>
                  <a:pt x="10601" y="1101"/>
                </a:lnTo>
                <a:lnTo>
                  <a:pt x="10528" y="1211"/>
                </a:lnTo>
                <a:lnTo>
                  <a:pt x="10528" y="1321"/>
                </a:lnTo>
                <a:lnTo>
                  <a:pt x="10564" y="1615"/>
                </a:lnTo>
                <a:lnTo>
                  <a:pt x="10638" y="1871"/>
                </a:lnTo>
                <a:lnTo>
                  <a:pt x="10748" y="2091"/>
                </a:lnTo>
                <a:lnTo>
                  <a:pt x="10931" y="2348"/>
                </a:lnTo>
                <a:lnTo>
                  <a:pt x="11005" y="2495"/>
                </a:lnTo>
                <a:lnTo>
                  <a:pt x="11041" y="2678"/>
                </a:lnTo>
                <a:lnTo>
                  <a:pt x="11041" y="2752"/>
                </a:lnTo>
                <a:lnTo>
                  <a:pt x="11005" y="2788"/>
                </a:lnTo>
                <a:lnTo>
                  <a:pt x="10931" y="2788"/>
                </a:lnTo>
                <a:lnTo>
                  <a:pt x="10858" y="2752"/>
                </a:lnTo>
                <a:lnTo>
                  <a:pt x="10784" y="2642"/>
                </a:lnTo>
                <a:lnTo>
                  <a:pt x="10674" y="2312"/>
                </a:lnTo>
                <a:lnTo>
                  <a:pt x="10601" y="2128"/>
                </a:lnTo>
                <a:lnTo>
                  <a:pt x="10491" y="1981"/>
                </a:lnTo>
                <a:lnTo>
                  <a:pt x="10381" y="1798"/>
                </a:lnTo>
                <a:lnTo>
                  <a:pt x="10234" y="1651"/>
                </a:lnTo>
                <a:lnTo>
                  <a:pt x="10088" y="1541"/>
                </a:lnTo>
                <a:lnTo>
                  <a:pt x="9904" y="1431"/>
                </a:lnTo>
                <a:lnTo>
                  <a:pt x="9721" y="1358"/>
                </a:lnTo>
                <a:lnTo>
                  <a:pt x="9537" y="1321"/>
                </a:lnTo>
                <a:lnTo>
                  <a:pt x="9134" y="1321"/>
                </a:lnTo>
                <a:lnTo>
                  <a:pt x="8950" y="1358"/>
                </a:lnTo>
                <a:lnTo>
                  <a:pt x="8767" y="1431"/>
                </a:lnTo>
                <a:lnTo>
                  <a:pt x="8694" y="1468"/>
                </a:lnTo>
                <a:lnTo>
                  <a:pt x="8657" y="1505"/>
                </a:lnTo>
                <a:lnTo>
                  <a:pt x="8694" y="1615"/>
                </a:lnTo>
                <a:lnTo>
                  <a:pt x="8767" y="1688"/>
                </a:lnTo>
                <a:lnTo>
                  <a:pt x="8804" y="1725"/>
                </a:lnTo>
                <a:lnTo>
                  <a:pt x="8877" y="1725"/>
                </a:lnTo>
                <a:lnTo>
                  <a:pt x="9097" y="1688"/>
                </a:lnTo>
                <a:lnTo>
                  <a:pt x="9281" y="1688"/>
                </a:lnTo>
                <a:lnTo>
                  <a:pt x="9501" y="1725"/>
                </a:lnTo>
                <a:lnTo>
                  <a:pt x="9684" y="1798"/>
                </a:lnTo>
                <a:lnTo>
                  <a:pt x="9867" y="1871"/>
                </a:lnTo>
                <a:lnTo>
                  <a:pt x="10014" y="2018"/>
                </a:lnTo>
                <a:lnTo>
                  <a:pt x="10161" y="2165"/>
                </a:lnTo>
                <a:lnTo>
                  <a:pt x="10271" y="2348"/>
                </a:lnTo>
                <a:lnTo>
                  <a:pt x="10418" y="2788"/>
                </a:lnTo>
                <a:lnTo>
                  <a:pt x="10528" y="2972"/>
                </a:lnTo>
                <a:lnTo>
                  <a:pt x="10638" y="3119"/>
                </a:lnTo>
                <a:lnTo>
                  <a:pt x="10528" y="3192"/>
                </a:lnTo>
                <a:lnTo>
                  <a:pt x="10308" y="3375"/>
                </a:lnTo>
                <a:lnTo>
                  <a:pt x="10088" y="3595"/>
                </a:lnTo>
                <a:lnTo>
                  <a:pt x="9904" y="3816"/>
                </a:lnTo>
                <a:lnTo>
                  <a:pt x="9794" y="4072"/>
                </a:lnTo>
                <a:lnTo>
                  <a:pt x="9721" y="4292"/>
                </a:lnTo>
                <a:lnTo>
                  <a:pt x="9684" y="4512"/>
                </a:lnTo>
                <a:lnTo>
                  <a:pt x="9721" y="4733"/>
                </a:lnTo>
                <a:lnTo>
                  <a:pt x="9757" y="4953"/>
                </a:lnTo>
                <a:lnTo>
                  <a:pt x="9867" y="5136"/>
                </a:lnTo>
                <a:lnTo>
                  <a:pt x="10014" y="5283"/>
                </a:lnTo>
                <a:lnTo>
                  <a:pt x="10198" y="5429"/>
                </a:lnTo>
                <a:lnTo>
                  <a:pt x="10418" y="5503"/>
                </a:lnTo>
                <a:lnTo>
                  <a:pt x="10638" y="5576"/>
                </a:lnTo>
                <a:lnTo>
                  <a:pt x="10895" y="5540"/>
                </a:lnTo>
                <a:lnTo>
                  <a:pt x="11151" y="5503"/>
                </a:lnTo>
                <a:lnTo>
                  <a:pt x="11371" y="5393"/>
                </a:lnTo>
                <a:lnTo>
                  <a:pt x="12032" y="5063"/>
                </a:lnTo>
                <a:lnTo>
                  <a:pt x="12692" y="4659"/>
                </a:lnTo>
                <a:lnTo>
                  <a:pt x="12729" y="4586"/>
                </a:lnTo>
                <a:lnTo>
                  <a:pt x="12765" y="4512"/>
                </a:lnTo>
                <a:lnTo>
                  <a:pt x="12765" y="4439"/>
                </a:lnTo>
                <a:lnTo>
                  <a:pt x="12729" y="4402"/>
                </a:lnTo>
                <a:lnTo>
                  <a:pt x="12692" y="4329"/>
                </a:lnTo>
                <a:lnTo>
                  <a:pt x="12619" y="4292"/>
                </a:lnTo>
                <a:lnTo>
                  <a:pt x="12472" y="4292"/>
                </a:lnTo>
                <a:lnTo>
                  <a:pt x="12032" y="4549"/>
                </a:lnTo>
                <a:lnTo>
                  <a:pt x="11591" y="4843"/>
                </a:lnTo>
                <a:lnTo>
                  <a:pt x="11371" y="4953"/>
                </a:lnTo>
                <a:lnTo>
                  <a:pt x="11151" y="5063"/>
                </a:lnTo>
                <a:lnTo>
                  <a:pt x="10895" y="5136"/>
                </a:lnTo>
                <a:lnTo>
                  <a:pt x="10528" y="5136"/>
                </a:lnTo>
                <a:lnTo>
                  <a:pt x="10418" y="5099"/>
                </a:lnTo>
                <a:lnTo>
                  <a:pt x="10308" y="5026"/>
                </a:lnTo>
                <a:lnTo>
                  <a:pt x="10234" y="4953"/>
                </a:lnTo>
                <a:lnTo>
                  <a:pt x="10161" y="4843"/>
                </a:lnTo>
                <a:lnTo>
                  <a:pt x="10124" y="4733"/>
                </a:lnTo>
                <a:lnTo>
                  <a:pt x="10088" y="4476"/>
                </a:lnTo>
                <a:lnTo>
                  <a:pt x="10124" y="4366"/>
                </a:lnTo>
                <a:lnTo>
                  <a:pt x="10161" y="4219"/>
                </a:lnTo>
                <a:lnTo>
                  <a:pt x="10271" y="3999"/>
                </a:lnTo>
                <a:lnTo>
                  <a:pt x="10454" y="3816"/>
                </a:lnTo>
                <a:lnTo>
                  <a:pt x="10674" y="3632"/>
                </a:lnTo>
                <a:lnTo>
                  <a:pt x="10968" y="3375"/>
                </a:lnTo>
                <a:lnTo>
                  <a:pt x="11225" y="3119"/>
                </a:lnTo>
                <a:lnTo>
                  <a:pt x="11335" y="2972"/>
                </a:lnTo>
                <a:lnTo>
                  <a:pt x="11408" y="2825"/>
                </a:lnTo>
                <a:lnTo>
                  <a:pt x="11408" y="2642"/>
                </a:lnTo>
                <a:lnTo>
                  <a:pt x="11408" y="2422"/>
                </a:lnTo>
                <a:lnTo>
                  <a:pt x="11335" y="2275"/>
                </a:lnTo>
                <a:lnTo>
                  <a:pt x="11261" y="2165"/>
                </a:lnTo>
                <a:lnTo>
                  <a:pt x="11078" y="1871"/>
                </a:lnTo>
                <a:lnTo>
                  <a:pt x="10895" y="1578"/>
                </a:lnTo>
                <a:lnTo>
                  <a:pt x="10821" y="1431"/>
                </a:lnTo>
                <a:lnTo>
                  <a:pt x="10821" y="1284"/>
                </a:lnTo>
                <a:lnTo>
                  <a:pt x="10895" y="1248"/>
                </a:lnTo>
                <a:lnTo>
                  <a:pt x="11298" y="1138"/>
                </a:lnTo>
                <a:lnTo>
                  <a:pt x="11702" y="1028"/>
                </a:lnTo>
                <a:lnTo>
                  <a:pt x="12142" y="954"/>
                </a:lnTo>
                <a:lnTo>
                  <a:pt x="12582" y="918"/>
                </a:lnTo>
                <a:lnTo>
                  <a:pt x="12802" y="954"/>
                </a:lnTo>
                <a:lnTo>
                  <a:pt x="13022" y="1028"/>
                </a:lnTo>
                <a:lnTo>
                  <a:pt x="13205" y="1101"/>
                </a:lnTo>
                <a:lnTo>
                  <a:pt x="13352" y="1211"/>
                </a:lnTo>
                <a:lnTo>
                  <a:pt x="13499" y="1358"/>
                </a:lnTo>
                <a:lnTo>
                  <a:pt x="13609" y="1505"/>
                </a:lnTo>
                <a:lnTo>
                  <a:pt x="13829" y="1908"/>
                </a:lnTo>
                <a:lnTo>
                  <a:pt x="14012" y="2202"/>
                </a:lnTo>
                <a:lnTo>
                  <a:pt x="13866" y="2422"/>
                </a:lnTo>
                <a:lnTo>
                  <a:pt x="13682" y="2568"/>
                </a:lnTo>
                <a:lnTo>
                  <a:pt x="13499" y="2678"/>
                </a:lnTo>
                <a:lnTo>
                  <a:pt x="13279" y="2788"/>
                </a:lnTo>
                <a:lnTo>
                  <a:pt x="12839" y="2935"/>
                </a:lnTo>
                <a:lnTo>
                  <a:pt x="12362" y="3082"/>
                </a:lnTo>
                <a:lnTo>
                  <a:pt x="11995" y="3229"/>
                </a:lnTo>
                <a:lnTo>
                  <a:pt x="11518" y="3449"/>
                </a:lnTo>
                <a:lnTo>
                  <a:pt x="11298" y="3559"/>
                </a:lnTo>
                <a:lnTo>
                  <a:pt x="11151" y="3742"/>
                </a:lnTo>
                <a:lnTo>
                  <a:pt x="11041" y="3889"/>
                </a:lnTo>
                <a:lnTo>
                  <a:pt x="11005" y="3999"/>
                </a:lnTo>
                <a:lnTo>
                  <a:pt x="11005" y="4109"/>
                </a:lnTo>
                <a:lnTo>
                  <a:pt x="11005" y="4182"/>
                </a:lnTo>
                <a:lnTo>
                  <a:pt x="11041" y="4256"/>
                </a:lnTo>
                <a:lnTo>
                  <a:pt x="11115" y="4292"/>
                </a:lnTo>
                <a:lnTo>
                  <a:pt x="11335" y="4292"/>
                </a:lnTo>
                <a:lnTo>
                  <a:pt x="11371" y="4219"/>
                </a:lnTo>
                <a:lnTo>
                  <a:pt x="11408" y="4146"/>
                </a:lnTo>
                <a:lnTo>
                  <a:pt x="11445" y="4072"/>
                </a:lnTo>
                <a:lnTo>
                  <a:pt x="11555" y="3962"/>
                </a:lnTo>
                <a:lnTo>
                  <a:pt x="11775" y="3816"/>
                </a:lnTo>
                <a:lnTo>
                  <a:pt x="12068" y="3669"/>
                </a:lnTo>
                <a:lnTo>
                  <a:pt x="12288" y="3595"/>
                </a:lnTo>
                <a:lnTo>
                  <a:pt x="12802" y="3412"/>
                </a:lnTo>
                <a:lnTo>
                  <a:pt x="13279" y="3229"/>
                </a:lnTo>
                <a:lnTo>
                  <a:pt x="13572" y="3119"/>
                </a:lnTo>
                <a:lnTo>
                  <a:pt x="13866" y="2972"/>
                </a:lnTo>
                <a:lnTo>
                  <a:pt x="14086" y="2752"/>
                </a:lnTo>
                <a:lnTo>
                  <a:pt x="14159" y="2642"/>
                </a:lnTo>
                <a:lnTo>
                  <a:pt x="14233" y="2495"/>
                </a:lnTo>
                <a:lnTo>
                  <a:pt x="14306" y="2568"/>
                </a:lnTo>
                <a:lnTo>
                  <a:pt x="14489" y="2715"/>
                </a:lnTo>
                <a:lnTo>
                  <a:pt x="14673" y="2788"/>
                </a:lnTo>
                <a:lnTo>
                  <a:pt x="14893" y="2898"/>
                </a:lnTo>
                <a:lnTo>
                  <a:pt x="15076" y="3009"/>
                </a:lnTo>
                <a:lnTo>
                  <a:pt x="15296" y="3192"/>
                </a:lnTo>
                <a:lnTo>
                  <a:pt x="15480" y="3449"/>
                </a:lnTo>
                <a:lnTo>
                  <a:pt x="15626" y="3705"/>
                </a:lnTo>
                <a:lnTo>
                  <a:pt x="15700" y="3999"/>
                </a:lnTo>
                <a:lnTo>
                  <a:pt x="15480" y="4366"/>
                </a:lnTo>
                <a:lnTo>
                  <a:pt x="15370" y="4549"/>
                </a:lnTo>
                <a:lnTo>
                  <a:pt x="15186" y="4696"/>
                </a:lnTo>
                <a:lnTo>
                  <a:pt x="14966" y="4879"/>
                </a:lnTo>
                <a:lnTo>
                  <a:pt x="14709" y="5063"/>
                </a:lnTo>
                <a:lnTo>
                  <a:pt x="14416" y="5173"/>
                </a:lnTo>
                <a:lnTo>
                  <a:pt x="14123" y="5283"/>
                </a:lnTo>
                <a:lnTo>
                  <a:pt x="13572" y="5429"/>
                </a:lnTo>
                <a:lnTo>
                  <a:pt x="13022" y="5613"/>
                </a:lnTo>
                <a:lnTo>
                  <a:pt x="12765" y="5723"/>
                </a:lnTo>
                <a:lnTo>
                  <a:pt x="12509" y="5870"/>
                </a:lnTo>
                <a:lnTo>
                  <a:pt x="12288" y="6016"/>
                </a:lnTo>
                <a:lnTo>
                  <a:pt x="12105" y="6236"/>
                </a:lnTo>
                <a:lnTo>
                  <a:pt x="11958" y="6420"/>
                </a:lnTo>
                <a:lnTo>
                  <a:pt x="11922" y="6640"/>
                </a:lnTo>
                <a:lnTo>
                  <a:pt x="11922" y="6823"/>
                </a:lnTo>
                <a:lnTo>
                  <a:pt x="11958" y="7007"/>
                </a:lnTo>
                <a:lnTo>
                  <a:pt x="12032" y="7154"/>
                </a:lnTo>
                <a:lnTo>
                  <a:pt x="12178" y="7300"/>
                </a:lnTo>
                <a:lnTo>
                  <a:pt x="12325" y="7410"/>
                </a:lnTo>
                <a:lnTo>
                  <a:pt x="12545" y="7520"/>
                </a:lnTo>
                <a:lnTo>
                  <a:pt x="12765" y="7557"/>
                </a:lnTo>
                <a:lnTo>
                  <a:pt x="12985" y="7557"/>
                </a:lnTo>
                <a:lnTo>
                  <a:pt x="13205" y="7520"/>
                </a:lnTo>
                <a:lnTo>
                  <a:pt x="13426" y="7484"/>
                </a:lnTo>
                <a:lnTo>
                  <a:pt x="13682" y="7410"/>
                </a:lnTo>
                <a:lnTo>
                  <a:pt x="13976" y="7300"/>
                </a:lnTo>
                <a:lnTo>
                  <a:pt x="14196" y="7154"/>
                </a:lnTo>
                <a:lnTo>
                  <a:pt x="14306" y="7043"/>
                </a:lnTo>
                <a:lnTo>
                  <a:pt x="14343" y="6970"/>
                </a:lnTo>
                <a:lnTo>
                  <a:pt x="14379" y="6823"/>
                </a:lnTo>
                <a:lnTo>
                  <a:pt x="14343" y="6787"/>
                </a:lnTo>
                <a:lnTo>
                  <a:pt x="14269" y="6750"/>
                </a:lnTo>
                <a:lnTo>
                  <a:pt x="14086" y="6750"/>
                </a:lnTo>
                <a:lnTo>
                  <a:pt x="13902" y="6823"/>
                </a:lnTo>
                <a:lnTo>
                  <a:pt x="13536" y="6970"/>
                </a:lnTo>
                <a:lnTo>
                  <a:pt x="13316" y="7043"/>
                </a:lnTo>
                <a:lnTo>
                  <a:pt x="13095" y="7080"/>
                </a:lnTo>
                <a:lnTo>
                  <a:pt x="12655" y="7080"/>
                </a:lnTo>
                <a:lnTo>
                  <a:pt x="12509" y="7007"/>
                </a:lnTo>
                <a:lnTo>
                  <a:pt x="12435" y="6933"/>
                </a:lnTo>
                <a:lnTo>
                  <a:pt x="12362" y="6823"/>
                </a:lnTo>
                <a:lnTo>
                  <a:pt x="12362" y="6713"/>
                </a:lnTo>
                <a:lnTo>
                  <a:pt x="12398" y="6603"/>
                </a:lnTo>
                <a:lnTo>
                  <a:pt x="12472" y="6493"/>
                </a:lnTo>
                <a:lnTo>
                  <a:pt x="12655" y="6310"/>
                </a:lnTo>
                <a:lnTo>
                  <a:pt x="12875" y="6163"/>
                </a:lnTo>
                <a:lnTo>
                  <a:pt x="13132" y="6053"/>
                </a:lnTo>
                <a:lnTo>
                  <a:pt x="13609" y="5906"/>
                </a:lnTo>
                <a:lnTo>
                  <a:pt x="14453" y="5613"/>
                </a:lnTo>
                <a:lnTo>
                  <a:pt x="14893" y="5429"/>
                </a:lnTo>
                <a:lnTo>
                  <a:pt x="15076" y="5319"/>
                </a:lnTo>
                <a:lnTo>
                  <a:pt x="15260" y="5173"/>
                </a:lnTo>
                <a:lnTo>
                  <a:pt x="15516" y="4953"/>
                </a:lnTo>
                <a:lnTo>
                  <a:pt x="15736" y="4659"/>
                </a:lnTo>
                <a:lnTo>
                  <a:pt x="15736" y="4696"/>
                </a:lnTo>
                <a:lnTo>
                  <a:pt x="15700" y="4806"/>
                </a:lnTo>
                <a:lnTo>
                  <a:pt x="15773" y="4916"/>
                </a:lnTo>
                <a:lnTo>
                  <a:pt x="15847" y="4989"/>
                </a:lnTo>
                <a:lnTo>
                  <a:pt x="15957" y="5026"/>
                </a:lnTo>
                <a:lnTo>
                  <a:pt x="16103" y="5063"/>
                </a:lnTo>
                <a:lnTo>
                  <a:pt x="16177" y="5099"/>
                </a:lnTo>
                <a:lnTo>
                  <a:pt x="16250" y="5209"/>
                </a:lnTo>
                <a:lnTo>
                  <a:pt x="16323" y="5356"/>
                </a:lnTo>
                <a:lnTo>
                  <a:pt x="16140" y="5393"/>
                </a:lnTo>
                <a:lnTo>
                  <a:pt x="15920" y="5466"/>
                </a:lnTo>
                <a:lnTo>
                  <a:pt x="15553" y="5650"/>
                </a:lnTo>
                <a:lnTo>
                  <a:pt x="15003" y="5833"/>
                </a:lnTo>
                <a:lnTo>
                  <a:pt x="14783" y="5906"/>
                </a:lnTo>
                <a:lnTo>
                  <a:pt x="14709" y="5980"/>
                </a:lnTo>
                <a:lnTo>
                  <a:pt x="14636" y="6090"/>
                </a:lnTo>
                <a:lnTo>
                  <a:pt x="14599" y="6163"/>
                </a:lnTo>
                <a:lnTo>
                  <a:pt x="14673" y="6273"/>
                </a:lnTo>
                <a:lnTo>
                  <a:pt x="14783" y="6310"/>
                </a:lnTo>
                <a:lnTo>
                  <a:pt x="14893" y="6310"/>
                </a:lnTo>
                <a:lnTo>
                  <a:pt x="15150" y="6273"/>
                </a:lnTo>
                <a:lnTo>
                  <a:pt x="15406" y="6163"/>
                </a:lnTo>
                <a:lnTo>
                  <a:pt x="15626" y="6053"/>
                </a:lnTo>
                <a:lnTo>
                  <a:pt x="16030" y="5870"/>
                </a:lnTo>
                <a:lnTo>
                  <a:pt x="16213" y="5723"/>
                </a:lnTo>
                <a:lnTo>
                  <a:pt x="16397" y="5576"/>
                </a:lnTo>
                <a:lnTo>
                  <a:pt x="16397" y="5833"/>
                </a:lnTo>
                <a:lnTo>
                  <a:pt x="16397" y="6090"/>
                </a:lnTo>
                <a:lnTo>
                  <a:pt x="16397" y="6493"/>
                </a:lnTo>
                <a:lnTo>
                  <a:pt x="16397" y="6567"/>
                </a:lnTo>
                <a:lnTo>
                  <a:pt x="16323" y="6603"/>
                </a:lnTo>
                <a:lnTo>
                  <a:pt x="16177" y="6933"/>
                </a:lnTo>
                <a:lnTo>
                  <a:pt x="16067" y="7264"/>
                </a:lnTo>
                <a:lnTo>
                  <a:pt x="15076" y="7264"/>
                </a:lnTo>
                <a:lnTo>
                  <a:pt x="14783" y="7300"/>
                </a:lnTo>
                <a:lnTo>
                  <a:pt x="14526" y="7410"/>
                </a:lnTo>
                <a:lnTo>
                  <a:pt x="14343" y="7594"/>
                </a:lnTo>
                <a:lnTo>
                  <a:pt x="14196" y="7814"/>
                </a:lnTo>
                <a:lnTo>
                  <a:pt x="14086" y="8034"/>
                </a:lnTo>
                <a:lnTo>
                  <a:pt x="14049" y="8181"/>
                </a:lnTo>
                <a:lnTo>
                  <a:pt x="14012" y="8327"/>
                </a:lnTo>
                <a:lnTo>
                  <a:pt x="14049" y="8584"/>
                </a:lnTo>
                <a:lnTo>
                  <a:pt x="14159" y="8841"/>
                </a:lnTo>
                <a:lnTo>
                  <a:pt x="14306" y="9098"/>
                </a:lnTo>
                <a:lnTo>
                  <a:pt x="14489" y="9318"/>
                </a:lnTo>
                <a:lnTo>
                  <a:pt x="14673" y="9538"/>
                </a:lnTo>
                <a:lnTo>
                  <a:pt x="14856" y="9758"/>
                </a:lnTo>
                <a:lnTo>
                  <a:pt x="15003" y="9831"/>
                </a:lnTo>
                <a:lnTo>
                  <a:pt x="15150" y="9868"/>
                </a:lnTo>
                <a:lnTo>
                  <a:pt x="15223" y="9831"/>
                </a:lnTo>
                <a:lnTo>
                  <a:pt x="15260" y="9758"/>
                </a:lnTo>
                <a:lnTo>
                  <a:pt x="15260" y="9685"/>
                </a:lnTo>
                <a:lnTo>
                  <a:pt x="15260" y="9574"/>
                </a:lnTo>
                <a:lnTo>
                  <a:pt x="15150" y="9428"/>
                </a:lnTo>
                <a:lnTo>
                  <a:pt x="14893" y="9134"/>
                </a:lnTo>
                <a:lnTo>
                  <a:pt x="14709" y="8951"/>
                </a:lnTo>
                <a:lnTo>
                  <a:pt x="14563" y="8731"/>
                </a:lnTo>
                <a:lnTo>
                  <a:pt x="14489" y="8511"/>
                </a:lnTo>
                <a:lnTo>
                  <a:pt x="14453" y="8364"/>
                </a:lnTo>
                <a:lnTo>
                  <a:pt x="14453" y="8254"/>
                </a:lnTo>
                <a:lnTo>
                  <a:pt x="14489" y="8107"/>
                </a:lnTo>
                <a:lnTo>
                  <a:pt x="14563" y="7997"/>
                </a:lnTo>
                <a:lnTo>
                  <a:pt x="14673" y="7850"/>
                </a:lnTo>
                <a:lnTo>
                  <a:pt x="14893" y="7740"/>
                </a:lnTo>
                <a:lnTo>
                  <a:pt x="15113" y="7667"/>
                </a:lnTo>
                <a:lnTo>
                  <a:pt x="15333" y="7630"/>
                </a:lnTo>
                <a:lnTo>
                  <a:pt x="16103" y="7630"/>
                </a:lnTo>
                <a:lnTo>
                  <a:pt x="15993" y="7850"/>
                </a:lnTo>
                <a:lnTo>
                  <a:pt x="15957" y="7961"/>
                </a:lnTo>
                <a:lnTo>
                  <a:pt x="15993" y="8107"/>
                </a:lnTo>
                <a:lnTo>
                  <a:pt x="16030" y="8327"/>
                </a:lnTo>
                <a:lnTo>
                  <a:pt x="16030" y="8584"/>
                </a:lnTo>
                <a:lnTo>
                  <a:pt x="16030" y="8804"/>
                </a:lnTo>
                <a:lnTo>
                  <a:pt x="15993" y="9024"/>
                </a:lnTo>
                <a:lnTo>
                  <a:pt x="15920" y="8841"/>
                </a:lnTo>
                <a:lnTo>
                  <a:pt x="15847" y="8694"/>
                </a:lnTo>
                <a:lnTo>
                  <a:pt x="15736" y="8511"/>
                </a:lnTo>
                <a:lnTo>
                  <a:pt x="15590" y="8364"/>
                </a:lnTo>
                <a:lnTo>
                  <a:pt x="15516" y="8327"/>
                </a:lnTo>
                <a:lnTo>
                  <a:pt x="15370" y="8327"/>
                </a:lnTo>
                <a:lnTo>
                  <a:pt x="15296" y="8364"/>
                </a:lnTo>
                <a:lnTo>
                  <a:pt x="15260" y="8437"/>
                </a:lnTo>
                <a:lnTo>
                  <a:pt x="15260" y="8511"/>
                </a:lnTo>
                <a:lnTo>
                  <a:pt x="15260" y="8584"/>
                </a:lnTo>
                <a:lnTo>
                  <a:pt x="15296" y="8657"/>
                </a:lnTo>
                <a:lnTo>
                  <a:pt x="15480" y="8914"/>
                </a:lnTo>
                <a:lnTo>
                  <a:pt x="15590" y="9171"/>
                </a:lnTo>
                <a:lnTo>
                  <a:pt x="15626" y="9464"/>
                </a:lnTo>
                <a:lnTo>
                  <a:pt x="15590" y="9795"/>
                </a:lnTo>
                <a:lnTo>
                  <a:pt x="15590" y="9868"/>
                </a:lnTo>
                <a:lnTo>
                  <a:pt x="15626" y="9978"/>
                </a:lnTo>
                <a:lnTo>
                  <a:pt x="15370" y="10308"/>
                </a:lnTo>
                <a:lnTo>
                  <a:pt x="15040" y="10638"/>
                </a:lnTo>
                <a:lnTo>
                  <a:pt x="14893" y="10748"/>
                </a:lnTo>
                <a:lnTo>
                  <a:pt x="14673" y="10895"/>
                </a:lnTo>
                <a:lnTo>
                  <a:pt x="14269" y="11042"/>
                </a:lnTo>
                <a:lnTo>
                  <a:pt x="14306" y="10968"/>
                </a:lnTo>
                <a:lnTo>
                  <a:pt x="14343" y="10638"/>
                </a:lnTo>
                <a:lnTo>
                  <a:pt x="14306" y="10345"/>
                </a:lnTo>
                <a:lnTo>
                  <a:pt x="14233" y="10015"/>
                </a:lnTo>
                <a:lnTo>
                  <a:pt x="14086" y="9721"/>
                </a:lnTo>
                <a:lnTo>
                  <a:pt x="13902" y="9428"/>
                </a:lnTo>
                <a:lnTo>
                  <a:pt x="13682" y="9171"/>
                </a:lnTo>
                <a:lnTo>
                  <a:pt x="13499" y="9024"/>
                </a:lnTo>
                <a:lnTo>
                  <a:pt x="13426" y="8914"/>
                </a:lnTo>
                <a:lnTo>
                  <a:pt x="13352" y="8841"/>
                </a:lnTo>
                <a:lnTo>
                  <a:pt x="13169" y="8841"/>
                </a:lnTo>
                <a:lnTo>
                  <a:pt x="12839" y="8694"/>
                </a:lnTo>
                <a:lnTo>
                  <a:pt x="12875" y="8584"/>
                </a:lnTo>
                <a:lnTo>
                  <a:pt x="12875" y="8437"/>
                </a:lnTo>
                <a:lnTo>
                  <a:pt x="12875" y="8364"/>
                </a:lnTo>
                <a:lnTo>
                  <a:pt x="12839" y="8327"/>
                </a:lnTo>
                <a:lnTo>
                  <a:pt x="12765" y="8291"/>
                </a:lnTo>
                <a:lnTo>
                  <a:pt x="12655" y="8291"/>
                </a:lnTo>
                <a:lnTo>
                  <a:pt x="12582" y="8327"/>
                </a:lnTo>
                <a:lnTo>
                  <a:pt x="12545" y="8401"/>
                </a:lnTo>
                <a:lnTo>
                  <a:pt x="12472" y="8584"/>
                </a:lnTo>
                <a:lnTo>
                  <a:pt x="12252" y="8547"/>
                </a:lnTo>
                <a:lnTo>
                  <a:pt x="12032" y="8584"/>
                </a:lnTo>
                <a:lnTo>
                  <a:pt x="11812" y="8621"/>
                </a:lnTo>
                <a:lnTo>
                  <a:pt x="11628" y="8694"/>
                </a:lnTo>
                <a:lnTo>
                  <a:pt x="11555" y="8584"/>
                </a:lnTo>
                <a:lnTo>
                  <a:pt x="11445" y="8511"/>
                </a:lnTo>
                <a:lnTo>
                  <a:pt x="11261" y="8511"/>
                </a:lnTo>
                <a:lnTo>
                  <a:pt x="11188" y="8584"/>
                </a:lnTo>
                <a:lnTo>
                  <a:pt x="11115" y="8657"/>
                </a:lnTo>
                <a:lnTo>
                  <a:pt x="11041" y="8731"/>
                </a:lnTo>
                <a:lnTo>
                  <a:pt x="10895" y="8914"/>
                </a:lnTo>
                <a:lnTo>
                  <a:pt x="10748" y="9061"/>
                </a:lnTo>
                <a:lnTo>
                  <a:pt x="10454" y="9208"/>
                </a:lnTo>
                <a:lnTo>
                  <a:pt x="10124" y="9318"/>
                </a:lnTo>
                <a:lnTo>
                  <a:pt x="9794" y="9391"/>
                </a:lnTo>
                <a:lnTo>
                  <a:pt x="9464" y="9428"/>
                </a:lnTo>
                <a:lnTo>
                  <a:pt x="8767" y="9428"/>
                </a:lnTo>
                <a:lnTo>
                  <a:pt x="8327" y="9354"/>
                </a:lnTo>
                <a:lnTo>
                  <a:pt x="8180" y="9318"/>
                </a:lnTo>
                <a:lnTo>
                  <a:pt x="8143" y="9318"/>
                </a:lnTo>
                <a:lnTo>
                  <a:pt x="8143" y="9281"/>
                </a:lnTo>
                <a:lnTo>
                  <a:pt x="8143" y="9134"/>
                </a:lnTo>
                <a:lnTo>
                  <a:pt x="8033" y="9024"/>
                </a:lnTo>
                <a:lnTo>
                  <a:pt x="8290" y="8621"/>
                </a:lnTo>
                <a:lnTo>
                  <a:pt x="8547" y="8181"/>
                </a:lnTo>
                <a:lnTo>
                  <a:pt x="8767" y="7924"/>
                </a:lnTo>
                <a:lnTo>
                  <a:pt x="8987" y="7630"/>
                </a:lnTo>
                <a:lnTo>
                  <a:pt x="9244" y="7410"/>
                </a:lnTo>
                <a:lnTo>
                  <a:pt x="9501" y="7154"/>
                </a:lnTo>
                <a:lnTo>
                  <a:pt x="9794" y="6970"/>
                </a:lnTo>
                <a:lnTo>
                  <a:pt x="10088" y="6787"/>
                </a:lnTo>
                <a:lnTo>
                  <a:pt x="10234" y="6713"/>
                </a:lnTo>
                <a:lnTo>
                  <a:pt x="10418" y="6713"/>
                </a:lnTo>
                <a:lnTo>
                  <a:pt x="10491" y="6750"/>
                </a:lnTo>
                <a:lnTo>
                  <a:pt x="10528" y="6823"/>
                </a:lnTo>
                <a:lnTo>
                  <a:pt x="10528" y="6897"/>
                </a:lnTo>
                <a:lnTo>
                  <a:pt x="10528" y="7043"/>
                </a:lnTo>
                <a:lnTo>
                  <a:pt x="10454" y="7154"/>
                </a:lnTo>
                <a:lnTo>
                  <a:pt x="10308" y="7374"/>
                </a:lnTo>
                <a:lnTo>
                  <a:pt x="10051" y="7667"/>
                </a:lnTo>
                <a:lnTo>
                  <a:pt x="9757" y="7961"/>
                </a:lnTo>
                <a:lnTo>
                  <a:pt x="9501" y="8291"/>
                </a:lnTo>
                <a:lnTo>
                  <a:pt x="9281" y="8657"/>
                </a:lnTo>
                <a:lnTo>
                  <a:pt x="9281" y="8731"/>
                </a:lnTo>
                <a:lnTo>
                  <a:pt x="9317" y="8841"/>
                </a:lnTo>
                <a:lnTo>
                  <a:pt x="9391" y="8878"/>
                </a:lnTo>
                <a:lnTo>
                  <a:pt x="9501" y="8878"/>
                </a:lnTo>
                <a:lnTo>
                  <a:pt x="9721" y="8694"/>
                </a:lnTo>
                <a:lnTo>
                  <a:pt x="9941" y="8474"/>
                </a:lnTo>
                <a:lnTo>
                  <a:pt x="10271" y="7997"/>
                </a:lnTo>
                <a:lnTo>
                  <a:pt x="10601" y="7630"/>
                </a:lnTo>
                <a:lnTo>
                  <a:pt x="10748" y="7447"/>
                </a:lnTo>
                <a:lnTo>
                  <a:pt x="10858" y="7227"/>
                </a:lnTo>
                <a:lnTo>
                  <a:pt x="10895" y="7043"/>
                </a:lnTo>
                <a:lnTo>
                  <a:pt x="10895" y="6860"/>
                </a:lnTo>
                <a:lnTo>
                  <a:pt x="10858" y="6677"/>
                </a:lnTo>
                <a:lnTo>
                  <a:pt x="10784" y="6530"/>
                </a:lnTo>
                <a:lnTo>
                  <a:pt x="10674" y="6383"/>
                </a:lnTo>
                <a:lnTo>
                  <a:pt x="10491" y="6310"/>
                </a:lnTo>
                <a:lnTo>
                  <a:pt x="10344" y="6310"/>
                </a:lnTo>
                <a:lnTo>
                  <a:pt x="10124" y="6347"/>
                </a:lnTo>
                <a:lnTo>
                  <a:pt x="9904" y="6420"/>
                </a:lnTo>
                <a:lnTo>
                  <a:pt x="9684" y="6567"/>
                </a:lnTo>
                <a:lnTo>
                  <a:pt x="9281" y="6860"/>
                </a:lnTo>
                <a:lnTo>
                  <a:pt x="8914" y="7190"/>
                </a:lnTo>
                <a:lnTo>
                  <a:pt x="8584" y="7557"/>
                </a:lnTo>
                <a:lnTo>
                  <a:pt x="8290" y="7887"/>
                </a:lnTo>
                <a:lnTo>
                  <a:pt x="8033" y="8254"/>
                </a:lnTo>
                <a:lnTo>
                  <a:pt x="7850" y="8657"/>
                </a:lnTo>
                <a:lnTo>
                  <a:pt x="7777" y="8878"/>
                </a:lnTo>
                <a:lnTo>
                  <a:pt x="7740" y="9098"/>
                </a:lnTo>
                <a:lnTo>
                  <a:pt x="7703" y="9098"/>
                </a:lnTo>
                <a:lnTo>
                  <a:pt x="7667" y="9171"/>
                </a:lnTo>
                <a:lnTo>
                  <a:pt x="7556" y="9208"/>
                </a:lnTo>
                <a:lnTo>
                  <a:pt x="7300" y="9208"/>
                </a:lnTo>
                <a:lnTo>
                  <a:pt x="6823" y="9098"/>
                </a:lnTo>
                <a:lnTo>
                  <a:pt x="6236" y="9098"/>
                </a:lnTo>
                <a:lnTo>
                  <a:pt x="5686" y="9171"/>
                </a:lnTo>
                <a:lnTo>
                  <a:pt x="5612" y="9171"/>
                </a:lnTo>
                <a:lnTo>
                  <a:pt x="5612" y="8988"/>
                </a:lnTo>
                <a:lnTo>
                  <a:pt x="5612" y="8804"/>
                </a:lnTo>
                <a:lnTo>
                  <a:pt x="5686" y="8657"/>
                </a:lnTo>
                <a:lnTo>
                  <a:pt x="5759" y="8511"/>
                </a:lnTo>
                <a:lnTo>
                  <a:pt x="5869" y="8364"/>
                </a:lnTo>
                <a:lnTo>
                  <a:pt x="6016" y="8291"/>
                </a:lnTo>
                <a:lnTo>
                  <a:pt x="6163" y="8181"/>
                </a:lnTo>
                <a:lnTo>
                  <a:pt x="6383" y="8144"/>
                </a:lnTo>
                <a:lnTo>
                  <a:pt x="6749" y="8034"/>
                </a:lnTo>
                <a:lnTo>
                  <a:pt x="7080" y="7924"/>
                </a:lnTo>
                <a:lnTo>
                  <a:pt x="7410" y="7777"/>
                </a:lnTo>
                <a:lnTo>
                  <a:pt x="7703" y="7594"/>
                </a:lnTo>
                <a:lnTo>
                  <a:pt x="7960" y="7374"/>
                </a:lnTo>
                <a:lnTo>
                  <a:pt x="8217" y="7154"/>
                </a:lnTo>
                <a:lnTo>
                  <a:pt x="8437" y="6897"/>
                </a:lnTo>
                <a:lnTo>
                  <a:pt x="8620" y="6603"/>
                </a:lnTo>
                <a:lnTo>
                  <a:pt x="8767" y="6383"/>
                </a:lnTo>
                <a:lnTo>
                  <a:pt x="8914" y="6090"/>
                </a:lnTo>
                <a:lnTo>
                  <a:pt x="8950" y="5943"/>
                </a:lnTo>
                <a:lnTo>
                  <a:pt x="8987" y="5796"/>
                </a:lnTo>
                <a:lnTo>
                  <a:pt x="8950" y="5650"/>
                </a:lnTo>
                <a:lnTo>
                  <a:pt x="8914" y="5540"/>
                </a:lnTo>
                <a:lnTo>
                  <a:pt x="8804" y="5540"/>
                </a:lnTo>
                <a:lnTo>
                  <a:pt x="8694" y="5576"/>
                </a:lnTo>
                <a:lnTo>
                  <a:pt x="8620" y="5686"/>
                </a:lnTo>
                <a:lnTo>
                  <a:pt x="8510" y="5943"/>
                </a:lnTo>
                <a:lnTo>
                  <a:pt x="8327" y="6310"/>
                </a:lnTo>
                <a:lnTo>
                  <a:pt x="8107" y="6677"/>
                </a:lnTo>
                <a:lnTo>
                  <a:pt x="7813" y="7007"/>
                </a:lnTo>
                <a:lnTo>
                  <a:pt x="7483" y="7264"/>
                </a:lnTo>
                <a:lnTo>
                  <a:pt x="7116" y="7484"/>
                </a:lnTo>
                <a:lnTo>
                  <a:pt x="6713" y="7667"/>
                </a:lnTo>
                <a:lnTo>
                  <a:pt x="6346" y="7777"/>
                </a:lnTo>
                <a:lnTo>
                  <a:pt x="6016" y="7887"/>
                </a:lnTo>
                <a:lnTo>
                  <a:pt x="5832" y="7924"/>
                </a:lnTo>
                <a:lnTo>
                  <a:pt x="5686" y="8034"/>
                </a:lnTo>
                <a:lnTo>
                  <a:pt x="5539" y="8144"/>
                </a:lnTo>
                <a:lnTo>
                  <a:pt x="5429" y="8291"/>
                </a:lnTo>
                <a:lnTo>
                  <a:pt x="5282" y="8511"/>
                </a:lnTo>
                <a:lnTo>
                  <a:pt x="5209" y="8768"/>
                </a:lnTo>
                <a:lnTo>
                  <a:pt x="5209" y="9024"/>
                </a:lnTo>
                <a:lnTo>
                  <a:pt x="5282" y="9281"/>
                </a:lnTo>
                <a:lnTo>
                  <a:pt x="4915" y="9391"/>
                </a:lnTo>
                <a:lnTo>
                  <a:pt x="4512" y="9501"/>
                </a:lnTo>
                <a:lnTo>
                  <a:pt x="4365" y="9501"/>
                </a:lnTo>
                <a:lnTo>
                  <a:pt x="4218" y="9464"/>
                </a:lnTo>
                <a:lnTo>
                  <a:pt x="4072" y="9428"/>
                </a:lnTo>
                <a:lnTo>
                  <a:pt x="3962" y="9354"/>
                </a:lnTo>
                <a:lnTo>
                  <a:pt x="3852" y="9244"/>
                </a:lnTo>
                <a:lnTo>
                  <a:pt x="3778" y="9134"/>
                </a:lnTo>
                <a:lnTo>
                  <a:pt x="3742" y="9024"/>
                </a:lnTo>
                <a:lnTo>
                  <a:pt x="3778" y="8841"/>
                </a:lnTo>
                <a:lnTo>
                  <a:pt x="3815" y="8768"/>
                </a:lnTo>
                <a:lnTo>
                  <a:pt x="3778" y="8694"/>
                </a:lnTo>
                <a:lnTo>
                  <a:pt x="3888" y="8547"/>
                </a:lnTo>
                <a:lnTo>
                  <a:pt x="3962" y="8401"/>
                </a:lnTo>
                <a:lnTo>
                  <a:pt x="4108" y="8107"/>
                </a:lnTo>
                <a:lnTo>
                  <a:pt x="4255" y="7850"/>
                </a:lnTo>
                <a:lnTo>
                  <a:pt x="4439" y="7520"/>
                </a:lnTo>
                <a:lnTo>
                  <a:pt x="4475" y="7374"/>
                </a:lnTo>
                <a:lnTo>
                  <a:pt x="4512" y="7227"/>
                </a:lnTo>
                <a:lnTo>
                  <a:pt x="4475" y="7043"/>
                </a:lnTo>
                <a:lnTo>
                  <a:pt x="4439" y="6897"/>
                </a:lnTo>
                <a:lnTo>
                  <a:pt x="4328" y="6823"/>
                </a:lnTo>
                <a:lnTo>
                  <a:pt x="4218" y="6750"/>
                </a:lnTo>
                <a:lnTo>
                  <a:pt x="4108" y="6713"/>
                </a:lnTo>
                <a:lnTo>
                  <a:pt x="3962" y="6713"/>
                </a:lnTo>
                <a:lnTo>
                  <a:pt x="3705" y="6750"/>
                </a:lnTo>
                <a:lnTo>
                  <a:pt x="3485" y="6823"/>
                </a:lnTo>
                <a:lnTo>
                  <a:pt x="3191" y="7007"/>
                </a:lnTo>
                <a:lnTo>
                  <a:pt x="2935" y="7227"/>
                </a:lnTo>
                <a:lnTo>
                  <a:pt x="2751" y="7447"/>
                </a:lnTo>
                <a:lnTo>
                  <a:pt x="2568" y="7667"/>
                </a:lnTo>
                <a:lnTo>
                  <a:pt x="2494" y="7667"/>
                </a:lnTo>
                <a:lnTo>
                  <a:pt x="2421" y="7704"/>
                </a:lnTo>
                <a:lnTo>
                  <a:pt x="2348" y="7850"/>
                </a:lnTo>
                <a:lnTo>
                  <a:pt x="2348" y="7887"/>
                </a:lnTo>
                <a:lnTo>
                  <a:pt x="2348" y="7961"/>
                </a:lnTo>
                <a:lnTo>
                  <a:pt x="2384" y="8034"/>
                </a:lnTo>
                <a:lnTo>
                  <a:pt x="2458" y="8071"/>
                </a:lnTo>
                <a:lnTo>
                  <a:pt x="2568" y="8107"/>
                </a:lnTo>
                <a:lnTo>
                  <a:pt x="2678" y="8107"/>
                </a:lnTo>
                <a:lnTo>
                  <a:pt x="2788" y="8071"/>
                </a:lnTo>
                <a:lnTo>
                  <a:pt x="2861" y="7997"/>
                </a:lnTo>
                <a:lnTo>
                  <a:pt x="3191" y="7630"/>
                </a:lnTo>
                <a:lnTo>
                  <a:pt x="3338" y="7447"/>
                </a:lnTo>
                <a:lnTo>
                  <a:pt x="3521" y="7300"/>
                </a:lnTo>
                <a:lnTo>
                  <a:pt x="3742" y="7227"/>
                </a:lnTo>
                <a:lnTo>
                  <a:pt x="3962" y="7154"/>
                </a:lnTo>
                <a:lnTo>
                  <a:pt x="4035" y="7154"/>
                </a:lnTo>
                <a:lnTo>
                  <a:pt x="4035" y="7190"/>
                </a:lnTo>
                <a:lnTo>
                  <a:pt x="4035" y="7300"/>
                </a:lnTo>
                <a:lnTo>
                  <a:pt x="3925" y="7557"/>
                </a:lnTo>
                <a:lnTo>
                  <a:pt x="3668" y="8034"/>
                </a:lnTo>
                <a:lnTo>
                  <a:pt x="3558" y="8327"/>
                </a:lnTo>
                <a:lnTo>
                  <a:pt x="3485" y="8474"/>
                </a:lnTo>
                <a:lnTo>
                  <a:pt x="3411" y="8547"/>
                </a:lnTo>
                <a:lnTo>
                  <a:pt x="3301" y="8621"/>
                </a:lnTo>
                <a:lnTo>
                  <a:pt x="3301" y="8657"/>
                </a:lnTo>
                <a:lnTo>
                  <a:pt x="3265" y="8694"/>
                </a:lnTo>
                <a:lnTo>
                  <a:pt x="3118" y="8804"/>
                </a:lnTo>
                <a:lnTo>
                  <a:pt x="2935" y="8841"/>
                </a:lnTo>
                <a:lnTo>
                  <a:pt x="2751" y="8878"/>
                </a:lnTo>
                <a:lnTo>
                  <a:pt x="2531" y="8878"/>
                </a:lnTo>
                <a:lnTo>
                  <a:pt x="2348" y="8841"/>
                </a:lnTo>
                <a:lnTo>
                  <a:pt x="2164" y="8768"/>
                </a:lnTo>
                <a:lnTo>
                  <a:pt x="2018" y="8694"/>
                </a:lnTo>
                <a:lnTo>
                  <a:pt x="1871" y="8584"/>
                </a:lnTo>
                <a:lnTo>
                  <a:pt x="1724" y="8437"/>
                </a:lnTo>
                <a:lnTo>
                  <a:pt x="1651" y="8291"/>
                </a:lnTo>
                <a:lnTo>
                  <a:pt x="1577" y="8144"/>
                </a:lnTo>
                <a:lnTo>
                  <a:pt x="1504" y="7961"/>
                </a:lnTo>
                <a:lnTo>
                  <a:pt x="1504" y="7777"/>
                </a:lnTo>
                <a:lnTo>
                  <a:pt x="1504" y="7594"/>
                </a:lnTo>
                <a:lnTo>
                  <a:pt x="1504" y="7447"/>
                </a:lnTo>
                <a:lnTo>
                  <a:pt x="1577" y="7264"/>
                </a:lnTo>
                <a:lnTo>
                  <a:pt x="1614" y="7154"/>
                </a:lnTo>
                <a:lnTo>
                  <a:pt x="1651" y="7043"/>
                </a:lnTo>
                <a:lnTo>
                  <a:pt x="1614" y="6970"/>
                </a:lnTo>
                <a:lnTo>
                  <a:pt x="1687" y="6970"/>
                </a:lnTo>
                <a:lnTo>
                  <a:pt x="1944" y="6860"/>
                </a:lnTo>
                <a:lnTo>
                  <a:pt x="2201" y="6787"/>
                </a:lnTo>
                <a:lnTo>
                  <a:pt x="2788" y="6493"/>
                </a:lnTo>
                <a:lnTo>
                  <a:pt x="3375" y="6163"/>
                </a:lnTo>
                <a:lnTo>
                  <a:pt x="3815" y="5870"/>
                </a:lnTo>
                <a:lnTo>
                  <a:pt x="3998" y="5686"/>
                </a:lnTo>
                <a:lnTo>
                  <a:pt x="4145" y="5503"/>
                </a:lnTo>
                <a:lnTo>
                  <a:pt x="4292" y="5283"/>
                </a:lnTo>
                <a:lnTo>
                  <a:pt x="4402" y="5099"/>
                </a:lnTo>
                <a:lnTo>
                  <a:pt x="4475" y="4843"/>
                </a:lnTo>
                <a:lnTo>
                  <a:pt x="4512" y="4586"/>
                </a:lnTo>
                <a:lnTo>
                  <a:pt x="4512" y="4402"/>
                </a:lnTo>
                <a:lnTo>
                  <a:pt x="4475" y="4182"/>
                </a:lnTo>
                <a:lnTo>
                  <a:pt x="4365" y="3999"/>
                </a:lnTo>
                <a:lnTo>
                  <a:pt x="4292" y="3926"/>
                </a:lnTo>
                <a:lnTo>
                  <a:pt x="4218" y="3889"/>
                </a:lnTo>
                <a:lnTo>
                  <a:pt x="3962" y="3816"/>
                </a:lnTo>
                <a:lnTo>
                  <a:pt x="3742" y="3779"/>
                </a:lnTo>
                <a:lnTo>
                  <a:pt x="3485" y="3816"/>
                </a:lnTo>
                <a:lnTo>
                  <a:pt x="3228" y="3852"/>
                </a:lnTo>
                <a:lnTo>
                  <a:pt x="2935" y="3962"/>
                </a:lnTo>
                <a:lnTo>
                  <a:pt x="2678" y="4072"/>
                </a:lnTo>
                <a:lnTo>
                  <a:pt x="2164" y="4366"/>
                </a:lnTo>
                <a:lnTo>
                  <a:pt x="1504" y="4733"/>
                </a:lnTo>
                <a:lnTo>
                  <a:pt x="1211" y="4916"/>
                </a:lnTo>
                <a:lnTo>
                  <a:pt x="917" y="5099"/>
                </a:lnTo>
                <a:lnTo>
                  <a:pt x="844" y="5173"/>
                </a:lnTo>
                <a:lnTo>
                  <a:pt x="807" y="5246"/>
                </a:lnTo>
                <a:lnTo>
                  <a:pt x="807" y="5319"/>
                </a:lnTo>
                <a:lnTo>
                  <a:pt x="844" y="5356"/>
                </a:lnTo>
                <a:lnTo>
                  <a:pt x="880" y="5429"/>
                </a:lnTo>
                <a:lnTo>
                  <a:pt x="954" y="5466"/>
                </a:lnTo>
                <a:lnTo>
                  <a:pt x="1101" y="5466"/>
                </a:lnTo>
                <a:lnTo>
                  <a:pt x="1541" y="5246"/>
                </a:lnTo>
                <a:lnTo>
                  <a:pt x="1944" y="4989"/>
                </a:lnTo>
                <a:lnTo>
                  <a:pt x="2788" y="4512"/>
                </a:lnTo>
                <a:lnTo>
                  <a:pt x="3191" y="4329"/>
                </a:lnTo>
                <a:lnTo>
                  <a:pt x="3375" y="4256"/>
                </a:lnTo>
                <a:lnTo>
                  <a:pt x="3595" y="4219"/>
                </a:lnTo>
                <a:lnTo>
                  <a:pt x="3742" y="4182"/>
                </a:lnTo>
                <a:lnTo>
                  <a:pt x="3852" y="4219"/>
                </a:lnTo>
                <a:lnTo>
                  <a:pt x="3998" y="4256"/>
                </a:lnTo>
                <a:lnTo>
                  <a:pt x="4035" y="4292"/>
                </a:lnTo>
                <a:lnTo>
                  <a:pt x="4072" y="4366"/>
                </a:lnTo>
                <a:lnTo>
                  <a:pt x="4108" y="4476"/>
                </a:lnTo>
                <a:lnTo>
                  <a:pt x="4108" y="4586"/>
                </a:lnTo>
                <a:lnTo>
                  <a:pt x="4072" y="4843"/>
                </a:lnTo>
                <a:lnTo>
                  <a:pt x="3998" y="5026"/>
                </a:lnTo>
                <a:lnTo>
                  <a:pt x="3852" y="5246"/>
                </a:lnTo>
                <a:lnTo>
                  <a:pt x="3705" y="5393"/>
                </a:lnTo>
                <a:lnTo>
                  <a:pt x="3558" y="5576"/>
                </a:lnTo>
                <a:lnTo>
                  <a:pt x="3155" y="5833"/>
                </a:lnTo>
                <a:lnTo>
                  <a:pt x="2788" y="6053"/>
                </a:lnTo>
                <a:lnTo>
                  <a:pt x="2348" y="6310"/>
                </a:lnTo>
                <a:lnTo>
                  <a:pt x="1908" y="6530"/>
                </a:lnTo>
                <a:lnTo>
                  <a:pt x="1467" y="6750"/>
                </a:lnTo>
                <a:lnTo>
                  <a:pt x="1321" y="6823"/>
                </a:lnTo>
                <a:lnTo>
                  <a:pt x="1247" y="6860"/>
                </a:lnTo>
                <a:lnTo>
                  <a:pt x="1211" y="6933"/>
                </a:lnTo>
                <a:lnTo>
                  <a:pt x="1174" y="6933"/>
                </a:lnTo>
                <a:lnTo>
                  <a:pt x="1064" y="6860"/>
                </a:lnTo>
                <a:lnTo>
                  <a:pt x="880" y="6713"/>
                </a:lnTo>
                <a:lnTo>
                  <a:pt x="697" y="6457"/>
                </a:lnTo>
                <a:lnTo>
                  <a:pt x="587" y="6273"/>
                </a:lnTo>
                <a:lnTo>
                  <a:pt x="514" y="6053"/>
                </a:lnTo>
                <a:lnTo>
                  <a:pt x="477" y="5833"/>
                </a:lnTo>
                <a:lnTo>
                  <a:pt x="477" y="5613"/>
                </a:lnTo>
                <a:lnTo>
                  <a:pt x="477" y="5356"/>
                </a:lnTo>
                <a:lnTo>
                  <a:pt x="550" y="5136"/>
                </a:lnTo>
                <a:lnTo>
                  <a:pt x="660" y="4879"/>
                </a:lnTo>
                <a:lnTo>
                  <a:pt x="770" y="4659"/>
                </a:lnTo>
                <a:lnTo>
                  <a:pt x="917" y="4476"/>
                </a:lnTo>
                <a:lnTo>
                  <a:pt x="1101" y="4292"/>
                </a:lnTo>
                <a:lnTo>
                  <a:pt x="1504" y="3962"/>
                </a:lnTo>
                <a:lnTo>
                  <a:pt x="1908" y="3705"/>
                </a:lnTo>
                <a:lnTo>
                  <a:pt x="2384" y="3485"/>
                </a:lnTo>
                <a:lnTo>
                  <a:pt x="2458" y="3412"/>
                </a:lnTo>
                <a:lnTo>
                  <a:pt x="2494" y="3302"/>
                </a:lnTo>
                <a:lnTo>
                  <a:pt x="2568" y="3119"/>
                </a:lnTo>
                <a:lnTo>
                  <a:pt x="2715" y="2898"/>
                </a:lnTo>
                <a:lnTo>
                  <a:pt x="2898" y="2715"/>
                </a:lnTo>
                <a:lnTo>
                  <a:pt x="3045" y="2532"/>
                </a:lnTo>
                <a:lnTo>
                  <a:pt x="3228" y="2385"/>
                </a:lnTo>
                <a:lnTo>
                  <a:pt x="3448" y="2238"/>
                </a:lnTo>
                <a:lnTo>
                  <a:pt x="3632" y="2128"/>
                </a:lnTo>
                <a:lnTo>
                  <a:pt x="3852" y="2055"/>
                </a:lnTo>
                <a:lnTo>
                  <a:pt x="4108" y="1981"/>
                </a:lnTo>
                <a:lnTo>
                  <a:pt x="4328" y="1945"/>
                </a:lnTo>
                <a:lnTo>
                  <a:pt x="4549" y="1908"/>
                </a:lnTo>
                <a:lnTo>
                  <a:pt x="4695" y="2055"/>
                </a:lnTo>
                <a:lnTo>
                  <a:pt x="4879" y="2165"/>
                </a:lnTo>
                <a:lnTo>
                  <a:pt x="5135" y="2348"/>
                </a:lnTo>
                <a:lnTo>
                  <a:pt x="5356" y="2568"/>
                </a:lnTo>
                <a:lnTo>
                  <a:pt x="5466" y="2715"/>
                </a:lnTo>
                <a:lnTo>
                  <a:pt x="5539" y="2898"/>
                </a:lnTo>
                <a:lnTo>
                  <a:pt x="5649" y="3229"/>
                </a:lnTo>
                <a:lnTo>
                  <a:pt x="5722" y="3559"/>
                </a:lnTo>
                <a:lnTo>
                  <a:pt x="5686" y="3926"/>
                </a:lnTo>
                <a:lnTo>
                  <a:pt x="5612" y="4256"/>
                </a:lnTo>
                <a:lnTo>
                  <a:pt x="5466" y="4549"/>
                </a:lnTo>
                <a:lnTo>
                  <a:pt x="5062" y="5063"/>
                </a:lnTo>
                <a:lnTo>
                  <a:pt x="4879" y="5319"/>
                </a:lnTo>
                <a:lnTo>
                  <a:pt x="4732" y="5613"/>
                </a:lnTo>
                <a:lnTo>
                  <a:pt x="4659" y="5943"/>
                </a:lnTo>
                <a:lnTo>
                  <a:pt x="4659" y="6090"/>
                </a:lnTo>
                <a:lnTo>
                  <a:pt x="4659" y="6273"/>
                </a:lnTo>
                <a:lnTo>
                  <a:pt x="4695" y="6420"/>
                </a:lnTo>
                <a:lnTo>
                  <a:pt x="4769" y="6567"/>
                </a:lnTo>
                <a:lnTo>
                  <a:pt x="4805" y="6677"/>
                </a:lnTo>
                <a:lnTo>
                  <a:pt x="4915" y="6787"/>
                </a:lnTo>
                <a:lnTo>
                  <a:pt x="5135" y="6933"/>
                </a:lnTo>
                <a:lnTo>
                  <a:pt x="5392" y="7007"/>
                </a:lnTo>
                <a:lnTo>
                  <a:pt x="5649" y="7043"/>
                </a:lnTo>
                <a:lnTo>
                  <a:pt x="5942" y="7007"/>
                </a:lnTo>
                <a:lnTo>
                  <a:pt x="6199" y="6933"/>
                </a:lnTo>
                <a:lnTo>
                  <a:pt x="6456" y="6823"/>
                </a:lnTo>
                <a:lnTo>
                  <a:pt x="6676" y="6677"/>
                </a:lnTo>
                <a:lnTo>
                  <a:pt x="6896" y="6457"/>
                </a:lnTo>
                <a:lnTo>
                  <a:pt x="7043" y="6200"/>
                </a:lnTo>
                <a:lnTo>
                  <a:pt x="7226" y="5980"/>
                </a:lnTo>
                <a:lnTo>
                  <a:pt x="7667" y="5246"/>
                </a:lnTo>
                <a:lnTo>
                  <a:pt x="7887" y="4879"/>
                </a:lnTo>
                <a:lnTo>
                  <a:pt x="8107" y="4476"/>
                </a:lnTo>
                <a:lnTo>
                  <a:pt x="8143" y="4402"/>
                </a:lnTo>
                <a:lnTo>
                  <a:pt x="8107" y="4329"/>
                </a:lnTo>
                <a:lnTo>
                  <a:pt x="8070" y="4256"/>
                </a:lnTo>
                <a:lnTo>
                  <a:pt x="8033" y="4182"/>
                </a:lnTo>
                <a:lnTo>
                  <a:pt x="7777" y="4182"/>
                </a:lnTo>
                <a:lnTo>
                  <a:pt x="7703" y="4256"/>
                </a:lnTo>
                <a:lnTo>
                  <a:pt x="7520" y="4586"/>
                </a:lnTo>
                <a:lnTo>
                  <a:pt x="7300" y="4879"/>
                </a:lnTo>
                <a:lnTo>
                  <a:pt x="6933" y="5540"/>
                </a:lnTo>
                <a:lnTo>
                  <a:pt x="6749" y="5796"/>
                </a:lnTo>
                <a:lnTo>
                  <a:pt x="6566" y="6053"/>
                </a:lnTo>
                <a:lnTo>
                  <a:pt x="6383" y="6273"/>
                </a:lnTo>
                <a:lnTo>
                  <a:pt x="6126" y="6493"/>
                </a:lnTo>
                <a:lnTo>
                  <a:pt x="5942" y="6567"/>
                </a:lnTo>
                <a:lnTo>
                  <a:pt x="5796" y="6603"/>
                </a:lnTo>
                <a:lnTo>
                  <a:pt x="5612" y="6567"/>
                </a:lnTo>
                <a:lnTo>
                  <a:pt x="5466" y="6530"/>
                </a:lnTo>
                <a:lnTo>
                  <a:pt x="5319" y="6457"/>
                </a:lnTo>
                <a:lnTo>
                  <a:pt x="5209" y="6347"/>
                </a:lnTo>
                <a:lnTo>
                  <a:pt x="5135" y="6200"/>
                </a:lnTo>
                <a:lnTo>
                  <a:pt x="5099" y="6016"/>
                </a:lnTo>
                <a:lnTo>
                  <a:pt x="5135" y="5833"/>
                </a:lnTo>
                <a:lnTo>
                  <a:pt x="5172" y="5686"/>
                </a:lnTo>
                <a:lnTo>
                  <a:pt x="5356" y="5393"/>
                </a:lnTo>
                <a:lnTo>
                  <a:pt x="5759" y="4879"/>
                </a:lnTo>
                <a:lnTo>
                  <a:pt x="5906" y="4659"/>
                </a:lnTo>
                <a:lnTo>
                  <a:pt x="6016" y="4402"/>
                </a:lnTo>
                <a:lnTo>
                  <a:pt x="6126" y="4146"/>
                </a:lnTo>
                <a:lnTo>
                  <a:pt x="6163" y="3889"/>
                </a:lnTo>
                <a:lnTo>
                  <a:pt x="6163" y="3632"/>
                </a:lnTo>
                <a:lnTo>
                  <a:pt x="6163" y="3339"/>
                </a:lnTo>
                <a:lnTo>
                  <a:pt x="6089" y="3082"/>
                </a:lnTo>
                <a:lnTo>
                  <a:pt x="6016" y="2825"/>
                </a:lnTo>
                <a:lnTo>
                  <a:pt x="5832" y="2532"/>
                </a:lnTo>
                <a:lnTo>
                  <a:pt x="5576" y="2165"/>
                </a:lnTo>
                <a:lnTo>
                  <a:pt x="5429" y="2018"/>
                </a:lnTo>
                <a:lnTo>
                  <a:pt x="5282" y="1908"/>
                </a:lnTo>
                <a:lnTo>
                  <a:pt x="5099" y="1798"/>
                </a:lnTo>
                <a:lnTo>
                  <a:pt x="4915" y="1725"/>
                </a:lnTo>
                <a:lnTo>
                  <a:pt x="4915" y="1688"/>
                </a:lnTo>
                <a:lnTo>
                  <a:pt x="4915" y="1468"/>
                </a:lnTo>
                <a:lnTo>
                  <a:pt x="4989" y="1321"/>
                </a:lnTo>
                <a:lnTo>
                  <a:pt x="5062" y="1174"/>
                </a:lnTo>
                <a:lnTo>
                  <a:pt x="5172" y="1028"/>
                </a:lnTo>
                <a:lnTo>
                  <a:pt x="5319" y="918"/>
                </a:lnTo>
                <a:lnTo>
                  <a:pt x="5502" y="844"/>
                </a:lnTo>
                <a:lnTo>
                  <a:pt x="5686" y="808"/>
                </a:lnTo>
                <a:lnTo>
                  <a:pt x="5869" y="771"/>
                </a:lnTo>
                <a:lnTo>
                  <a:pt x="6016" y="771"/>
                </a:lnTo>
                <a:lnTo>
                  <a:pt x="6199" y="808"/>
                </a:lnTo>
                <a:lnTo>
                  <a:pt x="6529" y="918"/>
                </a:lnTo>
                <a:lnTo>
                  <a:pt x="7190" y="1211"/>
                </a:lnTo>
                <a:lnTo>
                  <a:pt x="7080" y="1321"/>
                </a:lnTo>
                <a:lnTo>
                  <a:pt x="7043" y="1431"/>
                </a:lnTo>
                <a:lnTo>
                  <a:pt x="7043" y="1541"/>
                </a:lnTo>
                <a:lnTo>
                  <a:pt x="7043" y="1651"/>
                </a:lnTo>
                <a:lnTo>
                  <a:pt x="7153" y="1871"/>
                </a:lnTo>
                <a:lnTo>
                  <a:pt x="7300" y="2018"/>
                </a:lnTo>
                <a:lnTo>
                  <a:pt x="7446" y="2165"/>
                </a:lnTo>
                <a:lnTo>
                  <a:pt x="7556" y="2275"/>
                </a:lnTo>
                <a:lnTo>
                  <a:pt x="7446" y="2495"/>
                </a:lnTo>
                <a:lnTo>
                  <a:pt x="7263" y="3045"/>
                </a:lnTo>
                <a:lnTo>
                  <a:pt x="7153" y="3265"/>
                </a:lnTo>
                <a:lnTo>
                  <a:pt x="7043" y="3485"/>
                </a:lnTo>
                <a:lnTo>
                  <a:pt x="6933" y="3705"/>
                </a:lnTo>
                <a:lnTo>
                  <a:pt x="6896" y="3926"/>
                </a:lnTo>
                <a:lnTo>
                  <a:pt x="6896" y="3999"/>
                </a:lnTo>
                <a:lnTo>
                  <a:pt x="6970" y="4036"/>
                </a:lnTo>
                <a:lnTo>
                  <a:pt x="7043" y="4072"/>
                </a:lnTo>
                <a:lnTo>
                  <a:pt x="7116" y="4036"/>
                </a:lnTo>
                <a:lnTo>
                  <a:pt x="7263" y="3889"/>
                </a:lnTo>
                <a:lnTo>
                  <a:pt x="7410" y="3705"/>
                </a:lnTo>
                <a:lnTo>
                  <a:pt x="7593" y="3265"/>
                </a:lnTo>
                <a:lnTo>
                  <a:pt x="7777" y="2715"/>
                </a:lnTo>
                <a:lnTo>
                  <a:pt x="7813" y="2458"/>
                </a:lnTo>
                <a:lnTo>
                  <a:pt x="7813" y="2422"/>
                </a:lnTo>
                <a:lnTo>
                  <a:pt x="8363" y="2678"/>
                </a:lnTo>
                <a:lnTo>
                  <a:pt x="8584" y="2862"/>
                </a:lnTo>
                <a:lnTo>
                  <a:pt x="8694" y="3009"/>
                </a:lnTo>
                <a:lnTo>
                  <a:pt x="8804" y="3155"/>
                </a:lnTo>
                <a:lnTo>
                  <a:pt x="8877" y="3302"/>
                </a:lnTo>
                <a:lnTo>
                  <a:pt x="8877" y="3449"/>
                </a:lnTo>
                <a:lnTo>
                  <a:pt x="8840" y="3595"/>
                </a:lnTo>
                <a:lnTo>
                  <a:pt x="8694" y="3705"/>
                </a:lnTo>
                <a:lnTo>
                  <a:pt x="8620" y="3779"/>
                </a:lnTo>
                <a:lnTo>
                  <a:pt x="8584" y="3852"/>
                </a:lnTo>
                <a:lnTo>
                  <a:pt x="8584" y="3926"/>
                </a:lnTo>
                <a:lnTo>
                  <a:pt x="8620" y="3999"/>
                </a:lnTo>
                <a:lnTo>
                  <a:pt x="8657" y="4072"/>
                </a:lnTo>
                <a:lnTo>
                  <a:pt x="8730" y="4109"/>
                </a:lnTo>
                <a:lnTo>
                  <a:pt x="8840" y="4109"/>
                </a:lnTo>
                <a:lnTo>
                  <a:pt x="8914" y="4072"/>
                </a:lnTo>
                <a:lnTo>
                  <a:pt x="9097" y="3926"/>
                </a:lnTo>
                <a:lnTo>
                  <a:pt x="9207" y="3779"/>
                </a:lnTo>
                <a:lnTo>
                  <a:pt x="9281" y="3595"/>
                </a:lnTo>
                <a:lnTo>
                  <a:pt x="9281" y="3412"/>
                </a:lnTo>
                <a:lnTo>
                  <a:pt x="9281" y="3192"/>
                </a:lnTo>
                <a:lnTo>
                  <a:pt x="9207" y="3009"/>
                </a:lnTo>
                <a:lnTo>
                  <a:pt x="9097" y="2825"/>
                </a:lnTo>
                <a:lnTo>
                  <a:pt x="8987" y="2642"/>
                </a:lnTo>
                <a:lnTo>
                  <a:pt x="8804" y="2458"/>
                </a:lnTo>
                <a:lnTo>
                  <a:pt x="8584" y="2348"/>
                </a:lnTo>
                <a:lnTo>
                  <a:pt x="8107" y="2091"/>
                </a:lnTo>
                <a:lnTo>
                  <a:pt x="7887" y="1981"/>
                </a:lnTo>
                <a:lnTo>
                  <a:pt x="7593" y="1798"/>
                </a:lnTo>
                <a:lnTo>
                  <a:pt x="7446" y="1651"/>
                </a:lnTo>
                <a:lnTo>
                  <a:pt x="7373" y="1541"/>
                </a:lnTo>
                <a:lnTo>
                  <a:pt x="7336" y="1431"/>
                </a:lnTo>
                <a:lnTo>
                  <a:pt x="7373" y="1284"/>
                </a:lnTo>
                <a:lnTo>
                  <a:pt x="7483" y="1358"/>
                </a:lnTo>
                <a:lnTo>
                  <a:pt x="7556" y="1358"/>
                </a:lnTo>
                <a:lnTo>
                  <a:pt x="7593" y="1321"/>
                </a:lnTo>
                <a:lnTo>
                  <a:pt x="7630" y="1248"/>
                </a:lnTo>
                <a:lnTo>
                  <a:pt x="7703" y="1138"/>
                </a:lnTo>
                <a:lnTo>
                  <a:pt x="7813" y="954"/>
                </a:lnTo>
                <a:lnTo>
                  <a:pt x="7923" y="808"/>
                </a:lnTo>
                <a:lnTo>
                  <a:pt x="8107" y="698"/>
                </a:lnTo>
                <a:lnTo>
                  <a:pt x="8290" y="624"/>
                </a:lnTo>
                <a:lnTo>
                  <a:pt x="8474" y="588"/>
                </a:lnTo>
                <a:lnTo>
                  <a:pt x="8694" y="551"/>
                </a:lnTo>
                <a:lnTo>
                  <a:pt x="9060" y="514"/>
                </a:lnTo>
                <a:close/>
                <a:moveTo>
                  <a:pt x="13279" y="9318"/>
                </a:moveTo>
                <a:lnTo>
                  <a:pt x="13426" y="9428"/>
                </a:lnTo>
                <a:lnTo>
                  <a:pt x="13426" y="9464"/>
                </a:lnTo>
                <a:lnTo>
                  <a:pt x="13352" y="9464"/>
                </a:lnTo>
                <a:lnTo>
                  <a:pt x="13242" y="9538"/>
                </a:lnTo>
                <a:lnTo>
                  <a:pt x="12985" y="9868"/>
                </a:lnTo>
                <a:lnTo>
                  <a:pt x="12692" y="10198"/>
                </a:lnTo>
                <a:lnTo>
                  <a:pt x="12362" y="10492"/>
                </a:lnTo>
                <a:lnTo>
                  <a:pt x="12032" y="10748"/>
                </a:lnTo>
                <a:lnTo>
                  <a:pt x="11445" y="11078"/>
                </a:lnTo>
                <a:lnTo>
                  <a:pt x="10858" y="11409"/>
                </a:lnTo>
                <a:lnTo>
                  <a:pt x="10638" y="11372"/>
                </a:lnTo>
                <a:lnTo>
                  <a:pt x="10418" y="11299"/>
                </a:lnTo>
                <a:lnTo>
                  <a:pt x="10234" y="11188"/>
                </a:lnTo>
                <a:lnTo>
                  <a:pt x="10051" y="11078"/>
                </a:lnTo>
                <a:lnTo>
                  <a:pt x="10491" y="11005"/>
                </a:lnTo>
                <a:lnTo>
                  <a:pt x="10895" y="10858"/>
                </a:lnTo>
                <a:lnTo>
                  <a:pt x="11298" y="10675"/>
                </a:lnTo>
                <a:lnTo>
                  <a:pt x="11702" y="10492"/>
                </a:lnTo>
                <a:lnTo>
                  <a:pt x="12142" y="10235"/>
                </a:lnTo>
                <a:lnTo>
                  <a:pt x="12545" y="9941"/>
                </a:lnTo>
                <a:lnTo>
                  <a:pt x="12912" y="9648"/>
                </a:lnTo>
                <a:lnTo>
                  <a:pt x="13279" y="9318"/>
                </a:lnTo>
                <a:close/>
                <a:moveTo>
                  <a:pt x="13609" y="9648"/>
                </a:moveTo>
                <a:lnTo>
                  <a:pt x="13719" y="9795"/>
                </a:lnTo>
                <a:lnTo>
                  <a:pt x="13792" y="9978"/>
                </a:lnTo>
                <a:lnTo>
                  <a:pt x="13939" y="10345"/>
                </a:lnTo>
                <a:lnTo>
                  <a:pt x="13939" y="10602"/>
                </a:lnTo>
                <a:lnTo>
                  <a:pt x="13939" y="10858"/>
                </a:lnTo>
                <a:lnTo>
                  <a:pt x="13866" y="10968"/>
                </a:lnTo>
                <a:lnTo>
                  <a:pt x="13829" y="10932"/>
                </a:lnTo>
                <a:lnTo>
                  <a:pt x="13719" y="10932"/>
                </a:lnTo>
                <a:lnTo>
                  <a:pt x="13719" y="10968"/>
                </a:lnTo>
                <a:lnTo>
                  <a:pt x="13609" y="11188"/>
                </a:lnTo>
                <a:lnTo>
                  <a:pt x="12765" y="11299"/>
                </a:lnTo>
                <a:lnTo>
                  <a:pt x="12912" y="11188"/>
                </a:lnTo>
                <a:lnTo>
                  <a:pt x="13316" y="10895"/>
                </a:lnTo>
                <a:lnTo>
                  <a:pt x="13682" y="10565"/>
                </a:lnTo>
                <a:lnTo>
                  <a:pt x="13756" y="10492"/>
                </a:lnTo>
                <a:lnTo>
                  <a:pt x="13756" y="10381"/>
                </a:lnTo>
                <a:lnTo>
                  <a:pt x="13719" y="10308"/>
                </a:lnTo>
                <a:lnTo>
                  <a:pt x="13609" y="10271"/>
                </a:lnTo>
                <a:lnTo>
                  <a:pt x="13536" y="10271"/>
                </a:lnTo>
                <a:lnTo>
                  <a:pt x="13462" y="10308"/>
                </a:lnTo>
                <a:lnTo>
                  <a:pt x="13059" y="10638"/>
                </a:lnTo>
                <a:lnTo>
                  <a:pt x="12655" y="10968"/>
                </a:lnTo>
                <a:lnTo>
                  <a:pt x="12398" y="11152"/>
                </a:lnTo>
                <a:lnTo>
                  <a:pt x="12325" y="11225"/>
                </a:lnTo>
                <a:lnTo>
                  <a:pt x="12252" y="11372"/>
                </a:lnTo>
                <a:lnTo>
                  <a:pt x="11665" y="11409"/>
                </a:lnTo>
                <a:lnTo>
                  <a:pt x="11481" y="11445"/>
                </a:lnTo>
                <a:lnTo>
                  <a:pt x="11775" y="11299"/>
                </a:lnTo>
                <a:lnTo>
                  <a:pt x="12068" y="11115"/>
                </a:lnTo>
                <a:lnTo>
                  <a:pt x="12362" y="10932"/>
                </a:lnTo>
                <a:lnTo>
                  <a:pt x="12655" y="10748"/>
                </a:lnTo>
                <a:lnTo>
                  <a:pt x="12912" y="10492"/>
                </a:lnTo>
                <a:lnTo>
                  <a:pt x="13132" y="10271"/>
                </a:lnTo>
                <a:lnTo>
                  <a:pt x="13352" y="10015"/>
                </a:lnTo>
                <a:lnTo>
                  <a:pt x="13572" y="9721"/>
                </a:lnTo>
                <a:lnTo>
                  <a:pt x="13609" y="9648"/>
                </a:lnTo>
                <a:close/>
                <a:moveTo>
                  <a:pt x="9060" y="1"/>
                </a:moveTo>
                <a:lnTo>
                  <a:pt x="8804" y="37"/>
                </a:lnTo>
                <a:lnTo>
                  <a:pt x="8547" y="37"/>
                </a:lnTo>
                <a:lnTo>
                  <a:pt x="8290" y="111"/>
                </a:lnTo>
                <a:lnTo>
                  <a:pt x="8033" y="184"/>
                </a:lnTo>
                <a:lnTo>
                  <a:pt x="7813" y="294"/>
                </a:lnTo>
                <a:lnTo>
                  <a:pt x="7593" y="441"/>
                </a:lnTo>
                <a:lnTo>
                  <a:pt x="7410" y="624"/>
                </a:lnTo>
                <a:lnTo>
                  <a:pt x="7300" y="844"/>
                </a:lnTo>
                <a:lnTo>
                  <a:pt x="6896" y="624"/>
                </a:lnTo>
                <a:lnTo>
                  <a:pt x="6493" y="441"/>
                </a:lnTo>
                <a:lnTo>
                  <a:pt x="6273" y="367"/>
                </a:lnTo>
                <a:lnTo>
                  <a:pt x="6053" y="331"/>
                </a:lnTo>
                <a:lnTo>
                  <a:pt x="5612" y="331"/>
                </a:lnTo>
                <a:lnTo>
                  <a:pt x="5392" y="404"/>
                </a:lnTo>
                <a:lnTo>
                  <a:pt x="5209" y="477"/>
                </a:lnTo>
                <a:lnTo>
                  <a:pt x="5025" y="588"/>
                </a:lnTo>
                <a:lnTo>
                  <a:pt x="4842" y="734"/>
                </a:lnTo>
                <a:lnTo>
                  <a:pt x="4695" y="881"/>
                </a:lnTo>
                <a:lnTo>
                  <a:pt x="4585" y="1064"/>
                </a:lnTo>
                <a:lnTo>
                  <a:pt x="4512" y="1248"/>
                </a:lnTo>
                <a:lnTo>
                  <a:pt x="4475" y="1468"/>
                </a:lnTo>
                <a:lnTo>
                  <a:pt x="4182" y="1505"/>
                </a:lnTo>
                <a:lnTo>
                  <a:pt x="3888" y="1541"/>
                </a:lnTo>
                <a:lnTo>
                  <a:pt x="3595" y="1651"/>
                </a:lnTo>
                <a:lnTo>
                  <a:pt x="3338" y="1798"/>
                </a:lnTo>
                <a:lnTo>
                  <a:pt x="3081" y="1945"/>
                </a:lnTo>
                <a:lnTo>
                  <a:pt x="2861" y="2091"/>
                </a:lnTo>
                <a:lnTo>
                  <a:pt x="2641" y="2312"/>
                </a:lnTo>
                <a:lnTo>
                  <a:pt x="2421" y="2532"/>
                </a:lnTo>
                <a:lnTo>
                  <a:pt x="2238" y="2788"/>
                </a:lnTo>
                <a:lnTo>
                  <a:pt x="2091" y="3082"/>
                </a:lnTo>
                <a:lnTo>
                  <a:pt x="1981" y="3155"/>
                </a:lnTo>
                <a:lnTo>
                  <a:pt x="1834" y="3229"/>
                </a:lnTo>
                <a:lnTo>
                  <a:pt x="1504" y="3375"/>
                </a:lnTo>
                <a:lnTo>
                  <a:pt x="1211" y="3559"/>
                </a:lnTo>
                <a:lnTo>
                  <a:pt x="954" y="3779"/>
                </a:lnTo>
                <a:lnTo>
                  <a:pt x="697" y="3999"/>
                </a:lnTo>
                <a:lnTo>
                  <a:pt x="477" y="4256"/>
                </a:lnTo>
                <a:lnTo>
                  <a:pt x="330" y="4512"/>
                </a:lnTo>
                <a:lnTo>
                  <a:pt x="183" y="4769"/>
                </a:lnTo>
                <a:lnTo>
                  <a:pt x="73" y="5063"/>
                </a:lnTo>
                <a:lnTo>
                  <a:pt x="37" y="5319"/>
                </a:lnTo>
                <a:lnTo>
                  <a:pt x="0" y="5613"/>
                </a:lnTo>
                <a:lnTo>
                  <a:pt x="0" y="5906"/>
                </a:lnTo>
                <a:lnTo>
                  <a:pt x="73" y="6200"/>
                </a:lnTo>
                <a:lnTo>
                  <a:pt x="183" y="6493"/>
                </a:lnTo>
                <a:lnTo>
                  <a:pt x="294" y="6713"/>
                </a:lnTo>
                <a:lnTo>
                  <a:pt x="440" y="6933"/>
                </a:lnTo>
                <a:lnTo>
                  <a:pt x="660" y="7117"/>
                </a:lnTo>
                <a:lnTo>
                  <a:pt x="880" y="7300"/>
                </a:lnTo>
                <a:lnTo>
                  <a:pt x="1064" y="7374"/>
                </a:lnTo>
                <a:lnTo>
                  <a:pt x="1027" y="7594"/>
                </a:lnTo>
                <a:lnTo>
                  <a:pt x="1027" y="7814"/>
                </a:lnTo>
                <a:lnTo>
                  <a:pt x="1064" y="8034"/>
                </a:lnTo>
                <a:lnTo>
                  <a:pt x="1101" y="8217"/>
                </a:lnTo>
                <a:lnTo>
                  <a:pt x="1174" y="8437"/>
                </a:lnTo>
                <a:lnTo>
                  <a:pt x="1284" y="8621"/>
                </a:lnTo>
                <a:lnTo>
                  <a:pt x="1431" y="8804"/>
                </a:lnTo>
                <a:lnTo>
                  <a:pt x="1614" y="8988"/>
                </a:lnTo>
                <a:lnTo>
                  <a:pt x="1797" y="9098"/>
                </a:lnTo>
                <a:lnTo>
                  <a:pt x="1981" y="9208"/>
                </a:lnTo>
                <a:lnTo>
                  <a:pt x="2201" y="9281"/>
                </a:lnTo>
                <a:lnTo>
                  <a:pt x="2421" y="9318"/>
                </a:lnTo>
                <a:lnTo>
                  <a:pt x="2641" y="9354"/>
                </a:lnTo>
                <a:lnTo>
                  <a:pt x="2861" y="9318"/>
                </a:lnTo>
                <a:lnTo>
                  <a:pt x="3081" y="9281"/>
                </a:lnTo>
                <a:lnTo>
                  <a:pt x="3301" y="9208"/>
                </a:lnTo>
                <a:lnTo>
                  <a:pt x="3375" y="9354"/>
                </a:lnTo>
                <a:lnTo>
                  <a:pt x="3448" y="9501"/>
                </a:lnTo>
                <a:lnTo>
                  <a:pt x="3595" y="9648"/>
                </a:lnTo>
                <a:lnTo>
                  <a:pt x="3742" y="9758"/>
                </a:lnTo>
                <a:lnTo>
                  <a:pt x="3925" y="9868"/>
                </a:lnTo>
                <a:lnTo>
                  <a:pt x="4108" y="9905"/>
                </a:lnTo>
                <a:lnTo>
                  <a:pt x="4292" y="9941"/>
                </a:lnTo>
                <a:lnTo>
                  <a:pt x="4475" y="9941"/>
                </a:lnTo>
                <a:lnTo>
                  <a:pt x="4842" y="9905"/>
                </a:lnTo>
                <a:lnTo>
                  <a:pt x="5246" y="9795"/>
                </a:lnTo>
                <a:lnTo>
                  <a:pt x="5686" y="9648"/>
                </a:lnTo>
                <a:lnTo>
                  <a:pt x="6163" y="9574"/>
                </a:lnTo>
                <a:lnTo>
                  <a:pt x="6603" y="9574"/>
                </a:lnTo>
                <a:lnTo>
                  <a:pt x="7080" y="9611"/>
                </a:lnTo>
                <a:lnTo>
                  <a:pt x="7446" y="9648"/>
                </a:lnTo>
                <a:lnTo>
                  <a:pt x="7630" y="9648"/>
                </a:lnTo>
                <a:lnTo>
                  <a:pt x="7813" y="9611"/>
                </a:lnTo>
                <a:lnTo>
                  <a:pt x="7960" y="9721"/>
                </a:lnTo>
                <a:lnTo>
                  <a:pt x="8143" y="9795"/>
                </a:lnTo>
                <a:lnTo>
                  <a:pt x="8327" y="9831"/>
                </a:lnTo>
                <a:lnTo>
                  <a:pt x="8547" y="9868"/>
                </a:lnTo>
                <a:lnTo>
                  <a:pt x="9024" y="9905"/>
                </a:lnTo>
                <a:lnTo>
                  <a:pt x="9391" y="9868"/>
                </a:lnTo>
                <a:lnTo>
                  <a:pt x="9501" y="9868"/>
                </a:lnTo>
                <a:lnTo>
                  <a:pt x="9354" y="10161"/>
                </a:lnTo>
                <a:lnTo>
                  <a:pt x="9317" y="10308"/>
                </a:lnTo>
                <a:lnTo>
                  <a:pt x="9281" y="10492"/>
                </a:lnTo>
                <a:lnTo>
                  <a:pt x="9317" y="10638"/>
                </a:lnTo>
                <a:lnTo>
                  <a:pt x="9354" y="10785"/>
                </a:lnTo>
                <a:lnTo>
                  <a:pt x="9464" y="11078"/>
                </a:lnTo>
                <a:lnTo>
                  <a:pt x="9647" y="11335"/>
                </a:lnTo>
                <a:lnTo>
                  <a:pt x="9831" y="11519"/>
                </a:lnTo>
                <a:lnTo>
                  <a:pt x="9977" y="11629"/>
                </a:lnTo>
                <a:lnTo>
                  <a:pt x="10198" y="11739"/>
                </a:lnTo>
                <a:lnTo>
                  <a:pt x="10381" y="11812"/>
                </a:lnTo>
                <a:lnTo>
                  <a:pt x="10821" y="11922"/>
                </a:lnTo>
                <a:lnTo>
                  <a:pt x="11298" y="11959"/>
                </a:lnTo>
                <a:lnTo>
                  <a:pt x="11775" y="11922"/>
                </a:lnTo>
                <a:lnTo>
                  <a:pt x="12215" y="11885"/>
                </a:lnTo>
                <a:lnTo>
                  <a:pt x="13095" y="11775"/>
                </a:lnTo>
                <a:lnTo>
                  <a:pt x="13939" y="11665"/>
                </a:lnTo>
                <a:lnTo>
                  <a:pt x="14343" y="11555"/>
                </a:lnTo>
                <a:lnTo>
                  <a:pt x="14746" y="11409"/>
                </a:lnTo>
                <a:lnTo>
                  <a:pt x="15076" y="11262"/>
                </a:lnTo>
                <a:lnTo>
                  <a:pt x="15370" y="11042"/>
                </a:lnTo>
                <a:lnTo>
                  <a:pt x="15626" y="10785"/>
                </a:lnTo>
                <a:lnTo>
                  <a:pt x="15847" y="10528"/>
                </a:lnTo>
                <a:lnTo>
                  <a:pt x="16030" y="10235"/>
                </a:lnTo>
                <a:lnTo>
                  <a:pt x="16213" y="9941"/>
                </a:lnTo>
                <a:lnTo>
                  <a:pt x="16360" y="9648"/>
                </a:lnTo>
                <a:lnTo>
                  <a:pt x="16433" y="9318"/>
                </a:lnTo>
                <a:lnTo>
                  <a:pt x="16507" y="8988"/>
                </a:lnTo>
                <a:lnTo>
                  <a:pt x="16543" y="8657"/>
                </a:lnTo>
                <a:lnTo>
                  <a:pt x="16507" y="8327"/>
                </a:lnTo>
                <a:lnTo>
                  <a:pt x="16470" y="7997"/>
                </a:lnTo>
                <a:lnTo>
                  <a:pt x="16690" y="7447"/>
                </a:lnTo>
                <a:lnTo>
                  <a:pt x="16837" y="6933"/>
                </a:lnTo>
                <a:lnTo>
                  <a:pt x="16910" y="6347"/>
                </a:lnTo>
                <a:lnTo>
                  <a:pt x="16910" y="5796"/>
                </a:lnTo>
                <a:lnTo>
                  <a:pt x="16837" y="5429"/>
                </a:lnTo>
                <a:lnTo>
                  <a:pt x="16727" y="5063"/>
                </a:lnTo>
                <a:lnTo>
                  <a:pt x="16654" y="4916"/>
                </a:lnTo>
                <a:lnTo>
                  <a:pt x="16543" y="4769"/>
                </a:lnTo>
                <a:lnTo>
                  <a:pt x="16397" y="4659"/>
                </a:lnTo>
                <a:lnTo>
                  <a:pt x="16250" y="4586"/>
                </a:lnTo>
                <a:lnTo>
                  <a:pt x="16250" y="4146"/>
                </a:lnTo>
                <a:lnTo>
                  <a:pt x="16177" y="3742"/>
                </a:lnTo>
                <a:lnTo>
                  <a:pt x="16030" y="3375"/>
                </a:lnTo>
                <a:lnTo>
                  <a:pt x="15773" y="3009"/>
                </a:lnTo>
                <a:lnTo>
                  <a:pt x="15626" y="2825"/>
                </a:lnTo>
                <a:lnTo>
                  <a:pt x="15443" y="2642"/>
                </a:lnTo>
                <a:lnTo>
                  <a:pt x="15223" y="2495"/>
                </a:lnTo>
                <a:lnTo>
                  <a:pt x="15003" y="2385"/>
                </a:lnTo>
                <a:lnTo>
                  <a:pt x="14746" y="2238"/>
                </a:lnTo>
                <a:lnTo>
                  <a:pt x="14526" y="2055"/>
                </a:lnTo>
                <a:lnTo>
                  <a:pt x="14379" y="1835"/>
                </a:lnTo>
                <a:lnTo>
                  <a:pt x="14233" y="1578"/>
                </a:lnTo>
                <a:lnTo>
                  <a:pt x="14123" y="1358"/>
                </a:lnTo>
                <a:lnTo>
                  <a:pt x="13976" y="1138"/>
                </a:lnTo>
                <a:lnTo>
                  <a:pt x="13829" y="991"/>
                </a:lnTo>
                <a:lnTo>
                  <a:pt x="13682" y="808"/>
                </a:lnTo>
                <a:lnTo>
                  <a:pt x="13499" y="698"/>
                </a:lnTo>
                <a:lnTo>
                  <a:pt x="13279" y="588"/>
                </a:lnTo>
                <a:lnTo>
                  <a:pt x="13059" y="514"/>
                </a:lnTo>
                <a:lnTo>
                  <a:pt x="12802" y="441"/>
                </a:lnTo>
                <a:lnTo>
                  <a:pt x="12362" y="441"/>
                </a:lnTo>
                <a:lnTo>
                  <a:pt x="11885" y="477"/>
                </a:lnTo>
                <a:lnTo>
                  <a:pt x="11408" y="588"/>
                </a:lnTo>
                <a:lnTo>
                  <a:pt x="10968" y="698"/>
                </a:lnTo>
                <a:lnTo>
                  <a:pt x="10821" y="514"/>
                </a:lnTo>
                <a:lnTo>
                  <a:pt x="10601" y="331"/>
                </a:lnTo>
                <a:lnTo>
                  <a:pt x="10381" y="221"/>
                </a:lnTo>
                <a:lnTo>
                  <a:pt x="10124" y="147"/>
                </a:lnTo>
                <a:lnTo>
                  <a:pt x="9867" y="74"/>
                </a:lnTo>
                <a:lnTo>
                  <a:pt x="9574" y="37"/>
                </a:lnTo>
                <a:lnTo>
                  <a:pt x="9060" y="1"/>
                </a:lnTo>
                <a:close/>
              </a:path>
            </a:pathLst>
          </a:custGeom>
          <a:solidFill>
            <a:srgbClr val="3C78D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68" name="Google Shape;268;p16"/>
          <p:cNvSpPr/>
          <p:nvPr/>
        </p:nvSpPr>
        <p:spPr>
          <a:xfrm rot="-5400000">
            <a:off x="6496794" y="3021440"/>
            <a:ext cx="493819" cy="631536"/>
          </a:xfrm>
          <a:custGeom>
            <a:avLst/>
            <a:gdLst/>
            <a:ahLst/>
            <a:cxnLst/>
            <a:rect l="l" t="t" r="r" b="b"/>
            <a:pathLst>
              <a:path w="9868" h="12620" extrusionOk="0">
                <a:moveTo>
                  <a:pt x="4182" y="661"/>
                </a:moveTo>
                <a:lnTo>
                  <a:pt x="4182" y="918"/>
                </a:lnTo>
                <a:lnTo>
                  <a:pt x="4182" y="1431"/>
                </a:lnTo>
                <a:lnTo>
                  <a:pt x="4145" y="2202"/>
                </a:lnTo>
                <a:lnTo>
                  <a:pt x="3925" y="2165"/>
                </a:lnTo>
                <a:lnTo>
                  <a:pt x="3962" y="2018"/>
                </a:lnTo>
                <a:lnTo>
                  <a:pt x="3962" y="1835"/>
                </a:lnTo>
                <a:lnTo>
                  <a:pt x="3889" y="1468"/>
                </a:lnTo>
                <a:lnTo>
                  <a:pt x="3852" y="1101"/>
                </a:lnTo>
                <a:lnTo>
                  <a:pt x="3889" y="918"/>
                </a:lnTo>
                <a:lnTo>
                  <a:pt x="3962" y="771"/>
                </a:lnTo>
                <a:lnTo>
                  <a:pt x="3999" y="698"/>
                </a:lnTo>
                <a:lnTo>
                  <a:pt x="4072" y="661"/>
                </a:lnTo>
                <a:close/>
                <a:moveTo>
                  <a:pt x="1541" y="404"/>
                </a:moveTo>
                <a:lnTo>
                  <a:pt x="1578" y="441"/>
                </a:lnTo>
                <a:lnTo>
                  <a:pt x="1614" y="514"/>
                </a:lnTo>
                <a:lnTo>
                  <a:pt x="1614" y="1138"/>
                </a:lnTo>
                <a:lnTo>
                  <a:pt x="1688" y="2202"/>
                </a:lnTo>
                <a:lnTo>
                  <a:pt x="1284" y="2238"/>
                </a:lnTo>
                <a:lnTo>
                  <a:pt x="1211" y="2238"/>
                </a:lnTo>
                <a:lnTo>
                  <a:pt x="1211" y="1871"/>
                </a:lnTo>
                <a:lnTo>
                  <a:pt x="1174" y="1505"/>
                </a:lnTo>
                <a:lnTo>
                  <a:pt x="1211" y="1211"/>
                </a:lnTo>
                <a:lnTo>
                  <a:pt x="1248" y="954"/>
                </a:lnTo>
                <a:lnTo>
                  <a:pt x="1358" y="404"/>
                </a:lnTo>
                <a:close/>
                <a:moveTo>
                  <a:pt x="3815" y="2678"/>
                </a:moveTo>
                <a:lnTo>
                  <a:pt x="4439" y="2715"/>
                </a:lnTo>
                <a:lnTo>
                  <a:pt x="5026" y="2789"/>
                </a:lnTo>
                <a:lnTo>
                  <a:pt x="5026" y="2825"/>
                </a:lnTo>
                <a:lnTo>
                  <a:pt x="5136" y="3485"/>
                </a:lnTo>
                <a:lnTo>
                  <a:pt x="3925" y="3559"/>
                </a:lnTo>
                <a:lnTo>
                  <a:pt x="2678" y="3632"/>
                </a:lnTo>
                <a:lnTo>
                  <a:pt x="1358" y="3669"/>
                </a:lnTo>
                <a:lnTo>
                  <a:pt x="917" y="3706"/>
                </a:lnTo>
                <a:lnTo>
                  <a:pt x="477" y="3742"/>
                </a:lnTo>
                <a:lnTo>
                  <a:pt x="441" y="3229"/>
                </a:lnTo>
                <a:lnTo>
                  <a:pt x="441" y="2972"/>
                </a:lnTo>
                <a:lnTo>
                  <a:pt x="404" y="2862"/>
                </a:lnTo>
                <a:lnTo>
                  <a:pt x="331" y="2752"/>
                </a:lnTo>
                <a:lnTo>
                  <a:pt x="587" y="2789"/>
                </a:lnTo>
                <a:lnTo>
                  <a:pt x="807" y="2789"/>
                </a:lnTo>
                <a:lnTo>
                  <a:pt x="1284" y="2752"/>
                </a:lnTo>
                <a:lnTo>
                  <a:pt x="1945" y="2678"/>
                </a:lnTo>
                <a:close/>
                <a:moveTo>
                  <a:pt x="4916" y="3999"/>
                </a:moveTo>
                <a:lnTo>
                  <a:pt x="4989" y="4072"/>
                </a:lnTo>
                <a:lnTo>
                  <a:pt x="5136" y="4109"/>
                </a:lnTo>
                <a:lnTo>
                  <a:pt x="5209" y="4072"/>
                </a:lnTo>
                <a:lnTo>
                  <a:pt x="5246" y="4623"/>
                </a:lnTo>
                <a:lnTo>
                  <a:pt x="5209" y="5173"/>
                </a:lnTo>
                <a:lnTo>
                  <a:pt x="5173" y="5430"/>
                </a:lnTo>
                <a:lnTo>
                  <a:pt x="5099" y="5723"/>
                </a:lnTo>
                <a:lnTo>
                  <a:pt x="4989" y="5980"/>
                </a:lnTo>
                <a:lnTo>
                  <a:pt x="4806" y="6200"/>
                </a:lnTo>
                <a:lnTo>
                  <a:pt x="4659" y="6310"/>
                </a:lnTo>
                <a:lnTo>
                  <a:pt x="4476" y="6420"/>
                </a:lnTo>
                <a:lnTo>
                  <a:pt x="4292" y="6457"/>
                </a:lnTo>
                <a:lnTo>
                  <a:pt x="4072" y="6493"/>
                </a:lnTo>
                <a:lnTo>
                  <a:pt x="3632" y="6530"/>
                </a:lnTo>
                <a:lnTo>
                  <a:pt x="3265" y="6567"/>
                </a:lnTo>
                <a:lnTo>
                  <a:pt x="2605" y="6567"/>
                </a:lnTo>
                <a:lnTo>
                  <a:pt x="2642" y="6493"/>
                </a:lnTo>
                <a:lnTo>
                  <a:pt x="2678" y="6383"/>
                </a:lnTo>
                <a:lnTo>
                  <a:pt x="2788" y="6310"/>
                </a:lnTo>
                <a:lnTo>
                  <a:pt x="2825" y="6273"/>
                </a:lnTo>
                <a:lnTo>
                  <a:pt x="2825" y="6237"/>
                </a:lnTo>
                <a:lnTo>
                  <a:pt x="2788" y="6200"/>
                </a:lnTo>
                <a:lnTo>
                  <a:pt x="2715" y="6200"/>
                </a:lnTo>
                <a:lnTo>
                  <a:pt x="2605" y="6237"/>
                </a:lnTo>
                <a:lnTo>
                  <a:pt x="2458" y="6310"/>
                </a:lnTo>
                <a:lnTo>
                  <a:pt x="2348" y="6420"/>
                </a:lnTo>
                <a:lnTo>
                  <a:pt x="2311" y="6567"/>
                </a:lnTo>
                <a:lnTo>
                  <a:pt x="1724" y="6493"/>
                </a:lnTo>
                <a:lnTo>
                  <a:pt x="1541" y="6457"/>
                </a:lnTo>
                <a:lnTo>
                  <a:pt x="1688" y="6420"/>
                </a:lnTo>
                <a:lnTo>
                  <a:pt x="2055" y="6383"/>
                </a:lnTo>
                <a:lnTo>
                  <a:pt x="2201" y="6310"/>
                </a:lnTo>
                <a:lnTo>
                  <a:pt x="2275" y="6237"/>
                </a:lnTo>
                <a:lnTo>
                  <a:pt x="2311" y="6163"/>
                </a:lnTo>
                <a:lnTo>
                  <a:pt x="2311" y="6090"/>
                </a:lnTo>
                <a:lnTo>
                  <a:pt x="2275" y="6016"/>
                </a:lnTo>
                <a:lnTo>
                  <a:pt x="2238" y="5980"/>
                </a:lnTo>
                <a:lnTo>
                  <a:pt x="2201" y="5943"/>
                </a:lnTo>
                <a:lnTo>
                  <a:pt x="2055" y="5943"/>
                </a:lnTo>
                <a:lnTo>
                  <a:pt x="1981" y="6016"/>
                </a:lnTo>
                <a:lnTo>
                  <a:pt x="1798" y="6053"/>
                </a:lnTo>
                <a:lnTo>
                  <a:pt x="1394" y="6127"/>
                </a:lnTo>
                <a:lnTo>
                  <a:pt x="1138" y="6200"/>
                </a:lnTo>
                <a:lnTo>
                  <a:pt x="917" y="6273"/>
                </a:lnTo>
                <a:lnTo>
                  <a:pt x="807" y="6200"/>
                </a:lnTo>
                <a:lnTo>
                  <a:pt x="697" y="6127"/>
                </a:lnTo>
                <a:lnTo>
                  <a:pt x="661" y="5980"/>
                </a:lnTo>
                <a:lnTo>
                  <a:pt x="624" y="5870"/>
                </a:lnTo>
                <a:lnTo>
                  <a:pt x="624" y="5870"/>
                </a:lnTo>
                <a:lnTo>
                  <a:pt x="844" y="5906"/>
                </a:lnTo>
                <a:lnTo>
                  <a:pt x="1504" y="5906"/>
                </a:lnTo>
                <a:lnTo>
                  <a:pt x="1724" y="5870"/>
                </a:lnTo>
                <a:lnTo>
                  <a:pt x="1945" y="5833"/>
                </a:lnTo>
                <a:lnTo>
                  <a:pt x="1981" y="5796"/>
                </a:lnTo>
                <a:lnTo>
                  <a:pt x="2018" y="5760"/>
                </a:lnTo>
                <a:lnTo>
                  <a:pt x="2055" y="5650"/>
                </a:lnTo>
                <a:lnTo>
                  <a:pt x="1981" y="5540"/>
                </a:lnTo>
                <a:lnTo>
                  <a:pt x="1945" y="5503"/>
                </a:lnTo>
                <a:lnTo>
                  <a:pt x="1504" y="5503"/>
                </a:lnTo>
                <a:lnTo>
                  <a:pt x="1101" y="5540"/>
                </a:lnTo>
                <a:lnTo>
                  <a:pt x="844" y="5576"/>
                </a:lnTo>
                <a:lnTo>
                  <a:pt x="587" y="5576"/>
                </a:lnTo>
                <a:lnTo>
                  <a:pt x="587" y="5356"/>
                </a:lnTo>
                <a:lnTo>
                  <a:pt x="734" y="5430"/>
                </a:lnTo>
                <a:lnTo>
                  <a:pt x="881" y="5466"/>
                </a:lnTo>
                <a:lnTo>
                  <a:pt x="1211" y="5466"/>
                </a:lnTo>
                <a:lnTo>
                  <a:pt x="1541" y="5393"/>
                </a:lnTo>
                <a:lnTo>
                  <a:pt x="1835" y="5246"/>
                </a:lnTo>
                <a:lnTo>
                  <a:pt x="1871" y="5173"/>
                </a:lnTo>
                <a:lnTo>
                  <a:pt x="1908" y="5099"/>
                </a:lnTo>
                <a:lnTo>
                  <a:pt x="1908" y="5026"/>
                </a:lnTo>
                <a:lnTo>
                  <a:pt x="1871" y="4953"/>
                </a:lnTo>
                <a:lnTo>
                  <a:pt x="1835" y="4916"/>
                </a:lnTo>
                <a:lnTo>
                  <a:pt x="1761" y="4879"/>
                </a:lnTo>
                <a:lnTo>
                  <a:pt x="1724" y="4879"/>
                </a:lnTo>
                <a:lnTo>
                  <a:pt x="1614" y="4916"/>
                </a:lnTo>
                <a:lnTo>
                  <a:pt x="1358" y="5026"/>
                </a:lnTo>
                <a:lnTo>
                  <a:pt x="1101" y="5099"/>
                </a:lnTo>
                <a:lnTo>
                  <a:pt x="844" y="5099"/>
                </a:lnTo>
                <a:lnTo>
                  <a:pt x="551" y="5063"/>
                </a:lnTo>
                <a:lnTo>
                  <a:pt x="551" y="4916"/>
                </a:lnTo>
                <a:lnTo>
                  <a:pt x="844" y="4879"/>
                </a:lnTo>
                <a:lnTo>
                  <a:pt x="1138" y="4879"/>
                </a:lnTo>
                <a:lnTo>
                  <a:pt x="1724" y="4769"/>
                </a:lnTo>
                <a:lnTo>
                  <a:pt x="1908" y="4696"/>
                </a:lnTo>
                <a:lnTo>
                  <a:pt x="2091" y="4586"/>
                </a:lnTo>
                <a:lnTo>
                  <a:pt x="2128" y="4513"/>
                </a:lnTo>
                <a:lnTo>
                  <a:pt x="2165" y="4439"/>
                </a:lnTo>
                <a:lnTo>
                  <a:pt x="2128" y="4329"/>
                </a:lnTo>
                <a:lnTo>
                  <a:pt x="2055" y="4256"/>
                </a:lnTo>
                <a:lnTo>
                  <a:pt x="1945" y="4182"/>
                </a:lnTo>
                <a:lnTo>
                  <a:pt x="1871" y="4182"/>
                </a:lnTo>
                <a:lnTo>
                  <a:pt x="1835" y="4219"/>
                </a:lnTo>
                <a:lnTo>
                  <a:pt x="1761" y="4256"/>
                </a:lnTo>
                <a:lnTo>
                  <a:pt x="1724" y="4329"/>
                </a:lnTo>
                <a:lnTo>
                  <a:pt x="1468" y="4403"/>
                </a:lnTo>
                <a:lnTo>
                  <a:pt x="991" y="4476"/>
                </a:lnTo>
                <a:lnTo>
                  <a:pt x="551" y="4586"/>
                </a:lnTo>
                <a:lnTo>
                  <a:pt x="514" y="4146"/>
                </a:lnTo>
                <a:lnTo>
                  <a:pt x="1358" y="4146"/>
                </a:lnTo>
                <a:lnTo>
                  <a:pt x="2678" y="4109"/>
                </a:lnTo>
                <a:lnTo>
                  <a:pt x="3815" y="4072"/>
                </a:lnTo>
                <a:lnTo>
                  <a:pt x="4916" y="3999"/>
                </a:lnTo>
                <a:close/>
                <a:moveTo>
                  <a:pt x="1211" y="1"/>
                </a:moveTo>
                <a:lnTo>
                  <a:pt x="1101" y="37"/>
                </a:lnTo>
                <a:lnTo>
                  <a:pt x="1028" y="147"/>
                </a:lnTo>
                <a:lnTo>
                  <a:pt x="881" y="771"/>
                </a:lnTo>
                <a:lnTo>
                  <a:pt x="807" y="1395"/>
                </a:lnTo>
                <a:lnTo>
                  <a:pt x="807" y="1835"/>
                </a:lnTo>
                <a:lnTo>
                  <a:pt x="807" y="2092"/>
                </a:lnTo>
                <a:lnTo>
                  <a:pt x="881" y="2312"/>
                </a:lnTo>
                <a:lnTo>
                  <a:pt x="551" y="2385"/>
                </a:lnTo>
                <a:lnTo>
                  <a:pt x="367" y="2458"/>
                </a:lnTo>
                <a:lnTo>
                  <a:pt x="221" y="2568"/>
                </a:lnTo>
                <a:lnTo>
                  <a:pt x="184" y="2605"/>
                </a:lnTo>
                <a:lnTo>
                  <a:pt x="147" y="2678"/>
                </a:lnTo>
                <a:lnTo>
                  <a:pt x="37" y="2825"/>
                </a:lnTo>
                <a:lnTo>
                  <a:pt x="37" y="3009"/>
                </a:lnTo>
                <a:lnTo>
                  <a:pt x="37" y="3375"/>
                </a:lnTo>
                <a:lnTo>
                  <a:pt x="37" y="3852"/>
                </a:lnTo>
                <a:lnTo>
                  <a:pt x="37" y="3889"/>
                </a:lnTo>
                <a:lnTo>
                  <a:pt x="0" y="3962"/>
                </a:lnTo>
                <a:lnTo>
                  <a:pt x="37" y="4072"/>
                </a:lnTo>
                <a:lnTo>
                  <a:pt x="74" y="4439"/>
                </a:lnTo>
                <a:lnTo>
                  <a:pt x="110" y="5540"/>
                </a:lnTo>
                <a:lnTo>
                  <a:pt x="110" y="5943"/>
                </a:lnTo>
                <a:lnTo>
                  <a:pt x="184" y="6127"/>
                </a:lnTo>
                <a:lnTo>
                  <a:pt x="257" y="6310"/>
                </a:lnTo>
                <a:lnTo>
                  <a:pt x="367" y="6457"/>
                </a:lnTo>
                <a:lnTo>
                  <a:pt x="477" y="6567"/>
                </a:lnTo>
                <a:lnTo>
                  <a:pt x="624" y="6677"/>
                </a:lnTo>
                <a:lnTo>
                  <a:pt x="771" y="6750"/>
                </a:lnTo>
                <a:lnTo>
                  <a:pt x="1101" y="6860"/>
                </a:lnTo>
                <a:lnTo>
                  <a:pt x="1468" y="6934"/>
                </a:lnTo>
                <a:lnTo>
                  <a:pt x="2091" y="7007"/>
                </a:lnTo>
                <a:lnTo>
                  <a:pt x="2678" y="7044"/>
                </a:lnTo>
                <a:lnTo>
                  <a:pt x="2605" y="7264"/>
                </a:lnTo>
                <a:lnTo>
                  <a:pt x="2605" y="7484"/>
                </a:lnTo>
                <a:lnTo>
                  <a:pt x="2605" y="7887"/>
                </a:lnTo>
                <a:lnTo>
                  <a:pt x="2605" y="8548"/>
                </a:lnTo>
                <a:lnTo>
                  <a:pt x="2678" y="9208"/>
                </a:lnTo>
                <a:lnTo>
                  <a:pt x="2825" y="10455"/>
                </a:lnTo>
                <a:lnTo>
                  <a:pt x="3045" y="11665"/>
                </a:lnTo>
                <a:lnTo>
                  <a:pt x="3118" y="11922"/>
                </a:lnTo>
                <a:lnTo>
                  <a:pt x="3228" y="12106"/>
                </a:lnTo>
                <a:lnTo>
                  <a:pt x="3375" y="12252"/>
                </a:lnTo>
                <a:lnTo>
                  <a:pt x="3595" y="12399"/>
                </a:lnTo>
                <a:lnTo>
                  <a:pt x="3779" y="12472"/>
                </a:lnTo>
                <a:lnTo>
                  <a:pt x="3999" y="12546"/>
                </a:lnTo>
                <a:lnTo>
                  <a:pt x="4476" y="12619"/>
                </a:lnTo>
                <a:lnTo>
                  <a:pt x="4732" y="12582"/>
                </a:lnTo>
                <a:lnTo>
                  <a:pt x="4952" y="12509"/>
                </a:lnTo>
                <a:lnTo>
                  <a:pt x="5136" y="12399"/>
                </a:lnTo>
                <a:lnTo>
                  <a:pt x="5283" y="12216"/>
                </a:lnTo>
                <a:lnTo>
                  <a:pt x="5429" y="12032"/>
                </a:lnTo>
                <a:lnTo>
                  <a:pt x="5503" y="11812"/>
                </a:lnTo>
                <a:lnTo>
                  <a:pt x="5576" y="11592"/>
                </a:lnTo>
                <a:lnTo>
                  <a:pt x="5613" y="11372"/>
                </a:lnTo>
                <a:lnTo>
                  <a:pt x="5613" y="11079"/>
                </a:lnTo>
                <a:lnTo>
                  <a:pt x="5613" y="10785"/>
                </a:lnTo>
                <a:lnTo>
                  <a:pt x="5539" y="10162"/>
                </a:lnTo>
                <a:lnTo>
                  <a:pt x="5539" y="9538"/>
                </a:lnTo>
                <a:lnTo>
                  <a:pt x="5649" y="8951"/>
                </a:lnTo>
                <a:lnTo>
                  <a:pt x="5723" y="8658"/>
                </a:lnTo>
                <a:lnTo>
                  <a:pt x="5833" y="8364"/>
                </a:lnTo>
                <a:lnTo>
                  <a:pt x="5980" y="8071"/>
                </a:lnTo>
                <a:lnTo>
                  <a:pt x="6090" y="7961"/>
                </a:lnTo>
                <a:lnTo>
                  <a:pt x="6200" y="7851"/>
                </a:lnTo>
                <a:lnTo>
                  <a:pt x="6273" y="7814"/>
                </a:lnTo>
                <a:lnTo>
                  <a:pt x="6310" y="7814"/>
                </a:lnTo>
                <a:lnTo>
                  <a:pt x="6456" y="7887"/>
                </a:lnTo>
                <a:lnTo>
                  <a:pt x="6530" y="7997"/>
                </a:lnTo>
                <a:lnTo>
                  <a:pt x="6603" y="8144"/>
                </a:lnTo>
                <a:lnTo>
                  <a:pt x="6640" y="8291"/>
                </a:lnTo>
                <a:lnTo>
                  <a:pt x="6603" y="8474"/>
                </a:lnTo>
                <a:lnTo>
                  <a:pt x="6566" y="8804"/>
                </a:lnTo>
                <a:lnTo>
                  <a:pt x="6530" y="9208"/>
                </a:lnTo>
                <a:lnTo>
                  <a:pt x="6566" y="9428"/>
                </a:lnTo>
                <a:lnTo>
                  <a:pt x="6603" y="9648"/>
                </a:lnTo>
                <a:lnTo>
                  <a:pt x="6676" y="9868"/>
                </a:lnTo>
                <a:lnTo>
                  <a:pt x="6787" y="10051"/>
                </a:lnTo>
                <a:lnTo>
                  <a:pt x="6970" y="10162"/>
                </a:lnTo>
                <a:lnTo>
                  <a:pt x="7153" y="10272"/>
                </a:lnTo>
                <a:lnTo>
                  <a:pt x="7447" y="10345"/>
                </a:lnTo>
                <a:lnTo>
                  <a:pt x="7777" y="10382"/>
                </a:lnTo>
                <a:lnTo>
                  <a:pt x="8437" y="10382"/>
                </a:lnTo>
                <a:lnTo>
                  <a:pt x="9061" y="10308"/>
                </a:lnTo>
                <a:lnTo>
                  <a:pt x="9684" y="10162"/>
                </a:lnTo>
                <a:lnTo>
                  <a:pt x="9758" y="10125"/>
                </a:lnTo>
                <a:lnTo>
                  <a:pt x="9831" y="10051"/>
                </a:lnTo>
                <a:lnTo>
                  <a:pt x="9868" y="9941"/>
                </a:lnTo>
                <a:lnTo>
                  <a:pt x="9831" y="9868"/>
                </a:lnTo>
                <a:lnTo>
                  <a:pt x="9794" y="9758"/>
                </a:lnTo>
                <a:lnTo>
                  <a:pt x="9721" y="9685"/>
                </a:lnTo>
                <a:lnTo>
                  <a:pt x="9648" y="9648"/>
                </a:lnTo>
                <a:lnTo>
                  <a:pt x="9538" y="9648"/>
                </a:lnTo>
                <a:lnTo>
                  <a:pt x="8951" y="9758"/>
                </a:lnTo>
                <a:lnTo>
                  <a:pt x="8327" y="9831"/>
                </a:lnTo>
                <a:lnTo>
                  <a:pt x="7740" y="9831"/>
                </a:lnTo>
                <a:lnTo>
                  <a:pt x="7447" y="9795"/>
                </a:lnTo>
                <a:lnTo>
                  <a:pt x="7300" y="9721"/>
                </a:lnTo>
                <a:lnTo>
                  <a:pt x="7190" y="9648"/>
                </a:lnTo>
                <a:lnTo>
                  <a:pt x="7117" y="9575"/>
                </a:lnTo>
                <a:lnTo>
                  <a:pt x="7080" y="9465"/>
                </a:lnTo>
                <a:lnTo>
                  <a:pt x="7080" y="9208"/>
                </a:lnTo>
                <a:lnTo>
                  <a:pt x="7080" y="8914"/>
                </a:lnTo>
                <a:lnTo>
                  <a:pt x="7117" y="8694"/>
                </a:lnTo>
                <a:lnTo>
                  <a:pt x="7153" y="8474"/>
                </a:lnTo>
                <a:lnTo>
                  <a:pt x="7153" y="8254"/>
                </a:lnTo>
                <a:lnTo>
                  <a:pt x="7117" y="8034"/>
                </a:lnTo>
                <a:lnTo>
                  <a:pt x="7043" y="7851"/>
                </a:lnTo>
                <a:lnTo>
                  <a:pt x="6970" y="7667"/>
                </a:lnTo>
                <a:lnTo>
                  <a:pt x="6823" y="7520"/>
                </a:lnTo>
                <a:lnTo>
                  <a:pt x="6676" y="7410"/>
                </a:lnTo>
                <a:lnTo>
                  <a:pt x="6530" y="7337"/>
                </a:lnTo>
                <a:lnTo>
                  <a:pt x="6383" y="7300"/>
                </a:lnTo>
                <a:lnTo>
                  <a:pt x="6200" y="7300"/>
                </a:lnTo>
                <a:lnTo>
                  <a:pt x="6016" y="7337"/>
                </a:lnTo>
                <a:lnTo>
                  <a:pt x="5833" y="7447"/>
                </a:lnTo>
                <a:lnTo>
                  <a:pt x="5649" y="7594"/>
                </a:lnTo>
                <a:lnTo>
                  <a:pt x="5503" y="7814"/>
                </a:lnTo>
                <a:lnTo>
                  <a:pt x="5393" y="8034"/>
                </a:lnTo>
                <a:lnTo>
                  <a:pt x="5283" y="8291"/>
                </a:lnTo>
                <a:lnTo>
                  <a:pt x="5136" y="8768"/>
                </a:lnTo>
                <a:lnTo>
                  <a:pt x="5026" y="9281"/>
                </a:lnTo>
                <a:lnTo>
                  <a:pt x="4989" y="9795"/>
                </a:lnTo>
                <a:lnTo>
                  <a:pt x="5026" y="10308"/>
                </a:lnTo>
                <a:lnTo>
                  <a:pt x="5062" y="10858"/>
                </a:lnTo>
                <a:lnTo>
                  <a:pt x="5062" y="11372"/>
                </a:lnTo>
                <a:lnTo>
                  <a:pt x="5062" y="11519"/>
                </a:lnTo>
                <a:lnTo>
                  <a:pt x="5026" y="11665"/>
                </a:lnTo>
                <a:lnTo>
                  <a:pt x="4952" y="11775"/>
                </a:lnTo>
                <a:lnTo>
                  <a:pt x="4879" y="11886"/>
                </a:lnTo>
                <a:lnTo>
                  <a:pt x="4769" y="11959"/>
                </a:lnTo>
                <a:lnTo>
                  <a:pt x="4659" y="12032"/>
                </a:lnTo>
                <a:lnTo>
                  <a:pt x="4512" y="12069"/>
                </a:lnTo>
                <a:lnTo>
                  <a:pt x="4366" y="12069"/>
                </a:lnTo>
                <a:lnTo>
                  <a:pt x="4109" y="11996"/>
                </a:lnTo>
                <a:lnTo>
                  <a:pt x="3815" y="11922"/>
                </a:lnTo>
                <a:lnTo>
                  <a:pt x="3705" y="11849"/>
                </a:lnTo>
                <a:lnTo>
                  <a:pt x="3595" y="11739"/>
                </a:lnTo>
                <a:lnTo>
                  <a:pt x="3559" y="11592"/>
                </a:lnTo>
                <a:lnTo>
                  <a:pt x="3522" y="11445"/>
                </a:lnTo>
                <a:lnTo>
                  <a:pt x="3302" y="10272"/>
                </a:lnTo>
                <a:lnTo>
                  <a:pt x="3155" y="9061"/>
                </a:lnTo>
                <a:lnTo>
                  <a:pt x="3045" y="7887"/>
                </a:lnTo>
                <a:lnTo>
                  <a:pt x="3045" y="7484"/>
                </a:lnTo>
                <a:lnTo>
                  <a:pt x="3008" y="7264"/>
                </a:lnTo>
                <a:lnTo>
                  <a:pt x="2935" y="7044"/>
                </a:lnTo>
                <a:lnTo>
                  <a:pt x="3375" y="7044"/>
                </a:lnTo>
                <a:lnTo>
                  <a:pt x="3779" y="7007"/>
                </a:lnTo>
                <a:lnTo>
                  <a:pt x="4219" y="6970"/>
                </a:lnTo>
                <a:lnTo>
                  <a:pt x="4622" y="6860"/>
                </a:lnTo>
                <a:lnTo>
                  <a:pt x="4806" y="6787"/>
                </a:lnTo>
                <a:lnTo>
                  <a:pt x="4952" y="6677"/>
                </a:lnTo>
                <a:lnTo>
                  <a:pt x="5099" y="6603"/>
                </a:lnTo>
                <a:lnTo>
                  <a:pt x="5209" y="6493"/>
                </a:lnTo>
                <a:lnTo>
                  <a:pt x="5429" y="6200"/>
                </a:lnTo>
                <a:lnTo>
                  <a:pt x="5539" y="5906"/>
                </a:lnTo>
                <a:lnTo>
                  <a:pt x="5649" y="5576"/>
                </a:lnTo>
                <a:lnTo>
                  <a:pt x="5723" y="5210"/>
                </a:lnTo>
                <a:lnTo>
                  <a:pt x="5723" y="4806"/>
                </a:lnTo>
                <a:lnTo>
                  <a:pt x="5686" y="4036"/>
                </a:lnTo>
                <a:lnTo>
                  <a:pt x="5649" y="3559"/>
                </a:lnTo>
                <a:lnTo>
                  <a:pt x="5576" y="3082"/>
                </a:lnTo>
                <a:lnTo>
                  <a:pt x="5539" y="2789"/>
                </a:lnTo>
                <a:lnTo>
                  <a:pt x="5503" y="2678"/>
                </a:lnTo>
                <a:lnTo>
                  <a:pt x="5466" y="2568"/>
                </a:lnTo>
                <a:lnTo>
                  <a:pt x="5429" y="2422"/>
                </a:lnTo>
                <a:lnTo>
                  <a:pt x="5356" y="2348"/>
                </a:lnTo>
                <a:lnTo>
                  <a:pt x="5173" y="2238"/>
                </a:lnTo>
                <a:lnTo>
                  <a:pt x="5026" y="2202"/>
                </a:lnTo>
                <a:lnTo>
                  <a:pt x="4916" y="2202"/>
                </a:lnTo>
                <a:lnTo>
                  <a:pt x="4879" y="2238"/>
                </a:lnTo>
                <a:lnTo>
                  <a:pt x="4586" y="2238"/>
                </a:lnTo>
                <a:lnTo>
                  <a:pt x="4622" y="808"/>
                </a:lnTo>
                <a:lnTo>
                  <a:pt x="4586" y="551"/>
                </a:lnTo>
                <a:lnTo>
                  <a:pt x="4549" y="441"/>
                </a:lnTo>
                <a:lnTo>
                  <a:pt x="4512" y="331"/>
                </a:lnTo>
                <a:lnTo>
                  <a:pt x="4439" y="258"/>
                </a:lnTo>
                <a:lnTo>
                  <a:pt x="4329" y="221"/>
                </a:lnTo>
                <a:lnTo>
                  <a:pt x="4219" y="184"/>
                </a:lnTo>
                <a:lnTo>
                  <a:pt x="4072" y="221"/>
                </a:lnTo>
                <a:lnTo>
                  <a:pt x="3815" y="331"/>
                </a:lnTo>
                <a:lnTo>
                  <a:pt x="3705" y="404"/>
                </a:lnTo>
                <a:lnTo>
                  <a:pt x="3632" y="514"/>
                </a:lnTo>
                <a:lnTo>
                  <a:pt x="3522" y="734"/>
                </a:lnTo>
                <a:lnTo>
                  <a:pt x="3449" y="991"/>
                </a:lnTo>
                <a:lnTo>
                  <a:pt x="3485" y="1321"/>
                </a:lnTo>
                <a:lnTo>
                  <a:pt x="3522" y="1651"/>
                </a:lnTo>
                <a:lnTo>
                  <a:pt x="3559" y="1908"/>
                </a:lnTo>
                <a:lnTo>
                  <a:pt x="3669" y="2165"/>
                </a:lnTo>
                <a:lnTo>
                  <a:pt x="2091" y="2165"/>
                </a:lnTo>
                <a:lnTo>
                  <a:pt x="2055" y="1358"/>
                </a:lnTo>
                <a:lnTo>
                  <a:pt x="2018" y="514"/>
                </a:lnTo>
                <a:lnTo>
                  <a:pt x="2018" y="368"/>
                </a:lnTo>
                <a:lnTo>
                  <a:pt x="1945" y="221"/>
                </a:lnTo>
                <a:lnTo>
                  <a:pt x="1871" y="147"/>
                </a:lnTo>
                <a:lnTo>
                  <a:pt x="1761" y="74"/>
                </a:lnTo>
                <a:lnTo>
                  <a:pt x="1651" y="37"/>
                </a:lnTo>
                <a:lnTo>
                  <a:pt x="1504" y="1"/>
                </a:lnTo>
                <a:close/>
              </a:path>
            </a:pathLst>
          </a:custGeom>
          <a:solidFill>
            <a:srgbClr val="3C78D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69" name="Google Shape;269;p16"/>
          <p:cNvSpPr/>
          <p:nvPr/>
        </p:nvSpPr>
        <p:spPr>
          <a:xfrm>
            <a:off x="6453205" y="3705907"/>
            <a:ext cx="666366" cy="752689"/>
          </a:xfrm>
          <a:custGeom>
            <a:avLst/>
            <a:gdLst/>
            <a:ahLst/>
            <a:cxnLst/>
            <a:rect l="l" t="t" r="r" b="b"/>
            <a:pathLst>
              <a:path w="13316" h="15041" extrusionOk="0">
                <a:moveTo>
                  <a:pt x="5466" y="1"/>
                </a:moveTo>
                <a:lnTo>
                  <a:pt x="5466" y="38"/>
                </a:lnTo>
                <a:lnTo>
                  <a:pt x="5576" y="1248"/>
                </a:lnTo>
                <a:lnTo>
                  <a:pt x="5612" y="1321"/>
                </a:lnTo>
                <a:lnTo>
                  <a:pt x="5649" y="1395"/>
                </a:lnTo>
                <a:lnTo>
                  <a:pt x="5759" y="1431"/>
                </a:lnTo>
                <a:lnTo>
                  <a:pt x="5833" y="1395"/>
                </a:lnTo>
                <a:lnTo>
                  <a:pt x="6713" y="881"/>
                </a:lnTo>
                <a:lnTo>
                  <a:pt x="6713" y="881"/>
                </a:lnTo>
                <a:lnTo>
                  <a:pt x="6640" y="1285"/>
                </a:lnTo>
                <a:lnTo>
                  <a:pt x="6603" y="1652"/>
                </a:lnTo>
                <a:lnTo>
                  <a:pt x="6603" y="2055"/>
                </a:lnTo>
                <a:lnTo>
                  <a:pt x="6640" y="2459"/>
                </a:lnTo>
                <a:lnTo>
                  <a:pt x="6676" y="2569"/>
                </a:lnTo>
                <a:lnTo>
                  <a:pt x="6750" y="2605"/>
                </a:lnTo>
                <a:lnTo>
                  <a:pt x="6823" y="2642"/>
                </a:lnTo>
                <a:lnTo>
                  <a:pt x="6896" y="2679"/>
                </a:lnTo>
                <a:lnTo>
                  <a:pt x="6970" y="2642"/>
                </a:lnTo>
                <a:lnTo>
                  <a:pt x="7043" y="2605"/>
                </a:lnTo>
                <a:lnTo>
                  <a:pt x="7080" y="2532"/>
                </a:lnTo>
                <a:lnTo>
                  <a:pt x="7080" y="2459"/>
                </a:lnTo>
                <a:lnTo>
                  <a:pt x="7043" y="2275"/>
                </a:lnTo>
                <a:lnTo>
                  <a:pt x="7006" y="1835"/>
                </a:lnTo>
                <a:lnTo>
                  <a:pt x="7043" y="1395"/>
                </a:lnTo>
                <a:lnTo>
                  <a:pt x="7116" y="955"/>
                </a:lnTo>
                <a:lnTo>
                  <a:pt x="7226" y="514"/>
                </a:lnTo>
                <a:lnTo>
                  <a:pt x="7190" y="404"/>
                </a:lnTo>
                <a:lnTo>
                  <a:pt x="7153" y="294"/>
                </a:lnTo>
                <a:lnTo>
                  <a:pt x="7043" y="258"/>
                </a:lnTo>
                <a:lnTo>
                  <a:pt x="6933" y="294"/>
                </a:lnTo>
                <a:lnTo>
                  <a:pt x="5906" y="918"/>
                </a:lnTo>
                <a:lnTo>
                  <a:pt x="5869" y="698"/>
                </a:lnTo>
                <a:lnTo>
                  <a:pt x="5796" y="478"/>
                </a:lnTo>
                <a:lnTo>
                  <a:pt x="5686" y="221"/>
                </a:lnTo>
                <a:lnTo>
                  <a:pt x="5576" y="1"/>
                </a:lnTo>
                <a:close/>
                <a:moveTo>
                  <a:pt x="8840" y="3816"/>
                </a:moveTo>
                <a:lnTo>
                  <a:pt x="8730" y="3852"/>
                </a:lnTo>
                <a:lnTo>
                  <a:pt x="8657" y="3926"/>
                </a:lnTo>
                <a:lnTo>
                  <a:pt x="8510" y="4146"/>
                </a:lnTo>
                <a:lnTo>
                  <a:pt x="8364" y="4293"/>
                </a:lnTo>
                <a:lnTo>
                  <a:pt x="8143" y="4476"/>
                </a:lnTo>
                <a:lnTo>
                  <a:pt x="7997" y="4659"/>
                </a:lnTo>
                <a:lnTo>
                  <a:pt x="7997" y="4733"/>
                </a:lnTo>
                <a:lnTo>
                  <a:pt x="7997" y="4769"/>
                </a:lnTo>
                <a:lnTo>
                  <a:pt x="8033" y="4806"/>
                </a:lnTo>
                <a:lnTo>
                  <a:pt x="8070" y="4843"/>
                </a:lnTo>
                <a:lnTo>
                  <a:pt x="8253" y="4843"/>
                </a:lnTo>
                <a:lnTo>
                  <a:pt x="8400" y="4806"/>
                </a:lnTo>
                <a:lnTo>
                  <a:pt x="8547" y="4733"/>
                </a:lnTo>
                <a:lnTo>
                  <a:pt x="8694" y="4659"/>
                </a:lnTo>
                <a:lnTo>
                  <a:pt x="8914" y="4403"/>
                </a:lnTo>
                <a:lnTo>
                  <a:pt x="9097" y="4146"/>
                </a:lnTo>
                <a:lnTo>
                  <a:pt x="9134" y="4073"/>
                </a:lnTo>
                <a:lnTo>
                  <a:pt x="9134" y="3963"/>
                </a:lnTo>
                <a:lnTo>
                  <a:pt x="9097" y="3889"/>
                </a:lnTo>
                <a:lnTo>
                  <a:pt x="9024" y="3852"/>
                </a:lnTo>
                <a:lnTo>
                  <a:pt x="8914" y="3816"/>
                </a:lnTo>
                <a:close/>
                <a:moveTo>
                  <a:pt x="147" y="2972"/>
                </a:moveTo>
                <a:lnTo>
                  <a:pt x="73" y="3009"/>
                </a:lnTo>
                <a:lnTo>
                  <a:pt x="37" y="3082"/>
                </a:lnTo>
                <a:lnTo>
                  <a:pt x="0" y="3229"/>
                </a:lnTo>
                <a:lnTo>
                  <a:pt x="37" y="3559"/>
                </a:lnTo>
                <a:lnTo>
                  <a:pt x="110" y="4073"/>
                </a:lnTo>
                <a:lnTo>
                  <a:pt x="220" y="4549"/>
                </a:lnTo>
                <a:lnTo>
                  <a:pt x="257" y="4623"/>
                </a:lnTo>
                <a:lnTo>
                  <a:pt x="330" y="4696"/>
                </a:lnTo>
                <a:lnTo>
                  <a:pt x="514" y="4696"/>
                </a:lnTo>
                <a:lnTo>
                  <a:pt x="1174" y="4219"/>
                </a:lnTo>
                <a:lnTo>
                  <a:pt x="1247" y="4843"/>
                </a:lnTo>
                <a:lnTo>
                  <a:pt x="1284" y="4990"/>
                </a:lnTo>
                <a:lnTo>
                  <a:pt x="1321" y="5173"/>
                </a:lnTo>
                <a:lnTo>
                  <a:pt x="1394" y="5320"/>
                </a:lnTo>
                <a:lnTo>
                  <a:pt x="1431" y="5356"/>
                </a:lnTo>
                <a:lnTo>
                  <a:pt x="1541" y="5393"/>
                </a:lnTo>
                <a:lnTo>
                  <a:pt x="1614" y="5393"/>
                </a:lnTo>
                <a:lnTo>
                  <a:pt x="1687" y="5356"/>
                </a:lnTo>
                <a:lnTo>
                  <a:pt x="1724" y="5320"/>
                </a:lnTo>
                <a:lnTo>
                  <a:pt x="1761" y="5246"/>
                </a:lnTo>
                <a:lnTo>
                  <a:pt x="1761" y="5173"/>
                </a:lnTo>
                <a:lnTo>
                  <a:pt x="1724" y="5063"/>
                </a:lnTo>
                <a:lnTo>
                  <a:pt x="1724" y="5026"/>
                </a:lnTo>
                <a:lnTo>
                  <a:pt x="1687" y="4953"/>
                </a:lnTo>
                <a:lnTo>
                  <a:pt x="1651" y="4549"/>
                </a:lnTo>
                <a:lnTo>
                  <a:pt x="1614" y="4183"/>
                </a:lnTo>
                <a:lnTo>
                  <a:pt x="1577" y="3816"/>
                </a:lnTo>
                <a:lnTo>
                  <a:pt x="1577" y="3706"/>
                </a:lnTo>
                <a:lnTo>
                  <a:pt x="1467" y="3632"/>
                </a:lnTo>
                <a:lnTo>
                  <a:pt x="1357" y="3632"/>
                </a:lnTo>
                <a:lnTo>
                  <a:pt x="1247" y="3669"/>
                </a:lnTo>
                <a:lnTo>
                  <a:pt x="880" y="3889"/>
                </a:lnTo>
                <a:lnTo>
                  <a:pt x="550" y="4146"/>
                </a:lnTo>
                <a:lnTo>
                  <a:pt x="330" y="3302"/>
                </a:lnTo>
                <a:lnTo>
                  <a:pt x="294" y="3082"/>
                </a:lnTo>
                <a:lnTo>
                  <a:pt x="220" y="2972"/>
                </a:lnTo>
                <a:close/>
                <a:moveTo>
                  <a:pt x="8400" y="2679"/>
                </a:moveTo>
                <a:lnTo>
                  <a:pt x="10124" y="5173"/>
                </a:lnTo>
                <a:lnTo>
                  <a:pt x="10161" y="5210"/>
                </a:lnTo>
                <a:lnTo>
                  <a:pt x="10124" y="5246"/>
                </a:lnTo>
                <a:lnTo>
                  <a:pt x="9684" y="5613"/>
                </a:lnTo>
                <a:lnTo>
                  <a:pt x="9207" y="6017"/>
                </a:lnTo>
                <a:lnTo>
                  <a:pt x="8804" y="6310"/>
                </a:lnTo>
                <a:lnTo>
                  <a:pt x="8584" y="6017"/>
                </a:lnTo>
                <a:lnTo>
                  <a:pt x="6970" y="3852"/>
                </a:lnTo>
                <a:lnTo>
                  <a:pt x="7703" y="3339"/>
                </a:lnTo>
                <a:lnTo>
                  <a:pt x="8033" y="3045"/>
                </a:lnTo>
                <a:lnTo>
                  <a:pt x="8364" y="2752"/>
                </a:lnTo>
                <a:lnTo>
                  <a:pt x="8400" y="2679"/>
                </a:lnTo>
                <a:close/>
                <a:moveTo>
                  <a:pt x="2494" y="7227"/>
                </a:moveTo>
                <a:lnTo>
                  <a:pt x="2421" y="7301"/>
                </a:lnTo>
                <a:lnTo>
                  <a:pt x="2421" y="7411"/>
                </a:lnTo>
                <a:lnTo>
                  <a:pt x="2678" y="7887"/>
                </a:lnTo>
                <a:lnTo>
                  <a:pt x="2494" y="8034"/>
                </a:lnTo>
                <a:lnTo>
                  <a:pt x="2458" y="8108"/>
                </a:lnTo>
                <a:lnTo>
                  <a:pt x="2421" y="8218"/>
                </a:lnTo>
                <a:lnTo>
                  <a:pt x="2421" y="8291"/>
                </a:lnTo>
                <a:lnTo>
                  <a:pt x="2494" y="8328"/>
                </a:lnTo>
                <a:lnTo>
                  <a:pt x="2605" y="8364"/>
                </a:lnTo>
                <a:lnTo>
                  <a:pt x="2678" y="8328"/>
                </a:lnTo>
                <a:lnTo>
                  <a:pt x="2861" y="8254"/>
                </a:lnTo>
                <a:lnTo>
                  <a:pt x="2935" y="8364"/>
                </a:lnTo>
                <a:lnTo>
                  <a:pt x="3155" y="8694"/>
                </a:lnTo>
                <a:lnTo>
                  <a:pt x="3301" y="8841"/>
                </a:lnTo>
                <a:lnTo>
                  <a:pt x="3375" y="8878"/>
                </a:lnTo>
                <a:lnTo>
                  <a:pt x="3485" y="8915"/>
                </a:lnTo>
                <a:lnTo>
                  <a:pt x="3558" y="8878"/>
                </a:lnTo>
                <a:lnTo>
                  <a:pt x="3595" y="8804"/>
                </a:lnTo>
                <a:lnTo>
                  <a:pt x="3632" y="8731"/>
                </a:lnTo>
                <a:lnTo>
                  <a:pt x="3595" y="8621"/>
                </a:lnTo>
                <a:lnTo>
                  <a:pt x="3558" y="8438"/>
                </a:lnTo>
                <a:lnTo>
                  <a:pt x="3301" y="8108"/>
                </a:lnTo>
                <a:lnTo>
                  <a:pt x="3228" y="7997"/>
                </a:lnTo>
                <a:lnTo>
                  <a:pt x="3558" y="7704"/>
                </a:lnTo>
                <a:lnTo>
                  <a:pt x="3595" y="7594"/>
                </a:lnTo>
                <a:lnTo>
                  <a:pt x="3595" y="7484"/>
                </a:lnTo>
                <a:lnTo>
                  <a:pt x="3558" y="7411"/>
                </a:lnTo>
                <a:lnTo>
                  <a:pt x="3485" y="7374"/>
                </a:lnTo>
                <a:lnTo>
                  <a:pt x="3412" y="7337"/>
                </a:lnTo>
                <a:lnTo>
                  <a:pt x="3338" y="7337"/>
                </a:lnTo>
                <a:lnTo>
                  <a:pt x="3228" y="7411"/>
                </a:lnTo>
                <a:lnTo>
                  <a:pt x="2971" y="7631"/>
                </a:lnTo>
                <a:lnTo>
                  <a:pt x="2641" y="7264"/>
                </a:lnTo>
                <a:lnTo>
                  <a:pt x="2568" y="7227"/>
                </a:lnTo>
                <a:close/>
                <a:moveTo>
                  <a:pt x="3191" y="6090"/>
                </a:moveTo>
                <a:lnTo>
                  <a:pt x="3595" y="6860"/>
                </a:lnTo>
                <a:lnTo>
                  <a:pt x="3998" y="7594"/>
                </a:lnTo>
                <a:lnTo>
                  <a:pt x="4439" y="8328"/>
                </a:lnTo>
                <a:lnTo>
                  <a:pt x="4915" y="9025"/>
                </a:lnTo>
                <a:lnTo>
                  <a:pt x="4769" y="9098"/>
                </a:lnTo>
                <a:lnTo>
                  <a:pt x="4622" y="9171"/>
                </a:lnTo>
                <a:lnTo>
                  <a:pt x="4365" y="9355"/>
                </a:lnTo>
                <a:lnTo>
                  <a:pt x="3778" y="9721"/>
                </a:lnTo>
                <a:lnTo>
                  <a:pt x="3522" y="9905"/>
                </a:lnTo>
                <a:lnTo>
                  <a:pt x="3412" y="10015"/>
                </a:lnTo>
                <a:lnTo>
                  <a:pt x="3265" y="10052"/>
                </a:lnTo>
                <a:lnTo>
                  <a:pt x="3228" y="10052"/>
                </a:lnTo>
                <a:lnTo>
                  <a:pt x="3191" y="10088"/>
                </a:lnTo>
                <a:lnTo>
                  <a:pt x="3191" y="10162"/>
                </a:lnTo>
                <a:lnTo>
                  <a:pt x="2421" y="9025"/>
                </a:lnTo>
                <a:lnTo>
                  <a:pt x="1761" y="7997"/>
                </a:lnTo>
                <a:lnTo>
                  <a:pt x="1064" y="7007"/>
                </a:lnTo>
                <a:lnTo>
                  <a:pt x="1394" y="6897"/>
                </a:lnTo>
                <a:lnTo>
                  <a:pt x="1724" y="6714"/>
                </a:lnTo>
                <a:lnTo>
                  <a:pt x="2348" y="6383"/>
                </a:lnTo>
                <a:lnTo>
                  <a:pt x="2494" y="6310"/>
                </a:lnTo>
                <a:lnTo>
                  <a:pt x="2641" y="6273"/>
                </a:lnTo>
                <a:lnTo>
                  <a:pt x="2935" y="6237"/>
                </a:lnTo>
                <a:lnTo>
                  <a:pt x="3081" y="6200"/>
                </a:lnTo>
                <a:lnTo>
                  <a:pt x="3191" y="6090"/>
                </a:lnTo>
                <a:close/>
                <a:moveTo>
                  <a:pt x="12729" y="11005"/>
                </a:moveTo>
                <a:lnTo>
                  <a:pt x="12655" y="11225"/>
                </a:lnTo>
                <a:lnTo>
                  <a:pt x="12582" y="11115"/>
                </a:lnTo>
                <a:lnTo>
                  <a:pt x="12729" y="11005"/>
                </a:lnTo>
                <a:close/>
                <a:moveTo>
                  <a:pt x="9647" y="12949"/>
                </a:moveTo>
                <a:lnTo>
                  <a:pt x="9721" y="13096"/>
                </a:lnTo>
                <a:lnTo>
                  <a:pt x="9831" y="13280"/>
                </a:lnTo>
                <a:lnTo>
                  <a:pt x="9941" y="13463"/>
                </a:lnTo>
                <a:lnTo>
                  <a:pt x="10088" y="13573"/>
                </a:lnTo>
                <a:lnTo>
                  <a:pt x="10051" y="13573"/>
                </a:lnTo>
                <a:lnTo>
                  <a:pt x="9647" y="13756"/>
                </a:lnTo>
                <a:lnTo>
                  <a:pt x="9647" y="13646"/>
                </a:lnTo>
                <a:lnTo>
                  <a:pt x="9574" y="13536"/>
                </a:lnTo>
                <a:lnTo>
                  <a:pt x="9427" y="13426"/>
                </a:lnTo>
                <a:lnTo>
                  <a:pt x="9354" y="13280"/>
                </a:lnTo>
                <a:lnTo>
                  <a:pt x="9281" y="13133"/>
                </a:lnTo>
                <a:lnTo>
                  <a:pt x="9244" y="12986"/>
                </a:lnTo>
                <a:lnTo>
                  <a:pt x="9647" y="12949"/>
                </a:lnTo>
                <a:close/>
                <a:moveTo>
                  <a:pt x="6640" y="12839"/>
                </a:moveTo>
                <a:lnTo>
                  <a:pt x="6493" y="13426"/>
                </a:lnTo>
                <a:lnTo>
                  <a:pt x="6419" y="14013"/>
                </a:lnTo>
                <a:lnTo>
                  <a:pt x="6419" y="14160"/>
                </a:lnTo>
                <a:lnTo>
                  <a:pt x="6163" y="13940"/>
                </a:lnTo>
                <a:lnTo>
                  <a:pt x="6126" y="13940"/>
                </a:lnTo>
                <a:lnTo>
                  <a:pt x="6126" y="13903"/>
                </a:lnTo>
                <a:lnTo>
                  <a:pt x="6126" y="13646"/>
                </a:lnTo>
                <a:lnTo>
                  <a:pt x="6163" y="13353"/>
                </a:lnTo>
                <a:lnTo>
                  <a:pt x="6236" y="13096"/>
                </a:lnTo>
                <a:lnTo>
                  <a:pt x="6346" y="12876"/>
                </a:lnTo>
                <a:lnTo>
                  <a:pt x="6640" y="12839"/>
                </a:lnTo>
                <a:close/>
                <a:moveTo>
                  <a:pt x="7336" y="13170"/>
                </a:moveTo>
                <a:lnTo>
                  <a:pt x="7263" y="13206"/>
                </a:lnTo>
                <a:lnTo>
                  <a:pt x="7226" y="13243"/>
                </a:lnTo>
                <a:lnTo>
                  <a:pt x="7080" y="13720"/>
                </a:lnTo>
                <a:lnTo>
                  <a:pt x="7006" y="13977"/>
                </a:lnTo>
                <a:lnTo>
                  <a:pt x="7006" y="14233"/>
                </a:lnTo>
                <a:lnTo>
                  <a:pt x="7006" y="14307"/>
                </a:lnTo>
                <a:lnTo>
                  <a:pt x="7043" y="14380"/>
                </a:lnTo>
                <a:lnTo>
                  <a:pt x="7116" y="14453"/>
                </a:lnTo>
                <a:lnTo>
                  <a:pt x="7190" y="14490"/>
                </a:lnTo>
                <a:lnTo>
                  <a:pt x="7263" y="14527"/>
                </a:lnTo>
                <a:lnTo>
                  <a:pt x="7336" y="14527"/>
                </a:lnTo>
                <a:lnTo>
                  <a:pt x="7410" y="14453"/>
                </a:lnTo>
                <a:lnTo>
                  <a:pt x="7483" y="14380"/>
                </a:lnTo>
                <a:lnTo>
                  <a:pt x="7483" y="14270"/>
                </a:lnTo>
                <a:lnTo>
                  <a:pt x="7446" y="14160"/>
                </a:lnTo>
                <a:lnTo>
                  <a:pt x="7373" y="14123"/>
                </a:lnTo>
                <a:lnTo>
                  <a:pt x="7373" y="13830"/>
                </a:lnTo>
                <a:lnTo>
                  <a:pt x="7410" y="13280"/>
                </a:lnTo>
                <a:lnTo>
                  <a:pt x="7373" y="13206"/>
                </a:lnTo>
                <a:lnTo>
                  <a:pt x="7336" y="13170"/>
                </a:lnTo>
                <a:close/>
                <a:moveTo>
                  <a:pt x="10418" y="5613"/>
                </a:moveTo>
                <a:lnTo>
                  <a:pt x="11188" y="6714"/>
                </a:lnTo>
                <a:lnTo>
                  <a:pt x="11555" y="7264"/>
                </a:lnTo>
                <a:lnTo>
                  <a:pt x="11922" y="7814"/>
                </a:lnTo>
                <a:lnTo>
                  <a:pt x="12252" y="8474"/>
                </a:lnTo>
                <a:lnTo>
                  <a:pt x="12399" y="8841"/>
                </a:lnTo>
                <a:lnTo>
                  <a:pt x="12545" y="9208"/>
                </a:lnTo>
                <a:lnTo>
                  <a:pt x="12619" y="9575"/>
                </a:lnTo>
                <a:lnTo>
                  <a:pt x="12692" y="9942"/>
                </a:lnTo>
                <a:lnTo>
                  <a:pt x="12729" y="10308"/>
                </a:lnTo>
                <a:lnTo>
                  <a:pt x="12729" y="10675"/>
                </a:lnTo>
                <a:lnTo>
                  <a:pt x="12325" y="10932"/>
                </a:lnTo>
                <a:lnTo>
                  <a:pt x="12288" y="10969"/>
                </a:lnTo>
                <a:lnTo>
                  <a:pt x="12252" y="11042"/>
                </a:lnTo>
                <a:lnTo>
                  <a:pt x="12288" y="11079"/>
                </a:lnTo>
                <a:lnTo>
                  <a:pt x="12325" y="11152"/>
                </a:lnTo>
                <a:lnTo>
                  <a:pt x="12435" y="11372"/>
                </a:lnTo>
                <a:lnTo>
                  <a:pt x="12509" y="11446"/>
                </a:lnTo>
                <a:lnTo>
                  <a:pt x="12582" y="11519"/>
                </a:lnTo>
                <a:lnTo>
                  <a:pt x="12472" y="11776"/>
                </a:lnTo>
                <a:lnTo>
                  <a:pt x="12325" y="12032"/>
                </a:lnTo>
                <a:lnTo>
                  <a:pt x="11848" y="11666"/>
                </a:lnTo>
                <a:lnTo>
                  <a:pt x="11775" y="11629"/>
                </a:lnTo>
                <a:lnTo>
                  <a:pt x="11702" y="11666"/>
                </a:lnTo>
                <a:lnTo>
                  <a:pt x="11665" y="11739"/>
                </a:lnTo>
                <a:lnTo>
                  <a:pt x="11702" y="11812"/>
                </a:lnTo>
                <a:lnTo>
                  <a:pt x="12142" y="12326"/>
                </a:lnTo>
                <a:lnTo>
                  <a:pt x="11848" y="12619"/>
                </a:lnTo>
                <a:lnTo>
                  <a:pt x="11812" y="12546"/>
                </a:lnTo>
                <a:lnTo>
                  <a:pt x="11665" y="12399"/>
                </a:lnTo>
                <a:lnTo>
                  <a:pt x="11518" y="12253"/>
                </a:lnTo>
                <a:lnTo>
                  <a:pt x="11371" y="12069"/>
                </a:lnTo>
                <a:lnTo>
                  <a:pt x="11298" y="11886"/>
                </a:lnTo>
                <a:lnTo>
                  <a:pt x="11225" y="11849"/>
                </a:lnTo>
                <a:lnTo>
                  <a:pt x="11188" y="11812"/>
                </a:lnTo>
                <a:lnTo>
                  <a:pt x="11115" y="11849"/>
                </a:lnTo>
                <a:lnTo>
                  <a:pt x="11078" y="11922"/>
                </a:lnTo>
                <a:lnTo>
                  <a:pt x="11078" y="12106"/>
                </a:lnTo>
                <a:lnTo>
                  <a:pt x="11115" y="12253"/>
                </a:lnTo>
                <a:lnTo>
                  <a:pt x="11188" y="12436"/>
                </a:lnTo>
                <a:lnTo>
                  <a:pt x="11261" y="12583"/>
                </a:lnTo>
                <a:lnTo>
                  <a:pt x="11371" y="12729"/>
                </a:lnTo>
                <a:lnTo>
                  <a:pt x="11518" y="12876"/>
                </a:lnTo>
                <a:lnTo>
                  <a:pt x="11115" y="13096"/>
                </a:lnTo>
                <a:lnTo>
                  <a:pt x="11151" y="12986"/>
                </a:lnTo>
                <a:lnTo>
                  <a:pt x="11151" y="12839"/>
                </a:lnTo>
                <a:lnTo>
                  <a:pt x="11078" y="12766"/>
                </a:lnTo>
                <a:lnTo>
                  <a:pt x="10968" y="12656"/>
                </a:lnTo>
                <a:lnTo>
                  <a:pt x="10931" y="12656"/>
                </a:lnTo>
                <a:lnTo>
                  <a:pt x="10858" y="12693"/>
                </a:lnTo>
                <a:lnTo>
                  <a:pt x="10858" y="12766"/>
                </a:lnTo>
                <a:lnTo>
                  <a:pt x="10821" y="12729"/>
                </a:lnTo>
                <a:lnTo>
                  <a:pt x="10491" y="12436"/>
                </a:lnTo>
                <a:lnTo>
                  <a:pt x="10418" y="12363"/>
                </a:lnTo>
                <a:lnTo>
                  <a:pt x="10344" y="12399"/>
                </a:lnTo>
                <a:lnTo>
                  <a:pt x="10308" y="12473"/>
                </a:lnTo>
                <a:lnTo>
                  <a:pt x="10308" y="12546"/>
                </a:lnTo>
                <a:lnTo>
                  <a:pt x="10491" y="12839"/>
                </a:lnTo>
                <a:lnTo>
                  <a:pt x="10711" y="13206"/>
                </a:lnTo>
                <a:lnTo>
                  <a:pt x="10785" y="13280"/>
                </a:lnTo>
                <a:lnTo>
                  <a:pt x="10381" y="13426"/>
                </a:lnTo>
                <a:lnTo>
                  <a:pt x="10381" y="13353"/>
                </a:lnTo>
                <a:lnTo>
                  <a:pt x="10344" y="13280"/>
                </a:lnTo>
                <a:lnTo>
                  <a:pt x="10234" y="13133"/>
                </a:lnTo>
                <a:lnTo>
                  <a:pt x="10051" y="12913"/>
                </a:lnTo>
                <a:lnTo>
                  <a:pt x="9904" y="12693"/>
                </a:lnTo>
                <a:lnTo>
                  <a:pt x="9831" y="12619"/>
                </a:lnTo>
                <a:lnTo>
                  <a:pt x="9721" y="12619"/>
                </a:lnTo>
                <a:lnTo>
                  <a:pt x="9391" y="12693"/>
                </a:lnTo>
                <a:lnTo>
                  <a:pt x="9097" y="12729"/>
                </a:lnTo>
                <a:lnTo>
                  <a:pt x="9024" y="12766"/>
                </a:lnTo>
                <a:lnTo>
                  <a:pt x="8987" y="12839"/>
                </a:lnTo>
                <a:lnTo>
                  <a:pt x="8987" y="12913"/>
                </a:lnTo>
                <a:lnTo>
                  <a:pt x="9024" y="12986"/>
                </a:lnTo>
                <a:lnTo>
                  <a:pt x="9024" y="13243"/>
                </a:lnTo>
                <a:lnTo>
                  <a:pt x="9097" y="13500"/>
                </a:lnTo>
                <a:lnTo>
                  <a:pt x="9134" y="13646"/>
                </a:lnTo>
                <a:lnTo>
                  <a:pt x="9207" y="13756"/>
                </a:lnTo>
                <a:lnTo>
                  <a:pt x="9317" y="13830"/>
                </a:lnTo>
                <a:lnTo>
                  <a:pt x="9427" y="13867"/>
                </a:lnTo>
                <a:lnTo>
                  <a:pt x="8987" y="14050"/>
                </a:lnTo>
                <a:lnTo>
                  <a:pt x="8950" y="13977"/>
                </a:lnTo>
                <a:lnTo>
                  <a:pt x="8804" y="13903"/>
                </a:lnTo>
                <a:lnTo>
                  <a:pt x="8767" y="13903"/>
                </a:lnTo>
                <a:lnTo>
                  <a:pt x="8620" y="13536"/>
                </a:lnTo>
                <a:lnTo>
                  <a:pt x="8510" y="13390"/>
                </a:lnTo>
                <a:lnTo>
                  <a:pt x="8364" y="13206"/>
                </a:lnTo>
                <a:lnTo>
                  <a:pt x="8327" y="13206"/>
                </a:lnTo>
                <a:lnTo>
                  <a:pt x="8327" y="13243"/>
                </a:lnTo>
                <a:lnTo>
                  <a:pt x="8327" y="13500"/>
                </a:lnTo>
                <a:lnTo>
                  <a:pt x="8364" y="13756"/>
                </a:lnTo>
                <a:lnTo>
                  <a:pt x="8510" y="14270"/>
                </a:lnTo>
                <a:lnTo>
                  <a:pt x="8070" y="14453"/>
                </a:lnTo>
                <a:lnTo>
                  <a:pt x="8033" y="14160"/>
                </a:lnTo>
                <a:lnTo>
                  <a:pt x="7960" y="13903"/>
                </a:lnTo>
                <a:lnTo>
                  <a:pt x="7923" y="13536"/>
                </a:lnTo>
                <a:lnTo>
                  <a:pt x="7923" y="13206"/>
                </a:lnTo>
                <a:lnTo>
                  <a:pt x="7887" y="13133"/>
                </a:lnTo>
                <a:lnTo>
                  <a:pt x="7813" y="13096"/>
                </a:lnTo>
                <a:lnTo>
                  <a:pt x="7777" y="13096"/>
                </a:lnTo>
                <a:lnTo>
                  <a:pt x="7703" y="13170"/>
                </a:lnTo>
                <a:lnTo>
                  <a:pt x="7667" y="13536"/>
                </a:lnTo>
                <a:lnTo>
                  <a:pt x="7630" y="13903"/>
                </a:lnTo>
                <a:lnTo>
                  <a:pt x="7667" y="14233"/>
                </a:lnTo>
                <a:lnTo>
                  <a:pt x="7667" y="14380"/>
                </a:lnTo>
                <a:lnTo>
                  <a:pt x="7740" y="14527"/>
                </a:lnTo>
                <a:lnTo>
                  <a:pt x="7483" y="14563"/>
                </a:lnTo>
                <a:lnTo>
                  <a:pt x="7190" y="14527"/>
                </a:lnTo>
                <a:lnTo>
                  <a:pt x="7006" y="14453"/>
                </a:lnTo>
                <a:lnTo>
                  <a:pt x="6786" y="14380"/>
                </a:lnTo>
                <a:lnTo>
                  <a:pt x="6823" y="14160"/>
                </a:lnTo>
                <a:lnTo>
                  <a:pt x="6860" y="13646"/>
                </a:lnTo>
                <a:lnTo>
                  <a:pt x="6860" y="13206"/>
                </a:lnTo>
                <a:lnTo>
                  <a:pt x="6860" y="12766"/>
                </a:lnTo>
                <a:lnTo>
                  <a:pt x="6823" y="12693"/>
                </a:lnTo>
                <a:lnTo>
                  <a:pt x="6713" y="12656"/>
                </a:lnTo>
                <a:lnTo>
                  <a:pt x="6346" y="12693"/>
                </a:lnTo>
                <a:lnTo>
                  <a:pt x="6309" y="12656"/>
                </a:lnTo>
                <a:lnTo>
                  <a:pt x="6236" y="12693"/>
                </a:lnTo>
                <a:lnTo>
                  <a:pt x="6089" y="12913"/>
                </a:lnTo>
                <a:lnTo>
                  <a:pt x="5943" y="13133"/>
                </a:lnTo>
                <a:lnTo>
                  <a:pt x="5869" y="13390"/>
                </a:lnTo>
                <a:lnTo>
                  <a:pt x="5796" y="13610"/>
                </a:lnTo>
                <a:lnTo>
                  <a:pt x="5392" y="13206"/>
                </a:lnTo>
                <a:lnTo>
                  <a:pt x="5686" y="12839"/>
                </a:lnTo>
                <a:lnTo>
                  <a:pt x="5943" y="12473"/>
                </a:lnTo>
                <a:lnTo>
                  <a:pt x="5943" y="12363"/>
                </a:lnTo>
                <a:lnTo>
                  <a:pt x="5943" y="12289"/>
                </a:lnTo>
                <a:lnTo>
                  <a:pt x="5869" y="12216"/>
                </a:lnTo>
                <a:lnTo>
                  <a:pt x="5686" y="12216"/>
                </a:lnTo>
                <a:lnTo>
                  <a:pt x="5612" y="12289"/>
                </a:lnTo>
                <a:lnTo>
                  <a:pt x="5209" y="12949"/>
                </a:lnTo>
                <a:lnTo>
                  <a:pt x="4952" y="12619"/>
                </a:lnTo>
                <a:lnTo>
                  <a:pt x="5136" y="12473"/>
                </a:lnTo>
                <a:lnTo>
                  <a:pt x="5319" y="12289"/>
                </a:lnTo>
                <a:lnTo>
                  <a:pt x="5466" y="12069"/>
                </a:lnTo>
                <a:lnTo>
                  <a:pt x="5576" y="11849"/>
                </a:lnTo>
                <a:lnTo>
                  <a:pt x="5576" y="11776"/>
                </a:lnTo>
                <a:lnTo>
                  <a:pt x="5576" y="11739"/>
                </a:lnTo>
                <a:lnTo>
                  <a:pt x="5539" y="11666"/>
                </a:lnTo>
                <a:lnTo>
                  <a:pt x="5502" y="11629"/>
                </a:lnTo>
                <a:lnTo>
                  <a:pt x="5319" y="11629"/>
                </a:lnTo>
                <a:lnTo>
                  <a:pt x="5282" y="11702"/>
                </a:lnTo>
                <a:lnTo>
                  <a:pt x="4805" y="12399"/>
                </a:lnTo>
                <a:lnTo>
                  <a:pt x="4439" y="11922"/>
                </a:lnTo>
                <a:lnTo>
                  <a:pt x="4549" y="11812"/>
                </a:lnTo>
                <a:lnTo>
                  <a:pt x="4879" y="11409"/>
                </a:lnTo>
                <a:lnTo>
                  <a:pt x="5209" y="10969"/>
                </a:lnTo>
                <a:lnTo>
                  <a:pt x="5209" y="10895"/>
                </a:lnTo>
                <a:lnTo>
                  <a:pt x="5246" y="10859"/>
                </a:lnTo>
                <a:lnTo>
                  <a:pt x="5282" y="10785"/>
                </a:lnTo>
                <a:lnTo>
                  <a:pt x="5282" y="10712"/>
                </a:lnTo>
                <a:lnTo>
                  <a:pt x="5209" y="10639"/>
                </a:lnTo>
                <a:lnTo>
                  <a:pt x="5099" y="10602"/>
                </a:lnTo>
                <a:lnTo>
                  <a:pt x="5026" y="10602"/>
                </a:lnTo>
                <a:lnTo>
                  <a:pt x="4952" y="10639"/>
                </a:lnTo>
                <a:lnTo>
                  <a:pt x="4549" y="11225"/>
                </a:lnTo>
                <a:lnTo>
                  <a:pt x="4329" y="11556"/>
                </a:lnTo>
                <a:lnTo>
                  <a:pt x="4292" y="11482"/>
                </a:lnTo>
                <a:lnTo>
                  <a:pt x="4145" y="11482"/>
                </a:lnTo>
                <a:lnTo>
                  <a:pt x="3888" y="11152"/>
                </a:lnTo>
                <a:lnTo>
                  <a:pt x="4329" y="10822"/>
                </a:lnTo>
                <a:lnTo>
                  <a:pt x="4549" y="10675"/>
                </a:lnTo>
                <a:lnTo>
                  <a:pt x="4732" y="10455"/>
                </a:lnTo>
                <a:lnTo>
                  <a:pt x="4769" y="10418"/>
                </a:lnTo>
                <a:lnTo>
                  <a:pt x="4805" y="10345"/>
                </a:lnTo>
                <a:lnTo>
                  <a:pt x="4732" y="10235"/>
                </a:lnTo>
                <a:lnTo>
                  <a:pt x="4659" y="10162"/>
                </a:lnTo>
                <a:lnTo>
                  <a:pt x="4585" y="10162"/>
                </a:lnTo>
                <a:lnTo>
                  <a:pt x="4512" y="10198"/>
                </a:lnTo>
                <a:lnTo>
                  <a:pt x="4292" y="10345"/>
                </a:lnTo>
                <a:lnTo>
                  <a:pt x="4072" y="10528"/>
                </a:lnTo>
                <a:lnTo>
                  <a:pt x="3705" y="10895"/>
                </a:lnTo>
                <a:lnTo>
                  <a:pt x="3256" y="10239"/>
                </a:lnTo>
                <a:lnTo>
                  <a:pt x="3256" y="10239"/>
                </a:lnTo>
                <a:lnTo>
                  <a:pt x="3485" y="10272"/>
                </a:lnTo>
                <a:lnTo>
                  <a:pt x="3742" y="10235"/>
                </a:lnTo>
                <a:lnTo>
                  <a:pt x="3888" y="10162"/>
                </a:lnTo>
                <a:lnTo>
                  <a:pt x="4072" y="10052"/>
                </a:lnTo>
                <a:lnTo>
                  <a:pt x="4365" y="9868"/>
                </a:lnTo>
                <a:lnTo>
                  <a:pt x="4769" y="9648"/>
                </a:lnTo>
                <a:lnTo>
                  <a:pt x="4989" y="9538"/>
                </a:lnTo>
                <a:lnTo>
                  <a:pt x="5172" y="9391"/>
                </a:lnTo>
                <a:lnTo>
                  <a:pt x="6053" y="10675"/>
                </a:lnTo>
                <a:lnTo>
                  <a:pt x="6383" y="11115"/>
                </a:lnTo>
                <a:lnTo>
                  <a:pt x="6713" y="11556"/>
                </a:lnTo>
                <a:lnTo>
                  <a:pt x="6896" y="11739"/>
                </a:lnTo>
                <a:lnTo>
                  <a:pt x="7116" y="11922"/>
                </a:lnTo>
                <a:lnTo>
                  <a:pt x="7336" y="12069"/>
                </a:lnTo>
                <a:lnTo>
                  <a:pt x="7593" y="12179"/>
                </a:lnTo>
                <a:lnTo>
                  <a:pt x="7813" y="12253"/>
                </a:lnTo>
                <a:lnTo>
                  <a:pt x="8070" y="12289"/>
                </a:lnTo>
                <a:lnTo>
                  <a:pt x="8547" y="12289"/>
                </a:lnTo>
                <a:lnTo>
                  <a:pt x="8767" y="12253"/>
                </a:lnTo>
                <a:lnTo>
                  <a:pt x="8987" y="12179"/>
                </a:lnTo>
                <a:lnTo>
                  <a:pt x="9207" y="12106"/>
                </a:lnTo>
                <a:lnTo>
                  <a:pt x="9427" y="11996"/>
                </a:lnTo>
                <a:lnTo>
                  <a:pt x="9684" y="11849"/>
                </a:lnTo>
                <a:lnTo>
                  <a:pt x="9867" y="11666"/>
                </a:lnTo>
                <a:lnTo>
                  <a:pt x="10051" y="11482"/>
                </a:lnTo>
                <a:lnTo>
                  <a:pt x="10198" y="11262"/>
                </a:lnTo>
                <a:lnTo>
                  <a:pt x="10308" y="11042"/>
                </a:lnTo>
                <a:lnTo>
                  <a:pt x="10418" y="10822"/>
                </a:lnTo>
                <a:lnTo>
                  <a:pt x="10491" y="10565"/>
                </a:lnTo>
                <a:lnTo>
                  <a:pt x="10528" y="10345"/>
                </a:lnTo>
                <a:lnTo>
                  <a:pt x="10564" y="9832"/>
                </a:lnTo>
                <a:lnTo>
                  <a:pt x="10528" y="9318"/>
                </a:lnTo>
                <a:lnTo>
                  <a:pt x="10418" y="8804"/>
                </a:lnTo>
                <a:lnTo>
                  <a:pt x="10234" y="8328"/>
                </a:lnTo>
                <a:lnTo>
                  <a:pt x="9978" y="7887"/>
                </a:lnTo>
                <a:lnTo>
                  <a:pt x="9684" y="7484"/>
                </a:lnTo>
                <a:lnTo>
                  <a:pt x="9097" y="6640"/>
                </a:lnTo>
                <a:lnTo>
                  <a:pt x="9354" y="6494"/>
                </a:lnTo>
                <a:lnTo>
                  <a:pt x="9574" y="6347"/>
                </a:lnTo>
                <a:lnTo>
                  <a:pt x="10014" y="5980"/>
                </a:lnTo>
                <a:lnTo>
                  <a:pt x="10418" y="5613"/>
                </a:lnTo>
                <a:close/>
                <a:moveTo>
                  <a:pt x="8400" y="2055"/>
                </a:moveTo>
                <a:lnTo>
                  <a:pt x="8290" y="2092"/>
                </a:lnTo>
                <a:lnTo>
                  <a:pt x="8217" y="2165"/>
                </a:lnTo>
                <a:lnTo>
                  <a:pt x="8180" y="2202"/>
                </a:lnTo>
                <a:lnTo>
                  <a:pt x="8180" y="2312"/>
                </a:lnTo>
                <a:lnTo>
                  <a:pt x="8180" y="2385"/>
                </a:lnTo>
                <a:lnTo>
                  <a:pt x="8107" y="2422"/>
                </a:lnTo>
                <a:lnTo>
                  <a:pt x="8033" y="2459"/>
                </a:lnTo>
                <a:lnTo>
                  <a:pt x="7300" y="3045"/>
                </a:lnTo>
                <a:lnTo>
                  <a:pt x="6896" y="3339"/>
                </a:lnTo>
                <a:lnTo>
                  <a:pt x="6529" y="3596"/>
                </a:lnTo>
                <a:lnTo>
                  <a:pt x="6456" y="3669"/>
                </a:lnTo>
                <a:lnTo>
                  <a:pt x="6419" y="3742"/>
                </a:lnTo>
                <a:lnTo>
                  <a:pt x="6419" y="3852"/>
                </a:lnTo>
                <a:lnTo>
                  <a:pt x="6419" y="3926"/>
                </a:lnTo>
                <a:lnTo>
                  <a:pt x="8547" y="6677"/>
                </a:lnTo>
                <a:lnTo>
                  <a:pt x="8547" y="6750"/>
                </a:lnTo>
                <a:lnTo>
                  <a:pt x="8620" y="6787"/>
                </a:lnTo>
                <a:lnTo>
                  <a:pt x="9391" y="7851"/>
                </a:lnTo>
                <a:lnTo>
                  <a:pt x="9684" y="8291"/>
                </a:lnTo>
                <a:lnTo>
                  <a:pt x="9904" y="8768"/>
                </a:lnTo>
                <a:lnTo>
                  <a:pt x="10014" y="9025"/>
                </a:lnTo>
                <a:lnTo>
                  <a:pt x="10088" y="9281"/>
                </a:lnTo>
                <a:lnTo>
                  <a:pt x="10124" y="9538"/>
                </a:lnTo>
                <a:lnTo>
                  <a:pt x="10124" y="9832"/>
                </a:lnTo>
                <a:lnTo>
                  <a:pt x="10124" y="10088"/>
                </a:lnTo>
                <a:lnTo>
                  <a:pt x="10088" y="10308"/>
                </a:lnTo>
                <a:lnTo>
                  <a:pt x="10014" y="10565"/>
                </a:lnTo>
                <a:lnTo>
                  <a:pt x="9904" y="10785"/>
                </a:lnTo>
                <a:lnTo>
                  <a:pt x="9794" y="11005"/>
                </a:lnTo>
                <a:lnTo>
                  <a:pt x="9647" y="11189"/>
                </a:lnTo>
                <a:lnTo>
                  <a:pt x="9464" y="11372"/>
                </a:lnTo>
                <a:lnTo>
                  <a:pt x="9281" y="11556"/>
                </a:lnTo>
                <a:lnTo>
                  <a:pt x="9097" y="11666"/>
                </a:lnTo>
                <a:lnTo>
                  <a:pt x="8877" y="11739"/>
                </a:lnTo>
                <a:lnTo>
                  <a:pt x="8657" y="11776"/>
                </a:lnTo>
                <a:lnTo>
                  <a:pt x="8437" y="11812"/>
                </a:lnTo>
                <a:lnTo>
                  <a:pt x="7997" y="11812"/>
                </a:lnTo>
                <a:lnTo>
                  <a:pt x="7813" y="11739"/>
                </a:lnTo>
                <a:lnTo>
                  <a:pt x="7593" y="11666"/>
                </a:lnTo>
                <a:lnTo>
                  <a:pt x="7373" y="11519"/>
                </a:lnTo>
                <a:lnTo>
                  <a:pt x="7153" y="11372"/>
                </a:lnTo>
                <a:lnTo>
                  <a:pt x="6970" y="11152"/>
                </a:lnTo>
                <a:lnTo>
                  <a:pt x="6823" y="10932"/>
                </a:lnTo>
                <a:lnTo>
                  <a:pt x="6053" y="9905"/>
                </a:lnTo>
                <a:lnTo>
                  <a:pt x="5356" y="8878"/>
                </a:lnTo>
                <a:lnTo>
                  <a:pt x="4659" y="7814"/>
                </a:lnTo>
                <a:lnTo>
                  <a:pt x="4035" y="6714"/>
                </a:lnTo>
                <a:lnTo>
                  <a:pt x="3742" y="6163"/>
                </a:lnTo>
                <a:lnTo>
                  <a:pt x="3485" y="5613"/>
                </a:lnTo>
                <a:lnTo>
                  <a:pt x="3412" y="5540"/>
                </a:lnTo>
                <a:lnTo>
                  <a:pt x="3301" y="5503"/>
                </a:lnTo>
                <a:lnTo>
                  <a:pt x="3191" y="5503"/>
                </a:lnTo>
                <a:lnTo>
                  <a:pt x="3118" y="5576"/>
                </a:lnTo>
                <a:lnTo>
                  <a:pt x="3008" y="5687"/>
                </a:lnTo>
                <a:lnTo>
                  <a:pt x="2861" y="5760"/>
                </a:lnTo>
                <a:lnTo>
                  <a:pt x="2715" y="5833"/>
                </a:lnTo>
                <a:lnTo>
                  <a:pt x="2568" y="5833"/>
                </a:lnTo>
                <a:lnTo>
                  <a:pt x="2421" y="5870"/>
                </a:lnTo>
                <a:lnTo>
                  <a:pt x="2274" y="5907"/>
                </a:lnTo>
                <a:lnTo>
                  <a:pt x="2018" y="6053"/>
                </a:lnTo>
                <a:lnTo>
                  <a:pt x="1431" y="6420"/>
                </a:lnTo>
                <a:lnTo>
                  <a:pt x="1137" y="6604"/>
                </a:lnTo>
                <a:lnTo>
                  <a:pt x="880" y="6824"/>
                </a:lnTo>
                <a:lnTo>
                  <a:pt x="770" y="6824"/>
                </a:lnTo>
                <a:lnTo>
                  <a:pt x="697" y="6897"/>
                </a:lnTo>
                <a:lnTo>
                  <a:pt x="660" y="6970"/>
                </a:lnTo>
                <a:lnTo>
                  <a:pt x="697" y="7080"/>
                </a:lnTo>
                <a:lnTo>
                  <a:pt x="1101" y="7814"/>
                </a:lnTo>
                <a:lnTo>
                  <a:pt x="1541" y="8548"/>
                </a:lnTo>
                <a:lnTo>
                  <a:pt x="2458" y="9942"/>
                </a:lnTo>
                <a:lnTo>
                  <a:pt x="3412" y="11335"/>
                </a:lnTo>
                <a:lnTo>
                  <a:pt x="4402" y="12693"/>
                </a:lnTo>
                <a:lnTo>
                  <a:pt x="4989" y="13426"/>
                </a:lnTo>
                <a:lnTo>
                  <a:pt x="4952" y="13426"/>
                </a:lnTo>
                <a:lnTo>
                  <a:pt x="4952" y="13500"/>
                </a:lnTo>
                <a:lnTo>
                  <a:pt x="4989" y="13536"/>
                </a:lnTo>
                <a:lnTo>
                  <a:pt x="5026" y="13573"/>
                </a:lnTo>
                <a:lnTo>
                  <a:pt x="5099" y="13536"/>
                </a:lnTo>
                <a:lnTo>
                  <a:pt x="5429" y="13940"/>
                </a:lnTo>
                <a:lnTo>
                  <a:pt x="5796" y="14307"/>
                </a:lnTo>
                <a:lnTo>
                  <a:pt x="5833" y="14343"/>
                </a:lnTo>
                <a:lnTo>
                  <a:pt x="5906" y="14380"/>
                </a:lnTo>
                <a:lnTo>
                  <a:pt x="6126" y="14563"/>
                </a:lnTo>
                <a:lnTo>
                  <a:pt x="6383" y="14710"/>
                </a:lnTo>
                <a:lnTo>
                  <a:pt x="6640" y="14857"/>
                </a:lnTo>
                <a:lnTo>
                  <a:pt x="6933" y="14967"/>
                </a:lnTo>
                <a:lnTo>
                  <a:pt x="7226" y="15040"/>
                </a:lnTo>
                <a:lnTo>
                  <a:pt x="7850" y="15040"/>
                </a:lnTo>
                <a:lnTo>
                  <a:pt x="8180" y="14967"/>
                </a:lnTo>
                <a:lnTo>
                  <a:pt x="8510" y="14820"/>
                </a:lnTo>
                <a:lnTo>
                  <a:pt x="8877" y="14673"/>
                </a:lnTo>
                <a:lnTo>
                  <a:pt x="9574" y="14343"/>
                </a:lnTo>
                <a:lnTo>
                  <a:pt x="11115" y="13683"/>
                </a:lnTo>
                <a:lnTo>
                  <a:pt x="11592" y="13426"/>
                </a:lnTo>
                <a:lnTo>
                  <a:pt x="11995" y="13170"/>
                </a:lnTo>
                <a:lnTo>
                  <a:pt x="12399" y="12839"/>
                </a:lnTo>
                <a:lnTo>
                  <a:pt x="12729" y="12436"/>
                </a:lnTo>
                <a:lnTo>
                  <a:pt x="12912" y="12142"/>
                </a:lnTo>
                <a:lnTo>
                  <a:pt x="13059" y="11849"/>
                </a:lnTo>
                <a:lnTo>
                  <a:pt x="13169" y="11519"/>
                </a:lnTo>
                <a:lnTo>
                  <a:pt x="13242" y="11189"/>
                </a:lnTo>
                <a:lnTo>
                  <a:pt x="13279" y="10859"/>
                </a:lnTo>
                <a:lnTo>
                  <a:pt x="13316" y="10528"/>
                </a:lnTo>
                <a:lnTo>
                  <a:pt x="13279" y="10198"/>
                </a:lnTo>
                <a:lnTo>
                  <a:pt x="13242" y="9868"/>
                </a:lnTo>
                <a:lnTo>
                  <a:pt x="13169" y="9538"/>
                </a:lnTo>
                <a:lnTo>
                  <a:pt x="13095" y="9208"/>
                </a:lnTo>
                <a:lnTo>
                  <a:pt x="12875" y="8584"/>
                </a:lnTo>
                <a:lnTo>
                  <a:pt x="12582" y="7961"/>
                </a:lnTo>
                <a:lnTo>
                  <a:pt x="12252" y="7374"/>
                </a:lnTo>
                <a:lnTo>
                  <a:pt x="11885" y="6824"/>
                </a:lnTo>
                <a:lnTo>
                  <a:pt x="10271" y="4476"/>
                </a:lnTo>
                <a:lnTo>
                  <a:pt x="8657" y="2165"/>
                </a:lnTo>
                <a:lnTo>
                  <a:pt x="8584" y="2092"/>
                </a:lnTo>
                <a:lnTo>
                  <a:pt x="8474" y="2055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70" name="Google Shape;270;p16"/>
          <p:cNvSpPr/>
          <p:nvPr/>
        </p:nvSpPr>
        <p:spPr>
          <a:xfrm>
            <a:off x="1866011" y="4742879"/>
            <a:ext cx="681078" cy="455287"/>
          </a:xfrm>
          <a:custGeom>
            <a:avLst/>
            <a:gdLst/>
            <a:ahLst/>
            <a:cxnLst/>
            <a:rect l="l" t="t" r="r" b="b"/>
            <a:pathLst>
              <a:path w="13610" h="9098" extrusionOk="0">
                <a:moveTo>
                  <a:pt x="4696" y="0"/>
                </a:moveTo>
                <a:lnTo>
                  <a:pt x="4586" y="74"/>
                </a:lnTo>
                <a:lnTo>
                  <a:pt x="4256" y="440"/>
                </a:lnTo>
                <a:lnTo>
                  <a:pt x="3999" y="844"/>
                </a:lnTo>
                <a:lnTo>
                  <a:pt x="3742" y="1247"/>
                </a:lnTo>
                <a:lnTo>
                  <a:pt x="3522" y="1688"/>
                </a:lnTo>
                <a:lnTo>
                  <a:pt x="3339" y="2128"/>
                </a:lnTo>
                <a:lnTo>
                  <a:pt x="3228" y="2605"/>
                </a:lnTo>
                <a:lnTo>
                  <a:pt x="3118" y="3081"/>
                </a:lnTo>
                <a:lnTo>
                  <a:pt x="3045" y="3595"/>
                </a:lnTo>
                <a:lnTo>
                  <a:pt x="3008" y="3852"/>
                </a:lnTo>
                <a:lnTo>
                  <a:pt x="2935" y="4072"/>
                </a:lnTo>
                <a:lnTo>
                  <a:pt x="2825" y="4329"/>
                </a:lnTo>
                <a:lnTo>
                  <a:pt x="2678" y="4512"/>
                </a:lnTo>
                <a:lnTo>
                  <a:pt x="2605" y="4622"/>
                </a:lnTo>
                <a:lnTo>
                  <a:pt x="2495" y="4659"/>
                </a:lnTo>
                <a:lnTo>
                  <a:pt x="2275" y="4732"/>
                </a:lnTo>
                <a:lnTo>
                  <a:pt x="1835" y="4732"/>
                </a:lnTo>
                <a:lnTo>
                  <a:pt x="1541" y="4659"/>
                </a:lnTo>
                <a:lnTo>
                  <a:pt x="991" y="4659"/>
                </a:lnTo>
                <a:lnTo>
                  <a:pt x="881" y="4732"/>
                </a:lnTo>
                <a:lnTo>
                  <a:pt x="771" y="4769"/>
                </a:lnTo>
                <a:lnTo>
                  <a:pt x="587" y="4732"/>
                </a:lnTo>
                <a:lnTo>
                  <a:pt x="404" y="4732"/>
                </a:lnTo>
                <a:lnTo>
                  <a:pt x="257" y="4805"/>
                </a:lnTo>
                <a:lnTo>
                  <a:pt x="74" y="4879"/>
                </a:lnTo>
                <a:lnTo>
                  <a:pt x="37" y="4952"/>
                </a:lnTo>
                <a:lnTo>
                  <a:pt x="0" y="5026"/>
                </a:lnTo>
                <a:lnTo>
                  <a:pt x="0" y="5172"/>
                </a:lnTo>
                <a:lnTo>
                  <a:pt x="37" y="5209"/>
                </a:lnTo>
                <a:lnTo>
                  <a:pt x="74" y="5246"/>
                </a:lnTo>
                <a:lnTo>
                  <a:pt x="147" y="5282"/>
                </a:lnTo>
                <a:lnTo>
                  <a:pt x="221" y="5246"/>
                </a:lnTo>
                <a:lnTo>
                  <a:pt x="514" y="5172"/>
                </a:lnTo>
                <a:lnTo>
                  <a:pt x="587" y="5282"/>
                </a:lnTo>
                <a:lnTo>
                  <a:pt x="697" y="5356"/>
                </a:lnTo>
                <a:lnTo>
                  <a:pt x="807" y="5356"/>
                </a:lnTo>
                <a:lnTo>
                  <a:pt x="881" y="5319"/>
                </a:lnTo>
                <a:lnTo>
                  <a:pt x="918" y="5282"/>
                </a:lnTo>
                <a:lnTo>
                  <a:pt x="991" y="5209"/>
                </a:lnTo>
                <a:lnTo>
                  <a:pt x="1064" y="5172"/>
                </a:lnTo>
                <a:lnTo>
                  <a:pt x="1248" y="5136"/>
                </a:lnTo>
                <a:lnTo>
                  <a:pt x="1431" y="5172"/>
                </a:lnTo>
                <a:lnTo>
                  <a:pt x="1614" y="5209"/>
                </a:lnTo>
                <a:lnTo>
                  <a:pt x="1981" y="5282"/>
                </a:lnTo>
                <a:lnTo>
                  <a:pt x="2201" y="5282"/>
                </a:lnTo>
                <a:lnTo>
                  <a:pt x="2385" y="5246"/>
                </a:lnTo>
                <a:lnTo>
                  <a:pt x="2605" y="5209"/>
                </a:lnTo>
                <a:lnTo>
                  <a:pt x="2752" y="5136"/>
                </a:lnTo>
                <a:lnTo>
                  <a:pt x="2935" y="5026"/>
                </a:lnTo>
                <a:lnTo>
                  <a:pt x="3082" y="4879"/>
                </a:lnTo>
                <a:lnTo>
                  <a:pt x="3192" y="4732"/>
                </a:lnTo>
                <a:lnTo>
                  <a:pt x="3302" y="4549"/>
                </a:lnTo>
                <a:lnTo>
                  <a:pt x="3449" y="4182"/>
                </a:lnTo>
                <a:lnTo>
                  <a:pt x="3522" y="3925"/>
                </a:lnTo>
                <a:lnTo>
                  <a:pt x="3559" y="3668"/>
                </a:lnTo>
                <a:lnTo>
                  <a:pt x="3632" y="3118"/>
                </a:lnTo>
                <a:lnTo>
                  <a:pt x="3742" y="2641"/>
                </a:lnTo>
                <a:lnTo>
                  <a:pt x="3889" y="2201"/>
                </a:lnTo>
                <a:lnTo>
                  <a:pt x="4035" y="1834"/>
                </a:lnTo>
                <a:lnTo>
                  <a:pt x="4219" y="1467"/>
                </a:lnTo>
                <a:lnTo>
                  <a:pt x="4402" y="1137"/>
                </a:lnTo>
                <a:lnTo>
                  <a:pt x="4659" y="844"/>
                </a:lnTo>
                <a:lnTo>
                  <a:pt x="5173" y="2861"/>
                </a:lnTo>
                <a:lnTo>
                  <a:pt x="5649" y="4842"/>
                </a:lnTo>
                <a:lnTo>
                  <a:pt x="6126" y="6860"/>
                </a:lnTo>
                <a:lnTo>
                  <a:pt x="6567" y="8914"/>
                </a:lnTo>
                <a:lnTo>
                  <a:pt x="6603" y="8987"/>
                </a:lnTo>
                <a:lnTo>
                  <a:pt x="6713" y="9061"/>
                </a:lnTo>
                <a:lnTo>
                  <a:pt x="6787" y="9097"/>
                </a:lnTo>
                <a:lnTo>
                  <a:pt x="6897" y="9097"/>
                </a:lnTo>
                <a:lnTo>
                  <a:pt x="7153" y="8987"/>
                </a:lnTo>
                <a:lnTo>
                  <a:pt x="7374" y="8804"/>
                </a:lnTo>
                <a:lnTo>
                  <a:pt x="7520" y="8620"/>
                </a:lnTo>
                <a:lnTo>
                  <a:pt x="7667" y="8364"/>
                </a:lnTo>
                <a:lnTo>
                  <a:pt x="7814" y="7997"/>
                </a:lnTo>
                <a:lnTo>
                  <a:pt x="7924" y="7593"/>
                </a:lnTo>
                <a:lnTo>
                  <a:pt x="8181" y="6823"/>
                </a:lnTo>
                <a:lnTo>
                  <a:pt x="9061" y="3962"/>
                </a:lnTo>
                <a:lnTo>
                  <a:pt x="9208" y="4439"/>
                </a:lnTo>
                <a:lnTo>
                  <a:pt x="9318" y="4952"/>
                </a:lnTo>
                <a:lnTo>
                  <a:pt x="9318" y="5062"/>
                </a:lnTo>
                <a:lnTo>
                  <a:pt x="9391" y="5136"/>
                </a:lnTo>
                <a:lnTo>
                  <a:pt x="9464" y="5209"/>
                </a:lnTo>
                <a:lnTo>
                  <a:pt x="9574" y="5209"/>
                </a:lnTo>
                <a:lnTo>
                  <a:pt x="12032" y="5062"/>
                </a:lnTo>
                <a:lnTo>
                  <a:pt x="12069" y="5136"/>
                </a:lnTo>
                <a:lnTo>
                  <a:pt x="12105" y="5209"/>
                </a:lnTo>
                <a:lnTo>
                  <a:pt x="12326" y="5356"/>
                </a:lnTo>
                <a:lnTo>
                  <a:pt x="12582" y="5429"/>
                </a:lnTo>
                <a:lnTo>
                  <a:pt x="12619" y="5466"/>
                </a:lnTo>
                <a:lnTo>
                  <a:pt x="12912" y="5466"/>
                </a:lnTo>
                <a:lnTo>
                  <a:pt x="13059" y="5429"/>
                </a:lnTo>
                <a:lnTo>
                  <a:pt x="13206" y="5319"/>
                </a:lnTo>
                <a:lnTo>
                  <a:pt x="13316" y="5209"/>
                </a:lnTo>
                <a:lnTo>
                  <a:pt x="13426" y="5062"/>
                </a:lnTo>
                <a:lnTo>
                  <a:pt x="13536" y="4915"/>
                </a:lnTo>
                <a:lnTo>
                  <a:pt x="13609" y="4732"/>
                </a:lnTo>
                <a:lnTo>
                  <a:pt x="13609" y="4659"/>
                </a:lnTo>
                <a:lnTo>
                  <a:pt x="13609" y="4549"/>
                </a:lnTo>
                <a:lnTo>
                  <a:pt x="13536" y="4439"/>
                </a:lnTo>
                <a:lnTo>
                  <a:pt x="13426" y="4292"/>
                </a:lnTo>
                <a:lnTo>
                  <a:pt x="13279" y="4219"/>
                </a:lnTo>
                <a:lnTo>
                  <a:pt x="13133" y="4145"/>
                </a:lnTo>
                <a:lnTo>
                  <a:pt x="12949" y="4072"/>
                </a:lnTo>
                <a:lnTo>
                  <a:pt x="12802" y="4072"/>
                </a:lnTo>
                <a:lnTo>
                  <a:pt x="12619" y="4108"/>
                </a:lnTo>
                <a:lnTo>
                  <a:pt x="12436" y="4182"/>
                </a:lnTo>
                <a:lnTo>
                  <a:pt x="12326" y="4255"/>
                </a:lnTo>
                <a:lnTo>
                  <a:pt x="12252" y="4329"/>
                </a:lnTo>
                <a:lnTo>
                  <a:pt x="12142" y="4512"/>
                </a:lnTo>
                <a:lnTo>
                  <a:pt x="9794" y="4659"/>
                </a:lnTo>
                <a:lnTo>
                  <a:pt x="9721" y="4255"/>
                </a:lnTo>
                <a:lnTo>
                  <a:pt x="9611" y="3852"/>
                </a:lnTo>
                <a:lnTo>
                  <a:pt x="9464" y="3448"/>
                </a:lnTo>
                <a:lnTo>
                  <a:pt x="9281" y="3045"/>
                </a:lnTo>
                <a:lnTo>
                  <a:pt x="9208" y="2971"/>
                </a:lnTo>
                <a:lnTo>
                  <a:pt x="9134" y="2935"/>
                </a:lnTo>
                <a:lnTo>
                  <a:pt x="8987" y="2935"/>
                </a:lnTo>
                <a:lnTo>
                  <a:pt x="8841" y="2971"/>
                </a:lnTo>
                <a:lnTo>
                  <a:pt x="8804" y="3045"/>
                </a:lnTo>
                <a:lnTo>
                  <a:pt x="8767" y="3118"/>
                </a:lnTo>
                <a:lnTo>
                  <a:pt x="7850" y="6016"/>
                </a:lnTo>
                <a:lnTo>
                  <a:pt x="7374" y="7557"/>
                </a:lnTo>
                <a:lnTo>
                  <a:pt x="7227" y="7997"/>
                </a:lnTo>
                <a:lnTo>
                  <a:pt x="7153" y="8217"/>
                </a:lnTo>
                <a:lnTo>
                  <a:pt x="7007" y="8400"/>
                </a:lnTo>
                <a:lnTo>
                  <a:pt x="6567" y="6346"/>
                </a:lnTo>
                <a:lnTo>
                  <a:pt x="6090" y="4292"/>
                </a:lnTo>
                <a:lnTo>
                  <a:pt x="5576" y="2238"/>
                </a:lnTo>
                <a:lnTo>
                  <a:pt x="5026" y="220"/>
                </a:lnTo>
                <a:lnTo>
                  <a:pt x="4953" y="74"/>
                </a:lnTo>
                <a:lnTo>
                  <a:pt x="4842" y="37"/>
                </a:lnTo>
                <a:lnTo>
                  <a:pt x="4696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71" name="Google Shape;271;p16"/>
          <p:cNvSpPr/>
          <p:nvPr/>
        </p:nvSpPr>
        <p:spPr>
          <a:xfrm>
            <a:off x="6669805" y="4614395"/>
            <a:ext cx="308462" cy="330481"/>
          </a:xfrm>
          <a:custGeom>
            <a:avLst/>
            <a:gdLst/>
            <a:ahLst/>
            <a:cxnLst/>
            <a:rect l="l" t="t" r="r" b="b"/>
            <a:pathLst>
              <a:path w="6164" h="6604" extrusionOk="0">
                <a:moveTo>
                  <a:pt x="3962" y="0"/>
                </a:moveTo>
                <a:lnTo>
                  <a:pt x="3926" y="37"/>
                </a:lnTo>
                <a:lnTo>
                  <a:pt x="3889" y="74"/>
                </a:lnTo>
                <a:lnTo>
                  <a:pt x="3889" y="147"/>
                </a:lnTo>
                <a:lnTo>
                  <a:pt x="3522" y="477"/>
                </a:lnTo>
                <a:lnTo>
                  <a:pt x="3229" y="807"/>
                </a:lnTo>
                <a:lnTo>
                  <a:pt x="2788" y="1284"/>
                </a:lnTo>
                <a:lnTo>
                  <a:pt x="2458" y="1651"/>
                </a:lnTo>
                <a:lnTo>
                  <a:pt x="2201" y="1578"/>
                </a:lnTo>
                <a:lnTo>
                  <a:pt x="1321" y="1321"/>
                </a:lnTo>
                <a:lnTo>
                  <a:pt x="1138" y="1284"/>
                </a:lnTo>
                <a:lnTo>
                  <a:pt x="808" y="1211"/>
                </a:lnTo>
                <a:lnTo>
                  <a:pt x="661" y="1174"/>
                </a:lnTo>
                <a:lnTo>
                  <a:pt x="514" y="1211"/>
                </a:lnTo>
                <a:lnTo>
                  <a:pt x="441" y="1248"/>
                </a:lnTo>
                <a:lnTo>
                  <a:pt x="441" y="1284"/>
                </a:lnTo>
                <a:lnTo>
                  <a:pt x="441" y="1358"/>
                </a:lnTo>
                <a:lnTo>
                  <a:pt x="477" y="1468"/>
                </a:lnTo>
                <a:lnTo>
                  <a:pt x="551" y="1541"/>
                </a:lnTo>
                <a:lnTo>
                  <a:pt x="661" y="1614"/>
                </a:lnTo>
                <a:lnTo>
                  <a:pt x="771" y="1651"/>
                </a:lnTo>
                <a:lnTo>
                  <a:pt x="1064" y="1761"/>
                </a:lnTo>
                <a:lnTo>
                  <a:pt x="1284" y="1798"/>
                </a:lnTo>
                <a:lnTo>
                  <a:pt x="2055" y="2018"/>
                </a:lnTo>
                <a:lnTo>
                  <a:pt x="2055" y="2091"/>
                </a:lnTo>
                <a:lnTo>
                  <a:pt x="2091" y="2165"/>
                </a:lnTo>
                <a:lnTo>
                  <a:pt x="2165" y="2238"/>
                </a:lnTo>
                <a:lnTo>
                  <a:pt x="2201" y="2238"/>
                </a:lnTo>
                <a:lnTo>
                  <a:pt x="2275" y="2275"/>
                </a:lnTo>
                <a:lnTo>
                  <a:pt x="2385" y="2238"/>
                </a:lnTo>
                <a:lnTo>
                  <a:pt x="2532" y="2165"/>
                </a:lnTo>
                <a:lnTo>
                  <a:pt x="2678" y="2128"/>
                </a:lnTo>
                <a:lnTo>
                  <a:pt x="2752" y="2091"/>
                </a:lnTo>
                <a:lnTo>
                  <a:pt x="2788" y="2055"/>
                </a:lnTo>
                <a:lnTo>
                  <a:pt x="2788" y="1981"/>
                </a:lnTo>
                <a:lnTo>
                  <a:pt x="2788" y="1908"/>
                </a:lnTo>
                <a:lnTo>
                  <a:pt x="2935" y="1761"/>
                </a:lnTo>
                <a:lnTo>
                  <a:pt x="3375" y="1284"/>
                </a:lnTo>
                <a:lnTo>
                  <a:pt x="3815" y="771"/>
                </a:lnTo>
                <a:lnTo>
                  <a:pt x="3852" y="1394"/>
                </a:lnTo>
                <a:lnTo>
                  <a:pt x="3852" y="2091"/>
                </a:lnTo>
                <a:lnTo>
                  <a:pt x="3889" y="2421"/>
                </a:lnTo>
                <a:lnTo>
                  <a:pt x="3962" y="2605"/>
                </a:lnTo>
                <a:lnTo>
                  <a:pt x="4036" y="2751"/>
                </a:lnTo>
                <a:lnTo>
                  <a:pt x="4109" y="2825"/>
                </a:lnTo>
                <a:lnTo>
                  <a:pt x="4219" y="2825"/>
                </a:lnTo>
                <a:lnTo>
                  <a:pt x="4476" y="3008"/>
                </a:lnTo>
                <a:lnTo>
                  <a:pt x="4732" y="3155"/>
                </a:lnTo>
                <a:lnTo>
                  <a:pt x="5063" y="3265"/>
                </a:lnTo>
                <a:lnTo>
                  <a:pt x="5356" y="3338"/>
                </a:lnTo>
                <a:lnTo>
                  <a:pt x="5246" y="3412"/>
                </a:lnTo>
                <a:lnTo>
                  <a:pt x="4732" y="3669"/>
                </a:lnTo>
                <a:lnTo>
                  <a:pt x="4512" y="3779"/>
                </a:lnTo>
                <a:lnTo>
                  <a:pt x="4292" y="3925"/>
                </a:lnTo>
                <a:lnTo>
                  <a:pt x="4219" y="3925"/>
                </a:lnTo>
                <a:lnTo>
                  <a:pt x="4182" y="3962"/>
                </a:lnTo>
                <a:lnTo>
                  <a:pt x="4072" y="4072"/>
                </a:lnTo>
                <a:lnTo>
                  <a:pt x="3962" y="4292"/>
                </a:lnTo>
                <a:lnTo>
                  <a:pt x="3889" y="4549"/>
                </a:lnTo>
                <a:lnTo>
                  <a:pt x="3852" y="5283"/>
                </a:lnTo>
                <a:lnTo>
                  <a:pt x="3852" y="5649"/>
                </a:lnTo>
                <a:lnTo>
                  <a:pt x="3852" y="6053"/>
                </a:lnTo>
                <a:lnTo>
                  <a:pt x="3559" y="5723"/>
                </a:lnTo>
                <a:lnTo>
                  <a:pt x="3229" y="5393"/>
                </a:lnTo>
                <a:lnTo>
                  <a:pt x="2642" y="4769"/>
                </a:lnTo>
                <a:lnTo>
                  <a:pt x="2568" y="4659"/>
                </a:lnTo>
                <a:lnTo>
                  <a:pt x="2495" y="4586"/>
                </a:lnTo>
                <a:lnTo>
                  <a:pt x="2385" y="4586"/>
                </a:lnTo>
                <a:lnTo>
                  <a:pt x="2385" y="4622"/>
                </a:lnTo>
                <a:lnTo>
                  <a:pt x="2312" y="4622"/>
                </a:lnTo>
                <a:lnTo>
                  <a:pt x="1908" y="4769"/>
                </a:lnTo>
                <a:lnTo>
                  <a:pt x="1468" y="4842"/>
                </a:lnTo>
                <a:lnTo>
                  <a:pt x="1064" y="4916"/>
                </a:lnTo>
                <a:lnTo>
                  <a:pt x="624" y="4952"/>
                </a:lnTo>
                <a:lnTo>
                  <a:pt x="1138" y="4329"/>
                </a:lnTo>
                <a:lnTo>
                  <a:pt x="1358" y="3999"/>
                </a:lnTo>
                <a:lnTo>
                  <a:pt x="1541" y="3632"/>
                </a:lnTo>
                <a:lnTo>
                  <a:pt x="1688" y="3595"/>
                </a:lnTo>
                <a:lnTo>
                  <a:pt x="1725" y="3558"/>
                </a:lnTo>
                <a:lnTo>
                  <a:pt x="1761" y="3485"/>
                </a:lnTo>
                <a:lnTo>
                  <a:pt x="1798" y="3448"/>
                </a:lnTo>
                <a:lnTo>
                  <a:pt x="1798" y="3375"/>
                </a:lnTo>
                <a:lnTo>
                  <a:pt x="1761" y="3302"/>
                </a:lnTo>
                <a:lnTo>
                  <a:pt x="1725" y="3265"/>
                </a:lnTo>
                <a:lnTo>
                  <a:pt x="1651" y="3228"/>
                </a:lnTo>
                <a:lnTo>
                  <a:pt x="1541" y="3045"/>
                </a:lnTo>
                <a:lnTo>
                  <a:pt x="1211" y="2458"/>
                </a:lnTo>
                <a:lnTo>
                  <a:pt x="844" y="1908"/>
                </a:lnTo>
                <a:lnTo>
                  <a:pt x="624" y="1651"/>
                </a:lnTo>
                <a:lnTo>
                  <a:pt x="367" y="1431"/>
                </a:lnTo>
                <a:lnTo>
                  <a:pt x="257" y="1394"/>
                </a:lnTo>
                <a:lnTo>
                  <a:pt x="184" y="1431"/>
                </a:lnTo>
                <a:lnTo>
                  <a:pt x="111" y="1504"/>
                </a:lnTo>
                <a:lnTo>
                  <a:pt x="111" y="1578"/>
                </a:lnTo>
                <a:lnTo>
                  <a:pt x="111" y="1614"/>
                </a:lnTo>
                <a:lnTo>
                  <a:pt x="331" y="1945"/>
                </a:lnTo>
                <a:lnTo>
                  <a:pt x="551" y="2238"/>
                </a:lnTo>
                <a:lnTo>
                  <a:pt x="771" y="2531"/>
                </a:lnTo>
                <a:lnTo>
                  <a:pt x="954" y="2825"/>
                </a:lnTo>
                <a:lnTo>
                  <a:pt x="1101" y="3155"/>
                </a:lnTo>
                <a:lnTo>
                  <a:pt x="1174" y="3338"/>
                </a:lnTo>
                <a:lnTo>
                  <a:pt x="1284" y="3522"/>
                </a:lnTo>
                <a:lnTo>
                  <a:pt x="1101" y="3669"/>
                </a:lnTo>
                <a:lnTo>
                  <a:pt x="918" y="3815"/>
                </a:lnTo>
                <a:lnTo>
                  <a:pt x="587" y="4219"/>
                </a:lnTo>
                <a:lnTo>
                  <a:pt x="294" y="4622"/>
                </a:lnTo>
                <a:lnTo>
                  <a:pt x="37" y="5062"/>
                </a:lnTo>
                <a:lnTo>
                  <a:pt x="1" y="5172"/>
                </a:lnTo>
                <a:lnTo>
                  <a:pt x="1" y="5283"/>
                </a:lnTo>
                <a:lnTo>
                  <a:pt x="74" y="5356"/>
                </a:lnTo>
                <a:lnTo>
                  <a:pt x="184" y="5393"/>
                </a:lnTo>
                <a:lnTo>
                  <a:pt x="734" y="5393"/>
                </a:lnTo>
                <a:lnTo>
                  <a:pt x="1284" y="5356"/>
                </a:lnTo>
                <a:lnTo>
                  <a:pt x="1835" y="5246"/>
                </a:lnTo>
                <a:lnTo>
                  <a:pt x="2348" y="5062"/>
                </a:lnTo>
                <a:lnTo>
                  <a:pt x="2568" y="5356"/>
                </a:lnTo>
                <a:lnTo>
                  <a:pt x="2788" y="5576"/>
                </a:lnTo>
                <a:lnTo>
                  <a:pt x="3229" y="6163"/>
                </a:lnTo>
                <a:lnTo>
                  <a:pt x="3485" y="6383"/>
                </a:lnTo>
                <a:lnTo>
                  <a:pt x="3632" y="6493"/>
                </a:lnTo>
                <a:lnTo>
                  <a:pt x="3779" y="6566"/>
                </a:lnTo>
                <a:lnTo>
                  <a:pt x="3889" y="6566"/>
                </a:lnTo>
                <a:lnTo>
                  <a:pt x="4036" y="6530"/>
                </a:lnTo>
                <a:lnTo>
                  <a:pt x="4146" y="6603"/>
                </a:lnTo>
                <a:lnTo>
                  <a:pt x="4292" y="6603"/>
                </a:lnTo>
                <a:lnTo>
                  <a:pt x="4366" y="6530"/>
                </a:lnTo>
                <a:lnTo>
                  <a:pt x="4402" y="6456"/>
                </a:lnTo>
                <a:lnTo>
                  <a:pt x="4439" y="6383"/>
                </a:lnTo>
                <a:lnTo>
                  <a:pt x="4402" y="6310"/>
                </a:lnTo>
                <a:lnTo>
                  <a:pt x="4366" y="6273"/>
                </a:lnTo>
                <a:lnTo>
                  <a:pt x="4329" y="6236"/>
                </a:lnTo>
                <a:lnTo>
                  <a:pt x="4292" y="6053"/>
                </a:lnTo>
                <a:lnTo>
                  <a:pt x="4292" y="5833"/>
                </a:lnTo>
                <a:lnTo>
                  <a:pt x="4256" y="5172"/>
                </a:lnTo>
                <a:lnTo>
                  <a:pt x="4256" y="4769"/>
                </a:lnTo>
                <a:lnTo>
                  <a:pt x="4256" y="4402"/>
                </a:lnTo>
                <a:lnTo>
                  <a:pt x="4402" y="4402"/>
                </a:lnTo>
                <a:lnTo>
                  <a:pt x="4476" y="4365"/>
                </a:lnTo>
                <a:lnTo>
                  <a:pt x="4549" y="4292"/>
                </a:lnTo>
                <a:lnTo>
                  <a:pt x="4549" y="4255"/>
                </a:lnTo>
                <a:lnTo>
                  <a:pt x="4622" y="4219"/>
                </a:lnTo>
                <a:lnTo>
                  <a:pt x="5209" y="3889"/>
                </a:lnTo>
                <a:lnTo>
                  <a:pt x="5539" y="3705"/>
                </a:lnTo>
                <a:lnTo>
                  <a:pt x="5686" y="3595"/>
                </a:lnTo>
                <a:lnTo>
                  <a:pt x="5833" y="3485"/>
                </a:lnTo>
                <a:lnTo>
                  <a:pt x="5980" y="3485"/>
                </a:lnTo>
                <a:lnTo>
                  <a:pt x="6090" y="3448"/>
                </a:lnTo>
                <a:lnTo>
                  <a:pt x="6126" y="3375"/>
                </a:lnTo>
                <a:lnTo>
                  <a:pt x="6163" y="3302"/>
                </a:lnTo>
                <a:lnTo>
                  <a:pt x="6163" y="3228"/>
                </a:lnTo>
                <a:lnTo>
                  <a:pt x="6126" y="3118"/>
                </a:lnTo>
                <a:lnTo>
                  <a:pt x="6090" y="3045"/>
                </a:lnTo>
                <a:lnTo>
                  <a:pt x="5980" y="3008"/>
                </a:lnTo>
                <a:lnTo>
                  <a:pt x="5576" y="2935"/>
                </a:lnTo>
                <a:lnTo>
                  <a:pt x="5173" y="2788"/>
                </a:lnTo>
                <a:lnTo>
                  <a:pt x="4769" y="2678"/>
                </a:lnTo>
                <a:lnTo>
                  <a:pt x="4366" y="2568"/>
                </a:lnTo>
                <a:lnTo>
                  <a:pt x="4366" y="2275"/>
                </a:lnTo>
                <a:lnTo>
                  <a:pt x="4329" y="2018"/>
                </a:lnTo>
                <a:lnTo>
                  <a:pt x="4256" y="1468"/>
                </a:lnTo>
                <a:lnTo>
                  <a:pt x="4256" y="881"/>
                </a:lnTo>
                <a:lnTo>
                  <a:pt x="4219" y="551"/>
                </a:lnTo>
                <a:lnTo>
                  <a:pt x="4182" y="257"/>
                </a:lnTo>
                <a:lnTo>
                  <a:pt x="4219" y="184"/>
                </a:lnTo>
                <a:lnTo>
                  <a:pt x="4256" y="110"/>
                </a:lnTo>
                <a:lnTo>
                  <a:pt x="4219" y="37"/>
                </a:lnTo>
                <a:lnTo>
                  <a:pt x="4182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72" name="Google Shape;272;p16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buNone/>
              <a:defRPr sz="1300">
                <a:solidFill>
                  <a:schemeClr val="dk1"/>
                </a:solidFill>
                <a:latin typeface="Dosis"/>
                <a:ea typeface="Dosis"/>
                <a:cs typeface="Dosis"/>
                <a:sym typeface="Dosis"/>
              </a:defRPr>
            </a:lvl1pPr>
            <a:lvl2pPr lvl="1" algn="r" rtl="0">
              <a:buNone/>
              <a:defRPr sz="1300">
                <a:solidFill>
                  <a:schemeClr val="dk1"/>
                </a:solidFill>
                <a:latin typeface="Dosis"/>
                <a:ea typeface="Dosis"/>
                <a:cs typeface="Dosis"/>
                <a:sym typeface="Dosis"/>
              </a:defRPr>
            </a:lvl2pPr>
            <a:lvl3pPr lvl="2" algn="r" rtl="0">
              <a:buNone/>
              <a:defRPr sz="1300">
                <a:solidFill>
                  <a:schemeClr val="dk1"/>
                </a:solidFill>
                <a:latin typeface="Dosis"/>
                <a:ea typeface="Dosis"/>
                <a:cs typeface="Dosis"/>
                <a:sym typeface="Dosis"/>
              </a:defRPr>
            </a:lvl3pPr>
            <a:lvl4pPr lvl="3" algn="r" rtl="0">
              <a:buNone/>
              <a:defRPr sz="1300">
                <a:solidFill>
                  <a:schemeClr val="dk1"/>
                </a:solidFill>
                <a:latin typeface="Dosis"/>
                <a:ea typeface="Dosis"/>
                <a:cs typeface="Dosis"/>
                <a:sym typeface="Dosis"/>
              </a:defRPr>
            </a:lvl4pPr>
            <a:lvl5pPr lvl="4" algn="r" rtl="0">
              <a:buNone/>
              <a:defRPr sz="1300">
                <a:solidFill>
                  <a:schemeClr val="dk1"/>
                </a:solidFill>
                <a:latin typeface="Dosis"/>
                <a:ea typeface="Dosis"/>
                <a:cs typeface="Dosis"/>
                <a:sym typeface="Dosis"/>
              </a:defRPr>
            </a:lvl5pPr>
            <a:lvl6pPr lvl="5" algn="r" rtl="0">
              <a:buNone/>
              <a:defRPr sz="1300">
                <a:solidFill>
                  <a:schemeClr val="dk1"/>
                </a:solidFill>
                <a:latin typeface="Dosis"/>
                <a:ea typeface="Dosis"/>
                <a:cs typeface="Dosis"/>
                <a:sym typeface="Dosis"/>
              </a:defRPr>
            </a:lvl6pPr>
            <a:lvl7pPr lvl="6" algn="r" rtl="0">
              <a:buNone/>
              <a:defRPr sz="1300">
                <a:solidFill>
                  <a:schemeClr val="dk1"/>
                </a:solidFill>
                <a:latin typeface="Dosis"/>
                <a:ea typeface="Dosis"/>
                <a:cs typeface="Dosis"/>
                <a:sym typeface="Dosis"/>
              </a:defRPr>
            </a:lvl7pPr>
            <a:lvl8pPr lvl="7" algn="r" rtl="0">
              <a:buNone/>
              <a:defRPr sz="1300">
                <a:solidFill>
                  <a:schemeClr val="dk1"/>
                </a:solidFill>
                <a:latin typeface="Dosis"/>
                <a:ea typeface="Dosis"/>
                <a:cs typeface="Dosis"/>
                <a:sym typeface="Dosis"/>
              </a:defRPr>
            </a:lvl8pPr>
            <a:lvl9pPr lvl="8" algn="r" rtl="0">
              <a:buNone/>
              <a:defRPr sz="1300">
                <a:solidFill>
                  <a:schemeClr val="dk1"/>
                </a:solidFill>
                <a:latin typeface="Dosis"/>
                <a:ea typeface="Dosis"/>
                <a:cs typeface="Dosis"/>
                <a:sym typeface="Dosi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CA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title">
  <p:cSld name="TITLE_1">
    <p:spTree>
      <p:nvGrpSpPr>
        <p:cNvPr id="1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p17"/>
          <p:cNvSpPr txBox="1">
            <a:spLocks noGrp="1"/>
          </p:cNvSpPr>
          <p:nvPr>
            <p:ph type="ctrTitle"/>
          </p:nvPr>
        </p:nvSpPr>
        <p:spPr>
          <a:xfrm>
            <a:off x="3210935" y="1661762"/>
            <a:ext cx="5301600" cy="1159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700"/>
              <a:buNone/>
              <a:defRPr sz="3700" b="0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3700"/>
              <a:buNone/>
              <a:defRPr sz="3700" b="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3700"/>
              <a:buNone/>
              <a:defRPr sz="3700" b="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3700"/>
              <a:buNone/>
              <a:defRPr sz="3700" b="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3700"/>
              <a:buNone/>
              <a:defRPr sz="3700" b="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3700"/>
              <a:buNone/>
              <a:defRPr sz="3700" b="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3700"/>
              <a:buNone/>
              <a:defRPr sz="3700" b="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3700"/>
              <a:buNone/>
              <a:defRPr sz="3700" b="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3700"/>
              <a:buNone/>
              <a:defRPr sz="3700" b="0"/>
            </a:lvl9pPr>
          </a:lstStyle>
          <a:p>
            <a:endParaRPr/>
          </a:p>
        </p:txBody>
      </p:sp>
      <p:sp>
        <p:nvSpPr>
          <p:cNvPr id="275" name="Google Shape;275;p17"/>
          <p:cNvSpPr txBox="1">
            <a:spLocks noGrp="1"/>
          </p:cNvSpPr>
          <p:nvPr>
            <p:ph type="subTitle" idx="1"/>
          </p:nvPr>
        </p:nvSpPr>
        <p:spPr>
          <a:xfrm>
            <a:off x="3210885" y="2864177"/>
            <a:ext cx="5301600" cy="7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2600"/>
              <a:buNone/>
              <a:defRPr>
                <a:solidFill>
                  <a:srgbClr val="1C4587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3000"/>
              <a:buNone/>
              <a:defRPr sz="3000">
                <a:solidFill>
                  <a:srgbClr val="1C4587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3000"/>
              <a:buNone/>
              <a:defRPr sz="3000">
                <a:solidFill>
                  <a:srgbClr val="1C4587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3000"/>
              <a:buNone/>
              <a:defRPr sz="3000">
                <a:solidFill>
                  <a:srgbClr val="1C4587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3000"/>
              <a:buNone/>
              <a:defRPr sz="3000">
                <a:solidFill>
                  <a:srgbClr val="1C4587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3000"/>
              <a:buNone/>
              <a:defRPr sz="3000">
                <a:solidFill>
                  <a:srgbClr val="1C4587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3000"/>
              <a:buNone/>
              <a:defRPr sz="3000">
                <a:solidFill>
                  <a:srgbClr val="1C4587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3000"/>
              <a:buNone/>
              <a:defRPr sz="3000">
                <a:solidFill>
                  <a:srgbClr val="1C4587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3000"/>
              <a:buNone/>
              <a:defRPr sz="3000">
                <a:solidFill>
                  <a:srgbClr val="1C4587"/>
                </a:solidFill>
              </a:defRPr>
            </a:lvl9pPr>
          </a:lstStyle>
          <a:p>
            <a:endParaRPr/>
          </a:p>
        </p:txBody>
      </p:sp>
      <p:sp>
        <p:nvSpPr>
          <p:cNvPr id="276" name="Google Shape;276;p17"/>
          <p:cNvSpPr/>
          <p:nvPr/>
        </p:nvSpPr>
        <p:spPr>
          <a:xfrm>
            <a:off x="4412080" y="4661638"/>
            <a:ext cx="450550" cy="558734"/>
          </a:xfrm>
          <a:custGeom>
            <a:avLst/>
            <a:gdLst/>
            <a:ahLst/>
            <a:cxnLst/>
            <a:rect l="l" t="t" r="r" b="b"/>
            <a:pathLst>
              <a:path w="15884" h="19698" extrusionOk="0">
                <a:moveTo>
                  <a:pt x="9355" y="4108"/>
                </a:moveTo>
                <a:lnTo>
                  <a:pt x="9465" y="4145"/>
                </a:lnTo>
                <a:lnTo>
                  <a:pt x="9538" y="4182"/>
                </a:lnTo>
                <a:lnTo>
                  <a:pt x="9648" y="4328"/>
                </a:lnTo>
                <a:lnTo>
                  <a:pt x="9721" y="4549"/>
                </a:lnTo>
                <a:lnTo>
                  <a:pt x="9721" y="4769"/>
                </a:lnTo>
                <a:lnTo>
                  <a:pt x="9721" y="4842"/>
                </a:lnTo>
                <a:lnTo>
                  <a:pt x="9685" y="4879"/>
                </a:lnTo>
                <a:lnTo>
                  <a:pt x="9575" y="4952"/>
                </a:lnTo>
                <a:lnTo>
                  <a:pt x="9391" y="4952"/>
                </a:lnTo>
                <a:lnTo>
                  <a:pt x="9355" y="4915"/>
                </a:lnTo>
                <a:lnTo>
                  <a:pt x="9281" y="4842"/>
                </a:lnTo>
                <a:lnTo>
                  <a:pt x="9208" y="4695"/>
                </a:lnTo>
                <a:lnTo>
                  <a:pt x="9171" y="4549"/>
                </a:lnTo>
                <a:lnTo>
                  <a:pt x="9171" y="4438"/>
                </a:lnTo>
                <a:lnTo>
                  <a:pt x="9171" y="4328"/>
                </a:lnTo>
                <a:lnTo>
                  <a:pt x="9245" y="4108"/>
                </a:lnTo>
                <a:close/>
                <a:moveTo>
                  <a:pt x="9355" y="3705"/>
                </a:moveTo>
                <a:lnTo>
                  <a:pt x="9245" y="3742"/>
                </a:lnTo>
                <a:lnTo>
                  <a:pt x="9135" y="3778"/>
                </a:lnTo>
                <a:lnTo>
                  <a:pt x="9025" y="3852"/>
                </a:lnTo>
                <a:lnTo>
                  <a:pt x="8988" y="3925"/>
                </a:lnTo>
                <a:lnTo>
                  <a:pt x="8914" y="3998"/>
                </a:lnTo>
                <a:lnTo>
                  <a:pt x="8841" y="4218"/>
                </a:lnTo>
                <a:lnTo>
                  <a:pt x="8804" y="4475"/>
                </a:lnTo>
                <a:lnTo>
                  <a:pt x="8804" y="4659"/>
                </a:lnTo>
                <a:lnTo>
                  <a:pt x="8841" y="4805"/>
                </a:lnTo>
                <a:lnTo>
                  <a:pt x="8878" y="4952"/>
                </a:lnTo>
                <a:lnTo>
                  <a:pt x="8988" y="5099"/>
                </a:lnTo>
                <a:lnTo>
                  <a:pt x="9098" y="5209"/>
                </a:lnTo>
                <a:lnTo>
                  <a:pt x="9245" y="5282"/>
                </a:lnTo>
                <a:lnTo>
                  <a:pt x="9391" y="5355"/>
                </a:lnTo>
                <a:lnTo>
                  <a:pt x="9538" y="5355"/>
                </a:lnTo>
                <a:lnTo>
                  <a:pt x="9721" y="5319"/>
                </a:lnTo>
                <a:lnTo>
                  <a:pt x="9868" y="5245"/>
                </a:lnTo>
                <a:lnTo>
                  <a:pt x="10015" y="5135"/>
                </a:lnTo>
                <a:lnTo>
                  <a:pt x="10088" y="4989"/>
                </a:lnTo>
                <a:lnTo>
                  <a:pt x="10125" y="4805"/>
                </a:lnTo>
                <a:lnTo>
                  <a:pt x="10125" y="4659"/>
                </a:lnTo>
                <a:lnTo>
                  <a:pt x="10088" y="4475"/>
                </a:lnTo>
                <a:lnTo>
                  <a:pt x="10052" y="4292"/>
                </a:lnTo>
                <a:lnTo>
                  <a:pt x="9978" y="4145"/>
                </a:lnTo>
                <a:lnTo>
                  <a:pt x="9905" y="3998"/>
                </a:lnTo>
                <a:lnTo>
                  <a:pt x="9795" y="3888"/>
                </a:lnTo>
                <a:lnTo>
                  <a:pt x="9648" y="3778"/>
                </a:lnTo>
                <a:lnTo>
                  <a:pt x="9501" y="3742"/>
                </a:lnTo>
                <a:lnTo>
                  <a:pt x="9355" y="3705"/>
                </a:lnTo>
                <a:close/>
                <a:moveTo>
                  <a:pt x="11262" y="6676"/>
                </a:moveTo>
                <a:lnTo>
                  <a:pt x="11262" y="6786"/>
                </a:lnTo>
                <a:lnTo>
                  <a:pt x="11225" y="6859"/>
                </a:lnTo>
                <a:lnTo>
                  <a:pt x="11152" y="6933"/>
                </a:lnTo>
                <a:lnTo>
                  <a:pt x="11042" y="7006"/>
                </a:lnTo>
                <a:lnTo>
                  <a:pt x="10785" y="7116"/>
                </a:lnTo>
                <a:lnTo>
                  <a:pt x="10602" y="7190"/>
                </a:lnTo>
                <a:lnTo>
                  <a:pt x="9795" y="7556"/>
                </a:lnTo>
                <a:lnTo>
                  <a:pt x="9721" y="7263"/>
                </a:lnTo>
                <a:lnTo>
                  <a:pt x="10639" y="6823"/>
                </a:lnTo>
                <a:lnTo>
                  <a:pt x="11079" y="6676"/>
                </a:lnTo>
                <a:close/>
                <a:moveTo>
                  <a:pt x="11115" y="6273"/>
                </a:moveTo>
                <a:lnTo>
                  <a:pt x="10859" y="6346"/>
                </a:lnTo>
                <a:lnTo>
                  <a:pt x="10052" y="6639"/>
                </a:lnTo>
                <a:lnTo>
                  <a:pt x="9648" y="6823"/>
                </a:lnTo>
                <a:lnTo>
                  <a:pt x="9281" y="7006"/>
                </a:lnTo>
                <a:lnTo>
                  <a:pt x="9208" y="7080"/>
                </a:lnTo>
                <a:lnTo>
                  <a:pt x="9208" y="7116"/>
                </a:lnTo>
                <a:lnTo>
                  <a:pt x="9208" y="7190"/>
                </a:lnTo>
                <a:lnTo>
                  <a:pt x="9208" y="7263"/>
                </a:lnTo>
                <a:lnTo>
                  <a:pt x="9318" y="7336"/>
                </a:lnTo>
                <a:lnTo>
                  <a:pt x="9465" y="7336"/>
                </a:lnTo>
                <a:lnTo>
                  <a:pt x="9465" y="7593"/>
                </a:lnTo>
                <a:lnTo>
                  <a:pt x="9538" y="7813"/>
                </a:lnTo>
                <a:lnTo>
                  <a:pt x="9575" y="7887"/>
                </a:lnTo>
                <a:lnTo>
                  <a:pt x="9648" y="7923"/>
                </a:lnTo>
                <a:lnTo>
                  <a:pt x="9758" y="7923"/>
                </a:lnTo>
                <a:lnTo>
                  <a:pt x="10492" y="7630"/>
                </a:lnTo>
                <a:lnTo>
                  <a:pt x="10859" y="7483"/>
                </a:lnTo>
                <a:lnTo>
                  <a:pt x="11225" y="7336"/>
                </a:lnTo>
                <a:lnTo>
                  <a:pt x="11409" y="7190"/>
                </a:lnTo>
                <a:lnTo>
                  <a:pt x="11556" y="7006"/>
                </a:lnTo>
                <a:lnTo>
                  <a:pt x="11629" y="6896"/>
                </a:lnTo>
                <a:lnTo>
                  <a:pt x="11629" y="6786"/>
                </a:lnTo>
                <a:lnTo>
                  <a:pt x="11629" y="6676"/>
                </a:lnTo>
                <a:lnTo>
                  <a:pt x="11592" y="6566"/>
                </a:lnTo>
                <a:lnTo>
                  <a:pt x="11556" y="6419"/>
                </a:lnTo>
                <a:lnTo>
                  <a:pt x="11482" y="6346"/>
                </a:lnTo>
                <a:lnTo>
                  <a:pt x="11372" y="6273"/>
                </a:lnTo>
                <a:close/>
                <a:moveTo>
                  <a:pt x="10198" y="2861"/>
                </a:moveTo>
                <a:lnTo>
                  <a:pt x="10235" y="3228"/>
                </a:lnTo>
                <a:lnTo>
                  <a:pt x="10345" y="3595"/>
                </a:lnTo>
                <a:lnTo>
                  <a:pt x="10565" y="4292"/>
                </a:lnTo>
                <a:lnTo>
                  <a:pt x="10822" y="5062"/>
                </a:lnTo>
                <a:lnTo>
                  <a:pt x="10895" y="5282"/>
                </a:lnTo>
                <a:lnTo>
                  <a:pt x="9025" y="6052"/>
                </a:lnTo>
                <a:lnTo>
                  <a:pt x="7154" y="6786"/>
                </a:lnTo>
                <a:lnTo>
                  <a:pt x="5173" y="7593"/>
                </a:lnTo>
                <a:lnTo>
                  <a:pt x="4146" y="7997"/>
                </a:lnTo>
                <a:lnTo>
                  <a:pt x="3816" y="8143"/>
                </a:lnTo>
                <a:lnTo>
                  <a:pt x="3486" y="8290"/>
                </a:lnTo>
                <a:lnTo>
                  <a:pt x="3266" y="7887"/>
                </a:lnTo>
                <a:lnTo>
                  <a:pt x="3045" y="7446"/>
                </a:lnTo>
                <a:lnTo>
                  <a:pt x="2679" y="6566"/>
                </a:lnTo>
                <a:lnTo>
                  <a:pt x="2532" y="6162"/>
                </a:lnTo>
                <a:lnTo>
                  <a:pt x="2385" y="5869"/>
                </a:lnTo>
                <a:lnTo>
                  <a:pt x="2238" y="5612"/>
                </a:lnTo>
                <a:lnTo>
                  <a:pt x="2715" y="5539"/>
                </a:lnTo>
                <a:lnTo>
                  <a:pt x="3192" y="5429"/>
                </a:lnTo>
                <a:lnTo>
                  <a:pt x="3669" y="5282"/>
                </a:lnTo>
                <a:lnTo>
                  <a:pt x="4146" y="5099"/>
                </a:lnTo>
                <a:lnTo>
                  <a:pt x="5210" y="4659"/>
                </a:lnTo>
                <a:lnTo>
                  <a:pt x="6273" y="4218"/>
                </a:lnTo>
                <a:lnTo>
                  <a:pt x="6824" y="4035"/>
                </a:lnTo>
                <a:lnTo>
                  <a:pt x="7374" y="3852"/>
                </a:lnTo>
                <a:lnTo>
                  <a:pt x="8474" y="3558"/>
                </a:lnTo>
                <a:lnTo>
                  <a:pt x="9025" y="3411"/>
                </a:lnTo>
                <a:lnTo>
                  <a:pt x="9538" y="3191"/>
                </a:lnTo>
                <a:lnTo>
                  <a:pt x="9868" y="3081"/>
                </a:lnTo>
                <a:lnTo>
                  <a:pt x="10015" y="2971"/>
                </a:lnTo>
                <a:lnTo>
                  <a:pt x="10198" y="2861"/>
                </a:lnTo>
                <a:close/>
                <a:moveTo>
                  <a:pt x="8658" y="7740"/>
                </a:moveTo>
                <a:lnTo>
                  <a:pt x="8694" y="7923"/>
                </a:lnTo>
                <a:lnTo>
                  <a:pt x="8071" y="8253"/>
                </a:lnTo>
                <a:lnTo>
                  <a:pt x="7704" y="8437"/>
                </a:lnTo>
                <a:lnTo>
                  <a:pt x="7594" y="8437"/>
                </a:lnTo>
                <a:lnTo>
                  <a:pt x="7557" y="8363"/>
                </a:lnTo>
                <a:lnTo>
                  <a:pt x="7557" y="8180"/>
                </a:lnTo>
                <a:lnTo>
                  <a:pt x="8658" y="7740"/>
                </a:lnTo>
                <a:close/>
                <a:moveTo>
                  <a:pt x="10198" y="2384"/>
                </a:moveTo>
                <a:lnTo>
                  <a:pt x="9978" y="2458"/>
                </a:lnTo>
                <a:lnTo>
                  <a:pt x="9795" y="2568"/>
                </a:lnTo>
                <a:lnTo>
                  <a:pt x="9391" y="2788"/>
                </a:lnTo>
                <a:lnTo>
                  <a:pt x="8841" y="2971"/>
                </a:lnTo>
                <a:lnTo>
                  <a:pt x="8328" y="3155"/>
                </a:lnTo>
                <a:lnTo>
                  <a:pt x="7264" y="3411"/>
                </a:lnTo>
                <a:lnTo>
                  <a:pt x="6750" y="3558"/>
                </a:lnTo>
                <a:lnTo>
                  <a:pt x="6237" y="3742"/>
                </a:lnTo>
                <a:lnTo>
                  <a:pt x="5210" y="4145"/>
                </a:lnTo>
                <a:lnTo>
                  <a:pt x="4219" y="4585"/>
                </a:lnTo>
                <a:lnTo>
                  <a:pt x="3669" y="4805"/>
                </a:lnTo>
                <a:lnTo>
                  <a:pt x="3119" y="4989"/>
                </a:lnTo>
                <a:lnTo>
                  <a:pt x="2018" y="5319"/>
                </a:lnTo>
                <a:lnTo>
                  <a:pt x="1945" y="5355"/>
                </a:lnTo>
                <a:lnTo>
                  <a:pt x="1908" y="5392"/>
                </a:lnTo>
                <a:lnTo>
                  <a:pt x="1908" y="5466"/>
                </a:lnTo>
                <a:lnTo>
                  <a:pt x="1945" y="5539"/>
                </a:lnTo>
                <a:lnTo>
                  <a:pt x="1982" y="5576"/>
                </a:lnTo>
                <a:lnTo>
                  <a:pt x="1945" y="5686"/>
                </a:lnTo>
                <a:lnTo>
                  <a:pt x="1945" y="5759"/>
                </a:lnTo>
                <a:lnTo>
                  <a:pt x="2018" y="5979"/>
                </a:lnTo>
                <a:lnTo>
                  <a:pt x="2165" y="6456"/>
                </a:lnTo>
                <a:lnTo>
                  <a:pt x="2385" y="6933"/>
                </a:lnTo>
                <a:lnTo>
                  <a:pt x="2752" y="7850"/>
                </a:lnTo>
                <a:lnTo>
                  <a:pt x="2972" y="8290"/>
                </a:lnTo>
                <a:lnTo>
                  <a:pt x="3192" y="8694"/>
                </a:lnTo>
                <a:lnTo>
                  <a:pt x="3266" y="8767"/>
                </a:lnTo>
                <a:lnTo>
                  <a:pt x="3302" y="8804"/>
                </a:lnTo>
                <a:lnTo>
                  <a:pt x="3412" y="8804"/>
                </a:lnTo>
                <a:lnTo>
                  <a:pt x="3522" y="8730"/>
                </a:lnTo>
                <a:lnTo>
                  <a:pt x="3596" y="8620"/>
                </a:lnTo>
                <a:lnTo>
                  <a:pt x="3999" y="8510"/>
                </a:lnTo>
                <a:lnTo>
                  <a:pt x="4403" y="8363"/>
                </a:lnTo>
                <a:lnTo>
                  <a:pt x="5173" y="8033"/>
                </a:lnTo>
                <a:lnTo>
                  <a:pt x="7300" y="7190"/>
                </a:lnTo>
                <a:lnTo>
                  <a:pt x="9281" y="6419"/>
                </a:lnTo>
                <a:lnTo>
                  <a:pt x="10235" y="6052"/>
                </a:lnTo>
                <a:lnTo>
                  <a:pt x="10712" y="5832"/>
                </a:lnTo>
                <a:lnTo>
                  <a:pt x="11152" y="5612"/>
                </a:lnTo>
                <a:lnTo>
                  <a:pt x="11262" y="5612"/>
                </a:lnTo>
                <a:lnTo>
                  <a:pt x="11335" y="5539"/>
                </a:lnTo>
                <a:lnTo>
                  <a:pt x="11372" y="5392"/>
                </a:lnTo>
                <a:lnTo>
                  <a:pt x="11372" y="5282"/>
                </a:lnTo>
                <a:lnTo>
                  <a:pt x="11299" y="5025"/>
                </a:lnTo>
                <a:lnTo>
                  <a:pt x="11042" y="4255"/>
                </a:lnTo>
                <a:lnTo>
                  <a:pt x="10785" y="3485"/>
                </a:lnTo>
                <a:lnTo>
                  <a:pt x="10639" y="3118"/>
                </a:lnTo>
                <a:lnTo>
                  <a:pt x="10455" y="2751"/>
                </a:lnTo>
                <a:lnTo>
                  <a:pt x="10418" y="2714"/>
                </a:lnTo>
                <a:lnTo>
                  <a:pt x="10345" y="2678"/>
                </a:lnTo>
                <a:lnTo>
                  <a:pt x="10382" y="2568"/>
                </a:lnTo>
                <a:lnTo>
                  <a:pt x="10382" y="2494"/>
                </a:lnTo>
                <a:lnTo>
                  <a:pt x="10308" y="2421"/>
                </a:lnTo>
                <a:lnTo>
                  <a:pt x="10198" y="2384"/>
                </a:lnTo>
                <a:close/>
                <a:moveTo>
                  <a:pt x="8694" y="7263"/>
                </a:moveTo>
                <a:lnTo>
                  <a:pt x="7337" y="7813"/>
                </a:lnTo>
                <a:lnTo>
                  <a:pt x="7264" y="7850"/>
                </a:lnTo>
                <a:lnTo>
                  <a:pt x="7227" y="7923"/>
                </a:lnTo>
                <a:lnTo>
                  <a:pt x="7190" y="7997"/>
                </a:lnTo>
                <a:lnTo>
                  <a:pt x="7227" y="8070"/>
                </a:lnTo>
                <a:lnTo>
                  <a:pt x="7190" y="8143"/>
                </a:lnTo>
                <a:lnTo>
                  <a:pt x="7154" y="8363"/>
                </a:lnTo>
                <a:lnTo>
                  <a:pt x="7190" y="8620"/>
                </a:lnTo>
                <a:lnTo>
                  <a:pt x="7227" y="8730"/>
                </a:lnTo>
                <a:lnTo>
                  <a:pt x="7300" y="8840"/>
                </a:lnTo>
                <a:lnTo>
                  <a:pt x="7411" y="8877"/>
                </a:lnTo>
                <a:lnTo>
                  <a:pt x="7557" y="8877"/>
                </a:lnTo>
                <a:lnTo>
                  <a:pt x="7704" y="8840"/>
                </a:lnTo>
                <a:lnTo>
                  <a:pt x="7887" y="8804"/>
                </a:lnTo>
                <a:lnTo>
                  <a:pt x="8218" y="8620"/>
                </a:lnTo>
                <a:lnTo>
                  <a:pt x="9061" y="8217"/>
                </a:lnTo>
                <a:lnTo>
                  <a:pt x="9098" y="8180"/>
                </a:lnTo>
                <a:lnTo>
                  <a:pt x="9171" y="8107"/>
                </a:lnTo>
                <a:lnTo>
                  <a:pt x="9171" y="8033"/>
                </a:lnTo>
                <a:lnTo>
                  <a:pt x="9171" y="7960"/>
                </a:lnTo>
                <a:lnTo>
                  <a:pt x="8951" y="7410"/>
                </a:lnTo>
                <a:lnTo>
                  <a:pt x="8914" y="7336"/>
                </a:lnTo>
                <a:lnTo>
                  <a:pt x="8841" y="7300"/>
                </a:lnTo>
                <a:lnTo>
                  <a:pt x="8768" y="7263"/>
                </a:lnTo>
                <a:close/>
                <a:moveTo>
                  <a:pt x="11702" y="8327"/>
                </a:moveTo>
                <a:lnTo>
                  <a:pt x="11886" y="8694"/>
                </a:lnTo>
                <a:lnTo>
                  <a:pt x="12106" y="9060"/>
                </a:lnTo>
                <a:lnTo>
                  <a:pt x="11702" y="9244"/>
                </a:lnTo>
                <a:lnTo>
                  <a:pt x="11335" y="9390"/>
                </a:lnTo>
                <a:lnTo>
                  <a:pt x="10932" y="9500"/>
                </a:lnTo>
                <a:lnTo>
                  <a:pt x="10528" y="9611"/>
                </a:lnTo>
                <a:lnTo>
                  <a:pt x="10382" y="9244"/>
                </a:lnTo>
                <a:lnTo>
                  <a:pt x="10198" y="8877"/>
                </a:lnTo>
                <a:lnTo>
                  <a:pt x="10162" y="8840"/>
                </a:lnTo>
                <a:lnTo>
                  <a:pt x="10565" y="8730"/>
                </a:lnTo>
                <a:lnTo>
                  <a:pt x="10932" y="8620"/>
                </a:lnTo>
                <a:lnTo>
                  <a:pt x="11702" y="8327"/>
                </a:lnTo>
                <a:close/>
                <a:moveTo>
                  <a:pt x="11776" y="7887"/>
                </a:moveTo>
                <a:lnTo>
                  <a:pt x="11299" y="8070"/>
                </a:lnTo>
                <a:lnTo>
                  <a:pt x="10822" y="8217"/>
                </a:lnTo>
                <a:lnTo>
                  <a:pt x="9868" y="8510"/>
                </a:lnTo>
                <a:lnTo>
                  <a:pt x="9832" y="8510"/>
                </a:lnTo>
                <a:lnTo>
                  <a:pt x="9795" y="8583"/>
                </a:lnTo>
                <a:lnTo>
                  <a:pt x="9758" y="8694"/>
                </a:lnTo>
                <a:lnTo>
                  <a:pt x="9832" y="8804"/>
                </a:lnTo>
                <a:lnTo>
                  <a:pt x="9868" y="8840"/>
                </a:lnTo>
                <a:lnTo>
                  <a:pt x="9942" y="8877"/>
                </a:lnTo>
                <a:lnTo>
                  <a:pt x="9905" y="8950"/>
                </a:lnTo>
                <a:lnTo>
                  <a:pt x="9905" y="9024"/>
                </a:lnTo>
                <a:lnTo>
                  <a:pt x="10088" y="9427"/>
                </a:lnTo>
                <a:lnTo>
                  <a:pt x="10198" y="9867"/>
                </a:lnTo>
                <a:lnTo>
                  <a:pt x="10235" y="9941"/>
                </a:lnTo>
                <a:lnTo>
                  <a:pt x="10272" y="9977"/>
                </a:lnTo>
                <a:lnTo>
                  <a:pt x="10308" y="10014"/>
                </a:lnTo>
                <a:lnTo>
                  <a:pt x="10382" y="10051"/>
                </a:lnTo>
                <a:lnTo>
                  <a:pt x="10932" y="9904"/>
                </a:lnTo>
                <a:lnTo>
                  <a:pt x="11446" y="9757"/>
                </a:lnTo>
                <a:lnTo>
                  <a:pt x="11959" y="9574"/>
                </a:lnTo>
                <a:lnTo>
                  <a:pt x="12436" y="9317"/>
                </a:lnTo>
                <a:lnTo>
                  <a:pt x="12509" y="9280"/>
                </a:lnTo>
                <a:lnTo>
                  <a:pt x="12583" y="9207"/>
                </a:lnTo>
                <a:lnTo>
                  <a:pt x="12583" y="9097"/>
                </a:lnTo>
                <a:lnTo>
                  <a:pt x="12546" y="9024"/>
                </a:lnTo>
                <a:lnTo>
                  <a:pt x="12253" y="8547"/>
                </a:lnTo>
                <a:lnTo>
                  <a:pt x="11996" y="7997"/>
                </a:lnTo>
                <a:lnTo>
                  <a:pt x="11959" y="7923"/>
                </a:lnTo>
                <a:lnTo>
                  <a:pt x="11922" y="7887"/>
                </a:lnTo>
                <a:close/>
                <a:moveTo>
                  <a:pt x="8914" y="9354"/>
                </a:moveTo>
                <a:lnTo>
                  <a:pt x="9061" y="9757"/>
                </a:lnTo>
                <a:lnTo>
                  <a:pt x="9281" y="10161"/>
                </a:lnTo>
                <a:lnTo>
                  <a:pt x="8658" y="10491"/>
                </a:lnTo>
                <a:lnTo>
                  <a:pt x="7961" y="10784"/>
                </a:lnTo>
                <a:lnTo>
                  <a:pt x="7814" y="10858"/>
                </a:lnTo>
                <a:lnTo>
                  <a:pt x="7741" y="10858"/>
                </a:lnTo>
                <a:lnTo>
                  <a:pt x="7704" y="10821"/>
                </a:lnTo>
                <a:lnTo>
                  <a:pt x="7631" y="10674"/>
                </a:lnTo>
                <a:lnTo>
                  <a:pt x="7594" y="10491"/>
                </a:lnTo>
                <a:lnTo>
                  <a:pt x="7521" y="10161"/>
                </a:lnTo>
                <a:lnTo>
                  <a:pt x="7374" y="9867"/>
                </a:lnTo>
                <a:lnTo>
                  <a:pt x="8914" y="9354"/>
                </a:lnTo>
                <a:close/>
                <a:moveTo>
                  <a:pt x="8951" y="8950"/>
                </a:moveTo>
                <a:lnTo>
                  <a:pt x="7154" y="9537"/>
                </a:lnTo>
                <a:lnTo>
                  <a:pt x="7117" y="9574"/>
                </a:lnTo>
                <a:lnTo>
                  <a:pt x="7080" y="9611"/>
                </a:lnTo>
                <a:lnTo>
                  <a:pt x="7044" y="9721"/>
                </a:lnTo>
                <a:lnTo>
                  <a:pt x="7080" y="9831"/>
                </a:lnTo>
                <a:lnTo>
                  <a:pt x="7190" y="9904"/>
                </a:lnTo>
                <a:lnTo>
                  <a:pt x="7190" y="10124"/>
                </a:lnTo>
                <a:lnTo>
                  <a:pt x="7227" y="10381"/>
                </a:lnTo>
                <a:lnTo>
                  <a:pt x="7374" y="10858"/>
                </a:lnTo>
                <a:lnTo>
                  <a:pt x="7411" y="11004"/>
                </a:lnTo>
                <a:lnTo>
                  <a:pt x="7521" y="11114"/>
                </a:lnTo>
                <a:lnTo>
                  <a:pt x="7631" y="11188"/>
                </a:lnTo>
                <a:lnTo>
                  <a:pt x="7777" y="11225"/>
                </a:lnTo>
                <a:lnTo>
                  <a:pt x="8034" y="11151"/>
                </a:lnTo>
                <a:lnTo>
                  <a:pt x="8291" y="11078"/>
                </a:lnTo>
                <a:lnTo>
                  <a:pt x="8768" y="10858"/>
                </a:lnTo>
                <a:lnTo>
                  <a:pt x="9245" y="10601"/>
                </a:lnTo>
                <a:lnTo>
                  <a:pt x="9685" y="10344"/>
                </a:lnTo>
                <a:lnTo>
                  <a:pt x="9721" y="10271"/>
                </a:lnTo>
                <a:lnTo>
                  <a:pt x="9758" y="10197"/>
                </a:lnTo>
                <a:lnTo>
                  <a:pt x="9758" y="10161"/>
                </a:lnTo>
                <a:lnTo>
                  <a:pt x="9721" y="10087"/>
                </a:lnTo>
                <a:lnTo>
                  <a:pt x="9538" y="9867"/>
                </a:lnTo>
                <a:lnTo>
                  <a:pt x="9391" y="9611"/>
                </a:lnTo>
                <a:lnTo>
                  <a:pt x="9281" y="9354"/>
                </a:lnTo>
                <a:lnTo>
                  <a:pt x="9208" y="9060"/>
                </a:lnTo>
                <a:lnTo>
                  <a:pt x="9171" y="8987"/>
                </a:lnTo>
                <a:lnTo>
                  <a:pt x="9098" y="8950"/>
                </a:lnTo>
                <a:close/>
                <a:moveTo>
                  <a:pt x="12473" y="10344"/>
                </a:moveTo>
                <a:lnTo>
                  <a:pt x="12619" y="10711"/>
                </a:lnTo>
                <a:lnTo>
                  <a:pt x="11959" y="11078"/>
                </a:lnTo>
                <a:lnTo>
                  <a:pt x="11299" y="11445"/>
                </a:lnTo>
                <a:lnTo>
                  <a:pt x="11152" y="10894"/>
                </a:lnTo>
                <a:lnTo>
                  <a:pt x="11189" y="10858"/>
                </a:lnTo>
                <a:lnTo>
                  <a:pt x="11189" y="10784"/>
                </a:lnTo>
                <a:lnTo>
                  <a:pt x="11482" y="10674"/>
                </a:lnTo>
                <a:lnTo>
                  <a:pt x="11776" y="10601"/>
                </a:lnTo>
                <a:lnTo>
                  <a:pt x="12473" y="10344"/>
                </a:lnTo>
                <a:close/>
                <a:moveTo>
                  <a:pt x="6273" y="10418"/>
                </a:moveTo>
                <a:lnTo>
                  <a:pt x="6347" y="10454"/>
                </a:lnTo>
                <a:lnTo>
                  <a:pt x="6420" y="10564"/>
                </a:lnTo>
                <a:lnTo>
                  <a:pt x="6567" y="10894"/>
                </a:lnTo>
                <a:lnTo>
                  <a:pt x="5797" y="11261"/>
                </a:lnTo>
                <a:lnTo>
                  <a:pt x="5100" y="11738"/>
                </a:lnTo>
                <a:lnTo>
                  <a:pt x="4953" y="11298"/>
                </a:lnTo>
                <a:lnTo>
                  <a:pt x="4843" y="11078"/>
                </a:lnTo>
                <a:lnTo>
                  <a:pt x="4733" y="10894"/>
                </a:lnTo>
                <a:lnTo>
                  <a:pt x="5613" y="10601"/>
                </a:lnTo>
                <a:lnTo>
                  <a:pt x="5943" y="10491"/>
                </a:lnTo>
                <a:lnTo>
                  <a:pt x="6237" y="10418"/>
                </a:lnTo>
                <a:close/>
                <a:moveTo>
                  <a:pt x="12583" y="9867"/>
                </a:moveTo>
                <a:lnTo>
                  <a:pt x="12509" y="9904"/>
                </a:lnTo>
                <a:lnTo>
                  <a:pt x="11519" y="10271"/>
                </a:lnTo>
                <a:lnTo>
                  <a:pt x="11115" y="10381"/>
                </a:lnTo>
                <a:lnTo>
                  <a:pt x="10932" y="10491"/>
                </a:lnTo>
                <a:lnTo>
                  <a:pt x="10859" y="10564"/>
                </a:lnTo>
                <a:lnTo>
                  <a:pt x="10785" y="10638"/>
                </a:lnTo>
                <a:lnTo>
                  <a:pt x="10785" y="10748"/>
                </a:lnTo>
                <a:lnTo>
                  <a:pt x="10822" y="10821"/>
                </a:lnTo>
                <a:lnTo>
                  <a:pt x="10859" y="10858"/>
                </a:lnTo>
                <a:lnTo>
                  <a:pt x="10859" y="10894"/>
                </a:lnTo>
                <a:lnTo>
                  <a:pt x="10895" y="11335"/>
                </a:lnTo>
                <a:lnTo>
                  <a:pt x="11005" y="11738"/>
                </a:lnTo>
                <a:lnTo>
                  <a:pt x="11005" y="11848"/>
                </a:lnTo>
                <a:lnTo>
                  <a:pt x="11079" y="11885"/>
                </a:lnTo>
                <a:lnTo>
                  <a:pt x="11152" y="11921"/>
                </a:lnTo>
                <a:lnTo>
                  <a:pt x="11225" y="11921"/>
                </a:lnTo>
                <a:lnTo>
                  <a:pt x="12142" y="11445"/>
                </a:lnTo>
                <a:lnTo>
                  <a:pt x="12986" y="10931"/>
                </a:lnTo>
                <a:lnTo>
                  <a:pt x="13060" y="10858"/>
                </a:lnTo>
                <a:lnTo>
                  <a:pt x="13096" y="10784"/>
                </a:lnTo>
                <a:lnTo>
                  <a:pt x="13096" y="10711"/>
                </a:lnTo>
                <a:lnTo>
                  <a:pt x="13060" y="10638"/>
                </a:lnTo>
                <a:lnTo>
                  <a:pt x="12876" y="10344"/>
                </a:lnTo>
                <a:lnTo>
                  <a:pt x="12766" y="10014"/>
                </a:lnTo>
                <a:lnTo>
                  <a:pt x="12729" y="9941"/>
                </a:lnTo>
                <a:lnTo>
                  <a:pt x="12656" y="9904"/>
                </a:lnTo>
                <a:lnTo>
                  <a:pt x="12583" y="9867"/>
                </a:lnTo>
                <a:close/>
                <a:moveTo>
                  <a:pt x="6200" y="9977"/>
                </a:moveTo>
                <a:lnTo>
                  <a:pt x="5980" y="10014"/>
                </a:lnTo>
                <a:lnTo>
                  <a:pt x="5760" y="10087"/>
                </a:lnTo>
                <a:lnTo>
                  <a:pt x="5356" y="10234"/>
                </a:lnTo>
                <a:lnTo>
                  <a:pt x="4843" y="10381"/>
                </a:lnTo>
                <a:lnTo>
                  <a:pt x="4329" y="10564"/>
                </a:lnTo>
                <a:lnTo>
                  <a:pt x="4293" y="10601"/>
                </a:lnTo>
                <a:lnTo>
                  <a:pt x="4256" y="10638"/>
                </a:lnTo>
                <a:lnTo>
                  <a:pt x="4219" y="10784"/>
                </a:lnTo>
                <a:lnTo>
                  <a:pt x="4256" y="10894"/>
                </a:lnTo>
                <a:lnTo>
                  <a:pt x="4293" y="10931"/>
                </a:lnTo>
                <a:lnTo>
                  <a:pt x="4366" y="10968"/>
                </a:lnTo>
                <a:lnTo>
                  <a:pt x="4513" y="11298"/>
                </a:lnTo>
                <a:lnTo>
                  <a:pt x="4659" y="11701"/>
                </a:lnTo>
                <a:lnTo>
                  <a:pt x="4769" y="12142"/>
                </a:lnTo>
                <a:lnTo>
                  <a:pt x="4843" y="12215"/>
                </a:lnTo>
                <a:lnTo>
                  <a:pt x="4916" y="12252"/>
                </a:lnTo>
                <a:lnTo>
                  <a:pt x="4990" y="12252"/>
                </a:lnTo>
                <a:lnTo>
                  <a:pt x="5100" y="12215"/>
                </a:lnTo>
                <a:lnTo>
                  <a:pt x="5540" y="11921"/>
                </a:lnTo>
                <a:lnTo>
                  <a:pt x="5980" y="11665"/>
                </a:lnTo>
                <a:lnTo>
                  <a:pt x="6420" y="11445"/>
                </a:lnTo>
                <a:lnTo>
                  <a:pt x="6934" y="11225"/>
                </a:lnTo>
                <a:lnTo>
                  <a:pt x="6970" y="11188"/>
                </a:lnTo>
                <a:lnTo>
                  <a:pt x="7044" y="11114"/>
                </a:lnTo>
                <a:lnTo>
                  <a:pt x="7044" y="11041"/>
                </a:lnTo>
                <a:lnTo>
                  <a:pt x="7044" y="10931"/>
                </a:lnTo>
                <a:lnTo>
                  <a:pt x="6897" y="10601"/>
                </a:lnTo>
                <a:lnTo>
                  <a:pt x="6750" y="10307"/>
                </a:lnTo>
                <a:lnTo>
                  <a:pt x="6677" y="10161"/>
                </a:lnTo>
                <a:lnTo>
                  <a:pt x="6530" y="10051"/>
                </a:lnTo>
                <a:lnTo>
                  <a:pt x="6383" y="10014"/>
                </a:lnTo>
                <a:lnTo>
                  <a:pt x="6200" y="9977"/>
                </a:lnTo>
                <a:close/>
                <a:moveTo>
                  <a:pt x="9832" y="11371"/>
                </a:moveTo>
                <a:lnTo>
                  <a:pt x="10125" y="11921"/>
                </a:lnTo>
                <a:lnTo>
                  <a:pt x="9721" y="12142"/>
                </a:lnTo>
                <a:lnTo>
                  <a:pt x="9318" y="12288"/>
                </a:lnTo>
                <a:lnTo>
                  <a:pt x="8914" y="12435"/>
                </a:lnTo>
                <a:lnTo>
                  <a:pt x="8511" y="12545"/>
                </a:lnTo>
                <a:lnTo>
                  <a:pt x="8328" y="12032"/>
                </a:lnTo>
                <a:lnTo>
                  <a:pt x="8694" y="11921"/>
                </a:lnTo>
                <a:lnTo>
                  <a:pt x="9098" y="11738"/>
                </a:lnTo>
                <a:lnTo>
                  <a:pt x="9832" y="11371"/>
                </a:lnTo>
                <a:close/>
                <a:moveTo>
                  <a:pt x="9868" y="10894"/>
                </a:moveTo>
                <a:lnTo>
                  <a:pt x="8951" y="11298"/>
                </a:lnTo>
                <a:lnTo>
                  <a:pt x="8474" y="11481"/>
                </a:lnTo>
                <a:lnTo>
                  <a:pt x="8071" y="11738"/>
                </a:lnTo>
                <a:lnTo>
                  <a:pt x="7997" y="11738"/>
                </a:lnTo>
                <a:lnTo>
                  <a:pt x="7924" y="11775"/>
                </a:lnTo>
                <a:lnTo>
                  <a:pt x="7887" y="11885"/>
                </a:lnTo>
                <a:lnTo>
                  <a:pt x="7887" y="11958"/>
                </a:lnTo>
                <a:lnTo>
                  <a:pt x="8034" y="12398"/>
                </a:lnTo>
                <a:lnTo>
                  <a:pt x="8181" y="12839"/>
                </a:lnTo>
                <a:lnTo>
                  <a:pt x="8254" y="12949"/>
                </a:lnTo>
                <a:lnTo>
                  <a:pt x="8328" y="12985"/>
                </a:lnTo>
                <a:lnTo>
                  <a:pt x="8364" y="12985"/>
                </a:lnTo>
                <a:lnTo>
                  <a:pt x="8951" y="12839"/>
                </a:lnTo>
                <a:lnTo>
                  <a:pt x="9465" y="12655"/>
                </a:lnTo>
                <a:lnTo>
                  <a:pt x="10015" y="12472"/>
                </a:lnTo>
                <a:lnTo>
                  <a:pt x="10528" y="12215"/>
                </a:lnTo>
                <a:lnTo>
                  <a:pt x="10565" y="12142"/>
                </a:lnTo>
                <a:lnTo>
                  <a:pt x="10602" y="12105"/>
                </a:lnTo>
                <a:lnTo>
                  <a:pt x="10602" y="12032"/>
                </a:lnTo>
                <a:lnTo>
                  <a:pt x="10602" y="11958"/>
                </a:lnTo>
                <a:lnTo>
                  <a:pt x="10125" y="11041"/>
                </a:lnTo>
                <a:lnTo>
                  <a:pt x="10088" y="10968"/>
                </a:lnTo>
                <a:lnTo>
                  <a:pt x="10015" y="10894"/>
                </a:lnTo>
                <a:close/>
                <a:moveTo>
                  <a:pt x="13133" y="12288"/>
                </a:moveTo>
                <a:lnTo>
                  <a:pt x="13243" y="12325"/>
                </a:lnTo>
                <a:lnTo>
                  <a:pt x="13353" y="12472"/>
                </a:lnTo>
                <a:lnTo>
                  <a:pt x="13610" y="12985"/>
                </a:lnTo>
                <a:lnTo>
                  <a:pt x="12839" y="13242"/>
                </a:lnTo>
                <a:lnTo>
                  <a:pt x="12106" y="13572"/>
                </a:lnTo>
                <a:lnTo>
                  <a:pt x="11996" y="13352"/>
                </a:lnTo>
                <a:lnTo>
                  <a:pt x="11886" y="13132"/>
                </a:lnTo>
                <a:lnTo>
                  <a:pt x="11739" y="12692"/>
                </a:lnTo>
                <a:lnTo>
                  <a:pt x="12032" y="12618"/>
                </a:lnTo>
                <a:lnTo>
                  <a:pt x="12289" y="12545"/>
                </a:lnTo>
                <a:lnTo>
                  <a:pt x="12839" y="12362"/>
                </a:lnTo>
                <a:lnTo>
                  <a:pt x="13023" y="12288"/>
                </a:lnTo>
                <a:close/>
                <a:moveTo>
                  <a:pt x="7044" y="12325"/>
                </a:moveTo>
                <a:lnTo>
                  <a:pt x="7337" y="13022"/>
                </a:lnTo>
                <a:lnTo>
                  <a:pt x="5833" y="13792"/>
                </a:lnTo>
                <a:lnTo>
                  <a:pt x="5613" y="13132"/>
                </a:lnTo>
                <a:lnTo>
                  <a:pt x="5943" y="12875"/>
                </a:lnTo>
                <a:lnTo>
                  <a:pt x="6273" y="12655"/>
                </a:lnTo>
                <a:lnTo>
                  <a:pt x="6677" y="12472"/>
                </a:lnTo>
                <a:lnTo>
                  <a:pt x="7044" y="12325"/>
                </a:lnTo>
                <a:close/>
                <a:moveTo>
                  <a:pt x="13060" y="11885"/>
                </a:moveTo>
                <a:lnTo>
                  <a:pt x="12839" y="11921"/>
                </a:lnTo>
                <a:lnTo>
                  <a:pt x="12473" y="12068"/>
                </a:lnTo>
                <a:lnTo>
                  <a:pt x="11922" y="12215"/>
                </a:lnTo>
                <a:lnTo>
                  <a:pt x="11666" y="12288"/>
                </a:lnTo>
                <a:lnTo>
                  <a:pt x="11446" y="12398"/>
                </a:lnTo>
                <a:lnTo>
                  <a:pt x="11372" y="12435"/>
                </a:lnTo>
                <a:lnTo>
                  <a:pt x="11372" y="12472"/>
                </a:lnTo>
                <a:lnTo>
                  <a:pt x="11372" y="12582"/>
                </a:lnTo>
                <a:lnTo>
                  <a:pt x="11446" y="12655"/>
                </a:lnTo>
                <a:lnTo>
                  <a:pt x="11519" y="12692"/>
                </a:lnTo>
                <a:lnTo>
                  <a:pt x="11482" y="12839"/>
                </a:lnTo>
                <a:lnTo>
                  <a:pt x="11482" y="13022"/>
                </a:lnTo>
                <a:lnTo>
                  <a:pt x="11519" y="13169"/>
                </a:lnTo>
                <a:lnTo>
                  <a:pt x="11556" y="13315"/>
                </a:lnTo>
                <a:lnTo>
                  <a:pt x="11702" y="13646"/>
                </a:lnTo>
                <a:lnTo>
                  <a:pt x="11886" y="13902"/>
                </a:lnTo>
                <a:lnTo>
                  <a:pt x="11996" y="13976"/>
                </a:lnTo>
                <a:lnTo>
                  <a:pt x="12106" y="13976"/>
                </a:lnTo>
                <a:lnTo>
                  <a:pt x="13023" y="13609"/>
                </a:lnTo>
                <a:lnTo>
                  <a:pt x="13940" y="13279"/>
                </a:lnTo>
                <a:lnTo>
                  <a:pt x="14013" y="13205"/>
                </a:lnTo>
                <a:lnTo>
                  <a:pt x="14050" y="13169"/>
                </a:lnTo>
                <a:lnTo>
                  <a:pt x="14087" y="13095"/>
                </a:lnTo>
                <a:lnTo>
                  <a:pt x="14050" y="13022"/>
                </a:lnTo>
                <a:lnTo>
                  <a:pt x="13646" y="12142"/>
                </a:lnTo>
                <a:lnTo>
                  <a:pt x="13573" y="12032"/>
                </a:lnTo>
                <a:lnTo>
                  <a:pt x="13463" y="11958"/>
                </a:lnTo>
                <a:lnTo>
                  <a:pt x="13353" y="11885"/>
                </a:lnTo>
                <a:close/>
                <a:moveTo>
                  <a:pt x="7190" y="11848"/>
                </a:moveTo>
                <a:lnTo>
                  <a:pt x="7117" y="11885"/>
                </a:lnTo>
                <a:lnTo>
                  <a:pt x="6640" y="12032"/>
                </a:lnTo>
                <a:lnTo>
                  <a:pt x="6163" y="12215"/>
                </a:lnTo>
                <a:lnTo>
                  <a:pt x="5723" y="12508"/>
                </a:lnTo>
                <a:lnTo>
                  <a:pt x="5320" y="12802"/>
                </a:lnTo>
                <a:lnTo>
                  <a:pt x="5246" y="12839"/>
                </a:lnTo>
                <a:lnTo>
                  <a:pt x="5210" y="12875"/>
                </a:lnTo>
                <a:lnTo>
                  <a:pt x="5173" y="12912"/>
                </a:lnTo>
                <a:lnTo>
                  <a:pt x="5173" y="12985"/>
                </a:lnTo>
                <a:lnTo>
                  <a:pt x="5246" y="13279"/>
                </a:lnTo>
                <a:lnTo>
                  <a:pt x="5320" y="13572"/>
                </a:lnTo>
                <a:lnTo>
                  <a:pt x="5540" y="14159"/>
                </a:lnTo>
                <a:lnTo>
                  <a:pt x="5576" y="14196"/>
                </a:lnTo>
                <a:lnTo>
                  <a:pt x="5650" y="14269"/>
                </a:lnTo>
                <a:lnTo>
                  <a:pt x="5797" y="14269"/>
                </a:lnTo>
                <a:lnTo>
                  <a:pt x="7667" y="13315"/>
                </a:lnTo>
                <a:lnTo>
                  <a:pt x="7741" y="13279"/>
                </a:lnTo>
                <a:lnTo>
                  <a:pt x="7777" y="13205"/>
                </a:lnTo>
                <a:lnTo>
                  <a:pt x="7814" y="13132"/>
                </a:lnTo>
                <a:lnTo>
                  <a:pt x="7777" y="13059"/>
                </a:lnTo>
                <a:lnTo>
                  <a:pt x="7374" y="11995"/>
                </a:lnTo>
                <a:lnTo>
                  <a:pt x="7337" y="11921"/>
                </a:lnTo>
                <a:lnTo>
                  <a:pt x="7264" y="11885"/>
                </a:lnTo>
                <a:lnTo>
                  <a:pt x="7190" y="11848"/>
                </a:lnTo>
                <a:close/>
                <a:moveTo>
                  <a:pt x="10528" y="13279"/>
                </a:moveTo>
                <a:lnTo>
                  <a:pt x="10895" y="13976"/>
                </a:lnTo>
                <a:lnTo>
                  <a:pt x="9318" y="14599"/>
                </a:lnTo>
                <a:lnTo>
                  <a:pt x="9025" y="13902"/>
                </a:lnTo>
                <a:lnTo>
                  <a:pt x="9098" y="13829"/>
                </a:lnTo>
                <a:lnTo>
                  <a:pt x="9098" y="13792"/>
                </a:lnTo>
                <a:lnTo>
                  <a:pt x="9135" y="13756"/>
                </a:lnTo>
                <a:lnTo>
                  <a:pt x="9465" y="13609"/>
                </a:lnTo>
                <a:lnTo>
                  <a:pt x="9758" y="13535"/>
                </a:lnTo>
                <a:lnTo>
                  <a:pt x="10528" y="13279"/>
                </a:lnTo>
                <a:close/>
                <a:moveTo>
                  <a:pt x="10639" y="12839"/>
                </a:moveTo>
                <a:lnTo>
                  <a:pt x="10565" y="12875"/>
                </a:lnTo>
                <a:lnTo>
                  <a:pt x="9501" y="13242"/>
                </a:lnTo>
                <a:lnTo>
                  <a:pt x="9061" y="13352"/>
                </a:lnTo>
                <a:lnTo>
                  <a:pt x="8878" y="13462"/>
                </a:lnTo>
                <a:lnTo>
                  <a:pt x="8768" y="13499"/>
                </a:lnTo>
                <a:lnTo>
                  <a:pt x="8731" y="13572"/>
                </a:lnTo>
                <a:lnTo>
                  <a:pt x="8658" y="13682"/>
                </a:lnTo>
                <a:lnTo>
                  <a:pt x="8694" y="13829"/>
                </a:lnTo>
                <a:lnTo>
                  <a:pt x="8731" y="13866"/>
                </a:lnTo>
                <a:lnTo>
                  <a:pt x="8731" y="13902"/>
                </a:lnTo>
                <a:lnTo>
                  <a:pt x="8768" y="14159"/>
                </a:lnTo>
                <a:lnTo>
                  <a:pt x="8841" y="14416"/>
                </a:lnTo>
                <a:lnTo>
                  <a:pt x="9025" y="14893"/>
                </a:lnTo>
                <a:lnTo>
                  <a:pt x="9098" y="14929"/>
                </a:lnTo>
                <a:lnTo>
                  <a:pt x="9135" y="14966"/>
                </a:lnTo>
                <a:lnTo>
                  <a:pt x="9208" y="15003"/>
                </a:lnTo>
                <a:lnTo>
                  <a:pt x="9281" y="15003"/>
                </a:lnTo>
                <a:lnTo>
                  <a:pt x="11225" y="14269"/>
                </a:lnTo>
                <a:lnTo>
                  <a:pt x="11262" y="14232"/>
                </a:lnTo>
                <a:lnTo>
                  <a:pt x="11299" y="14159"/>
                </a:lnTo>
                <a:lnTo>
                  <a:pt x="11335" y="14086"/>
                </a:lnTo>
                <a:lnTo>
                  <a:pt x="11335" y="14012"/>
                </a:lnTo>
                <a:lnTo>
                  <a:pt x="10822" y="12985"/>
                </a:lnTo>
                <a:lnTo>
                  <a:pt x="10785" y="12912"/>
                </a:lnTo>
                <a:lnTo>
                  <a:pt x="10712" y="12875"/>
                </a:lnTo>
                <a:lnTo>
                  <a:pt x="10639" y="12839"/>
                </a:lnTo>
                <a:close/>
                <a:moveTo>
                  <a:pt x="7997" y="14342"/>
                </a:moveTo>
                <a:lnTo>
                  <a:pt x="8107" y="14489"/>
                </a:lnTo>
                <a:lnTo>
                  <a:pt x="8144" y="14599"/>
                </a:lnTo>
                <a:lnTo>
                  <a:pt x="8107" y="14746"/>
                </a:lnTo>
                <a:lnTo>
                  <a:pt x="8034" y="14893"/>
                </a:lnTo>
                <a:lnTo>
                  <a:pt x="7924" y="15003"/>
                </a:lnTo>
                <a:lnTo>
                  <a:pt x="7814" y="15149"/>
                </a:lnTo>
                <a:lnTo>
                  <a:pt x="7557" y="15296"/>
                </a:lnTo>
                <a:lnTo>
                  <a:pt x="7044" y="15516"/>
                </a:lnTo>
                <a:lnTo>
                  <a:pt x="6787" y="15590"/>
                </a:lnTo>
                <a:lnTo>
                  <a:pt x="6567" y="15736"/>
                </a:lnTo>
                <a:lnTo>
                  <a:pt x="6310" y="15113"/>
                </a:lnTo>
                <a:lnTo>
                  <a:pt x="6383" y="15076"/>
                </a:lnTo>
                <a:lnTo>
                  <a:pt x="6457" y="14966"/>
                </a:lnTo>
                <a:lnTo>
                  <a:pt x="6457" y="14929"/>
                </a:lnTo>
                <a:lnTo>
                  <a:pt x="6530" y="15003"/>
                </a:lnTo>
                <a:lnTo>
                  <a:pt x="6604" y="14966"/>
                </a:lnTo>
                <a:lnTo>
                  <a:pt x="6787" y="14929"/>
                </a:lnTo>
                <a:lnTo>
                  <a:pt x="7227" y="14783"/>
                </a:lnTo>
                <a:lnTo>
                  <a:pt x="7631" y="14599"/>
                </a:lnTo>
                <a:lnTo>
                  <a:pt x="7997" y="14342"/>
                </a:lnTo>
                <a:close/>
                <a:moveTo>
                  <a:pt x="15150" y="15370"/>
                </a:moveTo>
                <a:lnTo>
                  <a:pt x="15150" y="15443"/>
                </a:lnTo>
                <a:lnTo>
                  <a:pt x="15224" y="15480"/>
                </a:lnTo>
                <a:lnTo>
                  <a:pt x="15260" y="15516"/>
                </a:lnTo>
                <a:lnTo>
                  <a:pt x="15150" y="15736"/>
                </a:lnTo>
                <a:lnTo>
                  <a:pt x="15004" y="15993"/>
                </a:lnTo>
                <a:lnTo>
                  <a:pt x="14857" y="15626"/>
                </a:lnTo>
                <a:lnTo>
                  <a:pt x="15150" y="15370"/>
                </a:lnTo>
                <a:close/>
                <a:moveTo>
                  <a:pt x="7997" y="13902"/>
                </a:moveTo>
                <a:lnTo>
                  <a:pt x="7887" y="13939"/>
                </a:lnTo>
                <a:lnTo>
                  <a:pt x="7631" y="14122"/>
                </a:lnTo>
                <a:lnTo>
                  <a:pt x="7337" y="14269"/>
                </a:lnTo>
                <a:lnTo>
                  <a:pt x="7044" y="14416"/>
                </a:lnTo>
                <a:lnTo>
                  <a:pt x="6750" y="14526"/>
                </a:lnTo>
                <a:lnTo>
                  <a:pt x="6347" y="14599"/>
                </a:lnTo>
                <a:lnTo>
                  <a:pt x="6163" y="14673"/>
                </a:lnTo>
                <a:lnTo>
                  <a:pt x="6090" y="14746"/>
                </a:lnTo>
                <a:lnTo>
                  <a:pt x="6017" y="14819"/>
                </a:lnTo>
                <a:lnTo>
                  <a:pt x="6017" y="14929"/>
                </a:lnTo>
                <a:lnTo>
                  <a:pt x="5943" y="15003"/>
                </a:lnTo>
                <a:lnTo>
                  <a:pt x="5943" y="15113"/>
                </a:lnTo>
                <a:lnTo>
                  <a:pt x="6127" y="15590"/>
                </a:lnTo>
                <a:lnTo>
                  <a:pt x="6273" y="16103"/>
                </a:lnTo>
                <a:lnTo>
                  <a:pt x="6347" y="16177"/>
                </a:lnTo>
                <a:lnTo>
                  <a:pt x="6420" y="16213"/>
                </a:lnTo>
                <a:lnTo>
                  <a:pt x="6493" y="16213"/>
                </a:lnTo>
                <a:lnTo>
                  <a:pt x="6567" y="16177"/>
                </a:lnTo>
                <a:lnTo>
                  <a:pt x="6787" y="16030"/>
                </a:lnTo>
                <a:lnTo>
                  <a:pt x="7007" y="15920"/>
                </a:lnTo>
                <a:lnTo>
                  <a:pt x="7484" y="15736"/>
                </a:lnTo>
                <a:lnTo>
                  <a:pt x="7704" y="15663"/>
                </a:lnTo>
                <a:lnTo>
                  <a:pt x="7924" y="15553"/>
                </a:lnTo>
                <a:lnTo>
                  <a:pt x="8144" y="15406"/>
                </a:lnTo>
                <a:lnTo>
                  <a:pt x="8328" y="15223"/>
                </a:lnTo>
                <a:lnTo>
                  <a:pt x="8438" y="15076"/>
                </a:lnTo>
                <a:lnTo>
                  <a:pt x="8511" y="14893"/>
                </a:lnTo>
                <a:lnTo>
                  <a:pt x="8511" y="14709"/>
                </a:lnTo>
                <a:lnTo>
                  <a:pt x="8511" y="14526"/>
                </a:lnTo>
                <a:lnTo>
                  <a:pt x="8474" y="14342"/>
                </a:lnTo>
                <a:lnTo>
                  <a:pt x="8364" y="14159"/>
                </a:lnTo>
                <a:lnTo>
                  <a:pt x="8254" y="14049"/>
                </a:lnTo>
                <a:lnTo>
                  <a:pt x="8071" y="13939"/>
                </a:lnTo>
                <a:lnTo>
                  <a:pt x="7997" y="13902"/>
                </a:lnTo>
                <a:close/>
                <a:moveTo>
                  <a:pt x="14710" y="15736"/>
                </a:moveTo>
                <a:lnTo>
                  <a:pt x="14747" y="15993"/>
                </a:lnTo>
                <a:lnTo>
                  <a:pt x="14820" y="16250"/>
                </a:lnTo>
                <a:lnTo>
                  <a:pt x="14490" y="16507"/>
                </a:lnTo>
                <a:lnTo>
                  <a:pt x="14417" y="16397"/>
                </a:lnTo>
                <a:lnTo>
                  <a:pt x="14307" y="15993"/>
                </a:lnTo>
                <a:lnTo>
                  <a:pt x="14380" y="15956"/>
                </a:lnTo>
                <a:lnTo>
                  <a:pt x="14710" y="15736"/>
                </a:lnTo>
                <a:close/>
                <a:moveTo>
                  <a:pt x="14123" y="16103"/>
                </a:moveTo>
                <a:lnTo>
                  <a:pt x="14160" y="16397"/>
                </a:lnTo>
                <a:lnTo>
                  <a:pt x="14233" y="16690"/>
                </a:lnTo>
                <a:lnTo>
                  <a:pt x="13830" y="16873"/>
                </a:lnTo>
                <a:lnTo>
                  <a:pt x="13720" y="16727"/>
                </a:lnTo>
                <a:lnTo>
                  <a:pt x="13500" y="16433"/>
                </a:lnTo>
                <a:lnTo>
                  <a:pt x="14123" y="16103"/>
                </a:lnTo>
                <a:close/>
                <a:moveTo>
                  <a:pt x="13426" y="16470"/>
                </a:moveTo>
                <a:lnTo>
                  <a:pt x="13500" y="16727"/>
                </a:lnTo>
                <a:lnTo>
                  <a:pt x="13536" y="16873"/>
                </a:lnTo>
                <a:lnTo>
                  <a:pt x="13573" y="16984"/>
                </a:lnTo>
                <a:lnTo>
                  <a:pt x="13096" y="17167"/>
                </a:lnTo>
                <a:lnTo>
                  <a:pt x="12986" y="17057"/>
                </a:lnTo>
                <a:lnTo>
                  <a:pt x="12876" y="16873"/>
                </a:lnTo>
                <a:lnTo>
                  <a:pt x="12839" y="16727"/>
                </a:lnTo>
                <a:lnTo>
                  <a:pt x="13426" y="16470"/>
                </a:lnTo>
                <a:close/>
                <a:moveTo>
                  <a:pt x="12583" y="16837"/>
                </a:moveTo>
                <a:lnTo>
                  <a:pt x="12656" y="17094"/>
                </a:lnTo>
                <a:lnTo>
                  <a:pt x="12803" y="17277"/>
                </a:lnTo>
                <a:lnTo>
                  <a:pt x="12399" y="17460"/>
                </a:lnTo>
                <a:lnTo>
                  <a:pt x="12326" y="17387"/>
                </a:lnTo>
                <a:lnTo>
                  <a:pt x="12253" y="17277"/>
                </a:lnTo>
                <a:lnTo>
                  <a:pt x="12216" y="17167"/>
                </a:lnTo>
                <a:lnTo>
                  <a:pt x="12216" y="17020"/>
                </a:lnTo>
                <a:lnTo>
                  <a:pt x="12583" y="16837"/>
                </a:lnTo>
                <a:close/>
                <a:moveTo>
                  <a:pt x="12032" y="17094"/>
                </a:moveTo>
                <a:lnTo>
                  <a:pt x="11996" y="17240"/>
                </a:lnTo>
                <a:lnTo>
                  <a:pt x="12032" y="17387"/>
                </a:lnTo>
                <a:lnTo>
                  <a:pt x="12106" y="17570"/>
                </a:lnTo>
                <a:lnTo>
                  <a:pt x="11812" y="17644"/>
                </a:lnTo>
                <a:lnTo>
                  <a:pt x="11776" y="17644"/>
                </a:lnTo>
                <a:lnTo>
                  <a:pt x="11739" y="17497"/>
                </a:lnTo>
                <a:lnTo>
                  <a:pt x="11666" y="17240"/>
                </a:lnTo>
                <a:lnTo>
                  <a:pt x="12032" y="17094"/>
                </a:lnTo>
                <a:close/>
                <a:moveTo>
                  <a:pt x="11446" y="17350"/>
                </a:moveTo>
                <a:lnTo>
                  <a:pt x="11482" y="17607"/>
                </a:lnTo>
                <a:lnTo>
                  <a:pt x="11519" y="17791"/>
                </a:lnTo>
                <a:lnTo>
                  <a:pt x="11189" y="17901"/>
                </a:lnTo>
                <a:lnTo>
                  <a:pt x="11115" y="17937"/>
                </a:lnTo>
                <a:lnTo>
                  <a:pt x="11115" y="17864"/>
                </a:lnTo>
                <a:lnTo>
                  <a:pt x="11115" y="17827"/>
                </a:lnTo>
                <a:lnTo>
                  <a:pt x="11115" y="17717"/>
                </a:lnTo>
                <a:lnTo>
                  <a:pt x="11005" y="17607"/>
                </a:lnTo>
                <a:lnTo>
                  <a:pt x="10969" y="17534"/>
                </a:lnTo>
                <a:lnTo>
                  <a:pt x="11446" y="17350"/>
                </a:lnTo>
                <a:close/>
                <a:moveTo>
                  <a:pt x="10639" y="17644"/>
                </a:moveTo>
                <a:lnTo>
                  <a:pt x="10749" y="17791"/>
                </a:lnTo>
                <a:lnTo>
                  <a:pt x="10859" y="17901"/>
                </a:lnTo>
                <a:lnTo>
                  <a:pt x="10932" y="17974"/>
                </a:lnTo>
                <a:lnTo>
                  <a:pt x="10969" y="17974"/>
                </a:lnTo>
                <a:lnTo>
                  <a:pt x="10455" y="18194"/>
                </a:lnTo>
                <a:lnTo>
                  <a:pt x="10418" y="18121"/>
                </a:lnTo>
                <a:lnTo>
                  <a:pt x="10345" y="18121"/>
                </a:lnTo>
                <a:lnTo>
                  <a:pt x="10235" y="18157"/>
                </a:lnTo>
                <a:lnTo>
                  <a:pt x="10162" y="17901"/>
                </a:lnTo>
                <a:lnTo>
                  <a:pt x="10125" y="17827"/>
                </a:lnTo>
                <a:lnTo>
                  <a:pt x="10639" y="17644"/>
                </a:lnTo>
                <a:close/>
                <a:moveTo>
                  <a:pt x="10272" y="440"/>
                </a:moveTo>
                <a:lnTo>
                  <a:pt x="10455" y="477"/>
                </a:lnTo>
                <a:lnTo>
                  <a:pt x="10565" y="550"/>
                </a:lnTo>
                <a:lnTo>
                  <a:pt x="10675" y="624"/>
                </a:lnTo>
                <a:lnTo>
                  <a:pt x="10785" y="734"/>
                </a:lnTo>
                <a:lnTo>
                  <a:pt x="10969" y="990"/>
                </a:lnTo>
                <a:lnTo>
                  <a:pt x="11005" y="1210"/>
                </a:lnTo>
                <a:lnTo>
                  <a:pt x="11042" y="1431"/>
                </a:lnTo>
                <a:lnTo>
                  <a:pt x="11335" y="2348"/>
                </a:lnTo>
                <a:lnTo>
                  <a:pt x="11886" y="3998"/>
                </a:lnTo>
                <a:lnTo>
                  <a:pt x="13060" y="7300"/>
                </a:lnTo>
                <a:lnTo>
                  <a:pt x="14233" y="10564"/>
                </a:lnTo>
                <a:lnTo>
                  <a:pt x="14857" y="12215"/>
                </a:lnTo>
                <a:lnTo>
                  <a:pt x="15187" y="13095"/>
                </a:lnTo>
                <a:lnTo>
                  <a:pt x="15407" y="13646"/>
                </a:lnTo>
                <a:lnTo>
                  <a:pt x="15334" y="13682"/>
                </a:lnTo>
                <a:lnTo>
                  <a:pt x="15297" y="13829"/>
                </a:lnTo>
                <a:lnTo>
                  <a:pt x="15297" y="13939"/>
                </a:lnTo>
                <a:lnTo>
                  <a:pt x="15260" y="14196"/>
                </a:lnTo>
                <a:lnTo>
                  <a:pt x="15224" y="14379"/>
                </a:lnTo>
                <a:lnTo>
                  <a:pt x="15187" y="14526"/>
                </a:lnTo>
                <a:lnTo>
                  <a:pt x="15004" y="14856"/>
                </a:lnTo>
                <a:lnTo>
                  <a:pt x="14747" y="15149"/>
                </a:lnTo>
                <a:lnTo>
                  <a:pt x="14453" y="15370"/>
                </a:lnTo>
                <a:lnTo>
                  <a:pt x="14123" y="15590"/>
                </a:lnTo>
                <a:lnTo>
                  <a:pt x="13793" y="15773"/>
                </a:lnTo>
                <a:lnTo>
                  <a:pt x="13060" y="16140"/>
                </a:lnTo>
                <a:lnTo>
                  <a:pt x="12326" y="16470"/>
                </a:lnTo>
                <a:lnTo>
                  <a:pt x="10859" y="17094"/>
                </a:lnTo>
                <a:lnTo>
                  <a:pt x="10015" y="17424"/>
                </a:lnTo>
                <a:lnTo>
                  <a:pt x="9978" y="17387"/>
                </a:lnTo>
                <a:lnTo>
                  <a:pt x="9942" y="17387"/>
                </a:lnTo>
                <a:lnTo>
                  <a:pt x="9905" y="17424"/>
                </a:lnTo>
                <a:lnTo>
                  <a:pt x="9905" y="17460"/>
                </a:lnTo>
                <a:lnTo>
                  <a:pt x="8841" y="17791"/>
                </a:lnTo>
                <a:lnTo>
                  <a:pt x="7777" y="18121"/>
                </a:lnTo>
                <a:lnTo>
                  <a:pt x="6970" y="18304"/>
                </a:lnTo>
                <a:lnTo>
                  <a:pt x="6163" y="18487"/>
                </a:lnTo>
                <a:lnTo>
                  <a:pt x="5797" y="18524"/>
                </a:lnTo>
                <a:lnTo>
                  <a:pt x="5613" y="18524"/>
                </a:lnTo>
                <a:lnTo>
                  <a:pt x="5430" y="18451"/>
                </a:lnTo>
                <a:lnTo>
                  <a:pt x="5283" y="18377"/>
                </a:lnTo>
                <a:lnTo>
                  <a:pt x="5173" y="18231"/>
                </a:lnTo>
                <a:lnTo>
                  <a:pt x="5063" y="18121"/>
                </a:lnTo>
                <a:lnTo>
                  <a:pt x="4953" y="17974"/>
                </a:lnTo>
                <a:lnTo>
                  <a:pt x="4879" y="17680"/>
                </a:lnTo>
                <a:lnTo>
                  <a:pt x="4769" y="17387"/>
                </a:lnTo>
                <a:lnTo>
                  <a:pt x="4476" y="16507"/>
                </a:lnTo>
                <a:lnTo>
                  <a:pt x="3926" y="14819"/>
                </a:lnTo>
                <a:lnTo>
                  <a:pt x="3376" y="13169"/>
                </a:lnTo>
                <a:lnTo>
                  <a:pt x="2752" y="11518"/>
                </a:lnTo>
                <a:lnTo>
                  <a:pt x="2165" y="9867"/>
                </a:lnTo>
                <a:lnTo>
                  <a:pt x="1505" y="8253"/>
                </a:lnTo>
                <a:lnTo>
                  <a:pt x="845" y="6603"/>
                </a:lnTo>
                <a:lnTo>
                  <a:pt x="588" y="6052"/>
                </a:lnTo>
                <a:lnTo>
                  <a:pt x="478" y="5796"/>
                </a:lnTo>
                <a:lnTo>
                  <a:pt x="331" y="5539"/>
                </a:lnTo>
                <a:lnTo>
                  <a:pt x="368" y="5502"/>
                </a:lnTo>
                <a:lnTo>
                  <a:pt x="404" y="5429"/>
                </a:lnTo>
                <a:lnTo>
                  <a:pt x="368" y="5209"/>
                </a:lnTo>
                <a:lnTo>
                  <a:pt x="404" y="5025"/>
                </a:lnTo>
                <a:lnTo>
                  <a:pt x="404" y="4879"/>
                </a:lnTo>
                <a:lnTo>
                  <a:pt x="478" y="4695"/>
                </a:lnTo>
                <a:lnTo>
                  <a:pt x="624" y="4402"/>
                </a:lnTo>
                <a:lnTo>
                  <a:pt x="845" y="4145"/>
                </a:lnTo>
                <a:lnTo>
                  <a:pt x="1101" y="3888"/>
                </a:lnTo>
                <a:lnTo>
                  <a:pt x="1395" y="3668"/>
                </a:lnTo>
                <a:lnTo>
                  <a:pt x="1725" y="3485"/>
                </a:lnTo>
                <a:lnTo>
                  <a:pt x="2018" y="3301"/>
                </a:lnTo>
                <a:lnTo>
                  <a:pt x="2789" y="2935"/>
                </a:lnTo>
                <a:lnTo>
                  <a:pt x="3596" y="2641"/>
                </a:lnTo>
                <a:lnTo>
                  <a:pt x="5210" y="2017"/>
                </a:lnTo>
                <a:lnTo>
                  <a:pt x="6787" y="1394"/>
                </a:lnTo>
                <a:lnTo>
                  <a:pt x="7557" y="1100"/>
                </a:lnTo>
                <a:lnTo>
                  <a:pt x="8364" y="807"/>
                </a:lnTo>
                <a:lnTo>
                  <a:pt x="9135" y="587"/>
                </a:lnTo>
                <a:lnTo>
                  <a:pt x="9538" y="514"/>
                </a:lnTo>
                <a:lnTo>
                  <a:pt x="9942" y="440"/>
                </a:lnTo>
                <a:close/>
                <a:moveTo>
                  <a:pt x="9868" y="17937"/>
                </a:moveTo>
                <a:lnTo>
                  <a:pt x="9868" y="17974"/>
                </a:lnTo>
                <a:lnTo>
                  <a:pt x="9905" y="18157"/>
                </a:lnTo>
                <a:lnTo>
                  <a:pt x="10015" y="18341"/>
                </a:lnTo>
                <a:lnTo>
                  <a:pt x="9575" y="18524"/>
                </a:lnTo>
                <a:lnTo>
                  <a:pt x="9575" y="18487"/>
                </a:lnTo>
                <a:lnTo>
                  <a:pt x="9538" y="18341"/>
                </a:lnTo>
                <a:lnTo>
                  <a:pt x="9465" y="18231"/>
                </a:lnTo>
                <a:lnTo>
                  <a:pt x="9391" y="18084"/>
                </a:lnTo>
                <a:lnTo>
                  <a:pt x="9868" y="17937"/>
                </a:lnTo>
                <a:close/>
                <a:moveTo>
                  <a:pt x="9098" y="18194"/>
                </a:moveTo>
                <a:lnTo>
                  <a:pt x="9171" y="18414"/>
                </a:lnTo>
                <a:lnTo>
                  <a:pt x="9245" y="18524"/>
                </a:lnTo>
                <a:lnTo>
                  <a:pt x="9318" y="18598"/>
                </a:lnTo>
                <a:lnTo>
                  <a:pt x="8841" y="18781"/>
                </a:lnTo>
                <a:lnTo>
                  <a:pt x="8768" y="18708"/>
                </a:lnTo>
                <a:lnTo>
                  <a:pt x="8694" y="18598"/>
                </a:lnTo>
                <a:lnTo>
                  <a:pt x="8621" y="18487"/>
                </a:lnTo>
                <a:lnTo>
                  <a:pt x="8584" y="18341"/>
                </a:lnTo>
                <a:lnTo>
                  <a:pt x="9098" y="18194"/>
                </a:lnTo>
                <a:close/>
                <a:moveTo>
                  <a:pt x="8254" y="18414"/>
                </a:moveTo>
                <a:lnTo>
                  <a:pt x="8291" y="18561"/>
                </a:lnTo>
                <a:lnTo>
                  <a:pt x="8364" y="18744"/>
                </a:lnTo>
                <a:lnTo>
                  <a:pt x="8511" y="18928"/>
                </a:lnTo>
                <a:lnTo>
                  <a:pt x="8181" y="19038"/>
                </a:lnTo>
                <a:lnTo>
                  <a:pt x="8144" y="18964"/>
                </a:lnTo>
                <a:lnTo>
                  <a:pt x="8107" y="18928"/>
                </a:lnTo>
                <a:lnTo>
                  <a:pt x="7997" y="18854"/>
                </a:lnTo>
                <a:lnTo>
                  <a:pt x="7961" y="18818"/>
                </a:lnTo>
                <a:lnTo>
                  <a:pt x="7851" y="18634"/>
                </a:lnTo>
                <a:lnTo>
                  <a:pt x="7851" y="18561"/>
                </a:lnTo>
                <a:lnTo>
                  <a:pt x="8254" y="18414"/>
                </a:lnTo>
                <a:close/>
                <a:moveTo>
                  <a:pt x="5246" y="18818"/>
                </a:moveTo>
                <a:lnTo>
                  <a:pt x="5430" y="18891"/>
                </a:lnTo>
                <a:lnTo>
                  <a:pt x="5650" y="18928"/>
                </a:lnTo>
                <a:lnTo>
                  <a:pt x="5870" y="18964"/>
                </a:lnTo>
                <a:lnTo>
                  <a:pt x="5943" y="19221"/>
                </a:lnTo>
                <a:lnTo>
                  <a:pt x="5760" y="19148"/>
                </a:lnTo>
                <a:lnTo>
                  <a:pt x="5576" y="19038"/>
                </a:lnTo>
                <a:lnTo>
                  <a:pt x="5393" y="18928"/>
                </a:lnTo>
                <a:lnTo>
                  <a:pt x="5246" y="18818"/>
                </a:lnTo>
                <a:close/>
                <a:moveTo>
                  <a:pt x="7557" y="18634"/>
                </a:moveTo>
                <a:lnTo>
                  <a:pt x="7557" y="18781"/>
                </a:lnTo>
                <a:lnTo>
                  <a:pt x="7631" y="18928"/>
                </a:lnTo>
                <a:lnTo>
                  <a:pt x="7704" y="19038"/>
                </a:lnTo>
                <a:lnTo>
                  <a:pt x="7777" y="19148"/>
                </a:lnTo>
                <a:lnTo>
                  <a:pt x="7704" y="19184"/>
                </a:lnTo>
                <a:lnTo>
                  <a:pt x="7227" y="19294"/>
                </a:lnTo>
                <a:lnTo>
                  <a:pt x="7154" y="19184"/>
                </a:lnTo>
                <a:lnTo>
                  <a:pt x="7080" y="19074"/>
                </a:lnTo>
                <a:lnTo>
                  <a:pt x="6970" y="18928"/>
                </a:lnTo>
                <a:lnTo>
                  <a:pt x="6897" y="18781"/>
                </a:lnTo>
                <a:lnTo>
                  <a:pt x="7117" y="18708"/>
                </a:lnTo>
                <a:lnTo>
                  <a:pt x="7557" y="18634"/>
                </a:lnTo>
                <a:close/>
                <a:moveTo>
                  <a:pt x="6604" y="18854"/>
                </a:moveTo>
                <a:lnTo>
                  <a:pt x="6677" y="19111"/>
                </a:lnTo>
                <a:lnTo>
                  <a:pt x="6750" y="19221"/>
                </a:lnTo>
                <a:lnTo>
                  <a:pt x="6824" y="19331"/>
                </a:lnTo>
                <a:lnTo>
                  <a:pt x="6493" y="19331"/>
                </a:lnTo>
                <a:lnTo>
                  <a:pt x="6493" y="19258"/>
                </a:lnTo>
                <a:lnTo>
                  <a:pt x="6493" y="19221"/>
                </a:lnTo>
                <a:lnTo>
                  <a:pt x="6420" y="19184"/>
                </a:lnTo>
                <a:lnTo>
                  <a:pt x="6383" y="19184"/>
                </a:lnTo>
                <a:lnTo>
                  <a:pt x="6310" y="19221"/>
                </a:lnTo>
                <a:lnTo>
                  <a:pt x="6273" y="19221"/>
                </a:lnTo>
                <a:lnTo>
                  <a:pt x="6200" y="19184"/>
                </a:lnTo>
                <a:lnTo>
                  <a:pt x="6163" y="19074"/>
                </a:lnTo>
                <a:lnTo>
                  <a:pt x="6127" y="18928"/>
                </a:lnTo>
                <a:lnTo>
                  <a:pt x="6604" y="18854"/>
                </a:lnTo>
                <a:close/>
                <a:moveTo>
                  <a:pt x="10125" y="0"/>
                </a:moveTo>
                <a:lnTo>
                  <a:pt x="9721" y="37"/>
                </a:lnTo>
                <a:lnTo>
                  <a:pt x="9318" y="110"/>
                </a:lnTo>
                <a:lnTo>
                  <a:pt x="8804" y="220"/>
                </a:lnTo>
                <a:lnTo>
                  <a:pt x="8291" y="403"/>
                </a:lnTo>
                <a:lnTo>
                  <a:pt x="7300" y="734"/>
                </a:lnTo>
                <a:lnTo>
                  <a:pt x="5320" y="1504"/>
                </a:lnTo>
                <a:lnTo>
                  <a:pt x="3376" y="2274"/>
                </a:lnTo>
                <a:lnTo>
                  <a:pt x="2422" y="2678"/>
                </a:lnTo>
                <a:lnTo>
                  <a:pt x="1945" y="2898"/>
                </a:lnTo>
                <a:lnTo>
                  <a:pt x="1505" y="3118"/>
                </a:lnTo>
                <a:lnTo>
                  <a:pt x="1248" y="3301"/>
                </a:lnTo>
                <a:lnTo>
                  <a:pt x="955" y="3485"/>
                </a:lnTo>
                <a:lnTo>
                  <a:pt x="698" y="3742"/>
                </a:lnTo>
                <a:lnTo>
                  <a:pt x="441" y="3998"/>
                </a:lnTo>
                <a:lnTo>
                  <a:pt x="221" y="4292"/>
                </a:lnTo>
                <a:lnTo>
                  <a:pt x="74" y="4622"/>
                </a:lnTo>
                <a:lnTo>
                  <a:pt x="38" y="4769"/>
                </a:lnTo>
                <a:lnTo>
                  <a:pt x="38" y="4915"/>
                </a:lnTo>
                <a:lnTo>
                  <a:pt x="38" y="5099"/>
                </a:lnTo>
                <a:lnTo>
                  <a:pt x="74" y="5245"/>
                </a:lnTo>
                <a:lnTo>
                  <a:pt x="1" y="5282"/>
                </a:lnTo>
                <a:lnTo>
                  <a:pt x="1" y="5319"/>
                </a:lnTo>
                <a:lnTo>
                  <a:pt x="38" y="5722"/>
                </a:lnTo>
                <a:lnTo>
                  <a:pt x="148" y="6052"/>
                </a:lnTo>
                <a:lnTo>
                  <a:pt x="441" y="6786"/>
                </a:lnTo>
                <a:lnTo>
                  <a:pt x="1065" y="8400"/>
                </a:lnTo>
                <a:lnTo>
                  <a:pt x="2348" y="11665"/>
                </a:lnTo>
                <a:lnTo>
                  <a:pt x="2935" y="13315"/>
                </a:lnTo>
                <a:lnTo>
                  <a:pt x="3522" y="15003"/>
                </a:lnTo>
                <a:lnTo>
                  <a:pt x="4072" y="16653"/>
                </a:lnTo>
                <a:lnTo>
                  <a:pt x="4293" y="17424"/>
                </a:lnTo>
                <a:lnTo>
                  <a:pt x="4439" y="17827"/>
                </a:lnTo>
                <a:lnTo>
                  <a:pt x="4513" y="18047"/>
                </a:lnTo>
                <a:lnTo>
                  <a:pt x="4623" y="18231"/>
                </a:lnTo>
                <a:lnTo>
                  <a:pt x="4659" y="18451"/>
                </a:lnTo>
                <a:lnTo>
                  <a:pt x="4733" y="18634"/>
                </a:lnTo>
                <a:lnTo>
                  <a:pt x="4806" y="18781"/>
                </a:lnTo>
                <a:lnTo>
                  <a:pt x="4916" y="18928"/>
                </a:lnTo>
                <a:lnTo>
                  <a:pt x="5026" y="19074"/>
                </a:lnTo>
                <a:lnTo>
                  <a:pt x="5173" y="19221"/>
                </a:lnTo>
                <a:lnTo>
                  <a:pt x="5503" y="19404"/>
                </a:lnTo>
                <a:lnTo>
                  <a:pt x="5833" y="19551"/>
                </a:lnTo>
                <a:lnTo>
                  <a:pt x="6237" y="19661"/>
                </a:lnTo>
                <a:lnTo>
                  <a:pt x="6604" y="19698"/>
                </a:lnTo>
                <a:lnTo>
                  <a:pt x="7007" y="19698"/>
                </a:lnTo>
                <a:lnTo>
                  <a:pt x="7484" y="19625"/>
                </a:lnTo>
                <a:lnTo>
                  <a:pt x="7924" y="19515"/>
                </a:lnTo>
                <a:lnTo>
                  <a:pt x="8841" y="19184"/>
                </a:lnTo>
                <a:lnTo>
                  <a:pt x="11079" y="18341"/>
                </a:lnTo>
                <a:lnTo>
                  <a:pt x="13206" y="17570"/>
                </a:lnTo>
                <a:lnTo>
                  <a:pt x="13830" y="17314"/>
                </a:lnTo>
                <a:lnTo>
                  <a:pt x="14417" y="17020"/>
                </a:lnTo>
                <a:lnTo>
                  <a:pt x="14527" y="17020"/>
                </a:lnTo>
                <a:lnTo>
                  <a:pt x="14674" y="16947"/>
                </a:lnTo>
                <a:lnTo>
                  <a:pt x="14710" y="16873"/>
                </a:lnTo>
                <a:lnTo>
                  <a:pt x="14710" y="16837"/>
                </a:lnTo>
                <a:lnTo>
                  <a:pt x="14894" y="16690"/>
                </a:lnTo>
                <a:lnTo>
                  <a:pt x="15187" y="16433"/>
                </a:lnTo>
                <a:lnTo>
                  <a:pt x="15407" y="16103"/>
                </a:lnTo>
                <a:lnTo>
                  <a:pt x="15554" y="15773"/>
                </a:lnTo>
                <a:lnTo>
                  <a:pt x="15701" y="15406"/>
                </a:lnTo>
                <a:lnTo>
                  <a:pt x="15774" y="15039"/>
                </a:lnTo>
                <a:lnTo>
                  <a:pt x="15811" y="14636"/>
                </a:lnTo>
                <a:lnTo>
                  <a:pt x="15847" y="13866"/>
                </a:lnTo>
                <a:lnTo>
                  <a:pt x="15884" y="13829"/>
                </a:lnTo>
                <a:lnTo>
                  <a:pt x="15884" y="13756"/>
                </a:lnTo>
                <a:lnTo>
                  <a:pt x="15847" y="13572"/>
                </a:lnTo>
                <a:lnTo>
                  <a:pt x="15811" y="13389"/>
                </a:lnTo>
                <a:lnTo>
                  <a:pt x="15664" y="13059"/>
                </a:lnTo>
                <a:lnTo>
                  <a:pt x="15334" y="12178"/>
                </a:lnTo>
                <a:lnTo>
                  <a:pt x="14710" y="10564"/>
                </a:lnTo>
                <a:lnTo>
                  <a:pt x="13500" y="7263"/>
                </a:lnTo>
                <a:lnTo>
                  <a:pt x="12326" y="3962"/>
                </a:lnTo>
                <a:lnTo>
                  <a:pt x="11776" y="2311"/>
                </a:lnTo>
                <a:lnTo>
                  <a:pt x="11446" y="1431"/>
                </a:lnTo>
                <a:lnTo>
                  <a:pt x="11372" y="1174"/>
                </a:lnTo>
                <a:lnTo>
                  <a:pt x="11409" y="1027"/>
                </a:lnTo>
                <a:lnTo>
                  <a:pt x="11409" y="917"/>
                </a:lnTo>
                <a:lnTo>
                  <a:pt x="11372" y="770"/>
                </a:lnTo>
                <a:lnTo>
                  <a:pt x="11299" y="624"/>
                </a:lnTo>
                <a:lnTo>
                  <a:pt x="11152" y="403"/>
                </a:lnTo>
                <a:lnTo>
                  <a:pt x="10895" y="220"/>
                </a:lnTo>
                <a:lnTo>
                  <a:pt x="10712" y="110"/>
                </a:lnTo>
                <a:lnTo>
                  <a:pt x="10528" y="37"/>
                </a:lnTo>
                <a:lnTo>
                  <a:pt x="10345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77" name="Google Shape;277;p17"/>
          <p:cNvSpPr/>
          <p:nvPr/>
        </p:nvSpPr>
        <p:spPr>
          <a:xfrm>
            <a:off x="3968826" y="4000288"/>
            <a:ext cx="443260" cy="504670"/>
          </a:xfrm>
          <a:custGeom>
            <a:avLst/>
            <a:gdLst/>
            <a:ahLst/>
            <a:cxnLst/>
            <a:rect l="l" t="t" r="r" b="b"/>
            <a:pathLst>
              <a:path w="15627" h="17792" extrusionOk="0">
                <a:moveTo>
                  <a:pt x="10528" y="1"/>
                </a:moveTo>
                <a:lnTo>
                  <a:pt x="10455" y="37"/>
                </a:lnTo>
                <a:lnTo>
                  <a:pt x="10308" y="221"/>
                </a:lnTo>
                <a:lnTo>
                  <a:pt x="10198" y="441"/>
                </a:lnTo>
                <a:lnTo>
                  <a:pt x="10015" y="881"/>
                </a:lnTo>
                <a:lnTo>
                  <a:pt x="9831" y="1468"/>
                </a:lnTo>
                <a:lnTo>
                  <a:pt x="9685" y="2091"/>
                </a:lnTo>
                <a:lnTo>
                  <a:pt x="9685" y="2201"/>
                </a:lnTo>
                <a:lnTo>
                  <a:pt x="9721" y="2311"/>
                </a:lnTo>
                <a:lnTo>
                  <a:pt x="9795" y="2348"/>
                </a:lnTo>
                <a:lnTo>
                  <a:pt x="9868" y="2385"/>
                </a:lnTo>
                <a:lnTo>
                  <a:pt x="9941" y="2421"/>
                </a:lnTo>
                <a:lnTo>
                  <a:pt x="10051" y="2385"/>
                </a:lnTo>
                <a:lnTo>
                  <a:pt x="10125" y="2311"/>
                </a:lnTo>
                <a:lnTo>
                  <a:pt x="10198" y="2238"/>
                </a:lnTo>
                <a:lnTo>
                  <a:pt x="10235" y="2055"/>
                </a:lnTo>
                <a:lnTo>
                  <a:pt x="10235" y="2018"/>
                </a:lnTo>
                <a:lnTo>
                  <a:pt x="10235" y="1981"/>
                </a:lnTo>
                <a:lnTo>
                  <a:pt x="10455" y="1138"/>
                </a:lnTo>
                <a:lnTo>
                  <a:pt x="10638" y="624"/>
                </a:lnTo>
                <a:lnTo>
                  <a:pt x="10675" y="367"/>
                </a:lnTo>
                <a:lnTo>
                  <a:pt x="10712" y="111"/>
                </a:lnTo>
                <a:lnTo>
                  <a:pt x="10675" y="37"/>
                </a:lnTo>
                <a:lnTo>
                  <a:pt x="10602" y="1"/>
                </a:lnTo>
                <a:close/>
                <a:moveTo>
                  <a:pt x="3559" y="1028"/>
                </a:moveTo>
                <a:lnTo>
                  <a:pt x="3522" y="1064"/>
                </a:lnTo>
                <a:lnTo>
                  <a:pt x="3485" y="1101"/>
                </a:lnTo>
                <a:lnTo>
                  <a:pt x="3485" y="1138"/>
                </a:lnTo>
                <a:lnTo>
                  <a:pt x="3559" y="1321"/>
                </a:lnTo>
                <a:lnTo>
                  <a:pt x="3669" y="1468"/>
                </a:lnTo>
                <a:lnTo>
                  <a:pt x="3889" y="1761"/>
                </a:lnTo>
                <a:lnTo>
                  <a:pt x="4109" y="2055"/>
                </a:lnTo>
                <a:lnTo>
                  <a:pt x="4366" y="2348"/>
                </a:lnTo>
                <a:lnTo>
                  <a:pt x="4476" y="2605"/>
                </a:lnTo>
                <a:lnTo>
                  <a:pt x="4586" y="2862"/>
                </a:lnTo>
                <a:lnTo>
                  <a:pt x="4696" y="2972"/>
                </a:lnTo>
                <a:lnTo>
                  <a:pt x="4769" y="3045"/>
                </a:lnTo>
                <a:lnTo>
                  <a:pt x="4916" y="3082"/>
                </a:lnTo>
                <a:lnTo>
                  <a:pt x="5063" y="3082"/>
                </a:lnTo>
                <a:lnTo>
                  <a:pt x="5136" y="3045"/>
                </a:lnTo>
                <a:lnTo>
                  <a:pt x="5209" y="3008"/>
                </a:lnTo>
                <a:lnTo>
                  <a:pt x="5246" y="2935"/>
                </a:lnTo>
                <a:lnTo>
                  <a:pt x="5246" y="2862"/>
                </a:lnTo>
                <a:lnTo>
                  <a:pt x="5209" y="2715"/>
                </a:lnTo>
                <a:lnTo>
                  <a:pt x="5173" y="2642"/>
                </a:lnTo>
                <a:lnTo>
                  <a:pt x="5099" y="2605"/>
                </a:lnTo>
                <a:lnTo>
                  <a:pt x="4989" y="2605"/>
                </a:lnTo>
                <a:lnTo>
                  <a:pt x="4989" y="2568"/>
                </a:lnTo>
                <a:lnTo>
                  <a:pt x="4989" y="2495"/>
                </a:lnTo>
                <a:lnTo>
                  <a:pt x="4953" y="2385"/>
                </a:lnTo>
                <a:lnTo>
                  <a:pt x="4806" y="2128"/>
                </a:lnTo>
                <a:lnTo>
                  <a:pt x="4623" y="1871"/>
                </a:lnTo>
                <a:lnTo>
                  <a:pt x="4402" y="1615"/>
                </a:lnTo>
                <a:lnTo>
                  <a:pt x="4146" y="1394"/>
                </a:lnTo>
                <a:lnTo>
                  <a:pt x="3889" y="1174"/>
                </a:lnTo>
                <a:lnTo>
                  <a:pt x="3595" y="1028"/>
                </a:lnTo>
                <a:close/>
                <a:moveTo>
                  <a:pt x="15334" y="3999"/>
                </a:moveTo>
                <a:lnTo>
                  <a:pt x="15260" y="4035"/>
                </a:lnTo>
                <a:lnTo>
                  <a:pt x="15187" y="4109"/>
                </a:lnTo>
                <a:lnTo>
                  <a:pt x="15077" y="4182"/>
                </a:lnTo>
                <a:lnTo>
                  <a:pt x="14967" y="4256"/>
                </a:lnTo>
                <a:lnTo>
                  <a:pt x="14820" y="4329"/>
                </a:lnTo>
                <a:lnTo>
                  <a:pt x="14673" y="4329"/>
                </a:lnTo>
                <a:lnTo>
                  <a:pt x="14527" y="4402"/>
                </a:lnTo>
                <a:lnTo>
                  <a:pt x="14490" y="4439"/>
                </a:lnTo>
                <a:lnTo>
                  <a:pt x="14453" y="4549"/>
                </a:lnTo>
                <a:lnTo>
                  <a:pt x="14417" y="4586"/>
                </a:lnTo>
                <a:lnTo>
                  <a:pt x="14380" y="4622"/>
                </a:lnTo>
                <a:lnTo>
                  <a:pt x="14233" y="4732"/>
                </a:lnTo>
                <a:lnTo>
                  <a:pt x="13940" y="4842"/>
                </a:lnTo>
                <a:lnTo>
                  <a:pt x="13720" y="4989"/>
                </a:lnTo>
                <a:lnTo>
                  <a:pt x="13536" y="5173"/>
                </a:lnTo>
                <a:lnTo>
                  <a:pt x="13499" y="5246"/>
                </a:lnTo>
                <a:lnTo>
                  <a:pt x="13499" y="5319"/>
                </a:lnTo>
                <a:lnTo>
                  <a:pt x="13573" y="5356"/>
                </a:lnTo>
                <a:lnTo>
                  <a:pt x="13830" y="5356"/>
                </a:lnTo>
                <a:lnTo>
                  <a:pt x="14013" y="5319"/>
                </a:lnTo>
                <a:lnTo>
                  <a:pt x="14380" y="5173"/>
                </a:lnTo>
                <a:lnTo>
                  <a:pt x="14673" y="5026"/>
                </a:lnTo>
                <a:lnTo>
                  <a:pt x="14783" y="4953"/>
                </a:lnTo>
                <a:lnTo>
                  <a:pt x="14857" y="4806"/>
                </a:lnTo>
                <a:lnTo>
                  <a:pt x="15077" y="4769"/>
                </a:lnTo>
                <a:lnTo>
                  <a:pt x="15260" y="4659"/>
                </a:lnTo>
                <a:lnTo>
                  <a:pt x="15370" y="4696"/>
                </a:lnTo>
                <a:lnTo>
                  <a:pt x="15444" y="4696"/>
                </a:lnTo>
                <a:lnTo>
                  <a:pt x="15554" y="4622"/>
                </a:lnTo>
                <a:lnTo>
                  <a:pt x="15627" y="4549"/>
                </a:lnTo>
                <a:lnTo>
                  <a:pt x="15627" y="4476"/>
                </a:lnTo>
                <a:lnTo>
                  <a:pt x="15590" y="4366"/>
                </a:lnTo>
                <a:lnTo>
                  <a:pt x="15627" y="4329"/>
                </a:lnTo>
                <a:lnTo>
                  <a:pt x="15627" y="4256"/>
                </a:lnTo>
                <a:lnTo>
                  <a:pt x="15590" y="4182"/>
                </a:lnTo>
                <a:lnTo>
                  <a:pt x="15554" y="4109"/>
                </a:lnTo>
                <a:lnTo>
                  <a:pt x="15480" y="4035"/>
                </a:lnTo>
                <a:lnTo>
                  <a:pt x="15407" y="4035"/>
                </a:lnTo>
                <a:lnTo>
                  <a:pt x="15334" y="3999"/>
                </a:lnTo>
                <a:close/>
                <a:moveTo>
                  <a:pt x="2238" y="7447"/>
                </a:moveTo>
                <a:lnTo>
                  <a:pt x="2128" y="7484"/>
                </a:lnTo>
                <a:lnTo>
                  <a:pt x="1064" y="7960"/>
                </a:lnTo>
                <a:lnTo>
                  <a:pt x="477" y="8217"/>
                </a:lnTo>
                <a:lnTo>
                  <a:pt x="257" y="8364"/>
                </a:lnTo>
                <a:lnTo>
                  <a:pt x="147" y="8474"/>
                </a:lnTo>
                <a:lnTo>
                  <a:pt x="111" y="8437"/>
                </a:lnTo>
                <a:lnTo>
                  <a:pt x="74" y="8437"/>
                </a:lnTo>
                <a:lnTo>
                  <a:pt x="1" y="8511"/>
                </a:lnTo>
                <a:lnTo>
                  <a:pt x="1" y="8584"/>
                </a:lnTo>
                <a:lnTo>
                  <a:pt x="37" y="8621"/>
                </a:lnTo>
                <a:lnTo>
                  <a:pt x="111" y="8694"/>
                </a:lnTo>
                <a:lnTo>
                  <a:pt x="221" y="8731"/>
                </a:lnTo>
                <a:lnTo>
                  <a:pt x="367" y="8694"/>
                </a:lnTo>
                <a:lnTo>
                  <a:pt x="514" y="8657"/>
                </a:lnTo>
                <a:lnTo>
                  <a:pt x="808" y="8547"/>
                </a:lnTo>
                <a:lnTo>
                  <a:pt x="1028" y="8474"/>
                </a:lnTo>
                <a:lnTo>
                  <a:pt x="2385" y="7887"/>
                </a:lnTo>
                <a:lnTo>
                  <a:pt x="2458" y="7850"/>
                </a:lnTo>
                <a:lnTo>
                  <a:pt x="2532" y="7777"/>
                </a:lnTo>
                <a:lnTo>
                  <a:pt x="2532" y="7667"/>
                </a:lnTo>
                <a:lnTo>
                  <a:pt x="2495" y="7594"/>
                </a:lnTo>
                <a:lnTo>
                  <a:pt x="2422" y="7520"/>
                </a:lnTo>
                <a:lnTo>
                  <a:pt x="2348" y="7484"/>
                </a:lnTo>
                <a:lnTo>
                  <a:pt x="2238" y="7447"/>
                </a:lnTo>
                <a:close/>
                <a:moveTo>
                  <a:pt x="6677" y="7814"/>
                </a:moveTo>
                <a:lnTo>
                  <a:pt x="6603" y="7887"/>
                </a:lnTo>
                <a:lnTo>
                  <a:pt x="6603" y="7960"/>
                </a:lnTo>
                <a:lnTo>
                  <a:pt x="6603" y="8070"/>
                </a:lnTo>
                <a:lnTo>
                  <a:pt x="6933" y="8474"/>
                </a:lnTo>
                <a:lnTo>
                  <a:pt x="7044" y="8694"/>
                </a:lnTo>
                <a:lnTo>
                  <a:pt x="7154" y="8914"/>
                </a:lnTo>
                <a:lnTo>
                  <a:pt x="7227" y="8951"/>
                </a:lnTo>
                <a:lnTo>
                  <a:pt x="7264" y="8987"/>
                </a:lnTo>
                <a:lnTo>
                  <a:pt x="7410" y="8987"/>
                </a:lnTo>
                <a:lnTo>
                  <a:pt x="7594" y="8877"/>
                </a:lnTo>
                <a:lnTo>
                  <a:pt x="7777" y="8767"/>
                </a:lnTo>
                <a:lnTo>
                  <a:pt x="7924" y="8621"/>
                </a:lnTo>
                <a:lnTo>
                  <a:pt x="7924" y="8657"/>
                </a:lnTo>
                <a:lnTo>
                  <a:pt x="7997" y="8767"/>
                </a:lnTo>
                <a:lnTo>
                  <a:pt x="8071" y="8877"/>
                </a:lnTo>
                <a:lnTo>
                  <a:pt x="8181" y="8951"/>
                </a:lnTo>
                <a:lnTo>
                  <a:pt x="8327" y="9024"/>
                </a:lnTo>
                <a:lnTo>
                  <a:pt x="8584" y="9061"/>
                </a:lnTo>
                <a:lnTo>
                  <a:pt x="8768" y="9061"/>
                </a:lnTo>
                <a:lnTo>
                  <a:pt x="8951" y="8987"/>
                </a:lnTo>
                <a:lnTo>
                  <a:pt x="9281" y="8841"/>
                </a:lnTo>
                <a:lnTo>
                  <a:pt x="9611" y="8657"/>
                </a:lnTo>
                <a:lnTo>
                  <a:pt x="9721" y="8547"/>
                </a:lnTo>
                <a:lnTo>
                  <a:pt x="9758" y="8474"/>
                </a:lnTo>
                <a:lnTo>
                  <a:pt x="9758" y="8364"/>
                </a:lnTo>
                <a:lnTo>
                  <a:pt x="9685" y="8254"/>
                </a:lnTo>
                <a:lnTo>
                  <a:pt x="9648" y="8217"/>
                </a:lnTo>
                <a:lnTo>
                  <a:pt x="9464" y="8217"/>
                </a:lnTo>
                <a:lnTo>
                  <a:pt x="9428" y="8291"/>
                </a:lnTo>
                <a:lnTo>
                  <a:pt x="9244" y="8437"/>
                </a:lnTo>
                <a:lnTo>
                  <a:pt x="8988" y="8547"/>
                </a:lnTo>
                <a:lnTo>
                  <a:pt x="8768" y="8621"/>
                </a:lnTo>
                <a:lnTo>
                  <a:pt x="8584" y="8657"/>
                </a:lnTo>
                <a:lnTo>
                  <a:pt x="8474" y="8657"/>
                </a:lnTo>
                <a:lnTo>
                  <a:pt x="8401" y="8621"/>
                </a:lnTo>
                <a:lnTo>
                  <a:pt x="8364" y="8584"/>
                </a:lnTo>
                <a:lnTo>
                  <a:pt x="8327" y="8547"/>
                </a:lnTo>
                <a:lnTo>
                  <a:pt x="8254" y="8254"/>
                </a:lnTo>
                <a:lnTo>
                  <a:pt x="8181" y="8144"/>
                </a:lnTo>
                <a:lnTo>
                  <a:pt x="8071" y="8107"/>
                </a:lnTo>
                <a:lnTo>
                  <a:pt x="7961" y="8107"/>
                </a:lnTo>
                <a:lnTo>
                  <a:pt x="7887" y="8144"/>
                </a:lnTo>
                <a:lnTo>
                  <a:pt x="7740" y="8254"/>
                </a:lnTo>
                <a:lnTo>
                  <a:pt x="7630" y="8401"/>
                </a:lnTo>
                <a:lnTo>
                  <a:pt x="7410" y="8547"/>
                </a:lnTo>
                <a:lnTo>
                  <a:pt x="7264" y="8364"/>
                </a:lnTo>
                <a:lnTo>
                  <a:pt x="7117" y="8180"/>
                </a:lnTo>
                <a:lnTo>
                  <a:pt x="6970" y="7997"/>
                </a:lnTo>
                <a:lnTo>
                  <a:pt x="6787" y="7850"/>
                </a:lnTo>
                <a:lnTo>
                  <a:pt x="6713" y="7814"/>
                </a:lnTo>
                <a:close/>
                <a:moveTo>
                  <a:pt x="12876" y="11005"/>
                </a:moveTo>
                <a:lnTo>
                  <a:pt x="12803" y="11042"/>
                </a:lnTo>
                <a:lnTo>
                  <a:pt x="12766" y="11078"/>
                </a:lnTo>
                <a:lnTo>
                  <a:pt x="12766" y="11152"/>
                </a:lnTo>
                <a:lnTo>
                  <a:pt x="12729" y="11225"/>
                </a:lnTo>
                <a:lnTo>
                  <a:pt x="12766" y="11298"/>
                </a:lnTo>
                <a:lnTo>
                  <a:pt x="12986" y="11702"/>
                </a:lnTo>
                <a:lnTo>
                  <a:pt x="13279" y="12069"/>
                </a:lnTo>
                <a:lnTo>
                  <a:pt x="13499" y="12399"/>
                </a:lnTo>
                <a:lnTo>
                  <a:pt x="13646" y="12509"/>
                </a:lnTo>
                <a:lnTo>
                  <a:pt x="13830" y="12619"/>
                </a:lnTo>
                <a:lnTo>
                  <a:pt x="13976" y="12619"/>
                </a:lnTo>
                <a:lnTo>
                  <a:pt x="14013" y="12582"/>
                </a:lnTo>
                <a:lnTo>
                  <a:pt x="14086" y="12546"/>
                </a:lnTo>
                <a:lnTo>
                  <a:pt x="14160" y="12436"/>
                </a:lnTo>
                <a:lnTo>
                  <a:pt x="14160" y="12325"/>
                </a:lnTo>
                <a:lnTo>
                  <a:pt x="14160" y="12252"/>
                </a:lnTo>
                <a:lnTo>
                  <a:pt x="14123" y="12142"/>
                </a:lnTo>
                <a:lnTo>
                  <a:pt x="14086" y="12069"/>
                </a:lnTo>
                <a:lnTo>
                  <a:pt x="14050" y="12032"/>
                </a:lnTo>
                <a:lnTo>
                  <a:pt x="13903" y="12032"/>
                </a:lnTo>
                <a:lnTo>
                  <a:pt x="13830" y="11885"/>
                </a:lnTo>
                <a:lnTo>
                  <a:pt x="13573" y="11592"/>
                </a:lnTo>
                <a:lnTo>
                  <a:pt x="13316" y="11298"/>
                </a:lnTo>
                <a:lnTo>
                  <a:pt x="13059" y="11042"/>
                </a:lnTo>
                <a:lnTo>
                  <a:pt x="13023" y="11005"/>
                </a:lnTo>
                <a:close/>
                <a:moveTo>
                  <a:pt x="8181" y="3192"/>
                </a:moveTo>
                <a:lnTo>
                  <a:pt x="8511" y="3228"/>
                </a:lnTo>
                <a:lnTo>
                  <a:pt x="8878" y="3265"/>
                </a:lnTo>
                <a:lnTo>
                  <a:pt x="9208" y="3339"/>
                </a:lnTo>
                <a:lnTo>
                  <a:pt x="9538" y="3412"/>
                </a:lnTo>
                <a:lnTo>
                  <a:pt x="9868" y="3522"/>
                </a:lnTo>
                <a:lnTo>
                  <a:pt x="10198" y="3669"/>
                </a:lnTo>
                <a:lnTo>
                  <a:pt x="10528" y="3852"/>
                </a:lnTo>
                <a:lnTo>
                  <a:pt x="10822" y="4035"/>
                </a:lnTo>
                <a:lnTo>
                  <a:pt x="11078" y="4256"/>
                </a:lnTo>
                <a:lnTo>
                  <a:pt x="11335" y="4476"/>
                </a:lnTo>
                <a:lnTo>
                  <a:pt x="11592" y="4732"/>
                </a:lnTo>
                <a:lnTo>
                  <a:pt x="11812" y="4989"/>
                </a:lnTo>
                <a:lnTo>
                  <a:pt x="11996" y="5319"/>
                </a:lnTo>
                <a:lnTo>
                  <a:pt x="12142" y="5576"/>
                </a:lnTo>
                <a:lnTo>
                  <a:pt x="12252" y="5870"/>
                </a:lnTo>
                <a:lnTo>
                  <a:pt x="12362" y="6200"/>
                </a:lnTo>
                <a:lnTo>
                  <a:pt x="12436" y="6530"/>
                </a:lnTo>
                <a:lnTo>
                  <a:pt x="12509" y="6823"/>
                </a:lnTo>
                <a:lnTo>
                  <a:pt x="12509" y="7153"/>
                </a:lnTo>
                <a:lnTo>
                  <a:pt x="12509" y="7484"/>
                </a:lnTo>
                <a:lnTo>
                  <a:pt x="12472" y="7814"/>
                </a:lnTo>
                <a:lnTo>
                  <a:pt x="12399" y="8144"/>
                </a:lnTo>
                <a:lnTo>
                  <a:pt x="12289" y="8511"/>
                </a:lnTo>
                <a:lnTo>
                  <a:pt x="12142" y="8804"/>
                </a:lnTo>
                <a:lnTo>
                  <a:pt x="11996" y="9134"/>
                </a:lnTo>
                <a:lnTo>
                  <a:pt x="11812" y="9428"/>
                </a:lnTo>
                <a:lnTo>
                  <a:pt x="11592" y="9721"/>
                </a:lnTo>
                <a:lnTo>
                  <a:pt x="11115" y="10271"/>
                </a:lnTo>
                <a:lnTo>
                  <a:pt x="10345" y="11115"/>
                </a:lnTo>
                <a:lnTo>
                  <a:pt x="9941" y="11555"/>
                </a:lnTo>
                <a:lnTo>
                  <a:pt x="9575" y="12032"/>
                </a:lnTo>
                <a:lnTo>
                  <a:pt x="9281" y="12509"/>
                </a:lnTo>
                <a:lnTo>
                  <a:pt x="8988" y="13022"/>
                </a:lnTo>
                <a:lnTo>
                  <a:pt x="8914" y="13279"/>
                </a:lnTo>
                <a:lnTo>
                  <a:pt x="8804" y="13573"/>
                </a:lnTo>
                <a:lnTo>
                  <a:pt x="8768" y="13829"/>
                </a:lnTo>
                <a:lnTo>
                  <a:pt x="8731" y="14123"/>
                </a:lnTo>
                <a:lnTo>
                  <a:pt x="8217" y="14013"/>
                </a:lnTo>
                <a:lnTo>
                  <a:pt x="7704" y="13939"/>
                </a:lnTo>
                <a:lnTo>
                  <a:pt x="8584" y="11665"/>
                </a:lnTo>
                <a:lnTo>
                  <a:pt x="9061" y="10418"/>
                </a:lnTo>
                <a:lnTo>
                  <a:pt x="9318" y="9831"/>
                </a:lnTo>
                <a:lnTo>
                  <a:pt x="9391" y="9538"/>
                </a:lnTo>
                <a:lnTo>
                  <a:pt x="9391" y="9391"/>
                </a:lnTo>
                <a:lnTo>
                  <a:pt x="9354" y="9244"/>
                </a:lnTo>
                <a:lnTo>
                  <a:pt x="9318" y="9208"/>
                </a:lnTo>
                <a:lnTo>
                  <a:pt x="9281" y="9208"/>
                </a:lnTo>
                <a:lnTo>
                  <a:pt x="9171" y="9281"/>
                </a:lnTo>
                <a:lnTo>
                  <a:pt x="9098" y="9391"/>
                </a:lnTo>
                <a:lnTo>
                  <a:pt x="8988" y="9611"/>
                </a:lnTo>
                <a:lnTo>
                  <a:pt x="8768" y="10088"/>
                </a:lnTo>
                <a:lnTo>
                  <a:pt x="8217" y="11445"/>
                </a:lnTo>
                <a:lnTo>
                  <a:pt x="7337" y="13719"/>
                </a:lnTo>
                <a:lnTo>
                  <a:pt x="7227" y="13903"/>
                </a:lnTo>
                <a:lnTo>
                  <a:pt x="6970" y="13829"/>
                </a:lnTo>
                <a:lnTo>
                  <a:pt x="6420" y="13683"/>
                </a:lnTo>
                <a:lnTo>
                  <a:pt x="6420" y="13646"/>
                </a:lnTo>
                <a:lnTo>
                  <a:pt x="6493" y="13389"/>
                </a:lnTo>
                <a:lnTo>
                  <a:pt x="6530" y="13096"/>
                </a:lnTo>
                <a:lnTo>
                  <a:pt x="6530" y="12546"/>
                </a:lnTo>
                <a:lnTo>
                  <a:pt x="6603" y="11372"/>
                </a:lnTo>
                <a:lnTo>
                  <a:pt x="6677" y="10125"/>
                </a:lnTo>
                <a:lnTo>
                  <a:pt x="6713" y="9501"/>
                </a:lnTo>
                <a:lnTo>
                  <a:pt x="6677" y="8877"/>
                </a:lnTo>
                <a:lnTo>
                  <a:pt x="6677" y="8804"/>
                </a:lnTo>
                <a:lnTo>
                  <a:pt x="6640" y="8767"/>
                </a:lnTo>
                <a:lnTo>
                  <a:pt x="6530" y="8694"/>
                </a:lnTo>
                <a:lnTo>
                  <a:pt x="6420" y="8731"/>
                </a:lnTo>
                <a:lnTo>
                  <a:pt x="6383" y="8767"/>
                </a:lnTo>
                <a:lnTo>
                  <a:pt x="6347" y="8841"/>
                </a:lnTo>
                <a:lnTo>
                  <a:pt x="6273" y="9391"/>
                </a:lnTo>
                <a:lnTo>
                  <a:pt x="6237" y="9978"/>
                </a:lnTo>
                <a:lnTo>
                  <a:pt x="6200" y="11115"/>
                </a:lnTo>
                <a:lnTo>
                  <a:pt x="6090" y="12289"/>
                </a:lnTo>
                <a:lnTo>
                  <a:pt x="6016" y="12912"/>
                </a:lnTo>
                <a:lnTo>
                  <a:pt x="6016" y="13206"/>
                </a:lnTo>
                <a:lnTo>
                  <a:pt x="6016" y="13536"/>
                </a:lnTo>
                <a:lnTo>
                  <a:pt x="5540" y="13353"/>
                </a:lnTo>
                <a:lnTo>
                  <a:pt x="5099" y="13206"/>
                </a:lnTo>
                <a:lnTo>
                  <a:pt x="4623" y="13132"/>
                </a:lnTo>
                <a:lnTo>
                  <a:pt x="4182" y="13132"/>
                </a:lnTo>
                <a:lnTo>
                  <a:pt x="4329" y="12876"/>
                </a:lnTo>
                <a:lnTo>
                  <a:pt x="4439" y="12619"/>
                </a:lnTo>
                <a:lnTo>
                  <a:pt x="4549" y="12362"/>
                </a:lnTo>
                <a:lnTo>
                  <a:pt x="4623" y="12069"/>
                </a:lnTo>
                <a:lnTo>
                  <a:pt x="4696" y="11482"/>
                </a:lnTo>
                <a:lnTo>
                  <a:pt x="4696" y="10895"/>
                </a:lnTo>
                <a:lnTo>
                  <a:pt x="4623" y="10161"/>
                </a:lnTo>
                <a:lnTo>
                  <a:pt x="4512" y="9428"/>
                </a:lnTo>
                <a:lnTo>
                  <a:pt x="4366" y="8694"/>
                </a:lnTo>
                <a:lnTo>
                  <a:pt x="4219" y="7960"/>
                </a:lnTo>
                <a:lnTo>
                  <a:pt x="4182" y="7594"/>
                </a:lnTo>
                <a:lnTo>
                  <a:pt x="4182" y="7190"/>
                </a:lnTo>
                <a:lnTo>
                  <a:pt x="4182" y="6823"/>
                </a:lnTo>
                <a:lnTo>
                  <a:pt x="4219" y="6456"/>
                </a:lnTo>
                <a:lnTo>
                  <a:pt x="4292" y="6090"/>
                </a:lnTo>
                <a:lnTo>
                  <a:pt x="4439" y="5760"/>
                </a:lnTo>
                <a:lnTo>
                  <a:pt x="4586" y="5429"/>
                </a:lnTo>
                <a:lnTo>
                  <a:pt x="4769" y="5063"/>
                </a:lnTo>
                <a:lnTo>
                  <a:pt x="5026" y="4769"/>
                </a:lnTo>
                <a:lnTo>
                  <a:pt x="5246" y="4476"/>
                </a:lnTo>
                <a:lnTo>
                  <a:pt x="5503" y="4219"/>
                </a:lnTo>
                <a:lnTo>
                  <a:pt x="5796" y="3999"/>
                </a:lnTo>
                <a:lnTo>
                  <a:pt x="6090" y="3779"/>
                </a:lnTo>
                <a:lnTo>
                  <a:pt x="6420" y="3595"/>
                </a:lnTo>
                <a:lnTo>
                  <a:pt x="6787" y="3449"/>
                </a:lnTo>
                <a:lnTo>
                  <a:pt x="7117" y="3339"/>
                </a:lnTo>
                <a:lnTo>
                  <a:pt x="7484" y="3265"/>
                </a:lnTo>
                <a:lnTo>
                  <a:pt x="7814" y="3228"/>
                </a:lnTo>
                <a:lnTo>
                  <a:pt x="8181" y="3192"/>
                </a:lnTo>
                <a:close/>
                <a:moveTo>
                  <a:pt x="3962" y="13426"/>
                </a:moveTo>
                <a:lnTo>
                  <a:pt x="4623" y="13536"/>
                </a:lnTo>
                <a:lnTo>
                  <a:pt x="5246" y="13719"/>
                </a:lnTo>
                <a:lnTo>
                  <a:pt x="5943" y="13939"/>
                </a:lnTo>
                <a:lnTo>
                  <a:pt x="6603" y="14196"/>
                </a:lnTo>
                <a:lnTo>
                  <a:pt x="6860" y="14270"/>
                </a:lnTo>
                <a:lnTo>
                  <a:pt x="7154" y="14306"/>
                </a:lnTo>
                <a:lnTo>
                  <a:pt x="7704" y="14380"/>
                </a:lnTo>
                <a:lnTo>
                  <a:pt x="8217" y="14490"/>
                </a:lnTo>
                <a:lnTo>
                  <a:pt x="8474" y="14563"/>
                </a:lnTo>
                <a:lnTo>
                  <a:pt x="8731" y="14636"/>
                </a:lnTo>
                <a:lnTo>
                  <a:pt x="8768" y="14783"/>
                </a:lnTo>
                <a:lnTo>
                  <a:pt x="8841" y="14857"/>
                </a:lnTo>
                <a:lnTo>
                  <a:pt x="8951" y="14893"/>
                </a:lnTo>
                <a:lnTo>
                  <a:pt x="9061" y="14893"/>
                </a:lnTo>
                <a:lnTo>
                  <a:pt x="9061" y="15003"/>
                </a:lnTo>
                <a:lnTo>
                  <a:pt x="9024" y="15150"/>
                </a:lnTo>
                <a:lnTo>
                  <a:pt x="8914" y="15223"/>
                </a:lnTo>
                <a:lnTo>
                  <a:pt x="8768" y="15333"/>
                </a:lnTo>
                <a:lnTo>
                  <a:pt x="8034" y="15040"/>
                </a:lnTo>
                <a:lnTo>
                  <a:pt x="6383" y="14490"/>
                </a:lnTo>
                <a:lnTo>
                  <a:pt x="5576" y="14270"/>
                </a:lnTo>
                <a:lnTo>
                  <a:pt x="4769" y="14086"/>
                </a:lnTo>
                <a:lnTo>
                  <a:pt x="4292" y="14013"/>
                </a:lnTo>
                <a:lnTo>
                  <a:pt x="4072" y="14013"/>
                </a:lnTo>
                <a:lnTo>
                  <a:pt x="3852" y="14050"/>
                </a:lnTo>
                <a:lnTo>
                  <a:pt x="3742" y="14013"/>
                </a:lnTo>
                <a:lnTo>
                  <a:pt x="3669" y="13939"/>
                </a:lnTo>
                <a:lnTo>
                  <a:pt x="3632" y="13829"/>
                </a:lnTo>
                <a:lnTo>
                  <a:pt x="3632" y="13719"/>
                </a:lnTo>
                <a:lnTo>
                  <a:pt x="3632" y="13609"/>
                </a:lnTo>
                <a:lnTo>
                  <a:pt x="3705" y="13536"/>
                </a:lnTo>
                <a:lnTo>
                  <a:pt x="3816" y="13463"/>
                </a:lnTo>
                <a:lnTo>
                  <a:pt x="3926" y="13426"/>
                </a:lnTo>
                <a:close/>
                <a:moveTo>
                  <a:pt x="4256" y="15737"/>
                </a:moveTo>
                <a:lnTo>
                  <a:pt x="4696" y="15847"/>
                </a:lnTo>
                <a:lnTo>
                  <a:pt x="4476" y="16067"/>
                </a:lnTo>
                <a:lnTo>
                  <a:pt x="4292" y="16287"/>
                </a:lnTo>
                <a:lnTo>
                  <a:pt x="4292" y="16250"/>
                </a:lnTo>
                <a:lnTo>
                  <a:pt x="4256" y="16140"/>
                </a:lnTo>
                <a:lnTo>
                  <a:pt x="4256" y="15994"/>
                </a:lnTo>
                <a:lnTo>
                  <a:pt x="4256" y="15737"/>
                </a:lnTo>
                <a:close/>
                <a:moveTo>
                  <a:pt x="4843" y="15920"/>
                </a:moveTo>
                <a:lnTo>
                  <a:pt x="4989" y="15957"/>
                </a:lnTo>
                <a:lnTo>
                  <a:pt x="5136" y="15994"/>
                </a:lnTo>
                <a:lnTo>
                  <a:pt x="4879" y="16140"/>
                </a:lnTo>
                <a:lnTo>
                  <a:pt x="4623" y="16360"/>
                </a:lnTo>
                <a:lnTo>
                  <a:pt x="4623" y="16360"/>
                </a:lnTo>
                <a:lnTo>
                  <a:pt x="4733" y="16140"/>
                </a:lnTo>
                <a:lnTo>
                  <a:pt x="4843" y="15920"/>
                </a:lnTo>
                <a:close/>
                <a:moveTo>
                  <a:pt x="4146" y="14453"/>
                </a:moveTo>
                <a:lnTo>
                  <a:pt x="4659" y="14490"/>
                </a:lnTo>
                <a:lnTo>
                  <a:pt x="5356" y="14673"/>
                </a:lnTo>
                <a:lnTo>
                  <a:pt x="6053" y="14857"/>
                </a:lnTo>
                <a:lnTo>
                  <a:pt x="7410" y="15333"/>
                </a:lnTo>
                <a:lnTo>
                  <a:pt x="8034" y="15553"/>
                </a:lnTo>
                <a:lnTo>
                  <a:pt x="8401" y="15663"/>
                </a:lnTo>
                <a:lnTo>
                  <a:pt x="8694" y="15774"/>
                </a:lnTo>
                <a:lnTo>
                  <a:pt x="8731" y="15847"/>
                </a:lnTo>
                <a:lnTo>
                  <a:pt x="8768" y="15884"/>
                </a:lnTo>
                <a:lnTo>
                  <a:pt x="8841" y="15957"/>
                </a:lnTo>
                <a:lnTo>
                  <a:pt x="8951" y="15957"/>
                </a:lnTo>
                <a:lnTo>
                  <a:pt x="8914" y="16067"/>
                </a:lnTo>
                <a:lnTo>
                  <a:pt x="8841" y="16214"/>
                </a:lnTo>
                <a:lnTo>
                  <a:pt x="8694" y="16397"/>
                </a:lnTo>
                <a:lnTo>
                  <a:pt x="8547" y="16507"/>
                </a:lnTo>
                <a:lnTo>
                  <a:pt x="8401" y="16581"/>
                </a:lnTo>
                <a:lnTo>
                  <a:pt x="7227" y="16140"/>
                </a:lnTo>
                <a:lnTo>
                  <a:pt x="6016" y="15774"/>
                </a:lnTo>
                <a:lnTo>
                  <a:pt x="4733" y="15370"/>
                </a:lnTo>
                <a:lnTo>
                  <a:pt x="4072" y="15223"/>
                </a:lnTo>
                <a:lnTo>
                  <a:pt x="3449" y="15113"/>
                </a:lnTo>
                <a:lnTo>
                  <a:pt x="3449" y="15040"/>
                </a:lnTo>
                <a:lnTo>
                  <a:pt x="3449" y="14857"/>
                </a:lnTo>
                <a:lnTo>
                  <a:pt x="3522" y="14673"/>
                </a:lnTo>
                <a:lnTo>
                  <a:pt x="3632" y="14563"/>
                </a:lnTo>
                <a:lnTo>
                  <a:pt x="3705" y="14490"/>
                </a:lnTo>
                <a:lnTo>
                  <a:pt x="3926" y="14490"/>
                </a:lnTo>
                <a:lnTo>
                  <a:pt x="3962" y="14526"/>
                </a:lnTo>
                <a:lnTo>
                  <a:pt x="3999" y="14526"/>
                </a:lnTo>
                <a:lnTo>
                  <a:pt x="4036" y="14490"/>
                </a:lnTo>
                <a:lnTo>
                  <a:pt x="4146" y="14453"/>
                </a:lnTo>
                <a:close/>
                <a:moveTo>
                  <a:pt x="5503" y="16067"/>
                </a:moveTo>
                <a:lnTo>
                  <a:pt x="5723" y="16140"/>
                </a:lnTo>
                <a:lnTo>
                  <a:pt x="5503" y="16287"/>
                </a:lnTo>
                <a:lnTo>
                  <a:pt x="5246" y="16434"/>
                </a:lnTo>
                <a:lnTo>
                  <a:pt x="5026" y="16617"/>
                </a:lnTo>
                <a:lnTo>
                  <a:pt x="4843" y="16837"/>
                </a:lnTo>
                <a:lnTo>
                  <a:pt x="4659" y="16764"/>
                </a:lnTo>
                <a:lnTo>
                  <a:pt x="4733" y="16691"/>
                </a:lnTo>
                <a:lnTo>
                  <a:pt x="5503" y="16067"/>
                </a:lnTo>
                <a:close/>
                <a:moveTo>
                  <a:pt x="5980" y="16214"/>
                </a:moveTo>
                <a:lnTo>
                  <a:pt x="6200" y="16287"/>
                </a:lnTo>
                <a:lnTo>
                  <a:pt x="6200" y="16324"/>
                </a:lnTo>
                <a:lnTo>
                  <a:pt x="5943" y="16434"/>
                </a:lnTo>
                <a:lnTo>
                  <a:pt x="5723" y="16581"/>
                </a:lnTo>
                <a:lnTo>
                  <a:pt x="5540" y="16727"/>
                </a:lnTo>
                <a:lnTo>
                  <a:pt x="5393" y="16947"/>
                </a:lnTo>
                <a:lnTo>
                  <a:pt x="5246" y="16911"/>
                </a:lnTo>
                <a:lnTo>
                  <a:pt x="5613" y="16544"/>
                </a:lnTo>
                <a:lnTo>
                  <a:pt x="5980" y="16214"/>
                </a:lnTo>
                <a:close/>
                <a:moveTo>
                  <a:pt x="6383" y="16360"/>
                </a:moveTo>
                <a:lnTo>
                  <a:pt x="6897" y="16544"/>
                </a:lnTo>
                <a:lnTo>
                  <a:pt x="6420" y="16801"/>
                </a:lnTo>
                <a:lnTo>
                  <a:pt x="6200" y="16947"/>
                </a:lnTo>
                <a:lnTo>
                  <a:pt x="5980" y="17131"/>
                </a:lnTo>
                <a:lnTo>
                  <a:pt x="5796" y="17057"/>
                </a:lnTo>
                <a:lnTo>
                  <a:pt x="5833" y="16984"/>
                </a:lnTo>
                <a:lnTo>
                  <a:pt x="5833" y="16911"/>
                </a:lnTo>
                <a:lnTo>
                  <a:pt x="5833" y="16874"/>
                </a:lnTo>
                <a:lnTo>
                  <a:pt x="6090" y="16617"/>
                </a:lnTo>
                <a:lnTo>
                  <a:pt x="6383" y="16397"/>
                </a:lnTo>
                <a:lnTo>
                  <a:pt x="6383" y="16360"/>
                </a:lnTo>
                <a:close/>
                <a:moveTo>
                  <a:pt x="7080" y="16581"/>
                </a:moveTo>
                <a:lnTo>
                  <a:pt x="7410" y="16691"/>
                </a:lnTo>
                <a:lnTo>
                  <a:pt x="7154" y="16911"/>
                </a:lnTo>
                <a:lnTo>
                  <a:pt x="6787" y="17314"/>
                </a:lnTo>
                <a:lnTo>
                  <a:pt x="6457" y="17241"/>
                </a:lnTo>
                <a:lnTo>
                  <a:pt x="6493" y="17167"/>
                </a:lnTo>
                <a:lnTo>
                  <a:pt x="6457" y="17131"/>
                </a:lnTo>
                <a:lnTo>
                  <a:pt x="6750" y="16837"/>
                </a:lnTo>
                <a:lnTo>
                  <a:pt x="7080" y="16581"/>
                </a:lnTo>
                <a:close/>
                <a:moveTo>
                  <a:pt x="8034" y="2678"/>
                </a:moveTo>
                <a:lnTo>
                  <a:pt x="7704" y="2715"/>
                </a:lnTo>
                <a:lnTo>
                  <a:pt x="7374" y="2752"/>
                </a:lnTo>
                <a:lnTo>
                  <a:pt x="7044" y="2825"/>
                </a:lnTo>
                <a:lnTo>
                  <a:pt x="6750" y="2898"/>
                </a:lnTo>
                <a:lnTo>
                  <a:pt x="6420" y="3008"/>
                </a:lnTo>
                <a:lnTo>
                  <a:pt x="6126" y="3155"/>
                </a:lnTo>
                <a:lnTo>
                  <a:pt x="5833" y="3302"/>
                </a:lnTo>
                <a:lnTo>
                  <a:pt x="5576" y="3522"/>
                </a:lnTo>
                <a:lnTo>
                  <a:pt x="5026" y="3962"/>
                </a:lnTo>
                <a:lnTo>
                  <a:pt x="4806" y="4219"/>
                </a:lnTo>
                <a:lnTo>
                  <a:pt x="4586" y="4512"/>
                </a:lnTo>
                <a:lnTo>
                  <a:pt x="4366" y="4769"/>
                </a:lnTo>
                <a:lnTo>
                  <a:pt x="4182" y="5099"/>
                </a:lnTo>
                <a:lnTo>
                  <a:pt x="3999" y="5393"/>
                </a:lnTo>
                <a:lnTo>
                  <a:pt x="3852" y="5723"/>
                </a:lnTo>
                <a:lnTo>
                  <a:pt x="3742" y="6163"/>
                </a:lnTo>
                <a:lnTo>
                  <a:pt x="3669" y="6603"/>
                </a:lnTo>
                <a:lnTo>
                  <a:pt x="3632" y="7043"/>
                </a:lnTo>
                <a:lnTo>
                  <a:pt x="3632" y="7520"/>
                </a:lnTo>
                <a:lnTo>
                  <a:pt x="3705" y="7960"/>
                </a:lnTo>
                <a:lnTo>
                  <a:pt x="3779" y="8437"/>
                </a:lnTo>
                <a:lnTo>
                  <a:pt x="3962" y="9318"/>
                </a:lnTo>
                <a:lnTo>
                  <a:pt x="4109" y="10308"/>
                </a:lnTo>
                <a:lnTo>
                  <a:pt x="4182" y="10785"/>
                </a:lnTo>
                <a:lnTo>
                  <a:pt x="4219" y="11262"/>
                </a:lnTo>
                <a:lnTo>
                  <a:pt x="4182" y="11739"/>
                </a:lnTo>
                <a:lnTo>
                  <a:pt x="4109" y="12215"/>
                </a:lnTo>
                <a:lnTo>
                  <a:pt x="3999" y="12619"/>
                </a:lnTo>
                <a:lnTo>
                  <a:pt x="3816" y="13059"/>
                </a:lnTo>
                <a:lnTo>
                  <a:pt x="3595" y="13132"/>
                </a:lnTo>
                <a:lnTo>
                  <a:pt x="3449" y="13279"/>
                </a:lnTo>
                <a:lnTo>
                  <a:pt x="3302" y="13426"/>
                </a:lnTo>
                <a:lnTo>
                  <a:pt x="3229" y="13646"/>
                </a:lnTo>
                <a:lnTo>
                  <a:pt x="3229" y="13829"/>
                </a:lnTo>
                <a:lnTo>
                  <a:pt x="3265" y="13976"/>
                </a:lnTo>
                <a:lnTo>
                  <a:pt x="3339" y="14160"/>
                </a:lnTo>
                <a:lnTo>
                  <a:pt x="3412" y="14270"/>
                </a:lnTo>
                <a:lnTo>
                  <a:pt x="3339" y="14343"/>
                </a:lnTo>
                <a:lnTo>
                  <a:pt x="3265" y="14416"/>
                </a:lnTo>
                <a:lnTo>
                  <a:pt x="3192" y="14526"/>
                </a:lnTo>
                <a:lnTo>
                  <a:pt x="3119" y="14673"/>
                </a:lnTo>
                <a:lnTo>
                  <a:pt x="3082" y="14857"/>
                </a:lnTo>
                <a:lnTo>
                  <a:pt x="3045" y="15040"/>
                </a:lnTo>
                <a:lnTo>
                  <a:pt x="3045" y="15187"/>
                </a:lnTo>
                <a:lnTo>
                  <a:pt x="3082" y="15370"/>
                </a:lnTo>
                <a:lnTo>
                  <a:pt x="3192" y="15480"/>
                </a:lnTo>
                <a:lnTo>
                  <a:pt x="3302" y="15590"/>
                </a:lnTo>
                <a:lnTo>
                  <a:pt x="3412" y="15627"/>
                </a:lnTo>
                <a:lnTo>
                  <a:pt x="3485" y="15590"/>
                </a:lnTo>
                <a:lnTo>
                  <a:pt x="3522" y="15553"/>
                </a:lnTo>
                <a:lnTo>
                  <a:pt x="3559" y="15553"/>
                </a:lnTo>
                <a:lnTo>
                  <a:pt x="4072" y="15700"/>
                </a:lnTo>
                <a:lnTo>
                  <a:pt x="3999" y="15810"/>
                </a:lnTo>
                <a:lnTo>
                  <a:pt x="3926" y="15957"/>
                </a:lnTo>
                <a:lnTo>
                  <a:pt x="3926" y="16140"/>
                </a:lnTo>
                <a:lnTo>
                  <a:pt x="3926" y="16324"/>
                </a:lnTo>
                <a:lnTo>
                  <a:pt x="3999" y="16507"/>
                </a:lnTo>
                <a:lnTo>
                  <a:pt x="4072" y="16654"/>
                </a:lnTo>
                <a:lnTo>
                  <a:pt x="4146" y="16801"/>
                </a:lnTo>
                <a:lnTo>
                  <a:pt x="4292" y="16874"/>
                </a:lnTo>
                <a:lnTo>
                  <a:pt x="4256" y="16947"/>
                </a:lnTo>
                <a:lnTo>
                  <a:pt x="4292" y="17021"/>
                </a:lnTo>
                <a:lnTo>
                  <a:pt x="4329" y="17057"/>
                </a:lnTo>
                <a:lnTo>
                  <a:pt x="4402" y="17094"/>
                </a:lnTo>
                <a:lnTo>
                  <a:pt x="4586" y="17167"/>
                </a:lnTo>
                <a:lnTo>
                  <a:pt x="4806" y="17277"/>
                </a:lnTo>
                <a:lnTo>
                  <a:pt x="5283" y="17388"/>
                </a:lnTo>
                <a:lnTo>
                  <a:pt x="5393" y="17424"/>
                </a:lnTo>
                <a:lnTo>
                  <a:pt x="5576" y="17461"/>
                </a:lnTo>
                <a:lnTo>
                  <a:pt x="6310" y="17681"/>
                </a:lnTo>
                <a:lnTo>
                  <a:pt x="6677" y="17754"/>
                </a:lnTo>
                <a:lnTo>
                  <a:pt x="6860" y="17791"/>
                </a:lnTo>
                <a:lnTo>
                  <a:pt x="7044" y="17754"/>
                </a:lnTo>
                <a:lnTo>
                  <a:pt x="7117" y="17718"/>
                </a:lnTo>
                <a:lnTo>
                  <a:pt x="7154" y="17681"/>
                </a:lnTo>
                <a:lnTo>
                  <a:pt x="7154" y="17608"/>
                </a:lnTo>
                <a:lnTo>
                  <a:pt x="7117" y="17534"/>
                </a:lnTo>
                <a:lnTo>
                  <a:pt x="7447" y="17204"/>
                </a:lnTo>
                <a:lnTo>
                  <a:pt x="7594" y="17021"/>
                </a:lnTo>
                <a:lnTo>
                  <a:pt x="7740" y="16837"/>
                </a:lnTo>
                <a:lnTo>
                  <a:pt x="8327" y="17021"/>
                </a:lnTo>
                <a:lnTo>
                  <a:pt x="8437" y="17021"/>
                </a:lnTo>
                <a:lnTo>
                  <a:pt x="8547" y="16984"/>
                </a:lnTo>
                <a:lnTo>
                  <a:pt x="8731" y="16911"/>
                </a:lnTo>
                <a:lnTo>
                  <a:pt x="8914" y="16764"/>
                </a:lnTo>
                <a:lnTo>
                  <a:pt x="9098" y="16581"/>
                </a:lnTo>
                <a:lnTo>
                  <a:pt x="9208" y="16360"/>
                </a:lnTo>
                <a:lnTo>
                  <a:pt x="9281" y="16140"/>
                </a:lnTo>
                <a:lnTo>
                  <a:pt x="9318" y="15884"/>
                </a:lnTo>
                <a:lnTo>
                  <a:pt x="9281" y="15700"/>
                </a:lnTo>
                <a:lnTo>
                  <a:pt x="9208" y="15590"/>
                </a:lnTo>
                <a:lnTo>
                  <a:pt x="9171" y="15517"/>
                </a:lnTo>
                <a:lnTo>
                  <a:pt x="9244" y="15407"/>
                </a:lnTo>
                <a:lnTo>
                  <a:pt x="9354" y="15260"/>
                </a:lnTo>
                <a:lnTo>
                  <a:pt x="9391" y="15113"/>
                </a:lnTo>
                <a:lnTo>
                  <a:pt x="9428" y="15003"/>
                </a:lnTo>
                <a:lnTo>
                  <a:pt x="9501" y="14930"/>
                </a:lnTo>
                <a:lnTo>
                  <a:pt x="9575" y="14857"/>
                </a:lnTo>
                <a:lnTo>
                  <a:pt x="9575" y="14783"/>
                </a:lnTo>
                <a:lnTo>
                  <a:pt x="9538" y="14673"/>
                </a:lnTo>
                <a:lnTo>
                  <a:pt x="9391" y="14526"/>
                </a:lnTo>
                <a:lnTo>
                  <a:pt x="9244" y="14380"/>
                </a:lnTo>
                <a:lnTo>
                  <a:pt x="9244" y="14050"/>
                </a:lnTo>
                <a:lnTo>
                  <a:pt x="9318" y="13683"/>
                </a:lnTo>
                <a:lnTo>
                  <a:pt x="9428" y="13353"/>
                </a:lnTo>
                <a:lnTo>
                  <a:pt x="9538" y="13059"/>
                </a:lnTo>
                <a:lnTo>
                  <a:pt x="9721" y="12766"/>
                </a:lnTo>
                <a:lnTo>
                  <a:pt x="9905" y="12472"/>
                </a:lnTo>
                <a:lnTo>
                  <a:pt x="10308" y="11885"/>
                </a:lnTo>
                <a:lnTo>
                  <a:pt x="10785" y="11335"/>
                </a:lnTo>
                <a:lnTo>
                  <a:pt x="11299" y="10822"/>
                </a:lnTo>
                <a:lnTo>
                  <a:pt x="11775" y="10308"/>
                </a:lnTo>
                <a:lnTo>
                  <a:pt x="12179" y="9758"/>
                </a:lnTo>
                <a:lnTo>
                  <a:pt x="12362" y="9501"/>
                </a:lnTo>
                <a:lnTo>
                  <a:pt x="12546" y="9208"/>
                </a:lnTo>
                <a:lnTo>
                  <a:pt x="12656" y="8951"/>
                </a:lnTo>
                <a:lnTo>
                  <a:pt x="12803" y="8657"/>
                </a:lnTo>
                <a:lnTo>
                  <a:pt x="12876" y="8364"/>
                </a:lnTo>
                <a:lnTo>
                  <a:pt x="12949" y="8034"/>
                </a:lnTo>
                <a:lnTo>
                  <a:pt x="12986" y="7740"/>
                </a:lnTo>
                <a:lnTo>
                  <a:pt x="13023" y="7447"/>
                </a:lnTo>
                <a:lnTo>
                  <a:pt x="13023" y="6823"/>
                </a:lnTo>
                <a:lnTo>
                  <a:pt x="12913" y="6236"/>
                </a:lnTo>
                <a:lnTo>
                  <a:pt x="12729" y="5613"/>
                </a:lnTo>
                <a:lnTo>
                  <a:pt x="12436" y="5026"/>
                </a:lnTo>
                <a:lnTo>
                  <a:pt x="12252" y="4769"/>
                </a:lnTo>
                <a:lnTo>
                  <a:pt x="12069" y="4476"/>
                </a:lnTo>
                <a:lnTo>
                  <a:pt x="11849" y="4256"/>
                </a:lnTo>
                <a:lnTo>
                  <a:pt x="11629" y="3999"/>
                </a:lnTo>
                <a:lnTo>
                  <a:pt x="11372" y="3815"/>
                </a:lnTo>
                <a:lnTo>
                  <a:pt x="11115" y="3595"/>
                </a:lnTo>
                <a:lnTo>
                  <a:pt x="10565" y="3265"/>
                </a:lnTo>
                <a:lnTo>
                  <a:pt x="9978" y="3008"/>
                </a:lnTo>
                <a:lnTo>
                  <a:pt x="9354" y="2825"/>
                </a:lnTo>
                <a:lnTo>
                  <a:pt x="8694" y="2715"/>
                </a:lnTo>
                <a:lnTo>
                  <a:pt x="8034" y="2678"/>
                </a:lnTo>
                <a:close/>
              </a:path>
            </a:pathLst>
          </a:custGeom>
          <a:solidFill>
            <a:srgbClr val="3C78D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78" name="Google Shape;278;p17"/>
          <p:cNvSpPr/>
          <p:nvPr/>
        </p:nvSpPr>
        <p:spPr>
          <a:xfrm>
            <a:off x="6283364" y="4209515"/>
            <a:ext cx="210213" cy="458889"/>
          </a:xfrm>
          <a:custGeom>
            <a:avLst/>
            <a:gdLst/>
            <a:ahLst/>
            <a:cxnLst/>
            <a:rect l="l" t="t" r="r" b="b"/>
            <a:pathLst>
              <a:path w="7411" h="16178" extrusionOk="0">
                <a:moveTo>
                  <a:pt x="3339" y="147"/>
                </a:moveTo>
                <a:lnTo>
                  <a:pt x="3229" y="441"/>
                </a:lnTo>
                <a:lnTo>
                  <a:pt x="3155" y="734"/>
                </a:lnTo>
                <a:lnTo>
                  <a:pt x="3119" y="1358"/>
                </a:lnTo>
                <a:lnTo>
                  <a:pt x="3082" y="2972"/>
                </a:lnTo>
                <a:lnTo>
                  <a:pt x="3119" y="4476"/>
                </a:lnTo>
                <a:lnTo>
                  <a:pt x="3119" y="5283"/>
                </a:lnTo>
                <a:lnTo>
                  <a:pt x="3119" y="5576"/>
                </a:lnTo>
                <a:lnTo>
                  <a:pt x="3155" y="5723"/>
                </a:lnTo>
                <a:lnTo>
                  <a:pt x="3229" y="5870"/>
                </a:lnTo>
                <a:lnTo>
                  <a:pt x="3265" y="5906"/>
                </a:lnTo>
                <a:lnTo>
                  <a:pt x="3339" y="5943"/>
                </a:lnTo>
                <a:lnTo>
                  <a:pt x="3375" y="5943"/>
                </a:lnTo>
                <a:lnTo>
                  <a:pt x="3449" y="5870"/>
                </a:lnTo>
                <a:lnTo>
                  <a:pt x="3486" y="5760"/>
                </a:lnTo>
                <a:lnTo>
                  <a:pt x="3522" y="5649"/>
                </a:lnTo>
                <a:lnTo>
                  <a:pt x="3522" y="5393"/>
                </a:lnTo>
                <a:lnTo>
                  <a:pt x="3522" y="4586"/>
                </a:lnTo>
                <a:lnTo>
                  <a:pt x="3486" y="2972"/>
                </a:lnTo>
                <a:lnTo>
                  <a:pt x="3522" y="1504"/>
                </a:lnTo>
                <a:lnTo>
                  <a:pt x="3522" y="808"/>
                </a:lnTo>
                <a:lnTo>
                  <a:pt x="3486" y="477"/>
                </a:lnTo>
                <a:lnTo>
                  <a:pt x="3412" y="294"/>
                </a:lnTo>
                <a:lnTo>
                  <a:pt x="3375" y="147"/>
                </a:lnTo>
                <a:close/>
                <a:moveTo>
                  <a:pt x="1725" y="1"/>
                </a:moveTo>
                <a:lnTo>
                  <a:pt x="1688" y="37"/>
                </a:lnTo>
                <a:lnTo>
                  <a:pt x="1615" y="147"/>
                </a:lnTo>
                <a:lnTo>
                  <a:pt x="1578" y="294"/>
                </a:lnTo>
                <a:lnTo>
                  <a:pt x="1541" y="624"/>
                </a:lnTo>
                <a:lnTo>
                  <a:pt x="1578" y="1284"/>
                </a:lnTo>
                <a:lnTo>
                  <a:pt x="1615" y="2898"/>
                </a:lnTo>
                <a:lnTo>
                  <a:pt x="1725" y="6236"/>
                </a:lnTo>
                <a:lnTo>
                  <a:pt x="1761" y="6346"/>
                </a:lnTo>
                <a:lnTo>
                  <a:pt x="1798" y="6383"/>
                </a:lnTo>
                <a:lnTo>
                  <a:pt x="1872" y="6420"/>
                </a:lnTo>
                <a:lnTo>
                  <a:pt x="1945" y="6456"/>
                </a:lnTo>
                <a:lnTo>
                  <a:pt x="2018" y="6420"/>
                </a:lnTo>
                <a:lnTo>
                  <a:pt x="2092" y="6383"/>
                </a:lnTo>
                <a:lnTo>
                  <a:pt x="2165" y="6346"/>
                </a:lnTo>
                <a:lnTo>
                  <a:pt x="2165" y="6236"/>
                </a:lnTo>
                <a:lnTo>
                  <a:pt x="2165" y="5980"/>
                </a:lnTo>
                <a:lnTo>
                  <a:pt x="2165" y="5943"/>
                </a:lnTo>
                <a:lnTo>
                  <a:pt x="2055" y="3008"/>
                </a:lnTo>
                <a:lnTo>
                  <a:pt x="1982" y="1394"/>
                </a:lnTo>
                <a:lnTo>
                  <a:pt x="1945" y="587"/>
                </a:lnTo>
                <a:lnTo>
                  <a:pt x="1908" y="294"/>
                </a:lnTo>
                <a:lnTo>
                  <a:pt x="1872" y="147"/>
                </a:lnTo>
                <a:lnTo>
                  <a:pt x="1761" y="37"/>
                </a:lnTo>
                <a:lnTo>
                  <a:pt x="1725" y="1"/>
                </a:lnTo>
                <a:close/>
                <a:moveTo>
                  <a:pt x="4953" y="184"/>
                </a:moveTo>
                <a:lnTo>
                  <a:pt x="4879" y="221"/>
                </a:lnTo>
                <a:lnTo>
                  <a:pt x="4843" y="257"/>
                </a:lnTo>
                <a:lnTo>
                  <a:pt x="4843" y="331"/>
                </a:lnTo>
                <a:lnTo>
                  <a:pt x="4769" y="1101"/>
                </a:lnTo>
                <a:lnTo>
                  <a:pt x="4733" y="1908"/>
                </a:lnTo>
                <a:lnTo>
                  <a:pt x="4733" y="3522"/>
                </a:lnTo>
                <a:lnTo>
                  <a:pt x="4733" y="5136"/>
                </a:lnTo>
                <a:lnTo>
                  <a:pt x="4696" y="5870"/>
                </a:lnTo>
                <a:lnTo>
                  <a:pt x="4696" y="6273"/>
                </a:lnTo>
                <a:lnTo>
                  <a:pt x="4769" y="6640"/>
                </a:lnTo>
                <a:lnTo>
                  <a:pt x="4806" y="6713"/>
                </a:lnTo>
                <a:lnTo>
                  <a:pt x="4916" y="6750"/>
                </a:lnTo>
                <a:lnTo>
                  <a:pt x="5026" y="6713"/>
                </a:lnTo>
                <a:lnTo>
                  <a:pt x="5100" y="6640"/>
                </a:lnTo>
                <a:lnTo>
                  <a:pt x="5173" y="6273"/>
                </a:lnTo>
                <a:lnTo>
                  <a:pt x="5173" y="5870"/>
                </a:lnTo>
                <a:lnTo>
                  <a:pt x="5136" y="5136"/>
                </a:lnTo>
                <a:lnTo>
                  <a:pt x="5136" y="3522"/>
                </a:lnTo>
                <a:lnTo>
                  <a:pt x="5173" y="1908"/>
                </a:lnTo>
                <a:lnTo>
                  <a:pt x="5136" y="1138"/>
                </a:lnTo>
                <a:lnTo>
                  <a:pt x="5100" y="331"/>
                </a:lnTo>
                <a:lnTo>
                  <a:pt x="5100" y="257"/>
                </a:lnTo>
                <a:lnTo>
                  <a:pt x="5063" y="221"/>
                </a:lnTo>
                <a:lnTo>
                  <a:pt x="4953" y="184"/>
                </a:lnTo>
                <a:close/>
                <a:moveTo>
                  <a:pt x="6273" y="2678"/>
                </a:moveTo>
                <a:lnTo>
                  <a:pt x="6273" y="2715"/>
                </a:lnTo>
                <a:lnTo>
                  <a:pt x="6200" y="3008"/>
                </a:lnTo>
                <a:lnTo>
                  <a:pt x="6163" y="3302"/>
                </a:lnTo>
                <a:lnTo>
                  <a:pt x="6127" y="3925"/>
                </a:lnTo>
                <a:lnTo>
                  <a:pt x="6127" y="5173"/>
                </a:lnTo>
                <a:lnTo>
                  <a:pt x="6090" y="7667"/>
                </a:lnTo>
                <a:lnTo>
                  <a:pt x="6090" y="7887"/>
                </a:lnTo>
                <a:lnTo>
                  <a:pt x="6127" y="7960"/>
                </a:lnTo>
                <a:lnTo>
                  <a:pt x="6163" y="8034"/>
                </a:lnTo>
                <a:lnTo>
                  <a:pt x="6237" y="8070"/>
                </a:lnTo>
                <a:lnTo>
                  <a:pt x="6383" y="8070"/>
                </a:lnTo>
                <a:lnTo>
                  <a:pt x="6457" y="8034"/>
                </a:lnTo>
                <a:lnTo>
                  <a:pt x="6493" y="7960"/>
                </a:lnTo>
                <a:lnTo>
                  <a:pt x="6530" y="7887"/>
                </a:lnTo>
                <a:lnTo>
                  <a:pt x="6530" y="5283"/>
                </a:lnTo>
                <a:lnTo>
                  <a:pt x="6530" y="3962"/>
                </a:lnTo>
                <a:lnTo>
                  <a:pt x="6493" y="3339"/>
                </a:lnTo>
                <a:lnTo>
                  <a:pt x="6457" y="3008"/>
                </a:lnTo>
                <a:lnTo>
                  <a:pt x="6383" y="2715"/>
                </a:lnTo>
                <a:lnTo>
                  <a:pt x="6347" y="2678"/>
                </a:lnTo>
                <a:close/>
                <a:moveTo>
                  <a:pt x="3265" y="7887"/>
                </a:moveTo>
                <a:lnTo>
                  <a:pt x="3082" y="8107"/>
                </a:lnTo>
                <a:lnTo>
                  <a:pt x="2862" y="8291"/>
                </a:lnTo>
                <a:lnTo>
                  <a:pt x="2679" y="8401"/>
                </a:lnTo>
                <a:lnTo>
                  <a:pt x="2458" y="8474"/>
                </a:lnTo>
                <a:lnTo>
                  <a:pt x="2458" y="8474"/>
                </a:lnTo>
                <a:lnTo>
                  <a:pt x="2605" y="8291"/>
                </a:lnTo>
                <a:lnTo>
                  <a:pt x="2752" y="8144"/>
                </a:lnTo>
                <a:lnTo>
                  <a:pt x="2972" y="7997"/>
                </a:lnTo>
                <a:lnTo>
                  <a:pt x="3192" y="7924"/>
                </a:lnTo>
                <a:lnTo>
                  <a:pt x="3265" y="7887"/>
                </a:lnTo>
                <a:close/>
                <a:moveTo>
                  <a:pt x="4806" y="9501"/>
                </a:moveTo>
                <a:lnTo>
                  <a:pt x="4513" y="9538"/>
                </a:lnTo>
                <a:lnTo>
                  <a:pt x="4329" y="9574"/>
                </a:lnTo>
                <a:lnTo>
                  <a:pt x="4072" y="9574"/>
                </a:lnTo>
                <a:lnTo>
                  <a:pt x="4072" y="9611"/>
                </a:lnTo>
                <a:lnTo>
                  <a:pt x="4072" y="9684"/>
                </a:lnTo>
                <a:lnTo>
                  <a:pt x="4109" y="9758"/>
                </a:lnTo>
                <a:lnTo>
                  <a:pt x="4146" y="9831"/>
                </a:lnTo>
                <a:lnTo>
                  <a:pt x="4219" y="9868"/>
                </a:lnTo>
                <a:lnTo>
                  <a:pt x="4293" y="9905"/>
                </a:lnTo>
                <a:lnTo>
                  <a:pt x="4476" y="9941"/>
                </a:lnTo>
                <a:lnTo>
                  <a:pt x="4659" y="9905"/>
                </a:lnTo>
                <a:lnTo>
                  <a:pt x="4806" y="9941"/>
                </a:lnTo>
                <a:lnTo>
                  <a:pt x="4953" y="9978"/>
                </a:lnTo>
                <a:lnTo>
                  <a:pt x="5100" y="10015"/>
                </a:lnTo>
                <a:lnTo>
                  <a:pt x="5246" y="10125"/>
                </a:lnTo>
                <a:lnTo>
                  <a:pt x="5320" y="10235"/>
                </a:lnTo>
                <a:lnTo>
                  <a:pt x="5430" y="10381"/>
                </a:lnTo>
                <a:lnTo>
                  <a:pt x="5466" y="10528"/>
                </a:lnTo>
                <a:lnTo>
                  <a:pt x="5503" y="10675"/>
                </a:lnTo>
                <a:lnTo>
                  <a:pt x="5540" y="10748"/>
                </a:lnTo>
                <a:lnTo>
                  <a:pt x="5613" y="10822"/>
                </a:lnTo>
                <a:lnTo>
                  <a:pt x="5833" y="10822"/>
                </a:lnTo>
                <a:lnTo>
                  <a:pt x="5907" y="10748"/>
                </a:lnTo>
                <a:lnTo>
                  <a:pt x="5943" y="10711"/>
                </a:lnTo>
                <a:lnTo>
                  <a:pt x="5980" y="10601"/>
                </a:lnTo>
                <a:lnTo>
                  <a:pt x="5907" y="10308"/>
                </a:lnTo>
                <a:lnTo>
                  <a:pt x="5760" y="10051"/>
                </a:lnTo>
                <a:lnTo>
                  <a:pt x="5576" y="9831"/>
                </a:lnTo>
                <a:lnTo>
                  <a:pt x="5356" y="9648"/>
                </a:lnTo>
                <a:lnTo>
                  <a:pt x="5100" y="9538"/>
                </a:lnTo>
                <a:lnTo>
                  <a:pt x="4806" y="9501"/>
                </a:lnTo>
                <a:close/>
                <a:moveTo>
                  <a:pt x="4879" y="8547"/>
                </a:moveTo>
                <a:lnTo>
                  <a:pt x="5136" y="8621"/>
                </a:lnTo>
                <a:lnTo>
                  <a:pt x="5393" y="8731"/>
                </a:lnTo>
                <a:lnTo>
                  <a:pt x="5650" y="8877"/>
                </a:lnTo>
                <a:lnTo>
                  <a:pt x="5907" y="9061"/>
                </a:lnTo>
                <a:lnTo>
                  <a:pt x="6090" y="9244"/>
                </a:lnTo>
                <a:lnTo>
                  <a:pt x="6310" y="9464"/>
                </a:lnTo>
                <a:lnTo>
                  <a:pt x="6457" y="9684"/>
                </a:lnTo>
                <a:lnTo>
                  <a:pt x="6603" y="9941"/>
                </a:lnTo>
                <a:lnTo>
                  <a:pt x="6714" y="10198"/>
                </a:lnTo>
                <a:lnTo>
                  <a:pt x="6787" y="10491"/>
                </a:lnTo>
                <a:lnTo>
                  <a:pt x="6860" y="10748"/>
                </a:lnTo>
                <a:lnTo>
                  <a:pt x="6934" y="11078"/>
                </a:lnTo>
                <a:lnTo>
                  <a:pt x="6934" y="11372"/>
                </a:lnTo>
                <a:lnTo>
                  <a:pt x="6934" y="11665"/>
                </a:lnTo>
                <a:lnTo>
                  <a:pt x="6934" y="11995"/>
                </a:lnTo>
                <a:lnTo>
                  <a:pt x="6824" y="12619"/>
                </a:lnTo>
                <a:lnTo>
                  <a:pt x="6677" y="13206"/>
                </a:lnTo>
                <a:lnTo>
                  <a:pt x="6530" y="13499"/>
                </a:lnTo>
                <a:lnTo>
                  <a:pt x="6383" y="13793"/>
                </a:lnTo>
                <a:lnTo>
                  <a:pt x="6310" y="13939"/>
                </a:lnTo>
                <a:lnTo>
                  <a:pt x="6163" y="14050"/>
                </a:lnTo>
                <a:lnTo>
                  <a:pt x="5907" y="14270"/>
                </a:lnTo>
                <a:lnTo>
                  <a:pt x="5540" y="14526"/>
                </a:lnTo>
                <a:lnTo>
                  <a:pt x="5173" y="14857"/>
                </a:lnTo>
                <a:lnTo>
                  <a:pt x="5026" y="14967"/>
                </a:lnTo>
                <a:lnTo>
                  <a:pt x="4659" y="15187"/>
                </a:lnTo>
                <a:lnTo>
                  <a:pt x="4659" y="15187"/>
                </a:lnTo>
                <a:lnTo>
                  <a:pt x="4806" y="14857"/>
                </a:lnTo>
                <a:lnTo>
                  <a:pt x="4916" y="14636"/>
                </a:lnTo>
                <a:lnTo>
                  <a:pt x="4953" y="14490"/>
                </a:lnTo>
                <a:lnTo>
                  <a:pt x="4989" y="14380"/>
                </a:lnTo>
                <a:lnTo>
                  <a:pt x="4953" y="14270"/>
                </a:lnTo>
                <a:lnTo>
                  <a:pt x="4916" y="14160"/>
                </a:lnTo>
                <a:lnTo>
                  <a:pt x="4843" y="14123"/>
                </a:lnTo>
                <a:lnTo>
                  <a:pt x="4659" y="14123"/>
                </a:lnTo>
                <a:lnTo>
                  <a:pt x="4586" y="14160"/>
                </a:lnTo>
                <a:lnTo>
                  <a:pt x="4549" y="14233"/>
                </a:lnTo>
                <a:lnTo>
                  <a:pt x="4513" y="14343"/>
                </a:lnTo>
                <a:lnTo>
                  <a:pt x="4549" y="14453"/>
                </a:lnTo>
                <a:lnTo>
                  <a:pt x="4513" y="14526"/>
                </a:lnTo>
                <a:lnTo>
                  <a:pt x="4439" y="14783"/>
                </a:lnTo>
                <a:lnTo>
                  <a:pt x="4366" y="15003"/>
                </a:lnTo>
                <a:lnTo>
                  <a:pt x="4329" y="15260"/>
                </a:lnTo>
                <a:lnTo>
                  <a:pt x="4366" y="15333"/>
                </a:lnTo>
                <a:lnTo>
                  <a:pt x="4293" y="15370"/>
                </a:lnTo>
                <a:lnTo>
                  <a:pt x="3999" y="15480"/>
                </a:lnTo>
                <a:lnTo>
                  <a:pt x="3632" y="15590"/>
                </a:lnTo>
                <a:lnTo>
                  <a:pt x="3816" y="15333"/>
                </a:lnTo>
                <a:lnTo>
                  <a:pt x="4109" y="14746"/>
                </a:lnTo>
                <a:lnTo>
                  <a:pt x="4109" y="14673"/>
                </a:lnTo>
                <a:lnTo>
                  <a:pt x="4109" y="14600"/>
                </a:lnTo>
                <a:lnTo>
                  <a:pt x="4072" y="14526"/>
                </a:lnTo>
                <a:lnTo>
                  <a:pt x="4036" y="14490"/>
                </a:lnTo>
                <a:lnTo>
                  <a:pt x="3962" y="14453"/>
                </a:lnTo>
                <a:lnTo>
                  <a:pt x="3889" y="14453"/>
                </a:lnTo>
                <a:lnTo>
                  <a:pt x="3816" y="14490"/>
                </a:lnTo>
                <a:lnTo>
                  <a:pt x="3779" y="14563"/>
                </a:lnTo>
                <a:lnTo>
                  <a:pt x="3486" y="15150"/>
                </a:lnTo>
                <a:lnTo>
                  <a:pt x="3339" y="15407"/>
                </a:lnTo>
                <a:lnTo>
                  <a:pt x="3229" y="15663"/>
                </a:lnTo>
                <a:lnTo>
                  <a:pt x="2899" y="15700"/>
                </a:lnTo>
                <a:lnTo>
                  <a:pt x="2532" y="15627"/>
                </a:lnTo>
                <a:lnTo>
                  <a:pt x="2752" y="15407"/>
                </a:lnTo>
                <a:lnTo>
                  <a:pt x="2935" y="15187"/>
                </a:lnTo>
                <a:lnTo>
                  <a:pt x="3119" y="14893"/>
                </a:lnTo>
                <a:lnTo>
                  <a:pt x="3265" y="14600"/>
                </a:lnTo>
                <a:lnTo>
                  <a:pt x="3339" y="14600"/>
                </a:lnTo>
                <a:lnTo>
                  <a:pt x="3375" y="14526"/>
                </a:lnTo>
                <a:lnTo>
                  <a:pt x="3412" y="14490"/>
                </a:lnTo>
                <a:lnTo>
                  <a:pt x="3449" y="14380"/>
                </a:lnTo>
                <a:lnTo>
                  <a:pt x="3412" y="14343"/>
                </a:lnTo>
                <a:lnTo>
                  <a:pt x="3412" y="14270"/>
                </a:lnTo>
                <a:lnTo>
                  <a:pt x="3339" y="14233"/>
                </a:lnTo>
                <a:lnTo>
                  <a:pt x="3229" y="14196"/>
                </a:lnTo>
                <a:lnTo>
                  <a:pt x="3155" y="14196"/>
                </a:lnTo>
                <a:lnTo>
                  <a:pt x="3045" y="14233"/>
                </a:lnTo>
                <a:lnTo>
                  <a:pt x="2935" y="14380"/>
                </a:lnTo>
                <a:lnTo>
                  <a:pt x="2752" y="14673"/>
                </a:lnTo>
                <a:lnTo>
                  <a:pt x="2495" y="15077"/>
                </a:lnTo>
                <a:lnTo>
                  <a:pt x="2238" y="15443"/>
                </a:lnTo>
                <a:lnTo>
                  <a:pt x="2202" y="15553"/>
                </a:lnTo>
                <a:lnTo>
                  <a:pt x="1908" y="15370"/>
                </a:lnTo>
                <a:lnTo>
                  <a:pt x="1615" y="15187"/>
                </a:lnTo>
                <a:lnTo>
                  <a:pt x="1761" y="15077"/>
                </a:lnTo>
                <a:lnTo>
                  <a:pt x="1872" y="14967"/>
                </a:lnTo>
                <a:lnTo>
                  <a:pt x="2238" y="14563"/>
                </a:lnTo>
                <a:lnTo>
                  <a:pt x="2568" y="14196"/>
                </a:lnTo>
                <a:lnTo>
                  <a:pt x="2715" y="13976"/>
                </a:lnTo>
                <a:lnTo>
                  <a:pt x="2789" y="13756"/>
                </a:lnTo>
                <a:lnTo>
                  <a:pt x="2789" y="13683"/>
                </a:lnTo>
                <a:lnTo>
                  <a:pt x="2752" y="13609"/>
                </a:lnTo>
                <a:lnTo>
                  <a:pt x="2642" y="13609"/>
                </a:lnTo>
                <a:lnTo>
                  <a:pt x="2422" y="13719"/>
                </a:lnTo>
                <a:lnTo>
                  <a:pt x="2238" y="13866"/>
                </a:lnTo>
                <a:lnTo>
                  <a:pt x="1945" y="14233"/>
                </a:lnTo>
                <a:lnTo>
                  <a:pt x="1578" y="14673"/>
                </a:lnTo>
                <a:lnTo>
                  <a:pt x="1505" y="14820"/>
                </a:lnTo>
                <a:lnTo>
                  <a:pt x="1431" y="15003"/>
                </a:lnTo>
                <a:lnTo>
                  <a:pt x="1138" y="14636"/>
                </a:lnTo>
                <a:lnTo>
                  <a:pt x="1468" y="14306"/>
                </a:lnTo>
                <a:lnTo>
                  <a:pt x="1761" y="13939"/>
                </a:lnTo>
                <a:lnTo>
                  <a:pt x="2312" y="13206"/>
                </a:lnTo>
                <a:lnTo>
                  <a:pt x="2312" y="13132"/>
                </a:lnTo>
                <a:lnTo>
                  <a:pt x="2312" y="13059"/>
                </a:lnTo>
                <a:lnTo>
                  <a:pt x="2238" y="12949"/>
                </a:lnTo>
                <a:lnTo>
                  <a:pt x="2202" y="12912"/>
                </a:lnTo>
                <a:lnTo>
                  <a:pt x="2055" y="12912"/>
                </a:lnTo>
                <a:lnTo>
                  <a:pt x="1982" y="12949"/>
                </a:lnTo>
                <a:lnTo>
                  <a:pt x="1431" y="13646"/>
                </a:lnTo>
                <a:lnTo>
                  <a:pt x="1211" y="14013"/>
                </a:lnTo>
                <a:lnTo>
                  <a:pt x="991" y="14380"/>
                </a:lnTo>
                <a:lnTo>
                  <a:pt x="844" y="14050"/>
                </a:lnTo>
                <a:lnTo>
                  <a:pt x="698" y="13719"/>
                </a:lnTo>
                <a:lnTo>
                  <a:pt x="1028" y="13426"/>
                </a:lnTo>
                <a:lnTo>
                  <a:pt x="1358" y="13096"/>
                </a:lnTo>
                <a:lnTo>
                  <a:pt x="1872" y="12436"/>
                </a:lnTo>
                <a:lnTo>
                  <a:pt x="1908" y="12362"/>
                </a:lnTo>
                <a:lnTo>
                  <a:pt x="1908" y="12289"/>
                </a:lnTo>
                <a:lnTo>
                  <a:pt x="1872" y="12215"/>
                </a:lnTo>
                <a:lnTo>
                  <a:pt x="1835" y="12179"/>
                </a:lnTo>
                <a:lnTo>
                  <a:pt x="1761" y="12142"/>
                </a:lnTo>
                <a:lnTo>
                  <a:pt x="1688" y="12105"/>
                </a:lnTo>
                <a:lnTo>
                  <a:pt x="1615" y="12105"/>
                </a:lnTo>
                <a:lnTo>
                  <a:pt x="1541" y="12179"/>
                </a:lnTo>
                <a:lnTo>
                  <a:pt x="1065" y="12729"/>
                </a:lnTo>
                <a:lnTo>
                  <a:pt x="808" y="13022"/>
                </a:lnTo>
                <a:lnTo>
                  <a:pt x="624" y="13353"/>
                </a:lnTo>
                <a:lnTo>
                  <a:pt x="588" y="13206"/>
                </a:lnTo>
                <a:lnTo>
                  <a:pt x="551" y="12876"/>
                </a:lnTo>
                <a:lnTo>
                  <a:pt x="771" y="12656"/>
                </a:lnTo>
                <a:lnTo>
                  <a:pt x="1028" y="12399"/>
                </a:lnTo>
                <a:lnTo>
                  <a:pt x="1321" y="12069"/>
                </a:lnTo>
                <a:lnTo>
                  <a:pt x="1468" y="11885"/>
                </a:lnTo>
                <a:lnTo>
                  <a:pt x="1505" y="11775"/>
                </a:lnTo>
                <a:lnTo>
                  <a:pt x="1505" y="11665"/>
                </a:lnTo>
                <a:lnTo>
                  <a:pt x="1505" y="11592"/>
                </a:lnTo>
                <a:lnTo>
                  <a:pt x="1468" y="11555"/>
                </a:lnTo>
                <a:lnTo>
                  <a:pt x="1395" y="11518"/>
                </a:lnTo>
                <a:lnTo>
                  <a:pt x="1358" y="11555"/>
                </a:lnTo>
                <a:lnTo>
                  <a:pt x="1175" y="11629"/>
                </a:lnTo>
                <a:lnTo>
                  <a:pt x="1028" y="11775"/>
                </a:lnTo>
                <a:lnTo>
                  <a:pt x="771" y="12105"/>
                </a:lnTo>
                <a:lnTo>
                  <a:pt x="514" y="12436"/>
                </a:lnTo>
                <a:lnTo>
                  <a:pt x="514" y="11922"/>
                </a:lnTo>
                <a:lnTo>
                  <a:pt x="624" y="11812"/>
                </a:lnTo>
                <a:lnTo>
                  <a:pt x="734" y="11702"/>
                </a:lnTo>
                <a:lnTo>
                  <a:pt x="808" y="11482"/>
                </a:lnTo>
                <a:lnTo>
                  <a:pt x="991" y="11445"/>
                </a:lnTo>
                <a:lnTo>
                  <a:pt x="1138" y="11408"/>
                </a:lnTo>
                <a:lnTo>
                  <a:pt x="1248" y="11298"/>
                </a:lnTo>
                <a:lnTo>
                  <a:pt x="1358" y="11188"/>
                </a:lnTo>
                <a:lnTo>
                  <a:pt x="1468" y="11078"/>
                </a:lnTo>
                <a:lnTo>
                  <a:pt x="1505" y="10932"/>
                </a:lnTo>
                <a:lnTo>
                  <a:pt x="1505" y="10858"/>
                </a:lnTo>
                <a:lnTo>
                  <a:pt x="1505" y="10785"/>
                </a:lnTo>
                <a:lnTo>
                  <a:pt x="1468" y="10711"/>
                </a:lnTo>
                <a:lnTo>
                  <a:pt x="1395" y="10675"/>
                </a:lnTo>
                <a:lnTo>
                  <a:pt x="1175" y="10675"/>
                </a:lnTo>
                <a:lnTo>
                  <a:pt x="1101" y="10748"/>
                </a:lnTo>
                <a:lnTo>
                  <a:pt x="1065" y="10822"/>
                </a:lnTo>
                <a:lnTo>
                  <a:pt x="1028" y="10932"/>
                </a:lnTo>
                <a:lnTo>
                  <a:pt x="954" y="11005"/>
                </a:lnTo>
                <a:lnTo>
                  <a:pt x="844" y="11042"/>
                </a:lnTo>
                <a:lnTo>
                  <a:pt x="698" y="11078"/>
                </a:lnTo>
                <a:lnTo>
                  <a:pt x="881" y="10785"/>
                </a:lnTo>
                <a:lnTo>
                  <a:pt x="954" y="10675"/>
                </a:lnTo>
                <a:lnTo>
                  <a:pt x="1101" y="10565"/>
                </a:lnTo>
                <a:lnTo>
                  <a:pt x="1211" y="10455"/>
                </a:lnTo>
                <a:lnTo>
                  <a:pt x="1395" y="10418"/>
                </a:lnTo>
                <a:lnTo>
                  <a:pt x="1541" y="10345"/>
                </a:lnTo>
                <a:lnTo>
                  <a:pt x="1725" y="10345"/>
                </a:lnTo>
                <a:lnTo>
                  <a:pt x="2092" y="10308"/>
                </a:lnTo>
                <a:lnTo>
                  <a:pt x="2422" y="10271"/>
                </a:lnTo>
                <a:lnTo>
                  <a:pt x="2715" y="10161"/>
                </a:lnTo>
                <a:lnTo>
                  <a:pt x="3009" y="9978"/>
                </a:lnTo>
                <a:lnTo>
                  <a:pt x="3229" y="9721"/>
                </a:lnTo>
                <a:lnTo>
                  <a:pt x="3412" y="9464"/>
                </a:lnTo>
                <a:lnTo>
                  <a:pt x="3559" y="9171"/>
                </a:lnTo>
                <a:lnTo>
                  <a:pt x="3706" y="8841"/>
                </a:lnTo>
                <a:lnTo>
                  <a:pt x="3706" y="8804"/>
                </a:lnTo>
                <a:lnTo>
                  <a:pt x="3706" y="8767"/>
                </a:lnTo>
                <a:lnTo>
                  <a:pt x="3926" y="8731"/>
                </a:lnTo>
                <a:lnTo>
                  <a:pt x="4146" y="8657"/>
                </a:lnTo>
                <a:lnTo>
                  <a:pt x="4366" y="8584"/>
                </a:lnTo>
                <a:lnTo>
                  <a:pt x="4586" y="8547"/>
                </a:lnTo>
                <a:close/>
                <a:moveTo>
                  <a:pt x="3265" y="7484"/>
                </a:moveTo>
                <a:lnTo>
                  <a:pt x="3009" y="7557"/>
                </a:lnTo>
                <a:lnTo>
                  <a:pt x="2789" y="7704"/>
                </a:lnTo>
                <a:lnTo>
                  <a:pt x="2568" y="7850"/>
                </a:lnTo>
                <a:lnTo>
                  <a:pt x="2422" y="7997"/>
                </a:lnTo>
                <a:lnTo>
                  <a:pt x="2275" y="8180"/>
                </a:lnTo>
                <a:lnTo>
                  <a:pt x="2165" y="8364"/>
                </a:lnTo>
                <a:lnTo>
                  <a:pt x="2092" y="8584"/>
                </a:lnTo>
                <a:lnTo>
                  <a:pt x="2018" y="8254"/>
                </a:lnTo>
                <a:lnTo>
                  <a:pt x="1945" y="7924"/>
                </a:lnTo>
                <a:lnTo>
                  <a:pt x="1872" y="7850"/>
                </a:lnTo>
                <a:lnTo>
                  <a:pt x="1835" y="7850"/>
                </a:lnTo>
                <a:lnTo>
                  <a:pt x="1761" y="7887"/>
                </a:lnTo>
                <a:lnTo>
                  <a:pt x="1688" y="7997"/>
                </a:lnTo>
                <a:lnTo>
                  <a:pt x="1651" y="8107"/>
                </a:lnTo>
                <a:lnTo>
                  <a:pt x="1615" y="8364"/>
                </a:lnTo>
                <a:lnTo>
                  <a:pt x="1651" y="8657"/>
                </a:lnTo>
                <a:lnTo>
                  <a:pt x="1725" y="8914"/>
                </a:lnTo>
                <a:lnTo>
                  <a:pt x="1872" y="9208"/>
                </a:lnTo>
                <a:lnTo>
                  <a:pt x="2055" y="9428"/>
                </a:lnTo>
                <a:lnTo>
                  <a:pt x="2275" y="9611"/>
                </a:lnTo>
                <a:lnTo>
                  <a:pt x="2495" y="9758"/>
                </a:lnTo>
                <a:lnTo>
                  <a:pt x="2312" y="9831"/>
                </a:lnTo>
                <a:lnTo>
                  <a:pt x="2128" y="9868"/>
                </a:lnTo>
                <a:lnTo>
                  <a:pt x="1688" y="9868"/>
                </a:lnTo>
                <a:lnTo>
                  <a:pt x="1468" y="9905"/>
                </a:lnTo>
                <a:lnTo>
                  <a:pt x="1248" y="9941"/>
                </a:lnTo>
                <a:lnTo>
                  <a:pt x="1065" y="10015"/>
                </a:lnTo>
                <a:lnTo>
                  <a:pt x="881" y="10125"/>
                </a:lnTo>
                <a:lnTo>
                  <a:pt x="588" y="10381"/>
                </a:lnTo>
                <a:lnTo>
                  <a:pt x="441" y="10528"/>
                </a:lnTo>
                <a:lnTo>
                  <a:pt x="331" y="10711"/>
                </a:lnTo>
                <a:lnTo>
                  <a:pt x="221" y="10932"/>
                </a:lnTo>
                <a:lnTo>
                  <a:pt x="147" y="11115"/>
                </a:lnTo>
                <a:lnTo>
                  <a:pt x="37" y="11592"/>
                </a:lnTo>
                <a:lnTo>
                  <a:pt x="1" y="12069"/>
                </a:lnTo>
                <a:lnTo>
                  <a:pt x="1" y="12546"/>
                </a:lnTo>
                <a:lnTo>
                  <a:pt x="74" y="13022"/>
                </a:lnTo>
                <a:lnTo>
                  <a:pt x="147" y="13463"/>
                </a:lnTo>
                <a:lnTo>
                  <a:pt x="258" y="13903"/>
                </a:lnTo>
                <a:lnTo>
                  <a:pt x="404" y="14270"/>
                </a:lnTo>
                <a:lnTo>
                  <a:pt x="588" y="14673"/>
                </a:lnTo>
                <a:lnTo>
                  <a:pt x="844" y="15040"/>
                </a:lnTo>
                <a:lnTo>
                  <a:pt x="1101" y="15333"/>
                </a:lnTo>
                <a:lnTo>
                  <a:pt x="1431" y="15627"/>
                </a:lnTo>
                <a:lnTo>
                  <a:pt x="1761" y="15847"/>
                </a:lnTo>
                <a:lnTo>
                  <a:pt x="2165" y="16030"/>
                </a:lnTo>
                <a:lnTo>
                  <a:pt x="2568" y="16140"/>
                </a:lnTo>
                <a:lnTo>
                  <a:pt x="2789" y="16177"/>
                </a:lnTo>
                <a:lnTo>
                  <a:pt x="3009" y="16177"/>
                </a:lnTo>
                <a:lnTo>
                  <a:pt x="3486" y="16140"/>
                </a:lnTo>
                <a:lnTo>
                  <a:pt x="3926" y="16030"/>
                </a:lnTo>
                <a:lnTo>
                  <a:pt x="4329" y="15884"/>
                </a:lnTo>
                <a:lnTo>
                  <a:pt x="4696" y="15700"/>
                </a:lnTo>
                <a:lnTo>
                  <a:pt x="5100" y="15517"/>
                </a:lnTo>
                <a:lnTo>
                  <a:pt x="5430" y="15297"/>
                </a:lnTo>
                <a:lnTo>
                  <a:pt x="5613" y="15150"/>
                </a:lnTo>
                <a:lnTo>
                  <a:pt x="5723" y="15003"/>
                </a:lnTo>
                <a:lnTo>
                  <a:pt x="6310" y="14490"/>
                </a:lnTo>
                <a:lnTo>
                  <a:pt x="6567" y="14270"/>
                </a:lnTo>
                <a:lnTo>
                  <a:pt x="6714" y="14160"/>
                </a:lnTo>
                <a:lnTo>
                  <a:pt x="6787" y="14013"/>
                </a:lnTo>
                <a:lnTo>
                  <a:pt x="6970" y="13683"/>
                </a:lnTo>
                <a:lnTo>
                  <a:pt x="7117" y="13316"/>
                </a:lnTo>
                <a:lnTo>
                  <a:pt x="7227" y="12949"/>
                </a:lnTo>
                <a:lnTo>
                  <a:pt x="7300" y="12619"/>
                </a:lnTo>
                <a:lnTo>
                  <a:pt x="7374" y="12252"/>
                </a:lnTo>
                <a:lnTo>
                  <a:pt x="7410" y="11885"/>
                </a:lnTo>
                <a:lnTo>
                  <a:pt x="7410" y="11518"/>
                </a:lnTo>
                <a:lnTo>
                  <a:pt x="7374" y="11152"/>
                </a:lnTo>
                <a:lnTo>
                  <a:pt x="7337" y="10785"/>
                </a:lnTo>
                <a:lnTo>
                  <a:pt x="7264" y="10418"/>
                </a:lnTo>
                <a:lnTo>
                  <a:pt x="7154" y="10125"/>
                </a:lnTo>
                <a:lnTo>
                  <a:pt x="7007" y="9794"/>
                </a:lnTo>
                <a:lnTo>
                  <a:pt x="6860" y="9538"/>
                </a:lnTo>
                <a:lnTo>
                  <a:pt x="6677" y="9244"/>
                </a:lnTo>
                <a:lnTo>
                  <a:pt x="6457" y="8987"/>
                </a:lnTo>
                <a:lnTo>
                  <a:pt x="6237" y="8767"/>
                </a:lnTo>
                <a:lnTo>
                  <a:pt x="5980" y="8584"/>
                </a:lnTo>
                <a:lnTo>
                  <a:pt x="5686" y="8401"/>
                </a:lnTo>
                <a:lnTo>
                  <a:pt x="5393" y="8291"/>
                </a:lnTo>
                <a:lnTo>
                  <a:pt x="5100" y="8180"/>
                </a:lnTo>
                <a:lnTo>
                  <a:pt x="4769" y="8144"/>
                </a:lnTo>
                <a:lnTo>
                  <a:pt x="4476" y="8144"/>
                </a:lnTo>
                <a:lnTo>
                  <a:pt x="4219" y="8180"/>
                </a:lnTo>
                <a:lnTo>
                  <a:pt x="3926" y="8291"/>
                </a:lnTo>
                <a:lnTo>
                  <a:pt x="3816" y="8364"/>
                </a:lnTo>
                <a:lnTo>
                  <a:pt x="3706" y="8437"/>
                </a:lnTo>
                <a:lnTo>
                  <a:pt x="3632" y="8547"/>
                </a:lnTo>
                <a:lnTo>
                  <a:pt x="3559" y="8657"/>
                </a:lnTo>
                <a:lnTo>
                  <a:pt x="3559" y="8694"/>
                </a:lnTo>
                <a:lnTo>
                  <a:pt x="3522" y="8731"/>
                </a:lnTo>
                <a:lnTo>
                  <a:pt x="3486" y="8767"/>
                </a:lnTo>
                <a:lnTo>
                  <a:pt x="3192" y="9171"/>
                </a:lnTo>
                <a:lnTo>
                  <a:pt x="3009" y="9354"/>
                </a:lnTo>
                <a:lnTo>
                  <a:pt x="2825" y="9538"/>
                </a:lnTo>
                <a:lnTo>
                  <a:pt x="2789" y="9464"/>
                </a:lnTo>
                <a:lnTo>
                  <a:pt x="2458" y="9171"/>
                </a:lnTo>
                <a:lnTo>
                  <a:pt x="2348" y="9024"/>
                </a:lnTo>
                <a:lnTo>
                  <a:pt x="2202" y="8877"/>
                </a:lnTo>
                <a:lnTo>
                  <a:pt x="2275" y="8877"/>
                </a:lnTo>
                <a:lnTo>
                  <a:pt x="2312" y="8841"/>
                </a:lnTo>
                <a:lnTo>
                  <a:pt x="2532" y="8841"/>
                </a:lnTo>
                <a:lnTo>
                  <a:pt x="2715" y="8804"/>
                </a:lnTo>
                <a:lnTo>
                  <a:pt x="2899" y="8731"/>
                </a:lnTo>
                <a:lnTo>
                  <a:pt x="3045" y="8621"/>
                </a:lnTo>
                <a:lnTo>
                  <a:pt x="3265" y="8474"/>
                </a:lnTo>
                <a:lnTo>
                  <a:pt x="3486" y="8254"/>
                </a:lnTo>
                <a:lnTo>
                  <a:pt x="3669" y="8034"/>
                </a:lnTo>
                <a:lnTo>
                  <a:pt x="3816" y="7814"/>
                </a:lnTo>
                <a:lnTo>
                  <a:pt x="3852" y="7740"/>
                </a:lnTo>
                <a:lnTo>
                  <a:pt x="3852" y="7667"/>
                </a:lnTo>
                <a:lnTo>
                  <a:pt x="3779" y="7557"/>
                </a:lnTo>
                <a:lnTo>
                  <a:pt x="3669" y="7484"/>
                </a:lnTo>
                <a:lnTo>
                  <a:pt x="3596" y="7484"/>
                </a:lnTo>
                <a:lnTo>
                  <a:pt x="3522" y="7520"/>
                </a:lnTo>
                <a:lnTo>
                  <a:pt x="3412" y="7484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79" name="Google Shape;279;p17"/>
          <p:cNvSpPr/>
          <p:nvPr/>
        </p:nvSpPr>
        <p:spPr>
          <a:xfrm>
            <a:off x="5746560" y="4042836"/>
            <a:ext cx="414157" cy="507762"/>
          </a:xfrm>
          <a:custGeom>
            <a:avLst/>
            <a:gdLst/>
            <a:ahLst/>
            <a:cxnLst/>
            <a:rect l="l" t="t" r="r" b="b"/>
            <a:pathLst>
              <a:path w="14601" h="17901" extrusionOk="0">
                <a:moveTo>
                  <a:pt x="10492" y="4329"/>
                </a:moveTo>
                <a:lnTo>
                  <a:pt x="10859" y="4769"/>
                </a:lnTo>
                <a:lnTo>
                  <a:pt x="10712" y="4769"/>
                </a:lnTo>
                <a:lnTo>
                  <a:pt x="10712" y="4696"/>
                </a:lnTo>
                <a:lnTo>
                  <a:pt x="10675" y="4622"/>
                </a:lnTo>
                <a:lnTo>
                  <a:pt x="10639" y="4622"/>
                </a:lnTo>
                <a:lnTo>
                  <a:pt x="10602" y="4549"/>
                </a:lnTo>
                <a:lnTo>
                  <a:pt x="10565" y="4512"/>
                </a:lnTo>
                <a:lnTo>
                  <a:pt x="10455" y="4475"/>
                </a:lnTo>
                <a:lnTo>
                  <a:pt x="10345" y="4512"/>
                </a:lnTo>
                <a:lnTo>
                  <a:pt x="10308" y="4549"/>
                </a:lnTo>
                <a:lnTo>
                  <a:pt x="10272" y="4622"/>
                </a:lnTo>
                <a:lnTo>
                  <a:pt x="10272" y="4696"/>
                </a:lnTo>
                <a:lnTo>
                  <a:pt x="10052" y="4622"/>
                </a:lnTo>
                <a:lnTo>
                  <a:pt x="10492" y="4329"/>
                </a:lnTo>
                <a:close/>
                <a:moveTo>
                  <a:pt x="6897" y="3448"/>
                </a:moveTo>
                <a:lnTo>
                  <a:pt x="7044" y="3485"/>
                </a:lnTo>
                <a:lnTo>
                  <a:pt x="7227" y="3522"/>
                </a:lnTo>
                <a:lnTo>
                  <a:pt x="7374" y="3595"/>
                </a:lnTo>
                <a:lnTo>
                  <a:pt x="7484" y="3705"/>
                </a:lnTo>
                <a:lnTo>
                  <a:pt x="7521" y="3815"/>
                </a:lnTo>
                <a:lnTo>
                  <a:pt x="7521" y="3889"/>
                </a:lnTo>
                <a:lnTo>
                  <a:pt x="7484" y="3999"/>
                </a:lnTo>
                <a:lnTo>
                  <a:pt x="7447" y="4109"/>
                </a:lnTo>
                <a:lnTo>
                  <a:pt x="7264" y="4292"/>
                </a:lnTo>
                <a:lnTo>
                  <a:pt x="7154" y="4439"/>
                </a:lnTo>
                <a:lnTo>
                  <a:pt x="6934" y="4732"/>
                </a:lnTo>
                <a:lnTo>
                  <a:pt x="6714" y="4952"/>
                </a:lnTo>
                <a:lnTo>
                  <a:pt x="6494" y="5099"/>
                </a:lnTo>
                <a:lnTo>
                  <a:pt x="6384" y="5136"/>
                </a:lnTo>
                <a:lnTo>
                  <a:pt x="6310" y="5136"/>
                </a:lnTo>
                <a:lnTo>
                  <a:pt x="6237" y="5062"/>
                </a:lnTo>
                <a:lnTo>
                  <a:pt x="6200" y="4989"/>
                </a:lnTo>
                <a:lnTo>
                  <a:pt x="6163" y="4806"/>
                </a:lnTo>
                <a:lnTo>
                  <a:pt x="6163" y="4659"/>
                </a:lnTo>
                <a:lnTo>
                  <a:pt x="6163" y="4145"/>
                </a:lnTo>
                <a:lnTo>
                  <a:pt x="6127" y="3595"/>
                </a:lnTo>
                <a:lnTo>
                  <a:pt x="6273" y="3522"/>
                </a:lnTo>
                <a:lnTo>
                  <a:pt x="6420" y="3485"/>
                </a:lnTo>
                <a:lnTo>
                  <a:pt x="6567" y="3448"/>
                </a:lnTo>
                <a:close/>
                <a:moveTo>
                  <a:pt x="6457" y="3118"/>
                </a:moveTo>
                <a:lnTo>
                  <a:pt x="6237" y="3192"/>
                </a:lnTo>
                <a:lnTo>
                  <a:pt x="6017" y="3265"/>
                </a:lnTo>
                <a:lnTo>
                  <a:pt x="5833" y="3375"/>
                </a:lnTo>
                <a:lnTo>
                  <a:pt x="5723" y="3558"/>
                </a:lnTo>
                <a:lnTo>
                  <a:pt x="5723" y="3632"/>
                </a:lnTo>
                <a:lnTo>
                  <a:pt x="5760" y="3668"/>
                </a:lnTo>
                <a:lnTo>
                  <a:pt x="5797" y="3705"/>
                </a:lnTo>
                <a:lnTo>
                  <a:pt x="5870" y="3705"/>
                </a:lnTo>
                <a:lnTo>
                  <a:pt x="5980" y="3668"/>
                </a:lnTo>
                <a:lnTo>
                  <a:pt x="5943" y="4219"/>
                </a:lnTo>
                <a:lnTo>
                  <a:pt x="5943" y="4769"/>
                </a:lnTo>
                <a:lnTo>
                  <a:pt x="5943" y="4952"/>
                </a:lnTo>
                <a:lnTo>
                  <a:pt x="5980" y="5099"/>
                </a:lnTo>
                <a:lnTo>
                  <a:pt x="6053" y="5209"/>
                </a:lnTo>
                <a:lnTo>
                  <a:pt x="6163" y="5319"/>
                </a:lnTo>
                <a:lnTo>
                  <a:pt x="6237" y="5393"/>
                </a:lnTo>
                <a:lnTo>
                  <a:pt x="6530" y="5393"/>
                </a:lnTo>
                <a:lnTo>
                  <a:pt x="6714" y="5282"/>
                </a:lnTo>
                <a:lnTo>
                  <a:pt x="6897" y="5136"/>
                </a:lnTo>
                <a:lnTo>
                  <a:pt x="7227" y="4806"/>
                </a:lnTo>
                <a:lnTo>
                  <a:pt x="7447" y="4512"/>
                </a:lnTo>
                <a:lnTo>
                  <a:pt x="7594" y="4329"/>
                </a:lnTo>
                <a:lnTo>
                  <a:pt x="7741" y="4182"/>
                </a:lnTo>
                <a:lnTo>
                  <a:pt x="7814" y="3962"/>
                </a:lnTo>
                <a:lnTo>
                  <a:pt x="7851" y="3852"/>
                </a:lnTo>
                <a:lnTo>
                  <a:pt x="7851" y="3742"/>
                </a:lnTo>
                <a:lnTo>
                  <a:pt x="7777" y="3595"/>
                </a:lnTo>
                <a:lnTo>
                  <a:pt x="7667" y="3448"/>
                </a:lnTo>
                <a:lnTo>
                  <a:pt x="7521" y="3302"/>
                </a:lnTo>
                <a:lnTo>
                  <a:pt x="7374" y="3228"/>
                </a:lnTo>
                <a:lnTo>
                  <a:pt x="7190" y="3155"/>
                </a:lnTo>
                <a:lnTo>
                  <a:pt x="6970" y="3118"/>
                </a:lnTo>
                <a:close/>
                <a:moveTo>
                  <a:pt x="2789" y="3522"/>
                </a:moveTo>
                <a:lnTo>
                  <a:pt x="2935" y="3668"/>
                </a:lnTo>
                <a:lnTo>
                  <a:pt x="3082" y="3779"/>
                </a:lnTo>
                <a:lnTo>
                  <a:pt x="3449" y="3925"/>
                </a:lnTo>
                <a:lnTo>
                  <a:pt x="3632" y="3999"/>
                </a:lnTo>
                <a:lnTo>
                  <a:pt x="3669" y="4072"/>
                </a:lnTo>
                <a:lnTo>
                  <a:pt x="3706" y="4145"/>
                </a:lnTo>
                <a:lnTo>
                  <a:pt x="3706" y="4219"/>
                </a:lnTo>
                <a:lnTo>
                  <a:pt x="3742" y="4255"/>
                </a:lnTo>
                <a:lnTo>
                  <a:pt x="3779" y="4292"/>
                </a:lnTo>
                <a:lnTo>
                  <a:pt x="3852" y="4329"/>
                </a:lnTo>
                <a:lnTo>
                  <a:pt x="4036" y="4402"/>
                </a:lnTo>
                <a:lnTo>
                  <a:pt x="4219" y="4475"/>
                </a:lnTo>
                <a:lnTo>
                  <a:pt x="4403" y="4586"/>
                </a:lnTo>
                <a:lnTo>
                  <a:pt x="4549" y="4696"/>
                </a:lnTo>
                <a:lnTo>
                  <a:pt x="4843" y="5026"/>
                </a:lnTo>
                <a:lnTo>
                  <a:pt x="5100" y="5319"/>
                </a:lnTo>
                <a:lnTo>
                  <a:pt x="4770" y="5356"/>
                </a:lnTo>
                <a:lnTo>
                  <a:pt x="4476" y="5356"/>
                </a:lnTo>
                <a:lnTo>
                  <a:pt x="3816" y="5319"/>
                </a:lnTo>
                <a:lnTo>
                  <a:pt x="3486" y="5319"/>
                </a:lnTo>
                <a:lnTo>
                  <a:pt x="3156" y="5393"/>
                </a:lnTo>
                <a:lnTo>
                  <a:pt x="2972" y="5466"/>
                </a:lnTo>
                <a:lnTo>
                  <a:pt x="2789" y="5576"/>
                </a:lnTo>
                <a:lnTo>
                  <a:pt x="2605" y="5649"/>
                </a:lnTo>
                <a:lnTo>
                  <a:pt x="2495" y="5686"/>
                </a:lnTo>
                <a:lnTo>
                  <a:pt x="2349" y="5686"/>
                </a:lnTo>
                <a:lnTo>
                  <a:pt x="2312" y="5723"/>
                </a:lnTo>
                <a:lnTo>
                  <a:pt x="2275" y="5796"/>
                </a:lnTo>
                <a:lnTo>
                  <a:pt x="2275" y="5833"/>
                </a:lnTo>
                <a:lnTo>
                  <a:pt x="2349" y="6676"/>
                </a:lnTo>
                <a:lnTo>
                  <a:pt x="2128" y="6493"/>
                </a:lnTo>
                <a:lnTo>
                  <a:pt x="1908" y="6383"/>
                </a:lnTo>
                <a:lnTo>
                  <a:pt x="1908" y="6126"/>
                </a:lnTo>
                <a:lnTo>
                  <a:pt x="1835" y="5906"/>
                </a:lnTo>
                <a:lnTo>
                  <a:pt x="1725" y="5796"/>
                </a:lnTo>
                <a:lnTo>
                  <a:pt x="1578" y="5723"/>
                </a:lnTo>
                <a:lnTo>
                  <a:pt x="1285" y="5649"/>
                </a:lnTo>
                <a:lnTo>
                  <a:pt x="1101" y="5649"/>
                </a:lnTo>
                <a:lnTo>
                  <a:pt x="918" y="5686"/>
                </a:lnTo>
                <a:lnTo>
                  <a:pt x="918" y="5686"/>
                </a:lnTo>
                <a:lnTo>
                  <a:pt x="1101" y="5356"/>
                </a:lnTo>
                <a:lnTo>
                  <a:pt x="1285" y="5026"/>
                </a:lnTo>
                <a:lnTo>
                  <a:pt x="1468" y="4732"/>
                </a:lnTo>
                <a:lnTo>
                  <a:pt x="1688" y="4439"/>
                </a:lnTo>
                <a:lnTo>
                  <a:pt x="1945" y="4182"/>
                </a:lnTo>
                <a:lnTo>
                  <a:pt x="2202" y="3962"/>
                </a:lnTo>
                <a:lnTo>
                  <a:pt x="2495" y="3742"/>
                </a:lnTo>
                <a:lnTo>
                  <a:pt x="2789" y="3522"/>
                </a:lnTo>
                <a:close/>
                <a:moveTo>
                  <a:pt x="10639" y="7520"/>
                </a:moveTo>
                <a:lnTo>
                  <a:pt x="11042" y="7703"/>
                </a:lnTo>
                <a:lnTo>
                  <a:pt x="11336" y="7850"/>
                </a:lnTo>
                <a:lnTo>
                  <a:pt x="11482" y="7924"/>
                </a:lnTo>
                <a:lnTo>
                  <a:pt x="11629" y="7960"/>
                </a:lnTo>
                <a:lnTo>
                  <a:pt x="11556" y="8254"/>
                </a:lnTo>
                <a:lnTo>
                  <a:pt x="11225" y="8107"/>
                </a:lnTo>
                <a:lnTo>
                  <a:pt x="10895" y="7960"/>
                </a:lnTo>
                <a:lnTo>
                  <a:pt x="10785" y="7887"/>
                </a:lnTo>
                <a:lnTo>
                  <a:pt x="10639" y="7520"/>
                </a:lnTo>
                <a:close/>
                <a:moveTo>
                  <a:pt x="10272" y="8070"/>
                </a:moveTo>
                <a:lnTo>
                  <a:pt x="10382" y="8144"/>
                </a:lnTo>
                <a:lnTo>
                  <a:pt x="10529" y="8217"/>
                </a:lnTo>
                <a:lnTo>
                  <a:pt x="10565" y="8327"/>
                </a:lnTo>
                <a:lnTo>
                  <a:pt x="10602" y="8400"/>
                </a:lnTo>
                <a:lnTo>
                  <a:pt x="10712" y="8437"/>
                </a:lnTo>
                <a:lnTo>
                  <a:pt x="10932" y="8510"/>
                </a:lnTo>
                <a:lnTo>
                  <a:pt x="11042" y="8547"/>
                </a:lnTo>
                <a:lnTo>
                  <a:pt x="11042" y="8584"/>
                </a:lnTo>
                <a:lnTo>
                  <a:pt x="11042" y="8657"/>
                </a:lnTo>
                <a:lnTo>
                  <a:pt x="11079" y="8731"/>
                </a:lnTo>
                <a:lnTo>
                  <a:pt x="11152" y="8804"/>
                </a:lnTo>
                <a:lnTo>
                  <a:pt x="11336" y="8841"/>
                </a:lnTo>
                <a:lnTo>
                  <a:pt x="11152" y="9244"/>
                </a:lnTo>
                <a:lnTo>
                  <a:pt x="11079" y="9171"/>
                </a:lnTo>
                <a:lnTo>
                  <a:pt x="10602" y="8767"/>
                </a:lnTo>
                <a:lnTo>
                  <a:pt x="10602" y="8547"/>
                </a:lnTo>
                <a:lnTo>
                  <a:pt x="10565" y="8364"/>
                </a:lnTo>
                <a:lnTo>
                  <a:pt x="10492" y="8254"/>
                </a:lnTo>
                <a:lnTo>
                  <a:pt x="10345" y="8180"/>
                </a:lnTo>
                <a:lnTo>
                  <a:pt x="10272" y="8070"/>
                </a:lnTo>
                <a:close/>
                <a:moveTo>
                  <a:pt x="9135" y="4806"/>
                </a:moveTo>
                <a:lnTo>
                  <a:pt x="9501" y="4842"/>
                </a:lnTo>
                <a:lnTo>
                  <a:pt x="9575" y="4879"/>
                </a:lnTo>
                <a:lnTo>
                  <a:pt x="9611" y="4842"/>
                </a:lnTo>
                <a:lnTo>
                  <a:pt x="9905" y="4916"/>
                </a:lnTo>
                <a:lnTo>
                  <a:pt x="10198" y="5026"/>
                </a:lnTo>
                <a:lnTo>
                  <a:pt x="10015" y="5246"/>
                </a:lnTo>
                <a:lnTo>
                  <a:pt x="10015" y="5319"/>
                </a:lnTo>
                <a:lnTo>
                  <a:pt x="10052" y="5393"/>
                </a:lnTo>
                <a:lnTo>
                  <a:pt x="10125" y="5429"/>
                </a:lnTo>
                <a:lnTo>
                  <a:pt x="10198" y="5429"/>
                </a:lnTo>
                <a:lnTo>
                  <a:pt x="10418" y="5319"/>
                </a:lnTo>
                <a:lnTo>
                  <a:pt x="10639" y="5246"/>
                </a:lnTo>
                <a:lnTo>
                  <a:pt x="10859" y="5209"/>
                </a:lnTo>
                <a:lnTo>
                  <a:pt x="11115" y="5172"/>
                </a:lnTo>
                <a:lnTo>
                  <a:pt x="11336" y="5613"/>
                </a:lnTo>
                <a:lnTo>
                  <a:pt x="10859" y="5723"/>
                </a:lnTo>
                <a:lnTo>
                  <a:pt x="10602" y="5796"/>
                </a:lnTo>
                <a:lnTo>
                  <a:pt x="10382" y="5906"/>
                </a:lnTo>
                <a:lnTo>
                  <a:pt x="10345" y="5943"/>
                </a:lnTo>
                <a:lnTo>
                  <a:pt x="10345" y="5979"/>
                </a:lnTo>
                <a:lnTo>
                  <a:pt x="10345" y="6016"/>
                </a:lnTo>
                <a:lnTo>
                  <a:pt x="10382" y="6053"/>
                </a:lnTo>
                <a:lnTo>
                  <a:pt x="10639" y="6126"/>
                </a:lnTo>
                <a:lnTo>
                  <a:pt x="10932" y="6126"/>
                </a:lnTo>
                <a:lnTo>
                  <a:pt x="11225" y="6089"/>
                </a:lnTo>
                <a:lnTo>
                  <a:pt x="11482" y="6016"/>
                </a:lnTo>
                <a:lnTo>
                  <a:pt x="11629" y="6566"/>
                </a:lnTo>
                <a:lnTo>
                  <a:pt x="11666" y="6640"/>
                </a:lnTo>
                <a:lnTo>
                  <a:pt x="11666" y="6640"/>
                </a:lnTo>
                <a:lnTo>
                  <a:pt x="11262" y="6530"/>
                </a:lnTo>
                <a:lnTo>
                  <a:pt x="10932" y="6456"/>
                </a:lnTo>
                <a:lnTo>
                  <a:pt x="10749" y="6420"/>
                </a:lnTo>
                <a:lnTo>
                  <a:pt x="10565" y="6456"/>
                </a:lnTo>
                <a:lnTo>
                  <a:pt x="10529" y="6456"/>
                </a:lnTo>
                <a:lnTo>
                  <a:pt x="10565" y="6530"/>
                </a:lnTo>
                <a:lnTo>
                  <a:pt x="10712" y="6640"/>
                </a:lnTo>
                <a:lnTo>
                  <a:pt x="10895" y="6750"/>
                </a:lnTo>
                <a:lnTo>
                  <a:pt x="11336" y="6933"/>
                </a:lnTo>
                <a:lnTo>
                  <a:pt x="11702" y="7043"/>
                </a:lnTo>
                <a:lnTo>
                  <a:pt x="11666" y="7593"/>
                </a:lnTo>
                <a:lnTo>
                  <a:pt x="11482" y="7520"/>
                </a:lnTo>
                <a:lnTo>
                  <a:pt x="11299" y="7447"/>
                </a:lnTo>
                <a:lnTo>
                  <a:pt x="10785" y="7227"/>
                </a:lnTo>
                <a:lnTo>
                  <a:pt x="10529" y="7153"/>
                </a:lnTo>
                <a:lnTo>
                  <a:pt x="10235" y="7117"/>
                </a:lnTo>
                <a:lnTo>
                  <a:pt x="10198" y="7117"/>
                </a:lnTo>
                <a:lnTo>
                  <a:pt x="10198" y="7153"/>
                </a:lnTo>
                <a:lnTo>
                  <a:pt x="10198" y="7190"/>
                </a:lnTo>
                <a:lnTo>
                  <a:pt x="10198" y="7227"/>
                </a:lnTo>
                <a:lnTo>
                  <a:pt x="10492" y="7410"/>
                </a:lnTo>
                <a:lnTo>
                  <a:pt x="10418" y="7447"/>
                </a:lnTo>
                <a:lnTo>
                  <a:pt x="10015" y="7593"/>
                </a:lnTo>
                <a:lnTo>
                  <a:pt x="9905" y="7483"/>
                </a:lnTo>
                <a:lnTo>
                  <a:pt x="9832" y="7447"/>
                </a:lnTo>
                <a:lnTo>
                  <a:pt x="9795" y="7483"/>
                </a:lnTo>
                <a:lnTo>
                  <a:pt x="9758" y="7520"/>
                </a:lnTo>
                <a:lnTo>
                  <a:pt x="9722" y="7557"/>
                </a:lnTo>
                <a:lnTo>
                  <a:pt x="9722" y="7703"/>
                </a:lnTo>
                <a:lnTo>
                  <a:pt x="9685" y="7740"/>
                </a:lnTo>
                <a:lnTo>
                  <a:pt x="9685" y="7813"/>
                </a:lnTo>
                <a:lnTo>
                  <a:pt x="9722" y="7924"/>
                </a:lnTo>
                <a:lnTo>
                  <a:pt x="9942" y="8180"/>
                </a:lnTo>
                <a:lnTo>
                  <a:pt x="9611" y="7960"/>
                </a:lnTo>
                <a:lnTo>
                  <a:pt x="9281" y="7777"/>
                </a:lnTo>
                <a:lnTo>
                  <a:pt x="9245" y="7777"/>
                </a:lnTo>
                <a:lnTo>
                  <a:pt x="9208" y="7813"/>
                </a:lnTo>
                <a:lnTo>
                  <a:pt x="9171" y="7850"/>
                </a:lnTo>
                <a:lnTo>
                  <a:pt x="9171" y="7924"/>
                </a:lnTo>
                <a:lnTo>
                  <a:pt x="9391" y="8180"/>
                </a:lnTo>
                <a:lnTo>
                  <a:pt x="9648" y="8437"/>
                </a:lnTo>
                <a:lnTo>
                  <a:pt x="10162" y="8877"/>
                </a:lnTo>
                <a:lnTo>
                  <a:pt x="10235" y="8951"/>
                </a:lnTo>
                <a:lnTo>
                  <a:pt x="10162" y="9134"/>
                </a:lnTo>
                <a:lnTo>
                  <a:pt x="10052" y="9317"/>
                </a:lnTo>
                <a:lnTo>
                  <a:pt x="9905" y="9391"/>
                </a:lnTo>
                <a:lnTo>
                  <a:pt x="9832" y="9354"/>
                </a:lnTo>
                <a:lnTo>
                  <a:pt x="9428" y="9097"/>
                </a:lnTo>
                <a:lnTo>
                  <a:pt x="9318" y="8914"/>
                </a:lnTo>
                <a:lnTo>
                  <a:pt x="9171" y="8694"/>
                </a:lnTo>
                <a:lnTo>
                  <a:pt x="8951" y="8547"/>
                </a:lnTo>
                <a:lnTo>
                  <a:pt x="8768" y="8400"/>
                </a:lnTo>
                <a:lnTo>
                  <a:pt x="8658" y="8290"/>
                </a:lnTo>
                <a:lnTo>
                  <a:pt x="8548" y="8107"/>
                </a:lnTo>
                <a:lnTo>
                  <a:pt x="8511" y="7887"/>
                </a:lnTo>
                <a:lnTo>
                  <a:pt x="8474" y="7887"/>
                </a:lnTo>
                <a:lnTo>
                  <a:pt x="8474" y="7777"/>
                </a:lnTo>
                <a:lnTo>
                  <a:pt x="8438" y="7740"/>
                </a:lnTo>
                <a:lnTo>
                  <a:pt x="8364" y="7740"/>
                </a:lnTo>
                <a:lnTo>
                  <a:pt x="7887" y="7667"/>
                </a:lnTo>
                <a:lnTo>
                  <a:pt x="7374" y="7630"/>
                </a:lnTo>
                <a:lnTo>
                  <a:pt x="7117" y="7630"/>
                </a:lnTo>
                <a:lnTo>
                  <a:pt x="6860" y="7667"/>
                </a:lnTo>
                <a:lnTo>
                  <a:pt x="6640" y="7740"/>
                </a:lnTo>
                <a:lnTo>
                  <a:pt x="6457" y="7887"/>
                </a:lnTo>
                <a:lnTo>
                  <a:pt x="6384" y="7777"/>
                </a:lnTo>
                <a:lnTo>
                  <a:pt x="6347" y="7703"/>
                </a:lnTo>
                <a:lnTo>
                  <a:pt x="6384" y="7630"/>
                </a:lnTo>
                <a:lnTo>
                  <a:pt x="6420" y="7557"/>
                </a:lnTo>
                <a:lnTo>
                  <a:pt x="6604" y="7410"/>
                </a:lnTo>
                <a:lnTo>
                  <a:pt x="6787" y="7337"/>
                </a:lnTo>
                <a:lnTo>
                  <a:pt x="7080" y="7300"/>
                </a:lnTo>
                <a:lnTo>
                  <a:pt x="7374" y="7227"/>
                </a:lnTo>
                <a:lnTo>
                  <a:pt x="7521" y="7153"/>
                </a:lnTo>
                <a:lnTo>
                  <a:pt x="7704" y="7006"/>
                </a:lnTo>
                <a:lnTo>
                  <a:pt x="7741" y="6896"/>
                </a:lnTo>
                <a:lnTo>
                  <a:pt x="7777" y="6823"/>
                </a:lnTo>
                <a:lnTo>
                  <a:pt x="7741" y="6750"/>
                </a:lnTo>
                <a:lnTo>
                  <a:pt x="7667" y="6676"/>
                </a:lnTo>
                <a:lnTo>
                  <a:pt x="7594" y="6603"/>
                </a:lnTo>
                <a:lnTo>
                  <a:pt x="7484" y="6603"/>
                </a:lnTo>
                <a:lnTo>
                  <a:pt x="7227" y="6640"/>
                </a:lnTo>
                <a:lnTo>
                  <a:pt x="7007" y="6713"/>
                </a:lnTo>
                <a:lnTo>
                  <a:pt x="6787" y="6786"/>
                </a:lnTo>
                <a:lnTo>
                  <a:pt x="6714" y="6786"/>
                </a:lnTo>
                <a:lnTo>
                  <a:pt x="6640" y="6750"/>
                </a:lnTo>
                <a:lnTo>
                  <a:pt x="6640" y="6676"/>
                </a:lnTo>
                <a:lnTo>
                  <a:pt x="6677" y="6603"/>
                </a:lnTo>
                <a:lnTo>
                  <a:pt x="6750" y="6456"/>
                </a:lnTo>
                <a:lnTo>
                  <a:pt x="6824" y="6346"/>
                </a:lnTo>
                <a:lnTo>
                  <a:pt x="7080" y="6199"/>
                </a:lnTo>
                <a:lnTo>
                  <a:pt x="7337" y="6016"/>
                </a:lnTo>
                <a:lnTo>
                  <a:pt x="7704" y="5759"/>
                </a:lnTo>
                <a:lnTo>
                  <a:pt x="8108" y="5466"/>
                </a:lnTo>
                <a:lnTo>
                  <a:pt x="8181" y="5539"/>
                </a:lnTo>
                <a:lnTo>
                  <a:pt x="8218" y="5539"/>
                </a:lnTo>
                <a:lnTo>
                  <a:pt x="8254" y="5503"/>
                </a:lnTo>
                <a:lnTo>
                  <a:pt x="8511" y="5172"/>
                </a:lnTo>
                <a:lnTo>
                  <a:pt x="8731" y="4806"/>
                </a:lnTo>
                <a:close/>
                <a:moveTo>
                  <a:pt x="10492" y="9171"/>
                </a:moveTo>
                <a:lnTo>
                  <a:pt x="10749" y="9391"/>
                </a:lnTo>
                <a:lnTo>
                  <a:pt x="10969" y="9611"/>
                </a:lnTo>
                <a:lnTo>
                  <a:pt x="10675" y="10124"/>
                </a:lnTo>
                <a:lnTo>
                  <a:pt x="10602" y="10198"/>
                </a:lnTo>
                <a:lnTo>
                  <a:pt x="10565" y="10161"/>
                </a:lnTo>
                <a:lnTo>
                  <a:pt x="10529" y="10088"/>
                </a:lnTo>
                <a:lnTo>
                  <a:pt x="10418" y="9941"/>
                </a:lnTo>
                <a:lnTo>
                  <a:pt x="10308" y="9758"/>
                </a:lnTo>
                <a:lnTo>
                  <a:pt x="10162" y="9611"/>
                </a:lnTo>
                <a:lnTo>
                  <a:pt x="10272" y="9501"/>
                </a:lnTo>
                <a:lnTo>
                  <a:pt x="10345" y="9427"/>
                </a:lnTo>
                <a:lnTo>
                  <a:pt x="10492" y="9171"/>
                </a:lnTo>
                <a:close/>
                <a:moveTo>
                  <a:pt x="551" y="7300"/>
                </a:moveTo>
                <a:lnTo>
                  <a:pt x="808" y="7483"/>
                </a:lnTo>
                <a:lnTo>
                  <a:pt x="991" y="7703"/>
                </a:lnTo>
                <a:lnTo>
                  <a:pt x="1211" y="7924"/>
                </a:lnTo>
                <a:lnTo>
                  <a:pt x="1431" y="8144"/>
                </a:lnTo>
                <a:lnTo>
                  <a:pt x="1982" y="8584"/>
                </a:lnTo>
                <a:lnTo>
                  <a:pt x="2238" y="8841"/>
                </a:lnTo>
                <a:lnTo>
                  <a:pt x="2349" y="8987"/>
                </a:lnTo>
                <a:lnTo>
                  <a:pt x="2422" y="9134"/>
                </a:lnTo>
                <a:lnTo>
                  <a:pt x="2202" y="9281"/>
                </a:lnTo>
                <a:lnTo>
                  <a:pt x="2018" y="9464"/>
                </a:lnTo>
                <a:lnTo>
                  <a:pt x="1872" y="9684"/>
                </a:lnTo>
                <a:lnTo>
                  <a:pt x="1762" y="9978"/>
                </a:lnTo>
                <a:lnTo>
                  <a:pt x="1725" y="10344"/>
                </a:lnTo>
                <a:lnTo>
                  <a:pt x="1762" y="10675"/>
                </a:lnTo>
                <a:lnTo>
                  <a:pt x="1908" y="11408"/>
                </a:lnTo>
                <a:lnTo>
                  <a:pt x="1542" y="10968"/>
                </a:lnTo>
                <a:lnTo>
                  <a:pt x="1248" y="10528"/>
                </a:lnTo>
                <a:lnTo>
                  <a:pt x="991" y="10014"/>
                </a:lnTo>
                <a:lnTo>
                  <a:pt x="808" y="9501"/>
                </a:lnTo>
                <a:lnTo>
                  <a:pt x="661" y="8951"/>
                </a:lnTo>
                <a:lnTo>
                  <a:pt x="551" y="8400"/>
                </a:lnTo>
                <a:lnTo>
                  <a:pt x="514" y="7850"/>
                </a:lnTo>
                <a:lnTo>
                  <a:pt x="551" y="7300"/>
                </a:lnTo>
                <a:close/>
                <a:moveTo>
                  <a:pt x="6897" y="8620"/>
                </a:moveTo>
                <a:lnTo>
                  <a:pt x="6934" y="8694"/>
                </a:lnTo>
                <a:lnTo>
                  <a:pt x="7007" y="8731"/>
                </a:lnTo>
                <a:lnTo>
                  <a:pt x="7264" y="8877"/>
                </a:lnTo>
                <a:lnTo>
                  <a:pt x="7484" y="9024"/>
                </a:lnTo>
                <a:lnTo>
                  <a:pt x="7704" y="9207"/>
                </a:lnTo>
                <a:lnTo>
                  <a:pt x="7887" y="9427"/>
                </a:lnTo>
                <a:lnTo>
                  <a:pt x="8034" y="9648"/>
                </a:lnTo>
                <a:lnTo>
                  <a:pt x="8181" y="9904"/>
                </a:lnTo>
                <a:lnTo>
                  <a:pt x="8254" y="10161"/>
                </a:lnTo>
                <a:lnTo>
                  <a:pt x="8254" y="10418"/>
                </a:lnTo>
                <a:lnTo>
                  <a:pt x="8218" y="10638"/>
                </a:lnTo>
                <a:lnTo>
                  <a:pt x="7704" y="10088"/>
                </a:lnTo>
                <a:lnTo>
                  <a:pt x="7154" y="9611"/>
                </a:lnTo>
                <a:lnTo>
                  <a:pt x="7080" y="9611"/>
                </a:lnTo>
                <a:lnTo>
                  <a:pt x="7044" y="9648"/>
                </a:lnTo>
                <a:lnTo>
                  <a:pt x="7080" y="9684"/>
                </a:lnTo>
                <a:lnTo>
                  <a:pt x="7557" y="10344"/>
                </a:lnTo>
                <a:lnTo>
                  <a:pt x="8071" y="10968"/>
                </a:lnTo>
                <a:lnTo>
                  <a:pt x="7887" y="11188"/>
                </a:lnTo>
                <a:lnTo>
                  <a:pt x="7741" y="11408"/>
                </a:lnTo>
                <a:lnTo>
                  <a:pt x="7521" y="11628"/>
                </a:lnTo>
                <a:lnTo>
                  <a:pt x="7227" y="11372"/>
                </a:lnTo>
                <a:lnTo>
                  <a:pt x="6860" y="11005"/>
                </a:lnTo>
                <a:lnTo>
                  <a:pt x="6787" y="10748"/>
                </a:lnTo>
                <a:lnTo>
                  <a:pt x="6750" y="10491"/>
                </a:lnTo>
                <a:lnTo>
                  <a:pt x="6640" y="10234"/>
                </a:lnTo>
                <a:lnTo>
                  <a:pt x="6530" y="9978"/>
                </a:lnTo>
                <a:lnTo>
                  <a:pt x="6457" y="9868"/>
                </a:lnTo>
                <a:lnTo>
                  <a:pt x="6310" y="9868"/>
                </a:lnTo>
                <a:lnTo>
                  <a:pt x="5870" y="10014"/>
                </a:lnTo>
                <a:lnTo>
                  <a:pt x="5650" y="10088"/>
                </a:lnTo>
                <a:lnTo>
                  <a:pt x="5577" y="10088"/>
                </a:lnTo>
                <a:lnTo>
                  <a:pt x="5466" y="10014"/>
                </a:lnTo>
                <a:lnTo>
                  <a:pt x="5210" y="9904"/>
                </a:lnTo>
                <a:lnTo>
                  <a:pt x="5026" y="9758"/>
                </a:lnTo>
                <a:lnTo>
                  <a:pt x="4953" y="9648"/>
                </a:lnTo>
                <a:lnTo>
                  <a:pt x="4880" y="9538"/>
                </a:lnTo>
                <a:lnTo>
                  <a:pt x="4843" y="9427"/>
                </a:lnTo>
                <a:lnTo>
                  <a:pt x="4843" y="9281"/>
                </a:lnTo>
                <a:lnTo>
                  <a:pt x="4880" y="9134"/>
                </a:lnTo>
                <a:lnTo>
                  <a:pt x="4953" y="8987"/>
                </a:lnTo>
                <a:lnTo>
                  <a:pt x="5063" y="8877"/>
                </a:lnTo>
                <a:lnTo>
                  <a:pt x="5210" y="8804"/>
                </a:lnTo>
                <a:lnTo>
                  <a:pt x="5577" y="8694"/>
                </a:lnTo>
                <a:lnTo>
                  <a:pt x="5870" y="8657"/>
                </a:lnTo>
                <a:lnTo>
                  <a:pt x="6384" y="8657"/>
                </a:lnTo>
                <a:lnTo>
                  <a:pt x="6897" y="8620"/>
                </a:lnTo>
                <a:close/>
                <a:moveTo>
                  <a:pt x="8621" y="10088"/>
                </a:moveTo>
                <a:lnTo>
                  <a:pt x="9355" y="10565"/>
                </a:lnTo>
                <a:lnTo>
                  <a:pt x="9501" y="10711"/>
                </a:lnTo>
                <a:lnTo>
                  <a:pt x="9648" y="10858"/>
                </a:lnTo>
                <a:lnTo>
                  <a:pt x="9758" y="11005"/>
                </a:lnTo>
                <a:lnTo>
                  <a:pt x="9868" y="11151"/>
                </a:lnTo>
                <a:lnTo>
                  <a:pt x="9355" y="11628"/>
                </a:lnTo>
                <a:lnTo>
                  <a:pt x="9318" y="11592"/>
                </a:lnTo>
                <a:lnTo>
                  <a:pt x="9208" y="11482"/>
                </a:lnTo>
                <a:lnTo>
                  <a:pt x="9061" y="11408"/>
                </a:lnTo>
                <a:lnTo>
                  <a:pt x="8878" y="11298"/>
                </a:lnTo>
                <a:lnTo>
                  <a:pt x="8768" y="11188"/>
                </a:lnTo>
                <a:lnTo>
                  <a:pt x="8511" y="10931"/>
                </a:lnTo>
                <a:lnTo>
                  <a:pt x="8548" y="10821"/>
                </a:lnTo>
                <a:lnTo>
                  <a:pt x="8621" y="10638"/>
                </a:lnTo>
                <a:lnTo>
                  <a:pt x="8658" y="10455"/>
                </a:lnTo>
                <a:lnTo>
                  <a:pt x="8658" y="10271"/>
                </a:lnTo>
                <a:lnTo>
                  <a:pt x="8621" y="10088"/>
                </a:lnTo>
                <a:close/>
                <a:moveTo>
                  <a:pt x="6860" y="11555"/>
                </a:moveTo>
                <a:lnTo>
                  <a:pt x="7190" y="11885"/>
                </a:lnTo>
                <a:lnTo>
                  <a:pt x="7007" y="11958"/>
                </a:lnTo>
                <a:lnTo>
                  <a:pt x="6897" y="11958"/>
                </a:lnTo>
                <a:lnTo>
                  <a:pt x="6787" y="11922"/>
                </a:lnTo>
                <a:lnTo>
                  <a:pt x="6860" y="11555"/>
                </a:lnTo>
                <a:close/>
                <a:moveTo>
                  <a:pt x="8328" y="11262"/>
                </a:moveTo>
                <a:lnTo>
                  <a:pt x="8474" y="11445"/>
                </a:lnTo>
                <a:lnTo>
                  <a:pt x="8658" y="11628"/>
                </a:lnTo>
                <a:lnTo>
                  <a:pt x="8878" y="11775"/>
                </a:lnTo>
                <a:lnTo>
                  <a:pt x="8988" y="11812"/>
                </a:lnTo>
                <a:lnTo>
                  <a:pt x="9098" y="11848"/>
                </a:lnTo>
                <a:lnTo>
                  <a:pt x="8731" y="12105"/>
                </a:lnTo>
                <a:lnTo>
                  <a:pt x="8328" y="12325"/>
                </a:lnTo>
                <a:lnTo>
                  <a:pt x="8291" y="12289"/>
                </a:lnTo>
                <a:lnTo>
                  <a:pt x="7814" y="11885"/>
                </a:lnTo>
                <a:lnTo>
                  <a:pt x="8071" y="11592"/>
                </a:lnTo>
                <a:lnTo>
                  <a:pt x="8328" y="11262"/>
                </a:lnTo>
                <a:close/>
                <a:moveTo>
                  <a:pt x="6970" y="2678"/>
                </a:moveTo>
                <a:lnTo>
                  <a:pt x="7374" y="2715"/>
                </a:lnTo>
                <a:lnTo>
                  <a:pt x="7777" y="2788"/>
                </a:lnTo>
                <a:lnTo>
                  <a:pt x="8181" y="2898"/>
                </a:lnTo>
                <a:lnTo>
                  <a:pt x="8548" y="3008"/>
                </a:lnTo>
                <a:lnTo>
                  <a:pt x="8915" y="3192"/>
                </a:lnTo>
                <a:lnTo>
                  <a:pt x="9281" y="3375"/>
                </a:lnTo>
                <a:lnTo>
                  <a:pt x="9611" y="3595"/>
                </a:lnTo>
                <a:lnTo>
                  <a:pt x="9501" y="3632"/>
                </a:lnTo>
                <a:lnTo>
                  <a:pt x="9281" y="3815"/>
                </a:lnTo>
                <a:lnTo>
                  <a:pt x="9171" y="3925"/>
                </a:lnTo>
                <a:lnTo>
                  <a:pt x="9061" y="4035"/>
                </a:lnTo>
                <a:lnTo>
                  <a:pt x="9061" y="4072"/>
                </a:lnTo>
                <a:lnTo>
                  <a:pt x="9061" y="4109"/>
                </a:lnTo>
                <a:lnTo>
                  <a:pt x="9135" y="4109"/>
                </a:lnTo>
                <a:lnTo>
                  <a:pt x="9245" y="4072"/>
                </a:lnTo>
                <a:lnTo>
                  <a:pt x="9355" y="4072"/>
                </a:lnTo>
                <a:lnTo>
                  <a:pt x="9685" y="3925"/>
                </a:lnTo>
                <a:lnTo>
                  <a:pt x="9905" y="3815"/>
                </a:lnTo>
                <a:lnTo>
                  <a:pt x="10198" y="4035"/>
                </a:lnTo>
                <a:lnTo>
                  <a:pt x="9905" y="4255"/>
                </a:lnTo>
                <a:lnTo>
                  <a:pt x="9611" y="4512"/>
                </a:lnTo>
                <a:lnTo>
                  <a:pt x="9281" y="4475"/>
                </a:lnTo>
                <a:lnTo>
                  <a:pt x="8731" y="4475"/>
                </a:lnTo>
                <a:lnTo>
                  <a:pt x="8584" y="4512"/>
                </a:lnTo>
                <a:lnTo>
                  <a:pt x="8548" y="4549"/>
                </a:lnTo>
                <a:lnTo>
                  <a:pt x="8511" y="4622"/>
                </a:lnTo>
                <a:lnTo>
                  <a:pt x="8328" y="4989"/>
                </a:lnTo>
                <a:lnTo>
                  <a:pt x="8108" y="5356"/>
                </a:lnTo>
                <a:lnTo>
                  <a:pt x="7851" y="5466"/>
                </a:lnTo>
                <a:lnTo>
                  <a:pt x="7594" y="5613"/>
                </a:lnTo>
                <a:lnTo>
                  <a:pt x="7117" y="5906"/>
                </a:lnTo>
                <a:lnTo>
                  <a:pt x="6714" y="6163"/>
                </a:lnTo>
                <a:lnTo>
                  <a:pt x="6530" y="6310"/>
                </a:lnTo>
                <a:lnTo>
                  <a:pt x="6457" y="6383"/>
                </a:lnTo>
                <a:lnTo>
                  <a:pt x="6420" y="6493"/>
                </a:lnTo>
                <a:lnTo>
                  <a:pt x="6384" y="6676"/>
                </a:lnTo>
                <a:lnTo>
                  <a:pt x="6420" y="6786"/>
                </a:lnTo>
                <a:lnTo>
                  <a:pt x="6457" y="6896"/>
                </a:lnTo>
                <a:lnTo>
                  <a:pt x="6567" y="6970"/>
                </a:lnTo>
                <a:lnTo>
                  <a:pt x="6677" y="6970"/>
                </a:lnTo>
                <a:lnTo>
                  <a:pt x="6824" y="7006"/>
                </a:lnTo>
                <a:lnTo>
                  <a:pt x="7117" y="6933"/>
                </a:lnTo>
                <a:lnTo>
                  <a:pt x="7301" y="6860"/>
                </a:lnTo>
                <a:lnTo>
                  <a:pt x="7447" y="6823"/>
                </a:lnTo>
                <a:lnTo>
                  <a:pt x="7484" y="6860"/>
                </a:lnTo>
                <a:lnTo>
                  <a:pt x="7411" y="6896"/>
                </a:lnTo>
                <a:lnTo>
                  <a:pt x="7227" y="7006"/>
                </a:lnTo>
                <a:lnTo>
                  <a:pt x="6860" y="7080"/>
                </a:lnTo>
                <a:lnTo>
                  <a:pt x="6530" y="7153"/>
                </a:lnTo>
                <a:lnTo>
                  <a:pt x="6347" y="7227"/>
                </a:lnTo>
                <a:lnTo>
                  <a:pt x="6237" y="7337"/>
                </a:lnTo>
                <a:lnTo>
                  <a:pt x="6163" y="7483"/>
                </a:lnTo>
                <a:lnTo>
                  <a:pt x="6127" y="7630"/>
                </a:lnTo>
                <a:lnTo>
                  <a:pt x="6127" y="7777"/>
                </a:lnTo>
                <a:lnTo>
                  <a:pt x="6163" y="7924"/>
                </a:lnTo>
                <a:lnTo>
                  <a:pt x="6237" y="8070"/>
                </a:lnTo>
                <a:lnTo>
                  <a:pt x="6384" y="8180"/>
                </a:lnTo>
                <a:lnTo>
                  <a:pt x="6494" y="8180"/>
                </a:lnTo>
                <a:lnTo>
                  <a:pt x="6567" y="8144"/>
                </a:lnTo>
                <a:lnTo>
                  <a:pt x="6640" y="8070"/>
                </a:lnTo>
                <a:lnTo>
                  <a:pt x="6714" y="7997"/>
                </a:lnTo>
                <a:lnTo>
                  <a:pt x="6897" y="7924"/>
                </a:lnTo>
                <a:lnTo>
                  <a:pt x="7337" y="7924"/>
                </a:lnTo>
                <a:lnTo>
                  <a:pt x="8328" y="7997"/>
                </a:lnTo>
                <a:lnTo>
                  <a:pt x="8328" y="8144"/>
                </a:lnTo>
                <a:lnTo>
                  <a:pt x="8364" y="8327"/>
                </a:lnTo>
                <a:lnTo>
                  <a:pt x="8438" y="8474"/>
                </a:lnTo>
                <a:lnTo>
                  <a:pt x="8548" y="8584"/>
                </a:lnTo>
                <a:lnTo>
                  <a:pt x="8768" y="8767"/>
                </a:lnTo>
                <a:lnTo>
                  <a:pt x="8548" y="8694"/>
                </a:lnTo>
                <a:lnTo>
                  <a:pt x="8328" y="8657"/>
                </a:lnTo>
                <a:lnTo>
                  <a:pt x="8291" y="8657"/>
                </a:lnTo>
                <a:lnTo>
                  <a:pt x="8291" y="8731"/>
                </a:lnTo>
                <a:lnTo>
                  <a:pt x="8511" y="8951"/>
                </a:lnTo>
                <a:lnTo>
                  <a:pt x="8768" y="9171"/>
                </a:lnTo>
                <a:lnTo>
                  <a:pt x="9355" y="9501"/>
                </a:lnTo>
                <a:lnTo>
                  <a:pt x="9428" y="9574"/>
                </a:lnTo>
                <a:lnTo>
                  <a:pt x="9538" y="9648"/>
                </a:lnTo>
                <a:lnTo>
                  <a:pt x="9648" y="9684"/>
                </a:lnTo>
                <a:lnTo>
                  <a:pt x="9795" y="9794"/>
                </a:lnTo>
                <a:lnTo>
                  <a:pt x="9942" y="9941"/>
                </a:lnTo>
                <a:lnTo>
                  <a:pt x="10125" y="10198"/>
                </a:lnTo>
                <a:lnTo>
                  <a:pt x="10272" y="10344"/>
                </a:lnTo>
                <a:lnTo>
                  <a:pt x="10418" y="10491"/>
                </a:lnTo>
                <a:lnTo>
                  <a:pt x="10125" y="10858"/>
                </a:lnTo>
                <a:lnTo>
                  <a:pt x="9978" y="10638"/>
                </a:lnTo>
                <a:lnTo>
                  <a:pt x="9795" y="10455"/>
                </a:lnTo>
                <a:lnTo>
                  <a:pt x="9428" y="10161"/>
                </a:lnTo>
                <a:lnTo>
                  <a:pt x="8988" y="9904"/>
                </a:lnTo>
                <a:lnTo>
                  <a:pt x="8401" y="9501"/>
                </a:lnTo>
                <a:lnTo>
                  <a:pt x="8144" y="9171"/>
                </a:lnTo>
                <a:lnTo>
                  <a:pt x="7851" y="8877"/>
                </a:lnTo>
                <a:lnTo>
                  <a:pt x="7557" y="8657"/>
                </a:lnTo>
                <a:lnTo>
                  <a:pt x="7227" y="8437"/>
                </a:lnTo>
                <a:lnTo>
                  <a:pt x="7190" y="8437"/>
                </a:lnTo>
                <a:lnTo>
                  <a:pt x="7190" y="8400"/>
                </a:lnTo>
                <a:lnTo>
                  <a:pt x="7154" y="8400"/>
                </a:lnTo>
                <a:lnTo>
                  <a:pt x="7044" y="8364"/>
                </a:lnTo>
                <a:lnTo>
                  <a:pt x="6677" y="8327"/>
                </a:lnTo>
                <a:lnTo>
                  <a:pt x="6273" y="8290"/>
                </a:lnTo>
                <a:lnTo>
                  <a:pt x="5870" y="8327"/>
                </a:lnTo>
                <a:lnTo>
                  <a:pt x="5466" y="8364"/>
                </a:lnTo>
                <a:lnTo>
                  <a:pt x="5173" y="8437"/>
                </a:lnTo>
                <a:lnTo>
                  <a:pt x="4990" y="8510"/>
                </a:lnTo>
                <a:lnTo>
                  <a:pt x="4843" y="8620"/>
                </a:lnTo>
                <a:lnTo>
                  <a:pt x="4733" y="8731"/>
                </a:lnTo>
                <a:lnTo>
                  <a:pt x="4623" y="8841"/>
                </a:lnTo>
                <a:lnTo>
                  <a:pt x="4549" y="8987"/>
                </a:lnTo>
                <a:lnTo>
                  <a:pt x="4476" y="9171"/>
                </a:lnTo>
                <a:lnTo>
                  <a:pt x="4476" y="9317"/>
                </a:lnTo>
                <a:lnTo>
                  <a:pt x="4476" y="9464"/>
                </a:lnTo>
                <a:lnTo>
                  <a:pt x="4513" y="9611"/>
                </a:lnTo>
                <a:lnTo>
                  <a:pt x="4549" y="9721"/>
                </a:lnTo>
                <a:lnTo>
                  <a:pt x="4733" y="9978"/>
                </a:lnTo>
                <a:lnTo>
                  <a:pt x="4953" y="10161"/>
                </a:lnTo>
                <a:lnTo>
                  <a:pt x="5246" y="10344"/>
                </a:lnTo>
                <a:lnTo>
                  <a:pt x="5577" y="10491"/>
                </a:lnTo>
                <a:lnTo>
                  <a:pt x="5687" y="10491"/>
                </a:lnTo>
                <a:lnTo>
                  <a:pt x="5797" y="10418"/>
                </a:lnTo>
                <a:lnTo>
                  <a:pt x="6090" y="10308"/>
                </a:lnTo>
                <a:lnTo>
                  <a:pt x="6090" y="10418"/>
                </a:lnTo>
                <a:lnTo>
                  <a:pt x="6090" y="10528"/>
                </a:lnTo>
                <a:lnTo>
                  <a:pt x="6163" y="10785"/>
                </a:lnTo>
                <a:lnTo>
                  <a:pt x="6310" y="10968"/>
                </a:lnTo>
                <a:lnTo>
                  <a:pt x="6494" y="11188"/>
                </a:lnTo>
                <a:lnTo>
                  <a:pt x="6494" y="11592"/>
                </a:lnTo>
                <a:lnTo>
                  <a:pt x="6420" y="11958"/>
                </a:lnTo>
                <a:lnTo>
                  <a:pt x="6384" y="12105"/>
                </a:lnTo>
                <a:lnTo>
                  <a:pt x="6420" y="12142"/>
                </a:lnTo>
                <a:lnTo>
                  <a:pt x="6457" y="12179"/>
                </a:lnTo>
                <a:lnTo>
                  <a:pt x="6714" y="12289"/>
                </a:lnTo>
                <a:lnTo>
                  <a:pt x="6970" y="12325"/>
                </a:lnTo>
                <a:lnTo>
                  <a:pt x="7227" y="12252"/>
                </a:lnTo>
                <a:lnTo>
                  <a:pt x="7447" y="12142"/>
                </a:lnTo>
                <a:lnTo>
                  <a:pt x="7924" y="12509"/>
                </a:lnTo>
                <a:lnTo>
                  <a:pt x="7484" y="12655"/>
                </a:lnTo>
                <a:lnTo>
                  <a:pt x="7044" y="12802"/>
                </a:lnTo>
                <a:lnTo>
                  <a:pt x="6714" y="12876"/>
                </a:lnTo>
                <a:lnTo>
                  <a:pt x="6604" y="12765"/>
                </a:lnTo>
                <a:lnTo>
                  <a:pt x="6494" y="12582"/>
                </a:lnTo>
                <a:lnTo>
                  <a:pt x="6310" y="12289"/>
                </a:lnTo>
                <a:lnTo>
                  <a:pt x="6090" y="12032"/>
                </a:lnTo>
                <a:lnTo>
                  <a:pt x="5870" y="11812"/>
                </a:lnTo>
                <a:lnTo>
                  <a:pt x="5466" y="11372"/>
                </a:lnTo>
                <a:lnTo>
                  <a:pt x="5100" y="10895"/>
                </a:lnTo>
                <a:lnTo>
                  <a:pt x="5063" y="10858"/>
                </a:lnTo>
                <a:lnTo>
                  <a:pt x="4990" y="10858"/>
                </a:lnTo>
                <a:lnTo>
                  <a:pt x="4953" y="10895"/>
                </a:lnTo>
                <a:lnTo>
                  <a:pt x="4953" y="10931"/>
                </a:lnTo>
                <a:lnTo>
                  <a:pt x="4953" y="11151"/>
                </a:lnTo>
                <a:lnTo>
                  <a:pt x="5026" y="11335"/>
                </a:lnTo>
                <a:lnTo>
                  <a:pt x="5100" y="11518"/>
                </a:lnTo>
                <a:lnTo>
                  <a:pt x="5246" y="11702"/>
                </a:lnTo>
                <a:lnTo>
                  <a:pt x="5540" y="12032"/>
                </a:lnTo>
                <a:lnTo>
                  <a:pt x="5833" y="12325"/>
                </a:lnTo>
                <a:lnTo>
                  <a:pt x="6017" y="12582"/>
                </a:lnTo>
                <a:lnTo>
                  <a:pt x="6200" y="12912"/>
                </a:lnTo>
                <a:lnTo>
                  <a:pt x="5650" y="12949"/>
                </a:lnTo>
                <a:lnTo>
                  <a:pt x="5026" y="12362"/>
                </a:lnTo>
                <a:lnTo>
                  <a:pt x="4659" y="11995"/>
                </a:lnTo>
                <a:lnTo>
                  <a:pt x="4513" y="11812"/>
                </a:lnTo>
                <a:lnTo>
                  <a:pt x="4439" y="11555"/>
                </a:lnTo>
                <a:lnTo>
                  <a:pt x="4403" y="11518"/>
                </a:lnTo>
                <a:lnTo>
                  <a:pt x="4329" y="11482"/>
                </a:lnTo>
                <a:lnTo>
                  <a:pt x="4256" y="11482"/>
                </a:lnTo>
                <a:lnTo>
                  <a:pt x="4219" y="11555"/>
                </a:lnTo>
                <a:lnTo>
                  <a:pt x="4219" y="11665"/>
                </a:lnTo>
                <a:lnTo>
                  <a:pt x="4219" y="11812"/>
                </a:lnTo>
                <a:lnTo>
                  <a:pt x="4293" y="12032"/>
                </a:lnTo>
                <a:lnTo>
                  <a:pt x="4403" y="12252"/>
                </a:lnTo>
                <a:lnTo>
                  <a:pt x="4586" y="12435"/>
                </a:lnTo>
                <a:lnTo>
                  <a:pt x="4953" y="12876"/>
                </a:lnTo>
                <a:lnTo>
                  <a:pt x="4880" y="12876"/>
                </a:lnTo>
                <a:lnTo>
                  <a:pt x="4880" y="12839"/>
                </a:lnTo>
                <a:lnTo>
                  <a:pt x="4880" y="12802"/>
                </a:lnTo>
                <a:lnTo>
                  <a:pt x="4843" y="12765"/>
                </a:lnTo>
                <a:lnTo>
                  <a:pt x="4549" y="12692"/>
                </a:lnTo>
                <a:lnTo>
                  <a:pt x="4439" y="12655"/>
                </a:lnTo>
                <a:lnTo>
                  <a:pt x="4366" y="12545"/>
                </a:lnTo>
                <a:lnTo>
                  <a:pt x="4293" y="12362"/>
                </a:lnTo>
                <a:lnTo>
                  <a:pt x="4073" y="11995"/>
                </a:lnTo>
                <a:lnTo>
                  <a:pt x="3926" y="11848"/>
                </a:lnTo>
                <a:lnTo>
                  <a:pt x="3816" y="11738"/>
                </a:lnTo>
                <a:lnTo>
                  <a:pt x="3816" y="11665"/>
                </a:lnTo>
                <a:lnTo>
                  <a:pt x="3816" y="11592"/>
                </a:lnTo>
                <a:lnTo>
                  <a:pt x="3779" y="11555"/>
                </a:lnTo>
                <a:lnTo>
                  <a:pt x="3742" y="11518"/>
                </a:lnTo>
                <a:lnTo>
                  <a:pt x="3669" y="11555"/>
                </a:lnTo>
                <a:lnTo>
                  <a:pt x="3559" y="11628"/>
                </a:lnTo>
                <a:lnTo>
                  <a:pt x="3522" y="11702"/>
                </a:lnTo>
                <a:lnTo>
                  <a:pt x="3522" y="11848"/>
                </a:lnTo>
                <a:lnTo>
                  <a:pt x="3559" y="11958"/>
                </a:lnTo>
                <a:lnTo>
                  <a:pt x="3669" y="12105"/>
                </a:lnTo>
                <a:lnTo>
                  <a:pt x="3779" y="12252"/>
                </a:lnTo>
                <a:lnTo>
                  <a:pt x="3889" y="12435"/>
                </a:lnTo>
                <a:lnTo>
                  <a:pt x="3963" y="12655"/>
                </a:lnTo>
                <a:lnTo>
                  <a:pt x="3963" y="12655"/>
                </a:lnTo>
                <a:lnTo>
                  <a:pt x="3376" y="12435"/>
                </a:lnTo>
                <a:lnTo>
                  <a:pt x="2825" y="12105"/>
                </a:lnTo>
                <a:lnTo>
                  <a:pt x="2789" y="12069"/>
                </a:lnTo>
                <a:lnTo>
                  <a:pt x="2715" y="11958"/>
                </a:lnTo>
                <a:lnTo>
                  <a:pt x="2605" y="11885"/>
                </a:lnTo>
                <a:lnTo>
                  <a:pt x="2349" y="11812"/>
                </a:lnTo>
                <a:lnTo>
                  <a:pt x="2312" y="11738"/>
                </a:lnTo>
                <a:lnTo>
                  <a:pt x="2165" y="11115"/>
                </a:lnTo>
                <a:lnTo>
                  <a:pt x="2092" y="10748"/>
                </a:lnTo>
                <a:lnTo>
                  <a:pt x="2055" y="10381"/>
                </a:lnTo>
                <a:lnTo>
                  <a:pt x="2055" y="10051"/>
                </a:lnTo>
                <a:lnTo>
                  <a:pt x="2092" y="9868"/>
                </a:lnTo>
                <a:lnTo>
                  <a:pt x="2165" y="9758"/>
                </a:lnTo>
                <a:lnTo>
                  <a:pt x="2238" y="9611"/>
                </a:lnTo>
                <a:lnTo>
                  <a:pt x="2349" y="9538"/>
                </a:lnTo>
                <a:lnTo>
                  <a:pt x="2495" y="9464"/>
                </a:lnTo>
                <a:lnTo>
                  <a:pt x="2679" y="9391"/>
                </a:lnTo>
                <a:lnTo>
                  <a:pt x="2715" y="9391"/>
                </a:lnTo>
                <a:lnTo>
                  <a:pt x="2752" y="9354"/>
                </a:lnTo>
                <a:lnTo>
                  <a:pt x="2789" y="9281"/>
                </a:lnTo>
                <a:lnTo>
                  <a:pt x="2789" y="9207"/>
                </a:lnTo>
                <a:lnTo>
                  <a:pt x="2715" y="9024"/>
                </a:lnTo>
                <a:lnTo>
                  <a:pt x="2605" y="8841"/>
                </a:lnTo>
                <a:lnTo>
                  <a:pt x="2495" y="8694"/>
                </a:lnTo>
                <a:lnTo>
                  <a:pt x="2349" y="8510"/>
                </a:lnTo>
                <a:lnTo>
                  <a:pt x="2055" y="8254"/>
                </a:lnTo>
                <a:lnTo>
                  <a:pt x="1725" y="7960"/>
                </a:lnTo>
                <a:lnTo>
                  <a:pt x="1505" y="7813"/>
                </a:lnTo>
                <a:lnTo>
                  <a:pt x="1285" y="7630"/>
                </a:lnTo>
                <a:lnTo>
                  <a:pt x="1175" y="7447"/>
                </a:lnTo>
                <a:lnTo>
                  <a:pt x="991" y="7300"/>
                </a:lnTo>
                <a:lnTo>
                  <a:pt x="771" y="7153"/>
                </a:lnTo>
                <a:lnTo>
                  <a:pt x="551" y="7117"/>
                </a:lnTo>
                <a:lnTo>
                  <a:pt x="661" y="6566"/>
                </a:lnTo>
                <a:lnTo>
                  <a:pt x="771" y="6089"/>
                </a:lnTo>
                <a:lnTo>
                  <a:pt x="808" y="6016"/>
                </a:lnTo>
                <a:lnTo>
                  <a:pt x="955" y="5943"/>
                </a:lnTo>
                <a:lnTo>
                  <a:pt x="1101" y="5906"/>
                </a:lnTo>
                <a:lnTo>
                  <a:pt x="1248" y="5906"/>
                </a:lnTo>
                <a:lnTo>
                  <a:pt x="1395" y="5943"/>
                </a:lnTo>
                <a:lnTo>
                  <a:pt x="1505" y="6016"/>
                </a:lnTo>
                <a:lnTo>
                  <a:pt x="1615" y="6126"/>
                </a:lnTo>
                <a:lnTo>
                  <a:pt x="1652" y="6236"/>
                </a:lnTo>
                <a:lnTo>
                  <a:pt x="1652" y="6420"/>
                </a:lnTo>
                <a:lnTo>
                  <a:pt x="1652" y="6530"/>
                </a:lnTo>
                <a:lnTo>
                  <a:pt x="1688" y="6566"/>
                </a:lnTo>
                <a:lnTo>
                  <a:pt x="1725" y="6566"/>
                </a:lnTo>
                <a:lnTo>
                  <a:pt x="1945" y="6676"/>
                </a:lnTo>
                <a:lnTo>
                  <a:pt x="2128" y="6786"/>
                </a:lnTo>
                <a:lnTo>
                  <a:pt x="2275" y="6970"/>
                </a:lnTo>
                <a:lnTo>
                  <a:pt x="2385" y="7153"/>
                </a:lnTo>
                <a:lnTo>
                  <a:pt x="2459" y="7227"/>
                </a:lnTo>
                <a:lnTo>
                  <a:pt x="2532" y="7227"/>
                </a:lnTo>
                <a:lnTo>
                  <a:pt x="2605" y="7190"/>
                </a:lnTo>
                <a:lnTo>
                  <a:pt x="2642" y="7080"/>
                </a:lnTo>
                <a:lnTo>
                  <a:pt x="2532" y="5943"/>
                </a:lnTo>
                <a:lnTo>
                  <a:pt x="2752" y="5906"/>
                </a:lnTo>
                <a:lnTo>
                  <a:pt x="3009" y="5796"/>
                </a:lnTo>
                <a:lnTo>
                  <a:pt x="3229" y="5723"/>
                </a:lnTo>
                <a:lnTo>
                  <a:pt x="3449" y="5686"/>
                </a:lnTo>
                <a:lnTo>
                  <a:pt x="3669" y="5649"/>
                </a:lnTo>
                <a:lnTo>
                  <a:pt x="3889" y="5686"/>
                </a:lnTo>
                <a:lnTo>
                  <a:pt x="4293" y="5723"/>
                </a:lnTo>
                <a:lnTo>
                  <a:pt x="5100" y="5723"/>
                </a:lnTo>
                <a:lnTo>
                  <a:pt x="5283" y="5649"/>
                </a:lnTo>
                <a:lnTo>
                  <a:pt x="5503" y="5576"/>
                </a:lnTo>
                <a:lnTo>
                  <a:pt x="5577" y="5539"/>
                </a:lnTo>
                <a:lnTo>
                  <a:pt x="5613" y="5466"/>
                </a:lnTo>
                <a:lnTo>
                  <a:pt x="5613" y="5356"/>
                </a:lnTo>
                <a:lnTo>
                  <a:pt x="5577" y="5282"/>
                </a:lnTo>
                <a:lnTo>
                  <a:pt x="5246" y="4916"/>
                </a:lnTo>
                <a:lnTo>
                  <a:pt x="4880" y="4549"/>
                </a:lnTo>
                <a:lnTo>
                  <a:pt x="4696" y="4365"/>
                </a:lnTo>
                <a:lnTo>
                  <a:pt x="4513" y="4219"/>
                </a:lnTo>
                <a:lnTo>
                  <a:pt x="4293" y="4109"/>
                </a:lnTo>
                <a:lnTo>
                  <a:pt x="4036" y="3999"/>
                </a:lnTo>
                <a:lnTo>
                  <a:pt x="3999" y="3889"/>
                </a:lnTo>
                <a:lnTo>
                  <a:pt x="3963" y="3815"/>
                </a:lnTo>
                <a:lnTo>
                  <a:pt x="3852" y="3742"/>
                </a:lnTo>
                <a:lnTo>
                  <a:pt x="3742" y="3668"/>
                </a:lnTo>
                <a:lnTo>
                  <a:pt x="3376" y="3522"/>
                </a:lnTo>
                <a:lnTo>
                  <a:pt x="3192" y="3448"/>
                </a:lnTo>
                <a:lnTo>
                  <a:pt x="2972" y="3412"/>
                </a:lnTo>
                <a:lnTo>
                  <a:pt x="3412" y="3228"/>
                </a:lnTo>
                <a:lnTo>
                  <a:pt x="3816" y="3045"/>
                </a:lnTo>
                <a:lnTo>
                  <a:pt x="4256" y="2935"/>
                </a:lnTo>
                <a:lnTo>
                  <a:pt x="4696" y="2861"/>
                </a:lnTo>
                <a:lnTo>
                  <a:pt x="5136" y="2788"/>
                </a:lnTo>
                <a:lnTo>
                  <a:pt x="6494" y="2788"/>
                </a:lnTo>
                <a:lnTo>
                  <a:pt x="6567" y="2751"/>
                </a:lnTo>
                <a:lnTo>
                  <a:pt x="6567" y="2678"/>
                </a:lnTo>
                <a:close/>
                <a:moveTo>
                  <a:pt x="5100" y="15590"/>
                </a:moveTo>
                <a:lnTo>
                  <a:pt x="5246" y="15627"/>
                </a:lnTo>
                <a:lnTo>
                  <a:pt x="5503" y="15700"/>
                </a:lnTo>
                <a:lnTo>
                  <a:pt x="5393" y="15737"/>
                </a:lnTo>
                <a:lnTo>
                  <a:pt x="5320" y="15810"/>
                </a:lnTo>
                <a:lnTo>
                  <a:pt x="5246" y="15920"/>
                </a:lnTo>
                <a:lnTo>
                  <a:pt x="5246" y="16030"/>
                </a:lnTo>
                <a:lnTo>
                  <a:pt x="5210" y="16177"/>
                </a:lnTo>
                <a:lnTo>
                  <a:pt x="5246" y="16360"/>
                </a:lnTo>
                <a:lnTo>
                  <a:pt x="5246" y="16434"/>
                </a:lnTo>
                <a:lnTo>
                  <a:pt x="5283" y="16507"/>
                </a:lnTo>
                <a:lnTo>
                  <a:pt x="5356" y="16580"/>
                </a:lnTo>
                <a:lnTo>
                  <a:pt x="5430" y="16617"/>
                </a:lnTo>
                <a:lnTo>
                  <a:pt x="5540" y="16617"/>
                </a:lnTo>
                <a:lnTo>
                  <a:pt x="5870" y="16947"/>
                </a:lnTo>
                <a:lnTo>
                  <a:pt x="6237" y="17167"/>
                </a:lnTo>
                <a:lnTo>
                  <a:pt x="6567" y="17351"/>
                </a:lnTo>
                <a:lnTo>
                  <a:pt x="6750" y="17424"/>
                </a:lnTo>
                <a:lnTo>
                  <a:pt x="3449" y="17387"/>
                </a:lnTo>
                <a:lnTo>
                  <a:pt x="3596" y="17314"/>
                </a:lnTo>
                <a:lnTo>
                  <a:pt x="3926" y="17167"/>
                </a:lnTo>
                <a:lnTo>
                  <a:pt x="4256" y="16984"/>
                </a:lnTo>
                <a:lnTo>
                  <a:pt x="4476" y="16837"/>
                </a:lnTo>
                <a:lnTo>
                  <a:pt x="4696" y="16654"/>
                </a:lnTo>
                <a:lnTo>
                  <a:pt x="4770" y="16690"/>
                </a:lnTo>
                <a:lnTo>
                  <a:pt x="4880" y="16690"/>
                </a:lnTo>
                <a:lnTo>
                  <a:pt x="4953" y="16654"/>
                </a:lnTo>
                <a:lnTo>
                  <a:pt x="5026" y="16580"/>
                </a:lnTo>
                <a:lnTo>
                  <a:pt x="5136" y="16397"/>
                </a:lnTo>
                <a:lnTo>
                  <a:pt x="5210" y="16214"/>
                </a:lnTo>
                <a:lnTo>
                  <a:pt x="5173" y="16103"/>
                </a:lnTo>
                <a:lnTo>
                  <a:pt x="5100" y="16030"/>
                </a:lnTo>
                <a:lnTo>
                  <a:pt x="5063" y="15993"/>
                </a:lnTo>
                <a:lnTo>
                  <a:pt x="5100" y="15773"/>
                </a:lnTo>
                <a:lnTo>
                  <a:pt x="5100" y="15590"/>
                </a:lnTo>
                <a:close/>
                <a:moveTo>
                  <a:pt x="9795" y="0"/>
                </a:moveTo>
                <a:lnTo>
                  <a:pt x="9648" y="74"/>
                </a:lnTo>
                <a:lnTo>
                  <a:pt x="9391" y="110"/>
                </a:lnTo>
                <a:lnTo>
                  <a:pt x="9171" y="220"/>
                </a:lnTo>
                <a:lnTo>
                  <a:pt x="9061" y="294"/>
                </a:lnTo>
                <a:lnTo>
                  <a:pt x="8988" y="404"/>
                </a:lnTo>
                <a:lnTo>
                  <a:pt x="8951" y="514"/>
                </a:lnTo>
                <a:lnTo>
                  <a:pt x="8915" y="661"/>
                </a:lnTo>
                <a:lnTo>
                  <a:pt x="8915" y="771"/>
                </a:lnTo>
                <a:lnTo>
                  <a:pt x="8915" y="881"/>
                </a:lnTo>
                <a:lnTo>
                  <a:pt x="8988" y="1027"/>
                </a:lnTo>
                <a:lnTo>
                  <a:pt x="9025" y="1137"/>
                </a:lnTo>
                <a:lnTo>
                  <a:pt x="8254" y="2348"/>
                </a:lnTo>
                <a:lnTo>
                  <a:pt x="7631" y="2201"/>
                </a:lnTo>
                <a:lnTo>
                  <a:pt x="7007" y="2165"/>
                </a:lnTo>
                <a:lnTo>
                  <a:pt x="6384" y="2165"/>
                </a:lnTo>
                <a:lnTo>
                  <a:pt x="5797" y="2238"/>
                </a:lnTo>
                <a:lnTo>
                  <a:pt x="5650" y="2275"/>
                </a:lnTo>
                <a:lnTo>
                  <a:pt x="5577" y="2385"/>
                </a:lnTo>
                <a:lnTo>
                  <a:pt x="5100" y="2348"/>
                </a:lnTo>
                <a:lnTo>
                  <a:pt x="4623" y="2421"/>
                </a:lnTo>
                <a:lnTo>
                  <a:pt x="4109" y="2495"/>
                </a:lnTo>
                <a:lnTo>
                  <a:pt x="3632" y="2641"/>
                </a:lnTo>
                <a:lnTo>
                  <a:pt x="3192" y="2825"/>
                </a:lnTo>
                <a:lnTo>
                  <a:pt x="2715" y="3045"/>
                </a:lnTo>
                <a:lnTo>
                  <a:pt x="2312" y="3302"/>
                </a:lnTo>
                <a:lnTo>
                  <a:pt x="1945" y="3558"/>
                </a:lnTo>
                <a:lnTo>
                  <a:pt x="1505" y="3925"/>
                </a:lnTo>
                <a:lnTo>
                  <a:pt x="1138" y="4365"/>
                </a:lnTo>
                <a:lnTo>
                  <a:pt x="808" y="4806"/>
                </a:lnTo>
                <a:lnTo>
                  <a:pt x="551" y="5282"/>
                </a:lnTo>
                <a:lnTo>
                  <a:pt x="331" y="5796"/>
                </a:lnTo>
                <a:lnTo>
                  <a:pt x="184" y="6346"/>
                </a:lnTo>
                <a:lnTo>
                  <a:pt x="74" y="6896"/>
                </a:lnTo>
                <a:lnTo>
                  <a:pt x="1" y="7447"/>
                </a:lnTo>
                <a:lnTo>
                  <a:pt x="1" y="7997"/>
                </a:lnTo>
                <a:lnTo>
                  <a:pt x="38" y="8547"/>
                </a:lnTo>
                <a:lnTo>
                  <a:pt x="148" y="9097"/>
                </a:lnTo>
                <a:lnTo>
                  <a:pt x="294" y="9648"/>
                </a:lnTo>
                <a:lnTo>
                  <a:pt x="478" y="10161"/>
                </a:lnTo>
                <a:lnTo>
                  <a:pt x="698" y="10638"/>
                </a:lnTo>
                <a:lnTo>
                  <a:pt x="991" y="11115"/>
                </a:lnTo>
                <a:lnTo>
                  <a:pt x="1358" y="11555"/>
                </a:lnTo>
                <a:lnTo>
                  <a:pt x="1725" y="11958"/>
                </a:lnTo>
                <a:lnTo>
                  <a:pt x="2165" y="12325"/>
                </a:lnTo>
                <a:lnTo>
                  <a:pt x="2679" y="12655"/>
                </a:lnTo>
                <a:lnTo>
                  <a:pt x="3156" y="12912"/>
                </a:lnTo>
                <a:lnTo>
                  <a:pt x="3706" y="13132"/>
                </a:lnTo>
                <a:lnTo>
                  <a:pt x="4256" y="13279"/>
                </a:lnTo>
                <a:lnTo>
                  <a:pt x="4806" y="13389"/>
                </a:lnTo>
                <a:lnTo>
                  <a:pt x="5393" y="13462"/>
                </a:lnTo>
                <a:lnTo>
                  <a:pt x="5943" y="13462"/>
                </a:lnTo>
                <a:lnTo>
                  <a:pt x="6494" y="13426"/>
                </a:lnTo>
                <a:lnTo>
                  <a:pt x="7044" y="13352"/>
                </a:lnTo>
                <a:lnTo>
                  <a:pt x="7594" y="13206"/>
                </a:lnTo>
                <a:lnTo>
                  <a:pt x="8108" y="13022"/>
                </a:lnTo>
                <a:lnTo>
                  <a:pt x="8621" y="12802"/>
                </a:lnTo>
                <a:lnTo>
                  <a:pt x="9098" y="12509"/>
                </a:lnTo>
                <a:lnTo>
                  <a:pt x="9538" y="12215"/>
                </a:lnTo>
                <a:lnTo>
                  <a:pt x="10052" y="11775"/>
                </a:lnTo>
                <a:lnTo>
                  <a:pt x="10492" y="11262"/>
                </a:lnTo>
                <a:lnTo>
                  <a:pt x="10932" y="10711"/>
                </a:lnTo>
                <a:lnTo>
                  <a:pt x="11299" y="10161"/>
                </a:lnTo>
                <a:lnTo>
                  <a:pt x="11629" y="9538"/>
                </a:lnTo>
                <a:lnTo>
                  <a:pt x="11886" y="8914"/>
                </a:lnTo>
                <a:lnTo>
                  <a:pt x="12106" y="8290"/>
                </a:lnTo>
                <a:lnTo>
                  <a:pt x="12179" y="7924"/>
                </a:lnTo>
                <a:lnTo>
                  <a:pt x="12216" y="7593"/>
                </a:lnTo>
                <a:lnTo>
                  <a:pt x="12253" y="7080"/>
                </a:lnTo>
                <a:lnTo>
                  <a:pt x="12216" y="6603"/>
                </a:lnTo>
                <a:lnTo>
                  <a:pt x="12106" y="6126"/>
                </a:lnTo>
                <a:lnTo>
                  <a:pt x="11922" y="5649"/>
                </a:lnTo>
                <a:lnTo>
                  <a:pt x="11739" y="5172"/>
                </a:lnTo>
                <a:lnTo>
                  <a:pt x="11482" y="4732"/>
                </a:lnTo>
                <a:lnTo>
                  <a:pt x="11189" y="4329"/>
                </a:lnTo>
                <a:lnTo>
                  <a:pt x="10859" y="3962"/>
                </a:lnTo>
                <a:lnTo>
                  <a:pt x="10822" y="3852"/>
                </a:lnTo>
                <a:lnTo>
                  <a:pt x="10712" y="3815"/>
                </a:lnTo>
                <a:lnTo>
                  <a:pt x="10272" y="3375"/>
                </a:lnTo>
                <a:lnTo>
                  <a:pt x="10162" y="3302"/>
                </a:lnTo>
                <a:lnTo>
                  <a:pt x="9832" y="3082"/>
                </a:lnTo>
                <a:lnTo>
                  <a:pt x="9501" y="2861"/>
                </a:lnTo>
                <a:lnTo>
                  <a:pt x="9135" y="2678"/>
                </a:lnTo>
                <a:lnTo>
                  <a:pt x="8768" y="2531"/>
                </a:lnTo>
                <a:lnTo>
                  <a:pt x="8804" y="2458"/>
                </a:lnTo>
                <a:lnTo>
                  <a:pt x="8841" y="2421"/>
                </a:lnTo>
                <a:lnTo>
                  <a:pt x="8804" y="2348"/>
                </a:lnTo>
                <a:lnTo>
                  <a:pt x="9171" y="1871"/>
                </a:lnTo>
                <a:lnTo>
                  <a:pt x="9501" y="1394"/>
                </a:lnTo>
                <a:lnTo>
                  <a:pt x="9758" y="1394"/>
                </a:lnTo>
                <a:lnTo>
                  <a:pt x="9868" y="1358"/>
                </a:lnTo>
                <a:lnTo>
                  <a:pt x="9978" y="1284"/>
                </a:lnTo>
                <a:lnTo>
                  <a:pt x="10052" y="1211"/>
                </a:lnTo>
                <a:lnTo>
                  <a:pt x="10602" y="1468"/>
                </a:lnTo>
                <a:lnTo>
                  <a:pt x="11079" y="1798"/>
                </a:lnTo>
                <a:lnTo>
                  <a:pt x="11556" y="2128"/>
                </a:lnTo>
                <a:lnTo>
                  <a:pt x="11996" y="2531"/>
                </a:lnTo>
                <a:lnTo>
                  <a:pt x="12399" y="2972"/>
                </a:lnTo>
                <a:lnTo>
                  <a:pt x="12766" y="3412"/>
                </a:lnTo>
                <a:lnTo>
                  <a:pt x="13060" y="3925"/>
                </a:lnTo>
                <a:lnTo>
                  <a:pt x="13353" y="4439"/>
                </a:lnTo>
                <a:lnTo>
                  <a:pt x="13573" y="4989"/>
                </a:lnTo>
                <a:lnTo>
                  <a:pt x="13757" y="5539"/>
                </a:lnTo>
                <a:lnTo>
                  <a:pt x="13903" y="6126"/>
                </a:lnTo>
                <a:lnTo>
                  <a:pt x="14013" y="6713"/>
                </a:lnTo>
                <a:lnTo>
                  <a:pt x="14087" y="7300"/>
                </a:lnTo>
                <a:lnTo>
                  <a:pt x="14087" y="7887"/>
                </a:lnTo>
                <a:lnTo>
                  <a:pt x="14087" y="8510"/>
                </a:lnTo>
                <a:lnTo>
                  <a:pt x="14013" y="9097"/>
                </a:lnTo>
                <a:lnTo>
                  <a:pt x="13867" y="9758"/>
                </a:lnTo>
                <a:lnTo>
                  <a:pt x="13720" y="10381"/>
                </a:lnTo>
                <a:lnTo>
                  <a:pt x="13463" y="11005"/>
                </a:lnTo>
                <a:lnTo>
                  <a:pt x="13206" y="11592"/>
                </a:lnTo>
                <a:lnTo>
                  <a:pt x="12876" y="12179"/>
                </a:lnTo>
                <a:lnTo>
                  <a:pt x="12473" y="12692"/>
                </a:lnTo>
                <a:lnTo>
                  <a:pt x="12069" y="13206"/>
                </a:lnTo>
                <a:lnTo>
                  <a:pt x="11592" y="13683"/>
                </a:lnTo>
                <a:lnTo>
                  <a:pt x="11079" y="14049"/>
                </a:lnTo>
                <a:lnTo>
                  <a:pt x="10565" y="14416"/>
                </a:lnTo>
                <a:lnTo>
                  <a:pt x="9978" y="14710"/>
                </a:lnTo>
                <a:lnTo>
                  <a:pt x="9391" y="14966"/>
                </a:lnTo>
                <a:lnTo>
                  <a:pt x="8804" y="15150"/>
                </a:lnTo>
                <a:lnTo>
                  <a:pt x="8181" y="15260"/>
                </a:lnTo>
                <a:lnTo>
                  <a:pt x="7557" y="15333"/>
                </a:lnTo>
                <a:lnTo>
                  <a:pt x="6897" y="15370"/>
                </a:lnTo>
                <a:lnTo>
                  <a:pt x="6420" y="15333"/>
                </a:lnTo>
                <a:lnTo>
                  <a:pt x="5943" y="15296"/>
                </a:lnTo>
                <a:lnTo>
                  <a:pt x="5466" y="15186"/>
                </a:lnTo>
                <a:lnTo>
                  <a:pt x="5026" y="15076"/>
                </a:lnTo>
                <a:lnTo>
                  <a:pt x="4549" y="14893"/>
                </a:lnTo>
                <a:lnTo>
                  <a:pt x="4109" y="14673"/>
                </a:lnTo>
                <a:lnTo>
                  <a:pt x="3632" y="14453"/>
                </a:lnTo>
                <a:lnTo>
                  <a:pt x="3669" y="14416"/>
                </a:lnTo>
                <a:lnTo>
                  <a:pt x="3706" y="14343"/>
                </a:lnTo>
                <a:lnTo>
                  <a:pt x="3706" y="14269"/>
                </a:lnTo>
                <a:lnTo>
                  <a:pt x="3706" y="14196"/>
                </a:lnTo>
                <a:lnTo>
                  <a:pt x="3669" y="14123"/>
                </a:lnTo>
                <a:lnTo>
                  <a:pt x="3522" y="14013"/>
                </a:lnTo>
                <a:lnTo>
                  <a:pt x="3376" y="13939"/>
                </a:lnTo>
                <a:lnTo>
                  <a:pt x="3229" y="13903"/>
                </a:lnTo>
                <a:lnTo>
                  <a:pt x="3009" y="13903"/>
                </a:lnTo>
                <a:lnTo>
                  <a:pt x="2899" y="13939"/>
                </a:lnTo>
                <a:lnTo>
                  <a:pt x="2752" y="14013"/>
                </a:lnTo>
                <a:lnTo>
                  <a:pt x="2642" y="14123"/>
                </a:lnTo>
                <a:lnTo>
                  <a:pt x="2605" y="14269"/>
                </a:lnTo>
                <a:lnTo>
                  <a:pt x="2605" y="14416"/>
                </a:lnTo>
                <a:lnTo>
                  <a:pt x="2642" y="14563"/>
                </a:lnTo>
                <a:lnTo>
                  <a:pt x="2715" y="14710"/>
                </a:lnTo>
                <a:lnTo>
                  <a:pt x="2825" y="14820"/>
                </a:lnTo>
                <a:lnTo>
                  <a:pt x="2972" y="14856"/>
                </a:lnTo>
                <a:lnTo>
                  <a:pt x="3119" y="14893"/>
                </a:lnTo>
                <a:lnTo>
                  <a:pt x="3266" y="14856"/>
                </a:lnTo>
                <a:lnTo>
                  <a:pt x="3376" y="14746"/>
                </a:lnTo>
                <a:lnTo>
                  <a:pt x="3522" y="14856"/>
                </a:lnTo>
                <a:lnTo>
                  <a:pt x="4036" y="15150"/>
                </a:lnTo>
                <a:lnTo>
                  <a:pt x="4439" y="15333"/>
                </a:lnTo>
                <a:lnTo>
                  <a:pt x="4806" y="15480"/>
                </a:lnTo>
                <a:lnTo>
                  <a:pt x="4770" y="15553"/>
                </a:lnTo>
                <a:lnTo>
                  <a:pt x="4733" y="15590"/>
                </a:lnTo>
                <a:lnTo>
                  <a:pt x="4659" y="15810"/>
                </a:lnTo>
                <a:lnTo>
                  <a:pt x="4623" y="16030"/>
                </a:lnTo>
                <a:lnTo>
                  <a:pt x="4586" y="16470"/>
                </a:lnTo>
                <a:lnTo>
                  <a:pt x="3963" y="16654"/>
                </a:lnTo>
                <a:lnTo>
                  <a:pt x="3376" y="16910"/>
                </a:lnTo>
                <a:lnTo>
                  <a:pt x="2752" y="17167"/>
                </a:lnTo>
                <a:lnTo>
                  <a:pt x="2128" y="17387"/>
                </a:lnTo>
                <a:lnTo>
                  <a:pt x="2055" y="17424"/>
                </a:lnTo>
                <a:lnTo>
                  <a:pt x="2018" y="17497"/>
                </a:lnTo>
                <a:lnTo>
                  <a:pt x="1982" y="17571"/>
                </a:lnTo>
                <a:lnTo>
                  <a:pt x="1982" y="17644"/>
                </a:lnTo>
                <a:lnTo>
                  <a:pt x="2018" y="17717"/>
                </a:lnTo>
                <a:lnTo>
                  <a:pt x="2055" y="17791"/>
                </a:lnTo>
                <a:lnTo>
                  <a:pt x="2128" y="17828"/>
                </a:lnTo>
                <a:lnTo>
                  <a:pt x="2202" y="17864"/>
                </a:lnTo>
                <a:lnTo>
                  <a:pt x="8401" y="17901"/>
                </a:lnTo>
                <a:lnTo>
                  <a:pt x="8474" y="17901"/>
                </a:lnTo>
                <a:lnTo>
                  <a:pt x="8548" y="17864"/>
                </a:lnTo>
                <a:lnTo>
                  <a:pt x="8621" y="17791"/>
                </a:lnTo>
                <a:lnTo>
                  <a:pt x="8621" y="17717"/>
                </a:lnTo>
                <a:lnTo>
                  <a:pt x="8621" y="17644"/>
                </a:lnTo>
                <a:lnTo>
                  <a:pt x="8621" y="17571"/>
                </a:lnTo>
                <a:lnTo>
                  <a:pt x="8584" y="17497"/>
                </a:lnTo>
                <a:lnTo>
                  <a:pt x="8474" y="17424"/>
                </a:lnTo>
                <a:lnTo>
                  <a:pt x="8108" y="17277"/>
                </a:lnTo>
                <a:lnTo>
                  <a:pt x="7667" y="17167"/>
                </a:lnTo>
                <a:lnTo>
                  <a:pt x="7264" y="17057"/>
                </a:lnTo>
                <a:lnTo>
                  <a:pt x="6860" y="16947"/>
                </a:lnTo>
                <a:lnTo>
                  <a:pt x="6494" y="16764"/>
                </a:lnTo>
                <a:lnTo>
                  <a:pt x="6163" y="16544"/>
                </a:lnTo>
                <a:lnTo>
                  <a:pt x="5907" y="16324"/>
                </a:lnTo>
                <a:lnTo>
                  <a:pt x="5797" y="16214"/>
                </a:lnTo>
                <a:lnTo>
                  <a:pt x="5650" y="16140"/>
                </a:lnTo>
                <a:lnTo>
                  <a:pt x="5650" y="16103"/>
                </a:lnTo>
                <a:lnTo>
                  <a:pt x="5687" y="15920"/>
                </a:lnTo>
                <a:lnTo>
                  <a:pt x="5650" y="15737"/>
                </a:lnTo>
                <a:lnTo>
                  <a:pt x="6127" y="15810"/>
                </a:lnTo>
                <a:lnTo>
                  <a:pt x="6640" y="15847"/>
                </a:lnTo>
                <a:lnTo>
                  <a:pt x="7631" y="15847"/>
                </a:lnTo>
                <a:lnTo>
                  <a:pt x="8218" y="15773"/>
                </a:lnTo>
                <a:lnTo>
                  <a:pt x="8841" y="15627"/>
                </a:lnTo>
                <a:lnTo>
                  <a:pt x="9428" y="15480"/>
                </a:lnTo>
                <a:lnTo>
                  <a:pt x="10015" y="15260"/>
                </a:lnTo>
                <a:lnTo>
                  <a:pt x="10565" y="14966"/>
                </a:lnTo>
                <a:lnTo>
                  <a:pt x="11079" y="14673"/>
                </a:lnTo>
                <a:lnTo>
                  <a:pt x="11592" y="14306"/>
                </a:lnTo>
                <a:lnTo>
                  <a:pt x="12069" y="13903"/>
                </a:lnTo>
                <a:lnTo>
                  <a:pt x="12509" y="13462"/>
                </a:lnTo>
                <a:lnTo>
                  <a:pt x="12913" y="12986"/>
                </a:lnTo>
                <a:lnTo>
                  <a:pt x="13280" y="12472"/>
                </a:lnTo>
                <a:lnTo>
                  <a:pt x="13573" y="11922"/>
                </a:lnTo>
                <a:lnTo>
                  <a:pt x="13867" y="11372"/>
                </a:lnTo>
                <a:lnTo>
                  <a:pt x="14087" y="10785"/>
                </a:lnTo>
                <a:lnTo>
                  <a:pt x="14307" y="10198"/>
                </a:lnTo>
                <a:lnTo>
                  <a:pt x="14417" y="9574"/>
                </a:lnTo>
                <a:lnTo>
                  <a:pt x="14527" y="8951"/>
                </a:lnTo>
                <a:lnTo>
                  <a:pt x="14600" y="8327"/>
                </a:lnTo>
                <a:lnTo>
                  <a:pt x="14600" y="7703"/>
                </a:lnTo>
                <a:lnTo>
                  <a:pt x="14564" y="7080"/>
                </a:lnTo>
                <a:lnTo>
                  <a:pt x="14490" y="6456"/>
                </a:lnTo>
                <a:lnTo>
                  <a:pt x="14380" y="5833"/>
                </a:lnTo>
                <a:lnTo>
                  <a:pt x="14197" y="5209"/>
                </a:lnTo>
                <a:lnTo>
                  <a:pt x="13977" y="4622"/>
                </a:lnTo>
                <a:lnTo>
                  <a:pt x="13720" y="3999"/>
                </a:lnTo>
                <a:lnTo>
                  <a:pt x="13353" y="3412"/>
                </a:lnTo>
                <a:lnTo>
                  <a:pt x="12986" y="2861"/>
                </a:lnTo>
                <a:lnTo>
                  <a:pt x="12509" y="2311"/>
                </a:lnTo>
                <a:lnTo>
                  <a:pt x="12032" y="1834"/>
                </a:lnTo>
                <a:lnTo>
                  <a:pt x="11482" y="1394"/>
                </a:lnTo>
                <a:lnTo>
                  <a:pt x="10895" y="1027"/>
                </a:lnTo>
                <a:lnTo>
                  <a:pt x="10602" y="881"/>
                </a:lnTo>
                <a:lnTo>
                  <a:pt x="10272" y="734"/>
                </a:lnTo>
                <a:lnTo>
                  <a:pt x="10308" y="587"/>
                </a:lnTo>
                <a:lnTo>
                  <a:pt x="10308" y="441"/>
                </a:lnTo>
                <a:lnTo>
                  <a:pt x="10272" y="294"/>
                </a:lnTo>
                <a:lnTo>
                  <a:pt x="10198" y="147"/>
                </a:lnTo>
                <a:lnTo>
                  <a:pt x="10088" y="74"/>
                </a:lnTo>
                <a:lnTo>
                  <a:pt x="9942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80" name="Google Shape;280;p17"/>
          <p:cNvSpPr/>
          <p:nvPr/>
        </p:nvSpPr>
        <p:spPr>
          <a:xfrm>
            <a:off x="7063610" y="4132028"/>
            <a:ext cx="456818" cy="425588"/>
          </a:xfrm>
          <a:custGeom>
            <a:avLst/>
            <a:gdLst/>
            <a:ahLst/>
            <a:cxnLst/>
            <a:rect l="l" t="t" r="r" b="b"/>
            <a:pathLst>
              <a:path w="16105" h="15004" extrusionOk="0">
                <a:moveTo>
                  <a:pt x="13170" y="587"/>
                </a:moveTo>
                <a:lnTo>
                  <a:pt x="13206" y="624"/>
                </a:lnTo>
                <a:lnTo>
                  <a:pt x="13280" y="661"/>
                </a:lnTo>
                <a:lnTo>
                  <a:pt x="13353" y="697"/>
                </a:lnTo>
                <a:lnTo>
                  <a:pt x="13610" y="771"/>
                </a:lnTo>
                <a:lnTo>
                  <a:pt x="13830" y="844"/>
                </a:lnTo>
                <a:lnTo>
                  <a:pt x="14013" y="954"/>
                </a:lnTo>
                <a:lnTo>
                  <a:pt x="14160" y="1174"/>
                </a:lnTo>
                <a:lnTo>
                  <a:pt x="14307" y="1394"/>
                </a:lnTo>
                <a:lnTo>
                  <a:pt x="14343" y="1651"/>
                </a:lnTo>
                <a:lnTo>
                  <a:pt x="14307" y="1908"/>
                </a:lnTo>
                <a:lnTo>
                  <a:pt x="14233" y="2128"/>
                </a:lnTo>
                <a:lnTo>
                  <a:pt x="14087" y="2348"/>
                </a:lnTo>
                <a:lnTo>
                  <a:pt x="13903" y="2531"/>
                </a:lnTo>
                <a:lnTo>
                  <a:pt x="13683" y="2678"/>
                </a:lnTo>
                <a:lnTo>
                  <a:pt x="13463" y="2788"/>
                </a:lnTo>
                <a:lnTo>
                  <a:pt x="13170" y="2825"/>
                </a:lnTo>
                <a:lnTo>
                  <a:pt x="12840" y="2788"/>
                </a:lnTo>
                <a:lnTo>
                  <a:pt x="12656" y="2751"/>
                </a:lnTo>
                <a:lnTo>
                  <a:pt x="12546" y="2715"/>
                </a:lnTo>
                <a:lnTo>
                  <a:pt x="12436" y="2641"/>
                </a:lnTo>
                <a:lnTo>
                  <a:pt x="12363" y="2495"/>
                </a:lnTo>
                <a:lnTo>
                  <a:pt x="12289" y="2495"/>
                </a:lnTo>
                <a:lnTo>
                  <a:pt x="12253" y="2275"/>
                </a:lnTo>
                <a:lnTo>
                  <a:pt x="12253" y="2054"/>
                </a:lnTo>
                <a:lnTo>
                  <a:pt x="12253" y="1871"/>
                </a:lnTo>
                <a:lnTo>
                  <a:pt x="12289" y="1724"/>
                </a:lnTo>
                <a:lnTo>
                  <a:pt x="12399" y="1394"/>
                </a:lnTo>
                <a:lnTo>
                  <a:pt x="12583" y="1064"/>
                </a:lnTo>
                <a:lnTo>
                  <a:pt x="12840" y="807"/>
                </a:lnTo>
                <a:lnTo>
                  <a:pt x="12986" y="697"/>
                </a:lnTo>
                <a:lnTo>
                  <a:pt x="13170" y="587"/>
                </a:lnTo>
                <a:close/>
                <a:moveTo>
                  <a:pt x="9061" y="3338"/>
                </a:moveTo>
                <a:lnTo>
                  <a:pt x="9245" y="3412"/>
                </a:lnTo>
                <a:lnTo>
                  <a:pt x="9245" y="3448"/>
                </a:lnTo>
                <a:lnTo>
                  <a:pt x="9171" y="3632"/>
                </a:lnTo>
                <a:lnTo>
                  <a:pt x="9171" y="3668"/>
                </a:lnTo>
                <a:lnTo>
                  <a:pt x="9135" y="3632"/>
                </a:lnTo>
                <a:lnTo>
                  <a:pt x="9061" y="3522"/>
                </a:lnTo>
                <a:lnTo>
                  <a:pt x="8988" y="3448"/>
                </a:lnTo>
                <a:lnTo>
                  <a:pt x="8988" y="3412"/>
                </a:lnTo>
                <a:lnTo>
                  <a:pt x="8988" y="3375"/>
                </a:lnTo>
                <a:lnTo>
                  <a:pt x="9061" y="3338"/>
                </a:lnTo>
                <a:close/>
                <a:moveTo>
                  <a:pt x="14123" y="440"/>
                </a:moveTo>
                <a:lnTo>
                  <a:pt x="14233" y="477"/>
                </a:lnTo>
                <a:lnTo>
                  <a:pt x="14307" y="587"/>
                </a:lnTo>
                <a:lnTo>
                  <a:pt x="14417" y="661"/>
                </a:lnTo>
                <a:lnTo>
                  <a:pt x="14454" y="807"/>
                </a:lnTo>
                <a:lnTo>
                  <a:pt x="14527" y="807"/>
                </a:lnTo>
                <a:lnTo>
                  <a:pt x="14490" y="624"/>
                </a:lnTo>
                <a:lnTo>
                  <a:pt x="14454" y="477"/>
                </a:lnTo>
                <a:lnTo>
                  <a:pt x="14600" y="551"/>
                </a:lnTo>
                <a:lnTo>
                  <a:pt x="14784" y="624"/>
                </a:lnTo>
                <a:lnTo>
                  <a:pt x="14967" y="771"/>
                </a:lnTo>
                <a:lnTo>
                  <a:pt x="15114" y="881"/>
                </a:lnTo>
                <a:lnTo>
                  <a:pt x="15224" y="1064"/>
                </a:lnTo>
                <a:lnTo>
                  <a:pt x="15334" y="1211"/>
                </a:lnTo>
                <a:lnTo>
                  <a:pt x="15444" y="1578"/>
                </a:lnTo>
                <a:lnTo>
                  <a:pt x="15554" y="1944"/>
                </a:lnTo>
                <a:lnTo>
                  <a:pt x="15627" y="2385"/>
                </a:lnTo>
                <a:lnTo>
                  <a:pt x="15664" y="2568"/>
                </a:lnTo>
                <a:lnTo>
                  <a:pt x="15627" y="2788"/>
                </a:lnTo>
                <a:lnTo>
                  <a:pt x="15591" y="2972"/>
                </a:lnTo>
                <a:lnTo>
                  <a:pt x="15481" y="3118"/>
                </a:lnTo>
                <a:lnTo>
                  <a:pt x="15187" y="3412"/>
                </a:lnTo>
                <a:lnTo>
                  <a:pt x="14930" y="3595"/>
                </a:lnTo>
                <a:lnTo>
                  <a:pt x="14600" y="3705"/>
                </a:lnTo>
                <a:lnTo>
                  <a:pt x="14270" y="3779"/>
                </a:lnTo>
                <a:lnTo>
                  <a:pt x="13940" y="3815"/>
                </a:lnTo>
                <a:lnTo>
                  <a:pt x="13720" y="3779"/>
                </a:lnTo>
                <a:lnTo>
                  <a:pt x="13500" y="3742"/>
                </a:lnTo>
                <a:lnTo>
                  <a:pt x="13316" y="3668"/>
                </a:lnTo>
                <a:lnTo>
                  <a:pt x="13133" y="3595"/>
                </a:lnTo>
                <a:lnTo>
                  <a:pt x="12950" y="3485"/>
                </a:lnTo>
                <a:lnTo>
                  <a:pt x="12803" y="3338"/>
                </a:lnTo>
                <a:lnTo>
                  <a:pt x="12656" y="3192"/>
                </a:lnTo>
                <a:lnTo>
                  <a:pt x="12546" y="3045"/>
                </a:lnTo>
                <a:lnTo>
                  <a:pt x="12840" y="3118"/>
                </a:lnTo>
                <a:lnTo>
                  <a:pt x="13133" y="3155"/>
                </a:lnTo>
                <a:lnTo>
                  <a:pt x="13426" y="3118"/>
                </a:lnTo>
                <a:lnTo>
                  <a:pt x="13720" y="3045"/>
                </a:lnTo>
                <a:lnTo>
                  <a:pt x="13977" y="2935"/>
                </a:lnTo>
                <a:lnTo>
                  <a:pt x="14233" y="2751"/>
                </a:lnTo>
                <a:lnTo>
                  <a:pt x="14417" y="2495"/>
                </a:lnTo>
                <a:lnTo>
                  <a:pt x="14600" y="2238"/>
                </a:lnTo>
                <a:lnTo>
                  <a:pt x="14674" y="1981"/>
                </a:lnTo>
                <a:lnTo>
                  <a:pt x="14710" y="1724"/>
                </a:lnTo>
                <a:lnTo>
                  <a:pt x="14674" y="1468"/>
                </a:lnTo>
                <a:lnTo>
                  <a:pt x="14600" y="1211"/>
                </a:lnTo>
                <a:lnTo>
                  <a:pt x="14490" y="991"/>
                </a:lnTo>
                <a:lnTo>
                  <a:pt x="14343" y="771"/>
                </a:lnTo>
                <a:lnTo>
                  <a:pt x="14160" y="587"/>
                </a:lnTo>
                <a:lnTo>
                  <a:pt x="13940" y="440"/>
                </a:lnTo>
                <a:close/>
                <a:moveTo>
                  <a:pt x="13757" y="0"/>
                </a:moveTo>
                <a:lnTo>
                  <a:pt x="13610" y="74"/>
                </a:lnTo>
                <a:lnTo>
                  <a:pt x="13353" y="110"/>
                </a:lnTo>
                <a:lnTo>
                  <a:pt x="13133" y="147"/>
                </a:lnTo>
                <a:lnTo>
                  <a:pt x="12913" y="257"/>
                </a:lnTo>
                <a:lnTo>
                  <a:pt x="12729" y="404"/>
                </a:lnTo>
                <a:lnTo>
                  <a:pt x="12509" y="551"/>
                </a:lnTo>
                <a:lnTo>
                  <a:pt x="12363" y="734"/>
                </a:lnTo>
                <a:lnTo>
                  <a:pt x="12216" y="917"/>
                </a:lnTo>
                <a:lnTo>
                  <a:pt x="12069" y="1137"/>
                </a:lnTo>
                <a:lnTo>
                  <a:pt x="11996" y="1321"/>
                </a:lnTo>
                <a:lnTo>
                  <a:pt x="11922" y="1578"/>
                </a:lnTo>
                <a:lnTo>
                  <a:pt x="11849" y="1798"/>
                </a:lnTo>
                <a:lnTo>
                  <a:pt x="11849" y="2054"/>
                </a:lnTo>
                <a:lnTo>
                  <a:pt x="11849" y="2275"/>
                </a:lnTo>
                <a:lnTo>
                  <a:pt x="11886" y="2531"/>
                </a:lnTo>
                <a:lnTo>
                  <a:pt x="11959" y="2751"/>
                </a:lnTo>
                <a:lnTo>
                  <a:pt x="12033" y="2972"/>
                </a:lnTo>
                <a:lnTo>
                  <a:pt x="12143" y="3192"/>
                </a:lnTo>
                <a:lnTo>
                  <a:pt x="12253" y="3375"/>
                </a:lnTo>
                <a:lnTo>
                  <a:pt x="12399" y="3558"/>
                </a:lnTo>
                <a:lnTo>
                  <a:pt x="12583" y="3705"/>
                </a:lnTo>
                <a:lnTo>
                  <a:pt x="12766" y="3852"/>
                </a:lnTo>
                <a:lnTo>
                  <a:pt x="12986" y="3999"/>
                </a:lnTo>
                <a:lnTo>
                  <a:pt x="13206" y="4072"/>
                </a:lnTo>
                <a:lnTo>
                  <a:pt x="13426" y="4145"/>
                </a:lnTo>
                <a:lnTo>
                  <a:pt x="13683" y="4219"/>
                </a:lnTo>
                <a:lnTo>
                  <a:pt x="14123" y="4219"/>
                </a:lnTo>
                <a:lnTo>
                  <a:pt x="14564" y="4145"/>
                </a:lnTo>
                <a:lnTo>
                  <a:pt x="15004" y="3999"/>
                </a:lnTo>
                <a:lnTo>
                  <a:pt x="15371" y="3779"/>
                </a:lnTo>
                <a:lnTo>
                  <a:pt x="15591" y="3632"/>
                </a:lnTo>
                <a:lnTo>
                  <a:pt x="15737" y="3448"/>
                </a:lnTo>
                <a:lnTo>
                  <a:pt x="15884" y="3265"/>
                </a:lnTo>
                <a:lnTo>
                  <a:pt x="15994" y="3045"/>
                </a:lnTo>
                <a:lnTo>
                  <a:pt x="16067" y="2788"/>
                </a:lnTo>
                <a:lnTo>
                  <a:pt x="16104" y="2495"/>
                </a:lnTo>
                <a:lnTo>
                  <a:pt x="16067" y="2238"/>
                </a:lnTo>
                <a:lnTo>
                  <a:pt x="15994" y="1981"/>
                </a:lnTo>
                <a:lnTo>
                  <a:pt x="15884" y="1431"/>
                </a:lnTo>
                <a:lnTo>
                  <a:pt x="15774" y="1174"/>
                </a:lnTo>
                <a:lnTo>
                  <a:pt x="15664" y="954"/>
                </a:lnTo>
                <a:lnTo>
                  <a:pt x="15517" y="734"/>
                </a:lnTo>
                <a:lnTo>
                  <a:pt x="15371" y="551"/>
                </a:lnTo>
                <a:lnTo>
                  <a:pt x="15150" y="367"/>
                </a:lnTo>
                <a:lnTo>
                  <a:pt x="14930" y="220"/>
                </a:lnTo>
                <a:lnTo>
                  <a:pt x="14637" y="74"/>
                </a:lnTo>
                <a:lnTo>
                  <a:pt x="14270" y="0"/>
                </a:lnTo>
                <a:close/>
                <a:moveTo>
                  <a:pt x="11115" y="4549"/>
                </a:moveTo>
                <a:lnTo>
                  <a:pt x="11446" y="4842"/>
                </a:lnTo>
                <a:lnTo>
                  <a:pt x="11299" y="4952"/>
                </a:lnTo>
                <a:lnTo>
                  <a:pt x="11115" y="4916"/>
                </a:lnTo>
                <a:lnTo>
                  <a:pt x="10932" y="4916"/>
                </a:lnTo>
                <a:lnTo>
                  <a:pt x="10639" y="4952"/>
                </a:lnTo>
                <a:lnTo>
                  <a:pt x="10859" y="4732"/>
                </a:lnTo>
                <a:lnTo>
                  <a:pt x="11115" y="4549"/>
                </a:lnTo>
                <a:close/>
                <a:moveTo>
                  <a:pt x="6860" y="3632"/>
                </a:moveTo>
                <a:lnTo>
                  <a:pt x="7007" y="3668"/>
                </a:lnTo>
                <a:lnTo>
                  <a:pt x="7044" y="3705"/>
                </a:lnTo>
                <a:lnTo>
                  <a:pt x="7044" y="3742"/>
                </a:lnTo>
                <a:lnTo>
                  <a:pt x="7044" y="3779"/>
                </a:lnTo>
                <a:lnTo>
                  <a:pt x="7080" y="3852"/>
                </a:lnTo>
                <a:lnTo>
                  <a:pt x="7191" y="3889"/>
                </a:lnTo>
                <a:lnTo>
                  <a:pt x="7374" y="3889"/>
                </a:lnTo>
                <a:lnTo>
                  <a:pt x="7411" y="3925"/>
                </a:lnTo>
                <a:lnTo>
                  <a:pt x="7447" y="4035"/>
                </a:lnTo>
                <a:lnTo>
                  <a:pt x="7484" y="4145"/>
                </a:lnTo>
                <a:lnTo>
                  <a:pt x="7484" y="4255"/>
                </a:lnTo>
                <a:lnTo>
                  <a:pt x="7447" y="4512"/>
                </a:lnTo>
                <a:lnTo>
                  <a:pt x="7374" y="4769"/>
                </a:lnTo>
                <a:lnTo>
                  <a:pt x="7227" y="5026"/>
                </a:lnTo>
                <a:lnTo>
                  <a:pt x="7154" y="5136"/>
                </a:lnTo>
                <a:lnTo>
                  <a:pt x="7044" y="5209"/>
                </a:lnTo>
                <a:lnTo>
                  <a:pt x="6934" y="5246"/>
                </a:lnTo>
                <a:lnTo>
                  <a:pt x="6787" y="5246"/>
                </a:lnTo>
                <a:lnTo>
                  <a:pt x="6787" y="4989"/>
                </a:lnTo>
                <a:lnTo>
                  <a:pt x="6750" y="4769"/>
                </a:lnTo>
                <a:lnTo>
                  <a:pt x="6640" y="4549"/>
                </a:lnTo>
                <a:lnTo>
                  <a:pt x="6494" y="4329"/>
                </a:lnTo>
                <a:lnTo>
                  <a:pt x="6310" y="4145"/>
                </a:lnTo>
                <a:lnTo>
                  <a:pt x="6090" y="4035"/>
                </a:lnTo>
                <a:lnTo>
                  <a:pt x="6090" y="3925"/>
                </a:lnTo>
                <a:lnTo>
                  <a:pt x="6163" y="3852"/>
                </a:lnTo>
                <a:lnTo>
                  <a:pt x="6237" y="3779"/>
                </a:lnTo>
                <a:lnTo>
                  <a:pt x="6347" y="3742"/>
                </a:lnTo>
                <a:lnTo>
                  <a:pt x="6567" y="3705"/>
                </a:lnTo>
                <a:lnTo>
                  <a:pt x="6860" y="3632"/>
                </a:lnTo>
                <a:close/>
                <a:moveTo>
                  <a:pt x="6530" y="3192"/>
                </a:moveTo>
                <a:lnTo>
                  <a:pt x="6494" y="3228"/>
                </a:lnTo>
                <a:lnTo>
                  <a:pt x="6457" y="3302"/>
                </a:lnTo>
                <a:lnTo>
                  <a:pt x="6457" y="3338"/>
                </a:lnTo>
                <a:lnTo>
                  <a:pt x="6457" y="3412"/>
                </a:lnTo>
                <a:lnTo>
                  <a:pt x="6200" y="3485"/>
                </a:lnTo>
                <a:lnTo>
                  <a:pt x="5980" y="3558"/>
                </a:lnTo>
                <a:lnTo>
                  <a:pt x="5797" y="3742"/>
                </a:lnTo>
                <a:lnTo>
                  <a:pt x="5760" y="3815"/>
                </a:lnTo>
                <a:lnTo>
                  <a:pt x="5687" y="3925"/>
                </a:lnTo>
                <a:lnTo>
                  <a:pt x="5687" y="4035"/>
                </a:lnTo>
                <a:lnTo>
                  <a:pt x="5687" y="4072"/>
                </a:lnTo>
                <a:lnTo>
                  <a:pt x="5797" y="4219"/>
                </a:lnTo>
                <a:lnTo>
                  <a:pt x="5907" y="4292"/>
                </a:lnTo>
                <a:lnTo>
                  <a:pt x="6053" y="4365"/>
                </a:lnTo>
                <a:lnTo>
                  <a:pt x="6163" y="4439"/>
                </a:lnTo>
                <a:lnTo>
                  <a:pt x="6274" y="4512"/>
                </a:lnTo>
                <a:lnTo>
                  <a:pt x="6347" y="4622"/>
                </a:lnTo>
                <a:lnTo>
                  <a:pt x="6420" y="4769"/>
                </a:lnTo>
                <a:lnTo>
                  <a:pt x="6494" y="5026"/>
                </a:lnTo>
                <a:lnTo>
                  <a:pt x="6457" y="5282"/>
                </a:lnTo>
                <a:lnTo>
                  <a:pt x="6494" y="5392"/>
                </a:lnTo>
                <a:lnTo>
                  <a:pt x="6530" y="5466"/>
                </a:lnTo>
                <a:lnTo>
                  <a:pt x="6750" y="5539"/>
                </a:lnTo>
                <a:lnTo>
                  <a:pt x="6934" y="5539"/>
                </a:lnTo>
                <a:lnTo>
                  <a:pt x="7117" y="5503"/>
                </a:lnTo>
                <a:lnTo>
                  <a:pt x="7264" y="5429"/>
                </a:lnTo>
                <a:lnTo>
                  <a:pt x="7411" y="5282"/>
                </a:lnTo>
                <a:lnTo>
                  <a:pt x="7521" y="5136"/>
                </a:lnTo>
                <a:lnTo>
                  <a:pt x="7631" y="4952"/>
                </a:lnTo>
                <a:lnTo>
                  <a:pt x="7704" y="4769"/>
                </a:lnTo>
                <a:lnTo>
                  <a:pt x="7741" y="4585"/>
                </a:lnTo>
                <a:lnTo>
                  <a:pt x="7777" y="4365"/>
                </a:lnTo>
                <a:lnTo>
                  <a:pt x="7777" y="4145"/>
                </a:lnTo>
                <a:lnTo>
                  <a:pt x="7777" y="3925"/>
                </a:lnTo>
                <a:lnTo>
                  <a:pt x="7704" y="3779"/>
                </a:lnTo>
                <a:lnTo>
                  <a:pt x="7631" y="3668"/>
                </a:lnTo>
                <a:lnTo>
                  <a:pt x="7484" y="3595"/>
                </a:lnTo>
                <a:lnTo>
                  <a:pt x="7337" y="3595"/>
                </a:lnTo>
                <a:lnTo>
                  <a:pt x="7301" y="3485"/>
                </a:lnTo>
                <a:lnTo>
                  <a:pt x="7227" y="3448"/>
                </a:lnTo>
                <a:lnTo>
                  <a:pt x="7044" y="3375"/>
                </a:lnTo>
                <a:lnTo>
                  <a:pt x="6824" y="3302"/>
                </a:lnTo>
                <a:lnTo>
                  <a:pt x="6677" y="3228"/>
                </a:lnTo>
                <a:lnTo>
                  <a:pt x="6567" y="3192"/>
                </a:lnTo>
                <a:close/>
                <a:moveTo>
                  <a:pt x="11739" y="5136"/>
                </a:moveTo>
                <a:lnTo>
                  <a:pt x="12179" y="5686"/>
                </a:lnTo>
                <a:lnTo>
                  <a:pt x="11776" y="5796"/>
                </a:lnTo>
                <a:lnTo>
                  <a:pt x="11409" y="6016"/>
                </a:lnTo>
                <a:lnTo>
                  <a:pt x="11042" y="6236"/>
                </a:lnTo>
                <a:lnTo>
                  <a:pt x="10895" y="6383"/>
                </a:lnTo>
                <a:lnTo>
                  <a:pt x="10785" y="6566"/>
                </a:lnTo>
                <a:lnTo>
                  <a:pt x="10749" y="6640"/>
                </a:lnTo>
                <a:lnTo>
                  <a:pt x="10785" y="6676"/>
                </a:lnTo>
                <a:lnTo>
                  <a:pt x="10859" y="6713"/>
                </a:lnTo>
                <a:lnTo>
                  <a:pt x="10932" y="6713"/>
                </a:lnTo>
                <a:lnTo>
                  <a:pt x="11262" y="6493"/>
                </a:lnTo>
                <a:lnTo>
                  <a:pt x="11556" y="6310"/>
                </a:lnTo>
                <a:lnTo>
                  <a:pt x="11849" y="6199"/>
                </a:lnTo>
                <a:lnTo>
                  <a:pt x="12143" y="6089"/>
                </a:lnTo>
                <a:lnTo>
                  <a:pt x="12253" y="6053"/>
                </a:lnTo>
                <a:lnTo>
                  <a:pt x="12363" y="6016"/>
                </a:lnTo>
                <a:lnTo>
                  <a:pt x="12399" y="5979"/>
                </a:lnTo>
                <a:lnTo>
                  <a:pt x="12619" y="6456"/>
                </a:lnTo>
                <a:lnTo>
                  <a:pt x="12840" y="6896"/>
                </a:lnTo>
                <a:lnTo>
                  <a:pt x="12803" y="6933"/>
                </a:lnTo>
                <a:lnTo>
                  <a:pt x="12326" y="7043"/>
                </a:lnTo>
                <a:lnTo>
                  <a:pt x="11812" y="7117"/>
                </a:lnTo>
                <a:lnTo>
                  <a:pt x="11299" y="7117"/>
                </a:lnTo>
                <a:lnTo>
                  <a:pt x="10749" y="7080"/>
                </a:lnTo>
                <a:lnTo>
                  <a:pt x="10675" y="7117"/>
                </a:lnTo>
                <a:lnTo>
                  <a:pt x="10639" y="7153"/>
                </a:lnTo>
                <a:lnTo>
                  <a:pt x="10639" y="7227"/>
                </a:lnTo>
                <a:lnTo>
                  <a:pt x="10712" y="7300"/>
                </a:lnTo>
                <a:lnTo>
                  <a:pt x="10932" y="7373"/>
                </a:lnTo>
                <a:lnTo>
                  <a:pt x="11189" y="7447"/>
                </a:lnTo>
                <a:lnTo>
                  <a:pt x="11702" y="7483"/>
                </a:lnTo>
                <a:lnTo>
                  <a:pt x="11959" y="7483"/>
                </a:lnTo>
                <a:lnTo>
                  <a:pt x="12216" y="7447"/>
                </a:lnTo>
                <a:lnTo>
                  <a:pt x="12583" y="7373"/>
                </a:lnTo>
                <a:lnTo>
                  <a:pt x="12693" y="7373"/>
                </a:lnTo>
                <a:lnTo>
                  <a:pt x="12766" y="7337"/>
                </a:lnTo>
                <a:lnTo>
                  <a:pt x="12803" y="7410"/>
                </a:lnTo>
                <a:lnTo>
                  <a:pt x="12840" y="7447"/>
                </a:lnTo>
                <a:lnTo>
                  <a:pt x="12876" y="7483"/>
                </a:lnTo>
                <a:lnTo>
                  <a:pt x="12986" y="7520"/>
                </a:lnTo>
                <a:lnTo>
                  <a:pt x="13023" y="7777"/>
                </a:lnTo>
                <a:lnTo>
                  <a:pt x="13060" y="8070"/>
                </a:lnTo>
                <a:lnTo>
                  <a:pt x="12986" y="8107"/>
                </a:lnTo>
                <a:lnTo>
                  <a:pt x="12693" y="7997"/>
                </a:lnTo>
                <a:lnTo>
                  <a:pt x="12473" y="7887"/>
                </a:lnTo>
                <a:lnTo>
                  <a:pt x="12253" y="7777"/>
                </a:lnTo>
                <a:lnTo>
                  <a:pt x="11886" y="7777"/>
                </a:lnTo>
                <a:lnTo>
                  <a:pt x="11776" y="7813"/>
                </a:lnTo>
                <a:lnTo>
                  <a:pt x="11226" y="7777"/>
                </a:lnTo>
                <a:lnTo>
                  <a:pt x="10895" y="7740"/>
                </a:lnTo>
                <a:lnTo>
                  <a:pt x="10749" y="7740"/>
                </a:lnTo>
                <a:lnTo>
                  <a:pt x="10675" y="7703"/>
                </a:lnTo>
                <a:lnTo>
                  <a:pt x="10565" y="7483"/>
                </a:lnTo>
                <a:lnTo>
                  <a:pt x="10529" y="7483"/>
                </a:lnTo>
                <a:lnTo>
                  <a:pt x="10529" y="7520"/>
                </a:lnTo>
                <a:lnTo>
                  <a:pt x="10529" y="7887"/>
                </a:lnTo>
                <a:lnTo>
                  <a:pt x="10529" y="7960"/>
                </a:lnTo>
                <a:lnTo>
                  <a:pt x="10602" y="7997"/>
                </a:lnTo>
                <a:lnTo>
                  <a:pt x="11042" y="8107"/>
                </a:lnTo>
                <a:lnTo>
                  <a:pt x="11482" y="8144"/>
                </a:lnTo>
                <a:lnTo>
                  <a:pt x="11482" y="8327"/>
                </a:lnTo>
                <a:lnTo>
                  <a:pt x="11519" y="8474"/>
                </a:lnTo>
                <a:lnTo>
                  <a:pt x="11592" y="8547"/>
                </a:lnTo>
                <a:lnTo>
                  <a:pt x="11629" y="8584"/>
                </a:lnTo>
                <a:lnTo>
                  <a:pt x="11776" y="8657"/>
                </a:lnTo>
                <a:lnTo>
                  <a:pt x="11959" y="8767"/>
                </a:lnTo>
                <a:lnTo>
                  <a:pt x="11409" y="8657"/>
                </a:lnTo>
                <a:lnTo>
                  <a:pt x="10969" y="8474"/>
                </a:lnTo>
                <a:lnTo>
                  <a:pt x="10712" y="8437"/>
                </a:lnTo>
                <a:lnTo>
                  <a:pt x="10455" y="8400"/>
                </a:lnTo>
                <a:lnTo>
                  <a:pt x="10198" y="8217"/>
                </a:lnTo>
                <a:lnTo>
                  <a:pt x="10052" y="8180"/>
                </a:lnTo>
                <a:lnTo>
                  <a:pt x="9942" y="8144"/>
                </a:lnTo>
                <a:lnTo>
                  <a:pt x="9722" y="8180"/>
                </a:lnTo>
                <a:lnTo>
                  <a:pt x="9575" y="8254"/>
                </a:lnTo>
                <a:lnTo>
                  <a:pt x="9465" y="8364"/>
                </a:lnTo>
                <a:lnTo>
                  <a:pt x="9355" y="8510"/>
                </a:lnTo>
                <a:lnTo>
                  <a:pt x="9245" y="8584"/>
                </a:lnTo>
                <a:lnTo>
                  <a:pt x="9098" y="8620"/>
                </a:lnTo>
                <a:lnTo>
                  <a:pt x="8841" y="8584"/>
                </a:lnTo>
                <a:lnTo>
                  <a:pt x="8621" y="8620"/>
                </a:lnTo>
                <a:lnTo>
                  <a:pt x="8401" y="8694"/>
                </a:lnTo>
                <a:lnTo>
                  <a:pt x="8181" y="8804"/>
                </a:lnTo>
                <a:lnTo>
                  <a:pt x="7924" y="8804"/>
                </a:lnTo>
                <a:lnTo>
                  <a:pt x="7851" y="8767"/>
                </a:lnTo>
                <a:lnTo>
                  <a:pt x="7814" y="8730"/>
                </a:lnTo>
                <a:lnTo>
                  <a:pt x="7814" y="8694"/>
                </a:lnTo>
                <a:lnTo>
                  <a:pt x="7887" y="8620"/>
                </a:lnTo>
                <a:lnTo>
                  <a:pt x="7998" y="8510"/>
                </a:lnTo>
                <a:lnTo>
                  <a:pt x="8144" y="8437"/>
                </a:lnTo>
                <a:lnTo>
                  <a:pt x="8401" y="8327"/>
                </a:lnTo>
                <a:lnTo>
                  <a:pt x="8731" y="8180"/>
                </a:lnTo>
                <a:lnTo>
                  <a:pt x="8915" y="8070"/>
                </a:lnTo>
                <a:lnTo>
                  <a:pt x="9025" y="7924"/>
                </a:lnTo>
                <a:lnTo>
                  <a:pt x="9135" y="7777"/>
                </a:lnTo>
                <a:lnTo>
                  <a:pt x="9208" y="7630"/>
                </a:lnTo>
                <a:lnTo>
                  <a:pt x="9208" y="7447"/>
                </a:lnTo>
                <a:lnTo>
                  <a:pt x="9171" y="7227"/>
                </a:lnTo>
                <a:lnTo>
                  <a:pt x="9098" y="7117"/>
                </a:lnTo>
                <a:lnTo>
                  <a:pt x="8988" y="7006"/>
                </a:lnTo>
                <a:lnTo>
                  <a:pt x="8841" y="6896"/>
                </a:lnTo>
                <a:lnTo>
                  <a:pt x="8694" y="6860"/>
                </a:lnTo>
                <a:lnTo>
                  <a:pt x="8548" y="6823"/>
                </a:lnTo>
                <a:lnTo>
                  <a:pt x="8401" y="6823"/>
                </a:lnTo>
                <a:lnTo>
                  <a:pt x="8254" y="6860"/>
                </a:lnTo>
                <a:lnTo>
                  <a:pt x="8108" y="6933"/>
                </a:lnTo>
                <a:lnTo>
                  <a:pt x="7924" y="7117"/>
                </a:lnTo>
                <a:lnTo>
                  <a:pt x="7924" y="7117"/>
                </a:lnTo>
                <a:lnTo>
                  <a:pt x="7998" y="6970"/>
                </a:lnTo>
                <a:lnTo>
                  <a:pt x="8108" y="6860"/>
                </a:lnTo>
                <a:lnTo>
                  <a:pt x="8291" y="6603"/>
                </a:lnTo>
                <a:lnTo>
                  <a:pt x="8511" y="6383"/>
                </a:lnTo>
                <a:lnTo>
                  <a:pt x="8768" y="6126"/>
                </a:lnTo>
                <a:lnTo>
                  <a:pt x="8951" y="5943"/>
                </a:lnTo>
                <a:lnTo>
                  <a:pt x="9135" y="5796"/>
                </a:lnTo>
                <a:lnTo>
                  <a:pt x="9171" y="5796"/>
                </a:lnTo>
                <a:lnTo>
                  <a:pt x="9391" y="5759"/>
                </a:lnTo>
                <a:lnTo>
                  <a:pt x="9612" y="5686"/>
                </a:lnTo>
                <a:lnTo>
                  <a:pt x="10052" y="5539"/>
                </a:lnTo>
                <a:lnTo>
                  <a:pt x="10455" y="5356"/>
                </a:lnTo>
                <a:lnTo>
                  <a:pt x="10639" y="5282"/>
                </a:lnTo>
                <a:lnTo>
                  <a:pt x="10895" y="5246"/>
                </a:lnTo>
                <a:lnTo>
                  <a:pt x="10895" y="5246"/>
                </a:lnTo>
                <a:lnTo>
                  <a:pt x="10602" y="5503"/>
                </a:lnTo>
                <a:lnTo>
                  <a:pt x="10492" y="5649"/>
                </a:lnTo>
                <a:lnTo>
                  <a:pt x="10419" y="5833"/>
                </a:lnTo>
                <a:lnTo>
                  <a:pt x="10455" y="5869"/>
                </a:lnTo>
                <a:lnTo>
                  <a:pt x="10639" y="5796"/>
                </a:lnTo>
                <a:lnTo>
                  <a:pt x="10822" y="5723"/>
                </a:lnTo>
                <a:lnTo>
                  <a:pt x="11152" y="5503"/>
                </a:lnTo>
                <a:lnTo>
                  <a:pt x="11739" y="5136"/>
                </a:lnTo>
                <a:close/>
                <a:moveTo>
                  <a:pt x="11996" y="8254"/>
                </a:moveTo>
                <a:lnTo>
                  <a:pt x="12546" y="8400"/>
                </a:lnTo>
                <a:lnTo>
                  <a:pt x="12729" y="8584"/>
                </a:lnTo>
                <a:lnTo>
                  <a:pt x="12803" y="8620"/>
                </a:lnTo>
                <a:lnTo>
                  <a:pt x="12876" y="8657"/>
                </a:lnTo>
                <a:lnTo>
                  <a:pt x="12950" y="8620"/>
                </a:lnTo>
                <a:lnTo>
                  <a:pt x="13023" y="8584"/>
                </a:lnTo>
                <a:lnTo>
                  <a:pt x="12950" y="9024"/>
                </a:lnTo>
                <a:lnTo>
                  <a:pt x="12509" y="8914"/>
                </a:lnTo>
                <a:lnTo>
                  <a:pt x="12399" y="8657"/>
                </a:lnTo>
                <a:lnTo>
                  <a:pt x="12216" y="8474"/>
                </a:lnTo>
                <a:lnTo>
                  <a:pt x="12033" y="8327"/>
                </a:lnTo>
                <a:lnTo>
                  <a:pt x="11959" y="8290"/>
                </a:lnTo>
                <a:lnTo>
                  <a:pt x="11996" y="8254"/>
                </a:lnTo>
                <a:close/>
                <a:moveTo>
                  <a:pt x="10932" y="8841"/>
                </a:moveTo>
                <a:lnTo>
                  <a:pt x="11519" y="9097"/>
                </a:lnTo>
                <a:lnTo>
                  <a:pt x="12106" y="9244"/>
                </a:lnTo>
                <a:lnTo>
                  <a:pt x="12033" y="9391"/>
                </a:lnTo>
                <a:lnTo>
                  <a:pt x="11922" y="9537"/>
                </a:lnTo>
                <a:lnTo>
                  <a:pt x="11776" y="9611"/>
                </a:lnTo>
                <a:lnTo>
                  <a:pt x="11702" y="9611"/>
                </a:lnTo>
                <a:lnTo>
                  <a:pt x="11629" y="9574"/>
                </a:lnTo>
                <a:lnTo>
                  <a:pt x="11519" y="9537"/>
                </a:lnTo>
                <a:lnTo>
                  <a:pt x="11409" y="9427"/>
                </a:lnTo>
                <a:lnTo>
                  <a:pt x="11226" y="9244"/>
                </a:lnTo>
                <a:lnTo>
                  <a:pt x="10932" y="8841"/>
                </a:lnTo>
                <a:close/>
                <a:moveTo>
                  <a:pt x="12509" y="9354"/>
                </a:moveTo>
                <a:lnTo>
                  <a:pt x="12876" y="9391"/>
                </a:lnTo>
                <a:lnTo>
                  <a:pt x="12656" y="10161"/>
                </a:lnTo>
                <a:lnTo>
                  <a:pt x="12583" y="10088"/>
                </a:lnTo>
                <a:lnTo>
                  <a:pt x="12363" y="10088"/>
                </a:lnTo>
                <a:lnTo>
                  <a:pt x="12216" y="10051"/>
                </a:lnTo>
                <a:lnTo>
                  <a:pt x="11886" y="9978"/>
                </a:lnTo>
                <a:lnTo>
                  <a:pt x="12106" y="9868"/>
                </a:lnTo>
                <a:lnTo>
                  <a:pt x="12289" y="9758"/>
                </a:lnTo>
                <a:lnTo>
                  <a:pt x="12399" y="9574"/>
                </a:lnTo>
                <a:lnTo>
                  <a:pt x="12509" y="9354"/>
                </a:lnTo>
                <a:close/>
                <a:moveTo>
                  <a:pt x="10382" y="9721"/>
                </a:moveTo>
                <a:lnTo>
                  <a:pt x="11409" y="10161"/>
                </a:lnTo>
                <a:lnTo>
                  <a:pt x="11922" y="10381"/>
                </a:lnTo>
                <a:lnTo>
                  <a:pt x="12253" y="10491"/>
                </a:lnTo>
                <a:lnTo>
                  <a:pt x="12399" y="10491"/>
                </a:lnTo>
                <a:lnTo>
                  <a:pt x="12509" y="10455"/>
                </a:lnTo>
                <a:lnTo>
                  <a:pt x="12326" y="10968"/>
                </a:lnTo>
                <a:lnTo>
                  <a:pt x="12033" y="10858"/>
                </a:lnTo>
                <a:lnTo>
                  <a:pt x="11886" y="10785"/>
                </a:lnTo>
                <a:lnTo>
                  <a:pt x="11776" y="10711"/>
                </a:lnTo>
                <a:lnTo>
                  <a:pt x="11519" y="10528"/>
                </a:lnTo>
                <a:lnTo>
                  <a:pt x="11409" y="10418"/>
                </a:lnTo>
                <a:lnTo>
                  <a:pt x="11262" y="10344"/>
                </a:lnTo>
                <a:lnTo>
                  <a:pt x="11079" y="10308"/>
                </a:lnTo>
                <a:lnTo>
                  <a:pt x="10895" y="10271"/>
                </a:lnTo>
                <a:lnTo>
                  <a:pt x="10492" y="10234"/>
                </a:lnTo>
                <a:lnTo>
                  <a:pt x="10455" y="9978"/>
                </a:lnTo>
                <a:lnTo>
                  <a:pt x="10382" y="9721"/>
                </a:lnTo>
                <a:close/>
                <a:moveTo>
                  <a:pt x="10455" y="10528"/>
                </a:moveTo>
                <a:lnTo>
                  <a:pt x="10785" y="10601"/>
                </a:lnTo>
                <a:lnTo>
                  <a:pt x="10969" y="10638"/>
                </a:lnTo>
                <a:lnTo>
                  <a:pt x="11115" y="10711"/>
                </a:lnTo>
                <a:lnTo>
                  <a:pt x="11336" y="10821"/>
                </a:lnTo>
                <a:lnTo>
                  <a:pt x="11519" y="10968"/>
                </a:lnTo>
                <a:lnTo>
                  <a:pt x="11702" y="11115"/>
                </a:lnTo>
                <a:lnTo>
                  <a:pt x="11886" y="11262"/>
                </a:lnTo>
                <a:lnTo>
                  <a:pt x="12106" y="11335"/>
                </a:lnTo>
                <a:lnTo>
                  <a:pt x="11739" y="11922"/>
                </a:lnTo>
                <a:lnTo>
                  <a:pt x="11629" y="11922"/>
                </a:lnTo>
                <a:lnTo>
                  <a:pt x="11482" y="11885"/>
                </a:lnTo>
                <a:lnTo>
                  <a:pt x="11226" y="11738"/>
                </a:lnTo>
                <a:lnTo>
                  <a:pt x="10565" y="11482"/>
                </a:lnTo>
                <a:lnTo>
                  <a:pt x="10272" y="11335"/>
                </a:lnTo>
                <a:lnTo>
                  <a:pt x="10382" y="10968"/>
                </a:lnTo>
                <a:lnTo>
                  <a:pt x="10455" y="10601"/>
                </a:lnTo>
                <a:lnTo>
                  <a:pt x="10455" y="10528"/>
                </a:lnTo>
                <a:close/>
                <a:moveTo>
                  <a:pt x="10125" y="11665"/>
                </a:moveTo>
                <a:lnTo>
                  <a:pt x="10785" y="11958"/>
                </a:lnTo>
                <a:lnTo>
                  <a:pt x="11115" y="12142"/>
                </a:lnTo>
                <a:lnTo>
                  <a:pt x="11299" y="12215"/>
                </a:lnTo>
                <a:lnTo>
                  <a:pt x="11482" y="12289"/>
                </a:lnTo>
                <a:lnTo>
                  <a:pt x="11226" y="12655"/>
                </a:lnTo>
                <a:lnTo>
                  <a:pt x="10895" y="12545"/>
                </a:lnTo>
                <a:lnTo>
                  <a:pt x="10455" y="12399"/>
                </a:lnTo>
                <a:lnTo>
                  <a:pt x="10052" y="12252"/>
                </a:lnTo>
                <a:lnTo>
                  <a:pt x="9868" y="12142"/>
                </a:lnTo>
                <a:lnTo>
                  <a:pt x="10125" y="11665"/>
                </a:lnTo>
                <a:close/>
                <a:moveTo>
                  <a:pt x="9355" y="9574"/>
                </a:moveTo>
                <a:lnTo>
                  <a:pt x="9575" y="9611"/>
                </a:lnTo>
                <a:lnTo>
                  <a:pt x="9795" y="9648"/>
                </a:lnTo>
                <a:lnTo>
                  <a:pt x="9978" y="9758"/>
                </a:lnTo>
                <a:lnTo>
                  <a:pt x="10052" y="9868"/>
                </a:lnTo>
                <a:lnTo>
                  <a:pt x="10088" y="9941"/>
                </a:lnTo>
                <a:lnTo>
                  <a:pt x="10125" y="10088"/>
                </a:lnTo>
                <a:lnTo>
                  <a:pt x="10125" y="10198"/>
                </a:lnTo>
                <a:lnTo>
                  <a:pt x="9832" y="10161"/>
                </a:lnTo>
                <a:lnTo>
                  <a:pt x="9795" y="10198"/>
                </a:lnTo>
                <a:lnTo>
                  <a:pt x="9795" y="10234"/>
                </a:lnTo>
                <a:lnTo>
                  <a:pt x="9942" y="10344"/>
                </a:lnTo>
                <a:lnTo>
                  <a:pt x="10088" y="10455"/>
                </a:lnTo>
                <a:lnTo>
                  <a:pt x="10015" y="10785"/>
                </a:lnTo>
                <a:lnTo>
                  <a:pt x="9942" y="11078"/>
                </a:lnTo>
                <a:lnTo>
                  <a:pt x="9905" y="11188"/>
                </a:lnTo>
                <a:lnTo>
                  <a:pt x="9648" y="11115"/>
                </a:lnTo>
                <a:lnTo>
                  <a:pt x="9391" y="11078"/>
                </a:lnTo>
                <a:lnTo>
                  <a:pt x="9355" y="11078"/>
                </a:lnTo>
                <a:lnTo>
                  <a:pt x="9318" y="11115"/>
                </a:lnTo>
                <a:lnTo>
                  <a:pt x="9318" y="11151"/>
                </a:lnTo>
                <a:lnTo>
                  <a:pt x="9355" y="11188"/>
                </a:lnTo>
                <a:lnTo>
                  <a:pt x="9538" y="11372"/>
                </a:lnTo>
                <a:lnTo>
                  <a:pt x="9795" y="11518"/>
                </a:lnTo>
                <a:lnTo>
                  <a:pt x="9501" y="11995"/>
                </a:lnTo>
                <a:lnTo>
                  <a:pt x="9061" y="11812"/>
                </a:lnTo>
                <a:lnTo>
                  <a:pt x="8584" y="11628"/>
                </a:lnTo>
                <a:lnTo>
                  <a:pt x="8548" y="11628"/>
                </a:lnTo>
                <a:lnTo>
                  <a:pt x="8548" y="11702"/>
                </a:lnTo>
                <a:lnTo>
                  <a:pt x="8731" y="11848"/>
                </a:lnTo>
                <a:lnTo>
                  <a:pt x="8915" y="12032"/>
                </a:lnTo>
                <a:lnTo>
                  <a:pt x="9318" y="12289"/>
                </a:lnTo>
                <a:lnTo>
                  <a:pt x="9061" y="12582"/>
                </a:lnTo>
                <a:lnTo>
                  <a:pt x="8805" y="12802"/>
                </a:lnTo>
                <a:lnTo>
                  <a:pt x="8548" y="12692"/>
                </a:lnTo>
                <a:lnTo>
                  <a:pt x="8401" y="12069"/>
                </a:lnTo>
                <a:lnTo>
                  <a:pt x="8291" y="11445"/>
                </a:lnTo>
                <a:lnTo>
                  <a:pt x="8218" y="11298"/>
                </a:lnTo>
                <a:lnTo>
                  <a:pt x="8144" y="11188"/>
                </a:lnTo>
                <a:lnTo>
                  <a:pt x="8034" y="11115"/>
                </a:lnTo>
                <a:lnTo>
                  <a:pt x="7374" y="11115"/>
                </a:lnTo>
                <a:lnTo>
                  <a:pt x="7264" y="11078"/>
                </a:lnTo>
                <a:lnTo>
                  <a:pt x="7154" y="11041"/>
                </a:lnTo>
                <a:lnTo>
                  <a:pt x="7007" y="10895"/>
                </a:lnTo>
                <a:lnTo>
                  <a:pt x="6897" y="10675"/>
                </a:lnTo>
                <a:lnTo>
                  <a:pt x="6860" y="10455"/>
                </a:lnTo>
                <a:lnTo>
                  <a:pt x="6860" y="10344"/>
                </a:lnTo>
                <a:lnTo>
                  <a:pt x="6897" y="10234"/>
                </a:lnTo>
                <a:lnTo>
                  <a:pt x="6934" y="10124"/>
                </a:lnTo>
                <a:lnTo>
                  <a:pt x="7007" y="10051"/>
                </a:lnTo>
                <a:lnTo>
                  <a:pt x="7227" y="9978"/>
                </a:lnTo>
                <a:lnTo>
                  <a:pt x="7447" y="9904"/>
                </a:lnTo>
                <a:lnTo>
                  <a:pt x="8328" y="9721"/>
                </a:lnTo>
                <a:lnTo>
                  <a:pt x="8401" y="9758"/>
                </a:lnTo>
                <a:lnTo>
                  <a:pt x="8548" y="9758"/>
                </a:lnTo>
                <a:lnTo>
                  <a:pt x="8841" y="9648"/>
                </a:lnTo>
                <a:lnTo>
                  <a:pt x="9135" y="9574"/>
                </a:lnTo>
                <a:close/>
                <a:moveTo>
                  <a:pt x="1028" y="7373"/>
                </a:moveTo>
                <a:lnTo>
                  <a:pt x="1028" y="7887"/>
                </a:lnTo>
                <a:lnTo>
                  <a:pt x="1101" y="8437"/>
                </a:lnTo>
                <a:lnTo>
                  <a:pt x="1138" y="8474"/>
                </a:lnTo>
                <a:lnTo>
                  <a:pt x="1211" y="8510"/>
                </a:lnTo>
                <a:lnTo>
                  <a:pt x="1285" y="8510"/>
                </a:lnTo>
                <a:lnTo>
                  <a:pt x="1358" y="8474"/>
                </a:lnTo>
                <a:lnTo>
                  <a:pt x="1872" y="8070"/>
                </a:lnTo>
                <a:lnTo>
                  <a:pt x="1945" y="8951"/>
                </a:lnTo>
                <a:lnTo>
                  <a:pt x="1982" y="9611"/>
                </a:lnTo>
                <a:lnTo>
                  <a:pt x="1982" y="9758"/>
                </a:lnTo>
                <a:lnTo>
                  <a:pt x="1982" y="9904"/>
                </a:lnTo>
                <a:lnTo>
                  <a:pt x="1872" y="10014"/>
                </a:lnTo>
                <a:lnTo>
                  <a:pt x="1762" y="10088"/>
                </a:lnTo>
                <a:lnTo>
                  <a:pt x="1615" y="10271"/>
                </a:lnTo>
                <a:lnTo>
                  <a:pt x="1505" y="10455"/>
                </a:lnTo>
                <a:lnTo>
                  <a:pt x="1468" y="10638"/>
                </a:lnTo>
                <a:lnTo>
                  <a:pt x="1468" y="10858"/>
                </a:lnTo>
                <a:lnTo>
                  <a:pt x="1505" y="11078"/>
                </a:lnTo>
                <a:lnTo>
                  <a:pt x="1578" y="11298"/>
                </a:lnTo>
                <a:lnTo>
                  <a:pt x="1688" y="11702"/>
                </a:lnTo>
                <a:lnTo>
                  <a:pt x="2165" y="12876"/>
                </a:lnTo>
                <a:lnTo>
                  <a:pt x="1835" y="12509"/>
                </a:lnTo>
                <a:lnTo>
                  <a:pt x="1505" y="12142"/>
                </a:lnTo>
                <a:lnTo>
                  <a:pt x="1211" y="11665"/>
                </a:lnTo>
                <a:lnTo>
                  <a:pt x="918" y="11188"/>
                </a:lnTo>
                <a:lnTo>
                  <a:pt x="735" y="10675"/>
                </a:lnTo>
                <a:lnTo>
                  <a:pt x="588" y="10161"/>
                </a:lnTo>
                <a:lnTo>
                  <a:pt x="551" y="9831"/>
                </a:lnTo>
                <a:lnTo>
                  <a:pt x="514" y="9501"/>
                </a:lnTo>
                <a:lnTo>
                  <a:pt x="551" y="9171"/>
                </a:lnTo>
                <a:lnTo>
                  <a:pt x="588" y="8841"/>
                </a:lnTo>
                <a:lnTo>
                  <a:pt x="771" y="8180"/>
                </a:lnTo>
                <a:lnTo>
                  <a:pt x="955" y="7557"/>
                </a:lnTo>
                <a:lnTo>
                  <a:pt x="1028" y="7373"/>
                </a:lnTo>
                <a:close/>
                <a:moveTo>
                  <a:pt x="9612" y="12472"/>
                </a:moveTo>
                <a:lnTo>
                  <a:pt x="9942" y="12619"/>
                </a:lnTo>
                <a:lnTo>
                  <a:pt x="10675" y="12912"/>
                </a:lnTo>
                <a:lnTo>
                  <a:pt x="10895" y="12986"/>
                </a:lnTo>
                <a:lnTo>
                  <a:pt x="10529" y="13316"/>
                </a:lnTo>
                <a:lnTo>
                  <a:pt x="10162" y="13609"/>
                </a:lnTo>
                <a:lnTo>
                  <a:pt x="9685" y="13279"/>
                </a:lnTo>
                <a:lnTo>
                  <a:pt x="9171" y="12986"/>
                </a:lnTo>
                <a:lnTo>
                  <a:pt x="9391" y="12729"/>
                </a:lnTo>
                <a:lnTo>
                  <a:pt x="9612" y="12472"/>
                </a:lnTo>
                <a:close/>
                <a:moveTo>
                  <a:pt x="2569" y="5209"/>
                </a:moveTo>
                <a:lnTo>
                  <a:pt x="2899" y="5319"/>
                </a:lnTo>
                <a:lnTo>
                  <a:pt x="3266" y="5356"/>
                </a:lnTo>
                <a:lnTo>
                  <a:pt x="3999" y="5356"/>
                </a:lnTo>
                <a:lnTo>
                  <a:pt x="4733" y="5429"/>
                </a:lnTo>
                <a:lnTo>
                  <a:pt x="5467" y="5539"/>
                </a:lnTo>
                <a:lnTo>
                  <a:pt x="5320" y="5649"/>
                </a:lnTo>
                <a:lnTo>
                  <a:pt x="5173" y="5723"/>
                </a:lnTo>
                <a:lnTo>
                  <a:pt x="4880" y="5833"/>
                </a:lnTo>
                <a:lnTo>
                  <a:pt x="4696" y="5943"/>
                </a:lnTo>
                <a:lnTo>
                  <a:pt x="4513" y="6053"/>
                </a:lnTo>
                <a:lnTo>
                  <a:pt x="4366" y="6236"/>
                </a:lnTo>
                <a:lnTo>
                  <a:pt x="4293" y="6420"/>
                </a:lnTo>
                <a:lnTo>
                  <a:pt x="4256" y="6493"/>
                </a:lnTo>
                <a:lnTo>
                  <a:pt x="4293" y="6603"/>
                </a:lnTo>
                <a:lnTo>
                  <a:pt x="4329" y="6676"/>
                </a:lnTo>
                <a:lnTo>
                  <a:pt x="4366" y="6750"/>
                </a:lnTo>
                <a:lnTo>
                  <a:pt x="4439" y="6823"/>
                </a:lnTo>
                <a:lnTo>
                  <a:pt x="4549" y="6823"/>
                </a:lnTo>
                <a:lnTo>
                  <a:pt x="4660" y="6860"/>
                </a:lnTo>
                <a:lnTo>
                  <a:pt x="4696" y="6933"/>
                </a:lnTo>
                <a:lnTo>
                  <a:pt x="4733" y="7117"/>
                </a:lnTo>
                <a:lnTo>
                  <a:pt x="4770" y="7300"/>
                </a:lnTo>
                <a:lnTo>
                  <a:pt x="4770" y="7667"/>
                </a:lnTo>
                <a:lnTo>
                  <a:pt x="4806" y="7813"/>
                </a:lnTo>
                <a:lnTo>
                  <a:pt x="4586" y="7520"/>
                </a:lnTo>
                <a:lnTo>
                  <a:pt x="4366" y="7263"/>
                </a:lnTo>
                <a:lnTo>
                  <a:pt x="4256" y="7190"/>
                </a:lnTo>
                <a:lnTo>
                  <a:pt x="4146" y="7153"/>
                </a:lnTo>
                <a:lnTo>
                  <a:pt x="3999" y="7117"/>
                </a:lnTo>
                <a:lnTo>
                  <a:pt x="3889" y="7153"/>
                </a:lnTo>
                <a:lnTo>
                  <a:pt x="3632" y="7227"/>
                </a:lnTo>
                <a:lnTo>
                  <a:pt x="3412" y="7373"/>
                </a:lnTo>
                <a:lnTo>
                  <a:pt x="3192" y="7593"/>
                </a:lnTo>
                <a:lnTo>
                  <a:pt x="2972" y="7813"/>
                </a:lnTo>
                <a:lnTo>
                  <a:pt x="2825" y="8070"/>
                </a:lnTo>
                <a:lnTo>
                  <a:pt x="2715" y="8364"/>
                </a:lnTo>
                <a:lnTo>
                  <a:pt x="2642" y="8657"/>
                </a:lnTo>
                <a:lnTo>
                  <a:pt x="2605" y="8951"/>
                </a:lnTo>
                <a:lnTo>
                  <a:pt x="2605" y="9244"/>
                </a:lnTo>
                <a:lnTo>
                  <a:pt x="2679" y="9537"/>
                </a:lnTo>
                <a:lnTo>
                  <a:pt x="2679" y="9611"/>
                </a:lnTo>
                <a:lnTo>
                  <a:pt x="2752" y="9648"/>
                </a:lnTo>
                <a:lnTo>
                  <a:pt x="2789" y="9684"/>
                </a:lnTo>
                <a:lnTo>
                  <a:pt x="3156" y="9684"/>
                </a:lnTo>
                <a:lnTo>
                  <a:pt x="3449" y="9758"/>
                </a:lnTo>
                <a:lnTo>
                  <a:pt x="3706" y="9868"/>
                </a:lnTo>
                <a:lnTo>
                  <a:pt x="3963" y="10014"/>
                </a:lnTo>
                <a:lnTo>
                  <a:pt x="4183" y="10198"/>
                </a:lnTo>
                <a:lnTo>
                  <a:pt x="4403" y="10418"/>
                </a:lnTo>
                <a:lnTo>
                  <a:pt x="4770" y="10858"/>
                </a:lnTo>
                <a:lnTo>
                  <a:pt x="4403" y="11151"/>
                </a:lnTo>
                <a:lnTo>
                  <a:pt x="4109" y="11445"/>
                </a:lnTo>
                <a:lnTo>
                  <a:pt x="3816" y="11775"/>
                </a:lnTo>
                <a:lnTo>
                  <a:pt x="3596" y="12142"/>
                </a:lnTo>
                <a:lnTo>
                  <a:pt x="3412" y="12545"/>
                </a:lnTo>
                <a:lnTo>
                  <a:pt x="3266" y="12986"/>
                </a:lnTo>
                <a:lnTo>
                  <a:pt x="3192" y="13426"/>
                </a:lnTo>
                <a:lnTo>
                  <a:pt x="3156" y="13866"/>
                </a:lnTo>
                <a:lnTo>
                  <a:pt x="3082" y="13829"/>
                </a:lnTo>
                <a:lnTo>
                  <a:pt x="2972" y="13719"/>
                </a:lnTo>
                <a:lnTo>
                  <a:pt x="2899" y="13572"/>
                </a:lnTo>
                <a:lnTo>
                  <a:pt x="2459" y="12582"/>
                </a:lnTo>
                <a:lnTo>
                  <a:pt x="2092" y="11702"/>
                </a:lnTo>
                <a:lnTo>
                  <a:pt x="1945" y="11262"/>
                </a:lnTo>
                <a:lnTo>
                  <a:pt x="1872" y="10821"/>
                </a:lnTo>
                <a:lnTo>
                  <a:pt x="1872" y="10638"/>
                </a:lnTo>
                <a:lnTo>
                  <a:pt x="1945" y="10491"/>
                </a:lnTo>
                <a:lnTo>
                  <a:pt x="2055" y="10381"/>
                </a:lnTo>
                <a:lnTo>
                  <a:pt x="2202" y="10271"/>
                </a:lnTo>
                <a:lnTo>
                  <a:pt x="2312" y="10161"/>
                </a:lnTo>
                <a:lnTo>
                  <a:pt x="2385" y="10051"/>
                </a:lnTo>
                <a:lnTo>
                  <a:pt x="2385" y="9904"/>
                </a:lnTo>
                <a:lnTo>
                  <a:pt x="2385" y="9721"/>
                </a:lnTo>
                <a:lnTo>
                  <a:pt x="2312" y="8730"/>
                </a:lnTo>
                <a:lnTo>
                  <a:pt x="2165" y="7740"/>
                </a:lnTo>
                <a:lnTo>
                  <a:pt x="2165" y="7667"/>
                </a:lnTo>
                <a:lnTo>
                  <a:pt x="2092" y="7593"/>
                </a:lnTo>
                <a:lnTo>
                  <a:pt x="1945" y="7593"/>
                </a:lnTo>
                <a:lnTo>
                  <a:pt x="1358" y="8070"/>
                </a:lnTo>
                <a:lnTo>
                  <a:pt x="1321" y="7667"/>
                </a:lnTo>
                <a:lnTo>
                  <a:pt x="1358" y="7263"/>
                </a:lnTo>
                <a:lnTo>
                  <a:pt x="1395" y="6860"/>
                </a:lnTo>
                <a:lnTo>
                  <a:pt x="1505" y="6456"/>
                </a:lnTo>
                <a:lnTo>
                  <a:pt x="1505" y="6383"/>
                </a:lnTo>
                <a:lnTo>
                  <a:pt x="1468" y="6310"/>
                </a:lnTo>
                <a:lnTo>
                  <a:pt x="1725" y="5796"/>
                </a:lnTo>
                <a:lnTo>
                  <a:pt x="1982" y="5319"/>
                </a:lnTo>
                <a:lnTo>
                  <a:pt x="2239" y="5356"/>
                </a:lnTo>
                <a:lnTo>
                  <a:pt x="2495" y="5392"/>
                </a:lnTo>
                <a:lnTo>
                  <a:pt x="2569" y="5356"/>
                </a:lnTo>
                <a:lnTo>
                  <a:pt x="2605" y="5319"/>
                </a:lnTo>
                <a:lnTo>
                  <a:pt x="2605" y="5282"/>
                </a:lnTo>
                <a:lnTo>
                  <a:pt x="2569" y="5209"/>
                </a:lnTo>
                <a:close/>
                <a:moveTo>
                  <a:pt x="8805" y="13939"/>
                </a:moveTo>
                <a:lnTo>
                  <a:pt x="9098" y="13976"/>
                </a:lnTo>
                <a:lnTo>
                  <a:pt x="9391" y="14049"/>
                </a:lnTo>
                <a:lnTo>
                  <a:pt x="9208" y="14086"/>
                </a:lnTo>
                <a:lnTo>
                  <a:pt x="9171" y="14049"/>
                </a:lnTo>
                <a:lnTo>
                  <a:pt x="9061" y="14049"/>
                </a:lnTo>
                <a:lnTo>
                  <a:pt x="8988" y="13976"/>
                </a:lnTo>
                <a:lnTo>
                  <a:pt x="8805" y="13939"/>
                </a:lnTo>
                <a:close/>
                <a:moveTo>
                  <a:pt x="5815" y="14178"/>
                </a:moveTo>
                <a:lnTo>
                  <a:pt x="5797" y="14196"/>
                </a:lnTo>
                <a:lnTo>
                  <a:pt x="5760" y="14196"/>
                </a:lnTo>
                <a:lnTo>
                  <a:pt x="5815" y="14178"/>
                </a:lnTo>
                <a:close/>
                <a:moveTo>
                  <a:pt x="7154" y="2935"/>
                </a:moveTo>
                <a:lnTo>
                  <a:pt x="7594" y="3008"/>
                </a:lnTo>
                <a:lnTo>
                  <a:pt x="8034" y="3082"/>
                </a:lnTo>
                <a:lnTo>
                  <a:pt x="8438" y="3155"/>
                </a:lnTo>
                <a:lnTo>
                  <a:pt x="8401" y="3192"/>
                </a:lnTo>
                <a:lnTo>
                  <a:pt x="8401" y="3228"/>
                </a:lnTo>
                <a:lnTo>
                  <a:pt x="8401" y="3265"/>
                </a:lnTo>
                <a:lnTo>
                  <a:pt x="8438" y="3265"/>
                </a:lnTo>
                <a:lnTo>
                  <a:pt x="8621" y="3228"/>
                </a:lnTo>
                <a:lnTo>
                  <a:pt x="8768" y="3265"/>
                </a:lnTo>
                <a:lnTo>
                  <a:pt x="8805" y="3265"/>
                </a:lnTo>
                <a:lnTo>
                  <a:pt x="8768" y="3338"/>
                </a:lnTo>
                <a:lnTo>
                  <a:pt x="8768" y="3412"/>
                </a:lnTo>
                <a:lnTo>
                  <a:pt x="8768" y="3448"/>
                </a:lnTo>
                <a:lnTo>
                  <a:pt x="8805" y="3485"/>
                </a:lnTo>
                <a:lnTo>
                  <a:pt x="8841" y="3485"/>
                </a:lnTo>
                <a:lnTo>
                  <a:pt x="8915" y="3522"/>
                </a:lnTo>
                <a:lnTo>
                  <a:pt x="8988" y="3558"/>
                </a:lnTo>
                <a:lnTo>
                  <a:pt x="9098" y="3668"/>
                </a:lnTo>
                <a:lnTo>
                  <a:pt x="9208" y="3815"/>
                </a:lnTo>
                <a:lnTo>
                  <a:pt x="9245" y="3852"/>
                </a:lnTo>
                <a:lnTo>
                  <a:pt x="9281" y="3889"/>
                </a:lnTo>
                <a:lnTo>
                  <a:pt x="9318" y="3852"/>
                </a:lnTo>
                <a:lnTo>
                  <a:pt x="9391" y="3742"/>
                </a:lnTo>
                <a:lnTo>
                  <a:pt x="9465" y="3632"/>
                </a:lnTo>
                <a:lnTo>
                  <a:pt x="9538" y="3558"/>
                </a:lnTo>
                <a:lnTo>
                  <a:pt x="9758" y="3632"/>
                </a:lnTo>
                <a:lnTo>
                  <a:pt x="9612" y="3815"/>
                </a:lnTo>
                <a:lnTo>
                  <a:pt x="9501" y="3999"/>
                </a:lnTo>
                <a:lnTo>
                  <a:pt x="9465" y="4072"/>
                </a:lnTo>
                <a:lnTo>
                  <a:pt x="9465" y="4182"/>
                </a:lnTo>
                <a:lnTo>
                  <a:pt x="9575" y="4182"/>
                </a:lnTo>
                <a:lnTo>
                  <a:pt x="9648" y="4145"/>
                </a:lnTo>
                <a:lnTo>
                  <a:pt x="9795" y="4035"/>
                </a:lnTo>
                <a:lnTo>
                  <a:pt x="10052" y="3815"/>
                </a:lnTo>
                <a:lnTo>
                  <a:pt x="10308" y="3962"/>
                </a:lnTo>
                <a:lnTo>
                  <a:pt x="10235" y="4035"/>
                </a:lnTo>
                <a:lnTo>
                  <a:pt x="9978" y="4365"/>
                </a:lnTo>
                <a:lnTo>
                  <a:pt x="9868" y="4512"/>
                </a:lnTo>
                <a:lnTo>
                  <a:pt x="9795" y="4696"/>
                </a:lnTo>
                <a:lnTo>
                  <a:pt x="9795" y="4732"/>
                </a:lnTo>
                <a:lnTo>
                  <a:pt x="9832" y="4732"/>
                </a:lnTo>
                <a:lnTo>
                  <a:pt x="10015" y="4659"/>
                </a:lnTo>
                <a:lnTo>
                  <a:pt x="10198" y="4549"/>
                </a:lnTo>
                <a:lnTo>
                  <a:pt x="10492" y="4329"/>
                </a:lnTo>
                <a:lnTo>
                  <a:pt x="10639" y="4182"/>
                </a:lnTo>
                <a:lnTo>
                  <a:pt x="10822" y="4292"/>
                </a:lnTo>
                <a:lnTo>
                  <a:pt x="10565" y="4549"/>
                </a:lnTo>
                <a:lnTo>
                  <a:pt x="10272" y="4879"/>
                </a:lnTo>
                <a:lnTo>
                  <a:pt x="10052" y="5209"/>
                </a:lnTo>
                <a:lnTo>
                  <a:pt x="9942" y="5246"/>
                </a:lnTo>
                <a:lnTo>
                  <a:pt x="9648" y="5392"/>
                </a:lnTo>
                <a:lnTo>
                  <a:pt x="9391" y="5539"/>
                </a:lnTo>
                <a:lnTo>
                  <a:pt x="9281" y="5539"/>
                </a:lnTo>
                <a:lnTo>
                  <a:pt x="9135" y="5576"/>
                </a:lnTo>
                <a:lnTo>
                  <a:pt x="8805" y="5759"/>
                </a:lnTo>
                <a:lnTo>
                  <a:pt x="8548" y="5979"/>
                </a:lnTo>
                <a:lnTo>
                  <a:pt x="8364" y="6089"/>
                </a:lnTo>
                <a:lnTo>
                  <a:pt x="8071" y="6346"/>
                </a:lnTo>
                <a:lnTo>
                  <a:pt x="7924" y="6566"/>
                </a:lnTo>
                <a:lnTo>
                  <a:pt x="7741" y="6750"/>
                </a:lnTo>
                <a:lnTo>
                  <a:pt x="7631" y="6970"/>
                </a:lnTo>
                <a:lnTo>
                  <a:pt x="7594" y="7153"/>
                </a:lnTo>
                <a:lnTo>
                  <a:pt x="7631" y="7227"/>
                </a:lnTo>
                <a:lnTo>
                  <a:pt x="7667" y="7300"/>
                </a:lnTo>
                <a:lnTo>
                  <a:pt x="7741" y="7373"/>
                </a:lnTo>
                <a:lnTo>
                  <a:pt x="7851" y="7410"/>
                </a:lnTo>
                <a:lnTo>
                  <a:pt x="7998" y="7410"/>
                </a:lnTo>
                <a:lnTo>
                  <a:pt x="8144" y="7337"/>
                </a:lnTo>
                <a:lnTo>
                  <a:pt x="8401" y="7190"/>
                </a:lnTo>
                <a:lnTo>
                  <a:pt x="8548" y="7153"/>
                </a:lnTo>
                <a:lnTo>
                  <a:pt x="8731" y="7227"/>
                </a:lnTo>
                <a:lnTo>
                  <a:pt x="8805" y="7263"/>
                </a:lnTo>
                <a:lnTo>
                  <a:pt x="8878" y="7337"/>
                </a:lnTo>
                <a:lnTo>
                  <a:pt x="8915" y="7410"/>
                </a:lnTo>
                <a:lnTo>
                  <a:pt x="8915" y="7483"/>
                </a:lnTo>
                <a:lnTo>
                  <a:pt x="8841" y="7593"/>
                </a:lnTo>
                <a:lnTo>
                  <a:pt x="8731" y="7740"/>
                </a:lnTo>
                <a:lnTo>
                  <a:pt x="8584" y="7850"/>
                </a:lnTo>
                <a:lnTo>
                  <a:pt x="8401" y="7960"/>
                </a:lnTo>
                <a:lnTo>
                  <a:pt x="8144" y="8070"/>
                </a:lnTo>
                <a:lnTo>
                  <a:pt x="7961" y="8144"/>
                </a:lnTo>
                <a:lnTo>
                  <a:pt x="7741" y="8254"/>
                </a:lnTo>
                <a:lnTo>
                  <a:pt x="7557" y="8400"/>
                </a:lnTo>
                <a:lnTo>
                  <a:pt x="7521" y="8474"/>
                </a:lnTo>
                <a:lnTo>
                  <a:pt x="7484" y="8584"/>
                </a:lnTo>
                <a:lnTo>
                  <a:pt x="7447" y="8767"/>
                </a:lnTo>
                <a:lnTo>
                  <a:pt x="7521" y="8914"/>
                </a:lnTo>
                <a:lnTo>
                  <a:pt x="7631" y="9061"/>
                </a:lnTo>
                <a:lnTo>
                  <a:pt x="7777" y="9134"/>
                </a:lnTo>
                <a:lnTo>
                  <a:pt x="7887" y="9171"/>
                </a:lnTo>
                <a:lnTo>
                  <a:pt x="8034" y="9207"/>
                </a:lnTo>
                <a:lnTo>
                  <a:pt x="8254" y="9134"/>
                </a:lnTo>
                <a:lnTo>
                  <a:pt x="8694" y="8951"/>
                </a:lnTo>
                <a:lnTo>
                  <a:pt x="9208" y="8951"/>
                </a:lnTo>
                <a:lnTo>
                  <a:pt x="9391" y="8877"/>
                </a:lnTo>
                <a:lnTo>
                  <a:pt x="9575" y="8767"/>
                </a:lnTo>
                <a:lnTo>
                  <a:pt x="9685" y="8657"/>
                </a:lnTo>
                <a:lnTo>
                  <a:pt x="9795" y="8547"/>
                </a:lnTo>
                <a:lnTo>
                  <a:pt x="9905" y="8547"/>
                </a:lnTo>
                <a:lnTo>
                  <a:pt x="10052" y="8584"/>
                </a:lnTo>
                <a:lnTo>
                  <a:pt x="10088" y="8620"/>
                </a:lnTo>
                <a:lnTo>
                  <a:pt x="10125" y="8620"/>
                </a:lnTo>
                <a:lnTo>
                  <a:pt x="10198" y="8657"/>
                </a:lnTo>
                <a:lnTo>
                  <a:pt x="10382" y="8804"/>
                </a:lnTo>
                <a:lnTo>
                  <a:pt x="10565" y="8987"/>
                </a:lnTo>
                <a:lnTo>
                  <a:pt x="11115" y="9648"/>
                </a:lnTo>
                <a:lnTo>
                  <a:pt x="10382" y="9391"/>
                </a:lnTo>
                <a:lnTo>
                  <a:pt x="10015" y="9281"/>
                </a:lnTo>
                <a:lnTo>
                  <a:pt x="9648" y="9171"/>
                </a:lnTo>
                <a:lnTo>
                  <a:pt x="9612" y="9207"/>
                </a:lnTo>
                <a:lnTo>
                  <a:pt x="9281" y="9171"/>
                </a:lnTo>
                <a:lnTo>
                  <a:pt x="8951" y="9207"/>
                </a:lnTo>
                <a:lnTo>
                  <a:pt x="8621" y="9281"/>
                </a:lnTo>
                <a:lnTo>
                  <a:pt x="8328" y="9391"/>
                </a:lnTo>
                <a:lnTo>
                  <a:pt x="8291" y="9427"/>
                </a:lnTo>
                <a:lnTo>
                  <a:pt x="8144" y="9427"/>
                </a:lnTo>
                <a:lnTo>
                  <a:pt x="7631" y="9537"/>
                </a:lnTo>
                <a:lnTo>
                  <a:pt x="7117" y="9648"/>
                </a:lnTo>
                <a:lnTo>
                  <a:pt x="6934" y="9684"/>
                </a:lnTo>
                <a:lnTo>
                  <a:pt x="6787" y="9794"/>
                </a:lnTo>
                <a:lnTo>
                  <a:pt x="6677" y="9904"/>
                </a:lnTo>
                <a:lnTo>
                  <a:pt x="6567" y="10088"/>
                </a:lnTo>
                <a:lnTo>
                  <a:pt x="6494" y="10271"/>
                </a:lnTo>
                <a:lnTo>
                  <a:pt x="6494" y="10455"/>
                </a:lnTo>
                <a:lnTo>
                  <a:pt x="6494" y="10601"/>
                </a:lnTo>
                <a:lnTo>
                  <a:pt x="6530" y="10785"/>
                </a:lnTo>
                <a:lnTo>
                  <a:pt x="6604" y="10968"/>
                </a:lnTo>
                <a:lnTo>
                  <a:pt x="6714" y="11115"/>
                </a:lnTo>
                <a:lnTo>
                  <a:pt x="6824" y="11225"/>
                </a:lnTo>
                <a:lnTo>
                  <a:pt x="6970" y="11335"/>
                </a:lnTo>
                <a:lnTo>
                  <a:pt x="7117" y="11408"/>
                </a:lnTo>
                <a:lnTo>
                  <a:pt x="7301" y="11445"/>
                </a:lnTo>
                <a:lnTo>
                  <a:pt x="7484" y="11482"/>
                </a:lnTo>
                <a:lnTo>
                  <a:pt x="7777" y="11482"/>
                </a:lnTo>
                <a:lnTo>
                  <a:pt x="7851" y="11555"/>
                </a:lnTo>
                <a:lnTo>
                  <a:pt x="7924" y="11665"/>
                </a:lnTo>
                <a:lnTo>
                  <a:pt x="7961" y="11812"/>
                </a:lnTo>
                <a:lnTo>
                  <a:pt x="8034" y="12105"/>
                </a:lnTo>
                <a:lnTo>
                  <a:pt x="8071" y="12362"/>
                </a:lnTo>
                <a:lnTo>
                  <a:pt x="8108" y="12509"/>
                </a:lnTo>
                <a:lnTo>
                  <a:pt x="7851" y="12435"/>
                </a:lnTo>
                <a:lnTo>
                  <a:pt x="7631" y="12399"/>
                </a:lnTo>
                <a:lnTo>
                  <a:pt x="7557" y="12362"/>
                </a:lnTo>
                <a:lnTo>
                  <a:pt x="7521" y="12215"/>
                </a:lnTo>
                <a:lnTo>
                  <a:pt x="7521" y="12179"/>
                </a:lnTo>
                <a:lnTo>
                  <a:pt x="7447" y="12179"/>
                </a:lnTo>
                <a:lnTo>
                  <a:pt x="7447" y="12215"/>
                </a:lnTo>
                <a:lnTo>
                  <a:pt x="7411" y="12472"/>
                </a:lnTo>
                <a:lnTo>
                  <a:pt x="7411" y="12509"/>
                </a:lnTo>
                <a:lnTo>
                  <a:pt x="7447" y="12545"/>
                </a:lnTo>
                <a:lnTo>
                  <a:pt x="7851" y="12729"/>
                </a:lnTo>
                <a:lnTo>
                  <a:pt x="8254" y="12949"/>
                </a:lnTo>
                <a:lnTo>
                  <a:pt x="8438" y="13316"/>
                </a:lnTo>
                <a:lnTo>
                  <a:pt x="8474" y="13389"/>
                </a:lnTo>
                <a:lnTo>
                  <a:pt x="8548" y="13426"/>
                </a:lnTo>
                <a:lnTo>
                  <a:pt x="8621" y="13426"/>
                </a:lnTo>
                <a:lnTo>
                  <a:pt x="8694" y="13389"/>
                </a:lnTo>
                <a:lnTo>
                  <a:pt x="8841" y="13279"/>
                </a:lnTo>
                <a:lnTo>
                  <a:pt x="9428" y="13609"/>
                </a:lnTo>
                <a:lnTo>
                  <a:pt x="9281" y="13609"/>
                </a:lnTo>
                <a:lnTo>
                  <a:pt x="8548" y="13536"/>
                </a:lnTo>
                <a:lnTo>
                  <a:pt x="7851" y="13536"/>
                </a:lnTo>
                <a:lnTo>
                  <a:pt x="7374" y="13206"/>
                </a:lnTo>
                <a:lnTo>
                  <a:pt x="6860" y="12912"/>
                </a:lnTo>
                <a:lnTo>
                  <a:pt x="6824" y="12876"/>
                </a:lnTo>
                <a:lnTo>
                  <a:pt x="6750" y="12912"/>
                </a:lnTo>
                <a:lnTo>
                  <a:pt x="6750" y="12949"/>
                </a:lnTo>
                <a:lnTo>
                  <a:pt x="6750" y="13022"/>
                </a:lnTo>
                <a:lnTo>
                  <a:pt x="6970" y="13316"/>
                </a:lnTo>
                <a:lnTo>
                  <a:pt x="7227" y="13572"/>
                </a:lnTo>
                <a:lnTo>
                  <a:pt x="6897" y="13609"/>
                </a:lnTo>
                <a:lnTo>
                  <a:pt x="6567" y="13646"/>
                </a:lnTo>
                <a:lnTo>
                  <a:pt x="6310" y="13426"/>
                </a:lnTo>
                <a:lnTo>
                  <a:pt x="6090" y="13169"/>
                </a:lnTo>
                <a:lnTo>
                  <a:pt x="6017" y="13169"/>
                </a:lnTo>
                <a:lnTo>
                  <a:pt x="5943" y="13242"/>
                </a:lnTo>
                <a:lnTo>
                  <a:pt x="5907" y="13389"/>
                </a:lnTo>
                <a:lnTo>
                  <a:pt x="5943" y="13499"/>
                </a:lnTo>
                <a:lnTo>
                  <a:pt x="5980" y="13646"/>
                </a:lnTo>
                <a:lnTo>
                  <a:pt x="6090" y="13756"/>
                </a:lnTo>
                <a:lnTo>
                  <a:pt x="5760" y="13829"/>
                </a:lnTo>
                <a:lnTo>
                  <a:pt x="5430" y="13939"/>
                </a:lnTo>
                <a:lnTo>
                  <a:pt x="5393" y="13903"/>
                </a:lnTo>
                <a:lnTo>
                  <a:pt x="5173" y="13682"/>
                </a:lnTo>
                <a:lnTo>
                  <a:pt x="5026" y="13609"/>
                </a:lnTo>
                <a:lnTo>
                  <a:pt x="4916" y="13572"/>
                </a:lnTo>
                <a:lnTo>
                  <a:pt x="4880" y="13572"/>
                </a:lnTo>
                <a:lnTo>
                  <a:pt x="4880" y="13609"/>
                </a:lnTo>
                <a:lnTo>
                  <a:pt x="4880" y="13682"/>
                </a:lnTo>
                <a:lnTo>
                  <a:pt x="4916" y="13793"/>
                </a:lnTo>
                <a:lnTo>
                  <a:pt x="4990" y="13939"/>
                </a:lnTo>
                <a:lnTo>
                  <a:pt x="5100" y="14086"/>
                </a:lnTo>
                <a:lnTo>
                  <a:pt x="5136" y="14086"/>
                </a:lnTo>
                <a:lnTo>
                  <a:pt x="4843" y="14306"/>
                </a:lnTo>
                <a:lnTo>
                  <a:pt x="4623" y="14269"/>
                </a:lnTo>
                <a:lnTo>
                  <a:pt x="4109" y="14196"/>
                </a:lnTo>
                <a:lnTo>
                  <a:pt x="3853" y="14159"/>
                </a:lnTo>
                <a:lnTo>
                  <a:pt x="3596" y="14086"/>
                </a:lnTo>
                <a:lnTo>
                  <a:pt x="3669" y="14013"/>
                </a:lnTo>
                <a:lnTo>
                  <a:pt x="3706" y="13903"/>
                </a:lnTo>
                <a:lnTo>
                  <a:pt x="3706" y="13829"/>
                </a:lnTo>
                <a:lnTo>
                  <a:pt x="3669" y="13719"/>
                </a:lnTo>
                <a:lnTo>
                  <a:pt x="3632" y="13646"/>
                </a:lnTo>
                <a:lnTo>
                  <a:pt x="3559" y="13609"/>
                </a:lnTo>
                <a:lnTo>
                  <a:pt x="3632" y="13242"/>
                </a:lnTo>
                <a:lnTo>
                  <a:pt x="3742" y="12876"/>
                </a:lnTo>
                <a:lnTo>
                  <a:pt x="3889" y="12509"/>
                </a:lnTo>
                <a:lnTo>
                  <a:pt x="4073" y="12179"/>
                </a:lnTo>
                <a:lnTo>
                  <a:pt x="4293" y="11848"/>
                </a:lnTo>
                <a:lnTo>
                  <a:pt x="4549" y="11555"/>
                </a:lnTo>
                <a:lnTo>
                  <a:pt x="4843" y="11298"/>
                </a:lnTo>
                <a:lnTo>
                  <a:pt x="5173" y="11115"/>
                </a:lnTo>
                <a:lnTo>
                  <a:pt x="5246" y="11041"/>
                </a:lnTo>
                <a:lnTo>
                  <a:pt x="5283" y="10931"/>
                </a:lnTo>
                <a:lnTo>
                  <a:pt x="5283" y="10858"/>
                </a:lnTo>
                <a:lnTo>
                  <a:pt x="5210" y="10785"/>
                </a:lnTo>
                <a:lnTo>
                  <a:pt x="4770" y="10234"/>
                </a:lnTo>
                <a:lnTo>
                  <a:pt x="4549" y="9978"/>
                </a:lnTo>
                <a:lnTo>
                  <a:pt x="4293" y="9758"/>
                </a:lnTo>
                <a:lnTo>
                  <a:pt x="3999" y="9574"/>
                </a:lnTo>
                <a:lnTo>
                  <a:pt x="3706" y="9427"/>
                </a:lnTo>
                <a:lnTo>
                  <a:pt x="3376" y="9317"/>
                </a:lnTo>
                <a:lnTo>
                  <a:pt x="3046" y="9281"/>
                </a:lnTo>
                <a:lnTo>
                  <a:pt x="3046" y="8877"/>
                </a:lnTo>
                <a:lnTo>
                  <a:pt x="3119" y="8510"/>
                </a:lnTo>
                <a:lnTo>
                  <a:pt x="3266" y="8180"/>
                </a:lnTo>
                <a:lnTo>
                  <a:pt x="3486" y="7887"/>
                </a:lnTo>
                <a:lnTo>
                  <a:pt x="3632" y="7740"/>
                </a:lnTo>
                <a:lnTo>
                  <a:pt x="3816" y="7593"/>
                </a:lnTo>
                <a:lnTo>
                  <a:pt x="3889" y="7557"/>
                </a:lnTo>
                <a:lnTo>
                  <a:pt x="3963" y="7557"/>
                </a:lnTo>
                <a:lnTo>
                  <a:pt x="4036" y="7593"/>
                </a:lnTo>
                <a:lnTo>
                  <a:pt x="4109" y="7630"/>
                </a:lnTo>
                <a:lnTo>
                  <a:pt x="4219" y="7740"/>
                </a:lnTo>
                <a:lnTo>
                  <a:pt x="4329" y="7887"/>
                </a:lnTo>
                <a:lnTo>
                  <a:pt x="4916" y="8657"/>
                </a:lnTo>
                <a:lnTo>
                  <a:pt x="5026" y="8730"/>
                </a:lnTo>
                <a:lnTo>
                  <a:pt x="5136" y="8767"/>
                </a:lnTo>
                <a:lnTo>
                  <a:pt x="5210" y="8730"/>
                </a:lnTo>
                <a:lnTo>
                  <a:pt x="5246" y="8694"/>
                </a:lnTo>
                <a:lnTo>
                  <a:pt x="5283" y="8620"/>
                </a:lnTo>
                <a:lnTo>
                  <a:pt x="5283" y="8547"/>
                </a:lnTo>
                <a:lnTo>
                  <a:pt x="5136" y="7006"/>
                </a:lnTo>
                <a:lnTo>
                  <a:pt x="5100" y="6823"/>
                </a:lnTo>
                <a:lnTo>
                  <a:pt x="4990" y="6640"/>
                </a:lnTo>
                <a:lnTo>
                  <a:pt x="4880" y="6493"/>
                </a:lnTo>
                <a:lnTo>
                  <a:pt x="4660" y="6456"/>
                </a:lnTo>
                <a:lnTo>
                  <a:pt x="4733" y="6420"/>
                </a:lnTo>
                <a:lnTo>
                  <a:pt x="4843" y="6346"/>
                </a:lnTo>
                <a:lnTo>
                  <a:pt x="5026" y="6199"/>
                </a:lnTo>
                <a:lnTo>
                  <a:pt x="5430" y="6016"/>
                </a:lnTo>
                <a:lnTo>
                  <a:pt x="5613" y="5943"/>
                </a:lnTo>
                <a:lnTo>
                  <a:pt x="5760" y="5796"/>
                </a:lnTo>
                <a:lnTo>
                  <a:pt x="5870" y="5649"/>
                </a:lnTo>
                <a:lnTo>
                  <a:pt x="5980" y="5466"/>
                </a:lnTo>
                <a:lnTo>
                  <a:pt x="5980" y="5392"/>
                </a:lnTo>
                <a:lnTo>
                  <a:pt x="5943" y="5319"/>
                </a:lnTo>
                <a:lnTo>
                  <a:pt x="5907" y="5246"/>
                </a:lnTo>
                <a:lnTo>
                  <a:pt x="5833" y="5209"/>
                </a:lnTo>
                <a:lnTo>
                  <a:pt x="4990" y="5099"/>
                </a:lnTo>
                <a:lnTo>
                  <a:pt x="4109" y="4989"/>
                </a:lnTo>
                <a:lnTo>
                  <a:pt x="3742" y="4989"/>
                </a:lnTo>
                <a:lnTo>
                  <a:pt x="3302" y="4952"/>
                </a:lnTo>
                <a:lnTo>
                  <a:pt x="2899" y="4989"/>
                </a:lnTo>
                <a:lnTo>
                  <a:pt x="2715" y="5026"/>
                </a:lnTo>
                <a:lnTo>
                  <a:pt x="2532" y="5099"/>
                </a:lnTo>
                <a:lnTo>
                  <a:pt x="2495" y="5136"/>
                </a:lnTo>
                <a:lnTo>
                  <a:pt x="2532" y="5209"/>
                </a:lnTo>
                <a:lnTo>
                  <a:pt x="2165" y="5062"/>
                </a:lnTo>
                <a:lnTo>
                  <a:pt x="2459" y="4732"/>
                </a:lnTo>
                <a:lnTo>
                  <a:pt x="2752" y="4402"/>
                </a:lnTo>
                <a:lnTo>
                  <a:pt x="3082" y="4145"/>
                </a:lnTo>
                <a:lnTo>
                  <a:pt x="3449" y="3889"/>
                </a:lnTo>
                <a:lnTo>
                  <a:pt x="3816" y="3668"/>
                </a:lnTo>
                <a:lnTo>
                  <a:pt x="4219" y="3448"/>
                </a:lnTo>
                <a:lnTo>
                  <a:pt x="4623" y="3302"/>
                </a:lnTo>
                <a:lnTo>
                  <a:pt x="5026" y="3155"/>
                </a:lnTo>
                <a:lnTo>
                  <a:pt x="5467" y="3045"/>
                </a:lnTo>
                <a:lnTo>
                  <a:pt x="5907" y="2972"/>
                </a:lnTo>
                <a:lnTo>
                  <a:pt x="6310" y="2935"/>
                </a:lnTo>
                <a:close/>
                <a:moveTo>
                  <a:pt x="5393" y="14343"/>
                </a:moveTo>
                <a:lnTo>
                  <a:pt x="5430" y="14379"/>
                </a:lnTo>
                <a:lnTo>
                  <a:pt x="5356" y="14379"/>
                </a:lnTo>
                <a:lnTo>
                  <a:pt x="5393" y="14343"/>
                </a:lnTo>
                <a:close/>
                <a:moveTo>
                  <a:pt x="7704" y="13903"/>
                </a:moveTo>
                <a:lnTo>
                  <a:pt x="7961" y="14049"/>
                </a:lnTo>
                <a:lnTo>
                  <a:pt x="8291" y="14196"/>
                </a:lnTo>
                <a:lnTo>
                  <a:pt x="8584" y="14306"/>
                </a:lnTo>
                <a:lnTo>
                  <a:pt x="8181" y="14379"/>
                </a:lnTo>
                <a:lnTo>
                  <a:pt x="7741" y="14416"/>
                </a:lnTo>
                <a:lnTo>
                  <a:pt x="7704" y="14306"/>
                </a:lnTo>
                <a:lnTo>
                  <a:pt x="7631" y="14233"/>
                </a:lnTo>
                <a:lnTo>
                  <a:pt x="7264" y="14123"/>
                </a:lnTo>
                <a:lnTo>
                  <a:pt x="6970" y="13939"/>
                </a:lnTo>
                <a:lnTo>
                  <a:pt x="7521" y="13903"/>
                </a:lnTo>
                <a:close/>
                <a:moveTo>
                  <a:pt x="6420" y="14013"/>
                </a:moveTo>
                <a:lnTo>
                  <a:pt x="6567" y="14123"/>
                </a:lnTo>
                <a:lnTo>
                  <a:pt x="6787" y="14306"/>
                </a:lnTo>
                <a:lnTo>
                  <a:pt x="7007" y="14453"/>
                </a:lnTo>
                <a:lnTo>
                  <a:pt x="6053" y="14416"/>
                </a:lnTo>
                <a:lnTo>
                  <a:pt x="6053" y="14343"/>
                </a:lnTo>
                <a:lnTo>
                  <a:pt x="6053" y="14269"/>
                </a:lnTo>
                <a:lnTo>
                  <a:pt x="5980" y="14196"/>
                </a:lnTo>
                <a:lnTo>
                  <a:pt x="5907" y="14159"/>
                </a:lnTo>
                <a:lnTo>
                  <a:pt x="5870" y="14159"/>
                </a:lnTo>
                <a:lnTo>
                  <a:pt x="5980" y="14123"/>
                </a:lnTo>
                <a:lnTo>
                  <a:pt x="6420" y="14013"/>
                </a:lnTo>
                <a:close/>
                <a:moveTo>
                  <a:pt x="6824" y="2385"/>
                </a:moveTo>
                <a:lnTo>
                  <a:pt x="6750" y="2421"/>
                </a:lnTo>
                <a:lnTo>
                  <a:pt x="6677" y="2495"/>
                </a:lnTo>
                <a:lnTo>
                  <a:pt x="6127" y="2531"/>
                </a:lnTo>
                <a:lnTo>
                  <a:pt x="5540" y="2605"/>
                </a:lnTo>
                <a:lnTo>
                  <a:pt x="5026" y="2715"/>
                </a:lnTo>
                <a:lnTo>
                  <a:pt x="4476" y="2861"/>
                </a:lnTo>
                <a:lnTo>
                  <a:pt x="3926" y="3082"/>
                </a:lnTo>
                <a:lnTo>
                  <a:pt x="3376" y="3375"/>
                </a:lnTo>
                <a:lnTo>
                  <a:pt x="2899" y="3705"/>
                </a:lnTo>
                <a:lnTo>
                  <a:pt x="2459" y="4109"/>
                </a:lnTo>
                <a:lnTo>
                  <a:pt x="2018" y="4512"/>
                </a:lnTo>
                <a:lnTo>
                  <a:pt x="1652" y="4989"/>
                </a:lnTo>
                <a:lnTo>
                  <a:pt x="1321" y="5466"/>
                </a:lnTo>
                <a:lnTo>
                  <a:pt x="1065" y="6016"/>
                </a:lnTo>
                <a:lnTo>
                  <a:pt x="735" y="6713"/>
                </a:lnTo>
                <a:lnTo>
                  <a:pt x="478" y="7447"/>
                </a:lnTo>
                <a:lnTo>
                  <a:pt x="221" y="8180"/>
                </a:lnTo>
                <a:lnTo>
                  <a:pt x="74" y="8914"/>
                </a:lnTo>
                <a:lnTo>
                  <a:pt x="38" y="9244"/>
                </a:lnTo>
                <a:lnTo>
                  <a:pt x="1" y="9611"/>
                </a:lnTo>
                <a:lnTo>
                  <a:pt x="38" y="9941"/>
                </a:lnTo>
                <a:lnTo>
                  <a:pt x="74" y="10271"/>
                </a:lnTo>
                <a:lnTo>
                  <a:pt x="148" y="10601"/>
                </a:lnTo>
                <a:lnTo>
                  <a:pt x="258" y="10931"/>
                </a:lnTo>
                <a:lnTo>
                  <a:pt x="368" y="11262"/>
                </a:lnTo>
                <a:lnTo>
                  <a:pt x="514" y="11555"/>
                </a:lnTo>
                <a:lnTo>
                  <a:pt x="881" y="12142"/>
                </a:lnTo>
                <a:lnTo>
                  <a:pt x="1285" y="12692"/>
                </a:lnTo>
                <a:lnTo>
                  <a:pt x="1725" y="13206"/>
                </a:lnTo>
                <a:lnTo>
                  <a:pt x="2202" y="13719"/>
                </a:lnTo>
                <a:lnTo>
                  <a:pt x="2459" y="13976"/>
                </a:lnTo>
                <a:lnTo>
                  <a:pt x="2752" y="14233"/>
                </a:lnTo>
                <a:lnTo>
                  <a:pt x="2825" y="14343"/>
                </a:lnTo>
                <a:lnTo>
                  <a:pt x="2899" y="14416"/>
                </a:lnTo>
                <a:lnTo>
                  <a:pt x="3009" y="14453"/>
                </a:lnTo>
                <a:lnTo>
                  <a:pt x="3119" y="14453"/>
                </a:lnTo>
                <a:lnTo>
                  <a:pt x="3192" y="14526"/>
                </a:lnTo>
                <a:lnTo>
                  <a:pt x="3559" y="14636"/>
                </a:lnTo>
                <a:lnTo>
                  <a:pt x="3889" y="14746"/>
                </a:lnTo>
                <a:lnTo>
                  <a:pt x="4623" y="14820"/>
                </a:lnTo>
                <a:lnTo>
                  <a:pt x="6017" y="14966"/>
                </a:lnTo>
                <a:lnTo>
                  <a:pt x="6714" y="15003"/>
                </a:lnTo>
                <a:lnTo>
                  <a:pt x="7411" y="15003"/>
                </a:lnTo>
                <a:lnTo>
                  <a:pt x="8108" y="14930"/>
                </a:lnTo>
                <a:lnTo>
                  <a:pt x="8768" y="14783"/>
                </a:lnTo>
                <a:lnTo>
                  <a:pt x="9465" y="14600"/>
                </a:lnTo>
                <a:lnTo>
                  <a:pt x="9758" y="14453"/>
                </a:lnTo>
                <a:lnTo>
                  <a:pt x="10088" y="14306"/>
                </a:lnTo>
                <a:lnTo>
                  <a:pt x="10382" y="14159"/>
                </a:lnTo>
                <a:lnTo>
                  <a:pt x="10675" y="13976"/>
                </a:lnTo>
                <a:lnTo>
                  <a:pt x="11152" y="13536"/>
                </a:lnTo>
                <a:lnTo>
                  <a:pt x="11629" y="13059"/>
                </a:lnTo>
                <a:lnTo>
                  <a:pt x="12033" y="12509"/>
                </a:lnTo>
                <a:lnTo>
                  <a:pt x="12399" y="11958"/>
                </a:lnTo>
                <a:lnTo>
                  <a:pt x="12729" y="11372"/>
                </a:lnTo>
                <a:lnTo>
                  <a:pt x="12986" y="10748"/>
                </a:lnTo>
                <a:lnTo>
                  <a:pt x="13243" y="10161"/>
                </a:lnTo>
                <a:lnTo>
                  <a:pt x="13426" y="9464"/>
                </a:lnTo>
                <a:lnTo>
                  <a:pt x="13500" y="9097"/>
                </a:lnTo>
                <a:lnTo>
                  <a:pt x="13573" y="8730"/>
                </a:lnTo>
                <a:lnTo>
                  <a:pt x="13573" y="8400"/>
                </a:lnTo>
                <a:lnTo>
                  <a:pt x="13573" y="8034"/>
                </a:lnTo>
                <a:lnTo>
                  <a:pt x="13573" y="7667"/>
                </a:lnTo>
                <a:lnTo>
                  <a:pt x="13500" y="7300"/>
                </a:lnTo>
                <a:lnTo>
                  <a:pt x="13426" y="6970"/>
                </a:lnTo>
                <a:lnTo>
                  <a:pt x="13353" y="6640"/>
                </a:lnTo>
                <a:lnTo>
                  <a:pt x="13206" y="6346"/>
                </a:lnTo>
                <a:lnTo>
                  <a:pt x="13060" y="6053"/>
                </a:lnTo>
                <a:lnTo>
                  <a:pt x="12693" y="5466"/>
                </a:lnTo>
                <a:lnTo>
                  <a:pt x="12289" y="4916"/>
                </a:lnTo>
                <a:lnTo>
                  <a:pt x="11849" y="4475"/>
                </a:lnTo>
                <a:lnTo>
                  <a:pt x="11372" y="4035"/>
                </a:lnTo>
                <a:lnTo>
                  <a:pt x="10895" y="3668"/>
                </a:lnTo>
                <a:lnTo>
                  <a:pt x="10345" y="3338"/>
                </a:lnTo>
                <a:lnTo>
                  <a:pt x="9795" y="3045"/>
                </a:lnTo>
                <a:lnTo>
                  <a:pt x="9208" y="2788"/>
                </a:lnTo>
                <a:lnTo>
                  <a:pt x="8584" y="2605"/>
                </a:lnTo>
                <a:lnTo>
                  <a:pt x="7998" y="2458"/>
                </a:lnTo>
                <a:lnTo>
                  <a:pt x="7447" y="2385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81" name="Google Shape;281;p17"/>
          <p:cNvSpPr/>
          <p:nvPr/>
        </p:nvSpPr>
        <p:spPr>
          <a:xfrm>
            <a:off x="8742973" y="4166677"/>
            <a:ext cx="495281" cy="340238"/>
          </a:xfrm>
          <a:custGeom>
            <a:avLst/>
            <a:gdLst/>
            <a:ahLst/>
            <a:cxnLst/>
            <a:rect l="l" t="t" r="r" b="b"/>
            <a:pathLst>
              <a:path w="17461" h="11995" extrusionOk="0">
                <a:moveTo>
                  <a:pt x="9758" y="2238"/>
                </a:moveTo>
                <a:lnTo>
                  <a:pt x="9721" y="2274"/>
                </a:lnTo>
                <a:lnTo>
                  <a:pt x="9648" y="2311"/>
                </a:lnTo>
                <a:lnTo>
                  <a:pt x="9611" y="2458"/>
                </a:lnTo>
                <a:lnTo>
                  <a:pt x="9648" y="2568"/>
                </a:lnTo>
                <a:lnTo>
                  <a:pt x="9721" y="2605"/>
                </a:lnTo>
                <a:lnTo>
                  <a:pt x="9758" y="2641"/>
                </a:lnTo>
                <a:lnTo>
                  <a:pt x="9941" y="2641"/>
                </a:lnTo>
                <a:lnTo>
                  <a:pt x="9978" y="2605"/>
                </a:lnTo>
                <a:lnTo>
                  <a:pt x="10051" y="2531"/>
                </a:lnTo>
                <a:lnTo>
                  <a:pt x="10051" y="2458"/>
                </a:lnTo>
                <a:lnTo>
                  <a:pt x="10051" y="2348"/>
                </a:lnTo>
                <a:lnTo>
                  <a:pt x="9978" y="2274"/>
                </a:lnTo>
                <a:lnTo>
                  <a:pt x="9941" y="2238"/>
                </a:lnTo>
                <a:close/>
                <a:moveTo>
                  <a:pt x="9795" y="3191"/>
                </a:moveTo>
                <a:lnTo>
                  <a:pt x="9721" y="3265"/>
                </a:lnTo>
                <a:lnTo>
                  <a:pt x="9684" y="3301"/>
                </a:lnTo>
                <a:lnTo>
                  <a:pt x="9684" y="3375"/>
                </a:lnTo>
                <a:lnTo>
                  <a:pt x="9684" y="3485"/>
                </a:lnTo>
                <a:lnTo>
                  <a:pt x="9758" y="3522"/>
                </a:lnTo>
                <a:lnTo>
                  <a:pt x="9795" y="3558"/>
                </a:lnTo>
                <a:lnTo>
                  <a:pt x="9941" y="3558"/>
                </a:lnTo>
                <a:lnTo>
                  <a:pt x="9978" y="3522"/>
                </a:lnTo>
                <a:lnTo>
                  <a:pt x="10015" y="3485"/>
                </a:lnTo>
                <a:lnTo>
                  <a:pt x="10051" y="3375"/>
                </a:lnTo>
                <a:lnTo>
                  <a:pt x="10015" y="3301"/>
                </a:lnTo>
                <a:lnTo>
                  <a:pt x="9978" y="3228"/>
                </a:lnTo>
                <a:lnTo>
                  <a:pt x="9941" y="3191"/>
                </a:lnTo>
                <a:close/>
                <a:moveTo>
                  <a:pt x="11519" y="3045"/>
                </a:moveTo>
                <a:lnTo>
                  <a:pt x="11409" y="3081"/>
                </a:lnTo>
                <a:lnTo>
                  <a:pt x="11335" y="3118"/>
                </a:lnTo>
                <a:lnTo>
                  <a:pt x="11298" y="3191"/>
                </a:lnTo>
                <a:lnTo>
                  <a:pt x="11262" y="3265"/>
                </a:lnTo>
                <a:lnTo>
                  <a:pt x="11262" y="3338"/>
                </a:lnTo>
                <a:lnTo>
                  <a:pt x="11262" y="3412"/>
                </a:lnTo>
                <a:lnTo>
                  <a:pt x="11298" y="3485"/>
                </a:lnTo>
                <a:lnTo>
                  <a:pt x="11372" y="3522"/>
                </a:lnTo>
                <a:lnTo>
                  <a:pt x="11445" y="3595"/>
                </a:lnTo>
                <a:lnTo>
                  <a:pt x="11592" y="3595"/>
                </a:lnTo>
                <a:lnTo>
                  <a:pt x="11665" y="3522"/>
                </a:lnTo>
                <a:lnTo>
                  <a:pt x="11702" y="3485"/>
                </a:lnTo>
                <a:lnTo>
                  <a:pt x="11739" y="3412"/>
                </a:lnTo>
                <a:lnTo>
                  <a:pt x="11702" y="3265"/>
                </a:lnTo>
                <a:lnTo>
                  <a:pt x="11702" y="3155"/>
                </a:lnTo>
                <a:lnTo>
                  <a:pt x="11629" y="3081"/>
                </a:lnTo>
                <a:lnTo>
                  <a:pt x="11519" y="3045"/>
                </a:lnTo>
                <a:close/>
                <a:moveTo>
                  <a:pt x="15554" y="1541"/>
                </a:moveTo>
                <a:lnTo>
                  <a:pt x="15407" y="1871"/>
                </a:lnTo>
                <a:lnTo>
                  <a:pt x="15187" y="2164"/>
                </a:lnTo>
                <a:lnTo>
                  <a:pt x="14967" y="2458"/>
                </a:lnTo>
                <a:lnTo>
                  <a:pt x="14710" y="2715"/>
                </a:lnTo>
                <a:lnTo>
                  <a:pt x="14416" y="2935"/>
                </a:lnTo>
                <a:lnTo>
                  <a:pt x="14123" y="3155"/>
                </a:lnTo>
                <a:lnTo>
                  <a:pt x="13536" y="3595"/>
                </a:lnTo>
                <a:lnTo>
                  <a:pt x="13279" y="3265"/>
                </a:lnTo>
                <a:lnTo>
                  <a:pt x="12986" y="2971"/>
                </a:lnTo>
                <a:lnTo>
                  <a:pt x="13096" y="2935"/>
                </a:lnTo>
                <a:lnTo>
                  <a:pt x="13683" y="2531"/>
                </a:lnTo>
                <a:lnTo>
                  <a:pt x="14306" y="2164"/>
                </a:lnTo>
                <a:lnTo>
                  <a:pt x="14930" y="1834"/>
                </a:lnTo>
                <a:lnTo>
                  <a:pt x="15554" y="1541"/>
                </a:lnTo>
                <a:close/>
                <a:moveTo>
                  <a:pt x="8914" y="3228"/>
                </a:moveTo>
                <a:lnTo>
                  <a:pt x="8841" y="3301"/>
                </a:lnTo>
                <a:lnTo>
                  <a:pt x="8804" y="3375"/>
                </a:lnTo>
                <a:lnTo>
                  <a:pt x="8804" y="3485"/>
                </a:lnTo>
                <a:lnTo>
                  <a:pt x="8804" y="3558"/>
                </a:lnTo>
                <a:lnTo>
                  <a:pt x="8877" y="3632"/>
                </a:lnTo>
                <a:lnTo>
                  <a:pt x="8951" y="3668"/>
                </a:lnTo>
                <a:lnTo>
                  <a:pt x="9098" y="3668"/>
                </a:lnTo>
                <a:lnTo>
                  <a:pt x="9134" y="3632"/>
                </a:lnTo>
                <a:lnTo>
                  <a:pt x="9208" y="3558"/>
                </a:lnTo>
                <a:lnTo>
                  <a:pt x="9208" y="3485"/>
                </a:lnTo>
                <a:lnTo>
                  <a:pt x="9208" y="3375"/>
                </a:lnTo>
                <a:lnTo>
                  <a:pt x="9171" y="3338"/>
                </a:lnTo>
                <a:lnTo>
                  <a:pt x="9134" y="3265"/>
                </a:lnTo>
                <a:lnTo>
                  <a:pt x="9061" y="3228"/>
                </a:lnTo>
                <a:close/>
                <a:moveTo>
                  <a:pt x="16324" y="1101"/>
                </a:moveTo>
                <a:lnTo>
                  <a:pt x="16140" y="1541"/>
                </a:lnTo>
                <a:lnTo>
                  <a:pt x="15884" y="1944"/>
                </a:lnTo>
                <a:lnTo>
                  <a:pt x="15590" y="2348"/>
                </a:lnTo>
                <a:lnTo>
                  <a:pt x="15297" y="2751"/>
                </a:lnTo>
                <a:lnTo>
                  <a:pt x="14967" y="3081"/>
                </a:lnTo>
                <a:lnTo>
                  <a:pt x="14600" y="3412"/>
                </a:lnTo>
                <a:lnTo>
                  <a:pt x="13829" y="4072"/>
                </a:lnTo>
                <a:lnTo>
                  <a:pt x="13756" y="3925"/>
                </a:lnTo>
                <a:lnTo>
                  <a:pt x="13976" y="3778"/>
                </a:lnTo>
                <a:lnTo>
                  <a:pt x="14343" y="3558"/>
                </a:lnTo>
                <a:lnTo>
                  <a:pt x="14673" y="3301"/>
                </a:lnTo>
                <a:lnTo>
                  <a:pt x="15003" y="3008"/>
                </a:lnTo>
                <a:lnTo>
                  <a:pt x="15297" y="2715"/>
                </a:lnTo>
                <a:lnTo>
                  <a:pt x="15554" y="2384"/>
                </a:lnTo>
                <a:lnTo>
                  <a:pt x="15774" y="2018"/>
                </a:lnTo>
                <a:lnTo>
                  <a:pt x="15957" y="1651"/>
                </a:lnTo>
                <a:lnTo>
                  <a:pt x="16104" y="1211"/>
                </a:lnTo>
                <a:lnTo>
                  <a:pt x="16104" y="1137"/>
                </a:lnTo>
                <a:lnTo>
                  <a:pt x="16324" y="1101"/>
                </a:lnTo>
                <a:close/>
                <a:moveTo>
                  <a:pt x="10528" y="3962"/>
                </a:moveTo>
                <a:lnTo>
                  <a:pt x="10455" y="3998"/>
                </a:lnTo>
                <a:lnTo>
                  <a:pt x="10381" y="4072"/>
                </a:lnTo>
                <a:lnTo>
                  <a:pt x="10381" y="4108"/>
                </a:lnTo>
                <a:lnTo>
                  <a:pt x="10345" y="4219"/>
                </a:lnTo>
                <a:lnTo>
                  <a:pt x="10381" y="4329"/>
                </a:lnTo>
                <a:lnTo>
                  <a:pt x="10455" y="4402"/>
                </a:lnTo>
                <a:lnTo>
                  <a:pt x="10491" y="4439"/>
                </a:lnTo>
                <a:lnTo>
                  <a:pt x="10638" y="4439"/>
                </a:lnTo>
                <a:lnTo>
                  <a:pt x="10748" y="4365"/>
                </a:lnTo>
                <a:lnTo>
                  <a:pt x="10785" y="4292"/>
                </a:lnTo>
                <a:lnTo>
                  <a:pt x="10822" y="4219"/>
                </a:lnTo>
                <a:lnTo>
                  <a:pt x="10785" y="4108"/>
                </a:lnTo>
                <a:lnTo>
                  <a:pt x="10748" y="4072"/>
                </a:lnTo>
                <a:lnTo>
                  <a:pt x="10712" y="3998"/>
                </a:lnTo>
                <a:lnTo>
                  <a:pt x="10675" y="3962"/>
                </a:lnTo>
                <a:close/>
                <a:moveTo>
                  <a:pt x="16434" y="477"/>
                </a:moveTo>
                <a:lnTo>
                  <a:pt x="16617" y="514"/>
                </a:lnTo>
                <a:lnTo>
                  <a:pt x="16764" y="587"/>
                </a:lnTo>
                <a:lnTo>
                  <a:pt x="16837" y="734"/>
                </a:lnTo>
                <a:lnTo>
                  <a:pt x="16911" y="880"/>
                </a:lnTo>
                <a:lnTo>
                  <a:pt x="16947" y="1064"/>
                </a:lnTo>
                <a:lnTo>
                  <a:pt x="16947" y="1247"/>
                </a:lnTo>
                <a:lnTo>
                  <a:pt x="16911" y="1541"/>
                </a:lnTo>
                <a:lnTo>
                  <a:pt x="16764" y="1871"/>
                </a:lnTo>
                <a:lnTo>
                  <a:pt x="16544" y="2128"/>
                </a:lnTo>
                <a:lnTo>
                  <a:pt x="16104" y="2641"/>
                </a:lnTo>
                <a:lnTo>
                  <a:pt x="15077" y="3668"/>
                </a:lnTo>
                <a:lnTo>
                  <a:pt x="14086" y="4549"/>
                </a:lnTo>
                <a:lnTo>
                  <a:pt x="14013" y="4402"/>
                </a:lnTo>
                <a:lnTo>
                  <a:pt x="14123" y="4329"/>
                </a:lnTo>
                <a:lnTo>
                  <a:pt x="14967" y="3632"/>
                </a:lnTo>
                <a:lnTo>
                  <a:pt x="15370" y="3228"/>
                </a:lnTo>
                <a:lnTo>
                  <a:pt x="15737" y="2825"/>
                </a:lnTo>
                <a:lnTo>
                  <a:pt x="16067" y="2384"/>
                </a:lnTo>
                <a:lnTo>
                  <a:pt x="16361" y="1908"/>
                </a:lnTo>
                <a:lnTo>
                  <a:pt x="16617" y="1431"/>
                </a:lnTo>
                <a:lnTo>
                  <a:pt x="16764" y="880"/>
                </a:lnTo>
                <a:lnTo>
                  <a:pt x="16764" y="770"/>
                </a:lnTo>
                <a:lnTo>
                  <a:pt x="16727" y="697"/>
                </a:lnTo>
                <a:lnTo>
                  <a:pt x="16654" y="660"/>
                </a:lnTo>
                <a:lnTo>
                  <a:pt x="16544" y="660"/>
                </a:lnTo>
                <a:lnTo>
                  <a:pt x="15920" y="770"/>
                </a:lnTo>
                <a:lnTo>
                  <a:pt x="15333" y="954"/>
                </a:lnTo>
                <a:lnTo>
                  <a:pt x="15333" y="954"/>
                </a:lnTo>
                <a:lnTo>
                  <a:pt x="15590" y="807"/>
                </a:lnTo>
                <a:lnTo>
                  <a:pt x="15884" y="660"/>
                </a:lnTo>
                <a:lnTo>
                  <a:pt x="16177" y="550"/>
                </a:lnTo>
                <a:lnTo>
                  <a:pt x="16434" y="477"/>
                </a:lnTo>
                <a:close/>
                <a:moveTo>
                  <a:pt x="9354" y="4182"/>
                </a:moveTo>
                <a:lnTo>
                  <a:pt x="9208" y="4255"/>
                </a:lnTo>
                <a:lnTo>
                  <a:pt x="9134" y="4365"/>
                </a:lnTo>
                <a:lnTo>
                  <a:pt x="9134" y="4439"/>
                </a:lnTo>
                <a:lnTo>
                  <a:pt x="9171" y="4512"/>
                </a:lnTo>
                <a:lnTo>
                  <a:pt x="9208" y="4585"/>
                </a:lnTo>
                <a:lnTo>
                  <a:pt x="9281" y="4622"/>
                </a:lnTo>
                <a:lnTo>
                  <a:pt x="9428" y="4622"/>
                </a:lnTo>
                <a:lnTo>
                  <a:pt x="9538" y="4585"/>
                </a:lnTo>
                <a:lnTo>
                  <a:pt x="9611" y="4475"/>
                </a:lnTo>
                <a:lnTo>
                  <a:pt x="9648" y="4402"/>
                </a:lnTo>
                <a:lnTo>
                  <a:pt x="9648" y="4292"/>
                </a:lnTo>
                <a:lnTo>
                  <a:pt x="9611" y="4255"/>
                </a:lnTo>
                <a:lnTo>
                  <a:pt x="9538" y="4182"/>
                </a:lnTo>
                <a:close/>
                <a:moveTo>
                  <a:pt x="13243" y="6566"/>
                </a:moveTo>
                <a:lnTo>
                  <a:pt x="13169" y="6639"/>
                </a:lnTo>
                <a:lnTo>
                  <a:pt x="13133" y="6713"/>
                </a:lnTo>
                <a:lnTo>
                  <a:pt x="13133" y="6860"/>
                </a:lnTo>
                <a:lnTo>
                  <a:pt x="13133" y="6933"/>
                </a:lnTo>
                <a:lnTo>
                  <a:pt x="13206" y="6970"/>
                </a:lnTo>
                <a:lnTo>
                  <a:pt x="13316" y="7006"/>
                </a:lnTo>
                <a:lnTo>
                  <a:pt x="13463" y="6970"/>
                </a:lnTo>
                <a:lnTo>
                  <a:pt x="13536" y="6933"/>
                </a:lnTo>
                <a:lnTo>
                  <a:pt x="13536" y="6860"/>
                </a:lnTo>
                <a:lnTo>
                  <a:pt x="13573" y="6750"/>
                </a:lnTo>
                <a:lnTo>
                  <a:pt x="13536" y="6676"/>
                </a:lnTo>
                <a:lnTo>
                  <a:pt x="13463" y="6603"/>
                </a:lnTo>
                <a:lnTo>
                  <a:pt x="13316" y="6566"/>
                </a:lnTo>
                <a:close/>
                <a:moveTo>
                  <a:pt x="12216" y="7300"/>
                </a:moveTo>
                <a:lnTo>
                  <a:pt x="12105" y="7336"/>
                </a:lnTo>
                <a:lnTo>
                  <a:pt x="12032" y="7410"/>
                </a:lnTo>
                <a:lnTo>
                  <a:pt x="11995" y="7520"/>
                </a:lnTo>
                <a:lnTo>
                  <a:pt x="11995" y="7630"/>
                </a:lnTo>
                <a:lnTo>
                  <a:pt x="12032" y="7703"/>
                </a:lnTo>
                <a:lnTo>
                  <a:pt x="12105" y="7777"/>
                </a:lnTo>
                <a:lnTo>
                  <a:pt x="12216" y="7777"/>
                </a:lnTo>
                <a:lnTo>
                  <a:pt x="12289" y="7740"/>
                </a:lnTo>
                <a:lnTo>
                  <a:pt x="12362" y="7703"/>
                </a:lnTo>
                <a:lnTo>
                  <a:pt x="12436" y="7630"/>
                </a:lnTo>
                <a:lnTo>
                  <a:pt x="12436" y="7520"/>
                </a:lnTo>
                <a:lnTo>
                  <a:pt x="12436" y="7410"/>
                </a:lnTo>
                <a:lnTo>
                  <a:pt x="12326" y="7336"/>
                </a:lnTo>
                <a:lnTo>
                  <a:pt x="12216" y="7300"/>
                </a:lnTo>
                <a:close/>
                <a:moveTo>
                  <a:pt x="12729" y="8033"/>
                </a:moveTo>
                <a:lnTo>
                  <a:pt x="12656" y="8107"/>
                </a:lnTo>
                <a:lnTo>
                  <a:pt x="12656" y="8143"/>
                </a:lnTo>
                <a:lnTo>
                  <a:pt x="12619" y="8253"/>
                </a:lnTo>
                <a:lnTo>
                  <a:pt x="12619" y="8400"/>
                </a:lnTo>
                <a:lnTo>
                  <a:pt x="12656" y="8437"/>
                </a:lnTo>
                <a:lnTo>
                  <a:pt x="12692" y="8474"/>
                </a:lnTo>
                <a:lnTo>
                  <a:pt x="12729" y="8474"/>
                </a:lnTo>
                <a:lnTo>
                  <a:pt x="12802" y="8510"/>
                </a:lnTo>
                <a:lnTo>
                  <a:pt x="12912" y="8474"/>
                </a:lnTo>
                <a:lnTo>
                  <a:pt x="12986" y="8437"/>
                </a:lnTo>
                <a:lnTo>
                  <a:pt x="13022" y="8400"/>
                </a:lnTo>
                <a:lnTo>
                  <a:pt x="13022" y="8253"/>
                </a:lnTo>
                <a:lnTo>
                  <a:pt x="13022" y="8180"/>
                </a:lnTo>
                <a:lnTo>
                  <a:pt x="12949" y="8107"/>
                </a:lnTo>
                <a:lnTo>
                  <a:pt x="12912" y="8033"/>
                </a:lnTo>
                <a:close/>
                <a:moveTo>
                  <a:pt x="10051" y="2128"/>
                </a:moveTo>
                <a:lnTo>
                  <a:pt x="10455" y="2164"/>
                </a:lnTo>
                <a:lnTo>
                  <a:pt x="10858" y="2238"/>
                </a:lnTo>
                <a:lnTo>
                  <a:pt x="11262" y="2348"/>
                </a:lnTo>
                <a:lnTo>
                  <a:pt x="11225" y="2458"/>
                </a:lnTo>
                <a:lnTo>
                  <a:pt x="11262" y="2568"/>
                </a:lnTo>
                <a:lnTo>
                  <a:pt x="11335" y="2641"/>
                </a:lnTo>
                <a:lnTo>
                  <a:pt x="11445" y="2715"/>
                </a:lnTo>
                <a:lnTo>
                  <a:pt x="11629" y="2715"/>
                </a:lnTo>
                <a:lnTo>
                  <a:pt x="11775" y="2788"/>
                </a:lnTo>
                <a:lnTo>
                  <a:pt x="12105" y="2935"/>
                </a:lnTo>
                <a:lnTo>
                  <a:pt x="12179" y="2971"/>
                </a:lnTo>
                <a:lnTo>
                  <a:pt x="12252" y="3008"/>
                </a:lnTo>
                <a:lnTo>
                  <a:pt x="12472" y="3191"/>
                </a:lnTo>
                <a:lnTo>
                  <a:pt x="12692" y="3412"/>
                </a:lnTo>
                <a:lnTo>
                  <a:pt x="13096" y="3852"/>
                </a:lnTo>
                <a:lnTo>
                  <a:pt x="11482" y="4842"/>
                </a:lnTo>
                <a:lnTo>
                  <a:pt x="9868" y="5796"/>
                </a:lnTo>
                <a:lnTo>
                  <a:pt x="6090" y="8070"/>
                </a:lnTo>
                <a:lnTo>
                  <a:pt x="5209" y="8620"/>
                </a:lnTo>
                <a:lnTo>
                  <a:pt x="5356" y="8327"/>
                </a:lnTo>
                <a:lnTo>
                  <a:pt x="5649" y="7960"/>
                </a:lnTo>
                <a:lnTo>
                  <a:pt x="5943" y="7557"/>
                </a:lnTo>
                <a:lnTo>
                  <a:pt x="5906" y="7483"/>
                </a:lnTo>
                <a:lnTo>
                  <a:pt x="5870" y="7483"/>
                </a:lnTo>
                <a:lnTo>
                  <a:pt x="5686" y="7593"/>
                </a:lnTo>
                <a:lnTo>
                  <a:pt x="5539" y="7740"/>
                </a:lnTo>
                <a:lnTo>
                  <a:pt x="5209" y="8070"/>
                </a:lnTo>
                <a:lnTo>
                  <a:pt x="4989" y="8437"/>
                </a:lnTo>
                <a:lnTo>
                  <a:pt x="4769" y="8840"/>
                </a:lnTo>
                <a:lnTo>
                  <a:pt x="4732" y="8877"/>
                </a:lnTo>
                <a:lnTo>
                  <a:pt x="4622" y="8584"/>
                </a:lnTo>
                <a:lnTo>
                  <a:pt x="4916" y="8107"/>
                </a:lnTo>
                <a:lnTo>
                  <a:pt x="5283" y="7630"/>
                </a:lnTo>
                <a:lnTo>
                  <a:pt x="5649" y="7190"/>
                </a:lnTo>
                <a:lnTo>
                  <a:pt x="6016" y="6786"/>
                </a:lnTo>
                <a:lnTo>
                  <a:pt x="6016" y="6750"/>
                </a:lnTo>
                <a:lnTo>
                  <a:pt x="6016" y="6713"/>
                </a:lnTo>
                <a:lnTo>
                  <a:pt x="5943" y="6713"/>
                </a:lnTo>
                <a:lnTo>
                  <a:pt x="5539" y="7043"/>
                </a:lnTo>
                <a:lnTo>
                  <a:pt x="5173" y="7410"/>
                </a:lnTo>
                <a:lnTo>
                  <a:pt x="4842" y="7777"/>
                </a:lnTo>
                <a:lnTo>
                  <a:pt x="4512" y="8180"/>
                </a:lnTo>
                <a:lnTo>
                  <a:pt x="4476" y="7923"/>
                </a:lnTo>
                <a:lnTo>
                  <a:pt x="4439" y="7667"/>
                </a:lnTo>
                <a:lnTo>
                  <a:pt x="4659" y="7336"/>
                </a:lnTo>
                <a:lnTo>
                  <a:pt x="4879" y="7080"/>
                </a:lnTo>
                <a:lnTo>
                  <a:pt x="5686" y="6016"/>
                </a:lnTo>
                <a:lnTo>
                  <a:pt x="5723" y="5943"/>
                </a:lnTo>
                <a:lnTo>
                  <a:pt x="5686" y="5906"/>
                </a:lnTo>
                <a:lnTo>
                  <a:pt x="5576" y="5906"/>
                </a:lnTo>
                <a:lnTo>
                  <a:pt x="5283" y="6199"/>
                </a:lnTo>
                <a:lnTo>
                  <a:pt x="4953" y="6529"/>
                </a:lnTo>
                <a:lnTo>
                  <a:pt x="4402" y="7153"/>
                </a:lnTo>
                <a:lnTo>
                  <a:pt x="4402" y="6529"/>
                </a:lnTo>
                <a:lnTo>
                  <a:pt x="4622" y="6199"/>
                </a:lnTo>
                <a:lnTo>
                  <a:pt x="4953" y="5759"/>
                </a:lnTo>
                <a:lnTo>
                  <a:pt x="5136" y="5502"/>
                </a:lnTo>
                <a:lnTo>
                  <a:pt x="5246" y="5392"/>
                </a:lnTo>
                <a:lnTo>
                  <a:pt x="5393" y="5319"/>
                </a:lnTo>
                <a:lnTo>
                  <a:pt x="5429" y="5319"/>
                </a:lnTo>
                <a:lnTo>
                  <a:pt x="5429" y="5282"/>
                </a:lnTo>
                <a:lnTo>
                  <a:pt x="5393" y="5246"/>
                </a:lnTo>
                <a:lnTo>
                  <a:pt x="5393" y="5209"/>
                </a:lnTo>
                <a:lnTo>
                  <a:pt x="5173" y="5209"/>
                </a:lnTo>
                <a:lnTo>
                  <a:pt x="5063" y="5282"/>
                </a:lnTo>
                <a:lnTo>
                  <a:pt x="4953" y="5356"/>
                </a:lnTo>
                <a:lnTo>
                  <a:pt x="4769" y="5539"/>
                </a:lnTo>
                <a:lnTo>
                  <a:pt x="4622" y="5722"/>
                </a:lnTo>
                <a:lnTo>
                  <a:pt x="4476" y="5869"/>
                </a:lnTo>
                <a:lnTo>
                  <a:pt x="4586" y="5466"/>
                </a:lnTo>
                <a:lnTo>
                  <a:pt x="4732" y="5062"/>
                </a:lnTo>
                <a:lnTo>
                  <a:pt x="4879" y="4842"/>
                </a:lnTo>
                <a:lnTo>
                  <a:pt x="5026" y="4622"/>
                </a:lnTo>
                <a:lnTo>
                  <a:pt x="5209" y="4402"/>
                </a:lnTo>
                <a:lnTo>
                  <a:pt x="5393" y="4219"/>
                </a:lnTo>
                <a:lnTo>
                  <a:pt x="5796" y="3852"/>
                </a:lnTo>
                <a:lnTo>
                  <a:pt x="6236" y="3522"/>
                </a:lnTo>
                <a:lnTo>
                  <a:pt x="6677" y="3228"/>
                </a:lnTo>
                <a:lnTo>
                  <a:pt x="7117" y="2935"/>
                </a:lnTo>
                <a:lnTo>
                  <a:pt x="7594" y="2715"/>
                </a:lnTo>
                <a:lnTo>
                  <a:pt x="8070" y="2494"/>
                </a:lnTo>
                <a:lnTo>
                  <a:pt x="8474" y="2348"/>
                </a:lnTo>
                <a:lnTo>
                  <a:pt x="8841" y="2238"/>
                </a:lnTo>
                <a:lnTo>
                  <a:pt x="9244" y="2164"/>
                </a:lnTo>
                <a:lnTo>
                  <a:pt x="9648" y="2128"/>
                </a:lnTo>
                <a:close/>
                <a:moveTo>
                  <a:pt x="13316" y="4219"/>
                </a:moveTo>
                <a:lnTo>
                  <a:pt x="13426" y="4365"/>
                </a:lnTo>
                <a:lnTo>
                  <a:pt x="12582" y="5026"/>
                </a:lnTo>
                <a:lnTo>
                  <a:pt x="11702" y="5649"/>
                </a:lnTo>
                <a:lnTo>
                  <a:pt x="10785" y="6273"/>
                </a:lnTo>
                <a:lnTo>
                  <a:pt x="9868" y="6860"/>
                </a:lnTo>
                <a:lnTo>
                  <a:pt x="8877" y="7446"/>
                </a:lnTo>
                <a:lnTo>
                  <a:pt x="7887" y="8033"/>
                </a:lnTo>
                <a:lnTo>
                  <a:pt x="6860" y="8584"/>
                </a:lnTo>
                <a:lnTo>
                  <a:pt x="5796" y="9097"/>
                </a:lnTo>
                <a:lnTo>
                  <a:pt x="4989" y="9464"/>
                </a:lnTo>
                <a:lnTo>
                  <a:pt x="4916" y="9317"/>
                </a:lnTo>
                <a:lnTo>
                  <a:pt x="4953" y="9207"/>
                </a:lnTo>
                <a:lnTo>
                  <a:pt x="6053" y="8584"/>
                </a:lnTo>
                <a:lnTo>
                  <a:pt x="10198" y="6089"/>
                </a:lnTo>
                <a:lnTo>
                  <a:pt x="11775" y="5136"/>
                </a:lnTo>
                <a:lnTo>
                  <a:pt x="13316" y="4219"/>
                </a:lnTo>
                <a:close/>
                <a:moveTo>
                  <a:pt x="3962" y="7960"/>
                </a:moveTo>
                <a:lnTo>
                  <a:pt x="3999" y="8070"/>
                </a:lnTo>
                <a:lnTo>
                  <a:pt x="3999" y="8107"/>
                </a:lnTo>
                <a:lnTo>
                  <a:pt x="4146" y="8694"/>
                </a:lnTo>
                <a:lnTo>
                  <a:pt x="3962" y="9024"/>
                </a:lnTo>
                <a:lnTo>
                  <a:pt x="3925" y="9097"/>
                </a:lnTo>
                <a:lnTo>
                  <a:pt x="3925" y="9134"/>
                </a:lnTo>
                <a:lnTo>
                  <a:pt x="3999" y="9244"/>
                </a:lnTo>
                <a:lnTo>
                  <a:pt x="3339" y="9501"/>
                </a:lnTo>
                <a:lnTo>
                  <a:pt x="3008" y="9611"/>
                </a:lnTo>
                <a:lnTo>
                  <a:pt x="2642" y="9684"/>
                </a:lnTo>
                <a:lnTo>
                  <a:pt x="2898" y="9171"/>
                </a:lnTo>
                <a:lnTo>
                  <a:pt x="3229" y="8694"/>
                </a:lnTo>
                <a:lnTo>
                  <a:pt x="3559" y="8327"/>
                </a:lnTo>
                <a:lnTo>
                  <a:pt x="3962" y="7960"/>
                </a:lnTo>
                <a:close/>
                <a:moveTo>
                  <a:pt x="13609" y="4732"/>
                </a:moveTo>
                <a:lnTo>
                  <a:pt x="13683" y="4915"/>
                </a:lnTo>
                <a:lnTo>
                  <a:pt x="12986" y="5502"/>
                </a:lnTo>
                <a:lnTo>
                  <a:pt x="12105" y="6199"/>
                </a:lnTo>
                <a:lnTo>
                  <a:pt x="11225" y="6823"/>
                </a:lnTo>
                <a:lnTo>
                  <a:pt x="10308" y="7446"/>
                </a:lnTo>
                <a:lnTo>
                  <a:pt x="9354" y="8033"/>
                </a:lnTo>
                <a:lnTo>
                  <a:pt x="8401" y="8584"/>
                </a:lnTo>
                <a:lnTo>
                  <a:pt x="7447" y="9097"/>
                </a:lnTo>
                <a:lnTo>
                  <a:pt x="6456" y="9574"/>
                </a:lnTo>
                <a:lnTo>
                  <a:pt x="5429" y="10014"/>
                </a:lnTo>
                <a:lnTo>
                  <a:pt x="5246" y="9794"/>
                </a:lnTo>
                <a:lnTo>
                  <a:pt x="5466" y="9684"/>
                </a:lnTo>
                <a:lnTo>
                  <a:pt x="6603" y="9134"/>
                </a:lnTo>
                <a:lnTo>
                  <a:pt x="7740" y="8547"/>
                </a:lnTo>
                <a:lnTo>
                  <a:pt x="8877" y="7923"/>
                </a:lnTo>
                <a:lnTo>
                  <a:pt x="9978" y="7263"/>
                </a:lnTo>
                <a:lnTo>
                  <a:pt x="10895" y="6676"/>
                </a:lnTo>
                <a:lnTo>
                  <a:pt x="11812" y="6053"/>
                </a:lnTo>
                <a:lnTo>
                  <a:pt x="12729" y="5392"/>
                </a:lnTo>
                <a:lnTo>
                  <a:pt x="13609" y="4732"/>
                </a:lnTo>
                <a:close/>
                <a:moveTo>
                  <a:pt x="11995" y="9721"/>
                </a:moveTo>
                <a:lnTo>
                  <a:pt x="12472" y="9831"/>
                </a:lnTo>
                <a:lnTo>
                  <a:pt x="12436" y="9867"/>
                </a:lnTo>
                <a:lnTo>
                  <a:pt x="12032" y="10271"/>
                </a:lnTo>
                <a:lnTo>
                  <a:pt x="12032" y="10198"/>
                </a:lnTo>
                <a:lnTo>
                  <a:pt x="11995" y="9721"/>
                </a:lnTo>
                <a:close/>
                <a:moveTo>
                  <a:pt x="2715" y="8804"/>
                </a:moveTo>
                <a:lnTo>
                  <a:pt x="2422" y="9317"/>
                </a:lnTo>
                <a:lnTo>
                  <a:pt x="2165" y="9867"/>
                </a:lnTo>
                <a:lnTo>
                  <a:pt x="2165" y="9941"/>
                </a:lnTo>
                <a:lnTo>
                  <a:pt x="2201" y="10051"/>
                </a:lnTo>
                <a:lnTo>
                  <a:pt x="2275" y="10088"/>
                </a:lnTo>
                <a:lnTo>
                  <a:pt x="2348" y="10124"/>
                </a:lnTo>
                <a:lnTo>
                  <a:pt x="2898" y="10014"/>
                </a:lnTo>
                <a:lnTo>
                  <a:pt x="3449" y="9867"/>
                </a:lnTo>
                <a:lnTo>
                  <a:pt x="3925" y="9684"/>
                </a:lnTo>
                <a:lnTo>
                  <a:pt x="4439" y="9464"/>
                </a:lnTo>
                <a:lnTo>
                  <a:pt x="4549" y="9684"/>
                </a:lnTo>
                <a:lnTo>
                  <a:pt x="3559" y="10124"/>
                </a:lnTo>
                <a:lnTo>
                  <a:pt x="3082" y="10308"/>
                </a:lnTo>
                <a:lnTo>
                  <a:pt x="2568" y="10528"/>
                </a:lnTo>
                <a:lnTo>
                  <a:pt x="2275" y="10638"/>
                </a:lnTo>
                <a:lnTo>
                  <a:pt x="2018" y="10674"/>
                </a:lnTo>
                <a:lnTo>
                  <a:pt x="1761" y="10711"/>
                </a:lnTo>
                <a:lnTo>
                  <a:pt x="1468" y="10711"/>
                </a:lnTo>
                <a:lnTo>
                  <a:pt x="2091" y="9794"/>
                </a:lnTo>
                <a:lnTo>
                  <a:pt x="2348" y="9317"/>
                </a:lnTo>
                <a:lnTo>
                  <a:pt x="2642" y="8877"/>
                </a:lnTo>
                <a:lnTo>
                  <a:pt x="2715" y="8804"/>
                </a:lnTo>
                <a:close/>
                <a:moveTo>
                  <a:pt x="13829" y="5429"/>
                </a:moveTo>
                <a:lnTo>
                  <a:pt x="13940" y="5943"/>
                </a:lnTo>
                <a:lnTo>
                  <a:pt x="13940" y="6456"/>
                </a:lnTo>
                <a:lnTo>
                  <a:pt x="13940" y="6896"/>
                </a:lnTo>
                <a:lnTo>
                  <a:pt x="13866" y="7336"/>
                </a:lnTo>
                <a:lnTo>
                  <a:pt x="13756" y="7740"/>
                </a:lnTo>
                <a:lnTo>
                  <a:pt x="13609" y="8143"/>
                </a:lnTo>
                <a:lnTo>
                  <a:pt x="13426" y="8547"/>
                </a:lnTo>
                <a:lnTo>
                  <a:pt x="13206" y="8914"/>
                </a:lnTo>
                <a:lnTo>
                  <a:pt x="12949" y="9281"/>
                </a:lnTo>
                <a:lnTo>
                  <a:pt x="12656" y="9647"/>
                </a:lnTo>
                <a:lnTo>
                  <a:pt x="12289" y="9611"/>
                </a:lnTo>
                <a:lnTo>
                  <a:pt x="11922" y="9537"/>
                </a:lnTo>
                <a:lnTo>
                  <a:pt x="11849" y="9574"/>
                </a:lnTo>
                <a:lnTo>
                  <a:pt x="11812" y="9574"/>
                </a:lnTo>
                <a:lnTo>
                  <a:pt x="11775" y="9647"/>
                </a:lnTo>
                <a:lnTo>
                  <a:pt x="11702" y="10418"/>
                </a:lnTo>
                <a:lnTo>
                  <a:pt x="11702" y="10491"/>
                </a:lnTo>
                <a:lnTo>
                  <a:pt x="11409" y="10711"/>
                </a:lnTo>
                <a:lnTo>
                  <a:pt x="11188" y="10821"/>
                </a:lnTo>
                <a:lnTo>
                  <a:pt x="11152" y="10858"/>
                </a:lnTo>
                <a:lnTo>
                  <a:pt x="11042" y="10931"/>
                </a:lnTo>
                <a:lnTo>
                  <a:pt x="11042" y="10564"/>
                </a:lnTo>
                <a:lnTo>
                  <a:pt x="11115" y="10198"/>
                </a:lnTo>
                <a:lnTo>
                  <a:pt x="11188" y="9867"/>
                </a:lnTo>
                <a:lnTo>
                  <a:pt x="11298" y="9501"/>
                </a:lnTo>
                <a:lnTo>
                  <a:pt x="11298" y="9464"/>
                </a:lnTo>
                <a:lnTo>
                  <a:pt x="11262" y="9427"/>
                </a:lnTo>
                <a:lnTo>
                  <a:pt x="11225" y="9427"/>
                </a:lnTo>
                <a:lnTo>
                  <a:pt x="11188" y="9464"/>
                </a:lnTo>
                <a:lnTo>
                  <a:pt x="11078" y="9647"/>
                </a:lnTo>
                <a:lnTo>
                  <a:pt x="10968" y="9831"/>
                </a:lnTo>
                <a:lnTo>
                  <a:pt x="10785" y="10234"/>
                </a:lnTo>
                <a:lnTo>
                  <a:pt x="10712" y="10638"/>
                </a:lnTo>
                <a:lnTo>
                  <a:pt x="10712" y="11078"/>
                </a:lnTo>
                <a:lnTo>
                  <a:pt x="10271" y="11261"/>
                </a:lnTo>
                <a:lnTo>
                  <a:pt x="9831" y="11371"/>
                </a:lnTo>
                <a:lnTo>
                  <a:pt x="9868" y="11005"/>
                </a:lnTo>
                <a:lnTo>
                  <a:pt x="9978" y="10638"/>
                </a:lnTo>
                <a:lnTo>
                  <a:pt x="10051" y="10344"/>
                </a:lnTo>
                <a:lnTo>
                  <a:pt x="10161" y="10088"/>
                </a:lnTo>
                <a:lnTo>
                  <a:pt x="10418" y="9574"/>
                </a:lnTo>
                <a:lnTo>
                  <a:pt x="10418" y="9537"/>
                </a:lnTo>
                <a:lnTo>
                  <a:pt x="10381" y="9501"/>
                </a:lnTo>
                <a:lnTo>
                  <a:pt x="10345" y="9501"/>
                </a:lnTo>
                <a:lnTo>
                  <a:pt x="10345" y="9537"/>
                </a:lnTo>
                <a:lnTo>
                  <a:pt x="10015" y="9941"/>
                </a:lnTo>
                <a:lnTo>
                  <a:pt x="9758" y="10418"/>
                </a:lnTo>
                <a:lnTo>
                  <a:pt x="9538" y="10895"/>
                </a:lnTo>
                <a:lnTo>
                  <a:pt x="9501" y="11151"/>
                </a:lnTo>
                <a:lnTo>
                  <a:pt x="9428" y="11408"/>
                </a:lnTo>
                <a:lnTo>
                  <a:pt x="8951" y="11408"/>
                </a:lnTo>
                <a:lnTo>
                  <a:pt x="8951" y="11261"/>
                </a:lnTo>
                <a:lnTo>
                  <a:pt x="8914" y="11225"/>
                </a:lnTo>
                <a:lnTo>
                  <a:pt x="8877" y="11188"/>
                </a:lnTo>
                <a:lnTo>
                  <a:pt x="8841" y="11188"/>
                </a:lnTo>
                <a:lnTo>
                  <a:pt x="8804" y="11225"/>
                </a:lnTo>
                <a:lnTo>
                  <a:pt x="8731" y="11298"/>
                </a:lnTo>
                <a:lnTo>
                  <a:pt x="9171" y="10454"/>
                </a:lnTo>
                <a:lnTo>
                  <a:pt x="9391" y="10051"/>
                </a:lnTo>
                <a:lnTo>
                  <a:pt x="9684" y="9647"/>
                </a:lnTo>
                <a:lnTo>
                  <a:pt x="9684" y="9611"/>
                </a:lnTo>
                <a:lnTo>
                  <a:pt x="9648" y="9611"/>
                </a:lnTo>
                <a:lnTo>
                  <a:pt x="9648" y="9574"/>
                </a:lnTo>
                <a:lnTo>
                  <a:pt x="9611" y="9611"/>
                </a:lnTo>
                <a:lnTo>
                  <a:pt x="9244" y="10014"/>
                </a:lnTo>
                <a:lnTo>
                  <a:pt x="8914" y="10418"/>
                </a:lnTo>
                <a:lnTo>
                  <a:pt x="8621" y="10858"/>
                </a:lnTo>
                <a:lnTo>
                  <a:pt x="8327" y="11335"/>
                </a:lnTo>
                <a:lnTo>
                  <a:pt x="7960" y="11225"/>
                </a:lnTo>
                <a:lnTo>
                  <a:pt x="7997" y="11188"/>
                </a:lnTo>
                <a:lnTo>
                  <a:pt x="7997" y="11151"/>
                </a:lnTo>
                <a:lnTo>
                  <a:pt x="7960" y="11115"/>
                </a:lnTo>
                <a:lnTo>
                  <a:pt x="7960" y="11078"/>
                </a:lnTo>
                <a:lnTo>
                  <a:pt x="7924" y="10968"/>
                </a:lnTo>
                <a:lnTo>
                  <a:pt x="7960" y="10858"/>
                </a:lnTo>
                <a:lnTo>
                  <a:pt x="8034" y="10601"/>
                </a:lnTo>
                <a:lnTo>
                  <a:pt x="8181" y="10308"/>
                </a:lnTo>
                <a:lnTo>
                  <a:pt x="8474" y="9831"/>
                </a:lnTo>
                <a:lnTo>
                  <a:pt x="8767" y="9427"/>
                </a:lnTo>
                <a:lnTo>
                  <a:pt x="8804" y="9391"/>
                </a:lnTo>
                <a:lnTo>
                  <a:pt x="8767" y="9317"/>
                </a:lnTo>
                <a:lnTo>
                  <a:pt x="8694" y="9317"/>
                </a:lnTo>
                <a:lnTo>
                  <a:pt x="8364" y="9537"/>
                </a:lnTo>
                <a:lnTo>
                  <a:pt x="8107" y="9831"/>
                </a:lnTo>
                <a:lnTo>
                  <a:pt x="7887" y="10124"/>
                </a:lnTo>
                <a:lnTo>
                  <a:pt x="7704" y="10454"/>
                </a:lnTo>
                <a:lnTo>
                  <a:pt x="7594" y="10784"/>
                </a:lnTo>
                <a:lnTo>
                  <a:pt x="7557" y="10968"/>
                </a:lnTo>
                <a:lnTo>
                  <a:pt x="7594" y="11115"/>
                </a:lnTo>
                <a:lnTo>
                  <a:pt x="7153" y="10968"/>
                </a:lnTo>
                <a:lnTo>
                  <a:pt x="6713" y="10784"/>
                </a:lnTo>
                <a:lnTo>
                  <a:pt x="6933" y="10564"/>
                </a:lnTo>
                <a:lnTo>
                  <a:pt x="7080" y="10344"/>
                </a:lnTo>
                <a:lnTo>
                  <a:pt x="7153" y="10234"/>
                </a:lnTo>
                <a:lnTo>
                  <a:pt x="7190" y="10124"/>
                </a:lnTo>
                <a:lnTo>
                  <a:pt x="7190" y="10088"/>
                </a:lnTo>
                <a:lnTo>
                  <a:pt x="7153" y="10088"/>
                </a:lnTo>
                <a:lnTo>
                  <a:pt x="7080" y="10124"/>
                </a:lnTo>
                <a:lnTo>
                  <a:pt x="7007" y="10161"/>
                </a:lnTo>
                <a:lnTo>
                  <a:pt x="6823" y="10308"/>
                </a:lnTo>
                <a:lnTo>
                  <a:pt x="6493" y="10564"/>
                </a:lnTo>
                <a:lnTo>
                  <a:pt x="6420" y="10638"/>
                </a:lnTo>
                <a:lnTo>
                  <a:pt x="5906" y="10344"/>
                </a:lnTo>
                <a:lnTo>
                  <a:pt x="6897" y="9904"/>
                </a:lnTo>
                <a:lnTo>
                  <a:pt x="7887" y="9391"/>
                </a:lnTo>
                <a:lnTo>
                  <a:pt x="8877" y="8877"/>
                </a:lnTo>
                <a:lnTo>
                  <a:pt x="9795" y="8327"/>
                </a:lnTo>
                <a:lnTo>
                  <a:pt x="10748" y="7740"/>
                </a:lnTo>
                <a:lnTo>
                  <a:pt x="11665" y="7116"/>
                </a:lnTo>
                <a:lnTo>
                  <a:pt x="12546" y="6456"/>
                </a:lnTo>
                <a:lnTo>
                  <a:pt x="13426" y="5796"/>
                </a:lnTo>
                <a:lnTo>
                  <a:pt x="13829" y="5429"/>
                </a:lnTo>
                <a:close/>
                <a:moveTo>
                  <a:pt x="1651" y="9757"/>
                </a:moveTo>
                <a:lnTo>
                  <a:pt x="1028" y="10711"/>
                </a:lnTo>
                <a:lnTo>
                  <a:pt x="991" y="10784"/>
                </a:lnTo>
                <a:lnTo>
                  <a:pt x="1028" y="10858"/>
                </a:lnTo>
                <a:lnTo>
                  <a:pt x="1028" y="10931"/>
                </a:lnTo>
                <a:lnTo>
                  <a:pt x="1101" y="10968"/>
                </a:lnTo>
                <a:lnTo>
                  <a:pt x="1358" y="11041"/>
                </a:lnTo>
                <a:lnTo>
                  <a:pt x="1651" y="11078"/>
                </a:lnTo>
                <a:lnTo>
                  <a:pt x="1908" y="11078"/>
                </a:lnTo>
                <a:lnTo>
                  <a:pt x="2165" y="11041"/>
                </a:lnTo>
                <a:lnTo>
                  <a:pt x="2715" y="10858"/>
                </a:lnTo>
                <a:lnTo>
                  <a:pt x="3229" y="10638"/>
                </a:lnTo>
                <a:lnTo>
                  <a:pt x="4769" y="10014"/>
                </a:lnTo>
                <a:lnTo>
                  <a:pt x="4953" y="10198"/>
                </a:lnTo>
                <a:lnTo>
                  <a:pt x="4072" y="10564"/>
                </a:lnTo>
                <a:lnTo>
                  <a:pt x="3192" y="10895"/>
                </a:lnTo>
                <a:lnTo>
                  <a:pt x="2238" y="11188"/>
                </a:lnTo>
                <a:lnTo>
                  <a:pt x="1248" y="11445"/>
                </a:lnTo>
                <a:lnTo>
                  <a:pt x="1101" y="11518"/>
                </a:lnTo>
                <a:lnTo>
                  <a:pt x="844" y="11555"/>
                </a:lnTo>
                <a:lnTo>
                  <a:pt x="624" y="11555"/>
                </a:lnTo>
                <a:lnTo>
                  <a:pt x="551" y="11518"/>
                </a:lnTo>
                <a:lnTo>
                  <a:pt x="477" y="11481"/>
                </a:lnTo>
                <a:lnTo>
                  <a:pt x="477" y="11408"/>
                </a:lnTo>
                <a:lnTo>
                  <a:pt x="514" y="11298"/>
                </a:lnTo>
                <a:lnTo>
                  <a:pt x="661" y="11005"/>
                </a:lnTo>
                <a:lnTo>
                  <a:pt x="991" y="10601"/>
                </a:lnTo>
                <a:lnTo>
                  <a:pt x="1321" y="10161"/>
                </a:lnTo>
                <a:lnTo>
                  <a:pt x="1651" y="9757"/>
                </a:lnTo>
                <a:close/>
                <a:moveTo>
                  <a:pt x="16324" y="0"/>
                </a:moveTo>
                <a:lnTo>
                  <a:pt x="16140" y="37"/>
                </a:lnTo>
                <a:lnTo>
                  <a:pt x="15774" y="147"/>
                </a:lnTo>
                <a:lnTo>
                  <a:pt x="15480" y="330"/>
                </a:lnTo>
                <a:lnTo>
                  <a:pt x="14636" y="807"/>
                </a:lnTo>
                <a:lnTo>
                  <a:pt x="13866" y="1357"/>
                </a:lnTo>
                <a:lnTo>
                  <a:pt x="13059" y="1908"/>
                </a:lnTo>
                <a:lnTo>
                  <a:pt x="12289" y="2458"/>
                </a:lnTo>
                <a:lnTo>
                  <a:pt x="12032" y="2311"/>
                </a:lnTo>
                <a:lnTo>
                  <a:pt x="11812" y="2238"/>
                </a:lnTo>
                <a:lnTo>
                  <a:pt x="11629" y="2238"/>
                </a:lnTo>
                <a:lnTo>
                  <a:pt x="11372" y="2091"/>
                </a:lnTo>
                <a:lnTo>
                  <a:pt x="11115" y="1981"/>
                </a:lnTo>
                <a:lnTo>
                  <a:pt x="10858" y="1908"/>
                </a:lnTo>
                <a:lnTo>
                  <a:pt x="10565" y="1834"/>
                </a:lnTo>
                <a:lnTo>
                  <a:pt x="10015" y="1761"/>
                </a:lnTo>
                <a:lnTo>
                  <a:pt x="9464" y="1761"/>
                </a:lnTo>
                <a:lnTo>
                  <a:pt x="8914" y="1834"/>
                </a:lnTo>
                <a:lnTo>
                  <a:pt x="8364" y="1981"/>
                </a:lnTo>
                <a:lnTo>
                  <a:pt x="7814" y="2164"/>
                </a:lnTo>
                <a:lnTo>
                  <a:pt x="7300" y="2384"/>
                </a:lnTo>
                <a:lnTo>
                  <a:pt x="6677" y="2715"/>
                </a:lnTo>
                <a:lnTo>
                  <a:pt x="6090" y="3081"/>
                </a:lnTo>
                <a:lnTo>
                  <a:pt x="5503" y="3522"/>
                </a:lnTo>
                <a:lnTo>
                  <a:pt x="4989" y="3962"/>
                </a:lnTo>
                <a:lnTo>
                  <a:pt x="4769" y="4219"/>
                </a:lnTo>
                <a:lnTo>
                  <a:pt x="4549" y="4475"/>
                </a:lnTo>
                <a:lnTo>
                  <a:pt x="4402" y="4769"/>
                </a:lnTo>
                <a:lnTo>
                  <a:pt x="4256" y="5062"/>
                </a:lnTo>
                <a:lnTo>
                  <a:pt x="4146" y="5356"/>
                </a:lnTo>
                <a:lnTo>
                  <a:pt x="4035" y="5686"/>
                </a:lnTo>
                <a:lnTo>
                  <a:pt x="3999" y="6016"/>
                </a:lnTo>
                <a:lnTo>
                  <a:pt x="3925" y="6346"/>
                </a:lnTo>
                <a:lnTo>
                  <a:pt x="3889" y="6970"/>
                </a:lnTo>
                <a:lnTo>
                  <a:pt x="3925" y="7630"/>
                </a:lnTo>
                <a:lnTo>
                  <a:pt x="3339" y="7960"/>
                </a:lnTo>
                <a:lnTo>
                  <a:pt x="2752" y="8290"/>
                </a:lnTo>
                <a:lnTo>
                  <a:pt x="2238" y="8657"/>
                </a:lnTo>
                <a:lnTo>
                  <a:pt x="1725" y="9097"/>
                </a:lnTo>
                <a:lnTo>
                  <a:pt x="1248" y="9574"/>
                </a:lnTo>
                <a:lnTo>
                  <a:pt x="808" y="10051"/>
                </a:lnTo>
                <a:lnTo>
                  <a:pt x="404" y="10601"/>
                </a:lnTo>
                <a:lnTo>
                  <a:pt x="221" y="10858"/>
                </a:lnTo>
                <a:lnTo>
                  <a:pt x="74" y="11151"/>
                </a:lnTo>
                <a:lnTo>
                  <a:pt x="1" y="11371"/>
                </a:lnTo>
                <a:lnTo>
                  <a:pt x="37" y="11555"/>
                </a:lnTo>
                <a:lnTo>
                  <a:pt x="111" y="11738"/>
                </a:lnTo>
                <a:lnTo>
                  <a:pt x="184" y="11812"/>
                </a:lnTo>
                <a:lnTo>
                  <a:pt x="257" y="11885"/>
                </a:lnTo>
                <a:lnTo>
                  <a:pt x="477" y="11958"/>
                </a:lnTo>
                <a:lnTo>
                  <a:pt x="697" y="11995"/>
                </a:lnTo>
                <a:lnTo>
                  <a:pt x="918" y="11995"/>
                </a:lnTo>
                <a:lnTo>
                  <a:pt x="1174" y="11958"/>
                </a:lnTo>
                <a:lnTo>
                  <a:pt x="1835" y="11812"/>
                </a:lnTo>
                <a:lnTo>
                  <a:pt x="2495" y="11591"/>
                </a:lnTo>
                <a:lnTo>
                  <a:pt x="3815" y="11151"/>
                </a:lnTo>
                <a:lnTo>
                  <a:pt x="4586" y="10858"/>
                </a:lnTo>
                <a:lnTo>
                  <a:pt x="5356" y="10564"/>
                </a:lnTo>
                <a:lnTo>
                  <a:pt x="5760" y="10858"/>
                </a:lnTo>
                <a:lnTo>
                  <a:pt x="6200" y="11078"/>
                </a:lnTo>
                <a:lnTo>
                  <a:pt x="6236" y="11261"/>
                </a:lnTo>
                <a:lnTo>
                  <a:pt x="6273" y="11335"/>
                </a:lnTo>
                <a:lnTo>
                  <a:pt x="6346" y="11371"/>
                </a:lnTo>
                <a:lnTo>
                  <a:pt x="6493" y="11371"/>
                </a:lnTo>
                <a:lnTo>
                  <a:pt x="6603" y="11261"/>
                </a:lnTo>
                <a:lnTo>
                  <a:pt x="7410" y="11591"/>
                </a:lnTo>
                <a:lnTo>
                  <a:pt x="7814" y="11702"/>
                </a:lnTo>
                <a:lnTo>
                  <a:pt x="8217" y="11812"/>
                </a:lnTo>
                <a:lnTo>
                  <a:pt x="8291" y="11848"/>
                </a:lnTo>
                <a:lnTo>
                  <a:pt x="8364" y="11885"/>
                </a:lnTo>
                <a:lnTo>
                  <a:pt x="8474" y="11848"/>
                </a:lnTo>
                <a:lnTo>
                  <a:pt x="8547" y="11885"/>
                </a:lnTo>
                <a:lnTo>
                  <a:pt x="8877" y="11922"/>
                </a:lnTo>
                <a:lnTo>
                  <a:pt x="9574" y="11922"/>
                </a:lnTo>
                <a:lnTo>
                  <a:pt x="9905" y="11885"/>
                </a:lnTo>
                <a:lnTo>
                  <a:pt x="10235" y="11812"/>
                </a:lnTo>
                <a:lnTo>
                  <a:pt x="10565" y="11702"/>
                </a:lnTo>
                <a:lnTo>
                  <a:pt x="10895" y="11555"/>
                </a:lnTo>
                <a:lnTo>
                  <a:pt x="11225" y="11408"/>
                </a:lnTo>
                <a:lnTo>
                  <a:pt x="11555" y="11225"/>
                </a:lnTo>
                <a:lnTo>
                  <a:pt x="11885" y="11041"/>
                </a:lnTo>
                <a:lnTo>
                  <a:pt x="12179" y="10784"/>
                </a:lnTo>
                <a:lnTo>
                  <a:pt x="12472" y="10564"/>
                </a:lnTo>
                <a:lnTo>
                  <a:pt x="12766" y="10308"/>
                </a:lnTo>
                <a:lnTo>
                  <a:pt x="13022" y="10014"/>
                </a:lnTo>
                <a:lnTo>
                  <a:pt x="13279" y="9721"/>
                </a:lnTo>
                <a:lnTo>
                  <a:pt x="13499" y="9391"/>
                </a:lnTo>
                <a:lnTo>
                  <a:pt x="13719" y="9097"/>
                </a:lnTo>
                <a:lnTo>
                  <a:pt x="13903" y="8730"/>
                </a:lnTo>
                <a:lnTo>
                  <a:pt x="14050" y="8400"/>
                </a:lnTo>
                <a:lnTo>
                  <a:pt x="14196" y="8033"/>
                </a:lnTo>
                <a:lnTo>
                  <a:pt x="14306" y="7667"/>
                </a:lnTo>
                <a:lnTo>
                  <a:pt x="14380" y="7300"/>
                </a:lnTo>
                <a:lnTo>
                  <a:pt x="14453" y="6933"/>
                </a:lnTo>
                <a:lnTo>
                  <a:pt x="14490" y="6529"/>
                </a:lnTo>
                <a:lnTo>
                  <a:pt x="14490" y="6163"/>
                </a:lnTo>
                <a:lnTo>
                  <a:pt x="14453" y="5796"/>
                </a:lnTo>
                <a:lnTo>
                  <a:pt x="14380" y="5429"/>
                </a:lnTo>
                <a:lnTo>
                  <a:pt x="14270" y="5062"/>
                </a:lnTo>
                <a:lnTo>
                  <a:pt x="15113" y="4329"/>
                </a:lnTo>
                <a:lnTo>
                  <a:pt x="15920" y="3558"/>
                </a:lnTo>
                <a:lnTo>
                  <a:pt x="16434" y="3045"/>
                </a:lnTo>
                <a:lnTo>
                  <a:pt x="16691" y="2751"/>
                </a:lnTo>
                <a:lnTo>
                  <a:pt x="16947" y="2458"/>
                </a:lnTo>
                <a:lnTo>
                  <a:pt x="17168" y="2128"/>
                </a:lnTo>
                <a:lnTo>
                  <a:pt x="17351" y="1798"/>
                </a:lnTo>
                <a:lnTo>
                  <a:pt x="17461" y="1431"/>
                </a:lnTo>
                <a:lnTo>
                  <a:pt x="17461" y="1247"/>
                </a:lnTo>
                <a:lnTo>
                  <a:pt x="17461" y="1064"/>
                </a:lnTo>
                <a:lnTo>
                  <a:pt x="17388" y="770"/>
                </a:lnTo>
                <a:lnTo>
                  <a:pt x="17278" y="514"/>
                </a:lnTo>
                <a:lnTo>
                  <a:pt x="17094" y="257"/>
                </a:lnTo>
                <a:lnTo>
                  <a:pt x="16837" y="74"/>
                </a:lnTo>
                <a:lnTo>
                  <a:pt x="16691" y="37"/>
                </a:lnTo>
                <a:lnTo>
                  <a:pt x="16507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82" name="Google Shape;282;p17"/>
          <p:cNvSpPr/>
          <p:nvPr/>
        </p:nvSpPr>
        <p:spPr>
          <a:xfrm>
            <a:off x="6581517" y="4041241"/>
            <a:ext cx="372518" cy="384998"/>
          </a:xfrm>
          <a:custGeom>
            <a:avLst/>
            <a:gdLst/>
            <a:ahLst/>
            <a:cxnLst/>
            <a:rect l="l" t="t" r="r" b="b"/>
            <a:pathLst>
              <a:path w="13133" h="13573" extrusionOk="0">
                <a:moveTo>
                  <a:pt x="2714" y="1798"/>
                </a:moveTo>
                <a:lnTo>
                  <a:pt x="2971" y="1908"/>
                </a:lnTo>
                <a:lnTo>
                  <a:pt x="3118" y="2018"/>
                </a:lnTo>
                <a:lnTo>
                  <a:pt x="3265" y="2128"/>
                </a:lnTo>
                <a:lnTo>
                  <a:pt x="3411" y="2311"/>
                </a:lnTo>
                <a:lnTo>
                  <a:pt x="3485" y="2458"/>
                </a:lnTo>
                <a:lnTo>
                  <a:pt x="3375" y="2458"/>
                </a:lnTo>
                <a:lnTo>
                  <a:pt x="3301" y="2495"/>
                </a:lnTo>
                <a:lnTo>
                  <a:pt x="3265" y="2568"/>
                </a:lnTo>
                <a:lnTo>
                  <a:pt x="3228" y="2605"/>
                </a:lnTo>
                <a:lnTo>
                  <a:pt x="3155" y="2568"/>
                </a:lnTo>
                <a:lnTo>
                  <a:pt x="3008" y="2348"/>
                </a:lnTo>
                <a:lnTo>
                  <a:pt x="2825" y="1981"/>
                </a:lnTo>
                <a:lnTo>
                  <a:pt x="2714" y="1798"/>
                </a:lnTo>
                <a:close/>
                <a:moveTo>
                  <a:pt x="1908" y="2825"/>
                </a:moveTo>
                <a:lnTo>
                  <a:pt x="1797" y="2861"/>
                </a:lnTo>
                <a:lnTo>
                  <a:pt x="1761" y="2898"/>
                </a:lnTo>
                <a:lnTo>
                  <a:pt x="1687" y="2971"/>
                </a:lnTo>
                <a:lnTo>
                  <a:pt x="1687" y="3045"/>
                </a:lnTo>
                <a:lnTo>
                  <a:pt x="1687" y="3118"/>
                </a:lnTo>
                <a:lnTo>
                  <a:pt x="1724" y="3191"/>
                </a:lnTo>
                <a:lnTo>
                  <a:pt x="1797" y="3228"/>
                </a:lnTo>
                <a:lnTo>
                  <a:pt x="1944" y="3301"/>
                </a:lnTo>
                <a:lnTo>
                  <a:pt x="2054" y="3412"/>
                </a:lnTo>
                <a:lnTo>
                  <a:pt x="2164" y="3522"/>
                </a:lnTo>
                <a:lnTo>
                  <a:pt x="2201" y="3595"/>
                </a:lnTo>
                <a:lnTo>
                  <a:pt x="2274" y="3632"/>
                </a:lnTo>
                <a:lnTo>
                  <a:pt x="2384" y="3632"/>
                </a:lnTo>
                <a:lnTo>
                  <a:pt x="2458" y="3558"/>
                </a:lnTo>
                <a:lnTo>
                  <a:pt x="2494" y="3448"/>
                </a:lnTo>
                <a:lnTo>
                  <a:pt x="2494" y="3338"/>
                </a:lnTo>
                <a:lnTo>
                  <a:pt x="2421" y="3228"/>
                </a:lnTo>
                <a:lnTo>
                  <a:pt x="2348" y="3155"/>
                </a:lnTo>
                <a:lnTo>
                  <a:pt x="2164" y="2971"/>
                </a:lnTo>
                <a:lnTo>
                  <a:pt x="1981" y="2861"/>
                </a:lnTo>
                <a:lnTo>
                  <a:pt x="1908" y="2825"/>
                </a:lnTo>
                <a:close/>
                <a:moveTo>
                  <a:pt x="1137" y="2311"/>
                </a:moveTo>
                <a:lnTo>
                  <a:pt x="1614" y="2458"/>
                </a:lnTo>
                <a:lnTo>
                  <a:pt x="2054" y="2678"/>
                </a:lnTo>
                <a:lnTo>
                  <a:pt x="2201" y="2751"/>
                </a:lnTo>
                <a:lnTo>
                  <a:pt x="2348" y="2898"/>
                </a:lnTo>
                <a:lnTo>
                  <a:pt x="2458" y="3008"/>
                </a:lnTo>
                <a:lnTo>
                  <a:pt x="2531" y="3191"/>
                </a:lnTo>
                <a:lnTo>
                  <a:pt x="2568" y="3265"/>
                </a:lnTo>
                <a:lnTo>
                  <a:pt x="2568" y="3338"/>
                </a:lnTo>
                <a:lnTo>
                  <a:pt x="2531" y="3485"/>
                </a:lnTo>
                <a:lnTo>
                  <a:pt x="2384" y="3742"/>
                </a:lnTo>
                <a:lnTo>
                  <a:pt x="2274" y="3852"/>
                </a:lnTo>
                <a:lnTo>
                  <a:pt x="2164" y="3962"/>
                </a:lnTo>
                <a:lnTo>
                  <a:pt x="1834" y="3632"/>
                </a:lnTo>
                <a:lnTo>
                  <a:pt x="1541" y="3228"/>
                </a:lnTo>
                <a:lnTo>
                  <a:pt x="1321" y="2788"/>
                </a:lnTo>
                <a:lnTo>
                  <a:pt x="1137" y="2311"/>
                </a:lnTo>
                <a:close/>
                <a:moveTo>
                  <a:pt x="8804" y="514"/>
                </a:moveTo>
                <a:lnTo>
                  <a:pt x="8694" y="2531"/>
                </a:lnTo>
                <a:lnTo>
                  <a:pt x="8657" y="3632"/>
                </a:lnTo>
                <a:lnTo>
                  <a:pt x="8657" y="4549"/>
                </a:lnTo>
                <a:lnTo>
                  <a:pt x="7556" y="3778"/>
                </a:lnTo>
                <a:lnTo>
                  <a:pt x="7043" y="3375"/>
                </a:lnTo>
                <a:lnTo>
                  <a:pt x="6529" y="2971"/>
                </a:lnTo>
                <a:lnTo>
                  <a:pt x="6639" y="2788"/>
                </a:lnTo>
                <a:lnTo>
                  <a:pt x="6713" y="2678"/>
                </a:lnTo>
                <a:lnTo>
                  <a:pt x="7556" y="1798"/>
                </a:lnTo>
                <a:lnTo>
                  <a:pt x="8290" y="991"/>
                </a:lnTo>
                <a:lnTo>
                  <a:pt x="8510" y="734"/>
                </a:lnTo>
                <a:lnTo>
                  <a:pt x="8657" y="624"/>
                </a:lnTo>
                <a:lnTo>
                  <a:pt x="8804" y="514"/>
                </a:lnTo>
                <a:close/>
                <a:moveTo>
                  <a:pt x="660" y="4145"/>
                </a:moveTo>
                <a:lnTo>
                  <a:pt x="880" y="4219"/>
                </a:lnTo>
                <a:lnTo>
                  <a:pt x="1064" y="4255"/>
                </a:lnTo>
                <a:lnTo>
                  <a:pt x="1247" y="4329"/>
                </a:lnTo>
                <a:lnTo>
                  <a:pt x="1357" y="4439"/>
                </a:lnTo>
                <a:lnTo>
                  <a:pt x="1431" y="4585"/>
                </a:lnTo>
                <a:lnTo>
                  <a:pt x="1467" y="4659"/>
                </a:lnTo>
                <a:lnTo>
                  <a:pt x="1467" y="4732"/>
                </a:lnTo>
                <a:lnTo>
                  <a:pt x="1467" y="4805"/>
                </a:lnTo>
                <a:lnTo>
                  <a:pt x="1394" y="4842"/>
                </a:lnTo>
                <a:lnTo>
                  <a:pt x="1284" y="4805"/>
                </a:lnTo>
                <a:lnTo>
                  <a:pt x="1211" y="4769"/>
                </a:lnTo>
                <a:lnTo>
                  <a:pt x="990" y="4585"/>
                </a:lnTo>
                <a:lnTo>
                  <a:pt x="844" y="4402"/>
                </a:lnTo>
                <a:lnTo>
                  <a:pt x="660" y="4145"/>
                </a:lnTo>
                <a:close/>
                <a:moveTo>
                  <a:pt x="3962" y="2935"/>
                </a:moveTo>
                <a:lnTo>
                  <a:pt x="4218" y="3155"/>
                </a:lnTo>
                <a:lnTo>
                  <a:pt x="4035" y="3338"/>
                </a:lnTo>
                <a:lnTo>
                  <a:pt x="2641" y="4659"/>
                </a:lnTo>
                <a:lnTo>
                  <a:pt x="2311" y="5026"/>
                </a:lnTo>
                <a:lnTo>
                  <a:pt x="2054" y="5392"/>
                </a:lnTo>
                <a:lnTo>
                  <a:pt x="1797" y="5172"/>
                </a:lnTo>
                <a:lnTo>
                  <a:pt x="2971" y="4072"/>
                </a:lnTo>
                <a:lnTo>
                  <a:pt x="3485" y="3522"/>
                </a:lnTo>
                <a:lnTo>
                  <a:pt x="3742" y="3265"/>
                </a:lnTo>
                <a:lnTo>
                  <a:pt x="3962" y="2935"/>
                </a:lnTo>
                <a:close/>
                <a:moveTo>
                  <a:pt x="4989" y="5209"/>
                </a:moveTo>
                <a:lnTo>
                  <a:pt x="5356" y="5686"/>
                </a:lnTo>
                <a:lnTo>
                  <a:pt x="5686" y="6199"/>
                </a:lnTo>
                <a:lnTo>
                  <a:pt x="6199" y="7080"/>
                </a:lnTo>
                <a:lnTo>
                  <a:pt x="6199" y="7080"/>
                </a:lnTo>
                <a:lnTo>
                  <a:pt x="5282" y="6640"/>
                </a:lnTo>
                <a:lnTo>
                  <a:pt x="4365" y="6199"/>
                </a:lnTo>
                <a:lnTo>
                  <a:pt x="4512" y="5943"/>
                </a:lnTo>
                <a:lnTo>
                  <a:pt x="4989" y="5209"/>
                </a:lnTo>
                <a:close/>
                <a:moveTo>
                  <a:pt x="4879" y="4695"/>
                </a:moveTo>
                <a:lnTo>
                  <a:pt x="4805" y="4805"/>
                </a:lnTo>
                <a:lnTo>
                  <a:pt x="4218" y="5649"/>
                </a:lnTo>
                <a:lnTo>
                  <a:pt x="3962" y="6053"/>
                </a:lnTo>
                <a:lnTo>
                  <a:pt x="3852" y="6053"/>
                </a:lnTo>
                <a:lnTo>
                  <a:pt x="3778" y="6126"/>
                </a:lnTo>
                <a:lnTo>
                  <a:pt x="3742" y="6199"/>
                </a:lnTo>
                <a:lnTo>
                  <a:pt x="3705" y="6273"/>
                </a:lnTo>
                <a:lnTo>
                  <a:pt x="3742" y="6346"/>
                </a:lnTo>
                <a:lnTo>
                  <a:pt x="3778" y="6493"/>
                </a:lnTo>
                <a:lnTo>
                  <a:pt x="3852" y="6529"/>
                </a:lnTo>
                <a:lnTo>
                  <a:pt x="3925" y="6566"/>
                </a:lnTo>
                <a:lnTo>
                  <a:pt x="3998" y="6566"/>
                </a:lnTo>
                <a:lnTo>
                  <a:pt x="5172" y="7080"/>
                </a:lnTo>
                <a:lnTo>
                  <a:pt x="5722" y="7336"/>
                </a:lnTo>
                <a:lnTo>
                  <a:pt x="6053" y="7447"/>
                </a:lnTo>
                <a:lnTo>
                  <a:pt x="6346" y="7483"/>
                </a:lnTo>
                <a:lnTo>
                  <a:pt x="6419" y="7483"/>
                </a:lnTo>
                <a:lnTo>
                  <a:pt x="6493" y="7447"/>
                </a:lnTo>
                <a:lnTo>
                  <a:pt x="6529" y="7483"/>
                </a:lnTo>
                <a:lnTo>
                  <a:pt x="6603" y="7483"/>
                </a:lnTo>
                <a:lnTo>
                  <a:pt x="6639" y="7447"/>
                </a:lnTo>
                <a:lnTo>
                  <a:pt x="6639" y="7410"/>
                </a:lnTo>
                <a:lnTo>
                  <a:pt x="6566" y="7080"/>
                </a:lnTo>
                <a:lnTo>
                  <a:pt x="6456" y="6750"/>
                </a:lnTo>
                <a:lnTo>
                  <a:pt x="6273" y="6419"/>
                </a:lnTo>
                <a:lnTo>
                  <a:pt x="6089" y="6089"/>
                </a:lnTo>
                <a:lnTo>
                  <a:pt x="5649" y="5429"/>
                </a:lnTo>
                <a:lnTo>
                  <a:pt x="5135" y="4769"/>
                </a:lnTo>
                <a:lnTo>
                  <a:pt x="5062" y="4695"/>
                </a:lnTo>
                <a:close/>
                <a:moveTo>
                  <a:pt x="9757" y="9537"/>
                </a:moveTo>
                <a:lnTo>
                  <a:pt x="9794" y="9647"/>
                </a:lnTo>
                <a:lnTo>
                  <a:pt x="9831" y="9757"/>
                </a:lnTo>
                <a:lnTo>
                  <a:pt x="9867" y="9867"/>
                </a:lnTo>
                <a:lnTo>
                  <a:pt x="9867" y="9978"/>
                </a:lnTo>
                <a:lnTo>
                  <a:pt x="9831" y="10088"/>
                </a:lnTo>
                <a:lnTo>
                  <a:pt x="9794" y="9757"/>
                </a:lnTo>
                <a:lnTo>
                  <a:pt x="9757" y="9537"/>
                </a:lnTo>
                <a:close/>
                <a:moveTo>
                  <a:pt x="8950" y="8877"/>
                </a:moveTo>
                <a:lnTo>
                  <a:pt x="9207" y="9024"/>
                </a:lnTo>
                <a:lnTo>
                  <a:pt x="9207" y="9207"/>
                </a:lnTo>
                <a:lnTo>
                  <a:pt x="9281" y="9391"/>
                </a:lnTo>
                <a:lnTo>
                  <a:pt x="9391" y="9757"/>
                </a:lnTo>
                <a:lnTo>
                  <a:pt x="9574" y="10418"/>
                </a:lnTo>
                <a:lnTo>
                  <a:pt x="9464" y="10491"/>
                </a:lnTo>
                <a:lnTo>
                  <a:pt x="9391" y="10271"/>
                </a:lnTo>
                <a:lnTo>
                  <a:pt x="9281" y="10088"/>
                </a:lnTo>
                <a:lnTo>
                  <a:pt x="8914" y="9281"/>
                </a:lnTo>
                <a:lnTo>
                  <a:pt x="8840" y="9134"/>
                </a:lnTo>
                <a:lnTo>
                  <a:pt x="8767" y="9024"/>
                </a:lnTo>
                <a:lnTo>
                  <a:pt x="8950" y="8877"/>
                </a:lnTo>
                <a:close/>
                <a:moveTo>
                  <a:pt x="8547" y="9244"/>
                </a:moveTo>
                <a:lnTo>
                  <a:pt x="8547" y="9281"/>
                </a:lnTo>
                <a:lnTo>
                  <a:pt x="8657" y="9281"/>
                </a:lnTo>
                <a:lnTo>
                  <a:pt x="8694" y="9244"/>
                </a:lnTo>
                <a:lnTo>
                  <a:pt x="8657" y="9354"/>
                </a:lnTo>
                <a:lnTo>
                  <a:pt x="8657" y="9464"/>
                </a:lnTo>
                <a:lnTo>
                  <a:pt x="8767" y="9721"/>
                </a:lnTo>
                <a:lnTo>
                  <a:pt x="9024" y="10198"/>
                </a:lnTo>
                <a:lnTo>
                  <a:pt x="9170" y="10528"/>
                </a:lnTo>
                <a:lnTo>
                  <a:pt x="8804" y="10234"/>
                </a:lnTo>
                <a:lnTo>
                  <a:pt x="8804" y="10198"/>
                </a:lnTo>
                <a:lnTo>
                  <a:pt x="8767" y="9904"/>
                </a:lnTo>
                <a:lnTo>
                  <a:pt x="8657" y="9611"/>
                </a:lnTo>
                <a:lnTo>
                  <a:pt x="8584" y="9464"/>
                </a:lnTo>
                <a:lnTo>
                  <a:pt x="8474" y="9317"/>
                </a:lnTo>
                <a:lnTo>
                  <a:pt x="8547" y="9244"/>
                </a:lnTo>
                <a:close/>
                <a:moveTo>
                  <a:pt x="9464" y="10601"/>
                </a:moveTo>
                <a:lnTo>
                  <a:pt x="9574" y="10638"/>
                </a:lnTo>
                <a:lnTo>
                  <a:pt x="9464" y="10638"/>
                </a:lnTo>
                <a:lnTo>
                  <a:pt x="9464" y="10601"/>
                </a:lnTo>
                <a:close/>
                <a:moveTo>
                  <a:pt x="8877" y="8510"/>
                </a:moveTo>
                <a:lnTo>
                  <a:pt x="8584" y="8730"/>
                </a:lnTo>
                <a:lnTo>
                  <a:pt x="8327" y="8914"/>
                </a:lnTo>
                <a:lnTo>
                  <a:pt x="8143" y="9171"/>
                </a:lnTo>
                <a:lnTo>
                  <a:pt x="8070" y="9354"/>
                </a:lnTo>
                <a:lnTo>
                  <a:pt x="7997" y="9501"/>
                </a:lnTo>
                <a:lnTo>
                  <a:pt x="7997" y="9647"/>
                </a:lnTo>
                <a:lnTo>
                  <a:pt x="8033" y="9831"/>
                </a:lnTo>
                <a:lnTo>
                  <a:pt x="8070" y="9978"/>
                </a:lnTo>
                <a:lnTo>
                  <a:pt x="8143" y="10088"/>
                </a:lnTo>
                <a:lnTo>
                  <a:pt x="8363" y="10344"/>
                </a:lnTo>
                <a:lnTo>
                  <a:pt x="8584" y="10564"/>
                </a:lnTo>
                <a:lnTo>
                  <a:pt x="8914" y="10785"/>
                </a:lnTo>
                <a:lnTo>
                  <a:pt x="9244" y="10968"/>
                </a:lnTo>
                <a:lnTo>
                  <a:pt x="9391" y="11041"/>
                </a:lnTo>
                <a:lnTo>
                  <a:pt x="9537" y="11078"/>
                </a:lnTo>
                <a:lnTo>
                  <a:pt x="9684" y="11041"/>
                </a:lnTo>
                <a:lnTo>
                  <a:pt x="9867" y="10968"/>
                </a:lnTo>
                <a:lnTo>
                  <a:pt x="10051" y="10821"/>
                </a:lnTo>
                <a:lnTo>
                  <a:pt x="10234" y="10601"/>
                </a:lnTo>
                <a:lnTo>
                  <a:pt x="10271" y="10491"/>
                </a:lnTo>
                <a:lnTo>
                  <a:pt x="10271" y="10381"/>
                </a:lnTo>
                <a:lnTo>
                  <a:pt x="10271" y="10271"/>
                </a:lnTo>
                <a:lnTo>
                  <a:pt x="10198" y="10161"/>
                </a:lnTo>
                <a:lnTo>
                  <a:pt x="10198" y="9904"/>
                </a:lnTo>
                <a:lnTo>
                  <a:pt x="10161" y="9684"/>
                </a:lnTo>
                <a:lnTo>
                  <a:pt x="10088" y="9464"/>
                </a:lnTo>
                <a:lnTo>
                  <a:pt x="9977" y="9244"/>
                </a:lnTo>
                <a:lnTo>
                  <a:pt x="9831" y="9060"/>
                </a:lnTo>
                <a:lnTo>
                  <a:pt x="9647" y="8914"/>
                </a:lnTo>
                <a:lnTo>
                  <a:pt x="9464" y="8767"/>
                </a:lnTo>
                <a:lnTo>
                  <a:pt x="9060" y="8510"/>
                </a:lnTo>
                <a:close/>
                <a:moveTo>
                  <a:pt x="2604" y="8510"/>
                </a:moveTo>
                <a:lnTo>
                  <a:pt x="3815" y="9757"/>
                </a:lnTo>
                <a:lnTo>
                  <a:pt x="4292" y="10271"/>
                </a:lnTo>
                <a:lnTo>
                  <a:pt x="3852" y="10344"/>
                </a:lnTo>
                <a:lnTo>
                  <a:pt x="2678" y="10674"/>
                </a:lnTo>
                <a:lnTo>
                  <a:pt x="1577" y="10968"/>
                </a:lnTo>
                <a:lnTo>
                  <a:pt x="1064" y="11115"/>
                </a:lnTo>
                <a:lnTo>
                  <a:pt x="697" y="11188"/>
                </a:lnTo>
                <a:lnTo>
                  <a:pt x="587" y="11188"/>
                </a:lnTo>
                <a:lnTo>
                  <a:pt x="477" y="11151"/>
                </a:lnTo>
                <a:lnTo>
                  <a:pt x="1577" y="9721"/>
                </a:lnTo>
                <a:lnTo>
                  <a:pt x="1908" y="9317"/>
                </a:lnTo>
                <a:lnTo>
                  <a:pt x="2201" y="8914"/>
                </a:lnTo>
                <a:lnTo>
                  <a:pt x="2421" y="8730"/>
                </a:lnTo>
                <a:lnTo>
                  <a:pt x="2604" y="8510"/>
                </a:lnTo>
                <a:close/>
                <a:moveTo>
                  <a:pt x="8914" y="8180"/>
                </a:moveTo>
                <a:lnTo>
                  <a:pt x="9097" y="8217"/>
                </a:lnTo>
                <a:lnTo>
                  <a:pt x="9244" y="8253"/>
                </a:lnTo>
                <a:lnTo>
                  <a:pt x="9574" y="8400"/>
                </a:lnTo>
                <a:lnTo>
                  <a:pt x="9867" y="8584"/>
                </a:lnTo>
                <a:lnTo>
                  <a:pt x="10124" y="8840"/>
                </a:lnTo>
                <a:lnTo>
                  <a:pt x="10308" y="9171"/>
                </a:lnTo>
                <a:lnTo>
                  <a:pt x="10454" y="9464"/>
                </a:lnTo>
                <a:lnTo>
                  <a:pt x="10564" y="9794"/>
                </a:lnTo>
                <a:lnTo>
                  <a:pt x="10601" y="10161"/>
                </a:lnTo>
                <a:lnTo>
                  <a:pt x="10601" y="10528"/>
                </a:lnTo>
                <a:lnTo>
                  <a:pt x="10491" y="10858"/>
                </a:lnTo>
                <a:lnTo>
                  <a:pt x="10491" y="10895"/>
                </a:lnTo>
                <a:lnTo>
                  <a:pt x="10454" y="10858"/>
                </a:lnTo>
                <a:lnTo>
                  <a:pt x="10344" y="10785"/>
                </a:lnTo>
                <a:lnTo>
                  <a:pt x="10271" y="10785"/>
                </a:lnTo>
                <a:lnTo>
                  <a:pt x="10161" y="10821"/>
                </a:lnTo>
                <a:lnTo>
                  <a:pt x="10124" y="10931"/>
                </a:lnTo>
                <a:lnTo>
                  <a:pt x="10088" y="11078"/>
                </a:lnTo>
                <a:lnTo>
                  <a:pt x="10051" y="11188"/>
                </a:lnTo>
                <a:lnTo>
                  <a:pt x="9867" y="11298"/>
                </a:lnTo>
                <a:lnTo>
                  <a:pt x="9794" y="11371"/>
                </a:lnTo>
                <a:lnTo>
                  <a:pt x="9757" y="11445"/>
                </a:lnTo>
                <a:lnTo>
                  <a:pt x="9611" y="11481"/>
                </a:lnTo>
                <a:lnTo>
                  <a:pt x="9464" y="11481"/>
                </a:lnTo>
                <a:lnTo>
                  <a:pt x="9354" y="11445"/>
                </a:lnTo>
                <a:lnTo>
                  <a:pt x="9207" y="11408"/>
                </a:lnTo>
                <a:lnTo>
                  <a:pt x="8620" y="11078"/>
                </a:lnTo>
                <a:lnTo>
                  <a:pt x="8327" y="10895"/>
                </a:lnTo>
                <a:lnTo>
                  <a:pt x="8070" y="10674"/>
                </a:lnTo>
                <a:lnTo>
                  <a:pt x="7850" y="10418"/>
                </a:lnTo>
                <a:lnTo>
                  <a:pt x="7703" y="10124"/>
                </a:lnTo>
                <a:lnTo>
                  <a:pt x="7593" y="9794"/>
                </a:lnTo>
                <a:lnTo>
                  <a:pt x="7593" y="9501"/>
                </a:lnTo>
                <a:lnTo>
                  <a:pt x="7630" y="9171"/>
                </a:lnTo>
                <a:lnTo>
                  <a:pt x="7777" y="8877"/>
                </a:lnTo>
                <a:lnTo>
                  <a:pt x="7960" y="8620"/>
                </a:lnTo>
                <a:lnTo>
                  <a:pt x="8217" y="8400"/>
                </a:lnTo>
                <a:lnTo>
                  <a:pt x="8400" y="8290"/>
                </a:lnTo>
                <a:lnTo>
                  <a:pt x="8584" y="8217"/>
                </a:lnTo>
                <a:lnTo>
                  <a:pt x="8730" y="8180"/>
                </a:lnTo>
                <a:close/>
                <a:moveTo>
                  <a:pt x="8767" y="7777"/>
                </a:moveTo>
                <a:lnTo>
                  <a:pt x="8547" y="7813"/>
                </a:lnTo>
                <a:lnTo>
                  <a:pt x="8363" y="7850"/>
                </a:lnTo>
                <a:lnTo>
                  <a:pt x="8143" y="7960"/>
                </a:lnTo>
                <a:lnTo>
                  <a:pt x="7960" y="8033"/>
                </a:lnTo>
                <a:lnTo>
                  <a:pt x="7777" y="8180"/>
                </a:lnTo>
                <a:lnTo>
                  <a:pt x="7593" y="8364"/>
                </a:lnTo>
                <a:lnTo>
                  <a:pt x="7446" y="8510"/>
                </a:lnTo>
                <a:lnTo>
                  <a:pt x="7336" y="8657"/>
                </a:lnTo>
                <a:lnTo>
                  <a:pt x="7190" y="9024"/>
                </a:lnTo>
                <a:lnTo>
                  <a:pt x="7116" y="9427"/>
                </a:lnTo>
                <a:lnTo>
                  <a:pt x="7116" y="9831"/>
                </a:lnTo>
                <a:lnTo>
                  <a:pt x="7153" y="10051"/>
                </a:lnTo>
                <a:lnTo>
                  <a:pt x="7226" y="10271"/>
                </a:lnTo>
                <a:lnTo>
                  <a:pt x="7336" y="10454"/>
                </a:lnTo>
                <a:lnTo>
                  <a:pt x="7446" y="10638"/>
                </a:lnTo>
                <a:lnTo>
                  <a:pt x="7740" y="11005"/>
                </a:lnTo>
                <a:lnTo>
                  <a:pt x="8107" y="11298"/>
                </a:lnTo>
                <a:lnTo>
                  <a:pt x="8510" y="11555"/>
                </a:lnTo>
                <a:lnTo>
                  <a:pt x="8914" y="11775"/>
                </a:lnTo>
                <a:lnTo>
                  <a:pt x="9134" y="11885"/>
                </a:lnTo>
                <a:lnTo>
                  <a:pt x="9354" y="11958"/>
                </a:lnTo>
                <a:lnTo>
                  <a:pt x="9574" y="11958"/>
                </a:lnTo>
                <a:lnTo>
                  <a:pt x="9757" y="11922"/>
                </a:lnTo>
                <a:lnTo>
                  <a:pt x="9977" y="11848"/>
                </a:lnTo>
                <a:lnTo>
                  <a:pt x="10198" y="11702"/>
                </a:lnTo>
                <a:lnTo>
                  <a:pt x="10381" y="11555"/>
                </a:lnTo>
                <a:lnTo>
                  <a:pt x="10491" y="11371"/>
                </a:lnTo>
                <a:lnTo>
                  <a:pt x="10674" y="11298"/>
                </a:lnTo>
                <a:lnTo>
                  <a:pt x="10784" y="11151"/>
                </a:lnTo>
                <a:lnTo>
                  <a:pt x="10895" y="10968"/>
                </a:lnTo>
                <a:lnTo>
                  <a:pt x="10968" y="10785"/>
                </a:lnTo>
                <a:lnTo>
                  <a:pt x="11005" y="10601"/>
                </a:lnTo>
                <a:lnTo>
                  <a:pt x="11005" y="10381"/>
                </a:lnTo>
                <a:lnTo>
                  <a:pt x="11005" y="10124"/>
                </a:lnTo>
                <a:lnTo>
                  <a:pt x="10968" y="9684"/>
                </a:lnTo>
                <a:lnTo>
                  <a:pt x="10821" y="9207"/>
                </a:lnTo>
                <a:lnTo>
                  <a:pt x="10638" y="8804"/>
                </a:lnTo>
                <a:lnTo>
                  <a:pt x="10491" y="8620"/>
                </a:lnTo>
                <a:lnTo>
                  <a:pt x="10344" y="8437"/>
                </a:lnTo>
                <a:lnTo>
                  <a:pt x="10198" y="8290"/>
                </a:lnTo>
                <a:lnTo>
                  <a:pt x="10014" y="8143"/>
                </a:lnTo>
                <a:lnTo>
                  <a:pt x="9831" y="8033"/>
                </a:lnTo>
                <a:lnTo>
                  <a:pt x="9611" y="7923"/>
                </a:lnTo>
                <a:lnTo>
                  <a:pt x="9427" y="7850"/>
                </a:lnTo>
                <a:lnTo>
                  <a:pt x="9207" y="7813"/>
                </a:lnTo>
                <a:lnTo>
                  <a:pt x="8987" y="7777"/>
                </a:lnTo>
                <a:close/>
                <a:moveTo>
                  <a:pt x="9024" y="0"/>
                </a:moveTo>
                <a:lnTo>
                  <a:pt x="8767" y="37"/>
                </a:lnTo>
                <a:lnTo>
                  <a:pt x="8547" y="110"/>
                </a:lnTo>
                <a:lnTo>
                  <a:pt x="8363" y="257"/>
                </a:lnTo>
                <a:lnTo>
                  <a:pt x="8180" y="440"/>
                </a:lnTo>
                <a:lnTo>
                  <a:pt x="7593" y="1027"/>
                </a:lnTo>
                <a:lnTo>
                  <a:pt x="7006" y="1651"/>
                </a:lnTo>
                <a:lnTo>
                  <a:pt x="6639" y="2054"/>
                </a:lnTo>
                <a:lnTo>
                  <a:pt x="6383" y="2311"/>
                </a:lnTo>
                <a:lnTo>
                  <a:pt x="6199" y="2605"/>
                </a:lnTo>
                <a:lnTo>
                  <a:pt x="5796" y="2201"/>
                </a:lnTo>
                <a:lnTo>
                  <a:pt x="5722" y="2128"/>
                </a:lnTo>
                <a:lnTo>
                  <a:pt x="5502" y="2128"/>
                </a:lnTo>
                <a:lnTo>
                  <a:pt x="5392" y="2201"/>
                </a:lnTo>
                <a:lnTo>
                  <a:pt x="5356" y="2238"/>
                </a:lnTo>
                <a:lnTo>
                  <a:pt x="4915" y="2531"/>
                </a:lnTo>
                <a:lnTo>
                  <a:pt x="4512" y="2898"/>
                </a:lnTo>
                <a:lnTo>
                  <a:pt x="4292" y="2715"/>
                </a:lnTo>
                <a:lnTo>
                  <a:pt x="4072" y="2495"/>
                </a:lnTo>
                <a:lnTo>
                  <a:pt x="3998" y="2458"/>
                </a:lnTo>
                <a:lnTo>
                  <a:pt x="3888" y="2458"/>
                </a:lnTo>
                <a:lnTo>
                  <a:pt x="3815" y="2495"/>
                </a:lnTo>
                <a:lnTo>
                  <a:pt x="3778" y="2568"/>
                </a:lnTo>
                <a:lnTo>
                  <a:pt x="3778" y="2421"/>
                </a:lnTo>
                <a:lnTo>
                  <a:pt x="3778" y="2311"/>
                </a:lnTo>
                <a:lnTo>
                  <a:pt x="3668" y="2128"/>
                </a:lnTo>
                <a:lnTo>
                  <a:pt x="3521" y="1908"/>
                </a:lnTo>
                <a:lnTo>
                  <a:pt x="3338" y="1761"/>
                </a:lnTo>
                <a:lnTo>
                  <a:pt x="3118" y="1614"/>
                </a:lnTo>
                <a:lnTo>
                  <a:pt x="2861" y="1504"/>
                </a:lnTo>
                <a:lnTo>
                  <a:pt x="2458" y="1321"/>
                </a:lnTo>
                <a:lnTo>
                  <a:pt x="2348" y="1321"/>
                </a:lnTo>
                <a:lnTo>
                  <a:pt x="2238" y="1357"/>
                </a:lnTo>
                <a:lnTo>
                  <a:pt x="2201" y="1431"/>
                </a:lnTo>
                <a:lnTo>
                  <a:pt x="2201" y="1504"/>
                </a:lnTo>
                <a:lnTo>
                  <a:pt x="2531" y="2238"/>
                </a:lnTo>
                <a:lnTo>
                  <a:pt x="2678" y="2531"/>
                </a:lnTo>
                <a:lnTo>
                  <a:pt x="2751" y="2678"/>
                </a:lnTo>
                <a:lnTo>
                  <a:pt x="2861" y="2825"/>
                </a:lnTo>
                <a:lnTo>
                  <a:pt x="3008" y="2898"/>
                </a:lnTo>
                <a:lnTo>
                  <a:pt x="3191" y="2935"/>
                </a:lnTo>
                <a:lnTo>
                  <a:pt x="3338" y="2935"/>
                </a:lnTo>
                <a:lnTo>
                  <a:pt x="3485" y="2861"/>
                </a:lnTo>
                <a:lnTo>
                  <a:pt x="3632" y="2788"/>
                </a:lnTo>
                <a:lnTo>
                  <a:pt x="3301" y="3155"/>
                </a:lnTo>
                <a:lnTo>
                  <a:pt x="2971" y="3485"/>
                </a:lnTo>
                <a:lnTo>
                  <a:pt x="2935" y="3412"/>
                </a:lnTo>
                <a:lnTo>
                  <a:pt x="2935" y="3265"/>
                </a:lnTo>
                <a:lnTo>
                  <a:pt x="2898" y="3081"/>
                </a:lnTo>
                <a:lnTo>
                  <a:pt x="2825" y="2825"/>
                </a:lnTo>
                <a:lnTo>
                  <a:pt x="2678" y="2605"/>
                </a:lnTo>
                <a:lnTo>
                  <a:pt x="2458" y="2384"/>
                </a:lnTo>
                <a:lnTo>
                  <a:pt x="2238" y="2238"/>
                </a:lnTo>
                <a:lnTo>
                  <a:pt x="1981" y="2091"/>
                </a:lnTo>
                <a:lnTo>
                  <a:pt x="1687" y="1981"/>
                </a:lnTo>
                <a:lnTo>
                  <a:pt x="1431" y="1908"/>
                </a:lnTo>
                <a:lnTo>
                  <a:pt x="880" y="1834"/>
                </a:lnTo>
                <a:lnTo>
                  <a:pt x="770" y="1834"/>
                </a:lnTo>
                <a:lnTo>
                  <a:pt x="697" y="1871"/>
                </a:lnTo>
                <a:lnTo>
                  <a:pt x="624" y="1944"/>
                </a:lnTo>
                <a:lnTo>
                  <a:pt x="624" y="2054"/>
                </a:lnTo>
                <a:lnTo>
                  <a:pt x="697" y="2384"/>
                </a:lnTo>
                <a:lnTo>
                  <a:pt x="807" y="2751"/>
                </a:lnTo>
                <a:lnTo>
                  <a:pt x="917" y="3045"/>
                </a:lnTo>
                <a:lnTo>
                  <a:pt x="1101" y="3375"/>
                </a:lnTo>
                <a:lnTo>
                  <a:pt x="1284" y="3668"/>
                </a:lnTo>
                <a:lnTo>
                  <a:pt x="1504" y="3925"/>
                </a:lnTo>
                <a:lnTo>
                  <a:pt x="1724" y="4182"/>
                </a:lnTo>
                <a:lnTo>
                  <a:pt x="1981" y="4439"/>
                </a:lnTo>
                <a:lnTo>
                  <a:pt x="2018" y="4439"/>
                </a:lnTo>
                <a:lnTo>
                  <a:pt x="1761" y="4695"/>
                </a:lnTo>
                <a:lnTo>
                  <a:pt x="1761" y="4549"/>
                </a:lnTo>
                <a:lnTo>
                  <a:pt x="1724" y="4402"/>
                </a:lnTo>
                <a:lnTo>
                  <a:pt x="1614" y="4255"/>
                </a:lnTo>
                <a:lnTo>
                  <a:pt x="1467" y="4108"/>
                </a:lnTo>
                <a:lnTo>
                  <a:pt x="1321" y="3998"/>
                </a:lnTo>
                <a:lnTo>
                  <a:pt x="1101" y="3925"/>
                </a:lnTo>
                <a:lnTo>
                  <a:pt x="697" y="3815"/>
                </a:lnTo>
                <a:lnTo>
                  <a:pt x="330" y="3742"/>
                </a:lnTo>
                <a:lnTo>
                  <a:pt x="220" y="3742"/>
                </a:lnTo>
                <a:lnTo>
                  <a:pt x="147" y="3815"/>
                </a:lnTo>
                <a:lnTo>
                  <a:pt x="110" y="3925"/>
                </a:lnTo>
                <a:lnTo>
                  <a:pt x="147" y="3998"/>
                </a:lnTo>
                <a:lnTo>
                  <a:pt x="367" y="4329"/>
                </a:lnTo>
                <a:lnTo>
                  <a:pt x="624" y="4732"/>
                </a:lnTo>
                <a:lnTo>
                  <a:pt x="807" y="4915"/>
                </a:lnTo>
                <a:lnTo>
                  <a:pt x="954" y="5062"/>
                </a:lnTo>
                <a:lnTo>
                  <a:pt x="1137" y="5172"/>
                </a:lnTo>
                <a:lnTo>
                  <a:pt x="1321" y="5246"/>
                </a:lnTo>
                <a:lnTo>
                  <a:pt x="1321" y="5282"/>
                </a:lnTo>
                <a:lnTo>
                  <a:pt x="1394" y="5356"/>
                </a:lnTo>
                <a:lnTo>
                  <a:pt x="1834" y="5759"/>
                </a:lnTo>
                <a:lnTo>
                  <a:pt x="1651" y="6126"/>
                </a:lnTo>
                <a:lnTo>
                  <a:pt x="1504" y="6493"/>
                </a:lnTo>
                <a:lnTo>
                  <a:pt x="1394" y="6896"/>
                </a:lnTo>
                <a:lnTo>
                  <a:pt x="1321" y="6933"/>
                </a:lnTo>
                <a:lnTo>
                  <a:pt x="1321" y="7043"/>
                </a:lnTo>
                <a:lnTo>
                  <a:pt x="1321" y="7153"/>
                </a:lnTo>
                <a:lnTo>
                  <a:pt x="1357" y="7263"/>
                </a:lnTo>
                <a:lnTo>
                  <a:pt x="1431" y="7373"/>
                </a:lnTo>
                <a:lnTo>
                  <a:pt x="1467" y="7410"/>
                </a:lnTo>
                <a:lnTo>
                  <a:pt x="1541" y="7447"/>
                </a:lnTo>
                <a:lnTo>
                  <a:pt x="1651" y="7593"/>
                </a:lnTo>
                <a:lnTo>
                  <a:pt x="2311" y="8217"/>
                </a:lnTo>
                <a:lnTo>
                  <a:pt x="2164" y="8327"/>
                </a:lnTo>
                <a:lnTo>
                  <a:pt x="2018" y="8437"/>
                </a:lnTo>
                <a:lnTo>
                  <a:pt x="1761" y="8694"/>
                </a:lnTo>
                <a:lnTo>
                  <a:pt x="1394" y="9207"/>
                </a:lnTo>
                <a:lnTo>
                  <a:pt x="990" y="9721"/>
                </a:lnTo>
                <a:lnTo>
                  <a:pt x="220" y="10748"/>
                </a:lnTo>
                <a:lnTo>
                  <a:pt x="73" y="10968"/>
                </a:lnTo>
                <a:lnTo>
                  <a:pt x="0" y="11151"/>
                </a:lnTo>
                <a:lnTo>
                  <a:pt x="0" y="11225"/>
                </a:lnTo>
                <a:lnTo>
                  <a:pt x="37" y="11335"/>
                </a:lnTo>
                <a:lnTo>
                  <a:pt x="183" y="11518"/>
                </a:lnTo>
                <a:lnTo>
                  <a:pt x="257" y="11592"/>
                </a:lnTo>
                <a:lnTo>
                  <a:pt x="367" y="11628"/>
                </a:lnTo>
                <a:lnTo>
                  <a:pt x="550" y="11665"/>
                </a:lnTo>
                <a:lnTo>
                  <a:pt x="770" y="11628"/>
                </a:lnTo>
                <a:lnTo>
                  <a:pt x="990" y="11592"/>
                </a:lnTo>
                <a:lnTo>
                  <a:pt x="2348" y="11188"/>
                </a:lnTo>
                <a:lnTo>
                  <a:pt x="3595" y="10821"/>
                </a:lnTo>
                <a:lnTo>
                  <a:pt x="4072" y="10711"/>
                </a:lnTo>
                <a:lnTo>
                  <a:pt x="4292" y="10638"/>
                </a:lnTo>
                <a:lnTo>
                  <a:pt x="4512" y="10491"/>
                </a:lnTo>
                <a:lnTo>
                  <a:pt x="5025" y="11005"/>
                </a:lnTo>
                <a:lnTo>
                  <a:pt x="5539" y="11518"/>
                </a:lnTo>
                <a:lnTo>
                  <a:pt x="6089" y="11995"/>
                </a:lnTo>
                <a:lnTo>
                  <a:pt x="6676" y="12398"/>
                </a:lnTo>
                <a:lnTo>
                  <a:pt x="7006" y="12619"/>
                </a:lnTo>
                <a:lnTo>
                  <a:pt x="7373" y="12802"/>
                </a:lnTo>
                <a:lnTo>
                  <a:pt x="7740" y="12985"/>
                </a:lnTo>
                <a:lnTo>
                  <a:pt x="8070" y="13132"/>
                </a:lnTo>
                <a:lnTo>
                  <a:pt x="8474" y="13242"/>
                </a:lnTo>
                <a:lnTo>
                  <a:pt x="8840" y="13352"/>
                </a:lnTo>
                <a:lnTo>
                  <a:pt x="9207" y="13426"/>
                </a:lnTo>
                <a:lnTo>
                  <a:pt x="9611" y="13499"/>
                </a:lnTo>
                <a:lnTo>
                  <a:pt x="9977" y="13536"/>
                </a:lnTo>
                <a:lnTo>
                  <a:pt x="10381" y="13572"/>
                </a:lnTo>
                <a:lnTo>
                  <a:pt x="11115" y="13536"/>
                </a:lnTo>
                <a:lnTo>
                  <a:pt x="11812" y="13426"/>
                </a:lnTo>
                <a:lnTo>
                  <a:pt x="12215" y="13316"/>
                </a:lnTo>
                <a:lnTo>
                  <a:pt x="12362" y="13279"/>
                </a:lnTo>
                <a:lnTo>
                  <a:pt x="12435" y="13279"/>
                </a:lnTo>
                <a:lnTo>
                  <a:pt x="12435" y="13316"/>
                </a:lnTo>
                <a:lnTo>
                  <a:pt x="12509" y="13352"/>
                </a:lnTo>
                <a:lnTo>
                  <a:pt x="12545" y="13352"/>
                </a:lnTo>
                <a:lnTo>
                  <a:pt x="12582" y="13316"/>
                </a:lnTo>
                <a:lnTo>
                  <a:pt x="12619" y="13279"/>
                </a:lnTo>
                <a:lnTo>
                  <a:pt x="12655" y="13169"/>
                </a:lnTo>
                <a:lnTo>
                  <a:pt x="12655" y="13022"/>
                </a:lnTo>
                <a:lnTo>
                  <a:pt x="12545" y="12949"/>
                </a:lnTo>
                <a:lnTo>
                  <a:pt x="12435" y="12912"/>
                </a:lnTo>
                <a:lnTo>
                  <a:pt x="12178" y="12912"/>
                </a:lnTo>
                <a:lnTo>
                  <a:pt x="11702" y="13022"/>
                </a:lnTo>
                <a:lnTo>
                  <a:pt x="11188" y="13095"/>
                </a:lnTo>
                <a:lnTo>
                  <a:pt x="10748" y="13132"/>
                </a:lnTo>
                <a:lnTo>
                  <a:pt x="10308" y="13095"/>
                </a:lnTo>
                <a:lnTo>
                  <a:pt x="9867" y="13095"/>
                </a:lnTo>
                <a:lnTo>
                  <a:pt x="9464" y="13022"/>
                </a:lnTo>
                <a:lnTo>
                  <a:pt x="9024" y="12949"/>
                </a:lnTo>
                <a:lnTo>
                  <a:pt x="8584" y="12802"/>
                </a:lnTo>
                <a:lnTo>
                  <a:pt x="8180" y="12655"/>
                </a:lnTo>
                <a:lnTo>
                  <a:pt x="7777" y="12509"/>
                </a:lnTo>
                <a:lnTo>
                  <a:pt x="7300" y="12252"/>
                </a:lnTo>
                <a:lnTo>
                  <a:pt x="6860" y="11958"/>
                </a:lnTo>
                <a:lnTo>
                  <a:pt x="6419" y="11628"/>
                </a:lnTo>
                <a:lnTo>
                  <a:pt x="6016" y="11298"/>
                </a:lnTo>
                <a:lnTo>
                  <a:pt x="5246" y="10564"/>
                </a:lnTo>
                <a:lnTo>
                  <a:pt x="4512" y="9794"/>
                </a:lnTo>
                <a:lnTo>
                  <a:pt x="3008" y="8290"/>
                </a:lnTo>
                <a:lnTo>
                  <a:pt x="2274" y="7520"/>
                </a:lnTo>
                <a:lnTo>
                  <a:pt x="2091" y="7300"/>
                </a:lnTo>
                <a:lnTo>
                  <a:pt x="1871" y="7080"/>
                </a:lnTo>
                <a:lnTo>
                  <a:pt x="1944" y="6713"/>
                </a:lnTo>
                <a:lnTo>
                  <a:pt x="2054" y="6383"/>
                </a:lnTo>
                <a:lnTo>
                  <a:pt x="2238" y="6053"/>
                </a:lnTo>
                <a:lnTo>
                  <a:pt x="2421" y="5722"/>
                </a:lnTo>
                <a:lnTo>
                  <a:pt x="2641" y="5429"/>
                </a:lnTo>
                <a:lnTo>
                  <a:pt x="2898" y="5172"/>
                </a:lnTo>
                <a:lnTo>
                  <a:pt x="3411" y="4622"/>
                </a:lnTo>
                <a:lnTo>
                  <a:pt x="4475" y="3558"/>
                </a:lnTo>
                <a:lnTo>
                  <a:pt x="5025" y="3045"/>
                </a:lnTo>
                <a:lnTo>
                  <a:pt x="5246" y="2825"/>
                </a:lnTo>
                <a:lnTo>
                  <a:pt x="5392" y="2678"/>
                </a:lnTo>
                <a:lnTo>
                  <a:pt x="5502" y="2605"/>
                </a:lnTo>
                <a:lnTo>
                  <a:pt x="5612" y="2715"/>
                </a:lnTo>
                <a:lnTo>
                  <a:pt x="5392" y="2825"/>
                </a:lnTo>
                <a:lnTo>
                  <a:pt x="5246" y="2971"/>
                </a:lnTo>
                <a:lnTo>
                  <a:pt x="4952" y="3301"/>
                </a:lnTo>
                <a:lnTo>
                  <a:pt x="4805" y="3485"/>
                </a:lnTo>
                <a:lnTo>
                  <a:pt x="4695" y="3668"/>
                </a:lnTo>
                <a:lnTo>
                  <a:pt x="4585" y="3888"/>
                </a:lnTo>
                <a:lnTo>
                  <a:pt x="4585" y="3962"/>
                </a:lnTo>
                <a:lnTo>
                  <a:pt x="4622" y="4072"/>
                </a:lnTo>
                <a:lnTo>
                  <a:pt x="4659" y="4145"/>
                </a:lnTo>
                <a:lnTo>
                  <a:pt x="4732" y="4145"/>
                </a:lnTo>
                <a:lnTo>
                  <a:pt x="4915" y="4035"/>
                </a:lnTo>
                <a:lnTo>
                  <a:pt x="5025" y="3888"/>
                </a:lnTo>
                <a:lnTo>
                  <a:pt x="5209" y="3558"/>
                </a:lnTo>
                <a:lnTo>
                  <a:pt x="5502" y="3228"/>
                </a:lnTo>
                <a:lnTo>
                  <a:pt x="5759" y="2898"/>
                </a:lnTo>
                <a:lnTo>
                  <a:pt x="6016" y="3118"/>
                </a:lnTo>
                <a:lnTo>
                  <a:pt x="5832" y="3301"/>
                </a:lnTo>
                <a:lnTo>
                  <a:pt x="5612" y="3522"/>
                </a:lnTo>
                <a:lnTo>
                  <a:pt x="5466" y="3742"/>
                </a:lnTo>
                <a:lnTo>
                  <a:pt x="5356" y="3962"/>
                </a:lnTo>
                <a:lnTo>
                  <a:pt x="5319" y="4072"/>
                </a:lnTo>
                <a:lnTo>
                  <a:pt x="5392" y="4182"/>
                </a:lnTo>
                <a:lnTo>
                  <a:pt x="5502" y="4219"/>
                </a:lnTo>
                <a:lnTo>
                  <a:pt x="5539" y="4219"/>
                </a:lnTo>
                <a:lnTo>
                  <a:pt x="5612" y="4182"/>
                </a:lnTo>
                <a:lnTo>
                  <a:pt x="5796" y="3998"/>
                </a:lnTo>
                <a:lnTo>
                  <a:pt x="5942" y="3778"/>
                </a:lnTo>
                <a:lnTo>
                  <a:pt x="6089" y="3558"/>
                </a:lnTo>
                <a:lnTo>
                  <a:pt x="6199" y="3301"/>
                </a:lnTo>
                <a:lnTo>
                  <a:pt x="6309" y="3375"/>
                </a:lnTo>
                <a:lnTo>
                  <a:pt x="6456" y="3485"/>
                </a:lnTo>
                <a:lnTo>
                  <a:pt x="6346" y="3595"/>
                </a:lnTo>
                <a:lnTo>
                  <a:pt x="6236" y="3705"/>
                </a:lnTo>
                <a:lnTo>
                  <a:pt x="6089" y="3962"/>
                </a:lnTo>
                <a:lnTo>
                  <a:pt x="5869" y="4255"/>
                </a:lnTo>
                <a:lnTo>
                  <a:pt x="5796" y="4402"/>
                </a:lnTo>
                <a:lnTo>
                  <a:pt x="5722" y="4585"/>
                </a:lnTo>
                <a:lnTo>
                  <a:pt x="5722" y="4622"/>
                </a:lnTo>
                <a:lnTo>
                  <a:pt x="5722" y="4695"/>
                </a:lnTo>
                <a:lnTo>
                  <a:pt x="5796" y="4732"/>
                </a:lnTo>
                <a:lnTo>
                  <a:pt x="5906" y="4769"/>
                </a:lnTo>
                <a:lnTo>
                  <a:pt x="6016" y="4695"/>
                </a:lnTo>
                <a:lnTo>
                  <a:pt x="6126" y="4585"/>
                </a:lnTo>
                <a:lnTo>
                  <a:pt x="6199" y="4439"/>
                </a:lnTo>
                <a:lnTo>
                  <a:pt x="6383" y="4145"/>
                </a:lnTo>
                <a:lnTo>
                  <a:pt x="6456" y="3962"/>
                </a:lnTo>
                <a:lnTo>
                  <a:pt x="6603" y="3632"/>
                </a:lnTo>
                <a:lnTo>
                  <a:pt x="7300" y="4145"/>
                </a:lnTo>
                <a:lnTo>
                  <a:pt x="7116" y="4292"/>
                </a:lnTo>
                <a:lnTo>
                  <a:pt x="6933" y="4439"/>
                </a:lnTo>
                <a:lnTo>
                  <a:pt x="6713" y="4695"/>
                </a:lnTo>
                <a:lnTo>
                  <a:pt x="6529" y="5026"/>
                </a:lnTo>
                <a:lnTo>
                  <a:pt x="6529" y="5099"/>
                </a:lnTo>
                <a:lnTo>
                  <a:pt x="6529" y="5172"/>
                </a:lnTo>
                <a:lnTo>
                  <a:pt x="6566" y="5209"/>
                </a:lnTo>
                <a:lnTo>
                  <a:pt x="6639" y="5246"/>
                </a:lnTo>
                <a:lnTo>
                  <a:pt x="6676" y="5282"/>
                </a:lnTo>
                <a:lnTo>
                  <a:pt x="6749" y="5282"/>
                </a:lnTo>
                <a:lnTo>
                  <a:pt x="6823" y="5246"/>
                </a:lnTo>
                <a:lnTo>
                  <a:pt x="6860" y="5172"/>
                </a:lnTo>
                <a:lnTo>
                  <a:pt x="7153" y="4695"/>
                </a:lnTo>
                <a:lnTo>
                  <a:pt x="7410" y="4255"/>
                </a:lnTo>
                <a:lnTo>
                  <a:pt x="7740" y="4475"/>
                </a:lnTo>
                <a:lnTo>
                  <a:pt x="7483" y="4732"/>
                </a:lnTo>
                <a:lnTo>
                  <a:pt x="7116" y="5136"/>
                </a:lnTo>
                <a:lnTo>
                  <a:pt x="7080" y="5209"/>
                </a:lnTo>
                <a:lnTo>
                  <a:pt x="7043" y="5246"/>
                </a:lnTo>
                <a:lnTo>
                  <a:pt x="7080" y="5319"/>
                </a:lnTo>
                <a:lnTo>
                  <a:pt x="7116" y="5356"/>
                </a:lnTo>
                <a:lnTo>
                  <a:pt x="7190" y="5392"/>
                </a:lnTo>
                <a:lnTo>
                  <a:pt x="7263" y="5429"/>
                </a:lnTo>
                <a:lnTo>
                  <a:pt x="7336" y="5429"/>
                </a:lnTo>
                <a:lnTo>
                  <a:pt x="7373" y="5356"/>
                </a:lnTo>
                <a:lnTo>
                  <a:pt x="7556" y="5172"/>
                </a:lnTo>
                <a:lnTo>
                  <a:pt x="7740" y="4989"/>
                </a:lnTo>
                <a:lnTo>
                  <a:pt x="7813" y="4805"/>
                </a:lnTo>
                <a:lnTo>
                  <a:pt x="7850" y="4695"/>
                </a:lnTo>
                <a:lnTo>
                  <a:pt x="7887" y="4585"/>
                </a:lnTo>
                <a:lnTo>
                  <a:pt x="8474" y="4989"/>
                </a:lnTo>
                <a:lnTo>
                  <a:pt x="8107" y="5319"/>
                </a:lnTo>
                <a:lnTo>
                  <a:pt x="7813" y="5722"/>
                </a:lnTo>
                <a:lnTo>
                  <a:pt x="7777" y="5796"/>
                </a:lnTo>
                <a:lnTo>
                  <a:pt x="7777" y="5833"/>
                </a:lnTo>
                <a:lnTo>
                  <a:pt x="7813" y="5943"/>
                </a:lnTo>
                <a:lnTo>
                  <a:pt x="7887" y="5979"/>
                </a:lnTo>
                <a:lnTo>
                  <a:pt x="7997" y="5979"/>
                </a:lnTo>
                <a:lnTo>
                  <a:pt x="8033" y="5943"/>
                </a:lnTo>
                <a:lnTo>
                  <a:pt x="8327" y="5502"/>
                </a:lnTo>
                <a:lnTo>
                  <a:pt x="8584" y="5062"/>
                </a:lnTo>
                <a:lnTo>
                  <a:pt x="9024" y="5356"/>
                </a:lnTo>
                <a:lnTo>
                  <a:pt x="8767" y="5612"/>
                </a:lnTo>
                <a:lnTo>
                  <a:pt x="8584" y="5796"/>
                </a:lnTo>
                <a:lnTo>
                  <a:pt x="8510" y="5906"/>
                </a:lnTo>
                <a:lnTo>
                  <a:pt x="8474" y="6053"/>
                </a:lnTo>
                <a:lnTo>
                  <a:pt x="8253" y="6383"/>
                </a:lnTo>
                <a:lnTo>
                  <a:pt x="8217" y="6456"/>
                </a:lnTo>
                <a:lnTo>
                  <a:pt x="8253" y="6566"/>
                </a:lnTo>
                <a:lnTo>
                  <a:pt x="8290" y="6603"/>
                </a:lnTo>
                <a:lnTo>
                  <a:pt x="8363" y="6640"/>
                </a:lnTo>
                <a:lnTo>
                  <a:pt x="8474" y="6640"/>
                </a:lnTo>
                <a:lnTo>
                  <a:pt x="8547" y="6566"/>
                </a:lnTo>
                <a:lnTo>
                  <a:pt x="8804" y="6199"/>
                </a:lnTo>
                <a:lnTo>
                  <a:pt x="8877" y="6126"/>
                </a:lnTo>
                <a:lnTo>
                  <a:pt x="8950" y="6016"/>
                </a:lnTo>
                <a:lnTo>
                  <a:pt x="9097" y="5796"/>
                </a:lnTo>
                <a:lnTo>
                  <a:pt x="9244" y="5539"/>
                </a:lnTo>
                <a:lnTo>
                  <a:pt x="9537" y="5722"/>
                </a:lnTo>
                <a:lnTo>
                  <a:pt x="9354" y="5906"/>
                </a:lnTo>
                <a:lnTo>
                  <a:pt x="9207" y="6126"/>
                </a:lnTo>
                <a:lnTo>
                  <a:pt x="8950" y="6419"/>
                </a:lnTo>
                <a:lnTo>
                  <a:pt x="8877" y="6566"/>
                </a:lnTo>
                <a:lnTo>
                  <a:pt x="8840" y="6750"/>
                </a:lnTo>
                <a:lnTo>
                  <a:pt x="8914" y="6823"/>
                </a:lnTo>
                <a:lnTo>
                  <a:pt x="8950" y="6860"/>
                </a:lnTo>
                <a:lnTo>
                  <a:pt x="8987" y="6860"/>
                </a:lnTo>
                <a:lnTo>
                  <a:pt x="9134" y="6786"/>
                </a:lnTo>
                <a:lnTo>
                  <a:pt x="9244" y="6640"/>
                </a:lnTo>
                <a:lnTo>
                  <a:pt x="9391" y="6383"/>
                </a:lnTo>
                <a:lnTo>
                  <a:pt x="9537" y="6126"/>
                </a:lnTo>
                <a:lnTo>
                  <a:pt x="9721" y="5869"/>
                </a:lnTo>
                <a:lnTo>
                  <a:pt x="10198" y="6236"/>
                </a:lnTo>
                <a:lnTo>
                  <a:pt x="10051" y="6419"/>
                </a:lnTo>
                <a:lnTo>
                  <a:pt x="9867" y="6640"/>
                </a:lnTo>
                <a:lnTo>
                  <a:pt x="9684" y="6860"/>
                </a:lnTo>
                <a:lnTo>
                  <a:pt x="9611" y="7006"/>
                </a:lnTo>
                <a:lnTo>
                  <a:pt x="9574" y="7116"/>
                </a:lnTo>
                <a:lnTo>
                  <a:pt x="9574" y="7190"/>
                </a:lnTo>
                <a:lnTo>
                  <a:pt x="9611" y="7263"/>
                </a:lnTo>
                <a:lnTo>
                  <a:pt x="9757" y="7263"/>
                </a:lnTo>
                <a:lnTo>
                  <a:pt x="9867" y="7190"/>
                </a:lnTo>
                <a:lnTo>
                  <a:pt x="9941" y="7080"/>
                </a:lnTo>
                <a:lnTo>
                  <a:pt x="10124" y="6823"/>
                </a:lnTo>
                <a:lnTo>
                  <a:pt x="10271" y="6603"/>
                </a:lnTo>
                <a:lnTo>
                  <a:pt x="10381" y="6383"/>
                </a:lnTo>
                <a:lnTo>
                  <a:pt x="10895" y="6823"/>
                </a:lnTo>
                <a:lnTo>
                  <a:pt x="10931" y="6860"/>
                </a:lnTo>
                <a:lnTo>
                  <a:pt x="10638" y="7226"/>
                </a:lnTo>
                <a:lnTo>
                  <a:pt x="10381" y="7593"/>
                </a:lnTo>
                <a:lnTo>
                  <a:pt x="10271" y="7703"/>
                </a:lnTo>
                <a:lnTo>
                  <a:pt x="10271" y="7777"/>
                </a:lnTo>
                <a:lnTo>
                  <a:pt x="10271" y="7813"/>
                </a:lnTo>
                <a:lnTo>
                  <a:pt x="10344" y="7923"/>
                </a:lnTo>
                <a:lnTo>
                  <a:pt x="10418" y="7960"/>
                </a:lnTo>
                <a:lnTo>
                  <a:pt x="10491" y="7923"/>
                </a:lnTo>
                <a:lnTo>
                  <a:pt x="10528" y="7887"/>
                </a:lnTo>
                <a:lnTo>
                  <a:pt x="10821" y="7483"/>
                </a:lnTo>
                <a:lnTo>
                  <a:pt x="11115" y="7043"/>
                </a:lnTo>
                <a:lnTo>
                  <a:pt x="11445" y="7447"/>
                </a:lnTo>
                <a:lnTo>
                  <a:pt x="11298" y="7703"/>
                </a:lnTo>
                <a:lnTo>
                  <a:pt x="11151" y="7960"/>
                </a:lnTo>
                <a:lnTo>
                  <a:pt x="10968" y="8253"/>
                </a:lnTo>
                <a:lnTo>
                  <a:pt x="10931" y="8437"/>
                </a:lnTo>
                <a:lnTo>
                  <a:pt x="10931" y="8510"/>
                </a:lnTo>
                <a:lnTo>
                  <a:pt x="10931" y="8584"/>
                </a:lnTo>
                <a:lnTo>
                  <a:pt x="10968" y="8657"/>
                </a:lnTo>
                <a:lnTo>
                  <a:pt x="11041" y="8657"/>
                </a:lnTo>
                <a:lnTo>
                  <a:pt x="11188" y="8584"/>
                </a:lnTo>
                <a:lnTo>
                  <a:pt x="11261" y="8474"/>
                </a:lnTo>
                <a:lnTo>
                  <a:pt x="11408" y="8180"/>
                </a:lnTo>
                <a:lnTo>
                  <a:pt x="11628" y="7703"/>
                </a:lnTo>
                <a:lnTo>
                  <a:pt x="11812" y="7997"/>
                </a:lnTo>
                <a:lnTo>
                  <a:pt x="11995" y="8290"/>
                </a:lnTo>
                <a:lnTo>
                  <a:pt x="11812" y="8694"/>
                </a:lnTo>
                <a:lnTo>
                  <a:pt x="11628" y="9097"/>
                </a:lnTo>
                <a:lnTo>
                  <a:pt x="11518" y="9097"/>
                </a:lnTo>
                <a:lnTo>
                  <a:pt x="11408" y="9317"/>
                </a:lnTo>
                <a:lnTo>
                  <a:pt x="11335" y="9501"/>
                </a:lnTo>
                <a:lnTo>
                  <a:pt x="11335" y="9574"/>
                </a:lnTo>
                <a:lnTo>
                  <a:pt x="11335" y="9647"/>
                </a:lnTo>
                <a:lnTo>
                  <a:pt x="11408" y="9721"/>
                </a:lnTo>
                <a:lnTo>
                  <a:pt x="11591" y="9721"/>
                </a:lnTo>
                <a:lnTo>
                  <a:pt x="11628" y="9684"/>
                </a:lnTo>
                <a:lnTo>
                  <a:pt x="11812" y="9427"/>
                </a:lnTo>
                <a:lnTo>
                  <a:pt x="11958" y="9171"/>
                </a:lnTo>
                <a:lnTo>
                  <a:pt x="12105" y="8914"/>
                </a:lnTo>
                <a:lnTo>
                  <a:pt x="12178" y="8657"/>
                </a:lnTo>
                <a:lnTo>
                  <a:pt x="12325" y="9024"/>
                </a:lnTo>
                <a:lnTo>
                  <a:pt x="12472" y="9427"/>
                </a:lnTo>
                <a:lnTo>
                  <a:pt x="12068" y="10088"/>
                </a:lnTo>
                <a:lnTo>
                  <a:pt x="11995" y="10088"/>
                </a:lnTo>
                <a:lnTo>
                  <a:pt x="11922" y="10271"/>
                </a:lnTo>
                <a:lnTo>
                  <a:pt x="11848" y="10418"/>
                </a:lnTo>
                <a:lnTo>
                  <a:pt x="11848" y="10491"/>
                </a:lnTo>
                <a:lnTo>
                  <a:pt x="11848" y="10528"/>
                </a:lnTo>
                <a:lnTo>
                  <a:pt x="11922" y="10601"/>
                </a:lnTo>
                <a:lnTo>
                  <a:pt x="12068" y="10601"/>
                </a:lnTo>
                <a:lnTo>
                  <a:pt x="12142" y="10564"/>
                </a:lnTo>
                <a:lnTo>
                  <a:pt x="12362" y="10198"/>
                </a:lnTo>
                <a:lnTo>
                  <a:pt x="12582" y="9831"/>
                </a:lnTo>
                <a:lnTo>
                  <a:pt x="12692" y="10454"/>
                </a:lnTo>
                <a:lnTo>
                  <a:pt x="12509" y="10638"/>
                </a:lnTo>
                <a:lnTo>
                  <a:pt x="12362" y="10858"/>
                </a:lnTo>
                <a:lnTo>
                  <a:pt x="12215" y="11078"/>
                </a:lnTo>
                <a:lnTo>
                  <a:pt x="12178" y="11225"/>
                </a:lnTo>
                <a:lnTo>
                  <a:pt x="12178" y="11371"/>
                </a:lnTo>
                <a:lnTo>
                  <a:pt x="12215" y="11408"/>
                </a:lnTo>
                <a:lnTo>
                  <a:pt x="12252" y="11408"/>
                </a:lnTo>
                <a:lnTo>
                  <a:pt x="12362" y="11371"/>
                </a:lnTo>
                <a:lnTo>
                  <a:pt x="12472" y="11298"/>
                </a:lnTo>
                <a:lnTo>
                  <a:pt x="12582" y="11078"/>
                </a:lnTo>
                <a:lnTo>
                  <a:pt x="12692" y="10858"/>
                </a:lnTo>
                <a:lnTo>
                  <a:pt x="12729" y="11188"/>
                </a:lnTo>
                <a:lnTo>
                  <a:pt x="12655" y="11775"/>
                </a:lnTo>
                <a:lnTo>
                  <a:pt x="12509" y="11922"/>
                </a:lnTo>
                <a:lnTo>
                  <a:pt x="12362" y="12068"/>
                </a:lnTo>
                <a:lnTo>
                  <a:pt x="12325" y="12215"/>
                </a:lnTo>
                <a:lnTo>
                  <a:pt x="12325" y="12288"/>
                </a:lnTo>
                <a:lnTo>
                  <a:pt x="12362" y="12362"/>
                </a:lnTo>
                <a:lnTo>
                  <a:pt x="12435" y="12398"/>
                </a:lnTo>
                <a:lnTo>
                  <a:pt x="12472" y="12398"/>
                </a:lnTo>
                <a:lnTo>
                  <a:pt x="12619" y="12288"/>
                </a:lnTo>
                <a:lnTo>
                  <a:pt x="12655" y="12655"/>
                </a:lnTo>
                <a:lnTo>
                  <a:pt x="12692" y="12692"/>
                </a:lnTo>
                <a:lnTo>
                  <a:pt x="12729" y="12655"/>
                </a:lnTo>
                <a:lnTo>
                  <a:pt x="12802" y="12545"/>
                </a:lnTo>
                <a:lnTo>
                  <a:pt x="12912" y="12398"/>
                </a:lnTo>
                <a:lnTo>
                  <a:pt x="13022" y="12068"/>
                </a:lnTo>
                <a:lnTo>
                  <a:pt x="13095" y="11738"/>
                </a:lnTo>
                <a:lnTo>
                  <a:pt x="13132" y="11408"/>
                </a:lnTo>
                <a:lnTo>
                  <a:pt x="13132" y="11005"/>
                </a:lnTo>
                <a:lnTo>
                  <a:pt x="13132" y="10638"/>
                </a:lnTo>
                <a:lnTo>
                  <a:pt x="13095" y="10234"/>
                </a:lnTo>
                <a:lnTo>
                  <a:pt x="13022" y="9867"/>
                </a:lnTo>
                <a:lnTo>
                  <a:pt x="12949" y="9464"/>
                </a:lnTo>
                <a:lnTo>
                  <a:pt x="12839" y="9060"/>
                </a:lnTo>
                <a:lnTo>
                  <a:pt x="12692" y="8694"/>
                </a:lnTo>
                <a:lnTo>
                  <a:pt x="12545" y="8327"/>
                </a:lnTo>
                <a:lnTo>
                  <a:pt x="12325" y="7960"/>
                </a:lnTo>
                <a:lnTo>
                  <a:pt x="12142" y="7630"/>
                </a:lnTo>
                <a:lnTo>
                  <a:pt x="11885" y="7300"/>
                </a:lnTo>
                <a:lnTo>
                  <a:pt x="11628" y="6970"/>
                </a:lnTo>
                <a:lnTo>
                  <a:pt x="11335" y="6640"/>
                </a:lnTo>
                <a:lnTo>
                  <a:pt x="11041" y="6346"/>
                </a:lnTo>
                <a:lnTo>
                  <a:pt x="10344" y="5759"/>
                </a:lnTo>
                <a:lnTo>
                  <a:pt x="9647" y="5246"/>
                </a:lnTo>
                <a:lnTo>
                  <a:pt x="8914" y="4732"/>
                </a:lnTo>
                <a:lnTo>
                  <a:pt x="8987" y="4439"/>
                </a:lnTo>
                <a:lnTo>
                  <a:pt x="9024" y="4182"/>
                </a:lnTo>
                <a:lnTo>
                  <a:pt x="9060" y="3558"/>
                </a:lnTo>
                <a:lnTo>
                  <a:pt x="9097" y="2898"/>
                </a:lnTo>
                <a:lnTo>
                  <a:pt x="9281" y="220"/>
                </a:lnTo>
                <a:lnTo>
                  <a:pt x="9244" y="110"/>
                </a:lnTo>
                <a:lnTo>
                  <a:pt x="9207" y="37"/>
                </a:lnTo>
                <a:lnTo>
                  <a:pt x="9097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83" name="Google Shape;283;p17"/>
          <p:cNvSpPr/>
          <p:nvPr/>
        </p:nvSpPr>
        <p:spPr>
          <a:xfrm>
            <a:off x="6507132" y="4533962"/>
            <a:ext cx="521292" cy="538992"/>
          </a:xfrm>
          <a:custGeom>
            <a:avLst/>
            <a:gdLst/>
            <a:ahLst/>
            <a:cxnLst/>
            <a:rect l="l" t="t" r="r" b="b"/>
            <a:pathLst>
              <a:path w="18378" h="19002" extrusionOk="0">
                <a:moveTo>
                  <a:pt x="13793" y="5429"/>
                </a:moveTo>
                <a:lnTo>
                  <a:pt x="13682" y="5466"/>
                </a:lnTo>
                <a:lnTo>
                  <a:pt x="13572" y="5502"/>
                </a:lnTo>
                <a:lnTo>
                  <a:pt x="13499" y="5576"/>
                </a:lnTo>
                <a:lnTo>
                  <a:pt x="13352" y="5759"/>
                </a:lnTo>
                <a:lnTo>
                  <a:pt x="13352" y="5869"/>
                </a:lnTo>
                <a:lnTo>
                  <a:pt x="13352" y="5979"/>
                </a:lnTo>
                <a:lnTo>
                  <a:pt x="13389" y="6016"/>
                </a:lnTo>
                <a:lnTo>
                  <a:pt x="13426" y="6053"/>
                </a:lnTo>
                <a:lnTo>
                  <a:pt x="13499" y="6053"/>
                </a:lnTo>
                <a:lnTo>
                  <a:pt x="13572" y="5979"/>
                </a:lnTo>
                <a:lnTo>
                  <a:pt x="13646" y="5943"/>
                </a:lnTo>
                <a:lnTo>
                  <a:pt x="13719" y="5796"/>
                </a:lnTo>
                <a:lnTo>
                  <a:pt x="13829" y="5649"/>
                </a:lnTo>
                <a:lnTo>
                  <a:pt x="13903" y="5502"/>
                </a:lnTo>
                <a:lnTo>
                  <a:pt x="13903" y="5466"/>
                </a:lnTo>
                <a:lnTo>
                  <a:pt x="13903" y="5429"/>
                </a:lnTo>
                <a:close/>
                <a:moveTo>
                  <a:pt x="13242" y="6089"/>
                </a:moveTo>
                <a:lnTo>
                  <a:pt x="13169" y="6126"/>
                </a:lnTo>
                <a:lnTo>
                  <a:pt x="13022" y="6309"/>
                </a:lnTo>
                <a:lnTo>
                  <a:pt x="12912" y="6493"/>
                </a:lnTo>
                <a:lnTo>
                  <a:pt x="12875" y="6529"/>
                </a:lnTo>
                <a:lnTo>
                  <a:pt x="12875" y="6603"/>
                </a:lnTo>
                <a:lnTo>
                  <a:pt x="12949" y="6676"/>
                </a:lnTo>
                <a:lnTo>
                  <a:pt x="13022" y="6713"/>
                </a:lnTo>
                <a:lnTo>
                  <a:pt x="13096" y="6676"/>
                </a:lnTo>
                <a:lnTo>
                  <a:pt x="13132" y="6639"/>
                </a:lnTo>
                <a:lnTo>
                  <a:pt x="13242" y="6456"/>
                </a:lnTo>
                <a:lnTo>
                  <a:pt x="13352" y="6273"/>
                </a:lnTo>
                <a:lnTo>
                  <a:pt x="13389" y="6199"/>
                </a:lnTo>
                <a:lnTo>
                  <a:pt x="13316" y="6126"/>
                </a:lnTo>
                <a:lnTo>
                  <a:pt x="13242" y="6089"/>
                </a:lnTo>
                <a:close/>
                <a:moveTo>
                  <a:pt x="17241" y="6419"/>
                </a:moveTo>
                <a:lnTo>
                  <a:pt x="17534" y="6713"/>
                </a:lnTo>
                <a:lnTo>
                  <a:pt x="17497" y="6713"/>
                </a:lnTo>
                <a:lnTo>
                  <a:pt x="17387" y="6823"/>
                </a:lnTo>
                <a:lnTo>
                  <a:pt x="17351" y="6676"/>
                </a:lnTo>
                <a:lnTo>
                  <a:pt x="17241" y="6419"/>
                </a:lnTo>
                <a:close/>
                <a:moveTo>
                  <a:pt x="12692" y="6786"/>
                </a:moveTo>
                <a:lnTo>
                  <a:pt x="12582" y="6860"/>
                </a:lnTo>
                <a:lnTo>
                  <a:pt x="12435" y="6970"/>
                </a:lnTo>
                <a:lnTo>
                  <a:pt x="12399" y="7116"/>
                </a:lnTo>
                <a:lnTo>
                  <a:pt x="12362" y="7190"/>
                </a:lnTo>
                <a:lnTo>
                  <a:pt x="12399" y="7226"/>
                </a:lnTo>
                <a:lnTo>
                  <a:pt x="12472" y="7300"/>
                </a:lnTo>
                <a:lnTo>
                  <a:pt x="12582" y="7300"/>
                </a:lnTo>
                <a:lnTo>
                  <a:pt x="12619" y="7263"/>
                </a:lnTo>
                <a:lnTo>
                  <a:pt x="12655" y="7190"/>
                </a:lnTo>
                <a:lnTo>
                  <a:pt x="12729" y="7043"/>
                </a:lnTo>
                <a:lnTo>
                  <a:pt x="12802" y="7006"/>
                </a:lnTo>
                <a:lnTo>
                  <a:pt x="12839" y="6933"/>
                </a:lnTo>
                <a:lnTo>
                  <a:pt x="12875" y="6860"/>
                </a:lnTo>
                <a:lnTo>
                  <a:pt x="12875" y="6823"/>
                </a:lnTo>
                <a:lnTo>
                  <a:pt x="12839" y="6823"/>
                </a:lnTo>
                <a:lnTo>
                  <a:pt x="12765" y="6786"/>
                </a:lnTo>
                <a:close/>
                <a:moveTo>
                  <a:pt x="17571" y="6750"/>
                </a:moveTo>
                <a:lnTo>
                  <a:pt x="17828" y="7043"/>
                </a:lnTo>
                <a:lnTo>
                  <a:pt x="18048" y="7373"/>
                </a:lnTo>
                <a:lnTo>
                  <a:pt x="17828" y="7593"/>
                </a:lnTo>
                <a:lnTo>
                  <a:pt x="17828" y="7520"/>
                </a:lnTo>
                <a:lnTo>
                  <a:pt x="17864" y="7336"/>
                </a:lnTo>
                <a:lnTo>
                  <a:pt x="17828" y="7116"/>
                </a:lnTo>
                <a:lnTo>
                  <a:pt x="17828" y="7080"/>
                </a:lnTo>
                <a:lnTo>
                  <a:pt x="17754" y="7006"/>
                </a:lnTo>
                <a:lnTo>
                  <a:pt x="17681" y="7006"/>
                </a:lnTo>
                <a:lnTo>
                  <a:pt x="17644" y="7043"/>
                </a:lnTo>
                <a:lnTo>
                  <a:pt x="17681" y="7080"/>
                </a:lnTo>
                <a:lnTo>
                  <a:pt x="17644" y="7226"/>
                </a:lnTo>
                <a:lnTo>
                  <a:pt x="17607" y="7446"/>
                </a:lnTo>
                <a:lnTo>
                  <a:pt x="17534" y="7667"/>
                </a:lnTo>
                <a:lnTo>
                  <a:pt x="17534" y="7887"/>
                </a:lnTo>
                <a:lnTo>
                  <a:pt x="17534" y="7960"/>
                </a:lnTo>
                <a:lnTo>
                  <a:pt x="17131" y="8584"/>
                </a:lnTo>
                <a:lnTo>
                  <a:pt x="17167" y="8217"/>
                </a:lnTo>
                <a:lnTo>
                  <a:pt x="17241" y="7850"/>
                </a:lnTo>
                <a:lnTo>
                  <a:pt x="17387" y="7630"/>
                </a:lnTo>
                <a:lnTo>
                  <a:pt x="17387" y="7593"/>
                </a:lnTo>
                <a:lnTo>
                  <a:pt x="17387" y="7520"/>
                </a:lnTo>
                <a:lnTo>
                  <a:pt x="17461" y="7483"/>
                </a:lnTo>
                <a:lnTo>
                  <a:pt x="17497" y="7446"/>
                </a:lnTo>
                <a:lnTo>
                  <a:pt x="17534" y="7373"/>
                </a:lnTo>
                <a:lnTo>
                  <a:pt x="17534" y="7263"/>
                </a:lnTo>
                <a:lnTo>
                  <a:pt x="17497" y="7080"/>
                </a:lnTo>
                <a:lnTo>
                  <a:pt x="17571" y="6750"/>
                </a:lnTo>
                <a:close/>
                <a:moveTo>
                  <a:pt x="16874" y="8840"/>
                </a:moveTo>
                <a:lnTo>
                  <a:pt x="16947" y="8877"/>
                </a:lnTo>
                <a:lnTo>
                  <a:pt x="16874" y="8950"/>
                </a:lnTo>
                <a:lnTo>
                  <a:pt x="16874" y="8877"/>
                </a:lnTo>
                <a:lnTo>
                  <a:pt x="16874" y="8840"/>
                </a:lnTo>
                <a:close/>
                <a:moveTo>
                  <a:pt x="11445" y="8584"/>
                </a:moveTo>
                <a:lnTo>
                  <a:pt x="11408" y="8620"/>
                </a:lnTo>
                <a:lnTo>
                  <a:pt x="11298" y="8657"/>
                </a:lnTo>
                <a:lnTo>
                  <a:pt x="11188" y="8804"/>
                </a:lnTo>
                <a:lnTo>
                  <a:pt x="11188" y="8840"/>
                </a:lnTo>
                <a:lnTo>
                  <a:pt x="11188" y="8914"/>
                </a:lnTo>
                <a:lnTo>
                  <a:pt x="11188" y="8987"/>
                </a:lnTo>
                <a:lnTo>
                  <a:pt x="11225" y="9024"/>
                </a:lnTo>
                <a:lnTo>
                  <a:pt x="11408" y="9024"/>
                </a:lnTo>
                <a:lnTo>
                  <a:pt x="11445" y="8987"/>
                </a:lnTo>
                <a:lnTo>
                  <a:pt x="11555" y="8804"/>
                </a:lnTo>
                <a:lnTo>
                  <a:pt x="11555" y="8730"/>
                </a:lnTo>
                <a:lnTo>
                  <a:pt x="11555" y="8657"/>
                </a:lnTo>
                <a:lnTo>
                  <a:pt x="11518" y="8620"/>
                </a:lnTo>
                <a:lnTo>
                  <a:pt x="11445" y="8584"/>
                </a:lnTo>
                <a:close/>
                <a:moveTo>
                  <a:pt x="16580" y="8804"/>
                </a:moveTo>
                <a:lnTo>
                  <a:pt x="16580" y="8877"/>
                </a:lnTo>
                <a:lnTo>
                  <a:pt x="16580" y="9060"/>
                </a:lnTo>
                <a:lnTo>
                  <a:pt x="16617" y="9170"/>
                </a:lnTo>
                <a:lnTo>
                  <a:pt x="16654" y="9244"/>
                </a:lnTo>
                <a:lnTo>
                  <a:pt x="16397" y="9611"/>
                </a:lnTo>
                <a:lnTo>
                  <a:pt x="16360" y="9391"/>
                </a:lnTo>
                <a:lnTo>
                  <a:pt x="16324" y="9170"/>
                </a:lnTo>
                <a:lnTo>
                  <a:pt x="16324" y="9097"/>
                </a:lnTo>
                <a:lnTo>
                  <a:pt x="16580" y="8804"/>
                </a:lnTo>
                <a:close/>
                <a:moveTo>
                  <a:pt x="16067" y="9391"/>
                </a:moveTo>
                <a:lnTo>
                  <a:pt x="16067" y="9684"/>
                </a:lnTo>
                <a:lnTo>
                  <a:pt x="16103" y="9794"/>
                </a:lnTo>
                <a:lnTo>
                  <a:pt x="16177" y="9941"/>
                </a:lnTo>
                <a:lnTo>
                  <a:pt x="15993" y="10161"/>
                </a:lnTo>
                <a:lnTo>
                  <a:pt x="15920" y="10308"/>
                </a:lnTo>
                <a:lnTo>
                  <a:pt x="15957" y="9867"/>
                </a:lnTo>
                <a:lnTo>
                  <a:pt x="15920" y="9794"/>
                </a:lnTo>
                <a:lnTo>
                  <a:pt x="15847" y="9757"/>
                </a:lnTo>
                <a:lnTo>
                  <a:pt x="15810" y="9721"/>
                </a:lnTo>
                <a:lnTo>
                  <a:pt x="16067" y="9391"/>
                </a:lnTo>
                <a:close/>
                <a:moveTo>
                  <a:pt x="9611" y="2348"/>
                </a:moveTo>
                <a:lnTo>
                  <a:pt x="9574" y="2421"/>
                </a:lnTo>
                <a:lnTo>
                  <a:pt x="9134" y="2861"/>
                </a:lnTo>
                <a:lnTo>
                  <a:pt x="8767" y="3375"/>
                </a:lnTo>
                <a:lnTo>
                  <a:pt x="7997" y="4365"/>
                </a:lnTo>
                <a:lnTo>
                  <a:pt x="7630" y="4879"/>
                </a:lnTo>
                <a:lnTo>
                  <a:pt x="7227" y="5356"/>
                </a:lnTo>
                <a:lnTo>
                  <a:pt x="6823" y="5832"/>
                </a:lnTo>
                <a:lnTo>
                  <a:pt x="6346" y="6273"/>
                </a:lnTo>
                <a:lnTo>
                  <a:pt x="6273" y="6346"/>
                </a:lnTo>
                <a:lnTo>
                  <a:pt x="6273" y="6456"/>
                </a:lnTo>
                <a:lnTo>
                  <a:pt x="6236" y="6456"/>
                </a:lnTo>
                <a:lnTo>
                  <a:pt x="6163" y="6493"/>
                </a:lnTo>
                <a:lnTo>
                  <a:pt x="6163" y="6566"/>
                </a:lnTo>
                <a:lnTo>
                  <a:pt x="6199" y="6603"/>
                </a:lnTo>
                <a:lnTo>
                  <a:pt x="6309" y="6786"/>
                </a:lnTo>
                <a:lnTo>
                  <a:pt x="6493" y="6970"/>
                </a:lnTo>
                <a:lnTo>
                  <a:pt x="6823" y="7263"/>
                </a:lnTo>
                <a:lnTo>
                  <a:pt x="7593" y="7813"/>
                </a:lnTo>
                <a:lnTo>
                  <a:pt x="8437" y="8363"/>
                </a:lnTo>
                <a:lnTo>
                  <a:pt x="8620" y="8510"/>
                </a:lnTo>
                <a:lnTo>
                  <a:pt x="8767" y="8694"/>
                </a:lnTo>
                <a:lnTo>
                  <a:pt x="9061" y="9060"/>
                </a:lnTo>
                <a:lnTo>
                  <a:pt x="9207" y="9207"/>
                </a:lnTo>
                <a:lnTo>
                  <a:pt x="9391" y="9354"/>
                </a:lnTo>
                <a:lnTo>
                  <a:pt x="9758" y="9574"/>
                </a:lnTo>
                <a:lnTo>
                  <a:pt x="10638" y="10161"/>
                </a:lnTo>
                <a:lnTo>
                  <a:pt x="11482" y="10784"/>
                </a:lnTo>
                <a:lnTo>
                  <a:pt x="12289" y="11408"/>
                </a:lnTo>
                <a:lnTo>
                  <a:pt x="12362" y="11445"/>
                </a:lnTo>
                <a:lnTo>
                  <a:pt x="12472" y="11445"/>
                </a:lnTo>
                <a:lnTo>
                  <a:pt x="12545" y="11408"/>
                </a:lnTo>
                <a:lnTo>
                  <a:pt x="12582" y="11371"/>
                </a:lnTo>
                <a:lnTo>
                  <a:pt x="12619" y="11298"/>
                </a:lnTo>
                <a:lnTo>
                  <a:pt x="12655" y="11188"/>
                </a:lnTo>
                <a:lnTo>
                  <a:pt x="12619" y="11115"/>
                </a:lnTo>
                <a:lnTo>
                  <a:pt x="12545" y="11041"/>
                </a:lnTo>
                <a:lnTo>
                  <a:pt x="11775" y="10418"/>
                </a:lnTo>
                <a:lnTo>
                  <a:pt x="11812" y="10381"/>
                </a:lnTo>
                <a:lnTo>
                  <a:pt x="11922" y="10198"/>
                </a:lnTo>
                <a:lnTo>
                  <a:pt x="11995" y="10014"/>
                </a:lnTo>
                <a:lnTo>
                  <a:pt x="11995" y="9941"/>
                </a:lnTo>
                <a:lnTo>
                  <a:pt x="11958" y="9904"/>
                </a:lnTo>
                <a:lnTo>
                  <a:pt x="11885" y="9904"/>
                </a:lnTo>
                <a:lnTo>
                  <a:pt x="11738" y="10051"/>
                </a:lnTo>
                <a:lnTo>
                  <a:pt x="11592" y="10234"/>
                </a:lnTo>
                <a:lnTo>
                  <a:pt x="11555" y="10271"/>
                </a:lnTo>
                <a:lnTo>
                  <a:pt x="11005" y="9867"/>
                </a:lnTo>
                <a:lnTo>
                  <a:pt x="10821" y="9757"/>
                </a:lnTo>
                <a:lnTo>
                  <a:pt x="10858" y="9684"/>
                </a:lnTo>
                <a:lnTo>
                  <a:pt x="10895" y="9611"/>
                </a:lnTo>
                <a:lnTo>
                  <a:pt x="11041" y="9464"/>
                </a:lnTo>
                <a:lnTo>
                  <a:pt x="11078" y="9427"/>
                </a:lnTo>
                <a:lnTo>
                  <a:pt x="11078" y="9354"/>
                </a:lnTo>
                <a:lnTo>
                  <a:pt x="11078" y="9317"/>
                </a:lnTo>
                <a:lnTo>
                  <a:pt x="11005" y="9281"/>
                </a:lnTo>
                <a:lnTo>
                  <a:pt x="10968" y="9317"/>
                </a:lnTo>
                <a:lnTo>
                  <a:pt x="10895" y="9281"/>
                </a:lnTo>
                <a:lnTo>
                  <a:pt x="10821" y="9317"/>
                </a:lnTo>
                <a:lnTo>
                  <a:pt x="10711" y="9427"/>
                </a:lnTo>
                <a:lnTo>
                  <a:pt x="10601" y="9574"/>
                </a:lnTo>
                <a:lnTo>
                  <a:pt x="10124" y="9281"/>
                </a:lnTo>
                <a:lnTo>
                  <a:pt x="10051" y="9207"/>
                </a:lnTo>
                <a:lnTo>
                  <a:pt x="10234" y="8914"/>
                </a:lnTo>
                <a:lnTo>
                  <a:pt x="10234" y="8840"/>
                </a:lnTo>
                <a:lnTo>
                  <a:pt x="10234" y="8804"/>
                </a:lnTo>
                <a:lnTo>
                  <a:pt x="10198" y="8730"/>
                </a:lnTo>
                <a:lnTo>
                  <a:pt x="10088" y="8694"/>
                </a:lnTo>
                <a:lnTo>
                  <a:pt x="10051" y="8730"/>
                </a:lnTo>
                <a:lnTo>
                  <a:pt x="10014" y="8767"/>
                </a:lnTo>
                <a:lnTo>
                  <a:pt x="9758" y="9060"/>
                </a:lnTo>
                <a:lnTo>
                  <a:pt x="9537" y="8877"/>
                </a:lnTo>
                <a:lnTo>
                  <a:pt x="9354" y="8694"/>
                </a:lnTo>
                <a:lnTo>
                  <a:pt x="9134" y="8437"/>
                </a:lnTo>
                <a:lnTo>
                  <a:pt x="9207" y="8327"/>
                </a:lnTo>
                <a:lnTo>
                  <a:pt x="9281" y="8217"/>
                </a:lnTo>
                <a:lnTo>
                  <a:pt x="9354" y="7960"/>
                </a:lnTo>
                <a:lnTo>
                  <a:pt x="9354" y="7887"/>
                </a:lnTo>
                <a:lnTo>
                  <a:pt x="9317" y="7850"/>
                </a:lnTo>
                <a:lnTo>
                  <a:pt x="9244" y="7850"/>
                </a:lnTo>
                <a:lnTo>
                  <a:pt x="9171" y="7887"/>
                </a:lnTo>
                <a:lnTo>
                  <a:pt x="8987" y="8107"/>
                </a:lnTo>
                <a:lnTo>
                  <a:pt x="8951" y="8180"/>
                </a:lnTo>
                <a:lnTo>
                  <a:pt x="8767" y="8033"/>
                </a:lnTo>
                <a:lnTo>
                  <a:pt x="8327" y="7740"/>
                </a:lnTo>
                <a:lnTo>
                  <a:pt x="8364" y="7446"/>
                </a:lnTo>
                <a:lnTo>
                  <a:pt x="8364" y="7410"/>
                </a:lnTo>
                <a:lnTo>
                  <a:pt x="8327" y="7336"/>
                </a:lnTo>
                <a:lnTo>
                  <a:pt x="8290" y="7300"/>
                </a:lnTo>
                <a:lnTo>
                  <a:pt x="8180" y="7300"/>
                </a:lnTo>
                <a:lnTo>
                  <a:pt x="8107" y="7336"/>
                </a:lnTo>
                <a:lnTo>
                  <a:pt x="8070" y="7446"/>
                </a:lnTo>
                <a:lnTo>
                  <a:pt x="8034" y="7556"/>
                </a:lnTo>
                <a:lnTo>
                  <a:pt x="7960" y="7520"/>
                </a:lnTo>
                <a:lnTo>
                  <a:pt x="7410" y="7116"/>
                </a:lnTo>
                <a:lnTo>
                  <a:pt x="7447" y="7080"/>
                </a:lnTo>
                <a:lnTo>
                  <a:pt x="7520" y="6970"/>
                </a:lnTo>
                <a:lnTo>
                  <a:pt x="7520" y="6896"/>
                </a:lnTo>
                <a:lnTo>
                  <a:pt x="7520" y="6860"/>
                </a:lnTo>
                <a:lnTo>
                  <a:pt x="7557" y="6750"/>
                </a:lnTo>
                <a:lnTo>
                  <a:pt x="7520" y="6713"/>
                </a:lnTo>
                <a:lnTo>
                  <a:pt x="7483" y="6713"/>
                </a:lnTo>
                <a:lnTo>
                  <a:pt x="7410" y="6750"/>
                </a:lnTo>
                <a:lnTo>
                  <a:pt x="7337" y="6750"/>
                </a:lnTo>
                <a:lnTo>
                  <a:pt x="7227" y="6823"/>
                </a:lnTo>
                <a:lnTo>
                  <a:pt x="7116" y="6896"/>
                </a:lnTo>
                <a:lnTo>
                  <a:pt x="6640" y="6639"/>
                </a:lnTo>
                <a:lnTo>
                  <a:pt x="6640" y="6603"/>
                </a:lnTo>
                <a:lnTo>
                  <a:pt x="7116" y="6163"/>
                </a:lnTo>
                <a:lnTo>
                  <a:pt x="7557" y="5649"/>
                </a:lnTo>
                <a:lnTo>
                  <a:pt x="7593" y="5722"/>
                </a:lnTo>
                <a:lnTo>
                  <a:pt x="7630" y="5759"/>
                </a:lnTo>
                <a:lnTo>
                  <a:pt x="7740" y="5759"/>
                </a:lnTo>
                <a:lnTo>
                  <a:pt x="8034" y="5576"/>
                </a:lnTo>
                <a:lnTo>
                  <a:pt x="8327" y="5392"/>
                </a:lnTo>
                <a:lnTo>
                  <a:pt x="8620" y="5209"/>
                </a:lnTo>
                <a:lnTo>
                  <a:pt x="8914" y="5025"/>
                </a:lnTo>
                <a:lnTo>
                  <a:pt x="9244" y="4879"/>
                </a:lnTo>
                <a:lnTo>
                  <a:pt x="9574" y="4732"/>
                </a:lnTo>
                <a:lnTo>
                  <a:pt x="9941" y="4659"/>
                </a:lnTo>
                <a:lnTo>
                  <a:pt x="10308" y="4622"/>
                </a:lnTo>
                <a:lnTo>
                  <a:pt x="10491" y="4622"/>
                </a:lnTo>
                <a:lnTo>
                  <a:pt x="10675" y="4659"/>
                </a:lnTo>
                <a:lnTo>
                  <a:pt x="10821" y="4732"/>
                </a:lnTo>
                <a:lnTo>
                  <a:pt x="10931" y="4842"/>
                </a:lnTo>
                <a:lnTo>
                  <a:pt x="11041" y="4989"/>
                </a:lnTo>
                <a:lnTo>
                  <a:pt x="11078" y="5136"/>
                </a:lnTo>
                <a:lnTo>
                  <a:pt x="11151" y="5502"/>
                </a:lnTo>
                <a:lnTo>
                  <a:pt x="11151" y="5906"/>
                </a:lnTo>
                <a:lnTo>
                  <a:pt x="11151" y="6309"/>
                </a:lnTo>
                <a:lnTo>
                  <a:pt x="11151" y="6676"/>
                </a:lnTo>
                <a:lnTo>
                  <a:pt x="11188" y="7006"/>
                </a:lnTo>
                <a:lnTo>
                  <a:pt x="11261" y="7373"/>
                </a:lnTo>
                <a:lnTo>
                  <a:pt x="11445" y="7703"/>
                </a:lnTo>
                <a:lnTo>
                  <a:pt x="11408" y="7813"/>
                </a:lnTo>
                <a:lnTo>
                  <a:pt x="11372" y="7923"/>
                </a:lnTo>
                <a:lnTo>
                  <a:pt x="11372" y="8033"/>
                </a:lnTo>
                <a:lnTo>
                  <a:pt x="11372" y="8143"/>
                </a:lnTo>
                <a:lnTo>
                  <a:pt x="11445" y="8253"/>
                </a:lnTo>
                <a:lnTo>
                  <a:pt x="11482" y="8327"/>
                </a:lnTo>
                <a:lnTo>
                  <a:pt x="11592" y="8400"/>
                </a:lnTo>
                <a:lnTo>
                  <a:pt x="11665" y="8474"/>
                </a:lnTo>
                <a:lnTo>
                  <a:pt x="11775" y="8510"/>
                </a:lnTo>
                <a:lnTo>
                  <a:pt x="12105" y="8510"/>
                </a:lnTo>
                <a:lnTo>
                  <a:pt x="12435" y="8694"/>
                </a:lnTo>
                <a:lnTo>
                  <a:pt x="12765" y="8840"/>
                </a:lnTo>
                <a:lnTo>
                  <a:pt x="13022" y="8877"/>
                </a:lnTo>
                <a:lnTo>
                  <a:pt x="13316" y="8877"/>
                </a:lnTo>
                <a:lnTo>
                  <a:pt x="13646" y="8804"/>
                </a:lnTo>
                <a:lnTo>
                  <a:pt x="13939" y="8694"/>
                </a:lnTo>
                <a:lnTo>
                  <a:pt x="14233" y="8584"/>
                </a:lnTo>
                <a:lnTo>
                  <a:pt x="14489" y="8400"/>
                </a:lnTo>
                <a:lnTo>
                  <a:pt x="14746" y="8217"/>
                </a:lnTo>
                <a:lnTo>
                  <a:pt x="14930" y="8033"/>
                </a:lnTo>
                <a:lnTo>
                  <a:pt x="14966" y="7997"/>
                </a:lnTo>
                <a:lnTo>
                  <a:pt x="14966" y="7923"/>
                </a:lnTo>
                <a:lnTo>
                  <a:pt x="14930" y="7813"/>
                </a:lnTo>
                <a:lnTo>
                  <a:pt x="14820" y="7777"/>
                </a:lnTo>
                <a:lnTo>
                  <a:pt x="14710" y="7777"/>
                </a:lnTo>
                <a:lnTo>
                  <a:pt x="14123" y="8143"/>
                </a:lnTo>
                <a:lnTo>
                  <a:pt x="13829" y="8290"/>
                </a:lnTo>
                <a:lnTo>
                  <a:pt x="13462" y="8400"/>
                </a:lnTo>
                <a:lnTo>
                  <a:pt x="13206" y="8474"/>
                </a:lnTo>
                <a:lnTo>
                  <a:pt x="12912" y="8437"/>
                </a:lnTo>
                <a:lnTo>
                  <a:pt x="12692" y="8363"/>
                </a:lnTo>
                <a:lnTo>
                  <a:pt x="12472" y="8217"/>
                </a:lnTo>
                <a:lnTo>
                  <a:pt x="12545" y="8107"/>
                </a:lnTo>
                <a:lnTo>
                  <a:pt x="12582" y="7960"/>
                </a:lnTo>
                <a:lnTo>
                  <a:pt x="12582" y="7850"/>
                </a:lnTo>
                <a:lnTo>
                  <a:pt x="12545" y="7777"/>
                </a:lnTo>
                <a:lnTo>
                  <a:pt x="12509" y="7740"/>
                </a:lnTo>
                <a:lnTo>
                  <a:pt x="12325" y="7630"/>
                </a:lnTo>
                <a:lnTo>
                  <a:pt x="12142" y="7520"/>
                </a:lnTo>
                <a:lnTo>
                  <a:pt x="11812" y="7520"/>
                </a:lnTo>
                <a:lnTo>
                  <a:pt x="11628" y="7116"/>
                </a:lnTo>
                <a:lnTo>
                  <a:pt x="11518" y="6713"/>
                </a:lnTo>
                <a:lnTo>
                  <a:pt x="11518" y="6346"/>
                </a:lnTo>
                <a:lnTo>
                  <a:pt x="11518" y="6016"/>
                </a:lnTo>
                <a:lnTo>
                  <a:pt x="11555" y="5649"/>
                </a:lnTo>
                <a:lnTo>
                  <a:pt x="11518" y="5282"/>
                </a:lnTo>
                <a:lnTo>
                  <a:pt x="11445" y="4989"/>
                </a:lnTo>
                <a:lnTo>
                  <a:pt x="11335" y="4732"/>
                </a:lnTo>
                <a:lnTo>
                  <a:pt x="11188" y="4549"/>
                </a:lnTo>
                <a:lnTo>
                  <a:pt x="11005" y="4402"/>
                </a:lnTo>
                <a:lnTo>
                  <a:pt x="10785" y="4329"/>
                </a:lnTo>
                <a:lnTo>
                  <a:pt x="10565" y="4255"/>
                </a:lnTo>
                <a:lnTo>
                  <a:pt x="10051" y="4255"/>
                </a:lnTo>
                <a:lnTo>
                  <a:pt x="9758" y="4292"/>
                </a:lnTo>
                <a:lnTo>
                  <a:pt x="9464" y="4365"/>
                </a:lnTo>
                <a:lnTo>
                  <a:pt x="8914" y="4585"/>
                </a:lnTo>
                <a:lnTo>
                  <a:pt x="8400" y="4879"/>
                </a:lnTo>
                <a:lnTo>
                  <a:pt x="7960" y="5209"/>
                </a:lnTo>
                <a:lnTo>
                  <a:pt x="8290" y="4769"/>
                </a:lnTo>
                <a:lnTo>
                  <a:pt x="9061" y="3742"/>
                </a:lnTo>
                <a:lnTo>
                  <a:pt x="9464" y="3191"/>
                </a:lnTo>
                <a:lnTo>
                  <a:pt x="9831" y="2641"/>
                </a:lnTo>
                <a:lnTo>
                  <a:pt x="9868" y="2568"/>
                </a:lnTo>
                <a:lnTo>
                  <a:pt x="9868" y="2531"/>
                </a:lnTo>
                <a:lnTo>
                  <a:pt x="9794" y="2421"/>
                </a:lnTo>
                <a:lnTo>
                  <a:pt x="9721" y="2384"/>
                </a:lnTo>
                <a:lnTo>
                  <a:pt x="9684" y="2348"/>
                </a:lnTo>
                <a:close/>
                <a:moveTo>
                  <a:pt x="15663" y="9867"/>
                </a:moveTo>
                <a:lnTo>
                  <a:pt x="15700" y="9904"/>
                </a:lnTo>
                <a:lnTo>
                  <a:pt x="15627" y="10381"/>
                </a:lnTo>
                <a:lnTo>
                  <a:pt x="15663" y="10418"/>
                </a:lnTo>
                <a:lnTo>
                  <a:pt x="15663" y="10454"/>
                </a:lnTo>
                <a:lnTo>
                  <a:pt x="15773" y="10491"/>
                </a:lnTo>
                <a:lnTo>
                  <a:pt x="15443" y="10895"/>
                </a:lnTo>
                <a:lnTo>
                  <a:pt x="15443" y="10821"/>
                </a:lnTo>
                <a:lnTo>
                  <a:pt x="15333" y="10491"/>
                </a:lnTo>
                <a:lnTo>
                  <a:pt x="15296" y="10454"/>
                </a:lnTo>
                <a:lnTo>
                  <a:pt x="15260" y="10454"/>
                </a:lnTo>
                <a:lnTo>
                  <a:pt x="15223" y="10491"/>
                </a:lnTo>
                <a:lnTo>
                  <a:pt x="15223" y="10528"/>
                </a:lnTo>
                <a:lnTo>
                  <a:pt x="15186" y="10821"/>
                </a:lnTo>
                <a:lnTo>
                  <a:pt x="15186" y="11188"/>
                </a:lnTo>
                <a:lnTo>
                  <a:pt x="15223" y="11225"/>
                </a:lnTo>
                <a:lnTo>
                  <a:pt x="14746" y="11848"/>
                </a:lnTo>
                <a:lnTo>
                  <a:pt x="14746" y="11591"/>
                </a:lnTo>
                <a:lnTo>
                  <a:pt x="14746" y="11371"/>
                </a:lnTo>
                <a:lnTo>
                  <a:pt x="14746" y="11115"/>
                </a:lnTo>
                <a:lnTo>
                  <a:pt x="14710" y="11078"/>
                </a:lnTo>
                <a:lnTo>
                  <a:pt x="15333" y="10308"/>
                </a:lnTo>
                <a:lnTo>
                  <a:pt x="15663" y="9867"/>
                </a:lnTo>
                <a:close/>
                <a:moveTo>
                  <a:pt x="14526" y="11298"/>
                </a:moveTo>
                <a:lnTo>
                  <a:pt x="14453" y="11555"/>
                </a:lnTo>
                <a:lnTo>
                  <a:pt x="14416" y="11775"/>
                </a:lnTo>
                <a:lnTo>
                  <a:pt x="14453" y="11885"/>
                </a:lnTo>
                <a:lnTo>
                  <a:pt x="14489" y="11958"/>
                </a:lnTo>
                <a:lnTo>
                  <a:pt x="14563" y="11995"/>
                </a:lnTo>
                <a:lnTo>
                  <a:pt x="14600" y="11995"/>
                </a:lnTo>
                <a:lnTo>
                  <a:pt x="14123" y="12619"/>
                </a:lnTo>
                <a:lnTo>
                  <a:pt x="14049" y="12655"/>
                </a:lnTo>
                <a:lnTo>
                  <a:pt x="14049" y="12362"/>
                </a:lnTo>
                <a:lnTo>
                  <a:pt x="14049" y="12142"/>
                </a:lnTo>
                <a:lnTo>
                  <a:pt x="14049" y="12032"/>
                </a:lnTo>
                <a:lnTo>
                  <a:pt x="14013" y="11922"/>
                </a:lnTo>
                <a:lnTo>
                  <a:pt x="14526" y="11298"/>
                </a:lnTo>
                <a:close/>
                <a:moveTo>
                  <a:pt x="4806" y="7997"/>
                </a:moveTo>
                <a:lnTo>
                  <a:pt x="4769" y="8033"/>
                </a:lnTo>
                <a:lnTo>
                  <a:pt x="4769" y="8070"/>
                </a:lnTo>
                <a:lnTo>
                  <a:pt x="4952" y="8217"/>
                </a:lnTo>
                <a:lnTo>
                  <a:pt x="5099" y="8327"/>
                </a:lnTo>
                <a:lnTo>
                  <a:pt x="5576" y="8584"/>
                </a:lnTo>
                <a:lnTo>
                  <a:pt x="6126" y="8840"/>
                </a:lnTo>
                <a:lnTo>
                  <a:pt x="6640" y="9134"/>
                </a:lnTo>
                <a:lnTo>
                  <a:pt x="7116" y="9501"/>
                </a:lnTo>
                <a:lnTo>
                  <a:pt x="7557" y="9831"/>
                </a:lnTo>
                <a:lnTo>
                  <a:pt x="8437" y="10638"/>
                </a:lnTo>
                <a:lnTo>
                  <a:pt x="9244" y="11371"/>
                </a:lnTo>
                <a:lnTo>
                  <a:pt x="10088" y="12105"/>
                </a:lnTo>
                <a:lnTo>
                  <a:pt x="10344" y="12325"/>
                </a:lnTo>
                <a:lnTo>
                  <a:pt x="10748" y="12655"/>
                </a:lnTo>
                <a:lnTo>
                  <a:pt x="10931" y="12765"/>
                </a:lnTo>
                <a:lnTo>
                  <a:pt x="11115" y="12839"/>
                </a:lnTo>
                <a:lnTo>
                  <a:pt x="11225" y="12839"/>
                </a:lnTo>
                <a:lnTo>
                  <a:pt x="11298" y="12802"/>
                </a:lnTo>
                <a:lnTo>
                  <a:pt x="11335" y="12765"/>
                </a:lnTo>
                <a:lnTo>
                  <a:pt x="11372" y="12692"/>
                </a:lnTo>
                <a:lnTo>
                  <a:pt x="11372" y="12582"/>
                </a:lnTo>
                <a:lnTo>
                  <a:pt x="11335" y="12472"/>
                </a:lnTo>
                <a:lnTo>
                  <a:pt x="11151" y="12325"/>
                </a:lnTo>
                <a:lnTo>
                  <a:pt x="10711" y="11995"/>
                </a:lnTo>
                <a:lnTo>
                  <a:pt x="10271" y="11628"/>
                </a:lnTo>
                <a:lnTo>
                  <a:pt x="9391" y="10858"/>
                </a:lnTo>
                <a:lnTo>
                  <a:pt x="8547" y="10051"/>
                </a:lnTo>
                <a:lnTo>
                  <a:pt x="8107" y="9684"/>
                </a:lnTo>
                <a:lnTo>
                  <a:pt x="7703" y="9354"/>
                </a:lnTo>
                <a:lnTo>
                  <a:pt x="7227" y="9024"/>
                </a:lnTo>
                <a:lnTo>
                  <a:pt x="6786" y="8694"/>
                </a:lnTo>
                <a:lnTo>
                  <a:pt x="6309" y="8437"/>
                </a:lnTo>
                <a:lnTo>
                  <a:pt x="5833" y="8217"/>
                </a:lnTo>
                <a:lnTo>
                  <a:pt x="5356" y="8033"/>
                </a:lnTo>
                <a:lnTo>
                  <a:pt x="5209" y="7997"/>
                </a:lnTo>
                <a:close/>
                <a:moveTo>
                  <a:pt x="954" y="12582"/>
                </a:moveTo>
                <a:lnTo>
                  <a:pt x="1101" y="12692"/>
                </a:lnTo>
                <a:lnTo>
                  <a:pt x="1064" y="12765"/>
                </a:lnTo>
                <a:lnTo>
                  <a:pt x="1064" y="12839"/>
                </a:lnTo>
                <a:lnTo>
                  <a:pt x="1064" y="12875"/>
                </a:lnTo>
                <a:lnTo>
                  <a:pt x="1101" y="12839"/>
                </a:lnTo>
                <a:lnTo>
                  <a:pt x="1211" y="12912"/>
                </a:lnTo>
                <a:lnTo>
                  <a:pt x="1247" y="12985"/>
                </a:lnTo>
                <a:lnTo>
                  <a:pt x="1247" y="13059"/>
                </a:lnTo>
                <a:lnTo>
                  <a:pt x="1284" y="13242"/>
                </a:lnTo>
                <a:lnTo>
                  <a:pt x="991" y="13095"/>
                </a:lnTo>
                <a:lnTo>
                  <a:pt x="844" y="13059"/>
                </a:lnTo>
                <a:lnTo>
                  <a:pt x="697" y="13022"/>
                </a:lnTo>
                <a:lnTo>
                  <a:pt x="844" y="12765"/>
                </a:lnTo>
                <a:lnTo>
                  <a:pt x="954" y="12582"/>
                </a:lnTo>
                <a:close/>
                <a:moveTo>
                  <a:pt x="2715" y="10858"/>
                </a:moveTo>
                <a:lnTo>
                  <a:pt x="2641" y="10931"/>
                </a:lnTo>
                <a:lnTo>
                  <a:pt x="2641" y="10968"/>
                </a:lnTo>
                <a:lnTo>
                  <a:pt x="2788" y="11151"/>
                </a:lnTo>
                <a:lnTo>
                  <a:pt x="2935" y="11261"/>
                </a:lnTo>
                <a:lnTo>
                  <a:pt x="3302" y="11445"/>
                </a:lnTo>
                <a:lnTo>
                  <a:pt x="3778" y="11775"/>
                </a:lnTo>
                <a:lnTo>
                  <a:pt x="4255" y="12105"/>
                </a:lnTo>
                <a:lnTo>
                  <a:pt x="5099" y="12765"/>
                </a:lnTo>
                <a:lnTo>
                  <a:pt x="5539" y="13095"/>
                </a:lnTo>
                <a:lnTo>
                  <a:pt x="5759" y="13242"/>
                </a:lnTo>
                <a:lnTo>
                  <a:pt x="5869" y="13279"/>
                </a:lnTo>
                <a:lnTo>
                  <a:pt x="6053" y="13279"/>
                </a:lnTo>
                <a:lnTo>
                  <a:pt x="6126" y="13242"/>
                </a:lnTo>
                <a:lnTo>
                  <a:pt x="6163" y="13169"/>
                </a:lnTo>
                <a:lnTo>
                  <a:pt x="6126" y="13059"/>
                </a:lnTo>
                <a:lnTo>
                  <a:pt x="6089" y="12985"/>
                </a:lnTo>
                <a:lnTo>
                  <a:pt x="6016" y="12875"/>
                </a:lnTo>
                <a:lnTo>
                  <a:pt x="5869" y="12729"/>
                </a:lnTo>
                <a:lnTo>
                  <a:pt x="5502" y="12472"/>
                </a:lnTo>
                <a:lnTo>
                  <a:pt x="4512" y="11738"/>
                </a:lnTo>
                <a:lnTo>
                  <a:pt x="4035" y="11408"/>
                </a:lnTo>
                <a:lnTo>
                  <a:pt x="3522" y="11078"/>
                </a:lnTo>
                <a:lnTo>
                  <a:pt x="3338" y="11005"/>
                </a:lnTo>
                <a:lnTo>
                  <a:pt x="3118" y="10895"/>
                </a:lnTo>
                <a:lnTo>
                  <a:pt x="2935" y="10858"/>
                </a:lnTo>
                <a:close/>
                <a:moveTo>
                  <a:pt x="13756" y="12252"/>
                </a:moveTo>
                <a:lnTo>
                  <a:pt x="13719" y="12362"/>
                </a:lnTo>
                <a:lnTo>
                  <a:pt x="13719" y="12619"/>
                </a:lnTo>
                <a:lnTo>
                  <a:pt x="13719" y="12912"/>
                </a:lnTo>
                <a:lnTo>
                  <a:pt x="13756" y="12985"/>
                </a:lnTo>
                <a:lnTo>
                  <a:pt x="13793" y="13022"/>
                </a:lnTo>
                <a:lnTo>
                  <a:pt x="13719" y="13095"/>
                </a:lnTo>
                <a:lnTo>
                  <a:pt x="13389" y="13536"/>
                </a:lnTo>
                <a:lnTo>
                  <a:pt x="13426" y="13132"/>
                </a:lnTo>
                <a:lnTo>
                  <a:pt x="13462" y="12912"/>
                </a:lnTo>
                <a:lnTo>
                  <a:pt x="13462" y="12765"/>
                </a:lnTo>
                <a:lnTo>
                  <a:pt x="13426" y="12655"/>
                </a:lnTo>
                <a:lnTo>
                  <a:pt x="13756" y="12252"/>
                </a:lnTo>
                <a:close/>
                <a:moveTo>
                  <a:pt x="4402" y="8694"/>
                </a:moveTo>
                <a:lnTo>
                  <a:pt x="4329" y="8730"/>
                </a:lnTo>
                <a:lnTo>
                  <a:pt x="4255" y="8804"/>
                </a:lnTo>
                <a:lnTo>
                  <a:pt x="4255" y="8877"/>
                </a:lnTo>
                <a:lnTo>
                  <a:pt x="4255" y="8987"/>
                </a:lnTo>
                <a:lnTo>
                  <a:pt x="4292" y="9060"/>
                </a:lnTo>
                <a:lnTo>
                  <a:pt x="4365" y="9134"/>
                </a:lnTo>
                <a:lnTo>
                  <a:pt x="4512" y="9207"/>
                </a:lnTo>
                <a:lnTo>
                  <a:pt x="4842" y="9354"/>
                </a:lnTo>
                <a:lnTo>
                  <a:pt x="5136" y="9501"/>
                </a:lnTo>
                <a:lnTo>
                  <a:pt x="5392" y="9647"/>
                </a:lnTo>
                <a:lnTo>
                  <a:pt x="5869" y="10014"/>
                </a:lnTo>
                <a:lnTo>
                  <a:pt x="6346" y="10418"/>
                </a:lnTo>
                <a:lnTo>
                  <a:pt x="6786" y="10858"/>
                </a:lnTo>
                <a:lnTo>
                  <a:pt x="8584" y="12398"/>
                </a:lnTo>
                <a:lnTo>
                  <a:pt x="9501" y="13169"/>
                </a:lnTo>
                <a:lnTo>
                  <a:pt x="9721" y="13315"/>
                </a:lnTo>
                <a:lnTo>
                  <a:pt x="9941" y="13462"/>
                </a:lnTo>
                <a:lnTo>
                  <a:pt x="10161" y="13572"/>
                </a:lnTo>
                <a:lnTo>
                  <a:pt x="10271" y="13609"/>
                </a:lnTo>
                <a:lnTo>
                  <a:pt x="10381" y="13609"/>
                </a:lnTo>
                <a:lnTo>
                  <a:pt x="10454" y="13572"/>
                </a:lnTo>
                <a:lnTo>
                  <a:pt x="10491" y="13536"/>
                </a:lnTo>
                <a:lnTo>
                  <a:pt x="10528" y="13462"/>
                </a:lnTo>
                <a:lnTo>
                  <a:pt x="10491" y="13389"/>
                </a:lnTo>
                <a:lnTo>
                  <a:pt x="10418" y="13242"/>
                </a:lnTo>
                <a:lnTo>
                  <a:pt x="10271" y="13132"/>
                </a:lnTo>
                <a:lnTo>
                  <a:pt x="9978" y="12949"/>
                </a:lnTo>
                <a:lnTo>
                  <a:pt x="9537" y="12619"/>
                </a:lnTo>
                <a:lnTo>
                  <a:pt x="9134" y="12288"/>
                </a:lnTo>
                <a:lnTo>
                  <a:pt x="7557" y="10931"/>
                </a:lnTo>
                <a:lnTo>
                  <a:pt x="6823" y="10271"/>
                </a:lnTo>
                <a:lnTo>
                  <a:pt x="6089" y="9647"/>
                </a:lnTo>
                <a:lnTo>
                  <a:pt x="5686" y="9354"/>
                </a:lnTo>
                <a:lnTo>
                  <a:pt x="5246" y="9097"/>
                </a:lnTo>
                <a:lnTo>
                  <a:pt x="4769" y="8950"/>
                </a:lnTo>
                <a:lnTo>
                  <a:pt x="4549" y="8840"/>
                </a:lnTo>
                <a:lnTo>
                  <a:pt x="4475" y="8767"/>
                </a:lnTo>
                <a:lnTo>
                  <a:pt x="4439" y="8694"/>
                </a:lnTo>
                <a:close/>
                <a:moveTo>
                  <a:pt x="1541" y="13022"/>
                </a:moveTo>
                <a:lnTo>
                  <a:pt x="2091" y="13389"/>
                </a:lnTo>
                <a:lnTo>
                  <a:pt x="2091" y="13572"/>
                </a:lnTo>
                <a:lnTo>
                  <a:pt x="2126" y="13749"/>
                </a:lnTo>
                <a:lnTo>
                  <a:pt x="1504" y="13389"/>
                </a:lnTo>
                <a:lnTo>
                  <a:pt x="1578" y="13352"/>
                </a:lnTo>
                <a:lnTo>
                  <a:pt x="1614" y="13315"/>
                </a:lnTo>
                <a:lnTo>
                  <a:pt x="1614" y="13279"/>
                </a:lnTo>
                <a:lnTo>
                  <a:pt x="1614" y="13205"/>
                </a:lnTo>
                <a:lnTo>
                  <a:pt x="1541" y="13095"/>
                </a:lnTo>
                <a:lnTo>
                  <a:pt x="1541" y="13022"/>
                </a:lnTo>
                <a:close/>
                <a:moveTo>
                  <a:pt x="13206" y="12949"/>
                </a:moveTo>
                <a:lnTo>
                  <a:pt x="13169" y="13022"/>
                </a:lnTo>
                <a:lnTo>
                  <a:pt x="13059" y="13756"/>
                </a:lnTo>
                <a:lnTo>
                  <a:pt x="13059" y="13829"/>
                </a:lnTo>
                <a:lnTo>
                  <a:pt x="13096" y="13866"/>
                </a:lnTo>
                <a:lnTo>
                  <a:pt x="12912" y="14086"/>
                </a:lnTo>
                <a:lnTo>
                  <a:pt x="12912" y="13719"/>
                </a:lnTo>
                <a:lnTo>
                  <a:pt x="12875" y="13352"/>
                </a:lnTo>
                <a:lnTo>
                  <a:pt x="13206" y="12949"/>
                </a:lnTo>
                <a:close/>
                <a:moveTo>
                  <a:pt x="2458" y="13646"/>
                </a:moveTo>
                <a:lnTo>
                  <a:pt x="2641" y="13792"/>
                </a:lnTo>
                <a:lnTo>
                  <a:pt x="2788" y="13902"/>
                </a:lnTo>
                <a:lnTo>
                  <a:pt x="2788" y="14086"/>
                </a:lnTo>
                <a:lnTo>
                  <a:pt x="2825" y="14233"/>
                </a:lnTo>
                <a:lnTo>
                  <a:pt x="2605" y="14086"/>
                </a:lnTo>
                <a:lnTo>
                  <a:pt x="2385" y="13939"/>
                </a:lnTo>
                <a:lnTo>
                  <a:pt x="2495" y="13939"/>
                </a:lnTo>
                <a:lnTo>
                  <a:pt x="2568" y="13866"/>
                </a:lnTo>
                <a:lnTo>
                  <a:pt x="2568" y="13829"/>
                </a:lnTo>
                <a:lnTo>
                  <a:pt x="2568" y="13756"/>
                </a:lnTo>
                <a:lnTo>
                  <a:pt x="2458" y="13646"/>
                </a:lnTo>
                <a:close/>
                <a:moveTo>
                  <a:pt x="3595" y="9794"/>
                </a:moveTo>
                <a:lnTo>
                  <a:pt x="3558" y="9831"/>
                </a:lnTo>
                <a:lnTo>
                  <a:pt x="3522" y="9867"/>
                </a:lnTo>
                <a:lnTo>
                  <a:pt x="3558" y="9977"/>
                </a:lnTo>
                <a:lnTo>
                  <a:pt x="3595" y="10088"/>
                </a:lnTo>
                <a:lnTo>
                  <a:pt x="3815" y="10234"/>
                </a:lnTo>
                <a:lnTo>
                  <a:pt x="4659" y="10821"/>
                </a:lnTo>
                <a:lnTo>
                  <a:pt x="5466" y="11518"/>
                </a:lnTo>
                <a:lnTo>
                  <a:pt x="6236" y="12178"/>
                </a:lnTo>
                <a:lnTo>
                  <a:pt x="7080" y="12839"/>
                </a:lnTo>
                <a:lnTo>
                  <a:pt x="7923" y="13462"/>
                </a:lnTo>
                <a:lnTo>
                  <a:pt x="8730" y="14049"/>
                </a:lnTo>
                <a:lnTo>
                  <a:pt x="9134" y="14343"/>
                </a:lnTo>
                <a:lnTo>
                  <a:pt x="9574" y="14563"/>
                </a:lnTo>
                <a:lnTo>
                  <a:pt x="9684" y="14563"/>
                </a:lnTo>
                <a:lnTo>
                  <a:pt x="9794" y="14526"/>
                </a:lnTo>
                <a:lnTo>
                  <a:pt x="9868" y="14453"/>
                </a:lnTo>
                <a:lnTo>
                  <a:pt x="9904" y="14416"/>
                </a:lnTo>
                <a:lnTo>
                  <a:pt x="9904" y="14379"/>
                </a:lnTo>
                <a:lnTo>
                  <a:pt x="9904" y="14306"/>
                </a:lnTo>
                <a:lnTo>
                  <a:pt x="9868" y="14269"/>
                </a:lnTo>
                <a:lnTo>
                  <a:pt x="9794" y="14196"/>
                </a:lnTo>
                <a:lnTo>
                  <a:pt x="9721" y="14159"/>
                </a:lnTo>
                <a:lnTo>
                  <a:pt x="9501" y="14012"/>
                </a:lnTo>
                <a:lnTo>
                  <a:pt x="9281" y="13866"/>
                </a:lnTo>
                <a:lnTo>
                  <a:pt x="8290" y="13205"/>
                </a:lnTo>
                <a:lnTo>
                  <a:pt x="7373" y="12508"/>
                </a:lnTo>
                <a:lnTo>
                  <a:pt x="6493" y="11812"/>
                </a:lnTo>
                <a:lnTo>
                  <a:pt x="5649" y="11115"/>
                </a:lnTo>
                <a:lnTo>
                  <a:pt x="4769" y="10418"/>
                </a:lnTo>
                <a:lnTo>
                  <a:pt x="4549" y="10234"/>
                </a:lnTo>
                <a:lnTo>
                  <a:pt x="4145" y="9977"/>
                </a:lnTo>
                <a:lnTo>
                  <a:pt x="3925" y="9867"/>
                </a:lnTo>
                <a:lnTo>
                  <a:pt x="3742" y="9794"/>
                </a:lnTo>
                <a:close/>
                <a:moveTo>
                  <a:pt x="3155" y="14122"/>
                </a:moveTo>
                <a:lnTo>
                  <a:pt x="3778" y="14563"/>
                </a:lnTo>
                <a:lnTo>
                  <a:pt x="3742" y="14746"/>
                </a:lnTo>
                <a:lnTo>
                  <a:pt x="3742" y="14856"/>
                </a:lnTo>
                <a:lnTo>
                  <a:pt x="3338" y="14563"/>
                </a:lnTo>
                <a:lnTo>
                  <a:pt x="3338" y="14489"/>
                </a:lnTo>
                <a:lnTo>
                  <a:pt x="3302" y="14416"/>
                </a:lnTo>
                <a:lnTo>
                  <a:pt x="3192" y="14269"/>
                </a:lnTo>
                <a:lnTo>
                  <a:pt x="3155" y="14122"/>
                </a:lnTo>
                <a:close/>
                <a:moveTo>
                  <a:pt x="12692" y="13536"/>
                </a:moveTo>
                <a:lnTo>
                  <a:pt x="12619" y="13976"/>
                </a:lnTo>
                <a:lnTo>
                  <a:pt x="12582" y="14416"/>
                </a:lnTo>
                <a:lnTo>
                  <a:pt x="12582" y="14489"/>
                </a:lnTo>
                <a:lnTo>
                  <a:pt x="12142" y="15040"/>
                </a:lnTo>
                <a:lnTo>
                  <a:pt x="12142" y="14893"/>
                </a:lnTo>
                <a:lnTo>
                  <a:pt x="12142" y="14563"/>
                </a:lnTo>
                <a:lnTo>
                  <a:pt x="12105" y="14269"/>
                </a:lnTo>
                <a:lnTo>
                  <a:pt x="12692" y="13536"/>
                </a:lnTo>
                <a:close/>
                <a:moveTo>
                  <a:pt x="4035" y="14746"/>
                </a:moveTo>
                <a:lnTo>
                  <a:pt x="4402" y="15003"/>
                </a:lnTo>
                <a:lnTo>
                  <a:pt x="4402" y="15040"/>
                </a:lnTo>
                <a:lnTo>
                  <a:pt x="4402" y="15150"/>
                </a:lnTo>
                <a:lnTo>
                  <a:pt x="4439" y="15223"/>
                </a:lnTo>
                <a:lnTo>
                  <a:pt x="4549" y="15370"/>
                </a:lnTo>
                <a:lnTo>
                  <a:pt x="4659" y="15553"/>
                </a:lnTo>
                <a:lnTo>
                  <a:pt x="4255" y="15223"/>
                </a:lnTo>
                <a:lnTo>
                  <a:pt x="4255" y="15150"/>
                </a:lnTo>
                <a:lnTo>
                  <a:pt x="4219" y="15076"/>
                </a:lnTo>
                <a:lnTo>
                  <a:pt x="4109" y="14966"/>
                </a:lnTo>
                <a:lnTo>
                  <a:pt x="4035" y="14856"/>
                </a:lnTo>
                <a:lnTo>
                  <a:pt x="4035" y="14746"/>
                </a:lnTo>
                <a:close/>
                <a:moveTo>
                  <a:pt x="11922" y="14489"/>
                </a:moveTo>
                <a:lnTo>
                  <a:pt x="11885" y="14856"/>
                </a:lnTo>
                <a:lnTo>
                  <a:pt x="11848" y="15113"/>
                </a:lnTo>
                <a:lnTo>
                  <a:pt x="11848" y="15260"/>
                </a:lnTo>
                <a:lnTo>
                  <a:pt x="11848" y="15370"/>
                </a:lnTo>
                <a:lnTo>
                  <a:pt x="11555" y="15700"/>
                </a:lnTo>
                <a:lnTo>
                  <a:pt x="11592" y="15480"/>
                </a:lnTo>
                <a:lnTo>
                  <a:pt x="11555" y="15223"/>
                </a:lnTo>
                <a:lnTo>
                  <a:pt x="11555" y="15150"/>
                </a:lnTo>
                <a:lnTo>
                  <a:pt x="11482" y="15113"/>
                </a:lnTo>
                <a:lnTo>
                  <a:pt x="11445" y="15113"/>
                </a:lnTo>
                <a:lnTo>
                  <a:pt x="11922" y="14489"/>
                </a:lnTo>
                <a:close/>
                <a:moveTo>
                  <a:pt x="4769" y="15223"/>
                </a:moveTo>
                <a:lnTo>
                  <a:pt x="5026" y="15406"/>
                </a:lnTo>
                <a:lnTo>
                  <a:pt x="5576" y="15810"/>
                </a:lnTo>
                <a:lnTo>
                  <a:pt x="5576" y="15883"/>
                </a:lnTo>
                <a:lnTo>
                  <a:pt x="5576" y="16177"/>
                </a:lnTo>
                <a:lnTo>
                  <a:pt x="5576" y="16287"/>
                </a:lnTo>
                <a:lnTo>
                  <a:pt x="4916" y="15773"/>
                </a:lnTo>
                <a:lnTo>
                  <a:pt x="4952" y="15663"/>
                </a:lnTo>
                <a:lnTo>
                  <a:pt x="4952" y="15553"/>
                </a:lnTo>
                <a:lnTo>
                  <a:pt x="4916" y="15480"/>
                </a:lnTo>
                <a:lnTo>
                  <a:pt x="4879" y="15370"/>
                </a:lnTo>
                <a:lnTo>
                  <a:pt x="4769" y="15223"/>
                </a:lnTo>
                <a:close/>
                <a:moveTo>
                  <a:pt x="5833" y="15993"/>
                </a:moveTo>
                <a:lnTo>
                  <a:pt x="6456" y="16507"/>
                </a:lnTo>
                <a:lnTo>
                  <a:pt x="6420" y="16580"/>
                </a:lnTo>
                <a:lnTo>
                  <a:pt x="6383" y="16690"/>
                </a:lnTo>
                <a:lnTo>
                  <a:pt x="6346" y="16874"/>
                </a:lnTo>
                <a:lnTo>
                  <a:pt x="5869" y="16507"/>
                </a:lnTo>
                <a:lnTo>
                  <a:pt x="5869" y="16323"/>
                </a:lnTo>
                <a:lnTo>
                  <a:pt x="5869" y="16140"/>
                </a:lnTo>
                <a:lnTo>
                  <a:pt x="5833" y="15993"/>
                </a:lnTo>
                <a:close/>
                <a:moveTo>
                  <a:pt x="11298" y="15260"/>
                </a:moveTo>
                <a:lnTo>
                  <a:pt x="11298" y="15443"/>
                </a:lnTo>
                <a:lnTo>
                  <a:pt x="11225" y="15957"/>
                </a:lnTo>
                <a:lnTo>
                  <a:pt x="11225" y="16030"/>
                </a:lnTo>
                <a:lnTo>
                  <a:pt x="11261" y="16067"/>
                </a:lnTo>
                <a:lnTo>
                  <a:pt x="10088" y="17387"/>
                </a:lnTo>
                <a:lnTo>
                  <a:pt x="10088" y="17130"/>
                </a:lnTo>
                <a:lnTo>
                  <a:pt x="10088" y="16984"/>
                </a:lnTo>
                <a:lnTo>
                  <a:pt x="10308" y="16653"/>
                </a:lnTo>
                <a:lnTo>
                  <a:pt x="10821" y="15920"/>
                </a:lnTo>
                <a:lnTo>
                  <a:pt x="10785" y="16067"/>
                </a:lnTo>
                <a:lnTo>
                  <a:pt x="10711" y="16287"/>
                </a:lnTo>
                <a:lnTo>
                  <a:pt x="10711" y="16397"/>
                </a:lnTo>
                <a:lnTo>
                  <a:pt x="10711" y="16507"/>
                </a:lnTo>
                <a:lnTo>
                  <a:pt x="10748" y="16543"/>
                </a:lnTo>
                <a:lnTo>
                  <a:pt x="10785" y="16543"/>
                </a:lnTo>
                <a:lnTo>
                  <a:pt x="10895" y="16470"/>
                </a:lnTo>
                <a:lnTo>
                  <a:pt x="10968" y="16360"/>
                </a:lnTo>
                <a:lnTo>
                  <a:pt x="11005" y="16103"/>
                </a:lnTo>
                <a:lnTo>
                  <a:pt x="11005" y="15663"/>
                </a:lnTo>
                <a:lnTo>
                  <a:pt x="11225" y="15370"/>
                </a:lnTo>
                <a:lnTo>
                  <a:pt x="11298" y="15260"/>
                </a:lnTo>
                <a:close/>
                <a:moveTo>
                  <a:pt x="6566" y="16580"/>
                </a:moveTo>
                <a:lnTo>
                  <a:pt x="7006" y="17020"/>
                </a:lnTo>
                <a:lnTo>
                  <a:pt x="7006" y="17240"/>
                </a:lnTo>
                <a:lnTo>
                  <a:pt x="7006" y="17460"/>
                </a:lnTo>
                <a:lnTo>
                  <a:pt x="6896" y="17350"/>
                </a:lnTo>
                <a:lnTo>
                  <a:pt x="6640" y="17130"/>
                </a:lnTo>
                <a:lnTo>
                  <a:pt x="6640" y="17020"/>
                </a:lnTo>
                <a:lnTo>
                  <a:pt x="6603" y="16800"/>
                </a:lnTo>
                <a:lnTo>
                  <a:pt x="6566" y="16580"/>
                </a:lnTo>
                <a:close/>
                <a:moveTo>
                  <a:pt x="9464" y="404"/>
                </a:moveTo>
                <a:lnTo>
                  <a:pt x="9684" y="440"/>
                </a:lnTo>
                <a:lnTo>
                  <a:pt x="9868" y="477"/>
                </a:lnTo>
                <a:lnTo>
                  <a:pt x="10051" y="587"/>
                </a:lnTo>
                <a:lnTo>
                  <a:pt x="10418" y="844"/>
                </a:lnTo>
                <a:lnTo>
                  <a:pt x="10711" y="1064"/>
                </a:lnTo>
                <a:lnTo>
                  <a:pt x="12582" y="2421"/>
                </a:lnTo>
                <a:lnTo>
                  <a:pt x="14489" y="3815"/>
                </a:lnTo>
                <a:lnTo>
                  <a:pt x="15443" y="4512"/>
                </a:lnTo>
                <a:lnTo>
                  <a:pt x="15700" y="4732"/>
                </a:lnTo>
                <a:lnTo>
                  <a:pt x="15847" y="4805"/>
                </a:lnTo>
                <a:lnTo>
                  <a:pt x="15993" y="4879"/>
                </a:lnTo>
                <a:lnTo>
                  <a:pt x="15590" y="5356"/>
                </a:lnTo>
                <a:lnTo>
                  <a:pt x="15223" y="5869"/>
                </a:lnTo>
                <a:lnTo>
                  <a:pt x="15040" y="6089"/>
                </a:lnTo>
                <a:lnTo>
                  <a:pt x="14856" y="6383"/>
                </a:lnTo>
                <a:lnTo>
                  <a:pt x="14783" y="6529"/>
                </a:lnTo>
                <a:lnTo>
                  <a:pt x="14746" y="6639"/>
                </a:lnTo>
                <a:lnTo>
                  <a:pt x="14746" y="6786"/>
                </a:lnTo>
                <a:lnTo>
                  <a:pt x="14856" y="6896"/>
                </a:lnTo>
                <a:lnTo>
                  <a:pt x="14966" y="7006"/>
                </a:lnTo>
                <a:lnTo>
                  <a:pt x="15076" y="7080"/>
                </a:lnTo>
                <a:lnTo>
                  <a:pt x="15370" y="7190"/>
                </a:lnTo>
                <a:lnTo>
                  <a:pt x="15957" y="7300"/>
                </a:lnTo>
                <a:lnTo>
                  <a:pt x="16727" y="7446"/>
                </a:lnTo>
                <a:lnTo>
                  <a:pt x="17021" y="7520"/>
                </a:lnTo>
                <a:lnTo>
                  <a:pt x="16984" y="7593"/>
                </a:lnTo>
                <a:lnTo>
                  <a:pt x="16470" y="8143"/>
                </a:lnTo>
                <a:lnTo>
                  <a:pt x="15993" y="8730"/>
                </a:lnTo>
                <a:lnTo>
                  <a:pt x="15040" y="9904"/>
                </a:lnTo>
                <a:lnTo>
                  <a:pt x="12912" y="12508"/>
                </a:lnTo>
                <a:lnTo>
                  <a:pt x="11848" y="13792"/>
                </a:lnTo>
                <a:lnTo>
                  <a:pt x="10821" y="15113"/>
                </a:lnTo>
                <a:lnTo>
                  <a:pt x="10344" y="15736"/>
                </a:lnTo>
                <a:lnTo>
                  <a:pt x="9904" y="16397"/>
                </a:lnTo>
                <a:lnTo>
                  <a:pt x="9464" y="17057"/>
                </a:lnTo>
                <a:lnTo>
                  <a:pt x="9317" y="17277"/>
                </a:lnTo>
                <a:lnTo>
                  <a:pt x="9207" y="17497"/>
                </a:lnTo>
                <a:lnTo>
                  <a:pt x="8987" y="17387"/>
                </a:lnTo>
                <a:lnTo>
                  <a:pt x="8767" y="17350"/>
                </a:lnTo>
                <a:lnTo>
                  <a:pt x="8290" y="17204"/>
                </a:lnTo>
                <a:lnTo>
                  <a:pt x="7997" y="17094"/>
                </a:lnTo>
                <a:lnTo>
                  <a:pt x="7740" y="16910"/>
                </a:lnTo>
                <a:lnTo>
                  <a:pt x="7483" y="16727"/>
                </a:lnTo>
                <a:lnTo>
                  <a:pt x="7227" y="16507"/>
                </a:lnTo>
                <a:lnTo>
                  <a:pt x="6750" y="16067"/>
                </a:lnTo>
                <a:lnTo>
                  <a:pt x="6273" y="15663"/>
                </a:lnTo>
                <a:lnTo>
                  <a:pt x="5723" y="15296"/>
                </a:lnTo>
                <a:lnTo>
                  <a:pt x="5209" y="14929"/>
                </a:lnTo>
                <a:lnTo>
                  <a:pt x="3045" y="13462"/>
                </a:lnTo>
                <a:lnTo>
                  <a:pt x="1908" y="12619"/>
                </a:lnTo>
                <a:lnTo>
                  <a:pt x="1321" y="12215"/>
                </a:lnTo>
                <a:lnTo>
                  <a:pt x="697" y="11848"/>
                </a:lnTo>
                <a:lnTo>
                  <a:pt x="624" y="11812"/>
                </a:lnTo>
                <a:lnTo>
                  <a:pt x="1614" y="10381"/>
                </a:lnTo>
                <a:lnTo>
                  <a:pt x="2641" y="8950"/>
                </a:lnTo>
                <a:lnTo>
                  <a:pt x="3668" y="7556"/>
                </a:lnTo>
                <a:lnTo>
                  <a:pt x="4732" y="6163"/>
                </a:lnTo>
                <a:lnTo>
                  <a:pt x="6970" y="3338"/>
                </a:lnTo>
                <a:lnTo>
                  <a:pt x="8144" y="1944"/>
                </a:lnTo>
                <a:lnTo>
                  <a:pt x="8730" y="1284"/>
                </a:lnTo>
                <a:lnTo>
                  <a:pt x="9244" y="550"/>
                </a:lnTo>
                <a:lnTo>
                  <a:pt x="9281" y="477"/>
                </a:lnTo>
                <a:lnTo>
                  <a:pt x="9281" y="404"/>
                </a:lnTo>
                <a:close/>
                <a:moveTo>
                  <a:pt x="7227" y="17204"/>
                </a:moveTo>
                <a:lnTo>
                  <a:pt x="7667" y="17460"/>
                </a:lnTo>
                <a:lnTo>
                  <a:pt x="8107" y="17681"/>
                </a:lnTo>
                <a:lnTo>
                  <a:pt x="8070" y="17937"/>
                </a:lnTo>
                <a:lnTo>
                  <a:pt x="8107" y="18194"/>
                </a:lnTo>
                <a:lnTo>
                  <a:pt x="7850" y="18084"/>
                </a:lnTo>
                <a:lnTo>
                  <a:pt x="7447" y="17791"/>
                </a:lnTo>
                <a:lnTo>
                  <a:pt x="7410" y="17644"/>
                </a:lnTo>
                <a:lnTo>
                  <a:pt x="7337" y="17497"/>
                </a:lnTo>
                <a:lnTo>
                  <a:pt x="7227" y="17204"/>
                </a:lnTo>
                <a:close/>
                <a:moveTo>
                  <a:pt x="9831" y="17460"/>
                </a:moveTo>
                <a:lnTo>
                  <a:pt x="9868" y="17534"/>
                </a:lnTo>
                <a:lnTo>
                  <a:pt x="9904" y="17571"/>
                </a:lnTo>
                <a:lnTo>
                  <a:pt x="9464" y="18084"/>
                </a:lnTo>
                <a:lnTo>
                  <a:pt x="9207" y="18341"/>
                </a:lnTo>
                <a:lnTo>
                  <a:pt x="9171" y="18231"/>
                </a:lnTo>
                <a:lnTo>
                  <a:pt x="9134" y="18121"/>
                </a:lnTo>
                <a:lnTo>
                  <a:pt x="9134" y="17974"/>
                </a:lnTo>
                <a:lnTo>
                  <a:pt x="9317" y="17974"/>
                </a:lnTo>
                <a:lnTo>
                  <a:pt x="9317" y="17937"/>
                </a:lnTo>
                <a:lnTo>
                  <a:pt x="9391" y="17937"/>
                </a:lnTo>
                <a:lnTo>
                  <a:pt x="9464" y="17901"/>
                </a:lnTo>
                <a:lnTo>
                  <a:pt x="9574" y="17827"/>
                </a:lnTo>
                <a:lnTo>
                  <a:pt x="9647" y="17681"/>
                </a:lnTo>
                <a:lnTo>
                  <a:pt x="9794" y="17460"/>
                </a:lnTo>
                <a:close/>
                <a:moveTo>
                  <a:pt x="9464" y="0"/>
                </a:moveTo>
                <a:lnTo>
                  <a:pt x="9281" y="37"/>
                </a:lnTo>
                <a:lnTo>
                  <a:pt x="9134" y="110"/>
                </a:lnTo>
                <a:lnTo>
                  <a:pt x="9024" y="147"/>
                </a:lnTo>
                <a:lnTo>
                  <a:pt x="8951" y="257"/>
                </a:lnTo>
                <a:lnTo>
                  <a:pt x="8914" y="294"/>
                </a:lnTo>
                <a:lnTo>
                  <a:pt x="8914" y="330"/>
                </a:lnTo>
                <a:lnTo>
                  <a:pt x="8327" y="954"/>
                </a:lnTo>
                <a:lnTo>
                  <a:pt x="7740" y="1614"/>
                </a:lnTo>
                <a:lnTo>
                  <a:pt x="6640" y="2971"/>
                </a:lnTo>
                <a:lnTo>
                  <a:pt x="5502" y="4365"/>
                </a:lnTo>
                <a:lnTo>
                  <a:pt x="4402" y="5759"/>
                </a:lnTo>
                <a:lnTo>
                  <a:pt x="2421" y="8400"/>
                </a:lnTo>
                <a:lnTo>
                  <a:pt x="477" y="11041"/>
                </a:lnTo>
                <a:lnTo>
                  <a:pt x="330" y="11261"/>
                </a:lnTo>
                <a:lnTo>
                  <a:pt x="37" y="11701"/>
                </a:lnTo>
                <a:lnTo>
                  <a:pt x="0" y="11775"/>
                </a:lnTo>
                <a:lnTo>
                  <a:pt x="0" y="11885"/>
                </a:lnTo>
                <a:lnTo>
                  <a:pt x="37" y="11958"/>
                </a:lnTo>
                <a:lnTo>
                  <a:pt x="74" y="12032"/>
                </a:lnTo>
                <a:lnTo>
                  <a:pt x="147" y="12068"/>
                </a:lnTo>
                <a:lnTo>
                  <a:pt x="220" y="12105"/>
                </a:lnTo>
                <a:lnTo>
                  <a:pt x="294" y="12105"/>
                </a:lnTo>
                <a:lnTo>
                  <a:pt x="404" y="12068"/>
                </a:lnTo>
                <a:lnTo>
                  <a:pt x="440" y="12142"/>
                </a:lnTo>
                <a:lnTo>
                  <a:pt x="697" y="12398"/>
                </a:lnTo>
                <a:lnTo>
                  <a:pt x="587" y="12508"/>
                </a:lnTo>
                <a:lnTo>
                  <a:pt x="514" y="12655"/>
                </a:lnTo>
                <a:lnTo>
                  <a:pt x="440" y="12802"/>
                </a:lnTo>
                <a:lnTo>
                  <a:pt x="404" y="12949"/>
                </a:lnTo>
                <a:lnTo>
                  <a:pt x="404" y="13022"/>
                </a:lnTo>
                <a:lnTo>
                  <a:pt x="440" y="13059"/>
                </a:lnTo>
                <a:lnTo>
                  <a:pt x="514" y="13095"/>
                </a:lnTo>
                <a:lnTo>
                  <a:pt x="550" y="13095"/>
                </a:lnTo>
                <a:lnTo>
                  <a:pt x="624" y="13205"/>
                </a:lnTo>
                <a:lnTo>
                  <a:pt x="697" y="13315"/>
                </a:lnTo>
                <a:lnTo>
                  <a:pt x="881" y="13462"/>
                </a:lnTo>
                <a:lnTo>
                  <a:pt x="1284" y="13719"/>
                </a:lnTo>
                <a:lnTo>
                  <a:pt x="2385" y="14416"/>
                </a:lnTo>
                <a:lnTo>
                  <a:pt x="3558" y="15223"/>
                </a:lnTo>
                <a:lnTo>
                  <a:pt x="4659" y="16103"/>
                </a:lnTo>
                <a:lnTo>
                  <a:pt x="6420" y="17534"/>
                </a:lnTo>
                <a:lnTo>
                  <a:pt x="6420" y="17571"/>
                </a:lnTo>
                <a:lnTo>
                  <a:pt x="6493" y="17644"/>
                </a:lnTo>
                <a:lnTo>
                  <a:pt x="6566" y="17644"/>
                </a:lnTo>
                <a:lnTo>
                  <a:pt x="6823" y="17864"/>
                </a:lnTo>
                <a:lnTo>
                  <a:pt x="7300" y="18231"/>
                </a:lnTo>
                <a:lnTo>
                  <a:pt x="7777" y="18561"/>
                </a:lnTo>
                <a:lnTo>
                  <a:pt x="8034" y="18671"/>
                </a:lnTo>
                <a:lnTo>
                  <a:pt x="8254" y="18781"/>
                </a:lnTo>
                <a:lnTo>
                  <a:pt x="8510" y="18854"/>
                </a:lnTo>
                <a:lnTo>
                  <a:pt x="8620" y="18854"/>
                </a:lnTo>
                <a:lnTo>
                  <a:pt x="8767" y="18818"/>
                </a:lnTo>
                <a:lnTo>
                  <a:pt x="8804" y="18744"/>
                </a:lnTo>
                <a:lnTo>
                  <a:pt x="8840" y="18708"/>
                </a:lnTo>
                <a:lnTo>
                  <a:pt x="8840" y="18634"/>
                </a:lnTo>
                <a:lnTo>
                  <a:pt x="8804" y="18561"/>
                </a:lnTo>
                <a:lnTo>
                  <a:pt x="8730" y="18488"/>
                </a:lnTo>
                <a:lnTo>
                  <a:pt x="8620" y="18414"/>
                </a:lnTo>
                <a:lnTo>
                  <a:pt x="8437" y="18341"/>
                </a:lnTo>
                <a:lnTo>
                  <a:pt x="8400" y="18341"/>
                </a:lnTo>
                <a:lnTo>
                  <a:pt x="8400" y="18157"/>
                </a:lnTo>
                <a:lnTo>
                  <a:pt x="8400" y="17974"/>
                </a:lnTo>
                <a:lnTo>
                  <a:pt x="8364" y="17791"/>
                </a:lnTo>
                <a:lnTo>
                  <a:pt x="8620" y="17864"/>
                </a:lnTo>
                <a:lnTo>
                  <a:pt x="8951" y="17937"/>
                </a:lnTo>
                <a:lnTo>
                  <a:pt x="8877" y="18121"/>
                </a:lnTo>
                <a:lnTo>
                  <a:pt x="8877" y="18267"/>
                </a:lnTo>
                <a:lnTo>
                  <a:pt x="8914" y="18451"/>
                </a:lnTo>
                <a:lnTo>
                  <a:pt x="8987" y="18598"/>
                </a:lnTo>
                <a:lnTo>
                  <a:pt x="8877" y="18781"/>
                </a:lnTo>
                <a:lnTo>
                  <a:pt x="8877" y="18854"/>
                </a:lnTo>
                <a:lnTo>
                  <a:pt x="8914" y="18964"/>
                </a:lnTo>
                <a:lnTo>
                  <a:pt x="9024" y="19001"/>
                </a:lnTo>
                <a:lnTo>
                  <a:pt x="9097" y="18964"/>
                </a:lnTo>
                <a:lnTo>
                  <a:pt x="9281" y="18854"/>
                </a:lnTo>
                <a:lnTo>
                  <a:pt x="9427" y="18708"/>
                </a:lnTo>
                <a:lnTo>
                  <a:pt x="9721" y="18414"/>
                </a:lnTo>
                <a:lnTo>
                  <a:pt x="10344" y="17717"/>
                </a:lnTo>
                <a:lnTo>
                  <a:pt x="11555" y="16397"/>
                </a:lnTo>
                <a:lnTo>
                  <a:pt x="12802" y="14929"/>
                </a:lnTo>
                <a:lnTo>
                  <a:pt x="14013" y="13462"/>
                </a:lnTo>
                <a:lnTo>
                  <a:pt x="15150" y="11958"/>
                </a:lnTo>
                <a:lnTo>
                  <a:pt x="16214" y="10454"/>
                </a:lnTo>
                <a:lnTo>
                  <a:pt x="17314" y="8950"/>
                </a:lnTo>
                <a:lnTo>
                  <a:pt x="17791" y="8253"/>
                </a:lnTo>
                <a:lnTo>
                  <a:pt x="18011" y="7887"/>
                </a:lnTo>
                <a:lnTo>
                  <a:pt x="18231" y="7483"/>
                </a:lnTo>
                <a:lnTo>
                  <a:pt x="18304" y="7483"/>
                </a:lnTo>
                <a:lnTo>
                  <a:pt x="18341" y="7446"/>
                </a:lnTo>
                <a:lnTo>
                  <a:pt x="18378" y="7373"/>
                </a:lnTo>
                <a:lnTo>
                  <a:pt x="18378" y="7300"/>
                </a:lnTo>
                <a:lnTo>
                  <a:pt x="18268" y="7080"/>
                </a:lnTo>
                <a:lnTo>
                  <a:pt x="18158" y="6860"/>
                </a:lnTo>
                <a:lnTo>
                  <a:pt x="17828" y="6493"/>
                </a:lnTo>
                <a:lnTo>
                  <a:pt x="17644" y="6346"/>
                </a:lnTo>
                <a:lnTo>
                  <a:pt x="17424" y="6199"/>
                </a:lnTo>
                <a:lnTo>
                  <a:pt x="17277" y="6126"/>
                </a:lnTo>
                <a:lnTo>
                  <a:pt x="17131" y="6089"/>
                </a:lnTo>
                <a:lnTo>
                  <a:pt x="16910" y="5576"/>
                </a:lnTo>
                <a:lnTo>
                  <a:pt x="16837" y="5319"/>
                </a:lnTo>
                <a:lnTo>
                  <a:pt x="16800" y="5062"/>
                </a:lnTo>
                <a:lnTo>
                  <a:pt x="16800" y="4915"/>
                </a:lnTo>
                <a:lnTo>
                  <a:pt x="16727" y="4769"/>
                </a:lnTo>
                <a:lnTo>
                  <a:pt x="16654" y="4695"/>
                </a:lnTo>
                <a:lnTo>
                  <a:pt x="16470" y="4695"/>
                </a:lnTo>
                <a:lnTo>
                  <a:pt x="16397" y="4732"/>
                </a:lnTo>
                <a:lnTo>
                  <a:pt x="16360" y="4769"/>
                </a:lnTo>
                <a:lnTo>
                  <a:pt x="16397" y="4842"/>
                </a:lnTo>
                <a:lnTo>
                  <a:pt x="16434" y="4879"/>
                </a:lnTo>
                <a:lnTo>
                  <a:pt x="16434" y="4915"/>
                </a:lnTo>
                <a:lnTo>
                  <a:pt x="16434" y="5099"/>
                </a:lnTo>
                <a:lnTo>
                  <a:pt x="16434" y="5356"/>
                </a:lnTo>
                <a:lnTo>
                  <a:pt x="16470" y="5539"/>
                </a:lnTo>
                <a:lnTo>
                  <a:pt x="16544" y="5759"/>
                </a:lnTo>
                <a:lnTo>
                  <a:pt x="16690" y="6126"/>
                </a:lnTo>
                <a:lnTo>
                  <a:pt x="16984" y="7006"/>
                </a:lnTo>
                <a:lnTo>
                  <a:pt x="17021" y="7080"/>
                </a:lnTo>
                <a:lnTo>
                  <a:pt x="16544" y="6970"/>
                </a:lnTo>
                <a:lnTo>
                  <a:pt x="15920" y="6860"/>
                </a:lnTo>
                <a:lnTo>
                  <a:pt x="15296" y="6713"/>
                </a:lnTo>
                <a:lnTo>
                  <a:pt x="15186" y="6639"/>
                </a:lnTo>
                <a:lnTo>
                  <a:pt x="15223" y="6603"/>
                </a:lnTo>
                <a:lnTo>
                  <a:pt x="15333" y="6419"/>
                </a:lnTo>
                <a:lnTo>
                  <a:pt x="15700" y="5906"/>
                </a:lnTo>
                <a:lnTo>
                  <a:pt x="16030" y="5392"/>
                </a:lnTo>
                <a:lnTo>
                  <a:pt x="16287" y="4915"/>
                </a:lnTo>
                <a:lnTo>
                  <a:pt x="16360" y="4842"/>
                </a:lnTo>
                <a:lnTo>
                  <a:pt x="16360" y="4732"/>
                </a:lnTo>
                <a:lnTo>
                  <a:pt x="16324" y="4622"/>
                </a:lnTo>
                <a:lnTo>
                  <a:pt x="16250" y="4512"/>
                </a:lnTo>
                <a:lnTo>
                  <a:pt x="16067" y="4329"/>
                </a:lnTo>
                <a:lnTo>
                  <a:pt x="15590" y="4035"/>
                </a:lnTo>
                <a:lnTo>
                  <a:pt x="14526" y="3265"/>
                </a:lnTo>
                <a:lnTo>
                  <a:pt x="12435" y="1724"/>
                </a:lnTo>
                <a:lnTo>
                  <a:pt x="11445" y="1027"/>
                </a:lnTo>
                <a:lnTo>
                  <a:pt x="10454" y="330"/>
                </a:lnTo>
                <a:lnTo>
                  <a:pt x="10124" y="147"/>
                </a:lnTo>
                <a:lnTo>
                  <a:pt x="9794" y="37"/>
                </a:lnTo>
                <a:lnTo>
                  <a:pt x="9611" y="0"/>
                </a:lnTo>
                <a:close/>
              </a:path>
            </a:pathLst>
          </a:custGeom>
          <a:solidFill>
            <a:srgbClr val="3C78D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84" name="Google Shape;284;p17"/>
          <p:cNvSpPr/>
          <p:nvPr/>
        </p:nvSpPr>
        <p:spPr>
          <a:xfrm>
            <a:off x="5501054" y="4557600"/>
            <a:ext cx="504670" cy="400627"/>
          </a:xfrm>
          <a:custGeom>
            <a:avLst/>
            <a:gdLst/>
            <a:ahLst/>
            <a:cxnLst/>
            <a:rect l="l" t="t" r="r" b="b"/>
            <a:pathLst>
              <a:path w="17792" h="14124" extrusionOk="0">
                <a:moveTo>
                  <a:pt x="10565" y="2275"/>
                </a:moveTo>
                <a:lnTo>
                  <a:pt x="10785" y="2312"/>
                </a:lnTo>
                <a:lnTo>
                  <a:pt x="11189" y="2422"/>
                </a:lnTo>
                <a:lnTo>
                  <a:pt x="11555" y="2605"/>
                </a:lnTo>
                <a:lnTo>
                  <a:pt x="11445" y="2605"/>
                </a:lnTo>
                <a:lnTo>
                  <a:pt x="10638" y="2899"/>
                </a:lnTo>
                <a:lnTo>
                  <a:pt x="9868" y="3192"/>
                </a:lnTo>
                <a:lnTo>
                  <a:pt x="9245" y="3449"/>
                </a:lnTo>
                <a:lnTo>
                  <a:pt x="8584" y="3706"/>
                </a:lnTo>
                <a:lnTo>
                  <a:pt x="7961" y="4036"/>
                </a:lnTo>
                <a:lnTo>
                  <a:pt x="7667" y="4219"/>
                </a:lnTo>
                <a:lnTo>
                  <a:pt x="7410" y="4439"/>
                </a:lnTo>
                <a:lnTo>
                  <a:pt x="7631" y="4073"/>
                </a:lnTo>
                <a:lnTo>
                  <a:pt x="7887" y="3743"/>
                </a:lnTo>
                <a:lnTo>
                  <a:pt x="8144" y="3412"/>
                </a:lnTo>
                <a:lnTo>
                  <a:pt x="8438" y="3156"/>
                </a:lnTo>
                <a:lnTo>
                  <a:pt x="8768" y="2899"/>
                </a:lnTo>
                <a:lnTo>
                  <a:pt x="9098" y="2679"/>
                </a:lnTo>
                <a:lnTo>
                  <a:pt x="9501" y="2495"/>
                </a:lnTo>
                <a:lnTo>
                  <a:pt x="9905" y="2349"/>
                </a:lnTo>
                <a:lnTo>
                  <a:pt x="10125" y="2312"/>
                </a:lnTo>
                <a:lnTo>
                  <a:pt x="10345" y="2275"/>
                </a:lnTo>
                <a:close/>
                <a:moveTo>
                  <a:pt x="1285" y="2129"/>
                </a:moveTo>
                <a:lnTo>
                  <a:pt x="1248" y="2165"/>
                </a:lnTo>
                <a:lnTo>
                  <a:pt x="1101" y="2275"/>
                </a:lnTo>
                <a:lnTo>
                  <a:pt x="991" y="2422"/>
                </a:lnTo>
                <a:lnTo>
                  <a:pt x="808" y="2715"/>
                </a:lnTo>
                <a:lnTo>
                  <a:pt x="588" y="2605"/>
                </a:lnTo>
                <a:lnTo>
                  <a:pt x="441" y="2422"/>
                </a:lnTo>
                <a:lnTo>
                  <a:pt x="258" y="2239"/>
                </a:lnTo>
                <a:lnTo>
                  <a:pt x="184" y="2202"/>
                </a:lnTo>
                <a:lnTo>
                  <a:pt x="111" y="2202"/>
                </a:lnTo>
                <a:lnTo>
                  <a:pt x="37" y="2239"/>
                </a:lnTo>
                <a:lnTo>
                  <a:pt x="1" y="2312"/>
                </a:lnTo>
                <a:lnTo>
                  <a:pt x="1" y="2495"/>
                </a:lnTo>
                <a:lnTo>
                  <a:pt x="74" y="2642"/>
                </a:lnTo>
                <a:lnTo>
                  <a:pt x="147" y="2789"/>
                </a:lnTo>
                <a:lnTo>
                  <a:pt x="258" y="2936"/>
                </a:lnTo>
                <a:lnTo>
                  <a:pt x="404" y="3046"/>
                </a:lnTo>
                <a:lnTo>
                  <a:pt x="588" y="3119"/>
                </a:lnTo>
                <a:lnTo>
                  <a:pt x="294" y="3706"/>
                </a:lnTo>
                <a:lnTo>
                  <a:pt x="74" y="4293"/>
                </a:lnTo>
                <a:lnTo>
                  <a:pt x="74" y="4403"/>
                </a:lnTo>
                <a:lnTo>
                  <a:pt x="74" y="4476"/>
                </a:lnTo>
                <a:lnTo>
                  <a:pt x="147" y="4549"/>
                </a:lnTo>
                <a:lnTo>
                  <a:pt x="221" y="4586"/>
                </a:lnTo>
                <a:lnTo>
                  <a:pt x="294" y="4623"/>
                </a:lnTo>
                <a:lnTo>
                  <a:pt x="368" y="4586"/>
                </a:lnTo>
                <a:lnTo>
                  <a:pt x="441" y="4549"/>
                </a:lnTo>
                <a:lnTo>
                  <a:pt x="514" y="4476"/>
                </a:lnTo>
                <a:lnTo>
                  <a:pt x="991" y="3339"/>
                </a:lnTo>
                <a:lnTo>
                  <a:pt x="1248" y="2789"/>
                </a:lnTo>
                <a:lnTo>
                  <a:pt x="1321" y="2495"/>
                </a:lnTo>
                <a:lnTo>
                  <a:pt x="1395" y="2202"/>
                </a:lnTo>
                <a:lnTo>
                  <a:pt x="1358" y="2165"/>
                </a:lnTo>
                <a:lnTo>
                  <a:pt x="1321" y="2129"/>
                </a:lnTo>
                <a:close/>
                <a:moveTo>
                  <a:pt x="11702" y="2715"/>
                </a:moveTo>
                <a:lnTo>
                  <a:pt x="11959" y="2936"/>
                </a:lnTo>
                <a:lnTo>
                  <a:pt x="12142" y="3156"/>
                </a:lnTo>
                <a:lnTo>
                  <a:pt x="12216" y="3266"/>
                </a:lnTo>
                <a:lnTo>
                  <a:pt x="11812" y="3412"/>
                </a:lnTo>
                <a:lnTo>
                  <a:pt x="11445" y="3559"/>
                </a:lnTo>
                <a:lnTo>
                  <a:pt x="9758" y="4183"/>
                </a:lnTo>
                <a:lnTo>
                  <a:pt x="8254" y="4770"/>
                </a:lnTo>
                <a:lnTo>
                  <a:pt x="7484" y="5100"/>
                </a:lnTo>
                <a:lnTo>
                  <a:pt x="7117" y="5283"/>
                </a:lnTo>
                <a:lnTo>
                  <a:pt x="6787" y="5503"/>
                </a:lnTo>
                <a:lnTo>
                  <a:pt x="7337" y="4549"/>
                </a:lnTo>
                <a:lnTo>
                  <a:pt x="7374" y="4549"/>
                </a:lnTo>
                <a:lnTo>
                  <a:pt x="8364" y="4073"/>
                </a:lnTo>
                <a:lnTo>
                  <a:pt x="9355" y="3632"/>
                </a:lnTo>
                <a:lnTo>
                  <a:pt x="11409" y="2862"/>
                </a:lnTo>
                <a:lnTo>
                  <a:pt x="11445" y="2936"/>
                </a:lnTo>
                <a:lnTo>
                  <a:pt x="11519" y="2972"/>
                </a:lnTo>
                <a:lnTo>
                  <a:pt x="11592" y="3009"/>
                </a:lnTo>
                <a:lnTo>
                  <a:pt x="11666" y="2972"/>
                </a:lnTo>
                <a:lnTo>
                  <a:pt x="11739" y="2899"/>
                </a:lnTo>
                <a:lnTo>
                  <a:pt x="11739" y="2789"/>
                </a:lnTo>
                <a:lnTo>
                  <a:pt x="11702" y="2715"/>
                </a:lnTo>
                <a:close/>
                <a:moveTo>
                  <a:pt x="12326" y="3522"/>
                </a:moveTo>
                <a:lnTo>
                  <a:pt x="12399" y="3596"/>
                </a:lnTo>
                <a:lnTo>
                  <a:pt x="12436" y="3596"/>
                </a:lnTo>
                <a:lnTo>
                  <a:pt x="12583" y="3926"/>
                </a:lnTo>
                <a:lnTo>
                  <a:pt x="12546" y="3926"/>
                </a:lnTo>
                <a:lnTo>
                  <a:pt x="12473" y="3963"/>
                </a:lnTo>
                <a:lnTo>
                  <a:pt x="12289" y="4109"/>
                </a:lnTo>
                <a:lnTo>
                  <a:pt x="12106" y="4219"/>
                </a:lnTo>
                <a:lnTo>
                  <a:pt x="11702" y="4403"/>
                </a:lnTo>
                <a:lnTo>
                  <a:pt x="11262" y="4586"/>
                </a:lnTo>
                <a:lnTo>
                  <a:pt x="10822" y="4733"/>
                </a:lnTo>
                <a:lnTo>
                  <a:pt x="9941" y="5026"/>
                </a:lnTo>
                <a:lnTo>
                  <a:pt x="9061" y="5393"/>
                </a:lnTo>
                <a:lnTo>
                  <a:pt x="8217" y="5723"/>
                </a:lnTo>
                <a:lnTo>
                  <a:pt x="7374" y="6127"/>
                </a:lnTo>
                <a:lnTo>
                  <a:pt x="6750" y="6384"/>
                </a:lnTo>
                <a:lnTo>
                  <a:pt x="6420" y="6567"/>
                </a:lnTo>
                <a:lnTo>
                  <a:pt x="6090" y="6750"/>
                </a:lnTo>
                <a:lnTo>
                  <a:pt x="6310" y="6384"/>
                </a:lnTo>
                <a:lnTo>
                  <a:pt x="6677" y="5650"/>
                </a:lnTo>
                <a:lnTo>
                  <a:pt x="7410" y="5467"/>
                </a:lnTo>
                <a:lnTo>
                  <a:pt x="8107" y="5173"/>
                </a:lnTo>
                <a:lnTo>
                  <a:pt x="9465" y="4623"/>
                </a:lnTo>
                <a:lnTo>
                  <a:pt x="10932" y="4073"/>
                </a:lnTo>
                <a:lnTo>
                  <a:pt x="11629" y="3816"/>
                </a:lnTo>
                <a:lnTo>
                  <a:pt x="12326" y="3522"/>
                </a:lnTo>
                <a:close/>
                <a:moveTo>
                  <a:pt x="5100" y="8401"/>
                </a:moveTo>
                <a:lnTo>
                  <a:pt x="4989" y="8438"/>
                </a:lnTo>
                <a:lnTo>
                  <a:pt x="4953" y="8474"/>
                </a:lnTo>
                <a:lnTo>
                  <a:pt x="4953" y="8511"/>
                </a:lnTo>
                <a:lnTo>
                  <a:pt x="4916" y="8768"/>
                </a:lnTo>
                <a:lnTo>
                  <a:pt x="4879" y="8988"/>
                </a:lnTo>
                <a:lnTo>
                  <a:pt x="4879" y="9245"/>
                </a:lnTo>
                <a:lnTo>
                  <a:pt x="4916" y="9355"/>
                </a:lnTo>
                <a:lnTo>
                  <a:pt x="4989" y="9465"/>
                </a:lnTo>
                <a:lnTo>
                  <a:pt x="5026" y="9501"/>
                </a:lnTo>
                <a:lnTo>
                  <a:pt x="5173" y="9501"/>
                </a:lnTo>
                <a:lnTo>
                  <a:pt x="5210" y="9465"/>
                </a:lnTo>
                <a:lnTo>
                  <a:pt x="5283" y="9391"/>
                </a:lnTo>
                <a:lnTo>
                  <a:pt x="5320" y="9281"/>
                </a:lnTo>
                <a:lnTo>
                  <a:pt x="5320" y="9061"/>
                </a:lnTo>
                <a:lnTo>
                  <a:pt x="5320" y="8768"/>
                </a:lnTo>
                <a:lnTo>
                  <a:pt x="5283" y="8511"/>
                </a:lnTo>
                <a:lnTo>
                  <a:pt x="5246" y="8474"/>
                </a:lnTo>
                <a:lnTo>
                  <a:pt x="5210" y="8438"/>
                </a:lnTo>
                <a:lnTo>
                  <a:pt x="5100" y="8401"/>
                </a:lnTo>
                <a:close/>
                <a:moveTo>
                  <a:pt x="5210" y="9685"/>
                </a:moveTo>
                <a:lnTo>
                  <a:pt x="5136" y="9722"/>
                </a:lnTo>
                <a:lnTo>
                  <a:pt x="5063" y="9758"/>
                </a:lnTo>
                <a:lnTo>
                  <a:pt x="5026" y="9795"/>
                </a:lnTo>
                <a:lnTo>
                  <a:pt x="4989" y="9905"/>
                </a:lnTo>
                <a:lnTo>
                  <a:pt x="4989" y="9978"/>
                </a:lnTo>
                <a:lnTo>
                  <a:pt x="4916" y="10308"/>
                </a:lnTo>
                <a:lnTo>
                  <a:pt x="4916" y="10639"/>
                </a:lnTo>
                <a:lnTo>
                  <a:pt x="4953" y="10749"/>
                </a:lnTo>
                <a:lnTo>
                  <a:pt x="4989" y="10785"/>
                </a:lnTo>
                <a:lnTo>
                  <a:pt x="5063" y="10822"/>
                </a:lnTo>
                <a:lnTo>
                  <a:pt x="5173" y="10822"/>
                </a:lnTo>
                <a:lnTo>
                  <a:pt x="5246" y="10785"/>
                </a:lnTo>
                <a:lnTo>
                  <a:pt x="5283" y="10749"/>
                </a:lnTo>
                <a:lnTo>
                  <a:pt x="5283" y="10639"/>
                </a:lnTo>
                <a:lnTo>
                  <a:pt x="5283" y="10272"/>
                </a:lnTo>
                <a:lnTo>
                  <a:pt x="5356" y="9905"/>
                </a:lnTo>
                <a:lnTo>
                  <a:pt x="5356" y="9832"/>
                </a:lnTo>
                <a:lnTo>
                  <a:pt x="5320" y="9758"/>
                </a:lnTo>
                <a:lnTo>
                  <a:pt x="5283" y="9722"/>
                </a:lnTo>
                <a:lnTo>
                  <a:pt x="5210" y="9685"/>
                </a:lnTo>
                <a:close/>
                <a:moveTo>
                  <a:pt x="14600" y="9501"/>
                </a:moveTo>
                <a:lnTo>
                  <a:pt x="14563" y="9575"/>
                </a:lnTo>
                <a:lnTo>
                  <a:pt x="14490" y="9868"/>
                </a:lnTo>
                <a:lnTo>
                  <a:pt x="14417" y="10125"/>
                </a:lnTo>
                <a:lnTo>
                  <a:pt x="14380" y="10712"/>
                </a:lnTo>
                <a:lnTo>
                  <a:pt x="14417" y="10785"/>
                </a:lnTo>
                <a:lnTo>
                  <a:pt x="14453" y="10859"/>
                </a:lnTo>
                <a:lnTo>
                  <a:pt x="14527" y="10895"/>
                </a:lnTo>
                <a:lnTo>
                  <a:pt x="14600" y="10932"/>
                </a:lnTo>
                <a:lnTo>
                  <a:pt x="14673" y="10932"/>
                </a:lnTo>
                <a:lnTo>
                  <a:pt x="14747" y="10895"/>
                </a:lnTo>
                <a:lnTo>
                  <a:pt x="14783" y="10859"/>
                </a:lnTo>
                <a:lnTo>
                  <a:pt x="14820" y="10785"/>
                </a:lnTo>
                <a:lnTo>
                  <a:pt x="14820" y="10639"/>
                </a:lnTo>
                <a:lnTo>
                  <a:pt x="14820" y="10088"/>
                </a:lnTo>
                <a:lnTo>
                  <a:pt x="14820" y="9832"/>
                </a:lnTo>
                <a:lnTo>
                  <a:pt x="14747" y="9575"/>
                </a:lnTo>
                <a:lnTo>
                  <a:pt x="14710" y="9501"/>
                </a:lnTo>
                <a:close/>
                <a:moveTo>
                  <a:pt x="12729" y="4183"/>
                </a:moveTo>
                <a:lnTo>
                  <a:pt x="12986" y="4880"/>
                </a:lnTo>
                <a:lnTo>
                  <a:pt x="12766" y="4990"/>
                </a:lnTo>
                <a:lnTo>
                  <a:pt x="12509" y="5100"/>
                </a:lnTo>
                <a:lnTo>
                  <a:pt x="12032" y="5320"/>
                </a:lnTo>
                <a:lnTo>
                  <a:pt x="10969" y="5833"/>
                </a:lnTo>
                <a:lnTo>
                  <a:pt x="9978" y="6310"/>
                </a:lnTo>
                <a:lnTo>
                  <a:pt x="8988" y="6714"/>
                </a:lnTo>
                <a:lnTo>
                  <a:pt x="8071" y="7007"/>
                </a:lnTo>
                <a:lnTo>
                  <a:pt x="7117" y="7301"/>
                </a:lnTo>
                <a:lnTo>
                  <a:pt x="6677" y="7484"/>
                </a:lnTo>
                <a:lnTo>
                  <a:pt x="6237" y="7704"/>
                </a:lnTo>
                <a:lnTo>
                  <a:pt x="5796" y="7924"/>
                </a:lnTo>
                <a:lnTo>
                  <a:pt x="5430" y="8218"/>
                </a:lnTo>
                <a:lnTo>
                  <a:pt x="5393" y="8254"/>
                </a:lnTo>
                <a:lnTo>
                  <a:pt x="5393" y="8291"/>
                </a:lnTo>
                <a:lnTo>
                  <a:pt x="5430" y="8328"/>
                </a:lnTo>
                <a:lnTo>
                  <a:pt x="5466" y="8328"/>
                </a:lnTo>
                <a:lnTo>
                  <a:pt x="6420" y="7961"/>
                </a:lnTo>
                <a:lnTo>
                  <a:pt x="7337" y="7594"/>
                </a:lnTo>
                <a:lnTo>
                  <a:pt x="8364" y="7264"/>
                </a:lnTo>
                <a:lnTo>
                  <a:pt x="9391" y="6897"/>
                </a:lnTo>
                <a:lnTo>
                  <a:pt x="10345" y="6530"/>
                </a:lnTo>
                <a:lnTo>
                  <a:pt x="11262" y="6090"/>
                </a:lnTo>
                <a:lnTo>
                  <a:pt x="12326" y="5577"/>
                </a:lnTo>
                <a:lnTo>
                  <a:pt x="12729" y="5393"/>
                </a:lnTo>
                <a:lnTo>
                  <a:pt x="12913" y="5283"/>
                </a:lnTo>
                <a:lnTo>
                  <a:pt x="13133" y="5210"/>
                </a:lnTo>
                <a:lnTo>
                  <a:pt x="13169" y="5356"/>
                </a:lnTo>
                <a:lnTo>
                  <a:pt x="13426" y="5870"/>
                </a:lnTo>
                <a:lnTo>
                  <a:pt x="13390" y="5870"/>
                </a:lnTo>
                <a:lnTo>
                  <a:pt x="13353" y="5797"/>
                </a:lnTo>
                <a:lnTo>
                  <a:pt x="13280" y="5760"/>
                </a:lnTo>
                <a:lnTo>
                  <a:pt x="13206" y="5723"/>
                </a:lnTo>
                <a:lnTo>
                  <a:pt x="13133" y="5760"/>
                </a:lnTo>
                <a:lnTo>
                  <a:pt x="12216" y="6237"/>
                </a:lnTo>
                <a:lnTo>
                  <a:pt x="11299" y="6677"/>
                </a:lnTo>
                <a:lnTo>
                  <a:pt x="10345" y="7081"/>
                </a:lnTo>
                <a:lnTo>
                  <a:pt x="9428" y="7484"/>
                </a:lnTo>
                <a:lnTo>
                  <a:pt x="8474" y="7851"/>
                </a:lnTo>
                <a:lnTo>
                  <a:pt x="7520" y="8181"/>
                </a:lnTo>
                <a:lnTo>
                  <a:pt x="6640" y="8474"/>
                </a:lnTo>
                <a:lnTo>
                  <a:pt x="6163" y="8658"/>
                </a:lnTo>
                <a:lnTo>
                  <a:pt x="5980" y="8768"/>
                </a:lnTo>
                <a:lnTo>
                  <a:pt x="5760" y="8878"/>
                </a:lnTo>
                <a:lnTo>
                  <a:pt x="5760" y="8915"/>
                </a:lnTo>
                <a:lnTo>
                  <a:pt x="5760" y="8951"/>
                </a:lnTo>
                <a:lnTo>
                  <a:pt x="6273" y="8951"/>
                </a:lnTo>
                <a:lnTo>
                  <a:pt x="6713" y="8805"/>
                </a:lnTo>
                <a:lnTo>
                  <a:pt x="7631" y="8511"/>
                </a:lnTo>
                <a:lnTo>
                  <a:pt x="8621" y="8144"/>
                </a:lnTo>
                <a:lnTo>
                  <a:pt x="9611" y="7777"/>
                </a:lnTo>
                <a:lnTo>
                  <a:pt x="10528" y="7411"/>
                </a:lnTo>
                <a:lnTo>
                  <a:pt x="11409" y="7007"/>
                </a:lnTo>
                <a:lnTo>
                  <a:pt x="12289" y="6604"/>
                </a:lnTo>
                <a:lnTo>
                  <a:pt x="13133" y="6163"/>
                </a:lnTo>
                <a:lnTo>
                  <a:pt x="13206" y="6200"/>
                </a:lnTo>
                <a:lnTo>
                  <a:pt x="13316" y="6200"/>
                </a:lnTo>
                <a:lnTo>
                  <a:pt x="13390" y="6163"/>
                </a:lnTo>
                <a:lnTo>
                  <a:pt x="13463" y="6090"/>
                </a:lnTo>
                <a:lnTo>
                  <a:pt x="13500" y="6053"/>
                </a:lnTo>
                <a:lnTo>
                  <a:pt x="13866" y="6714"/>
                </a:lnTo>
                <a:lnTo>
                  <a:pt x="13646" y="6787"/>
                </a:lnTo>
                <a:lnTo>
                  <a:pt x="13463" y="6860"/>
                </a:lnTo>
                <a:lnTo>
                  <a:pt x="12913" y="7081"/>
                </a:lnTo>
                <a:lnTo>
                  <a:pt x="12399" y="7337"/>
                </a:lnTo>
                <a:lnTo>
                  <a:pt x="11225" y="7961"/>
                </a:lnTo>
                <a:lnTo>
                  <a:pt x="10675" y="8254"/>
                </a:lnTo>
                <a:lnTo>
                  <a:pt x="10052" y="8548"/>
                </a:lnTo>
                <a:lnTo>
                  <a:pt x="9428" y="8768"/>
                </a:lnTo>
                <a:lnTo>
                  <a:pt x="8804" y="8951"/>
                </a:lnTo>
                <a:lnTo>
                  <a:pt x="7520" y="9318"/>
                </a:lnTo>
                <a:lnTo>
                  <a:pt x="6200" y="9722"/>
                </a:lnTo>
                <a:lnTo>
                  <a:pt x="5796" y="9868"/>
                </a:lnTo>
                <a:lnTo>
                  <a:pt x="5650" y="10015"/>
                </a:lnTo>
                <a:lnTo>
                  <a:pt x="5576" y="10052"/>
                </a:lnTo>
                <a:lnTo>
                  <a:pt x="5576" y="10015"/>
                </a:lnTo>
                <a:lnTo>
                  <a:pt x="5540" y="9978"/>
                </a:lnTo>
                <a:lnTo>
                  <a:pt x="5540" y="10015"/>
                </a:lnTo>
                <a:lnTo>
                  <a:pt x="5503" y="10088"/>
                </a:lnTo>
                <a:lnTo>
                  <a:pt x="5503" y="10198"/>
                </a:lnTo>
                <a:lnTo>
                  <a:pt x="5540" y="10235"/>
                </a:lnTo>
                <a:lnTo>
                  <a:pt x="5576" y="10235"/>
                </a:lnTo>
                <a:lnTo>
                  <a:pt x="5796" y="10125"/>
                </a:lnTo>
                <a:lnTo>
                  <a:pt x="6017" y="10052"/>
                </a:lnTo>
                <a:lnTo>
                  <a:pt x="6530" y="9942"/>
                </a:lnTo>
                <a:lnTo>
                  <a:pt x="7704" y="9575"/>
                </a:lnTo>
                <a:lnTo>
                  <a:pt x="8878" y="9281"/>
                </a:lnTo>
                <a:lnTo>
                  <a:pt x="9465" y="9098"/>
                </a:lnTo>
                <a:lnTo>
                  <a:pt x="10015" y="8878"/>
                </a:lnTo>
                <a:lnTo>
                  <a:pt x="10528" y="8695"/>
                </a:lnTo>
                <a:lnTo>
                  <a:pt x="11005" y="8438"/>
                </a:lnTo>
                <a:lnTo>
                  <a:pt x="11959" y="7924"/>
                </a:lnTo>
                <a:lnTo>
                  <a:pt x="12473" y="7667"/>
                </a:lnTo>
                <a:lnTo>
                  <a:pt x="12986" y="7411"/>
                </a:lnTo>
                <a:lnTo>
                  <a:pt x="13573" y="7191"/>
                </a:lnTo>
                <a:lnTo>
                  <a:pt x="13756" y="7117"/>
                </a:lnTo>
                <a:lnTo>
                  <a:pt x="14013" y="7044"/>
                </a:lnTo>
                <a:lnTo>
                  <a:pt x="14050" y="7081"/>
                </a:lnTo>
                <a:lnTo>
                  <a:pt x="14160" y="7081"/>
                </a:lnTo>
                <a:lnTo>
                  <a:pt x="14197" y="7191"/>
                </a:lnTo>
                <a:lnTo>
                  <a:pt x="13830" y="7374"/>
                </a:lnTo>
                <a:lnTo>
                  <a:pt x="13500" y="7594"/>
                </a:lnTo>
                <a:lnTo>
                  <a:pt x="12436" y="8218"/>
                </a:lnTo>
                <a:lnTo>
                  <a:pt x="11335" y="8768"/>
                </a:lnTo>
                <a:lnTo>
                  <a:pt x="10198" y="9245"/>
                </a:lnTo>
                <a:lnTo>
                  <a:pt x="9061" y="9685"/>
                </a:lnTo>
                <a:lnTo>
                  <a:pt x="7887" y="10088"/>
                </a:lnTo>
                <a:lnTo>
                  <a:pt x="6750" y="10455"/>
                </a:lnTo>
                <a:lnTo>
                  <a:pt x="6200" y="10639"/>
                </a:lnTo>
                <a:lnTo>
                  <a:pt x="5906" y="10749"/>
                </a:lnTo>
                <a:lnTo>
                  <a:pt x="5650" y="10895"/>
                </a:lnTo>
                <a:lnTo>
                  <a:pt x="5613" y="10932"/>
                </a:lnTo>
                <a:lnTo>
                  <a:pt x="5613" y="10969"/>
                </a:lnTo>
                <a:lnTo>
                  <a:pt x="5613" y="11005"/>
                </a:lnTo>
                <a:lnTo>
                  <a:pt x="5686" y="11042"/>
                </a:lnTo>
                <a:lnTo>
                  <a:pt x="5943" y="11005"/>
                </a:lnTo>
                <a:lnTo>
                  <a:pt x="6200" y="10969"/>
                </a:lnTo>
                <a:lnTo>
                  <a:pt x="6713" y="10822"/>
                </a:lnTo>
                <a:lnTo>
                  <a:pt x="7337" y="10602"/>
                </a:lnTo>
                <a:lnTo>
                  <a:pt x="7961" y="10419"/>
                </a:lnTo>
                <a:lnTo>
                  <a:pt x="9208" y="10015"/>
                </a:lnTo>
                <a:lnTo>
                  <a:pt x="10418" y="9538"/>
                </a:lnTo>
                <a:lnTo>
                  <a:pt x="11445" y="9061"/>
                </a:lnTo>
                <a:lnTo>
                  <a:pt x="12473" y="8584"/>
                </a:lnTo>
                <a:lnTo>
                  <a:pt x="13573" y="7961"/>
                </a:lnTo>
                <a:lnTo>
                  <a:pt x="14013" y="7741"/>
                </a:lnTo>
                <a:lnTo>
                  <a:pt x="14233" y="7594"/>
                </a:lnTo>
                <a:lnTo>
                  <a:pt x="14417" y="7447"/>
                </a:lnTo>
                <a:lnTo>
                  <a:pt x="14527" y="7594"/>
                </a:lnTo>
                <a:lnTo>
                  <a:pt x="14527" y="7631"/>
                </a:lnTo>
                <a:lnTo>
                  <a:pt x="14417" y="7961"/>
                </a:lnTo>
                <a:lnTo>
                  <a:pt x="14417" y="8328"/>
                </a:lnTo>
                <a:lnTo>
                  <a:pt x="14343" y="8254"/>
                </a:lnTo>
                <a:lnTo>
                  <a:pt x="14233" y="8254"/>
                </a:lnTo>
                <a:lnTo>
                  <a:pt x="13830" y="8438"/>
                </a:lnTo>
                <a:lnTo>
                  <a:pt x="13426" y="8658"/>
                </a:lnTo>
                <a:lnTo>
                  <a:pt x="12693" y="9135"/>
                </a:lnTo>
                <a:lnTo>
                  <a:pt x="12252" y="9428"/>
                </a:lnTo>
                <a:lnTo>
                  <a:pt x="11776" y="9685"/>
                </a:lnTo>
                <a:lnTo>
                  <a:pt x="11299" y="9942"/>
                </a:lnTo>
                <a:lnTo>
                  <a:pt x="10822" y="10125"/>
                </a:lnTo>
                <a:lnTo>
                  <a:pt x="8658" y="10822"/>
                </a:lnTo>
                <a:lnTo>
                  <a:pt x="7741" y="11115"/>
                </a:lnTo>
                <a:lnTo>
                  <a:pt x="7300" y="11262"/>
                </a:lnTo>
                <a:lnTo>
                  <a:pt x="6860" y="11446"/>
                </a:lnTo>
                <a:lnTo>
                  <a:pt x="5283" y="11409"/>
                </a:lnTo>
                <a:lnTo>
                  <a:pt x="5246" y="11189"/>
                </a:lnTo>
                <a:lnTo>
                  <a:pt x="5173" y="11115"/>
                </a:lnTo>
                <a:lnTo>
                  <a:pt x="5026" y="11115"/>
                </a:lnTo>
                <a:lnTo>
                  <a:pt x="4989" y="11189"/>
                </a:lnTo>
                <a:lnTo>
                  <a:pt x="4953" y="11409"/>
                </a:lnTo>
                <a:lnTo>
                  <a:pt x="4182" y="11336"/>
                </a:lnTo>
                <a:lnTo>
                  <a:pt x="3816" y="11336"/>
                </a:lnTo>
                <a:lnTo>
                  <a:pt x="3412" y="11372"/>
                </a:lnTo>
                <a:lnTo>
                  <a:pt x="3119" y="11409"/>
                </a:lnTo>
                <a:lnTo>
                  <a:pt x="2862" y="11556"/>
                </a:lnTo>
                <a:lnTo>
                  <a:pt x="2825" y="11005"/>
                </a:lnTo>
                <a:lnTo>
                  <a:pt x="2715" y="9428"/>
                </a:lnTo>
                <a:lnTo>
                  <a:pt x="2715" y="9171"/>
                </a:lnTo>
                <a:lnTo>
                  <a:pt x="2972" y="9171"/>
                </a:lnTo>
                <a:lnTo>
                  <a:pt x="3265" y="9135"/>
                </a:lnTo>
                <a:lnTo>
                  <a:pt x="3522" y="9061"/>
                </a:lnTo>
                <a:lnTo>
                  <a:pt x="3779" y="8988"/>
                </a:lnTo>
                <a:lnTo>
                  <a:pt x="4036" y="8841"/>
                </a:lnTo>
                <a:lnTo>
                  <a:pt x="4293" y="8695"/>
                </a:lnTo>
                <a:lnTo>
                  <a:pt x="4733" y="8401"/>
                </a:lnTo>
                <a:lnTo>
                  <a:pt x="5063" y="8108"/>
                </a:lnTo>
                <a:lnTo>
                  <a:pt x="5356" y="7777"/>
                </a:lnTo>
                <a:lnTo>
                  <a:pt x="5613" y="7447"/>
                </a:lnTo>
                <a:lnTo>
                  <a:pt x="5870" y="7117"/>
                </a:lnTo>
                <a:lnTo>
                  <a:pt x="6273" y="7007"/>
                </a:lnTo>
                <a:lnTo>
                  <a:pt x="6640" y="6824"/>
                </a:lnTo>
                <a:lnTo>
                  <a:pt x="7410" y="6420"/>
                </a:lnTo>
                <a:lnTo>
                  <a:pt x="8401" y="5980"/>
                </a:lnTo>
                <a:lnTo>
                  <a:pt x="9355" y="5577"/>
                </a:lnTo>
                <a:lnTo>
                  <a:pt x="10308" y="5246"/>
                </a:lnTo>
                <a:lnTo>
                  <a:pt x="11262" y="4880"/>
                </a:lnTo>
                <a:lnTo>
                  <a:pt x="12032" y="4623"/>
                </a:lnTo>
                <a:lnTo>
                  <a:pt x="12436" y="4403"/>
                </a:lnTo>
                <a:lnTo>
                  <a:pt x="12619" y="4219"/>
                </a:lnTo>
                <a:lnTo>
                  <a:pt x="12729" y="4183"/>
                </a:lnTo>
                <a:close/>
                <a:moveTo>
                  <a:pt x="2385" y="1"/>
                </a:moveTo>
                <a:lnTo>
                  <a:pt x="2238" y="38"/>
                </a:lnTo>
                <a:lnTo>
                  <a:pt x="2202" y="74"/>
                </a:lnTo>
                <a:lnTo>
                  <a:pt x="2165" y="111"/>
                </a:lnTo>
                <a:lnTo>
                  <a:pt x="2055" y="368"/>
                </a:lnTo>
                <a:lnTo>
                  <a:pt x="1982" y="515"/>
                </a:lnTo>
                <a:lnTo>
                  <a:pt x="1578" y="1432"/>
                </a:lnTo>
                <a:lnTo>
                  <a:pt x="1541" y="1542"/>
                </a:lnTo>
                <a:lnTo>
                  <a:pt x="1578" y="1615"/>
                </a:lnTo>
                <a:lnTo>
                  <a:pt x="1615" y="1688"/>
                </a:lnTo>
                <a:lnTo>
                  <a:pt x="1688" y="1762"/>
                </a:lnTo>
                <a:lnTo>
                  <a:pt x="1761" y="1798"/>
                </a:lnTo>
                <a:lnTo>
                  <a:pt x="1835" y="1798"/>
                </a:lnTo>
                <a:lnTo>
                  <a:pt x="1908" y="1762"/>
                </a:lnTo>
                <a:lnTo>
                  <a:pt x="1982" y="1652"/>
                </a:lnTo>
                <a:lnTo>
                  <a:pt x="2128" y="1358"/>
                </a:lnTo>
                <a:lnTo>
                  <a:pt x="2092" y="2165"/>
                </a:lnTo>
                <a:lnTo>
                  <a:pt x="2092" y="2972"/>
                </a:lnTo>
                <a:lnTo>
                  <a:pt x="2055" y="4073"/>
                </a:lnTo>
                <a:lnTo>
                  <a:pt x="1982" y="4109"/>
                </a:lnTo>
                <a:lnTo>
                  <a:pt x="1835" y="4073"/>
                </a:lnTo>
                <a:lnTo>
                  <a:pt x="1725" y="3999"/>
                </a:lnTo>
                <a:lnTo>
                  <a:pt x="1615" y="3999"/>
                </a:lnTo>
                <a:lnTo>
                  <a:pt x="1541" y="4036"/>
                </a:lnTo>
                <a:lnTo>
                  <a:pt x="1505" y="4109"/>
                </a:lnTo>
                <a:lnTo>
                  <a:pt x="1541" y="4219"/>
                </a:lnTo>
                <a:lnTo>
                  <a:pt x="1651" y="4293"/>
                </a:lnTo>
                <a:lnTo>
                  <a:pt x="1761" y="4366"/>
                </a:lnTo>
                <a:lnTo>
                  <a:pt x="1908" y="4403"/>
                </a:lnTo>
                <a:lnTo>
                  <a:pt x="2055" y="4439"/>
                </a:lnTo>
                <a:lnTo>
                  <a:pt x="2055" y="5540"/>
                </a:lnTo>
                <a:lnTo>
                  <a:pt x="1908" y="5577"/>
                </a:lnTo>
                <a:lnTo>
                  <a:pt x="1651" y="5613"/>
                </a:lnTo>
                <a:lnTo>
                  <a:pt x="1615" y="5687"/>
                </a:lnTo>
                <a:lnTo>
                  <a:pt x="1541" y="5723"/>
                </a:lnTo>
                <a:lnTo>
                  <a:pt x="1541" y="5760"/>
                </a:lnTo>
                <a:lnTo>
                  <a:pt x="1505" y="5797"/>
                </a:lnTo>
                <a:lnTo>
                  <a:pt x="1541" y="5833"/>
                </a:lnTo>
                <a:lnTo>
                  <a:pt x="1578" y="5833"/>
                </a:lnTo>
                <a:lnTo>
                  <a:pt x="1651" y="5907"/>
                </a:lnTo>
                <a:lnTo>
                  <a:pt x="2055" y="5907"/>
                </a:lnTo>
                <a:lnTo>
                  <a:pt x="2092" y="6200"/>
                </a:lnTo>
                <a:lnTo>
                  <a:pt x="2092" y="7154"/>
                </a:lnTo>
                <a:lnTo>
                  <a:pt x="1835" y="7227"/>
                </a:lnTo>
                <a:lnTo>
                  <a:pt x="1541" y="7374"/>
                </a:lnTo>
                <a:lnTo>
                  <a:pt x="1505" y="7411"/>
                </a:lnTo>
                <a:lnTo>
                  <a:pt x="1505" y="7447"/>
                </a:lnTo>
                <a:lnTo>
                  <a:pt x="1541" y="7484"/>
                </a:lnTo>
                <a:lnTo>
                  <a:pt x="1578" y="7521"/>
                </a:lnTo>
                <a:lnTo>
                  <a:pt x="2092" y="7521"/>
                </a:lnTo>
                <a:lnTo>
                  <a:pt x="2165" y="8951"/>
                </a:lnTo>
                <a:lnTo>
                  <a:pt x="2165" y="8988"/>
                </a:lnTo>
                <a:lnTo>
                  <a:pt x="1982" y="8951"/>
                </a:lnTo>
                <a:lnTo>
                  <a:pt x="1578" y="8951"/>
                </a:lnTo>
                <a:lnTo>
                  <a:pt x="1505" y="8988"/>
                </a:lnTo>
                <a:lnTo>
                  <a:pt x="1468" y="9061"/>
                </a:lnTo>
                <a:lnTo>
                  <a:pt x="1468" y="9135"/>
                </a:lnTo>
                <a:lnTo>
                  <a:pt x="1541" y="9208"/>
                </a:lnTo>
                <a:lnTo>
                  <a:pt x="1688" y="9245"/>
                </a:lnTo>
                <a:lnTo>
                  <a:pt x="1835" y="9318"/>
                </a:lnTo>
                <a:lnTo>
                  <a:pt x="2202" y="9391"/>
                </a:lnTo>
                <a:lnTo>
                  <a:pt x="2238" y="10419"/>
                </a:lnTo>
                <a:lnTo>
                  <a:pt x="2018" y="10419"/>
                </a:lnTo>
                <a:lnTo>
                  <a:pt x="1798" y="10455"/>
                </a:lnTo>
                <a:lnTo>
                  <a:pt x="1725" y="10529"/>
                </a:lnTo>
                <a:lnTo>
                  <a:pt x="1651" y="10602"/>
                </a:lnTo>
                <a:lnTo>
                  <a:pt x="1578" y="10675"/>
                </a:lnTo>
                <a:lnTo>
                  <a:pt x="1615" y="10749"/>
                </a:lnTo>
                <a:lnTo>
                  <a:pt x="1688" y="10822"/>
                </a:lnTo>
                <a:lnTo>
                  <a:pt x="2128" y="10822"/>
                </a:lnTo>
                <a:lnTo>
                  <a:pt x="2275" y="10859"/>
                </a:lnTo>
                <a:lnTo>
                  <a:pt x="2275" y="10895"/>
                </a:lnTo>
                <a:lnTo>
                  <a:pt x="2312" y="11702"/>
                </a:lnTo>
                <a:lnTo>
                  <a:pt x="2348" y="11959"/>
                </a:lnTo>
                <a:lnTo>
                  <a:pt x="2385" y="12106"/>
                </a:lnTo>
                <a:lnTo>
                  <a:pt x="2495" y="12216"/>
                </a:lnTo>
                <a:lnTo>
                  <a:pt x="2568" y="12253"/>
                </a:lnTo>
                <a:lnTo>
                  <a:pt x="2679" y="12253"/>
                </a:lnTo>
                <a:lnTo>
                  <a:pt x="2752" y="12216"/>
                </a:lnTo>
                <a:lnTo>
                  <a:pt x="2789" y="12143"/>
                </a:lnTo>
                <a:lnTo>
                  <a:pt x="2825" y="12106"/>
                </a:lnTo>
                <a:lnTo>
                  <a:pt x="3009" y="11959"/>
                </a:lnTo>
                <a:lnTo>
                  <a:pt x="3265" y="11886"/>
                </a:lnTo>
                <a:lnTo>
                  <a:pt x="3486" y="11849"/>
                </a:lnTo>
                <a:lnTo>
                  <a:pt x="3742" y="11849"/>
                </a:lnTo>
                <a:lnTo>
                  <a:pt x="3742" y="12033"/>
                </a:lnTo>
                <a:lnTo>
                  <a:pt x="3742" y="12216"/>
                </a:lnTo>
                <a:lnTo>
                  <a:pt x="3816" y="12363"/>
                </a:lnTo>
                <a:lnTo>
                  <a:pt x="3889" y="12509"/>
                </a:lnTo>
                <a:lnTo>
                  <a:pt x="3962" y="12583"/>
                </a:lnTo>
                <a:lnTo>
                  <a:pt x="4036" y="12546"/>
                </a:lnTo>
                <a:lnTo>
                  <a:pt x="4109" y="12509"/>
                </a:lnTo>
                <a:lnTo>
                  <a:pt x="4146" y="12436"/>
                </a:lnTo>
                <a:lnTo>
                  <a:pt x="4072" y="12216"/>
                </a:lnTo>
                <a:lnTo>
                  <a:pt x="4036" y="12069"/>
                </a:lnTo>
                <a:lnTo>
                  <a:pt x="4036" y="11886"/>
                </a:lnTo>
                <a:lnTo>
                  <a:pt x="5063" y="11922"/>
                </a:lnTo>
                <a:lnTo>
                  <a:pt x="5063" y="12143"/>
                </a:lnTo>
                <a:lnTo>
                  <a:pt x="5100" y="12619"/>
                </a:lnTo>
                <a:lnTo>
                  <a:pt x="5136" y="12693"/>
                </a:lnTo>
                <a:lnTo>
                  <a:pt x="5173" y="12766"/>
                </a:lnTo>
                <a:lnTo>
                  <a:pt x="5320" y="12766"/>
                </a:lnTo>
                <a:lnTo>
                  <a:pt x="5466" y="12729"/>
                </a:lnTo>
                <a:lnTo>
                  <a:pt x="5503" y="12619"/>
                </a:lnTo>
                <a:lnTo>
                  <a:pt x="5540" y="12473"/>
                </a:lnTo>
                <a:lnTo>
                  <a:pt x="5466" y="12363"/>
                </a:lnTo>
                <a:lnTo>
                  <a:pt x="5393" y="12326"/>
                </a:lnTo>
                <a:lnTo>
                  <a:pt x="5356" y="12106"/>
                </a:lnTo>
                <a:lnTo>
                  <a:pt x="5283" y="11922"/>
                </a:lnTo>
                <a:lnTo>
                  <a:pt x="5906" y="11959"/>
                </a:lnTo>
                <a:lnTo>
                  <a:pt x="6493" y="11959"/>
                </a:lnTo>
                <a:lnTo>
                  <a:pt x="6493" y="11996"/>
                </a:lnTo>
                <a:lnTo>
                  <a:pt x="6457" y="12179"/>
                </a:lnTo>
                <a:lnTo>
                  <a:pt x="6420" y="12399"/>
                </a:lnTo>
                <a:lnTo>
                  <a:pt x="6457" y="12583"/>
                </a:lnTo>
                <a:lnTo>
                  <a:pt x="6567" y="12766"/>
                </a:lnTo>
                <a:lnTo>
                  <a:pt x="6603" y="12840"/>
                </a:lnTo>
                <a:lnTo>
                  <a:pt x="6677" y="12876"/>
                </a:lnTo>
                <a:lnTo>
                  <a:pt x="6750" y="12876"/>
                </a:lnTo>
                <a:lnTo>
                  <a:pt x="6824" y="12840"/>
                </a:lnTo>
                <a:lnTo>
                  <a:pt x="6897" y="12766"/>
                </a:lnTo>
                <a:lnTo>
                  <a:pt x="6897" y="12729"/>
                </a:lnTo>
                <a:lnTo>
                  <a:pt x="6897" y="12656"/>
                </a:lnTo>
                <a:lnTo>
                  <a:pt x="6824" y="12619"/>
                </a:lnTo>
                <a:lnTo>
                  <a:pt x="6787" y="12583"/>
                </a:lnTo>
                <a:lnTo>
                  <a:pt x="6713" y="12399"/>
                </a:lnTo>
                <a:lnTo>
                  <a:pt x="6677" y="12216"/>
                </a:lnTo>
                <a:lnTo>
                  <a:pt x="6640" y="11996"/>
                </a:lnTo>
                <a:lnTo>
                  <a:pt x="6640" y="11959"/>
                </a:lnTo>
                <a:lnTo>
                  <a:pt x="7924" y="11996"/>
                </a:lnTo>
                <a:lnTo>
                  <a:pt x="7851" y="12033"/>
                </a:lnTo>
                <a:lnTo>
                  <a:pt x="7814" y="12106"/>
                </a:lnTo>
                <a:lnTo>
                  <a:pt x="7777" y="12253"/>
                </a:lnTo>
                <a:lnTo>
                  <a:pt x="7777" y="12399"/>
                </a:lnTo>
                <a:lnTo>
                  <a:pt x="7777" y="12509"/>
                </a:lnTo>
                <a:lnTo>
                  <a:pt x="7814" y="12619"/>
                </a:lnTo>
                <a:lnTo>
                  <a:pt x="7887" y="12729"/>
                </a:lnTo>
                <a:lnTo>
                  <a:pt x="7961" y="12766"/>
                </a:lnTo>
                <a:lnTo>
                  <a:pt x="8034" y="12729"/>
                </a:lnTo>
                <a:lnTo>
                  <a:pt x="8107" y="12693"/>
                </a:lnTo>
                <a:lnTo>
                  <a:pt x="8144" y="12619"/>
                </a:lnTo>
                <a:lnTo>
                  <a:pt x="8107" y="12473"/>
                </a:lnTo>
                <a:lnTo>
                  <a:pt x="8071" y="12289"/>
                </a:lnTo>
                <a:lnTo>
                  <a:pt x="8071" y="12179"/>
                </a:lnTo>
                <a:lnTo>
                  <a:pt x="8034" y="12106"/>
                </a:lnTo>
                <a:lnTo>
                  <a:pt x="8034" y="12033"/>
                </a:lnTo>
                <a:lnTo>
                  <a:pt x="8034" y="11996"/>
                </a:lnTo>
                <a:lnTo>
                  <a:pt x="9391" y="11996"/>
                </a:lnTo>
                <a:lnTo>
                  <a:pt x="9318" y="12216"/>
                </a:lnTo>
                <a:lnTo>
                  <a:pt x="9318" y="12473"/>
                </a:lnTo>
                <a:lnTo>
                  <a:pt x="9355" y="12546"/>
                </a:lnTo>
                <a:lnTo>
                  <a:pt x="9428" y="12583"/>
                </a:lnTo>
                <a:lnTo>
                  <a:pt x="9611" y="12583"/>
                </a:lnTo>
                <a:lnTo>
                  <a:pt x="9685" y="12546"/>
                </a:lnTo>
                <a:lnTo>
                  <a:pt x="9721" y="12473"/>
                </a:lnTo>
                <a:lnTo>
                  <a:pt x="9721" y="12436"/>
                </a:lnTo>
                <a:lnTo>
                  <a:pt x="9721" y="12363"/>
                </a:lnTo>
                <a:lnTo>
                  <a:pt x="9611" y="12326"/>
                </a:lnTo>
                <a:lnTo>
                  <a:pt x="9611" y="11996"/>
                </a:lnTo>
                <a:lnTo>
                  <a:pt x="10638" y="11996"/>
                </a:lnTo>
                <a:lnTo>
                  <a:pt x="10675" y="12253"/>
                </a:lnTo>
                <a:lnTo>
                  <a:pt x="10748" y="12509"/>
                </a:lnTo>
                <a:lnTo>
                  <a:pt x="10822" y="12583"/>
                </a:lnTo>
                <a:lnTo>
                  <a:pt x="10969" y="12583"/>
                </a:lnTo>
                <a:lnTo>
                  <a:pt x="11005" y="12509"/>
                </a:lnTo>
                <a:lnTo>
                  <a:pt x="11042" y="12399"/>
                </a:lnTo>
                <a:lnTo>
                  <a:pt x="10969" y="12179"/>
                </a:lnTo>
                <a:lnTo>
                  <a:pt x="10895" y="11996"/>
                </a:lnTo>
                <a:lnTo>
                  <a:pt x="12106" y="11996"/>
                </a:lnTo>
                <a:lnTo>
                  <a:pt x="12069" y="12069"/>
                </a:lnTo>
                <a:lnTo>
                  <a:pt x="12032" y="12143"/>
                </a:lnTo>
                <a:lnTo>
                  <a:pt x="11996" y="12363"/>
                </a:lnTo>
                <a:lnTo>
                  <a:pt x="12032" y="12473"/>
                </a:lnTo>
                <a:lnTo>
                  <a:pt x="12069" y="12619"/>
                </a:lnTo>
                <a:lnTo>
                  <a:pt x="12142" y="12729"/>
                </a:lnTo>
                <a:lnTo>
                  <a:pt x="12216" y="12803"/>
                </a:lnTo>
                <a:lnTo>
                  <a:pt x="12289" y="12840"/>
                </a:lnTo>
                <a:lnTo>
                  <a:pt x="12362" y="12803"/>
                </a:lnTo>
                <a:lnTo>
                  <a:pt x="12399" y="12766"/>
                </a:lnTo>
                <a:lnTo>
                  <a:pt x="12399" y="12693"/>
                </a:lnTo>
                <a:lnTo>
                  <a:pt x="12362" y="12546"/>
                </a:lnTo>
                <a:lnTo>
                  <a:pt x="12289" y="12363"/>
                </a:lnTo>
                <a:lnTo>
                  <a:pt x="12252" y="12179"/>
                </a:lnTo>
                <a:lnTo>
                  <a:pt x="12252" y="11959"/>
                </a:lnTo>
                <a:lnTo>
                  <a:pt x="13353" y="11959"/>
                </a:lnTo>
                <a:lnTo>
                  <a:pt x="13280" y="12106"/>
                </a:lnTo>
                <a:lnTo>
                  <a:pt x="13243" y="12253"/>
                </a:lnTo>
                <a:lnTo>
                  <a:pt x="13243" y="12436"/>
                </a:lnTo>
                <a:lnTo>
                  <a:pt x="13316" y="12583"/>
                </a:lnTo>
                <a:lnTo>
                  <a:pt x="13353" y="12619"/>
                </a:lnTo>
                <a:lnTo>
                  <a:pt x="13426" y="12656"/>
                </a:lnTo>
                <a:lnTo>
                  <a:pt x="13500" y="12656"/>
                </a:lnTo>
                <a:lnTo>
                  <a:pt x="13573" y="12583"/>
                </a:lnTo>
                <a:lnTo>
                  <a:pt x="13610" y="12436"/>
                </a:lnTo>
                <a:lnTo>
                  <a:pt x="13536" y="12216"/>
                </a:lnTo>
                <a:lnTo>
                  <a:pt x="13536" y="12069"/>
                </a:lnTo>
                <a:lnTo>
                  <a:pt x="13573" y="11922"/>
                </a:lnTo>
                <a:lnTo>
                  <a:pt x="14563" y="11886"/>
                </a:lnTo>
                <a:lnTo>
                  <a:pt x="14563" y="11886"/>
                </a:lnTo>
                <a:lnTo>
                  <a:pt x="14527" y="12363"/>
                </a:lnTo>
                <a:lnTo>
                  <a:pt x="14563" y="12436"/>
                </a:lnTo>
                <a:lnTo>
                  <a:pt x="14637" y="12509"/>
                </a:lnTo>
                <a:lnTo>
                  <a:pt x="14747" y="12509"/>
                </a:lnTo>
                <a:lnTo>
                  <a:pt x="14820" y="12473"/>
                </a:lnTo>
                <a:lnTo>
                  <a:pt x="14893" y="12399"/>
                </a:lnTo>
                <a:lnTo>
                  <a:pt x="14967" y="12289"/>
                </a:lnTo>
                <a:lnTo>
                  <a:pt x="14967" y="12179"/>
                </a:lnTo>
                <a:lnTo>
                  <a:pt x="14967" y="12069"/>
                </a:lnTo>
                <a:lnTo>
                  <a:pt x="14930" y="11996"/>
                </a:lnTo>
                <a:lnTo>
                  <a:pt x="14857" y="11959"/>
                </a:lnTo>
                <a:lnTo>
                  <a:pt x="14857" y="11886"/>
                </a:lnTo>
                <a:lnTo>
                  <a:pt x="16618" y="11776"/>
                </a:lnTo>
                <a:lnTo>
                  <a:pt x="16654" y="11812"/>
                </a:lnTo>
                <a:lnTo>
                  <a:pt x="16544" y="11996"/>
                </a:lnTo>
                <a:lnTo>
                  <a:pt x="16361" y="12179"/>
                </a:lnTo>
                <a:lnTo>
                  <a:pt x="16287" y="12289"/>
                </a:lnTo>
                <a:lnTo>
                  <a:pt x="16251" y="12363"/>
                </a:lnTo>
                <a:lnTo>
                  <a:pt x="16287" y="12436"/>
                </a:lnTo>
                <a:lnTo>
                  <a:pt x="16324" y="12509"/>
                </a:lnTo>
                <a:lnTo>
                  <a:pt x="16397" y="12546"/>
                </a:lnTo>
                <a:lnTo>
                  <a:pt x="16471" y="12583"/>
                </a:lnTo>
                <a:lnTo>
                  <a:pt x="16544" y="12583"/>
                </a:lnTo>
                <a:lnTo>
                  <a:pt x="16581" y="12546"/>
                </a:lnTo>
                <a:lnTo>
                  <a:pt x="16728" y="12473"/>
                </a:lnTo>
                <a:lnTo>
                  <a:pt x="16801" y="12363"/>
                </a:lnTo>
                <a:lnTo>
                  <a:pt x="16984" y="12106"/>
                </a:lnTo>
                <a:lnTo>
                  <a:pt x="17461" y="11482"/>
                </a:lnTo>
                <a:lnTo>
                  <a:pt x="17461" y="11409"/>
                </a:lnTo>
                <a:lnTo>
                  <a:pt x="17461" y="11336"/>
                </a:lnTo>
                <a:lnTo>
                  <a:pt x="17461" y="11262"/>
                </a:lnTo>
                <a:lnTo>
                  <a:pt x="17425" y="11189"/>
                </a:lnTo>
                <a:lnTo>
                  <a:pt x="17058" y="10895"/>
                </a:lnTo>
                <a:lnTo>
                  <a:pt x="16728" y="10639"/>
                </a:lnTo>
                <a:lnTo>
                  <a:pt x="16654" y="10602"/>
                </a:lnTo>
                <a:lnTo>
                  <a:pt x="16581" y="10602"/>
                </a:lnTo>
                <a:lnTo>
                  <a:pt x="16544" y="10639"/>
                </a:lnTo>
                <a:lnTo>
                  <a:pt x="16471" y="10675"/>
                </a:lnTo>
                <a:lnTo>
                  <a:pt x="16434" y="10785"/>
                </a:lnTo>
                <a:lnTo>
                  <a:pt x="16434" y="10859"/>
                </a:lnTo>
                <a:lnTo>
                  <a:pt x="16471" y="10932"/>
                </a:lnTo>
                <a:lnTo>
                  <a:pt x="16801" y="11226"/>
                </a:lnTo>
                <a:lnTo>
                  <a:pt x="13940" y="11372"/>
                </a:lnTo>
                <a:lnTo>
                  <a:pt x="14050" y="11336"/>
                </a:lnTo>
                <a:lnTo>
                  <a:pt x="14270" y="11189"/>
                </a:lnTo>
                <a:lnTo>
                  <a:pt x="14343" y="11115"/>
                </a:lnTo>
                <a:lnTo>
                  <a:pt x="14417" y="11005"/>
                </a:lnTo>
                <a:lnTo>
                  <a:pt x="14417" y="10932"/>
                </a:lnTo>
                <a:lnTo>
                  <a:pt x="14380" y="10895"/>
                </a:lnTo>
                <a:lnTo>
                  <a:pt x="14233" y="10895"/>
                </a:lnTo>
                <a:lnTo>
                  <a:pt x="14123" y="10932"/>
                </a:lnTo>
                <a:lnTo>
                  <a:pt x="13903" y="11079"/>
                </a:lnTo>
                <a:lnTo>
                  <a:pt x="13720" y="11226"/>
                </a:lnTo>
                <a:lnTo>
                  <a:pt x="13573" y="11409"/>
                </a:lnTo>
                <a:lnTo>
                  <a:pt x="12289" y="11446"/>
                </a:lnTo>
                <a:lnTo>
                  <a:pt x="12546" y="11336"/>
                </a:lnTo>
                <a:lnTo>
                  <a:pt x="12839" y="11226"/>
                </a:lnTo>
                <a:lnTo>
                  <a:pt x="13169" y="11079"/>
                </a:lnTo>
                <a:lnTo>
                  <a:pt x="13500" y="10895"/>
                </a:lnTo>
                <a:lnTo>
                  <a:pt x="13793" y="10675"/>
                </a:lnTo>
                <a:lnTo>
                  <a:pt x="14050" y="10419"/>
                </a:lnTo>
                <a:lnTo>
                  <a:pt x="14087" y="10308"/>
                </a:lnTo>
                <a:lnTo>
                  <a:pt x="14050" y="10235"/>
                </a:lnTo>
                <a:lnTo>
                  <a:pt x="13976" y="10198"/>
                </a:lnTo>
                <a:lnTo>
                  <a:pt x="13903" y="10235"/>
                </a:lnTo>
                <a:lnTo>
                  <a:pt x="13646" y="10382"/>
                </a:lnTo>
                <a:lnTo>
                  <a:pt x="13390" y="10565"/>
                </a:lnTo>
                <a:lnTo>
                  <a:pt x="13133" y="10749"/>
                </a:lnTo>
                <a:lnTo>
                  <a:pt x="12876" y="10895"/>
                </a:lnTo>
                <a:lnTo>
                  <a:pt x="12583" y="11042"/>
                </a:lnTo>
                <a:lnTo>
                  <a:pt x="12289" y="11152"/>
                </a:lnTo>
                <a:lnTo>
                  <a:pt x="11996" y="11299"/>
                </a:lnTo>
                <a:lnTo>
                  <a:pt x="11702" y="11446"/>
                </a:lnTo>
                <a:lnTo>
                  <a:pt x="10162" y="11482"/>
                </a:lnTo>
                <a:lnTo>
                  <a:pt x="10602" y="11299"/>
                </a:lnTo>
                <a:lnTo>
                  <a:pt x="12216" y="10639"/>
                </a:lnTo>
                <a:lnTo>
                  <a:pt x="12766" y="10455"/>
                </a:lnTo>
                <a:lnTo>
                  <a:pt x="13316" y="10162"/>
                </a:lnTo>
                <a:lnTo>
                  <a:pt x="13573" y="10015"/>
                </a:lnTo>
                <a:lnTo>
                  <a:pt x="13793" y="9832"/>
                </a:lnTo>
                <a:lnTo>
                  <a:pt x="13976" y="9612"/>
                </a:lnTo>
                <a:lnTo>
                  <a:pt x="14087" y="9355"/>
                </a:lnTo>
                <a:lnTo>
                  <a:pt x="14087" y="9245"/>
                </a:lnTo>
                <a:lnTo>
                  <a:pt x="14050" y="9208"/>
                </a:lnTo>
                <a:lnTo>
                  <a:pt x="13940" y="9171"/>
                </a:lnTo>
                <a:lnTo>
                  <a:pt x="13866" y="9208"/>
                </a:lnTo>
                <a:lnTo>
                  <a:pt x="13463" y="9612"/>
                </a:lnTo>
                <a:lnTo>
                  <a:pt x="13243" y="9795"/>
                </a:lnTo>
                <a:lnTo>
                  <a:pt x="12986" y="9978"/>
                </a:lnTo>
                <a:lnTo>
                  <a:pt x="12693" y="10125"/>
                </a:lnTo>
                <a:lnTo>
                  <a:pt x="12399" y="10235"/>
                </a:lnTo>
                <a:lnTo>
                  <a:pt x="11776" y="10492"/>
                </a:lnTo>
                <a:lnTo>
                  <a:pt x="10418" y="11042"/>
                </a:lnTo>
                <a:lnTo>
                  <a:pt x="9905" y="11262"/>
                </a:lnTo>
                <a:lnTo>
                  <a:pt x="9428" y="11482"/>
                </a:lnTo>
                <a:lnTo>
                  <a:pt x="7667" y="11482"/>
                </a:lnTo>
                <a:lnTo>
                  <a:pt x="8621" y="11152"/>
                </a:lnTo>
                <a:lnTo>
                  <a:pt x="10895" y="10419"/>
                </a:lnTo>
                <a:lnTo>
                  <a:pt x="11335" y="10235"/>
                </a:lnTo>
                <a:lnTo>
                  <a:pt x="11776" y="10052"/>
                </a:lnTo>
                <a:lnTo>
                  <a:pt x="12179" y="9832"/>
                </a:lnTo>
                <a:lnTo>
                  <a:pt x="12583" y="9575"/>
                </a:lnTo>
                <a:lnTo>
                  <a:pt x="13426" y="9025"/>
                </a:lnTo>
                <a:lnTo>
                  <a:pt x="13866" y="8768"/>
                </a:lnTo>
                <a:lnTo>
                  <a:pt x="14307" y="8548"/>
                </a:lnTo>
                <a:lnTo>
                  <a:pt x="14380" y="8511"/>
                </a:lnTo>
                <a:lnTo>
                  <a:pt x="14417" y="8474"/>
                </a:lnTo>
                <a:lnTo>
                  <a:pt x="14417" y="8841"/>
                </a:lnTo>
                <a:lnTo>
                  <a:pt x="14453" y="8915"/>
                </a:lnTo>
                <a:lnTo>
                  <a:pt x="14490" y="8951"/>
                </a:lnTo>
                <a:lnTo>
                  <a:pt x="14527" y="8988"/>
                </a:lnTo>
                <a:lnTo>
                  <a:pt x="14600" y="9025"/>
                </a:lnTo>
                <a:lnTo>
                  <a:pt x="14673" y="8988"/>
                </a:lnTo>
                <a:lnTo>
                  <a:pt x="14747" y="8951"/>
                </a:lnTo>
                <a:lnTo>
                  <a:pt x="14783" y="8915"/>
                </a:lnTo>
                <a:lnTo>
                  <a:pt x="14783" y="8841"/>
                </a:lnTo>
                <a:lnTo>
                  <a:pt x="14783" y="8291"/>
                </a:lnTo>
                <a:lnTo>
                  <a:pt x="14747" y="8034"/>
                </a:lnTo>
                <a:lnTo>
                  <a:pt x="14673" y="7777"/>
                </a:lnTo>
                <a:lnTo>
                  <a:pt x="15077" y="8181"/>
                </a:lnTo>
                <a:lnTo>
                  <a:pt x="15517" y="8584"/>
                </a:lnTo>
                <a:lnTo>
                  <a:pt x="15737" y="8768"/>
                </a:lnTo>
                <a:lnTo>
                  <a:pt x="15847" y="8841"/>
                </a:lnTo>
                <a:lnTo>
                  <a:pt x="15994" y="8878"/>
                </a:lnTo>
                <a:lnTo>
                  <a:pt x="16361" y="8915"/>
                </a:lnTo>
                <a:lnTo>
                  <a:pt x="16764" y="8915"/>
                </a:lnTo>
                <a:lnTo>
                  <a:pt x="17204" y="8878"/>
                </a:lnTo>
                <a:lnTo>
                  <a:pt x="17608" y="8731"/>
                </a:lnTo>
                <a:lnTo>
                  <a:pt x="17681" y="8695"/>
                </a:lnTo>
                <a:lnTo>
                  <a:pt x="17755" y="8584"/>
                </a:lnTo>
                <a:lnTo>
                  <a:pt x="17791" y="8511"/>
                </a:lnTo>
                <a:lnTo>
                  <a:pt x="17755" y="8438"/>
                </a:lnTo>
                <a:lnTo>
                  <a:pt x="17718" y="8328"/>
                </a:lnTo>
                <a:lnTo>
                  <a:pt x="17681" y="8291"/>
                </a:lnTo>
                <a:lnTo>
                  <a:pt x="17571" y="8254"/>
                </a:lnTo>
                <a:lnTo>
                  <a:pt x="17461" y="8254"/>
                </a:lnTo>
                <a:lnTo>
                  <a:pt x="17131" y="8364"/>
                </a:lnTo>
                <a:lnTo>
                  <a:pt x="16764" y="8401"/>
                </a:lnTo>
                <a:lnTo>
                  <a:pt x="16397" y="8438"/>
                </a:lnTo>
                <a:lnTo>
                  <a:pt x="16177" y="8401"/>
                </a:lnTo>
                <a:lnTo>
                  <a:pt x="16031" y="8364"/>
                </a:lnTo>
                <a:lnTo>
                  <a:pt x="15480" y="7888"/>
                </a:lnTo>
                <a:lnTo>
                  <a:pt x="15004" y="7374"/>
                </a:lnTo>
                <a:lnTo>
                  <a:pt x="14563" y="6824"/>
                </a:lnTo>
                <a:lnTo>
                  <a:pt x="14160" y="6237"/>
                </a:lnTo>
                <a:lnTo>
                  <a:pt x="13830" y="5613"/>
                </a:lnTo>
                <a:lnTo>
                  <a:pt x="13536" y="4990"/>
                </a:lnTo>
                <a:lnTo>
                  <a:pt x="13096" y="3926"/>
                </a:lnTo>
                <a:lnTo>
                  <a:pt x="12803" y="3412"/>
                </a:lnTo>
                <a:lnTo>
                  <a:pt x="12509" y="2936"/>
                </a:lnTo>
                <a:lnTo>
                  <a:pt x="12326" y="2752"/>
                </a:lnTo>
                <a:lnTo>
                  <a:pt x="12142" y="2532"/>
                </a:lnTo>
                <a:lnTo>
                  <a:pt x="11959" y="2349"/>
                </a:lnTo>
                <a:lnTo>
                  <a:pt x="11739" y="2202"/>
                </a:lnTo>
                <a:lnTo>
                  <a:pt x="11482" y="2092"/>
                </a:lnTo>
                <a:lnTo>
                  <a:pt x="11225" y="1982"/>
                </a:lnTo>
                <a:lnTo>
                  <a:pt x="10932" y="1908"/>
                </a:lnTo>
                <a:lnTo>
                  <a:pt x="10602" y="1872"/>
                </a:lnTo>
                <a:lnTo>
                  <a:pt x="10308" y="1872"/>
                </a:lnTo>
                <a:lnTo>
                  <a:pt x="9978" y="1908"/>
                </a:lnTo>
                <a:lnTo>
                  <a:pt x="9685" y="1982"/>
                </a:lnTo>
                <a:lnTo>
                  <a:pt x="9391" y="2055"/>
                </a:lnTo>
                <a:lnTo>
                  <a:pt x="9098" y="2202"/>
                </a:lnTo>
                <a:lnTo>
                  <a:pt x="8841" y="2349"/>
                </a:lnTo>
                <a:lnTo>
                  <a:pt x="8584" y="2495"/>
                </a:lnTo>
                <a:lnTo>
                  <a:pt x="8327" y="2715"/>
                </a:lnTo>
                <a:lnTo>
                  <a:pt x="7887" y="3119"/>
                </a:lnTo>
                <a:lnTo>
                  <a:pt x="7484" y="3632"/>
                </a:lnTo>
                <a:lnTo>
                  <a:pt x="7117" y="4146"/>
                </a:lnTo>
                <a:lnTo>
                  <a:pt x="6787" y="4660"/>
                </a:lnTo>
                <a:lnTo>
                  <a:pt x="6127" y="5833"/>
                </a:lnTo>
                <a:lnTo>
                  <a:pt x="5796" y="6457"/>
                </a:lnTo>
                <a:lnTo>
                  <a:pt x="5430" y="7044"/>
                </a:lnTo>
                <a:lnTo>
                  <a:pt x="4989" y="7594"/>
                </a:lnTo>
                <a:lnTo>
                  <a:pt x="4769" y="7851"/>
                </a:lnTo>
                <a:lnTo>
                  <a:pt x="4513" y="8071"/>
                </a:lnTo>
                <a:lnTo>
                  <a:pt x="4256" y="8291"/>
                </a:lnTo>
                <a:lnTo>
                  <a:pt x="3962" y="8474"/>
                </a:lnTo>
                <a:lnTo>
                  <a:pt x="3669" y="8621"/>
                </a:lnTo>
                <a:lnTo>
                  <a:pt x="3339" y="8731"/>
                </a:lnTo>
                <a:lnTo>
                  <a:pt x="3009" y="8841"/>
                </a:lnTo>
                <a:lnTo>
                  <a:pt x="2715" y="8915"/>
                </a:lnTo>
                <a:lnTo>
                  <a:pt x="2605" y="6200"/>
                </a:lnTo>
                <a:lnTo>
                  <a:pt x="2568" y="3119"/>
                </a:lnTo>
                <a:lnTo>
                  <a:pt x="2605" y="1505"/>
                </a:lnTo>
                <a:lnTo>
                  <a:pt x="2568" y="1138"/>
                </a:lnTo>
                <a:lnTo>
                  <a:pt x="2715" y="1395"/>
                </a:lnTo>
                <a:lnTo>
                  <a:pt x="2862" y="1652"/>
                </a:lnTo>
                <a:lnTo>
                  <a:pt x="2899" y="1725"/>
                </a:lnTo>
                <a:lnTo>
                  <a:pt x="2972" y="1762"/>
                </a:lnTo>
                <a:lnTo>
                  <a:pt x="3119" y="1762"/>
                </a:lnTo>
                <a:lnTo>
                  <a:pt x="3192" y="1688"/>
                </a:lnTo>
                <a:lnTo>
                  <a:pt x="3229" y="1652"/>
                </a:lnTo>
                <a:lnTo>
                  <a:pt x="3265" y="1578"/>
                </a:lnTo>
                <a:lnTo>
                  <a:pt x="3265" y="1505"/>
                </a:lnTo>
                <a:lnTo>
                  <a:pt x="3155" y="1138"/>
                </a:lnTo>
                <a:lnTo>
                  <a:pt x="2972" y="771"/>
                </a:lnTo>
                <a:lnTo>
                  <a:pt x="2568" y="111"/>
                </a:lnTo>
                <a:lnTo>
                  <a:pt x="2495" y="38"/>
                </a:lnTo>
                <a:lnTo>
                  <a:pt x="2385" y="1"/>
                </a:lnTo>
                <a:close/>
                <a:moveTo>
                  <a:pt x="15554" y="12546"/>
                </a:moveTo>
                <a:lnTo>
                  <a:pt x="15480" y="12583"/>
                </a:lnTo>
                <a:lnTo>
                  <a:pt x="15370" y="12619"/>
                </a:lnTo>
                <a:lnTo>
                  <a:pt x="15224" y="12766"/>
                </a:lnTo>
                <a:lnTo>
                  <a:pt x="15077" y="12913"/>
                </a:lnTo>
                <a:lnTo>
                  <a:pt x="15077" y="12950"/>
                </a:lnTo>
                <a:lnTo>
                  <a:pt x="14820" y="12803"/>
                </a:lnTo>
                <a:lnTo>
                  <a:pt x="14527" y="12693"/>
                </a:lnTo>
                <a:lnTo>
                  <a:pt x="14453" y="12693"/>
                </a:lnTo>
                <a:lnTo>
                  <a:pt x="14417" y="12729"/>
                </a:lnTo>
                <a:lnTo>
                  <a:pt x="14380" y="12803"/>
                </a:lnTo>
                <a:lnTo>
                  <a:pt x="14380" y="12876"/>
                </a:lnTo>
                <a:lnTo>
                  <a:pt x="14563" y="13096"/>
                </a:lnTo>
                <a:lnTo>
                  <a:pt x="14783" y="13316"/>
                </a:lnTo>
                <a:lnTo>
                  <a:pt x="14673" y="13463"/>
                </a:lnTo>
                <a:lnTo>
                  <a:pt x="14490" y="13720"/>
                </a:lnTo>
                <a:lnTo>
                  <a:pt x="14417" y="13867"/>
                </a:lnTo>
                <a:lnTo>
                  <a:pt x="14417" y="14013"/>
                </a:lnTo>
                <a:lnTo>
                  <a:pt x="14453" y="14087"/>
                </a:lnTo>
                <a:lnTo>
                  <a:pt x="14490" y="14123"/>
                </a:lnTo>
                <a:lnTo>
                  <a:pt x="14600" y="14123"/>
                </a:lnTo>
                <a:lnTo>
                  <a:pt x="14673" y="14087"/>
                </a:lnTo>
                <a:lnTo>
                  <a:pt x="14783" y="14050"/>
                </a:lnTo>
                <a:lnTo>
                  <a:pt x="14893" y="13903"/>
                </a:lnTo>
                <a:lnTo>
                  <a:pt x="15150" y="13573"/>
                </a:lnTo>
                <a:lnTo>
                  <a:pt x="15590" y="13903"/>
                </a:lnTo>
                <a:lnTo>
                  <a:pt x="15700" y="13940"/>
                </a:lnTo>
                <a:lnTo>
                  <a:pt x="15774" y="13940"/>
                </a:lnTo>
                <a:lnTo>
                  <a:pt x="15847" y="13903"/>
                </a:lnTo>
                <a:lnTo>
                  <a:pt x="15884" y="13830"/>
                </a:lnTo>
                <a:lnTo>
                  <a:pt x="15921" y="13757"/>
                </a:lnTo>
                <a:lnTo>
                  <a:pt x="15921" y="13647"/>
                </a:lnTo>
                <a:lnTo>
                  <a:pt x="15921" y="13573"/>
                </a:lnTo>
                <a:lnTo>
                  <a:pt x="15847" y="13500"/>
                </a:lnTo>
                <a:lnTo>
                  <a:pt x="15407" y="13170"/>
                </a:lnTo>
                <a:lnTo>
                  <a:pt x="15480" y="13096"/>
                </a:lnTo>
                <a:lnTo>
                  <a:pt x="15590" y="12876"/>
                </a:lnTo>
                <a:lnTo>
                  <a:pt x="15664" y="12803"/>
                </a:lnTo>
                <a:lnTo>
                  <a:pt x="15737" y="12766"/>
                </a:lnTo>
                <a:lnTo>
                  <a:pt x="15774" y="12729"/>
                </a:lnTo>
                <a:lnTo>
                  <a:pt x="15811" y="12693"/>
                </a:lnTo>
                <a:lnTo>
                  <a:pt x="15811" y="12656"/>
                </a:lnTo>
                <a:lnTo>
                  <a:pt x="15774" y="12656"/>
                </a:lnTo>
                <a:lnTo>
                  <a:pt x="15664" y="12583"/>
                </a:lnTo>
                <a:lnTo>
                  <a:pt x="15554" y="12546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85" name="Google Shape;285;p17"/>
          <p:cNvSpPr/>
          <p:nvPr/>
        </p:nvSpPr>
        <p:spPr>
          <a:xfrm>
            <a:off x="5201567" y="4075599"/>
            <a:ext cx="470320" cy="442210"/>
          </a:xfrm>
          <a:custGeom>
            <a:avLst/>
            <a:gdLst/>
            <a:ahLst/>
            <a:cxnLst/>
            <a:rect l="l" t="t" r="r" b="b"/>
            <a:pathLst>
              <a:path w="16581" h="15590" extrusionOk="0">
                <a:moveTo>
                  <a:pt x="13793" y="2568"/>
                </a:moveTo>
                <a:lnTo>
                  <a:pt x="14123" y="2641"/>
                </a:lnTo>
                <a:lnTo>
                  <a:pt x="14123" y="2678"/>
                </a:lnTo>
                <a:lnTo>
                  <a:pt x="14086" y="2825"/>
                </a:lnTo>
                <a:lnTo>
                  <a:pt x="14013" y="2935"/>
                </a:lnTo>
                <a:lnTo>
                  <a:pt x="13866" y="3045"/>
                </a:lnTo>
                <a:lnTo>
                  <a:pt x="13756" y="3081"/>
                </a:lnTo>
                <a:lnTo>
                  <a:pt x="13573" y="2971"/>
                </a:lnTo>
                <a:lnTo>
                  <a:pt x="13609" y="2788"/>
                </a:lnTo>
                <a:lnTo>
                  <a:pt x="13683" y="2678"/>
                </a:lnTo>
                <a:lnTo>
                  <a:pt x="13720" y="2605"/>
                </a:lnTo>
                <a:lnTo>
                  <a:pt x="13793" y="2568"/>
                </a:lnTo>
                <a:close/>
                <a:moveTo>
                  <a:pt x="9428" y="3705"/>
                </a:moveTo>
                <a:lnTo>
                  <a:pt x="9831" y="4475"/>
                </a:lnTo>
                <a:lnTo>
                  <a:pt x="10161" y="5246"/>
                </a:lnTo>
                <a:lnTo>
                  <a:pt x="8327" y="4402"/>
                </a:lnTo>
                <a:lnTo>
                  <a:pt x="8878" y="4035"/>
                </a:lnTo>
                <a:lnTo>
                  <a:pt x="9428" y="3705"/>
                </a:lnTo>
                <a:close/>
                <a:moveTo>
                  <a:pt x="5283" y="3668"/>
                </a:moveTo>
                <a:lnTo>
                  <a:pt x="6383" y="4072"/>
                </a:lnTo>
                <a:lnTo>
                  <a:pt x="7410" y="4512"/>
                </a:lnTo>
                <a:lnTo>
                  <a:pt x="6383" y="5319"/>
                </a:lnTo>
                <a:lnTo>
                  <a:pt x="5393" y="6163"/>
                </a:lnTo>
                <a:lnTo>
                  <a:pt x="5319" y="5282"/>
                </a:lnTo>
                <a:lnTo>
                  <a:pt x="5283" y="4365"/>
                </a:lnTo>
                <a:lnTo>
                  <a:pt x="5283" y="3668"/>
                </a:lnTo>
                <a:close/>
                <a:moveTo>
                  <a:pt x="13096" y="2494"/>
                </a:moveTo>
                <a:lnTo>
                  <a:pt x="13023" y="2641"/>
                </a:lnTo>
                <a:lnTo>
                  <a:pt x="12986" y="2825"/>
                </a:lnTo>
                <a:lnTo>
                  <a:pt x="12949" y="3008"/>
                </a:lnTo>
                <a:lnTo>
                  <a:pt x="12986" y="3191"/>
                </a:lnTo>
                <a:lnTo>
                  <a:pt x="13096" y="3412"/>
                </a:lnTo>
                <a:lnTo>
                  <a:pt x="13243" y="3595"/>
                </a:lnTo>
                <a:lnTo>
                  <a:pt x="13426" y="3705"/>
                </a:lnTo>
                <a:lnTo>
                  <a:pt x="13646" y="3778"/>
                </a:lnTo>
                <a:lnTo>
                  <a:pt x="13793" y="3815"/>
                </a:lnTo>
                <a:lnTo>
                  <a:pt x="13536" y="4512"/>
                </a:lnTo>
                <a:lnTo>
                  <a:pt x="13243" y="5209"/>
                </a:lnTo>
                <a:lnTo>
                  <a:pt x="12913" y="5869"/>
                </a:lnTo>
                <a:lnTo>
                  <a:pt x="12546" y="6529"/>
                </a:lnTo>
                <a:lnTo>
                  <a:pt x="11665" y="6016"/>
                </a:lnTo>
                <a:lnTo>
                  <a:pt x="10785" y="5576"/>
                </a:lnTo>
                <a:lnTo>
                  <a:pt x="10602" y="5026"/>
                </a:lnTo>
                <a:lnTo>
                  <a:pt x="10345" y="4475"/>
                </a:lnTo>
                <a:lnTo>
                  <a:pt x="10125" y="3962"/>
                </a:lnTo>
                <a:lnTo>
                  <a:pt x="9831" y="3448"/>
                </a:lnTo>
                <a:lnTo>
                  <a:pt x="10602" y="3045"/>
                </a:lnTo>
                <a:lnTo>
                  <a:pt x="11005" y="2898"/>
                </a:lnTo>
                <a:lnTo>
                  <a:pt x="11409" y="2751"/>
                </a:lnTo>
                <a:lnTo>
                  <a:pt x="11849" y="2641"/>
                </a:lnTo>
                <a:lnTo>
                  <a:pt x="12252" y="2568"/>
                </a:lnTo>
                <a:lnTo>
                  <a:pt x="12692" y="2494"/>
                </a:lnTo>
                <a:close/>
                <a:moveTo>
                  <a:pt x="2605" y="6713"/>
                </a:moveTo>
                <a:lnTo>
                  <a:pt x="2678" y="6750"/>
                </a:lnTo>
                <a:lnTo>
                  <a:pt x="2752" y="6823"/>
                </a:lnTo>
                <a:lnTo>
                  <a:pt x="2788" y="6970"/>
                </a:lnTo>
                <a:lnTo>
                  <a:pt x="2752" y="7116"/>
                </a:lnTo>
                <a:lnTo>
                  <a:pt x="2715" y="7153"/>
                </a:lnTo>
                <a:lnTo>
                  <a:pt x="2605" y="7226"/>
                </a:lnTo>
                <a:lnTo>
                  <a:pt x="2458" y="7336"/>
                </a:lnTo>
                <a:lnTo>
                  <a:pt x="2165" y="7116"/>
                </a:lnTo>
                <a:lnTo>
                  <a:pt x="2275" y="6970"/>
                </a:lnTo>
                <a:lnTo>
                  <a:pt x="2275" y="6896"/>
                </a:lnTo>
                <a:lnTo>
                  <a:pt x="2458" y="6860"/>
                </a:lnTo>
                <a:lnTo>
                  <a:pt x="2715" y="6860"/>
                </a:lnTo>
                <a:lnTo>
                  <a:pt x="2715" y="6823"/>
                </a:lnTo>
                <a:lnTo>
                  <a:pt x="2678" y="6786"/>
                </a:lnTo>
                <a:lnTo>
                  <a:pt x="2605" y="6713"/>
                </a:lnTo>
                <a:close/>
                <a:moveTo>
                  <a:pt x="8364" y="6529"/>
                </a:moveTo>
                <a:lnTo>
                  <a:pt x="8547" y="6566"/>
                </a:lnTo>
                <a:lnTo>
                  <a:pt x="8657" y="6603"/>
                </a:lnTo>
                <a:lnTo>
                  <a:pt x="8657" y="6713"/>
                </a:lnTo>
                <a:lnTo>
                  <a:pt x="8694" y="6860"/>
                </a:lnTo>
                <a:lnTo>
                  <a:pt x="8694" y="6970"/>
                </a:lnTo>
                <a:lnTo>
                  <a:pt x="8694" y="7116"/>
                </a:lnTo>
                <a:lnTo>
                  <a:pt x="8657" y="7226"/>
                </a:lnTo>
                <a:lnTo>
                  <a:pt x="8621" y="7336"/>
                </a:lnTo>
                <a:lnTo>
                  <a:pt x="8547" y="7446"/>
                </a:lnTo>
                <a:lnTo>
                  <a:pt x="8364" y="7446"/>
                </a:lnTo>
                <a:lnTo>
                  <a:pt x="8107" y="7520"/>
                </a:lnTo>
                <a:lnTo>
                  <a:pt x="7850" y="7593"/>
                </a:lnTo>
                <a:lnTo>
                  <a:pt x="7704" y="7483"/>
                </a:lnTo>
                <a:lnTo>
                  <a:pt x="7630" y="7336"/>
                </a:lnTo>
                <a:lnTo>
                  <a:pt x="7557" y="7190"/>
                </a:lnTo>
                <a:lnTo>
                  <a:pt x="7594" y="7006"/>
                </a:lnTo>
                <a:lnTo>
                  <a:pt x="7667" y="6750"/>
                </a:lnTo>
                <a:lnTo>
                  <a:pt x="7777" y="6750"/>
                </a:lnTo>
                <a:lnTo>
                  <a:pt x="7850" y="6786"/>
                </a:lnTo>
                <a:lnTo>
                  <a:pt x="7924" y="6750"/>
                </a:lnTo>
                <a:lnTo>
                  <a:pt x="7960" y="6713"/>
                </a:lnTo>
                <a:lnTo>
                  <a:pt x="8071" y="6566"/>
                </a:lnTo>
                <a:lnTo>
                  <a:pt x="8364" y="6529"/>
                </a:lnTo>
                <a:close/>
                <a:moveTo>
                  <a:pt x="3155" y="3191"/>
                </a:moveTo>
                <a:lnTo>
                  <a:pt x="3595" y="3228"/>
                </a:lnTo>
                <a:lnTo>
                  <a:pt x="4036" y="3301"/>
                </a:lnTo>
                <a:lnTo>
                  <a:pt x="4439" y="3412"/>
                </a:lnTo>
                <a:lnTo>
                  <a:pt x="4879" y="3522"/>
                </a:lnTo>
                <a:lnTo>
                  <a:pt x="4843" y="4072"/>
                </a:lnTo>
                <a:lnTo>
                  <a:pt x="4843" y="4659"/>
                </a:lnTo>
                <a:lnTo>
                  <a:pt x="4879" y="5282"/>
                </a:lnTo>
                <a:lnTo>
                  <a:pt x="4989" y="6529"/>
                </a:lnTo>
                <a:lnTo>
                  <a:pt x="4182" y="7263"/>
                </a:lnTo>
                <a:lnTo>
                  <a:pt x="3779" y="7630"/>
                </a:lnTo>
                <a:lnTo>
                  <a:pt x="3375" y="8033"/>
                </a:lnTo>
                <a:lnTo>
                  <a:pt x="3265" y="7960"/>
                </a:lnTo>
                <a:lnTo>
                  <a:pt x="2898" y="7667"/>
                </a:lnTo>
                <a:lnTo>
                  <a:pt x="3008" y="7520"/>
                </a:lnTo>
                <a:lnTo>
                  <a:pt x="3119" y="7410"/>
                </a:lnTo>
                <a:lnTo>
                  <a:pt x="3155" y="7336"/>
                </a:lnTo>
                <a:lnTo>
                  <a:pt x="3192" y="7300"/>
                </a:lnTo>
                <a:lnTo>
                  <a:pt x="3192" y="7153"/>
                </a:lnTo>
                <a:lnTo>
                  <a:pt x="3229" y="6933"/>
                </a:lnTo>
                <a:lnTo>
                  <a:pt x="3192" y="6823"/>
                </a:lnTo>
                <a:lnTo>
                  <a:pt x="3155" y="6676"/>
                </a:lnTo>
                <a:lnTo>
                  <a:pt x="3119" y="6566"/>
                </a:lnTo>
                <a:lnTo>
                  <a:pt x="3045" y="6456"/>
                </a:lnTo>
                <a:lnTo>
                  <a:pt x="2972" y="6383"/>
                </a:lnTo>
                <a:lnTo>
                  <a:pt x="2862" y="6309"/>
                </a:lnTo>
                <a:lnTo>
                  <a:pt x="2752" y="6273"/>
                </a:lnTo>
                <a:lnTo>
                  <a:pt x="2605" y="6236"/>
                </a:lnTo>
                <a:lnTo>
                  <a:pt x="2495" y="6236"/>
                </a:lnTo>
                <a:lnTo>
                  <a:pt x="2348" y="6273"/>
                </a:lnTo>
                <a:lnTo>
                  <a:pt x="2128" y="6383"/>
                </a:lnTo>
                <a:lnTo>
                  <a:pt x="1908" y="6529"/>
                </a:lnTo>
                <a:lnTo>
                  <a:pt x="1761" y="6713"/>
                </a:lnTo>
                <a:lnTo>
                  <a:pt x="1321" y="6309"/>
                </a:lnTo>
                <a:lnTo>
                  <a:pt x="954" y="5833"/>
                </a:lnTo>
                <a:lnTo>
                  <a:pt x="734" y="5502"/>
                </a:lnTo>
                <a:lnTo>
                  <a:pt x="624" y="5172"/>
                </a:lnTo>
                <a:lnTo>
                  <a:pt x="551" y="4805"/>
                </a:lnTo>
                <a:lnTo>
                  <a:pt x="514" y="4439"/>
                </a:lnTo>
                <a:lnTo>
                  <a:pt x="551" y="4255"/>
                </a:lnTo>
                <a:lnTo>
                  <a:pt x="624" y="4072"/>
                </a:lnTo>
                <a:lnTo>
                  <a:pt x="734" y="3925"/>
                </a:lnTo>
                <a:lnTo>
                  <a:pt x="844" y="3778"/>
                </a:lnTo>
                <a:lnTo>
                  <a:pt x="991" y="3668"/>
                </a:lnTo>
                <a:lnTo>
                  <a:pt x="1174" y="3558"/>
                </a:lnTo>
                <a:lnTo>
                  <a:pt x="1541" y="3412"/>
                </a:lnTo>
                <a:lnTo>
                  <a:pt x="1908" y="3265"/>
                </a:lnTo>
                <a:lnTo>
                  <a:pt x="2312" y="3191"/>
                </a:lnTo>
                <a:close/>
                <a:moveTo>
                  <a:pt x="11005" y="6199"/>
                </a:moveTo>
                <a:lnTo>
                  <a:pt x="12289" y="6896"/>
                </a:lnTo>
                <a:lnTo>
                  <a:pt x="11885" y="7483"/>
                </a:lnTo>
                <a:lnTo>
                  <a:pt x="11482" y="8033"/>
                </a:lnTo>
                <a:lnTo>
                  <a:pt x="11335" y="7410"/>
                </a:lnTo>
                <a:lnTo>
                  <a:pt x="11188" y="6750"/>
                </a:lnTo>
                <a:lnTo>
                  <a:pt x="11005" y="6199"/>
                </a:lnTo>
                <a:close/>
                <a:moveTo>
                  <a:pt x="7264" y="8180"/>
                </a:moveTo>
                <a:lnTo>
                  <a:pt x="7410" y="8253"/>
                </a:lnTo>
                <a:lnTo>
                  <a:pt x="7594" y="8290"/>
                </a:lnTo>
                <a:lnTo>
                  <a:pt x="7960" y="8290"/>
                </a:lnTo>
                <a:lnTo>
                  <a:pt x="7704" y="8327"/>
                </a:lnTo>
                <a:lnTo>
                  <a:pt x="7557" y="8327"/>
                </a:lnTo>
                <a:lnTo>
                  <a:pt x="7447" y="8290"/>
                </a:lnTo>
                <a:lnTo>
                  <a:pt x="7337" y="8253"/>
                </a:lnTo>
                <a:lnTo>
                  <a:pt x="7264" y="8180"/>
                </a:lnTo>
                <a:close/>
                <a:moveTo>
                  <a:pt x="8181" y="5979"/>
                </a:moveTo>
                <a:lnTo>
                  <a:pt x="7997" y="6016"/>
                </a:lnTo>
                <a:lnTo>
                  <a:pt x="7814" y="6089"/>
                </a:lnTo>
                <a:lnTo>
                  <a:pt x="7667" y="6236"/>
                </a:lnTo>
                <a:lnTo>
                  <a:pt x="7410" y="6346"/>
                </a:lnTo>
                <a:lnTo>
                  <a:pt x="7190" y="6529"/>
                </a:lnTo>
                <a:lnTo>
                  <a:pt x="6970" y="6713"/>
                </a:lnTo>
                <a:lnTo>
                  <a:pt x="6787" y="6933"/>
                </a:lnTo>
                <a:lnTo>
                  <a:pt x="6677" y="7080"/>
                </a:lnTo>
                <a:lnTo>
                  <a:pt x="6640" y="7263"/>
                </a:lnTo>
                <a:lnTo>
                  <a:pt x="6567" y="7410"/>
                </a:lnTo>
                <a:lnTo>
                  <a:pt x="6567" y="7593"/>
                </a:lnTo>
                <a:lnTo>
                  <a:pt x="6567" y="7923"/>
                </a:lnTo>
                <a:lnTo>
                  <a:pt x="6677" y="8253"/>
                </a:lnTo>
                <a:lnTo>
                  <a:pt x="6787" y="8437"/>
                </a:lnTo>
                <a:lnTo>
                  <a:pt x="6897" y="8584"/>
                </a:lnTo>
                <a:lnTo>
                  <a:pt x="7043" y="8694"/>
                </a:lnTo>
                <a:lnTo>
                  <a:pt x="7190" y="8767"/>
                </a:lnTo>
                <a:lnTo>
                  <a:pt x="7374" y="8804"/>
                </a:lnTo>
                <a:lnTo>
                  <a:pt x="7557" y="8840"/>
                </a:lnTo>
                <a:lnTo>
                  <a:pt x="7924" y="8840"/>
                </a:lnTo>
                <a:lnTo>
                  <a:pt x="8254" y="8767"/>
                </a:lnTo>
                <a:lnTo>
                  <a:pt x="8584" y="8620"/>
                </a:lnTo>
                <a:lnTo>
                  <a:pt x="8914" y="8364"/>
                </a:lnTo>
                <a:lnTo>
                  <a:pt x="9208" y="8070"/>
                </a:lnTo>
                <a:lnTo>
                  <a:pt x="9464" y="7740"/>
                </a:lnTo>
                <a:lnTo>
                  <a:pt x="9538" y="7593"/>
                </a:lnTo>
                <a:lnTo>
                  <a:pt x="9611" y="7410"/>
                </a:lnTo>
                <a:lnTo>
                  <a:pt x="9648" y="7226"/>
                </a:lnTo>
                <a:lnTo>
                  <a:pt x="9648" y="7043"/>
                </a:lnTo>
                <a:lnTo>
                  <a:pt x="9648" y="6860"/>
                </a:lnTo>
                <a:lnTo>
                  <a:pt x="9574" y="6713"/>
                </a:lnTo>
                <a:lnTo>
                  <a:pt x="9464" y="6529"/>
                </a:lnTo>
                <a:lnTo>
                  <a:pt x="9354" y="6419"/>
                </a:lnTo>
                <a:lnTo>
                  <a:pt x="9208" y="6273"/>
                </a:lnTo>
                <a:lnTo>
                  <a:pt x="9061" y="6199"/>
                </a:lnTo>
                <a:lnTo>
                  <a:pt x="8731" y="6053"/>
                </a:lnTo>
                <a:lnTo>
                  <a:pt x="8364" y="5979"/>
                </a:lnTo>
                <a:close/>
                <a:moveTo>
                  <a:pt x="5063" y="7080"/>
                </a:moveTo>
                <a:lnTo>
                  <a:pt x="5246" y="8180"/>
                </a:lnTo>
                <a:lnTo>
                  <a:pt x="5466" y="9281"/>
                </a:lnTo>
                <a:lnTo>
                  <a:pt x="4622" y="8804"/>
                </a:lnTo>
                <a:lnTo>
                  <a:pt x="3779" y="8290"/>
                </a:lnTo>
                <a:lnTo>
                  <a:pt x="4439" y="7667"/>
                </a:lnTo>
                <a:lnTo>
                  <a:pt x="5063" y="7080"/>
                </a:lnTo>
                <a:close/>
                <a:moveTo>
                  <a:pt x="7887" y="4732"/>
                </a:moveTo>
                <a:lnTo>
                  <a:pt x="9171" y="5282"/>
                </a:lnTo>
                <a:lnTo>
                  <a:pt x="10381" y="5869"/>
                </a:lnTo>
                <a:lnTo>
                  <a:pt x="10602" y="6529"/>
                </a:lnTo>
                <a:lnTo>
                  <a:pt x="10785" y="7190"/>
                </a:lnTo>
                <a:lnTo>
                  <a:pt x="10932" y="7850"/>
                </a:lnTo>
                <a:lnTo>
                  <a:pt x="11078" y="8547"/>
                </a:lnTo>
                <a:lnTo>
                  <a:pt x="10565" y="9097"/>
                </a:lnTo>
                <a:lnTo>
                  <a:pt x="10015" y="9647"/>
                </a:lnTo>
                <a:lnTo>
                  <a:pt x="9428" y="10161"/>
                </a:lnTo>
                <a:lnTo>
                  <a:pt x="8841" y="10674"/>
                </a:lnTo>
                <a:lnTo>
                  <a:pt x="8107" y="10418"/>
                </a:lnTo>
                <a:lnTo>
                  <a:pt x="7374" y="10161"/>
                </a:lnTo>
                <a:lnTo>
                  <a:pt x="6677" y="9867"/>
                </a:lnTo>
                <a:lnTo>
                  <a:pt x="5980" y="9537"/>
                </a:lnTo>
                <a:lnTo>
                  <a:pt x="5723" y="8143"/>
                </a:lnTo>
                <a:lnTo>
                  <a:pt x="5466" y="6713"/>
                </a:lnTo>
                <a:lnTo>
                  <a:pt x="6677" y="5722"/>
                </a:lnTo>
                <a:lnTo>
                  <a:pt x="7887" y="4732"/>
                </a:lnTo>
                <a:close/>
                <a:moveTo>
                  <a:pt x="11152" y="9171"/>
                </a:moveTo>
                <a:lnTo>
                  <a:pt x="11225" y="10161"/>
                </a:lnTo>
                <a:lnTo>
                  <a:pt x="11225" y="11188"/>
                </a:lnTo>
                <a:lnTo>
                  <a:pt x="11225" y="11225"/>
                </a:lnTo>
                <a:lnTo>
                  <a:pt x="10308" y="11041"/>
                </a:lnTo>
                <a:lnTo>
                  <a:pt x="9391" y="10821"/>
                </a:lnTo>
                <a:lnTo>
                  <a:pt x="10015" y="10308"/>
                </a:lnTo>
                <a:lnTo>
                  <a:pt x="10565" y="9794"/>
                </a:lnTo>
                <a:lnTo>
                  <a:pt x="11152" y="9171"/>
                </a:lnTo>
                <a:close/>
                <a:moveTo>
                  <a:pt x="12729" y="7153"/>
                </a:moveTo>
                <a:lnTo>
                  <a:pt x="13243" y="7483"/>
                </a:lnTo>
                <a:lnTo>
                  <a:pt x="13756" y="7813"/>
                </a:lnTo>
                <a:lnTo>
                  <a:pt x="14233" y="8180"/>
                </a:lnTo>
                <a:lnTo>
                  <a:pt x="14673" y="8584"/>
                </a:lnTo>
                <a:lnTo>
                  <a:pt x="15113" y="9024"/>
                </a:lnTo>
                <a:lnTo>
                  <a:pt x="15480" y="9464"/>
                </a:lnTo>
                <a:lnTo>
                  <a:pt x="15810" y="9941"/>
                </a:lnTo>
                <a:lnTo>
                  <a:pt x="16067" y="10454"/>
                </a:lnTo>
                <a:lnTo>
                  <a:pt x="16251" y="11005"/>
                </a:lnTo>
                <a:lnTo>
                  <a:pt x="16177" y="11041"/>
                </a:lnTo>
                <a:lnTo>
                  <a:pt x="15957" y="11188"/>
                </a:lnTo>
                <a:lnTo>
                  <a:pt x="15700" y="11298"/>
                </a:lnTo>
                <a:lnTo>
                  <a:pt x="15444" y="11371"/>
                </a:lnTo>
                <a:lnTo>
                  <a:pt x="15187" y="11445"/>
                </a:lnTo>
                <a:lnTo>
                  <a:pt x="15113" y="11371"/>
                </a:lnTo>
                <a:lnTo>
                  <a:pt x="15077" y="11408"/>
                </a:lnTo>
                <a:lnTo>
                  <a:pt x="14233" y="11445"/>
                </a:lnTo>
                <a:lnTo>
                  <a:pt x="13389" y="11408"/>
                </a:lnTo>
                <a:lnTo>
                  <a:pt x="12582" y="11371"/>
                </a:lnTo>
                <a:lnTo>
                  <a:pt x="11739" y="11298"/>
                </a:lnTo>
                <a:lnTo>
                  <a:pt x="11702" y="10198"/>
                </a:lnTo>
                <a:lnTo>
                  <a:pt x="11665" y="9464"/>
                </a:lnTo>
                <a:lnTo>
                  <a:pt x="11592" y="8694"/>
                </a:lnTo>
                <a:lnTo>
                  <a:pt x="12179" y="7923"/>
                </a:lnTo>
                <a:lnTo>
                  <a:pt x="12729" y="7153"/>
                </a:lnTo>
                <a:close/>
                <a:moveTo>
                  <a:pt x="6126" y="10161"/>
                </a:moveTo>
                <a:lnTo>
                  <a:pt x="6787" y="10454"/>
                </a:lnTo>
                <a:lnTo>
                  <a:pt x="7447" y="10711"/>
                </a:lnTo>
                <a:lnTo>
                  <a:pt x="8327" y="11005"/>
                </a:lnTo>
                <a:lnTo>
                  <a:pt x="7557" y="11555"/>
                </a:lnTo>
                <a:lnTo>
                  <a:pt x="6713" y="11995"/>
                </a:lnTo>
                <a:lnTo>
                  <a:pt x="6603" y="12068"/>
                </a:lnTo>
                <a:lnTo>
                  <a:pt x="6346" y="11078"/>
                </a:lnTo>
                <a:lnTo>
                  <a:pt x="6126" y="10161"/>
                </a:lnTo>
                <a:close/>
                <a:moveTo>
                  <a:pt x="3449" y="8657"/>
                </a:moveTo>
                <a:lnTo>
                  <a:pt x="3889" y="8950"/>
                </a:lnTo>
                <a:lnTo>
                  <a:pt x="4733" y="9427"/>
                </a:lnTo>
                <a:lnTo>
                  <a:pt x="5613" y="9904"/>
                </a:lnTo>
                <a:lnTo>
                  <a:pt x="5870" y="11078"/>
                </a:lnTo>
                <a:lnTo>
                  <a:pt x="6016" y="11665"/>
                </a:lnTo>
                <a:lnTo>
                  <a:pt x="6200" y="12288"/>
                </a:lnTo>
                <a:lnTo>
                  <a:pt x="5686" y="12509"/>
                </a:lnTo>
                <a:lnTo>
                  <a:pt x="5136" y="12729"/>
                </a:lnTo>
                <a:lnTo>
                  <a:pt x="4622" y="12875"/>
                </a:lnTo>
                <a:lnTo>
                  <a:pt x="4072" y="12985"/>
                </a:lnTo>
                <a:lnTo>
                  <a:pt x="3705" y="12985"/>
                </a:lnTo>
                <a:lnTo>
                  <a:pt x="3375" y="12949"/>
                </a:lnTo>
                <a:lnTo>
                  <a:pt x="3045" y="12875"/>
                </a:lnTo>
                <a:lnTo>
                  <a:pt x="2715" y="12692"/>
                </a:lnTo>
                <a:lnTo>
                  <a:pt x="2568" y="12582"/>
                </a:lnTo>
                <a:lnTo>
                  <a:pt x="2458" y="12435"/>
                </a:lnTo>
                <a:lnTo>
                  <a:pt x="2348" y="12288"/>
                </a:lnTo>
                <a:lnTo>
                  <a:pt x="2275" y="12105"/>
                </a:lnTo>
                <a:lnTo>
                  <a:pt x="2165" y="11775"/>
                </a:lnTo>
                <a:lnTo>
                  <a:pt x="2165" y="11371"/>
                </a:lnTo>
                <a:lnTo>
                  <a:pt x="2201" y="11005"/>
                </a:lnTo>
                <a:lnTo>
                  <a:pt x="2275" y="10638"/>
                </a:lnTo>
                <a:lnTo>
                  <a:pt x="2385" y="10271"/>
                </a:lnTo>
                <a:lnTo>
                  <a:pt x="2532" y="9941"/>
                </a:lnTo>
                <a:lnTo>
                  <a:pt x="2715" y="9574"/>
                </a:lnTo>
                <a:lnTo>
                  <a:pt x="2935" y="9281"/>
                </a:lnTo>
                <a:lnTo>
                  <a:pt x="3192" y="8950"/>
                </a:lnTo>
                <a:lnTo>
                  <a:pt x="3449" y="8657"/>
                </a:lnTo>
                <a:close/>
                <a:moveTo>
                  <a:pt x="8291" y="14049"/>
                </a:moveTo>
                <a:lnTo>
                  <a:pt x="8401" y="14086"/>
                </a:lnTo>
                <a:lnTo>
                  <a:pt x="8401" y="14196"/>
                </a:lnTo>
                <a:lnTo>
                  <a:pt x="8401" y="14343"/>
                </a:lnTo>
                <a:lnTo>
                  <a:pt x="8364" y="14489"/>
                </a:lnTo>
                <a:lnTo>
                  <a:pt x="8291" y="14599"/>
                </a:lnTo>
                <a:lnTo>
                  <a:pt x="8181" y="14673"/>
                </a:lnTo>
                <a:lnTo>
                  <a:pt x="7960" y="14489"/>
                </a:lnTo>
                <a:lnTo>
                  <a:pt x="7777" y="14306"/>
                </a:lnTo>
                <a:lnTo>
                  <a:pt x="7850" y="14159"/>
                </a:lnTo>
                <a:lnTo>
                  <a:pt x="7997" y="14086"/>
                </a:lnTo>
                <a:lnTo>
                  <a:pt x="8144" y="14049"/>
                </a:lnTo>
                <a:close/>
                <a:moveTo>
                  <a:pt x="8914" y="11188"/>
                </a:moveTo>
                <a:lnTo>
                  <a:pt x="10051" y="11481"/>
                </a:lnTo>
                <a:lnTo>
                  <a:pt x="11225" y="11702"/>
                </a:lnTo>
                <a:lnTo>
                  <a:pt x="11188" y="12288"/>
                </a:lnTo>
                <a:lnTo>
                  <a:pt x="11115" y="12839"/>
                </a:lnTo>
                <a:lnTo>
                  <a:pt x="10968" y="13426"/>
                </a:lnTo>
                <a:lnTo>
                  <a:pt x="10822" y="13976"/>
                </a:lnTo>
                <a:lnTo>
                  <a:pt x="10638" y="14269"/>
                </a:lnTo>
                <a:lnTo>
                  <a:pt x="10455" y="14563"/>
                </a:lnTo>
                <a:lnTo>
                  <a:pt x="10198" y="14819"/>
                </a:lnTo>
                <a:lnTo>
                  <a:pt x="9905" y="15003"/>
                </a:lnTo>
                <a:lnTo>
                  <a:pt x="9648" y="15113"/>
                </a:lnTo>
                <a:lnTo>
                  <a:pt x="9391" y="15150"/>
                </a:lnTo>
                <a:lnTo>
                  <a:pt x="9098" y="15113"/>
                </a:lnTo>
                <a:lnTo>
                  <a:pt x="8841" y="15040"/>
                </a:lnTo>
                <a:lnTo>
                  <a:pt x="8951" y="14856"/>
                </a:lnTo>
                <a:lnTo>
                  <a:pt x="8988" y="14673"/>
                </a:lnTo>
                <a:lnTo>
                  <a:pt x="9061" y="14453"/>
                </a:lnTo>
                <a:lnTo>
                  <a:pt x="9061" y="14269"/>
                </a:lnTo>
                <a:lnTo>
                  <a:pt x="9024" y="14086"/>
                </a:lnTo>
                <a:lnTo>
                  <a:pt x="8951" y="13976"/>
                </a:lnTo>
                <a:lnTo>
                  <a:pt x="8841" y="13829"/>
                </a:lnTo>
                <a:lnTo>
                  <a:pt x="8731" y="13756"/>
                </a:lnTo>
                <a:lnTo>
                  <a:pt x="8547" y="13646"/>
                </a:lnTo>
                <a:lnTo>
                  <a:pt x="8401" y="13609"/>
                </a:lnTo>
                <a:lnTo>
                  <a:pt x="8254" y="13572"/>
                </a:lnTo>
                <a:lnTo>
                  <a:pt x="8071" y="13572"/>
                </a:lnTo>
                <a:lnTo>
                  <a:pt x="7887" y="13609"/>
                </a:lnTo>
                <a:lnTo>
                  <a:pt x="7740" y="13682"/>
                </a:lnTo>
                <a:lnTo>
                  <a:pt x="7594" y="13792"/>
                </a:lnTo>
                <a:lnTo>
                  <a:pt x="7447" y="13902"/>
                </a:lnTo>
                <a:lnTo>
                  <a:pt x="7264" y="13609"/>
                </a:lnTo>
                <a:lnTo>
                  <a:pt x="7080" y="13242"/>
                </a:lnTo>
                <a:lnTo>
                  <a:pt x="6897" y="12912"/>
                </a:lnTo>
                <a:lnTo>
                  <a:pt x="6750" y="12545"/>
                </a:lnTo>
                <a:lnTo>
                  <a:pt x="7814" y="11958"/>
                </a:lnTo>
                <a:lnTo>
                  <a:pt x="8364" y="11591"/>
                </a:lnTo>
                <a:lnTo>
                  <a:pt x="8914" y="11188"/>
                </a:lnTo>
                <a:close/>
                <a:moveTo>
                  <a:pt x="6493" y="0"/>
                </a:moveTo>
                <a:lnTo>
                  <a:pt x="6163" y="294"/>
                </a:lnTo>
                <a:lnTo>
                  <a:pt x="5870" y="624"/>
                </a:lnTo>
                <a:lnTo>
                  <a:pt x="5613" y="991"/>
                </a:lnTo>
                <a:lnTo>
                  <a:pt x="5429" y="1394"/>
                </a:lnTo>
                <a:lnTo>
                  <a:pt x="5246" y="1798"/>
                </a:lnTo>
                <a:lnTo>
                  <a:pt x="5099" y="2201"/>
                </a:lnTo>
                <a:lnTo>
                  <a:pt x="5026" y="2641"/>
                </a:lnTo>
                <a:lnTo>
                  <a:pt x="4953" y="3081"/>
                </a:lnTo>
                <a:lnTo>
                  <a:pt x="4219" y="2898"/>
                </a:lnTo>
                <a:lnTo>
                  <a:pt x="3485" y="2788"/>
                </a:lnTo>
                <a:lnTo>
                  <a:pt x="2752" y="2715"/>
                </a:lnTo>
                <a:lnTo>
                  <a:pt x="2385" y="2751"/>
                </a:lnTo>
                <a:lnTo>
                  <a:pt x="2055" y="2788"/>
                </a:lnTo>
                <a:lnTo>
                  <a:pt x="1725" y="2825"/>
                </a:lnTo>
                <a:lnTo>
                  <a:pt x="1394" y="2898"/>
                </a:lnTo>
                <a:lnTo>
                  <a:pt x="1101" y="3045"/>
                </a:lnTo>
                <a:lnTo>
                  <a:pt x="808" y="3191"/>
                </a:lnTo>
                <a:lnTo>
                  <a:pt x="551" y="3338"/>
                </a:lnTo>
                <a:lnTo>
                  <a:pt x="367" y="3558"/>
                </a:lnTo>
                <a:lnTo>
                  <a:pt x="184" y="3815"/>
                </a:lnTo>
                <a:lnTo>
                  <a:pt x="74" y="4108"/>
                </a:lnTo>
                <a:lnTo>
                  <a:pt x="1" y="4402"/>
                </a:lnTo>
                <a:lnTo>
                  <a:pt x="1" y="4732"/>
                </a:lnTo>
                <a:lnTo>
                  <a:pt x="37" y="5026"/>
                </a:lnTo>
                <a:lnTo>
                  <a:pt x="147" y="5356"/>
                </a:lnTo>
                <a:lnTo>
                  <a:pt x="257" y="5649"/>
                </a:lnTo>
                <a:lnTo>
                  <a:pt x="441" y="5943"/>
                </a:lnTo>
                <a:lnTo>
                  <a:pt x="624" y="6236"/>
                </a:lnTo>
                <a:lnTo>
                  <a:pt x="844" y="6493"/>
                </a:lnTo>
                <a:lnTo>
                  <a:pt x="1211" y="6860"/>
                </a:lnTo>
                <a:lnTo>
                  <a:pt x="1615" y="7263"/>
                </a:lnTo>
                <a:lnTo>
                  <a:pt x="1615" y="7300"/>
                </a:lnTo>
                <a:lnTo>
                  <a:pt x="1615" y="7520"/>
                </a:lnTo>
                <a:lnTo>
                  <a:pt x="1688" y="7777"/>
                </a:lnTo>
                <a:lnTo>
                  <a:pt x="1725" y="7887"/>
                </a:lnTo>
                <a:lnTo>
                  <a:pt x="1835" y="7960"/>
                </a:lnTo>
                <a:lnTo>
                  <a:pt x="1908" y="8033"/>
                </a:lnTo>
                <a:lnTo>
                  <a:pt x="2055" y="8070"/>
                </a:lnTo>
                <a:lnTo>
                  <a:pt x="2165" y="8107"/>
                </a:lnTo>
                <a:lnTo>
                  <a:pt x="2275" y="8070"/>
                </a:lnTo>
                <a:lnTo>
                  <a:pt x="2532" y="7997"/>
                </a:lnTo>
                <a:lnTo>
                  <a:pt x="3045" y="8400"/>
                </a:lnTo>
                <a:lnTo>
                  <a:pt x="2642" y="8914"/>
                </a:lnTo>
                <a:lnTo>
                  <a:pt x="2312" y="9464"/>
                </a:lnTo>
                <a:lnTo>
                  <a:pt x="2018" y="10051"/>
                </a:lnTo>
                <a:lnTo>
                  <a:pt x="1871" y="10344"/>
                </a:lnTo>
                <a:lnTo>
                  <a:pt x="1798" y="10674"/>
                </a:lnTo>
                <a:lnTo>
                  <a:pt x="1725" y="10968"/>
                </a:lnTo>
                <a:lnTo>
                  <a:pt x="1688" y="11261"/>
                </a:lnTo>
                <a:lnTo>
                  <a:pt x="1688" y="11555"/>
                </a:lnTo>
                <a:lnTo>
                  <a:pt x="1725" y="11885"/>
                </a:lnTo>
                <a:lnTo>
                  <a:pt x="1798" y="12142"/>
                </a:lnTo>
                <a:lnTo>
                  <a:pt x="1908" y="12435"/>
                </a:lnTo>
                <a:lnTo>
                  <a:pt x="2055" y="12692"/>
                </a:lnTo>
                <a:lnTo>
                  <a:pt x="2238" y="12912"/>
                </a:lnTo>
                <a:lnTo>
                  <a:pt x="2495" y="13132"/>
                </a:lnTo>
                <a:lnTo>
                  <a:pt x="2788" y="13279"/>
                </a:lnTo>
                <a:lnTo>
                  <a:pt x="3045" y="13389"/>
                </a:lnTo>
                <a:lnTo>
                  <a:pt x="3375" y="13426"/>
                </a:lnTo>
                <a:lnTo>
                  <a:pt x="3669" y="13462"/>
                </a:lnTo>
                <a:lnTo>
                  <a:pt x="3999" y="13462"/>
                </a:lnTo>
                <a:lnTo>
                  <a:pt x="4292" y="13426"/>
                </a:lnTo>
                <a:lnTo>
                  <a:pt x="4586" y="13389"/>
                </a:lnTo>
                <a:lnTo>
                  <a:pt x="5026" y="13242"/>
                </a:lnTo>
                <a:lnTo>
                  <a:pt x="5503" y="13095"/>
                </a:lnTo>
                <a:lnTo>
                  <a:pt x="5906" y="12949"/>
                </a:lnTo>
                <a:lnTo>
                  <a:pt x="6346" y="12729"/>
                </a:lnTo>
                <a:lnTo>
                  <a:pt x="6530" y="13169"/>
                </a:lnTo>
                <a:lnTo>
                  <a:pt x="6713" y="13572"/>
                </a:lnTo>
                <a:lnTo>
                  <a:pt x="6970" y="13976"/>
                </a:lnTo>
                <a:lnTo>
                  <a:pt x="7227" y="14343"/>
                </a:lnTo>
                <a:lnTo>
                  <a:pt x="7153" y="14526"/>
                </a:lnTo>
                <a:lnTo>
                  <a:pt x="7117" y="14709"/>
                </a:lnTo>
                <a:lnTo>
                  <a:pt x="7153" y="14893"/>
                </a:lnTo>
                <a:lnTo>
                  <a:pt x="7227" y="15076"/>
                </a:lnTo>
                <a:lnTo>
                  <a:pt x="7337" y="15223"/>
                </a:lnTo>
                <a:lnTo>
                  <a:pt x="7484" y="15333"/>
                </a:lnTo>
                <a:lnTo>
                  <a:pt x="7630" y="15406"/>
                </a:lnTo>
                <a:lnTo>
                  <a:pt x="7777" y="15480"/>
                </a:lnTo>
                <a:lnTo>
                  <a:pt x="7924" y="15516"/>
                </a:lnTo>
                <a:lnTo>
                  <a:pt x="8107" y="15516"/>
                </a:lnTo>
                <a:lnTo>
                  <a:pt x="8254" y="15480"/>
                </a:lnTo>
                <a:lnTo>
                  <a:pt x="8437" y="15406"/>
                </a:lnTo>
                <a:lnTo>
                  <a:pt x="8474" y="15406"/>
                </a:lnTo>
                <a:lnTo>
                  <a:pt x="8804" y="15516"/>
                </a:lnTo>
                <a:lnTo>
                  <a:pt x="9171" y="15590"/>
                </a:lnTo>
                <a:lnTo>
                  <a:pt x="9501" y="15590"/>
                </a:lnTo>
                <a:lnTo>
                  <a:pt x="9868" y="15516"/>
                </a:lnTo>
                <a:lnTo>
                  <a:pt x="10161" y="15406"/>
                </a:lnTo>
                <a:lnTo>
                  <a:pt x="10418" y="15260"/>
                </a:lnTo>
                <a:lnTo>
                  <a:pt x="10675" y="15040"/>
                </a:lnTo>
                <a:lnTo>
                  <a:pt x="10858" y="14819"/>
                </a:lnTo>
                <a:lnTo>
                  <a:pt x="11042" y="14563"/>
                </a:lnTo>
                <a:lnTo>
                  <a:pt x="11188" y="14269"/>
                </a:lnTo>
                <a:lnTo>
                  <a:pt x="11299" y="13976"/>
                </a:lnTo>
                <a:lnTo>
                  <a:pt x="11409" y="13682"/>
                </a:lnTo>
                <a:lnTo>
                  <a:pt x="11519" y="13242"/>
                </a:lnTo>
                <a:lnTo>
                  <a:pt x="11629" y="12765"/>
                </a:lnTo>
                <a:lnTo>
                  <a:pt x="11665" y="12252"/>
                </a:lnTo>
                <a:lnTo>
                  <a:pt x="11702" y="11775"/>
                </a:lnTo>
                <a:lnTo>
                  <a:pt x="12619" y="11848"/>
                </a:lnTo>
                <a:lnTo>
                  <a:pt x="13499" y="11922"/>
                </a:lnTo>
                <a:lnTo>
                  <a:pt x="14416" y="11922"/>
                </a:lnTo>
                <a:lnTo>
                  <a:pt x="15297" y="11885"/>
                </a:lnTo>
                <a:lnTo>
                  <a:pt x="15333" y="11848"/>
                </a:lnTo>
                <a:lnTo>
                  <a:pt x="15333" y="11775"/>
                </a:lnTo>
                <a:lnTo>
                  <a:pt x="15590" y="11702"/>
                </a:lnTo>
                <a:lnTo>
                  <a:pt x="15884" y="11628"/>
                </a:lnTo>
                <a:lnTo>
                  <a:pt x="16140" y="11481"/>
                </a:lnTo>
                <a:lnTo>
                  <a:pt x="16397" y="11335"/>
                </a:lnTo>
                <a:lnTo>
                  <a:pt x="16507" y="11335"/>
                </a:lnTo>
                <a:lnTo>
                  <a:pt x="16544" y="11298"/>
                </a:lnTo>
                <a:lnTo>
                  <a:pt x="16581" y="11225"/>
                </a:lnTo>
                <a:lnTo>
                  <a:pt x="16544" y="10931"/>
                </a:lnTo>
                <a:lnTo>
                  <a:pt x="16471" y="10638"/>
                </a:lnTo>
                <a:lnTo>
                  <a:pt x="16397" y="10344"/>
                </a:lnTo>
                <a:lnTo>
                  <a:pt x="16287" y="10088"/>
                </a:lnTo>
                <a:lnTo>
                  <a:pt x="15994" y="9537"/>
                </a:lnTo>
                <a:lnTo>
                  <a:pt x="15627" y="9060"/>
                </a:lnTo>
                <a:lnTo>
                  <a:pt x="15223" y="8584"/>
                </a:lnTo>
                <a:lnTo>
                  <a:pt x="14783" y="8143"/>
                </a:lnTo>
                <a:lnTo>
                  <a:pt x="14306" y="7740"/>
                </a:lnTo>
                <a:lnTo>
                  <a:pt x="13793" y="7336"/>
                </a:lnTo>
                <a:lnTo>
                  <a:pt x="12949" y="6786"/>
                </a:lnTo>
                <a:lnTo>
                  <a:pt x="13353" y="6053"/>
                </a:lnTo>
                <a:lnTo>
                  <a:pt x="13720" y="5319"/>
                </a:lnTo>
                <a:lnTo>
                  <a:pt x="14050" y="4549"/>
                </a:lnTo>
                <a:lnTo>
                  <a:pt x="14306" y="3778"/>
                </a:lnTo>
                <a:lnTo>
                  <a:pt x="14306" y="3632"/>
                </a:lnTo>
                <a:lnTo>
                  <a:pt x="14453" y="3522"/>
                </a:lnTo>
                <a:lnTo>
                  <a:pt x="14600" y="3375"/>
                </a:lnTo>
                <a:lnTo>
                  <a:pt x="14747" y="3155"/>
                </a:lnTo>
                <a:lnTo>
                  <a:pt x="14820" y="2935"/>
                </a:lnTo>
                <a:lnTo>
                  <a:pt x="14820" y="2678"/>
                </a:lnTo>
                <a:lnTo>
                  <a:pt x="14747" y="2421"/>
                </a:lnTo>
                <a:lnTo>
                  <a:pt x="14637" y="2238"/>
                </a:lnTo>
                <a:lnTo>
                  <a:pt x="14490" y="2054"/>
                </a:lnTo>
                <a:lnTo>
                  <a:pt x="14270" y="1944"/>
                </a:lnTo>
                <a:lnTo>
                  <a:pt x="14160" y="1908"/>
                </a:lnTo>
                <a:lnTo>
                  <a:pt x="14013" y="1908"/>
                </a:lnTo>
                <a:lnTo>
                  <a:pt x="13830" y="1944"/>
                </a:lnTo>
                <a:lnTo>
                  <a:pt x="13683" y="2018"/>
                </a:lnTo>
                <a:lnTo>
                  <a:pt x="13536" y="2091"/>
                </a:lnTo>
                <a:lnTo>
                  <a:pt x="13389" y="2201"/>
                </a:lnTo>
                <a:lnTo>
                  <a:pt x="12949" y="2128"/>
                </a:lnTo>
                <a:lnTo>
                  <a:pt x="12472" y="2164"/>
                </a:lnTo>
                <a:lnTo>
                  <a:pt x="12032" y="2201"/>
                </a:lnTo>
                <a:lnTo>
                  <a:pt x="11592" y="2274"/>
                </a:lnTo>
                <a:lnTo>
                  <a:pt x="11115" y="2421"/>
                </a:lnTo>
                <a:lnTo>
                  <a:pt x="10675" y="2568"/>
                </a:lnTo>
                <a:lnTo>
                  <a:pt x="10271" y="2751"/>
                </a:lnTo>
                <a:lnTo>
                  <a:pt x="9831" y="2971"/>
                </a:lnTo>
                <a:lnTo>
                  <a:pt x="9611" y="3081"/>
                </a:lnTo>
                <a:lnTo>
                  <a:pt x="9208" y="2421"/>
                </a:lnTo>
                <a:lnTo>
                  <a:pt x="8767" y="1761"/>
                </a:lnTo>
                <a:lnTo>
                  <a:pt x="8254" y="1137"/>
                </a:lnTo>
                <a:lnTo>
                  <a:pt x="7740" y="550"/>
                </a:lnTo>
                <a:lnTo>
                  <a:pt x="7630" y="477"/>
                </a:lnTo>
                <a:lnTo>
                  <a:pt x="7520" y="477"/>
                </a:lnTo>
                <a:lnTo>
                  <a:pt x="7117" y="624"/>
                </a:lnTo>
                <a:lnTo>
                  <a:pt x="6713" y="807"/>
                </a:lnTo>
                <a:lnTo>
                  <a:pt x="6640" y="844"/>
                </a:lnTo>
                <a:lnTo>
                  <a:pt x="6603" y="881"/>
                </a:lnTo>
                <a:lnTo>
                  <a:pt x="6640" y="991"/>
                </a:lnTo>
                <a:lnTo>
                  <a:pt x="6677" y="1064"/>
                </a:lnTo>
                <a:lnTo>
                  <a:pt x="6787" y="1064"/>
                </a:lnTo>
                <a:lnTo>
                  <a:pt x="7153" y="1027"/>
                </a:lnTo>
                <a:lnTo>
                  <a:pt x="7484" y="991"/>
                </a:lnTo>
                <a:lnTo>
                  <a:pt x="7960" y="1541"/>
                </a:lnTo>
                <a:lnTo>
                  <a:pt x="8401" y="2091"/>
                </a:lnTo>
                <a:lnTo>
                  <a:pt x="8841" y="2715"/>
                </a:lnTo>
                <a:lnTo>
                  <a:pt x="9208" y="3301"/>
                </a:lnTo>
                <a:lnTo>
                  <a:pt x="8511" y="3742"/>
                </a:lnTo>
                <a:lnTo>
                  <a:pt x="7850" y="4219"/>
                </a:lnTo>
                <a:lnTo>
                  <a:pt x="6603" y="3668"/>
                </a:lnTo>
                <a:lnTo>
                  <a:pt x="5980" y="3412"/>
                </a:lnTo>
                <a:lnTo>
                  <a:pt x="5319" y="3191"/>
                </a:lnTo>
                <a:lnTo>
                  <a:pt x="5393" y="2788"/>
                </a:lnTo>
                <a:lnTo>
                  <a:pt x="5466" y="2384"/>
                </a:lnTo>
                <a:lnTo>
                  <a:pt x="5576" y="1981"/>
                </a:lnTo>
                <a:lnTo>
                  <a:pt x="5723" y="1577"/>
                </a:lnTo>
                <a:lnTo>
                  <a:pt x="5906" y="1211"/>
                </a:lnTo>
                <a:lnTo>
                  <a:pt x="6126" y="844"/>
                </a:lnTo>
                <a:lnTo>
                  <a:pt x="6383" y="514"/>
                </a:lnTo>
                <a:lnTo>
                  <a:pt x="6640" y="184"/>
                </a:lnTo>
                <a:lnTo>
                  <a:pt x="6677" y="110"/>
                </a:lnTo>
                <a:lnTo>
                  <a:pt x="6677" y="37"/>
                </a:lnTo>
                <a:lnTo>
                  <a:pt x="6603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86" name="Google Shape;286;p17"/>
          <p:cNvSpPr/>
          <p:nvPr/>
        </p:nvSpPr>
        <p:spPr>
          <a:xfrm>
            <a:off x="4765584" y="4075593"/>
            <a:ext cx="339602" cy="400617"/>
          </a:xfrm>
          <a:custGeom>
            <a:avLst/>
            <a:gdLst/>
            <a:ahLst/>
            <a:cxnLst/>
            <a:rect l="l" t="t" r="r" b="b"/>
            <a:pathLst>
              <a:path w="9391" h="11079" extrusionOk="0">
                <a:moveTo>
                  <a:pt x="4916" y="441"/>
                </a:moveTo>
                <a:lnTo>
                  <a:pt x="5026" y="477"/>
                </a:lnTo>
                <a:lnTo>
                  <a:pt x="5099" y="551"/>
                </a:lnTo>
                <a:lnTo>
                  <a:pt x="5099" y="771"/>
                </a:lnTo>
                <a:lnTo>
                  <a:pt x="5026" y="954"/>
                </a:lnTo>
                <a:lnTo>
                  <a:pt x="4953" y="1064"/>
                </a:lnTo>
                <a:lnTo>
                  <a:pt x="4842" y="1138"/>
                </a:lnTo>
                <a:lnTo>
                  <a:pt x="4732" y="1174"/>
                </a:lnTo>
                <a:lnTo>
                  <a:pt x="4622" y="1138"/>
                </a:lnTo>
                <a:lnTo>
                  <a:pt x="4366" y="1028"/>
                </a:lnTo>
                <a:lnTo>
                  <a:pt x="4439" y="917"/>
                </a:lnTo>
                <a:lnTo>
                  <a:pt x="4439" y="771"/>
                </a:lnTo>
                <a:lnTo>
                  <a:pt x="4402" y="697"/>
                </a:lnTo>
                <a:lnTo>
                  <a:pt x="4366" y="661"/>
                </a:lnTo>
                <a:lnTo>
                  <a:pt x="4476" y="551"/>
                </a:lnTo>
                <a:lnTo>
                  <a:pt x="4622" y="477"/>
                </a:lnTo>
                <a:lnTo>
                  <a:pt x="4769" y="441"/>
                </a:lnTo>
                <a:close/>
                <a:moveTo>
                  <a:pt x="3375" y="6493"/>
                </a:moveTo>
                <a:lnTo>
                  <a:pt x="3375" y="6530"/>
                </a:lnTo>
                <a:lnTo>
                  <a:pt x="3339" y="6530"/>
                </a:lnTo>
                <a:lnTo>
                  <a:pt x="3375" y="6493"/>
                </a:lnTo>
                <a:close/>
                <a:moveTo>
                  <a:pt x="4292" y="6933"/>
                </a:moveTo>
                <a:lnTo>
                  <a:pt x="4256" y="7007"/>
                </a:lnTo>
                <a:lnTo>
                  <a:pt x="4219" y="6970"/>
                </a:lnTo>
                <a:lnTo>
                  <a:pt x="4292" y="6933"/>
                </a:lnTo>
                <a:close/>
                <a:moveTo>
                  <a:pt x="5209" y="4219"/>
                </a:moveTo>
                <a:lnTo>
                  <a:pt x="5429" y="4329"/>
                </a:lnTo>
                <a:lnTo>
                  <a:pt x="5649" y="4439"/>
                </a:lnTo>
                <a:lnTo>
                  <a:pt x="5686" y="4549"/>
                </a:lnTo>
                <a:lnTo>
                  <a:pt x="5723" y="4586"/>
                </a:lnTo>
                <a:lnTo>
                  <a:pt x="5796" y="4586"/>
                </a:lnTo>
                <a:lnTo>
                  <a:pt x="6016" y="4879"/>
                </a:lnTo>
                <a:lnTo>
                  <a:pt x="6163" y="5173"/>
                </a:lnTo>
                <a:lnTo>
                  <a:pt x="6200" y="5503"/>
                </a:lnTo>
                <a:lnTo>
                  <a:pt x="6200" y="5833"/>
                </a:lnTo>
                <a:lnTo>
                  <a:pt x="6090" y="6126"/>
                </a:lnTo>
                <a:lnTo>
                  <a:pt x="5943" y="6420"/>
                </a:lnTo>
                <a:lnTo>
                  <a:pt x="5796" y="6603"/>
                </a:lnTo>
                <a:lnTo>
                  <a:pt x="5649" y="6750"/>
                </a:lnTo>
                <a:lnTo>
                  <a:pt x="5649" y="6713"/>
                </a:lnTo>
                <a:lnTo>
                  <a:pt x="5649" y="6566"/>
                </a:lnTo>
                <a:lnTo>
                  <a:pt x="5649" y="6383"/>
                </a:lnTo>
                <a:lnTo>
                  <a:pt x="5613" y="6346"/>
                </a:lnTo>
                <a:lnTo>
                  <a:pt x="5576" y="6310"/>
                </a:lnTo>
                <a:lnTo>
                  <a:pt x="5539" y="6310"/>
                </a:lnTo>
                <a:lnTo>
                  <a:pt x="5503" y="6346"/>
                </a:lnTo>
                <a:lnTo>
                  <a:pt x="5393" y="6493"/>
                </a:lnTo>
                <a:lnTo>
                  <a:pt x="5356" y="6676"/>
                </a:lnTo>
                <a:lnTo>
                  <a:pt x="5319" y="6933"/>
                </a:lnTo>
                <a:lnTo>
                  <a:pt x="5099" y="7007"/>
                </a:lnTo>
                <a:lnTo>
                  <a:pt x="5099" y="6860"/>
                </a:lnTo>
                <a:lnTo>
                  <a:pt x="5099" y="6713"/>
                </a:lnTo>
                <a:lnTo>
                  <a:pt x="5136" y="6566"/>
                </a:lnTo>
                <a:lnTo>
                  <a:pt x="5209" y="6456"/>
                </a:lnTo>
                <a:lnTo>
                  <a:pt x="5246" y="6420"/>
                </a:lnTo>
                <a:lnTo>
                  <a:pt x="5209" y="6383"/>
                </a:lnTo>
                <a:lnTo>
                  <a:pt x="5173" y="6346"/>
                </a:lnTo>
                <a:lnTo>
                  <a:pt x="5136" y="6346"/>
                </a:lnTo>
                <a:lnTo>
                  <a:pt x="4953" y="6456"/>
                </a:lnTo>
                <a:lnTo>
                  <a:pt x="4842" y="6640"/>
                </a:lnTo>
                <a:lnTo>
                  <a:pt x="4769" y="6823"/>
                </a:lnTo>
                <a:lnTo>
                  <a:pt x="4769" y="7043"/>
                </a:lnTo>
                <a:lnTo>
                  <a:pt x="4696" y="7043"/>
                </a:lnTo>
                <a:lnTo>
                  <a:pt x="4659" y="7007"/>
                </a:lnTo>
                <a:lnTo>
                  <a:pt x="4622" y="6970"/>
                </a:lnTo>
                <a:lnTo>
                  <a:pt x="4586" y="6970"/>
                </a:lnTo>
                <a:lnTo>
                  <a:pt x="5026" y="6016"/>
                </a:lnTo>
                <a:lnTo>
                  <a:pt x="5026" y="5943"/>
                </a:lnTo>
                <a:lnTo>
                  <a:pt x="4989" y="5906"/>
                </a:lnTo>
                <a:lnTo>
                  <a:pt x="4953" y="5906"/>
                </a:lnTo>
                <a:lnTo>
                  <a:pt x="4916" y="5943"/>
                </a:lnTo>
                <a:lnTo>
                  <a:pt x="4402" y="6750"/>
                </a:lnTo>
                <a:lnTo>
                  <a:pt x="4366" y="6676"/>
                </a:lnTo>
                <a:lnTo>
                  <a:pt x="4329" y="6640"/>
                </a:lnTo>
                <a:lnTo>
                  <a:pt x="4256" y="6640"/>
                </a:lnTo>
                <a:lnTo>
                  <a:pt x="4439" y="6236"/>
                </a:lnTo>
                <a:lnTo>
                  <a:pt x="4659" y="5796"/>
                </a:lnTo>
                <a:lnTo>
                  <a:pt x="4696" y="5759"/>
                </a:lnTo>
                <a:lnTo>
                  <a:pt x="4659" y="5723"/>
                </a:lnTo>
                <a:lnTo>
                  <a:pt x="4586" y="5723"/>
                </a:lnTo>
                <a:lnTo>
                  <a:pt x="4182" y="6273"/>
                </a:lnTo>
                <a:lnTo>
                  <a:pt x="3999" y="6566"/>
                </a:lnTo>
                <a:lnTo>
                  <a:pt x="3852" y="6860"/>
                </a:lnTo>
                <a:lnTo>
                  <a:pt x="3669" y="6786"/>
                </a:lnTo>
                <a:lnTo>
                  <a:pt x="3779" y="6750"/>
                </a:lnTo>
                <a:lnTo>
                  <a:pt x="3852" y="6640"/>
                </a:lnTo>
                <a:lnTo>
                  <a:pt x="3889" y="6566"/>
                </a:lnTo>
                <a:lnTo>
                  <a:pt x="3889" y="6420"/>
                </a:lnTo>
                <a:lnTo>
                  <a:pt x="3889" y="6383"/>
                </a:lnTo>
                <a:lnTo>
                  <a:pt x="3815" y="6383"/>
                </a:lnTo>
                <a:lnTo>
                  <a:pt x="3999" y="6163"/>
                </a:lnTo>
                <a:lnTo>
                  <a:pt x="4512" y="5539"/>
                </a:lnTo>
                <a:lnTo>
                  <a:pt x="4512" y="5466"/>
                </a:lnTo>
                <a:lnTo>
                  <a:pt x="4476" y="5429"/>
                </a:lnTo>
                <a:lnTo>
                  <a:pt x="4402" y="5429"/>
                </a:lnTo>
                <a:lnTo>
                  <a:pt x="3779" y="6016"/>
                </a:lnTo>
                <a:lnTo>
                  <a:pt x="3632" y="6126"/>
                </a:lnTo>
                <a:lnTo>
                  <a:pt x="3595" y="6090"/>
                </a:lnTo>
                <a:lnTo>
                  <a:pt x="3559" y="6090"/>
                </a:lnTo>
                <a:lnTo>
                  <a:pt x="3485" y="6126"/>
                </a:lnTo>
                <a:lnTo>
                  <a:pt x="3669" y="5869"/>
                </a:lnTo>
                <a:lnTo>
                  <a:pt x="3889" y="5649"/>
                </a:lnTo>
                <a:lnTo>
                  <a:pt x="4146" y="5466"/>
                </a:lnTo>
                <a:lnTo>
                  <a:pt x="4402" y="5283"/>
                </a:lnTo>
                <a:lnTo>
                  <a:pt x="4439" y="5246"/>
                </a:lnTo>
                <a:lnTo>
                  <a:pt x="4402" y="5209"/>
                </a:lnTo>
                <a:lnTo>
                  <a:pt x="4402" y="5173"/>
                </a:lnTo>
                <a:lnTo>
                  <a:pt x="4329" y="5136"/>
                </a:lnTo>
                <a:lnTo>
                  <a:pt x="3962" y="5319"/>
                </a:lnTo>
                <a:lnTo>
                  <a:pt x="3632" y="5539"/>
                </a:lnTo>
                <a:lnTo>
                  <a:pt x="3339" y="5796"/>
                </a:lnTo>
                <a:lnTo>
                  <a:pt x="3082" y="6126"/>
                </a:lnTo>
                <a:lnTo>
                  <a:pt x="3045" y="6016"/>
                </a:lnTo>
                <a:lnTo>
                  <a:pt x="3082" y="5980"/>
                </a:lnTo>
                <a:lnTo>
                  <a:pt x="3339" y="5613"/>
                </a:lnTo>
                <a:lnTo>
                  <a:pt x="3632" y="5283"/>
                </a:lnTo>
                <a:lnTo>
                  <a:pt x="3962" y="4952"/>
                </a:lnTo>
                <a:lnTo>
                  <a:pt x="4292" y="4659"/>
                </a:lnTo>
                <a:lnTo>
                  <a:pt x="4292" y="4622"/>
                </a:lnTo>
                <a:lnTo>
                  <a:pt x="4256" y="4586"/>
                </a:lnTo>
                <a:lnTo>
                  <a:pt x="4219" y="4586"/>
                </a:lnTo>
                <a:lnTo>
                  <a:pt x="3925" y="4732"/>
                </a:lnTo>
                <a:lnTo>
                  <a:pt x="3632" y="4879"/>
                </a:lnTo>
                <a:lnTo>
                  <a:pt x="3375" y="5099"/>
                </a:lnTo>
                <a:lnTo>
                  <a:pt x="3155" y="5356"/>
                </a:lnTo>
                <a:lnTo>
                  <a:pt x="3228" y="5209"/>
                </a:lnTo>
                <a:lnTo>
                  <a:pt x="3339" y="5062"/>
                </a:lnTo>
                <a:lnTo>
                  <a:pt x="3559" y="4842"/>
                </a:lnTo>
                <a:lnTo>
                  <a:pt x="3852" y="4622"/>
                </a:lnTo>
                <a:lnTo>
                  <a:pt x="4146" y="4476"/>
                </a:lnTo>
                <a:lnTo>
                  <a:pt x="4402" y="4366"/>
                </a:lnTo>
                <a:lnTo>
                  <a:pt x="4659" y="4292"/>
                </a:lnTo>
                <a:lnTo>
                  <a:pt x="4953" y="4219"/>
                </a:lnTo>
                <a:close/>
                <a:moveTo>
                  <a:pt x="807" y="8767"/>
                </a:moveTo>
                <a:lnTo>
                  <a:pt x="807" y="8841"/>
                </a:lnTo>
                <a:lnTo>
                  <a:pt x="844" y="8914"/>
                </a:lnTo>
                <a:lnTo>
                  <a:pt x="918" y="8951"/>
                </a:lnTo>
                <a:lnTo>
                  <a:pt x="1138" y="8951"/>
                </a:lnTo>
                <a:lnTo>
                  <a:pt x="1211" y="8987"/>
                </a:lnTo>
                <a:lnTo>
                  <a:pt x="1321" y="8987"/>
                </a:lnTo>
                <a:lnTo>
                  <a:pt x="1321" y="9061"/>
                </a:lnTo>
                <a:lnTo>
                  <a:pt x="1321" y="9097"/>
                </a:lnTo>
                <a:lnTo>
                  <a:pt x="1248" y="9171"/>
                </a:lnTo>
                <a:lnTo>
                  <a:pt x="1174" y="9207"/>
                </a:lnTo>
                <a:lnTo>
                  <a:pt x="954" y="9244"/>
                </a:lnTo>
                <a:lnTo>
                  <a:pt x="844" y="9207"/>
                </a:lnTo>
                <a:lnTo>
                  <a:pt x="697" y="9134"/>
                </a:lnTo>
                <a:lnTo>
                  <a:pt x="587" y="9061"/>
                </a:lnTo>
                <a:lnTo>
                  <a:pt x="551" y="8951"/>
                </a:lnTo>
                <a:lnTo>
                  <a:pt x="661" y="8841"/>
                </a:lnTo>
                <a:lnTo>
                  <a:pt x="807" y="8767"/>
                </a:lnTo>
                <a:close/>
                <a:moveTo>
                  <a:pt x="8511" y="8657"/>
                </a:moveTo>
                <a:lnTo>
                  <a:pt x="8621" y="8694"/>
                </a:lnTo>
                <a:lnTo>
                  <a:pt x="8731" y="8731"/>
                </a:lnTo>
                <a:lnTo>
                  <a:pt x="8841" y="8804"/>
                </a:lnTo>
                <a:lnTo>
                  <a:pt x="8951" y="8877"/>
                </a:lnTo>
                <a:lnTo>
                  <a:pt x="8987" y="8987"/>
                </a:lnTo>
                <a:lnTo>
                  <a:pt x="9024" y="9097"/>
                </a:lnTo>
                <a:lnTo>
                  <a:pt x="9024" y="9134"/>
                </a:lnTo>
                <a:lnTo>
                  <a:pt x="8987" y="9134"/>
                </a:lnTo>
                <a:lnTo>
                  <a:pt x="8877" y="9097"/>
                </a:lnTo>
                <a:lnTo>
                  <a:pt x="8804" y="9134"/>
                </a:lnTo>
                <a:lnTo>
                  <a:pt x="8731" y="9171"/>
                </a:lnTo>
                <a:lnTo>
                  <a:pt x="8621" y="9281"/>
                </a:lnTo>
                <a:lnTo>
                  <a:pt x="8474" y="9354"/>
                </a:lnTo>
                <a:lnTo>
                  <a:pt x="8327" y="9318"/>
                </a:lnTo>
                <a:lnTo>
                  <a:pt x="8254" y="9244"/>
                </a:lnTo>
                <a:lnTo>
                  <a:pt x="8217" y="9171"/>
                </a:lnTo>
                <a:lnTo>
                  <a:pt x="8217" y="9024"/>
                </a:lnTo>
                <a:lnTo>
                  <a:pt x="8254" y="8841"/>
                </a:lnTo>
                <a:lnTo>
                  <a:pt x="8254" y="8694"/>
                </a:lnTo>
                <a:lnTo>
                  <a:pt x="8511" y="8657"/>
                </a:lnTo>
                <a:close/>
                <a:moveTo>
                  <a:pt x="5026" y="9501"/>
                </a:moveTo>
                <a:lnTo>
                  <a:pt x="5063" y="9574"/>
                </a:lnTo>
                <a:lnTo>
                  <a:pt x="4989" y="9538"/>
                </a:lnTo>
                <a:lnTo>
                  <a:pt x="5026" y="9501"/>
                </a:lnTo>
                <a:close/>
                <a:moveTo>
                  <a:pt x="4696" y="9868"/>
                </a:moveTo>
                <a:lnTo>
                  <a:pt x="4953" y="9941"/>
                </a:lnTo>
                <a:lnTo>
                  <a:pt x="4916" y="10014"/>
                </a:lnTo>
                <a:lnTo>
                  <a:pt x="4879" y="10271"/>
                </a:lnTo>
                <a:lnTo>
                  <a:pt x="4842" y="10308"/>
                </a:lnTo>
                <a:lnTo>
                  <a:pt x="4549" y="10308"/>
                </a:lnTo>
                <a:lnTo>
                  <a:pt x="4439" y="10235"/>
                </a:lnTo>
                <a:lnTo>
                  <a:pt x="4329" y="10125"/>
                </a:lnTo>
                <a:lnTo>
                  <a:pt x="4292" y="10051"/>
                </a:lnTo>
                <a:lnTo>
                  <a:pt x="4256" y="9941"/>
                </a:lnTo>
                <a:lnTo>
                  <a:pt x="4329" y="9904"/>
                </a:lnTo>
                <a:lnTo>
                  <a:pt x="4439" y="9868"/>
                </a:lnTo>
                <a:close/>
                <a:moveTo>
                  <a:pt x="4806" y="0"/>
                </a:moveTo>
                <a:lnTo>
                  <a:pt x="4622" y="37"/>
                </a:lnTo>
                <a:lnTo>
                  <a:pt x="4476" y="110"/>
                </a:lnTo>
                <a:lnTo>
                  <a:pt x="4292" y="147"/>
                </a:lnTo>
                <a:lnTo>
                  <a:pt x="4146" y="257"/>
                </a:lnTo>
                <a:lnTo>
                  <a:pt x="3999" y="367"/>
                </a:lnTo>
                <a:lnTo>
                  <a:pt x="3889" y="477"/>
                </a:lnTo>
                <a:lnTo>
                  <a:pt x="3779" y="624"/>
                </a:lnTo>
                <a:lnTo>
                  <a:pt x="3705" y="807"/>
                </a:lnTo>
                <a:lnTo>
                  <a:pt x="3669" y="954"/>
                </a:lnTo>
                <a:lnTo>
                  <a:pt x="3669" y="1138"/>
                </a:lnTo>
                <a:lnTo>
                  <a:pt x="3705" y="1321"/>
                </a:lnTo>
                <a:lnTo>
                  <a:pt x="3815" y="1578"/>
                </a:lnTo>
                <a:lnTo>
                  <a:pt x="3999" y="1761"/>
                </a:lnTo>
                <a:lnTo>
                  <a:pt x="4182" y="1871"/>
                </a:lnTo>
                <a:lnTo>
                  <a:pt x="4402" y="1945"/>
                </a:lnTo>
                <a:lnTo>
                  <a:pt x="4366" y="2055"/>
                </a:lnTo>
                <a:lnTo>
                  <a:pt x="4329" y="2165"/>
                </a:lnTo>
                <a:lnTo>
                  <a:pt x="4329" y="2531"/>
                </a:lnTo>
                <a:lnTo>
                  <a:pt x="4329" y="2898"/>
                </a:lnTo>
                <a:lnTo>
                  <a:pt x="4329" y="3522"/>
                </a:lnTo>
                <a:lnTo>
                  <a:pt x="4329" y="3669"/>
                </a:lnTo>
                <a:lnTo>
                  <a:pt x="4366" y="3779"/>
                </a:lnTo>
                <a:lnTo>
                  <a:pt x="4072" y="3925"/>
                </a:lnTo>
                <a:lnTo>
                  <a:pt x="3815" y="4109"/>
                </a:lnTo>
                <a:lnTo>
                  <a:pt x="3742" y="4182"/>
                </a:lnTo>
                <a:lnTo>
                  <a:pt x="3742" y="4255"/>
                </a:lnTo>
                <a:lnTo>
                  <a:pt x="3522" y="4402"/>
                </a:lnTo>
                <a:lnTo>
                  <a:pt x="3339" y="4549"/>
                </a:lnTo>
                <a:lnTo>
                  <a:pt x="3155" y="4696"/>
                </a:lnTo>
                <a:lnTo>
                  <a:pt x="3008" y="4879"/>
                </a:lnTo>
                <a:lnTo>
                  <a:pt x="2862" y="5062"/>
                </a:lnTo>
                <a:lnTo>
                  <a:pt x="2752" y="5283"/>
                </a:lnTo>
                <a:lnTo>
                  <a:pt x="2678" y="5503"/>
                </a:lnTo>
                <a:lnTo>
                  <a:pt x="2642" y="5686"/>
                </a:lnTo>
                <a:lnTo>
                  <a:pt x="2642" y="5906"/>
                </a:lnTo>
                <a:lnTo>
                  <a:pt x="2678" y="6126"/>
                </a:lnTo>
                <a:lnTo>
                  <a:pt x="2752" y="6346"/>
                </a:lnTo>
                <a:lnTo>
                  <a:pt x="2825" y="6566"/>
                </a:lnTo>
                <a:lnTo>
                  <a:pt x="2898" y="6676"/>
                </a:lnTo>
                <a:lnTo>
                  <a:pt x="2421" y="7080"/>
                </a:lnTo>
                <a:lnTo>
                  <a:pt x="1908" y="7447"/>
                </a:lnTo>
                <a:lnTo>
                  <a:pt x="1431" y="7850"/>
                </a:lnTo>
                <a:lnTo>
                  <a:pt x="1211" y="8070"/>
                </a:lnTo>
                <a:lnTo>
                  <a:pt x="991" y="8327"/>
                </a:lnTo>
                <a:lnTo>
                  <a:pt x="771" y="8364"/>
                </a:lnTo>
                <a:lnTo>
                  <a:pt x="624" y="8327"/>
                </a:lnTo>
                <a:lnTo>
                  <a:pt x="477" y="8327"/>
                </a:lnTo>
                <a:lnTo>
                  <a:pt x="367" y="8364"/>
                </a:lnTo>
                <a:lnTo>
                  <a:pt x="257" y="8437"/>
                </a:lnTo>
                <a:lnTo>
                  <a:pt x="184" y="8511"/>
                </a:lnTo>
                <a:lnTo>
                  <a:pt x="111" y="8584"/>
                </a:lnTo>
                <a:lnTo>
                  <a:pt x="37" y="8804"/>
                </a:lnTo>
                <a:lnTo>
                  <a:pt x="0" y="9061"/>
                </a:lnTo>
                <a:lnTo>
                  <a:pt x="0" y="9318"/>
                </a:lnTo>
                <a:lnTo>
                  <a:pt x="74" y="9538"/>
                </a:lnTo>
                <a:lnTo>
                  <a:pt x="257" y="9684"/>
                </a:lnTo>
                <a:lnTo>
                  <a:pt x="477" y="9831"/>
                </a:lnTo>
                <a:lnTo>
                  <a:pt x="697" y="9904"/>
                </a:lnTo>
                <a:lnTo>
                  <a:pt x="954" y="9941"/>
                </a:lnTo>
                <a:lnTo>
                  <a:pt x="1174" y="9904"/>
                </a:lnTo>
                <a:lnTo>
                  <a:pt x="1431" y="9868"/>
                </a:lnTo>
                <a:lnTo>
                  <a:pt x="1651" y="9794"/>
                </a:lnTo>
                <a:lnTo>
                  <a:pt x="1798" y="9648"/>
                </a:lnTo>
                <a:lnTo>
                  <a:pt x="1908" y="9574"/>
                </a:lnTo>
                <a:lnTo>
                  <a:pt x="1945" y="9464"/>
                </a:lnTo>
                <a:lnTo>
                  <a:pt x="1981" y="9354"/>
                </a:lnTo>
                <a:lnTo>
                  <a:pt x="1981" y="9207"/>
                </a:lnTo>
                <a:lnTo>
                  <a:pt x="1908" y="8987"/>
                </a:lnTo>
                <a:lnTo>
                  <a:pt x="1798" y="8767"/>
                </a:lnTo>
                <a:lnTo>
                  <a:pt x="1651" y="8584"/>
                </a:lnTo>
                <a:lnTo>
                  <a:pt x="1431" y="8437"/>
                </a:lnTo>
                <a:lnTo>
                  <a:pt x="1394" y="8437"/>
                </a:lnTo>
                <a:lnTo>
                  <a:pt x="1578" y="8254"/>
                </a:lnTo>
                <a:lnTo>
                  <a:pt x="1761" y="8070"/>
                </a:lnTo>
                <a:lnTo>
                  <a:pt x="2165" y="7777"/>
                </a:lnTo>
                <a:lnTo>
                  <a:pt x="2421" y="7557"/>
                </a:lnTo>
                <a:lnTo>
                  <a:pt x="2642" y="7337"/>
                </a:lnTo>
                <a:lnTo>
                  <a:pt x="2862" y="7080"/>
                </a:lnTo>
                <a:lnTo>
                  <a:pt x="3008" y="6786"/>
                </a:lnTo>
                <a:lnTo>
                  <a:pt x="3118" y="6897"/>
                </a:lnTo>
                <a:lnTo>
                  <a:pt x="3302" y="7043"/>
                </a:lnTo>
                <a:lnTo>
                  <a:pt x="3632" y="7227"/>
                </a:lnTo>
                <a:lnTo>
                  <a:pt x="3999" y="7337"/>
                </a:lnTo>
                <a:lnTo>
                  <a:pt x="4366" y="7410"/>
                </a:lnTo>
                <a:lnTo>
                  <a:pt x="4439" y="7410"/>
                </a:lnTo>
                <a:lnTo>
                  <a:pt x="4402" y="7887"/>
                </a:lnTo>
                <a:lnTo>
                  <a:pt x="4402" y="8364"/>
                </a:lnTo>
                <a:lnTo>
                  <a:pt x="4439" y="9318"/>
                </a:lnTo>
                <a:lnTo>
                  <a:pt x="4256" y="9391"/>
                </a:lnTo>
                <a:lnTo>
                  <a:pt x="4109" y="9464"/>
                </a:lnTo>
                <a:lnTo>
                  <a:pt x="3999" y="9574"/>
                </a:lnTo>
                <a:lnTo>
                  <a:pt x="3925" y="9684"/>
                </a:lnTo>
                <a:lnTo>
                  <a:pt x="3889" y="9794"/>
                </a:lnTo>
                <a:lnTo>
                  <a:pt x="3852" y="9941"/>
                </a:lnTo>
                <a:lnTo>
                  <a:pt x="3815" y="10125"/>
                </a:lnTo>
                <a:lnTo>
                  <a:pt x="3852" y="10271"/>
                </a:lnTo>
                <a:lnTo>
                  <a:pt x="3925" y="10565"/>
                </a:lnTo>
                <a:lnTo>
                  <a:pt x="4072" y="10821"/>
                </a:lnTo>
                <a:lnTo>
                  <a:pt x="4182" y="10895"/>
                </a:lnTo>
                <a:lnTo>
                  <a:pt x="4329" y="10968"/>
                </a:lnTo>
                <a:lnTo>
                  <a:pt x="4439" y="11042"/>
                </a:lnTo>
                <a:lnTo>
                  <a:pt x="4586" y="11078"/>
                </a:lnTo>
                <a:lnTo>
                  <a:pt x="4879" y="11078"/>
                </a:lnTo>
                <a:lnTo>
                  <a:pt x="5173" y="11005"/>
                </a:lnTo>
                <a:lnTo>
                  <a:pt x="5283" y="10932"/>
                </a:lnTo>
                <a:lnTo>
                  <a:pt x="5393" y="10821"/>
                </a:lnTo>
                <a:lnTo>
                  <a:pt x="5466" y="10711"/>
                </a:lnTo>
                <a:lnTo>
                  <a:pt x="5503" y="10601"/>
                </a:lnTo>
                <a:lnTo>
                  <a:pt x="5576" y="10308"/>
                </a:lnTo>
                <a:lnTo>
                  <a:pt x="5539" y="10051"/>
                </a:lnTo>
                <a:lnTo>
                  <a:pt x="5503" y="9904"/>
                </a:lnTo>
                <a:lnTo>
                  <a:pt x="5393" y="9794"/>
                </a:lnTo>
                <a:lnTo>
                  <a:pt x="5319" y="9684"/>
                </a:lnTo>
                <a:lnTo>
                  <a:pt x="5173" y="9611"/>
                </a:lnTo>
                <a:lnTo>
                  <a:pt x="5136" y="9428"/>
                </a:lnTo>
                <a:lnTo>
                  <a:pt x="5099" y="9354"/>
                </a:lnTo>
                <a:lnTo>
                  <a:pt x="4842" y="9354"/>
                </a:lnTo>
                <a:lnTo>
                  <a:pt x="4806" y="8474"/>
                </a:lnTo>
                <a:lnTo>
                  <a:pt x="4806" y="7960"/>
                </a:lnTo>
                <a:lnTo>
                  <a:pt x="4769" y="7447"/>
                </a:lnTo>
                <a:lnTo>
                  <a:pt x="5136" y="7410"/>
                </a:lnTo>
                <a:lnTo>
                  <a:pt x="5503" y="7300"/>
                </a:lnTo>
                <a:lnTo>
                  <a:pt x="5833" y="7117"/>
                </a:lnTo>
                <a:lnTo>
                  <a:pt x="6126" y="6860"/>
                </a:lnTo>
                <a:lnTo>
                  <a:pt x="6200" y="6786"/>
                </a:lnTo>
                <a:lnTo>
                  <a:pt x="6310" y="6933"/>
                </a:lnTo>
                <a:lnTo>
                  <a:pt x="6493" y="7080"/>
                </a:lnTo>
                <a:lnTo>
                  <a:pt x="6677" y="7190"/>
                </a:lnTo>
                <a:lnTo>
                  <a:pt x="6860" y="7300"/>
                </a:lnTo>
                <a:lnTo>
                  <a:pt x="7043" y="7630"/>
                </a:lnTo>
                <a:lnTo>
                  <a:pt x="7263" y="7997"/>
                </a:lnTo>
                <a:lnTo>
                  <a:pt x="7557" y="8437"/>
                </a:lnTo>
                <a:lnTo>
                  <a:pt x="7667" y="8584"/>
                </a:lnTo>
                <a:lnTo>
                  <a:pt x="7557" y="8767"/>
                </a:lnTo>
                <a:lnTo>
                  <a:pt x="7484" y="8951"/>
                </a:lnTo>
                <a:lnTo>
                  <a:pt x="7447" y="9097"/>
                </a:lnTo>
                <a:lnTo>
                  <a:pt x="7447" y="9281"/>
                </a:lnTo>
                <a:lnTo>
                  <a:pt x="7484" y="9428"/>
                </a:lnTo>
                <a:lnTo>
                  <a:pt x="7520" y="9611"/>
                </a:lnTo>
                <a:lnTo>
                  <a:pt x="7594" y="9758"/>
                </a:lnTo>
                <a:lnTo>
                  <a:pt x="7704" y="9904"/>
                </a:lnTo>
                <a:lnTo>
                  <a:pt x="7850" y="10014"/>
                </a:lnTo>
                <a:lnTo>
                  <a:pt x="7960" y="10125"/>
                </a:lnTo>
                <a:lnTo>
                  <a:pt x="8107" y="10161"/>
                </a:lnTo>
                <a:lnTo>
                  <a:pt x="8254" y="10198"/>
                </a:lnTo>
                <a:lnTo>
                  <a:pt x="8547" y="10198"/>
                </a:lnTo>
                <a:lnTo>
                  <a:pt x="8694" y="10125"/>
                </a:lnTo>
                <a:lnTo>
                  <a:pt x="8877" y="10051"/>
                </a:lnTo>
                <a:lnTo>
                  <a:pt x="9098" y="9831"/>
                </a:lnTo>
                <a:lnTo>
                  <a:pt x="9281" y="9538"/>
                </a:lnTo>
                <a:lnTo>
                  <a:pt x="9354" y="9391"/>
                </a:lnTo>
                <a:lnTo>
                  <a:pt x="9391" y="9244"/>
                </a:lnTo>
                <a:lnTo>
                  <a:pt x="9391" y="9061"/>
                </a:lnTo>
                <a:lnTo>
                  <a:pt x="9391" y="8914"/>
                </a:lnTo>
                <a:lnTo>
                  <a:pt x="9318" y="8767"/>
                </a:lnTo>
                <a:lnTo>
                  <a:pt x="9244" y="8621"/>
                </a:lnTo>
                <a:lnTo>
                  <a:pt x="9134" y="8511"/>
                </a:lnTo>
                <a:lnTo>
                  <a:pt x="8987" y="8437"/>
                </a:lnTo>
                <a:lnTo>
                  <a:pt x="8841" y="8364"/>
                </a:lnTo>
                <a:lnTo>
                  <a:pt x="8694" y="8327"/>
                </a:lnTo>
                <a:lnTo>
                  <a:pt x="8364" y="8290"/>
                </a:lnTo>
                <a:lnTo>
                  <a:pt x="8180" y="8290"/>
                </a:lnTo>
                <a:lnTo>
                  <a:pt x="7997" y="8364"/>
                </a:lnTo>
                <a:lnTo>
                  <a:pt x="7924" y="8217"/>
                </a:lnTo>
                <a:lnTo>
                  <a:pt x="7814" y="8070"/>
                </a:lnTo>
                <a:lnTo>
                  <a:pt x="7557" y="7667"/>
                </a:lnTo>
                <a:lnTo>
                  <a:pt x="7300" y="7300"/>
                </a:lnTo>
                <a:lnTo>
                  <a:pt x="7227" y="7153"/>
                </a:lnTo>
                <a:lnTo>
                  <a:pt x="7153" y="7007"/>
                </a:lnTo>
                <a:lnTo>
                  <a:pt x="7043" y="6933"/>
                </a:lnTo>
                <a:lnTo>
                  <a:pt x="6897" y="6897"/>
                </a:lnTo>
                <a:lnTo>
                  <a:pt x="6640" y="6750"/>
                </a:lnTo>
                <a:lnTo>
                  <a:pt x="6346" y="6530"/>
                </a:lnTo>
                <a:lnTo>
                  <a:pt x="6530" y="6236"/>
                </a:lnTo>
                <a:lnTo>
                  <a:pt x="6603" y="5869"/>
                </a:lnTo>
                <a:lnTo>
                  <a:pt x="6603" y="5503"/>
                </a:lnTo>
                <a:lnTo>
                  <a:pt x="6567" y="5173"/>
                </a:lnTo>
                <a:lnTo>
                  <a:pt x="6456" y="4842"/>
                </a:lnTo>
                <a:lnTo>
                  <a:pt x="6310" y="4586"/>
                </a:lnTo>
                <a:lnTo>
                  <a:pt x="6126" y="4329"/>
                </a:lnTo>
                <a:lnTo>
                  <a:pt x="5870" y="4109"/>
                </a:lnTo>
                <a:lnTo>
                  <a:pt x="5613" y="3962"/>
                </a:lnTo>
                <a:lnTo>
                  <a:pt x="5356" y="3815"/>
                </a:lnTo>
                <a:lnTo>
                  <a:pt x="5026" y="3742"/>
                </a:lnTo>
                <a:lnTo>
                  <a:pt x="4732" y="3742"/>
                </a:lnTo>
                <a:lnTo>
                  <a:pt x="4732" y="3522"/>
                </a:lnTo>
                <a:lnTo>
                  <a:pt x="4696" y="2678"/>
                </a:lnTo>
                <a:lnTo>
                  <a:pt x="4732" y="2385"/>
                </a:lnTo>
                <a:lnTo>
                  <a:pt x="4696" y="2165"/>
                </a:lnTo>
                <a:lnTo>
                  <a:pt x="4659" y="1981"/>
                </a:lnTo>
                <a:lnTo>
                  <a:pt x="4842" y="1945"/>
                </a:lnTo>
                <a:lnTo>
                  <a:pt x="5063" y="1871"/>
                </a:lnTo>
                <a:lnTo>
                  <a:pt x="5246" y="1761"/>
                </a:lnTo>
                <a:lnTo>
                  <a:pt x="5393" y="1651"/>
                </a:lnTo>
                <a:lnTo>
                  <a:pt x="5539" y="1468"/>
                </a:lnTo>
                <a:lnTo>
                  <a:pt x="5613" y="1284"/>
                </a:lnTo>
                <a:lnTo>
                  <a:pt x="5686" y="1101"/>
                </a:lnTo>
                <a:lnTo>
                  <a:pt x="5686" y="844"/>
                </a:lnTo>
                <a:lnTo>
                  <a:pt x="5613" y="624"/>
                </a:lnTo>
                <a:lnTo>
                  <a:pt x="5503" y="404"/>
                </a:lnTo>
                <a:lnTo>
                  <a:pt x="5466" y="257"/>
                </a:lnTo>
                <a:lnTo>
                  <a:pt x="5429" y="184"/>
                </a:lnTo>
                <a:lnTo>
                  <a:pt x="5356" y="147"/>
                </a:lnTo>
                <a:lnTo>
                  <a:pt x="5209" y="147"/>
                </a:lnTo>
                <a:lnTo>
                  <a:pt x="5063" y="110"/>
                </a:lnTo>
                <a:lnTo>
                  <a:pt x="4989" y="37"/>
                </a:lnTo>
                <a:lnTo>
                  <a:pt x="4806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87" name="Google Shape;287;p17"/>
          <p:cNvSpPr/>
          <p:nvPr/>
        </p:nvSpPr>
        <p:spPr>
          <a:xfrm>
            <a:off x="5521858" y="4998019"/>
            <a:ext cx="463059" cy="177962"/>
          </a:xfrm>
          <a:custGeom>
            <a:avLst/>
            <a:gdLst/>
            <a:ahLst/>
            <a:cxnLst/>
            <a:rect l="l" t="t" r="r" b="b"/>
            <a:pathLst>
              <a:path w="16325" h="6274" extrusionOk="0">
                <a:moveTo>
                  <a:pt x="14710" y="1"/>
                </a:moveTo>
                <a:lnTo>
                  <a:pt x="14527" y="74"/>
                </a:lnTo>
                <a:lnTo>
                  <a:pt x="14380" y="147"/>
                </a:lnTo>
                <a:lnTo>
                  <a:pt x="14270" y="221"/>
                </a:lnTo>
                <a:lnTo>
                  <a:pt x="14270" y="257"/>
                </a:lnTo>
                <a:lnTo>
                  <a:pt x="14197" y="221"/>
                </a:lnTo>
                <a:lnTo>
                  <a:pt x="14087" y="221"/>
                </a:lnTo>
                <a:lnTo>
                  <a:pt x="14013" y="294"/>
                </a:lnTo>
                <a:lnTo>
                  <a:pt x="13977" y="331"/>
                </a:lnTo>
                <a:lnTo>
                  <a:pt x="13977" y="441"/>
                </a:lnTo>
                <a:lnTo>
                  <a:pt x="14013" y="551"/>
                </a:lnTo>
                <a:lnTo>
                  <a:pt x="14050" y="587"/>
                </a:lnTo>
                <a:lnTo>
                  <a:pt x="14123" y="624"/>
                </a:lnTo>
                <a:lnTo>
                  <a:pt x="14343" y="624"/>
                </a:lnTo>
                <a:lnTo>
                  <a:pt x="14527" y="551"/>
                </a:lnTo>
                <a:lnTo>
                  <a:pt x="14710" y="477"/>
                </a:lnTo>
                <a:lnTo>
                  <a:pt x="14894" y="441"/>
                </a:lnTo>
                <a:lnTo>
                  <a:pt x="14967" y="477"/>
                </a:lnTo>
                <a:lnTo>
                  <a:pt x="15004" y="514"/>
                </a:lnTo>
                <a:lnTo>
                  <a:pt x="14967" y="587"/>
                </a:lnTo>
                <a:lnTo>
                  <a:pt x="14930" y="661"/>
                </a:lnTo>
                <a:lnTo>
                  <a:pt x="14747" y="881"/>
                </a:lnTo>
                <a:lnTo>
                  <a:pt x="14123" y="1725"/>
                </a:lnTo>
                <a:lnTo>
                  <a:pt x="14123" y="1798"/>
                </a:lnTo>
                <a:lnTo>
                  <a:pt x="14087" y="1871"/>
                </a:lnTo>
                <a:lnTo>
                  <a:pt x="14123" y="1981"/>
                </a:lnTo>
                <a:lnTo>
                  <a:pt x="14233" y="2055"/>
                </a:lnTo>
                <a:lnTo>
                  <a:pt x="14343" y="2091"/>
                </a:lnTo>
                <a:lnTo>
                  <a:pt x="14820" y="2091"/>
                </a:lnTo>
                <a:lnTo>
                  <a:pt x="15260" y="2055"/>
                </a:lnTo>
                <a:lnTo>
                  <a:pt x="15774" y="1945"/>
                </a:lnTo>
                <a:lnTo>
                  <a:pt x="16031" y="1871"/>
                </a:lnTo>
                <a:lnTo>
                  <a:pt x="16251" y="1761"/>
                </a:lnTo>
                <a:lnTo>
                  <a:pt x="16324" y="1651"/>
                </a:lnTo>
                <a:lnTo>
                  <a:pt x="16324" y="1541"/>
                </a:lnTo>
                <a:lnTo>
                  <a:pt x="16288" y="1468"/>
                </a:lnTo>
                <a:lnTo>
                  <a:pt x="16214" y="1431"/>
                </a:lnTo>
                <a:lnTo>
                  <a:pt x="16141" y="1394"/>
                </a:lnTo>
                <a:lnTo>
                  <a:pt x="15957" y="1431"/>
                </a:lnTo>
                <a:lnTo>
                  <a:pt x="15774" y="1468"/>
                </a:lnTo>
                <a:lnTo>
                  <a:pt x="15370" y="1541"/>
                </a:lnTo>
                <a:lnTo>
                  <a:pt x="14820" y="1615"/>
                </a:lnTo>
                <a:lnTo>
                  <a:pt x="14820" y="1615"/>
                </a:lnTo>
                <a:lnTo>
                  <a:pt x="15260" y="1028"/>
                </a:lnTo>
                <a:lnTo>
                  <a:pt x="15370" y="844"/>
                </a:lnTo>
                <a:lnTo>
                  <a:pt x="15481" y="698"/>
                </a:lnTo>
                <a:lnTo>
                  <a:pt x="15517" y="477"/>
                </a:lnTo>
                <a:lnTo>
                  <a:pt x="15517" y="404"/>
                </a:lnTo>
                <a:lnTo>
                  <a:pt x="15481" y="294"/>
                </a:lnTo>
                <a:lnTo>
                  <a:pt x="15370" y="184"/>
                </a:lnTo>
                <a:lnTo>
                  <a:pt x="15224" y="74"/>
                </a:lnTo>
                <a:lnTo>
                  <a:pt x="15077" y="37"/>
                </a:lnTo>
                <a:lnTo>
                  <a:pt x="14894" y="1"/>
                </a:lnTo>
                <a:close/>
                <a:moveTo>
                  <a:pt x="6604" y="2788"/>
                </a:moveTo>
                <a:lnTo>
                  <a:pt x="6163" y="2898"/>
                </a:lnTo>
                <a:lnTo>
                  <a:pt x="5576" y="2972"/>
                </a:lnTo>
                <a:lnTo>
                  <a:pt x="5283" y="3045"/>
                </a:lnTo>
                <a:lnTo>
                  <a:pt x="4990" y="3118"/>
                </a:lnTo>
                <a:lnTo>
                  <a:pt x="4953" y="3155"/>
                </a:lnTo>
                <a:lnTo>
                  <a:pt x="4880" y="3229"/>
                </a:lnTo>
                <a:lnTo>
                  <a:pt x="4880" y="3302"/>
                </a:lnTo>
                <a:lnTo>
                  <a:pt x="4880" y="3339"/>
                </a:lnTo>
                <a:lnTo>
                  <a:pt x="4880" y="3412"/>
                </a:lnTo>
                <a:lnTo>
                  <a:pt x="4916" y="3485"/>
                </a:lnTo>
                <a:lnTo>
                  <a:pt x="4990" y="3522"/>
                </a:lnTo>
                <a:lnTo>
                  <a:pt x="5063" y="3522"/>
                </a:lnTo>
                <a:lnTo>
                  <a:pt x="5613" y="3485"/>
                </a:lnTo>
                <a:lnTo>
                  <a:pt x="6163" y="3412"/>
                </a:lnTo>
                <a:lnTo>
                  <a:pt x="6640" y="3339"/>
                </a:lnTo>
                <a:lnTo>
                  <a:pt x="6860" y="3265"/>
                </a:lnTo>
                <a:lnTo>
                  <a:pt x="6970" y="3192"/>
                </a:lnTo>
                <a:lnTo>
                  <a:pt x="7044" y="3118"/>
                </a:lnTo>
                <a:lnTo>
                  <a:pt x="7044" y="3008"/>
                </a:lnTo>
                <a:lnTo>
                  <a:pt x="7044" y="2972"/>
                </a:lnTo>
                <a:lnTo>
                  <a:pt x="7007" y="2898"/>
                </a:lnTo>
                <a:lnTo>
                  <a:pt x="6897" y="2862"/>
                </a:lnTo>
                <a:lnTo>
                  <a:pt x="6824" y="2825"/>
                </a:lnTo>
                <a:lnTo>
                  <a:pt x="6604" y="2788"/>
                </a:lnTo>
                <a:close/>
                <a:moveTo>
                  <a:pt x="13500" y="1945"/>
                </a:moveTo>
                <a:lnTo>
                  <a:pt x="13280" y="1981"/>
                </a:lnTo>
                <a:lnTo>
                  <a:pt x="13060" y="2018"/>
                </a:lnTo>
                <a:lnTo>
                  <a:pt x="12876" y="2055"/>
                </a:lnTo>
                <a:lnTo>
                  <a:pt x="12693" y="2201"/>
                </a:lnTo>
                <a:lnTo>
                  <a:pt x="12546" y="2275"/>
                </a:lnTo>
                <a:lnTo>
                  <a:pt x="12436" y="2422"/>
                </a:lnTo>
                <a:lnTo>
                  <a:pt x="12289" y="2678"/>
                </a:lnTo>
                <a:lnTo>
                  <a:pt x="12179" y="3008"/>
                </a:lnTo>
                <a:lnTo>
                  <a:pt x="12179" y="3339"/>
                </a:lnTo>
                <a:lnTo>
                  <a:pt x="12179" y="3522"/>
                </a:lnTo>
                <a:lnTo>
                  <a:pt x="12216" y="3669"/>
                </a:lnTo>
                <a:lnTo>
                  <a:pt x="12289" y="3815"/>
                </a:lnTo>
                <a:lnTo>
                  <a:pt x="12363" y="3962"/>
                </a:lnTo>
                <a:lnTo>
                  <a:pt x="12473" y="4109"/>
                </a:lnTo>
                <a:lnTo>
                  <a:pt x="12583" y="4219"/>
                </a:lnTo>
                <a:lnTo>
                  <a:pt x="12729" y="4292"/>
                </a:lnTo>
                <a:lnTo>
                  <a:pt x="12876" y="4366"/>
                </a:lnTo>
                <a:lnTo>
                  <a:pt x="12986" y="4402"/>
                </a:lnTo>
                <a:lnTo>
                  <a:pt x="13096" y="4402"/>
                </a:lnTo>
                <a:lnTo>
                  <a:pt x="13353" y="4329"/>
                </a:lnTo>
                <a:lnTo>
                  <a:pt x="13757" y="4146"/>
                </a:lnTo>
                <a:lnTo>
                  <a:pt x="14197" y="3999"/>
                </a:lnTo>
                <a:lnTo>
                  <a:pt x="14417" y="3852"/>
                </a:lnTo>
                <a:lnTo>
                  <a:pt x="14564" y="3705"/>
                </a:lnTo>
                <a:lnTo>
                  <a:pt x="14600" y="3632"/>
                </a:lnTo>
                <a:lnTo>
                  <a:pt x="14564" y="3559"/>
                </a:lnTo>
                <a:lnTo>
                  <a:pt x="14527" y="3485"/>
                </a:lnTo>
                <a:lnTo>
                  <a:pt x="14453" y="3449"/>
                </a:lnTo>
                <a:lnTo>
                  <a:pt x="14343" y="3412"/>
                </a:lnTo>
                <a:lnTo>
                  <a:pt x="14197" y="3449"/>
                </a:lnTo>
                <a:lnTo>
                  <a:pt x="13940" y="3522"/>
                </a:lnTo>
                <a:lnTo>
                  <a:pt x="13426" y="3742"/>
                </a:lnTo>
                <a:lnTo>
                  <a:pt x="13280" y="3815"/>
                </a:lnTo>
                <a:lnTo>
                  <a:pt x="13133" y="3852"/>
                </a:lnTo>
                <a:lnTo>
                  <a:pt x="12986" y="3852"/>
                </a:lnTo>
                <a:lnTo>
                  <a:pt x="12839" y="3779"/>
                </a:lnTo>
                <a:lnTo>
                  <a:pt x="12766" y="3669"/>
                </a:lnTo>
                <a:lnTo>
                  <a:pt x="12729" y="3559"/>
                </a:lnTo>
                <a:lnTo>
                  <a:pt x="12656" y="3339"/>
                </a:lnTo>
                <a:lnTo>
                  <a:pt x="12656" y="3118"/>
                </a:lnTo>
                <a:lnTo>
                  <a:pt x="12729" y="2898"/>
                </a:lnTo>
                <a:lnTo>
                  <a:pt x="12839" y="2715"/>
                </a:lnTo>
                <a:lnTo>
                  <a:pt x="12986" y="2532"/>
                </a:lnTo>
                <a:lnTo>
                  <a:pt x="13133" y="2458"/>
                </a:lnTo>
                <a:lnTo>
                  <a:pt x="13280" y="2422"/>
                </a:lnTo>
                <a:lnTo>
                  <a:pt x="13610" y="2385"/>
                </a:lnTo>
                <a:lnTo>
                  <a:pt x="13940" y="2348"/>
                </a:lnTo>
                <a:lnTo>
                  <a:pt x="14307" y="2348"/>
                </a:lnTo>
                <a:lnTo>
                  <a:pt x="14307" y="2311"/>
                </a:lnTo>
                <a:lnTo>
                  <a:pt x="14307" y="2275"/>
                </a:lnTo>
                <a:lnTo>
                  <a:pt x="14307" y="2238"/>
                </a:lnTo>
                <a:lnTo>
                  <a:pt x="14123" y="2128"/>
                </a:lnTo>
                <a:lnTo>
                  <a:pt x="13903" y="2055"/>
                </a:lnTo>
                <a:lnTo>
                  <a:pt x="13720" y="1981"/>
                </a:lnTo>
                <a:lnTo>
                  <a:pt x="13500" y="1945"/>
                </a:lnTo>
                <a:close/>
                <a:moveTo>
                  <a:pt x="6787" y="4182"/>
                </a:moveTo>
                <a:lnTo>
                  <a:pt x="6347" y="4292"/>
                </a:lnTo>
                <a:lnTo>
                  <a:pt x="5907" y="4366"/>
                </a:lnTo>
                <a:lnTo>
                  <a:pt x="5466" y="4439"/>
                </a:lnTo>
                <a:lnTo>
                  <a:pt x="5063" y="4549"/>
                </a:lnTo>
                <a:lnTo>
                  <a:pt x="4990" y="4622"/>
                </a:lnTo>
                <a:lnTo>
                  <a:pt x="4953" y="4696"/>
                </a:lnTo>
                <a:lnTo>
                  <a:pt x="4953" y="4806"/>
                </a:lnTo>
                <a:lnTo>
                  <a:pt x="5063" y="4843"/>
                </a:lnTo>
                <a:lnTo>
                  <a:pt x="5283" y="4879"/>
                </a:lnTo>
                <a:lnTo>
                  <a:pt x="5980" y="4879"/>
                </a:lnTo>
                <a:lnTo>
                  <a:pt x="6457" y="4769"/>
                </a:lnTo>
                <a:lnTo>
                  <a:pt x="6897" y="4659"/>
                </a:lnTo>
                <a:lnTo>
                  <a:pt x="6970" y="4622"/>
                </a:lnTo>
                <a:lnTo>
                  <a:pt x="7044" y="4586"/>
                </a:lnTo>
                <a:lnTo>
                  <a:pt x="7080" y="4512"/>
                </a:lnTo>
                <a:lnTo>
                  <a:pt x="7117" y="4439"/>
                </a:lnTo>
                <a:lnTo>
                  <a:pt x="7080" y="4292"/>
                </a:lnTo>
                <a:lnTo>
                  <a:pt x="7007" y="4219"/>
                </a:lnTo>
                <a:lnTo>
                  <a:pt x="6934" y="4182"/>
                </a:lnTo>
                <a:close/>
                <a:moveTo>
                  <a:pt x="11079" y="2055"/>
                </a:moveTo>
                <a:lnTo>
                  <a:pt x="10785" y="2091"/>
                </a:lnTo>
                <a:lnTo>
                  <a:pt x="10565" y="2165"/>
                </a:lnTo>
                <a:lnTo>
                  <a:pt x="10382" y="2311"/>
                </a:lnTo>
                <a:lnTo>
                  <a:pt x="10235" y="2495"/>
                </a:lnTo>
                <a:lnTo>
                  <a:pt x="10198" y="2385"/>
                </a:lnTo>
                <a:lnTo>
                  <a:pt x="10088" y="2348"/>
                </a:lnTo>
                <a:lnTo>
                  <a:pt x="9942" y="2311"/>
                </a:lnTo>
                <a:lnTo>
                  <a:pt x="9611" y="2311"/>
                </a:lnTo>
                <a:lnTo>
                  <a:pt x="9501" y="2348"/>
                </a:lnTo>
                <a:lnTo>
                  <a:pt x="9208" y="2495"/>
                </a:lnTo>
                <a:lnTo>
                  <a:pt x="8988" y="2678"/>
                </a:lnTo>
                <a:lnTo>
                  <a:pt x="8951" y="2568"/>
                </a:lnTo>
                <a:lnTo>
                  <a:pt x="8915" y="2532"/>
                </a:lnTo>
                <a:lnTo>
                  <a:pt x="8878" y="2532"/>
                </a:lnTo>
                <a:lnTo>
                  <a:pt x="8804" y="2568"/>
                </a:lnTo>
                <a:lnTo>
                  <a:pt x="8731" y="2752"/>
                </a:lnTo>
                <a:lnTo>
                  <a:pt x="8658" y="2935"/>
                </a:lnTo>
                <a:lnTo>
                  <a:pt x="8621" y="3339"/>
                </a:lnTo>
                <a:lnTo>
                  <a:pt x="8584" y="3705"/>
                </a:lnTo>
                <a:lnTo>
                  <a:pt x="8621" y="4072"/>
                </a:lnTo>
                <a:lnTo>
                  <a:pt x="8694" y="4439"/>
                </a:lnTo>
                <a:lnTo>
                  <a:pt x="8768" y="4806"/>
                </a:lnTo>
                <a:lnTo>
                  <a:pt x="8804" y="4879"/>
                </a:lnTo>
                <a:lnTo>
                  <a:pt x="8878" y="4953"/>
                </a:lnTo>
                <a:lnTo>
                  <a:pt x="8951" y="4989"/>
                </a:lnTo>
                <a:lnTo>
                  <a:pt x="9061" y="4953"/>
                </a:lnTo>
                <a:lnTo>
                  <a:pt x="9135" y="4916"/>
                </a:lnTo>
                <a:lnTo>
                  <a:pt x="9208" y="4879"/>
                </a:lnTo>
                <a:lnTo>
                  <a:pt x="9245" y="4769"/>
                </a:lnTo>
                <a:lnTo>
                  <a:pt x="9208" y="4659"/>
                </a:lnTo>
                <a:lnTo>
                  <a:pt x="9135" y="4182"/>
                </a:lnTo>
                <a:lnTo>
                  <a:pt x="9098" y="3669"/>
                </a:lnTo>
                <a:lnTo>
                  <a:pt x="9135" y="3339"/>
                </a:lnTo>
                <a:lnTo>
                  <a:pt x="9208" y="3118"/>
                </a:lnTo>
                <a:lnTo>
                  <a:pt x="9391" y="2972"/>
                </a:lnTo>
                <a:lnTo>
                  <a:pt x="9575" y="2825"/>
                </a:lnTo>
                <a:lnTo>
                  <a:pt x="9795" y="2788"/>
                </a:lnTo>
                <a:lnTo>
                  <a:pt x="9868" y="4072"/>
                </a:lnTo>
                <a:lnTo>
                  <a:pt x="9905" y="4146"/>
                </a:lnTo>
                <a:lnTo>
                  <a:pt x="9942" y="4219"/>
                </a:lnTo>
                <a:lnTo>
                  <a:pt x="10015" y="4292"/>
                </a:lnTo>
                <a:lnTo>
                  <a:pt x="10125" y="4292"/>
                </a:lnTo>
                <a:lnTo>
                  <a:pt x="10198" y="4329"/>
                </a:lnTo>
                <a:lnTo>
                  <a:pt x="10272" y="4292"/>
                </a:lnTo>
                <a:lnTo>
                  <a:pt x="10308" y="4219"/>
                </a:lnTo>
                <a:lnTo>
                  <a:pt x="10345" y="4146"/>
                </a:lnTo>
                <a:lnTo>
                  <a:pt x="10455" y="3559"/>
                </a:lnTo>
                <a:lnTo>
                  <a:pt x="10565" y="3008"/>
                </a:lnTo>
                <a:lnTo>
                  <a:pt x="10602" y="2862"/>
                </a:lnTo>
                <a:lnTo>
                  <a:pt x="10675" y="2752"/>
                </a:lnTo>
                <a:lnTo>
                  <a:pt x="10785" y="2642"/>
                </a:lnTo>
                <a:lnTo>
                  <a:pt x="10895" y="2568"/>
                </a:lnTo>
                <a:lnTo>
                  <a:pt x="11079" y="2568"/>
                </a:lnTo>
                <a:lnTo>
                  <a:pt x="11115" y="2642"/>
                </a:lnTo>
                <a:lnTo>
                  <a:pt x="11115" y="2752"/>
                </a:lnTo>
                <a:lnTo>
                  <a:pt x="11115" y="2862"/>
                </a:lnTo>
                <a:lnTo>
                  <a:pt x="11189" y="3449"/>
                </a:lnTo>
                <a:lnTo>
                  <a:pt x="11299" y="4036"/>
                </a:lnTo>
                <a:lnTo>
                  <a:pt x="11372" y="4256"/>
                </a:lnTo>
                <a:lnTo>
                  <a:pt x="11446" y="4512"/>
                </a:lnTo>
                <a:lnTo>
                  <a:pt x="11556" y="4732"/>
                </a:lnTo>
                <a:lnTo>
                  <a:pt x="11629" y="4806"/>
                </a:lnTo>
                <a:lnTo>
                  <a:pt x="11739" y="4843"/>
                </a:lnTo>
                <a:lnTo>
                  <a:pt x="11849" y="4843"/>
                </a:lnTo>
                <a:lnTo>
                  <a:pt x="11922" y="4806"/>
                </a:lnTo>
                <a:lnTo>
                  <a:pt x="11996" y="4769"/>
                </a:lnTo>
                <a:lnTo>
                  <a:pt x="12032" y="4696"/>
                </a:lnTo>
                <a:lnTo>
                  <a:pt x="12069" y="4586"/>
                </a:lnTo>
                <a:lnTo>
                  <a:pt x="11996" y="4476"/>
                </a:lnTo>
                <a:lnTo>
                  <a:pt x="11922" y="4402"/>
                </a:lnTo>
                <a:lnTo>
                  <a:pt x="11886" y="4256"/>
                </a:lnTo>
                <a:lnTo>
                  <a:pt x="11812" y="4072"/>
                </a:lnTo>
                <a:lnTo>
                  <a:pt x="11776" y="3779"/>
                </a:lnTo>
                <a:lnTo>
                  <a:pt x="11666" y="3339"/>
                </a:lnTo>
                <a:lnTo>
                  <a:pt x="11629" y="2862"/>
                </a:lnTo>
                <a:lnTo>
                  <a:pt x="11629" y="2532"/>
                </a:lnTo>
                <a:lnTo>
                  <a:pt x="11592" y="2385"/>
                </a:lnTo>
                <a:lnTo>
                  <a:pt x="11482" y="2275"/>
                </a:lnTo>
                <a:lnTo>
                  <a:pt x="11299" y="2128"/>
                </a:lnTo>
                <a:lnTo>
                  <a:pt x="11189" y="2091"/>
                </a:lnTo>
                <a:lnTo>
                  <a:pt x="11079" y="2055"/>
                </a:lnTo>
                <a:close/>
                <a:moveTo>
                  <a:pt x="2715" y="1138"/>
                </a:moveTo>
                <a:lnTo>
                  <a:pt x="2569" y="1174"/>
                </a:lnTo>
                <a:lnTo>
                  <a:pt x="2422" y="1284"/>
                </a:lnTo>
                <a:lnTo>
                  <a:pt x="2385" y="1358"/>
                </a:lnTo>
                <a:lnTo>
                  <a:pt x="2165" y="1284"/>
                </a:lnTo>
                <a:lnTo>
                  <a:pt x="1762" y="1284"/>
                </a:lnTo>
                <a:lnTo>
                  <a:pt x="1542" y="1358"/>
                </a:lnTo>
                <a:lnTo>
                  <a:pt x="771" y="1504"/>
                </a:lnTo>
                <a:lnTo>
                  <a:pt x="368" y="1651"/>
                </a:lnTo>
                <a:lnTo>
                  <a:pt x="184" y="1725"/>
                </a:lnTo>
                <a:lnTo>
                  <a:pt x="38" y="1835"/>
                </a:lnTo>
                <a:lnTo>
                  <a:pt x="1" y="1908"/>
                </a:lnTo>
                <a:lnTo>
                  <a:pt x="1" y="1981"/>
                </a:lnTo>
                <a:lnTo>
                  <a:pt x="38" y="2018"/>
                </a:lnTo>
                <a:lnTo>
                  <a:pt x="111" y="2055"/>
                </a:lnTo>
                <a:lnTo>
                  <a:pt x="74" y="2348"/>
                </a:lnTo>
                <a:lnTo>
                  <a:pt x="74" y="2642"/>
                </a:lnTo>
                <a:lnTo>
                  <a:pt x="74" y="3705"/>
                </a:lnTo>
                <a:lnTo>
                  <a:pt x="111" y="4843"/>
                </a:lnTo>
                <a:lnTo>
                  <a:pt x="148" y="5980"/>
                </a:lnTo>
                <a:lnTo>
                  <a:pt x="184" y="6090"/>
                </a:lnTo>
                <a:lnTo>
                  <a:pt x="294" y="6200"/>
                </a:lnTo>
                <a:lnTo>
                  <a:pt x="404" y="6236"/>
                </a:lnTo>
                <a:lnTo>
                  <a:pt x="514" y="6200"/>
                </a:lnTo>
                <a:lnTo>
                  <a:pt x="624" y="6236"/>
                </a:lnTo>
                <a:lnTo>
                  <a:pt x="845" y="6273"/>
                </a:lnTo>
                <a:lnTo>
                  <a:pt x="1028" y="6236"/>
                </a:lnTo>
                <a:lnTo>
                  <a:pt x="1395" y="6163"/>
                </a:lnTo>
                <a:lnTo>
                  <a:pt x="2385" y="5980"/>
                </a:lnTo>
                <a:lnTo>
                  <a:pt x="2605" y="5943"/>
                </a:lnTo>
                <a:lnTo>
                  <a:pt x="2752" y="5906"/>
                </a:lnTo>
                <a:lnTo>
                  <a:pt x="2899" y="5833"/>
                </a:lnTo>
                <a:lnTo>
                  <a:pt x="2972" y="5686"/>
                </a:lnTo>
                <a:lnTo>
                  <a:pt x="2972" y="5576"/>
                </a:lnTo>
                <a:lnTo>
                  <a:pt x="2935" y="5503"/>
                </a:lnTo>
                <a:lnTo>
                  <a:pt x="2825" y="5429"/>
                </a:lnTo>
                <a:lnTo>
                  <a:pt x="2679" y="5393"/>
                </a:lnTo>
                <a:lnTo>
                  <a:pt x="2532" y="5393"/>
                </a:lnTo>
                <a:lnTo>
                  <a:pt x="2385" y="5429"/>
                </a:lnTo>
                <a:lnTo>
                  <a:pt x="2055" y="5503"/>
                </a:lnTo>
                <a:lnTo>
                  <a:pt x="1762" y="5576"/>
                </a:lnTo>
                <a:lnTo>
                  <a:pt x="1028" y="5723"/>
                </a:lnTo>
                <a:lnTo>
                  <a:pt x="698" y="5796"/>
                </a:lnTo>
                <a:lnTo>
                  <a:pt x="661" y="4953"/>
                </a:lnTo>
                <a:lnTo>
                  <a:pt x="624" y="4109"/>
                </a:lnTo>
                <a:lnTo>
                  <a:pt x="845" y="4109"/>
                </a:lnTo>
                <a:lnTo>
                  <a:pt x="1028" y="4072"/>
                </a:lnTo>
                <a:lnTo>
                  <a:pt x="1431" y="3962"/>
                </a:lnTo>
                <a:lnTo>
                  <a:pt x="2459" y="3742"/>
                </a:lnTo>
                <a:lnTo>
                  <a:pt x="2495" y="3779"/>
                </a:lnTo>
                <a:lnTo>
                  <a:pt x="2605" y="3779"/>
                </a:lnTo>
                <a:lnTo>
                  <a:pt x="2679" y="3742"/>
                </a:lnTo>
                <a:lnTo>
                  <a:pt x="2752" y="3705"/>
                </a:lnTo>
                <a:lnTo>
                  <a:pt x="2789" y="3669"/>
                </a:lnTo>
                <a:lnTo>
                  <a:pt x="2862" y="3559"/>
                </a:lnTo>
                <a:lnTo>
                  <a:pt x="2899" y="3485"/>
                </a:lnTo>
                <a:lnTo>
                  <a:pt x="2899" y="3412"/>
                </a:lnTo>
                <a:lnTo>
                  <a:pt x="2862" y="3339"/>
                </a:lnTo>
                <a:lnTo>
                  <a:pt x="2825" y="3265"/>
                </a:lnTo>
                <a:lnTo>
                  <a:pt x="2715" y="3155"/>
                </a:lnTo>
                <a:lnTo>
                  <a:pt x="2532" y="3155"/>
                </a:lnTo>
                <a:lnTo>
                  <a:pt x="1431" y="3449"/>
                </a:lnTo>
                <a:lnTo>
                  <a:pt x="1028" y="3522"/>
                </a:lnTo>
                <a:lnTo>
                  <a:pt x="808" y="3595"/>
                </a:lnTo>
                <a:lnTo>
                  <a:pt x="624" y="3632"/>
                </a:lnTo>
                <a:lnTo>
                  <a:pt x="588" y="2788"/>
                </a:lnTo>
                <a:lnTo>
                  <a:pt x="588" y="2458"/>
                </a:lnTo>
                <a:lnTo>
                  <a:pt x="551" y="2091"/>
                </a:lnTo>
                <a:lnTo>
                  <a:pt x="1065" y="1981"/>
                </a:lnTo>
                <a:lnTo>
                  <a:pt x="1615" y="1835"/>
                </a:lnTo>
                <a:lnTo>
                  <a:pt x="1798" y="1798"/>
                </a:lnTo>
                <a:lnTo>
                  <a:pt x="2055" y="1798"/>
                </a:lnTo>
                <a:lnTo>
                  <a:pt x="2165" y="1871"/>
                </a:lnTo>
                <a:lnTo>
                  <a:pt x="2238" y="1908"/>
                </a:lnTo>
                <a:lnTo>
                  <a:pt x="2312" y="1945"/>
                </a:lnTo>
                <a:lnTo>
                  <a:pt x="2422" y="1945"/>
                </a:lnTo>
                <a:lnTo>
                  <a:pt x="2495" y="1908"/>
                </a:lnTo>
                <a:lnTo>
                  <a:pt x="3009" y="1651"/>
                </a:lnTo>
                <a:lnTo>
                  <a:pt x="3082" y="1615"/>
                </a:lnTo>
                <a:lnTo>
                  <a:pt x="3119" y="1578"/>
                </a:lnTo>
                <a:lnTo>
                  <a:pt x="3156" y="1431"/>
                </a:lnTo>
                <a:lnTo>
                  <a:pt x="3119" y="1284"/>
                </a:lnTo>
                <a:lnTo>
                  <a:pt x="3082" y="1248"/>
                </a:lnTo>
                <a:lnTo>
                  <a:pt x="3009" y="1174"/>
                </a:lnTo>
                <a:lnTo>
                  <a:pt x="2862" y="1138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88" name="Google Shape;288;p17"/>
          <p:cNvSpPr/>
          <p:nvPr/>
        </p:nvSpPr>
        <p:spPr>
          <a:xfrm>
            <a:off x="8052572" y="4825260"/>
            <a:ext cx="589992" cy="414129"/>
          </a:xfrm>
          <a:custGeom>
            <a:avLst/>
            <a:gdLst/>
            <a:ahLst/>
            <a:cxnLst/>
            <a:rect l="l" t="t" r="r" b="b"/>
            <a:pathLst>
              <a:path w="20800" h="14600" extrusionOk="0">
                <a:moveTo>
                  <a:pt x="5466" y="441"/>
                </a:moveTo>
                <a:lnTo>
                  <a:pt x="5650" y="478"/>
                </a:lnTo>
                <a:lnTo>
                  <a:pt x="5577" y="478"/>
                </a:lnTo>
                <a:lnTo>
                  <a:pt x="5466" y="441"/>
                </a:lnTo>
                <a:close/>
                <a:moveTo>
                  <a:pt x="4843" y="478"/>
                </a:moveTo>
                <a:lnTo>
                  <a:pt x="4806" y="514"/>
                </a:lnTo>
                <a:lnTo>
                  <a:pt x="4586" y="551"/>
                </a:lnTo>
                <a:lnTo>
                  <a:pt x="4843" y="478"/>
                </a:lnTo>
                <a:close/>
                <a:moveTo>
                  <a:pt x="5173" y="808"/>
                </a:moveTo>
                <a:lnTo>
                  <a:pt x="5210" y="844"/>
                </a:lnTo>
                <a:lnTo>
                  <a:pt x="5246" y="918"/>
                </a:lnTo>
                <a:lnTo>
                  <a:pt x="5356" y="991"/>
                </a:lnTo>
                <a:lnTo>
                  <a:pt x="5503" y="1028"/>
                </a:lnTo>
                <a:lnTo>
                  <a:pt x="5760" y="1028"/>
                </a:lnTo>
                <a:lnTo>
                  <a:pt x="5870" y="991"/>
                </a:lnTo>
                <a:lnTo>
                  <a:pt x="5980" y="991"/>
                </a:lnTo>
                <a:lnTo>
                  <a:pt x="6017" y="1028"/>
                </a:lnTo>
                <a:lnTo>
                  <a:pt x="6053" y="1101"/>
                </a:lnTo>
                <a:lnTo>
                  <a:pt x="6163" y="1431"/>
                </a:lnTo>
                <a:lnTo>
                  <a:pt x="6163" y="1725"/>
                </a:lnTo>
                <a:lnTo>
                  <a:pt x="6127" y="2055"/>
                </a:lnTo>
                <a:lnTo>
                  <a:pt x="6053" y="2348"/>
                </a:lnTo>
                <a:lnTo>
                  <a:pt x="5980" y="2532"/>
                </a:lnTo>
                <a:lnTo>
                  <a:pt x="5907" y="2715"/>
                </a:lnTo>
                <a:lnTo>
                  <a:pt x="5650" y="3009"/>
                </a:lnTo>
                <a:lnTo>
                  <a:pt x="5393" y="3229"/>
                </a:lnTo>
                <a:lnTo>
                  <a:pt x="5063" y="3412"/>
                </a:lnTo>
                <a:lnTo>
                  <a:pt x="5063" y="3375"/>
                </a:lnTo>
                <a:lnTo>
                  <a:pt x="5063" y="3302"/>
                </a:lnTo>
                <a:lnTo>
                  <a:pt x="5026" y="3265"/>
                </a:lnTo>
                <a:lnTo>
                  <a:pt x="4953" y="3229"/>
                </a:lnTo>
                <a:lnTo>
                  <a:pt x="4880" y="3229"/>
                </a:lnTo>
                <a:lnTo>
                  <a:pt x="5063" y="2789"/>
                </a:lnTo>
                <a:lnTo>
                  <a:pt x="5063" y="2715"/>
                </a:lnTo>
                <a:lnTo>
                  <a:pt x="4990" y="2679"/>
                </a:lnTo>
                <a:lnTo>
                  <a:pt x="4953" y="2679"/>
                </a:lnTo>
                <a:lnTo>
                  <a:pt x="4880" y="2715"/>
                </a:lnTo>
                <a:lnTo>
                  <a:pt x="4549" y="3229"/>
                </a:lnTo>
                <a:lnTo>
                  <a:pt x="4329" y="3559"/>
                </a:lnTo>
                <a:lnTo>
                  <a:pt x="4109" y="3522"/>
                </a:lnTo>
                <a:lnTo>
                  <a:pt x="3853" y="3486"/>
                </a:lnTo>
                <a:lnTo>
                  <a:pt x="3706" y="3449"/>
                </a:lnTo>
                <a:lnTo>
                  <a:pt x="3999" y="3192"/>
                </a:lnTo>
                <a:lnTo>
                  <a:pt x="4586" y="2642"/>
                </a:lnTo>
                <a:lnTo>
                  <a:pt x="4586" y="2568"/>
                </a:lnTo>
                <a:lnTo>
                  <a:pt x="4586" y="2495"/>
                </a:lnTo>
                <a:lnTo>
                  <a:pt x="4513" y="2458"/>
                </a:lnTo>
                <a:lnTo>
                  <a:pt x="4439" y="2458"/>
                </a:lnTo>
                <a:lnTo>
                  <a:pt x="3486" y="3119"/>
                </a:lnTo>
                <a:lnTo>
                  <a:pt x="3302" y="3265"/>
                </a:lnTo>
                <a:lnTo>
                  <a:pt x="3229" y="3192"/>
                </a:lnTo>
                <a:lnTo>
                  <a:pt x="3266" y="3082"/>
                </a:lnTo>
                <a:lnTo>
                  <a:pt x="3302" y="3009"/>
                </a:lnTo>
                <a:lnTo>
                  <a:pt x="3266" y="2935"/>
                </a:lnTo>
                <a:lnTo>
                  <a:pt x="3229" y="2899"/>
                </a:lnTo>
                <a:lnTo>
                  <a:pt x="3339" y="2935"/>
                </a:lnTo>
                <a:lnTo>
                  <a:pt x="3669" y="2752"/>
                </a:lnTo>
                <a:lnTo>
                  <a:pt x="4733" y="2055"/>
                </a:lnTo>
                <a:lnTo>
                  <a:pt x="4770" y="1982"/>
                </a:lnTo>
                <a:lnTo>
                  <a:pt x="4770" y="1945"/>
                </a:lnTo>
                <a:lnTo>
                  <a:pt x="4733" y="1872"/>
                </a:lnTo>
                <a:lnTo>
                  <a:pt x="4660" y="1872"/>
                </a:lnTo>
                <a:lnTo>
                  <a:pt x="4329" y="1982"/>
                </a:lnTo>
                <a:lnTo>
                  <a:pt x="3816" y="2202"/>
                </a:lnTo>
                <a:lnTo>
                  <a:pt x="3302" y="2458"/>
                </a:lnTo>
                <a:lnTo>
                  <a:pt x="3082" y="2642"/>
                </a:lnTo>
                <a:lnTo>
                  <a:pt x="2935" y="2789"/>
                </a:lnTo>
                <a:lnTo>
                  <a:pt x="2899" y="2605"/>
                </a:lnTo>
                <a:lnTo>
                  <a:pt x="2899" y="2458"/>
                </a:lnTo>
                <a:lnTo>
                  <a:pt x="3082" y="2385"/>
                </a:lnTo>
                <a:lnTo>
                  <a:pt x="3266" y="2238"/>
                </a:lnTo>
                <a:lnTo>
                  <a:pt x="3632" y="2018"/>
                </a:lnTo>
                <a:lnTo>
                  <a:pt x="4109" y="1725"/>
                </a:lnTo>
                <a:lnTo>
                  <a:pt x="4586" y="1505"/>
                </a:lnTo>
                <a:lnTo>
                  <a:pt x="4660" y="1431"/>
                </a:lnTo>
                <a:lnTo>
                  <a:pt x="4660" y="1358"/>
                </a:lnTo>
                <a:lnTo>
                  <a:pt x="4586" y="1321"/>
                </a:lnTo>
                <a:lnTo>
                  <a:pt x="4513" y="1285"/>
                </a:lnTo>
                <a:lnTo>
                  <a:pt x="4256" y="1358"/>
                </a:lnTo>
                <a:lnTo>
                  <a:pt x="3963" y="1431"/>
                </a:lnTo>
                <a:lnTo>
                  <a:pt x="3706" y="1505"/>
                </a:lnTo>
                <a:lnTo>
                  <a:pt x="3449" y="1651"/>
                </a:lnTo>
                <a:lnTo>
                  <a:pt x="3156" y="1798"/>
                </a:lnTo>
                <a:lnTo>
                  <a:pt x="3302" y="1578"/>
                </a:lnTo>
                <a:lnTo>
                  <a:pt x="3486" y="1358"/>
                </a:lnTo>
                <a:lnTo>
                  <a:pt x="3779" y="1211"/>
                </a:lnTo>
                <a:lnTo>
                  <a:pt x="4109" y="1065"/>
                </a:lnTo>
                <a:lnTo>
                  <a:pt x="4733" y="844"/>
                </a:lnTo>
                <a:lnTo>
                  <a:pt x="4770" y="918"/>
                </a:lnTo>
                <a:lnTo>
                  <a:pt x="4843" y="991"/>
                </a:lnTo>
                <a:lnTo>
                  <a:pt x="4916" y="991"/>
                </a:lnTo>
                <a:lnTo>
                  <a:pt x="4990" y="1028"/>
                </a:lnTo>
                <a:lnTo>
                  <a:pt x="5063" y="991"/>
                </a:lnTo>
                <a:lnTo>
                  <a:pt x="5100" y="955"/>
                </a:lnTo>
                <a:lnTo>
                  <a:pt x="5173" y="881"/>
                </a:lnTo>
                <a:lnTo>
                  <a:pt x="5173" y="808"/>
                </a:lnTo>
                <a:close/>
                <a:moveTo>
                  <a:pt x="9648" y="3302"/>
                </a:moveTo>
                <a:lnTo>
                  <a:pt x="9905" y="3375"/>
                </a:lnTo>
                <a:lnTo>
                  <a:pt x="9905" y="3412"/>
                </a:lnTo>
                <a:lnTo>
                  <a:pt x="10125" y="3632"/>
                </a:lnTo>
                <a:lnTo>
                  <a:pt x="10308" y="3889"/>
                </a:lnTo>
                <a:lnTo>
                  <a:pt x="10162" y="4036"/>
                </a:lnTo>
                <a:lnTo>
                  <a:pt x="9978" y="4182"/>
                </a:lnTo>
                <a:lnTo>
                  <a:pt x="9795" y="4293"/>
                </a:lnTo>
                <a:lnTo>
                  <a:pt x="9612" y="4329"/>
                </a:lnTo>
                <a:lnTo>
                  <a:pt x="9501" y="4293"/>
                </a:lnTo>
                <a:lnTo>
                  <a:pt x="9428" y="4256"/>
                </a:lnTo>
                <a:lnTo>
                  <a:pt x="9501" y="4146"/>
                </a:lnTo>
                <a:lnTo>
                  <a:pt x="9501" y="4072"/>
                </a:lnTo>
                <a:lnTo>
                  <a:pt x="9465" y="3999"/>
                </a:lnTo>
                <a:lnTo>
                  <a:pt x="9391" y="3926"/>
                </a:lnTo>
                <a:lnTo>
                  <a:pt x="9245" y="3926"/>
                </a:lnTo>
                <a:lnTo>
                  <a:pt x="9465" y="3816"/>
                </a:lnTo>
                <a:lnTo>
                  <a:pt x="9501" y="3779"/>
                </a:lnTo>
                <a:lnTo>
                  <a:pt x="9538" y="3742"/>
                </a:lnTo>
                <a:lnTo>
                  <a:pt x="9538" y="3632"/>
                </a:lnTo>
                <a:lnTo>
                  <a:pt x="9465" y="3559"/>
                </a:lnTo>
                <a:lnTo>
                  <a:pt x="9391" y="3522"/>
                </a:lnTo>
                <a:lnTo>
                  <a:pt x="9355" y="3522"/>
                </a:lnTo>
                <a:lnTo>
                  <a:pt x="9061" y="3632"/>
                </a:lnTo>
                <a:lnTo>
                  <a:pt x="9208" y="3375"/>
                </a:lnTo>
                <a:lnTo>
                  <a:pt x="9281" y="3412"/>
                </a:lnTo>
                <a:lnTo>
                  <a:pt x="9355" y="3412"/>
                </a:lnTo>
                <a:lnTo>
                  <a:pt x="9501" y="3375"/>
                </a:lnTo>
                <a:lnTo>
                  <a:pt x="9648" y="3302"/>
                </a:lnTo>
                <a:close/>
                <a:moveTo>
                  <a:pt x="1505" y="4329"/>
                </a:moveTo>
                <a:lnTo>
                  <a:pt x="1615" y="4366"/>
                </a:lnTo>
                <a:lnTo>
                  <a:pt x="1725" y="4439"/>
                </a:lnTo>
                <a:lnTo>
                  <a:pt x="1872" y="4586"/>
                </a:lnTo>
                <a:lnTo>
                  <a:pt x="1908" y="4769"/>
                </a:lnTo>
                <a:lnTo>
                  <a:pt x="1945" y="4916"/>
                </a:lnTo>
                <a:lnTo>
                  <a:pt x="1908" y="5100"/>
                </a:lnTo>
                <a:lnTo>
                  <a:pt x="1872" y="5246"/>
                </a:lnTo>
                <a:lnTo>
                  <a:pt x="1762" y="5393"/>
                </a:lnTo>
                <a:lnTo>
                  <a:pt x="1615" y="5503"/>
                </a:lnTo>
                <a:lnTo>
                  <a:pt x="1468" y="5576"/>
                </a:lnTo>
                <a:lnTo>
                  <a:pt x="1432" y="5430"/>
                </a:lnTo>
                <a:lnTo>
                  <a:pt x="1432" y="5283"/>
                </a:lnTo>
                <a:lnTo>
                  <a:pt x="1432" y="5210"/>
                </a:lnTo>
                <a:lnTo>
                  <a:pt x="1395" y="5136"/>
                </a:lnTo>
                <a:lnTo>
                  <a:pt x="1395" y="5063"/>
                </a:lnTo>
                <a:lnTo>
                  <a:pt x="1321" y="4989"/>
                </a:lnTo>
                <a:lnTo>
                  <a:pt x="1285" y="4953"/>
                </a:lnTo>
                <a:lnTo>
                  <a:pt x="1175" y="4989"/>
                </a:lnTo>
                <a:lnTo>
                  <a:pt x="1028" y="5063"/>
                </a:lnTo>
                <a:lnTo>
                  <a:pt x="1138" y="4989"/>
                </a:lnTo>
                <a:lnTo>
                  <a:pt x="1321" y="4879"/>
                </a:lnTo>
                <a:lnTo>
                  <a:pt x="1468" y="4769"/>
                </a:lnTo>
                <a:lnTo>
                  <a:pt x="1542" y="4696"/>
                </a:lnTo>
                <a:lnTo>
                  <a:pt x="1505" y="4623"/>
                </a:lnTo>
                <a:lnTo>
                  <a:pt x="1468" y="4549"/>
                </a:lnTo>
                <a:lnTo>
                  <a:pt x="1395" y="4513"/>
                </a:lnTo>
                <a:lnTo>
                  <a:pt x="1432" y="4476"/>
                </a:lnTo>
                <a:lnTo>
                  <a:pt x="1468" y="4439"/>
                </a:lnTo>
                <a:lnTo>
                  <a:pt x="1468" y="4403"/>
                </a:lnTo>
                <a:lnTo>
                  <a:pt x="1432" y="4329"/>
                </a:lnTo>
                <a:close/>
                <a:moveTo>
                  <a:pt x="1138" y="5576"/>
                </a:moveTo>
                <a:lnTo>
                  <a:pt x="1138" y="5650"/>
                </a:lnTo>
                <a:lnTo>
                  <a:pt x="1028" y="5613"/>
                </a:lnTo>
                <a:lnTo>
                  <a:pt x="1138" y="5576"/>
                </a:lnTo>
                <a:close/>
                <a:moveTo>
                  <a:pt x="7887" y="5907"/>
                </a:moveTo>
                <a:lnTo>
                  <a:pt x="8218" y="5980"/>
                </a:lnTo>
                <a:lnTo>
                  <a:pt x="8291" y="6090"/>
                </a:lnTo>
                <a:lnTo>
                  <a:pt x="8401" y="6163"/>
                </a:lnTo>
                <a:lnTo>
                  <a:pt x="8511" y="6273"/>
                </a:lnTo>
                <a:lnTo>
                  <a:pt x="8621" y="6383"/>
                </a:lnTo>
                <a:lnTo>
                  <a:pt x="8694" y="6530"/>
                </a:lnTo>
                <a:lnTo>
                  <a:pt x="8768" y="6677"/>
                </a:lnTo>
                <a:lnTo>
                  <a:pt x="8805" y="6934"/>
                </a:lnTo>
                <a:lnTo>
                  <a:pt x="8768" y="7154"/>
                </a:lnTo>
                <a:lnTo>
                  <a:pt x="8658" y="7374"/>
                </a:lnTo>
                <a:lnTo>
                  <a:pt x="8548" y="7557"/>
                </a:lnTo>
                <a:lnTo>
                  <a:pt x="8438" y="7704"/>
                </a:lnTo>
                <a:lnTo>
                  <a:pt x="8291" y="7814"/>
                </a:lnTo>
                <a:lnTo>
                  <a:pt x="8144" y="7887"/>
                </a:lnTo>
                <a:lnTo>
                  <a:pt x="7998" y="7961"/>
                </a:lnTo>
                <a:lnTo>
                  <a:pt x="8071" y="7594"/>
                </a:lnTo>
                <a:lnTo>
                  <a:pt x="8071" y="7520"/>
                </a:lnTo>
                <a:lnTo>
                  <a:pt x="8034" y="7484"/>
                </a:lnTo>
                <a:lnTo>
                  <a:pt x="7961" y="7484"/>
                </a:lnTo>
                <a:lnTo>
                  <a:pt x="7924" y="7520"/>
                </a:lnTo>
                <a:lnTo>
                  <a:pt x="7741" y="7741"/>
                </a:lnTo>
                <a:lnTo>
                  <a:pt x="7557" y="7997"/>
                </a:lnTo>
                <a:lnTo>
                  <a:pt x="7264" y="7924"/>
                </a:lnTo>
                <a:lnTo>
                  <a:pt x="7484" y="7594"/>
                </a:lnTo>
                <a:lnTo>
                  <a:pt x="7741" y="7337"/>
                </a:lnTo>
                <a:lnTo>
                  <a:pt x="7741" y="7264"/>
                </a:lnTo>
                <a:lnTo>
                  <a:pt x="7741" y="7227"/>
                </a:lnTo>
                <a:lnTo>
                  <a:pt x="7631" y="7227"/>
                </a:lnTo>
                <a:lnTo>
                  <a:pt x="7447" y="7337"/>
                </a:lnTo>
                <a:lnTo>
                  <a:pt x="7264" y="7447"/>
                </a:lnTo>
                <a:lnTo>
                  <a:pt x="7080" y="7594"/>
                </a:lnTo>
                <a:lnTo>
                  <a:pt x="6934" y="7777"/>
                </a:lnTo>
                <a:lnTo>
                  <a:pt x="6860" y="7704"/>
                </a:lnTo>
                <a:lnTo>
                  <a:pt x="6714" y="7557"/>
                </a:lnTo>
                <a:lnTo>
                  <a:pt x="7227" y="7264"/>
                </a:lnTo>
                <a:lnTo>
                  <a:pt x="7741" y="6934"/>
                </a:lnTo>
                <a:lnTo>
                  <a:pt x="7741" y="6897"/>
                </a:lnTo>
                <a:lnTo>
                  <a:pt x="7704" y="6860"/>
                </a:lnTo>
                <a:lnTo>
                  <a:pt x="7411" y="6860"/>
                </a:lnTo>
                <a:lnTo>
                  <a:pt x="7080" y="6934"/>
                </a:lnTo>
                <a:lnTo>
                  <a:pt x="6787" y="7044"/>
                </a:lnTo>
                <a:lnTo>
                  <a:pt x="6530" y="7227"/>
                </a:lnTo>
                <a:lnTo>
                  <a:pt x="6494" y="7007"/>
                </a:lnTo>
                <a:lnTo>
                  <a:pt x="6494" y="6750"/>
                </a:lnTo>
                <a:lnTo>
                  <a:pt x="6604" y="6713"/>
                </a:lnTo>
                <a:lnTo>
                  <a:pt x="6970" y="6603"/>
                </a:lnTo>
                <a:lnTo>
                  <a:pt x="7117" y="6530"/>
                </a:lnTo>
                <a:lnTo>
                  <a:pt x="7301" y="6420"/>
                </a:lnTo>
                <a:lnTo>
                  <a:pt x="7337" y="6347"/>
                </a:lnTo>
                <a:lnTo>
                  <a:pt x="7337" y="6310"/>
                </a:lnTo>
                <a:lnTo>
                  <a:pt x="7301" y="6310"/>
                </a:lnTo>
                <a:lnTo>
                  <a:pt x="7007" y="6273"/>
                </a:lnTo>
                <a:lnTo>
                  <a:pt x="6750" y="6310"/>
                </a:lnTo>
                <a:lnTo>
                  <a:pt x="6750" y="6310"/>
                </a:lnTo>
                <a:lnTo>
                  <a:pt x="6860" y="6200"/>
                </a:lnTo>
                <a:lnTo>
                  <a:pt x="6970" y="6090"/>
                </a:lnTo>
                <a:lnTo>
                  <a:pt x="7117" y="6017"/>
                </a:lnTo>
                <a:lnTo>
                  <a:pt x="7264" y="5943"/>
                </a:lnTo>
                <a:lnTo>
                  <a:pt x="7557" y="5907"/>
                </a:lnTo>
                <a:close/>
                <a:moveTo>
                  <a:pt x="4953" y="1"/>
                </a:moveTo>
                <a:lnTo>
                  <a:pt x="4733" y="37"/>
                </a:lnTo>
                <a:lnTo>
                  <a:pt x="4476" y="111"/>
                </a:lnTo>
                <a:lnTo>
                  <a:pt x="4256" y="184"/>
                </a:lnTo>
                <a:lnTo>
                  <a:pt x="4036" y="294"/>
                </a:lnTo>
                <a:lnTo>
                  <a:pt x="3632" y="551"/>
                </a:lnTo>
                <a:lnTo>
                  <a:pt x="3302" y="881"/>
                </a:lnTo>
                <a:lnTo>
                  <a:pt x="2972" y="1248"/>
                </a:lnTo>
                <a:lnTo>
                  <a:pt x="2679" y="1651"/>
                </a:lnTo>
                <a:lnTo>
                  <a:pt x="2569" y="1872"/>
                </a:lnTo>
                <a:lnTo>
                  <a:pt x="2495" y="2092"/>
                </a:lnTo>
                <a:lnTo>
                  <a:pt x="2422" y="2348"/>
                </a:lnTo>
                <a:lnTo>
                  <a:pt x="2385" y="2568"/>
                </a:lnTo>
                <a:lnTo>
                  <a:pt x="2422" y="2789"/>
                </a:lnTo>
                <a:lnTo>
                  <a:pt x="2459" y="2935"/>
                </a:lnTo>
                <a:lnTo>
                  <a:pt x="2532" y="3119"/>
                </a:lnTo>
                <a:lnTo>
                  <a:pt x="2605" y="3265"/>
                </a:lnTo>
                <a:lnTo>
                  <a:pt x="2495" y="3339"/>
                </a:lnTo>
                <a:lnTo>
                  <a:pt x="2018" y="3559"/>
                </a:lnTo>
                <a:lnTo>
                  <a:pt x="1798" y="3706"/>
                </a:lnTo>
                <a:lnTo>
                  <a:pt x="1688" y="3779"/>
                </a:lnTo>
                <a:lnTo>
                  <a:pt x="1578" y="3852"/>
                </a:lnTo>
                <a:lnTo>
                  <a:pt x="1065" y="3852"/>
                </a:lnTo>
                <a:lnTo>
                  <a:pt x="881" y="3926"/>
                </a:lnTo>
                <a:lnTo>
                  <a:pt x="735" y="3999"/>
                </a:lnTo>
                <a:lnTo>
                  <a:pt x="588" y="4109"/>
                </a:lnTo>
                <a:lnTo>
                  <a:pt x="478" y="4256"/>
                </a:lnTo>
                <a:lnTo>
                  <a:pt x="368" y="4403"/>
                </a:lnTo>
                <a:lnTo>
                  <a:pt x="184" y="4623"/>
                </a:lnTo>
                <a:lnTo>
                  <a:pt x="74" y="4879"/>
                </a:lnTo>
                <a:lnTo>
                  <a:pt x="38" y="4989"/>
                </a:lnTo>
                <a:lnTo>
                  <a:pt x="1" y="5136"/>
                </a:lnTo>
                <a:lnTo>
                  <a:pt x="38" y="5283"/>
                </a:lnTo>
                <a:lnTo>
                  <a:pt x="74" y="5430"/>
                </a:lnTo>
                <a:lnTo>
                  <a:pt x="184" y="5576"/>
                </a:lnTo>
                <a:lnTo>
                  <a:pt x="258" y="5723"/>
                </a:lnTo>
                <a:lnTo>
                  <a:pt x="404" y="5833"/>
                </a:lnTo>
                <a:lnTo>
                  <a:pt x="514" y="5943"/>
                </a:lnTo>
                <a:lnTo>
                  <a:pt x="661" y="6017"/>
                </a:lnTo>
                <a:lnTo>
                  <a:pt x="845" y="6053"/>
                </a:lnTo>
                <a:lnTo>
                  <a:pt x="1175" y="6127"/>
                </a:lnTo>
                <a:lnTo>
                  <a:pt x="1358" y="6127"/>
                </a:lnTo>
                <a:lnTo>
                  <a:pt x="1505" y="6090"/>
                </a:lnTo>
                <a:lnTo>
                  <a:pt x="1688" y="6053"/>
                </a:lnTo>
                <a:lnTo>
                  <a:pt x="1835" y="5980"/>
                </a:lnTo>
                <a:lnTo>
                  <a:pt x="2055" y="5760"/>
                </a:lnTo>
                <a:lnTo>
                  <a:pt x="2275" y="5503"/>
                </a:lnTo>
                <a:lnTo>
                  <a:pt x="2385" y="5210"/>
                </a:lnTo>
                <a:lnTo>
                  <a:pt x="2422" y="5063"/>
                </a:lnTo>
                <a:lnTo>
                  <a:pt x="2422" y="4879"/>
                </a:lnTo>
                <a:lnTo>
                  <a:pt x="2385" y="4733"/>
                </a:lnTo>
                <a:lnTo>
                  <a:pt x="2349" y="4586"/>
                </a:lnTo>
                <a:lnTo>
                  <a:pt x="2275" y="4403"/>
                </a:lnTo>
                <a:lnTo>
                  <a:pt x="2202" y="4256"/>
                </a:lnTo>
                <a:lnTo>
                  <a:pt x="2092" y="4146"/>
                </a:lnTo>
                <a:lnTo>
                  <a:pt x="2055" y="4109"/>
                </a:lnTo>
                <a:lnTo>
                  <a:pt x="2165" y="4036"/>
                </a:lnTo>
                <a:lnTo>
                  <a:pt x="2495" y="3816"/>
                </a:lnTo>
                <a:lnTo>
                  <a:pt x="2679" y="3669"/>
                </a:lnTo>
                <a:lnTo>
                  <a:pt x="2862" y="3522"/>
                </a:lnTo>
                <a:lnTo>
                  <a:pt x="3119" y="3706"/>
                </a:lnTo>
                <a:lnTo>
                  <a:pt x="3156" y="3779"/>
                </a:lnTo>
                <a:lnTo>
                  <a:pt x="3229" y="3816"/>
                </a:lnTo>
                <a:lnTo>
                  <a:pt x="3339" y="3816"/>
                </a:lnTo>
                <a:lnTo>
                  <a:pt x="3706" y="3962"/>
                </a:lnTo>
                <a:lnTo>
                  <a:pt x="4109" y="4036"/>
                </a:lnTo>
                <a:lnTo>
                  <a:pt x="4513" y="4072"/>
                </a:lnTo>
                <a:lnTo>
                  <a:pt x="4880" y="3999"/>
                </a:lnTo>
                <a:lnTo>
                  <a:pt x="5246" y="3889"/>
                </a:lnTo>
                <a:lnTo>
                  <a:pt x="5283" y="3962"/>
                </a:lnTo>
                <a:lnTo>
                  <a:pt x="5320" y="4036"/>
                </a:lnTo>
                <a:lnTo>
                  <a:pt x="5540" y="4219"/>
                </a:lnTo>
                <a:lnTo>
                  <a:pt x="5723" y="4439"/>
                </a:lnTo>
                <a:lnTo>
                  <a:pt x="5980" y="4916"/>
                </a:lnTo>
                <a:lnTo>
                  <a:pt x="6200" y="5430"/>
                </a:lnTo>
                <a:lnTo>
                  <a:pt x="6347" y="5650"/>
                </a:lnTo>
                <a:lnTo>
                  <a:pt x="6530" y="5870"/>
                </a:lnTo>
                <a:lnTo>
                  <a:pt x="6347" y="6017"/>
                </a:lnTo>
                <a:lnTo>
                  <a:pt x="6237" y="6200"/>
                </a:lnTo>
                <a:lnTo>
                  <a:pt x="6127" y="6383"/>
                </a:lnTo>
                <a:lnTo>
                  <a:pt x="6053" y="6567"/>
                </a:lnTo>
                <a:lnTo>
                  <a:pt x="5797" y="6713"/>
                </a:lnTo>
                <a:lnTo>
                  <a:pt x="5723" y="6824"/>
                </a:lnTo>
                <a:lnTo>
                  <a:pt x="5723" y="6934"/>
                </a:lnTo>
                <a:lnTo>
                  <a:pt x="5760" y="7044"/>
                </a:lnTo>
                <a:lnTo>
                  <a:pt x="5833" y="7080"/>
                </a:lnTo>
                <a:lnTo>
                  <a:pt x="6017" y="7080"/>
                </a:lnTo>
                <a:lnTo>
                  <a:pt x="6053" y="7300"/>
                </a:lnTo>
                <a:lnTo>
                  <a:pt x="6127" y="7520"/>
                </a:lnTo>
                <a:lnTo>
                  <a:pt x="6127" y="7631"/>
                </a:lnTo>
                <a:lnTo>
                  <a:pt x="6127" y="7741"/>
                </a:lnTo>
                <a:lnTo>
                  <a:pt x="6200" y="7814"/>
                </a:lnTo>
                <a:lnTo>
                  <a:pt x="6310" y="7851"/>
                </a:lnTo>
                <a:lnTo>
                  <a:pt x="6347" y="7851"/>
                </a:lnTo>
                <a:lnTo>
                  <a:pt x="6494" y="8034"/>
                </a:lnTo>
                <a:lnTo>
                  <a:pt x="6640" y="8144"/>
                </a:lnTo>
                <a:lnTo>
                  <a:pt x="6787" y="8254"/>
                </a:lnTo>
                <a:lnTo>
                  <a:pt x="6860" y="8291"/>
                </a:lnTo>
                <a:lnTo>
                  <a:pt x="6934" y="8327"/>
                </a:lnTo>
                <a:lnTo>
                  <a:pt x="7191" y="8438"/>
                </a:lnTo>
                <a:lnTo>
                  <a:pt x="7447" y="8474"/>
                </a:lnTo>
                <a:lnTo>
                  <a:pt x="7741" y="8474"/>
                </a:lnTo>
                <a:lnTo>
                  <a:pt x="7998" y="8438"/>
                </a:lnTo>
                <a:lnTo>
                  <a:pt x="8254" y="8364"/>
                </a:lnTo>
                <a:lnTo>
                  <a:pt x="8511" y="8254"/>
                </a:lnTo>
                <a:lnTo>
                  <a:pt x="8731" y="8071"/>
                </a:lnTo>
                <a:lnTo>
                  <a:pt x="8915" y="7887"/>
                </a:lnTo>
                <a:lnTo>
                  <a:pt x="9098" y="7631"/>
                </a:lnTo>
                <a:lnTo>
                  <a:pt x="9245" y="7300"/>
                </a:lnTo>
                <a:lnTo>
                  <a:pt x="9281" y="7007"/>
                </a:lnTo>
                <a:lnTo>
                  <a:pt x="9318" y="6824"/>
                </a:lnTo>
                <a:lnTo>
                  <a:pt x="9281" y="6677"/>
                </a:lnTo>
                <a:lnTo>
                  <a:pt x="9208" y="6457"/>
                </a:lnTo>
                <a:lnTo>
                  <a:pt x="9135" y="6200"/>
                </a:lnTo>
                <a:lnTo>
                  <a:pt x="8951" y="5980"/>
                </a:lnTo>
                <a:lnTo>
                  <a:pt x="8878" y="5907"/>
                </a:lnTo>
                <a:lnTo>
                  <a:pt x="8768" y="5833"/>
                </a:lnTo>
                <a:lnTo>
                  <a:pt x="8805" y="5686"/>
                </a:lnTo>
                <a:lnTo>
                  <a:pt x="9025" y="5246"/>
                </a:lnTo>
                <a:lnTo>
                  <a:pt x="9208" y="4769"/>
                </a:lnTo>
                <a:lnTo>
                  <a:pt x="9428" y="4806"/>
                </a:lnTo>
                <a:lnTo>
                  <a:pt x="9648" y="4806"/>
                </a:lnTo>
                <a:lnTo>
                  <a:pt x="9832" y="4733"/>
                </a:lnTo>
                <a:lnTo>
                  <a:pt x="10052" y="4659"/>
                </a:lnTo>
                <a:lnTo>
                  <a:pt x="10235" y="4549"/>
                </a:lnTo>
                <a:lnTo>
                  <a:pt x="10419" y="4403"/>
                </a:lnTo>
                <a:lnTo>
                  <a:pt x="10712" y="4109"/>
                </a:lnTo>
                <a:lnTo>
                  <a:pt x="10785" y="3962"/>
                </a:lnTo>
                <a:lnTo>
                  <a:pt x="10785" y="3816"/>
                </a:lnTo>
                <a:lnTo>
                  <a:pt x="10639" y="3559"/>
                </a:lnTo>
                <a:lnTo>
                  <a:pt x="10492" y="3339"/>
                </a:lnTo>
                <a:lnTo>
                  <a:pt x="10345" y="3155"/>
                </a:lnTo>
                <a:lnTo>
                  <a:pt x="10125" y="2972"/>
                </a:lnTo>
                <a:lnTo>
                  <a:pt x="9905" y="2825"/>
                </a:lnTo>
                <a:lnTo>
                  <a:pt x="9795" y="2789"/>
                </a:lnTo>
                <a:lnTo>
                  <a:pt x="9685" y="2752"/>
                </a:lnTo>
                <a:lnTo>
                  <a:pt x="9501" y="2862"/>
                </a:lnTo>
                <a:lnTo>
                  <a:pt x="9391" y="2825"/>
                </a:lnTo>
                <a:lnTo>
                  <a:pt x="9318" y="2862"/>
                </a:lnTo>
                <a:lnTo>
                  <a:pt x="9025" y="3009"/>
                </a:lnTo>
                <a:lnTo>
                  <a:pt x="8768" y="3192"/>
                </a:lnTo>
                <a:lnTo>
                  <a:pt x="8658" y="3302"/>
                </a:lnTo>
                <a:lnTo>
                  <a:pt x="8548" y="3449"/>
                </a:lnTo>
                <a:lnTo>
                  <a:pt x="8474" y="3559"/>
                </a:lnTo>
                <a:lnTo>
                  <a:pt x="8438" y="3742"/>
                </a:lnTo>
                <a:lnTo>
                  <a:pt x="8438" y="3852"/>
                </a:lnTo>
                <a:lnTo>
                  <a:pt x="8438" y="3962"/>
                </a:lnTo>
                <a:lnTo>
                  <a:pt x="8474" y="4182"/>
                </a:lnTo>
                <a:lnTo>
                  <a:pt x="8621" y="4403"/>
                </a:lnTo>
                <a:lnTo>
                  <a:pt x="8768" y="4549"/>
                </a:lnTo>
                <a:lnTo>
                  <a:pt x="8878" y="4623"/>
                </a:lnTo>
                <a:lnTo>
                  <a:pt x="8694" y="4879"/>
                </a:lnTo>
                <a:lnTo>
                  <a:pt x="8548" y="5136"/>
                </a:lnTo>
                <a:lnTo>
                  <a:pt x="8291" y="5613"/>
                </a:lnTo>
                <a:lnTo>
                  <a:pt x="8144" y="5540"/>
                </a:lnTo>
                <a:lnTo>
                  <a:pt x="7961" y="5503"/>
                </a:lnTo>
                <a:lnTo>
                  <a:pt x="7777" y="5466"/>
                </a:lnTo>
                <a:lnTo>
                  <a:pt x="7411" y="5466"/>
                </a:lnTo>
                <a:lnTo>
                  <a:pt x="7227" y="5503"/>
                </a:lnTo>
                <a:lnTo>
                  <a:pt x="7044" y="5540"/>
                </a:lnTo>
                <a:lnTo>
                  <a:pt x="6860" y="5650"/>
                </a:lnTo>
                <a:lnTo>
                  <a:pt x="6750" y="5320"/>
                </a:lnTo>
                <a:lnTo>
                  <a:pt x="6604" y="5026"/>
                </a:lnTo>
                <a:lnTo>
                  <a:pt x="6273" y="4476"/>
                </a:lnTo>
                <a:lnTo>
                  <a:pt x="6163" y="4256"/>
                </a:lnTo>
                <a:lnTo>
                  <a:pt x="6053" y="4072"/>
                </a:lnTo>
                <a:lnTo>
                  <a:pt x="5870" y="3889"/>
                </a:lnTo>
                <a:lnTo>
                  <a:pt x="5687" y="3779"/>
                </a:lnTo>
                <a:lnTo>
                  <a:pt x="5723" y="3706"/>
                </a:lnTo>
                <a:lnTo>
                  <a:pt x="5723" y="3632"/>
                </a:lnTo>
                <a:lnTo>
                  <a:pt x="5907" y="3486"/>
                </a:lnTo>
                <a:lnTo>
                  <a:pt x="6053" y="3339"/>
                </a:lnTo>
                <a:lnTo>
                  <a:pt x="6200" y="3155"/>
                </a:lnTo>
                <a:lnTo>
                  <a:pt x="6347" y="2972"/>
                </a:lnTo>
                <a:lnTo>
                  <a:pt x="6457" y="2752"/>
                </a:lnTo>
                <a:lnTo>
                  <a:pt x="6530" y="2532"/>
                </a:lnTo>
                <a:lnTo>
                  <a:pt x="6604" y="2312"/>
                </a:lnTo>
                <a:lnTo>
                  <a:pt x="6677" y="2055"/>
                </a:lnTo>
                <a:lnTo>
                  <a:pt x="6677" y="1615"/>
                </a:lnTo>
                <a:lnTo>
                  <a:pt x="6677" y="1358"/>
                </a:lnTo>
                <a:lnTo>
                  <a:pt x="6640" y="1138"/>
                </a:lnTo>
                <a:lnTo>
                  <a:pt x="6567" y="881"/>
                </a:lnTo>
                <a:lnTo>
                  <a:pt x="6457" y="698"/>
                </a:lnTo>
                <a:lnTo>
                  <a:pt x="6273" y="551"/>
                </a:lnTo>
                <a:lnTo>
                  <a:pt x="6200" y="478"/>
                </a:lnTo>
                <a:lnTo>
                  <a:pt x="6090" y="478"/>
                </a:lnTo>
                <a:lnTo>
                  <a:pt x="6017" y="331"/>
                </a:lnTo>
                <a:lnTo>
                  <a:pt x="5907" y="221"/>
                </a:lnTo>
                <a:lnTo>
                  <a:pt x="5760" y="148"/>
                </a:lnTo>
                <a:lnTo>
                  <a:pt x="5613" y="74"/>
                </a:lnTo>
                <a:lnTo>
                  <a:pt x="5283" y="1"/>
                </a:lnTo>
                <a:close/>
                <a:moveTo>
                  <a:pt x="15114" y="6750"/>
                </a:moveTo>
                <a:lnTo>
                  <a:pt x="15187" y="6787"/>
                </a:lnTo>
                <a:lnTo>
                  <a:pt x="15481" y="6897"/>
                </a:lnTo>
                <a:lnTo>
                  <a:pt x="15591" y="6970"/>
                </a:lnTo>
                <a:lnTo>
                  <a:pt x="15737" y="7044"/>
                </a:lnTo>
                <a:lnTo>
                  <a:pt x="15847" y="7190"/>
                </a:lnTo>
                <a:lnTo>
                  <a:pt x="15921" y="7337"/>
                </a:lnTo>
                <a:lnTo>
                  <a:pt x="16068" y="7667"/>
                </a:lnTo>
                <a:lnTo>
                  <a:pt x="16141" y="8034"/>
                </a:lnTo>
                <a:lnTo>
                  <a:pt x="16178" y="8438"/>
                </a:lnTo>
                <a:lnTo>
                  <a:pt x="16178" y="8621"/>
                </a:lnTo>
                <a:lnTo>
                  <a:pt x="16141" y="8804"/>
                </a:lnTo>
                <a:lnTo>
                  <a:pt x="16068" y="8988"/>
                </a:lnTo>
                <a:lnTo>
                  <a:pt x="15957" y="9134"/>
                </a:lnTo>
                <a:lnTo>
                  <a:pt x="15701" y="9355"/>
                </a:lnTo>
                <a:lnTo>
                  <a:pt x="15407" y="9575"/>
                </a:lnTo>
                <a:lnTo>
                  <a:pt x="15077" y="9758"/>
                </a:lnTo>
                <a:lnTo>
                  <a:pt x="14710" y="9905"/>
                </a:lnTo>
                <a:lnTo>
                  <a:pt x="14710" y="9905"/>
                </a:lnTo>
                <a:lnTo>
                  <a:pt x="15187" y="9208"/>
                </a:lnTo>
                <a:lnTo>
                  <a:pt x="15187" y="9134"/>
                </a:lnTo>
                <a:lnTo>
                  <a:pt x="15150" y="9098"/>
                </a:lnTo>
                <a:lnTo>
                  <a:pt x="15114" y="9061"/>
                </a:lnTo>
                <a:lnTo>
                  <a:pt x="15040" y="9098"/>
                </a:lnTo>
                <a:lnTo>
                  <a:pt x="14564" y="9538"/>
                </a:lnTo>
                <a:lnTo>
                  <a:pt x="14123" y="9978"/>
                </a:lnTo>
                <a:lnTo>
                  <a:pt x="13940" y="9978"/>
                </a:lnTo>
                <a:lnTo>
                  <a:pt x="13757" y="9905"/>
                </a:lnTo>
                <a:lnTo>
                  <a:pt x="13940" y="9648"/>
                </a:lnTo>
                <a:lnTo>
                  <a:pt x="14160" y="9391"/>
                </a:lnTo>
                <a:lnTo>
                  <a:pt x="14380" y="9134"/>
                </a:lnTo>
                <a:lnTo>
                  <a:pt x="14637" y="8914"/>
                </a:lnTo>
                <a:lnTo>
                  <a:pt x="14674" y="8841"/>
                </a:lnTo>
                <a:lnTo>
                  <a:pt x="14674" y="8804"/>
                </a:lnTo>
                <a:lnTo>
                  <a:pt x="14637" y="8731"/>
                </a:lnTo>
                <a:lnTo>
                  <a:pt x="14564" y="8731"/>
                </a:lnTo>
                <a:lnTo>
                  <a:pt x="14784" y="8584"/>
                </a:lnTo>
                <a:lnTo>
                  <a:pt x="14820" y="8511"/>
                </a:lnTo>
                <a:lnTo>
                  <a:pt x="14784" y="8438"/>
                </a:lnTo>
                <a:lnTo>
                  <a:pt x="14710" y="8401"/>
                </a:lnTo>
                <a:lnTo>
                  <a:pt x="14637" y="8401"/>
                </a:lnTo>
                <a:lnTo>
                  <a:pt x="14233" y="8621"/>
                </a:lnTo>
                <a:lnTo>
                  <a:pt x="13867" y="8841"/>
                </a:lnTo>
                <a:lnTo>
                  <a:pt x="13500" y="9061"/>
                </a:lnTo>
                <a:lnTo>
                  <a:pt x="13170" y="9318"/>
                </a:lnTo>
                <a:lnTo>
                  <a:pt x="13060" y="9098"/>
                </a:lnTo>
                <a:lnTo>
                  <a:pt x="13720" y="8658"/>
                </a:lnTo>
                <a:lnTo>
                  <a:pt x="14417" y="8291"/>
                </a:lnTo>
                <a:lnTo>
                  <a:pt x="14454" y="8217"/>
                </a:lnTo>
                <a:lnTo>
                  <a:pt x="14454" y="8144"/>
                </a:lnTo>
                <a:lnTo>
                  <a:pt x="14417" y="8107"/>
                </a:lnTo>
                <a:lnTo>
                  <a:pt x="14343" y="8107"/>
                </a:lnTo>
                <a:lnTo>
                  <a:pt x="13647" y="8364"/>
                </a:lnTo>
                <a:lnTo>
                  <a:pt x="12986" y="8658"/>
                </a:lnTo>
                <a:lnTo>
                  <a:pt x="12986" y="8474"/>
                </a:lnTo>
                <a:lnTo>
                  <a:pt x="13133" y="8401"/>
                </a:lnTo>
                <a:lnTo>
                  <a:pt x="13243" y="8327"/>
                </a:lnTo>
                <a:lnTo>
                  <a:pt x="13500" y="8144"/>
                </a:lnTo>
                <a:lnTo>
                  <a:pt x="14013" y="7924"/>
                </a:lnTo>
                <a:lnTo>
                  <a:pt x="14307" y="7814"/>
                </a:lnTo>
                <a:lnTo>
                  <a:pt x="14564" y="7777"/>
                </a:lnTo>
                <a:lnTo>
                  <a:pt x="14600" y="7741"/>
                </a:lnTo>
                <a:lnTo>
                  <a:pt x="14600" y="7704"/>
                </a:lnTo>
                <a:lnTo>
                  <a:pt x="14564" y="7667"/>
                </a:lnTo>
                <a:lnTo>
                  <a:pt x="14233" y="7667"/>
                </a:lnTo>
                <a:lnTo>
                  <a:pt x="13903" y="7704"/>
                </a:lnTo>
                <a:lnTo>
                  <a:pt x="13573" y="7777"/>
                </a:lnTo>
                <a:lnTo>
                  <a:pt x="13280" y="7851"/>
                </a:lnTo>
                <a:lnTo>
                  <a:pt x="13500" y="7594"/>
                </a:lnTo>
                <a:lnTo>
                  <a:pt x="14087" y="7484"/>
                </a:lnTo>
                <a:lnTo>
                  <a:pt x="14380" y="7410"/>
                </a:lnTo>
                <a:lnTo>
                  <a:pt x="14674" y="7264"/>
                </a:lnTo>
                <a:lnTo>
                  <a:pt x="14710" y="7227"/>
                </a:lnTo>
                <a:lnTo>
                  <a:pt x="14710" y="7190"/>
                </a:lnTo>
                <a:lnTo>
                  <a:pt x="14710" y="7154"/>
                </a:lnTo>
                <a:lnTo>
                  <a:pt x="14637" y="7117"/>
                </a:lnTo>
                <a:lnTo>
                  <a:pt x="14343" y="7080"/>
                </a:lnTo>
                <a:lnTo>
                  <a:pt x="14013" y="7080"/>
                </a:lnTo>
                <a:lnTo>
                  <a:pt x="14270" y="6934"/>
                </a:lnTo>
                <a:lnTo>
                  <a:pt x="14527" y="6824"/>
                </a:lnTo>
                <a:lnTo>
                  <a:pt x="14820" y="6750"/>
                </a:lnTo>
                <a:close/>
                <a:moveTo>
                  <a:pt x="5246" y="9098"/>
                </a:moveTo>
                <a:lnTo>
                  <a:pt x="5320" y="9208"/>
                </a:lnTo>
                <a:lnTo>
                  <a:pt x="5393" y="9245"/>
                </a:lnTo>
                <a:lnTo>
                  <a:pt x="5577" y="9245"/>
                </a:lnTo>
                <a:lnTo>
                  <a:pt x="5650" y="9281"/>
                </a:lnTo>
                <a:lnTo>
                  <a:pt x="5760" y="9318"/>
                </a:lnTo>
                <a:lnTo>
                  <a:pt x="5833" y="9391"/>
                </a:lnTo>
                <a:lnTo>
                  <a:pt x="5870" y="9465"/>
                </a:lnTo>
                <a:lnTo>
                  <a:pt x="5907" y="9538"/>
                </a:lnTo>
                <a:lnTo>
                  <a:pt x="5907" y="9648"/>
                </a:lnTo>
                <a:lnTo>
                  <a:pt x="5870" y="9758"/>
                </a:lnTo>
                <a:lnTo>
                  <a:pt x="5797" y="9831"/>
                </a:lnTo>
                <a:lnTo>
                  <a:pt x="5723" y="9905"/>
                </a:lnTo>
                <a:lnTo>
                  <a:pt x="5650" y="9978"/>
                </a:lnTo>
                <a:lnTo>
                  <a:pt x="5540" y="10015"/>
                </a:lnTo>
                <a:lnTo>
                  <a:pt x="5466" y="9868"/>
                </a:lnTo>
                <a:lnTo>
                  <a:pt x="5356" y="9758"/>
                </a:lnTo>
                <a:lnTo>
                  <a:pt x="5210" y="9685"/>
                </a:lnTo>
                <a:lnTo>
                  <a:pt x="5026" y="9648"/>
                </a:lnTo>
                <a:lnTo>
                  <a:pt x="5063" y="9648"/>
                </a:lnTo>
                <a:lnTo>
                  <a:pt x="5210" y="9575"/>
                </a:lnTo>
                <a:lnTo>
                  <a:pt x="5283" y="9538"/>
                </a:lnTo>
                <a:lnTo>
                  <a:pt x="5283" y="9501"/>
                </a:lnTo>
                <a:lnTo>
                  <a:pt x="5283" y="9355"/>
                </a:lnTo>
                <a:lnTo>
                  <a:pt x="5210" y="9245"/>
                </a:lnTo>
                <a:lnTo>
                  <a:pt x="5100" y="9245"/>
                </a:lnTo>
                <a:lnTo>
                  <a:pt x="4953" y="9281"/>
                </a:lnTo>
                <a:lnTo>
                  <a:pt x="4806" y="9355"/>
                </a:lnTo>
                <a:lnTo>
                  <a:pt x="4806" y="9355"/>
                </a:lnTo>
                <a:lnTo>
                  <a:pt x="4843" y="9281"/>
                </a:lnTo>
                <a:lnTo>
                  <a:pt x="4880" y="9208"/>
                </a:lnTo>
                <a:lnTo>
                  <a:pt x="4843" y="9171"/>
                </a:lnTo>
                <a:lnTo>
                  <a:pt x="5026" y="9134"/>
                </a:lnTo>
                <a:lnTo>
                  <a:pt x="5246" y="9098"/>
                </a:lnTo>
                <a:close/>
                <a:moveTo>
                  <a:pt x="6347" y="8034"/>
                </a:moveTo>
                <a:lnTo>
                  <a:pt x="6347" y="8071"/>
                </a:lnTo>
                <a:lnTo>
                  <a:pt x="6310" y="8181"/>
                </a:lnTo>
                <a:lnTo>
                  <a:pt x="6127" y="8254"/>
                </a:lnTo>
                <a:lnTo>
                  <a:pt x="5980" y="8364"/>
                </a:lnTo>
                <a:lnTo>
                  <a:pt x="5687" y="8621"/>
                </a:lnTo>
                <a:lnTo>
                  <a:pt x="5577" y="8621"/>
                </a:lnTo>
                <a:lnTo>
                  <a:pt x="5466" y="8694"/>
                </a:lnTo>
                <a:lnTo>
                  <a:pt x="5393" y="8768"/>
                </a:lnTo>
                <a:lnTo>
                  <a:pt x="5246" y="8731"/>
                </a:lnTo>
                <a:lnTo>
                  <a:pt x="4806" y="8731"/>
                </a:lnTo>
                <a:lnTo>
                  <a:pt x="4549" y="8841"/>
                </a:lnTo>
                <a:lnTo>
                  <a:pt x="4293" y="9024"/>
                </a:lnTo>
                <a:lnTo>
                  <a:pt x="4183" y="9171"/>
                </a:lnTo>
                <a:lnTo>
                  <a:pt x="4073" y="9355"/>
                </a:lnTo>
                <a:lnTo>
                  <a:pt x="4073" y="9501"/>
                </a:lnTo>
                <a:lnTo>
                  <a:pt x="4073" y="9648"/>
                </a:lnTo>
                <a:lnTo>
                  <a:pt x="4073" y="9721"/>
                </a:lnTo>
                <a:lnTo>
                  <a:pt x="4146" y="9831"/>
                </a:lnTo>
                <a:lnTo>
                  <a:pt x="4256" y="9978"/>
                </a:lnTo>
                <a:lnTo>
                  <a:pt x="4439" y="10162"/>
                </a:lnTo>
                <a:lnTo>
                  <a:pt x="4623" y="10308"/>
                </a:lnTo>
                <a:lnTo>
                  <a:pt x="4843" y="10382"/>
                </a:lnTo>
                <a:lnTo>
                  <a:pt x="5026" y="10455"/>
                </a:lnTo>
                <a:lnTo>
                  <a:pt x="5246" y="10492"/>
                </a:lnTo>
                <a:lnTo>
                  <a:pt x="5466" y="10492"/>
                </a:lnTo>
                <a:lnTo>
                  <a:pt x="5723" y="10455"/>
                </a:lnTo>
                <a:lnTo>
                  <a:pt x="5907" y="10345"/>
                </a:lnTo>
                <a:lnTo>
                  <a:pt x="6090" y="10235"/>
                </a:lnTo>
                <a:lnTo>
                  <a:pt x="6237" y="10052"/>
                </a:lnTo>
                <a:lnTo>
                  <a:pt x="6347" y="9868"/>
                </a:lnTo>
                <a:lnTo>
                  <a:pt x="6384" y="9575"/>
                </a:lnTo>
                <a:lnTo>
                  <a:pt x="6310" y="9355"/>
                </a:lnTo>
                <a:lnTo>
                  <a:pt x="6200" y="9134"/>
                </a:lnTo>
                <a:lnTo>
                  <a:pt x="6017" y="8951"/>
                </a:lnTo>
                <a:lnTo>
                  <a:pt x="6310" y="8658"/>
                </a:lnTo>
                <a:lnTo>
                  <a:pt x="6420" y="8548"/>
                </a:lnTo>
                <a:lnTo>
                  <a:pt x="6567" y="8401"/>
                </a:lnTo>
                <a:lnTo>
                  <a:pt x="6567" y="8327"/>
                </a:lnTo>
                <a:lnTo>
                  <a:pt x="6567" y="8254"/>
                </a:lnTo>
                <a:lnTo>
                  <a:pt x="6530" y="8217"/>
                </a:lnTo>
                <a:lnTo>
                  <a:pt x="6494" y="8181"/>
                </a:lnTo>
                <a:lnTo>
                  <a:pt x="6384" y="8071"/>
                </a:lnTo>
                <a:lnTo>
                  <a:pt x="6347" y="8034"/>
                </a:lnTo>
                <a:close/>
                <a:moveTo>
                  <a:pt x="19992" y="10418"/>
                </a:moveTo>
                <a:lnTo>
                  <a:pt x="20139" y="10492"/>
                </a:lnTo>
                <a:lnTo>
                  <a:pt x="20139" y="10602"/>
                </a:lnTo>
                <a:lnTo>
                  <a:pt x="20176" y="10638"/>
                </a:lnTo>
                <a:lnTo>
                  <a:pt x="20213" y="10638"/>
                </a:lnTo>
                <a:lnTo>
                  <a:pt x="20249" y="10602"/>
                </a:lnTo>
                <a:lnTo>
                  <a:pt x="20286" y="10785"/>
                </a:lnTo>
                <a:lnTo>
                  <a:pt x="20286" y="11042"/>
                </a:lnTo>
                <a:lnTo>
                  <a:pt x="20286" y="11189"/>
                </a:lnTo>
                <a:lnTo>
                  <a:pt x="20213" y="11372"/>
                </a:lnTo>
                <a:lnTo>
                  <a:pt x="20139" y="11519"/>
                </a:lnTo>
                <a:lnTo>
                  <a:pt x="20066" y="11665"/>
                </a:lnTo>
                <a:lnTo>
                  <a:pt x="19956" y="11812"/>
                </a:lnTo>
                <a:lnTo>
                  <a:pt x="19809" y="11886"/>
                </a:lnTo>
                <a:lnTo>
                  <a:pt x="19662" y="11959"/>
                </a:lnTo>
                <a:lnTo>
                  <a:pt x="19479" y="11959"/>
                </a:lnTo>
                <a:lnTo>
                  <a:pt x="19442" y="11886"/>
                </a:lnTo>
                <a:lnTo>
                  <a:pt x="19222" y="11776"/>
                </a:lnTo>
                <a:lnTo>
                  <a:pt x="19626" y="11702"/>
                </a:lnTo>
                <a:lnTo>
                  <a:pt x="19662" y="11665"/>
                </a:lnTo>
                <a:lnTo>
                  <a:pt x="19736" y="11629"/>
                </a:lnTo>
                <a:lnTo>
                  <a:pt x="19736" y="11482"/>
                </a:lnTo>
                <a:lnTo>
                  <a:pt x="19699" y="11372"/>
                </a:lnTo>
                <a:lnTo>
                  <a:pt x="19626" y="11335"/>
                </a:lnTo>
                <a:lnTo>
                  <a:pt x="19406" y="11335"/>
                </a:lnTo>
                <a:lnTo>
                  <a:pt x="19662" y="11152"/>
                </a:lnTo>
                <a:lnTo>
                  <a:pt x="19736" y="11115"/>
                </a:lnTo>
                <a:lnTo>
                  <a:pt x="19736" y="11042"/>
                </a:lnTo>
                <a:lnTo>
                  <a:pt x="19736" y="10969"/>
                </a:lnTo>
                <a:lnTo>
                  <a:pt x="19736" y="10932"/>
                </a:lnTo>
                <a:lnTo>
                  <a:pt x="19699" y="10858"/>
                </a:lnTo>
                <a:lnTo>
                  <a:pt x="19626" y="10822"/>
                </a:lnTo>
                <a:lnTo>
                  <a:pt x="19552" y="10822"/>
                </a:lnTo>
                <a:lnTo>
                  <a:pt x="19479" y="10858"/>
                </a:lnTo>
                <a:lnTo>
                  <a:pt x="19332" y="10895"/>
                </a:lnTo>
                <a:lnTo>
                  <a:pt x="19185" y="10932"/>
                </a:lnTo>
                <a:lnTo>
                  <a:pt x="19185" y="10932"/>
                </a:lnTo>
                <a:lnTo>
                  <a:pt x="19626" y="10748"/>
                </a:lnTo>
                <a:lnTo>
                  <a:pt x="19662" y="10712"/>
                </a:lnTo>
                <a:lnTo>
                  <a:pt x="19662" y="10675"/>
                </a:lnTo>
                <a:lnTo>
                  <a:pt x="19626" y="10638"/>
                </a:lnTo>
                <a:lnTo>
                  <a:pt x="19479" y="10602"/>
                </a:lnTo>
                <a:lnTo>
                  <a:pt x="19295" y="10602"/>
                </a:lnTo>
                <a:lnTo>
                  <a:pt x="19369" y="10565"/>
                </a:lnTo>
                <a:lnTo>
                  <a:pt x="19589" y="10455"/>
                </a:lnTo>
                <a:lnTo>
                  <a:pt x="19772" y="10418"/>
                </a:lnTo>
                <a:close/>
                <a:moveTo>
                  <a:pt x="16691" y="13390"/>
                </a:moveTo>
                <a:lnTo>
                  <a:pt x="16801" y="13463"/>
                </a:lnTo>
                <a:lnTo>
                  <a:pt x="16874" y="13536"/>
                </a:lnTo>
                <a:lnTo>
                  <a:pt x="16728" y="13646"/>
                </a:lnTo>
                <a:lnTo>
                  <a:pt x="16581" y="13756"/>
                </a:lnTo>
                <a:lnTo>
                  <a:pt x="16434" y="13903"/>
                </a:lnTo>
                <a:lnTo>
                  <a:pt x="16361" y="14050"/>
                </a:lnTo>
                <a:lnTo>
                  <a:pt x="16104" y="14013"/>
                </a:lnTo>
                <a:lnTo>
                  <a:pt x="16068" y="13976"/>
                </a:lnTo>
                <a:lnTo>
                  <a:pt x="16691" y="13390"/>
                </a:lnTo>
                <a:close/>
                <a:moveTo>
                  <a:pt x="16654" y="11959"/>
                </a:moveTo>
                <a:lnTo>
                  <a:pt x="17058" y="12326"/>
                </a:lnTo>
                <a:lnTo>
                  <a:pt x="17278" y="12546"/>
                </a:lnTo>
                <a:lnTo>
                  <a:pt x="17498" y="12803"/>
                </a:lnTo>
                <a:lnTo>
                  <a:pt x="17681" y="13059"/>
                </a:lnTo>
                <a:lnTo>
                  <a:pt x="17755" y="13169"/>
                </a:lnTo>
                <a:lnTo>
                  <a:pt x="17792" y="13279"/>
                </a:lnTo>
                <a:lnTo>
                  <a:pt x="17792" y="13426"/>
                </a:lnTo>
                <a:lnTo>
                  <a:pt x="17755" y="13536"/>
                </a:lnTo>
                <a:lnTo>
                  <a:pt x="17718" y="13646"/>
                </a:lnTo>
                <a:lnTo>
                  <a:pt x="17608" y="13756"/>
                </a:lnTo>
                <a:lnTo>
                  <a:pt x="17498" y="13866"/>
                </a:lnTo>
                <a:lnTo>
                  <a:pt x="17351" y="13940"/>
                </a:lnTo>
                <a:lnTo>
                  <a:pt x="17278" y="13866"/>
                </a:lnTo>
                <a:lnTo>
                  <a:pt x="17168" y="13866"/>
                </a:lnTo>
                <a:lnTo>
                  <a:pt x="17095" y="13903"/>
                </a:lnTo>
                <a:lnTo>
                  <a:pt x="17058" y="13940"/>
                </a:lnTo>
                <a:lnTo>
                  <a:pt x="17021" y="13940"/>
                </a:lnTo>
                <a:lnTo>
                  <a:pt x="16948" y="13976"/>
                </a:lnTo>
                <a:lnTo>
                  <a:pt x="16911" y="14050"/>
                </a:lnTo>
                <a:lnTo>
                  <a:pt x="16874" y="14050"/>
                </a:lnTo>
                <a:lnTo>
                  <a:pt x="16948" y="13940"/>
                </a:lnTo>
                <a:lnTo>
                  <a:pt x="17095" y="13793"/>
                </a:lnTo>
                <a:lnTo>
                  <a:pt x="17168" y="13683"/>
                </a:lnTo>
                <a:lnTo>
                  <a:pt x="17205" y="13573"/>
                </a:lnTo>
                <a:lnTo>
                  <a:pt x="17168" y="13500"/>
                </a:lnTo>
                <a:lnTo>
                  <a:pt x="17131" y="13426"/>
                </a:lnTo>
                <a:lnTo>
                  <a:pt x="17021" y="13316"/>
                </a:lnTo>
                <a:lnTo>
                  <a:pt x="16874" y="13206"/>
                </a:lnTo>
                <a:lnTo>
                  <a:pt x="16691" y="13169"/>
                </a:lnTo>
                <a:lnTo>
                  <a:pt x="16618" y="13169"/>
                </a:lnTo>
                <a:lnTo>
                  <a:pt x="16581" y="13206"/>
                </a:lnTo>
                <a:lnTo>
                  <a:pt x="15627" y="13793"/>
                </a:lnTo>
                <a:lnTo>
                  <a:pt x="15517" y="13756"/>
                </a:lnTo>
                <a:lnTo>
                  <a:pt x="15407" y="13646"/>
                </a:lnTo>
                <a:lnTo>
                  <a:pt x="15884" y="13353"/>
                </a:lnTo>
                <a:lnTo>
                  <a:pt x="16361" y="13096"/>
                </a:lnTo>
                <a:lnTo>
                  <a:pt x="16398" y="13023"/>
                </a:lnTo>
                <a:lnTo>
                  <a:pt x="16398" y="12986"/>
                </a:lnTo>
                <a:lnTo>
                  <a:pt x="16361" y="12913"/>
                </a:lnTo>
                <a:lnTo>
                  <a:pt x="16288" y="12913"/>
                </a:lnTo>
                <a:lnTo>
                  <a:pt x="15994" y="12949"/>
                </a:lnTo>
                <a:lnTo>
                  <a:pt x="15701" y="13059"/>
                </a:lnTo>
                <a:lnTo>
                  <a:pt x="15407" y="13169"/>
                </a:lnTo>
                <a:lnTo>
                  <a:pt x="15150" y="13279"/>
                </a:lnTo>
                <a:lnTo>
                  <a:pt x="15040" y="13023"/>
                </a:lnTo>
                <a:lnTo>
                  <a:pt x="15077" y="12986"/>
                </a:lnTo>
                <a:lnTo>
                  <a:pt x="16068" y="12399"/>
                </a:lnTo>
                <a:lnTo>
                  <a:pt x="16104" y="12362"/>
                </a:lnTo>
                <a:lnTo>
                  <a:pt x="16104" y="12326"/>
                </a:lnTo>
                <a:lnTo>
                  <a:pt x="16068" y="12289"/>
                </a:lnTo>
                <a:lnTo>
                  <a:pt x="15994" y="12252"/>
                </a:lnTo>
                <a:lnTo>
                  <a:pt x="15554" y="12362"/>
                </a:lnTo>
                <a:lnTo>
                  <a:pt x="15150" y="12472"/>
                </a:lnTo>
                <a:lnTo>
                  <a:pt x="15150" y="12472"/>
                </a:lnTo>
                <a:lnTo>
                  <a:pt x="15297" y="12326"/>
                </a:lnTo>
                <a:lnTo>
                  <a:pt x="15517" y="12179"/>
                </a:lnTo>
                <a:lnTo>
                  <a:pt x="15737" y="12069"/>
                </a:lnTo>
                <a:lnTo>
                  <a:pt x="15994" y="11996"/>
                </a:lnTo>
                <a:lnTo>
                  <a:pt x="16324" y="11959"/>
                </a:lnTo>
                <a:close/>
                <a:moveTo>
                  <a:pt x="14857" y="6310"/>
                </a:moveTo>
                <a:lnTo>
                  <a:pt x="14600" y="6347"/>
                </a:lnTo>
                <a:lnTo>
                  <a:pt x="14380" y="6383"/>
                </a:lnTo>
                <a:lnTo>
                  <a:pt x="14197" y="6457"/>
                </a:lnTo>
                <a:lnTo>
                  <a:pt x="13793" y="6677"/>
                </a:lnTo>
                <a:lnTo>
                  <a:pt x="13426" y="6970"/>
                </a:lnTo>
                <a:lnTo>
                  <a:pt x="13243" y="7154"/>
                </a:lnTo>
                <a:lnTo>
                  <a:pt x="12950" y="7190"/>
                </a:lnTo>
                <a:lnTo>
                  <a:pt x="12840" y="7227"/>
                </a:lnTo>
                <a:lnTo>
                  <a:pt x="12803" y="7300"/>
                </a:lnTo>
                <a:lnTo>
                  <a:pt x="12766" y="7374"/>
                </a:lnTo>
                <a:lnTo>
                  <a:pt x="12766" y="7447"/>
                </a:lnTo>
                <a:lnTo>
                  <a:pt x="11042" y="7631"/>
                </a:lnTo>
                <a:lnTo>
                  <a:pt x="10052" y="7667"/>
                </a:lnTo>
                <a:lnTo>
                  <a:pt x="9575" y="7704"/>
                </a:lnTo>
                <a:lnTo>
                  <a:pt x="9098" y="7741"/>
                </a:lnTo>
                <a:lnTo>
                  <a:pt x="9025" y="7777"/>
                </a:lnTo>
                <a:lnTo>
                  <a:pt x="8988" y="7814"/>
                </a:lnTo>
                <a:lnTo>
                  <a:pt x="8951" y="7924"/>
                </a:lnTo>
                <a:lnTo>
                  <a:pt x="9025" y="8034"/>
                </a:lnTo>
                <a:lnTo>
                  <a:pt x="9061" y="8071"/>
                </a:lnTo>
                <a:lnTo>
                  <a:pt x="9135" y="8107"/>
                </a:lnTo>
                <a:lnTo>
                  <a:pt x="9612" y="8144"/>
                </a:lnTo>
                <a:lnTo>
                  <a:pt x="10125" y="8144"/>
                </a:lnTo>
                <a:lnTo>
                  <a:pt x="11152" y="8071"/>
                </a:lnTo>
                <a:lnTo>
                  <a:pt x="11922" y="8034"/>
                </a:lnTo>
                <a:lnTo>
                  <a:pt x="12693" y="7961"/>
                </a:lnTo>
                <a:lnTo>
                  <a:pt x="12546" y="8254"/>
                </a:lnTo>
                <a:lnTo>
                  <a:pt x="12473" y="8438"/>
                </a:lnTo>
                <a:lnTo>
                  <a:pt x="12473" y="8584"/>
                </a:lnTo>
                <a:lnTo>
                  <a:pt x="12509" y="8914"/>
                </a:lnTo>
                <a:lnTo>
                  <a:pt x="12363" y="9024"/>
                </a:lnTo>
                <a:lnTo>
                  <a:pt x="12253" y="9134"/>
                </a:lnTo>
                <a:lnTo>
                  <a:pt x="12253" y="9245"/>
                </a:lnTo>
                <a:lnTo>
                  <a:pt x="12289" y="9355"/>
                </a:lnTo>
                <a:lnTo>
                  <a:pt x="12399" y="9428"/>
                </a:lnTo>
                <a:lnTo>
                  <a:pt x="12546" y="9465"/>
                </a:lnTo>
                <a:lnTo>
                  <a:pt x="12693" y="9465"/>
                </a:lnTo>
                <a:lnTo>
                  <a:pt x="12803" y="9685"/>
                </a:lnTo>
                <a:lnTo>
                  <a:pt x="12950" y="9868"/>
                </a:lnTo>
                <a:lnTo>
                  <a:pt x="13096" y="10052"/>
                </a:lnTo>
                <a:lnTo>
                  <a:pt x="13243" y="10198"/>
                </a:lnTo>
                <a:lnTo>
                  <a:pt x="13426" y="10308"/>
                </a:lnTo>
                <a:lnTo>
                  <a:pt x="13647" y="10418"/>
                </a:lnTo>
                <a:lnTo>
                  <a:pt x="13867" y="10455"/>
                </a:lnTo>
                <a:lnTo>
                  <a:pt x="14087" y="10492"/>
                </a:lnTo>
                <a:lnTo>
                  <a:pt x="14233" y="10492"/>
                </a:lnTo>
                <a:lnTo>
                  <a:pt x="14600" y="10418"/>
                </a:lnTo>
                <a:lnTo>
                  <a:pt x="14967" y="10345"/>
                </a:lnTo>
                <a:lnTo>
                  <a:pt x="14930" y="10455"/>
                </a:lnTo>
                <a:lnTo>
                  <a:pt x="14930" y="10602"/>
                </a:lnTo>
                <a:lnTo>
                  <a:pt x="15004" y="10895"/>
                </a:lnTo>
                <a:lnTo>
                  <a:pt x="15077" y="11079"/>
                </a:lnTo>
                <a:lnTo>
                  <a:pt x="15150" y="11299"/>
                </a:lnTo>
                <a:lnTo>
                  <a:pt x="15297" y="11482"/>
                </a:lnTo>
                <a:lnTo>
                  <a:pt x="15481" y="11629"/>
                </a:lnTo>
                <a:lnTo>
                  <a:pt x="15481" y="11665"/>
                </a:lnTo>
                <a:lnTo>
                  <a:pt x="15261" y="11739"/>
                </a:lnTo>
                <a:lnTo>
                  <a:pt x="15077" y="11886"/>
                </a:lnTo>
                <a:lnTo>
                  <a:pt x="14894" y="11996"/>
                </a:lnTo>
                <a:lnTo>
                  <a:pt x="14784" y="12142"/>
                </a:lnTo>
                <a:lnTo>
                  <a:pt x="14674" y="12326"/>
                </a:lnTo>
                <a:lnTo>
                  <a:pt x="14600" y="12509"/>
                </a:lnTo>
                <a:lnTo>
                  <a:pt x="14564" y="12693"/>
                </a:lnTo>
                <a:lnTo>
                  <a:pt x="14527" y="12876"/>
                </a:lnTo>
                <a:lnTo>
                  <a:pt x="14527" y="12986"/>
                </a:lnTo>
                <a:lnTo>
                  <a:pt x="14527" y="13059"/>
                </a:lnTo>
                <a:lnTo>
                  <a:pt x="14600" y="13353"/>
                </a:lnTo>
                <a:lnTo>
                  <a:pt x="14747" y="13610"/>
                </a:lnTo>
                <a:lnTo>
                  <a:pt x="14747" y="13720"/>
                </a:lnTo>
                <a:lnTo>
                  <a:pt x="14784" y="13830"/>
                </a:lnTo>
                <a:lnTo>
                  <a:pt x="14930" y="13903"/>
                </a:lnTo>
                <a:lnTo>
                  <a:pt x="15004" y="13976"/>
                </a:lnTo>
                <a:lnTo>
                  <a:pt x="15297" y="14197"/>
                </a:lnTo>
                <a:lnTo>
                  <a:pt x="15627" y="14380"/>
                </a:lnTo>
                <a:lnTo>
                  <a:pt x="15994" y="14527"/>
                </a:lnTo>
                <a:lnTo>
                  <a:pt x="16398" y="14600"/>
                </a:lnTo>
                <a:lnTo>
                  <a:pt x="16801" y="14600"/>
                </a:lnTo>
                <a:lnTo>
                  <a:pt x="17205" y="14527"/>
                </a:lnTo>
                <a:lnTo>
                  <a:pt x="17571" y="14417"/>
                </a:lnTo>
                <a:lnTo>
                  <a:pt x="17902" y="14233"/>
                </a:lnTo>
                <a:lnTo>
                  <a:pt x="18122" y="14013"/>
                </a:lnTo>
                <a:lnTo>
                  <a:pt x="18268" y="13793"/>
                </a:lnTo>
                <a:lnTo>
                  <a:pt x="18305" y="13536"/>
                </a:lnTo>
                <a:lnTo>
                  <a:pt x="18305" y="13316"/>
                </a:lnTo>
                <a:lnTo>
                  <a:pt x="18232" y="13059"/>
                </a:lnTo>
                <a:lnTo>
                  <a:pt x="18122" y="12803"/>
                </a:lnTo>
                <a:lnTo>
                  <a:pt x="17975" y="12546"/>
                </a:lnTo>
                <a:lnTo>
                  <a:pt x="17792" y="12326"/>
                </a:lnTo>
                <a:lnTo>
                  <a:pt x="17902" y="12289"/>
                </a:lnTo>
                <a:lnTo>
                  <a:pt x="18232" y="12106"/>
                </a:lnTo>
                <a:lnTo>
                  <a:pt x="18599" y="11849"/>
                </a:lnTo>
                <a:lnTo>
                  <a:pt x="18709" y="12032"/>
                </a:lnTo>
                <a:lnTo>
                  <a:pt x="18855" y="12179"/>
                </a:lnTo>
                <a:lnTo>
                  <a:pt x="19002" y="12289"/>
                </a:lnTo>
                <a:lnTo>
                  <a:pt x="19149" y="12362"/>
                </a:lnTo>
                <a:lnTo>
                  <a:pt x="19406" y="12436"/>
                </a:lnTo>
                <a:lnTo>
                  <a:pt x="19662" y="12399"/>
                </a:lnTo>
                <a:lnTo>
                  <a:pt x="19919" y="12326"/>
                </a:lnTo>
                <a:lnTo>
                  <a:pt x="20139" y="12179"/>
                </a:lnTo>
                <a:lnTo>
                  <a:pt x="20359" y="11996"/>
                </a:lnTo>
                <a:lnTo>
                  <a:pt x="20543" y="11776"/>
                </a:lnTo>
                <a:lnTo>
                  <a:pt x="20653" y="11519"/>
                </a:lnTo>
                <a:lnTo>
                  <a:pt x="20726" y="11225"/>
                </a:lnTo>
                <a:lnTo>
                  <a:pt x="20799" y="10858"/>
                </a:lnTo>
                <a:lnTo>
                  <a:pt x="20763" y="10675"/>
                </a:lnTo>
                <a:lnTo>
                  <a:pt x="20726" y="10528"/>
                </a:lnTo>
                <a:lnTo>
                  <a:pt x="20689" y="10382"/>
                </a:lnTo>
                <a:lnTo>
                  <a:pt x="20579" y="10272"/>
                </a:lnTo>
                <a:lnTo>
                  <a:pt x="20359" y="10088"/>
                </a:lnTo>
                <a:lnTo>
                  <a:pt x="20066" y="9978"/>
                </a:lnTo>
                <a:lnTo>
                  <a:pt x="19919" y="9941"/>
                </a:lnTo>
                <a:lnTo>
                  <a:pt x="19626" y="9941"/>
                </a:lnTo>
                <a:lnTo>
                  <a:pt x="19516" y="10015"/>
                </a:lnTo>
                <a:lnTo>
                  <a:pt x="19479" y="10088"/>
                </a:lnTo>
                <a:lnTo>
                  <a:pt x="19185" y="10198"/>
                </a:lnTo>
                <a:lnTo>
                  <a:pt x="18929" y="10308"/>
                </a:lnTo>
                <a:lnTo>
                  <a:pt x="18819" y="10418"/>
                </a:lnTo>
                <a:lnTo>
                  <a:pt x="18672" y="10528"/>
                </a:lnTo>
                <a:lnTo>
                  <a:pt x="18599" y="10675"/>
                </a:lnTo>
                <a:lnTo>
                  <a:pt x="18525" y="10822"/>
                </a:lnTo>
                <a:lnTo>
                  <a:pt x="18452" y="11115"/>
                </a:lnTo>
                <a:lnTo>
                  <a:pt x="18452" y="11409"/>
                </a:lnTo>
                <a:lnTo>
                  <a:pt x="18048" y="11702"/>
                </a:lnTo>
                <a:lnTo>
                  <a:pt x="17645" y="11996"/>
                </a:lnTo>
                <a:lnTo>
                  <a:pt x="17608" y="12032"/>
                </a:lnTo>
                <a:lnTo>
                  <a:pt x="17608" y="12106"/>
                </a:lnTo>
                <a:lnTo>
                  <a:pt x="17241" y="11776"/>
                </a:lnTo>
                <a:lnTo>
                  <a:pt x="16911" y="11519"/>
                </a:lnTo>
                <a:lnTo>
                  <a:pt x="16838" y="11482"/>
                </a:lnTo>
                <a:lnTo>
                  <a:pt x="16691" y="11482"/>
                </a:lnTo>
                <a:lnTo>
                  <a:pt x="16654" y="11555"/>
                </a:lnTo>
                <a:lnTo>
                  <a:pt x="16434" y="11519"/>
                </a:lnTo>
                <a:lnTo>
                  <a:pt x="16214" y="11519"/>
                </a:lnTo>
                <a:lnTo>
                  <a:pt x="15774" y="11555"/>
                </a:lnTo>
                <a:lnTo>
                  <a:pt x="15811" y="11445"/>
                </a:lnTo>
                <a:lnTo>
                  <a:pt x="15774" y="11335"/>
                </a:lnTo>
                <a:lnTo>
                  <a:pt x="15664" y="11152"/>
                </a:lnTo>
                <a:lnTo>
                  <a:pt x="15554" y="11005"/>
                </a:lnTo>
                <a:lnTo>
                  <a:pt x="15444" y="10822"/>
                </a:lnTo>
                <a:lnTo>
                  <a:pt x="15371" y="10602"/>
                </a:lnTo>
                <a:lnTo>
                  <a:pt x="15334" y="10418"/>
                </a:lnTo>
                <a:lnTo>
                  <a:pt x="15297" y="10308"/>
                </a:lnTo>
                <a:lnTo>
                  <a:pt x="15224" y="10235"/>
                </a:lnTo>
                <a:lnTo>
                  <a:pt x="15627" y="10015"/>
                </a:lnTo>
                <a:lnTo>
                  <a:pt x="16031" y="9758"/>
                </a:lnTo>
                <a:lnTo>
                  <a:pt x="16361" y="9428"/>
                </a:lnTo>
                <a:lnTo>
                  <a:pt x="16471" y="9281"/>
                </a:lnTo>
                <a:lnTo>
                  <a:pt x="16581" y="9098"/>
                </a:lnTo>
                <a:lnTo>
                  <a:pt x="16654" y="8878"/>
                </a:lnTo>
                <a:lnTo>
                  <a:pt x="16691" y="8621"/>
                </a:lnTo>
                <a:lnTo>
                  <a:pt x="16691" y="8364"/>
                </a:lnTo>
                <a:lnTo>
                  <a:pt x="16691" y="8107"/>
                </a:lnTo>
                <a:lnTo>
                  <a:pt x="16581" y="7631"/>
                </a:lnTo>
                <a:lnTo>
                  <a:pt x="16398" y="7190"/>
                </a:lnTo>
                <a:lnTo>
                  <a:pt x="16251" y="6897"/>
                </a:lnTo>
                <a:lnTo>
                  <a:pt x="16031" y="6640"/>
                </a:lnTo>
                <a:lnTo>
                  <a:pt x="15884" y="6530"/>
                </a:lnTo>
                <a:lnTo>
                  <a:pt x="15737" y="6457"/>
                </a:lnTo>
                <a:lnTo>
                  <a:pt x="15591" y="6420"/>
                </a:lnTo>
                <a:lnTo>
                  <a:pt x="15407" y="6383"/>
                </a:lnTo>
                <a:lnTo>
                  <a:pt x="15077" y="631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89" name="Google Shape;289;p17"/>
          <p:cNvSpPr/>
          <p:nvPr/>
        </p:nvSpPr>
        <p:spPr>
          <a:xfrm>
            <a:off x="8052577" y="4029277"/>
            <a:ext cx="388118" cy="408938"/>
          </a:xfrm>
          <a:custGeom>
            <a:avLst/>
            <a:gdLst/>
            <a:ahLst/>
            <a:cxnLst/>
            <a:rect l="l" t="t" r="r" b="b"/>
            <a:pathLst>
              <a:path w="13683" h="14417" extrusionOk="0">
                <a:moveTo>
                  <a:pt x="9281" y="2311"/>
                </a:moveTo>
                <a:lnTo>
                  <a:pt x="9170" y="2385"/>
                </a:lnTo>
                <a:lnTo>
                  <a:pt x="9134" y="2495"/>
                </a:lnTo>
                <a:lnTo>
                  <a:pt x="9097" y="2568"/>
                </a:lnTo>
                <a:lnTo>
                  <a:pt x="9097" y="2678"/>
                </a:lnTo>
                <a:lnTo>
                  <a:pt x="9134" y="2862"/>
                </a:lnTo>
                <a:lnTo>
                  <a:pt x="9207" y="3082"/>
                </a:lnTo>
                <a:lnTo>
                  <a:pt x="9464" y="3742"/>
                </a:lnTo>
                <a:lnTo>
                  <a:pt x="9721" y="4402"/>
                </a:lnTo>
                <a:lnTo>
                  <a:pt x="9647" y="4439"/>
                </a:lnTo>
                <a:lnTo>
                  <a:pt x="9060" y="5283"/>
                </a:lnTo>
                <a:lnTo>
                  <a:pt x="8804" y="5649"/>
                </a:lnTo>
                <a:lnTo>
                  <a:pt x="8694" y="5833"/>
                </a:lnTo>
                <a:lnTo>
                  <a:pt x="8657" y="5943"/>
                </a:lnTo>
                <a:lnTo>
                  <a:pt x="8694" y="6053"/>
                </a:lnTo>
                <a:lnTo>
                  <a:pt x="8804" y="6016"/>
                </a:lnTo>
                <a:lnTo>
                  <a:pt x="8877" y="5980"/>
                </a:lnTo>
                <a:lnTo>
                  <a:pt x="9024" y="5833"/>
                </a:lnTo>
                <a:lnTo>
                  <a:pt x="9281" y="5503"/>
                </a:lnTo>
                <a:lnTo>
                  <a:pt x="9941" y="4659"/>
                </a:lnTo>
                <a:lnTo>
                  <a:pt x="10014" y="4659"/>
                </a:lnTo>
                <a:lnTo>
                  <a:pt x="10124" y="4622"/>
                </a:lnTo>
                <a:lnTo>
                  <a:pt x="10161" y="4549"/>
                </a:lnTo>
                <a:lnTo>
                  <a:pt x="10161" y="4439"/>
                </a:lnTo>
                <a:lnTo>
                  <a:pt x="9684" y="3229"/>
                </a:lnTo>
                <a:lnTo>
                  <a:pt x="9427" y="2715"/>
                </a:lnTo>
                <a:lnTo>
                  <a:pt x="9354" y="2532"/>
                </a:lnTo>
                <a:lnTo>
                  <a:pt x="9317" y="2422"/>
                </a:lnTo>
                <a:lnTo>
                  <a:pt x="9317" y="2348"/>
                </a:lnTo>
                <a:lnTo>
                  <a:pt x="9317" y="2311"/>
                </a:lnTo>
                <a:close/>
                <a:moveTo>
                  <a:pt x="8694" y="1615"/>
                </a:moveTo>
                <a:lnTo>
                  <a:pt x="8767" y="1798"/>
                </a:lnTo>
                <a:lnTo>
                  <a:pt x="8804" y="1908"/>
                </a:lnTo>
                <a:lnTo>
                  <a:pt x="8914" y="1981"/>
                </a:lnTo>
                <a:lnTo>
                  <a:pt x="9024" y="2055"/>
                </a:lnTo>
                <a:lnTo>
                  <a:pt x="9170" y="2018"/>
                </a:lnTo>
                <a:lnTo>
                  <a:pt x="9391" y="1908"/>
                </a:lnTo>
                <a:lnTo>
                  <a:pt x="9611" y="1725"/>
                </a:lnTo>
                <a:lnTo>
                  <a:pt x="9867" y="2275"/>
                </a:lnTo>
                <a:lnTo>
                  <a:pt x="10161" y="2752"/>
                </a:lnTo>
                <a:lnTo>
                  <a:pt x="10454" y="3265"/>
                </a:lnTo>
                <a:lnTo>
                  <a:pt x="10674" y="3779"/>
                </a:lnTo>
                <a:lnTo>
                  <a:pt x="10528" y="3925"/>
                </a:lnTo>
                <a:lnTo>
                  <a:pt x="10381" y="4072"/>
                </a:lnTo>
                <a:lnTo>
                  <a:pt x="10271" y="4256"/>
                </a:lnTo>
                <a:lnTo>
                  <a:pt x="10234" y="4476"/>
                </a:lnTo>
                <a:lnTo>
                  <a:pt x="10271" y="4586"/>
                </a:lnTo>
                <a:lnTo>
                  <a:pt x="10344" y="4659"/>
                </a:lnTo>
                <a:lnTo>
                  <a:pt x="10344" y="4806"/>
                </a:lnTo>
                <a:lnTo>
                  <a:pt x="10381" y="4879"/>
                </a:lnTo>
                <a:lnTo>
                  <a:pt x="10491" y="4916"/>
                </a:lnTo>
                <a:lnTo>
                  <a:pt x="10491" y="4953"/>
                </a:lnTo>
                <a:lnTo>
                  <a:pt x="10344" y="5173"/>
                </a:lnTo>
                <a:lnTo>
                  <a:pt x="9977" y="5649"/>
                </a:lnTo>
                <a:lnTo>
                  <a:pt x="9647" y="6163"/>
                </a:lnTo>
                <a:lnTo>
                  <a:pt x="9501" y="6090"/>
                </a:lnTo>
                <a:lnTo>
                  <a:pt x="9317" y="6053"/>
                </a:lnTo>
                <a:lnTo>
                  <a:pt x="9134" y="6126"/>
                </a:lnTo>
                <a:lnTo>
                  <a:pt x="8950" y="6200"/>
                </a:lnTo>
                <a:lnTo>
                  <a:pt x="8840" y="6346"/>
                </a:lnTo>
                <a:lnTo>
                  <a:pt x="8730" y="6493"/>
                </a:lnTo>
                <a:lnTo>
                  <a:pt x="8327" y="6493"/>
                </a:lnTo>
                <a:lnTo>
                  <a:pt x="7556" y="6530"/>
                </a:lnTo>
                <a:lnTo>
                  <a:pt x="7520" y="6456"/>
                </a:lnTo>
                <a:lnTo>
                  <a:pt x="7410" y="6383"/>
                </a:lnTo>
                <a:lnTo>
                  <a:pt x="7080" y="6273"/>
                </a:lnTo>
                <a:lnTo>
                  <a:pt x="7043" y="6273"/>
                </a:lnTo>
                <a:lnTo>
                  <a:pt x="6970" y="6236"/>
                </a:lnTo>
                <a:lnTo>
                  <a:pt x="6786" y="6236"/>
                </a:lnTo>
                <a:lnTo>
                  <a:pt x="6639" y="6200"/>
                </a:lnTo>
                <a:lnTo>
                  <a:pt x="5832" y="5429"/>
                </a:lnTo>
                <a:lnTo>
                  <a:pt x="5246" y="4879"/>
                </a:lnTo>
                <a:lnTo>
                  <a:pt x="5319" y="4696"/>
                </a:lnTo>
                <a:lnTo>
                  <a:pt x="5319" y="4512"/>
                </a:lnTo>
                <a:lnTo>
                  <a:pt x="5282" y="4439"/>
                </a:lnTo>
                <a:lnTo>
                  <a:pt x="5246" y="4366"/>
                </a:lnTo>
                <a:lnTo>
                  <a:pt x="5099" y="4256"/>
                </a:lnTo>
                <a:lnTo>
                  <a:pt x="5282" y="3815"/>
                </a:lnTo>
                <a:lnTo>
                  <a:pt x="5796" y="2715"/>
                </a:lnTo>
                <a:lnTo>
                  <a:pt x="6126" y="2018"/>
                </a:lnTo>
                <a:lnTo>
                  <a:pt x="6273" y="2018"/>
                </a:lnTo>
                <a:lnTo>
                  <a:pt x="6419" y="1981"/>
                </a:lnTo>
                <a:lnTo>
                  <a:pt x="6566" y="1908"/>
                </a:lnTo>
                <a:lnTo>
                  <a:pt x="6713" y="1798"/>
                </a:lnTo>
                <a:lnTo>
                  <a:pt x="6823" y="1688"/>
                </a:lnTo>
                <a:lnTo>
                  <a:pt x="7483" y="1651"/>
                </a:lnTo>
                <a:lnTo>
                  <a:pt x="8694" y="1615"/>
                </a:lnTo>
                <a:close/>
                <a:moveTo>
                  <a:pt x="6823" y="6823"/>
                </a:moveTo>
                <a:lnTo>
                  <a:pt x="6933" y="6897"/>
                </a:lnTo>
                <a:lnTo>
                  <a:pt x="6749" y="6897"/>
                </a:lnTo>
                <a:lnTo>
                  <a:pt x="6713" y="6860"/>
                </a:lnTo>
                <a:lnTo>
                  <a:pt x="6823" y="6823"/>
                </a:lnTo>
                <a:close/>
                <a:moveTo>
                  <a:pt x="2714" y="5393"/>
                </a:moveTo>
                <a:lnTo>
                  <a:pt x="2641" y="5429"/>
                </a:lnTo>
                <a:lnTo>
                  <a:pt x="2531" y="5503"/>
                </a:lnTo>
                <a:lnTo>
                  <a:pt x="2458" y="5576"/>
                </a:lnTo>
                <a:lnTo>
                  <a:pt x="2274" y="5796"/>
                </a:lnTo>
                <a:lnTo>
                  <a:pt x="1981" y="6310"/>
                </a:lnTo>
                <a:lnTo>
                  <a:pt x="1651" y="6860"/>
                </a:lnTo>
                <a:lnTo>
                  <a:pt x="1504" y="7080"/>
                </a:lnTo>
                <a:lnTo>
                  <a:pt x="1431" y="7190"/>
                </a:lnTo>
                <a:lnTo>
                  <a:pt x="1394" y="7263"/>
                </a:lnTo>
                <a:lnTo>
                  <a:pt x="1394" y="7337"/>
                </a:lnTo>
                <a:lnTo>
                  <a:pt x="1321" y="7374"/>
                </a:lnTo>
                <a:lnTo>
                  <a:pt x="1321" y="7410"/>
                </a:lnTo>
                <a:lnTo>
                  <a:pt x="1321" y="7520"/>
                </a:lnTo>
                <a:lnTo>
                  <a:pt x="1394" y="7557"/>
                </a:lnTo>
                <a:lnTo>
                  <a:pt x="1504" y="7594"/>
                </a:lnTo>
                <a:lnTo>
                  <a:pt x="1614" y="7520"/>
                </a:lnTo>
                <a:lnTo>
                  <a:pt x="1724" y="7447"/>
                </a:lnTo>
                <a:lnTo>
                  <a:pt x="1834" y="7337"/>
                </a:lnTo>
                <a:lnTo>
                  <a:pt x="2018" y="7043"/>
                </a:lnTo>
                <a:lnTo>
                  <a:pt x="2128" y="6823"/>
                </a:lnTo>
                <a:lnTo>
                  <a:pt x="2568" y="6200"/>
                </a:lnTo>
                <a:lnTo>
                  <a:pt x="2751" y="5870"/>
                </a:lnTo>
                <a:lnTo>
                  <a:pt x="2861" y="5723"/>
                </a:lnTo>
                <a:lnTo>
                  <a:pt x="2861" y="5539"/>
                </a:lnTo>
                <a:lnTo>
                  <a:pt x="2861" y="5466"/>
                </a:lnTo>
                <a:lnTo>
                  <a:pt x="2788" y="5429"/>
                </a:lnTo>
                <a:lnTo>
                  <a:pt x="2714" y="5393"/>
                </a:lnTo>
                <a:close/>
                <a:moveTo>
                  <a:pt x="4072" y="4843"/>
                </a:moveTo>
                <a:lnTo>
                  <a:pt x="4182" y="5026"/>
                </a:lnTo>
                <a:lnTo>
                  <a:pt x="4328" y="5173"/>
                </a:lnTo>
                <a:lnTo>
                  <a:pt x="4475" y="5209"/>
                </a:lnTo>
                <a:lnTo>
                  <a:pt x="4622" y="5246"/>
                </a:lnTo>
                <a:lnTo>
                  <a:pt x="4769" y="5246"/>
                </a:lnTo>
                <a:lnTo>
                  <a:pt x="4915" y="5209"/>
                </a:lnTo>
                <a:lnTo>
                  <a:pt x="5319" y="5576"/>
                </a:lnTo>
                <a:lnTo>
                  <a:pt x="6163" y="6456"/>
                </a:lnTo>
                <a:lnTo>
                  <a:pt x="6126" y="6530"/>
                </a:lnTo>
                <a:lnTo>
                  <a:pt x="6089" y="6640"/>
                </a:lnTo>
                <a:lnTo>
                  <a:pt x="6126" y="6787"/>
                </a:lnTo>
                <a:lnTo>
                  <a:pt x="6163" y="6897"/>
                </a:lnTo>
                <a:lnTo>
                  <a:pt x="6236" y="7007"/>
                </a:lnTo>
                <a:lnTo>
                  <a:pt x="6236" y="7080"/>
                </a:lnTo>
                <a:lnTo>
                  <a:pt x="5942" y="7410"/>
                </a:lnTo>
                <a:lnTo>
                  <a:pt x="5686" y="7777"/>
                </a:lnTo>
                <a:lnTo>
                  <a:pt x="5172" y="8511"/>
                </a:lnTo>
                <a:lnTo>
                  <a:pt x="4695" y="9134"/>
                </a:lnTo>
                <a:lnTo>
                  <a:pt x="4585" y="9061"/>
                </a:lnTo>
                <a:lnTo>
                  <a:pt x="4439" y="9061"/>
                </a:lnTo>
                <a:lnTo>
                  <a:pt x="4255" y="9098"/>
                </a:lnTo>
                <a:lnTo>
                  <a:pt x="4108" y="9208"/>
                </a:lnTo>
                <a:lnTo>
                  <a:pt x="3998" y="9354"/>
                </a:lnTo>
                <a:lnTo>
                  <a:pt x="3925" y="9538"/>
                </a:lnTo>
                <a:lnTo>
                  <a:pt x="3595" y="9501"/>
                </a:lnTo>
                <a:lnTo>
                  <a:pt x="2825" y="9538"/>
                </a:lnTo>
                <a:lnTo>
                  <a:pt x="2788" y="9354"/>
                </a:lnTo>
                <a:lnTo>
                  <a:pt x="2678" y="9208"/>
                </a:lnTo>
                <a:lnTo>
                  <a:pt x="2531" y="9098"/>
                </a:lnTo>
                <a:lnTo>
                  <a:pt x="2384" y="9061"/>
                </a:lnTo>
                <a:lnTo>
                  <a:pt x="2238" y="9061"/>
                </a:lnTo>
                <a:lnTo>
                  <a:pt x="2054" y="9098"/>
                </a:lnTo>
                <a:lnTo>
                  <a:pt x="1577" y="8437"/>
                </a:lnTo>
                <a:lnTo>
                  <a:pt x="1394" y="8107"/>
                </a:lnTo>
                <a:lnTo>
                  <a:pt x="1137" y="7777"/>
                </a:lnTo>
                <a:lnTo>
                  <a:pt x="1211" y="7594"/>
                </a:lnTo>
                <a:lnTo>
                  <a:pt x="1247" y="7447"/>
                </a:lnTo>
                <a:lnTo>
                  <a:pt x="1211" y="7263"/>
                </a:lnTo>
                <a:lnTo>
                  <a:pt x="1174" y="7117"/>
                </a:lnTo>
                <a:lnTo>
                  <a:pt x="1064" y="7007"/>
                </a:lnTo>
                <a:lnTo>
                  <a:pt x="1101" y="6933"/>
                </a:lnTo>
                <a:lnTo>
                  <a:pt x="1174" y="6823"/>
                </a:lnTo>
                <a:lnTo>
                  <a:pt x="1247" y="6640"/>
                </a:lnTo>
                <a:lnTo>
                  <a:pt x="1614" y="5980"/>
                </a:lnTo>
                <a:lnTo>
                  <a:pt x="1944" y="5356"/>
                </a:lnTo>
                <a:lnTo>
                  <a:pt x="2164" y="5356"/>
                </a:lnTo>
                <a:lnTo>
                  <a:pt x="2384" y="5283"/>
                </a:lnTo>
                <a:lnTo>
                  <a:pt x="2531" y="5136"/>
                </a:lnTo>
                <a:lnTo>
                  <a:pt x="2604" y="5063"/>
                </a:lnTo>
                <a:lnTo>
                  <a:pt x="2641" y="4953"/>
                </a:lnTo>
                <a:lnTo>
                  <a:pt x="2678" y="4916"/>
                </a:lnTo>
                <a:lnTo>
                  <a:pt x="3118" y="4953"/>
                </a:lnTo>
                <a:lnTo>
                  <a:pt x="3705" y="4916"/>
                </a:lnTo>
                <a:lnTo>
                  <a:pt x="4072" y="4843"/>
                </a:lnTo>
                <a:close/>
                <a:moveTo>
                  <a:pt x="8877" y="7740"/>
                </a:moveTo>
                <a:lnTo>
                  <a:pt x="8877" y="7777"/>
                </a:lnTo>
                <a:lnTo>
                  <a:pt x="8877" y="7814"/>
                </a:lnTo>
                <a:lnTo>
                  <a:pt x="8914" y="7997"/>
                </a:lnTo>
                <a:lnTo>
                  <a:pt x="8914" y="8070"/>
                </a:lnTo>
                <a:lnTo>
                  <a:pt x="8950" y="8181"/>
                </a:lnTo>
                <a:lnTo>
                  <a:pt x="9391" y="8731"/>
                </a:lnTo>
                <a:lnTo>
                  <a:pt x="9794" y="9281"/>
                </a:lnTo>
                <a:lnTo>
                  <a:pt x="9941" y="9464"/>
                </a:lnTo>
                <a:lnTo>
                  <a:pt x="10014" y="9538"/>
                </a:lnTo>
                <a:lnTo>
                  <a:pt x="10124" y="9574"/>
                </a:lnTo>
                <a:lnTo>
                  <a:pt x="10234" y="9574"/>
                </a:lnTo>
                <a:lnTo>
                  <a:pt x="10308" y="9538"/>
                </a:lnTo>
                <a:lnTo>
                  <a:pt x="10381" y="9501"/>
                </a:lnTo>
                <a:lnTo>
                  <a:pt x="10418" y="9391"/>
                </a:lnTo>
                <a:lnTo>
                  <a:pt x="10418" y="9354"/>
                </a:lnTo>
                <a:lnTo>
                  <a:pt x="10418" y="9244"/>
                </a:lnTo>
                <a:lnTo>
                  <a:pt x="10381" y="9171"/>
                </a:lnTo>
                <a:lnTo>
                  <a:pt x="10308" y="9134"/>
                </a:lnTo>
                <a:lnTo>
                  <a:pt x="10198" y="9098"/>
                </a:lnTo>
                <a:lnTo>
                  <a:pt x="10088" y="8951"/>
                </a:lnTo>
                <a:lnTo>
                  <a:pt x="10014" y="8841"/>
                </a:lnTo>
                <a:lnTo>
                  <a:pt x="9647" y="8401"/>
                </a:lnTo>
                <a:lnTo>
                  <a:pt x="9281" y="7924"/>
                </a:lnTo>
                <a:lnTo>
                  <a:pt x="9207" y="7850"/>
                </a:lnTo>
                <a:lnTo>
                  <a:pt x="9134" y="7814"/>
                </a:lnTo>
                <a:lnTo>
                  <a:pt x="8950" y="7740"/>
                </a:lnTo>
                <a:close/>
                <a:moveTo>
                  <a:pt x="2128" y="9721"/>
                </a:moveTo>
                <a:lnTo>
                  <a:pt x="2054" y="9758"/>
                </a:lnTo>
                <a:lnTo>
                  <a:pt x="2054" y="9721"/>
                </a:lnTo>
                <a:close/>
                <a:moveTo>
                  <a:pt x="5612" y="9281"/>
                </a:moveTo>
                <a:lnTo>
                  <a:pt x="5576" y="9318"/>
                </a:lnTo>
                <a:lnTo>
                  <a:pt x="5576" y="9354"/>
                </a:lnTo>
                <a:lnTo>
                  <a:pt x="5576" y="9538"/>
                </a:lnTo>
                <a:lnTo>
                  <a:pt x="5649" y="9684"/>
                </a:lnTo>
                <a:lnTo>
                  <a:pt x="5796" y="9941"/>
                </a:lnTo>
                <a:lnTo>
                  <a:pt x="6163" y="10455"/>
                </a:lnTo>
                <a:lnTo>
                  <a:pt x="6456" y="10895"/>
                </a:lnTo>
                <a:lnTo>
                  <a:pt x="6603" y="11115"/>
                </a:lnTo>
                <a:lnTo>
                  <a:pt x="6823" y="11298"/>
                </a:lnTo>
                <a:lnTo>
                  <a:pt x="6860" y="11372"/>
                </a:lnTo>
                <a:lnTo>
                  <a:pt x="6970" y="11482"/>
                </a:lnTo>
                <a:lnTo>
                  <a:pt x="7043" y="11519"/>
                </a:lnTo>
                <a:lnTo>
                  <a:pt x="7116" y="11519"/>
                </a:lnTo>
                <a:lnTo>
                  <a:pt x="7190" y="11482"/>
                </a:lnTo>
                <a:lnTo>
                  <a:pt x="7226" y="11408"/>
                </a:lnTo>
                <a:lnTo>
                  <a:pt x="7263" y="11188"/>
                </a:lnTo>
                <a:lnTo>
                  <a:pt x="7226" y="11078"/>
                </a:lnTo>
                <a:lnTo>
                  <a:pt x="7153" y="10968"/>
                </a:lnTo>
                <a:lnTo>
                  <a:pt x="7080" y="10932"/>
                </a:lnTo>
                <a:lnTo>
                  <a:pt x="7006" y="10895"/>
                </a:lnTo>
                <a:lnTo>
                  <a:pt x="6933" y="10785"/>
                </a:lnTo>
                <a:lnTo>
                  <a:pt x="6860" y="10675"/>
                </a:lnTo>
                <a:lnTo>
                  <a:pt x="6713" y="10455"/>
                </a:lnTo>
                <a:lnTo>
                  <a:pt x="6273" y="9831"/>
                </a:lnTo>
                <a:lnTo>
                  <a:pt x="6016" y="9501"/>
                </a:lnTo>
                <a:lnTo>
                  <a:pt x="5869" y="9391"/>
                </a:lnTo>
                <a:lnTo>
                  <a:pt x="5722" y="9281"/>
                </a:lnTo>
                <a:close/>
                <a:moveTo>
                  <a:pt x="8730" y="6970"/>
                </a:moveTo>
                <a:lnTo>
                  <a:pt x="8804" y="7080"/>
                </a:lnTo>
                <a:lnTo>
                  <a:pt x="8914" y="7153"/>
                </a:lnTo>
                <a:lnTo>
                  <a:pt x="8987" y="7227"/>
                </a:lnTo>
                <a:lnTo>
                  <a:pt x="9097" y="7263"/>
                </a:lnTo>
                <a:lnTo>
                  <a:pt x="9391" y="7227"/>
                </a:lnTo>
                <a:lnTo>
                  <a:pt x="9501" y="7263"/>
                </a:lnTo>
                <a:lnTo>
                  <a:pt x="9574" y="7300"/>
                </a:lnTo>
                <a:lnTo>
                  <a:pt x="9721" y="7557"/>
                </a:lnTo>
                <a:lnTo>
                  <a:pt x="9867" y="7814"/>
                </a:lnTo>
                <a:lnTo>
                  <a:pt x="10234" y="8364"/>
                </a:lnTo>
                <a:lnTo>
                  <a:pt x="10711" y="9098"/>
                </a:lnTo>
                <a:lnTo>
                  <a:pt x="10638" y="9281"/>
                </a:lnTo>
                <a:lnTo>
                  <a:pt x="10601" y="9428"/>
                </a:lnTo>
                <a:lnTo>
                  <a:pt x="10564" y="9758"/>
                </a:lnTo>
                <a:lnTo>
                  <a:pt x="10528" y="9941"/>
                </a:lnTo>
                <a:lnTo>
                  <a:pt x="10528" y="10125"/>
                </a:lnTo>
                <a:lnTo>
                  <a:pt x="10528" y="10235"/>
                </a:lnTo>
                <a:lnTo>
                  <a:pt x="10564" y="10271"/>
                </a:lnTo>
                <a:lnTo>
                  <a:pt x="10344" y="10638"/>
                </a:lnTo>
                <a:lnTo>
                  <a:pt x="9794" y="11555"/>
                </a:lnTo>
                <a:lnTo>
                  <a:pt x="9684" y="11519"/>
                </a:lnTo>
                <a:lnTo>
                  <a:pt x="9537" y="11519"/>
                </a:lnTo>
                <a:lnTo>
                  <a:pt x="9391" y="11555"/>
                </a:lnTo>
                <a:lnTo>
                  <a:pt x="9281" y="11629"/>
                </a:lnTo>
                <a:lnTo>
                  <a:pt x="9170" y="11702"/>
                </a:lnTo>
                <a:lnTo>
                  <a:pt x="9097" y="11812"/>
                </a:lnTo>
                <a:lnTo>
                  <a:pt x="9024" y="11922"/>
                </a:lnTo>
                <a:lnTo>
                  <a:pt x="8987" y="12032"/>
                </a:lnTo>
                <a:lnTo>
                  <a:pt x="8400" y="12069"/>
                </a:lnTo>
                <a:lnTo>
                  <a:pt x="7483" y="12142"/>
                </a:lnTo>
                <a:lnTo>
                  <a:pt x="7006" y="12142"/>
                </a:lnTo>
                <a:lnTo>
                  <a:pt x="6970" y="11959"/>
                </a:lnTo>
                <a:lnTo>
                  <a:pt x="6823" y="11775"/>
                </a:lnTo>
                <a:lnTo>
                  <a:pt x="6749" y="11739"/>
                </a:lnTo>
                <a:lnTo>
                  <a:pt x="6676" y="11702"/>
                </a:lnTo>
                <a:lnTo>
                  <a:pt x="6493" y="11665"/>
                </a:lnTo>
                <a:lnTo>
                  <a:pt x="6419" y="11629"/>
                </a:lnTo>
                <a:lnTo>
                  <a:pt x="6346" y="11665"/>
                </a:lnTo>
                <a:lnTo>
                  <a:pt x="6273" y="11739"/>
                </a:lnTo>
                <a:lnTo>
                  <a:pt x="6199" y="11739"/>
                </a:lnTo>
                <a:lnTo>
                  <a:pt x="5979" y="11225"/>
                </a:lnTo>
                <a:lnTo>
                  <a:pt x="5722" y="10712"/>
                </a:lnTo>
                <a:lnTo>
                  <a:pt x="5466" y="10308"/>
                </a:lnTo>
                <a:lnTo>
                  <a:pt x="5172" y="9868"/>
                </a:lnTo>
                <a:lnTo>
                  <a:pt x="5209" y="9758"/>
                </a:lnTo>
                <a:lnTo>
                  <a:pt x="5246" y="9648"/>
                </a:lnTo>
                <a:lnTo>
                  <a:pt x="5246" y="9501"/>
                </a:lnTo>
                <a:lnTo>
                  <a:pt x="5209" y="9391"/>
                </a:lnTo>
                <a:lnTo>
                  <a:pt x="5135" y="9318"/>
                </a:lnTo>
                <a:lnTo>
                  <a:pt x="5099" y="9318"/>
                </a:lnTo>
                <a:lnTo>
                  <a:pt x="5209" y="9171"/>
                </a:lnTo>
                <a:lnTo>
                  <a:pt x="5759" y="8401"/>
                </a:lnTo>
                <a:lnTo>
                  <a:pt x="6163" y="7850"/>
                </a:lnTo>
                <a:lnTo>
                  <a:pt x="6383" y="7594"/>
                </a:lnTo>
                <a:lnTo>
                  <a:pt x="6529" y="7300"/>
                </a:lnTo>
                <a:lnTo>
                  <a:pt x="6676" y="7337"/>
                </a:lnTo>
                <a:lnTo>
                  <a:pt x="6933" y="7337"/>
                </a:lnTo>
                <a:lnTo>
                  <a:pt x="7080" y="7300"/>
                </a:lnTo>
                <a:lnTo>
                  <a:pt x="7190" y="7263"/>
                </a:lnTo>
                <a:lnTo>
                  <a:pt x="7300" y="7153"/>
                </a:lnTo>
                <a:lnTo>
                  <a:pt x="7410" y="7080"/>
                </a:lnTo>
                <a:lnTo>
                  <a:pt x="7483" y="6970"/>
                </a:lnTo>
                <a:close/>
                <a:moveTo>
                  <a:pt x="4769" y="1"/>
                </a:moveTo>
                <a:lnTo>
                  <a:pt x="4769" y="37"/>
                </a:lnTo>
                <a:lnTo>
                  <a:pt x="4805" y="184"/>
                </a:lnTo>
                <a:lnTo>
                  <a:pt x="4879" y="294"/>
                </a:lnTo>
                <a:lnTo>
                  <a:pt x="4989" y="367"/>
                </a:lnTo>
                <a:lnTo>
                  <a:pt x="5099" y="404"/>
                </a:lnTo>
                <a:lnTo>
                  <a:pt x="5172" y="551"/>
                </a:lnTo>
                <a:lnTo>
                  <a:pt x="5282" y="697"/>
                </a:lnTo>
                <a:lnTo>
                  <a:pt x="5466" y="991"/>
                </a:lnTo>
                <a:lnTo>
                  <a:pt x="5539" y="1101"/>
                </a:lnTo>
                <a:lnTo>
                  <a:pt x="5466" y="1284"/>
                </a:lnTo>
                <a:lnTo>
                  <a:pt x="5466" y="1468"/>
                </a:lnTo>
                <a:lnTo>
                  <a:pt x="5539" y="1688"/>
                </a:lnTo>
                <a:lnTo>
                  <a:pt x="5649" y="1835"/>
                </a:lnTo>
                <a:lnTo>
                  <a:pt x="5722" y="1908"/>
                </a:lnTo>
                <a:lnTo>
                  <a:pt x="5356" y="2605"/>
                </a:lnTo>
                <a:lnTo>
                  <a:pt x="4879" y="3595"/>
                </a:lnTo>
                <a:lnTo>
                  <a:pt x="4769" y="3852"/>
                </a:lnTo>
                <a:lnTo>
                  <a:pt x="4622" y="4072"/>
                </a:lnTo>
                <a:lnTo>
                  <a:pt x="4402" y="4072"/>
                </a:lnTo>
                <a:lnTo>
                  <a:pt x="4292" y="4109"/>
                </a:lnTo>
                <a:lnTo>
                  <a:pt x="4182" y="4182"/>
                </a:lnTo>
                <a:lnTo>
                  <a:pt x="4108" y="4292"/>
                </a:lnTo>
                <a:lnTo>
                  <a:pt x="4072" y="4402"/>
                </a:lnTo>
                <a:lnTo>
                  <a:pt x="3485" y="4476"/>
                </a:lnTo>
                <a:lnTo>
                  <a:pt x="3045" y="4512"/>
                </a:lnTo>
                <a:lnTo>
                  <a:pt x="2678" y="4549"/>
                </a:lnTo>
                <a:lnTo>
                  <a:pt x="2568" y="4366"/>
                </a:lnTo>
                <a:lnTo>
                  <a:pt x="2458" y="4219"/>
                </a:lnTo>
                <a:lnTo>
                  <a:pt x="2274" y="4146"/>
                </a:lnTo>
                <a:lnTo>
                  <a:pt x="2091" y="4109"/>
                </a:lnTo>
                <a:lnTo>
                  <a:pt x="1907" y="4109"/>
                </a:lnTo>
                <a:lnTo>
                  <a:pt x="1797" y="4182"/>
                </a:lnTo>
                <a:lnTo>
                  <a:pt x="1651" y="4292"/>
                </a:lnTo>
                <a:lnTo>
                  <a:pt x="1577" y="4402"/>
                </a:lnTo>
                <a:lnTo>
                  <a:pt x="1504" y="4512"/>
                </a:lnTo>
                <a:lnTo>
                  <a:pt x="1504" y="4622"/>
                </a:lnTo>
                <a:lnTo>
                  <a:pt x="1431" y="4769"/>
                </a:lnTo>
                <a:lnTo>
                  <a:pt x="1431" y="4953"/>
                </a:lnTo>
                <a:lnTo>
                  <a:pt x="1467" y="5099"/>
                </a:lnTo>
                <a:lnTo>
                  <a:pt x="1504" y="5173"/>
                </a:lnTo>
                <a:lnTo>
                  <a:pt x="1504" y="5209"/>
                </a:lnTo>
                <a:lnTo>
                  <a:pt x="1247" y="5760"/>
                </a:lnTo>
                <a:lnTo>
                  <a:pt x="880" y="6420"/>
                </a:lnTo>
                <a:lnTo>
                  <a:pt x="770" y="6640"/>
                </a:lnTo>
                <a:lnTo>
                  <a:pt x="770" y="6713"/>
                </a:lnTo>
                <a:lnTo>
                  <a:pt x="734" y="6823"/>
                </a:lnTo>
                <a:lnTo>
                  <a:pt x="734" y="6787"/>
                </a:lnTo>
                <a:lnTo>
                  <a:pt x="624" y="6787"/>
                </a:lnTo>
                <a:lnTo>
                  <a:pt x="550" y="6823"/>
                </a:lnTo>
                <a:lnTo>
                  <a:pt x="404" y="6933"/>
                </a:lnTo>
                <a:lnTo>
                  <a:pt x="330" y="6970"/>
                </a:lnTo>
                <a:lnTo>
                  <a:pt x="257" y="7007"/>
                </a:lnTo>
                <a:lnTo>
                  <a:pt x="183" y="7117"/>
                </a:lnTo>
                <a:lnTo>
                  <a:pt x="110" y="7227"/>
                </a:lnTo>
                <a:lnTo>
                  <a:pt x="110" y="7447"/>
                </a:lnTo>
                <a:lnTo>
                  <a:pt x="0" y="7777"/>
                </a:lnTo>
                <a:lnTo>
                  <a:pt x="37" y="7850"/>
                </a:lnTo>
                <a:lnTo>
                  <a:pt x="73" y="7887"/>
                </a:lnTo>
                <a:lnTo>
                  <a:pt x="110" y="7960"/>
                </a:lnTo>
                <a:lnTo>
                  <a:pt x="183" y="7960"/>
                </a:lnTo>
                <a:lnTo>
                  <a:pt x="367" y="8034"/>
                </a:lnTo>
                <a:lnTo>
                  <a:pt x="660" y="8034"/>
                </a:lnTo>
                <a:lnTo>
                  <a:pt x="660" y="7997"/>
                </a:lnTo>
                <a:lnTo>
                  <a:pt x="770" y="7997"/>
                </a:lnTo>
                <a:lnTo>
                  <a:pt x="880" y="8181"/>
                </a:lnTo>
                <a:lnTo>
                  <a:pt x="990" y="8364"/>
                </a:lnTo>
                <a:lnTo>
                  <a:pt x="1211" y="8657"/>
                </a:lnTo>
                <a:lnTo>
                  <a:pt x="1651" y="9281"/>
                </a:lnTo>
                <a:lnTo>
                  <a:pt x="1687" y="9354"/>
                </a:lnTo>
                <a:lnTo>
                  <a:pt x="1651" y="9501"/>
                </a:lnTo>
                <a:lnTo>
                  <a:pt x="1614" y="9648"/>
                </a:lnTo>
                <a:lnTo>
                  <a:pt x="1577" y="9831"/>
                </a:lnTo>
                <a:lnTo>
                  <a:pt x="1577" y="9941"/>
                </a:lnTo>
                <a:lnTo>
                  <a:pt x="1614" y="10051"/>
                </a:lnTo>
                <a:lnTo>
                  <a:pt x="1541" y="10235"/>
                </a:lnTo>
                <a:lnTo>
                  <a:pt x="1431" y="10418"/>
                </a:lnTo>
                <a:lnTo>
                  <a:pt x="1357" y="10601"/>
                </a:lnTo>
                <a:lnTo>
                  <a:pt x="1211" y="10785"/>
                </a:lnTo>
                <a:lnTo>
                  <a:pt x="1137" y="10858"/>
                </a:lnTo>
                <a:lnTo>
                  <a:pt x="1137" y="10968"/>
                </a:lnTo>
                <a:lnTo>
                  <a:pt x="1174" y="11078"/>
                </a:lnTo>
                <a:lnTo>
                  <a:pt x="1247" y="11152"/>
                </a:lnTo>
                <a:lnTo>
                  <a:pt x="1357" y="11188"/>
                </a:lnTo>
                <a:lnTo>
                  <a:pt x="1467" y="11152"/>
                </a:lnTo>
                <a:lnTo>
                  <a:pt x="1541" y="11078"/>
                </a:lnTo>
                <a:lnTo>
                  <a:pt x="1577" y="10968"/>
                </a:lnTo>
                <a:lnTo>
                  <a:pt x="1614" y="10932"/>
                </a:lnTo>
                <a:lnTo>
                  <a:pt x="1687" y="10822"/>
                </a:lnTo>
                <a:lnTo>
                  <a:pt x="1761" y="10638"/>
                </a:lnTo>
                <a:lnTo>
                  <a:pt x="1834" y="10491"/>
                </a:lnTo>
                <a:lnTo>
                  <a:pt x="1907" y="10198"/>
                </a:lnTo>
                <a:lnTo>
                  <a:pt x="2164" y="10198"/>
                </a:lnTo>
                <a:lnTo>
                  <a:pt x="2348" y="10161"/>
                </a:lnTo>
                <a:lnTo>
                  <a:pt x="2494" y="10088"/>
                </a:lnTo>
                <a:lnTo>
                  <a:pt x="2641" y="10015"/>
                </a:lnTo>
                <a:lnTo>
                  <a:pt x="2714" y="9905"/>
                </a:lnTo>
                <a:lnTo>
                  <a:pt x="3338" y="9905"/>
                </a:lnTo>
                <a:lnTo>
                  <a:pt x="3998" y="9941"/>
                </a:lnTo>
                <a:lnTo>
                  <a:pt x="4035" y="10051"/>
                </a:lnTo>
                <a:lnTo>
                  <a:pt x="4072" y="10088"/>
                </a:lnTo>
                <a:lnTo>
                  <a:pt x="4145" y="10161"/>
                </a:lnTo>
                <a:lnTo>
                  <a:pt x="4292" y="10235"/>
                </a:lnTo>
                <a:lnTo>
                  <a:pt x="4439" y="10308"/>
                </a:lnTo>
                <a:lnTo>
                  <a:pt x="4622" y="10308"/>
                </a:lnTo>
                <a:lnTo>
                  <a:pt x="4805" y="10271"/>
                </a:lnTo>
                <a:lnTo>
                  <a:pt x="4879" y="10235"/>
                </a:lnTo>
                <a:lnTo>
                  <a:pt x="5282" y="10822"/>
                </a:lnTo>
                <a:lnTo>
                  <a:pt x="5429" y="11115"/>
                </a:lnTo>
                <a:lnTo>
                  <a:pt x="5576" y="11408"/>
                </a:lnTo>
                <a:lnTo>
                  <a:pt x="5796" y="11995"/>
                </a:lnTo>
                <a:lnTo>
                  <a:pt x="5759" y="12105"/>
                </a:lnTo>
                <a:lnTo>
                  <a:pt x="5759" y="12215"/>
                </a:lnTo>
                <a:lnTo>
                  <a:pt x="5759" y="12362"/>
                </a:lnTo>
                <a:lnTo>
                  <a:pt x="5759" y="12472"/>
                </a:lnTo>
                <a:lnTo>
                  <a:pt x="5759" y="12509"/>
                </a:lnTo>
                <a:lnTo>
                  <a:pt x="5722" y="12619"/>
                </a:lnTo>
                <a:lnTo>
                  <a:pt x="5722" y="12692"/>
                </a:lnTo>
                <a:lnTo>
                  <a:pt x="5759" y="12766"/>
                </a:lnTo>
                <a:lnTo>
                  <a:pt x="5979" y="12876"/>
                </a:lnTo>
                <a:lnTo>
                  <a:pt x="5759" y="13169"/>
                </a:lnTo>
                <a:lnTo>
                  <a:pt x="5612" y="13463"/>
                </a:lnTo>
                <a:lnTo>
                  <a:pt x="5502" y="13793"/>
                </a:lnTo>
                <a:lnTo>
                  <a:pt x="5429" y="14123"/>
                </a:lnTo>
                <a:lnTo>
                  <a:pt x="5392" y="14196"/>
                </a:lnTo>
                <a:lnTo>
                  <a:pt x="5429" y="14270"/>
                </a:lnTo>
                <a:lnTo>
                  <a:pt x="5502" y="14343"/>
                </a:lnTo>
                <a:lnTo>
                  <a:pt x="5576" y="14380"/>
                </a:lnTo>
                <a:lnTo>
                  <a:pt x="5649" y="14416"/>
                </a:lnTo>
                <a:lnTo>
                  <a:pt x="5722" y="14416"/>
                </a:lnTo>
                <a:lnTo>
                  <a:pt x="5759" y="14380"/>
                </a:lnTo>
                <a:lnTo>
                  <a:pt x="5832" y="14306"/>
                </a:lnTo>
                <a:lnTo>
                  <a:pt x="5832" y="14233"/>
                </a:lnTo>
                <a:lnTo>
                  <a:pt x="5869" y="14086"/>
                </a:lnTo>
                <a:lnTo>
                  <a:pt x="5979" y="13793"/>
                </a:lnTo>
                <a:lnTo>
                  <a:pt x="6089" y="13463"/>
                </a:lnTo>
                <a:lnTo>
                  <a:pt x="6309" y="13022"/>
                </a:lnTo>
                <a:lnTo>
                  <a:pt x="6566" y="13022"/>
                </a:lnTo>
                <a:lnTo>
                  <a:pt x="6713" y="12986"/>
                </a:lnTo>
                <a:lnTo>
                  <a:pt x="6786" y="12876"/>
                </a:lnTo>
                <a:lnTo>
                  <a:pt x="6860" y="12582"/>
                </a:lnTo>
                <a:lnTo>
                  <a:pt x="7593" y="12582"/>
                </a:lnTo>
                <a:lnTo>
                  <a:pt x="8253" y="12546"/>
                </a:lnTo>
                <a:lnTo>
                  <a:pt x="8914" y="12509"/>
                </a:lnTo>
                <a:lnTo>
                  <a:pt x="8950" y="12509"/>
                </a:lnTo>
                <a:lnTo>
                  <a:pt x="8950" y="12619"/>
                </a:lnTo>
                <a:lnTo>
                  <a:pt x="9024" y="12692"/>
                </a:lnTo>
                <a:lnTo>
                  <a:pt x="9170" y="12802"/>
                </a:lnTo>
                <a:lnTo>
                  <a:pt x="9354" y="12876"/>
                </a:lnTo>
                <a:lnTo>
                  <a:pt x="9537" y="12912"/>
                </a:lnTo>
                <a:lnTo>
                  <a:pt x="9647" y="13279"/>
                </a:lnTo>
                <a:lnTo>
                  <a:pt x="9794" y="13829"/>
                </a:lnTo>
                <a:lnTo>
                  <a:pt x="9904" y="14050"/>
                </a:lnTo>
                <a:lnTo>
                  <a:pt x="9977" y="14160"/>
                </a:lnTo>
                <a:lnTo>
                  <a:pt x="10051" y="14270"/>
                </a:lnTo>
                <a:lnTo>
                  <a:pt x="10198" y="14270"/>
                </a:lnTo>
                <a:lnTo>
                  <a:pt x="10271" y="14233"/>
                </a:lnTo>
                <a:lnTo>
                  <a:pt x="10308" y="14160"/>
                </a:lnTo>
                <a:lnTo>
                  <a:pt x="10308" y="14013"/>
                </a:lnTo>
                <a:lnTo>
                  <a:pt x="10308" y="13903"/>
                </a:lnTo>
                <a:lnTo>
                  <a:pt x="10198" y="13609"/>
                </a:lnTo>
                <a:lnTo>
                  <a:pt x="9977" y="12949"/>
                </a:lnTo>
                <a:lnTo>
                  <a:pt x="9904" y="12729"/>
                </a:lnTo>
                <a:lnTo>
                  <a:pt x="9977" y="12619"/>
                </a:lnTo>
                <a:lnTo>
                  <a:pt x="10088" y="12399"/>
                </a:lnTo>
                <a:lnTo>
                  <a:pt x="10124" y="12215"/>
                </a:lnTo>
                <a:lnTo>
                  <a:pt x="10161" y="12032"/>
                </a:lnTo>
                <a:lnTo>
                  <a:pt x="10161" y="11885"/>
                </a:lnTo>
                <a:lnTo>
                  <a:pt x="10124" y="11849"/>
                </a:lnTo>
                <a:lnTo>
                  <a:pt x="10601" y="11042"/>
                </a:lnTo>
                <a:lnTo>
                  <a:pt x="11115" y="10235"/>
                </a:lnTo>
                <a:lnTo>
                  <a:pt x="11371" y="10088"/>
                </a:lnTo>
                <a:lnTo>
                  <a:pt x="11518" y="9978"/>
                </a:lnTo>
                <a:lnTo>
                  <a:pt x="11628" y="9868"/>
                </a:lnTo>
                <a:lnTo>
                  <a:pt x="11665" y="9831"/>
                </a:lnTo>
                <a:lnTo>
                  <a:pt x="11738" y="9758"/>
                </a:lnTo>
                <a:lnTo>
                  <a:pt x="11812" y="9611"/>
                </a:lnTo>
                <a:lnTo>
                  <a:pt x="11885" y="9464"/>
                </a:lnTo>
                <a:lnTo>
                  <a:pt x="12068" y="9501"/>
                </a:lnTo>
                <a:lnTo>
                  <a:pt x="12288" y="9501"/>
                </a:lnTo>
                <a:lnTo>
                  <a:pt x="12875" y="9538"/>
                </a:lnTo>
                <a:lnTo>
                  <a:pt x="13426" y="9501"/>
                </a:lnTo>
                <a:lnTo>
                  <a:pt x="13499" y="9501"/>
                </a:lnTo>
                <a:lnTo>
                  <a:pt x="13572" y="9464"/>
                </a:lnTo>
                <a:lnTo>
                  <a:pt x="13646" y="9391"/>
                </a:lnTo>
                <a:lnTo>
                  <a:pt x="13646" y="9318"/>
                </a:lnTo>
                <a:lnTo>
                  <a:pt x="13682" y="9244"/>
                </a:lnTo>
                <a:lnTo>
                  <a:pt x="13646" y="9171"/>
                </a:lnTo>
                <a:lnTo>
                  <a:pt x="13609" y="9098"/>
                </a:lnTo>
                <a:lnTo>
                  <a:pt x="13536" y="9024"/>
                </a:lnTo>
                <a:lnTo>
                  <a:pt x="13426" y="9024"/>
                </a:lnTo>
                <a:lnTo>
                  <a:pt x="13059" y="8988"/>
                </a:lnTo>
                <a:lnTo>
                  <a:pt x="12655" y="8988"/>
                </a:lnTo>
                <a:lnTo>
                  <a:pt x="11885" y="9024"/>
                </a:lnTo>
                <a:lnTo>
                  <a:pt x="11812" y="8951"/>
                </a:lnTo>
                <a:lnTo>
                  <a:pt x="11738" y="8877"/>
                </a:lnTo>
                <a:lnTo>
                  <a:pt x="11518" y="8767"/>
                </a:lnTo>
                <a:lnTo>
                  <a:pt x="11445" y="8767"/>
                </a:lnTo>
                <a:lnTo>
                  <a:pt x="11335" y="8804"/>
                </a:lnTo>
                <a:lnTo>
                  <a:pt x="11225" y="8767"/>
                </a:lnTo>
                <a:lnTo>
                  <a:pt x="11078" y="8804"/>
                </a:lnTo>
                <a:lnTo>
                  <a:pt x="10638" y="8107"/>
                </a:lnTo>
                <a:lnTo>
                  <a:pt x="10271" y="7594"/>
                </a:lnTo>
                <a:lnTo>
                  <a:pt x="10088" y="7300"/>
                </a:lnTo>
                <a:lnTo>
                  <a:pt x="9904" y="7080"/>
                </a:lnTo>
                <a:lnTo>
                  <a:pt x="9977" y="6970"/>
                </a:lnTo>
                <a:lnTo>
                  <a:pt x="10051" y="6823"/>
                </a:lnTo>
                <a:lnTo>
                  <a:pt x="10088" y="6713"/>
                </a:lnTo>
                <a:lnTo>
                  <a:pt x="10124" y="6567"/>
                </a:lnTo>
                <a:lnTo>
                  <a:pt x="10088" y="6493"/>
                </a:lnTo>
                <a:lnTo>
                  <a:pt x="10051" y="6456"/>
                </a:lnTo>
                <a:lnTo>
                  <a:pt x="9941" y="6456"/>
                </a:lnTo>
                <a:lnTo>
                  <a:pt x="10124" y="6236"/>
                </a:lnTo>
                <a:lnTo>
                  <a:pt x="10308" y="5980"/>
                </a:lnTo>
                <a:lnTo>
                  <a:pt x="10638" y="5503"/>
                </a:lnTo>
                <a:lnTo>
                  <a:pt x="11005" y="4953"/>
                </a:lnTo>
                <a:lnTo>
                  <a:pt x="11078" y="4953"/>
                </a:lnTo>
                <a:lnTo>
                  <a:pt x="11151" y="4916"/>
                </a:lnTo>
                <a:lnTo>
                  <a:pt x="11225" y="4843"/>
                </a:lnTo>
                <a:lnTo>
                  <a:pt x="11298" y="4769"/>
                </a:lnTo>
                <a:lnTo>
                  <a:pt x="11518" y="4586"/>
                </a:lnTo>
                <a:lnTo>
                  <a:pt x="11591" y="4476"/>
                </a:lnTo>
                <a:lnTo>
                  <a:pt x="11665" y="4366"/>
                </a:lnTo>
                <a:lnTo>
                  <a:pt x="11702" y="4256"/>
                </a:lnTo>
                <a:lnTo>
                  <a:pt x="11702" y="4146"/>
                </a:lnTo>
                <a:lnTo>
                  <a:pt x="11665" y="3999"/>
                </a:lnTo>
                <a:lnTo>
                  <a:pt x="11591" y="3889"/>
                </a:lnTo>
                <a:lnTo>
                  <a:pt x="11518" y="3779"/>
                </a:lnTo>
                <a:lnTo>
                  <a:pt x="11408" y="3742"/>
                </a:lnTo>
                <a:lnTo>
                  <a:pt x="11298" y="3705"/>
                </a:lnTo>
                <a:lnTo>
                  <a:pt x="11151" y="3669"/>
                </a:lnTo>
                <a:lnTo>
                  <a:pt x="10931" y="3192"/>
                </a:lnTo>
                <a:lnTo>
                  <a:pt x="10674" y="2752"/>
                </a:lnTo>
                <a:lnTo>
                  <a:pt x="10344" y="2091"/>
                </a:lnTo>
                <a:lnTo>
                  <a:pt x="10124" y="1725"/>
                </a:lnTo>
                <a:lnTo>
                  <a:pt x="9904" y="1431"/>
                </a:lnTo>
                <a:lnTo>
                  <a:pt x="9941" y="1284"/>
                </a:lnTo>
                <a:lnTo>
                  <a:pt x="9941" y="1211"/>
                </a:lnTo>
                <a:lnTo>
                  <a:pt x="9977" y="1064"/>
                </a:lnTo>
                <a:lnTo>
                  <a:pt x="9941" y="954"/>
                </a:lnTo>
                <a:lnTo>
                  <a:pt x="9904" y="844"/>
                </a:lnTo>
                <a:lnTo>
                  <a:pt x="9831" y="697"/>
                </a:lnTo>
                <a:lnTo>
                  <a:pt x="9721" y="587"/>
                </a:lnTo>
                <a:lnTo>
                  <a:pt x="9574" y="514"/>
                </a:lnTo>
                <a:lnTo>
                  <a:pt x="9427" y="477"/>
                </a:lnTo>
                <a:lnTo>
                  <a:pt x="9244" y="514"/>
                </a:lnTo>
                <a:lnTo>
                  <a:pt x="9097" y="551"/>
                </a:lnTo>
                <a:lnTo>
                  <a:pt x="8987" y="661"/>
                </a:lnTo>
                <a:lnTo>
                  <a:pt x="8914" y="808"/>
                </a:lnTo>
                <a:lnTo>
                  <a:pt x="8877" y="954"/>
                </a:lnTo>
                <a:lnTo>
                  <a:pt x="8840" y="1028"/>
                </a:lnTo>
                <a:lnTo>
                  <a:pt x="7887" y="1101"/>
                </a:lnTo>
                <a:lnTo>
                  <a:pt x="7080" y="1174"/>
                </a:lnTo>
                <a:lnTo>
                  <a:pt x="6933" y="1174"/>
                </a:lnTo>
                <a:lnTo>
                  <a:pt x="6860" y="1064"/>
                </a:lnTo>
                <a:lnTo>
                  <a:pt x="6749" y="918"/>
                </a:lnTo>
                <a:lnTo>
                  <a:pt x="6713" y="881"/>
                </a:lnTo>
                <a:lnTo>
                  <a:pt x="6639" y="808"/>
                </a:lnTo>
                <a:lnTo>
                  <a:pt x="6529" y="771"/>
                </a:lnTo>
                <a:lnTo>
                  <a:pt x="6456" y="771"/>
                </a:lnTo>
                <a:lnTo>
                  <a:pt x="6383" y="808"/>
                </a:lnTo>
                <a:lnTo>
                  <a:pt x="5942" y="808"/>
                </a:lnTo>
                <a:lnTo>
                  <a:pt x="5686" y="477"/>
                </a:lnTo>
                <a:lnTo>
                  <a:pt x="5576" y="294"/>
                </a:lnTo>
                <a:lnTo>
                  <a:pt x="5466" y="111"/>
                </a:lnTo>
                <a:lnTo>
                  <a:pt x="5429" y="37"/>
                </a:lnTo>
                <a:lnTo>
                  <a:pt x="5356" y="1"/>
                </a:lnTo>
                <a:lnTo>
                  <a:pt x="5209" y="1"/>
                </a:lnTo>
                <a:lnTo>
                  <a:pt x="5025" y="37"/>
                </a:lnTo>
                <a:lnTo>
                  <a:pt x="4915" y="1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90" name="Google Shape;290;p17"/>
          <p:cNvSpPr/>
          <p:nvPr/>
        </p:nvSpPr>
        <p:spPr>
          <a:xfrm>
            <a:off x="6984573" y="4950383"/>
            <a:ext cx="297606" cy="211234"/>
          </a:xfrm>
          <a:custGeom>
            <a:avLst/>
            <a:gdLst/>
            <a:ahLst/>
            <a:cxnLst/>
            <a:rect l="l" t="t" r="r" b="b"/>
            <a:pathLst>
              <a:path w="10492" h="7447" extrusionOk="0">
                <a:moveTo>
                  <a:pt x="7300" y="1761"/>
                </a:moveTo>
                <a:lnTo>
                  <a:pt x="7117" y="1797"/>
                </a:lnTo>
                <a:lnTo>
                  <a:pt x="6897" y="1834"/>
                </a:lnTo>
                <a:lnTo>
                  <a:pt x="6713" y="1907"/>
                </a:lnTo>
                <a:lnTo>
                  <a:pt x="6530" y="2017"/>
                </a:lnTo>
                <a:lnTo>
                  <a:pt x="6383" y="2128"/>
                </a:lnTo>
                <a:lnTo>
                  <a:pt x="6273" y="2274"/>
                </a:lnTo>
                <a:lnTo>
                  <a:pt x="6200" y="2458"/>
                </a:lnTo>
                <a:lnTo>
                  <a:pt x="6200" y="2531"/>
                </a:lnTo>
                <a:lnTo>
                  <a:pt x="6237" y="2604"/>
                </a:lnTo>
                <a:lnTo>
                  <a:pt x="6310" y="2641"/>
                </a:lnTo>
                <a:lnTo>
                  <a:pt x="6383" y="2641"/>
                </a:lnTo>
                <a:lnTo>
                  <a:pt x="6530" y="2604"/>
                </a:lnTo>
                <a:lnTo>
                  <a:pt x="6640" y="2531"/>
                </a:lnTo>
                <a:lnTo>
                  <a:pt x="6860" y="2384"/>
                </a:lnTo>
                <a:lnTo>
                  <a:pt x="7007" y="2348"/>
                </a:lnTo>
                <a:lnTo>
                  <a:pt x="7154" y="2274"/>
                </a:lnTo>
                <a:lnTo>
                  <a:pt x="7484" y="2274"/>
                </a:lnTo>
                <a:lnTo>
                  <a:pt x="7667" y="2311"/>
                </a:lnTo>
                <a:lnTo>
                  <a:pt x="7851" y="2384"/>
                </a:lnTo>
                <a:lnTo>
                  <a:pt x="7924" y="2458"/>
                </a:lnTo>
                <a:lnTo>
                  <a:pt x="7961" y="2531"/>
                </a:lnTo>
                <a:lnTo>
                  <a:pt x="7997" y="2641"/>
                </a:lnTo>
                <a:lnTo>
                  <a:pt x="7997" y="2751"/>
                </a:lnTo>
                <a:lnTo>
                  <a:pt x="7961" y="2898"/>
                </a:lnTo>
                <a:lnTo>
                  <a:pt x="7887" y="3045"/>
                </a:lnTo>
                <a:lnTo>
                  <a:pt x="7667" y="3338"/>
                </a:lnTo>
                <a:lnTo>
                  <a:pt x="7190" y="3998"/>
                </a:lnTo>
                <a:lnTo>
                  <a:pt x="6713" y="4622"/>
                </a:lnTo>
                <a:lnTo>
                  <a:pt x="5686" y="5869"/>
                </a:lnTo>
                <a:lnTo>
                  <a:pt x="5613" y="6016"/>
                </a:lnTo>
                <a:lnTo>
                  <a:pt x="5650" y="6162"/>
                </a:lnTo>
                <a:lnTo>
                  <a:pt x="5686" y="6236"/>
                </a:lnTo>
                <a:lnTo>
                  <a:pt x="5723" y="6273"/>
                </a:lnTo>
                <a:lnTo>
                  <a:pt x="5796" y="6309"/>
                </a:lnTo>
                <a:lnTo>
                  <a:pt x="5870" y="6309"/>
                </a:lnTo>
                <a:lnTo>
                  <a:pt x="6567" y="6273"/>
                </a:lnTo>
                <a:lnTo>
                  <a:pt x="7264" y="6309"/>
                </a:lnTo>
                <a:lnTo>
                  <a:pt x="8034" y="6346"/>
                </a:lnTo>
                <a:lnTo>
                  <a:pt x="8401" y="6419"/>
                </a:lnTo>
                <a:lnTo>
                  <a:pt x="8547" y="6419"/>
                </a:lnTo>
                <a:lnTo>
                  <a:pt x="8731" y="6383"/>
                </a:lnTo>
                <a:lnTo>
                  <a:pt x="8841" y="6309"/>
                </a:lnTo>
                <a:lnTo>
                  <a:pt x="8878" y="6199"/>
                </a:lnTo>
                <a:lnTo>
                  <a:pt x="8878" y="6089"/>
                </a:lnTo>
                <a:lnTo>
                  <a:pt x="8768" y="6016"/>
                </a:lnTo>
                <a:lnTo>
                  <a:pt x="8658" y="5942"/>
                </a:lnTo>
                <a:lnTo>
                  <a:pt x="8474" y="5869"/>
                </a:lnTo>
                <a:lnTo>
                  <a:pt x="8107" y="5796"/>
                </a:lnTo>
                <a:lnTo>
                  <a:pt x="7410" y="5759"/>
                </a:lnTo>
                <a:lnTo>
                  <a:pt x="6457" y="5759"/>
                </a:lnTo>
                <a:lnTo>
                  <a:pt x="7557" y="4365"/>
                </a:lnTo>
                <a:lnTo>
                  <a:pt x="7851" y="3998"/>
                </a:lnTo>
                <a:lnTo>
                  <a:pt x="8144" y="3595"/>
                </a:lnTo>
                <a:lnTo>
                  <a:pt x="8291" y="3375"/>
                </a:lnTo>
                <a:lnTo>
                  <a:pt x="8401" y="3191"/>
                </a:lnTo>
                <a:lnTo>
                  <a:pt x="8474" y="2935"/>
                </a:lnTo>
                <a:lnTo>
                  <a:pt x="8511" y="2714"/>
                </a:lnTo>
                <a:lnTo>
                  <a:pt x="8511" y="2494"/>
                </a:lnTo>
                <a:lnTo>
                  <a:pt x="8437" y="2311"/>
                </a:lnTo>
                <a:lnTo>
                  <a:pt x="8327" y="2164"/>
                </a:lnTo>
                <a:lnTo>
                  <a:pt x="8217" y="2017"/>
                </a:lnTo>
                <a:lnTo>
                  <a:pt x="8071" y="1907"/>
                </a:lnTo>
                <a:lnTo>
                  <a:pt x="7887" y="1834"/>
                </a:lnTo>
                <a:lnTo>
                  <a:pt x="7667" y="1797"/>
                </a:lnTo>
                <a:lnTo>
                  <a:pt x="7484" y="1761"/>
                </a:lnTo>
                <a:close/>
                <a:moveTo>
                  <a:pt x="954" y="0"/>
                </a:moveTo>
                <a:lnTo>
                  <a:pt x="771" y="37"/>
                </a:lnTo>
                <a:lnTo>
                  <a:pt x="624" y="110"/>
                </a:lnTo>
                <a:lnTo>
                  <a:pt x="441" y="183"/>
                </a:lnTo>
                <a:lnTo>
                  <a:pt x="294" y="257"/>
                </a:lnTo>
                <a:lnTo>
                  <a:pt x="147" y="404"/>
                </a:lnTo>
                <a:lnTo>
                  <a:pt x="37" y="514"/>
                </a:lnTo>
                <a:lnTo>
                  <a:pt x="1" y="587"/>
                </a:lnTo>
                <a:lnTo>
                  <a:pt x="1" y="660"/>
                </a:lnTo>
                <a:lnTo>
                  <a:pt x="74" y="770"/>
                </a:lnTo>
                <a:lnTo>
                  <a:pt x="184" y="844"/>
                </a:lnTo>
                <a:lnTo>
                  <a:pt x="257" y="844"/>
                </a:lnTo>
                <a:lnTo>
                  <a:pt x="331" y="807"/>
                </a:lnTo>
                <a:lnTo>
                  <a:pt x="661" y="660"/>
                </a:lnTo>
                <a:lnTo>
                  <a:pt x="844" y="624"/>
                </a:lnTo>
                <a:lnTo>
                  <a:pt x="1028" y="587"/>
                </a:lnTo>
                <a:lnTo>
                  <a:pt x="991" y="624"/>
                </a:lnTo>
                <a:lnTo>
                  <a:pt x="991" y="844"/>
                </a:lnTo>
                <a:lnTo>
                  <a:pt x="991" y="1064"/>
                </a:lnTo>
                <a:lnTo>
                  <a:pt x="1101" y="1467"/>
                </a:lnTo>
                <a:lnTo>
                  <a:pt x="1358" y="2641"/>
                </a:lnTo>
                <a:lnTo>
                  <a:pt x="2312" y="7263"/>
                </a:lnTo>
                <a:lnTo>
                  <a:pt x="2348" y="7336"/>
                </a:lnTo>
                <a:lnTo>
                  <a:pt x="2422" y="7410"/>
                </a:lnTo>
                <a:lnTo>
                  <a:pt x="2495" y="7446"/>
                </a:lnTo>
                <a:lnTo>
                  <a:pt x="2678" y="7446"/>
                </a:lnTo>
                <a:lnTo>
                  <a:pt x="2752" y="7410"/>
                </a:lnTo>
                <a:lnTo>
                  <a:pt x="2825" y="7336"/>
                </a:lnTo>
                <a:lnTo>
                  <a:pt x="2862" y="7263"/>
                </a:lnTo>
                <a:lnTo>
                  <a:pt x="4072" y="4108"/>
                </a:lnTo>
                <a:lnTo>
                  <a:pt x="5246" y="990"/>
                </a:lnTo>
                <a:lnTo>
                  <a:pt x="6457" y="917"/>
                </a:lnTo>
                <a:lnTo>
                  <a:pt x="7667" y="880"/>
                </a:lnTo>
                <a:lnTo>
                  <a:pt x="8988" y="917"/>
                </a:lnTo>
                <a:lnTo>
                  <a:pt x="9648" y="990"/>
                </a:lnTo>
                <a:lnTo>
                  <a:pt x="9978" y="990"/>
                </a:lnTo>
                <a:lnTo>
                  <a:pt x="10308" y="954"/>
                </a:lnTo>
                <a:lnTo>
                  <a:pt x="10382" y="917"/>
                </a:lnTo>
                <a:lnTo>
                  <a:pt x="10455" y="880"/>
                </a:lnTo>
                <a:lnTo>
                  <a:pt x="10492" y="807"/>
                </a:lnTo>
                <a:lnTo>
                  <a:pt x="10492" y="734"/>
                </a:lnTo>
                <a:lnTo>
                  <a:pt x="10418" y="587"/>
                </a:lnTo>
                <a:lnTo>
                  <a:pt x="10382" y="514"/>
                </a:lnTo>
                <a:lnTo>
                  <a:pt x="10308" y="477"/>
                </a:lnTo>
                <a:lnTo>
                  <a:pt x="10015" y="404"/>
                </a:lnTo>
                <a:lnTo>
                  <a:pt x="9721" y="367"/>
                </a:lnTo>
                <a:lnTo>
                  <a:pt x="9134" y="330"/>
                </a:lnTo>
                <a:lnTo>
                  <a:pt x="7814" y="293"/>
                </a:lnTo>
                <a:lnTo>
                  <a:pt x="6420" y="330"/>
                </a:lnTo>
                <a:lnTo>
                  <a:pt x="5026" y="404"/>
                </a:lnTo>
                <a:lnTo>
                  <a:pt x="4916" y="440"/>
                </a:lnTo>
                <a:lnTo>
                  <a:pt x="4843" y="477"/>
                </a:lnTo>
                <a:lnTo>
                  <a:pt x="4806" y="550"/>
                </a:lnTo>
                <a:lnTo>
                  <a:pt x="4733" y="624"/>
                </a:lnTo>
                <a:lnTo>
                  <a:pt x="2678" y="6162"/>
                </a:lnTo>
                <a:lnTo>
                  <a:pt x="2128" y="3705"/>
                </a:lnTo>
                <a:lnTo>
                  <a:pt x="1725" y="1981"/>
                </a:lnTo>
                <a:lnTo>
                  <a:pt x="1541" y="1210"/>
                </a:lnTo>
                <a:lnTo>
                  <a:pt x="1468" y="844"/>
                </a:lnTo>
                <a:lnTo>
                  <a:pt x="1431" y="660"/>
                </a:lnTo>
                <a:lnTo>
                  <a:pt x="1395" y="550"/>
                </a:lnTo>
                <a:lnTo>
                  <a:pt x="1431" y="550"/>
                </a:lnTo>
                <a:lnTo>
                  <a:pt x="1468" y="514"/>
                </a:lnTo>
                <a:lnTo>
                  <a:pt x="1468" y="477"/>
                </a:lnTo>
                <a:lnTo>
                  <a:pt x="1505" y="367"/>
                </a:lnTo>
                <a:lnTo>
                  <a:pt x="1505" y="220"/>
                </a:lnTo>
                <a:lnTo>
                  <a:pt x="1468" y="110"/>
                </a:lnTo>
                <a:lnTo>
                  <a:pt x="1395" y="73"/>
                </a:lnTo>
                <a:lnTo>
                  <a:pt x="1321" y="37"/>
                </a:lnTo>
                <a:lnTo>
                  <a:pt x="1138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91" name="Google Shape;291;p17"/>
          <p:cNvSpPr/>
          <p:nvPr/>
        </p:nvSpPr>
        <p:spPr>
          <a:xfrm>
            <a:off x="8749725" y="4950125"/>
            <a:ext cx="288245" cy="184202"/>
          </a:xfrm>
          <a:custGeom>
            <a:avLst/>
            <a:gdLst/>
            <a:ahLst/>
            <a:cxnLst/>
            <a:rect l="l" t="t" r="r" b="b"/>
            <a:pathLst>
              <a:path w="10162" h="6494" extrusionOk="0">
                <a:moveTo>
                  <a:pt x="8291" y="587"/>
                </a:moveTo>
                <a:lnTo>
                  <a:pt x="8291" y="698"/>
                </a:lnTo>
                <a:lnTo>
                  <a:pt x="8327" y="771"/>
                </a:lnTo>
                <a:lnTo>
                  <a:pt x="8401" y="808"/>
                </a:lnTo>
                <a:lnTo>
                  <a:pt x="8474" y="808"/>
                </a:lnTo>
                <a:lnTo>
                  <a:pt x="8768" y="771"/>
                </a:lnTo>
                <a:lnTo>
                  <a:pt x="8914" y="771"/>
                </a:lnTo>
                <a:lnTo>
                  <a:pt x="8988" y="808"/>
                </a:lnTo>
                <a:lnTo>
                  <a:pt x="9024" y="844"/>
                </a:lnTo>
                <a:lnTo>
                  <a:pt x="9208" y="1101"/>
                </a:lnTo>
                <a:lnTo>
                  <a:pt x="9318" y="1321"/>
                </a:lnTo>
                <a:lnTo>
                  <a:pt x="9465" y="1615"/>
                </a:lnTo>
                <a:lnTo>
                  <a:pt x="9538" y="1871"/>
                </a:lnTo>
                <a:lnTo>
                  <a:pt x="9611" y="2165"/>
                </a:lnTo>
                <a:lnTo>
                  <a:pt x="9648" y="2458"/>
                </a:lnTo>
                <a:lnTo>
                  <a:pt x="9648" y="2715"/>
                </a:lnTo>
                <a:lnTo>
                  <a:pt x="9575" y="2972"/>
                </a:lnTo>
                <a:lnTo>
                  <a:pt x="9501" y="3229"/>
                </a:lnTo>
                <a:lnTo>
                  <a:pt x="9354" y="3485"/>
                </a:lnTo>
                <a:lnTo>
                  <a:pt x="9171" y="3669"/>
                </a:lnTo>
                <a:lnTo>
                  <a:pt x="8988" y="3852"/>
                </a:lnTo>
                <a:lnTo>
                  <a:pt x="8731" y="3962"/>
                </a:lnTo>
                <a:lnTo>
                  <a:pt x="8474" y="3999"/>
                </a:lnTo>
                <a:lnTo>
                  <a:pt x="8327" y="3999"/>
                </a:lnTo>
                <a:lnTo>
                  <a:pt x="8217" y="3925"/>
                </a:lnTo>
                <a:lnTo>
                  <a:pt x="8107" y="3852"/>
                </a:lnTo>
                <a:lnTo>
                  <a:pt x="7997" y="3742"/>
                </a:lnTo>
                <a:lnTo>
                  <a:pt x="7851" y="3485"/>
                </a:lnTo>
                <a:lnTo>
                  <a:pt x="7740" y="3229"/>
                </a:lnTo>
                <a:lnTo>
                  <a:pt x="7630" y="2935"/>
                </a:lnTo>
                <a:lnTo>
                  <a:pt x="7594" y="2605"/>
                </a:lnTo>
                <a:lnTo>
                  <a:pt x="7557" y="2311"/>
                </a:lnTo>
                <a:lnTo>
                  <a:pt x="7594" y="1981"/>
                </a:lnTo>
                <a:lnTo>
                  <a:pt x="7630" y="1578"/>
                </a:lnTo>
                <a:lnTo>
                  <a:pt x="7777" y="1211"/>
                </a:lnTo>
                <a:lnTo>
                  <a:pt x="7887" y="1028"/>
                </a:lnTo>
                <a:lnTo>
                  <a:pt x="7997" y="844"/>
                </a:lnTo>
                <a:lnTo>
                  <a:pt x="8107" y="698"/>
                </a:lnTo>
                <a:lnTo>
                  <a:pt x="8291" y="587"/>
                </a:lnTo>
                <a:close/>
                <a:moveTo>
                  <a:pt x="8401" y="147"/>
                </a:moveTo>
                <a:lnTo>
                  <a:pt x="8181" y="221"/>
                </a:lnTo>
                <a:lnTo>
                  <a:pt x="7961" y="294"/>
                </a:lnTo>
                <a:lnTo>
                  <a:pt x="7814" y="404"/>
                </a:lnTo>
                <a:lnTo>
                  <a:pt x="7667" y="551"/>
                </a:lnTo>
                <a:lnTo>
                  <a:pt x="7520" y="698"/>
                </a:lnTo>
                <a:lnTo>
                  <a:pt x="7410" y="881"/>
                </a:lnTo>
                <a:lnTo>
                  <a:pt x="7264" y="1284"/>
                </a:lnTo>
                <a:lnTo>
                  <a:pt x="7154" y="1688"/>
                </a:lnTo>
                <a:lnTo>
                  <a:pt x="7117" y="2055"/>
                </a:lnTo>
                <a:lnTo>
                  <a:pt x="7080" y="2458"/>
                </a:lnTo>
                <a:lnTo>
                  <a:pt x="7154" y="2935"/>
                </a:lnTo>
                <a:lnTo>
                  <a:pt x="7264" y="3375"/>
                </a:lnTo>
                <a:lnTo>
                  <a:pt x="7410" y="3779"/>
                </a:lnTo>
                <a:lnTo>
                  <a:pt x="7520" y="3962"/>
                </a:lnTo>
                <a:lnTo>
                  <a:pt x="7667" y="4146"/>
                </a:lnTo>
                <a:lnTo>
                  <a:pt x="7814" y="4292"/>
                </a:lnTo>
                <a:lnTo>
                  <a:pt x="7961" y="4402"/>
                </a:lnTo>
                <a:lnTo>
                  <a:pt x="8144" y="4476"/>
                </a:lnTo>
                <a:lnTo>
                  <a:pt x="8364" y="4512"/>
                </a:lnTo>
                <a:lnTo>
                  <a:pt x="8584" y="4512"/>
                </a:lnTo>
                <a:lnTo>
                  <a:pt x="8768" y="4476"/>
                </a:lnTo>
                <a:lnTo>
                  <a:pt x="8988" y="4439"/>
                </a:lnTo>
                <a:lnTo>
                  <a:pt x="9134" y="4366"/>
                </a:lnTo>
                <a:lnTo>
                  <a:pt x="9318" y="4256"/>
                </a:lnTo>
                <a:lnTo>
                  <a:pt x="9465" y="4146"/>
                </a:lnTo>
                <a:lnTo>
                  <a:pt x="9721" y="3852"/>
                </a:lnTo>
                <a:lnTo>
                  <a:pt x="9905" y="3522"/>
                </a:lnTo>
                <a:lnTo>
                  <a:pt x="10051" y="3118"/>
                </a:lnTo>
                <a:lnTo>
                  <a:pt x="10161" y="2752"/>
                </a:lnTo>
                <a:lnTo>
                  <a:pt x="10161" y="2348"/>
                </a:lnTo>
                <a:lnTo>
                  <a:pt x="10125" y="2091"/>
                </a:lnTo>
                <a:lnTo>
                  <a:pt x="10051" y="1761"/>
                </a:lnTo>
                <a:lnTo>
                  <a:pt x="9941" y="1394"/>
                </a:lnTo>
                <a:lnTo>
                  <a:pt x="9758" y="1064"/>
                </a:lnTo>
                <a:lnTo>
                  <a:pt x="9575" y="734"/>
                </a:lnTo>
                <a:lnTo>
                  <a:pt x="9354" y="441"/>
                </a:lnTo>
                <a:lnTo>
                  <a:pt x="9244" y="331"/>
                </a:lnTo>
                <a:lnTo>
                  <a:pt x="9098" y="257"/>
                </a:lnTo>
                <a:lnTo>
                  <a:pt x="8988" y="221"/>
                </a:lnTo>
                <a:lnTo>
                  <a:pt x="8841" y="184"/>
                </a:lnTo>
                <a:lnTo>
                  <a:pt x="8621" y="147"/>
                </a:lnTo>
                <a:close/>
                <a:moveTo>
                  <a:pt x="3999" y="1"/>
                </a:moveTo>
                <a:lnTo>
                  <a:pt x="3926" y="37"/>
                </a:lnTo>
                <a:lnTo>
                  <a:pt x="3852" y="111"/>
                </a:lnTo>
                <a:lnTo>
                  <a:pt x="3816" y="404"/>
                </a:lnTo>
                <a:lnTo>
                  <a:pt x="3779" y="734"/>
                </a:lnTo>
                <a:lnTo>
                  <a:pt x="3705" y="1321"/>
                </a:lnTo>
                <a:lnTo>
                  <a:pt x="3632" y="2458"/>
                </a:lnTo>
                <a:lnTo>
                  <a:pt x="2898" y="2385"/>
                </a:lnTo>
                <a:lnTo>
                  <a:pt x="2128" y="2385"/>
                </a:lnTo>
                <a:lnTo>
                  <a:pt x="1395" y="2422"/>
                </a:lnTo>
                <a:lnTo>
                  <a:pt x="1028" y="2495"/>
                </a:lnTo>
                <a:lnTo>
                  <a:pt x="661" y="2568"/>
                </a:lnTo>
                <a:lnTo>
                  <a:pt x="661" y="2495"/>
                </a:lnTo>
                <a:lnTo>
                  <a:pt x="588" y="2458"/>
                </a:lnTo>
                <a:lnTo>
                  <a:pt x="551" y="2495"/>
                </a:lnTo>
                <a:lnTo>
                  <a:pt x="478" y="1651"/>
                </a:lnTo>
                <a:lnTo>
                  <a:pt x="441" y="918"/>
                </a:lnTo>
                <a:lnTo>
                  <a:pt x="404" y="551"/>
                </a:lnTo>
                <a:lnTo>
                  <a:pt x="367" y="184"/>
                </a:lnTo>
                <a:lnTo>
                  <a:pt x="331" y="111"/>
                </a:lnTo>
                <a:lnTo>
                  <a:pt x="147" y="111"/>
                </a:lnTo>
                <a:lnTo>
                  <a:pt x="111" y="184"/>
                </a:lnTo>
                <a:lnTo>
                  <a:pt x="37" y="514"/>
                </a:lnTo>
                <a:lnTo>
                  <a:pt x="1" y="881"/>
                </a:lnTo>
                <a:lnTo>
                  <a:pt x="1" y="1578"/>
                </a:lnTo>
                <a:lnTo>
                  <a:pt x="37" y="2275"/>
                </a:lnTo>
                <a:lnTo>
                  <a:pt x="111" y="2972"/>
                </a:lnTo>
                <a:lnTo>
                  <a:pt x="184" y="3632"/>
                </a:lnTo>
                <a:lnTo>
                  <a:pt x="294" y="4329"/>
                </a:lnTo>
                <a:lnTo>
                  <a:pt x="404" y="4989"/>
                </a:lnTo>
                <a:lnTo>
                  <a:pt x="478" y="5356"/>
                </a:lnTo>
                <a:lnTo>
                  <a:pt x="551" y="5503"/>
                </a:lnTo>
                <a:lnTo>
                  <a:pt x="588" y="5650"/>
                </a:lnTo>
                <a:lnTo>
                  <a:pt x="551" y="5723"/>
                </a:lnTo>
                <a:lnTo>
                  <a:pt x="588" y="5833"/>
                </a:lnTo>
                <a:lnTo>
                  <a:pt x="661" y="5906"/>
                </a:lnTo>
                <a:lnTo>
                  <a:pt x="734" y="5943"/>
                </a:lnTo>
                <a:lnTo>
                  <a:pt x="881" y="5943"/>
                </a:lnTo>
                <a:lnTo>
                  <a:pt x="954" y="5906"/>
                </a:lnTo>
                <a:lnTo>
                  <a:pt x="1028" y="5833"/>
                </a:lnTo>
                <a:lnTo>
                  <a:pt x="1064" y="5760"/>
                </a:lnTo>
                <a:lnTo>
                  <a:pt x="1064" y="5650"/>
                </a:lnTo>
                <a:lnTo>
                  <a:pt x="1064" y="5466"/>
                </a:lnTo>
                <a:lnTo>
                  <a:pt x="881" y="4696"/>
                </a:lnTo>
                <a:lnTo>
                  <a:pt x="734" y="3889"/>
                </a:lnTo>
                <a:lnTo>
                  <a:pt x="624" y="3082"/>
                </a:lnTo>
                <a:lnTo>
                  <a:pt x="588" y="2935"/>
                </a:lnTo>
                <a:lnTo>
                  <a:pt x="991" y="2972"/>
                </a:lnTo>
                <a:lnTo>
                  <a:pt x="1358" y="2935"/>
                </a:lnTo>
                <a:lnTo>
                  <a:pt x="2128" y="2898"/>
                </a:lnTo>
                <a:lnTo>
                  <a:pt x="2862" y="2898"/>
                </a:lnTo>
                <a:lnTo>
                  <a:pt x="3632" y="2972"/>
                </a:lnTo>
                <a:lnTo>
                  <a:pt x="3559" y="4256"/>
                </a:lnTo>
                <a:lnTo>
                  <a:pt x="3485" y="4843"/>
                </a:lnTo>
                <a:lnTo>
                  <a:pt x="3485" y="4989"/>
                </a:lnTo>
                <a:lnTo>
                  <a:pt x="3522" y="5173"/>
                </a:lnTo>
                <a:lnTo>
                  <a:pt x="3559" y="5283"/>
                </a:lnTo>
                <a:lnTo>
                  <a:pt x="3632" y="5393"/>
                </a:lnTo>
                <a:lnTo>
                  <a:pt x="3669" y="5429"/>
                </a:lnTo>
                <a:lnTo>
                  <a:pt x="3742" y="5466"/>
                </a:lnTo>
                <a:lnTo>
                  <a:pt x="3852" y="5393"/>
                </a:lnTo>
                <a:lnTo>
                  <a:pt x="3926" y="5319"/>
                </a:lnTo>
                <a:lnTo>
                  <a:pt x="3999" y="5209"/>
                </a:lnTo>
                <a:lnTo>
                  <a:pt x="4036" y="4916"/>
                </a:lnTo>
                <a:lnTo>
                  <a:pt x="4036" y="4366"/>
                </a:lnTo>
                <a:lnTo>
                  <a:pt x="4109" y="2935"/>
                </a:lnTo>
                <a:lnTo>
                  <a:pt x="4146" y="1468"/>
                </a:lnTo>
                <a:lnTo>
                  <a:pt x="4182" y="771"/>
                </a:lnTo>
                <a:lnTo>
                  <a:pt x="4182" y="441"/>
                </a:lnTo>
                <a:lnTo>
                  <a:pt x="4146" y="111"/>
                </a:lnTo>
                <a:lnTo>
                  <a:pt x="4072" y="37"/>
                </a:lnTo>
                <a:lnTo>
                  <a:pt x="3999" y="1"/>
                </a:lnTo>
                <a:close/>
                <a:moveTo>
                  <a:pt x="5503" y="3779"/>
                </a:moveTo>
                <a:lnTo>
                  <a:pt x="5246" y="3815"/>
                </a:lnTo>
                <a:lnTo>
                  <a:pt x="5026" y="3925"/>
                </a:lnTo>
                <a:lnTo>
                  <a:pt x="4879" y="3999"/>
                </a:lnTo>
                <a:lnTo>
                  <a:pt x="4806" y="4109"/>
                </a:lnTo>
                <a:lnTo>
                  <a:pt x="4806" y="4146"/>
                </a:lnTo>
                <a:lnTo>
                  <a:pt x="4843" y="4182"/>
                </a:lnTo>
                <a:lnTo>
                  <a:pt x="4916" y="4256"/>
                </a:lnTo>
                <a:lnTo>
                  <a:pt x="5246" y="4256"/>
                </a:lnTo>
                <a:lnTo>
                  <a:pt x="5723" y="4219"/>
                </a:lnTo>
                <a:lnTo>
                  <a:pt x="5723" y="4219"/>
                </a:lnTo>
                <a:lnTo>
                  <a:pt x="5686" y="4329"/>
                </a:lnTo>
                <a:lnTo>
                  <a:pt x="5576" y="4439"/>
                </a:lnTo>
                <a:lnTo>
                  <a:pt x="5393" y="4622"/>
                </a:lnTo>
                <a:lnTo>
                  <a:pt x="5026" y="5099"/>
                </a:lnTo>
                <a:lnTo>
                  <a:pt x="4659" y="5613"/>
                </a:lnTo>
                <a:lnTo>
                  <a:pt x="4366" y="6126"/>
                </a:lnTo>
                <a:lnTo>
                  <a:pt x="4329" y="6273"/>
                </a:lnTo>
                <a:lnTo>
                  <a:pt x="4366" y="6420"/>
                </a:lnTo>
                <a:lnTo>
                  <a:pt x="4476" y="6493"/>
                </a:lnTo>
                <a:lnTo>
                  <a:pt x="4623" y="6493"/>
                </a:lnTo>
                <a:lnTo>
                  <a:pt x="6310" y="6126"/>
                </a:lnTo>
                <a:lnTo>
                  <a:pt x="6383" y="6090"/>
                </a:lnTo>
                <a:lnTo>
                  <a:pt x="6457" y="6016"/>
                </a:lnTo>
                <a:lnTo>
                  <a:pt x="6493" y="5943"/>
                </a:lnTo>
                <a:lnTo>
                  <a:pt x="6457" y="5833"/>
                </a:lnTo>
                <a:lnTo>
                  <a:pt x="6420" y="5760"/>
                </a:lnTo>
                <a:lnTo>
                  <a:pt x="6383" y="5686"/>
                </a:lnTo>
                <a:lnTo>
                  <a:pt x="6273" y="5650"/>
                </a:lnTo>
                <a:lnTo>
                  <a:pt x="6163" y="5650"/>
                </a:lnTo>
                <a:lnTo>
                  <a:pt x="5026" y="5906"/>
                </a:lnTo>
                <a:lnTo>
                  <a:pt x="5319" y="5466"/>
                </a:lnTo>
                <a:lnTo>
                  <a:pt x="5650" y="5063"/>
                </a:lnTo>
                <a:lnTo>
                  <a:pt x="5870" y="4806"/>
                </a:lnTo>
                <a:lnTo>
                  <a:pt x="6053" y="4549"/>
                </a:lnTo>
                <a:lnTo>
                  <a:pt x="6126" y="4402"/>
                </a:lnTo>
                <a:lnTo>
                  <a:pt x="6200" y="4256"/>
                </a:lnTo>
                <a:lnTo>
                  <a:pt x="6200" y="4109"/>
                </a:lnTo>
                <a:lnTo>
                  <a:pt x="6200" y="3925"/>
                </a:lnTo>
                <a:lnTo>
                  <a:pt x="6163" y="3889"/>
                </a:lnTo>
                <a:lnTo>
                  <a:pt x="6126" y="3815"/>
                </a:lnTo>
                <a:lnTo>
                  <a:pt x="5980" y="3779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92" name="Google Shape;292;p17"/>
          <p:cNvSpPr/>
          <p:nvPr/>
        </p:nvSpPr>
        <p:spPr>
          <a:xfrm>
            <a:off x="6160715" y="4780234"/>
            <a:ext cx="323616" cy="321546"/>
          </a:xfrm>
          <a:custGeom>
            <a:avLst/>
            <a:gdLst/>
            <a:ahLst/>
            <a:cxnLst/>
            <a:rect l="l" t="t" r="r" b="b"/>
            <a:pathLst>
              <a:path w="11409" h="11336" extrusionOk="0">
                <a:moveTo>
                  <a:pt x="5173" y="4219"/>
                </a:moveTo>
                <a:lnTo>
                  <a:pt x="5136" y="4256"/>
                </a:lnTo>
                <a:lnTo>
                  <a:pt x="5100" y="4292"/>
                </a:lnTo>
                <a:lnTo>
                  <a:pt x="4990" y="4366"/>
                </a:lnTo>
                <a:lnTo>
                  <a:pt x="4916" y="4476"/>
                </a:lnTo>
                <a:lnTo>
                  <a:pt x="4916" y="4512"/>
                </a:lnTo>
                <a:lnTo>
                  <a:pt x="4843" y="4659"/>
                </a:lnTo>
                <a:lnTo>
                  <a:pt x="4843" y="4769"/>
                </a:lnTo>
                <a:lnTo>
                  <a:pt x="4880" y="4843"/>
                </a:lnTo>
                <a:lnTo>
                  <a:pt x="4990" y="4916"/>
                </a:lnTo>
                <a:lnTo>
                  <a:pt x="5100" y="4989"/>
                </a:lnTo>
                <a:lnTo>
                  <a:pt x="5283" y="4989"/>
                </a:lnTo>
                <a:lnTo>
                  <a:pt x="5430" y="4916"/>
                </a:lnTo>
                <a:lnTo>
                  <a:pt x="5540" y="4769"/>
                </a:lnTo>
                <a:lnTo>
                  <a:pt x="5577" y="4696"/>
                </a:lnTo>
                <a:lnTo>
                  <a:pt x="5613" y="4623"/>
                </a:lnTo>
                <a:lnTo>
                  <a:pt x="5577" y="4549"/>
                </a:lnTo>
                <a:lnTo>
                  <a:pt x="5577" y="4476"/>
                </a:lnTo>
                <a:lnTo>
                  <a:pt x="5430" y="4402"/>
                </a:lnTo>
                <a:lnTo>
                  <a:pt x="5320" y="4366"/>
                </a:lnTo>
                <a:lnTo>
                  <a:pt x="5320" y="4292"/>
                </a:lnTo>
                <a:lnTo>
                  <a:pt x="5246" y="4256"/>
                </a:lnTo>
                <a:lnTo>
                  <a:pt x="5173" y="4219"/>
                </a:lnTo>
                <a:close/>
                <a:moveTo>
                  <a:pt x="5980" y="6016"/>
                </a:moveTo>
                <a:lnTo>
                  <a:pt x="6017" y="6053"/>
                </a:lnTo>
                <a:lnTo>
                  <a:pt x="6053" y="6126"/>
                </a:lnTo>
                <a:lnTo>
                  <a:pt x="6053" y="6200"/>
                </a:lnTo>
                <a:lnTo>
                  <a:pt x="5907" y="6237"/>
                </a:lnTo>
                <a:lnTo>
                  <a:pt x="5943" y="6090"/>
                </a:lnTo>
                <a:lnTo>
                  <a:pt x="5980" y="6016"/>
                </a:lnTo>
                <a:close/>
                <a:moveTo>
                  <a:pt x="5833" y="5613"/>
                </a:moveTo>
                <a:lnTo>
                  <a:pt x="5723" y="5650"/>
                </a:lnTo>
                <a:lnTo>
                  <a:pt x="5650" y="5723"/>
                </a:lnTo>
                <a:lnTo>
                  <a:pt x="5613" y="5796"/>
                </a:lnTo>
                <a:lnTo>
                  <a:pt x="5613" y="5870"/>
                </a:lnTo>
                <a:lnTo>
                  <a:pt x="5687" y="5943"/>
                </a:lnTo>
                <a:lnTo>
                  <a:pt x="5577" y="6163"/>
                </a:lnTo>
                <a:lnTo>
                  <a:pt x="5540" y="6420"/>
                </a:lnTo>
                <a:lnTo>
                  <a:pt x="5577" y="6530"/>
                </a:lnTo>
                <a:lnTo>
                  <a:pt x="5687" y="6567"/>
                </a:lnTo>
                <a:lnTo>
                  <a:pt x="5833" y="6603"/>
                </a:lnTo>
                <a:lnTo>
                  <a:pt x="5980" y="6603"/>
                </a:lnTo>
                <a:lnTo>
                  <a:pt x="6090" y="6567"/>
                </a:lnTo>
                <a:lnTo>
                  <a:pt x="6237" y="6530"/>
                </a:lnTo>
                <a:lnTo>
                  <a:pt x="6347" y="6457"/>
                </a:lnTo>
                <a:lnTo>
                  <a:pt x="6420" y="6347"/>
                </a:lnTo>
                <a:lnTo>
                  <a:pt x="6457" y="6200"/>
                </a:lnTo>
                <a:lnTo>
                  <a:pt x="6457" y="6053"/>
                </a:lnTo>
                <a:lnTo>
                  <a:pt x="6420" y="5943"/>
                </a:lnTo>
                <a:lnTo>
                  <a:pt x="6347" y="5833"/>
                </a:lnTo>
                <a:lnTo>
                  <a:pt x="6274" y="5760"/>
                </a:lnTo>
                <a:lnTo>
                  <a:pt x="6163" y="5686"/>
                </a:lnTo>
                <a:lnTo>
                  <a:pt x="6053" y="5650"/>
                </a:lnTo>
                <a:lnTo>
                  <a:pt x="5943" y="5613"/>
                </a:lnTo>
                <a:close/>
                <a:moveTo>
                  <a:pt x="3926" y="441"/>
                </a:moveTo>
                <a:lnTo>
                  <a:pt x="4623" y="478"/>
                </a:lnTo>
                <a:lnTo>
                  <a:pt x="5356" y="478"/>
                </a:lnTo>
                <a:lnTo>
                  <a:pt x="6824" y="551"/>
                </a:lnTo>
                <a:lnTo>
                  <a:pt x="7631" y="551"/>
                </a:lnTo>
                <a:lnTo>
                  <a:pt x="7704" y="734"/>
                </a:lnTo>
                <a:lnTo>
                  <a:pt x="7777" y="1064"/>
                </a:lnTo>
                <a:lnTo>
                  <a:pt x="7521" y="1174"/>
                </a:lnTo>
                <a:lnTo>
                  <a:pt x="7191" y="1211"/>
                </a:lnTo>
                <a:lnTo>
                  <a:pt x="7044" y="1211"/>
                </a:lnTo>
                <a:lnTo>
                  <a:pt x="6860" y="1174"/>
                </a:lnTo>
                <a:lnTo>
                  <a:pt x="6714" y="1174"/>
                </a:lnTo>
                <a:lnTo>
                  <a:pt x="6530" y="1211"/>
                </a:lnTo>
                <a:lnTo>
                  <a:pt x="6494" y="1248"/>
                </a:lnTo>
                <a:lnTo>
                  <a:pt x="6457" y="1321"/>
                </a:lnTo>
                <a:lnTo>
                  <a:pt x="6420" y="1395"/>
                </a:lnTo>
                <a:lnTo>
                  <a:pt x="6457" y="1468"/>
                </a:lnTo>
                <a:lnTo>
                  <a:pt x="6457" y="1505"/>
                </a:lnTo>
                <a:lnTo>
                  <a:pt x="6494" y="1578"/>
                </a:lnTo>
                <a:lnTo>
                  <a:pt x="6567" y="1651"/>
                </a:lnTo>
                <a:lnTo>
                  <a:pt x="6567" y="1871"/>
                </a:lnTo>
                <a:lnTo>
                  <a:pt x="6567" y="2092"/>
                </a:lnTo>
                <a:lnTo>
                  <a:pt x="6640" y="2642"/>
                </a:lnTo>
                <a:lnTo>
                  <a:pt x="6677" y="3192"/>
                </a:lnTo>
                <a:lnTo>
                  <a:pt x="6714" y="3632"/>
                </a:lnTo>
                <a:lnTo>
                  <a:pt x="6714" y="4072"/>
                </a:lnTo>
                <a:lnTo>
                  <a:pt x="6677" y="4586"/>
                </a:lnTo>
                <a:lnTo>
                  <a:pt x="6640" y="4843"/>
                </a:lnTo>
                <a:lnTo>
                  <a:pt x="6640" y="5099"/>
                </a:lnTo>
                <a:lnTo>
                  <a:pt x="6677" y="5246"/>
                </a:lnTo>
                <a:lnTo>
                  <a:pt x="6640" y="5319"/>
                </a:lnTo>
                <a:lnTo>
                  <a:pt x="6640" y="5393"/>
                </a:lnTo>
                <a:lnTo>
                  <a:pt x="6640" y="5466"/>
                </a:lnTo>
                <a:lnTo>
                  <a:pt x="6714" y="5540"/>
                </a:lnTo>
                <a:lnTo>
                  <a:pt x="7117" y="5796"/>
                </a:lnTo>
                <a:lnTo>
                  <a:pt x="7484" y="6016"/>
                </a:lnTo>
                <a:lnTo>
                  <a:pt x="7851" y="6310"/>
                </a:lnTo>
                <a:lnTo>
                  <a:pt x="8218" y="6640"/>
                </a:lnTo>
                <a:lnTo>
                  <a:pt x="8915" y="7300"/>
                </a:lnTo>
                <a:lnTo>
                  <a:pt x="8621" y="7337"/>
                </a:lnTo>
                <a:lnTo>
                  <a:pt x="8328" y="7300"/>
                </a:lnTo>
                <a:lnTo>
                  <a:pt x="8108" y="7227"/>
                </a:lnTo>
                <a:lnTo>
                  <a:pt x="7887" y="7154"/>
                </a:lnTo>
                <a:lnTo>
                  <a:pt x="7484" y="6933"/>
                </a:lnTo>
                <a:lnTo>
                  <a:pt x="7117" y="6823"/>
                </a:lnTo>
                <a:lnTo>
                  <a:pt x="6750" y="6787"/>
                </a:lnTo>
                <a:lnTo>
                  <a:pt x="6384" y="6823"/>
                </a:lnTo>
                <a:lnTo>
                  <a:pt x="5980" y="6933"/>
                </a:lnTo>
                <a:lnTo>
                  <a:pt x="5577" y="7044"/>
                </a:lnTo>
                <a:lnTo>
                  <a:pt x="5210" y="7227"/>
                </a:lnTo>
                <a:lnTo>
                  <a:pt x="4843" y="7374"/>
                </a:lnTo>
                <a:lnTo>
                  <a:pt x="4439" y="7520"/>
                </a:lnTo>
                <a:lnTo>
                  <a:pt x="4109" y="7557"/>
                </a:lnTo>
                <a:lnTo>
                  <a:pt x="3816" y="7594"/>
                </a:lnTo>
                <a:lnTo>
                  <a:pt x="3889" y="7557"/>
                </a:lnTo>
                <a:lnTo>
                  <a:pt x="3926" y="7484"/>
                </a:lnTo>
                <a:lnTo>
                  <a:pt x="3926" y="7374"/>
                </a:lnTo>
                <a:lnTo>
                  <a:pt x="3926" y="7300"/>
                </a:lnTo>
                <a:lnTo>
                  <a:pt x="3889" y="7227"/>
                </a:lnTo>
                <a:lnTo>
                  <a:pt x="3816" y="7190"/>
                </a:lnTo>
                <a:lnTo>
                  <a:pt x="2789" y="7190"/>
                </a:lnTo>
                <a:lnTo>
                  <a:pt x="2935" y="7044"/>
                </a:lnTo>
                <a:lnTo>
                  <a:pt x="3266" y="6677"/>
                </a:lnTo>
                <a:lnTo>
                  <a:pt x="3559" y="6713"/>
                </a:lnTo>
                <a:lnTo>
                  <a:pt x="3853" y="6713"/>
                </a:lnTo>
                <a:lnTo>
                  <a:pt x="4403" y="6677"/>
                </a:lnTo>
                <a:lnTo>
                  <a:pt x="4549" y="6640"/>
                </a:lnTo>
                <a:lnTo>
                  <a:pt x="4623" y="6530"/>
                </a:lnTo>
                <a:lnTo>
                  <a:pt x="4623" y="6457"/>
                </a:lnTo>
                <a:lnTo>
                  <a:pt x="4586" y="6383"/>
                </a:lnTo>
                <a:lnTo>
                  <a:pt x="4513" y="6310"/>
                </a:lnTo>
                <a:lnTo>
                  <a:pt x="4403" y="6273"/>
                </a:lnTo>
                <a:lnTo>
                  <a:pt x="3669" y="6273"/>
                </a:lnTo>
                <a:lnTo>
                  <a:pt x="3926" y="6016"/>
                </a:lnTo>
                <a:lnTo>
                  <a:pt x="4183" y="5723"/>
                </a:lnTo>
                <a:lnTo>
                  <a:pt x="4293" y="5723"/>
                </a:lnTo>
                <a:lnTo>
                  <a:pt x="4366" y="5686"/>
                </a:lnTo>
                <a:lnTo>
                  <a:pt x="4439" y="5576"/>
                </a:lnTo>
                <a:lnTo>
                  <a:pt x="4476" y="5466"/>
                </a:lnTo>
                <a:lnTo>
                  <a:pt x="4403" y="3449"/>
                </a:lnTo>
                <a:lnTo>
                  <a:pt x="4366" y="2495"/>
                </a:lnTo>
                <a:lnTo>
                  <a:pt x="4329" y="2018"/>
                </a:lnTo>
                <a:lnTo>
                  <a:pt x="4293" y="1541"/>
                </a:lnTo>
                <a:lnTo>
                  <a:pt x="4256" y="1431"/>
                </a:lnTo>
                <a:lnTo>
                  <a:pt x="4549" y="1505"/>
                </a:lnTo>
                <a:lnTo>
                  <a:pt x="4953" y="1578"/>
                </a:lnTo>
                <a:lnTo>
                  <a:pt x="5173" y="1578"/>
                </a:lnTo>
                <a:lnTo>
                  <a:pt x="5356" y="1505"/>
                </a:lnTo>
                <a:lnTo>
                  <a:pt x="5393" y="1468"/>
                </a:lnTo>
                <a:lnTo>
                  <a:pt x="5430" y="1431"/>
                </a:lnTo>
                <a:lnTo>
                  <a:pt x="5430" y="1358"/>
                </a:lnTo>
                <a:lnTo>
                  <a:pt x="5393" y="1321"/>
                </a:lnTo>
                <a:lnTo>
                  <a:pt x="5246" y="1211"/>
                </a:lnTo>
                <a:lnTo>
                  <a:pt x="5063" y="1174"/>
                </a:lnTo>
                <a:lnTo>
                  <a:pt x="4733" y="1138"/>
                </a:lnTo>
                <a:lnTo>
                  <a:pt x="4219" y="1064"/>
                </a:lnTo>
                <a:lnTo>
                  <a:pt x="4183" y="1028"/>
                </a:lnTo>
                <a:lnTo>
                  <a:pt x="4146" y="991"/>
                </a:lnTo>
                <a:lnTo>
                  <a:pt x="3999" y="991"/>
                </a:lnTo>
                <a:lnTo>
                  <a:pt x="3853" y="1028"/>
                </a:lnTo>
                <a:lnTo>
                  <a:pt x="3706" y="1064"/>
                </a:lnTo>
                <a:lnTo>
                  <a:pt x="3596" y="1064"/>
                </a:lnTo>
                <a:lnTo>
                  <a:pt x="3522" y="1028"/>
                </a:lnTo>
                <a:lnTo>
                  <a:pt x="3486" y="991"/>
                </a:lnTo>
                <a:lnTo>
                  <a:pt x="3412" y="881"/>
                </a:lnTo>
                <a:lnTo>
                  <a:pt x="3412" y="771"/>
                </a:lnTo>
                <a:lnTo>
                  <a:pt x="3412" y="698"/>
                </a:lnTo>
                <a:lnTo>
                  <a:pt x="3486" y="624"/>
                </a:lnTo>
                <a:lnTo>
                  <a:pt x="3559" y="551"/>
                </a:lnTo>
                <a:lnTo>
                  <a:pt x="3742" y="478"/>
                </a:lnTo>
                <a:lnTo>
                  <a:pt x="3926" y="441"/>
                </a:lnTo>
                <a:close/>
                <a:moveTo>
                  <a:pt x="6090" y="8071"/>
                </a:moveTo>
                <a:lnTo>
                  <a:pt x="6127" y="8144"/>
                </a:lnTo>
                <a:lnTo>
                  <a:pt x="6127" y="8217"/>
                </a:lnTo>
                <a:lnTo>
                  <a:pt x="6090" y="8291"/>
                </a:lnTo>
                <a:lnTo>
                  <a:pt x="6053" y="8364"/>
                </a:lnTo>
                <a:lnTo>
                  <a:pt x="5980" y="8401"/>
                </a:lnTo>
                <a:lnTo>
                  <a:pt x="5907" y="8401"/>
                </a:lnTo>
                <a:lnTo>
                  <a:pt x="5833" y="8364"/>
                </a:lnTo>
                <a:lnTo>
                  <a:pt x="5760" y="8291"/>
                </a:lnTo>
                <a:lnTo>
                  <a:pt x="5760" y="8181"/>
                </a:lnTo>
                <a:lnTo>
                  <a:pt x="5833" y="8144"/>
                </a:lnTo>
                <a:lnTo>
                  <a:pt x="5943" y="8071"/>
                </a:lnTo>
                <a:lnTo>
                  <a:pt x="6017" y="8107"/>
                </a:lnTo>
                <a:lnTo>
                  <a:pt x="6053" y="8107"/>
                </a:lnTo>
                <a:lnTo>
                  <a:pt x="6090" y="8071"/>
                </a:lnTo>
                <a:close/>
                <a:moveTo>
                  <a:pt x="5907" y="7630"/>
                </a:moveTo>
                <a:lnTo>
                  <a:pt x="5797" y="7667"/>
                </a:lnTo>
                <a:lnTo>
                  <a:pt x="5687" y="7704"/>
                </a:lnTo>
                <a:lnTo>
                  <a:pt x="5577" y="7777"/>
                </a:lnTo>
                <a:lnTo>
                  <a:pt x="5467" y="7887"/>
                </a:lnTo>
                <a:lnTo>
                  <a:pt x="5467" y="7924"/>
                </a:lnTo>
                <a:lnTo>
                  <a:pt x="5430" y="7997"/>
                </a:lnTo>
                <a:lnTo>
                  <a:pt x="5503" y="8071"/>
                </a:lnTo>
                <a:lnTo>
                  <a:pt x="5430" y="8217"/>
                </a:lnTo>
                <a:lnTo>
                  <a:pt x="5430" y="8364"/>
                </a:lnTo>
                <a:lnTo>
                  <a:pt x="5467" y="8474"/>
                </a:lnTo>
                <a:lnTo>
                  <a:pt x="5540" y="8584"/>
                </a:lnTo>
                <a:lnTo>
                  <a:pt x="5650" y="8694"/>
                </a:lnTo>
                <a:lnTo>
                  <a:pt x="5797" y="8731"/>
                </a:lnTo>
                <a:lnTo>
                  <a:pt x="5907" y="8768"/>
                </a:lnTo>
                <a:lnTo>
                  <a:pt x="6053" y="8768"/>
                </a:lnTo>
                <a:lnTo>
                  <a:pt x="6200" y="8731"/>
                </a:lnTo>
                <a:lnTo>
                  <a:pt x="6310" y="8658"/>
                </a:lnTo>
                <a:lnTo>
                  <a:pt x="6384" y="8584"/>
                </a:lnTo>
                <a:lnTo>
                  <a:pt x="6457" y="8474"/>
                </a:lnTo>
                <a:lnTo>
                  <a:pt x="6494" y="8327"/>
                </a:lnTo>
                <a:lnTo>
                  <a:pt x="6494" y="8217"/>
                </a:lnTo>
                <a:lnTo>
                  <a:pt x="6494" y="8071"/>
                </a:lnTo>
                <a:lnTo>
                  <a:pt x="6457" y="7961"/>
                </a:lnTo>
                <a:lnTo>
                  <a:pt x="6384" y="7851"/>
                </a:lnTo>
                <a:lnTo>
                  <a:pt x="6310" y="7777"/>
                </a:lnTo>
                <a:lnTo>
                  <a:pt x="6200" y="7704"/>
                </a:lnTo>
                <a:lnTo>
                  <a:pt x="6053" y="7667"/>
                </a:lnTo>
                <a:lnTo>
                  <a:pt x="5907" y="7630"/>
                </a:lnTo>
                <a:close/>
                <a:moveTo>
                  <a:pt x="4476" y="9134"/>
                </a:moveTo>
                <a:lnTo>
                  <a:pt x="4513" y="9281"/>
                </a:lnTo>
                <a:lnTo>
                  <a:pt x="4476" y="9391"/>
                </a:lnTo>
                <a:lnTo>
                  <a:pt x="4403" y="9538"/>
                </a:lnTo>
                <a:lnTo>
                  <a:pt x="4256" y="9648"/>
                </a:lnTo>
                <a:lnTo>
                  <a:pt x="4183" y="9685"/>
                </a:lnTo>
                <a:lnTo>
                  <a:pt x="4109" y="9685"/>
                </a:lnTo>
                <a:lnTo>
                  <a:pt x="4036" y="9648"/>
                </a:lnTo>
                <a:lnTo>
                  <a:pt x="3963" y="9575"/>
                </a:lnTo>
                <a:lnTo>
                  <a:pt x="3926" y="9501"/>
                </a:lnTo>
                <a:lnTo>
                  <a:pt x="3926" y="9428"/>
                </a:lnTo>
                <a:lnTo>
                  <a:pt x="3963" y="9354"/>
                </a:lnTo>
                <a:lnTo>
                  <a:pt x="4036" y="9281"/>
                </a:lnTo>
                <a:lnTo>
                  <a:pt x="4219" y="9208"/>
                </a:lnTo>
                <a:lnTo>
                  <a:pt x="4403" y="9171"/>
                </a:lnTo>
                <a:lnTo>
                  <a:pt x="4439" y="9171"/>
                </a:lnTo>
                <a:lnTo>
                  <a:pt x="4476" y="9134"/>
                </a:lnTo>
                <a:close/>
                <a:moveTo>
                  <a:pt x="7741" y="9391"/>
                </a:moveTo>
                <a:lnTo>
                  <a:pt x="7814" y="9464"/>
                </a:lnTo>
                <a:lnTo>
                  <a:pt x="7851" y="9575"/>
                </a:lnTo>
                <a:lnTo>
                  <a:pt x="7851" y="9685"/>
                </a:lnTo>
                <a:lnTo>
                  <a:pt x="7814" y="9795"/>
                </a:lnTo>
                <a:lnTo>
                  <a:pt x="7704" y="9868"/>
                </a:lnTo>
                <a:lnTo>
                  <a:pt x="7557" y="9905"/>
                </a:lnTo>
                <a:lnTo>
                  <a:pt x="7447" y="9905"/>
                </a:lnTo>
                <a:lnTo>
                  <a:pt x="7301" y="9868"/>
                </a:lnTo>
                <a:lnTo>
                  <a:pt x="7227" y="9795"/>
                </a:lnTo>
                <a:lnTo>
                  <a:pt x="7301" y="9648"/>
                </a:lnTo>
                <a:lnTo>
                  <a:pt x="7374" y="9538"/>
                </a:lnTo>
                <a:lnTo>
                  <a:pt x="7484" y="9464"/>
                </a:lnTo>
                <a:lnTo>
                  <a:pt x="7631" y="9428"/>
                </a:lnTo>
                <a:lnTo>
                  <a:pt x="7704" y="9391"/>
                </a:lnTo>
                <a:close/>
                <a:moveTo>
                  <a:pt x="4439" y="8658"/>
                </a:moveTo>
                <a:lnTo>
                  <a:pt x="4293" y="8694"/>
                </a:lnTo>
                <a:lnTo>
                  <a:pt x="4146" y="8694"/>
                </a:lnTo>
                <a:lnTo>
                  <a:pt x="4073" y="8731"/>
                </a:lnTo>
                <a:lnTo>
                  <a:pt x="3999" y="8804"/>
                </a:lnTo>
                <a:lnTo>
                  <a:pt x="3963" y="8951"/>
                </a:lnTo>
                <a:lnTo>
                  <a:pt x="3742" y="9061"/>
                </a:lnTo>
                <a:lnTo>
                  <a:pt x="3596" y="9244"/>
                </a:lnTo>
                <a:lnTo>
                  <a:pt x="3559" y="9354"/>
                </a:lnTo>
                <a:lnTo>
                  <a:pt x="3522" y="9501"/>
                </a:lnTo>
                <a:lnTo>
                  <a:pt x="3559" y="9611"/>
                </a:lnTo>
                <a:lnTo>
                  <a:pt x="3596" y="9758"/>
                </a:lnTo>
                <a:lnTo>
                  <a:pt x="3706" y="9868"/>
                </a:lnTo>
                <a:lnTo>
                  <a:pt x="3779" y="9978"/>
                </a:lnTo>
                <a:lnTo>
                  <a:pt x="3926" y="10051"/>
                </a:lnTo>
                <a:lnTo>
                  <a:pt x="4036" y="10088"/>
                </a:lnTo>
                <a:lnTo>
                  <a:pt x="4366" y="10088"/>
                </a:lnTo>
                <a:lnTo>
                  <a:pt x="4513" y="10015"/>
                </a:lnTo>
                <a:lnTo>
                  <a:pt x="4623" y="9905"/>
                </a:lnTo>
                <a:lnTo>
                  <a:pt x="4733" y="9795"/>
                </a:lnTo>
                <a:lnTo>
                  <a:pt x="4843" y="9648"/>
                </a:lnTo>
                <a:lnTo>
                  <a:pt x="4880" y="9501"/>
                </a:lnTo>
                <a:lnTo>
                  <a:pt x="4916" y="9354"/>
                </a:lnTo>
                <a:lnTo>
                  <a:pt x="4916" y="9171"/>
                </a:lnTo>
                <a:lnTo>
                  <a:pt x="4880" y="9024"/>
                </a:lnTo>
                <a:lnTo>
                  <a:pt x="4806" y="8878"/>
                </a:lnTo>
                <a:lnTo>
                  <a:pt x="4733" y="8768"/>
                </a:lnTo>
                <a:lnTo>
                  <a:pt x="4586" y="8694"/>
                </a:lnTo>
                <a:lnTo>
                  <a:pt x="4439" y="8658"/>
                </a:lnTo>
                <a:close/>
                <a:moveTo>
                  <a:pt x="7447" y="8951"/>
                </a:moveTo>
                <a:lnTo>
                  <a:pt x="7337" y="8988"/>
                </a:lnTo>
                <a:lnTo>
                  <a:pt x="7264" y="9061"/>
                </a:lnTo>
                <a:lnTo>
                  <a:pt x="7227" y="9134"/>
                </a:lnTo>
                <a:lnTo>
                  <a:pt x="7227" y="9208"/>
                </a:lnTo>
                <a:lnTo>
                  <a:pt x="7117" y="9318"/>
                </a:lnTo>
                <a:lnTo>
                  <a:pt x="7007" y="9391"/>
                </a:lnTo>
                <a:lnTo>
                  <a:pt x="6934" y="9501"/>
                </a:lnTo>
                <a:lnTo>
                  <a:pt x="6897" y="9611"/>
                </a:lnTo>
                <a:lnTo>
                  <a:pt x="6897" y="9575"/>
                </a:lnTo>
                <a:lnTo>
                  <a:pt x="6860" y="9611"/>
                </a:lnTo>
                <a:lnTo>
                  <a:pt x="6824" y="9758"/>
                </a:lnTo>
                <a:lnTo>
                  <a:pt x="6824" y="9905"/>
                </a:lnTo>
                <a:lnTo>
                  <a:pt x="6860" y="9978"/>
                </a:lnTo>
                <a:lnTo>
                  <a:pt x="6897" y="10051"/>
                </a:lnTo>
                <a:lnTo>
                  <a:pt x="7007" y="10125"/>
                </a:lnTo>
                <a:lnTo>
                  <a:pt x="7044" y="10161"/>
                </a:lnTo>
                <a:lnTo>
                  <a:pt x="7044" y="10198"/>
                </a:lnTo>
                <a:lnTo>
                  <a:pt x="7227" y="10271"/>
                </a:lnTo>
                <a:lnTo>
                  <a:pt x="7374" y="10345"/>
                </a:lnTo>
                <a:lnTo>
                  <a:pt x="7704" y="10345"/>
                </a:lnTo>
                <a:lnTo>
                  <a:pt x="7851" y="10271"/>
                </a:lnTo>
                <a:lnTo>
                  <a:pt x="7998" y="10198"/>
                </a:lnTo>
                <a:lnTo>
                  <a:pt x="8108" y="10088"/>
                </a:lnTo>
                <a:lnTo>
                  <a:pt x="8181" y="9941"/>
                </a:lnTo>
                <a:lnTo>
                  <a:pt x="8254" y="9795"/>
                </a:lnTo>
                <a:lnTo>
                  <a:pt x="8291" y="9611"/>
                </a:lnTo>
                <a:lnTo>
                  <a:pt x="8254" y="9464"/>
                </a:lnTo>
                <a:lnTo>
                  <a:pt x="8218" y="9318"/>
                </a:lnTo>
                <a:lnTo>
                  <a:pt x="8144" y="9171"/>
                </a:lnTo>
                <a:lnTo>
                  <a:pt x="7998" y="9024"/>
                </a:lnTo>
                <a:lnTo>
                  <a:pt x="7924" y="8988"/>
                </a:lnTo>
                <a:lnTo>
                  <a:pt x="7851" y="8951"/>
                </a:lnTo>
                <a:close/>
                <a:moveTo>
                  <a:pt x="6970" y="7227"/>
                </a:moveTo>
                <a:lnTo>
                  <a:pt x="7227" y="7300"/>
                </a:lnTo>
                <a:lnTo>
                  <a:pt x="7741" y="7520"/>
                </a:lnTo>
                <a:lnTo>
                  <a:pt x="8071" y="7667"/>
                </a:lnTo>
                <a:lnTo>
                  <a:pt x="8474" y="7740"/>
                </a:lnTo>
                <a:lnTo>
                  <a:pt x="8658" y="7777"/>
                </a:lnTo>
                <a:lnTo>
                  <a:pt x="8878" y="7777"/>
                </a:lnTo>
                <a:lnTo>
                  <a:pt x="9061" y="7740"/>
                </a:lnTo>
                <a:lnTo>
                  <a:pt x="9245" y="7667"/>
                </a:lnTo>
                <a:lnTo>
                  <a:pt x="9575" y="8071"/>
                </a:lnTo>
                <a:lnTo>
                  <a:pt x="10125" y="8841"/>
                </a:lnTo>
                <a:lnTo>
                  <a:pt x="10639" y="9648"/>
                </a:lnTo>
                <a:lnTo>
                  <a:pt x="10785" y="9868"/>
                </a:lnTo>
                <a:lnTo>
                  <a:pt x="10822" y="10015"/>
                </a:lnTo>
                <a:lnTo>
                  <a:pt x="10785" y="10161"/>
                </a:lnTo>
                <a:lnTo>
                  <a:pt x="10749" y="10235"/>
                </a:lnTo>
                <a:lnTo>
                  <a:pt x="10639" y="10345"/>
                </a:lnTo>
                <a:lnTo>
                  <a:pt x="10455" y="10455"/>
                </a:lnTo>
                <a:lnTo>
                  <a:pt x="10235" y="10602"/>
                </a:lnTo>
                <a:lnTo>
                  <a:pt x="9758" y="10565"/>
                </a:lnTo>
                <a:lnTo>
                  <a:pt x="9281" y="10492"/>
                </a:lnTo>
                <a:lnTo>
                  <a:pt x="8328" y="10455"/>
                </a:lnTo>
                <a:lnTo>
                  <a:pt x="7374" y="10492"/>
                </a:lnTo>
                <a:lnTo>
                  <a:pt x="6420" y="10528"/>
                </a:lnTo>
                <a:lnTo>
                  <a:pt x="2092" y="10675"/>
                </a:lnTo>
                <a:lnTo>
                  <a:pt x="1065" y="10712"/>
                </a:lnTo>
                <a:lnTo>
                  <a:pt x="735" y="10712"/>
                </a:lnTo>
                <a:lnTo>
                  <a:pt x="625" y="10638"/>
                </a:lnTo>
                <a:lnTo>
                  <a:pt x="588" y="10602"/>
                </a:lnTo>
                <a:lnTo>
                  <a:pt x="551" y="10565"/>
                </a:lnTo>
                <a:lnTo>
                  <a:pt x="588" y="10418"/>
                </a:lnTo>
                <a:lnTo>
                  <a:pt x="735" y="10198"/>
                </a:lnTo>
                <a:lnTo>
                  <a:pt x="1065" y="9685"/>
                </a:lnTo>
                <a:lnTo>
                  <a:pt x="1542" y="9575"/>
                </a:lnTo>
                <a:lnTo>
                  <a:pt x="1762" y="9538"/>
                </a:lnTo>
                <a:lnTo>
                  <a:pt x="2018" y="9501"/>
                </a:lnTo>
                <a:lnTo>
                  <a:pt x="2092" y="9464"/>
                </a:lnTo>
                <a:lnTo>
                  <a:pt x="2128" y="9428"/>
                </a:lnTo>
                <a:lnTo>
                  <a:pt x="2165" y="9281"/>
                </a:lnTo>
                <a:lnTo>
                  <a:pt x="2128" y="9171"/>
                </a:lnTo>
                <a:lnTo>
                  <a:pt x="2092" y="9134"/>
                </a:lnTo>
                <a:lnTo>
                  <a:pt x="2018" y="9098"/>
                </a:lnTo>
                <a:lnTo>
                  <a:pt x="1872" y="9061"/>
                </a:lnTo>
                <a:lnTo>
                  <a:pt x="1725" y="9061"/>
                </a:lnTo>
                <a:lnTo>
                  <a:pt x="1395" y="9134"/>
                </a:lnTo>
                <a:lnTo>
                  <a:pt x="1395" y="9134"/>
                </a:lnTo>
                <a:lnTo>
                  <a:pt x="1798" y="8547"/>
                </a:lnTo>
                <a:lnTo>
                  <a:pt x="1835" y="8511"/>
                </a:lnTo>
                <a:lnTo>
                  <a:pt x="1945" y="8547"/>
                </a:lnTo>
                <a:lnTo>
                  <a:pt x="2092" y="8584"/>
                </a:lnTo>
                <a:lnTo>
                  <a:pt x="2459" y="8621"/>
                </a:lnTo>
                <a:lnTo>
                  <a:pt x="2972" y="8621"/>
                </a:lnTo>
                <a:lnTo>
                  <a:pt x="3082" y="8584"/>
                </a:lnTo>
                <a:lnTo>
                  <a:pt x="3156" y="8511"/>
                </a:lnTo>
                <a:lnTo>
                  <a:pt x="3192" y="8401"/>
                </a:lnTo>
                <a:lnTo>
                  <a:pt x="3156" y="8291"/>
                </a:lnTo>
                <a:lnTo>
                  <a:pt x="3082" y="8217"/>
                </a:lnTo>
                <a:lnTo>
                  <a:pt x="2972" y="8181"/>
                </a:lnTo>
                <a:lnTo>
                  <a:pt x="2055" y="8181"/>
                </a:lnTo>
                <a:lnTo>
                  <a:pt x="2532" y="7520"/>
                </a:lnTo>
                <a:lnTo>
                  <a:pt x="2752" y="7557"/>
                </a:lnTo>
                <a:lnTo>
                  <a:pt x="2899" y="7704"/>
                </a:lnTo>
                <a:lnTo>
                  <a:pt x="3046" y="7777"/>
                </a:lnTo>
                <a:lnTo>
                  <a:pt x="3192" y="7851"/>
                </a:lnTo>
                <a:lnTo>
                  <a:pt x="3376" y="7924"/>
                </a:lnTo>
                <a:lnTo>
                  <a:pt x="3742" y="7961"/>
                </a:lnTo>
                <a:lnTo>
                  <a:pt x="4073" y="7961"/>
                </a:lnTo>
                <a:lnTo>
                  <a:pt x="4549" y="7887"/>
                </a:lnTo>
                <a:lnTo>
                  <a:pt x="4953" y="7777"/>
                </a:lnTo>
                <a:lnTo>
                  <a:pt x="5797" y="7410"/>
                </a:lnTo>
                <a:lnTo>
                  <a:pt x="6237" y="7264"/>
                </a:lnTo>
                <a:lnTo>
                  <a:pt x="6494" y="7227"/>
                </a:lnTo>
                <a:close/>
                <a:moveTo>
                  <a:pt x="4036" y="1"/>
                </a:moveTo>
                <a:lnTo>
                  <a:pt x="3816" y="37"/>
                </a:lnTo>
                <a:lnTo>
                  <a:pt x="3596" y="74"/>
                </a:lnTo>
                <a:lnTo>
                  <a:pt x="3412" y="147"/>
                </a:lnTo>
                <a:lnTo>
                  <a:pt x="3229" y="257"/>
                </a:lnTo>
                <a:lnTo>
                  <a:pt x="3119" y="404"/>
                </a:lnTo>
                <a:lnTo>
                  <a:pt x="3009" y="551"/>
                </a:lnTo>
                <a:lnTo>
                  <a:pt x="2972" y="771"/>
                </a:lnTo>
                <a:lnTo>
                  <a:pt x="3009" y="991"/>
                </a:lnTo>
                <a:lnTo>
                  <a:pt x="3082" y="1174"/>
                </a:lnTo>
                <a:lnTo>
                  <a:pt x="3156" y="1285"/>
                </a:lnTo>
                <a:lnTo>
                  <a:pt x="3266" y="1358"/>
                </a:lnTo>
                <a:lnTo>
                  <a:pt x="3412" y="1431"/>
                </a:lnTo>
                <a:lnTo>
                  <a:pt x="3559" y="1468"/>
                </a:lnTo>
                <a:lnTo>
                  <a:pt x="3706" y="1468"/>
                </a:lnTo>
                <a:lnTo>
                  <a:pt x="3853" y="1431"/>
                </a:lnTo>
                <a:lnTo>
                  <a:pt x="3999" y="1395"/>
                </a:lnTo>
                <a:lnTo>
                  <a:pt x="4073" y="1395"/>
                </a:lnTo>
                <a:lnTo>
                  <a:pt x="3963" y="1468"/>
                </a:lnTo>
                <a:lnTo>
                  <a:pt x="3926" y="1578"/>
                </a:lnTo>
                <a:lnTo>
                  <a:pt x="3889" y="2055"/>
                </a:lnTo>
                <a:lnTo>
                  <a:pt x="3889" y="2532"/>
                </a:lnTo>
                <a:lnTo>
                  <a:pt x="3926" y="3449"/>
                </a:lnTo>
                <a:lnTo>
                  <a:pt x="3926" y="5099"/>
                </a:lnTo>
                <a:lnTo>
                  <a:pt x="3926" y="5283"/>
                </a:lnTo>
                <a:lnTo>
                  <a:pt x="3963" y="5466"/>
                </a:lnTo>
                <a:lnTo>
                  <a:pt x="3963" y="5503"/>
                </a:lnTo>
                <a:lnTo>
                  <a:pt x="3742" y="5613"/>
                </a:lnTo>
                <a:lnTo>
                  <a:pt x="3559" y="5723"/>
                </a:lnTo>
                <a:lnTo>
                  <a:pt x="3229" y="6016"/>
                </a:lnTo>
                <a:lnTo>
                  <a:pt x="2899" y="6347"/>
                </a:lnTo>
                <a:lnTo>
                  <a:pt x="2605" y="6677"/>
                </a:lnTo>
                <a:lnTo>
                  <a:pt x="2239" y="7080"/>
                </a:lnTo>
                <a:lnTo>
                  <a:pt x="1908" y="7484"/>
                </a:lnTo>
                <a:lnTo>
                  <a:pt x="1285" y="8364"/>
                </a:lnTo>
                <a:lnTo>
                  <a:pt x="698" y="9244"/>
                </a:lnTo>
                <a:lnTo>
                  <a:pt x="148" y="10125"/>
                </a:lnTo>
                <a:lnTo>
                  <a:pt x="38" y="10308"/>
                </a:lnTo>
                <a:lnTo>
                  <a:pt x="1" y="10492"/>
                </a:lnTo>
                <a:lnTo>
                  <a:pt x="38" y="10675"/>
                </a:lnTo>
                <a:lnTo>
                  <a:pt x="111" y="10858"/>
                </a:lnTo>
                <a:lnTo>
                  <a:pt x="221" y="11005"/>
                </a:lnTo>
                <a:lnTo>
                  <a:pt x="368" y="11115"/>
                </a:lnTo>
                <a:lnTo>
                  <a:pt x="551" y="11225"/>
                </a:lnTo>
                <a:lnTo>
                  <a:pt x="771" y="11262"/>
                </a:lnTo>
                <a:lnTo>
                  <a:pt x="1321" y="11299"/>
                </a:lnTo>
                <a:lnTo>
                  <a:pt x="1872" y="11262"/>
                </a:lnTo>
                <a:lnTo>
                  <a:pt x="3009" y="11189"/>
                </a:lnTo>
                <a:lnTo>
                  <a:pt x="5503" y="11115"/>
                </a:lnTo>
                <a:lnTo>
                  <a:pt x="7447" y="11042"/>
                </a:lnTo>
                <a:lnTo>
                  <a:pt x="8401" y="11005"/>
                </a:lnTo>
                <a:lnTo>
                  <a:pt x="9355" y="11042"/>
                </a:lnTo>
                <a:lnTo>
                  <a:pt x="9391" y="11152"/>
                </a:lnTo>
                <a:lnTo>
                  <a:pt x="9465" y="11225"/>
                </a:lnTo>
                <a:lnTo>
                  <a:pt x="9612" y="11299"/>
                </a:lnTo>
                <a:lnTo>
                  <a:pt x="9795" y="11335"/>
                </a:lnTo>
                <a:lnTo>
                  <a:pt x="9978" y="11335"/>
                </a:lnTo>
                <a:lnTo>
                  <a:pt x="10125" y="11299"/>
                </a:lnTo>
                <a:lnTo>
                  <a:pt x="10272" y="11299"/>
                </a:lnTo>
                <a:lnTo>
                  <a:pt x="10382" y="11262"/>
                </a:lnTo>
                <a:lnTo>
                  <a:pt x="10455" y="11189"/>
                </a:lnTo>
                <a:lnTo>
                  <a:pt x="10565" y="11115"/>
                </a:lnTo>
                <a:lnTo>
                  <a:pt x="10785" y="10968"/>
                </a:lnTo>
                <a:lnTo>
                  <a:pt x="10969" y="10785"/>
                </a:lnTo>
                <a:lnTo>
                  <a:pt x="11152" y="10602"/>
                </a:lnTo>
                <a:lnTo>
                  <a:pt x="11299" y="10455"/>
                </a:lnTo>
                <a:lnTo>
                  <a:pt x="11336" y="10308"/>
                </a:lnTo>
                <a:lnTo>
                  <a:pt x="11372" y="10198"/>
                </a:lnTo>
                <a:lnTo>
                  <a:pt x="11409" y="10051"/>
                </a:lnTo>
                <a:lnTo>
                  <a:pt x="11372" y="9941"/>
                </a:lnTo>
                <a:lnTo>
                  <a:pt x="11299" y="9685"/>
                </a:lnTo>
                <a:lnTo>
                  <a:pt x="11189" y="9464"/>
                </a:lnTo>
                <a:lnTo>
                  <a:pt x="10859" y="8914"/>
                </a:lnTo>
                <a:lnTo>
                  <a:pt x="10492" y="8364"/>
                </a:lnTo>
                <a:lnTo>
                  <a:pt x="10125" y="7887"/>
                </a:lnTo>
                <a:lnTo>
                  <a:pt x="9722" y="7410"/>
                </a:lnTo>
                <a:lnTo>
                  <a:pt x="9318" y="6933"/>
                </a:lnTo>
                <a:lnTo>
                  <a:pt x="8878" y="6493"/>
                </a:lnTo>
                <a:lnTo>
                  <a:pt x="8474" y="6126"/>
                </a:lnTo>
                <a:lnTo>
                  <a:pt x="8071" y="5760"/>
                </a:lnTo>
                <a:lnTo>
                  <a:pt x="7851" y="5576"/>
                </a:lnTo>
                <a:lnTo>
                  <a:pt x="7594" y="5430"/>
                </a:lnTo>
                <a:lnTo>
                  <a:pt x="7374" y="5319"/>
                </a:lnTo>
                <a:lnTo>
                  <a:pt x="7117" y="5209"/>
                </a:lnTo>
                <a:lnTo>
                  <a:pt x="7117" y="5173"/>
                </a:lnTo>
                <a:lnTo>
                  <a:pt x="7191" y="4953"/>
                </a:lnTo>
                <a:lnTo>
                  <a:pt x="7227" y="4696"/>
                </a:lnTo>
                <a:lnTo>
                  <a:pt x="7227" y="4182"/>
                </a:lnTo>
                <a:lnTo>
                  <a:pt x="7227" y="3669"/>
                </a:lnTo>
                <a:lnTo>
                  <a:pt x="7191" y="3192"/>
                </a:lnTo>
                <a:lnTo>
                  <a:pt x="7154" y="2825"/>
                </a:lnTo>
                <a:lnTo>
                  <a:pt x="7117" y="2385"/>
                </a:lnTo>
                <a:lnTo>
                  <a:pt x="7044" y="2165"/>
                </a:lnTo>
                <a:lnTo>
                  <a:pt x="7007" y="1945"/>
                </a:lnTo>
                <a:lnTo>
                  <a:pt x="6934" y="1761"/>
                </a:lnTo>
                <a:lnTo>
                  <a:pt x="6824" y="1615"/>
                </a:lnTo>
                <a:lnTo>
                  <a:pt x="7191" y="1651"/>
                </a:lnTo>
                <a:lnTo>
                  <a:pt x="7521" y="1651"/>
                </a:lnTo>
                <a:lnTo>
                  <a:pt x="7851" y="1541"/>
                </a:lnTo>
                <a:lnTo>
                  <a:pt x="7998" y="1468"/>
                </a:lnTo>
                <a:lnTo>
                  <a:pt x="8144" y="1358"/>
                </a:lnTo>
                <a:lnTo>
                  <a:pt x="8254" y="1248"/>
                </a:lnTo>
                <a:lnTo>
                  <a:pt x="8254" y="1174"/>
                </a:lnTo>
                <a:lnTo>
                  <a:pt x="8254" y="1101"/>
                </a:lnTo>
                <a:lnTo>
                  <a:pt x="8144" y="624"/>
                </a:lnTo>
                <a:lnTo>
                  <a:pt x="8071" y="404"/>
                </a:lnTo>
                <a:lnTo>
                  <a:pt x="7998" y="294"/>
                </a:lnTo>
                <a:lnTo>
                  <a:pt x="7924" y="221"/>
                </a:lnTo>
                <a:lnTo>
                  <a:pt x="7851" y="147"/>
                </a:lnTo>
                <a:lnTo>
                  <a:pt x="7777" y="147"/>
                </a:lnTo>
                <a:lnTo>
                  <a:pt x="7631" y="111"/>
                </a:lnTo>
                <a:lnTo>
                  <a:pt x="6824" y="74"/>
                </a:lnTo>
                <a:lnTo>
                  <a:pt x="4036" y="1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93" name="Google Shape;293;p17"/>
          <p:cNvSpPr/>
          <p:nvPr/>
        </p:nvSpPr>
        <p:spPr>
          <a:xfrm>
            <a:off x="8522444" y="4000279"/>
            <a:ext cx="306966" cy="385027"/>
          </a:xfrm>
          <a:custGeom>
            <a:avLst/>
            <a:gdLst/>
            <a:ahLst/>
            <a:cxnLst/>
            <a:rect l="l" t="t" r="r" b="b"/>
            <a:pathLst>
              <a:path w="10822" h="13574" extrusionOk="0">
                <a:moveTo>
                  <a:pt x="10235" y="1358"/>
                </a:moveTo>
                <a:lnTo>
                  <a:pt x="10345" y="1652"/>
                </a:lnTo>
                <a:lnTo>
                  <a:pt x="10345" y="1982"/>
                </a:lnTo>
                <a:lnTo>
                  <a:pt x="10345" y="2312"/>
                </a:lnTo>
                <a:lnTo>
                  <a:pt x="10235" y="2605"/>
                </a:lnTo>
                <a:lnTo>
                  <a:pt x="10235" y="2569"/>
                </a:lnTo>
                <a:lnTo>
                  <a:pt x="10198" y="1945"/>
                </a:lnTo>
                <a:lnTo>
                  <a:pt x="10235" y="1358"/>
                </a:lnTo>
                <a:close/>
                <a:moveTo>
                  <a:pt x="9538" y="2092"/>
                </a:moveTo>
                <a:lnTo>
                  <a:pt x="9538" y="2422"/>
                </a:lnTo>
                <a:lnTo>
                  <a:pt x="9538" y="2789"/>
                </a:lnTo>
                <a:lnTo>
                  <a:pt x="9465" y="2202"/>
                </a:lnTo>
                <a:lnTo>
                  <a:pt x="9538" y="2092"/>
                </a:lnTo>
                <a:close/>
                <a:moveTo>
                  <a:pt x="9941" y="1285"/>
                </a:moveTo>
                <a:lnTo>
                  <a:pt x="9868" y="1835"/>
                </a:lnTo>
                <a:lnTo>
                  <a:pt x="9831" y="2129"/>
                </a:lnTo>
                <a:lnTo>
                  <a:pt x="9831" y="2459"/>
                </a:lnTo>
                <a:lnTo>
                  <a:pt x="9831" y="2642"/>
                </a:lnTo>
                <a:lnTo>
                  <a:pt x="9868" y="2789"/>
                </a:lnTo>
                <a:lnTo>
                  <a:pt x="9941" y="2936"/>
                </a:lnTo>
                <a:lnTo>
                  <a:pt x="10015" y="3046"/>
                </a:lnTo>
                <a:lnTo>
                  <a:pt x="10051" y="3046"/>
                </a:lnTo>
                <a:lnTo>
                  <a:pt x="9941" y="3229"/>
                </a:lnTo>
                <a:lnTo>
                  <a:pt x="9648" y="3632"/>
                </a:lnTo>
                <a:lnTo>
                  <a:pt x="9575" y="3046"/>
                </a:lnTo>
                <a:lnTo>
                  <a:pt x="9611" y="3119"/>
                </a:lnTo>
                <a:lnTo>
                  <a:pt x="9648" y="3156"/>
                </a:lnTo>
                <a:lnTo>
                  <a:pt x="9721" y="3192"/>
                </a:lnTo>
                <a:lnTo>
                  <a:pt x="9795" y="3156"/>
                </a:lnTo>
                <a:lnTo>
                  <a:pt x="9868" y="3156"/>
                </a:lnTo>
                <a:lnTo>
                  <a:pt x="9905" y="3082"/>
                </a:lnTo>
                <a:lnTo>
                  <a:pt x="9905" y="3046"/>
                </a:lnTo>
                <a:lnTo>
                  <a:pt x="9905" y="2972"/>
                </a:lnTo>
                <a:lnTo>
                  <a:pt x="9868" y="2936"/>
                </a:lnTo>
                <a:lnTo>
                  <a:pt x="9831" y="2899"/>
                </a:lnTo>
                <a:lnTo>
                  <a:pt x="9758" y="2899"/>
                </a:lnTo>
                <a:lnTo>
                  <a:pt x="9758" y="2642"/>
                </a:lnTo>
                <a:lnTo>
                  <a:pt x="9721" y="2092"/>
                </a:lnTo>
                <a:lnTo>
                  <a:pt x="9685" y="2018"/>
                </a:lnTo>
                <a:lnTo>
                  <a:pt x="9587" y="2018"/>
                </a:lnTo>
                <a:lnTo>
                  <a:pt x="9611" y="1982"/>
                </a:lnTo>
                <a:lnTo>
                  <a:pt x="9721" y="1762"/>
                </a:lnTo>
                <a:lnTo>
                  <a:pt x="9831" y="1542"/>
                </a:lnTo>
                <a:lnTo>
                  <a:pt x="9941" y="1285"/>
                </a:lnTo>
                <a:close/>
                <a:moveTo>
                  <a:pt x="9318" y="2385"/>
                </a:moveTo>
                <a:lnTo>
                  <a:pt x="9281" y="3119"/>
                </a:lnTo>
                <a:lnTo>
                  <a:pt x="9318" y="3889"/>
                </a:lnTo>
                <a:lnTo>
                  <a:pt x="9354" y="3963"/>
                </a:lnTo>
                <a:lnTo>
                  <a:pt x="9098" y="4183"/>
                </a:lnTo>
                <a:lnTo>
                  <a:pt x="9098" y="3963"/>
                </a:lnTo>
                <a:lnTo>
                  <a:pt x="9098" y="3743"/>
                </a:lnTo>
                <a:lnTo>
                  <a:pt x="9024" y="3302"/>
                </a:lnTo>
                <a:lnTo>
                  <a:pt x="8988" y="2715"/>
                </a:lnTo>
                <a:lnTo>
                  <a:pt x="9134" y="2569"/>
                </a:lnTo>
                <a:lnTo>
                  <a:pt x="9318" y="2385"/>
                </a:lnTo>
                <a:close/>
                <a:moveTo>
                  <a:pt x="8107" y="3596"/>
                </a:moveTo>
                <a:lnTo>
                  <a:pt x="7997" y="3889"/>
                </a:lnTo>
                <a:lnTo>
                  <a:pt x="7924" y="4219"/>
                </a:lnTo>
                <a:lnTo>
                  <a:pt x="7887" y="3779"/>
                </a:lnTo>
                <a:lnTo>
                  <a:pt x="8107" y="3596"/>
                </a:lnTo>
                <a:close/>
                <a:moveTo>
                  <a:pt x="8731" y="2972"/>
                </a:moveTo>
                <a:lnTo>
                  <a:pt x="8731" y="3302"/>
                </a:lnTo>
                <a:lnTo>
                  <a:pt x="8731" y="3816"/>
                </a:lnTo>
                <a:lnTo>
                  <a:pt x="8768" y="4109"/>
                </a:lnTo>
                <a:lnTo>
                  <a:pt x="8841" y="4366"/>
                </a:lnTo>
                <a:lnTo>
                  <a:pt x="8841" y="4403"/>
                </a:lnTo>
                <a:lnTo>
                  <a:pt x="8621" y="4586"/>
                </a:lnTo>
                <a:lnTo>
                  <a:pt x="8621" y="4586"/>
                </a:lnTo>
                <a:lnTo>
                  <a:pt x="8658" y="4219"/>
                </a:lnTo>
                <a:lnTo>
                  <a:pt x="8694" y="3816"/>
                </a:lnTo>
                <a:lnTo>
                  <a:pt x="8694" y="3449"/>
                </a:lnTo>
                <a:lnTo>
                  <a:pt x="8658" y="3082"/>
                </a:lnTo>
                <a:lnTo>
                  <a:pt x="8731" y="2972"/>
                </a:lnTo>
                <a:close/>
                <a:moveTo>
                  <a:pt x="8364" y="3339"/>
                </a:moveTo>
                <a:lnTo>
                  <a:pt x="8254" y="4733"/>
                </a:lnTo>
                <a:lnTo>
                  <a:pt x="8291" y="4806"/>
                </a:lnTo>
                <a:lnTo>
                  <a:pt x="8291" y="4843"/>
                </a:lnTo>
                <a:lnTo>
                  <a:pt x="8217" y="4916"/>
                </a:lnTo>
                <a:lnTo>
                  <a:pt x="8181" y="4880"/>
                </a:lnTo>
                <a:lnTo>
                  <a:pt x="8327" y="3522"/>
                </a:lnTo>
                <a:lnTo>
                  <a:pt x="8291" y="3486"/>
                </a:lnTo>
                <a:lnTo>
                  <a:pt x="8254" y="3449"/>
                </a:lnTo>
                <a:lnTo>
                  <a:pt x="8364" y="3339"/>
                </a:lnTo>
                <a:close/>
                <a:moveTo>
                  <a:pt x="7704" y="3963"/>
                </a:moveTo>
                <a:lnTo>
                  <a:pt x="7667" y="4329"/>
                </a:lnTo>
                <a:lnTo>
                  <a:pt x="7594" y="4696"/>
                </a:lnTo>
                <a:lnTo>
                  <a:pt x="7520" y="5026"/>
                </a:lnTo>
                <a:lnTo>
                  <a:pt x="7410" y="5393"/>
                </a:lnTo>
                <a:lnTo>
                  <a:pt x="7410" y="5467"/>
                </a:lnTo>
                <a:lnTo>
                  <a:pt x="7337" y="5430"/>
                </a:lnTo>
                <a:lnTo>
                  <a:pt x="7300" y="5430"/>
                </a:lnTo>
                <a:lnTo>
                  <a:pt x="7300" y="4990"/>
                </a:lnTo>
                <a:lnTo>
                  <a:pt x="7264" y="4696"/>
                </a:lnTo>
                <a:lnTo>
                  <a:pt x="7227" y="4366"/>
                </a:lnTo>
                <a:lnTo>
                  <a:pt x="7704" y="3963"/>
                </a:lnTo>
                <a:close/>
                <a:moveTo>
                  <a:pt x="7044" y="4513"/>
                </a:moveTo>
                <a:lnTo>
                  <a:pt x="6970" y="5026"/>
                </a:lnTo>
                <a:lnTo>
                  <a:pt x="6970" y="5320"/>
                </a:lnTo>
                <a:lnTo>
                  <a:pt x="6970" y="5540"/>
                </a:lnTo>
                <a:lnTo>
                  <a:pt x="7007" y="5650"/>
                </a:lnTo>
                <a:lnTo>
                  <a:pt x="7080" y="5760"/>
                </a:lnTo>
                <a:lnTo>
                  <a:pt x="6677" y="6053"/>
                </a:lnTo>
                <a:lnTo>
                  <a:pt x="6677" y="6053"/>
                </a:lnTo>
                <a:lnTo>
                  <a:pt x="6713" y="5797"/>
                </a:lnTo>
                <a:lnTo>
                  <a:pt x="6750" y="5540"/>
                </a:lnTo>
                <a:lnTo>
                  <a:pt x="6750" y="5173"/>
                </a:lnTo>
                <a:lnTo>
                  <a:pt x="6677" y="4843"/>
                </a:lnTo>
                <a:lnTo>
                  <a:pt x="7044" y="4513"/>
                </a:lnTo>
                <a:close/>
                <a:moveTo>
                  <a:pt x="6603" y="4916"/>
                </a:moveTo>
                <a:lnTo>
                  <a:pt x="6567" y="5173"/>
                </a:lnTo>
                <a:lnTo>
                  <a:pt x="6530" y="5430"/>
                </a:lnTo>
                <a:lnTo>
                  <a:pt x="6457" y="5613"/>
                </a:lnTo>
                <a:lnTo>
                  <a:pt x="6383" y="5760"/>
                </a:lnTo>
                <a:lnTo>
                  <a:pt x="6310" y="5943"/>
                </a:lnTo>
                <a:lnTo>
                  <a:pt x="6310" y="6127"/>
                </a:lnTo>
                <a:lnTo>
                  <a:pt x="6310" y="6200"/>
                </a:lnTo>
                <a:lnTo>
                  <a:pt x="6383" y="6237"/>
                </a:lnTo>
                <a:lnTo>
                  <a:pt x="5980" y="6494"/>
                </a:lnTo>
                <a:lnTo>
                  <a:pt x="6053" y="6090"/>
                </a:lnTo>
                <a:lnTo>
                  <a:pt x="6053" y="5760"/>
                </a:lnTo>
                <a:lnTo>
                  <a:pt x="6016" y="5393"/>
                </a:lnTo>
                <a:lnTo>
                  <a:pt x="6603" y="4916"/>
                </a:lnTo>
                <a:close/>
                <a:moveTo>
                  <a:pt x="5870" y="5540"/>
                </a:moveTo>
                <a:lnTo>
                  <a:pt x="5796" y="5943"/>
                </a:lnTo>
                <a:lnTo>
                  <a:pt x="5686" y="6347"/>
                </a:lnTo>
                <a:lnTo>
                  <a:pt x="5613" y="6567"/>
                </a:lnTo>
                <a:lnTo>
                  <a:pt x="5613" y="6677"/>
                </a:lnTo>
                <a:lnTo>
                  <a:pt x="5613" y="6750"/>
                </a:lnTo>
                <a:lnTo>
                  <a:pt x="5173" y="7081"/>
                </a:lnTo>
                <a:lnTo>
                  <a:pt x="5393" y="5943"/>
                </a:lnTo>
                <a:lnTo>
                  <a:pt x="5870" y="5540"/>
                </a:lnTo>
                <a:close/>
                <a:moveTo>
                  <a:pt x="9134" y="478"/>
                </a:moveTo>
                <a:lnTo>
                  <a:pt x="9428" y="588"/>
                </a:lnTo>
                <a:lnTo>
                  <a:pt x="9318" y="735"/>
                </a:lnTo>
                <a:lnTo>
                  <a:pt x="9318" y="845"/>
                </a:lnTo>
                <a:lnTo>
                  <a:pt x="9354" y="918"/>
                </a:lnTo>
                <a:lnTo>
                  <a:pt x="9428" y="955"/>
                </a:lnTo>
                <a:lnTo>
                  <a:pt x="9538" y="955"/>
                </a:lnTo>
                <a:lnTo>
                  <a:pt x="9538" y="1101"/>
                </a:lnTo>
                <a:lnTo>
                  <a:pt x="9465" y="1285"/>
                </a:lnTo>
                <a:lnTo>
                  <a:pt x="9318" y="1615"/>
                </a:lnTo>
                <a:lnTo>
                  <a:pt x="9134" y="1908"/>
                </a:lnTo>
                <a:lnTo>
                  <a:pt x="8914" y="2202"/>
                </a:lnTo>
                <a:lnTo>
                  <a:pt x="8841" y="2165"/>
                </a:lnTo>
                <a:lnTo>
                  <a:pt x="8804" y="2202"/>
                </a:lnTo>
                <a:lnTo>
                  <a:pt x="8768" y="2202"/>
                </a:lnTo>
                <a:lnTo>
                  <a:pt x="8731" y="2275"/>
                </a:lnTo>
                <a:lnTo>
                  <a:pt x="8731" y="2349"/>
                </a:lnTo>
                <a:lnTo>
                  <a:pt x="8364" y="2715"/>
                </a:lnTo>
                <a:lnTo>
                  <a:pt x="7740" y="3339"/>
                </a:lnTo>
                <a:lnTo>
                  <a:pt x="7667" y="3339"/>
                </a:lnTo>
                <a:lnTo>
                  <a:pt x="7667" y="3412"/>
                </a:lnTo>
                <a:lnTo>
                  <a:pt x="6493" y="4439"/>
                </a:lnTo>
                <a:lnTo>
                  <a:pt x="5650" y="5173"/>
                </a:lnTo>
                <a:lnTo>
                  <a:pt x="4806" y="5870"/>
                </a:lnTo>
                <a:lnTo>
                  <a:pt x="4769" y="5870"/>
                </a:lnTo>
                <a:lnTo>
                  <a:pt x="4733" y="5907"/>
                </a:lnTo>
                <a:lnTo>
                  <a:pt x="4623" y="6017"/>
                </a:lnTo>
                <a:lnTo>
                  <a:pt x="3889" y="6567"/>
                </a:lnTo>
                <a:lnTo>
                  <a:pt x="3852" y="6567"/>
                </a:lnTo>
                <a:lnTo>
                  <a:pt x="3816" y="6604"/>
                </a:lnTo>
                <a:lnTo>
                  <a:pt x="3632" y="6714"/>
                </a:lnTo>
                <a:lnTo>
                  <a:pt x="3339" y="6897"/>
                </a:lnTo>
                <a:lnTo>
                  <a:pt x="3155" y="7007"/>
                </a:lnTo>
                <a:lnTo>
                  <a:pt x="3045" y="7154"/>
                </a:lnTo>
                <a:lnTo>
                  <a:pt x="2972" y="7117"/>
                </a:lnTo>
                <a:lnTo>
                  <a:pt x="2605" y="6824"/>
                </a:lnTo>
                <a:lnTo>
                  <a:pt x="2312" y="6457"/>
                </a:lnTo>
                <a:lnTo>
                  <a:pt x="2128" y="6274"/>
                </a:lnTo>
                <a:lnTo>
                  <a:pt x="1945" y="6090"/>
                </a:lnTo>
                <a:lnTo>
                  <a:pt x="2202" y="5943"/>
                </a:lnTo>
                <a:lnTo>
                  <a:pt x="2458" y="5723"/>
                </a:lnTo>
                <a:lnTo>
                  <a:pt x="2605" y="5943"/>
                </a:lnTo>
                <a:lnTo>
                  <a:pt x="2825" y="6127"/>
                </a:lnTo>
                <a:lnTo>
                  <a:pt x="2935" y="6200"/>
                </a:lnTo>
                <a:lnTo>
                  <a:pt x="3082" y="6237"/>
                </a:lnTo>
                <a:lnTo>
                  <a:pt x="3229" y="6237"/>
                </a:lnTo>
                <a:lnTo>
                  <a:pt x="3339" y="6127"/>
                </a:lnTo>
                <a:lnTo>
                  <a:pt x="3375" y="6090"/>
                </a:lnTo>
                <a:lnTo>
                  <a:pt x="3412" y="6017"/>
                </a:lnTo>
                <a:lnTo>
                  <a:pt x="3375" y="5870"/>
                </a:lnTo>
                <a:lnTo>
                  <a:pt x="3339" y="5797"/>
                </a:lnTo>
                <a:lnTo>
                  <a:pt x="3265" y="5760"/>
                </a:lnTo>
                <a:lnTo>
                  <a:pt x="3119" y="5760"/>
                </a:lnTo>
                <a:lnTo>
                  <a:pt x="3082" y="5797"/>
                </a:lnTo>
                <a:lnTo>
                  <a:pt x="3082" y="5760"/>
                </a:lnTo>
                <a:lnTo>
                  <a:pt x="2935" y="5650"/>
                </a:lnTo>
                <a:lnTo>
                  <a:pt x="2752" y="5503"/>
                </a:lnTo>
                <a:lnTo>
                  <a:pt x="2825" y="5430"/>
                </a:lnTo>
                <a:lnTo>
                  <a:pt x="3302" y="4990"/>
                </a:lnTo>
                <a:lnTo>
                  <a:pt x="3375" y="5173"/>
                </a:lnTo>
                <a:lnTo>
                  <a:pt x="3449" y="5283"/>
                </a:lnTo>
                <a:lnTo>
                  <a:pt x="3559" y="5393"/>
                </a:lnTo>
                <a:lnTo>
                  <a:pt x="3669" y="5503"/>
                </a:lnTo>
                <a:lnTo>
                  <a:pt x="3816" y="5540"/>
                </a:lnTo>
                <a:lnTo>
                  <a:pt x="3926" y="5540"/>
                </a:lnTo>
                <a:lnTo>
                  <a:pt x="3999" y="5467"/>
                </a:lnTo>
                <a:lnTo>
                  <a:pt x="4036" y="5393"/>
                </a:lnTo>
                <a:lnTo>
                  <a:pt x="4036" y="5283"/>
                </a:lnTo>
                <a:lnTo>
                  <a:pt x="3889" y="5136"/>
                </a:lnTo>
                <a:lnTo>
                  <a:pt x="3742" y="4990"/>
                </a:lnTo>
                <a:lnTo>
                  <a:pt x="3632" y="4843"/>
                </a:lnTo>
                <a:lnTo>
                  <a:pt x="3595" y="4770"/>
                </a:lnTo>
                <a:lnTo>
                  <a:pt x="3595" y="4733"/>
                </a:lnTo>
                <a:lnTo>
                  <a:pt x="3926" y="4439"/>
                </a:lnTo>
                <a:lnTo>
                  <a:pt x="4146" y="4256"/>
                </a:lnTo>
                <a:lnTo>
                  <a:pt x="4182" y="4403"/>
                </a:lnTo>
                <a:lnTo>
                  <a:pt x="4256" y="4513"/>
                </a:lnTo>
                <a:lnTo>
                  <a:pt x="4329" y="4623"/>
                </a:lnTo>
                <a:lnTo>
                  <a:pt x="4439" y="4770"/>
                </a:lnTo>
                <a:lnTo>
                  <a:pt x="4586" y="4843"/>
                </a:lnTo>
                <a:lnTo>
                  <a:pt x="4696" y="4880"/>
                </a:lnTo>
                <a:lnTo>
                  <a:pt x="4806" y="4843"/>
                </a:lnTo>
                <a:lnTo>
                  <a:pt x="4843" y="4770"/>
                </a:lnTo>
                <a:lnTo>
                  <a:pt x="4879" y="4733"/>
                </a:lnTo>
                <a:lnTo>
                  <a:pt x="4879" y="4623"/>
                </a:lnTo>
                <a:lnTo>
                  <a:pt x="4843" y="4549"/>
                </a:lnTo>
                <a:lnTo>
                  <a:pt x="4769" y="4476"/>
                </a:lnTo>
                <a:lnTo>
                  <a:pt x="4623" y="4329"/>
                </a:lnTo>
                <a:lnTo>
                  <a:pt x="4513" y="4219"/>
                </a:lnTo>
                <a:lnTo>
                  <a:pt x="4476" y="4073"/>
                </a:lnTo>
                <a:lnTo>
                  <a:pt x="4476" y="3999"/>
                </a:lnTo>
                <a:lnTo>
                  <a:pt x="4989" y="3522"/>
                </a:lnTo>
                <a:lnTo>
                  <a:pt x="5063" y="3632"/>
                </a:lnTo>
                <a:lnTo>
                  <a:pt x="5173" y="3853"/>
                </a:lnTo>
                <a:lnTo>
                  <a:pt x="5356" y="4036"/>
                </a:lnTo>
                <a:lnTo>
                  <a:pt x="5430" y="4073"/>
                </a:lnTo>
                <a:lnTo>
                  <a:pt x="5503" y="4109"/>
                </a:lnTo>
                <a:lnTo>
                  <a:pt x="5576" y="4073"/>
                </a:lnTo>
                <a:lnTo>
                  <a:pt x="5650" y="4036"/>
                </a:lnTo>
                <a:lnTo>
                  <a:pt x="5686" y="3963"/>
                </a:lnTo>
                <a:lnTo>
                  <a:pt x="5686" y="3926"/>
                </a:lnTo>
                <a:lnTo>
                  <a:pt x="5686" y="3853"/>
                </a:lnTo>
                <a:lnTo>
                  <a:pt x="5650" y="3779"/>
                </a:lnTo>
                <a:lnTo>
                  <a:pt x="5246" y="3302"/>
                </a:lnTo>
                <a:lnTo>
                  <a:pt x="5980" y="2642"/>
                </a:lnTo>
                <a:lnTo>
                  <a:pt x="6016" y="2715"/>
                </a:lnTo>
                <a:lnTo>
                  <a:pt x="6163" y="3082"/>
                </a:lnTo>
                <a:lnTo>
                  <a:pt x="6200" y="3156"/>
                </a:lnTo>
                <a:lnTo>
                  <a:pt x="6237" y="3192"/>
                </a:lnTo>
                <a:lnTo>
                  <a:pt x="6383" y="3192"/>
                </a:lnTo>
                <a:lnTo>
                  <a:pt x="6457" y="3156"/>
                </a:lnTo>
                <a:lnTo>
                  <a:pt x="6493" y="3082"/>
                </a:lnTo>
                <a:lnTo>
                  <a:pt x="6530" y="3009"/>
                </a:lnTo>
                <a:lnTo>
                  <a:pt x="6493" y="2936"/>
                </a:lnTo>
                <a:lnTo>
                  <a:pt x="6383" y="2605"/>
                </a:lnTo>
                <a:lnTo>
                  <a:pt x="6273" y="2422"/>
                </a:lnTo>
                <a:lnTo>
                  <a:pt x="7007" y="1725"/>
                </a:lnTo>
                <a:lnTo>
                  <a:pt x="7044" y="1945"/>
                </a:lnTo>
                <a:lnTo>
                  <a:pt x="7080" y="2129"/>
                </a:lnTo>
                <a:lnTo>
                  <a:pt x="7154" y="2349"/>
                </a:lnTo>
                <a:lnTo>
                  <a:pt x="7227" y="2532"/>
                </a:lnTo>
                <a:lnTo>
                  <a:pt x="7300" y="2605"/>
                </a:lnTo>
                <a:lnTo>
                  <a:pt x="7410" y="2642"/>
                </a:lnTo>
                <a:lnTo>
                  <a:pt x="7557" y="2569"/>
                </a:lnTo>
                <a:lnTo>
                  <a:pt x="7630" y="2495"/>
                </a:lnTo>
                <a:lnTo>
                  <a:pt x="7667" y="2385"/>
                </a:lnTo>
                <a:lnTo>
                  <a:pt x="7667" y="2312"/>
                </a:lnTo>
                <a:lnTo>
                  <a:pt x="7630" y="2239"/>
                </a:lnTo>
                <a:lnTo>
                  <a:pt x="7557" y="2165"/>
                </a:lnTo>
                <a:lnTo>
                  <a:pt x="7484" y="2165"/>
                </a:lnTo>
                <a:lnTo>
                  <a:pt x="7337" y="1835"/>
                </a:lnTo>
                <a:lnTo>
                  <a:pt x="7227" y="1542"/>
                </a:lnTo>
                <a:lnTo>
                  <a:pt x="7740" y="1101"/>
                </a:lnTo>
                <a:lnTo>
                  <a:pt x="8217" y="735"/>
                </a:lnTo>
                <a:lnTo>
                  <a:pt x="8364" y="625"/>
                </a:lnTo>
                <a:lnTo>
                  <a:pt x="8511" y="551"/>
                </a:lnTo>
                <a:lnTo>
                  <a:pt x="8841" y="478"/>
                </a:lnTo>
                <a:close/>
                <a:moveTo>
                  <a:pt x="3485" y="7264"/>
                </a:moveTo>
                <a:lnTo>
                  <a:pt x="3449" y="7447"/>
                </a:lnTo>
                <a:lnTo>
                  <a:pt x="3302" y="7337"/>
                </a:lnTo>
                <a:lnTo>
                  <a:pt x="3485" y="7264"/>
                </a:lnTo>
                <a:close/>
                <a:moveTo>
                  <a:pt x="5099" y="6163"/>
                </a:moveTo>
                <a:lnTo>
                  <a:pt x="4733" y="7264"/>
                </a:lnTo>
                <a:lnTo>
                  <a:pt x="4733" y="7337"/>
                </a:lnTo>
                <a:lnTo>
                  <a:pt x="4586" y="7447"/>
                </a:lnTo>
                <a:lnTo>
                  <a:pt x="4586" y="7337"/>
                </a:lnTo>
                <a:lnTo>
                  <a:pt x="4586" y="7301"/>
                </a:lnTo>
                <a:lnTo>
                  <a:pt x="4623" y="6860"/>
                </a:lnTo>
                <a:lnTo>
                  <a:pt x="4733" y="6457"/>
                </a:lnTo>
                <a:lnTo>
                  <a:pt x="5026" y="6237"/>
                </a:lnTo>
                <a:lnTo>
                  <a:pt x="5099" y="6163"/>
                </a:lnTo>
                <a:close/>
                <a:moveTo>
                  <a:pt x="4292" y="6750"/>
                </a:moveTo>
                <a:lnTo>
                  <a:pt x="4219" y="7117"/>
                </a:lnTo>
                <a:lnTo>
                  <a:pt x="4219" y="7484"/>
                </a:lnTo>
                <a:lnTo>
                  <a:pt x="4219" y="7594"/>
                </a:lnTo>
                <a:lnTo>
                  <a:pt x="4292" y="7631"/>
                </a:lnTo>
                <a:lnTo>
                  <a:pt x="3889" y="7924"/>
                </a:lnTo>
                <a:lnTo>
                  <a:pt x="3816" y="7851"/>
                </a:lnTo>
                <a:lnTo>
                  <a:pt x="3889" y="7777"/>
                </a:lnTo>
                <a:lnTo>
                  <a:pt x="3926" y="7667"/>
                </a:lnTo>
                <a:lnTo>
                  <a:pt x="3926" y="7594"/>
                </a:lnTo>
                <a:lnTo>
                  <a:pt x="3889" y="7521"/>
                </a:lnTo>
                <a:lnTo>
                  <a:pt x="3852" y="7484"/>
                </a:lnTo>
                <a:lnTo>
                  <a:pt x="3816" y="7484"/>
                </a:lnTo>
                <a:lnTo>
                  <a:pt x="3889" y="7227"/>
                </a:lnTo>
                <a:lnTo>
                  <a:pt x="3926" y="7007"/>
                </a:lnTo>
                <a:lnTo>
                  <a:pt x="3926" y="6970"/>
                </a:lnTo>
                <a:lnTo>
                  <a:pt x="4292" y="6750"/>
                </a:lnTo>
                <a:close/>
                <a:moveTo>
                  <a:pt x="1101" y="6127"/>
                </a:moveTo>
                <a:lnTo>
                  <a:pt x="1358" y="6200"/>
                </a:lnTo>
                <a:lnTo>
                  <a:pt x="1578" y="6310"/>
                </a:lnTo>
                <a:lnTo>
                  <a:pt x="1761" y="6457"/>
                </a:lnTo>
                <a:lnTo>
                  <a:pt x="1945" y="6677"/>
                </a:lnTo>
                <a:lnTo>
                  <a:pt x="2312" y="7081"/>
                </a:lnTo>
                <a:lnTo>
                  <a:pt x="2715" y="7447"/>
                </a:lnTo>
                <a:lnTo>
                  <a:pt x="3155" y="7777"/>
                </a:lnTo>
                <a:lnTo>
                  <a:pt x="3339" y="7961"/>
                </a:lnTo>
                <a:lnTo>
                  <a:pt x="3522" y="8144"/>
                </a:lnTo>
                <a:lnTo>
                  <a:pt x="3522" y="8181"/>
                </a:lnTo>
                <a:lnTo>
                  <a:pt x="3485" y="8291"/>
                </a:lnTo>
                <a:lnTo>
                  <a:pt x="3485" y="8401"/>
                </a:lnTo>
                <a:lnTo>
                  <a:pt x="3559" y="8474"/>
                </a:lnTo>
                <a:lnTo>
                  <a:pt x="3669" y="8511"/>
                </a:lnTo>
                <a:lnTo>
                  <a:pt x="3669" y="8621"/>
                </a:lnTo>
                <a:lnTo>
                  <a:pt x="3669" y="8658"/>
                </a:lnTo>
                <a:lnTo>
                  <a:pt x="3595" y="8695"/>
                </a:lnTo>
                <a:lnTo>
                  <a:pt x="3229" y="8731"/>
                </a:lnTo>
                <a:lnTo>
                  <a:pt x="3009" y="8474"/>
                </a:lnTo>
                <a:lnTo>
                  <a:pt x="2825" y="8254"/>
                </a:lnTo>
                <a:lnTo>
                  <a:pt x="2165" y="7484"/>
                </a:lnTo>
                <a:lnTo>
                  <a:pt x="1615" y="6897"/>
                </a:lnTo>
                <a:lnTo>
                  <a:pt x="1321" y="6604"/>
                </a:lnTo>
                <a:lnTo>
                  <a:pt x="1174" y="6494"/>
                </a:lnTo>
                <a:lnTo>
                  <a:pt x="991" y="6420"/>
                </a:lnTo>
                <a:lnTo>
                  <a:pt x="1101" y="6127"/>
                </a:lnTo>
                <a:close/>
                <a:moveTo>
                  <a:pt x="8731" y="1"/>
                </a:moveTo>
                <a:lnTo>
                  <a:pt x="8474" y="74"/>
                </a:lnTo>
                <a:lnTo>
                  <a:pt x="8217" y="184"/>
                </a:lnTo>
                <a:lnTo>
                  <a:pt x="7997" y="331"/>
                </a:lnTo>
                <a:lnTo>
                  <a:pt x="7777" y="478"/>
                </a:lnTo>
                <a:lnTo>
                  <a:pt x="7154" y="1028"/>
                </a:lnTo>
                <a:lnTo>
                  <a:pt x="6530" y="1578"/>
                </a:lnTo>
                <a:lnTo>
                  <a:pt x="4036" y="3779"/>
                </a:lnTo>
                <a:lnTo>
                  <a:pt x="2825" y="4843"/>
                </a:lnTo>
                <a:lnTo>
                  <a:pt x="2312" y="5283"/>
                </a:lnTo>
                <a:lnTo>
                  <a:pt x="2092" y="5540"/>
                </a:lnTo>
                <a:lnTo>
                  <a:pt x="1871" y="5797"/>
                </a:lnTo>
                <a:lnTo>
                  <a:pt x="1761" y="5833"/>
                </a:lnTo>
                <a:lnTo>
                  <a:pt x="1725" y="5943"/>
                </a:lnTo>
                <a:lnTo>
                  <a:pt x="1541" y="5833"/>
                </a:lnTo>
                <a:lnTo>
                  <a:pt x="1358" y="5797"/>
                </a:lnTo>
                <a:lnTo>
                  <a:pt x="1174" y="5760"/>
                </a:lnTo>
                <a:lnTo>
                  <a:pt x="954" y="5760"/>
                </a:lnTo>
                <a:lnTo>
                  <a:pt x="844" y="5797"/>
                </a:lnTo>
                <a:lnTo>
                  <a:pt x="771" y="5907"/>
                </a:lnTo>
                <a:lnTo>
                  <a:pt x="624" y="6420"/>
                </a:lnTo>
                <a:lnTo>
                  <a:pt x="624" y="6494"/>
                </a:lnTo>
                <a:lnTo>
                  <a:pt x="661" y="6567"/>
                </a:lnTo>
                <a:lnTo>
                  <a:pt x="698" y="6604"/>
                </a:lnTo>
                <a:lnTo>
                  <a:pt x="771" y="6640"/>
                </a:lnTo>
                <a:lnTo>
                  <a:pt x="918" y="6860"/>
                </a:lnTo>
                <a:lnTo>
                  <a:pt x="1101" y="7081"/>
                </a:lnTo>
                <a:lnTo>
                  <a:pt x="1505" y="7484"/>
                </a:lnTo>
                <a:lnTo>
                  <a:pt x="2385" y="8511"/>
                </a:lnTo>
                <a:lnTo>
                  <a:pt x="2715" y="8951"/>
                </a:lnTo>
                <a:lnTo>
                  <a:pt x="2935" y="9171"/>
                </a:lnTo>
                <a:lnTo>
                  <a:pt x="3155" y="9318"/>
                </a:lnTo>
                <a:lnTo>
                  <a:pt x="3302" y="9355"/>
                </a:lnTo>
                <a:lnTo>
                  <a:pt x="3412" y="9355"/>
                </a:lnTo>
                <a:lnTo>
                  <a:pt x="3522" y="9281"/>
                </a:lnTo>
                <a:lnTo>
                  <a:pt x="3595" y="9171"/>
                </a:lnTo>
                <a:lnTo>
                  <a:pt x="3816" y="9135"/>
                </a:lnTo>
                <a:lnTo>
                  <a:pt x="3962" y="9061"/>
                </a:lnTo>
                <a:lnTo>
                  <a:pt x="4072" y="8951"/>
                </a:lnTo>
                <a:lnTo>
                  <a:pt x="4146" y="8805"/>
                </a:lnTo>
                <a:lnTo>
                  <a:pt x="4146" y="8548"/>
                </a:lnTo>
                <a:lnTo>
                  <a:pt x="4109" y="8328"/>
                </a:lnTo>
                <a:lnTo>
                  <a:pt x="5320" y="7557"/>
                </a:lnTo>
                <a:lnTo>
                  <a:pt x="6530" y="6750"/>
                </a:lnTo>
                <a:lnTo>
                  <a:pt x="7667" y="5907"/>
                </a:lnTo>
                <a:lnTo>
                  <a:pt x="8804" y="5026"/>
                </a:lnTo>
                <a:lnTo>
                  <a:pt x="9281" y="4660"/>
                </a:lnTo>
                <a:lnTo>
                  <a:pt x="9721" y="4219"/>
                </a:lnTo>
                <a:lnTo>
                  <a:pt x="10125" y="3743"/>
                </a:lnTo>
                <a:lnTo>
                  <a:pt x="10308" y="3486"/>
                </a:lnTo>
                <a:lnTo>
                  <a:pt x="10455" y="3229"/>
                </a:lnTo>
                <a:lnTo>
                  <a:pt x="10602" y="2972"/>
                </a:lnTo>
                <a:lnTo>
                  <a:pt x="10712" y="2679"/>
                </a:lnTo>
                <a:lnTo>
                  <a:pt x="10785" y="2385"/>
                </a:lnTo>
                <a:lnTo>
                  <a:pt x="10822" y="2129"/>
                </a:lnTo>
                <a:lnTo>
                  <a:pt x="10822" y="1835"/>
                </a:lnTo>
                <a:lnTo>
                  <a:pt x="10785" y="1542"/>
                </a:lnTo>
                <a:lnTo>
                  <a:pt x="10675" y="1248"/>
                </a:lnTo>
                <a:lnTo>
                  <a:pt x="10528" y="955"/>
                </a:lnTo>
                <a:lnTo>
                  <a:pt x="10382" y="735"/>
                </a:lnTo>
                <a:lnTo>
                  <a:pt x="10198" y="515"/>
                </a:lnTo>
                <a:lnTo>
                  <a:pt x="9978" y="368"/>
                </a:lnTo>
                <a:lnTo>
                  <a:pt x="9758" y="221"/>
                </a:lnTo>
                <a:lnTo>
                  <a:pt x="9501" y="111"/>
                </a:lnTo>
                <a:lnTo>
                  <a:pt x="9281" y="38"/>
                </a:lnTo>
                <a:lnTo>
                  <a:pt x="8988" y="1"/>
                </a:lnTo>
                <a:close/>
                <a:moveTo>
                  <a:pt x="1981" y="12399"/>
                </a:moveTo>
                <a:lnTo>
                  <a:pt x="1981" y="12509"/>
                </a:lnTo>
                <a:lnTo>
                  <a:pt x="1981" y="12656"/>
                </a:lnTo>
                <a:lnTo>
                  <a:pt x="1908" y="12913"/>
                </a:lnTo>
                <a:lnTo>
                  <a:pt x="1798" y="12913"/>
                </a:lnTo>
                <a:lnTo>
                  <a:pt x="1871" y="12656"/>
                </a:lnTo>
                <a:lnTo>
                  <a:pt x="1981" y="12399"/>
                </a:lnTo>
                <a:close/>
                <a:moveTo>
                  <a:pt x="1651" y="9391"/>
                </a:moveTo>
                <a:lnTo>
                  <a:pt x="1688" y="9575"/>
                </a:lnTo>
                <a:lnTo>
                  <a:pt x="1908" y="10198"/>
                </a:lnTo>
                <a:lnTo>
                  <a:pt x="2348" y="11372"/>
                </a:lnTo>
                <a:lnTo>
                  <a:pt x="2422" y="11739"/>
                </a:lnTo>
                <a:lnTo>
                  <a:pt x="2458" y="12106"/>
                </a:lnTo>
                <a:lnTo>
                  <a:pt x="2422" y="12436"/>
                </a:lnTo>
                <a:lnTo>
                  <a:pt x="2348" y="12619"/>
                </a:lnTo>
                <a:lnTo>
                  <a:pt x="2275" y="12766"/>
                </a:lnTo>
                <a:lnTo>
                  <a:pt x="2312" y="12583"/>
                </a:lnTo>
                <a:lnTo>
                  <a:pt x="2275" y="12436"/>
                </a:lnTo>
                <a:lnTo>
                  <a:pt x="2202" y="12326"/>
                </a:lnTo>
                <a:lnTo>
                  <a:pt x="2128" y="12216"/>
                </a:lnTo>
                <a:lnTo>
                  <a:pt x="2018" y="12179"/>
                </a:lnTo>
                <a:lnTo>
                  <a:pt x="1871" y="12179"/>
                </a:lnTo>
                <a:lnTo>
                  <a:pt x="1835" y="12253"/>
                </a:lnTo>
                <a:lnTo>
                  <a:pt x="1835" y="12326"/>
                </a:lnTo>
                <a:lnTo>
                  <a:pt x="1578" y="12656"/>
                </a:lnTo>
                <a:lnTo>
                  <a:pt x="1505" y="12840"/>
                </a:lnTo>
                <a:lnTo>
                  <a:pt x="1431" y="13023"/>
                </a:lnTo>
                <a:lnTo>
                  <a:pt x="1358" y="13023"/>
                </a:lnTo>
                <a:lnTo>
                  <a:pt x="1578" y="12509"/>
                </a:lnTo>
                <a:lnTo>
                  <a:pt x="1761" y="11996"/>
                </a:lnTo>
                <a:lnTo>
                  <a:pt x="1761" y="11959"/>
                </a:lnTo>
                <a:lnTo>
                  <a:pt x="1725" y="11922"/>
                </a:lnTo>
                <a:lnTo>
                  <a:pt x="1688" y="11922"/>
                </a:lnTo>
                <a:lnTo>
                  <a:pt x="1651" y="11959"/>
                </a:lnTo>
                <a:lnTo>
                  <a:pt x="1321" y="12399"/>
                </a:lnTo>
                <a:lnTo>
                  <a:pt x="1028" y="12913"/>
                </a:lnTo>
                <a:lnTo>
                  <a:pt x="881" y="12840"/>
                </a:lnTo>
                <a:lnTo>
                  <a:pt x="881" y="12729"/>
                </a:lnTo>
                <a:lnTo>
                  <a:pt x="1028" y="12436"/>
                </a:lnTo>
                <a:lnTo>
                  <a:pt x="1174" y="12143"/>
                </a:lnTo>
                <a:lnTo>
                  <a:pt x="1358" y="11849"/>
                </a:lnTo>
                <a:lnTo>
                  <a:pt x="1541" y="11556"/>
                </a:lnTo>
                <a:lnTo>
                  <a:pt x="1541" y="11519"/>
                </a:lnTo>
                <a:lnTo>
                  <a:pt x="1505" y="11482"/>
                </a:lnTo>
                <a:lnTo>
                  <a:pt x="1468" y="11519"/>
                </a:lnTo>
                <a:lnTo>
                  <a:pt x="1138" y="11812"/>
                </a:lnTo>
                <a:lnTo>
                  <a:pt x="954" y="11996"/>
                </a:lnTo>
                <a:lnTo>
                  <a:pt x="808" y="12179"/>
                </a:lnTo>
                <a:lnTo>
                  <a:pt x="698" y="12399"/>
                </a:lnTo>
                <a:lnTo>
                  <a:pt x="588" y="12619"/>
                </a:lnTo>
                <a:lnTo>
                  <a:pt x="551" y="12583"/>
                </a:lnTo>
                <a:lnTo>
                  <a:pt x="624" y="12473"/>
                </a:lnTo>
                <a:lnTo>
                  <a:pt x="661" y="12363"/>
                </a:lnTo>
                <a:lnTo>
                  <a:pt x="1138" y="11629"/>
                </a:lnTo>
                <a:lnTo>
                  <a:pt x="1321" y="11262"/>
                </a:lnTo>
                <a:lnTo>
                  <a:pt x="1468" y="10859"/>
                </a:lnTo>
                <a:lnTo>
                  <a:pt x="1431" y="10822"/>
                </a:lnTo>
                <a:lnTo>
                  <a:pt x="1395" y="10822"/>
                </a:lnTo>
                <a:lnTo>
                  <a:pt x="1064" y="11189"/>
                </a:lnTo>
                <a:lnTo>
                  <a:pt x="734" y="11556"/>
                </a:lnTo>
                <a:lnTo>
                  <a:pt x="844" y="11372"/>
                </a:lnTo>
                <a:lnTo>
                  <a:pt x="1248" y="10749"/>
                </a:lnTo>
                <a:lnTo>
                  <a:pt x="1651" y="10125"/>
                </a:lnTo>
                <a:lnTo>
                  <a:pt x="1651" y="10052"/>
                </a:lnTo>
                <a:lnTo>
                  <a:pt x="1615" y="9978"/>
                </a:lnTo>
                <a:lnTo>
                  <a:pt x="1505" y="9978"/>
                </a:lnTo>
                <a:lnTo>
                  <a:pt x="1321" y="10162"/>
                </a:lnTo>
                <a:lnTo>
                  <a:pt x="1505" y="9795"/>
                </a:lnTo>
                <a:lnTo>
                  <a:pt x="1651" y="9391"/>
                </a:lnTo>
                <a:close/>
                <a:moveTo>
                  <a:pt x="1541" y="8768"/>
                </a:moveTo>
                <a:lnTo>
                  <a:pt x="1468" y="8805"/>
                </a:lnTo>
                <a:lnTo>
                  <a:pt x="1395" y="8915"/>
                </a:lnTo>
                <a:lnTo>
                  <a:pt x="1395" y="9025"/>
                </a:lnTo>
                <a:lnTo>
                  <a:pt x="1395" y="9061"/>
                </a:lnTo>
                <a:lnTo>
                  <a:pt x="1211" y="9355"/>
                </a:lnTo>
                <a:lnTo>
                  <a:pt x="1101" y="9648"/>
                </a:lnTo>
                <a:lnTo>
                  <a:pt x="661" y="10602"/>
                </a:lnTo>
                <a:lnTo>
                  <a:pt x="294" y="11409"/>
                </a:lnTo>
                <a:lnTo>
                  <a:pt x="147" y="11812"/>
                </a:lnTo>
                <a:lnTo>
                  <a:pt x="37" y="12253"/>
                </a:lnTo>
                <a:lnTo>
                  <a:pt x="1" y="12399"/>
                </a:lnTo>
                <a:lnTo>
                  <a:pt x="1" y="12509"/>
                </a:lnTo>
                <a:lnTo>
                  <a:pt x="74" y="12729"/>
                </a:lnTo>
                <a:lnTo>
                  <a:pt x="221" y="12913"/>
                </a:lnTo>
                <a:lnTo>
                  <a:pt x="404" y="13096"/>
                </a:lnTo>
                <a:lnTo>
                  <a:pt x="441" y="13170"/>
                </a:lnTo>
                <a:lnTo>
                  <a:pt x="514" y="13206"/>
                </a:lnTo>
                <a:lnTo>
                  <a:pt x="588" y="13243"/>
                </a:lnTo>
                <a:lnTo>
                  <a:pt x="661" y="13243"/>
                </a:lnTo>
                <a:lnTo>
                  <a:pt x="734" y="13280"/>
                </a:lnTo>
                <a:lnTo>
                  <a:pt x="881" y="13353"/>
                </a:lnTo>
                <a:lnTo>
                  <a:pt x="954" y="13426"/>
                </a:lnTo>
                <a:lnTo>
                  <a:pt x="1101" y="13426"/>
                </a:lnTo>
                <a:lnTo>
                  <a:pt x="1431" y="13536"/>
                </a:lnTo>
                <a:lnTo>
                  <a:pt x="1468" y="13573"/>
                </a:lnTo>
                <a:lnTo>
                  <a:pt x="1688" y="13573"/>
                </a:lnTo>
                <a:lnTo>
                  <a:pt x="1908" y="13536"/>
                </a:lnTo>
                <a:lnTo>
                  <a:pt x="2128" y="13463"/>
                </a:lnTo>
                <a:lnTo>
                  <a:pt x="2312" y="13390"/>
                </a:lnTo>
                <a:lnTo>
                  <a:pt x="2495" y="13280"/>
                </a:lnTo>
                <a:lnTo>
                  <a:pt x="2605" y="13133"/>
                </a:lnTo>
                <a:lnTo>
                  <a:pt x="2715" y="12986"/>
                </a:lnTo>
                <a:lnTo>
                  <a:pt x="2788" y="12840"/>
                </a:lnTo>
                <a:lnTo>
                  <a:pt x="2862" y="12693"/>
                </a:lnTo>
                <a:lnTo>
                  <a:pt x="2935" y="12326"/>
                </a:lnTo>
                <a:lnTo>
                  <a:pt x="2935" y="11959"/>
                </a:lnTo>
                <a:lnTo>
                  <a:pt x="2862" y="11592"/>
                </a:lnTo>
                <a:lnTo>
                  <a:pt x="2788" y="11226"/>
                </a:lnTo>
                <a:lnTo>
                  <a:pt x="2678" y="10895"/>
                </a:lnTo>
                <a:lnTo>
                  <a:pt x="2055" y="9061"/>
                </a:lnTo>
                <a:lnTo>
                  <a:pt x="1981" y="8951"/>
                </a:lnTo>
                <a:lnTo>
                  <a:pt x="1871" y="8878"/>
                </a:lnTo>
                <a:lnTo>
                  <a:pt x="1761" y="8805"/>
                </a:lnTo>
                <a:lnTo>
                  <a:pt x="1651" y="8768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94" name="Google Shape;294;p17"/>
          <p:cNvSpPr/>
          <p:nvPr/>
        </p:nvSpPr>
        <p:spPr>
          <a:xfrm>
            <a:off x="4892224" y="4552927"/>
            <a:ext cx="416228" cy="409988"/>
          </a:xfrm>
          <a:custGeom>
            <a:avLst/>
            <a:gdLst/>
            <a:ahLst/>
            <a:cxnLst/>
            <a:rect l="l" t="t" r="r" b="b"/>
            <a:pathLst>
              <a:path w="14674" h="14454" extrusionOk="0">
                <a:moveTo>
                  <a:pt x="7887" y="3779"/>
                </a:moveTo>
                <a:lnTo>
                  <a:pt x="7961" y="3816"/>
                </a:lnTo>
                <a:lnTo>
                  <a:pt x="8071" y="3889"/>
                </a:lnTo>
                <a:lnTo>
                  <a:pt x="8218" y="4072"/>
                </a:lnTo>
                <a:lnTo>
                  <a:pt x="8291" y="4292"/>
                </a:lnTo>
                <a:lnTo>
                  <a:pt x="8364" y="4513"/>
                </a:lnTo>
                <a:lnTo>
                  <a:pt x="8401" y="4696"/>
                </a:lnTo>
                <a:lnTo>
                  <a:pt x="8401" y="4916"/>
                </a:lnTo>
                <a:lnTo>
                  <a:pt x="8401" y="5099"/>
                </a:lnTo>
                <a:lnTo>
                  <a:pt x="8291" y="5283"/>
                </a:lnTo>
                <a:lnTo>
                  <a:pt x="8144" y="4659"/>
                </a:lnTo>
                <a:lnTo>
                  <a:pt x="8034" y="4219"/>
                </a:lnTo>
                <a:lnTo>
                  <a:pt x="7961" y="3999"/>
                </a:lnTo>
                <a:lnTo>
                  <a:pt x="7887" y="3779"/>
                </a:lnTo>
                <a:close/>
                <a:moveTo>
                  <a:pt x="4329" y="5063"/>
                </a:moveTo>
                <a:lnTo>
                  <a:pt x="4476" y="5209"/>
                </a:lnTo>
                <a:lnTo>
                  <a:pt x="4586" y="5356"/>
                </a:lnTo>
                <a:lnTo>
                  <a:pt x="4696" y="5503"/>
                </a:lnTo>
                <a:lnTo>
                  <a:pt x="4769" y="5686"/>
                </a:lnTo>
                <a:lnTo>
                  <a:pt x="4769" y="5870"/>
                </a:lnTo>
                <a:lnTo>
                  <a:pt x="4769" y="6053"/>
                </a:lnTo>
                <a:lnTo>
                  <a:pt x="4659" y="6126"/>
                </a:lnTo>
                <a:lnTo>
                  <a:pt x="4549" y="6237"/>
                </a:lnTo>
                <a:lnTo>
                  <a:pt x="4439" y="5980"/>
                </a:lnTo>
                <a:lnTo>
                  <a:pt x="4329" y="5686"/>
                </a:lnTo>
                <a:lnTo>
                  <a:pt x="4293" y="5393"/>
                </a:lnTo>
                <a:lnTo>
                  <a:pt x="4293" y="5209"/>
                </a:lnTo>
                <a:lnTo>
                  <a:pt x="4293" y="5136"/>
                </a:lnTo>
                <a:lnTo>
                  <a:pt x="4329" y="5063"/>
                </a:lnTo>
                <a:close/>
                <a:moveTo>
                  <a:pt x="6604" y="7594"/>
                </a:moveTo>
                <a:lnTo>
                  <a:pt x="6714" y="7667"/>
                </a:lnTo>
                <a:lnTo>
                  <a:pt x="6787" y="7814"/>
                </a:lnTo>
                <a:lnTo>
                  <a:pt x="6934" y="8071"/>
                </a:lnTo>
                <a:lnTo>
                  <a:pt x="7337" y="8694"/>
                </a:lnTo>
                <a:lnTo>
                  <a:pt x="7117" y="8878"/>
                </a:lnTo>
                <a:lnTo>
                  <a:pt x="7080" y="8768"/>
                </a:lnTo>
                <a:lnTo>
                  <a:pt x="6860" y="8474"/>
                </a:lnTo>
                <a:lnTo>
                  <a:pt x="6677" y="8144"/>
                </a:lnTo>
                <a:lnTo>
                  <a:pt x="6567" y="7887"/>
                </a:lnTo>
                <a:lnTo>
                  <a:pt x="6420" y="7667"/>
                </a:lnTo>
                <a:lnTo>
                  <a:pt x="6604" y="7594"/>
                </a:lnTo>
                <a:close/>
                <a:moveTo>
                  <a:pt x="5283" y="8107"/>
                </a:moveTo>
                <a:lnTo>
                  <a:pt x="5356" y="8144"/>
                </a:lnTo>
                <a:lnTo>
                  <a:pt x="5833" y="9428"/>
                </a:lnTo>
                <a:lnTo>
                  <a:pt x="5650" y="9501"/>
                </a:lnTo>
                <a:lnTo>
                  <a:pt x="5686" y="9318"/>
                </a:lnTo>
                <a:lnTo>
                  <a:pt x="5650" y="9208"/>
                </a:lnTo>
                <a:lnTo>
                  <a:pt x="5613" y="9061"/>
                </a:lnTo>
                <a:lnTo>
                  <a:pt x="5503" y="8768"/>
                </a:lnTo>
                <a:lnTo>
                  <a:pt x="5246" y="8107"/>
                </a:lnTo>
                <a:close/>
                <a:moveTo>
                  <a:pt x="7337" y="9905"/>
                </a:moveTo>
                <a:lnTo>
                  <a:pt x="7337" y="10235"/>
                </a:lnTo>
                <a:lnTo>
                  <a:pt x="7190" y="9978"/>
                </a:lnTo>
                <a:lnTo>
                  <a:pt x="7337" y="9905"/>
                </a:lnTo>
                <a:close/>
                <a:moveTo>
                  <a:pt x="9721" y="9061"/>
                </a:moveTo>
                <a:lnTo>
                  <a:pt x="9832" y="9281"/>
                </a:lnTo>
                <a:lnTo>
                  <a:pt x="9942" y="9501"/>
                </a:lnTo>
                <a:lnTo>
                  <a:pt x="10052" y="9685"/>
                </a:lnTo>
                <a:lnTo>
                  <a:pt x="10162" y="9868"/>
                </a:lnTo>
                <a:lnTo>
                  <a:pt x="10198" y="10015"/>
                </a:lnTo>
                <a:lnTo>
                  <a:pt x="10198" y="10161"/>
                </a:lnTo>
                <a:lnTo>
                  <a:pt x="10198" y="10308"/>
                </a:lnTo>
                <a:lnTo>
                  <a:pt x="10125" y="10455"/>
                </a:lnTo>
                <a:lnTo>
                  <a:pt x="10052" y="10345"/>
                </a:lnTo>
                <a:lnTo>
                  <a:pt x="9978" y="10308"/>
                </a:lnTo>
                <a:lnTo>
                  <a:pt x="9758" y="9758"/>
                </a:lnTo>
                <a:lnTo>
                  <a:pt x="9685" y="9464"/>
                </a:lnTo>
                <a:lnTo>
                  <a:pt x="9575" y="9171"/>
                </a:lnTo>
                <a:lnTo>
                  <a:pt x="9648" y="9134"/>
                </a:lnTo>
                <a:lnTo>
                  <a:pt x="9721" y="9061"/>
                </a:lnTo>
                <a:close/>
                <a:moveTo>
                  <a:pt x="7667" y="9758"/>
                </a:moveTo>
                <a:lnTo>
                  <a:pt x="7777" y="9795"/>
                </a:lnTo>
                <a:lnTo>
                  <a:pt x="7924" y="9868"/>
                </a:lnTo>
                <a:lnTo>
                  <a:pt x="8071" y="10015"/>
                </a:lnTo>
                <a:lnTo>
                  <a:pt x="8181" y="10235"/>
                </a:lnTo>
                <a:lnTo>
                  <a:pt x="8291" y="10638"/>
                </a:lnTo>
                <a:lnTo>
                  <a:pt x="8328" y="10822"/>
                </a:lnTo>
                <a:lnTo>
                  <a:pt x="8328" y="10968"/>
                </a:lnTo>
                <a:lnTo>
                  <a:pt x="8291" y="11115"/>
                </a:lnTo>
                <a:lnTo>
                  <a:pt x="8181" y="11189"/>
                </a:lnTo>
                <a:lnTo>
                  <a:pt x="8181" y="11115"/>
                </a:lnTo>
                <a:lnTo>
                  <a:pt x="8144" y="11005"/>
                </a:lnTo>
                <a:lnTo>
                  <a:pt x="8071" y="10968"/>
                </a:lnTo>
                <a:lnTo>
                  <a:pt x="7997" y="10895"/>
                </a:lnTo>
                <a:lnTo>
                  <a:pt x="7887" y="10675"/>
                </a:lnTo>
                <a:lnTo>
                  <a:pt x="7814" y="10382"/>
                </a:lnTo>
                <a:lnTo>
                  <a:pt x="7741" y="9831"/>
                </a:lnTo>
                <a:lnTo>
                  <a:pt x="7667" y="9758"/>
                </a:lnTo>
                <a:close/>
                <a:moveTo>
                  <a:pt x="10162" y="1321"/>
                </a:moveTo>
                <a:lnTo>
                  <a:pt x="10198" y="1541"/>
                </a:lnTo>
                <a:lnTo>
                  <a:pt x="10272" y="1725"/>
                </a:lnTo>
                <a:lnTo>
                  <a:pt x="10455" y="2092"/>
                </a:lnTo>
                <a:lnTo>
                  <a:pt x="10932" y="3229"/>
                </a:lnTo>
                <a:lnTo>
                  <a:pt x="10969" y="3302"/>
                </a:lnTo>
                <a:lnTo>
                  <a:pt x="10749" y="3375"/>
                </a:lnTo>
                <a:lnTo>
                  <a:pt x="10528" y="3449"/>
                </a:lnTo>
                <a:lnTo>
                  <a:pt x="9758" y="3742"/>
                </a:lnTo>
                <a:lnTo>
                  <a:pt x="8988" y="4146"/>
                </a:lnTo>
                <a:lnTo>
                  <a:pt x="8841" y="4219"/>
                </a:lnTo>
                <a:lnTo>
                  <a:pt x="8731" y="4329"/>
                </a:lnTo>
                <a:lnTo>
                  <a:pt x="8658" y="4072"/>
                </a:lnTo>
                <a:lnTo>
                  <a:pt x="8511" y="3816"/>
                </a:lnTo>
                <a:lnTo>
                  <a:pt x="8364" y="3595"/>
                </a:lnTo>
                <a:lnTo>
                  <a:pt x="8254" y="3522"/>
                </a:lnTo>
                <a:lnTo>
                  <a:pt x="8144" y="3449"/>
                </a:lnTo>
                <a:lnTo>
                  <a:pt x="7997" y="3412"/>
                </a:lnTo>
                <a:lnTo>
                  <a:pt x="7851" y="3375"/>
                </a:lnTo>
                <a:lnTo>
                  <a:pt x="7777" y="3375"/>
                </a:lnTo>
                <a:lnTo>
                  <a:pt x="7704" y="3412"/>
                </a:lnTo>
                <a:lnTo>
                  <a:pt x="7667" y="3485"/>
                </a:lnTo>
                <a:lnTo>
                  <a:pt x="7667" y="3559"/>
                </a:lnTo>
                <a:lnTo>
                  <a:pt x="7484" y="3595"/>
                </a:lnTo>
                <a:lnTo>
                  <a:pt x="7337" y="3706"/>
                </a:lnTo>
                <a:lnTo>
                  <a:pt x="7190" y="3852"/>
                </a:lnTo>
                <a:lnTo>
                  <a:pt x="7044" y="3999"/>
                </a:lnTo>
                <a:lnTo>
                  <a:pt x="7007" y="4109"/>
                </a:lnTo>
                <a:lnTo>
                  <a:pt x="7044" y="4219"/>
                </a:lnTo>
                <a:lnTo>
                  <a:pt x="7264" y="4696"/>
                </a:lnTo>
                <a:lnTo>
                  <a:pt x="7080" y="4769"/>
                </a:lnTo>
                <a:lnTo>
                  <a:pt x="6310" y="5026"/>
                </a:lnTo>
                <a:lnTo>
                  <a:pt x="5576" y="5283"/>
                </a:lnTo>
                <a:lnTo>
                  <a:pt x="5320" y="5356"/>
                </a:lnTo>
                <a:lnTo>
                  <a:pt x="5210" y="5393"/>
                </a:lnTo>
                <a:lnTo>
                  <a:pt x="5136" y="5466"/>
                </a:lnTo>
                <a:lnTo>
                  <a:pt x="5100" y="5356"/>
                </a:lnTo>
                <a:lnTo>
                  <a:pt x="4916" y="5063"/>
                </a:lnTo>
                <a:lnTo>
                  <a:pt x="4806" y="4879"/>
                </a:lnTo>
                <a:lnTo>
                  <a:pt x="4659" y="4733"/>
                </a:lnTo>
                <a:lnTo>
                  <a:pt x="4513" y="4623"/>
                </a:lnTo>
                <a:lnTo>
                  <a:pt x="4329" y="4549"/>
                </a:lnTo>
                <a:lnTo>
                  <a:pt x="4183" y="4513"/>
                </a:lnTo>
                <a:lnTo>
                  <a:pt x="4036" y="4586"/>
                </a:lnTo>
                <a:lnTo>
                  <a:pt x="3852" y="4586"/>
                </a:lnTo>
                <a:lnTo>
                  <a:pt x="3779" y="4623"/>
                </a:lnTo>
                <a:lnTo>
                  <a:pt x="3742" y="4696"/>
                </a:lnTo>
                <a:lnTo>
                  <a:pt x="3706" y="4989"/>
                </a:lnTo>
                <a:lnTo>
                  <a:pt x="3706" y="5283"/>
                </a:lnTo>
                <a:lnTo>
                  <a:pt x="3742" y="5576"/>
                </a:lnTo>
                <a:lnTo>
                  <a:pt x="3816" y="5870"/>
                </a:lnTo>
                <a:lnTo>
                  <a:pt x="3596" y="5833"/>
                </a:lnTo>
                <a:lnTo>
                  <a:pt x="3376" y="5870"/>
                </a:lnTo>
                <a:lnTo>
                  <a:pt x="2972" y="6016"/>
                </a:lnTo>
                <a:lnTo>
                  <a:pt x="2422" y="6163"/>
                </a:lnTo>
                <a:lnTo>
                  <a:pt x="2165" y="6273"/>
                </a:lnTo>
                <a:lnTo>
                  <a:pt x="2055" y="6347"/>
                </a:lnTo>
                <a:lnTo>
                  <a:pt x="1945" y="6457"/>
                </a:lnTo>
                <a:lnTo>
                  <a:pt x="1945" y="6530"/>
                </a:lnTo>
                <a:lnTo>
                  <a:pt x="1982" y="6567"/>
                </a:lnTo>
                <a:lnTo>
                  <a:pt x="2238" y="6603"/>
                </a:lnTo>
                <a:lnTo>
                  <a:pt x="2459" y="6567"/>
                </a:lnTo>
                <a:lnTo>
                  <a:pt x="2972" y="6457"/>
                </a:lnTo>
                <a:lnTo>
                  <a:pt x="3449" y="6347"/>
                </a:lnTo>
                <a:lnTo>
                  <a:pt x="3706" y="6237"/>
                </a:lnTo>
                <a:lnTo>
                  <a:pt x="3816" y="6163"/>
                </a:lnTo>
                <a:lnTo>
                  <a:pt x="3889" y="6090"/>
                </a:lnTo>
                <a:lnTo>
                  <a:pt x="4073" y="6383"/>
                </a:lnTo>
                <a:lnTo>
                  <a:pt x="4256" y="6677"/>
                </a:lnTo>
                <a:lnTo>
                  <a:pt x="4293" y="6713"/>
                </a:lnTo>
                <a:lnTo>
                  <a:pt x="4366" y="6823"/>
                </a:lnTo>
                <a:lnTo>
                  <a:pt x="4549" y="6970"/>
                </a:lnTo>
                <a:lnTo>
                  <a:pt x="4659" y="7007"/>
                </a:lnTo>
                <a:lnTo>
                  <a:pt x="4733" y="7044"/>
                </a:lnTo>
                <a:lnTo>
                  <a:pt x="4806" y="7007"/>
                </a:lnTo>
                <a:lnTo>
                  <a:pt x="4879" y="6933"/>
                </a:lnTo>
                <a:lnTo>
                  <a:pt x="5063" y="6640"/>
                </a:lnTo>
                <a:lnTo>
                  <a:pt x="5173" y="6347"/>
                </a:lnTo>
                <a:lnTo>
                  <a:pt x="5210" y="6053"/>
                </a:lnTo>
                <a:lnTo>
                  <a:pt x="5210" y="5760"/>
                </a:lnTo>
                <a:lnTo>
                  <a:pt x="5320" y="5760"/>
                </a:lnTo>
                <a:lnTo>
                  <a:pt x="5430" y="5723"/>
                </a:lnTo>
                <a:lnTo>
                  <a:pt x="5686" y="5650"/>
                </a:lnTo>
                <a:lnTo>
                  <a:pt x="6457" y="5430"/>
                </a:lnTo>
                <a:lnTo>
                  <a:pt x="7190" y="5173"/>
                </a:lnTo>
                <a:lnTo>
                  <a:pt x="7447" y="5063"/>
                </a:lnTo>
                <a:lnTo>
                  <a:pt x="7631" y="5430"/>
                </a:lnTo>
                <a:lnTo>
                  <a:pt x="7704" y="5613"/>
                </a:lnTo>
                <a:lnTo>
                  <a:pt x="7814" y="5760"/>
                </a:lnTo>
                <a:lnTo>
                  <a:pt x="7924" y="5833"/>
                </a:lnTo>
                <a:lnTo>
                  <a:pt x="8218" y="5833"/>
                </a:lnTo>
                <a:lnTo>
                  <a:pt x="8328" y="5760"/>
                </a:lnTo>
                <a:lnTo>
                  <a:pt x="8548" y="5576"/>
                </a:lnTo>
                <a:lnTo>
                  <a:pt x="8731" y="5356"/>
                </a:lnTo>
                <a:lnTo>
                  <a:pt x="8804" y="5173"/>
                </a:lnTo>
                <a:lnTo>
                  <a:pt x="8841" y="4989"/>
                </a:lnTo>
                <a:lnTo>
                  <a:pt x="8841" y="4806"/>
                </a:lnTo>
                <a:lnTo>
                  <a:pt x="8804" y="4586"/>
                </a:lnTo>
                <a:lnTo>
                  <a:pt x="8914" y="4586"/>
                </a:lnTo>
                <a:lnTo>
                  <a:pt x="9061" y="4513"/>
                </a:lnTo>
                <a:lnTo>
                  <a:pt x="9942" y="4109"/>
                </a:lnTo>
                <a:lnTo>
                  <a:pt x="10639" y="3852"/>
                </a:lnTo>
                <a:lnTo>
                  <a:pt x="10895" y="3742"/>
                </a:lnTo>
                <a:lnTo>
                  <a:pt x="11115" y="3669"/>
                </a:lnTo>
                <a:lnTo>
                  <a:pt x="11519" y="4586"/>
                </a:lnTo>
                <a:lnTo>
                  <a:pt x="11849" y="5540"/>
                </a:lnTo>
                <a:lnTo>
                  <a:pt x="12069" y="6237"/>
                </a:lnTo>
                <a:lnTo>
                  <a:pt x="12032" y="6347"/>
                </a:lnTo>
                <a:lnTo>
                  <a:pt x="11996" y="6457"/>
                </a:lnTo>
                <a:lnTo>
                  <a:pt x="11959" y="6457"/>
                </a:lnTo>
                <a:lnTo>
                  <a:pt x="11592" y="6603"/>
                </a:lnTo>
                <a:lnTo>
                  <a:pt x="10969" y="6787"/>
                </a:lnTo>
                <a:lnTo>
                  <a:pt x="9685" y="7227"/>
                </a:lnTo>
                <a:lnTo>
                  <a:pt x="8438" y="7630"/>
                </a:lnTo>
                <a:lnTo>
                  <a:pt x="7887" y="7777"/>
                </a:lnTo>
                <a:lnTo>
                  <a:pt x="7631" y="7924"/>
                </a:lnTo>
                <a:lnTo>
                  <a:pt x="7521" y="7997"/>
                </a:lnTo>
                <a:lnTo>
                  <a:pt x="7447" y="8107"/>
                </a:lnTo>
                <a:lnTo>
                  <a:pt x="7447" y="8144"/>
                </a:lnTo>
                <a:lnTo>
                  <a:pt x="7631" y="8181"/>
                </a:lnTo>
                <a:lnTo>
                  <a:pt x="7997" y="8181"/>
                </a:lnTo>
                <a:lnTo>
                  <a:pt x="8181" y="8107"/>
                </a:lnTo>
                <a:lnTo>
                  <a:pt x="8914" y="7887"/>
                </a:lnTo>
                <a:lnTo>
                  <a:pt x="10565" y="7374"/>
                </a:lnTo>
                <a:lnTo>
                  <a:pt x="12216" y="6860"/>
                </a:lnTo>
                <a:lnTo>
                  <a:pt x="12289" y="6823"/>
                </a:lnTo>
                <a:lnTo>
                  <a:pt x="12546" y="7777"/>
                </a:lnTo>
                <a:lnTo>
                  <a:pt x="12766" y="8474"/>
                </a:lnTo>
                <a:lnTo>
                  <a:pt x="12729" y="8511"/>
                </a:lnTo>
                <a:lnTo>
                  <a:pt x="12693" y="8584"/>
                </a:lnTo>
                <a:lnTo>
                  <a:pt x="11629" y="8988"/>
                </a:lnTo>
                <a:lnTo>
                  <a:pt x="11042" y="9208"/>
                </a:lnTo>
                <a:lnTo>
                  <a:pt x="10859" y="9281"/>
                </a:lnTo>
                <a:lnTo>
                  <a:pt x="10749" y="9391"/>
                </a:lnTo>
                <a:lnTo>
                  <a:pt x="10455" y="9575"/>
                </a:lnTo>
                <a:lnTo>
                  <a:pt x="10455" y="9611"/>
                </a:lnTo>
                <a:lnTo>
                  <a:pt x="10418" y="9501"/>
                </a:lnTo>
                <a:lnTo>
                  <a:pt x="10198" y="9024"/>
                </a:lnTo>
                <a:lnTo>
                  <a:pt x="10052" y="8804"/>
                </a:lnTo>
                <a:lnTo>
                  <a:pt x="9942" y="8731"/>
                </a:lnTo>
                <a:lnTo>
                  <a:pt x="9832" y="8694"/>
                </a:lnTo>
                <a:lnTo>
                  <a:pt x="9758" y="8694"/>
                </a:lnTo>
                <a:lnTo>
                  <a:pt x="9721" y="8768"/>
                </a:lnTo>
                <a:lnTo>
                  <a:pt x="9685" y="8841"/>
                </a:lnTo>
                <a:lnTo>
                  <a:pt x="9501" y="8841"/>
                </a:lnTo>
                <a:lnTo>
                  <a:pt x="9355" y="8804"/>
                </a:lnTo>
                <a:lnTo>
                  <a:pt x="9208" y="8841"/>
                </a:lnTo>
                <a:lnTo>
                  <a:pt x="9061" y="8878"/>
                </a:lnTo>
                <a:lnTo>
                  <a:pt x="8988" y="8988"/>
                </a:lnTo>
                <a:lnTo>
                  <a:pt x="8914" y="9098"/>
                </a:lnTo>
                <a:lnTo>
                  <a:pt x="8914" y="9208"/>
                </a:lnTo>
                <a:lnTo>
                  <a:pt x="9025" y="9611"/>
                </a:lnTo>
                <a:lnTo>
                  <a:pt x="9135" y="10051"/>
                </a:lnTo>
                <a:lnTo>
                  <a:pt x="8694" y="10161"/>
                </a:lnTo>
                <a:lnTo>
                  <a:pt x="8658" y="10198"/>
                </a:lnTo>
                <a:lnTo>
                  <a:pt x="8621" y="10235"/>
                </a:lnTo>
                <a:lnTo>
                  <a:pt x="8584" y="10345"/>
                </a:lnTo>
                <a:lnTo>
                  <a:pt x="8511" y="10125"/>
                </a:lnTo>
                <a:lnTo>
                  <a:pt x="8401" y="9905"/>
                </a:lnTo>
                <a:lnTo>
                  <a:pt x="8254" y="9685"/>
                </a:lnTo>
                <a:lnTo>
                  <a:pt x="8034" y="9501"/>
                </a:lnTo>
                <a:lnTo>
                  <a:pt x="7777" y="9391"/>
                </a:lnTo>
                <a:lnTo>
                  <a:pt x="7557" y="9391"/>
                </a:lnTo>
                <a:lnTo>
                  <a:pt x="7411" y="9428"/>
                </a:lnTo>
                <a:lnTo>
                  <a:pt x="7300" y="9464"/>
                </a:lnTo>
                <a:lnTo>
                  <a:pt x="7190" y="9538"/>
                </a:lnTo>
                <a:lnTo>
                  <a:pt x="7080" y="9611"/>
                </a:lnTo>
                <a:lnTo>
                  <a:pt x="7044" y="9721"/>
                </a:lnTo>
                <a:lnTo>
                  <a:pt x="7007" y="9868"/>
                </a:lnTo>
                <a:lnTo>
                  <a:pt x="7044" y="9941"/>
                </a:lnTo>
                <a:lnTo>
                  <a:pt x="7117" y="9978"/>
                </a:lnTo>
                <a:lnTo>
                  <a:pt x="7044" y="10235"/>
                </a:lnTo>
                <a:lnTo>
                  <a:pt x="7080" y="10492"/>
                </a:lnTo>
                <a:lnTo>
                  <a:pt x="4806" y="11152"/>
                </a:lnTo>
                <a:lnTo>
                  <a:pt x="4219" y="11335"/>
                </a:lnTo>
                <a:lnTo>
                  <a:pt x="3632" y="11519"/>
                </a:lnTo>
                <a:lnTo>
                  <a:pt x="3449" y="11629"/>
                </a:lnTo>
                <a:lnTo>
                  <a:pt x="3192" y="10602"/>
                </a:lnTo>
                <a:lnTo>
                  <a:pt x="2862" y="9611"/>
                </a:lnTo>
                <a:lnTo>
                  <a:pt x="3339" y="9538"/>
                </a:lnTo>
                <a:lnTo>
                  <a:pt x="3816" y="9428"/>
                </a:lnTo>
                <a:lnTo>
                  <a:pt x="4769" y="9134"/>
                </a:lnTo>
                <a:lnTo>
                  <a:pt x="4843" y="9318"/>
                </a:lnTo>
                <a:lnTo>
                  <a:pt x="4953" y="9501"/>
                </a:lnTo>
                <a:lnTo>
                  <a:pt x="5063" y="9685"/>
                </a:lnTo>
                <a:lnTo>
                  <a:pt x="5246" y="9831"/>
                </a:lnTo>
                <a:lnTo>
                  <a:pt x="5356" y="9868"/>
                </a:lnTo>
                <a:lnTo>
                  <a:pt x="5466" y="9905"/>
                </a:lnTo>
                <a:lnTo>
                  <a:pt x="5613" y="9905"/>
                </a:lnTo>
                <a:lnTo>
                  <a:pt x="5723" y="9868"/>
                </a:lnTo>
                <a:lnTo>
                  <a:pt x="5980" y="9758"/>
                </a:lnTo>
                <a:lnTo>
                  <a:pt x="6163" y="9648"/>
                </a:lnTo>
                <a:lnTo>
                  <a:pt x="6237" y="9538"/>
                </a:lnTo>
                <a:lnTo>
                  <a:pt x="6273" y="9501"/>
                </a:lnTo>
                <a:lnTo>
                  <a:pt x="6237" y="9428"/>
                </a:lnTo>
                <a:lnTo>
                  <a:pt x="5980" y="8731"/>
                </a:lnTo>
                <a:lnTo>
                  <a:pt x="6200" y="8731"/>
                </a:lnTo>
                <a:lnTo>
                  <a:pt x="6383" y="8658"/>
                </a:lnTo>
                <a:lnTo>
                  <a:pt x="6604" y="9244"/>
                </a:lnTo>
                <a:lnTo>
                  <a:pt x="6677" y="9318"/>
                </a:lnTo>
                <a:lnTo>
                  <a:pt x="6714" y="9354"/>
                </a:lnTo>
                <a:lnTo>
                  <a:pt x="6787" y="9354"/>
                </a:lnTo>
                <a:lnTo>
                  <a:pt x="7044" y="9318"/>
                </a:lnTo>
                <a:lnTo>
                  <a:pt x="7300" y="9208"/>
                </a:lnTo>
                <a:lnTo>
                  <a:pt x="7521" y="9061"/>
                </a:lnTo>
                <a:lnTo>
                  <a:pt x="7704" y="8878"/>
                </a:lnTo>
                <a:lnTo>
                  <a:pt x="7741" y="8841"/>
                </a:lnTo>
                <a:lnTo>
                  <a:pt x="7777" y="8768"/>
                </a:lnTo>
                <a:lnTo>
                  <a:pt x="7741" y="8658"/>
                </a:lnTo>
                <a:lnTo>
                  <a:pt x="7264" y="7887"/>
                </a:lnTo>
                <a:lnTo>
                  <a:pt x="7080" y="7520"/>
                </a:lnTo>
                <a:lnTo>
                  <a:pt x="6970" y="7337"/>
                </a:lnTo>
                <a:lnTo>
                  <a:pt x="6824" y="7227"/>
                </a:lnTo>
                <a:lnTo>
                  <a:pt x="6640" y="7154"/>
                </a:lnTo>
                <a:lnTo>
                  <a:pt x="6457" y="7190"/>
                </a:lnTo>
                <a:lnTo>
                  <a:pt x="6383" y="7227"/>
                </a:lnTo>
                <a:lnTo>
                  <a:pt x="6310" y="7264"/>
                </a:lnTo>
                <a:lnTo>
                  <a:pt x="6237" y="7337"/>
                </a:lnTo>
                <a:lnTo>
                  <a:pt x="6200" y="7410"/>
                </a:lnTo>
                <a:lnTo>
                  <a:pt x="6017" y="7447"/>
                </a:lnTo>
                <a:lnTo>
                  <a:pt x="5980" y="7484"/>
                </a:lnTo>
                <a:lnTo>
                  <a:pt x="5943" y="7520"/>
                </a:lnTo>
                <a:lnTo>
                  <a:pt x="5907" y="7594"/>
                </a:lnTo>
                <a:lnTo>
                  <a:pt x="5907" y="7667"/>
                </a:lnTo>
                <a:lnTo>
                  <a:pt x="6200" y="8291"/>
                </a:lnTo>
                <a:lnTo>
                  <a:pt x="6163" y="8364"/>
                </a:lnTo>
                <a:lnTo>
                  <a:pt x="6127" y="8401"/>
                </a:lnTo>
                <a:lnTo>
                  <a:pt x="6090" y="8401"/>
                </a:lnTo>
                <a:lnTo>
                  <a:pt x="6053" y="8437"/>
                </a:lnTo>
                <a:lnTo>
                  <a:pt x="5943" y="8474"/>
                </a:lnTo>
                <a:lnTo>
                  <a:pt x="5907" y="8511"/>
                </a:lnTo>
                <a:lnTo>
                  <a:pt x="5613" y="7814"/>
                </a:lnTo>
                <a:lnTo>
                  <a:pt x="5576" y="7777"/>
                </a:lnTo>
                <a:lnTo>
                  <a:pt x="5540" y="7704"/>
                </a:lnTo>
                <a:lnTo>
                  <a:pt x="5393" y="7704"/>
                </a:lnTo>
                <a:lnTo>
                  <a:pt x="5356" y="7667"/>
                </a:lnTo>
                <a:lnTo>
                  <a:pt x="5173" y="7667"/>
                </a:lnTo>
                <a:lnTo>
                  <a:pt x="4990" y="7704"/>
                </a:lnTo>
                <a:lnTo>
                  <a:pt x="4843" y="7814"/>
                </a:lnTo>
                <a:lnTo>
                  <a:pt x="4733" y="7961"/>
                </a:lnTo>
                <a:lnTo>
                  <a:pt x="4659" y="8144"/>
                </a:lnTo>
                <a:lnTo>
                  <a:pt x="4623" y="8327"/>
                </a:lnTo>
                <a:lnTo>
                  <a:pt x="4623" y="8511"/>
                </a:lnTo>
                <a:lnTo>
                  <a:pt x="4623" y="8694"/>
                </a:lnTo>
                <a:lnTo>
                  <a:pt x="3669" y="8951"/>
                </a:lnTo>
                <a:lnTo>
                  <a:pt x="3229" y="9134"/>
                </a:lnTo>
                <a:lnTo>
                  <a:pt x="2752" y="9318"/>
                </a:lnTo>
                <a:lnTo>
                  <a:pt x="2348" y="7997"/>
                </a:lnTo>
                <a:lnTo>
                  <a:pt x="1908" y="6677"/>
                </a:lnTo>
                <a:lnTo>
                  <a:pt x="1541" y="5356"/>
                </a:lnTo>
                <a:lnTo>
                  <a:pt x="1395" y="4696"/>
                </a:lnTo>
                <a:lnTo>
                  <a:pt x="1285" y="3999"/>
                </a:lnTo>
                <a:lnTo>
                  <a:pt x="1505" y="3962"/>
                </a:lnTo>
                <a:lnTo>
                  <a:pt x="1725" y="3926"/>
                </a:lnTo>
                <a:lnTo>
                  <a:pt x="2165" y="3816"/>
                </a:lnTo>
                <a:lnTo>
                  <a:pt x="3302" y="3485"/>
                </a:lnTo>
                <a:lnTo>
                  <a:pt x="5760" y="2825"/>
                </a:lnTo>
                <a:lnTo>
                  <a:pt x="6934" y="2495"/>
                </a:lnTo>
                <a:lnTo>
                  <a:pt x="8071" y="2092"/>
                </a:lnTo>
                <a:lnTo>
                  <a:pt x="9135" y="1725"/>
                </a:lnTo>
                <a:lnTo>
                  <a:pt x="9758" y="1505"/>
                </a:lnTo>
                <a:lnTo>
                  <a:pt x="9978" y="1395"/>
                </a:lnTo>
                <a:lnTo>
                  <a:pt x="10088" y="1358"/>
                </a:lnTo>
                <a:lnTo>
                  <a:pt x="10162" y="1321"/>
                </a:lnTo>
                <a:close/>
                <a:moveTo>
                  <a:pt x="12876" y="8988"/>
                </a:moveTo>
                <a:lnTo>
                  <a:pt x="13023" y="9575"/>
                </a:lnTo>
                <a:lnTo>
                  <a:pt x="13096" y="9905"/>
                </a:lnTo>
                <a:lnTo>
                  <a:pt x="13206" y="10198"/>
                </a:lnTo>
                <a:lnTo>
                  <a:pt x="12619" y="10271"/>
                </a:lnTo>
                <a:lnTo>
                  <a:pt x="12069" y="10418"/>
                </a:lnTo>
                <a:lnTo>
                  <a:pt x="11519" y="10565"/>
                </a:lnTo>
                <a:lnTo>
                  <a:pt x="10969" y="10748"/>
                </a:lnTo>
                <a:lnTo>
                  <a:pt x="9685" y="11225"/>
                </a:lnTo>
                <a:lnTo>
                  <a:pt x="8438" y="11702"/>
                </a:lnTo>
                <a:lnTo>
                  <a:pt x="5980" y="12619"/>
                </a:lnTo>
                <a:lnTo>
                  <a:pt x="4879" y="13023"/>
                </a:lnTo>
                <a:lnTo>
                  <a:pt x="4329" y="13243"/>
                </a:lnTo>
                <a:lnTo>
                  <a:pt x="3816" y="13499"/>
                </a:lnTo>
                <a:lnTo>
                  <a:pt x="3669" y="12692"/>
                </a:lnTo>
                <a:lnTo>
                  <a:pt x="3522" y="11885"/>
                </a:lnTo>
                <a:lnTo>
                  <a:pt x="3742" y="11885"/>
                </a:lnTo>
                <a:lnTo>
                  <a:pt x="3999" y="11812"/>
                </a:lnTo>
                <a:lnTo>
                  <a:pt x="5173" y="11482"/>
                </a:lnTo>
                <a:lnTo>
                  <a:pt x="7190" y="10932"/>
                </a:lnTo>
                <a:lnTo>
                  <a:pt x="7374" y="11335"/>
                </a:lnTo>
                <a:lnTo>
                  <a:pt x="7594" y="11702"/>
                </a:lnTo>
                <a:lnTo>
                  <a:pt x="7631" y="11775"/>
                </a:lnTo>
                <a:lnTo>
                  <a:pt x="7814" y="11775"/>
                </a:lnTo>
                <a:lnTo>
                  <a:pt x="7887" y="11702"/>
                </a:lnTo>
                <a:lnTo>
                  <a:pt x="7961" y="11629"/>
                </a:lnTo>
                <a:lnTo>
                  <a:pt x="8107" y="11592"/>
                </a:lnTo>
                <a:lnTo>
                  <a:pt x="8401" y="11519"/>
                </a:lnTo>
                <a:lnTo>
                  <a:pt x="8474" y="11445"/>
                </a:lnTo>
                <a:lnTo>
                  <a:pt x="8548" y="11372"/>
                </a:lnTo>
                <a:lnTo>
                  <a:pt x="8658" y="11189"/>
                </a:lnTo>
                <a:lnTo>
                  <a:pt x="8694" y="11005"/>
                </a:lnTo>
                <a:lnTo>
                  <a:pt x="8694" y="10785"/>
                </a:lnTo>
                <a:lnTo>
                  <a:pt x="8658" y="10602"/>
                </a:lnTo>
                <a:lnTo>
                  <a:pt x="8621" y="10418"/>
                </a:lnTo>
                <a:lnTo>
                  <a:pt x="8658" y="10492"/>
                </a:lnTo>
                <a:lnTo>
                  <a:pt x="8768" y="10528"/>
                </a:lnTo>
                <a:lnTo>
                  <a:pt x="9025" y="10492"/>
                </a:lnTo>
                <a:lnTo>
                  <a:pt x="9281" y="10418"/>
                </a:lnTo>
                <a:lnTo>
                  <a:pt x="9428" y="10638"/>
                </a:lnTo>
                <a:lnTo>
                  <a:pt x="9611" y="10822"/>
                </a:lnTo>
                <a:lnTo>
                  <a:pt x="9758" y="10895"/>
                </a:lnTo>
                <a:lnTo>
                  <a:pt x="9942" y="10932"/>
                </a:lnTo>
                <a:lnTo>
                  <a:pt x="10088" y="10932"/>
                </a:lnTo>
                <a:lnTo>
                  <a:pt x="10235" y="10858"/>
                </a:lnTo>
                <a:lnTo>
                  <a:pt x="10382" y="10785"/>
                </a:lnTo>
                <a:lnTo>
                  <a:pt x="10492" y="10638"/>
                </a:lnTo>
                <a:lnTo>
                  <a:pt x="10565" y="10492"/>
                </a:lnTo>
                <a:lnTo>
                  <a:pt x="10602" y="10345"/>
                </a:lnTo>
                <a:lnTo>
                  <a:pt x="10639" y="10161"/>
                </a:lnTo>
                <a:lnTo>
                  <a:pt x="10602" y="9978"/>
                </a:lnTo>
                <a:lnTo>
                  <a:pt x="10492" y="9648"/>
                </a:lnTo>
                <a:lnTo>
                  <a:pt x="10749" y="9648"/>
                </a:lnTo>
                <a:lnTo>
                  <a:pt x="11005" y="9611"/>
                </a:lnTo>
                <a:lnTo>
                  <a:pt x="11629" y="9428"/>
                </a:lnTo>
                <a:lnTo>
                  <a:pt x="12876" y="8988"/>
                </a:lnTo>
                <a:close/>
                <a:moveTo>
                  <a:pt x="13206" y="10675"/>
                </a:moveTo>
                <a:lnTo>
                  <a:pt x="13096" y="10712"/>
                </a:lnTo>
                <a:lnTo>
                  <a:pt x="11592" y="11262"/>
                </a:lnTo>
                <a:lnTo>
                  <a:pt x="8731" y="12362"/>
                </a:lnTo>
                <a:lnTo>
                  <a:pt x="7300" y="12876"/>
                </a:lnTo>
                <a:lnTo>
                  <a:pt x="6604" y="13133"/>
                </a:lnTo>
                <a:lnTo>
                  <a:pt x="5870" y="13316"/>
                </a:lnTo>
                <a:lnTo>
                  <a:pt x="4696" y="13573"/>
                </a:lnTo>
                <a:lnTo>
                  <a:pt x="5393" y="13279"/>
                </a:lnTo>
                <a:lnTo>
                  <a:pt x="6090" y="13023"/>
                </a:lnTo>
                <a:lnTo>
                  <a:pt x="8438" y="12179"/>
                </a:lnTo>
                <a:lnTo>
                  <a:pt x="9611" y="11702"/>
                </a:lnTo>
                <a:lnTo>
                  <a:pt x="10822" y="11299"/>
                </a:lnTo>
                <a:lnTo>
                  <a:pt x="11409" y="11078"/>
                </a:lnTo>
                <a:lnTo>
                  <a:pt x="11996" y="10895"/>
                </a:lnTo>
                <a:lnTo>
                  <a:pt x="12619" y="10748"/>
                </a:lnTo>
                <a:lnTo>
                  <a:pt x="13206" y="10675"/>
                </a:lnTo>
                <a:close/>
                <a:moveTo>
                  <a:pt x="10492" y="478"/>
                </a:moveTo>
                <a:lnTo>
                  <a:pt x="10712" y="1064"/>
                </a:lnTo>
                <a:lnTo>
                  <a:pt x="10969" y="1688"/>
                </a:lnTo>
                <a:lnTo>
                  <a:pt x="11482" y="2862"/>
                </a:lnTo>
                <a:lnTo>
                  <a:pt x="11996" y="4182"/>
                </a:lnTo>
                <a:lnTo>
                  <a:pt x="12473" y="5466"/>
                </a:lnTo>
                <a:lnTo>
                  <a:pt x="12876" y="6713"/>
                </a:lnTo>
                <a:lnTo>
                  <a:pt x="13280" y="7924"/>
                </a:lnTo>
                <a:lnTo>
                  <a:pt x="13683" y="9171"/>
                </a:lnTo>
                <a:lnTo>
                  <a:pt x="14013" y="10418"/>
                </a:lnTo>
                <a:lnTo>
                  <a:pt x="13793" y="10418"/>
                </a:lnTo>
                <a:lnTo>
                  <a:pt x="13573" y="10492"/>
                </a:lnTo>
                <a:lnTo>
                  <a:pt x="13573" y="10418"/>
                </a:lnTo>
                <a:lnTo>
                  <a:pt x="13573" y="10308"/>
                </a:lnTo>
                <a:lnTo>
                  <a:pt x="13646" y="10235"/>
                </a:lnTo>
                <a:lnTo>
                  <a:pt x="13646" y="10125"/>
                </a:lnTo>
                <a:lnTo>
                  <a:pt x="13610" y="9831"/>
                </a:lnTo>
                <a:lnTo>
                  <a:pt x="13610" y="9758"/>
                </a:lnTo>
                <a:lnTo>
                  <a:pt x="13610" y="9721"/>
                </a:lnTo>
                <a:lnTo>
                  <a:pt x="13426" y="9024"/>
                </a:lnTo>
                <a:lnTo>
                  <a:pt x="13096" y="7777"/>
                </a:lnTo>
                <a:lnTo>
                  <a:pt x="12693" y="6603"/>
                </a:lnTo>
                <a:lnTo>
                  <a:pt x="12289" y="5430"/>
                </a:lnTo>
                <a:lnTo>
                  <a:pt x="11849" y="4256"/>
                </a:lnTo>
                <a:lnTo>
                  <a:pt x="11372" y="3119"/>
                </a:lnTo>
                <a:lnTo>
                  <a:pt x="10859" y="1981"/>
                </a:lnTo>
                <a:lnTo>
                  <a:pt x="10675" y="1651"/>
                </a:lnTo>
                <a:lnTo>
                  <a:pt x="10492" y="1358"/>
                </a:lnTo>
                <a:lnTo>
                  <a:pt x="10602" y="1285"/>
                </a:lnTo>
                <a:lnTo>
                  <a:pt x="10639" y="1174"/>
                </a:lnTo>
                <a:lnTo>
                  <a:pt x="10602" y="1064"/>
                </a:lnTo>
                <a:lnTo>
                  <a:pt x="10565" y="991"/>
                </a:lnTo>
                <a:lnTo>
                  <a:pt x="10528" y="954"/>
                </a:lnTo>
                <a:lnTo>
                  <a:pt x="10455" y="918"/>
                </a:lnTo>
                <a:lnTo>
                  <a:pt x="10272" y="881"/>
                </a:lnTo>
                <a:lnTo>
                  <a:pt x="10088" y="918"/>
                </a:lnTo>
                <a:lnTo>
                  <a:pt x="9391" y="1138"/>
                </a:lnTo>
                <a:lnTo>
                  <a:pt x="8658" y="1431"/>
                </a:lnTo>
                <a:lnTo>
                  <a:pt x="7924" y="1688"/>
                </a:lnTo>
                <a:lnTo>
                  <a:pt x="7190" y="1945"/>
                </a:lnTo>
                <a:lnTo>
                  <a:pt x="5650" y="2422"/>
                </a:lnTo>
                <a:lnTo>
                  <a:pt x="4109" y="2862"/>
                </a:lnTo>
                <a:lnTo>
                  <a:pt x="2569" y="3265"/>
                </a:lnTo>
                <a:lnTo>
                  <a:pt x="1762" y="3485"/>
                </a:lnTo>
                <a:lnTo>
                  <a:pt x="1358" y="3632"/>
                </a:lnTo>
                <a:lnTo>
                  <a:pt x="1175" y="3706"/>
                </a:lnTo>
                <a:lnTo>
                  <a:pt x="1028" y="3816"/>
                </a:lnTo>
                <a:lnTo>
                  <a:pt x="991" y="3816"/>
                </a:lnTo>
                <a:lnTo>
                  <a:pt x="955" y="3889"/>
                </a:lnTo>
                <a:lnTo>
                  <a:pt x="918" y="3962"/>
                </a:lnTo>
                <a:lnTo>
                  <a:pt x="991" y="4586"/>
                </a:lnTo>
                <a:lnTo>
                  <a:pt x="1101" y="5209"/>
                </a:lnTo>
                <a:lnTo>
                  <a:pt x="1248" y="5796"/>
                </a:lnTo>
                <a:lnTo>
                  <a:pt x="1395" y="6420"/>
                </a:lnTo>
                <a:lnTo>
                  <a:pt x="1725" y="7594"/>
                </a:lnTo>
                <a:lnTo>
                  <a:pt x="2128" y="8768"/>
                </a:lnTo>
                <a:lnTo>
                  <a:pt x="2532" y="9978"/>
                </a:lnTo>
                <a:lnTo>
                  <a:pt x="2899" y="11152"/>
                </a:lnTo>
                <a:lnTo>
                  <a:pt x="3045" y="11739"/>
                </a:lnTo>
                <a:lnTo>
                  <a:pt x="3192" y="12362"/>
                </a:lnTo>
                <a:lnTo>
                  <a:pt x="3302" y="12949"/>
                </a:lnTo>
                <a:lnTo>
                  <a:pt x="3412" y="13573"/>
                </a:lnTo>
                <a:lnTo>
                  <a:pt x="3412" y="13683"/>
                </a:lnTo>
                <a:lnTo>
                  <a:pt x="3486" y="13720"/>
                </a:lnTo>
                <a:lnTo>
                  <a:pt x="3559" y="13756"/>
                </a:lnTo>
                <a:lnTo>
                  <a:pt x="3632" y="13793"/>
                </a:lnTo>
                <a:lnTo>
                  <a:pt x="3669" y="13830"/>
                </a:lnTo>
                <a:lnTo>
                  <a:pt x="3742" y="13830"/>
                </a:lnTo>
                <a:lnTo>
                  <a:pt x="4036" y="13756"/>
                </a:lnTo>
                <a:lnTo>
                  <a:pt x="3706" y="13903"/>
                </a:lnTo>
                <a:lnTo>
                  <a:pt x="3412" y="14086"/>
                </a:lnTo>
                <a:lnTo>
                  <a:pt x="2569" y="11115"/>
                </a:lnTo>
                <a:lnTo>
                  <a:pt x="2128" y="9611"/>
                </a:lnTo>
                <a:lnTo>
                  <a:pt x="1725" y="8144"/>
                </a:lnTo>
                <a:lnTo>
                  <a:pt x="955" y="5136"/>
                </a:lnTo>
                <a:lnTo>
                  <a:pt x="808" y="4439"/>
                </a:lnTo>
                <a:lnTo>
                  <a:pt x="661" y="3999"/>
                </a:lnTo>
                <a:lnTo>
                  <a:pt x="588" y="3779"/>
                </a:lnTo>
                <a:lnTo>
                  <a:pt x="478" y="3632"/>
                </a:lnTo>
                <a:lnTo>
                  <a:pt x="1065" y="3522"/>
                </a:lnTo>
                <a:lnTo>
                  <a:pt x="1652" y="3412"/>
                </a:lnTo>
                <a:lnTo>
                  <a:pt x="2825" y="3045"/>
                </a:lnTo>
                <a:lnTo>
                  <a:pt x="4183" y="2642"/>
                </a:lnTo>
                <a:lnTo>
                  <a:pt x="5503" y="2202"/>
                </a:lnTo>
                <a:lnTo>
                  <a:pt x="8034" y="1358"/>
                </a:lnTo>
                <a:lnTo>
                  <a:pt x="9281" y="918"/>
                </a:lnTo>
                <a:lnTo>
                  <a:pt x="9905" y="734"/>
                </a:lnTo>
                <a:lnTo>
                  <a:pt x="10198" y="624"/>
                </a:lnTo>
                <a:lnTo>
                  <a:pt x="10492" y="478"/>
                </a:lnTo>
                <a:close/>
                <a:moveTo>
                  <a:pt x="10455" y="1"/>
                </a:moveTo>
                <a:lnTo>
                  <a:pt x="10162" y="37"/>
                </a:lnTo>
                <a:lnTo>
                  <a:pt x="9832" y="147"/>
                </a:lnTo>
                <a:lnTo>
                  <a:pt x="9245" y="367"/>
                </a:lnTo>
                <a:lnTo>
                  <a:pt x="7997" y="808"/>
                </a:lnTo>
                <a:lnTo>
                  <a:pt x="5503" y="1651"/>
                </a:lnTo>
                <a:lnTo>
                  <a:pt x="2935" y="2495"/>
                </a:lnTo>
                <a:lnTo>
                  <a:pt x="1615" y="2899"/>
                </a:lnTo>
                <a:lnTo>
                  <a:pt x="918" y="3082"/>
                </a:lnTo>
                <a:lnTo>
                  <a:pt x="258" y="3339"/>
                </a:lnTo>
                <a:lnTo>
                  <a:pt x="184" y="3412"/>
                </a:lnTo>
                <a:lnTo>
                  <a:pt x="148" y="3522"/>
                </a:lnTo>
                <a:lnTo>
                  <a:pt x="38" y="3559"/>
                </a:lnTo>
                <a:lnTo>
                  <a:pt x="1" y="3595"/>
                </a:lnTo>
                <a:lnTo>
                  <a:pt x="1" y="3632"/>
                </a:lnTo>
                <a:lnTo>
                  <a:pt x="38" y="3779"/>
                </a:lnTo>
                <a:lnTo>
                  <a:pt x="111" y="3926"/>
                </a:lnTo>
                <a:lnTo>
                  <a:pt x="184" y="4036"/>
                </a:lnTo>
                <a:lnTo>
                  <a:pt x="221" y="4146"/>
                </a:lnTo>
                <a:lnTo>
                  <a:pt x="294" y="4366"/>
                </a:lnTo>
                <a:lnTo>
                  <a:pt x="588" y="5796"/>
                </a:lnTo>
                <a:lnTo>
                  <a:pt x="955" y="7227"/>
                </a:lnTo>
                <a:lnTo>
                  <a:pt x="1285" y="8658"/>
                </a:lnTo>
                <a:lnTo>
                  <a:pt x="2055" y="11482"/>
                </a:lnTo>
                <a:lnTo>
                  <a:pt x="2459" y="12876"/>
                </a:lnTo>
                <a:lnTo>
                  <a:pt x="2899" y="14233"/>
                </a:lnTo>
                <a:lnTo>
                  <a:pt x="2935" y="14380"/>
                </a:lnTo>
                <a:lnTo>
                  <a:pt x="3045" y="14416"/>
                </a:lnTo>
                <a:lnTo>
                  <a:pt x="3155" y="14453"/>
                </a:lnTo>
                <a:lnTo>
                  <a:pt x="3302" y="14416"/>
                </a:lnTo>
                <a:lnTo>
                  <a:pt x="3596" y="14343"/>
                </a:lnTo>
                <a:lnTo>
                  <a:pt x="3889" y="14270"/>
                </a:lnTo>
                <a:lnTo>
                  <a:pt x="4513" y="14086"/>
                </a:lnTo>
                <a:lnTo>
                  <a:pt x="5980" y="13793"/>
                </a:lnTo>
                <a:lnTo>
                  <a:pt x="6714" y="13610"/>
                </a:lnTo>
                <a:lnTo>
                  <a:pt x="7447" y="13353"/>
                </a:lnTo>
                <a:lnTo>
                  <a:pt x="8878" y="12839"/>
                </a:lnTo>
                <a:lnTo>
                  <a:pt x="11739" y="11775"/>
                </a:lnTo>
                <a:lnTo>
                  <a:pt x="13133" y="11225"/>
                </a:lnTo>
                <a:lnTo>
                  <a:pt x="13646" y="11078"/>
                </a:lnTo>
                <a:lnTo>
                  <a:pt x="13903" y="10968"/>
                </a:lnTo>
                <a:lnTo>
                  <a:pt x="14160" y="10822"/>
                </a:lnTo>
                <a:lnTo>
                  <a:pt x="14197" y="10932"/>
                </a:lnTo>
                <a:lnTo>
                  <a:pt x="14270" y="10968"/>
                </a:lnTo>
                <a:lnTo>
                  <a:pt x="14380" y="11005"/>
                </a:lnTo>
                <a:lnTo>
                  <a:pt x="14490" y="11005"/>
                </a:lnTo>
                <a:lnTo>
                  <a:pt x="14563" y="10932"/>
                </a:lnTo>
                <a:lnTo>
                  <a:pt x="14637" y="10895"/>
                </a:lnTo>
                <a:lnTo>
                  <a:pt x="14674" y="10785"/>
                </a:lnTo>
                <a:lnTo>
                  <a:pt x="14637" y="10675"/>
                </a:lnTo>
                <a:lnTo>
                  <a:pt x="14270" y="9318"/>
                </a:lnTo>
                <a:lnTo>
                  <a:pt x="13867" y="7997"/>
                </a:lnTo>
                <a:lnTo>
                  <a:pt x="13426" y="6640"/>
                </a:lnTo>
                <a:lnTo>
                  <a:pt x="12949" y="5356"/>
                </a:lnTo>
                <a:lnTo>
                  <a:pt x="12473" y="4036"/>
                </a:lnTo>
                <a:lnTo>
                  <a:pt x="11922" y="2752"/>
                </a:lnTo>
                <a:lnTo>
                  <a:pt x="11409" y="1468"/>
                </a:lnTo>
                <a:lnTo>
                  <a:pt x="11115" y="881"/>
                </a:lnTo>
                <a:lnTo>
                  <a:pt x="10785" y="257"/>
                </a:lnTo>
                <a:lnTo>
                  <a:pt x="10749" y="221"/>
                </a:lnTo>
                <a:lnTo>
                  <a:pt x="10675" y="184"/>
                </a:lnTo>
                <a:lnTo>
                  <a:pt x="10639" y="111"/>
                </a:lnTo>
                <a:lnTo>
                  <a:pt x="10602" y="74"/>
                </a:lnTo>
                <a:lnTo>
                  <a:pt x="10528" y="37"/>
                </a:lnTo>
                <a:lnTo>
                  <a:pt x="10455" y="1"/>
                </a:lnTo>
                <a:close/>
              </a:path>
            </a:pathLst>
          </a:custGeom>
          <a:solidFill>
            <a:srgbClr val="3C78D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95" name="Google Shape;295;p17"/>
          <p:cNvSpPr/>
          <p:nvPr/>
        </p:nvSpPr>
        <p:spPr>
          <a:xfrm>
            <a:off x="8829403" y="4583868"/>
            <a:ext cx="391238" cy="289295"/>
          </a:xfrm>
          <a:custGeom>
            <a:avLst/>
            <a:gdLst/>
            <a:ahLst/>
            <a:cxnLst/>
            <a:rect l="l" t="t" r="r" b="b"/>
            <a:pathLst>
              <a:path w="13793" h="10199" extrusionOk="0">
                <a:moveTo>
                  <a:pt x="5649" y="2128"/>
                </a:moveTo>
                <a:lnTo>
                  <a:pt x="5503" y="2165"/>
                </a:lnTo>
                <a:lnTo>
                  <a:pt x="5356" y="2238"/>
                </a:lnTo>
                <a:lnTo>
                  <a:pt x="5209" y="2312"/>
                </a:lnTo>
                <a:lnTo>
                  <a:pt x="5099" y="2422"/>
                </a:lnTo>
                <a:lnTo>
                  <a:pt x="4989" y="2532"/>
                </a:lnTo>
                <a:lnTo>
                  <a:pt x="4916" y="2642"/>
                </a:lnTo>
                <a:lnTo>
                  <a:pt x="4879" y="2788"/>
                </a:lnTo>
                <a:lnTo>
                  <a:pt x="4842" y="2935"/>
                </a:lnTo>
                <a:lnTo>
                  <a:pt x="4842" y="3119"/>
                </a:lnTo>
                <a:lnTo>
                  <a:pt x="4879" y="3265"/>
                </a:lnTo>
                <a:lnTo>
                  <a:pt x="4916" y="3375"/>
                </a:lnTo>
                <a:lnTo>
                  <a:pt x="5026" y="3485"/>
                </a:lnTo>
                <a:lnTo>
                  <a:pt x="5136" y="3522"/>
                </a:lnTo>
                <a:lnTo>
                  <a:pt x="5209" y="3522"/>
                </a:lnTo>
                <a:lnTo>
                  <a:pt x="5319" y="3449"/>
                </a:lnTo>
                <a:lnTo>
                  <a:pt x="5356" y="3375"/>
                </a:lnTo>
                <a:lnTo>
                  <a:pt x="5393" y="3119"/>
                </a:lnTo>
                <a:lnTo>
                  <a:pt x="5393" y="2899"/>
                </a:lnTo>
                <a:lnTo>
                  <a:pt x="5429" y="3045"/>
                </a:lnTo>
                <a:lnTo>
                  <a:pt x="5466" y="3229"/>
                </a:lnTo>
                <a:lnTo>
                  <a:pt x="5503" y="3632"/>
                </a:lnTo>
                <a:lnTo>
                  <a:pt x="5576" y="3926"/>
                </a:lnTo>
                <a:lnTo>
                  <a:pt x="5613" y="4072"/>
                </a:lnTo>
                <a:lnTo>
                  <a:pt x="5723" y="4219"/>
                </a:lnTo>
                <a:lnTo>
                  <a:pt x="5796" y="4256"/>
                </a:lnTo>
                <a:lnTo>
                  <a:pt x="5833" y="4256"/>
                </a:lnTo>
                <a:lnTo>
                  <a:pt x="5906" y="4219"/>
                </a:lnTo>
                <a:lnTo>
                  <a:pt x="5943" y="4146"/>
                </a:lnTo>
                <a:lnTo>
                  <a:pt x="5980" y="4036"/>
                </a:lnTo>
                <a:lnTo>
                  <a:pt x="5980" y="3926"/>
                </a:lnTo>
                <a:lnTo>
                  <a:pt x="5943" y="3669"/>
                </a:lnTo>
                <a:lnTo>
                  <a:pt x="5833" y="3082"/>
                </a:lnTo>
                <a:lnTo>
                  <a:pt x="5759" y="2825"/>
                </a:lnTo>
                <a:lnTo>
                  <a:pt x="5686" y="2715"/>
                </a:lnTo>
                <a:lnTo>
                  <a:pt x="5613" y="2642"/>
                </a:lnTo>
                <a:lnTo>
                  <a:pt x="5723" y="2605"/>
                </a:lnTo>
                <a:lnTo>
                  <a:pt x="6016" y="2605"/>
                </a:lnTo>
                <a:lnTo>
                  <a:pt x="6163" y="2642"/>
                </a:lnTo>
                <a:lnTo>
                  <a:pt x="6310" y="3045"/>
                </a:lnTo>
                <a:lnTo>
                  <a:pt x="6456" y="3522"/>
                </a:lnTo>
                <a:lnTo>
                  <a:pt x="6603" y="3999"/>
                </a:lnTo>
                <a:lnTo>
                  <a:pt x="6640" y="4072"/>
                </a:lnTo>
                <a:lnTo>
                  <a:pt x="6677" y="4109"/>
                </a:lnTo>
                <a:lnTo>
                  <a:pt x="6750" y="4146"/>
                </a:lnTo>
                <a:lnTo>
                  <a:pt x="6823" y="4109"/>
                </a:lnTo>
                <a:lnTo>
                  <a:pt x="6897" y="4072"/>
                </a:lnTo>
                <a:lnTo>
                  <a:pt x="6970" y="4036"/>
                </a:lnTo>
                <a:lnTo>
                  <a:pt x="7007" y="3926"/>
                </a:lnTo>
                <a:lnTo>
                  <a:pt x="7007" y="3852"/>
                </a:lnTo>
                <a:lnTo>
                  <a:pt x="6860" y="3412"/>
                </a:lnTo>
                <a:lnTo>
                  <a:pt x="6750" y="3009"/>
                </a:lnTo>
                <a:lnTo>
                  <a:pt x="6677" y="2862"/>
                </a:lnTo>
                <a:lnTo>
                  <a:pt x="6970" y="3045"/>
                </a:lnTo>
                <a:lnTo>
                  <a:pt x="7227" y="3229"/>
                </a:lnTo>
                <a:lnTo>
                  <a:pt x="7227" y="3449"/>
                </a:lnTo>
                <a:lnTo>
                  <a:pt x="7263" y="3669"/>
                </a:lnTo>
                <a:lnTo>
                  <a:pt x="7410" y="4072"/>
                </a:lnTo>
                <a:lnTo>
                  <a:pt x="7484" y="4146"/>
                </a:lnTo>
                <a:lnTo>
                  <a:pt x="7520" y="4182"/>
                </a:lnTo>
                <a:lnTo>
                  <a:pt x="7667" y="4182"/>
                </a:lnTo>
                <a:lnTo>
                  <a:pt x="7740" y="4146"/>
                </a:lnTo>
                <a:lnTo>
                  <a:pt x="7777" y="4109"/>
                </a:lnTo>
                <a:lnTo>
                  <a:pt x="7814" y="4036"/>
                </a:lnTo>
                <a:lnTo>
                  <a:pt x="7777" y="3926"/>
                </a:lnTo>
                <a:lnTo>
                  <a:pt x="7704" y="3669"/>
                </a:lnTo>
                <a:lnTo>
                  <a:pt x="8034" y="3962"/>
                </a:lnTo>
                <a:lnTo>
                  <a:pt x="8070" y="3999"/>
                </a:lnTo>
                <a:lnTo>
                  <a:pt x="8107" y="3999"/>
                </a:lnTo>
                <a:lnTo>
                  <a:pt x="8144" y="3962"/>
                </a:lnTo>
                <a:lnTo>
                  <a:pt x="8144" y="3926"/>
                </a:lnTo>
                <a:lnTo>
                  <a:pt x="8144" y="3742"/>
                </a:lnTo>
                <a:lnTo>
                  <a:pt x="8107" y="3595"/>
                </a:lnTo>
                <a:lnTo>
                  <a:pt x="7960" y="3302"/>
                </a:lnTo>
                <a:lnTo>
                  <a:pt x="7740" y="3009"/>
                </a:lnTo>
                <a:lnTo>
                  <a:pt x="7484" y="2788"/>
                </a:lnTo>
                <a:lnTo>
                  <a:pt x="7190" y="2568"/>
                </a:lnTo>
                <a:lnTo>
                  <a:pt x="6897" y="2422"/>
                </a:lnTo>
                <a:lnTo>
                  <a:pt x="6566" y="2275"/>
                </a:lnTo>
                <a:lnTo>
                  <a:pt x="6273" y="2165"/>
                </a:lnTo>
                <a:lnTo>
                  <a:pt x="5943" y="2128"/>
                </a:lnTo>
                <a:close/>
                <a:moveTo>
                  <a:pt x="12215" y="3485"/>
                </a:moveTo>
                <a:lnTo>
                  <a:pt x="12142" y="3522"/>
                </a:lnTo>
                <a:lnTo>
                  <a:pt x="12142" y="3559"/>
                </a:lnTo>
                <a:lnTo>
                  <a:pt x="12142" y="3742"/>
                </a:lnTo>
                <a:lnTo>
                  <a:pt x="12142" y="3926"/>
                </a:lnTo>
                <a:lnTo>
                  <a:pt x="12252" y="4292"/>
                </a:lnTo>
                <a:lnTo>
                  <a:pt x="12436" y="4769"/>
                </a:lnTo>
                <a:lnTo>
                  <a:pt x="12582" y="5136"/>
                </a:lnTo>
                <a:lnTo>
                  <a:pt x="12546" y="5209"/>
                </a:lnTo>
                <a:lnTo>
                  <a:pt x="12546" y="5320"/>
                </a:lnTo>
                <a:lnTo>
                  <a:pt x="12582" y="5356"/>
                </a:lnTo>
                <a:lnTo>
                  <a:pt x="12582" y="5430"/>
                </a:lnTo>
                <a:lnTo>
                  <a:pt x="11885" y="5613"/>
                </a:lnTo>
                <a:lnTo>
                  <a:pt x="11885" y="5430"/>
                </a:lnTo>
                <a:lnTo>
                  <a:pt x="11849" y="5246"/>
                </a:lnTo>
                <a:lnTo>
                  <a:pt x="11702" y="4843"/>
                </a:lnTo>
                <a:lnTo>
                  <a:pt x="11629" y="4549"/>
                </a:lnTo>
                <a:lnTo>
                  <a:pt x="11482" y="4256"/>
                </a:lnTo>
                <a:lnTo>
                  <a:pt x="11335" y="3999"/>
                </a:lnTo>
                <a:lnTo>
                  <a:pt x="11115" y="3742"/>
                </a:lnTo>
                <a:lnTo>
                  <a:pt x="11005" y="3742"/>
                </a:lnTo>
                <a:lnTo>
                  <a:pt x="10968" y="3779"/>
                </a:lnTo>
                <a:lnTo>
                  <a:pt x="10932" y="3852"/>
                </a:lnTo>
                <a:lnTo>
                  <a:pt x="10968" y="4109"/>
                </a:lnTo>
                <a:lnTo>
                  <a:pt x="11078" y="4366"/>
                </a:lnTo>
                <a:lnTo>
                  <a:pt x="11262" y="4879"/>
                </a:lnTo>
                <a:lnTo>
                  <a:pt x="11372" y="5320"/>
                </a:lnTo>
                <a:lnTo>
                  <a:pt x="11445" y="5540"/>
                </a:lnTo>
                <a:lnTo>
                  <a:pt x="11555" y="5686"/>
                </a:lnTo>
                <a:lnTo>
                  <a:pt x="11482" y="5723"/>
                </a:lnTo>
                <a:lnTo>
                  <a:pt x="11372" y="5723"/>
                </a:lnTo>
                <a:lnTo>
                  <a:pt x="11262" y="5686"/>
                </a:lnTo>
                <a:lnTo>
                  <a:pt x="11152" y="5650"/>
                </a:lnTo>
                <a:lnTo>
                  <a:pt x="11078" y="5576"/>
                </a:lnTo>
                <a:lnTo>
                  <a:pt x="10895" y="5393"/>
                </a:lnTo>
                <a:lnTo>
                  <a:pt x="10785" y="5209"/>
                </a:lnTo>
                <a:lnTo>
                  <a:pt x="10712" y="5173"/>
                </a:lnTo>
                <a:lnTo>
                  <a:pt x="10675" y="4916"/>
                </a:lnTo>
                <a:lnTo>
                  <a:pt x="10601" y="4696"/>
                </a:lnTo>
                <a:lnTo>
                  <a:pt x="10418" y="4292"/>
                </a:lnTo>
                <a:lnTo>
                  <a:pt x="10381" y="4256"/>
                </a:lnTo>
                <a:lnTo>
                  <a:pt x="10345" y="4219"/>
                </a:lnTo>
                <a:lnTo>
                  <a:pt x="10198" y="4219"/>
                </a:lnTo>
                <a:lnTo>
                  <a:pt x="10125" y="4292"/>
                </a:lnTo>
                <a:lnTo>
                  <a:pt x="10088" y="4366"/>
                </a:lnTo>
                <a:lnTo>
                  <a:pt x="10088" y="4402"/>
                </a:lnTo>
                <a:lnTo>
                  <a:pt x="10125" y="4659"/>
                </a:lnTo>
                <a:lnTo>
                  <a:pt x="10051" y="4623"/>
                </a:lnTo>
                <a:lnTo>
                  <a:pt x="9941" y="4586"/>
                </a:lnTo>
                <a:lnTo>
                  <a:pt x="9868" y="4623"/>
                </a:lnTo>
                <a:lnTo>
                  <a:pt x="9794" y="4696"/>
                </a:lnTo>
                <a:lnTo>
                  <a:pt x="9721" y="4806"/>
                </a:lnTo>
                <a:lnTo>
                  <a:pt x="9684" y="4916"/>
                </a:lnTo>
                <a:lnTo>
                  <a:pt x="9721" y="5026"/>
                </a:lnTo>
                <a:lnTo>
                  <a:pt x="9758" y="5099"/>
                </a:lnTo>
                <a:lnTo>
                  <a:pt x="9905" y="5246"/>
                </a:lnTo>
                <a:lnTo>
                  <a:pt x="10125" y="5356"/>
                </a:lnTo>
                <a:lnTo>
                  <a:pt x="10271" y="5430"/>
                </a:lnTo>
                <a:lnTo>
                  <a:pt x="10345" y="5540"/>
                </a:lnTo>
                <a:lnTo>
                  <a:pt x="10528" y="5796"/>
                </a:lnTo>
                <a:lnTo>
                  <a:pt x="10712" y="5980"/>
                </a:lnTo>
                <a:lnTo>
                  <a:pt x="10932" y="6163"/>
                </a:lnTo>
                <a:lnTo>
                  <a:pt x="11078" y="6200"/>
                </a:lnTo>
                <a:lnTo>
                  <a:pt x="11225" y="6237"/>
                </a:lnTo>
                <a:lnTo>
                  <a:pt x="11519" y="6237"/>
                </a:lnTo>
                <a:lnTo>
                  <a:pt x="11849" y="6163"/>
                </a:lnTo>
                <a:lnTo>
                  <a:pt x="12142" y="6090"/>
                </a:lnTo>
                <a:lnTo>
                  <a:pt x="12986" y="5833"/>
                </a:lnTo>
                <a:lnTo>
                  <a:pt x="13353" y="5686"/>
                </a:lnTo>
                <a:lnTo>
                  <a:pt x="13536" y="5613"/>
                </a:lnTo>
                <a:lnTo>
                  <a:pt x="13719" y="5540"/>
                </a:lnTo>
                <a:lnTo>
                  <a:pt x="13793" y="5466"/>
                </a:lnTo>
                <a:lnTo>
                  <a:pt x="13793" y="5356"/>
                </a:lnTo>
                <a:lnTo>
                  <a:pt x="13756" y="5283"/>
                </a:lnTo>
                <a:lnTo>
                  <a:pt x="13646" y="5246"/>
                </a:lnTo>
                <a:lnTo>
                  <a:pt x="13353" y="5246"/>
                </a:lnTo>
                <a:lnTo>
                  <a:pt x="13059" y="5320"/>
                </a:lnTo>
                <a:lnTo>
                  <a:pt x="13059" y="5099"/>
                </a:lnTo>
                <a:lnTo>
                  <a:pt x="12986" y="4879"/>
                </a:lnTo>
                <a:lnTo>
                  <a:pt x="12839" y="4513"/>
                </a:lnTo>
                <a:lnTo>
                  <a:pt x="12619" y="3962"/>
                </a:lnTo>
                <a:lnTo>
                  <a:pt x="12509" y="3706"/>
                </a:lnTo>
                <a:lnTo>
                  <a:pt x="12326" y="3485"/>
                </a:lnTo>
                <a:close/>
                <a:moveTo>
                  <a:pt x="12069" y="1"/>
                </a:moveTo>
                <a:lnTo>
                  <a:pt x="11702" y="37"/>
                </a:lnTo>
                <a:lnTo>
                  <a:pt x="11335" y="147"/>
                </a:lnTo>
                <a:lnTo>
                  <a:pt x="10638" y="368"/>
                </a:lnTo>
                <a:lnTo>
                  <a:pt x="9905" y="588"/>
                </a:lnTo>
                <a:lnTo>
                  <a:pt x="9538" y="698"/>
                </a:lnTo>
                <a:lnTo>
                  <a:pt x="9171" y="844"/>
                </a:lnTo>
                <a:lnTo>
                  <a:pt x="8914" y="1028"/>
                </a:lnTo>
                <a:lnTo>
                  <a:pt x="8694" y="1211"/>
                </a:lnTo>
                <a:lnTo>
                  <a:pt x="8547" y="1431"/>
                </a:lnTo>
                <a:lnTo>
                  <a:pt x="8437" y="1688"/>
                </a:lnTo>
                <a:lnTo>
                  <a:pt x="8401" y="1945"/>
                </a:lnTo>
                <a:lnTo>
                  <a:pt x="8401" y="2238"/>
                </a:lnTo>
                <a:lnTo>
                  <a:pt x="8401" y="2532"/>
                </a:lnTo>
                <a:lnTo>
                  <a:pt x="8474" y="2825"/>
                </a:lnTo>
                <a:lnTo>
                  <a:pt x="8804" y="4402"/>
                </a:lnTo>
                <a:lnTo>
                  <a:pt x="8951" y="5173"/>
                </a:lnTo>
                <a:lnTo>
                  <a:pt x="9098" y="5980"/>
                </a:lnTo>
                <a:lnTo>
                  <a:pt x="9134" y="6347"/>
                </a:lnTo>
                <a:lnTo>
                  <a:pt x="9134" y="6713"/>
                </a:lnTo>
                <a:lnTo>
                  <a:pt x="8914" y="6126"/>
                </a:lnTo>
                <a:lnTo>
                  <a:pt x="8841" y="5796"/>
                </a:lnTo>
                <a:lnTo>
                  <a:pt x="8731" y="5430"/>
                </a:lnTo>
                <a:lnTo>
                  <a:pt x="8657" y="5246"/>
                </a:lnTo>
                <a:lnTo>
                  <a:pt x="8547" y="5099"/>
                </a:lnTo>
                <a:lnTo>
                  <a:pt x="8437" y="4953"/>
                </a:lnTo>
                <a:lnTo>
                  <a:pt x="8327" y="4879"/>
                </a:lnTo>
                <a:lnTo>
                  <a:pt x="8254" y="4879"/>
                </a:lnTo>
                <a:lnTo>
                  <a:pt x="8217" y="4916"/>
                </a:lnTo>
                <a:lnTo>
                  <a:pt x="8180" y="5026"/>
                </a:lnTo>
                <a:lnTo>
                  <a:pt x="8180" y="5136"/>
                </a:lnTo>
                <a:lnTo>
                  <a:pt x="8217" y="5393"/>
                </a:lnTo>
                <a:lnTo>
                  <a:pt x="8364" y="5906"/>
                </a:lnTo>
                <a:lnTo>
                  <a:pt x="8584" y="6567"/>
                </a:lnTo>
                <a:lnTo>
                  <a:pt x="8767" y="7227"/>
                </a:lnTo>
                <a:lnTo>
                  <a:pt x="8731" y="7374"/>
                </a:lnTo>
                <a:lnTo>
                  <a:pt x="8731" y="7447"/>
                </a:lnTo>
                <a:lnTo>
                  <a:pt x="8731" y="7520"/>
                </a:lnTo>
                <a:lnTo>
                  <a:pt x="8804" y="7594"/>
                </a:lnTo>
                <a:lnTo>
                  <a:pt x="8694" y="7740"/>
                </a:lnTo>
                <a:lnTo>
                  <a:pt x="8547" y="7887"/>
                </a:lnTo>
                <a:lnTo>
                  <a:pt x="8401" y="7997"/>
                </a:lnTo>
                <a:lnTo>
                  <a:pt x="8180" y="8107"/>
                </a:lnTo>
                <a:lnTo>
                  <a:pt x="8144" y="8034"/>
                </a:lnTo>
                <a:lnTo>
                  <a:pt x="8144" y="7997"/>
                </a:lnTo>
                <a:lnTo>
                  <a:pt x="8070" y="7961"/>
                </a:lnTo>
                <a:lnTo>
                  <a:pt x="7630" y="6530"/>
                </a:lnTo>
                <a:lnTo>
                  <a:pt x="7337" y="5650"/>
                </a:lnTo>
                <a:lnTo>
                  <a:pt x="7153" y="5283"/>
                </a:lnTo>
                <a:lnTo>
                  <a:pt x="7080" y="5026"/>
                </a:lnTo>
                <a:lnTo>
                  <a:pt x="7080" y="4953"/>
                </a:lnTo>
                <a:lnTo>
                  <a:pt x="7080" y="4879"/>
                </a:lnTo>
                <a:lnTo>
                  <a:pt x="7117" y="4806"/>
                </a:lnTo>
                <a:lnTo>
                  <a:pt x="7153" y="4733"/>
                </a:lnTo>
                <a:lnTo>
                  <a:pt x="7117" y="4659"/>
                </a:lnTo>
                <a:lnTo>
                  <a:pt x="7080" y="4623"/>
                </a:lnTo>
                <a:lnTo>
                  <a:pt x="6860" y="4476"/>
                </a:lnTo>
                <a:lnTo>
                  <a:pt x="6750" y="4439"/>
                </a:lnTo>
                <a:lnTo>
                  <a:pt x="6640" y="4476"/>
                </a:lnTo>
                <a:lnTo>
                  <a:pt x="6603" y="4549"/>
                </a:lnTo>
                <a:lnTo>
                  <a:pt x="6603" y="4623"/>
                </a:lnTo>
                <a:lnTo>
                  <a:pt x="6640" y="4659"/>
                </a:lnTo>
                <a:lnTo>
                  <a:pt x="6677" y="4769"/>
                </a:lnTo>
                <a:lnTo>
                  <a:pt x="6640" y="4879"/>
                </a:lnTo>
                <a:lnTo>
                  <a:pt x="6640" y="5063"/>
                </a:lnTo>
                <a:lnTo>
                  <a:pt x="6713" y="5320"/>
                </a:lnTo>
                <a:lnTo>
                  <a:pt x="6787" y="5576"/>
                </a:lnTo>
                <a:lnTo>
                  <a:pt x="6970" y="6090"/>
                </a:lnTo>
                <a:lnTo>
                  <a:pt x="7667" y="8254"/>
                </a:lnTo>
                <a:lnTo>
                  <a:pt x="7300" y="8254"/>
                </a:lnTo>
                <a:lnTo>
                  <a:pt x="6970" y="8181"/>
                </a:lnTo>
                <a:lnTo>
                  <a:pt x="6970" y="8107"/>
                </a:lnTo>
                <a:lnTo>
                  <a:pt x="6970" y="8034"/>
                </a:lnTo>
                <a:lnTo>
                  <a:pt x="6897" y="7997"/>
                </a:lnTo>
                <a:lnTo>
                  <a:pt x="6530" y="6383"/>
                </a:lnTo>
                <a:lnTo>
                  <a:pt x="6310" y="5503"/>
                </a:lnTo>
                <a:lnTo>
                  <a:pt x="6200" y="5099"/>
                </a:lnTo>
                <a:lnTo>
                  <a:pt x="6090" y="4916"/>
                </a:lnTo>
                <a:lnTo>
                  <a:pt x="5980" y="4733"/>
                </a:lnTo>
                <a:lnTo>
                  <a:pt x="5943" y="4696"/>
                </a:lnTo>
                <a:lnTo>
                  <a:pt x="5906" y="4696"/>
                </a:lnTo>
                <a:lnTo>
                  <a:pt x="5833" y="4733"/>
                </a:lnTo>
                <a:lnTo>
                  <a:pt x="5833" y="4769"/>
                </a:lnTo>
                <a:lnTo>
                  <a:pt x="5796" y="4989"/>
                </a:lnTo>
                <a:lnTo>
                  <a:pt x="5796" y="5173"/>
                </a:lnTo>
                <a:lnTo>
                  <a:pt x="5870" y="5576"/>
                </a:lnTo>
                <a:lnTo>
                  <a:pt x="6053" y="6383"/>
                </a:lnTo>
                <a:lnTo>
                  <a:pt x="6420" y="7887"/>
                </a:lnTo>
                <a:lnTo>
                  <a:pt x="6420" y="7887"/>
                </a:lnTo>
                <a:lnTo>
                  <a:pt x="6163" y="7740"/>
                </a:lnTo>
                <a:lnTo>
                  <a:pt x="5980" y="7520"/>
                </a:lnTo>
                <a:lnTo>
                  <a:pt x="5759" y="7227"/>
                </a:lnTo>
                <a:lnTo>
                  <a:pt x="5576" y="6897"/>
                </a:lnTo>
                <a:lnTo>
                  <a:pt x="5466" y="6567"/>
                </a:lnTo>
                <a:lnTo>
                  <a:pt x="5393" y="6237"/>
                </a:lnTo>
                <a:lnTo>
                  <a:pt x="5246" y="5540"/>
                </a:lnTo>
                <a:lnTo>
                  <a:pt x="5173" y="5209"/>
                </a:lnTo>
                <a:lnTo>
                  <a:pt x="5063" y="4879"/>
                </a:lnTo>
                <a:lnTo>
                  <a:pt x="4916" y="4586"/>
                </a:lnTo>
                <a:lnTo>
                  <a:pt x="4732" y="4366"/>
                </a:lnTo>
                <a:lnTo>
                  <a:pt x="4512" y="4146"/>
                </a:lnTo>
                <a:lnTo>
                  <a:pt x="4292" y="3962"/>
                </a:lnTo>
                <a:lnTo>
                  <a:pt x="4035" y="3816"/>
                </a:lnTo>
                <a:lnTo>
                  <a:pt x="3779" y="3706"/>
                </a:lnTo>
                <a:lnTo>
                  <a:pt x="3485" y="3595"/>
                </a:lnTo>
                <a:lnTo>
                  <a:pt x="3192" y="3522"/>
                </a:lnTo>
                <a:lnTo>
                  <a:pt x="2862" y="3449"/>
                </a:lnTo>
                <a:lnTo>
                  <a:pt x="2128" y="3449"/>
                </a:lnTo>
                <a:lnTo>
                  <a:pt x="1798" y="3522"/>
                </a:lnTo>
                <a:lnTo>
                  <a:pt x="1101" y="3669"/>
                </a:lnTo>
                <a:lnTo>
                  <a:pt x="404" y="3889"/>
                </a:lnTo>
                <a:lnTo>
                  <a:pt x="184" y="3962"/>
                </a:lnTo>
                <a:lnTo>
                  <a:pt x="74" y="4036"/>
                </a:lnTo>
                <a:lnTo>
                  <a:pt x="0" y="4109"/>
                </a:lnTo>
                <a:lnTo>
                  <a:pt x="0" y="4182"/>
                </a:lnTo>
                <a:lnTo>
                  <a:pt x="0" y="4219"/>
                </a:lnTo>
                <a:lnTo>
                  <a:pt x="0" y="4402"/>
                </a:lnTo>
                <a:lnTo>
                  <a:pt x="37" y="4439"/>
                </a:lnTo>
                <a:lnTo>
                  <a:pt x="74" y="4513"/>
                </a:lnTo>
                <a:lnTo>
                  <a:pt x="257" y="4586"/>
                </a:lnTo>
                <a:lnTo>
                  <a:pt x="404" y="4586"/>
                </a:lnTo>
                <a:lnTo>
                  <a:pt x="514" y="4513"/>
                </a:lnTo>
                <a:lnTo>
                  <a:pt x="624" y="4439"/>
                </a:lnTo>
                <a:lnTo>
                  <a:pt x="881" y="4329"/>
                </a:lnTo>
                <a:lnTo>
                  <a:pt x="881" y="4366"/>
                </a:lnTo>
                <a:lnTo>
                  <a:pt x="881" y="4549"/>
                </a:lnTo>
                <a:lnTo>
                  <a:pt x="881" y="4696"/>
                </a:lnTo>
                <a:lnTo>
                  <a:pt x="954" y="5026"/>
                </a:lnTo>
                <a:lnTo>
                  <a:pt x="1211" y="5686"/>
                </a:lnTo>
                <a:lnTo>
                  <a:pt x="1468" y="6493"/>
                </a:lnTo>
                <a:lnTo>
                  <a:pt x="1761" y="7300"/>
                </a:lnTo>
                <a:lnTo>
                  <a:pt x="1798" y="7374"/>
                </a:lnTo>
                <a:lnTo>
                  <a:pt x="1871" y="7447"/>
                </a:lnTo>
                <a:lnTo>
                  <a:pt x="2055" y="7447"/>
                </a:lnTo>
                <a:lnTo>
                  <a:pt x="2128" y="7410"/>
                </a:lnTo>
                <a:lnTo>
                  <a:pt x="2165" y="7337"/>
                </a:lnTo>
                <a:lnTo>
                  <a:pt x="2201" y="7227"/>
                </a:lnTo>
                <a:lnTo>
                  <a:pt x="2201" y="7154"/>
                </a:lnTo>
                <a:lnTo>
                  <a:pt x="1945" y="6383"/>
                </a:lnTo>
                <a:lnTo>
                  <a:pt x="1688" y="5650"/>
                </a:lnTo>
                <a:lnTo>
                  <a:pt x="1468" y="4989"/>
                </a:lnTo>
                <a:lnTo>
                  <a:pt x="1321" y="4696"/>
                </a:lnTo>
                <a:lnTo>
                  <a:pt x="1138" y="4402"/>
                </a:lnTo>
                <a:lnTo>
                  <a:pt x="1211" y="4329"/>
                </a:lnTo>
                <a:lnTo>
                  <a:pt x="1248" y="4329"/>
                </a:lnTo>
                <a:lnTo>
                  <a:pt x="1248" y="4292"/>
                </a:lnTo>
                <a:lnTo>
                  <a:pt x="1211" y="4292"/>
                </a:lnTo>
                <a:lnTo>
                  <a:pt x="1174" y="4256"/>
                </a:lnTo>
                <a:lnTo>
                  <a:pt x="1138" y="4256"/>
                </a:lnTo>
                <a:lnTo>
                  <a:pt x="1504" y="4182"/>
                </a:lnTo>
                <a:lnTo>
                  <a:pt x="1871" y="4109"/>
                </a:lnTo>
                <a:lnTo>
                  <a:pt x="1945" y="4256"/>
                </a:lnTo>
                <a:lnTo>
                  <a:pt x="2055" y="4439"/>
                </a:lnTo>
                <a:lnTo>
                  <a:pt x="2238" y="4879"/>
                </a:lnTo>
                <a:lnTo>
                  <a:pt x="2421" y="5320"/>
                </a:lnTo>
                <a:lnTo>
                  <a:pt x="2495" y="5760"/>
                </a:lnTo>
                <a:lnTo>
                  <a:pt x="2605" y="6200"/>
                </a:lnTo>
                <a:lnTo>
                  <a:pt x="2715" y="6420"/>
                </a:lnTo>
                <a:lnTo>
                  <a:pt x="2788" y="6603"/>
                </a:lnTo>
                <a:lnTo>
                  <a:pt x="2935" y="6787"/>
                </a:lnTo>
                <a:lnTo>
                  <a:pt x="3082" y="6933"/>
                </a:lnTo>
                <a:lnTo>
                  <a:pt x="3228" y="6970"/>
                </a:lnTo>
                <a:lnTo>
                  <a:pt x="3302" y="6933"/>
                </a:lnTo>
                <a:lnTo>
                  <a:pt x="3375" y="6860"/>
                </a:lnTo>
                <a:lnTo>
                  <a:pt x="3375" y="6750"/>
                </a:lnTo>
                <a:lnTo>
                  <a:pt x="3302" y="6530"/>
                </a:lnTo>
                <a:lnTo>
                  <a:pt x="3192" y="6347"/>
                </a:lnTo>
                <a:lnTo>
                  <a:pt x="3082" y="6126"/>
                </a:lnTo>
                <a:lnTo>
                  <a:pt x="3008" y="5943"/>
                </a:lnTo>
                <a:lnTo>
                  <a:pt x="2898" y="5503"/>
                </a:lnTo>
                <a:lnTo>
                  <a:pt x="2788" y="5063"/>
                </a:lnTo>
                <a:lnTo>
                  <a:pt x="2605" y="4549"/>
                </a:lnTo>
                <a:lnTo>
                  <a:pt x="2458" y="4292"/>
                </a:lnTo>
                <a:lnTo>
                  <a:pt x="2311" y="4036"/>
                </a:lnTo>
                <a:lnTo>
                  <a:pt x="2752" y="4036"/>
                </a:lnTo>
                <a:lnTo>
                  <a:pt x="3192" y="4109"/>
                </a:lnTo>
                <a:lnTo>
                  <a:pt x="3192" y="4219"/>
                </a:lnTo>
                <a:lnTo>
                  <a:pt x="3228" y="4366"/>
                </a:lnTo>
                <a:lnTo>
                  <a:pt x="3302" y="4623"/>
                </a:lnTo>
                <a:lnTo>
                  <a:pt x="3522" y="5063"/>
                </a:lnTo>
                <a:lnTo>
                  <a:pt x="3779" y="5833"/>
                </a:lnTo>
                <a:lnTo>
                  <a:pt x="3852" y="5943"/>
                </a:lnTo>
                <a:lnTo>
                  <a:pt x="3889" y="6016"/>
                </a:lnTo>
                <a:lnTo>
                  <a:pt x="3962" y="6090"/>
                </a:lnTo>
                <a:lnTo>
                  <a:pt x="4109" y="6126"/>
                </a:lnTo>
                <a:lnTo>
                  <a:pt x="4146" y="6090"/>
                </a:lnTo>
                <a:lnTo>
                  <a:pt x="4219" y="6053"/>
                </a:lnTo>
                <a:lnTo>
                  <a:pt x="4292" y="5943"/>
                </a:lnTo>
                <a:lnTo>
                  <a:pt x="4292" y="5796"/>
                </a:lnTo>
                <a:lnTo>
                  <a:pt x="4256" y="5686"/>
                </a:lnTo>
                <a:lnTo>
                  <a:pt x="4182" y="5540"/>
                </a:lnTo>
                <a:lnTo>
                  <a:pt x="3852" y="4659"/>
                </a:lnTo>
                <a:lnTo>
                  <a:pt x="3669" y="4292"/>
                </a:lnTo>
                <a:lnTo>
                  <a:pt x="4035" y="4513"/>
                </a:lnTo>
                <a:lnTo>
                  <a:pt x="4182" y="4623"/>
                </a:lnTo>
                <a:lnTo>
                  <a:pt x="4329" y="4769"/>
                </a:lnTo>
                <a:lnTo>
                  <a:pt x="4439" y="4953"/>
                </a:lnTo>
                <a:lnTo>
                  <a:pt x="4512" y="5136"/>
                </a:lnTo>
                <a:lnTo>
                  <a:pt x="4659" y="5540"/>
                </a:lnTo>
                <a:lnTo>
                  <a:pt x="4806" y="6347"/>
                </a:lnTo>
                <a:lnTo>
                  <a:pt x="4842" y="6640"/>
                </a:lnTo>
                <a:lnTo>
                  <a:pt x="4952" y="6933"/>
                </a:lnTo>
                <a:lnTo>
                  <a:pt x="5063" y="7190"/>
                </a:lnTo>
                <a:lnTo>
                  <a:pt x="5209" y="7447"/>
                </a:lnTo>
                <a:lnTo>
                  <a:pt x="5393" y="7704"/>
                </a:lnTo>
                <a:lnTo>
                  <a:pt x="5576" y="7924"/>
                </a:lnTo>
                <a:lnTo>
                  <a:pt x="5759" y="8144"/>
                </a:lnTo>
                <a:lnTo>
                  <a:pt x="5980" y="8327"/>
                </a:lnTo>
                <a:lnTo>
                  <a:pt x="6236" y="8474"/>
                </a:lnTo>
                <a:lnTo>
                  <a:pt x="6493" y="8621"/>
                </a:lnTo>
                <a:lnTo>
                  <a:pt x="6750" y="8694"/>
                </a:lnTo>
                <a:lnTo>
                  <a:pt x="7043" y="8768"/>
                </a:lnTo>
                <a:lnTo>
                  <a:pt x="7300" y="8804"/>
                </a:lnTo>
                <a:lnTo>
                  <a:pt x="7924" y="8804"/>
                </a:lnTo>
                <a:lnTo>
                  <a:pt x="8217" y="8694"/>
                </a:lnTo>
                <a:lnTo>
                  <a:pt x="8511" y="8621"/>
                </a:lnTo>
                <a:lnTo>
                  <a:pt x="8731" y="8474"/>
                </a:lnTo>
                <a:lnTo>
                  <a:pt x="8951" y="8291"/>
                </a:lnTo>
                <a:lnTo>
                  <a:pt x="9171" y="8107"/>
                </a:lnTo>
                <a:lnTo>
                  <a:pt x="9354" y="7887"/>
                </a:lnTo>
                <a:lnTo>
                  <a:pt x="9464" y="7667"/>
                </a:lnTo>
                <a:lnTo>
                  <a:pt x="9611" y="7410"/>
                </a:lnTo>
                <a:lnTo>
                  <a:pt x="9684" y="7117"/>
                </a:lnTo>
                <a:lnTo>
                  <a:pt x="9721" y="6787"/>
                </a:lnTo>
                <a:lnTo>
                  <a:pt x="9758" y="6457"/>
                </a:lnTo>
                <a:lnTo>
                  <a:pt x="9721" y="6090"/>
                </a:lnTo>
                <a:lnTo>
                  <a:pt x="9684" y="5760"/>
                </a:lnTo>
                <a:lnTo>
                  <a:pt x="9538" y="5063"/>
                </a:lnTo>
                <a:lnTo>
                  <a:pt x="9354" y="4366"/>
                </a:lnTo>
                <a:lnTo>
                  <a:pt x="9024" y="2788"/>
                </a:lnTo>
                <a:lnTo>
                  <a:pt x="8951" y="2422"/>
                </a:lnTo>
                <a:lnTo>
                  <a:pt x="8951" y="2238"/>
                </a:lnTo>
                <a:lnTo>
                  <a:pt x="8951" y="2055"/>
                </a:lnTo>
                <a:lnTo>
                  <a:pt x="9024" y="2348"/>
                </a:lnTo>
                <a:lnTo>
                  <a:pt x="9098" y="2568"/>
                </a:lnTo>
                <a:lnTo>
                  <a:pt x="9244" y="2788"/>
                </a:lnTo>
                <a:lnTo>
                  <a:pt x="9391" y="3009"/>
                </a:lnTo>
                <a:lnTo>
                  <a:pt x="9501" y="3082"/>
                </a:lnTo>
                <a:lnTo>
                  <a:pt x="9611" y="3119"/>
                </a:lnTo>
                <a:lnTo>
                  <a:pt x="9684" y="3119"/>
                </a:lnTo>
                <a:lnTo>
                  <a:pt x="9758" y="3082"/>
                </a:lnTo>
                <a:lnTo>
                  <a:pt x="9794" y="3045"/>
                </a:lnTo>
                <a:lnTo>
                  <a:pt x="9831" y="2972"/>
                </a:lnTo>
                <a:lnTo>
                  <a:pt x="9758" y="2788"/>
                </a:lnTo>
                <a:lnTo>
                  <a:pt x="9648" y="2605"/>
                </a:lnTo>
                <a:lnTo>
                  <a:pt x="9464" y="2275"/>
                </a:lnTo>
                <a:lnTo>
                  <a:pt x="9318" y="1908"/>
                </a:lnTo>
                <a:lnTo>
                  <a:pt x="9244" y="1725"/>
                </a:lnTo>
                <a:lnTo>
                  <a:pt x="9134" y="1541"/>
                </a:lnTo>
                <a:lnTo>
                  <a:pt x="9171" y="1505"/>
                </a:lnTo>
                <a:lnTo>
                  <a:pt x="9354" y="1358"/>
                </a:lnTo>
                <a:lnTo>
                  <a:pt x="9538" y="1248"/>
                </a:lnTo>
                <a:lnTo>
                  <a:pt x="9978" y="1101"/>
                </a:lnTo>
                <a:lnTo>
                  <a:pt x="10051" y="1395"/>
                </a:lnTo>
                <a:lnTo>
                  <a:pt x="10125" y="1688"/>
                </a:lnTo>
                <a:lnTo>
                  <a:pt x="10345" y="2238"/>
                </a:lnTo>
                <a:lnTo>
                  <a:pt x="10418" y="2495"/>
                </a:lnTo>
                <a:lnTo>
                  <a:pt x="10491" y="2825"/>
                </a:lnTo>
                <a:lnTo>
                  <a:pt x="10565" y="2972"/>
                </a:lnTo>
                <a:lnTo>
                  <a:pt x="10638" y="3082"/>
                </a:lnTo>
                <a:lnTo>
                  <a:pt x="10748" y="3192"/>
                </a:lnTo>
                <a:lnTo>
                  <a:pt x="10858" y="3229"/>
                </a:lnTo>
                <a:lnTo>
                  <a:pt x="10968" y="3229"/>
                </a:lnTo>
                <a:lnTo>
                  <a:pt x="11042" y="3192"/>
                </a:lnTo>
                <a:lnTo>
                  <a:pt x="11115" y="3119"/>
                </a:lnTo>
                <a:lnTo>
                  <a:pt x="11115" y="3009"/>
                </a:lnTo>
                <a:lnTo>
                  <a:pt x="11115" y="2972"/>
                </a:lnTo>
                <a:lnTo>
                  <a:pt x="11078" y="2899"/>
                </a:lnTo>
                <a:lnTo>
                  <a:pt x="11005" y="2825"/>
                </a:lnTo>
                <a:lnTo>
                  <a:pt x="10932" y="2642"/>
                </a:lnTo>
                <a:lnTo>
                  <a:pt x="10895" y="2458"/>
                </a:lnTo>
                <a:lnTo>
                  <a:pt x="10675" y="1835"/>
                </a:lnTo>
                <a:lnTo>
                  <a:pt x="10528" y="1395"/>
                </a:lnTo>
                <a:lnTo>
                  <a:pt x="10418" y="1174"/>
                </a:lnTo>
                <a:lnTo>
                  <a:pt x="10308" y="991"/>
                </a:lnTo>
                <a:lnTo>
                  <a:pt x="10455" y="918"/>
                </a:lnTo>
                <a:lnTo>
                  <a:pt x="11005" y="734"/>
                </a:lnTo>
                <a:lnTo>
                  <a:pt x="11152" y="1174"/>
                </a:lnTo>
                <a:lnTo>
                  <a:pt x="11298" y="1615"/>
                </a:lnTo>
                <a:lnTo>
                  <a:pt x="11555" y="2348"/>
                </a:lnTo>
                <a:lnTo>
                  <a:pt x="11702" y="2678"/>
                </a:lnTo>
                <a:lnTo>
                  <a:pt x="11775" y="2788"/>
                </a:lnTo>
                <a:lnTo>
                  <a:pt x="11922" y="2899"/>
                </a:lnTo>
                <a:lnTo>
                  <a:pt x="11959" y="2935"/>
                </a:lnTo>
                <a:lnTo>
                  <a:pt x="12032" y="2899"/>
                </a:lnTo>
                <a:lnTo>
                  <a:pt x="12069" y="2899"/>
                </a:lnTo>
                <a:lnTo>
                  <a:pt x="12105" y="2825"/>
                </a:lnTo>
                <a:lnTo>
                  <a:pt x="12142" y="2715"/>
                </a:lnTo>
                <a:lnTo>
                  <a:pt x="12142" y="2568"/>
                </a:lnTo>
                <a:lnTo>
                  <a:pt x="12069" y="2275"/>
                </a:lnTo>
                <a:lnTo>
                  <a:pt x="11812" y="1688"/>
                </a:lnTo>
                <a:lnTo>
                  <a:pt x="11592" y="1101"/>
                </a:lnTo>
                <a:lnTo>
                  <a:pt x="11445" y="698"/>
                </a:lnTo>
                <a:lnTo>
                  <a:pt x="11372" y="588"/>
                </a:lnTo>
                <a:lnTo>
                  <a:pt x="11665" y="441"/>
                </a:lnTo>
                <a:lnTo>
                  <a:pt x="11922" y="294"/>
                </a:lnTo>
                <a:lnTo>
                  <a:pt x="12105" y="147"/>
                </a:lnTo>
                <a:lnTo>
                  <a:pt x="12142" y="111"/>
                </a:lnTo>
                <a:lnTo>
                  <a:pt x="12142" y="74"/>
                </a:lnTo>
                <a:lnTo>
                  <a:pt x="12105" y="37"/>
                </a:lnTo>
                <a:lnTo>
                  <a:pt x="12069" y="1"/>
                </a:lnTo>
                <a:close/>
                <a:moveTo>
                  <a:pt x="4072" y="7080"/>
                </a:moveTo>
                <a:lnTo>
                  <a:pt x="4035" y="7117"/>
                </a:lnTo>
                <a:lnTo>
                  <a:pt x="3999" y="7154"/>
                </a:lnTo>
                <a:lnTo>
                  <a:pt x="3999" y="7337"/>
                </a:lnTo>
                <a:lnTo>
                  <a:pt x="3999" y="7557"/>
                </a:lnTo>
                <a:lnTo>
                  <a:pt x="4072" y="7961"/>
                </a:lnTo>
                <a:lnTo>
                  <a:pt x="4219" y="8327"/>
                </a:lnTo>
                <a:lnTo>
                  <a:pt x="4366" y="8731"/>
                </a:lnTo>
                <a:lnTo>
                  <a:pt x="4439" y="8804"/>
                </a:lnTo>
                <a:lnTo>
                  <a:pt x="4182" y="8988"/>
                </a:lnTo>
                <a:lnTo>
                  <a:pt x="3889" y="9098"/>
                </a:lnTo>
                <a:lnTo>
                  <a:pt x="3852" y="8951"/>
                </a:lnTo>
                <a:lnTo>
                  <a:pt x="3815" y="8804"/>
                </a:lnTo>
                <a:lnTo>
                  <a:pt x="3669" y="8511"/>
                </a:lnTo>
                <a:lnTo>
                  <a:pt x="3522" y="8071"/>
                </a:lnTo>
                <a:lnTo>
                  <a:pt x="3449" y="7887"/>
                </a:lnTo>
                <a:lnTo>
                  <a:pt x="3339" y="7667"/>
                </a:lnTo>
                <a:lnTo>
                  <a:pt x="3228" y="7630"/>
                </a:lnTo>
                <a:lnTo>
                  <a:pt x="3155" y="7630"/>
                </a:lnTo>
                <a:lnTo>
                  <a:pt x="3045" y="7704"/>
                </a:lnTo>
                <a:lnTo>
                  <a:pt x="3045" y="7777"/>
                </a:lnTo>
                <a:lnTo>
                  <a:pt x="3082" y="7997"/>
                </a:lnTo>
                <a:lnTo>
                  <a:pt x="3118" y="8217"/>
                </a:lnTo>
                <a:lnTo>
                  <a:pt x="3265" y="8658"/>
                </a:lnTo>
                <a:lnTo>
                  <a:pt x="3339" y="8951"/>
                </a:lnTo>
                <a:lnTo>
                  <a:pt x="3412" y="9098"/>
                </a:lnTo>
                <a:lnTo>
                  <a:pt x="3485" y="9244"/>
                </a:lnTo>
                <a:lnTo>
                  <a:pt x="2825" y="9428"/>
                </a:lnTo>
                <a:lnTo>
                  <a:pt x="2788" y="9281"/>
                </a:lnTo>
                <a:lnTo>
                  <a:pt x="2642" y="8768"/>
                </a:lnTo>
                <a:lnTo>
                  <a:pt x="2532" y="8547"/>
                </a:lnTo>
                <a:lnTo>
                  <a:pt x="2385" y="8327"/>
                </a:lnTo>
                <a:lnTo>
                  <a:pt x="2385" y="8254"/>
                </a:lnTo>
                <a:lnTo>
                  <a:pt x="2385" y="8217"/>
                </a:lnTo>
                <a:lnTo>
                  <a:pt x="2421" y="8181"/>
                </a:lnTo>
                <a:lnTo>
                  <a:pt x="2421" y="8144"/>
                </a:lnTo>
                <a:lnTo>
                  <a:pt x="2421" y="8107"/>
                </a:lnTo>
                <a:lnTo>
                  <a:pt x="2385" y="8107"/>
                </a:lnTo>
                <a:lnTo>
                  <a:pt x="2275" y="8144"/>
                </a:lnTo>
                <a:lnTo>
                  <a:pt x="2128" y="8144"/>
                </a:lnTo>
                <a:lnTo>
                  <a:pt x="2055" y="8181"/>
                </a:lnTo>
                <a:lnTo>
                  <a:pt x="2018" y="8254"/>
                </a:lnTo>
                <a:lnTo>
                  <a:pt x="1981" y="8327"/>
                </a:lnTo>
                <a:lnTo>
                  <a:pt x="1981" y="8401"/>
                </a:lnTo>
                <a:lnTo>
                  <a:pt x="2165" y="8841"/>
                </a:lnTo>
                <a:lnTo>
                  <a:pt x="2348" y="9318"/>
                </a:lnTo>
                <a:lnTo>
                  <a:pt x="2385" y="9575"/>
                </a:lnTo>
                <a:lnTo>
                  <a:pt x="1945" y="9685"/>
                </a:lnTo>
                <a:lnTo>
                  <a:pt x="1871" y="9721"/>
                </a:lnTo>
                <a:lnTo>
                  <a:pt x="1798" y="9795"/>
                </a:lnTo>
                <a:lnTo>
                  <a:pt x="1798" y="9868"/>
                </a:lnTo>
                <a:lnTo>
                  <a:pt x="1761" y="9941"/>
                </a:lnTo>
                <a:lnTo>
                  <a:pt x="1798" y="10015"/>
                </a:lnTo>
                <a:lnTo>
                  <a:pt x="1835" y="10088"/>
                </a:lnTo>
                <a:lnTo>
                  <a:pt x="1908" y="10161"/>
                </a:lnTo>
                <a:lnTo>
                  <a:pt x="1981" y="10198"/>
                </a:lnTo>
                <a:lnTo>
                  <a:pt x="2275" y="10198"/>
                </a:lnTo>
                <a:lnTo>
                  <a:pt x="2385" y="10125"/>
                </a:lnTo>
                <a:lnTo>
                  <a:pt x="2495" y="10088"/>
                </a:lnTo>
                <a:lnTo>
                  <a:pt x="2532" y="10051"/>
                </a:lnTo>
                <a:lnTo>
                  <a:pt x="2568" y="10088"/>
                </a:lnTo>
                <a:lnTo>
                  <a:pt x="2605" y="10125"/>
                </a:lnTo>
                <a:lnTo>
                  <a:pt x="2678" y="10125"/>
                </a:lnTo>
                <a:lnTo>
                  <a:pt x="2788" y="10088"/>
                </a:lnTo>
                <a:lnTo>
                  <a:pt x="2825" y="9978"/>
                </a:lnTo>
                <a:lnTo>
                  <a:pt x="3265" y="9868"/>
                </a:lnTo>
                <a:lnTo>
                  <a:pt x="3742" y="9721"/>
                </a:lnTo>
                <a:lnTo>
                  <a:pt x="4146" y="9575"/>
                </a:lnTo>
                <a:lnTo>
                  <a:pt x="4549" y="9354"/>
                </a:lnTo>
                <a:lnTo>
                  <a:pt x="4732" y="9208"/>
                </a:lnTo>
                <a:lnTo>
                  <a:pt x="4879" y="9061"/>
                </a:lnTo>
                <a:lnTo>
                  <a:pt x="5026" y="8841"/>
                </a:lnTo>
                <a:lnTo>
                  <a:pt x="5136" y="8621"/>
                </a:lnTo>
                <a:lnTo>
                  <a:pt x="5209" y="8401"/>
                </a:lnTo>
                <a:lnTo>
                  <a:pt x="5173" y="8181"/>
                </a:lnTo>
                <a:lnTo>
                  <a:pt x="5099" y="7997"/>
                </a:lnTo>
                <a:lnTo>
                  <a:pt x="5026" y="7887"/>
                </a:lnTo>
                <a:lnTo>
                  <a:pt x="4952" y="7814"/>
                </a:lnTo>
                <a:lnTo>
                  <a:pt x="4842" y="7814"/>
                </a:lnTo>
                <a:lnTo>
                  <a:pt x="4806" y="7851"/>
                </a:lnTo>
                <a:lnTo>
                  <a:pt x="4806" y="7887"/>
                </a:lnTo>
                <a:lnTo>
                  <a:pt x="4732" y="8327"/>
                </a:lnTo>
                <a:lnTo>
                  <a:pt x="4512" y="7667"/>
                </a:lnTo>
                <a:lnTo>
                  <a:pt x="4366" y="7374"/>
                </a:lnTo>
                <a:lnTo>
                  <a:pt x="4182" y="7117"/>
                </a:lnTo>
                <a:lnTo>
                  <a:pt x="4146" y="708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96" name="Google Shape;296;p17"/>
          <p:cNvSpPr/>
          <p:nvPr/>
        </p:nvSpPr>
        <p:spPr>
          <a:xfrm>
            <a:off x="4489179" y="4206693"/>
            <a:ext cx="180033" cy="373539"/>
          </a:xfrm>
          <a:custGeom>
            <a:avLst/>
            <a:gdLst/>
            <a:ahLst/>
            <a:cxnLst/>
            <a:rect l="l" t="t" r="r" b="b"/>
            <a:pathLst>
              <a:path w="6347" h="13169" extrusionOk="0">
                <a:moveTo>
                  <a:pt x="588" y="330"/>
                </a:moveTo>
                <a:lnTo>
                  <a:pt x="808" y="367"/>
                </a:lnTo>
                <a:lnTo>
                  <a:pt x="1028" y="440"/>
                </a:lnTo>
                <a:lnTo>
                  <a:pt x="1211" y="550"/>
                </a:lnTo>
                <a:lnTo>
                  <a:pt x="1395" y="734"/>
                </a:lnTo>
                <a:lnTo>
                  <a:pt x="1578" y="917"/>
                </a:lnTo>
                <a:lnTo>
                  <a:pt x="1688" y="1101"/>
                </a:lnTo>
                <a:lnTo>
                  <a:pt x="1798" y="1321"/>
                </a:lnTo>
                <a:lnTo>
                  <a:pt x="1908" y="1541"/>
                </a:lnTo>
                <a:lnTo>
                  <a:pt x="1982" y="1761"/>
                </a:lnTo>
                <a:lnTo>
                  <a:pt x="2018" y="2018"/>
                </a:lnTo>
                <a:lnTo>
                  <a:pt x="2018" y="2458"/>
                </a:lnTo>
                <a:lnTo>
                  <a:pt x="2018" y="2495"/>
                </a:lnTo>
                <a:lnTo>
                  <a:pt x="1982" y="2421"/>
                </a:lnTo>
                <a:lnTo>
                  <a:pt x="1762" y="1944"/>
                </a:lnTo>
                <a:lnTo>
                  <a:pt x="1615" y="1724"/>
                </a:lnTo>
                <a:lnTo>
                  <a:pt x="1432" y="1504"/>
                </a:lnTo>
                <a:lnTo>
                  <a:pt x="1395" y="1467"/>
                </a:lnTo>
                <a:lnTo>
                  <a:pt x="1322" y="1467"/>
                </a:lnTo>
                <a:lnTo>
                  <a:pt x="1285" y="1504"/>
                </a:lnTo>
                <a:lnTo>
                  <a:pt x="1285" y="1578"/>
                </a:lnTo>
                <a:lnTo>
                  <a:pt x="1322" y="1834"/>
                </a:lnTo>
                <a:lnTo>
                  <a:pt x="1395" y="2128"/>
                </a:lnTo>
                <a:lnTo>
                  <a:pt x="1615" y="2641"/>
                </a:lnTo>
                <a:lnTo>
                  <a:pt x="1725" y="2935"/>
                </a:lnTo>
                <a:lnTo>
                  <a:pt x="1615" y="2861"/>
                </a:lnTo>
                <a:lnTo>
                  <a:pt x="1468" y="2715"/>
                </a:lnTo>
                <a:lnTo>
                  <a:pt x="1248" y="2348"/>
                </a:lnTo>
                <a:lnTo>
                  <a:pt x="1065" y="1981"/>
                </a:lnTo>
                <a:lnTo>
                  <a:pt x="955" y="1724"/>
                </a:lnTo>
                <a:lnTo>
                  <a:pt x="845" y="1394"/>
                </a:lnTo>
                <a:lnTo>
                  <a:pt x="735" y="1027"/>
                </a:lnTo>
                <a:lnTo>
                  <a:pt x="661" y="697"/>
                </a:lnTo>
                <a:lnTo>
                  <a:pt x="588" y="330"/>
                </a:lnTo>
                <a:close/>
                <a:moveTo>
                  <a:pt x="3706" y="2825"/>
                </a:moveTo>
                <a:lnTo>
                  <a:pt x="3926" y="2861"/>
                </a:lnTo>
                <a:lnTo>
                  <a:pt x="4109" y="2935"/>
                </a:lnTo>
                <a:lnTo>
                  <a:pt x="4733" y="3118"/>
                </a:lnTo>
                <a:lnTo>
                  <a:pt x="4990" y="3228"/>
                </a:lnTo>
                <a:lnTo>
                  <a:pt x="5283" y="3375"/>
                </a:lnTo>
                <a:lnTo>
                  <a:pt x="5503" y="3522"/>
                </a:lnTo>
                <a:lnTo>
                  <a:pt x="5687" y="3668"/>
                </a:lnTo>
                <a:lnTo>
                  <a:pt x="5687" y="3668"/>
                </a:lnTo>
                <a:lnTo>
                  <a:pt x="5540" y="3632"/>
                </a:lnTo>
                <a:lnTo>
                  <a:pt x="5467" y="3632"/>
                </a:lnTo>
                <a:lnTo>
                  <a:pt x="5393" y="3705"/>
                </a:lnTo>
                <a:lnTo>
                  <a:pt x="5356" y="3778"/>
                </a:lnTo>
                <a:lnTo>
                  <a:pt x="5393" y="3888"/>
                </a:lnTo>
                <a:lnTo>
                  <a:pt x="5026" y="4035"/>
                </a:lnTo>
                <a:lnTo>
                  <a:pt x="4660" y="4109"/>
                </a:lnTo>
                <a:lnTo>
                  <a:pt x="4293" y="4182"/>
                </a:lnTo>
                <a:lnTo>
                  <a:pt x="3889" y="4182"/>
                </a:lnTo>
                <a:lnTo>
                  <a:pt x="3449" y="4109"/>
                </a:lnTo>
                <a:lnTo>
                  <a:pt x="3046" y="3999"/>
                </a:lnTo>
                <a:lnTo>
                  <a:pt x="2862" y="3925"/>
                </a:lnTo>
                <a:lnTo>
                  <a:pt x="2642" y="3815"/>
                </a:lnTo>
                <a:lnTo>
                  <a:pt x="2459" y="3668"/>
                </a:lnTo>
                <a:lnTo>
                  <a:pt x="2349" y="3595"/>
                </a:lnTo>
                <a:lnTo>
                  <a:pt x="2312" y="3522"/>
                </a:lnTo>
                <a:lnTo>
                  <a:pt x="2532" y="3668"/>
                </a:lnTo>
                <a:lnTo>
                  <a:pt x="2789" y="3815"/>
                </a:lnTo>
                <a:lnTo>
                  <a:pt x="3046" y="3888"/>
                </a:lnTo>
                <a:lnTo>
                  <a:pt x="3339" y="3999"/>
                </a:lnTo>
                <a:lnTo>
                  <a:pt x="3596" y="4035"/>
                </a:lnTo>
                <a:lnTo>
                  <a:pt x="3889" y="4109"/>
                </a:lnTo>
                <a:lnTo>
                  <a:pt x="4073" y="4109"/>
                </a:lnTo>
                <a:lnTo>
                  <a:pt x="4183" y="4072"/>
                </a:lnTo>
                <a:lnTo>
                  <a:pt x="4329" y="4035"/>
                </a:lnTo>
                <a:lnTo>
                  <a:pt x="4439" y="3962"/>
                </a:lnTo>
                <a:lnTo>
                  <a:pt x="4476" y="3888"/>
                </a:lnTo>
                <a:lnTo>
                  <a:pt x="4439" y="3778"/>
                </a:lnTo>
                <a:lnTo>
                  <a:pt x="4329" y="3705"/>
                </a:lnTo>
                <a:lnTo>
                  <a:pt x="4219" y="3632"/>
                </a:lnTo>
                <a:lnTo>
                  <a:pt x="3963" y="3595"/>
                </a:lnTo>
                <a:lnTo>
                  <a:pt x="3706" y="3558"/>
                </a:lnTo>
                <a:lnTo>
                  <a:pt x="3449" y="3522"/>
                </a:lnTo>
                <a:lnTo>
                  <a:pt x="2715" y="3338"/>
                </a:lnTo>
                <a:lnTo>
                  <a:pt x="2862" y="3228"/>
                </a:lnTo>
                <a:lnTo>
                  <a:pt x="3082" y="3081"/>
                </a:lnTo>
                <a:lnTo>
                  <a:pt x="3302" y="2935"/>
                </a:lnTo>
                <a:lnTo>
                  <a:pt x="3486" y="2861"/>
                </a:lnTo>
                <a:lnTo>
                  <a:pt x="3706" y="2825"/>
                </a:lnTo>
                <a:close/>
                <a:moveTo>
                  <a:pt x="1285" y="5686"/>
                </a:moveTo>
                <a:lnTo>
                  <a:pt x="1725" y="5723"/>
                </a:lnTo>
                <a:lnTo>
                  <a:pt x="1762" y="5723"/>
                </a:lnTo>
                <a:lnTo>
                  <a:pt x="1835" y="5869"/>
                </a:lnTo>
                <a:lnTo>
                  <a:pt x="1908" y="5943"/>
                </a:lnTo>
                <a:lnTo>
                  <a:pt x="2018" y="5943"/>
                </a:lnTo>
                <a:lnTo>
                  <a:pt x="2129" y="5869"/>
                </a:lnTo>
                <a:lnTo>
                  <a:pt x="2165" y="5759"/>
                </a:lnTo>
                <a:lnTo>
                  <a:pt x="2642" y="5796"/>
                </a:lnTo>
                <a:lnTo>
                  <a:pt x="3082" y="5796"/>
                </a:lnTo>
                <a:lnTo>
                  <a:pt x="3339" y="5833"/>
                </a:lnTo>
                <a:lnTo>
                  <a:pt x="3522" y="5869"/>
                </a:lnTo>
                <a:lnTo>
                  <a:pt x="3522" y="6016"/>
                </a:lnTo>
                <a:lnTo>
                  <a:pt x="3376" y="5979"/>
                </a:lnTo>
                <a:lnTo>
                  <a:pt x="3266" y="6016"/>
                </a:lnTo>
                <a:lnTo>
                  <a:pt x="3119" y="6089"/>
                </a:lnTo>
                <a:lnTo>
                  <a:pt x="3082" y="6163"/>
                </a:lnTo>
                <a:lnTo>
                  <a:pt x="3082" y="6236"/>
                </a:lnTo>
                <a:lnTo>
                  <a:pt x="2752" y="6236"/>
                </a:lnTo>
                <a:lnTo>
                  <a:pt x="1322" y="6163"/>
                </a:lnTo>
                <a:lnTo>
                  <a:pt x="808" y="6089"/>
                </a:lnTo>
                <a:lnTo>
                  <a:pt x="515" y="6053"/>
                </a:lnTo>
                <a:lnTo>
                  <a:pt x="258" y="6089"/>
                </a:lnTo>
                <a:lnTo>
                  <a:pt x="368" y="5943"/>
                </a:lnTo>
                <a:lnTo>
                  <a:pt x="515" y="5833"/>
                </a:lnTo>
                <a:lnTo>
                  <a:pt x="661" y="5723"/>
                </a:lnTo>
                <a:lnTo>
                  <a:pt x="808" y="5686"/>
                </a:lnTo>
                <a:close/>
                <a:moveTo>
                  <a:pt x="2239" y="6676"/>
                </a:moveTo>
                <a:lnTo>
                  <a:pt x="3009" y="6713"/>
                </a:lnTo>
                <a:lnTo>
                  <a:pt x="3156" y="6750"/>
                </a:lnTo>
                <a:lnTo>
                  <a:pt x="3156" y="7997"/>
                </a:lnTo>
                <a:lnTo>
                  <a:pt x="3119" y="9244"/>
                </a:lnTo>
                <a:lnTo>
                  <a:pt x="2422" y="9354"/>
                </a:lnTo>
                <a:lnTo>
                  <a:pt x="2422" y="8951"/>
                </a:lnTo>
                <a:lnTo>
                  <a:pt x="2312" y="7630"/>
                </a:lnTo>
                <a:lnTo>
                  <a:pt x="2275" y="6933"/>
                </a:lnTo>
                <a:lnTo>
                  <a:pt x="2239" y="6676"/>
                </a:lnTo>
                <a:close/>
                <a:moveTo>
                  <a:pt x="1065" y="6566"/>
                </a:moveTo>
                <a:lnTo>
                  <a:pt x="1872" y="6676"/>
                </a:lnTo>
                <a:lnTo>
                  <a:pt x="1835" y="6786"/>
                </a:lnTo>
                <a:lnTo>
                  <a:pt x="1835" y="6933"/>
                </a:lnTo>
                <a:lnTo>
                  <a:pt x="1872" y="7226"/>
                </a:lnTo>
                <a:lnTo>
                  <a:pt x="1945" y="8804"/>
                </a:lnTo>
                <a:lnTo>
                  <a:pt x="1982" y="9391"/>
                </a:lnTo>
                <a:lnTo>
                  <a:pt x="1542" y="9391"/>
                </a:lnTo>
                <a:lnTo>
                  <a:pt x="1101" y="9427"/>
                </a:lnTo>
                <a:lnTo>
                  <a:pt x="1028" y="8254"/>
                </a:lnTo>
                <a:lnTo>
                  <a:pt x="955" y="7410"/>
                </a:lnTo>
                <a:lnTo>
                  <a:pt x="918" y="6970"/>
                </a:lnTo>
                <a:lnTo>
                  <a:pt x="808" y="6566"/>
                </a:lnTo>
                <a:close/>
                <a:moveTo>
                  <a:pt x="3082" y="9721"/>
                </a:moveTo>
                <a:lnTo>
                  <a:pt x="3009" y="10454"/>
                </a:lnTo>
                <a:lnTo>
                  <a:pt x="2972" y="10454"/>
                </a:lnTo>
                <a:lnTo>
                  <a:pt x="2862" y="10418"/>
                </a:lnTo>
                <a:lnTo>
                  <a:pt x="2752" y="10418"/>
                </a:lnTo>
                <a:lnTo>
                  <a:pt x="2605" y="10454"/>
                </a:lnTo>
                <a:lnTo>
                  <a:pt x="2495" y="10528"/>
                </a:lnTo>
                <a:lnTo>
                  <a:pt x="2495" y="10418"/>
                </a:lnTo>
                <a:lnTo>
                  <a:pt x="2459" y="9831"/>
                </a:lnTo>
                <a:lnTo>
                  <a:pt x="2789" y="9794"/>
                </a:lnTo>
                <a:lnTo>
                  <a:pt x="3082" y="9721"/>
                </a:lnTo>
                <a:close/>
                <a:moveTo>
                  <a:pt x="1138" y="9758"/>
                </a:moveTo>
                <a:lnTo>
                  <a:pt x="1358" y="9831"/>
                </a:lnTo>
                <a:lnTo>
                  <a:pt x="1542" y="9831"/>
                </a:lnTo>
                <a:lnTo>
                  <a:pt x="1982" y="9868"/>
                </a:lnTo>
                <a:lnTo>
                  <a:pt x="2018" y="10088"/>
                </a:lnTo>
                <a:lnTo>
                  <a:pt x="1982" y="10124"/>
                </a:lnTo>
                <a:lnTo>
                  <a:pt x="1688" y="10088"/>
                </a:lnTo>
                <a:lnTo>
                  <a:pt x="1615" y="10124"/>
                </a:lnTo>
                <a:lnTo>
                  <a:pt x="1542" y="10161"/>
                </a:lnTo>
                <a:lnTo>
                  <a:pt x="1542" y="10234"/>
                </a:lnTo>
                <a:lnTo>
                  <a:pt x="1578" y="10308"/>
                </a:lnTo>
                <a:lnTo>
                  <a:pt x="1725" y="10454"/>
                </a:lnTo>
                <a:lnTo>
                  <a:pt x="1945" y="10491"/>
                </a:lnTo>
                <a:lnTo>
                  <a:pt x="2018" y="10491"/>
                </a:lnTo>
                <a:lnTo>
                  <a:pt x="2018" y="10748"/>
                </a:lnTo>
                <a:lnTo>
                  <a:pt x="1798" y="10785"/>
                </a:lnTo>
                <a:lnTo>
                  <a:pt x="1798" y="10748"/>
                </a:lnTo>
                <a:lnTo>
                  <a:pt x="1762" y="10748"/>
                </a:lnTo>
                <a:lnTo>
                  <a:pt x="1688" y="10785"/>
                </a:lnTo>
                <a:lnTo>
                  <a:pt x="1615" y="10821"/>
                </a:lnTo>
                <a:lnTo>
                  <a:pt x="1542" y="10895"/>
                </a:lnTo>
                <a:lnTo>
                  <a:pt x="1505" y="11005"/>
                </a:lnTo>
                <a:lnTo>
                  <a:pt x="1542" y="11078"/>
                </a:lnTo>
                <a:lnTo>
                  <a:pt x="1652" y="11151"/>
                </a:lnTo>
                <a:lnTo>
                  <a:pt x="2055" y="11151"/>
                </a:lnTo>
                <a:lnTo>
                  <a:pt x="2129" y="11408"/>
                </a:lnTo>
                <a:lnTo>
                  <a:pt x="2239" y="11592"/>
                </a:lnTo>
                <a:lnTo>
                  <a:pt x="2275" y="11628"/>
                </a:lnTo>
                <a:lnTo>
                  <a:pt x="2349" y="11628"/>
                </a:lnTo>
                <a:lnTo>
                  <a:pt x="2422" y="11592"/>
                </a:lnTo>
                <a:lnTo>
                  <a:pt x="2459" y="11555"/>
                </a:lnTo>
                <a:lnTo>
                  <a:pt x="2532" y="11371"/>
                </a:lnTo>
                <a:lnTo>
                  <a:pt x="2569" y="11188"/>
                </a:lnTo>
                <a:lnTo>
                  <a:pt x="2569" y="11005"/>
                </a:lnTo>
                <a:lnTo>
                  <a:pt x="2532" y="10785"/>
                </a:lnTo>
                <a:lnTo>
                  <a:pt x="2679" y="10821"/>
                </a:lnTo>
                <a:lnTo>
                  <a:pt x="3009" y="10821"/>
                </a:lnTo>
                <a:lnTo>
                  <a:pt x="2936" y="11408"/>
                </a:lnTo>
                <a:lnTo>
                  <a:pt x="2862" y="11812"/>
                </a:lnTo>
                <a:lnTo>
                  <a:pt x="2825" y="11995"/>
                </a:lnTo>
                <a:lnTo>
                  <a:pt x="2752" y="12178"/>
                </a:lnTo>
                <a:lnTo>
                  <a:pt x="2642" y="12362"/>
                </a:lnTo>
                <a:lnTo>
                  <a:pt x="2532" y="12472"/>
                </a:lnTo>
                <a:lnTo>
                  <a:pt x="2349" y="12582"/>
                </a:lnTo>
                <a:lnTo>
                  <a:pt x="2129" y="12619"/>
                </a:lnTo>
                <a:lnTo>
                  <a:pt x="1945" y="12619"/>
                </a:lnTo>
                <a:lnTo>
                  <a:pt x="1798" y="12582"/>
                </a:lnTo>
                <a:lnTo>
                  <a:pt x="1652" y="12472"/>
                </a:lnTo>
                <a:lnTo>
                  <a:pt x="1505" y="12362"/>
                </a:lnTo>
                <a:lnTo>
                  <a:pt x="1432" y="12215"/>
                </a:lnTo>
                <a:lnTo>
                  <a:pt x="1322" y="12068"/>
                </a:lnTo>
                <a:lnTo>
                  <a:pt x="1211" y="11738"/>
                </a:lnTo>
                <a:lnTo>
                  <a:pt x="1138" y="11335"/>
                </a:lnTo>
                <a:lnTo>
                  <a:pt x="1138" y="10858"/>
                </a:lnTo>
                <a:lnTo>
                  <a:pt x="1138" y="10014"/>
                </a:lnTo>
                <a:lnTo>
                  <a:pt x="1138" y="9758"/>
                </a:lnTo>
                <a:close/>
                <a:moveTo>
                  <a:pt x="625" y="0"/>
                </a:moveTo>
                <a:lnTo>
                  <a:pt x="478" y="37"/>
                </a:lnTo>
                <a:lnTo>
                  <a:pt x="331" y="110"/>
                </a:lnTo>
                <a:lnTo>
                  <a:pt x="294" y="184"/>
                </a:lnTo>
                <a:lnTo>
                  <a:pt x="294" y="220"/>
                </a:lnTo>
                <a:lnTo>
                  <a:pt x="294" y="294"/>
                </a:lnTo>
                <a:lnTo>
                  <a:pt x="331" y="330"/>
                </a:lnTo>
                <a:lnTo>
                  <a:pt x="294" y="587"/>
                </a:lnTo>
                <a:lnTo>
                  <a:pt x="294" y="844"/>
                </a:lnTo>
                <a:lnTo>
                  <a:pt x="331" y="1101"/>
                </a:lnTo>
                <a:lnTo>
                  <a:pt x="368" y="1321"/>
                </a:lnTo>
                <a:lnTo>
                  <a:pt x="551" y="1834"/>
                </a:lnTo>
                <a:lnTo>
                  <a:pt x="735" y="2274"/>
                </a:lnTo>
                <a:lnTo>
                  <a:pt x="918" y="2641"/>
                </a:lnTo>
                <a:lnTo>
                  <a:pt x="1175" y="3008"/>
                </a:lnTo>
                <a:lnTo>
                  <a:pt x="1322" y="3155"/>
                </a:lnTo>
                <a:lnTo>
                  <a:pt x="1505" y="3265"/>
                </a:lnTo>
                <a:lnTo>
                  <a:pt x="1652" y="3375"/>
                </a:lnTo>
                <a:lnTo>
                  <a:pt x="1872" y="3375"/>
                </a:lnTo>
                <a:lnTo>
                  <a:pt x="1798" y="3815"/>
                </a:lnTo>
                <a:lnTo>
                  <a:pt x="1725" y="4365"/>
                </a:lnTo>
                <a:lnTo>
                  <a:pt x="1725" y="4659"/>
                </a:lnTo>
                <a:lnTo>
                  <a:pt x="1762" y="4806"/>
                </a:lnTo>
                <a:lnTo>
                  <a:pt x="1798" y="4916"/>
                </a:lnTo>
                <a:lnTo>
                  <a:pt x="1762" y="5319"/>
                </a:lnTo>
                <a:lnTo>
                  <a:pt x="1615" y="5319"/>
                </a:lnTo>
                <a:lnTo>
                  <a:pt x="1138" y="5282"/>
                </a:lnTo>
                <a:lnTo>
                  <a:pt x="918" y="5246"/>
                </a:lnTo>
                <a:lnTo>
                  <a:pt x="698" y="5282"/>
                </a:lnTo>
                <a:lnTo>
                  <a:pt x="404" y="5392"/>
                </a:lnTo>
                <a:lnTo>
                  <a:pt x="294" y="5466"/>
                </a:lnTo>
                <a:lnTo>
                  <a:pt x="184" y="5576"/>
                </a:lnTo>
                <a:lnTo>
                  <a:pt x="111" y="5686"/>
                </a:lnTo>
                <a:lnTo>
                  <a:pt x="74" y="5796"/>
                </a:lnTo>
                <a:lnTo>
                  <a:pt x="38" y="5943"/>
                </a:lnTo>
                <a:lnTo>
                  <a:pt x="1" y="6089"/>
                </a:lnTo>
                <a:lnTo>
                  <a:pt x="38" y="6163"/>
                </a:lnTo>
                <a:lnTo>
                  <a:pt x="111" y="6199"/>
                </a:lnTo>
                <a:lnTo>
                  <a:pt x="38" y="6273"/>
                </a:lnTo>
                <a:lnTo>
                  <a:pt x="38" y="6346"/>
                </a:lnTo>
                <a:lnTo>
                  <a:pt x="38" y="6456"/>
                </a:lnTo>
                <a:lnTo>
                  <a:pt x="111" y="6530"/>
                </a:lnTo>
                <a:lnTo>
                  <a:pt x="184" y="6566"/>
                </a:lnTo>
                <a:lnTo>
                  <a:pt x="294" y="6566"/>
                </a:lnTo>
                <a:lnTo>
                  <a:pt x="368" y="6493"/>
                </a:lnTo>
                <a:lnTo>
                  <a:pt x="441" y="6493"/>
                </a:lnTo>
                <a:lnTo>
                  <a:pt x="441" y="6530"/>
                </a:lnTo>
                <a:lnTo>
                  <a:pt x="441" y="6786"/>
                </a:lnTo>
                <a:lnTo>
                  <a:pt x="441" y="7080"/>
                </a:lnTo>
                <a:lnTo>
                  <a:pt x="515" y="7593"/>
                </a:lnTo>
                <a:lnTo>
                  <a:pt x="588" y="8657"/>
                </a:lnTo>
                <a:lnTo>
                  <a:pt x="625" y="9721"/>
                </a:lnTo>
                <a:lnTo>
                  <a:pt x="625" y="10785"/>
                </a:lnTo>
                <a:lnTo>
                  <a:pt x="661" y="11225"/>
                </a:lnTo>
                <a:lnTo>
                  <a:pt x="698" y="11665"/>
                </a:lnTo>
                <a:lnTo>
                  <a:pt x="808" y="12105"/>
                </a:lnTo>
                <a:lnTo>
                  <a:pt x="881" y="12289"/>
                </a:lnTo>
                <a:lnTo>
                  <a:pt x="991" y="12509"/>
                </a:lnTo>
                <a:lnTo>
                  <a:pt x="1065" y="12655"/>
                </a:lnTo>
                <a:lnTo>
                  <a:pt x="1175" y="12765"/>
                </a:lnTo>
                <a:lnTo>
                  <a:pt x="1322" y="12912"/>
                </a:lnTo>
                <a:lnTo>
                  <a:pt x="1468" y="12985"/>
                </a:lnTo>
                <a:lnTo>
                  <a:pt x="1615" y="13059"/>
                </a:lnTo>
                <a:lnTo>
                  <a:pt x="1798" y="13096"/>
                </a:lnTo>
                <a:lnTo>
                  <a:pt x="1945" y="13132"/>
                </a:lnTo>
                <a:lnTo>
                  <a:pt x="2129" y="13169"/>
                </a:lnTo>
                <a:lnTo>
                  <a:pt x="2349" y="13132"/>
                </a:lnTo>
                <a:lnTo>
                  <a:pt x="2569" y="13096"/>
                </a:lnTo>
                <a:lnTo>
                  <a:pt x="2752" y="12985"/>
                </a:lnTo>
                <a:lnTo>
                  <a:pt x="2899" y="12875"/>
                </a:lnTo>
                <a:lnTo>
                  <a:pt x="3009" y="12765"/>
                </a:lnTo>
                <a:lnTo>
                  <a:pt x="3119" y="12582"/>
                </a:lnTo>
                <a:lnTo>
                  <a:pt x="3302" y="12215"/>
                </a:lnTo>
                <a:lnTo>
                  <a:pt x="3412" y="11812"/>
                </a:lnTo>
                <a:lnTo>
                  <a:pt x="3449" y="11408"/>
                </a:lnTo>
                <a:lnTo>
                  <a:pt x="3522" y="10601"/>
                </a:lnTo>
                <a:lnTo>
                  <a:pt x="3632" y="9647"/>
                </a:lnTo>
                <a:lnTo>
                  <a:pt x="3669" y="8657"/>
                </a:lnTo>
                <a:lnTo>
                  <a:pt x="3669" y="7667"/>
                </a:lnTo>
                <a:lnTo>
                  <a:pt x="3669" y="6676"/>
                </a:lnTo>
                <a:lnTo>
                  <a:pt x="3743" y="6603"/>
                </a:lnTo>
                <a:lnTo>
                  <a:pt x="3779" y="6530"/>
                </a:lnTo>
                <a:lnTo>
                  <a:pt x="3779" y="6456"/>
                </a:lnTo>
                <a:lnTo>
                  <a:pt x="3889" y="6273"/>
                </a:lnTo>
                <a:lnTo>
                  <a:pt x="3963" y="6053"/>
                </a:lnTo>
                <a:lnTo>
                  <a:pt x="3999" y="5833"/>
                </a:lnTo>
                <a:lnTo>
                  <a:pt x="3963" y="5723"/>
                </a:lnTo>
                <a:lnTo>
                  <a:pt x="3926" y="5612"/>
                </a:lnTo>
                <a:lnTo>
                  <a:pt x="3816" y="5502"/>
                </a:lnTo>
                <a:lnTo>
                  <a:pt x="3669" y="5429"/>
                </a:lnTo>
                <a:lnTo>
                  <a:pt x="3486" y="5392"/>
                </a:lnTo>
                <a:lnTo>
                  <a:pt x="3266" y="5356"/>
                </a:lnTo>
                <a:lnTo>
                  <a:pt x="2532" y="5356"/>
                </a:lnTo>
                <a:lnTo>
                  <a:pt x="2165" y="5319"/>
                </a:lnTo>
                <a:lnTo>
                  <a:pt x="2092" y="4806"/>
                </a:lnTo>
                <a:lnTo>
                  <a:pt x="2165" y="4585"/>
                </a:lnTo>
                <a:lnTo>
                  <a:pt x="2165" y="4365"/>
                </a:lnTo>
                <a:lnTo>
                  <a:pt x="2202" y="3962"/>
                </a:lnTo>
                <a:lnTo>
                  <a:pt x="2459" y="4145"/>
                </a:lnTo>
                <a:lnTo>
                  <a:pt x="2715" y="4292"/>
                </a:lnTo>
                <a:lnTo>
                  <a:pt x="2972" y="4402"/>
                </a:lnTo>
                <a:lnTo>
                  <a:pt x="3266" y="4475"/>
                </a:lnTo>
                <a:lnTo>
                  <a:pt x="3522" y="4549"/>
                </a:lnTo>
                <a:lnTo>
                  <a:pt x="3816" y="4585"/>
                </a:lnTo>
                <a:lnTo>
                  <a:pt x="4403" y="4585"/>
                </a:lnTo>
                <a:lnTo>
                  <a:pt x="4660" y="4549"/>
                </a:lnTo>
                <a:lnTo>
                  <a:pt x="4953" y="4475"/>
                </a:lnTo>
                <a:lnTo>
                  <a:pt x="5210" y="4402"/>
                </a:lnTo>
                <a:lnTo>
                  <a:pt x="5503" y="4292"/>
                </a:lnTo>
                <a:lnTo>
                  <a:pt x="5760" y="4182"/>
                </a:lnTo>
                <a:lnTo>
                  <a:pt x="5833" y="4109"/>
                </a:lnTo>
                <a:lnTo>
                  <a:pt x="5833" y="3999"/>
                </a:lnTo>
                <a:lnTo>
                  <a:pt x="5833" y="3888"/>
                </a:lnTo>
                <a:lnTo>
                  <a:pt x="5797" y="3778"/>
                </a:lnTo>
                <a:lnTo>
                  <a:pt x="5797" y="3778"/>
                </a:lnTo>
                <a:lnTo>
                  <a:pt x="5833" y="3815"/>
                </a:lnTo>
                <a:lnTo>
                  <a:pt x="5980" y="3962"/>
                </a:lnTo>
                <a:lnTo>
                  <a:pt x="6053" y="3999"/>
                </a:lnTo>
                <a:lnTo>
                  <a:pt x="6200" y="4035"/>
                </a:lnTo>
                <a:lnTo>
                  <a:pt x="6237" y="4035"/>
                </a:lnTo>
                <a:lnTo>
                  <a:pt x="6274" y="3999"/>
                </a:lnTo>
                <a:lnTo>
                  <a:pt x="6347" y="3888"/>
                </a:lnTo>
                <a:lnTo>
                  <a:pt x="6310" y="3742"/>
                </a:lnTo>
                <a:lnTo>
                  <a:pt x="6274" y="3632"/>
                </a:lnTo>
                <a:lnTo>
                  <a:pt x="6200" y="3522"/>
                </a:lnTo>
                <a:lnTo>
                  <a:pt x="6090" y="3375"/>
                </a:lnTo>
                <a:lnTo>
                  <a:pt x="5833" y="3192"/>
                </a:lnTo>
                <a:lnTo>
                  <a:pt x="5613" y="3045"/>
                </a:lnTo>
                <a:lnTo>
                  <a:pt x="5283" y="2861"/>
                </a:lnTo>
                <a:lnTo>
                  <a:pt x="4953" y="2715"/>
                </a:lnTo>
                <a:lnTo>
                  <a:pt x="4256" y="2495"/>
                </a:lnTo>
                <a:lnTo>
                  <a:pt x="3926" y="2421"/>
                </a:lnTo>
                <a:lnTo>
                  <a:pt x="3596" y="2385"/>
                </a:lnTo>
                <a:lnTo>
                  <a:pt x="3302" y="2458"/>
                </a:lnTo>
                <a:lnTo>
                  <a:pt x="2972" y="2605"/>
                </a:lnTo>
                <a:lnTo>
                  <a:pt x="2679" y="2788"/>
                </a:lnTo>
                <a:lnTo>
                  <a:pt x="2349" y="3081"/>
                </a:lnTo>
                <a:lnTo>
                  <a:pt x="2349" y="3045"/>
                </a:lnTo>
                <a:lnTo>
                  <a:pt x="2385" y="2788"/>
                </a:lnTo>
                <a:lnTo>
                  <a:pt x="2459" y="2568"/>
                </a:lnTo>
                <a:lnTo>
                  <a:pt x="2495" y="2458"/>
                </a:lnTo>
                <a:lnTo>
                  <a:pt x="2495" y="2311"/>
                </a:lnTo>
                <a:lnTo>
                  <a:pt x="2495" y="2201"/>
                </a:lnTo>
                <a:lnTo>
                  <a:pt x="2422" y="2128"/>
                </a:lnTo>
                <a:lnTo>
                  <a:pt x="2385" y="1871"/>
                </a:lnTo>
                <a:lnTo>
                  <a:pt x="2312" y="1614"/>
                </a:lnTo>
                <a:lnTo>
                  <a:pt x="2129" y="1137"/>
                </a:lnTo>
                <a:lnTo>
                  <a:pt x="2018" y="917"/>
                </a:lnTo>
                <a:lnTo>
                  <a:pt x="1835" y="661"/>
                </a:lnTo>
                <a:lnTo>
                  <a:pt x="1652" y="440"/>
                </a:lnTo>
                <a:lnTo>
                  <a:pt x="1395" y="220"/>
                </a:lnTo>
                <a:lnTo>
                  <a:pt x="1138" y="74"/>
                </a:lnTo>
                <a:lnTo>
                  <a:pt x="881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97" name="Google Shape;297;p17"/>
          <p:cNvSpPr/>
          <p:nvPr/>
        </p:nvSpPr>
        <p:spPr>
          <a:xfrm rot="1920548">
            <a:off x="7236726" y="4658174"/>
            <a:ext cx="501522" cy="425557"/>
          </a:xfrm>
          <a:custGeom>
            <a:avLst/>
            <a:gdLst/>
            <a:ahLst/>
            <a:cxnLst/>
            <a:rect l="l" t="t" r="r" b="b"/>
            <a:pathLst>
              <a:path w="17681" h="15004" extrusionOk="0">
                <a:moveTo>
                  <a:pt x="6823" y="1981"/>
                </a:moveTo>
                <a:lnTo>
                  <a:pt x="6676" y="2018"/>
                </a:lnTo>
                <a:lnTo>
                  <a:pt x="6566" y="2055"/>
                </a:lnTo>
                <a:lnTo>
                  <a:pt x="6493" y="2201"/>
                </a:lnTo>
                <a:lnTo>
                  <a:pt x="6420" y="2385"/>
                </a:lnTo>
                <a:lnTo>
                  <a:pt x="6383" y="2531"/>
                </a:lnTo>
                <a:lnTo>
                  <a:pt x="6383" y="2641"/>
                </a:lnTo>
                <a:lnTo>
                  <a:pt x="6420" y="2752"/>
                </a:lnTo>
                <a:lnTo>
                  <a:pt x="6493" y="2825"/>
                </a:lnTo>
                <a:lnTo>
                  <a:pt x="6566" y="2862"/>
                </a:lnTo>
                <a:lnTo>
                  <a:pt x="6713" y="2862"/>
                </a:lnTo>
                <a:lnTo>
                  <a:pt x="6860" y="2825"/>
                </a:lnTo>
                <a:lnTo>
                  <a:pt x="6933" y="2752"/>
                </a:lnTo>
                <a:lnTo>
                  <a:pt x="7006" y="2641"/>
                </a:lnTo>
                <a:lnTo>
                  <a:pt x="7080" y="2531"/>
                </a:lnTo>
                <a:lnTo>
                  <a:pt x="7080" y="2421"/>
                </a:lnTo>
                <a:lnTo>
                  <a:pt x="7080" y="2275"/>
                </a:lnTo>
                <a:lnTo>
                  <a:pt x="7006" y="2165"/>
                </a:lnTo>
                <a:lnTo>
                  <a:pt x="6933" y="2055"/>
                </a:lnTo>
                <a:lnTo>
                  <a:pt x="6823" y="1981"/>
                </a:lnTo>
                <a:close/>
                <a:moveTo>
                  <a:pt x="5282" y="2641"/>
                </a:moveTo>
                <a:lnTo>
                  <a:pt x="5209" y="2678"/>
                </a:lnTo>
                <a:lnTo>
                  <a:pt x="5136" y="2715"/>
                </a:lnTo>
                <a:lnTo>
                  <a:pt x="5062" y="2788"/>
                </a:lnTo>
                <a:lnTo>
                  <a:pt x="5062" y="2898"/>
                </a:lnTo>
                <a:lnTo>
                  <a:pt x="5062" y="2935"/>
                </a:lnTo>
                <a:lnTo>
                  <a:pt x="4989" y="2972"/>
                </a:lnTo>
                <a:lnTo>
                  <a:pt x="4952" y="3045"/>
                </a:lnTo>
                <a:lnTo>
                  <a:pt x="4952" y="3118"/>
                </a:lnTo>
                <a:lnTo>
                  <a:pt x="4952" y="3228"/>
                </a:lnTo>
                <a:lnTo>
                  <a:pt x="5026" y="3338"/>
                </a:lnTo>
                <a:lnTo>
                  <a:pt x="5099" y="3412"/>
                </a:lnTo>
                <a:lnTo>
                  <a:pt x="5319" y="3412"/>
                </a:lnTo>
                <a:lnTo>
                  <a:pt x="5429" y="3338"/>
                </a:lnTo>
                <a:lnTo>
                  <a:pt x="5502" y="3265"/>
                </a:lnTo>
                <a:lnTo>
                  <a:pt x="5576" y="3155"/>
                </a:lnTo>
                <a:lnTo>
                  <a:pt x="5613" y="3008"/>
                </a:lnTo>
                <a:lnTo>
                  <a:pt x="5576" y="2862"/>
                </a:lnTo>
                <a:lnTo>
                  <a:pt x="5502" y="2752"/>
                </a:lnTo>
                <a:lnTo>
                  <a:pt x="5392" y="2678"/>
                </a:lnTo>
                <a:lnTo>
                  <a:pt x="5282" y="2641"/>
                </a:lnTo>
                <a:close/>
                <a:moveTo>
                  <a:pt x="6786" y="3559"/>
                </a:moveTo>
                <a:lnTo>
                  <a:pt x="6640" y="3595"/>
                </a:lnTo>
                <a:lnTo>
                  <a:pt x="6493" y="3705"/>
                </a:lnTo>
                <a:lnTo>
                  <a:pt x="6383" y="3815"/>
                </a:lnTo>
                <a:lnTo>
                  <a:pt x="6309" y="3962"/>
                </a:lnTo>
                <a:lnTo>
                  <a:pt x="6273" y="4109"/>
                </a:lnTo>
                <a:lnTo>
                  <a:pt x="6273" y="4255"/>
                </a:lnTo>
                <a:lnTo>
                  <a:pt x="6273" y="4366"/>
                </a:lnTo>
                <a:lnTo>
                  <a:pt x="6383" y="4439"/>
                </a:lnTo>
                <a:lnTo>
                  <a:pt x="6493" y="4476"/>
                </a:lnTo>
                <a:lnTo>
                  <a:pt x="6603" y="4439"/>
                </a:lnTo>
                <a:lnTo>
                  <a:pt x="6750" y="4329"/>
                </a:lnTo>
                <a:lnTo>
                  <a:pt x="6860" y="4329"/>
                </a:lnTo>
                <a:lnTo>
                  <a:pt x="6970" y="4292"/>
                </a:lnTo>
                <a:lnTo>
                  <a:pt x="7080" y="4182"/>
                </a:lnTo>
                <a:lnTo>
                  <a:pt x="7153" y="4035"/>
                </a:lnTo>
                <a:lnTo>
                  <a:pt x="7153" y="3852"/>
                </a:lnTo>
                <a:lnTo>
                  <a:pt x="7080" y="3705"/>
                </a:lnTo>
                <a:lnTo>
                  <a:pt x="7043" y="3632"/>
                </a:lnTo>
                <a:lnTo>
                  <a:pt x="6970" y="3595"/>
                </a:lnTo>
                <a:lnTo>
                  <a:pt x="6786" y="3559"/>
                </a:lnTo>
                <a:close/>
                <a:moveTo>
                  <a:pt x="4806" y="5979"/>
                </a:moveTo>
                <a:lnTo>
                  <a:pt x="4622" y="6090"/>
                </a:lnTo>
                <a:lnTo>
                  <a:pt x="4439" y="6200"/>
                </a:lnTo>
                <a:lnTo>
                  <a:pt x="4402" y="6236"/>
                </a:lnTo>
                <a:lnTo>
                  <a:pt x="4329" y="6310"/>
                </a:lnTo>
                <a:lnTo>
                  <a:pt x="4255" y="6383"/>
                </a:lnTo>
                <a:lnTo>
                  <a:pt x="4219" y="6493"/>
                </a:lnTo>
                <a:lnTo>
                  <a:pt x="4219" y="6566"/>
                </a:lnTo>
                <a:lnTo>
                  <a:pt x="4255" y="6713"/>
                </a:lnTo>
                <a:lnTo>
                  <a:pt x="4329" y="6860"/>
                </a:lnTo>
                <a:lnTo>
                  <a:pt x="4365" y="6897"/>
                </a:lnTo>
                <a:lnTo>
                  <a:pt x="4475" y="6970"/>
                </a:lnTo>
                <a:lnTo>
                  <a:pt x="4585" y="7007"/>
                </a:lnTo>
                <a:lnTo>
                  <a:pt x="4696" y="7043"/>
                </a:lnTo>
                <a:lnTo>
                  <a:pt x="4842" y="7007"/>
                </a:lnTo>
                <a:lnTo>
                  <a:pt x="4952" y="6970"/>
                </a:lnTo>
                <a:lnTo>
                  <a:pt x="5026" y="6897"/>
                </a:lnTo>
                <a:lnTo>
                  <a:pt x="5209" y="6750"/>
                </a:lnTo>
                <a:lnTo>
                  <a:pt x="5282" y="6640"/>
                </a:lnTo>
                <a:lnTo>
                  <a:pt x="5319" y="6493"/>
                </a:lnTo>
                <a:lnTo>
                  <a:pt x="5356" y="6346"/>
                </a:lnTo>
                <a:lnTo>
                  <a:pt x="5356" y="6236"/>
                </a:lnTo>
                <a:lnTo>
                  <a:pt x="5282" y="6126"/>
                </a:lnTo>
                <a:lnTo>
                  <a:pt x="5209" y="6053"/>
                </a:lnTo>
                <a:lnTo>
                  <a:pt x="5136" y="5979"/>
                </a:lnTo>
                <a:close/>
                <a:moveTo>
                  <a:pt x="4219" y="4916"/>
                </a:moveTo>
                <a:lnTo>
                  <a:pt x="4219" y="5062"/>
                </a:lnTo>
                <a:lnTo>
                  <a:pt x="4255" y="5136"/>
                </a:lnTo>
                <a:lnTo>
                  <a:pt x="4292" y="5173"/>
                </a:lnTo>
                <a:lnTo>
                  <a:pt x="4439" y="5209"/>
                </a:lnTo>
                <a:lnTo>
                  <a:pt x="4549" y="5173"/>
                </a:lnTo>
                <a:lnTo>
                  <a:pt x="4585" y="5136"/>
                </a:lnTo>
                <a:lnTo>
                  <a:pt x="4622" y="5062"/>
                </a:lnTo>
                <a:lnTo>
                  <a:pt x="4659" y="5026"/>
                </a:lnTo>
                <a:lnTo>
                  <a:pt x="4989" y="5136"/>
                </a:lnTo>
                <a:lnTo>
                  <a:pt x="5319" y="5209"/>
                </a:lnTo>
                <a:lnTo>
                  <a:pt x="5392" y="5319"/>
                </a:lnTo>
                <a:lnTo>
                  <a:pt x="5466" y="5429"/>
                </a:lnTo>
                <a:lnTo>
                  <a:pt x="5686" y="5613"/>
                </a:lnTo>
                <a:lnTo>
                  <a:pt x="5869" y="5833"/>
                </a:lnTo>
                <a:lnTo>
                  <a:pt x="5979" y="6053"/>
                </a:lnTo>
                <a:lnTo>
                  <a:pt x="6016" y="6273"/>
                </a:lnTo>
                <a:lnTo>
                  <a:pt x="5979" y="6530"/>
                </a:lnTo>
                <a:lnTo>
                  <a:pt x="5943" y="6676"/>
                </a:lnTo>
                <a:lnTo>
                  <a:pt x="5869" y="6823"/>
                </a:lnTo>
                <a:lnTo>
                  <a:pt x="5686" y="7080"/>
                </a:lnTo>
                <a:lnTo>
                  <a:pt x="5466" y="7227"/>
                </a:lnTo>
                <a:lnTo>
                  <a:pt x="5209" y="7373"/>
                </a:lnTo>
                <a:lnTo>
                  <a:pt x="4916" y="7447"/>
                </a:lnTo>
                <a:lnTo>
                  <a:pt x="4622" y="7483"/>
                </a:lnTo>
                <a:lnTo>
                  <a:pt x="4329" y="7520"/>
                </a:lnTo>
                <a:lnTo>
                  <a:pt x="4035" y="7483"/>
                </a:lnTo>
                <a:lnTo>
                  <a:pt x="3778" y="7447"/>
                </a:lnTo>
                <a:lnTo>
                  <a:pt x="3485" y="7337"/>
                </a:lnTo>
                <a:lnTo>
                  <a:pt x="3338" y="7227"/>
                </a:lnTo>
                <a:lnTo>
                  <a:pt x="3228" y="7080"/>
                </a:lnTo>
                <a:lnTo>
                  <a:pt x="3155" y="6897"/>
                </a:lnTo>
                <a:lnTo>
                  <a:pt x="3118" y="6713"/>
                </a:lnTo>
                <a:lnTo>
                  <a:pt x="3082" y="6383"/>
                </a:lnTo>
                <a:lnTo>
                  <a:pt x="3155" y="6090"/>
                </a:lnTo>
                <a:lnTo>
                  <a:pt x="3228" y="5796"/>
                </a:lnTo>
                <a:lnTo>
                  <a:pt x="3375" y="5539"/>
                </a:lnTo>
                <a:lnTo>
                  <a:pt x="3558" y="5319"/>
                </a:lnTo>
                <a:lnTo>
                  <a:pt x="3742" y="5173"/>
                </a:lnTo>
                <a:lnTo>
                  <a:pt x="3962" y="5026"/>
                </a:lnTo>
                <a:lnTo>
                  <a:pt x="4219" y="4916"/>
                </a:lnTo>
                <a:close/>
                <a:moveTo>
                  <a:pt x="11628" y="7190"/>
                </a:moveTo>
                <a:lnTo>
                  <a:pt x="11958" y="7263"/>
                </a:lnTo>
                <a:lnTo>
                  <a:pt x="12252" y="7263"/>
                </a:lnTo>
                <a:lnTo>
                  <a:pt x="12362" y="7227"/>
                </a:lnTo>
                <a:lnTo>
                  <a:pt x="12435" y="7447"/>
                </a:lnTo>
                <a:lnTo>
                  <a:pt x="12509" y="7704"/>
                </a:lnTo>
                <a:lnTo>
                  <a:pt x="12509" y="7814"/>
                </a:lnTo>
                <a:lnTo>
                  <a:pt x="12472" y="7814"/>
                </a:lnTo>
                <a:lnTo>
                  <a:pt x="12399" y="7850"/>
                </a:lnTo>
                <a:lnTo>
                  <a:pt x="12399" y="7887"/>
                </a:lnTo>
                <a:lnTo>
                  <a:pt x="12252" y="7814"/>
                </a:lnTo>
                <a:lnTo>
                  <a:pt x="11738" y="7557"/>
                </a:lnTo>
                <a:lnTo>
                  <a:pt x="11702" y="7483"/>
                </a:lnTo>
                <a:lnTo>
                  <a:pt x="11628" y="7373"/>
                </a:lnTo>
                <a:lnTo>
                  <a:pt x="11628" y="7190"/>
                </a:lnTo>
                <a:close/>
                <a:moveTo>
                  <a:pt x="4329" y="4402"/>
                </a:moveTo>
                <a:lnTo>
                  <a:pt x="4255" y="4476"/>
                </a:lnTo>
                <a:lnTo>
                  <a:pt x="4035" y="4512"/>
                </a:lnTo>
                <a:lnTo>
                  <a:pt x="3815" y="4622"/>
                </a:lnTo>
                <a:lnTo>
                  <a:pt x="3632" y="4732"/>
                </a:lnTo>
                <a:lnTo>
                  <a:pt x="3448" y="4842"/>
                </a:lnTo>
                <a:lnTo>
                  <a:pt x="3265" y="4989"/>
                </a:lnTo>
                <a:lnTo>
                  <a:pt x="3082" y="5173"/>
                </a:lnTo>
                <a:lnTo>
                  <a:pt x="2971" y="5356"/>
                </a:lnTo>
                <a:lnTo>
                  <a:pt x="2825" y="5576"/>
                </a:lnTo>
                <a:lnTo>
                  <a:pt x="2715" y="5906"/>
                </a:lnTo>
                <a:lnTo>
                  <a:pt x="2641" y="6236"/>
                </a:lnTo>
                <a:lnTo>
                  <a:pt x="2641" y="6603"/>
                </a:lnTo>
                <a:lnTo>
                  <a:pt x="2678" y="6933"/>
                </a:lnTo>
                <a:lnTo>
                  <a:pt x="2825" y="7263"/>
                </a:lnTo>
                <a:lnTo>
                  <a:pt x="3008" y="7520"/>
                </a:lnTo>
                <a:lnTo>
                  <a:pt x="3118" y="7667"/>
                </a:lnTo>
                <a:lnTo>
                  <a:pt x="3265" y="7740"/>
                </a:lnTo>
                <a:lnTo>
                  <a:pt x="3412" y="7850"/>
                </a:lnTo>
                <a:lnTo>
                  <a:pt x="3595" y="7887"/>
                </a:lnTo>
                <a:lnTo>
                  <a:pt x="3962" y="7997"/>
                </a:lnTo>
                <a:lnTo>
                  <a:pt x="4292" y="8034"/>
                </a:lnTo>
                <a:lnTo>
                  <a:pt x="4659" y="7997"/>
                </a:lnTo>
                <a:lnTo>
                  <a:pt x="5026" y="7960"/>
                </a:lnTo>
                <a:lnTo>
                  <a:pt x="5356" y="7850"/>
                </a:lnTo>
                <a:lnTo>
                  <a:pt x="5686" y="7704"/>
                </a:lnTo>
                <a:lnTo>
                  <a:pt x="5979" y="7483"/>
                </a:lnTo>
                <a:lnTo>
                  <a:pt x="6236" y="7227"/>
                </a:lnTo>
                <a:lnTo>
                  <a:pt x="6383" y="6933"/>
                </a:lnTo>
                <a:lnTo>
                  <a:pt x="6456" y="6640"/>
                </a:lnTo>
                <a:lnTo>
                  <a:pt x="6530" y="6346"/>
                </a:lnTo>
                <a:lnTo>
                  <a:pt x="6493" y="6016"/>
                </a:lnTo>
                <a:lnTo>
                  <a:pt x="6420" y="5759"/>
                </a:lnTo>
                <a:lnTo>
                  <a:pt x="6273" y="5503"/>
                </a:lnTo>
                <a:lnTo>
                  <a:pt x="6163" y="5393"/>
                </a:lnTo>
                <a:lnTo>
                  <a:pt x="5979" y="5246"/>
                </a:lnTo>
                <a:lnTo>
                  <a:pt x="5833" y="5099"/>
                </a:lnTo>
                <a:lnTo>
                  <a:pt x="5796" y="5026"/>
                </a:lnTo>
                <a:lnTo>
                  <a:pt x="5796" y="4952"/>
                </a:lnTo>
                <a:lnTo>
                  <a:pt x="5759" y="4879"/>
                </a:lnTo>
                <a:lnTo>
                  <a:pt x="5723" y="4806"/>
                </a:lnTo>
                <a:lnTo>
                  <a:pt x="5649" y="4732"/>
                </a:lnTo>
                <a:lnTo>
                  <a:pt x="5539" y="4696"/>
                </a:lnTo>
                <a:lnTo>
                  <a:pt x="5209" y="4659"/>
                </a:lnTo>
                <a:lnTo>
                  <a:pt x="5136" y="4586"/>
                </a:lnTo>
                <a:lnTo>
                  <a:pt x="5136" y="4512"/>
                </a:lnTo>
                <a:lnTo>
                  <a:pt x="5062" y="4439"/>
                </a:lnTo>
                <a:lnTo>
                  <a:pt x="4585" y="4439"/>
                </a:lnTo>
                <a:lnTo>
                  <a:pt x="4475" y="4402"/>
                </a:lnTo>
                <a:close/>
                <a:moveTo>
                  <a:pt x="1761" y="7447"/>
                </a:moveTo>
                <a:lnTo>
                  <a:pt x="1908" y="7483"/>
                </a:lnTo>
                <a:lnTo>
                  <a:pt x="2054" y="7520"/>
                </a:lnTo>
                <a:lnTo>
                  <a:pt x="2164" y="7630"/>
                </a:lnTo>
                <a:lnTo>
                  <a:pt x="2275" y="7740"/>
                </a:lnTo>
                <a:lnTo>
                  <a:pt x="2348" y="7887"/>
                </a:lnTo>
                <a:lnTo>
                  <a:pt x="2348" y="8070"/>
                </a:lnTo>
                <a:lnTo>
                  <a:pt x="2348" y="8107"/>
                </a:lnTo>
                <a:lnTo>
                  <a:pt x="2311" y="8144"/>
                </a:lnTo>
                <a:lnTo>
                  <a:pt x="2238" y="8144"/>
                </a:lnTo>
                <a:lnTo>
                  <a:pt x="2128" y="8070"/>
                </a:lnTo>
                <a:lnTo>
                  <a:pt x="2018" y="7960"/>
                </a:lnTo>
                <a:lnTo>
                  <a:pt x="1908" y="7814"/>
                </a:lnTo>
                <a:lnTo>
                  <a:pt x="1724" y="7520"/>
                </a:lnTo>
                <a:lnTo>
                  <a:pt x="1651" y="7447"/>
                </a:lnTo>
                <a:close/>
                <a:moveTo>
                  <a:pt x="14233" y="7630"/>
                </a:moveTo>
                <a:lnTo>
                  <a:pt x="14159" y="7667"/>
                </a:lnTo>
                <a:lnTo>
                  <a:pt x="14123" y="7740"/>
                </a:lnTo>
                <a:lnTo>
                  <a:pt x="14013" y="7960"/>
                </a:lnTo>
                <a:lnTo>
                  <a:pt x="14013" y="8070"/>
                </a:lnTo>
                <a:lnTo>
                  <a:pt x="14049" y="8180"/>
                </a:lnTo>
                <a:lnTo>
                  <a:pt x="14086" y="8254"/>
                </a:lnTo>
                <a:lnTo>
                  <a:pt x="14159" y="8290"/>
                </a:lnTo>
                <a:lnTo>
                  <a:pt x="14306" y="8290"/>
                </a:lnTo>
                <a:lnTo>
                  <a:pt x="14416" y="8254"/>
                </a:lnTo>
                <a:lnTo>
                  <a:pt x="14453" y="8180"/>
                </a:lnTo>
                <a:lnTo>
                  <a:pt x="14490" y="8107"/>
                </a:lnTo>
                <a:lnTo>
                  <a:pt x="14490" y="7997"/>
                </a:lnTo>
                <a:lnTo>
                  <a:pt x="14490" y="7924"/>
                </a:lnTo>
                <a:lnTo>
                  <a:pt x="14490" y="7777"/>
                </a:lnTo>
                <a:lnTo>
                  <a:pt x="14453" y="7704"/>
                </a:lnTo>
                <a:lnTo>
                  <a:pt x="14416" y="7667"/>
                </a:lnTo>
                <a:lnTo>
                  <a:pt x="14306" y="7630"/>
                </a:lnTo>
                <a:close/>
                <a:moveTo>
                  <a:pt x="7410" y="6236"/>
                </a:moveTo>
                <a:lnTo>
                  <a:pt x="7300" y="6310"/>
                </a:lnTo>
                <a:lnTo>
                  <a:pt x="7227" y="6346"/>
                </a:lnTo>
                <a:lnTo>
                  <a:pt x="7190" y="6420"/>
                </a:lnTo>
                <a:lnTo>
                  <a:pt x="7153" y="6566"/>
                </a:lnTo>
                <a:lnTo>
                  <a:pt x="7153" y="6750"/>
                </a:lnTo>
                <a:lnTo>
                  <a:pt x="7190" y="6933"/>
                </a:lnTo>
                <a:lnTo>
                  <a:pt x="7227" y="7007"/>
                </a:lnTo>
                <a:lnTo>
                  <a:pt x="7300" y="7080"/>
                </a:lnTo>
                <a:lnTo>
                  <a:pt x="7667" y="7153"/>
                </a:lnTo>
                <a:lnTo>
                  <a:pt x="7410" y="7373"/>
                </a:lnTo>
                <a:lnTo>
                  <a:pt x="7263" y="7520"/>
                </a:lnTo>
                <a:lnTo>
                  <a:pt x="7190" y="7593"/>
                </a:lnTo>
                <a:lnTo>
                  <a:pt x="7153" y="7704"/>
                </a:lnTo>
                <a:lnTo>
                  <a:pt x="7153" y="7887"/>
                </a:lnTo>
                <a:lnTo>
                  <a:pt x="7227" y="8070"/>
                </a:lnTo>
                <a:lnTo>
                  <a:pt x="7337" y="8180"/>
                </a:lnTo>
                <a:lnTo>
                  <a:pt x="7483" y="8290"/>
                </a:lnTo>
                <a:lnTo>
                  <a:pt x="7520" y="8400"/>
                </a:lnTo>
                <a:lnTo>
                  <a:pt x="7557" y="8474"/>
                </a:lnTo>
                <a:lnTo>
                  <a:pt x="7593" y="8511"/>
                </a:lnTo>
                <a:lnTo>
                  <a:pt x="7740" y="8511"/>
                </a:lnTo>
                <a:lnTo>
                  <a:pt x="7813" y="8437"/>
                </a:lnTo>
                <a:lnTo>
                  <a:pt x="7850" y="8364"/>
                </a:lnTo>
                <a:lnTo>
                  <a:pt x="7923" y="8217"/>
                </a:lnTo>
                <a:lnTo>
                  <a:pt x="7923" y="8144"/>
                </a:lnTo>
                <a:lnTo>
                  <a:pt x="7887" y="8070"/>
                </a:lnTo>
                <a:lnTo>
                  <a:pt x="7850" y="7997"/>
                </a:lnTo>
                <a:lnTo>
                  <a:pt x="7777" y="7960"/>
                </a:lnTo>
                <a:lnTo>
                  <a:pt x="7667" y="7924"/>
                </a:lnTo>
                <a:lnTo>
                  <a:pt x="7630" y="7887"/>
                </a:lnTo>
                <a:lnTo>
                  <a:pt x="7630" y="7814"/>
                </a:lnTo>
                <a:lnTo>
                  <a:pt x="7630" y="7777"/>
                </a:lnTo>
                <a:lnTo>
                  <a:pt x="7703" y="7667"/>
                </a:lnTo>
                <a:lnTo>
                  <a:pt x="7850" y="7593"/>
                </a:lnTo>
                <a:lnTo>
                  <a:pt x="7997" y="7410"/>
                </a:lnTo>
                <a:lnTo>
                  <a:pt x="8107" y="7190"/>
                </a:lnTo>
                <a:lnTo>
                  <a:pt x="8107" y="7080"/>
                </a:lnTo>
                <a:lnTo>
                  <a:pt x="8070" y="6970"/>
                </a:lnTo>
                <a:lnTo>
                  <a:pt x="8034" y="6897"/>
                </a:lnTo>
                <a:lnTo>
                  <a:pt x="7960" y="6823"/>
                </a:lnTo>
                <a:lnTo>
                  <a:pt x="7740" y="6750"/>
                </a:lnTo>
                <a:lnTo>
                  <a:pt x="7520" y="6713"/>
                </a:lnTo>
                <a:lnTo>
                  <a:pt x="7557" y="6566"/>
                </a:lnTo>
                <a:lnTo>
                  <a:pt x="7593" y="6493"/>
                </a:lnTo>
                <a:lnTo>
                  <a:pt x="7667" y="6456"/>
                </a:lnTo>
                <a:lnTo>
                  <a:pt x="7703" y="6383"/>
                </a:lnTo>
                <a:lnTo>
                  <a:pt x="7667" y="6310"/>
                </a:lnTo>
                <a:lnTo>
                  <a:pt x="7593" y="6236"/>
                </a:lnTo>
                <a:close/>
                <a:moveTo>
                  <a:pt x="1651" y="6897"/>
                </a:moveTo>
                <a:lnTo>
                  <a:pt x="1578" y="6933"/>
                </a:lnTo>
                <a:lnTo>
                  <a:pt x="1541" y="7007"/>
                </a:lnTo>
                <a:lnTo>
                  <a:pt x="1504" y="7080"/>
                </a:lnTo>
                <a:lnTo>
                  <a:pt x="1504" y="7227"/>
                </a:lnTo>
                <a:lnTo>
                  <a:pt x="1541" y="7300"/>
                </a:lnTo>
                <a:lnTo>
                  <a:pt x="1578" y="7373"/>
                </a:lnTo>
                <a:lnTo>
                  <a:pt x="1541" y="7410"/>
                </a:lnTo>
                <a:lnTo>
                  <a:pt x="1504" y="7410"/>
                </a:lnTo>
                <a:lnTo>
                  <a:pt x="1468" y="7483"/>
                </a:lnTo>
                <a:lnTo>
                  <a:pt x="1431" y="7557"/>
                </a:lnTo>
                <a:lnTo>
                  <a:pt x="1468" y="7814"/>
                </a:lnTo>
                <a:lnTo>
                  <a:pt x="1578" y="8034"/>
                </a:lnTo>
                <a:lnTo>
                  <a:pt x="1724" y="8254"/>
                </a:lnTo>
                <a:lnTo>
                  <a:pt x="1908" y="8437"/>
                </a:lnTo>
                <a:lnTo>
                  <a:pt x="2128" y="8547"/>
                </a:lnTo>
                <a:lnTo>
                  <a:pt x="2238" y="8584"/>
                </a:lnTo>
                <a:lnTo>
                  <a:pt x="2348" y="8621"/>
                </a:lnTo>
                <a:lnTo>
                  <a:pt x="2458" y="8621"/>
                </a:lnTo>
                <a:lnTo>
                  <a:pt x="2568" y="8547"/>
                </a:lnTo>
                <a:lnTo>
                  <a:pt x="2641" y="8474"/>
                </a:lnTo>
                <a:lnTo>
                  <a:pt x="2715" y="8364"/>
                </a:lnTo>
                <a:lnTo>
                  <a:pt x="2788" y="8144"/>
                </a:lnTo>
                <a:lnTo>
                  <a:pt x="2788" y="7960"/>
                </a:lnTo>
                <a:lnTo>
                  <a:pt x="2751" y="7740"/>
                </a:lnTo>
                <a:lnTo>
                  <a:pt x="2678" y="7557"/>
                </a:lnTo>
                <a:lnTo>
                  <a:pt x="2531" y="7373"/>
                </a:lnTo>
                <a:lnTo>
                  <a:pt x="2385" y="7227"/>
                </a:lnTo>
                <a:lnTo>
                  <a:pt x="2201" y="7117"/>
                </a:lnTo>
                <a:lnTo>
                  <a:pt x="1981" y="7043"/>
                </a:lnTo>
                <a:lnTo>
                  <a:pt x="1908" y="6933"/>
                </a:lnTo>
                <a:lnTo>
                  <a:pt x="1834" y="6897"/>
                </a:lnTo>
                <a:close/>
                <a:moveTo>
                  <a:pt x="14306" y="7227"/>
                </a:moveTo>
                <a:lnTo>
                  <a:pt x="14453" y="7263"/>
                </a:lnTo>
                <a:lnTo>
                  <a:pt x="14563" y="7300"/>
                </a:lnTo>
                <a:lnTo>
                  <a:pt x="14636" y="7410"/>
                </a:lnTo>
                <a:lnTo>
                  <a:pt x="14673" y="7520"/>
                </a:lnTo>
                <a:lnTo>
                  <a:pt x="14673" y="7667"/>
                </a:lnTo>
                <a:lnTo>
                  <a:pt x="14673" y="7814"/>
                </a:lnTo>
                <a:lnTo>
                  <a:pt x="14600" y="8070"/>
                </a:lnTo>
                <a:lnTo>
                  <a:pt x="14490" y="8290"/>
                </a:lnTo>
                <a:lnTo>
                  <a:pt x="14343" y="8511"/>
                </a:lnTo>
                <a:lnTo>
                  <a:pt x="14269" y="8584"/>
                </a:lnTo>
                <a:lnTo>
                  <a:pt x="14196" y="8621"/>
                </a:lnTo>
                <a:lnTo>
                  <a:pt x="14123" y="8621"/>
                </a:lnTo>
                <a:lnTo>
                  <a:pt x="14049" y="8584"/>
                </a:lnTo>
                <a:lnTo>
                  <a:pt x="14013" y="8547"/>
                </a:lnTo>
                <a:lnTo>
                  <a:pt x="13976" y="8474"/>
                </a:lnTo>
                <a:lnTo>
                  <a:pt x="13903" y="8290"/>
                </a:lnTo>
                <a:lnTo>
                  <a:pt x="13939" y="8034"/>
                </a:lnTo>
                <a:lnTo>
                  <a:pt x="13976" y="7777"/>
                </a:lnTo>
                <a:lnTo>
                  <a:pt x="14086" y="7263"/>
                </a:lnTo>
                <a:lnTo>
                  <a:pt x="14306" y="7227"/>
                </a:lnTo>
                <a:close/>
                <a:moveTo>
                  <a:pt x="14233" y="6750"/>
                </a:moveTo>
                <a:lnTo>
                  <a:pt x="14123" y="6786"/>
                </a:lnTo>
                <a:lnTo>
                  <a:pt x="13866" y="6786"/>
                </a:lnTo>
                <a:lnTo>
                  <a:pt x="13829" y="6823"/>
                </a:lnTo>
                <a:lnTo>
                  <a:pt x="13756" y="6933"/>
                </a:lnTo>
                <a:lnTo>
                  <a:pt x="13609" y="7373"/>
                </a:lnTo>
                <a:lnTo>
                  <a:pt x="13499" y="7850"/>
                </a:lnTo>
                <a:lnTo>
                  <a:pt x="13462" y="8107"/>
                </a:lnTo>
                <a:lnTo>
                  <a:pt x="13462" y="8327"/>
                </a:lnTo>
                <a:lnTo>
                  <a:pt x="13499" y="8584"/>
                </a:lnTo>
                <a:lnTo>
                  <a:pt x="13572" y="8804"/>
                </a:lnTo>
                <a:lnTo>
                  <a:pt x="13683" y="8914"/>
                </a:lnTo>
                <a:lnTo>
                  <a:pt x="13829" y="9024"/>
                </a:lnTo>
                <a:lnTo>
                  <a:pt x="13976" y="9097"/>
                </a:lnTo>
                <a:lnTo>
                  <a:pt x="14123" y="9134"/>
                </a:lnTo>
                <a:lnTo>
                  <a:pt x="14343" y="9097"/>
                </a:lnTo>
                <a:lnTo>
                  <a:pt x="14490" y="9024"/>
                </a:lnTo>
                <a:lnTo>
                  <a:pt x="14600" y="8877"/>
                </a:lnTo>
                <a:lnTo>
                  <a:pt x="14746" y="8731"/>
                </a:lnTo>
                <a:lnTo>
                  <a:pt x="14966" y="8400"/>
                </a:lnTo>
                <a:lnTo>
                  <a:pt x="15076" y="8180"/>
                </a:lnTo>
                <a:lnTo>
                  <a:pt x="15113" y="7997"/>
                </a:lnTo>
                <a:lnTo>
                  <a:pt x="15150" y="7814"/>
                </a:lnTo>
                <a:lnTo>
                  <a:pt x="15150" y="7593"/>
                </a:lnTo>
                <a:lnTo>
                  <a:pt x="15113" y="7410"/>
                </a:lnTo>
                <a:lnTo>
                  <a:pt x="15040" y="7190"/>
                </a:lnTo>
                <a:lnTo>
                  <a:pt x="15003" y="7080"/>
                </a:lnTo>
                <a:lnTo>
                  <a:pt x="14893" y="7007"/>
                </a:lnTo>
                <a:lnTo>
                  <a:pt x="14673" y="6823"/>
                </a:lnTo>
                <a:lnTo>
                  <a:pt x="14526" y="6786"/>
                </a:lnTo>
                <a:lnTo>
                  <a:pt x="14379" y="6750"/>
                </a:lnTo>
                <a:close/>
                <a:moveTo>
                  <a:pt x="6273" y="7887"/>
                </a:moveTo>
                <a:lnTo>
                  <a:pt x="6199" y="7924"/>
                </a:lnTo>
                <a:lnTo>
                  <a:pt x="6126" y="7997"/>
                </a:lnTo>
                <a:lnTo>
                  <a:pt x="5979" y="8107"/>
                </a:lnTo>
                <a:lnTo>
                  <a:pt x="5869" y="8290"/>
                </a:lnTo>
                <a:lnTo>
                  <a:pt x="5796" y="8474"/>
                </a:lnTo>
                <a:lnTo>
                  <a:pt x="5796" y="8584"/>
                </a:lnTo>
                <a:lnTo>
                  <a:pt x="5833" y="8657"/>
                </a:lnTo>
                <a:lnTo>
                  <a:pt x="5906" y="8694"/>
                </a:lnTo>
                <a:lnTo>
                  <a:pt x="6236" y="8694"/>
                </a:lnTo>
                <a:lnTo>
                  <a:pt x="6420" y="8767"/>
                </a:lnTo>
                <a:lnTo>
                  <a:pt x="6199" y="9024"/>
                </a:lnTo>
                <a:lnTo>
                  <a:pt x="6199" y="9061"/>
                </a:lnTo>
                <a:lnTo>
                  <a:pt x="6199" y="9134"/>
                </a:lnTo>
                <a:lnTo>
                  <a:pt x="6236" y="9244"/>
                </a:lnTo>
                <a:lnTo>
                  <a:pt x="6346" y="9354"/>
                </a:lnTo>
                <a:lnTo>
                  <a:pt x="6456" y="9391"/>
                </a:lnTo>
                <a:lnTo>
                  <a:pt x="6713" y="9391"/>
                </a:lnTo>
                <a:lnTo>
                  <a:pt x="6786" y="9318"/>
                </a:lnTo>
                <a:lnTo>
                  <a:pt x="6860" y="9207"/>
                </a:lnTo>
                <a:lnTo>
                  <a:pt x="6823" y="9097"/>
                </a:lnTo>
                <a:lnTo>
                  <a:pt x="6750" y="9024"/>
                </a:lnTo>
                <a:lnTo>
                  <a:pt x="6860" y="8951"/>
                </a:lnTo>
                <a:lnTo>
                  <a:pt x="6933" y="8877"/>
                </a:lnTo>
                <a:lnTo>
                  <a:pt x="6933" y="8804"/>
                </a:lnTo>
                <a:lnTo>
                  <a:pt x="6933" y="8731"/>
                </a:lnTo>
                <a:lnTo>
                  <a:pt x="6896" y="8621"/>
                </a:lnTo>
                <a:lnTo>
                  <a:pt x="6750" y="8511"/>
                </a:lnTo>
                <a:lnTo>
                  <a:pt x="6603" y="8437"/>
                </a:lnTo>
                <a:lnTo>
                  <a:pt x="6456" y="8364"/>
                </a:lnTo>
                <a:lnTo>
                  <a:pt x="6273" y="8327"/>
                </a:lnTo>
                <a:lnTo>
                  <a:pt x="6346" y="8180"/>
                </a:lnTo>
                <a:lnTo>
                  <a:pt x="6420" y="8034"/>
                </a:lnTo>
                <a:lnTo>
                  <a:pt x="6420" y="7960"/>
                </a:lnTo>
                <a:lnTo>
                  <a:pt x="6383" y="7924"/>
                </a:lnTo>
                <a:lnTo>
                  <a:pt x="6346" y="7924"/>
                </a:lnTo>
                <a:lnTo>
                  <a:pt x="6273" y="7887"/>
                </a:lnTo>
                <a:close/>
                <a:moveTo>
                  <a:pt x="7630" y="551"/>
                </a:moveTo>
                <a:lnTo>
                  <a:pt x="7777" y="587"/>
                </a:lnTo>
                <a:lnTo>
                  <a:pt x="7923" y="661"/>
                </a:lnTo>
                <a:lnTo>
                  <a:pt x="8437" y="1101"/>
                </a:lnTo>
                <a:lnTo>
                  <a:pt x="8657" y="1321"/>
                </a:lnTo>
                <a:lnTo>
                  <a:pt x="8877" y="1578"/>
                </a:lnTo>
                <a:lnTo>
                  <a:pt x="9061" y="1834"/>
                </a:lnTo>
                <a:lnTo>
                  <a:pt x="9207" y="2128"/>
                </a:lnTo>
                <a:lnTo>
                  <a:pt x="9281" y="2421"/>
                </a:lnTo>
                <a:lnTo>
                  <a:pt x="9317" y="2752"/>
                </a:lnTo>
                <a:lnTo>
                  <a:pt x="9281" y="3082"/>
                </a:lnTo>
                <a:lnTo>
                  <a:pt x="9244" y="3375"/>
                </a:lnTo>
                <a:lnTo>
                  <a:pt x="9024" y="3962"/>
                </a:lnTo>
                <a:lnTo>
                  <a:pt x="8804" y="4512"/>
                </a:lnTo>
                <a:lnTo>
                  <a:pt x="8584" y="5099"/>
                </a:lnTo>
                <a:lnTo>
                  <a:pt x="8547" y="5356"/>
                </a:lnTo>
                <a:lnTo>
                  <a:pt x="8510" y="5613"/>
                </a:lnTo>
                <a:lnTo>
                  <a:pt x="8510" y="5869"/>
                </a:lnTo>
                <a:lnTo>
                  <a:pt x="8547" y="6163"/>
                </a:lnTo>
                <a:lnTo>
                  <a:pt x="8584" y="6310"/>
                </a:lnTo>
                <a:lnTo>
                  <a:pt x="8657" y="6493"/>
                </a:lnTo>
                <a:lnTo>
                  <a:pt x="8804" y="6823"/>
                </a:lnTo>
                <a:lnTo>
                  <a:pt x="8987" y="7117"/>
                </a:lnTo>
                <a:lnTo>
                  <a:pt x="9134" y="7447"/>
                </a:lnTo>
                <a:lnTo>
                  <a:pt x="9207" y="7777"/>
                </a:lnTo>
                <a:lnTo>
                  <a:pt x="9244" y="8144"/>
                </a:lnTo>
                <a:lnTo>
                  <a:pt x="9207" y="8474"/>
                </a:lnTo>
                <a:lnTo>
                  <a:pt x="9097" y="8804"/>
                </a:lnTo>
                <a:lnTo>
                  <a:pt x="8951" y="9134"/>
                </a:lnTo>
                <a:lnTo>
                  <a:pt x="8767" y="9428"/>
                </a:lnTo>
                <a:lnTo>
                  <a:pt x="8510" y="9684"/>
                </a:lnTo>
                <a:lnTo>
                  <a:pt x="8254" y="9904"/>
                </a:lnTo>
                <a:lnTo>
                  <a:pt x="7960" y="10051"/>
                </a:lnTo>
                <a:lnTo>
                  <a:pt x="7667" y="10198"/>
                </a:lnTo>
                <a:lnTo>
                  <a:pt x="7373" y="10308"/>
                </a:lnTo>
                <a:lnTo>
                  <a:pt x="7043" y="10345"/>
                </a:lnTo>
                <a:lnTo>
                  <a:pt x="6676" y="10418"/>
                </a:lnTo>
                <a:lnTo>
                  <a:pt x="6493" y="10381"/>
                </a:lnTo>
                <a:lnTo>
                  <a:pt x="6309" y="10345"/>
                </a:lnTo>
                <a:lnTo>
                  <a:pt x="6163" y="10235"/>
                </a:lnTo>
                <a:lnTo>
                  <a:pt x="6016" y="10088"/>
                </a:lnTo>
                <a:lnTo>
                  <a:pt x="5906" y="9941"/>
                </a:lnTo>
                <a:lnTo>
                  <a:pt x="5759" y="9831"/>
                </a:lnTo>
                <a:lnTo>
                  <a:pt x="5649" y="9758"/>
                </a:lnTo>
                <a:lnTo>
                  <a:pt x="5502" y="9684"/>
                </a:lnTo>
                <a:lnTo>
                  <a:pt x="5209" y="9611"/>
                </a:lnTo>
                <a:lnTo>
                  <a:pt x="4916" y="9611"/>
                </a:lnTo>
                <a:lnTo>
                  <a:pt x="4622" y="9684"/>
                </a:lnTo>
                <a:lnTo>
                  <a:pt x="3999" y="9868"/>
                </a:lnTo>
                <a:lnTo>
                  <a:pt x="3705" y="9978"/>
                </a:lnTo>
                <a:lnTo>
                  <a:pt x="3412" y="10051"/>
                </a:lnTo>
                <a:lnTo>
                  <a:pt x="3118" y="10088"/>
                </a:lnTo>
                <a:lnTo>
                  <a:pt x="2825" y="10051"/>
                </a:lnTo>
                <a:lnTo>
                  <a:pt x="2495" y="10014"/>
                </a:lnTo>
                <a:lnTo>
                  <a:pt x="2201" y="9904"/>
                </a:lnTo>
                <a:lnTo>
                  <a:pt x="1944" y="9794"/>
                </a:lnTo>
                <a:lnTo>
                  <a:pt x="1651" y="9648"/>
                </a:lnTo>
                <a:lnTo>
                  <a:pt x="1394" y="9464"/>
                </a:lnTo>
                <a:lnTo>
                  <a:pt x="1174" y="9281"/>
                </a:lnTo>
                <a:lnTo>
                  <a:pt x="954" y="8987"/>
                </a:lnTo>
                <a:lnTo>
                  <a:pt x="771" y="8694"/>
                </a:lnTo>
                <a:lnTo>
                  <a:pt x="624" y="8364"/>
                </a:lnTo>
                <a:lnTo>
                  <a:pt x="550" y="8034"/>
                </a:lnTo>
                <a:lnTo>
                  <a:pt x="514" y="7667"/>
                </a:lnTo>
                <a:lnTo>
                  <a:pt x="514" y="7337"/>
                </a:lnTo>
                <a:lnTo>
                  <a:pt x="587" y="6970"/>
                </a:lnTo>
                <a:lnTo>
                  <a:pt x="661" y="6640"/>
                </a:lnTo>
                <a:lnTo>
                  <a:pt x="807" y="6310"/>
                </a:lnTo>
                <a:lnTo>
                  <a:pt x="991" y="6016"/>
                </a:lnTo>
                <a:lnTo>
                  <a:pt x="1211" y="5759"/>
                </a:lnTo>
                <a:lnTo>
                  <a:pt x="1468" y="5539"/>
                </a:lnTo>
                <a:lnTo>
                  <a:pt x="2018" y="5099"/>
                </a:lnTo>
                <a:lnTo>
                  <a:pt x="2568" y="4622"/>
                </a:lnTo>
                <a:lnTo>
                  <a:pt x="2788" y="4366"/>
                </a:lnTo>
                <a:lnTo>
                  <a:pt x="2971" y="4109"/>
                </a:lnTo>
                <a:lnTo>
                  <a:pt x="3082" y="3815"/>
                </a:lnTo>
                <a:lnTo>
                  <a:pt x="3192" y="3485"/>
                </a:lnTo>
                <a:lnTo>
                  <a:pt x="3265" y="3118"/>
                </a:lnTo>
                <a:lnTo>
                  <a:pt x="3302" y="2715"/>
                </a:lnTo>
                <a:lnTo>
                  <a:pt x="3375" y="2348"/>
                </a:lnTo>
                <a:lnTo>
                  <a:pt x="3448" y="2165"/>
                </a:lnTo>
                <a:lnTo>
                  <a:pt x="3558" y="1981"/>
                </a:lnTo>
                <a:lnTo>
                  <a:pt x="3705" y="1798"/>
                </a:lnTo>
                <a:lnTo>
                  <a:pt x="3852" y="1651"/>
                </a:lnTo>
                <a:lnTo>
                  <a:pt x="4072" y="1541"/>
                </a:lnTo>
                <a:lnTo>
                  <a:pt x="4292" y="1468"/>
                </a:lnTo>
                <a:lnTo>
                  <a:pt x="4512" y="1431"/>
                </a:lnTo>
                <a:lnTo>
                  <a:pt x="4769" y="1394"/>
                </a:lnTo>
                <a:lnTo>
                  <a:pt x="4989" y="1394"/>
                </a:lnTo>
                <a:lnTo>
                  <a:pt x="5209" y="1468"/>
                </a:lnTo>
                <a:lnTo>
                  <a:pt x="4952" y="1688"/>
                </a:lnTo>
                <a:lnTo>
                  <a:pt x="4916" y="1761"/>
                </a:lnTo>
                <a:lnTo>
                  <a:pt x="4879" y="1834"/>
                </a:lnTo>
                <a:lnTo>
                  <a:pt x="4916" y="1981"/>
                </a:lnTo>
                <a:lnTo>
                  <a:pt x="4989" y="2091"/>
                </a:lnTo>
                <a:lnTo>
                  <a:pt x="5062" y="2128"/>
                </a:lnTo>
                <a:lnTo>
                  <a:pt x="5136" y="2128"/>
                </a:lnTo>
                <a:lnTo>
                  <a:pt x="5319" y="2091"/>
                </a:lnTo>
                <a:lnTo>
                  <a:pt x="5429" y="2018"/>
                </a:lnTo>
                <a:lnTo>
                  <a:pt x="5539" y="1945"/>
                </a:lnTo>
                <a:lnTo>
                  <a:pt x="5613" y="1798"/>
                </a:lnTo>
                <a:lnTo>
                  <a:pt x="5759" y="1651"/>
                </a:lnTo>
                <a:lnTo>
                  <a:pt x="5833" y="1614"/>
                </a:lnTo>
                <a:lnTo>
                  <a:pt x="5869" y="1578"/>
                </a:lnTo>
                <a:lnTo>
                  <a:pt x="6420" y="1138"/>
                </a:lnTo>
                <a:lnTo>
                  <a:pt x="7006" y="771"/>
                </a:lnTo>
                <a:lnTo>
                  <a:pt x="7337" y="624"/>
                </a:lnTo>
                <a:lnTo>
                  <a:pt x="7483" y="551"/>
                </a:lnTo>
                <a:close/>
                <a:moveTo>
                  <a:pt x="10821" y="9281"/>
                </a:moveTo>
                <a:lnTo>
                  <a:pt x="10968" y="9538"/>
                </a:lnTo>
                <a:lnTo>
                  <a:pt x="11115" y="9758"/>
                </a:lnTo>
                <a:lnTo>
                  <a:pt x="11335" y="9978"/>
                </a:lnTo>
                <a:lnTo>
                  <a:pt x="11592" y="10161"/>
                </a:lnTo>
                <a:lnTo>
                  <a:pt x="11408" y="10418"/>
                </a:lnTo>
                <a:lnTo>
                  <a:pt x="11188" y="10198"/>
                </a:lnTo>
                <a:lnTo>
                  <a:pt x="10968" y="9978"/>
                </a:lnTo>
                <a:lnTo>
                  <a:pt x="10711" y="9831"/>
                </a:lnTo>
                <a:lnTo>
                  <a:pt x="10455" y="9648"/>
                </a:lnTo>
                <a:lnTo>
                  <a:pt x="10601" y="9464"/>
                </a:lnTo>
                <a:lnTo>
                  <a:pt x="10821" y="9281"/>
                </a:lnTo>
                <a:close/>
                <a:moveTo>
                  <a:pt x="13903" y="9941"/>
                </a:moveTo>
                <a:lnTo>
                  <a:pt x="13829" y="9978"/>
                </a:lnTo>
                <a:lnTo>
                  <a:pt x="13756" y="10014"/>
                </a:lnTo>
                <a:lnTo>
                  <a:pt x="13719" y="10014"/>
                </a:lnTo>
                <a:lnTo>
                  <a:pt x="13719" y="10051"/>
                </a:lnTo>
                <a:lnTo>
                  <a:pt x="13646" y="10161"/>
                </a:lnTo>
                <a:lnTo>
                  <a:pt x="13609" y="10271"/>
                </a:lnTo>
                <a:lnTo>
                  <a:pt x="13646" y="10418"/>
                </a:lnTo>
                <a:lnTo>
                  <a:pt x="13719" y="10565"/>
                </a:lnTo>
                <a:lnTo>
                  <a:pt x="13829" y="10638"/>
                </a:lnTo>
                <a:lnTo>
                  <a:pt x="13939" y="10675"/>
                </a:lnTo>
                <a:lnTo>
                  <a:pt x="14049" y="10638"/>
                </a:lnTo>
                <a:lnTo>
                  <a:pt x="14159" y="10601"/>
                </a:lnTo>
                <a:lnTo>
                  <a:pt x="14269" y="10491"/>
                </a:lnTo>
                <a:lnTo>
                  <a:pt x="14343" y="10418"/>
                </a:lnTo>
                <a:lnTo>
                  <a:pt x="14379" y="10308"/>
                </a:lnTo>
                <a:lnTo>
                  <a:pt x="14379" y="10271"/>
                </a:lnTo>
                <a:lnTo>
                  <a:pt x="14379" y="10198"/>
                </a:lnTo>
                <a:lnTo>
                  <a:pt x="14306" y="10124"/>
                </a:lnTo>
                <a:lnTo>
                  <a:pt x="14233" y="10051"/>
                </a:lnTo>
                <a:lnTo>
                  <a:pt x="14159" y="10014"/>
                </a:lnTo>
                <a:lnTo>
                  <a:pt x="14086" y="9978"/>
                </a:lnTo>
                <a:lnTo>
                  <a:pt x="13939" y="9941"/>
                </a:lnTo>
                <a:close/>
                <a:moveTo>
                  <a:pt x="7593" y="0"/>
                </a:moveTo>
                <a:lnTo>
                  <a:pt x="7447" y="37"/>
                </a:lnTo>
                <a:lnTo>
                  <a:pt x="7190" y="110"/>
                </a:lnTo>
                <a:lnTo>
                  <a:pt x="6970" y="221"/>
                </a:lnTo>
                <a:lnTo>
                  <a:pt x="6566" y="441"/>
                </a:lnTo>
                <a:lnTo>
                  <a:pt x="6199" y="697"/>
                </a:lnTo>
                <a:lnTo>
                  <a:pt x="5502" y="1211"/>
                </a:lnTo>
                <a:lnTo>
                  <a:pt x="5209" y="1064"/>
                </a:lnTo>
                <a:lnTo>
                  <a:pt x="4916" y="991"/>
                </a:lnTo>
                <a:lnTo>
                  <a:pt x="4585" y="991"/>
                </a:lnTo>
                <a:lnTo>
                  <a:pt x="4255" y="1027"/>
                </a:lnTo>
                <a:lnTo>
                  <a:pt x="3999" y="1101"/>
                </a:lnTo>
                <a:lnTo>
                  <a:pt x="3778" y="1211"/>
                </a:lnTo>
                <a:lnTo>
                  <a:pt x="3595" y="1358"/>
                </a:lnTo>
                <a:lnTo>
                  <a:pt x="3412" y="1504"/>
                </a:lnTo>
                <a:lnTo>
                  <a:pt x="3228" y="1688"/>
                </a:lnTo>
                <a:lnTo>
                  <a:pt x="3118" y="1908"/>
                </a:lnTo>
                <a:lnTo>
                  <a:pt x="3008" y="2128"/>
                </a:lnTo>
                <a:lnTo>
                  <a:pt x="2935" y="2348"/>
                </a:lnTo>
                <a:lnTo>
                  <a:pt x="2861" y="2678"/>
                </a:lnTo>
                <a:lnTo>
                  <a:pt x="2788" y="3008"/>
                </a:lnTo>
                <a:lnTo>
                  <a:pt x="2751" y="3338"/>
                </a:lnTo>
                <a:lnTo>
                  <a:pt x="2641" y="3669"/>
                </a:lnTo>
                <a:lnTo>
                  <a:pt x="2605" y="3852"/>
                </a:lnTo>
                <a:lnTo>
                  <a:pt x="2495" y="3999"/>
                </a:lnTo>
                <a:lnTo>
                  <a:pt x="2275" y="4255"/>
                </a:lnTo>
                <a:lnTo>
                  <a:pt x="2018" y="4476"/>
                </a:lnTo>
                <a:lnTo>
                  <a:pt x="1761" y="4696"/>
                </a:lnTo>
                <a:lnTo>
                  <a:pt x="1284" y="5062"/>
                </a:lnTo>
                <a:lnTo>
                  <a:pt x="844" y="5466"/>
                </a:lnTo>
                <a:lnTo>
                  <a:pt x="661" y="5649"/>
                </a:lnTo>
                <a:lnTo>
                  <a:pt x="514" y="5906"/>
                </a:lnTo>
                <a:lnTo>
                  <a:pt x="367" y="6126"/>
                </a:lnTo>
                <a:lnTo>
                  <a:pt x="220" y="6420"/>
                </a:lnTo>
                <a:lnTo>
                  <a:pt x="110" y="6713"/>
                </a:lnTo>
                <a:lnTo>
                  <a:pt x="37" y="7007"/>
                </a:lnTo>
                <a:lnTo>
                  <a:pt x="0" y="7263"/>
                </a:lnTo>
                <a:lnTo>
                  <a:pt x="0" y="7557"/>
                </a:lnTo>
                <a:lnTo>
                  <a:pt x="37" y="7850"/>
                </a:lnTo>
                <a:lnTo>
                  <a:pt x="74" y="8144"/>
                </a:lnTo>
                <a:lnTo>
                  <a:pt x="147" y="8400"/>
                </a:lnTo>
                <a:lnTo>
                  <a:pt x="220" y="8657"/>
                </a:lnTo>
                <a:lnTo>
                  <a:pt x="367" y="8914"/>
                </a:lnTo>
                <a:lnTo>
                  <a:pt x="514" y="9171"/>
                </a:lnTo>
                <a:lnTo>
                  <a:pt x="661" y="9391"/>
                </a:lnTo>
                <a:lnTo>
                  <a:pt x="844" y="9611"/>
                </a:lnTo>
                <a:lnTo>
                  <a:pt x="1064" y="9831"/>
                </a:lnTo>
                <a:lnTo>
                  <a:pt x="1284" y="10014"/>
                </a:lnTo>
                <a:lnTo>
                  <a:pt x="1541" y="10161"/>
                </a:lnTo>
                <a:lnTo>
                  <a:pt x="1798" y="10308"/>
                </a:lnTo>
                <a:lnTo>
                  <a:pt x="2054" y="10381"/>
                </a:lnTo>
                <a:lnTo>
                  <a:pt x="2348" y="10491"/>
                </a:lnTo>
                <a:lnTo>
                  <a:pt x="2641" y="10528"/>
                </a:lnTo>
                <a:lnTo>
                  <a:pt x="2898" y="10565"/>
                </a:lnTo>
                <a:lnTo>
                  <a:pt x="3192" y="10565"/>
                </a:lnTo>
                <a:lnTo>
                  <a:pt x="3485" y="10528"/>
                </a:lnTo>
                <a:lnTo>
                  <a:pt x="3742" y="10491"/>
                </a:lnTo>
                <a:lnTo>
                  <a:pt x="4035" y="10418"/>
                </a:lnTo>
                <a:lnTo>
                  <a:pt x="4365" y="10271"/>
                </a:lnTo>
                <a:lnTo>
                  <a:pt x="4696" y="10161"/>
                </a:lnTo>
                <a:lnTo>
                  <a:pt x="4879" y="10124"/>
                </a:lnTo>
                <a:lnTo>
                  <a:pt x="5209" y="10124"/>
                </a:lnTo>
                <a:lnTo>
                  <a:pt x="5392" y="10161"/>
                </a:lnTo>
                <a:lnTo>
                  <a:pt x="5502" y="10271"/>
                </a:lnTo>
                <a:lnTo>
                  <a:pt x="5613" y="10381"/>
                </a:lnTo>
                <a:lnTo>
                  <a:pt x="5833" y="10601"/>
                </a:lnTo>
                <a:lnTo>
                  <a:pt x="5979" y="10711"/>
                </a:lnTo>
                <a:lnTo>
                  <a:pt x="6089" y="10785"/>
                </a:lnTo>
                <a:lnTo>
                  <a:pt x="6273" y="10858"/>
                </a:lnTo>
                <a:lnTo>
                  <a:pt x="6420" y="10895"/>
                </a:lnTo>
                <a:lnTo>
                  <a:pt x="6933" y="10895"/>
                </a:lnTo>
                <a:lnTo>
                  <a:pt x="7227" y="10858"/>
                </a:lnTo>
                <a:lnTo>
                  <a:pt x="7483" y="10821"/>
                </a:lnTo>
                <a:lnTo>
                  <a:pt x="7740" y="10748"/>
                </a:lnTo>
                <a:lnTo>
                  <a:pt x="7997" y="10638"/>
                </a:lnTo>
                <a:lnTo>
                  <a:pt x="8217" y="10528"/>
                </a:lnTo>
                <a:lnTo>
                  <a:pt x="8437" y="10381"/>
                </a:lnTo>
                <a:lnTo>
                  <a:pt x="8657" y="10198"/>
                </a:lnTo>
                <a:lnTo>
                  <a:pt x="8877" y="10014"/>
                </a:lnTo>
                <a:lnTo>
                  <a:pt x="9061" y="9831"/>
                </a:lnTo>
                <a:lnTo>
                  <a:pt x="9207" y="9611"/>
                </a:lnTo>
                <a:lnTo>
                  <a:pt x="9354" y="9391"/>
                </a:lnTo>
                <a:lnTo>
                  <a:pt x="9501" y="9171"/>
                </a:lnTo>
                <a:lnTo>
                  <a:pt x="9574" y="8914"/>
                </a:lnTo>
                <a:lnTo>
                  <a:pt x="9684" y="8694"/>
                </a:lnTo>
                <a:lnTo>
                  <a:pt x="9721" y="8400"/>
                </a:lnTo>
                <a:lnTo>
                  <a:pt x="9721" y="8144"/>
                </a:lnTo>
                <a:lnTo>
                  <a:pt x="9721" y="7887"/>
                </a:lnTo>
                <a:lnTo>
                  <a:pt x="9684" y="7630"/>
                </a:lnTo>
                <a:lnTo>
                  <a:pt x="9611" y="7373"/>
                </a:lnTo>
                <a:lnTo>
                  <a:pt x="9537" y="7117"/>
                </a:lnTo>
                <a:lnTo>
                  <a:pt x="9281" y="6640"/>
                </a:lnTo>
                <a:lnTo>
                  <a:pt x="9171" y="6383"/>
                </a:lnTo>
                <a:lnTo>
                  <a:pt x="9061" y="6090"/>
                </a:lnTo>
                <a:lnTo>
                  <a:pt x="9061" y="5833"/>
                </a:lnTo>
                <a:lnTo>
                  <a:pt x="9061" y="5576"/>
                </a:lnTo>
                <a:lnTo>
                  <a:pt x="9097" y="5319"/>
                </a:lnTo>
                <a:lnTo>
                  <a:pt x="9134" y="5062"/>
                </a:lnTo>
                <a:lnTo>
                  <a:pt x="9317" y="4512"/>
                </a:lnTo>
                <a:lnTo>
                  <a:pt x="9501" y="4035"/>
                </a:lnTo>
                <a:lnTo>
                  <a:pt x="9684" y="3559"/>
                </a:lnTo>
                <a:lnTo>
                  <a:pt x="9794" y="3082"/>
                </a:lnTo>
                <a:lnTo>
                  <a:pt x="9831" y="2825"/>
                </a:lnTo>
                <a:lnTo>
                  <a:pt x="9831" y="2568"/>
                </a:lnTo>
                <a:lnTo>
                  <a:pt x="9794" y="2311"/>
                </a:lnTo>
                <a:lnTo>
                  <a:pt x="9721" y="2055"/>
                </a:lnTo>
                <a:lnTo>
                  <a:pt x="9611" y="1834"/>
                </a:lnTo>
                <a:lnTo>
                  <a:pt x="9501" y="1578"/>
                </a:lnTo>
                <a:lnTo>
                  <a:pt x="9354" y="1358"/>
                </a:lnTo>
                <a:lnTo>
                  <a:pt x="9207" y="1174"/>
                </a:lnTo>
                <a:lnTo>
                  <a:pt x="8841" y="771"/>
                </a:lnTo>
                <a:lnTo>
                  <a:pt x="8400" y="404"/>
                </a:lnTo>
                <a:lnTo>
                  <a:pt x="7960" y="110"/>
                </a:lnTo>
                <a:lnTo>
                  <a:pt x="7850" y="37"/>
                </a:lnTo>
                <a:lnTo>
                  <a:pt x="7703" y="0"/>
                </a:lnTo>
                <a:close/>
                <a:moveTo>
                  <a:pt x="12912" y="10675"/>
                </a:moveTo>
                <a:lnTo>
                  <a:pt x="12839" y="10711"/>
                </a:lnTo>
                <a:lnTo>
                  <a:pt x="12765" y="10785"/>
                </a:lnTo>
                <a:lnTo>
                  <a:pt x="12729" y="10858"/>
                </a:lnTo>
                <a:lnTo>
                  <a:pt x="12729" y="11005"/>
                </a:lnTo>
                <a:lnTo>
                  <a:pt x="12765" y="11115"/>
                </a:lnTo>
                <a:lnTo>
                  <a:pt x="12876" y="11225"/>
                </a:lnTo>
                <a:lnTo>
                  <a:pt x="13022" y="11262"/>
                </a:lnTo>
                <a:lnTo>
                  <a:pt x="13132" y="11225"/>
                </a:lnTo>
                <a:lnTo>
                  <a:pt x="13242" y="11115"/>
                </a:lnTo>
                <a:lnTo>
                  <a:pt x="13279" y="11005"/>
                </a:lnTo>
                <a:lnTo>
                  <a:pt x="13279" y="10858"/>
                </a:lnTo>
                <a:lnTo>
                  <a:pt x="13242" y="10785"/>
                </a:lnTo>
                <a:lnTo>
                  <a:pt x="13169" y="10711"/>
                </a:lnTo>
                <a:lnTo>
                  <a:pt x="13096" y="10675"/>
                </a:lnTo>
                <a:close/>
                <a:moveTo>
                  <a:pt x="13572" y="11262"/>
                </a:moveTo>
                <a:lnTo>
                  <a:pt x="13499" y="11298"/>
                </a:lnTo>
                <a:lnTo>
                  <a:pt x="13462" y="11372"/>
                </a:lnTo>
                <a:lnTo>
                  <a:pt x="13389" y="11408"/>
                </a:lnTo>
                <a:lnTo>
                  <a:pt x="13316" y="11445"/>
                </a:lnTo>
                <a:lnTo>
                  <a:pt x="13242" y="11555"/>
                </a:lnTo>
                <a:lnTo>
                  <a:pt x="13242" y="11702"/>
                </a:lnTo>
                <a:lnTo>
                  <a:pt x="13242" y="11775"/>
                </a:lnTo>
                <a:lnTo>
                  <a:pt x="13279" y="11849"/>
                </a:lnTo>
                <a:lnTo>
                  <a:pt x="13352" y="11959"/>
                </a:lnTo>
                <a:lnTo>
                  <a:pt x="13609" y="11959"/>
                </a:lnTo>
                <a:lnTo>
                  <a:pt x="13719" y="11922"/>
                </a:lnTo>
                <a:lnTo>
                  <a:pt x="13829" y="11849"/>
                </a:lnTo>
                <a:lnTo>
                  <a:pt x="13866" y="11738"/>
                </a:lnTo>
                <a:lnTo>
                  <a:pt x="13939" y="11628"/>
                </a:lnTo>
                <a:lnTo>
                  <a:pt x="13939" y="11555"/>
                </a:lnTo>
                <a:lnTo>
                  <a:pt x="13939" y="11518"/>
                </a:lnTo>
                <a:lnTo>
                  <a:pt x="13903" y="11445"/>
                </a:lnTo>
                <a:lnTo>
                  <a:pt x="13866" y="11372"/>
                </a:lnTo>
                <a:lnTo>
                  <a:pt x="13829" y="11298"/>
                </a:lnTo>
                <a:lnTo>
                  <a:pt x="13719" y="11262"/>
                </a:lnTo>
                <a:close/>
                <a:moveTo>
                  <a:pt x="12215" y="11555"/>
                </a:moveTo>
                <a:lnTo>
                  <a:pt x="12142" y="11592"/>
                </a:lnTo>
                <a:lnTo>
                  <a:pt x="12069" y="11702"/>
                </a:lnTo>
                <a:lnTo>
                  <a:pt x="12032" y="11812"/>
                </a:lnTo>
                <a:lnTo>
                  <a:pt x="12032" y="11959"/>
                </a:lnTo>
                <a:lnTo>
                  <a:pt x="12032" y="12069"/>
                </a:lnTo>
                <a:lnTo>
                  <a:pt x="12105" y="12362"/>
                </a:lnTo>
                <a:lnTo>
                  <a:pt x="12252" y="12582"/>
                </a:lnTo>
                <a:lnTo>
                  <a:pt x="12325" y="12619"/>
                </a:lnTo>
                <a:lnTo>
                  <a:pt x="12399" y="12656"/>
                </a:lnTo>
                <a:lnTo>
                  <a:pt x="12509" y="12656"/>
                </a:lnTo>
                <a:lnTo>
                  <a:pt x="12582" y="12582"/>
                </a:lnTo>
                <a:lnTo>
                  <a:pt x="12619" y="12545"/>
                </a:lnTo>
                <a:lnTo>
                  <a:pt x="12692" y="12545"/>
                </a:lnTo>
                <a:lnTo>
                  <a:pt x="12802" y="12619"/>
                </a:lnTo>
                <a:lnTo>
                  <a:pt x="12876" y="12619"/>
                </a:lnTo>
                <a:lnTo>
                  <a:pt x="12949" y="12582"/>
                </a:lnTo>
                <a:lnTo>
                  <a:pt x="12986" y="12545"/>
                </a:lnTo>
                <a:lnTo>
                  <a:pt x="13022" y="12435"/>
                </a:lnTo>
                <a:lnTo>
                  <a:pt x="12986" y="12325"/>
                </a:lnTo>
                <a:lnTo>
                  <a:pt x="12912" y="12215"/>
                </a:lnTo>
                <a:lnTo>
                  <a:pt x="12802" y="12179"/>
                </a:lnTo>
                <a:lnTo>
                  <a:pt x="12655" y="12142"/>
                </a:lnTo>
                <a:lnTo>
                  <a:pt x="12545" y="12142"/>
                </a:lnTo>
                <a:lnTo>
                  <a:pt x="12472" y="12179"/>
                </a:lnTo>
                <a:lnTo>
                  <a:pt x="12399" y="12032"/>
                </a:lnTo>
                <a:lnTo>
                  <a:pt x="12399" y="11849"/>
                </a:lnTo>
                <a:lnTo>
                  <a:pt x="12399" y="11665"/>
                </a:lnTo>
                <a:lnTo>
                  <a:pt x="12362" y="11592"/>
                </a:lnTo>
                <a:lnTo>
                  <a:pt x="12289" y="11555"/>
                </a:lnTo>
                <a:close/>
                <a:moveTo>
                  <a:pt x="14049" y="5466"/>
                </a:moveTo>
                <a:lnTo>
                  <a:pt x="14196" y="5503"/>
                </a:lnTo>
                <a:lnTo>
                  <a:pt x="14490" y="5649"/>
                </a:lnTo>
                <a:lnTo>
                  <a:pt x="14673" y="5723"/>
                </a:lnTo>
                <a:lnTo>
                  <a:pt x="14930" y="5906"/>
                </a:lnTo>
                <a:lnTo>
                  <a:pt x="15150" y="6090"/>
                </a:lnTo>
                <a:lnTo>
                  <a:pt x="15370" y="6310"/>
                </a:lnTo>
                <a:lnTo>
                  <a:pt x="15590" y="6566"/>
                </a:lnTo>
                <a:lnTo>
                  <a:pt x="15773" y="6860"/>
                </a:lnTo>
                <a:lnTo>
                  <a:pt x="15883" y="7190"/>
                </a:lnTo>
                <a:lnTo>
                  <a:pt x="15993" y="7520"/>
                </a:lnTo>
                <a:lnTo>
                  <a:pt x="16067" y="7850"/>
                </a:lnTo>
                <a:lnTo>
                  <a:pt x="16104" y="8217"/>
                </a:lnTo>
                <a:lnTo>
                  <a:pt x="16104" y="8547"/>
                </a:lnTo>
                <a:lnTo>
                  <a:pt x="16067" y="9244"/>
                </a:lnTo>
                <a:lnTo>
                  <a:pt x="15957" y="9941"/>
                </a:lnTo>
                <a:lnTo>
                  <a:pt x="15773" y="10601"/>
                </a:lnTo>
                <a:lnTo>
                  <a:pt x="15517" y="11225"/>
                </a:lnTo>
                <a:lnTo>
                  <a:pt x="15370" y="11555"/>
                </a:lnTo>
                <a:lnTo>
                  <a:pt x="15186" y="11849"/>
                </a:lnTo>
                <a:lnTo>
                  <a:pt x="15003" y="12105"/>
                </a:lnTo>
                <a:lnTo>
                  <a:pt x="14783" y="12362"/>
                </a:lnTo>
                <a:lnTo>
                  <a:pt x="14526" y="12619"/>
                </a:lnTo>
                <a:lnTo>
                  <a:pt x="14269" y="12839"/>
                </a:lnTo>
                <a:lnTo>
                  <a:pt x="14013" y="13022"/>
                </a:lnTo>
                <a:lnTo>
                  <a:pt x="13719" y="13169"/>
                </a:lnTo>
                <a:lnTo>
                  <a:pt x="13389" y="13316"/>
                </a:lnTo>
                <a:lnTo>
                  <a:pt x="13059" y="13463"/>
                </a:lnTo>
                <a:lnTo>
                  <a:pt x="12802" y="13499"/>
                </a:lnTo>
                <a:lnTo>
                  <a:pt x="12509" y="13536"/>
                </a:lnTo>
                <a:lnTo>
                  <a:pt x="12325" y="13499"/>
                </a:lnTo>
                <a:lnTo>
                  <a:pt x="12179" y="13426"/>
                </a:lnTo>
                <a:lnTo>
                  <a:pt x="12032" y="13279"/>
                </a:lnTo>
                <a:lnTo>
                  <a:pt x="11922" y="13169"/>
                </a:lnTo>
                <a:lnTo>
                  <a:pt x="11482" y="12692"/>
                </a:lnTo>
                <a:lnTo>
                  <a:pt x="11298" y="12435"/>
                </a:lnTo>
                <a:lnTo>
                  <a:pt x="11225" y="12289"/>
                </a:lnTo>
                <a:lnTo>
                  <a:pt x="11188" y="12105"/>
                </a:lnTo>
                <a:lnTo>
                  <a:pt x="11188" y="11922"/>
                </a:lnTo>
                <a:lnTo>
                  <a:pt x="11262" y="11738"/>
                </a:lnTo>
                <a:lnTo>
                  <a:pt x="11445" y="11408"/>
                </a:lnTo>
                <a:lnTo>
                  <a:pt x="11812" y="10785"/>
                </a:lnTo>
                <a:lnTo>
                  <a:pt x="12142" y="10161"/>
                </a:lnTo>
                <a:lnTo>
                  <a:pt x="12472" y="9501"/>
                </a:lnTo>
                <a:lnTo>
                  <a:pt x="12765" y="8877"/>
                </a:lnTo>
                <a:lnTo>
                  <a:pt x="12876" y="8547"/>
                </a:lnTo>
                <a:lnTo>
                  <a:pt x="12949" y="8217"/>
                </a:lnTo>
                <a:lnTo>
                  <a:pt x="12986" y="7887"/>
                </a:lnTo>
                <a:lnTo>
                  <a:pt x="12949" y="7593"/>
                </a:lnTo>
                <a:lnTo>
                  <a:pt x="12876" y="7263"/>
                </a:lnTo>
                <a:lnTo>
                  <a:pt x="12765" y="6970"/>
                </a:lnTo>
                <a:lnTo>
                  <a:pt x="12729" y="6750"/>
                </a:lnTo>
                <a:lnTo>
                  <a:pt x="12692" y="6566"/>
                </a:lnTo>
                <a:lnTo>
                  <a:pt x="12729" y="6346"/>
                </a:lnTo>
                <a:lnTo>
                  <a:pt x="12802" y="6200"/>
                </a:lnTo>
                <a:lnTo>
                  <a:pt x="12876" y="6016"/>
                </a:lnTo>
                <a:lnTo>
                  <a:pt x="12986" y="5869"/>
                </a:lnTo>
                <a:lnTo>
                  <a:pt x="13132" y="5723"/>
                </a:lnTo>
                <a:lnTo>
                  <a:pt x="13279" y="5613"/>
                </a:lnTo>
                <a:lnTo>
                  <a:pt x="13316" y="5686"/>
                </a:lnTo>
                <a:lnTo>
                  <a:pt x="13389" y="5723"/>
                </a:lnTo>
                <a:lnTo>
                  <a:pt x="13536" y="5759"/>
                </a:lnTo>
                <a:lnTo>
                  <a:pt x="13646" y="5686"/>
                </a:lnTo>
                <a:lnTo>
                  <a:pt x="13719" y="5649"/>
                </a:lnTo>
                <a:lnTo>
                  <a:pt x="13756" y="5576"/>
                </a:lnTo>
                <a:lnTo>
                  <a:pt x="13829" y="5503"/>
                </a:lnTo>
                <a:lnTo>
                  <a:pt x="13939" y="5466"/>
                </a:lnTo>
                <a:close/>
                <a:moveTo>
                  <a:pt x="13646" y="3852"/>
                </a:moveTo>
                <a:lnTo>
                  <a:pt x="13609" y="3925"/>
                </a:lnTo>
                <a:lnTo>
                  <a:pt x="13499" y="4182"/>
                </a:lnTo>
                <a:lnTo>
                  <a:pt x="13462" y="4476"/>
                </a:lnTo>
                <a:lnTo>
                  <a:pt x="13462" y="4732"/>
                </a:lnTo>
                <a:lnTo>
                  <a:pt x="13499" y="5026"/>
                </a:lnTo>
                <a:lnTo>
                  <a:pt x="13316" y="5099"/>
                </a:lnTo>
                <a:lnTo>
                  <a:pt x="13132" y="5173"/>
                </a:lnTo>
                <a:lnTo>
                  <a:pt x="13022" y="4769"/>
                </a:lnTo>
                <a:lnTo>
                  <a:pt x="12839" y="4439"/>
                </a:lnTo>
                <a:lnTo>
                  <a:pt x="12802" y="4402"/>
                </a:lnTo>
                <a:lnTo>
                  <a:pt x="12729" y="4402"/>
                </a:lnTo>
                <a:lnTo>
                  <a:pt x="12692" y="4439"/>
                </a:lnTo>
                <a:lnTo>
                  <a:pt x="12692" y="4476"/>
                </a:lnTo>
                <a:lnTo>
                  <a:pt x="12655" y="4732"/>
                </a:lnTo>
                <a:lnTo>
                  <a:pt x="12692" y="4952"/>
                </a:lnTo>
                <a:lnTo>
                  <a:pt x="12802" y="5429"/>
                </a:lnTo>
                <a:lnTo>
                  <a:pt x="12582" y="5649"/>
                </a:lnTo>
                <a:lnTo>
                  <a:pt x="12399" y="5466"/>
                </a:lnTo>
                <a:lnTo>
                  <a:pt x="12142" y="5173"/>
                </a:lnTo>
                <a:lnTo>
                  <a:pt x="12105" y="5136"/>
                </a:lnTo>
                <a:lnTo>
                  <a:pt x="12032" y="5173"/>
                </a:lnTo>
                <a:lnTo>
                  <a:pt x="11995" y="5209"/>
                </a:lnTo>
                <a:lnTo>
                  <a:pt x="11995" y="5283"/>
                </a:lnTo>
                <a:lnTo>
                  <a:pt x="12032" y="5466"/>
                </a:lnTo>
                <a:lnTo>
                  <a:pt x="12142" y="5649"/>
                </a:lnTo>
                <a:lnTo>
                  <a:pt x="12252" y="5796"/>
                </a:lnTo>
                <a:lnTo>
                  <a:pt x="12435" y="5906"/>
                </a:lnTo>
                <a:lnTo>
                  <a:pt x="12399" y="6016"/>
                </a:lnTo>
                <a:lnTo>
                  <a:pt x="12362" y="6053"/>
                </a:lnTo>
                <a:lnTo>
                  <a:pt x="12142" y="6016"/>
                </a:lnTo>
                <a:lnTo>
                  <a:pt x="11738" y="5833"/>
                </a:lnTo>
                <a:lnTo>
                  <a:pt x="11665" y="5686"/>
                </a:lnTo>
                <a:lnTo>
                  <a:pt x="11628" y="5649"/>
                </a:lnTo>
                <a:lnTo>
                  <a:pt x="11592" y="5686"/>
                </a:lnTo>
                <a:lnTo>
                  <a:pt x="11555" y="5833"/>
                </a:lnTo>
                <a:lnTo>
                  <a:pt x="11518" y="5906"/>
                </a:lnTo>
                <a:lnTo>
                  <a:pt x="11518" y="5979"/>
                </a:lnTo>
                <a:lnTo>
                  <a:pt x="11555" y="6053"/>
                </a:lnTo>
                <a:lnTo>
                  <a:pt x="11628" y="6126"/>
                </a:lnTo>
                <a:lnTo>
                  <a:pt x="11775" y="6236"/>
                </a:lnTo>
                <a:lnTo>
                  <a:pt x="11995" y="6346"/>
                </a:lnTo>
                <a:lnTo>
                  <a:pt x="12289" y="6456"/>
                </a:lnTo>
                <a:lnTo>
                  <a:pt x="12252" y="6676"/>
                </a:lnTo>
                <a:lnTo>
                  <a:pt x="12289" y="6897"/>
                </a:lnTo>
                <a:lnTo>
                  <a:pt x="11555" y="6897"/>
                </a:lnTo>
                <a:lnTo>
                  <a:pt x="11445" y="6933"/>
                </a:lnTo>
                <a:lnTo>
                  <a:pt x="11408" y="7007"/>
                </a:lnTo>
                <a:lnTo>
                  <a:pt x="11408" y="7153"/>
                </a:lnTo>
                <a:lnTo>
                  <a:pt x="11408" y="7337"/>
                </a:lnTo>
                <a:lnTo>
                  <a:pt x="11482" y="7483"/>
                </a:lnTo>
                <a:lnTo>
                  <a:pt x="11555" y="7593"/>
                </a:lnTo>
                <a:lnTo>
                  <a:pt x="11592" y="7630"/>
                </a:lnTo>
                <a:lnTo>
                  <a:pt x="11922" y="7960"/>
                </a:lnTo>
                <a:lnTo>
                  <a:pt x="12142" y="8107"/>
                </a:lnTo>
                <a:lnTo>
                  <a:pt x="12252" y="8180"/>
                </a:lnTo>
                <a:lnTo>
                  <a:pt x="12362" y="8217"/>
                </a:lnTo>
                <a:lnTo>
                  <a:pt x="12472" y="8217"/>
                </a:lnTo>
                <a:lnTo>
                  <a:pt x="12362" y="8547"/>
                </a:lnTo>
                <a:lnTo>
                  <a:pt x="12252" y="8804"/>
                </a:lnTo>
                <a:lnTo>
                  <a:pt x="12215" y="8841"/>
                </a:lnTo>
                <a:lnTo>
                  <a:pt x="12179" y="8877"/>
                </a:lnTo>
                <a:lnTo>
                  <a:pt x="11812" y="8731"/>
                </a:lnTo>
                <a:lnTo>
                  <a:pt x="11555" y="8584"/>
                </a:lnTo>
                <a:lnTo>
                  <a:pt x="11335" y="8364"/>
                </a:lnTo>
                <a:lnTo>
                  <a:pt x="11225" y="8364"/>
                </a:lnTo>
                <a:lnTo>
                  <a:pt x="11188" y="8437"/>
                </a:lnTo>
                <a:lnTo>
                  <a:pt x="11188" y="8511"/>
                </a:lnTo>
                <a:lnTo>
                  <a:pt x="11335" y="8731"/>
                </a:lnTo>
                <a:lnTo>
                  <a:pt x="11555" y="8951"/>
                </a:lnTo>
                <a:lnTo>
                  <a:pt x="11812" y="9134"/>
                </a:lnTo>
                <a:lnTo>
                  <a:pt x="12069" y="9244"/>
                </a:lnTo>
                <a:lnTo>
                  <a:pt x="11848" y="9648"/>
                </a:lnTo>
                <a:lnTo>
                  <a:pt x="11738" y="9648"/>
                </a:lnTo>
                <a:lnTo>
                  <a:pt x="11665" y="9721"/>
                </a:lnTo>
                <a:lnTo>
                  <a:pt x="11262" y="9428"/>
                </a:lnTo>
                <a:lnTo>
                  <a:pt x="10895" y="9134"/>
                </a:lnTo>
                <a:lnTo>
                  <a:pt x="10858" y="9097"/>
                </a:lnTo>
                <a:lnTo>
                  <a:pt x="10821" y="9134"/>
                </a:lnTo>
                <a:lnTo>
                  <a:pt x="10601" y="9391"/>
                </a:lnTo>
                <a:lnTo>
                  <a:pt x="10381" y="9648"/>
                </a:lnTo>
                <a:lnTo>
                  <a:pt x="10308" y="9648"/>
                </a:lnTo>
                <a:lnTo>
                  <a:pt x="10234" y="9684"/>
                </a:lnTo>
                <a:lnTo>
                  <a:pt x="10198" y="9758"/>
                </a:lnTo>
                <a:lnTo>
                  <a:pt x="10234" y="9831"/>
                </a:lnTo>
                <a:lnTo>
                  <a:pt x="10748" y="10308"/>
                </a:lnTo>
                <a:lnTo>
                  <a:pt x="11188" y="10821"/>
                </a:lnTo>
                <a:lnTo>
                  <a:pt x="10968" y="11262"/>
                </a:lnTo>
                <a:lnTo>
                  <a:pt x="10785" y="11152"/>
                </a:lnTo>
                <a:lnTo>
                  <a:pt x="10601" y="11078"/>
                </a:lnTo>
                <a:lnTo>
                  <a:pt x="10381" y="11042"/>
                </a:lnTo>
                <a:lnTo>
                  <a:pt x="10308" y="11005"/>
                </a:lnTo>
                <a:lnTo>
                  <a:pt x="10198" y="10968"/>
                </a:lnTo>
                <a:lnTo>
                  <a:pt x="10161" y="10931"/>
                </a:lnTo>
                <a:lnTo>
                  <a:pt x="10088" y="10931"/>
                </a:lnTo>
                <a:lnTo>
                  <a:pt x="9978" y="10968"/>
                </a:lnTo>
                <a:lnTo>
                  <a:pt x="9941" y="11078"/>
                </a:lnTo>
                <a:lnTo>
                  <a:pt x="9941" y="11152"/>
                </a:lnTo>
                <a:lnTo>
                  <a:pt x="9978" y="11188"/>
                </a:lnTo>
                <a:lnTo>
                  <a:pt x="10124" y="11335"/>
                </a:lnTo>
                <a:lnTo>
                  <a:pt x="10308" y="11445"/>
                </a:lnTo>
                <a:lnTo>
                  <a:pt x="10565" y="11555"/>
                </a:lnTo>
                <a:lnTo>
                  <a:pt x="10675" y="11592"/>
                </a:lnTo>
                <a:lnTo>
                  <a:pt x="10785" y="11592"/>
                </a:lnTo>
                <a:lnTo>
                  <a:pt x="10748" y="11775"/>
                </a:lnTo>
                <a:lnTo>
                  <a:pt x="10711" y="11959"/>
                </a:lnTo>
                <a:lnTo>
                  <a:pt x="10675" y="12179"/>
                </a:lnTo>
                <a:lnTo>
                  <a:pt x="10711" y="12362"/>
                </a:lnTo>
                <a:lnTo>
                  <a:pt x="10785" y="12582"/>
                </a:lnTo>
                <a:lnTo>
                  <a:pt x="10638" y="12692"/>
                </a:lnTo>
                <a:lnTo>
                  <a:pt x="10455" y="12876"/>
                </a:lnTo>
                <a:lnTo>
                  <a:pt x="10381" y="12949"/>
                </a:lnTo>
                <a:lnTo>
                  <a:pt x="10308" y="12949"/>
                </a:lnTo>
                <a:lnTo>
                  <a:pt x="10271" y="12986"/>
                </a:lnTo>
                <a:lnTo>
                  <a:pt x="10234" y="13059"/>
                </a:lnTo>
                <a:lnTo>
                  <a:pt x="10234" y="13169"/>
                </a:lnTo>
                <a:lnTo>
                  <a:pt x="10271" y="13206"/>
                </a:lnTo>
                <a:lnTo>
                  <a:pt x="10308" y="13242"/>
                </a:lnTo>
                <a:lnTo>
                  <a:pt x="10455" y="13242"/>
                </a:lnTo>
                <a:lnTo>
                  <a:pt x="10565" y="13206"/>
                </a:lnTo>
                <a:lnTo>
                  <a:pt x="10748" y="13059"/>
                </a:lnTo>
                <a:lnTo>
                  <a:pt x="11005" y="12912"/>
                </a:lnTo>
                <a:lnTo>
                  <a:pt x="11408" y="13352"/>
                </a:lnTo>
                <a:lnTo>
                  <a:pt x="11482" y="13426"/>
                </a:lnTo>
                <a:lnTo>
                  <a:pt x="11335" y="13609"/>
                </a:lnTo>
                <a:lnTo>
                  <a:pt x="11262" y="13829"/>
                </a:lnTo>
                <a:lnTo>
                  <a:pt x="11188" y="13829"/>
                </a:lnTo>
                <a:lnTo>
                  <a:pt x="11115" y="13866"/>
                </a:lnTo>
                <a:lnTo>
                  <a:pt x="11005" y="13939"/>
                </a:lnTo>
                <a:lnTo>
                  <a:pt x="10968" y="14013"/>
                </a:lnTo>
                <a:lnTo>
                  <a:pt x="11005" y="14123"/>
                </a:lnTo>
                <a:lnTo>
                  <a:pt x="11041" y="14233"/>
                </a:lnTo>
                <a:lnTo>
                  <a:pt x="11151" y="14306"/>
                </a:lnTo>
                <a:lnTo>
                  <a:pt x="11262" y="14343"/>
                </a:lnTo>
                <a:lnTo>
                  <a:pt x="11372" y="14343"/>
                </a:lnTo>
                <a:lnTo>
                  <a:pt x="11482" y="14270"/>
                </a:lnTo>
                <a:lnTo>
                  <a:pt x="11555" y="14196"/>
                </a:lnTo>
                <a:lnTo>
                  <a:pt x="11628" y="14086"/>
                </a:lnTo>
                <a:lnTo>
                  <a:pt x="11665" y="13976"/>
                </a:lnTo>
                <a:lnTo>
                  <a:pt x="11665" y="13866"/>
                </a:lnTo>
                <a:lnTo>
                  <a:pt x="11738" y="13719"/>
                </a:lnTo>
                <a:lnTo>
                  <a:pt x="11848" y="13829"/>
                </a:lnTo>
                <a:lnTo>
                  <a:pt x="11995" y="13903"/>
                </a:lnTo>
                <a:lnTo>
                  <a:pt x="12142" y="13976"/>
                </a:lnTo>
                <a:lnTo>
                  <a:pt x="12325" y="14013"/>
                </a:lnTo>
                <a:lnTo>
                  <a:pt x="12362" y="14049"/>
                </a:lnTo>
                <a:lnTo>
                  <a:pt x="12252" y="14270"/>
                </a:lnTo>
                <a:lnTo>
                  <a:pt x="12179" y="14453"/>
                </a:lnTo>
                <a:lnTo>
                  <a:pt x="12105" y="14563"/>
                </a:lnTo>
                <a:lnTo>
                  <a:pt x="11995" y="14600"/>
                </a:lnTo>
                <a:lnTo>
                  <a:pt x="11958" y="14600"/>
                </a:lnTo>
                <a:lnTo>
                  <a:pt x="11885" y="14636"/>
                </a:lnTo>
                <a:lnTo>
                  <a:pt x="11848" y="14746"/>
                </a:lnTo>
                <a:lnTo>
                  <a:pt x="11848" y="14856"/>
                </a:lnTo>
                <a:lnTo>
                  <a:pt x="11922" y="14930"/>
                </a:lnTo>
                <a:lnTo>
                  <a:pt x="11995" y="15003"/>
                </a:lnTo>
                <a:lnTo>
                  <a:pt x="12069" y="15003"/>
                </a:lnTo>
                <a:lnTo>
                  <a:pt x="12215" y="14966"/>
                </a:lnTo>
                <a:lnTo>
                  <a:pt x="12362" y="14856"/>
                </a:lnTo>
                <a:lnTo>
                  <a:pt x="12472" y="14746"/>
                </a:lnTo>
                <a:lnTo>
                  <a:pt x="12545" y="14563"/>
                </a:lnTo>
                <a:lnTo>
                  <a:pt x="12619" y="14416"/>
                </a:lnTo>
                <a:lnTo>
                  <a:pt x="12692" y="14049"/>
                </a:lnTo>
                <a:lnTo>
                  <a:pt x="13132" y="13976"/>
                </a:lnTo>
                <a:lnTo>
                  <a:pt x="13536" y="13829"/>
                </a:lnTo>
                <a:lnTo>
                  <a:pt x="13279" y="14526"/>
                </a:lnTo>
                <a:lnTo>
                  <a:pt x="13206" y="14710"/>
                </a:lnTo>
                <a:lnTo>
                  <a:pt x="13206" y="14820"/>
                </a:lnTo>
                <a:lnTo>
                  <a:pt x="13242" y="14856"/>
                </a:lnTo>
                <a:lnTo>
                  <a:pt x="13279" y="14930"/>
                </a:lnTo>
                <a:lnTo>
                  <a:pt x="13352" y="14966"/>
                </a:lnTo>
                <a:lnTo>
                  <a:pt x="13426" y="14966"/>
                </a:lnTo>
                <a:lnTo>
                  <a:pt x="13499" y="14930"/>
                </a:lnTo>
                <a:lnTo>
                  <a:pt x="13572" y="14893"/>
                </a:lnTo>
                <a:lnTo>
                  <a:pt x="13609" y="14820"/>
                </a:lnTo>
                <a:lnTo>
                  <a:pt x="13719" y="14563"/>
                </a:lnTo>
                <a:lnTo>
                  <a:pt x="13793" y="14270"/>
                </a:lnTo>
                <a:lnTo>
                  <a:pt x="13829" y="13976"/>
                </a:lnTo>
                <a:lnTo>
                  <a:pt x="13829" y="13719"/>
                </a:lnTo>
                <a:lnTo>
                  <a:pt x="14269" y="13463"/>
                </a:lnTo>
                <a:lnTo>
                  <a:pt x="14306" y="13939"/>
                </a:lnTo>
                <a:lnTo>
                  <a:pt x="14343" y="14049"/>
                </a:lnTo>
                <a:lnTo>
                  <a:pt x="14379" y="14123"/>
                </a:lnTo>
                <a:lnTo>
                  <a:pt x="14379" y="14159"/>
                </a:lnTo>
                <a:lnTo>
                  <a:pt x="14416" y="14270"/>
                </a:lnTo>
                <a:lnTo>
                  <a:pt x="14490" y="14343"/>
                </a:lnTo>
                <a:lnTo>
                  <a:pt x="14673" y="14343"/>
                </a:lnTo>
                <a:lnTo>
                  <a:pt x="14673" y="14306"/>
                </a:lnTo>
                <a:lnTo>
                  <a:pt x="14746" y="14233"/>
                </a:lnTo>
                <a:lnTo>
                  <a:pt x="14783" y="14159"/>
                </a:lnTo>
                <a:lnTo>
                  <a:pt x="14710" y="13903"/>
                </a:lnTo>
                <a:lnTo>
                  <a:pt x="14673" y="13646"/>
                </a:lnTo>
                <a:lnTo>
                  <a:pt x="14563" y="13279"/>
                </a:lnTo>
                <a:lnTo>
                  <a:pt x="15003" y="12876"/>
                </a:lnTo>
                <a:lnTo>
                  <a:pt x="15113" y="13022"/>
                </a:lnTo>
                <a:lnTo>
                  <a:pt x="15223" y="13132"/>
                </a:lnTo>
                <a:lnTo>
                  <a:pt x="15370" y="13352"/>
                </a:lnTo>
                <a:lnTo>
                  <a:pt x="15480" y="13463"/>
                </a:lnTo>
                <a:lnTo>
                  <a:pt x="15590" y="13536"/>
                </a:lnTo>
                <a:lnTo>
                  <a:pt x="15663" y="13536"/>
                </a:lnTo>
                <a:lnTo>
                  <a:pt x="15737" y="13463"/>
                </a:lnTo>
                <a:lnTo>
                  <a:pt x="15773" y="13389"/>
                </a:lnTo>
                <a:lnTo>
                  <a:pt x="15773" y="13316"/>
                </a:lnTo>
                <a:lnTo>
                  <a:pt x="15737" y="13132"/>
                </a:lnTo>
                <a:lnTo>
                  <a:pt x="15627" y="12986"/>
                </a:lnTo>
                <a:lnTo>
                  <a:pt x="15480" y="12876"/>
                </a:lnTo>
                <a:lnTo>
                  <a:pt x="15370" y="12729"/>
                </a:lnTo>
                <a:lnTo>
                  <a:pt x="15260" y="12582"/>
                </a:lnTo>
                <a:lnTo>
                  <a:pt x="15480" y="12289"/>
                </a:lnTo>
                <a:lnTo>
                  <a:pt x="15700" y="11995"/>
                </a:lnTo>
                <a:lnTo>
                  <a:pt x="15773" y="12069"/>
                </a:lnTo>
                <a:lnTo>
                  <a:pt x="15993" y="12215"/>
                </a:lnTo>
                <a:lnTo>
                  <a:pt x="16177" y="12399"/>
                </a:lnTo>
                <a:lnTo>
                  <a:pt x="16250" y="12435"/>
                </a:lnTo>
                <a:lnTo>
                  <a:pt x="16397" y="12435"/>
                </a:lnTo>
                <a:lnTo>
                  <a:pt x="16434" y="12399"/>
                </a:lnTo>
                <a:lnTo>
                  <a:pt x="16470" y="12325"/>
                </a:lnTo>
                <a:lnTo>
                  <a:pt x="16507" y="12252"/>
                </a:lnTo>
                <a:lnTo>
                  <a:pt x="16507" y="12179"/>
                </a:lnTo>
                <a:lnTo>
                  <a:pt x="16434" y="12105"/>
                </a:lnTo>
                <a:lnTo>
                  <a:pt x="16250" y="11922"/>
                </a:lnTo>
                <a:lnTo>
                  <a:pt x="16030" y="11775"/>
                </a:lnTo>
                <a:lnTo>
                  <a:pt x="15883" y="11702"/>
                </a:lnTo>
                <a:lnTo>
                  <a:pt x="16140" y="11115"/>
                </a:lnTo>
                <a:lnTo>
                  <a:pt x="16324" y="11225"/>
                </a:lnTo>
                <a:lnTo>
                  <a:pt x="16617" y="11335"/>
                </a:lnTo>
                <a:lnTo>
                  <a:pt x="16984" y="11408"/>
                </a:lnTo>
                <a:lnTo>
                  <a:pt x="17057" y="11408"/>
                </a:lnTo>
                <a:lnTo>
                  <a:pt x="17094" y="11372"/>
                </a:lnTo>
                <a:lnTo>
                  <a:pt x="17131" y="11298"/>
                </a:lnTo>
                <a:lnTo>
                  <a:pt x="17167" y="11225"/>
                </a:lnTo>
                <a:lnTo>
                  <a:pt x="17167" y="11152"/>
                </a:lnTo>
                <a:lnTo>
                  <a:pt x="17131" y="11078"/>
                </a:lnTo>
                <a:lnTo>
                  <a:pt x="17094" y="11042"/>
                </a:lnTo>
                <a:lnTo>
                  <a:pt x="17021" y="11005"/>
                </a:lnTo>
                <a:lnTo>
                  <a:pt x="16764" y="10968"/>
                </a:lnTo>
                <a:lnTo>
                  <a:pt x="16544" y="10895"/>
                </a:lnTo>
                <a:lnTo>
                  <a:pt x="16250" y="10821"/>
                </a:lnTo>
                <a:lnTo>
                  <a:pt x="16397" y="10345"/>
                </a:lnTo>
                <a:lnTo>
                  <a:pt x="16507" y="9831"/>
                </a:lnTo>
                <a:lnTo>
                  <a:pt x="16727" y="9941"/>
                </a:lnTo>
                <a:lnTo>
                  <a:pt x="16984" y="9978"/>
                </a:lnTo>
                <a:lnTo>
                  <a:pt x="17131" y="10014"/>
                </a:lnTo>
                <a:lnTo>
                  <a:pt x="17277" y="10014"/>
                </a:lnTo>
                <a:lnTo>
                  <a:pt x="17424" y="9978"/>
                </a:lnTo>
                <a:lnTo>
                  <a:pt x="17461" y="9904"/>
                </a:lnTo>
                <a:lnTo>
                  <a:pt x="17497" y="9831"/>
                </a:lnTo>
                <a:lnTo>
                  <a:pt x="17497" y="9794"/>
                </a:lnTo>
                <a:lnTo>
                  <a:pt x="17497" y="9721"/>
                </a:lnTo>
                <a:lnTo>
                  <a:pt x="17387" y="9648"/>
                </a:lnTo>
                <a:lnTo>
                  <a:pt x="17277" y="9611"/>
                </a:lnTo>
                <a:lnTo>
                  <a:pt x="17167" y="9574"/>
                </a:lnTo>
                <a:lnTo>
                  <a:pt x="16544" y="9501"/>
                </a:lnTo>
                <a:lnTo>
                  <a:pt x="16544" y="9464"/>
                </a:lnTo>
                <a:lnTo>
                  <a:pt x="16580" y="8987"/>
                </a:lnTo>
                <a:lnTo>
                  <a:pt x="16617" y="8511"/>
                </a:lnTo>
                <a:lnTo>
                  <a:pt x="16800" y="8584"/>
                </a:lnTo>
                <a:lnTo>
                  <a:pt x="17021" y="8621"/>
                </a:lnTo>
                <a:lnTo>
                  <a:pt x="17204" y="8657"/>
                </a:lnTo>
                <a:lnTo>
                  <a:pt x="17424" y="8621"/>
                </a:lnTo>
                <a:lnTo>
                  <a:pt x="17571" y="8584"/>
                </a:lnTo>
                <a:lnTo>
                  <a:pt x="17644" y="8511"/>
                </a:lnTo>
                <a:lnTo>
                  <a:pt x="17681" y="8437"/>
                </a:lnTo>
                <a:lnTo>
                  <a:pt x="17681" y="8364"/>
                </a:lnTo>
                <a:lnTo>
                  <a:pt x="17644" y="8290"/>
                </a:lnTo>
                <a:lnTo>
                  <a:pt x="17534" y="8217"/>
                </a:lnTo>
                <a:lnTo>
                  <a:pt x="17387" y="8217"/>
                </a:lnTo>
                <a:lnTo>
                  <a:pt x="17094" y="8254"/>
                </a:lnTo>
                <a:lnTo>
                  <a:pt x="16617" y="8217"/>
                </a:lnTo>
                <a:lnTo>
                  <a:pt x="16580" y="7814"/>
                </a:lnTo>
                <a:lnTo>
                  <a:pt x="16507" y="7410"/>
                </a:lnTo>
                <a:lnTo>
                  <a:pt x="16507" y="7410"/>
                </a:lnTo>
                <a:lnTo>
                  <a:pt x="16690" y="7447"/>
                </a:lnTo>
                <a:lnTo>
                  <a:pt x="16874" y="7447"/>
                </a:lnTo>
                <a:lnTo>
                  <a:pt x="17021" y="7410"/>
                </a:lnTo>
                <a:lnTo>
                  <a:pt x="17204" y="7337"/>
                </a:lnTo>
                <a:lnTo>
                  <a:pt x="17351" y="7263"/>
                </a:lnTo>
                <a:lnTo>
                  <a:pt x="17387" y="7190"/>
                </a:lnTo>
                <a:lnTo>
                  <a:pt x="17424" y="7117"/>
                </a:lnTo>
                <a:lnTo>
                  <a:pt x="17424" y="7043"/>
                </a:lnTo>
                <a:lnTo>
                  <a:pt x="17424" y="7007"/>
                </a:lnTo>
                <a:lnTo>
                  <a:pt x="17351" y="6933"/>
                </a:lnTo>
                <a:lnTo>
                  <a:pt x="17314" y="6897"/>
                </a:lnTo>
                <a:lnTo>
                  <a:pt x="17131" y="6897"/>
                </a:lnTo>
                <a:lnTo>
                  <a:pt x="16947" y="6970"/>
                </a:lnTo>
                <a:lnTo>
                  <a:pt x="16764" y="7007"/>
                </a:lnTo>
                <a:lnTo>
                  <a:pt x="16397" y="7080"/>
                </a:lnTo>
                <a:lnTo>
                  <a:pt x="16324" y="6897"/>
                </a:lnTo>
                <a:lnTo>
                  <a:pt x="16140" y="6493"/>
                </a:lnTo>
                <a:lnTo>
                  <a:pt x="16397" y="6420"/>
                </a:lnTo>
                <a:lnTo>
                  <a:pt x="16764" y="6273"/>
                </a:lnTo>
                <a:lnTo>
                  <a:pt x="16947" y="6200"/>
                </a:lnTo>
                <a:lnTo>
                  <a:pt x="17094" y="6090"/>
                </a:lnTo>
                <a:lnTo>
                  <a:pt x="17131" y="6053"/>
                </a:lnTo>
                <a:lnTo>
                  <a:pt x="17131" y="5979"/>
                </a:lnTo>
                <a:lnTo>
                  <a:pt x="17131" y="5906"/>
                </a:lnTo>
                <a:lnTo>
                  <a:pt x="17021" y="5833"/>
                </a:lnTo>
                <a:lnTo>
                  <a:pt x="16910" y="5796"/>
                </a:lnTo>
                <a:lnTo>
                  <a:pt x="16764" y="5833"/>
                </a:lnTo>
                <a:lnTo>
                  <a:pt x="16580" y="5906"/>
                </a:lnTo>
                <a:lnTo>
                  <a:pt x="16250" y="6090"/>
                </a:lnTo>
                <a:lnTo>
                  <a:pt x="16104" y="6163"/>
                </a:lnTo>
                <a:lnTo>
                  <a:pt x="15957" y="6236"/>
                </a:lnTo>
                <a:lnTo>
                  <a:pt x="15957" y="6200"/>
                </a:lnTo>
                <a:lnTo>
                  <a:pt x="15957" y="6163"/>
                </a:lnTo>
                <a:lnTo>
                  <a:pt x="15920" y="6163"/>
                </a:lnTo>
                <a:lnTo>
                  <a:pt x="15590" y="5796"/>
                </a:lnTo>
                <a:lnTo>
                  <a:pt x="15920" y="5503"/>
                </a:lnTo>
                <a:lnTo>
                  <a:pt x="16250" y="5173"/>
                </a:lnTo>
                <a:lnTo>
                  <a:pt x="16287" y="5099"/>
                </a:lnTo>
                <a:lnTo>
                  <a:pt x="16324" y="4989"/>
                </a:lnTo>
                <a:lnTo>
                  <a:pt x="16287" y="4916"/>
                </a:lnTo>
                <a:lnTo>
                  <a:pt x="16250" y="4879"/>
                </a:lnTo>
                <a:lnTo>
                  <a:pt x="16177" y="4806"/>
                </a:lnTo>
                <a:lnTo>
                  <a:pt x="16030" y="4806"/>
                </a:lnTo>
                <a:lnTo>
                  <a:pt x="15957" y="4842"/>
                </a:lnTo>
                <a:lnTo>
                  <a:pt x="15627" y="5209"/>
                </a:lnTo>
                <a:lnTo>
                  <a:pt x="15333" y="5576"/>
                </a:lnTo>
                <a:lnTo>
                  <a:pt x="15076" y="5393"/>
                </a:lnTo>
                <a:lnTo>
                  <a:pt x="14820" y="5246"/>
                </a:lnTo>
                <a:lnTo>
                  <a:pt x="14673" y="5173"/>
                </a:lnTo>
                <a:lnTo>
                  <a:pt x="14746" y="5026"/>
                </a:lnTo>
                <a:lnTo>
                  <a:pt x="14966" y="4659"/>
                </a:lnTo>
                <a:lnTo>
                  <a:pt x="15003" y="4586"/>
                </a:lnTo>
                <a:lnTo>
                  <a:pt x="15003" y="4512"/>
                </a:lnTo>
                <a:lnTo>
                  <a:pt x="14930" y="4402"/>
                </a:lnTo>
                <a:lnTo>
                  <a:pt x="14856" y="4366"/>
                </a:lnTo>
                <a:lnTo>
                  <a:pt x="14746" y="4366"/>
                </a:lnTo>
                <a:lnTo>
                  <a:pt x="14673" y="4439"/>
                </a:lnTo>
                <a:lnTo>
                  <a:pt x="14526" y="4622"/>
                </a:lnTo>
                <a:lnTo>
                  <a:pt x="14416" y="4842"/>
                </a:lnTo>
                <a:lnTo>
                  <a:pt x="14343" y="5026"/>
                </a:lnTo>
                <a:lnTo>
                  <a:pt x="14159" y="4989"/>
                </a:lnTo>
                <a:lnTo>
                  <a:pt x="13939" y="4989"/>
                </a:lnTo>
                <a:lnTo>
                  <a:pt x="13903" y="4732"/>
                </a:lnTo>
                <a:lnTo>
                  <a:pt x="13866" y="4476"/>
                </a:lnTo>
                <a:lnTo>
                  <a:pt x="13829" y="3962"/>
                </a:lnTo>
                <a:lnTo>
                  <a:pt x="13829" y="3889"/>
                </a:lnTo>
                <a:lnTo>
                  <a:pt x="13756" y="3852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98" name="Google Shape;298;p17"/>
          <p:cNvSpPr/>
          <p:nvPr/>
        </p:nvSpPr>
        <p:spPr>
          <a:xfrm>
            <a:off x="8263292" y="4517805"/>
            <a:ext cx="479681" cy="339217"/>
          </a:xfrm>
          <a:custGeom>
            <a:avLst/>
            <a:gdLst/>
            <a:ahLst/>
            <a:cxnLst/>
            <a:rect l="l" t="t" r="r" b="b"/>
            <a:pathLst>
              <a:path w="16911" h="11959" extrusionOk="0">
                <a:moveTo>
                  <a:pt x="12215" y="8951"/>
                </a:moveTo>
                <a:lnTo>
                  <a:pt x="12032" y="9098"/>
                </a:lnTo>
                <a:lnTo>
                  <a:pt x="11848" y="9244"/>
                </a:lnTo>
                <a:lnTo>
                  <a:pt x="11408" y="9538"/>
                </a:lnTo>
                <a:lnTo>
                  <a:pt x="11005" y="9685"/>
                </a:lnTo>
                <a:lnTo>
                  <a:pt x="10638" y="9868"/>
                </a:lnTo>
                <a:lnTo>
                  <a:pt x="10124" y="10051"/>
                </a:lnTo>
                <a:lnTo>
                  <a:pt x="9977" y="10125"/>
                </a:lnTo>
                <a:lnTo>
                  <a:pt x="9794" y="10161"/>
                </a:lnTo>
                <a:lnTo>
                  <a:pt x="9904" y="9978"/>
                </a:lnTo>
                <a:lnTo>
                  <a:pt x="10051" y="9795"/>
                </a:lnTo>
                <a:lnTo>
                  <a:pt x="10344" y="9758"/>
                </a:lnTo>
                <a:lnTo>
                  <a:pt x="10601" y="9648"/>
                </a:lnTo>
                <a:lnTo>
                  <a:pt x="10858" y="9538"/>
                </a:lnTo>
                <a:lnTo>
                  <a:pt x="11115" y="9354"/>
                </a:lnTo>
                <a:lnTo>
                  <a:pt x="11335" y="9171"/>
                </a:lnTo>
                <a:lnTo>
                  <a:pt x="11371" y="9061"/>
                </a:lnTo>
                <a:lnTo>
                  <a:pt x="11445" y="9061"/>
                </a:lnTo>
                <a:lnTo>
                  <a:pt x="11481" y="9024"/>
                </a:lnTo>
                <a:lnTo>
                  <a:pt x="11848" y="8951"/>
                </a:lnTo>
                <a:close/>
                <a:moveTo>
                  <a:pt x="12619" y="8988"/>
                </a:moveTo>
                <a:lnTo>
                  <a:pt x="12839" y="9061"/>
                </a:lnTo>
                <a:lnTo>
                  <a:pt x="12839" y="9171"/>
                </a:lnTo>
                <a:lnTo>
                  <a:pt x="12215" y="9685"/>
                </a:lnTo>
                <a:lnTo>
                  <a:pt x="11518" y="10125"/>
                </a:lnTo>
                <a:lnTo>
                  <a:pt x="11115" y="10345"/>
                </a:lnTo>
                <a:lnTo>
                  <a:pt x="10711" y="10528"/>
                </a:lnTo>
                <a:lnTo>
                  <a:pt x="10308" y="10712"/>
                </a:lnTo>
                <a:lnTo>
                  <a:pt x="9904" y="10932"/>
                </a:lnTo>
                <a:lnTo>
                  <a:pt x="9831" y="10822"/>
                </a:lnTo>
                <a:lnTo>
                  <a:pt x="9794" y="10712"/>
                </a:lnTo>
                <a:lnTo>
                  <a:pt x="9757" y="10455"/>
                </a:lnTo>
                <a:lnTo>
                  <a:pt x="9904" y="10455"/>
                </a:lnTo>
                <a:lnTo>
                  <a:pt x="10051" y="10381"/>
                </a:lnTo>
                <a:lnTo>
                  <a:pt x="10344" y="10271"/>
                </a:lnTo>
                <a:lnTo>
                  <a:pt x="11078" y="10015"/>
                </a:lnTo>
                <a:lnTo>
                  <a:pt x="11481" y="9831"/>
                </a:lnTo>
                <a:lnTo>
                  <a:pt x="11922" y="9611"/>
                </a:lnTo>
                <a:lnTo>
                  <a:pt x="12288" y="9318"/>
                </a:lnTo>
                <a:lnTo>
                  <a:pt x="12435" y="9171"/>
                </a:lnTo>
                <a:lnTo>
                  <a:pt x="12619" y="8988"/>
                </a:lnTo>
                <a:close/>
                <a:moveTo>
                  <a:pt x="9464" y="514"/>
                </a:moveTo>
                <a:lnTo>
                  <a:pt x="9721" y="551"/>
                </a:lnTo>
                <a:lnTo>
                  <a:pt x="9941" y="588"/>
                </a:lnTo>
                <a:lnTo>
                  <a:pt x="10161" y="661"/>
                </a:lnTo>
                <a:lnTo>
                  <a:pt x="10344" y="771"/>
                </a:lnTo>
                <a:lnTo>
                  <a:pt x="10491" y="918"/>
                </a:lnTo>
                <a:lnTo>
                  <a:pt x="10564" y="1101"/>
                </a:lnTo>
                <a:lnTo>
                  <a:pt x="10601" y="1101"/>
                </a:lnTo>
                <a:lnTo>
                  <a:pt x="10528" y="1211"/>
                </a:lnTo>
                <a:lnTo>
                  <a:pt x="10528" y="1321"/>
                </a:lnTo>
                <a:lnTo>
                  <a:pt x="10564" y="1615"/>
                </a:lnTo>
                <a:lnTo>
                  <a:pt x="10638" y="1871"/>
                </a:lnTo>
                <a:lnTo>
                  <a:pt x="10748" y="2091"/>
                </a:lnTo>
                <a:lnTo>
                  <a:pt x="10931" y="2348"/>
                </a:lnTo>
                <a:lnTo>
                  <a:pt x="11005" y="2495"/>
                </a:lnTo>
                <a:lnTo>
                  <a:pt x="11041" y="2678"/>
                </a:lnTo>
                <a:lnTo>
                  <a:pt x="11041" y="2752"/>
                </a:lnTo>
                <a:lnTo>
                  <a:pt x="11005" y="2788"/>
                </a:lnTo>
                <a:lnTo>
                  <a:pt x="10931" y="2788"/>
                </a:lnTo>
                <a:lnTo>
                  <a:pt x="10858" y="2752"/>
                </a:lnTo>
                <a:lnTo>
                  <a:pt x="10784" y="2642"/>
                </a:lnTo>
                <a:lnTo>
                  <a:pt x="10674" y="2312"/>
                </a:lnTo>
                <a:lnTo>
                  <a:pt x="10601" y="2128"/>
                </a:lnTo>
                <a:lnTo>
                  <a:pt x="10491" y="1981"/>
                </a:lnTo>
                <a:lnTo>
                  <a:pt x="10381" y="1798"/>
                </a:lnTo>
                <a:lnTo>
                  <a:pt x="10234" y="1651"/>
                </a:lnTo>
                <a:lnTo>
                  <a:pt x="10088" y="1541"/>
                </a:lnTo>
                <a:lnTo>
                  <a:pt x="9904" y="1431"/>
                </a:lnTo>
                <a:lnTo>
                  <a:pt x="9721" y="1358"/>
                </a:lnTo>
                <a:lnTo>
                  <a:pt x="9537" y="1321"/>
                </a:lnTo>
                <a:lnTo>
                  <a:pt x="9134" y="1321"/>
                </a:lnTo>
                <a:lnTo>
                  <a:pt x="8950" y="1358"/>
                </a:lnTo>
                <a:lnTo>
                  <a:pt x="8767" y="1431"/>
                </a:lnTo>
                <a:lnTo>
                  <a:pt x="8694" y="1468"/>
                </a:lnTo>
                <a:lnTo>
                  <a:pt x="8657" y="1505"/>
                </a:lnTo>
                <a:lnTo>
                  <a:pt x="8694" y="1615"/>
                </a:lnTo>
                <a:lnTo>
                  <a:pt x="8767" y="1688"/>
                </a:lnTo>
                <a:lnTo>
                  <a:pt x="8804" y="1725"/>
                </a:lnTo>
                <a:lnTo>
                  <a:pt x="8877" y="1725"/>
                </a:lnTo>
                <a:lnTo>
                  <a:pt x="9097" y="1688"/>
                </a:lnTo>
                <a:lnTo>
                  <a:pt x="9281" y="1688"/>
                </a:lnTo>
                <a:lnTo>
                  <a:pt x="9501" y="1725"/>
                </a:lnTo>
                <a:lnTo>
                  <a:pt x="9684" y="1798"/>
                </a:lnTo>
                <a:lnTo>
                  <a:pt x="9867" y="1871"/>
                </a:lnTo>
                <a:lnTo>
                  <a:pt x="10014" y="2018"/>
                </a:lnTo>
                <a:lnTo>
                  <a:pt x="10161" y="2165"/>
                </a:lnTo>
                <a:lnTo>
                  <a:pt x="10271" y="2348"/>
                </a:lnTo>
                <a:lnTo>
                  <a:pt x="10418" y="2788"/>
                </a:lnTo>
                <a:lnTo>
                  <a:pt x="10528" y="2972"/>
                </a:lnTo>
                <a:lnTo>
                  <a:pt x="10638" y="3119"/>
                </a:lnTo>
                <a:lnTo>
                  <a:pt x="10528" y="3192"/>
                </a:lnTo>
                <a:lnTo>
                  <a:pt x="10308" y="3375"/>
                </a:lnTo>
                <a:lnTo>
                  <a:pt x="10088" y="3595"/>
                </a:lnTo>
                <a:lnTo>
                  <a:pt x="9904" y="3816"/>
                </a:lnTo>
                <a:lnTo>
                  <a:pt x="9794" y="4072"/>
                </a:lnTo>
                <a:lnTo>
                  <a:pt x="9721" y="4292"/>
                </a:lnTo>
                <a:lnTo>
                  <a:pt x="9684" y="4512"/>
                </a:lnTo>
                <a:lnTo>
                  <a:pt x="9721" y="4733"/>
                </a:lnTo>
                <a:lnTo>
                  <a:pt x="9757" y="4953"/>
                </a:lnTo>
                <a:lnTo>
                  <a:pt x="9867" y="5136"/>
                </a:lnTo>
                <a:lnTo>
                  <a:pt x="10014" y="5283"/>
                </a:lnTo>
                <a:lnTo>
                  <a:pt x="10198" y="5429"/>
                </a:lnTo>
                <a:lnTo>
                  <a:pt x="10418" y="5503"/>
                </a:lnTo>
                <a:lnTo>
                  <a:pt x="10638" y="5576"/>
                </a:lnTo>
                <a:lnTo>
                  <a:pt x="10895" y="5540"/>
                </a:lnTo>
                <a:lnTo>
                  <a:pt x="11151" y="5503"/>
                </a:lnTo>
                <a:lnTo>
                  <a:pt x="11371" y="5393"/>
                </a:lnTo>
                <a:lnTo>
                  <a:pt x="12032" y="5063"/>
                </a:lnTo>
                <a:lnTo>
                  <a:pt x="12692" y="4659"/>
                </a:lnTo>
                <a:lnTo>
                  <a:pt x="12729" y="4586"/>
                </a:lnTo>
                <a:lnTo>
                  <a:pt x="12765" y="4512"/>
                </a:lnTo>
                <a:lnTo>
                  <a:pt x="12765" y="4439"/>
                </a:lnTo>
                <a:lnTo>
                  <a:pt x="12729" y="4402"/>
                </a:lnTo>
                <a:lnTo>
                  <a:pt x="12692" y="4329"/>
                </a:lnTo>
                <a:lnTo>
                  <a:pt x="12619" y="4292"/>
                </a:lnTo>
                <a:lnTo>
                  <a:pt x="12472" y="4292"/>
                </a:lnTo>
                <a:lnTo>
                  <a:pt x="12032" y="4549"/>
                </a:lnTo>
                <a:lnTo>
                  <a:pt x="11591" y="4843"/>
                </a:lnTo>
                <a:lnTo>
                  <a:pt x="11371" y="4953"/>
                </a:lnTo>
                <a:lnTo>
                  <a:pt x="11151" y="5063"/>
                </a:lnTo>
                <a:lnTo>
                  <a:pt x="10895" y="5136"/>
                </a:lnTo>
                <a:lnTo>
                  <a:pt x="10528" y="5136"/>
                </a:lnTo>
                <a:lnTo>
                  <a:pt x="10418" y="5099"/>
                </a:lnTo>
                <a:lnTo>
                  <a:pt x="10308" y="5026"/>
                </a:lnTo>
                <a:lnTo>
                  <a:pt x="10234" y="4953"/>
                </a:lnTo>
                <a:lnTo>
                  <a:pt x="10161" y="4843"/>
                </a:lnTo>
                <a:lnTo>
                  <a:pt x="10124" y="4733"/>
                </a:lnTo>
                <a:lnTo>
                  <a:pt x="10088" y="4476"/>
                </a:lnTo>
                <a:lnTo>
                  <a:pt x="10124" y="4366"/>
                </a:lnTo>
                <a:lnTo>
                  <a:pt x="10161" y="4219"/>
                </a:lnTo>
                <a:lnTo>
                  <a:pt x="10271" y="3999"/>
                </a:lnTo>
                <a:lnTo>
                  <a:pt x="10454" y="3816"/>
                </a:lnTo>
                <a:lnTo>
                  <a:pt x="10674" y="3632"/>
                </a:lnTo>
                <a:lnTo>
                  <a:pt x="10968" y="3375"/>
                </a:lnTo>
                <a:lnTo>
                  <a:pt x="11225" y="3119"/>
                </a:lnTo>
                <a:lnTo>
                  <a:pt x="11335" y="2972"/>
                </a:lnTo>
                <a:lnTo>
                  <a:pt x="11408" y="2825"/>
                </a:lnTo>
                <a:lnTo>
                  <a:pt x="11408" y="2642"/>
                </a:lnTo>
                <a:lnTo>
                  <a:pt x="11408" y="2422"/>
                </a:lnTo>
                <a:lnTo>
                  <a:pt x="11335" y="2275"/>
                </a:lnTo>
                <a:lnTo>
                  <a:pt x="11261" y="2165"/>
                </a:lnTo>
                <a:lnTo>
                  <a:pt x="11078" y="1871"/>
                </a:lnTo>
                <a:lnTo>
                  <a:pt x="10895" y="1578"/>
                </a:lnTo>
                <a:lnTo>
                  <a:pt x="10821" y="1431"/>
                </a:lnTo>
                <a:lnTo>
                  <a:pt x="10821" y="1284"/>
                </a:lnTo>
                <a:lnTo>
                  <a:pt x="10895" y="1248"/>
                </a:lnTo>
                <a:lnTo>
                  <a:pt x="11298" y="1138"/>
                </a:lnTo>
                <a:lnTo>
                  <a:pt x="11702" y="1028"/>
                </a:lnTo>
                <a:lnTo>
                  <a:pt x="12142" y="954"/>
                </a:lnTo>
                <a:lnTo>
                  <a:pt x="12582" y="918"/>
                </a:lnTo>
                <a:lnTo>
                  <a:pt x="12802" y="954"/>
                </a:lnTo>
                <a:lnTo>
                  <a:pt x="13022" y="1028"/>
                </a:lnTo>
                <a:lnTo>
                  <a:pt x="13205" y="1101"/>
                </a:lnTo>
                <a:lnTo>
                  <a:pt x="13352" y="1211"/>
                </a:lnTo>
                <a:lnTo>
                  <a:pt x="13499" y="1358"/>
                </a:lnTo>
                <a:lnTo>
                  <a:pt x="13609" y="1505"/>
                </a:lnTo>
                <a:lnTo>
                  <a:pt x="13829" y="1908"/>
                </a:lnTo>
                <a:lnTo>
                  <a:pt x="14012" y="2202"/>
                </a:lnTo>
                <a:lnTo>
                  <a:pt x="13866" y="2422"/>
                </a:lnTo>
                <a:lnTo>
                  <a:pt x="13682" y="2568"/>
                </a:lnTo>
                <a:lnTo>
                  <a:pt x="13499" y="2678"/>
                </a:lnTo>
                <a:lnTo>
                  <a:pt x="13279" y="2788"/>
                </a:lnTo>
                <a:lnTo>
                  <a:pt x="12839" y="2935"/>
                </a:lnTo>
                <a:lnTo>
                  <a:pt x="12362" y="3082"/>
                </a:lnTo>
                <a:lnTo>
                  <a:pt x="11995" y="3229"/>
                </a:lnTo>
                <a:lnTo>
                  <a:pt x="11518" y="3449"/>
                </a:lnTo>
                <a:lnTo>
                  <a:pt x="11298" y="3559"/>
                </a:lnTo>
                <a:lnTo>
                  <a:pt x="11151" y="3742"/>
                </a:lnTo>
                <a:lnTo>
                  <a:pt x="11041" y="3889"/>
                </a:lnTo>
                <a:lnTo>
                  <a:pt x="11005" y="3999"/>
                </a:lnTo>
                <a:lnTo>
                  <a:pt x="11005" y="4109"/>
                </a:lnTo>
                <a:lnTo>
                  <a:pt x="11005" y="4182"/>
                </a:lnTo>
                <a:lnTo>
                  <a:pt x="11041" y="4256"/>
                </a:lnTo>
                <a:lnTo>
                  <a:pt x="11115" y="4292"/>
                </a:lnTo>
                <a:lnTo>
                  <a:pt x="11335" y="4292"/>
                </a:lnTo>
                <a:lnTo>
                  <a:pt x="11371" y="4219"/>
                </a:lnTo>
                <a:lnTo>
                  <a:pt x="11408" y="4146"/>
                </a:lnTo>
                <a:lnTo>
                  <a:pt x="11445" y="4072"/>
                </a:lnTo>
                <a:lnTo>
                  <a:pt x="11555" y="3962"/>
                </a:lnTo>
                <a:lnTo>
                  <a:pt x="11775" y="3816"/>
                </a:lnTo>
                <a:lnTo>
                  <a:pt x="12068" y="3669"/>
                </a:lnTo>
                <a:lnTo>
                  <a:pt x="12288" y="3595"/>
                </a:lnTo>
                <a:lnTo>
                  <a:pt x="12802" y="3412"/>
                </a:lnTo>
                <a:lnTo>
                  <a:pt x="13279" y="3229"/>
                </a:lnTo>
                <a:lnTo>
                  <a:pt x="13572" y="3119"/>
                </a:lnTo>
                <a:lnTo>
                  <a:pt x="13866" y="2972"/>
                </a:lnTo>
                <a:lnTo>
                  <a:pt x="14086" y="2752"/>
                </a:lnTo>
                <a:lnTo>
                  <a:pt x="14159" y="2642"/>
                </a:lnTo>
                <a:lnTo>
                  <a:pt x="14233" y="2495"/>
                </a:lnTo>
                <a:lnTo>
                  <a:pt x="14306" y="2568"/>
                </a:lnTo>
                <a:lnTo>
                  <a:pt x="14489" y="2715"/>
                </a:lnTo>
                <a:lnTo>
                  <a:pt x="14673" y="2788"/>
                </a:lnTo>
                <a:lnTo>
                  <a:pt x="14893" y="2898"/>
                </a:lnTo>
                <a:lnTo>
                  <a:pt x="15076" y="3009"/>
                </a:lnTo>
                <a:lnTo>
                  <a:pt x="15296" y="3192"/>
                </a:lnTo>
                <a:lnTo>
                  <a:pt x="15480" y="3449"/>
                </a:lnTo>
                <a:lnTo>
                  <a:pt x="15626" y="3705"/>
                </a:lnTo>
                <a:lnTo>
                  <a:pt x="15700" y="3999"/>
                </a:lnTo>
                <a:lnTo>
                  <a:pt x="15480" y="4366"/>
                </a:lnTo>
                <a:lnTo>
                  <a:pt x="15370" y="4549"/>
                </a:lnTo>
                <a:lnTo>
                  <a:pt x="15186" y="4696"/>
                </a:lnTo>
                <a:lnTo>
                  <a:pt x="14966" y="4879"/>
                </a:lnTo>
                <a:lnTo>
                  <a:pt x="14709" y="5063"/>
                </a:lnTo>
                <a:lnTo>
                  <a:pt x="14416" y="5173"/>
                </a:lnTo>
                <a:lnTo>
                  <a:pt x="14123" y="5283"/>
                </a:lnTo>
                <a:lnTo>
                  <a:pt x="13572" y="5429"/>
                </a:lnTo>
                <a:lnTo>
                  <a:pt x="13022" y="5613"/>
                </a:lnTo>
                <a:lnTo>
                  <a:pt x="12765" y="5723"/>
                </a:lnTo>
                <a:lnTo>
                  <a:pt x="12509" y="5870"/>
                </a:lnTo>
                <a:lnTo>
                  <a:pt x="12288" y="6016"/>
                </a:lnTo>
                <a:lnTo>
                  <a:pt x="12105" y="6236"/>
                </a:lnTo>
                <a:lnTo>
                  <a:pt x="11958" y="6420"/>
                </a:lnTo>
                <a:lnTo>
                  <a:pt x="11922" y="6640"/>
                </a:lnTo>
                <a:lnTo>
                  <a:pt x="11922" y="6823"/>
                </a:lnTo>
                <a:lnTo>
                  <a:pt x="11958" y="7007"/>
                </a:lnTo>
                <a:lnTo>
                  <a:pt x="12032" y="7154"/>
                </a:lnTo>
                <a:lnTo>
                  <a:pt x="12178" y="7300"/>
                </a:lnTo>
                <a:lnTo>
                  <a:pt x="12325" y="7410"/>
                </a:lnTo>
                <a:lnTo>
                  <a:pt x="12545" y="7520"/>
                </a:lnTo>
                <a:lnTo>
                  <a:pt x="12765" y="7557"/>
                </a:lnTo>
                <a:lnTo>
                  <a:pt x="12985" y="7557"/>
                </a:lnTo>
                <a:lnTo>
                  <a:pt x="13205" y="7520"/>
                </a:lnTo>
                <a:lnTo>
                  <a:pt x="13426" y="7484"/>
                </a:lnTo>
                <a:lnTo>
                  <a:pt x="13682" y="7410"/>
                </a:lnTo>
                <a:lnTo>
                  <a:pt x="13976" y="7300"/>
                </a:lnTo>
                <a:lnTo>
                  <a:pt x="14196" y="7154"/>
                </a:lnTo>
                <a:lnTo>
                  <a:pt x="14306" y="7043"/>
                </a:lnTo>
                <a:lnTo>
                  <a:pt x="14343" y="6970"/>
                </a:lnTo>
                <a:lnTo>
                  <a:pt x="14379" y="6823"/>
                </a:lnTo>
                <a:lnTo>
                  <a:pt x="14343" y="6787"/>
                </a:lnTo>
                <a:lnTo>
                  <a:pt x="14269" y="6750"/>
                </a:lnTo>
                <a:lnTo>
                  <a:pt x="14086" y="6750"/>
                </a:lnTo>
                <a:lnTo>
                  <a:pt x="13902" y="6823"/>
                </a:lnTo>
                <a:lnTo>
                  <a:pt x="13536" y="6970"/>
                </a:lnTo>
                <a:lnTo>
                  <a:pt x="13316" y="7043"/>
                </a:lnTo>
                <a:lnTo>
                  <a:pt x="13095" y="7080"/>
                </a:lnTo>
                <a:lnTo>
                  <a:pt x="12655" y="7080"/>
                </a:lnTo>
                <a:lnTo>
                  <a:pt x="12509" y="7007"/>
                </a:lnTo>
                <a:lnTo>
                  <a:pt x="12435" y="6933"/>
                </a:lnTo>
                <a:lnTo>
                  <a:pt x="12362" y="6823"/>
                </a:lnTo>
                <a:lnTo>
                  <a:pt x="12362" y="6713"/>
                </a:lnTo>
                <a:lnTo>
                  <a:pt x="12398" y="6603"/>
                </a:lnTo>
                <a:lnTo>
                  <a:pt x="12472" y="6493"/>
                </a:lnTo>
                <a:lnTo>
                  <a:pt x="12655" y="6310"/>
                </a:lnTo>
                <a:lnTo>
                  <a:pt x="12875" y="6163"/>
                </a:lnTo>
                <a:lnTo>
                  <a:pt x="13132" y="6053"/>
                </a:lnTo>
                <a:lnTo>
                  <a:pt x="13609" y="5906"/>
                </a:lnTo>
                <a:lnTo>
                  <a:pt x="14453" y="5613"/>
                </a:lnTo>
                <a:lnTo>
                  <a:pt x="14893" y="5429"/>
                </a:lnTo>
                <a:lnTo>
                  <a:pt x="15076" y="5319"/>
                </a:lnTo>
                <a:lnTo>
                  <a:pt x="15260" y="5173"/>
                </a:lnTo>
                <a:lnTo>
                  <a:pt x="15516" y="4953"/>
                </a:lnTo>
                <a:lnTo>
                  <a:pt x="15736" y="4659"/>
                </a:lnTo>
                <a:lnTo>
                  <a:pt x="15736" y="4696"/>
                </a:lnTo>
                <a:lnTo>
                  <a:pt x="15700" y="4806"/>
                </a:lnTo>
                <a:lnTo>
                  <a:pt x="15773" y="4916"/>
                </a:lnTo>
                <a:lnTo>
                  <a:pt x="15847" y="4989"/>
                </a:lnTo>
                <a:lnTo>
                  <a:pt x="15957" y="5026"/>
                </a:lnTo>
                <a:lnTo>
                  <a:pt x="16103" y="5063"/>
                </a:lnTo>
                <a:lnTo>
                  <a:pt x="16177" y="5099"/>
                </a:lnTo>
                <a:lnTo>
                  <a:pt x="16250" y="5209"/>
                </a:lnTo>
                <a:lnTo>
                  <a:pt x="16323" y="5356"/>
                </a:lnTo>
                <a:lnTo>
                  <a:pt x="16140" y="5393"/>
                </a:lnTo>
                <a:lnTo>
                  <a:pt x="15920" y="5466"/>
                </a:lnTo>
                <a:lnTo>
                  <a:pt x="15553" y="5650"/>
                </a:lnTo>
                <a:lnTo>
                  <a:pt x="15003" y="5833"/>
                </a:lnTo>
                <a:lnTo>
                  <a:pt x="14783" y="5906"/>
                </a:lnTo>
                <a:lnTo>
                  <a:pt x="14709" y="5980"/>
                </a:lnTo>
                <a:lnTo>
                  <a:pt x="14636" y="6090"/>
                </a:lnTo>
                <a:lnTo>
                  <a:pt x="14599" y="6163"/>
                </a:lnTo>
                <a:lnTo>
                  <a:pt x="14673" y="6273"/>
                </a:lnTo>
                <a:lnTo>
                  <a:pt x="14783" y="6310"/>
                </a:lnTo>
                <a:lnTo>
                  <a:pt x="14893" y="6310"/>
                </a:lnTo>
                <a:lnTo>
                  <a:pt x="15150" y="6273"/>
                </a:lnTo>
                <a:lnTo>
                  <a:pt x="15406" y="6163"/>
                </a:lnTo>
                <a:lnTo>
                  <a:pt x="15626" y="6053"/>
                </a:lnTo>
                <a:lnTo>
                  <a:pt x="16030" y="5870"/>
                </a:lnTo>
                <a:lnTo>
                  <a:pt x="16213" y="5723"/>
                </a:lnTo>
                <a:lnTo>
                  <a:pt x="16397" y="5576"/>
                </a:lnTo>
                <a:lnTo>
                  <a:pt x="16397" y="5833"/>
                </a:lnTo>
                <a:lnTo>
                  <a:pt x="16397" y="6090"/>
                </a:lnTo>
                <a:lnTo>
                  <a:pt x="16397" y="6493"/>
                </a:lnTo>
                <a:lnTo>
                  <a:pt x="16397" y="6567"/>
                </a:lnTo>
                <a:lnTo>
                  <a:pt x="16323" y="6603"/>
                </a:lnTo>
                <a:lnTo>
                  <a:pt x="16177" y="6933"/>
                </a:lnTo>
                <a:lnTo>
                  <a:pt x="16067" y="7264"/>
                </a:lnTo>
                <a:lnTo>
                  <a:pt x="15076" y="7264"/>
                </a:lnTo>
                <a:lnTo>
                  <a:pt x="14783" y="7300"/>
                </a:lnTo>
                <a:lnTo>
                  <a:pt x="14526" y="7410"/>
                </a:lnTo>
                <a:lnTo>
                  <a:pt x="14343" y="7594"/>
                </a:lnTo>
                <a:lnTo>
                  <a:pt x="14196" y="7814"/>
                </a:lnTo>
                <a:lnTo>
                  <a:pt x="14086" y="8034"/>
                </a:lnTo>
                <a:lnTo>
                  <a:pt x="14049" y="8181"/>
                </a:lnTo>
                <a:lnTo>
                  <a:pt x="14012" y="8327"/>
                </a:lnTo>
                <a:lnTo>
                  <a:pt x="14049" y="8584"/>
                </a:lnTo>
                <a:lnTo>
                  <a:pt x="14159" y="8841"/>
                </a:lnTo>
                <a:lnTo>
                  <a:pt x="14306" y="9098"/>
                </a:lnTo>
                <a:lnTo>
                  <a:pt x="14489" y="9318"/>
                </a:lnTo>
                <a:lnTo>
                  <a:pt x="14673" y="9538"/>
                </a:lnTo>
                <a:lnTo>
                  <a:pt x="14856" y="9758"/>
                </a:lnTo>
                <a:lnTo>
                  <a:pt x="15003" y="9831"/>
                </a:lnTo>
                <a:lnTo>
                  <a:pt x="15150" y="9868"/>
                </a:lnTo>
                <a:lnTo>
                  <a:pt x="15223" y="9831"/>
                </a:lnTo>
                <a:lnTo>
                  <a:pt x="15260" y="9758"/>
                </a:lnTo>
                <a:lnTo>
                  <a:pt x="15260" y="9685"/>
                </a:lnTo>
                <a:lnTo>
                  <a:pt x="15260" y="9574"/>
                </a:lnTo>
                <a:lnTo>
                  <a:pt x="15150" y="9428"/>
                </a:lnTo>
                <a:lnTo>
                  <a:pt x="14893" y="9134"/>
                </a:lnTo>
                <a:lnTo>
                  <a:pt x="14709" y="8951"/>
                </a:lnTo>
                <a:lnTo>
                  <a:pt x="14563" y="8731"/>
                </a:lnTo>
                <a:lnTo>
                  <a:pt x="14489" y="8511"/>
                </a:lnTo>
                <a:lnTo>
                  <a:pt x="14453" y="8364"/>
                </a:lnTo>
                <a:lnTo>
                  <a:pt x="14453" y="8254"/>
                </a:lnTo>
                <a:lnTo>
                  <a:pt x="14489" y="8107"/>
                </a:lnTo>
                <a:lnTo>
                  <a:pt x="14563" y="7997"/>
                </a:lnTo>
                <a:lnTo>
                  <a:pt x="14673" y="7850"/>
                </a:lnTo>
                <a:lnTo>
                  <a:pt x="14893" y="7740"/>
                </a:lnTo>
                <a:lnTo>
                  <a:pt x="15113" y="7667"/>
                </a:lnTo>
                <a:lnTo>
                  <a:pt x="15333" y="7630"/>
                </a:lnTo>
                <a:lnTo>
                  <a:pt x="16103" y="7630"/>
                </a:lnTo>
                <a:lnTo>
                  <a:pt x="15993" y="7850"/>
                </a:lnTo>
                <a:lnTo>
                  <a:pt x="15957" y="7961"/>
                </a:lnTo>
                <a:lnTo>
                  <a:pt x="15993" y="8107"/>
                </a:lnTo>
                <a:lnTo>
                  <a:pt x="16030" y="8327"/>
                </a:lnTo>
                <a:lnTo>
                  <a:pt x="16030" y="8584"/>
                </a:lnTo>
                <a:lnTo>
                  <a:pt x="16030" y="8804"/>
                </a:lnTo>
                <a:lnTo>
                  <a:pt x="15993" y="9024"/>
                </a:lnTo>
                <a:lnTo>
                  <a:pt x="15920" y="8841"/>
                </a:lnTo>
                <a:lnTo>
                  <a:pt x="15847" y="8694"/>
                </a:lnTo>
                <a:lnTo>
                  <a:pt x="15736" y="8511"/>
                </a:lnTo>
                <a:lnTo>
                  <a:pt x="15590" y="8364"/>
                </a:lnTo>
                <a:lnTo>
                  <a:pt x="15516" y="8327"/>
                </a:lnTo>
                <a:lnTo>
                  <a:pt x="15370" y="8327"/>
                </a:lnTo>
                <a:lnTo>
                  <a:pt x="15296" y="8364"/>
                </a:lnTo>
                <a:lnTo>
                  <a:pt x="15260" y="8437"/>
                </a:lnTo>
                <a:lnTo>
                  <a:pt x="15260" y="8511"/>
                </a:lnTo>
                <a:lnTo>
                  <a:pt x="15260" y="8584"/>
                </a:lnTo>
                <a:lnTo>
                  <a:pt x="15296" y="8657"/>
                </a:lnTo>
                <a:lnTo>
                  <a:pt x="15480" y="8914"/>
                </a:lnTo>
                <a:lnTo>
                  <a:pt x="15590" y="9171"/>
                </a:lnTo>
                <a:lnTo>
                  <a:pt x="15626" y="9464"/>
                </a:lnTo>
                <a:lnTo>
                  <a:pt x="15590" y="9795"/>
                </a:lnTo>
                <a:lnTo>
                  <a:pt x="15590" y="9868"/>
                </a:lnTo>
                <a:lnTo>
                  <a:pt x="15626" y="9978"/>
                </a:lnTo>
                <a:lnTo>
                  <a:pt x="15370" y="10308"/>
                </a:lnTo>
                <a:lnTo>
                  <a:pt x="15040" y="10638"/>
                </a:lnTo>
                <a:lnTo>
                  <a:pt x="14893" y="10748"/>
                </a:lnTo>
                <a:lnTo>
                  <a:pt x="14673" y="10895"/>
                </a:lnTo>
                <a:lnTo>
                  <a:pt x="14269" y="11042"/>
                </a:lnTo>
                <a:lnTo>
                  <a:pt x="14306" y="10968"/>
                </a:lnTo>
                <a:lnTo>
                  <a:pt x="14343" y="10638"/>
                </a:lnTo>
                <a:lnTo>
                  <a:pt x="14306" y="10345"/>
                </a:lnTo>
                <a:lnTo>
                  <a:pt x="14233" y="10015"/>
                </a:lnTo>
                <a:lnTo>
                  <a:pt x="14086" y="9721"/>
                </a:lnTo>
                <a:lnTo>
                  <a:pt x="13902" y="9428"/>
                </a:lnTo>
                <a:lnTo>
                  <a:pt x="13682" y="9171"/>
                </a:lnTo>
                <a:lnTo>
                  <a:pt x="13499" y="9024"/>
                </a:lnTo>
                <a:lnTo>
                  <a:pt x="13426" y="8914"/>
                </a:lnTo>
                <a:lnTo>
                  <a:pt x="13352" y="8841"/>
                </a:lnTo>
                <a:lnTo>
                  <a:pt x="13169" y="8841"/>
                </a:lnTo>
                <a:lnTo>
                  <a:pt x="12839" y="8694"/>
                </a:lnTo>
                <a:lnTo>
                  <a:pt x="12875" y="8584"/>
                </a:lnTo>
                <a:lnTo>
                  <a:pt x="12875" y="8437"/>
                </a:lnTo>
                <a:lnTo>
                  <a:pt x="12875" y="8364"/>
                </a:lnTo>
                <a:lnTo>
                  <a:pt x="12839" y="8327"/>
                </a:lnTo>
                <a:lnTo>
                  <a:pt x="12765" y="8291"/>
                </a:lnTo>
                <a:lnTo>
                  <a:pt x="12655" y="8291"/>
                </a:lnTo>
                <a:lnTo>
                  <a:pt x="12582" y="8327"/>
                </a:lnTo>
                <a:lnTo>
                  <a:pt x="12545" y="8401"/>
                </a:lnTo>
                <a:lnTo>
                  <a:pt x="12472" y="8584"/>
                </a:lnTo>
                <a:lnTo>
                  <a:pt x="12252" y="8547"/>
                </a:lnTo>
                <a:lnTo>
                  <a:pt x="12032" y="8584"/>
                </a:lnTo>
                <a:lnTo>
                  <a:pt x="11812" y="8621"/>
                </a:lnTo>
                <a:lnTo>
                  <a:pt x="11628" y="8694"/>
                </a:lnTo>
                <a:lnTo>
                  <a:pt x="11555" y="8584"/>
                </a:lnTo>
                <a:lnTo>
                  <a:pt x="11445" y="8511"/>
                </a:lnTo>
                <a:lnTo>
                  <a:pt x="11261" y="8511"/>
                </a:lnTo>
                <a:lnTo>
                  <a:pt x="11188" y="8584"/>
                </a:lnTo>
                <a:lnTo>
                  <a:pt x="11115" y="8657"/>
                </a:lnTo>
                <a:lnTo>
                  <a:pt x="11041" y="8731"/>
                </a:lnTo>
                <a:lnTo>
                  <a:pt x="10895" y="8914"/>
                </a:lnTo>
                <a:lnTo>
                  <a:pt x="10748" y="9061"/>
                </a:lnTo>
                <a:lnTo>
                  <a:pt x="10454" y="9208"/>
                </a:lnTo>
                <a:lnTo>
                  <a:pt x="10124" y="9318"/>
                </a:lnTo>
                <a:lnTo>
                  <a:pt x="9794" y="9391"/>
                </a:lnTo>
                <a:lnTo>
                  <a:pt x="9464" y="9428"/>
                </a:lnTo>
                <a:lnTo>
                  <a:pt x="8767" y="9428"/>
                </a:lnTo>
                <a:lnTo>
                  <a:pt x="8327" y="9354"/>
                </a:lnTo>
                <a:lnTo>
                  <a:pt x="8180" y="9318"/>
                </a:lnTo>
                <a:lnTo>
                  <a:pt x="8143" y="9318"/>
                </a:lnTo>
                <a:lnTo>
                  <a:pt x="8143" y="9281"/>
                </a:lnTo>
                <a:lnTo>
                  <a:pt x="8143" y="9134"/>
                </a:lnTo>
                <a:lnTo>
                  <a:pt x="8033" y="9024"/>
                </a:lnTo>
                <a:lnTo>
                  <a:pt x="8290" y="8621"/>
                </a:lnTo>
                <a:lnTo>
                  <a:pt x="8547" y="8181"/>
                </a:lnTo>
                <a:lnTo>
                  <a:pt x="8767" y="7924"/>
                </a:lnTo>
                <a:lnTo>
                  <a:pt x="8987" y="7630"/>
                </a:lnTo>
                <a:lnTo>
                  <a:pt x="9244" y="7410"/>
                </a:lnTo>
                <a:lnTo>
                  <a:pt x="9501" y="7154"/>
                </a:lnTo>
                <a:lnTo>
                  <a:pt x="9794" y="6970"/>
                </a:lnTo>
                <a:lnTo>
                  <a:pt x="10088" y="6787"/>
                </a:lnTo>
                <a:lnTo>
                  <a:pt x="10234" y="6713"/>
                </a:lnTo>
                <a:lnTo>
                  <a:pt x="10418" y="6713"/>
                </a:lnTo>
                <a:lnTo>
                  <a:pt x="10491" y="6750"/>
                </a:lnTo>
                <a:lnTo>
                  <a:pt x="10528" y="6823"/>
                </a:lnTo>
                <a:lnTo>
                  <a:pt x="10528" y="6897"/>
                </a:lnTo>
                <a:lnTo>
                  <a:pt x="10528" y="7043"/>
                </a:lnTo>
                <a:lnTo>
                  <a:pt x="10454" y="7154"/>
                </a:lnTo>
                <a:lnTo>
                  <a:pt x="10308" y="7374"/>
                </a:lnTo>
                <a:lnTo>
                  <a:pt x="10051" y="7667"/>
                </a:lnTo>
                <a:lnTo>
                  <a:pt x="9757" y="7961"/>
                </a:lnTo>
                <a:lnTo>
                  <a:pt x="9501" y="8291"/>
                </a:lnTo>
                <a:lnTo>
                  <a:pt x="9281" y="8657"/>
                </a:lnTo>
                <a:lnTo>
                  <a:pt x="9281" y="8731"/>
                </a:lnTo>
                <a:lnTo>
                  <a:pt x="9317" y="8841"/>
                </a:lnTo>
                <a:lnTo>
                  <a:pt x="9391" y="8878"/>
                </a:lnTo>
                <a:lnTo>
                  <a:pt x="9501" y="8878"/>
                </a:lnTo>
                <a:lnTo>
                  <a:pt x="9721" y="8694"/>
                </a:lnTo>
                <a:lnTo>
                  <a:pt x="9941" y="8474"/>
                </a:lnTo>
                <a:lnTo>
                  <a:pt x="10271" y="7997"/>
                </a:lnTo>
                <a:lnTo>
                  <a:pt x="10601" y="7630"/>
                </a:lnTo>
                <a:lnTo>
                  <a:pt x="10748" y="7447"/>
                </a:lnTo>
                <a:lnTo>
                  <a:pt x="10858" y="7227"/>
                </a:lnTo>
                <a:lnTo>
                  <a:pt x="10895" y="7043"/>
                </a:lnTo>
                <a:lnTo>
                  <a:pt x="10895" y="6860"/>
                </a:lnTo>
                <a:lnTo>
                  <a:pt x="10858" y="6677"/>
                </a:lnTo>
                <a:lnTo>
                  <a:pt x="10784" y="6530"/>
                </a:lnTo>
                <a:lnTo>
                  <a:pt x="10674" y="6383"/>
                </a:lnTo>
                <a:lnTo>
                  <a:pt x="10491" y="6310"/>
                </a:lnTo>
                <a:lnTo>
                  <a:pt x="10344" y="6310"/>
                </a:lnTo>
                <a:lnTo>
                  <a:pt x="10124" y="6347"/>
                </a:lnTo>
                <a:lnTo>
                  <a:pt x="9904" y="6420"/>
                </a:lnTo>
                <a:lnTo>
                  <a:pt x="9684" y="6567"/>
                </a:lnTo>
                <a:lnTo>
                  <a:pt x="9281" y="6860"/>
                </a:lnTo>
                <a:lnTo>
                  <a:pt x="8914" y="7190"/>
                </a:lnTo>
                <a:lnTo>
                  <a:pt x="8584" y="7557"/>
                </a:lnTo>
                <a:lnTo>
                  <a:pt x="8290" y="7887"/>
                </a:lnTo>
                <a:lnTo>
                  <a:pt x="8033" y="8254"/>
                </a:lnTo>
                <a:lnTo>
                  <a:pt x="7850" y="8657"/>
                </a:lnTo>
                <a:lnTo>
                  <a:pt x="7777" y="8878"/>
                </a:lnTo>
                <a:lnTo>
                  <a:pt x="7740" y="9098"/>
                </a:lnTo>
                <a:lnTo>
                  <a:pt x="7703" y="9098"/>
                </a:lnTo>
                <a:lnTo>
                  <a:pt x="7667" y="9171"/>
                </a:lnTo>
                <a:lnTo>
                  <a:pt x="7556" y="9208"/>
                </a:lnTo>
                <a:lnTo>
                  <a:pt x="7300" y="9208"/>
                </a:lnTo>
                <a:lnTo>
                  <a:pt x="6823" y="9098"/>
                </a:lnTo>
                <a:lnTo>
                  <a:pt x="6236" y="9098"/>
                </a:lnTo>
                <a:lnTo>
                  <a:pt x="5686" y="9171"/>
                </a:lnTo>
                <a:lnTo>
                  <a:pt x="5612" y="9171"/>
                </a:lnTo>
                <a:lnTo>
                  <a:pt x="5612" y="8988"/>
                </a:lnTo>
                <a:lnTo>
                  <a:pt x="5612" y="8804"/>
                </a:lnTo>
                <a:lnTo>
                  <a:pt x="5686" y="8657"/>
                </a:lnTo>
                <a:lnTo>
                  <a:pt x="5759" y="8511"/>
                </a:lnTo>
                <a:lnTo>
                  <a:pt x="5869" y="8364"/>
                </a:lnTo>
                <a:lnTo>
                  <a:pt x="6016" y="8291"/>
                </a:lnTo>
                <a:lnTo>
                  <a:pt x="6163" y="8181"/>
                </a:lnTo>
                <a:lnTo>
                  <a:pt x="6383" y="8144"/>
                </a:lnTo>
                <a:lnTo>
                  <a:pt x="6749" y="8034"/>
                </a:lnTo>
                <a:lnTo>
                  <a:pt x="7080" y="7924"/>
                </a:lnTo>
                <a:lnTo>
                  <a:pt x="7410" y="7777"/>
                </a:lnTo>
                <a:lnTo>
                  <a:pt x="7703" y="7594"/>
                </a:lnTo>
                <a:lnTo>
                  <a:pt x="7960" y="7374"/>
                </a:lnTo>
                <a:lnTo>
                  <a:pt x="8217" y="7154"/>
                </a:lnTo>
                <a:lnTo>
                  <a:pt x="8437" y="6897"/>
                </a:lnTo>
                <a:lnTo>
                  <a:pt x="8620" y="6603"/>
                </a:lnTo>
                <a:lnTo>
                  <a:pt x="8767" y="6383"/>
                </a:lnTo>
                <a:lnTo>
                  <a:pt x="8914" y="6090"/>
                </a:lnTo>
                <a:lnTo>
                  <a:pt x="8950" y="5943"/>
                </a:lnTo>
                <a:lnTo>
                  <a:pt x="8987" y="5796"/>
                </a:lnTo>
                <a:lnTo>
                  <a:pt x="8950" y="5650"/>
                </a:lnTo>
                <a:lnTo>
                  <a:pt x="8914" y="5540"/>
                </a:lnTo>
                <a:lnTo>
                  <a:pt x="8804" y="5540"/>
                </a:lnTo>
                <a:lnTo>
                  <a:pt x="8694" y="5576"/>
                </a:lnTo>
                <a:lnTo>
                  <a:pt x="8620" y="5686"/>
                </a:lnTo>
                <a:lnTo>
                  <a:pt x="8510" y="5943"/>
                </a:lnTo>
                <a:lnTo>
                  <a:pt x="8327" y="6310"/>
                </a:lnTo>
                <a:lnTo>
                  <a:pt x="8107" y="6677"/>
                </a:lnTo>
                <a:lnTo>
                  <a:pt x="7813" y="7007"/>
                </a:lnTo>
                <a:lnTo>
                  <a:pt x="7483" y="7264"/>
                </a:lnTo>
                <a:lnTo>
                  <a:pt x="7116" y="7484"/>
                </a:lnTo>
                <a:lnTo>
                  <a:pt x="6713" y="7667"/>
                </a:lnTo>
                <a:lnTo>
                  <a:pt x="6346" y="7777"/>
                </a:lnTo>
                <a:lnTo>
                  <a:pt x="6016" y="7887"/>
                </a:lnTo>
                <a:lnTo>
                  <a:pt x="5832" y="7924"/>
                </a:lnTo>
                <a:lnTo>
                  <a:pt x="5686" y="8034"/>
                </a:lnTo>
                <a:lnTo>
                  <a:pt x="5539" y="8144"/>
                </a:lnTo>
                <a:lnTo>
                  <a:pt x="5429" y="8291"/>
                </a:lnTo>
                <a:lnTo>
                  <a:pt x="5282" y="8511"/>
                </a:lnTo>
                <a:lnTo>
                  <a:pt x="5209" y="8768"/>
                </a:lnTo>
                <a:lnTo>
                  <a:pt x="5209" y="9024"/>
                </a:lnTo>
                <a:lnTo>
                  <a:pt x="5282" y="9281"/>
                </a:lnTo>
                <a:lnTo>
                  <a:pt x="4915" y="9391"/>
                </a:lnTo>
                <a:lnTo>
                  <a:pt x="4512" y="9501"/>
                </a:lnTo>
                <a:lnTo>
                  <a:pt x="4365" y="9501"/>
                </a:lnTo>
                <a:lnTo>
                  <a:pt x="4218" y="9464"/>
                </a:lnTo>
                <a:lnTo>
                  <a:pt x="4072" y="9428"/>
                </a:lnTo>
                <a:lnTo>
                  <a:pt x="3962" y="9354"/>
                </a:lnTo>
                <a:lnTo>
                  <a:pt x="3852" y="9244"/>
                </a:lnTo>
                <a:lnTo>
                  <a:pt x="3778" y="9134"/>
                </a:lnTo>
                <a:lnTo>
                  <a:pt x="3742" y="9024"/>
                </a:lnTo>
                <a:lnTo>
                  <a:pt x="3778" y="8841"/>
                </a:lnTo>
                <a:lnTo>
                  <a:pt x="3815" y="8768"/>
                </a:lnTo>
                <a:lnTo>
                  <a:pt x="3778" y="8694"/>
                </a:lnTo>
                <a:lnTo>
                  <a:pt x="3888" y="8547"/>
                </a:lnTo>
                <a:lnTo>
                  <a:pt x="3962" y="8401"/>
                </a:lnTo>
                <a:lnTo>
                  <a:pt x="4108" y="8107"/>
                </a:lnTo>
                <a:lnTo>
                  <a:pt x="4255" y="7850"/>
                </a:lnTo>
                <a:lnTo>
                  <a:pt x="4439" y="7520"/>
                </a:lnTo>
                <a:lnTo>
                  <a:pt x="4475" y="7374"/>
                </a:lnTo>
                <a:lnTo>
                  <a:pt x="4512" y="7227"/>
                </a:lnTo>
                <a:lnTo>
                  <a:pt x="4475" y="7043"/>
                </a:lnTo>
                <a:lnTo>
                  <a:pt x="4439" y="6897"/>
                </a:lnTo>
                <a:lnTo>
                  <a:pt x="4328" y="6823"/>
                </a:lnTo>
                <a:lnTo>
                  <a:pt x="4218" y="6750"/>
                </a:lnTo>
                <a:lnTo>
                  <a:pt x="4108" y="6713"/>
                </a:lnTo>
                <a:lnTo>
                  <a:pt x="3962" y="6713"/>
                </a:lnTo>
                <a:lnTo>
                  <a:pt x="3705" y="6750"/>
                </a:lnTo>
                <a:lnTo>
                  <a:pt x="3485" y="6823"/>
                </a:lnTo>
                <a:lnTo>
                  <a:pt x="3191" y="7007"/>
                </a:lnTo>
                <a:lnTo>
                  <a:pt x="2935" y="7227"/>
                </a:lnTo>
                <a:lnTo>
                  <a:pt x="2751" y="7447"/>
                </a:lnTo>
                <a:lnTo>
                  <a:pt x="2568" y="7667"/>
                </a:lnTo>
                <a:lnTo>
                  <a:pt x="2494" y="7667"/>
                </a:lnTo>
                <a:lnTo>
                  <a:pt x="2421" y="7704"/>
                </a:lnTo>
                <a:lnTo>
                  <a:pt x="2348" y="7850"/>
                </a:lnTo>
                <a:lnTo>
                  <a:pt x="2348" y="7887"/>
                </a:lnTo>
                <a:lnTo>
                  <a:pt x="2348" y="7961"/>
                </a:lnTo>
                <a:lnTo>
                  <a:pt x="2384" y="8034"/>
                </a:lnTo>
                <a:lnTo>
                  <a:pt x="2458" y="8071"/>
                </a:lnTo>
                <a:lnTo>
                  <a:pt x="2568" y="8107"/>
                </a:lnTo>
                <a:lnTo>
                  <a:pt x="2678" y="8107"/>
                </a:lnTo>
                <a:lnTo>
                  <a:pt x="2788" y="8071"/>
                </a:lnTo>
                <a:lnTo>
                  <a:pt x="2861" y="7997"/>
                </a:lnTo>
                <a:lnTo>
                  <a:pt x="3191" y="7630"/>
                </a:lnTo>
                <a:lnTo>
                  <a:pt x="3338" y="7447"/>
                </a:lnTo>
                <a:lnTo>
                  <a:pt x="3521" y="7300"/>
                </a:lnTo>
                <a:lnTo>
                  <a:pt x="3742" y="7227"/>
                </a:lnTo>
                <a:lnTo>
                  <a:pt x="3962" y="7154"/>
                </a:lnTo>
                <a:lnTo>
                  <a:pt x="4035" y="7154"/>
                </a:lnTo>
                <a:lnTo>
                  <a:pt x="4035" y="7190"/>
                </a:lnTo>
                <a:lnTo>
                  <a:pt x="4035" y="7300"/>
                </a:lnTo>
                <a:lnTo>
                  <a:pt x="3925" y="7557"/>
                </a:lnTo>
                <a:lnTo>
                  <a:pt x="3668" y="8034"/>
                </a:lnTo>
                <a:lnTo>
                  <a:pt x="3558" y="8327"/>
                </a:lnTo>
                <a:lnTo>
                  <a:pt x="3485" y="8474"/>
                </a:lnTo>
                <a:lnTo>
                  <a:pt x="3411" y="8547"/>
                </a:lnTo>
                <a:lnTo>
                  <a:pt x="3301" y="8621"/>
                </a:lnTo>
                <a:lnTo>
                  <a:pt x="3301" y="8657"/>
                </a:lnTo>
                <a:lnTo>
                  <a:pt x="3265" y="8694"/>
                </a:lnTo>
                <a:lnTo>
                  <a:pt x="3118" y="8804"/>
                </a:lnTo>
                <a:lnTo>
                  <a:pt x="2935" y="8841"/>
                </a:lnTo>
                <a:lnTo>
                  <a:pt x="2751" y="8878"/>
                </a:lnTo>
                <a:lnTo>
                  <a:pt x="2531" y="8878"/>
                </a:lnTo>
                <a:lnTo>
                  <a:pt x="2348" y="8841"/>
                </a:lnTo>
                <a:lnTo>
                  <a:pt x="2164" y="8768"/>
                </a:lnTo>
                <a:lnTo>
                  <a:pt x="2018" y="8694"/>
                </a:lnTo>
                <a:lnTo>
                  <a:pt x="1871" y="8584"/>
                </a:lnTo>
                <a:lnTo>
                  <a:pt x="1724" y="8437"/>
                </a:lnTo>
                <a:lnTo>
                  <a:pt x="1651" y="8291"/>
                </a:lnTo>
                <a:lnTo>
                  <a:pt x="1577" y="8144"/>
                </a:lnTo>
                <a:lnTo>
                  <a:pt x="1504" y="7961"/>
                </a:lnTo>
                <a:lnTo>
                  <a:pt x="1504" y="7777"/>
                </a:lnTo>
                <a:lnTo>
                  <a:pt x="1504" y="7594"/>
                </a:lnTo>
                <a:lnTo>
                  <a:pt x="1504" y="7447"/>
                </a:lnTo>
                <a:lnTo>
                  <a:pt x="1577" y="7264"/>
                </a:lnTo>
                <a:lnTo>
                  <a:pt x="1614" y="7154"/>
                </a:lnTo>
                <a:lnTo>
                  <a:pt x="1651" y="7043"/>
                </a:lnTo>
                <a:lnTo>
                  <a:pt x="1614" y="6970"/>
                </a:lnTo>
                <a:lnTo>
                  <a:pt x="1687" y="6970"/>
                </a:lnTo>
                <a:lnTo>
                  <a:pt x="1944" y="6860"/>
                </a:lnTo>
                <a:lnTo>
                  <a:pt x="2201" y="6787"/>
                </a:lnTo>
                <a:lnTo>
                  <a:pt x="2788" y="6493"/>
                </a:lnTo>
                <a:lnTo>
                  <a:pt x="3375" y="6163"/>
                </a:lnTo>
                <a:lnTo>
                  <a:pt x="3815" y="5870"/>
                </a:lnTo>
                <a:lnTo>
                  <a:pt x="3998" y="5686"/>
                </a:lnTo>
                <a:lnTo>
                  <a:pt x="4145" y="5503"/>
                </a:lnTo>
                <a:lnTo>
                  <a:pt x="4292" y="5283"/>
                </a:lnTo>
                <a:lnTo>
                  <a:pt x="4402" y="5099"/>
                </a:lnTo>
                <a:lnTo>
                  <a:pt x="4475" y="4843"/>
                </a:lnTo>
                <a:lnTo>
                  <a:pt x="4512" y="4586"/>
                </a:lnTo>
                <a:lnTo>
                  <a:pt x="4512" y="4402"/>
                </a:lnTo>
                <a:lnTo>
                  <a:pt x="4475" y="4182"/>
                </a:lnTo>
                <a:lnTo>
                  <a:pt x="4365" y="3999"/>
                </a:lnTo>
                <a:lnTo>
                  <a:pt x="4292" y="3926"/>
                </a:lnTo>
                <a:lnTo>
                  <a:pt x="4218" y="3889"/>
                </a:lnTo>
                <a:lnTo>
                  <a:pt x="3962" y="3816"/>
                </a:lnTo>
                <a:lnTo>
                  <a:pt x="3742" y="3779"/>
                </a:lnTo>
                <a:lnTo>
                  <a:pt x="3485" y="3816"/>
                </a:lnTo>
                <a:lnTo>
                  <a:pt x="3228" y="3852"/>
                </a:lnTo>
                <a:lnTo>
                  <a:pt x="2935" y="3962"/>
                </a:lnTo>
                <a:lnTo>
                  <a:pt x="2678" y="4072"/>
                </a:lnTo>
                <a:lnTo>
                  <a:pt x="2164" y="4366"/>
                </a:lnTo>
                <a:lnTo>
                  <a:pt x="1504" y="4733"/>
                </a:lnTo>
                <a:lnTo>
                  <a:pt x="1211" y="4916"/>
                </a:lnTo>
                <a:lnTo>
                  <a:pt x="917" y="5099"/>
                </a:lnTo>
                <a:lnTo>
                  <a:pt x="844" y="5173"/>
                </a:lnTo>
                <a:lnTo>
                  <a:pt x="807" y="5246"/>
                </a:lnTo>
                <a:lnTo>
                  <a:pt x="807" y="5319"/>
                </a:lnTo>
                <a:lnTo>
                  <a:pt x="844" y="5356"/>
                </a:lnTo>
                <a:lnTo>
                  <a:pt x="880" y="5429"/>
                </a:lnTo>
                <a:lnTo>
                  <a:pt x="954" y="5466"/>
                </a:lnTo>
                <a:lnTo>
                  <a:pt x="1101" y="5466"/>
                </a:lnTo>
                <a:lnTo>
                  <a:pt x="1541" y="5246"/>
                </a:lnTo>
                <a:lnTo>
                  <a:pt x="1944" y="4989"/>
                </a:lnTo>
                <a:lnTo>
                  <a:pt x="2788" y="4512"/>
                </a:lnTo>
                <a:lnTo>
                  <a:pt x="3191" y="4329"/>
                </a:lnTo>
                <a:lnTo>
                  <a:pt x="3375" y="4256"/>
                </a:lnTo>
                <a:lnTo>
                  <a:pt x="3595" y="4219"/>
                </a:lnTo>
                <a:lnTo>
                  <a:pt x="3742" y="4182"/>
                </a:lnTo>
                <a:lnTo>
                  <a:pt x="3852" y="4219"/>
                </a:lnTo>
                <a:lnTo>
                  <a:pt x="3998" y="4256"/>
                </a:lnTo>
                <a:lnTo>
                  <a:pt x="4035" y="4292"/>
                </a:lnTo>
                <a:lnTo>
                  <a:pt x="4072" y="4366"/>
                </a:lnTo>
                <a:lnTo>
                  <a:pt x="4108" y="4476"/>
                </a:lnTo>
                <a:lnTo>
                  <a:pt x="4108" y="4586"/>
                </a:lnTo>
                <a:lnTo>
                  <a:pt x="4072" y="4843"/>
                </a:lnTo>
                <a:lnTo>
                  <a:pt x="3998" y="5026"/>
                </a:lnTo>
                <a:lnTo>
                  <a:pt x="3852" y="5246"/>
                </a:lnTo>
                <a:lnTo>
                  <a:pt x="3705" y="5393"/>
                </a:lnTo>
                <a:lnTo>
                  <a:pt x="3558" y="5576"/>
                </a:lnTo>
                <a:lnTo>
                  <a:pt x="3155" y="5833"/>
                </a:lnTo>
                <a:lnTo>
                  <a:pt x="2788" y="6053"/>
                </a:lnTo>
                <a:lnTo>
                  <a:pt x="2348" y="6310"/>
                </a:lnTo>
                <a:lnTo>
                  <a:pt x="1908" y="6530"/>
                </a:lnTo>
                <a:lnTo>
                  <a:pt x="1467" y="6750"/>
                </a:lnTo>
                <a:lnTo>
                  <a:pt x="1321" y="6823"/>
                </a:lnTo>
                <a:lnTo>
                  <a:pt x="1247" y="6860"/>
                </a:lnTo>
                <a:lnTo>
                  <a:pt x="1211" y="6933"/>
                </a:lnTo>
                <a:lnTo>
                  <a:pt x="1174" y="6933"/>
                </a:lnTo>
                <a:lnTo>
                  <a:pt x="1064" y="6860"/>
                </a:lnTo>
                <a:lnTo>
                  <a:pt x="880" y="6713"/>
                </a:lnTo>
                <a:lnTo>
                  <a:pt x="697" y="6457"/>
                </a:lnTo>
                <a:lnTo>
                  <a:pt x="587" y="6273"/>
                </a:lnTo>
                <a:lnTo>
                  <a:pt x="514" y="6053"/>
                </a:lnTo>
                <a:lnTo>
                  <a:pt x="477" y="5833"/>
                </a:lnTo>
                <a:lnTo>
                  <a:pt x="477" y="5613"/>
                </a:lnTo>
                <a:lnTo>
                  <a:pt x="477" y="5356"/>
                </a:lnTo>
                <a:lnTo>
                  <a:pt x="550" y="5136"/>
                </a:lnTo>
                <a:lnTo>
                  <a:pt x="660" y="4879"/>
                </a:lnTo>
                <a:lnTo>
                  <a:pt x="770" y="4659"/>
                </a:lnTo>
                <a:lnTo>
                  <a:pt x="917" y="4476"/>
                </a:lnTo>
                <a:lnTo>
                  <a:pt x="1101" y="4292"/>
                </a:lnTo>
                <a:lnTo>
                  <a:pt x="1504" y="3962"/>
                </a:lnTo>
                <a:lnTo>
                  <a:pt x="1908" y="3705"/>
                </a:lnTo>
                <a:lnTo>
                  <a:pt x="2384" y="3485"/>
                </a:lnTo>
                <a:lnTo>
                  <a:pt x="2458" y="3412"/>
                </a:lnTo>
                <a:lnTo>
                  <a:pt x="2494" y="3302"/>
                </a:lnTo>
                <a:lnTo>
                  <a:pt x="2568" y="3119"/>
                </a:lnTo>
                <a:lnTo>
                  <a:pt x="2715" y="2898"/>
                </a:lnTo>
                <a:lnTo>
                  <a:pt x="2898" y="2715"/>
                </a:lnTo>
                <a:lnTo>
                  <a:pt x="3045" y="2532"/>
                </a:lnTo>
                <a:lnTo>
                  <a:pt x="3228" y="2385"/>
                </a:lnTo>
                <a:lnTo>
                  <a:pt x="3448" y="2238"/>
                </a:lnTo>
                <a:lnTo>
                  <a:pt x="3632" y="2128"/>
                </a:lnTo>
                <a:lnTo>
                  <a:pt x="3852" y="2055"/>
                </a:lnTo>
                <a:lnTo>
                  <a:pt x="4108" y="1981"/>
                </a:lnTo>
                <a:lnTo>
                  <a:pt x="4328" y="1945"/>
                </a:lnTo>
                <a:lnTo>
                  <a:pt x="4549" y="1908"/>
                </a:lnTo>
                <a:lnTo>
                  <a:pt x="4695" y="2055"/>
                </a:lnTo>
                <a:lnTo>
                  <a:pt x="4879" y="2165"/>
                </a:lnTo>
                <a:lnTo>
                  <a:pt x="5135" y="2348"/>
                </a:lnTo>
                <a:lnTo>
                  <a:pt x="5356" y="2568"/>
                </a:lnTo>
                <a:lnTo>
                  <a:pt x="5466" y="2715"/>
                </a:lnTo>
                <a:lnTo>
                  <a:pt x="5539" y="2898"/>
                </a:lnTo>
                <a:lnTo>
                  <a:pt x="5649" y="3229"/>
                </a:lnTo>
                <a:lnTo>
                  <a:pt x="5722" y="3559"/>
                </a:lnTo>
                <a:lnTo>
                  <a:pt x="5686" y="3926"/>
                </a:lnTo>
                <a:lnTo>
                  <a:pt x="5612" y="4256"/>
                </a:lnTo>
                <a:lnTo>
                  <a:pt x="5466" y="4549"/>
                </a:lnTo>
                <a:lnTo>
                  <a:pt x="5062" y="5063"/>
                </a:lnTo>
                <a:lnTo>
                  <a:pt x="4879" y="5319"/>
                </a:lnTo>
                <a:lnTo>
                  <a:pt x="4732" y="5613"/>
                </a:lnTo>
                <a:lnTo>
                  <a:pt x="4659" y="5943"/>
                </a:lnTo>
                <a:lnTo>
                  <a:pt x="4659" y="6090"/>
                </a:lnTo>
                <a:lnTo>
                  <a:pt x="4659" y="6273"/>
                </a:lnTo>
                <a:lnTo>
                  <a:pt x="4695" y="6420"/>
                </a:lnTo>
                <a:lnTo>
                  <a:pt x="4769" y="6567"/>
                </a:lnTo>
                <a:lnTo>
                  <a:pt x="4805" y="6677"/>
                </a:lnTo>
                <a:lnTo>
                  <a:pt x="4915" y="6787"/>
                </a:lnTo>
                <a:lnTo>
                  <a:pt x="5135" y="6933"/>
                </a:lnTo>
                <a:lnTo>
                  <a:pt x="5392" y="7007"/>
                </a:lnTo>
                <a:lnTo>
                  <a:pt x="5649" y="7043"/>
                </a:lnTo>
                <a:lnTo>
                  <a:pt x="5942" y="7007"/>
                </a:lnTo>
                <a:lnTo>
                  <a:pt x="6199" y="6933"/>
                </a:lnTo>
                <a:lnTo>
                  <a:pt x="6456" y="6823"/>
                </a:lnTo>
                <a:lnTo>
                  <a:pt x="6676" y="6677"/>
                </a:lnTo>
                <a:lnTo>
                  <a:pt x="6896" y="6457"/>
                </a:lnTo>
                <a:lnTo>
                  <a:pt x="7043" y="6200"/>
                </a:lnTo>
                <a:lnTo>
                  <a:pt x="7226" y="5980"/>
                </a:lnTo>
                <a:lnTo>
                  <a:pt x="7667" y="5246"/>
                </a:lnTo>
                <a:lnTo>
                  <a:pt x="7887" y="4879"/>
                </a:lnTo>
                <a:lnTo>
                  <a:pt x="8107" y="4476"/>
                </a:lnTo>
                <a:lnTo>
                  <a:pt x="8143" y="4402"/>
                </a:lnTo>
                <a:lnTo>
                  <a:pt x="8107" y="4329"/>
                </a:lnTo>
                <a:lnTo>
                  <a:pt x="8070" y="4256"/>
                </a:lnTo>
                <a:lnTo>
                  <a:pt x="8033" y="4182"/>
                </a:lnTo>
                <a:lnTo>
                  <a:pt x="7777" y="4182"/>
                </a:lnTo>
                <a:lnTo>
                  <a:pt x="7703" y="4256"/>
                </a:lnTo>
                <a:lnTo>
                  <a:pt x="7520" y="4586"/>
                </a:lnTo>
                <a:lnTo>
                  <a:pt x="7300" y="4879"/>
                </a:lnTo>
                <a:lnTo>
                  <a:pt x="6933" y="5540"/>
                </a:lnTo>
                <a:lnTo>
                  <a:pt x="6749" y="5796"/>
                </a:lnTo>
                <a:lnTo>
                  <a:pt x="6566" y="6053"/>
                </a:lnTo>
                <a:lnTo>
                  <a:pt x="6383" y="6273"/>
                </a:lnTo>
                <a:lnTo>
                  <a:pt x="6126" y="6493"/>
                </a:lnTo>
                <a:lnTo>
                  <a:pt x="5942" y="6567"/>
                </a:lnTo>
                <a:lnTo>
                  <a:pt x="5796" y="6603"/>
                </a:lnTo>
                <a:lnTo>
                  <a:pt x="5612" y="6567"/>
                </a:lnTo>
                <a:lnTo>
                  <a:pt x="5466" y="6530"/>
                </a:lnTo>
                <a:lnTo>
                  <a:pt x="5319" y="6457"/>
                </a:lnTo>
                <a:lnTo>
                  <a:pt x="5209" y="6347"/>
                </a:lnTo>
                <a:lnTo>
                  <a:pt x="5135" y="6200"/>
                </a:lnTo>
                <a:lnTo>
                  <a:pt x="5099" y="6016"/>
                </a:lnTo>
                <a:lnTo>
                  <a:pt x="5135" y="5833"/>
                </a:lnTo>
                <a:lnTo>
                  <a:pt x="5172" y="5686"/>
                </a:lnTo>
                <a:lnTo>
                  <a:pt x="5356" y="5393"/>
                </a:lnTo>
                <a:lnTo>
                  <a:pt x="5759" y="4879"/>
                </a:lnTo>
                <a:lnTo>
                  <a:pt x="5906" y="4659"/>
                </a:lnTo>
                <a:lnTo>
                  <a:pt x="6016" y="4402"/>
                </a:lnTo>
                <a:lnTo>
                  <a:pt x="6126" y="4146"/>
                </a:lnTo>
                <a:lnTo>
                  <a:pt x="6163" y="3889"/>
                </a:lnTo>
                <a:lnTo>
                  <a:pt x="6163" y="3632"/>
                </a:lnTo>
                <a:lnTo>
                  <a:pt x="6163" y="3339"/>
                </a:lnTo>
                <a:lnTo>
                  <a:pt x="6089" y="3082"/>
                </a:lnTo>
                <a:lnTo>
                  <a:pt x="6016" y="2825"/>
                </a:lnTo>
                <a:lnTo>
                  <a:pt x="5832" y="2532"/>
                </a:lnTo>
                <a:lnTo>
                  <a:pt x="5576" y="2165"/>
                </a:lnTo>
                <a:lnTo>
                  <a:pt x="5429" y="2018"/>
                </a:lnTo>
                <a:lnTo>
                  <a:pt x="5282" y="1908"/>
                </a:lnTo>
                <a:lnTo>
                  <a:pt x="5099" y="1798"/>
                </a:lnTo>
                <a:lnTo>
                  <a:pt x="4915" y="1725"/>
                </a:lnTo>
                <a:lnTo>
                  <a:pt x="4915" y="1688"/>
                </a:lnTo>
                <a:lnTo>
                  <a:pt x="4915" y="1468"/>
                </a:lnTo>
                <a:lnTo>
                  <a:pt x="4989" y="1321"/>
                </a:lnTo>
                <a:lnTo>
                  <a:pt x="5062" y="1174"/>
                </a:lnTo>
                <a:lnTo>
                  <a:pt x="5172" y="1028"/>
                </a:lnTo>
                <a:lnTo>
                  <a:pt x="5319" y="918"/>
                </a:lnTo>
                <a:lnTo>
                  <a:pt x="5502" y="844"/>
                </a:lnTo>
                <a:lnTo>
                  <a:pt x="5686" y="808"/>
                </a:lnTo>
                <a:lnTo>
                  <a:pt x="5869" y="771"/>
                </a:lnTo>
                <a:lnTo>
                  <a:pt x="6016" y="771"/>
                </a:lnTo>
                <a:lnTo>
                  <a:pt x="6199" y="808"/>
                </a:lnTo>
                <a:lnTo>
                  <a:pt x="6529" y="918"/>
                </a:lnTo>
                <a:lnTo>
                  <a:pt x="7190" y="1211"/>
                </a:lnTo>
                <a:lnTo>
                  <a:pt x="7080" y="1321"/>
                </a:lnTo>
                <a:lnTo>
                  <a:pt x="7043" y="1431"/>
                </a:lnTo>
                <a:lnTo>
                  <a:pt x="7043" y="1541"/>
                </a:lnTo>
                <a:lnTo>
                  <a:pt x="7043" y="1651"/>
                </a:lnTo>
                <a:lnTo>
                  <a:pt x="7153" y="1871"/>
                </a:lnTo>
                <a:lnTo>
                  <a:pt x="7300" y="2018"/>
                </a:lnTo>
                <a:lnTo>
                  <a:pt x="7446" y="2165"/>
                </a:lnTo>
                <a:lnTo>
                  <a:pt x="7556" y="2275"/>
                </a:lnTo>
                <a:lnTo>
                  <a:pt x="7446" y="2495"/>
                </a:lnTo>
                <a:lnTo>
                  <a:pt x="7263" y="3045"/>
                </a:lnTo>
                <a:lnTo>
                  <a:pt x="7153" y="3265"/>
                </a:lnTo>
                <a:lnTo>
                  <a:pt x="7043" y="3485"/>
                </a:lnTo>
                <a:lnTo>
                  <a:pt x="6933" y="3705"/>
                </a:lnTo>
                <a:lnTo>
                  <a:pt x="6896" y="3926"/>
                </a:lnTo>
                <a:lnTo>
                  <a:pt x="6896" y="3999"/>
                </a:lnTo>
                <a:lnTo>
                  <a:pt x="6970" y="4036"/>
                </a:lnTo>
                <a:lnTo>
                  <a:pt x="7043" y="4072"/>
                </a:lnTo>
                <a:lnTo>
                  <a:pt x="7116" y="4036"/>
                </a:lnTo>
                <a:lnTo>
                  <a:pt x="7263" y="3889"/>
                </a:lnTo>
                <a:lnTo>
                  <a:pt x="7410" y="3705"/>
                </a:lnTo>
                <a:lnTo>
                  <a:pt x="7593" y="3265"/>
                </a:lnTo>
                <a:lnTo>
                  <a:pt x="7777" y="2715"/>
                </a:lnTo>
                <a:lnTo>
                  <a:pt x="7813" y="2458"/>
                </a:lnTo>
                <a:lnTo>
                  <a:pt x="7813" y="2422"/>
                </a:lnTo>
                <a:lnTo>
                  <a:pt x="8363" y="2678"/>
                </a:lnTo>
                <a:lnTo>
                  <a:pt x="8584" y="2862"/>
                </a:lnTo>
                <a:lnTo>
                  <a:pt x="8694" y="3009"/>
                </a:lnTo>
                <a:lnTo>
                  <a:pt x="8804" y="3155"/>
                </a:lnTo>
                <a:lnTo>
                  <a:pt x="8877" y="3302"/>
                </a:lnTo>
                <a:lnTo>
                  <a:pt x="8877" y="3449"/>
                </a:lnTo>
                <a:lnTo>
                  <a:pt x="8840" y="3595"/>
                </a:lnTo>
                <a:lnTo>
                  <a:pt x="8694" y="3705"/>
                </a:lnTo>
                <a:lnTo>
                  <a:pt x="8620" y="3779"/>
                </a:lnTo>
                <a:lnTo>
                  <a:pt x="8584" y="3852"/>
                </a:lnTo>
                <a:lnTo>
                  <a:pt x="8584" y="3926"/>
                </a:lnTo>
                <a:lnTo>
                  <a:pt x="8620" y="3999"/>
                </a:lnTo>
                <a:lnTo>
                  <a:pt x="8657" y="4072"/>
                </a:lnTo>
                <a:lnTo>
                  <a:pt x="8730" y="4109"/>
                </a:lnTo>
                <a:lnTo>
                  <a:pt x="8840" y="4109"/>
                </a:lnTo>
                <a:lnTo>
                  <a:pt x="8914" y="4072"/>
                </a:lnTo>
                <a:lnTo>
                  <a:pt x="9097" y="3926"/>
                </a:lnTo>
                <a:lnTo>
                  <a:pt x="9207" y="3779"/>
                </a:lnTo>
                <a:lnTo>
                  <a:pt x="9281" y="3595"/>
                </a:lnTo>
                <a:lnTo>
                  <a:pt x="9281" y="3412"/>
                </a:lnTo>
                <a:lnTo>
                  <a:pt x="9281" y="3192"/>
                </a:lnTo>
                <a:lnTo>
                  <a:pt x="9207" y="3009"/>
                </a:lnTo>
                <a:lnTo>
                  <a:pt x="9097" y="2825"/>
                </a:lnTo>
                <a:lnTo>
                  <a:pt x="8987" y="2642"/>
                </a:lnTo>
                <a:lnTo>
                  <a:pt x="8804" y="2458"/>
                </a:lnTo>
                <a:lnTo>
                  <a:pt x="8584" y="2348"/>
                </a:lnTo>
                <a:lnTo>
                  <a:pt x="8107" y="2091"/>
                </a:lnTo>
                <a:lnTo>
                  <a:pt x="7887" y="1981"/>
                </a:lnTo>
                <a:lnTo>
                  <a:pt x="7593" y="1798"/>
                </a:lnTo>
                <a:lnTo>
                  <a:pt x="7446" y="1651"/>
                </a:lnTo>
                <a:lnTo>
                  <a:pt x="7373" y="1541"/>
                </a:lnTo>
                <a:lnTo>
                  <a:pt x="7336" y="1431"/>
                </a:lnTo>
                <a:lnTo>
                  <a:pt x="7373" y="1284"/>
                </a:lnTo>
                <a:lnTo>
                  <a:pt x="7483" y="1358"/>
                </a:lnTo>
                <a:lnTo>
                  <a:pt x="7556" y="1358"/>
                </a:lnTo>
                <a:lnTo>
                  <a:pt x="7593" y="1321"/>
                </a:lnTo>
                <a:lnTo>
                  <a:pt x="7630" y="1248"/>
                </a:lnTo>
                <a:lnTo>
                  <a:pt x="7703" y="1138"/>
                </a:lnTo>
                <a:lnTo>
                  <a:pt x="7813" y="954"/>
                </a:lnTo>
                <a:lnTo>
                  <a:pt x="7923" y="808"/>
                </a:lnTo>
                <a:lnTo>
                  <a:pt x="8107" y="698"/>
                </a:lnTo>
                <a:lnTo>
                  <a:pt x="8290" y="624"/>
                </a:lnTo>
                <a:lnTo>
                  <a:pt x="8474" y="588"/>
                </a:lnTo>
                <a:lnTo>
                  <a:pt x="8694" y="551"/>
                </a:lnTo>
                <a:lnTo>
                  <a:pt x="9060" y="514"/>
                </a:lnTo>
                <a:close/>
                <a:moveTo>
                  <a:pt x="13279" y="9318"/>
                </a:moveTo>
                <a:lnTo>
                  <a:pt x="13426" y="9428"/>
                </a:lnTo>
                <a:lnTo>
                  <a:pt x="13426" y="9464"/>
                </a:lnTo>
                <a:lnTo>
                  <a:pt x="13352" y="9464"/>
                </a:lnTo>
                <a:lnTo>
                  <a:pt x="13242" y="9538"/>
                </a:lnTo>
                <a:lnTo>
                  <a:pt x="12985" y="9868"/>
                </a:lnTo>
                <a:lnTo>
                  <a:pt x="12692" y="10198"/>
                </a:lnTo>
                <a:lnTo>
                  <a:pt x="12362" y="10492"/>
                </a:lnTo>
                <a:lnTo>
                  <a:pt x="12032" y="10748"/>
                </a:lnTo>
                <a:lnTo>
                  <a:pt x="11445" y="11078"/>
                </a:lnTo>
                <a:lnTo>
                  <a:pt x="10858" y="11409"/>
                </a:lnTo>
                <a:lnTo>
                  <a:pt x="10638" y="11372"/>
                </a:lnTo>
                <a:lnTo>
                  <a:pt x="10418" y="11299"/>
                </a:lnTo>
                <a:lnTo>
                  <a:pt x="10234" y="11188"/>
                </a:lnTo>
                <a:lnTo>
                  <a:pt x="10051" y="11078"/>
                </a:lnTo>
                <a:lnTo>
                  <a:pt x="10491" y="11005"/>
                </a:lnTo>
                <a:lnTo>
                  <a:pt x="10895" y="10858"/>
                </a:lnTo>
                <a:lnTo>
                  <a:pt x="11298" y="10675"/>
                </a:lnTo>
                <a:lnTo>
                  <a:pt x="11702" y="10492"/>
                </a:lnTo>
                <a:lnTo>
                  <a:pt x="12142" y="10235"/>
                </a:lnTo>
                <a:lnTo>
                  <a:pt x="12545" y="9941"/>
                </a:lnTo>
                <a:lnTo>
                  <a:pt x="12912" y="9648"/>
                </a:lnTo>
                <a:lnTo>
                  <a:pt x="13279" y="9318"/>
                </a:lnTo>
                <a:close/>
                <a:moveTo>
                  <a:pt x="13609" y="9648"/>
                </a:moveTo>
                <a:lnTo>
                  <a:pt x="13719" y="9795"/>
                </a:lnTo>
                <a:lnTo>
                  <a:pt x="13792" y="9978"/>
                </a:lnTo>
                <a:lnTo>
                  <a:pt x="13939" y="10345"/>
                </a:lnTo>
                <a:lnTo>
                  <a:pt x="13939" y="10602"/>
                </a:lnTo>
                <a:lnTo>
                  <a:pt x="13939" y="10858"/>
                </a:lnTo>
                <a:lnTo>
                  <a:pt x="13866" y="10968"/>
                </a:lnTo>
                <a:lnTo>
                  <a:pt x="13829" y="10932"/>
                </a:lnTo>
                <a:lnTo>
                  <a:pt x="13719" y="10932"/>
                </a:lnTo>
                <a:lnTo>
                  <a:pt x="13719" y="10968"/>
                </a:lnTo>
                <a:lnTo>
                  <a:pt x="13609" y="11188"/>
                </a:lnTo>
                <a:lnTo>
                  <a:pt x="12765" y="11299"/>
                </a:lnTo>
                <a:lnTo>
                  <a:pt x="12912" y="11188"/>
                </a:lnTo>
                <a:lnTo>
                  <a:pt x="13316" y="10895"/>
                </a:lnTo>
                <a:lnTo>
                  <a:pt x="13682" y="10565"/>
                </a:lnTo>
                <a:lnTo>
                  <a:pt x="13756" y="10492"/>
                </a:lnTo>
                <a:lnTo>
                  <a:pt x="13756" y="10381"/>
                </a:lnTo>
                <a:lnTo>
                  <a:pt x="13719" y="10308"/>
                </a:lnTo>
                <a:lnTo>
                  <a:pt x="13609" y="10271"/>
                </a:lnTo>
                <a:lnTo>
                  <a:pt x="13536" y="10271"/>
                </a:lnTo>
                <a:lnTo>
                  <a:pt x="13462" y="10308"/>
                </a:lnTo>
                <a:lnTo>
                  <a:pt x="13059" y="10638"/>
                </a:lnTo>
                <a:lnTo>
                  <a:pt x="12655" y="10968"/>
                </a:lnTo>
                <a:lnTo>
                  <a:pt x="12398" y="11152"/>
                </a:lnTo>
                <a:lnTo>
                  <a:pt x="12325" y="11225"/>
                </a:lnTo>
                <a:lnTo>
                  <a:pt x="12252" y="11372"/>
                </a:lnTo>
                <a:lnTo>
                  <a:pt x="11665" y="11409"/>
                </a:lnTo>
                <a:lnTo>
                  <a:pt x="11481" y="11445"/>
                </a:lnTo>
                <a:lnTo>
                  <a:pt x="11775" y="11299"/>
                </a:lnTo>
                <a:lnTo>
                  <a:pt x="12068" y="11115"/>
                </a:lnTo>
                <a:lnTo>
                  <a:pt x="12362" y="10932"/>
                </a:lnTo>
                <a:lnTo>
                  <a:pt x="12655" y="10748"/>
                </a:lnTo>
                <a:lnTo>
                  <a:pt x="12912" y="10492"/>
                </a:lnTo>
                <a:lnTo>
                  <a:pt x="13132" y="10271"/>
                </a:lnTo>
                <a:lnTo>
                  <a:pt x="13352" y="10015"/>
                </a:lnTo>
                <a:lnTo>
                  <a:pt x="13572" y="9721"/>
                </a:lnTo>
                <a:lnTo>
                  <a:pt x="13609" y="9648"/>
                </a:lnTo>
                <a:close/>
                <a:moveTo>
                  <a:pt x="9060" y="1"/>
                </a:moveTo>
                <a:lnTo>
                  <a:pt x="8804" y="37"/>
                </a:lnTo>
                <a:lnTo>
                  <a:pt x="8547" y="37"/>
                </a:lnTo>
                <a:lnTo>
                  <a:pt x="8290" y="111"/>
                </a:lnTo>
                <a:lnTo>
                  <a:pt x="8033" y="184"/>
                </a:lnTo>
                <a:lnTo>
                  <a:pt x="7813" y="294"/>
                </a:lnTo>
                <a:lnTo>
                  <a:pt x="7593" y="441"/>
                </a:lnTo>
                <a:lnTo>
                  <a:pt x="7410" y="624"/>
                </a:lnTo>
                <a:lnTo>
                  <a:pt x="7300" y="844"/>
                </a:lnTo>
                <a:lnTo>
                  <a:pt x="6896" y="624"/>
                </a:lnTo>
                <a:lnTo>
                  <a:pt x="6493" y="441"/>
                </a:lnTo>
                <a:lnTo>
                  <a:pt x="6273" y="367"/>
                </a:lnTo>
                <a:lnTo>
                  <a:pt x="6053" y="331"/>
                </a:lnTo>
                <a:lnTo>
                  <a:pt x="5612" y="331"/>
                </a:lnTo>
                <a:lnTo>
                  <a:pt x="5392" y="404"/>
                </a:lnTo>
                <a:lnTo>
                  <a:pt x="5209" y="477"/>
                </a:lnTo>
                <a:lnTo>
                  <a:pt x="5025" y="588"/>
                </a:lnTo>
                <a:lnTo>
                  <a:pt x="4842" y="734"/>
                </a:lnTo>
                <a:lnTo>
                  <a:pt x="4695" y="881"/>
                </a:lnTo>
                <a:lnTo>
                  <a:pt x="4585" y="1064"/>
                </a:lnTo>
                <a:lnTo>
                  <a:pt x="4512" y="1248"/>
                </a:lnTo>
                <a:lnTo>
                  <a:pt x="4475" y="1468"/>
                </a:lnTo>
                <a:lnTo>
                  <a:pt x="4182" y="1505"/>
                </a:lnTo>
                <a:lnTo>
                  <a:pt x="3888" y="1541"/>
                </a:lnTo>
                <a:lnTo>
                  <a:pt x="3595" y="1651"/>
                </a:lnTo>
                <a:lnTo>
                  <a:pt x="3338" y="1798"/>
                </a:lnTo>
                <a:lnTo>
                  <a:pt x="3081" y="1945"/>
                </a:lnTo>
                <a:lnTo>
                  <a:pt x="2861" y="2091"/>
                </a:lnTo>
                <a:lnTo>
                  <a:pt x="2641" y="2312"/>
                </a:lnTo>
                <a:lnTo>
                  <a:pt x="2421" y="2532"/>
                </a:lnTo>
                <a:lnTo>
                  <a:pt x="2238" y="2788"/>
                </a:lnTo>
                <a:lnTo>
                  <a:pt x="2091" y="3082"/>
                </a:lnTo>
                <a:lnTo>
                  <a:pt x="1981" y="3155"/>
                </a:lnTo>
                <a:lnTo>
                  <a:pt x="1834" y="3229"/>
                </a:lnTo>
                <a:lnTo>
                  <a:pt x="1504" y="3375"/>
                </a:lnTo>
                <a:lnTo>
                  <a:pt x="1211" y="3559"/>
                </a:lnTo>
                <a:lnTo>
                  <a:pt x="954" y="3779"/>
                </a:lnTo>
                <a:lnTo>
                  <a:pt x="697" y="3999"/>
                </a:lnTo>
                <a:lnTo>
                  <a:pt x="477" y="4256"/>
                </a:lnTo>
                <a:lnTo>
                  <a:pt x="330" y="4512"/>
                </a:lnTo>
                <a:lnTo>
                  <a:pt x="183" y="4769"/>
                </a:lnTo>
                <a:lnTo>
                  <a:pt x="73" y="5063"/>
                </a:lnTo>
                <a:lnTo>
                  <a:pt x="37" y="5319"/>
                </a:lnTo>
                <a:lnTo>
                  <a:pt x="0" y="5613"/>
                </a:lnTo>
                <a:lnTo>
                  <a:pt x="0" y="5906"/>
                </a:lnTo>
                <a:lnTo>
                  <a:pt x="73" y="6200"/>
                </a:lnTo>
                <a:lnTo>
                  <a:pt x="183" y="6493"/>
                </a:lnTo>
                <a:lnTo>
                  <a:pt x="294" y="6713"/>
                </a:lnTo>
                <a:lnTo>
                  <a:pt x="440" y="6933"/>
                </a:lnTo>
                <a:lnTo>
                  <a:pt x="660" y="7117"/>
                </a:lnTo>
                <a:lnTo>
                  <a:pt x="880" y="7300"/>
                </a:lnTo>
                <a:lnTo>
                  <a:pt x="1064" y="7374"/>
                </a:lnTo>
                <a:lnTo>
                  <a:pt x="1027" y="7594"/>
                </a:lnTo>
                <a:lnTo>
                  <a:pt x="1027" y="7814"/>
                </a:lnTo>
                <a:lnTo>
                  <a:pt x="1064" y="8034"/>
                </a:lnTo>
                <a:lnTo>
                  <a:pt x="1101" y="8217"/>
                </a:lnTo>
                <a:lnTo>
                  <a:pt x="1174" y="8437"/>
                </a:lnTo>
                <a:lnTo>
                  <a:pt x="1284" y="8621"/>
                </a:lnTo>
                <a:lnTo>
                  <a:pt x="1431" y="8804"/>
                </a:lnTo>
                <a:lnTo>
                  <a:pt x="1614" y="8988"/>
                </a:lnTo>
                <a:lnTo>
                  <a:pt x="1797" y="9098"/>
                </a:lnTo>
                <a:lnTo>
                  <a:pt x="1981" y="9208"/>
                </a:lnTo>
                <a:lnTo>
                  <a:pt x="2201" y="9281"/>
                </a:lnTo>
                <a:lnTo>
                  <a:pt x="2421" y="9318"/>
                </a:lnTo>
                <a:lnTo>
                  <a:pt x="2641" y="9354"/>
                </a:lnTo>
                <a:lnTo>
                  <a:pt x="2861" y="9318"/>
                </a:lnTo>
                <a:lnTo>
                  <a:pt x="3081" y="9281"/>
                </a:lnTo>
                <a:lnTo>
                  <a:pt x="3301" y="9208"/>
                </a:lnTo>
                <a:lnTo>
                  <a:pt x="3375" y="9354"/>
                </a:lnTo>
                <a:lnTo>
                  <a:pt x="3448" y="9501"/>
                </a:lnTo>
                <a:lnTo>
                  <a:pt x="3595" y="9648"/>
                </a:lnTo>
                <a:lnTo>
                  <a:pt x="3742" y="9758"/>
                </a:lnTo>
                <a:lnTo>
                  <a:pt x="3925" y="9868"/>
                </a:lnTo>
                <a:lnTo>
                  <a:pt x="4108" y="9905"/>
                </a:lnTo>
                <a:lnTo>
                  <a:pt x="4292" y="9941"/>
                </a:lnTo>
                <a:lnTo>
                  <a:pt x="4475" y="9941"/>
                </a:lnTo>
                <a:lnTo>
                  <a:pt x="4842" y="9905"/>
                </a:lnTo>
                <a:lnTo>
                  <a:pt x="5246" y="9795"/>
                </a:lnTo>
                <a:lnTo>
                  <a:pt x="5686" y="9648"/>
                </a:lnTo>
                <a:lnTo>
                  <a:pt x="6163" y="9574"/>
                </a:lnTo>
                <a:lnTo>
                  <a:pt x="6603" y="9574"/>
                </a:lnTo>
                <a:lnTo>
                  <a:pt x="7080" y="9611"/>
                </a:lnTo>
                <a:lnTo>
                  <a:pt x="7446" y="9648"/>
                </a:lnTo>
                <a:lnTo>
                  <a:pt x="7630" y="9648"/>
                </a:lnTo>
                <a:lnTo>
                  <a:pt x="7813" y="9611"/>
                </a:lnTo>
                <a:lnTo>
                  <a:pt x="7960" y="9721"/>
                </a:lnTo>
                <a:lnTo>
                  <a:pt x="8143" y="9795"/>
                </a:lnTo>
                <a:lnTo>
                  <a:pt x="8327" y="9831"/>
                </a:lnTo>
                <a:lnTo>
                  <a:pt x="8547" y="9868"/>
                </a:lnTo>
                <a:lnTo>
                  <a:pt x="9024" y="9905"/>
                </a:lnTo>
                <a:lnTo>
                  <a:pt x="9391" y="9868"/>
                </a:lnTo>
                <a:lnTo>
                  <a:pt x="9501" y="9868"/>
                </a:lnTo>
                <a:lnTo>
                  <a:pt x="9354" y="10161"/>
                </a:lnTo>
                <a:lnTo>
                  <a:pt x="9317" y="10308"/>
                </a:lnTo>
                <a:lnTo>
                  <a:pt x="9281" y="10492"/>
                </a:lnTo>
                <a:lnTo>
                  <a:pt x="9317" y="10638"/>
                </a:lnTo>
                <a:lnTo>
                  <a:pt x="9354" y="10785"/>
                </a:lnTo>
                <a:lnTo>
                  <a:pt x="9464" y="11078"/>
                </a:lnTo>
                <a:lnTo>
                  <a:pt x="9647" y="11335"/>
                </a:lnTo>
                <a:lnTo>
                  <a:pt x="9831" y="11519"/>
                </a:lnTo>
                <a:lnTo>
                  <a:pt x="9977" y="11629"/>
                </a:lnTo>
                <a:lnTo>
                  <a:pt x="10198" y="11739"/>
                </a:lnTo>
                <a:lnTo>
                  <a:pt x="10381" y="11812"/>
                </a:lnTo>
                <a:lnTo>
                  <a:pt x="10821" y="11922"/>
                </a:lnTo>
                <a:lnTo>
                  <a:pt x="11298" y="11959"/>
                </a:lnTo>
                <a:lnTo>
                  <a:pt x="11775" y="11922"/>
                </a:lnTo>
                <a:lnTo>
                  <a:pt x="12215" y="11885"/>
                </a:lnTo>
                <a:lnTo>
                  <a:pt x="13095" y="11775"/>
                </a:lnTo>
                <a:lnTo>
                  <a:pt x="13939" y="11665"/>
                </a:lnTo>
                <a:lnTo>
                  <a:pt x="14343" y="11555"/>
                </a:lnTo>
                <a:lnTo>
                  <a:pt x="14746" y="11409"/>
                </a:lnTo>
                <a:lnTo>
                  <a:pt x="15076" y="11262"/>
                </a:lnTo>
                <a:lnTo>
                  <a:pt x="15370" y="11042"/>
                </a:lnTo>
                <a:lnTo>
                  <a:pt x="15626" y="10785"/>
                </a:lnTo>
                <a:lnTo>
                  <a:pt x="15847" y="10528"/>
                </a:lnTo>
                <a:lnTo>
                  <a:pt x="16030" y="10235"/>
                </a:lnTo>
                <a:lnTo>
                  <a:pt x="16213" y="9941"/>
                </a:lnTo>
                <a:lnTo>
                  <a:pt x="16360" y="9648"/>
                </a:lnTo>
                <a:lnTo>
                  <a:pt x="16433" y="9318"/>
                </a:lnTo>
                <a:lnTo>
                  <a:pt x="16507" y="8988"/>
                </a:lnTo>
                <a:lnTo>
                  <a:pt x="16543" y="8657"/>
                </a:lnTo>
                <a:lnTo>
                  <a:pt x="16507" y="8327"/>
                </a:lnTo>
                <a:lnTo>
                  <a:pt x="16470" y="7997"/>
                </a:lnTo>
                <a:lnTo>
                  <a:pt x="16690" y="7447"/>
                </a:lnTo>
                <a:lnTo>
                  <a:pt x="16837" y="6933"/>
                </a:lnTo>
                <a:lnTo>
                  <a:pt x="16910" y="6347"/>
                </a:lnTo>
                <a:lnTo>
                  <a:pt x="16910" y="5796"/>
                </a:lnTo>
                <a:lnTo>
                  <a:pt x="16837" y="5429"/>
                </a:lnTo>
                <a:lnTo>
                  <a:pt x="16727" y="5063"/>
                </a:lnTo>
                <a:lnTo>
                  <a:pt x="16654" y="4916"/>
                </a:lnTo>
                <a:lnTo>
                  <a:pt x="16543" y="4769"/>
                </a:lnTo>
                <a:lnTo>
                  <a:pt x="16397" y="4659"/>
                </a:lnTo>
                <a:lnTo>
                  <a:pt x="16250" y="4586"/>
                </a:lnTo>
                <a:lnTo>
                  <a:pt x="16250" y="4146"/>
                </a:lnTo>
                <a:lnTo>
                  <a:pt x="16177" y="3742"/>
                </a:lnTo>
                <a:lnTo>
                  <a:pt x="16030" y="3375"/>
                </a:lnTo>
                <a:lnTo>
                  <a:pt x="15773" y="3009"/>
                </a:lnTo>
                <a:lnTo>
                  <a:pt x="15626" y="2825"/>
                </a:lnTo>
                <a:lnTo>
                  <a:pt x="15443" y="2642"/>
                </a:lnTo>
                <a:lnTo>
                  <a:pt x="15223" y="2495"/>
                </a:lnTo>
                <a:lnTo>
                  <a:pt x="15003" y="2385"/>
                </a:lnTo>
                <a:lnTo>
                  <a:pt x="14746" y="2238"/>
                </a:lnTo>
                <a:lnTo>
                  <a:pt x="14526" y="2055"/>
                </a:lnTo>
                <a:lnTo>
                  <a:pt x="14379" y="1835"/>
                </a:lnTo>
                <a:lnTo>
                  <a:pt x="14233" y="1578"/>
                </a:lnTo>
                <a:lnTo>
                  <a:pt x="14123" y="1358"/>
                </a:lnTo>
                <a:lnTo>
                  <a:pt x="13976" y="1138"/>
                </a:lnTo>
                <a:lnTo>
                  <a:pt x="13829" y="991"/>
                </a:lnTo>
                <a:lnTo>
                  <a:pt x="13682" y="808"/>
                </a:lnTo>
                <a:lnTo>
                  <a:pt x="13499" y="698"/>
                </a:lnTo>
                <a:lnTo>
                  <a:pt x="13279" y="588"/>
                </a:lnTo>
                <a:lnTo>
                  <a:pt x="13059" y="514"/>
                </a:lnTo>
                <a:lnTo>
                  <a:pt x="12802" y="441"/>
                </a:lnTo>
                <a:lnTo>
                  <a:pt x="12362" y="441"/>
                </a:lnTo>
                <a:lnTo>
                  <a:pt x="11885" y="477"/>
                </a:lnTo>
                <a:lnTo>
                  <a:pt x="11408" y="588"/>
                </a:lnTo>
                <a:lnTo>
                  <a:pt x="10968" y="698"/>
                </a:lnTo>
                <a:lnTo>
                  <a:pt x="10821" y="514"/>
                </a:lnTo>
                <a:lnTo>
                  <a:pt x="10601" y="331"/>
                </a:lnTo>
                <a:lnTo>
                  <a:pt x="10381" y="221"/>
                </a:lnTo>
                <a:lnTo>
                  <a:pt x="10124" y="147"/>
                </a:lnTo>
                <a:lnTo>
                  <a:pt x="9867" y="74"/>
                </a:lnTo>
                <a:lnTo>
                  <a:pt x="9574" y="37"/>
                </a:lnTo>
                <a:lnTo>
                  <a:pt x="9060" y="1"/>
                </a:lnTo>
                <a:close/>
              </a:path>
            </a:pathLst>
          </a:custGeom>
          <a:solidFill>
            <a:srgbClr val="3C78D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99" name="Google Shape;299;p17"/>
          <p:cNvSpPr/>
          <p:nvPr/>
        </p:nvSpPr>
        <p:spPr>
          <a:xfrm rot="-5400000">
            <a:off x="7684355" y="3982230"/>
            <a:ext cx="279906" cy="357966"/>
          </a:xfrm>
          <a:custGeom>
            <a:avLst/>
            <a:gdLst/>
            <a:ahLst/>
            <a:cxnLst/>
            <a:rect l="l" t="t" r="r" b="b"/>
            <a:pathLst>
              <a:path w="9868" h="12620" extrusionOk="0">
                <a:moveTo>
                  <a:pt x="4182" y="661"/>
                </a:moveTo>
                <a:lnTo>
                  <a:pt x="4182" y="918"/>
                </a:lnTo>
                <a:lnTo>
                  <a:pt x="4182" y="1431"/>
                </a:lnTo>
                <a:lnTo>
                  <a:pt x="4145" y="2202"/>
                </a:lnTo>
                <a:lnTo>
                  <a:pt x="3925" y="2165"/>
                </a:lnTo>
                <a:lnTo>
                  <a:pt x="3962" y="2018"/>
                </a:lnTo>
                <a:lnTo>
                  <a:pt x="3962" y="1835"/>
                </a:lnTo>
                <a:lnTo>
                  <a:pt x="3889" y="1468"/>
                </a:lnTo>
                <a:lnTo>
                  <a:pt x="3852" y="1101"/>
                </a:lnTo>
                <a:lnTo>
                  <a:pt x="3889" y="918"/>
                </a:lnTo>
                <a:lnTo>
                  <a:pt x="3962" y="771"/>
                </a:lnTo>
                <a:lnTo>
                  <a:pt x="3999" y="698"/>
                </a:lnTo>
                <a:lnTo>
                  <a:pt x="4072" y="661"/>
                </a:lnTo>
                <a:close/>
                <a:moveTo>
                  <a:pt x="1541" y="404"/>
                </a:moveTo>
                <a:lnTo>
                  <a:pt x="1578" y="441"/>
                </a:lnTo>
                <a:lnTo>
                  <a:pt x="1614" y="514"/>
                </a:lnTo>
                <a:lnTo>
                  <a:pt x="1614" y="1138"/>
                </a:lnTo>
                <a:lnTo>
                  <a:pt x="1688" y="2202"/>
                </a:lnTo>
                <a:lnTo>
                  <a:pt x="1284" y="2238"/>
                </a:lnTo>
                <a:lnTo>
                  <a:pt x="1211" y="2238"/>
                </a:lnTo>
                <a:lnTo>
                  <a:pt x="1211" y="1871"/>
                </a:lnTo>
                <a:lnTo>
                  <a:pt x="1174" y="1505"/>
                </a:lnTo>
                <a:lnTo>
                  <a:pt x="1211" y="1211"/>
                </a:lnTo>
                <a:lnTo>
                  <a:pt x="1248" y="954"/>
                </a:lnTo>
                <a:lnTo>
                  <a:pt x="1358" y="404"/>
                </a:lnTo>
                <a:close/>
                <a:moveTo>
                  <a:pt x="3815" y="2678"/>
                </a:moveTo>
                <a:lnTo>
                  <a:pt x="4439" y="2715"/>
                </a:lnTo>
                <a:lnTo>
                  <a:pt x="5026" y="2789"/>
                </a:lnTo>
                <a:lnTo>
                  <a:pt x="5026" y="2825"/>
                </a:lnTo>
                <a:lnTo>
                  <a:pt x="5136" y="3485"/>
                </a:lnTo>
                <a:lnTo>
                  <a:pt x="3925" y="3559"/>
                </a:lnTo>
                <a:lnTo>
                  <a:pt x="2678" y="3632"/>
                </a:lnTo>
                <a:lnTo>
                  <a:pt x="1358" y="3669"/>
                </a:lnTo>
                <a:lnTo>
                  <a:pt x="917" y="3706"/>
                </a:lnTo>
                <a:lnTo>
                  <a:pt x="477" y="3742"/>
                </a:lnTo>
                <a:lnTo>
                  <a:pt x="441" y="3229"/>
                </a:lnTo>
                <a:lnTo>
                  <a:pt x="441" y="2972"/>
                </a:lnTo>
                <a:lnTo>
                  <a:pt x="404" y="2862"/>
                </a:lnTo>
                <a:lnTo>
                  <a:pt x="331" y="2752"/>
                </a:lnTo>
                <a:lnTo>
                  <a:pt x="587" y="2789"/>
                </a:lnTo>
                <a:lnTo>
                  <a:pt x="807" y="2789"/>
                </a:lnTo>
                <a:lnTo>
                  <a:pt x="1284" y="2752"/>
                </a:lnTo>
                <a:lnTo>
                  <a:pt x="1945" y="2678"/>
                </a:lnTo>
                <a:close/>
                <a:moveTo>
                  <a:pt x="4916" y="3999"/>
                </a:moveTo>
                <a:lnTo>
                  <a:pt x="4989" y="4072"/>
                </a:lnTo>
                <a:lnTo>
                  <a:pt x="5136" y="4109"/>
                </a:lnTo>
                <a:lnTo>
                  <a:pt x="5209" y="4072"/>
                </a:lnTo>
                <a:lnTo>
                  <a:pt x="5246" y="4623"/>
                </a:lnTo>
                <a:lnTo>
                  <a:pt x="5209" y="5173"/>
                </a:lnTo>
                <a:lnTo>
                  <a:pt x="5173" y="5430"/>
                </a:lnTo>
                <a:lnTo>
                  <a:pt x="5099" y="5723"/>
                </a:lnTo>
                <a:lnTo>
                  <a:pt x="4989" y="5980"/>
                </a:lnTo>
                <a:lnTo>
                  <a:pt x="4806" y="6200"/>
                </a:lnTo>
                <a:lnTo>
                  <a:pt x="4659" y="6310"/>
                </a:lnTo>
                <a:lnTo>
                  <a:pt x="4476" y="6420"/>
                </a:lnTo>
                <a:lnTo>
                  <a:pt x="4292" y="6457"/>
                </a:lnTo>
                <a:lnTo>
                  <a:pt x="4072" y="6493"/>
                </a:lnTo>
                <a:lnTo>
                  <a:pt x="3632" y="6530"/>
                </a:lnTo>
                <a:lnTo>
                  <a:pt x="3265" y="6567"/>
                </a:lnTo>
                <a:lnTo>
                  <a:pt x="2605" y="6567"/>
                </a:lnTo>
                <a:lnTo>
                  <a:pt x="2642" y="6493"/>
                </a:lnTo>
                <a:lnTo>
                  <a:pt x="2678" y="6383"/>
                </a:lnTo>
                <a:lnTo>
                  <a:pt x="2788" y="6310"/>
                </a:lnTo>
                <a:lnTo>
                  <a:pt x="2825" y="6273"/>
                </a:lnTo>
                <a:lnTo>
                  <a:pt x="2825" y="6237"/>
                </a:lnTo>
                <a:lnTo>
                  <a:pt x="2788" y="6200"/>
                </a:lnTo>
                <a:lnTo>
                  <a:pt x="2715" y="6200"/>
                </a:lnTo>
                <a:lnTo>
                  <a:pt x="2605" y="6237"/>
                </a:lnTo>
                <a:lnTo>
                  <a:pt x="2458" y="6310"/>
                </a:lnTo>
                <a:lnTo>
                  <a:pt x="2348" y="6420"/>
                </a:lnTo>
                <a:lnTo>
                  <a:pt x="2311" y="6567"/>
                </a:lnTo>
                <a:lnTo>
                  <a:pt x="1724" y="6493"/>
                </a:lnTo>
                <a:lnTo>
                  <a:pt x="1541" y="6457"/>
                </a:lnTo>
                <a:lnTo>
                  <a:pt x="1688" y="6420"/>
                </a:lnTo>
                <a:lnTo>
                  <a:pt x="2055" y="6383"/>
                </a:lnTo>
                <a:lnTo>
                  <a:pt x="2201" y="6310"/>
                </a:lnTo>
                <a:lnTo>
                  <a:pt x="2275" y="6237"/>
                </a:lnTo>
                <a:lnTo>
                  <a:pt x="2311" y="6163"/>
                </a:lnTo>
                <a:lnTo>
                  <a:pt x="2311" y="6090"/>
                </a:lnTo>
                <a:lnTo>
                  <a:pt x="2275" y="6016"/>
                </a:lnTo>
                <a:lnTo>
                  <a:pt x="2238" y="5980"/>
                </a:lnTo>
                <a:lnTo>
                  <a:pt x="2201" y="5943"/>
                </a:lnTo>
                <a:lnTo>
                  <a:pt x="2055" y="5943"/>
                </a:lnTo>
                <a:lnTo>
                  <a:pt x="1981" y="6016"/>
                </a:lnTo>
                <a:lnTo>
                  <a:pt x="1798" y="6053"/>
                </a:lnTo>
                <a:lnTo>
                  <a:pt x="1394" y="6127"/>
                </a:lnTo>
                <a:lnTo>
                  <a:pt x="1138" y="6200"/>
                </a:lnTo>
                <a:lnTo>
                  <a:pt x="917" y="6273"/>
                </a:lnTo>
                <a:lnTo>
                  <a:pt x="807" y="6200"/>
                </a:lnTo>
                <a:lnTo>
                  <a:pt x="697" y="6127"/>
                </a:lnTo>
                <a:lnTo>
                  <a:pt x="661" y="5980"/>
                </a:lnTo>
                <a:lnTo>
                  <a:pt x="624" y="5870"/>
                </a:lnTo>
                <a:lnTo>
                  <a:pt x="624" y="5870"/>
                </a:lnTo>
                <a:lnTo>
                  <a:pt x="844" y="5906"/>
                </a:lnTo>
                <a:lnTo>
                  <a:pt x="1504" y="5906"/>
                </a:lnTo>
                <a:lnTo>
                  <a:pt x="1724" y="5870"/>
                </a:lnTo>
                <a:lnTo>
                  <a:pt x="1945" y="5833"/>
                </a:lnTo>
                <a:lnTo>
                  <a:pt x="1981" y="5796"/>
                </a:lnTo>
                <a:lnTo>
                  <a:pt x="2018" y="5760"/>
                </a:lnTo>
                <a:lnTo>
                  <a:pt x="2055" y="5650"/>
                </a:lnTo>
                <a:lnTo>
                  <a:pt x="1981" y="5540"/>
                </a:lnTo>
                <a:lnTo>
                  <a:pt x="1945" y="5503"/>
                </a:lnTo>
                <a:lnTo>
                  <a:pt x="1504" y="5503"/>
                </a:lnTo>
                <a:lnTo>
                  <a:pt x="1101" y="5540"/>
                </a:lnTo>
                <a:lnTo>
                  <a:pt x="844" y="5576"/>
                </a:lnTo>
                <a:lnTo>
                  <a:pt x="587" y="5576"/>
                </a:lnTo>
                <a:lnTo>
                  <a:pt x="587" y="5356"/>
                </a:lnTo>
                <a:lnTo>
                  <a:pt x="734" y="5430"/>
                </a:lnTo>
                <a:lnTo>
                  <a:pt x="881" y="5466"/>
                </a:lnTo>
                <a:lnTo>
                  <a:pt x="1211" y="5466"/>
                </a:lnTo>
                <a:lnTo>
                  <a:pt x="1541" y="5393"/>
                </a:lnTo>
                <a:lnTo>
                  <a:pt x="1835" y="5246"/>
                </a:lnTo>
                <a:lnTo>
                  <a:pt x="1871" y="5173"/>
                </a:lnTo>
                <a:lnTo>
                  <a:pt x="1908" y="5099"/>
                </a:lnTo>
                <a:lnTo>
                  <a:pt x="1908" y="5026"/>
                </a:lnTo>
                <a:lnTo>
                  <a:pt x="1871" y="4953"/>
                </a:lnTo>
                <a:lnTo>
                  <a:pt x="1835" y="4916"/>
                </a:lnTo>
                <a:lnTo>
                  <a:pt x="1761" y="4879"/>
                </a:lnTo>
                <a:lnTo>
                  <a:pt x="1724" y="4879"/>
                </a:lnTo>
                <a:lnTo>
                  <a:pt x="1614" y="4916"/>
                </a:lnTo>
                <a:lnTo>
                  <a:pt x="1358" y="5026"/>
                </a:lnTo>
                <a:lnTo>
                  <a:pt x="1101" y="5099"/>
                </a:lnTo>
                <a:lnTo>
                  <a:pt x="844" y="5099"/>
                </a:lnTo>
                <a:lnTo>
                  <a:pt x="551" y="5063"/>
                </a:lnTo>
                <a:lnTo>
                  <a:pt x="551" y="4916"/>
                </a:lnTo>
                <a:lnTo>
                  <a:pt x="844" y="4879"/>
                </a:lnTo>
                <a:lnTo>
                  <a:pt x="1138" y="4879"/>
                </a:lnTo>
                <a:lnTo>
                  <a:pt x="1724" y="4769"/>
                </a:lnTo>
                <a:lnTo>
                  <a:pt x="1908" y="4696"/>
                </a:lnTo>
                <a:lnTo>
                  <a:pt x="2091" y="4586"/>
                </a:lnTo>
                <a:lnTo>
                  <a:pt x="2128" y="4513"/>
                </a:lnTo>
                <a:lnTo>
                  <a:pt x="2165" y="4439"/>
                </a:lnTo>
                <a:lnTo>
                  <a:pt x="2128" y="4329"/>
                </a:lnTo>
                <a:lnTo>
                  <a:pt x="2055" y="4256"/>
                </a:lnTo>
                <a:lnTo>
                  <a:pt x="1945" y="4182"/>
                </a:lnTo>
                <a:lnTo>
                  <a:pt x="1871" y="4182"/>
                </a:lnTo>
                <a:lnTo>
                  <a:pt x="1835" y="4219"/>
                </a:lnTo>
                <a:lnTo>
                  <a:pt x="1761" y="4256"/>
                </a:lnTo>
                <a:lnTo>
                  <a:pt x="1724" y="4329"/>
                </a:lnTo>
                <a:lnTo>
                  <a:pt x="1468" y="4403"/>
                </a:lnTo>
                <a:lnTo>
                  <a:pt x="991" y="4476"/>
                </a:lnTo>
                <a:lnTo>
                  <a:pt x="551" y="4586"/>
                </a:lnTo>
                <a:lnTo>
                  <a:pt x="514" y="4146"/>
                </a:lnTo>
                <a:lnTo>
                  <a:pt x="1358" y="4146"/>
                </a:lnTo>
                <a:lnTo>
                  <a:pt x="2678" y="4109"/>
                </a:lnTo>
                <a:lnTo>
                  <a:pt x="3815" y="4072"/>
                </a:lnTo>
                <a:lnTo>
                  <a:pt x="4916" y="3999"/>
                </a:lnTo>
                <a:close/>
                <a:moveTo>
                  <a:pt x="1211" y="1"/>
                </a:moveTo>
                <a:lnTo>
                  <a:pt x="1101" y="37"/>
                </a:lnTo>
                <a:lnTo>
                  <a:pt x="1028" y="147"/>
                </a:lnTo>
                <a:lnTo>
                  <a:pt x="881" y="771"/>
                </a:lnTo>
                <a:lnTo>
                  <a:pt x="807" y="1395"/>
                </a:lnTo>
                <a:lnTo>
                  <a:pt x="807" y="1835"/>
                </a:lnTo>
                <a:lnTo>
                  <a:pt x="807" y="2092"/>
                </a:lnTo>
                <a:lnTo>
                  <a:pt x="881" y="2312"/>
                </a:lnTo>
                <a:lnTo>
                  <a:pt x="551" y="2385"/>
                </a:lnTo>
                <a:lnTo>
                  <a:pt x="367" y="2458"/>
                </a:lnTo>
                <a:lnTo>
                  <a:pt x="221" y="2568"/>
                </a:lnTo>
                <a:lnTo>
                  <a:pt x="184" y="2605"/>
                </a:lnTo>
                <a:lnTo>
                  <a:pt x="147" y="2678"/>
                </a:lnTo>
                <a:lnTo>
                  <a:pt x="37" y="2825"/>
                </a:lnTo>
                <a:lnTo>
                  <a:pt x="37" y="3009"/>
                </a:lnTo>
                <a:lnTo>
                  <a:pt x="37" y="3375"/>
                </a:lnTo>
                <a:lnTo>
                  <a:pt x="37" y="3852"/>
                </a:lnTo>
                <a:lnTo>
                  <a:pt x="37" y="3889"/>
                </a:lnTo>
                <a:lnTo>
                  <a:pt x="0" y="3962"/>
                </a:lnTo>
                <a:lnTo>
                  <a:pt x="37" y="4072"/>
                </a:lnTo>
                <a:lnTo>
                  <a:pt x="74" y="4439"/>
                </a:lnTo>
                <a:lnTo>
                  <a:pt x="110" y="5540"/>
                </a:lnTo>
                <a:lnTo>
                  <a:pt x="110" y="5943"/>
                </a:lnTo>
                <a:lnTo>
                  <a:pt x="184" y="6127"/>
                </a:lnTo>
                <a:lnTo>
                  <a:pt x="257" y="6310"/>
                </a:lnTo>
                <a:lnTo>
                  <a:pt x="367" y="6457"/>
                </a:lnTo>
                <a:lnTo>
                  <a:pt x="477" y="6567"/>
                </a:lnTo>
                <a:lnTo>
                  <a:pt x="624" y="6677"/>
                </a:lnTo>
                <a:lnTo>
                  <a:pt x="771" y="6750"/>
                </a:lnTo>
                <a:lnTo>
                  <a:pt x="1101" y="6860"/>
                </a:lnTo>
                <a:lnTo>
                  <a:pt x="1468" y="6934"/>
                </a:lnTo>
                <a:lnTo>
                  <a:pt x="2091" y="7007"/>
                </a:lnTo>
                <a:lnTo>
                  <a:pt x="2678" y="7044"/>
                </a:lnTo>
                <a:lnTo>
                  <a:pt x="2605" y="7264"/>
                </a:lnTo>
                <a:lnTo>
                  <a:pt x="2605" y="7484"/>
                </a:lnTo>
                <a:lnTo>
                  <a:pt x="2605" y="7887"/>
                </a:lnTo>
                <a:lnTo>
                  <a:pt x="2605" y="8548"/>
                </a:lnTo>
                <a:lnTo>
                  <a:pt x="2678" y="9208"/>
                </a:lnTo>
                <a:lnTo>
                  <a:pt x="2825" y="10455"/>
                </a:lnTo>
                <a:lnTo>
                  <a:pt x="3045" y="11665"/>
                </a:lnTo>
                <a:lnTo>
                  <a:pt x="3118" y="11922"/>
                </a:lnTo>
                <a:lnTo>
                  <a:pt x="3228" y="12106"/>
                </a:lnTo>
                <a:lnTo>
                  <a:pt x="3375" y="12252"/>
                </a:lnTo>
                <a:lnTo>
                  <a:pt x="3595" y="12399"/>
                </a:lnTo>
                <a:lnTo>
                  <a:pt x="3779" y="12472"/>
                </a:lnTo>
                <a:lnTo>
                  <a:pt x="3999" y="12546"/>
                </a:lnTo>
                <a:lnTo>
                  <a:pt x="4476" y="12619"/>
                </a:lnTo>
                <a:lnTo>
                  <a:pt x="4732" y="12582"/>
                </a:lnTo>
                <a:lnTo>
                  <a:pt x="4952" y="12509"/>
                </a:lnTo>
                <a:lnTo>
                  <a:pt x="5136" y="12399"/>
                </a:lnTo>
                <a:lnTo>
                  <a:pt x="5283" y="12216"/>
                </a:lnTo>
                <a:lnTo>
                  <a:pt x="5429" y="12032"/>
                </a:lnTo>
                <a:lnTo>
                  <a:pt x="5503" y="11812"/>
                </a:lnTo>
                <a:lnTo>
                  <a:pt x="5576" y="11592"/>
                </a:lnTo>
                <a:lnTo>
                  <a:pt x="5613" y="11372"/>
                </a:lnTo>
                <a:lnTo>
                  <a:pt x="5613" y="11079"/>
                </a:lnTo>
                <a:lnTo>
                  <a:pt x="5613" y="10785"/>
                </a:lnTo>
                <a:lnTo>
                  <a:pt x="5539" y="10162"/>
                </a:lnTo>
                <a:lnTo>
                  <a:pt x="5539" y="9538"/>
                </a:lnTo>
                <a:lnTo>
                  <a:pt x="5649" y="8951"/>
                </a:lnTo>
                <a:lnTo>
                  <a:pt x="5723" y="8658"/>
                </a:lnTo>
                <a:lnTo>
                  <a:pt x="5833" y="8364"/>
                </a:lnTo>
                <a:lnTo>
                  <a:pt x="5980" y="8071"/>
                </a:lnTo>
                <a:lnTo>
                  <a:pt x="6090" y="7961"/>
                </a:lnTo>
                <a:lnTo>
                  <a:pt x="6200" y="7851"/>
                </a:lnTo>
                <a:lnTo>
                  <a:pt x="6273" y="7814"/>
                </a:lnTo>
                <a:lnTo>
                  <a:pt x="6310" y="7814"/>
                </a:lnTo>
                <a:lnTo>
                  <a:pt x="6456" y="7887"/>
                </a:lnTo>
                <a:lnTo>
                  <a:pt x="6530" y="7997"/>
                </a:lnTo>
                <a:lnTo>
                  <a:pt x="6603" y="8144"/>
                </a:lnTo>
                <a:lnTo>
                  <a:pt x="6640" y="8291"/>
                </a:lnTo>
                <a:lnTo>
                  <a:pt x="6603" y="8474"/>
                </a:lnTo>
                <a:lnTo>
                  <a:pt x="6566" y="8804"/>
                </a:lnTo>
                <a:lnTo>
                  <a:pt x="6530" y="9208"/>
                </a:lnTo>
                <a:lnTo>
                  <a:pt x="6566" y="9428"/>
                </a:lnTo>
                <a:lnTo>
                  <a:pt x="6603" y="9648"/>
                </a:lnTo>
                <a:lnTo>
                  <a:pt x="6676" y="9868"/>
                </a:lnTo>
                <a:lnTo>
                  <a:pt x="6787" y="10051"/>
                </a:lnTo>
                <a:lnTo>
                  <a:pt x="6970" y="10162"/>
                </a:lnTo>
                <a:lnTo>
                  <a:pt x="7153" y="10272"/>
                </a:lnTo>
                <a:lnTo>
                  <a:pt x="7447" y="10345"/>
                </a:lnTo>
                <a:lnTo>
                  <a:pt x="7777" y="10382"/>
                </a:lnTo>
                <a:lnTo>
                  <a:pt x="8437" y="10382"/>
                </a:lnTo>
                <a:lnTo>
                  <a:pt x="9061" y="10308"/>
                </a:lnTo>
                <a:lnTo>
                  <a:pt x="9684" y="10162"/>
                </a:lnTo>
                <a:lnTo>
                  <a:pt x="9758" y="10125"/>
                </a:lnTo>
                <a:lnTo>
                  <a:pt x="9831" y="10051"/>
                </a:lnTo>
                <a:lnTo>
                  <a:pt x="9868" y="9941"/>
                </a:lnTo>
                <a:lnTo>
                  <a:pt x="9831" y="9868"/>
                </a:lnTo>
                <a:lnTo>
                  <a:pt x="9794" y="9758"/>
                </a:lnTo>
                <a:lnTo>
                  <a:pt x="9721" y="9685"/>
                </a:lnTo>
                <a:lnTo>
                  <a:pt x="9648" y="9648"/>
                </a:lnTo>
                <a:lnTo>
                  <a:pt x="9538" y="9648"/>
                </a:lnTo>
                <a:lnTo>
                  <a:pt x="8951" y="9758"/>
                </a:lnTo>
                <a:lnTo>
                  <a:pt x="8327" y="9831"/>
                </a:lnTo>
                <a:lnTo>
                  <a:pt x="7740" y="9831"/>
                </a:lnTo>
                <a:lnTo>
                  <a:pt x="7447" y="9795"/>
                </a:lnTo>
                <a:lnTo>
                  <a:pt x="7300" y="9721"/>
                </a:lnTo>
                <a:lnTo>
                  <a:pt x="7190" y="9648"/>
                </a:lnTo>
                <a:lnTo>
                  <a:pt x="7117" y="9575"/>
                </a:lnTo>
                <a:lnTo>
                  <a:pt x="7080" y="9465"/>
                </a:lnTo>
                <a:lnTo>
                  <a:pt x="7080" y="9208"/>
                </a:lnTo>
                <a:lnTo>
                  <a:pt x="7080" y="8914"/>
                </a:lnTo>
                <a:lnTo>
                  <a:pt x="7117" y="8694"/>
                </a:lnTo>
                <a:lnTo>
                  <a:pt x="7153" y="8474"/>
                </a:lnTo>
                <a:lnTo>
                  <a:pt x="7153" y="8254"/>
                </a:lnTo>
                <a:lnTo>
                  <a:pt x="7117" y="8034"/>
                </a:lnTo>
                <a:lnTo>
                  <a:pt x="7043" y="7851"/>
                </a:lnTo>
                <a:lnTo>
                  <a:pt x="6970" y="7667"/>
                </a:lnTo>
                <a:lnTo>
                  <a:pt x="6823" y="7520"/>
                </a:lnTo>
                <a:lnTo>
                  <a:pt x="6676" y="7410"/>
                </a:lnTo>
                <a:lnTo>
                  <a:pt x="6530" y="7337"/>
                </a:lnTo>
                <a:lnTo>
                  <a:pt x="6383" y="7300"/>
                </a:lnTo>
                <a:lnTo>
                  <a:pt x="6200" y="7300"/>
                </a:lnTo>
                <a:lnTo>
                  <a:pt x="6016" y="7337"/>
                </a:lnTo>
                <a:lnTo>
                  <a:pt x="5833" y="7447"/>
                </a:lnTo>
                <a:lnTo>
                  <a:pt x="5649" y="7594"/>
                </a:lnTo>
                <a:lnTo>
                  <a:pt x="5503" y="7814"/>
                </a:lnTo>
                <a:lnTo>
                  <a:pt x="5393" y="8034"/>
                </a:lnTo>
                <a:lnTo>
                  <a:pt x="5283" y="8291"/>
                </a:lnTo>
                <a:lnTo>
                  <a:pt x="5136" y="8768"/>
                </a:lnTo>
                <a:lnTo>
                  <a:pt x="5026" y="9281"/>
                </a:lnTo>
                <a:lnTo>
                  <a:pt x="4989" y="9795"/>
                </a:lnTo>
                <a:lnTo>
                  <a:pt x="5026" y="10308"/>
                </a:lnTo>
                <a:lnTo>
                  <a:pt x="5062" y="10858"/>
                </a:lnTo>
                <a:lnTo>
                  <a:pt x="5062" y="11372"/>
                </a:lnTo>
                <a:lnTo>
                  <a:pt x="5062" y="11519"/>
                </a:lnTo>
                <a:lnTo>
                  <a:pt x="5026" y="11665"/>
                </a:lnTo>
                <a:lnTo>
                  <a:pt x="4952" y="11775"/>
                </a:lnTo>
                <a:lnTo>
                  <a:pt x="4879" y="11886"/>
                </a:lnTo>
                <a:lnTo>
                  <a:pt x="4769" y="11959"/>
                </a:lnTo>
                <a:lnTo>
                  <a:pt x="4659" y="12032"/>
                </a:lnTo>
                <a:lnTo>
                  <a:pt x="4512" y="12069"/>
                </a:lnTo>
                <a:lnTo>
                  <a:pt x="4366" y="12069"/>
                </a:lnTo>
                <a:lnTo>
                  <a:pt x="4109" y="11996"/>
                </a:lnTo>
                <a:lnTo>
                  <a:pt x="3815" y="11922"/>
                </a:lnTo>
                <a:lnTo>
                  <a:pt x="3705" y="11849"/>
                </a:lnTo>
                <a:lnTo>
                  <a:pt x="3595" y="11739"/>
                </a:lnTo>
                <a:lnTo>
                  <a:pt x="3559" y="11592"/>
                </a:lnTo>
                <a:lnTo>
                  <a:pt x="3522" y="11445"/>
                </a:lnTo>
                <a:lnTo>
                  <a:pt x="3302" y="10272"/>
                </a:lnTo>
                <a:lnTo>
                  <a:pt x="3155" y="9061"/>
                </a:lnTo>
                <a:lnTo>
                  <a:pt x="3045" y="7887"/>
                </a:lnTo>
                <a:lnTo>
                  <a:pt x="3045" y="7484"/>
                </a:lnTo>
                <a:lnTo>
                  <a:pt x="3008" y="7264"/>
                </a:lnTo>
                <a:lnTo>
                  <a:pt x="2935" y="7044"/>
                </a:lnTo>
                <a:lnTo>
                  <a:pt x="3375" y="7044"/>
                </a:lnTo>
                <a:lnTo>
                  <a:pt x="3779" y="7007"/>
                </a:lnTo>
                <a:lnTo>
                  <a:pt x="4219" y="6970"/>
                </a:lnTo>
                <a:lnTo>
                  <a:pt x="4622" y="6860"/>
                </a:lnTo>
                <a:lnTo>
                  <a:pt x="4806" y="6787"/>
                </a:lnTo>
                <a:lnTo>
                  <a:pt x="4952" y="6677"/>
                </a:lnTo>
                <a:lnTo>
                  <a:pt x="5099" y="6603"/>
                </a:lnTo>
                <a:lnTo>
                  <a:pt x="5209" y="6493"/>
                </a:lnTo>
                <a:lnTo>
                  <a:pt x="5429" y="6200"/>
                </a:lnTo>
                <a:lnTo>
                  <a:pt x="5539" y="5906"/>
                </a:lnTo>
                <a:lnTo>
                  <a:pt x="5649" y="5576"/>
                </a:lnTo>
                <a:lnTo>
                  <a:pt x="5723" y="5210"/>
                </a:lnTo>
                <a:lnTo>
                  <a:pt x="5723" y="4806"/>
                </a:lnTo>
                <a:lnTo>
                  <a:pt x="5686" y="4036"/>
                </a:lnTo>
                <a:lnTo>
                  <a:pt x="5649" y="3559"/>
                </a:lnTo>
                <a:lnTo>
                  <a:pt x="5576" y="3082"/>
                </a:lnTo>
                <a:lnTo>
                  <a:pt x="5539" y="2789"/>
                </a:lnTo>
                <a:lnTo>
                  <a:pt x="5503" y="2678"/>
                </a:lnTo>
                <a:lnTo>
                  <a:pt x="5466" y="2568"/>
                </a:lnTo>
                <a:lnTo>
                  <a:pt x="5429" y="2422"/>
                </a:lnTo>
                <a:lnTo>
                  <a:pt x="5356" y="2348"/>
                </a:lnTo>
                <a:lnTo>
                  <a:pt x="5173" y="2238"/>
                </a:lnTo>
                <a:lnTo>
                  <a:pt x="5026" y="2202"/>
                </a:lnTo>
                <a:lnTo>
                  <a:pt x="4916" y="2202"/>
                </a:lnTo>
                <a:lnTo>
                  <a:pt x="4879" y="2238"/>
                </a:lnTo>
                <a:lnTo>
                  <a:pt x="4586" y="2238"/>
                </a:lnTo>
                <a:lnTo>
                  <a:pt x="4622" y="808"/>
                </a:lnTo>
                <a:lnTo>
                  <a:pt x="4586" y="551"/>
                </a:lnTo>
                <a:lnTo>
                  <a:pt x="4549" y="441"/>
                </a:lnTo>
                <a:lnTo>
                  <a:pt x="4512" y="331"/>
                </a:lnTo>
                <a:lnTo>
                  <a:pt x="4439" y="258"/>
                </a:lnTo>
                <a:lnTo>
                  <a:pt x="4329" y="221"/>
                </a:lnTo>
                <a:lnTo>
                  <a:pt x="4219" y="184"/>
                </a:lnTo>
                <a:lnTo>
                  <a:pt x="4072" y="221"/>
                </a:lnTo>
                <a:lnTo>
                  <a:pt x="3815" y="331"/>
                </a:lnTo>
                <a:lnTo>
                  <a:pt x="3705" y="404"/>
                </a:lnTo>
                <a:lnTo>
                  <a:pt x="3632" y="514"/>
                </a:lnTo>
                <a:lnTo>
                  <a:pt x="3522" y="734"/>
                </a:lnTo>
                <a:lnTo>
                  <a:pt x="3449" y="991"/>
                </a:lnTo>
                <a:lnTo>
                  <a:pt x="3485" y="1321"/>
                </a:lnTo>
                <a:lnTo>
                  <a:pt x="3522" y="1651"/>
                </a:lnTo>
                <a:lnTo>
                  <a:pt x="3559" y="1908"/>
                </a:lnTo>
                <a:lnTo>
                  <a:pt x="3669" y="2165"/>
                </a:lnTo>
                <a:lnTo>
                  <a:pt x="2091" y="2165"/>
                </a:lnTo>
                <a:lnTo>
                  <a:pt x="2055" y="1358"/>
                </a:lnTo>
                <a:lnTo>
                  <a:pt x="2018" y="514"/>
                </a:lnTo>
                <a:lnTo>
                  <a:pt x="2018" y="368"/>
                </a:lnTo>
                <a:lnTo>
                  <a:pt x="1945" y="221"/>
                </a:lnTo>
                <a:lnTo>
                  <a:pt x="1871" y="147"/>
                </a:lnTo>
                <a:lnTo>
                  <a:pt x="1761" y="74"/>
                </a:lnTo>
                <a:lnTo>
                  <a:pt x="1651" y="37"/>
                </a:lnTo>
                <a:lnTo>
                  <a:pt x="1504" y="1"/>
                </a:lnTo>
                <a:close/>
              </a:path>
            </a:pathLst>
          </a:custGeom>
          <a:solidFill>
            <a:srgbClr val="3C78D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300" name="Google Shape;300;p17"/>
          <p:cNvSpPr/>
          <p:nvPr/>
        </p:nvSpPr>
        <p:spPr>
          <a:xfrm>
            <a:off x="7659648" y="4370196"/>
            <a:ext cx="377708" cy="426638"/>
          </a:xfrm>
          <a:custGeom>
            <a:avLst/>
            <a:gdLst/>
            <a:ahLst/>
            <a:cxnLst/>
            <a:rect l="l" t="t" r="r" b="b"/>
            <a:pathLst>
              <a:path w="13316" h="15041" extrusionOk="0">
                <a:moveTo>
                  <a:pt x="5466" y="1"/>
                </a:moveTo>
                <a:lnTo>
                  <a:pt x="5466" y="38"/>
                </a:lnTo>
                <a:lnTo>
                  <a:pt x="5576" y="1248"/>
                </a:lnTo>
                <a:lnTo>
                  <a:pt x="5612" y="1321"/>
                </a:lnTo>
                <a:lnTo>
                  <a:pt x="5649" y="1395"/>
                </a:lnTo>
                <a:lnTo>
                  <a:pt x="5759" y="1431"/>
                </a:lnTo>
                <a:lnTo>
                  <a:pt x="5833" y="1395"/>
                </a:lnTo>
                <a:lnTo>
                  <a:pt x="6713" y="881"/>
                </a:lnTo>
                <a:lnTo>
                  <a:pt x="6713" y="881"/>
                </a:lnTo>
                <a:lnTo>
                  <a:pt x="6640" y="1285"/>
                </a:lnTo>
                <a:lnTo>
                  <a:pt x="6603" y="1652"/>
                </a:lnTo>
                <a:lnTo>
                  <a:pt x="6603" y="2055"/>
                </a:lnTo>
                <a:lnTo>
                  <a:pt x="6640" y="2459"/>
                </a:lnTo>
                <a:lnTo>
                  <a:pt x="6676" y="2569"/>
                </a:lnTo>
                <a:lnTo>
                  <a:pt x="6750" y="2605"/>
                </a:lnTo>
                <a:lnTo>
                  <a:pt x="6823" y="2642"/>
                </a:lnTo>
                <a:lnTo>
                  <a:pt x="6896" y="2679"/>
                </a:lnTo>
                <a:lnTo>
                  <a:pt x="6970" y="2642"/>
                </a:lnTo>
                <a:lnTo>
                  <a:pt x="7043" y="2605"/>
                </a:lnTo>
                <a:lnTo>
                  <a:pt x="7080" y="2532"/>
                </a:lnTo>
                <a:lnTo>
                  <a:pt x="7080" y="2459"/>
                </a:lnTo>
                <a:lnTo>
                  <a:pt x="7043" y="2275"/>
                </a:lnTo>
                <a:lnTo>
                  <a:pt x="7006" y="1835"/>
                </a:lnTo>
                <a:lnTo>
                  <a:pt x="7043" y="1395"/>
                </a:lnTo>
                <a:lnTo>
                  <a:pt x="7116" y="955"/>
                </a:lnTo>
                <a:lnTo>
                  <a:pt x="7226" y="514"/>
                </a:lnTo>
                <a:lnTo>
                  <a:pt x="7190" y="404"/>
                </a:lnTo>
                <a:lnTo>
                  <a:pt x="7153" y="294"/>
                </a:lnTo>
                <a:lnTo>
                  <a:pt x="7043" y="258"/>
                </a:lnTo>
                <a:lnTo>
                  <a:pt x="6933" y="294"/>
                </a:lnTo>
                <a:lnTo>
                  <a:pt x="5906" y="918"/>
                </a:lnTo>
                <a:lnTo>
                  <a:pt x="5869" y="698"/>
                </a:lnTo>
                <a:lnTo>
                  <a:pt x="5796" y="478"/>
                </a:lnTo>
                <a:lnTo>
                  <a:pt x="5686" y="221"/>
                </a:lnTo>
                <a:lnTo>
                  <a:pt x="5576" y="1"/>
                </a:lnTo>
                <a:close/>
                <a:moveTo>
                  <a:pt x="8840" y="3816"/>
                </a:moveTo>
                <a:lnTo>
                  <a:pt x="8730" y="3852"/>
                </a:lnTo>
                <a:lnTo>
                  <a:pt x="8657" y="3926"/>
                </a:lnTo>
                <a:lnTo>
                  <a:pt x="8510" y="4146"/>
                </a:lnTo>
                <a:lnTo>
                  <a:pt x="8364" y="4293"/>
                </a:lnTo>
                <a:lnTo>
                  <a:pt x="8143" y="4476"/>
                </a:lnTo>
                <a:lnTo>
                  <a:pt x="7997" y="4659"/>
                </a:lnTo>
                <a:lnTo>
                  <a:pt x="7997" y="4733"/>
                </a:lnTo>
                <a:lnTo>
                  <a:pt x="7997" y="4769"/>
                </a:lnTo>
                <a:lnTo>
                  <a:pt x="8033" y="4806"/>
                </a:lnTo>
                <a:lnTo>
                  <a:pt x="8070" y="4843"/>
                </a:lnTo>
                <a:lnTo>
                  <a:pt x="8253" y="4843"/>
                </a:lnTo>
                <a:lnTo>
                  <a:pt x="8400" y="4806"/>
                </a:lnTo>
                <a:lnTo>
                  <a:pt x="8547" y="4733"/>
                </a:lnTo>
                <a:lnTo>
                  <a:pt x="8694" y="4659"/>
                </a:lnTo>
                <a:lnTo>
                  <a:pt x="8914" y="4403"/>
                </a:lnTo>
                <a:lnTo>
                  <a:pt x="9097" y="4146"/>
                </a:lnTo>
                <a:lnTo>
                  <a:pt x="9134" y="4073"/>
                </a:lnTo>
                <a:lnTo>
                  <a:pt x="9134" y="3963"/>
                </a:lnTo>
                <a:lnTo>
                  <a:pt x="9097" y="3889"/>
                </a:lnTo>
                <a:lnTo>
                  <a:pt x="9024" y="3852"/>
                </a:lnTo>
                <a:lnTo>
                  <a:pt x="8914" y="3816"/>
                </a:lnTo>
                <a:close/>
                <a:moveTo>
                  <a:pt x="147" y="2972"/>
                </a:moveTo>
                <a:lnTo>
                  <a:pt x="73" y="3009"/>
                </a:lnTo>
                <a:lnTo>
                  <a:pt x="37" y="3082"/>
                </a:lnTo>
                <a:lnTo>
                  <a:pt x="0" y="3229"/>
                </a:lnTo>
                <a:lnTo>
                  <a:pt x="37" y="3559"/>
                </a:lnTo>
                <a:lnTo>
                  <a:pt x="110" y="4073"/>
                </a:lnTo>
                <a:lnTo>
                  <a:pt x="220" y="4549"/>
                </a:lnTo>
                <a:lnTo>
                  <a:pt x="257" y="4623"/>
                </a:lnTo>
                <a:lnTo>
                  <a:pt x="330" y="4696"/>
                </a:lnTo>
                <a:lnTo>
                  <a:pt x="514" y="4696"/>
                </a:lnTo>
                <a:lnTo>
                  <a:pt x="1174" y="4219"/>
                </a:lnTo>
                <a:lnTo>
                  <a:pt x="1247" y="4843"/>
                </a:lnTo>
                <a:lnTo>
                  <a:pt x="1284" y="4990"/>
                </a:lnTo>
                <a:lnTo>
                  <a:pt x="1321" y="5173"/>
                </a:lnTo>
                <a:lnTo>
                  <a:pt x="1394" y="5320"/>
                </a:lnTo>
                <a:lnTo>
                  <a:pt x="1431" y="5356"/>
                </a:lnTo>
                <a:lnTo>
                  <a:pt x="1541" y="5393"/>
                </a:lnTo>
                <a:lnTo>
                  <a:pt x="1614" y="5393"/>
                </a:lnTo>
                <a:lnTo>
                  <a:pt x="1687" y="5356"/>
                </a:lnTo>
                <a:lnTo>
                  <a:pt x="1724" y="5320"/>
                </a:lnTo>
                <a:lnTo>
                  <a:pt x="1761" y="5246"/>
                </a:lnTo>
                <a:lnTo>
                  <a:pt x="1761" y="5173"/>
                </a:lnTo>
                <a:lnTo>
                  <a:pt x="1724" y="5063"/>
                </a:lnTo>
                <a:lnTo>
                  <a:pt x="1724" y="5026"/>
                </a:lnTo>
                <a:lnTo>
                  <a:pt x="1687" y="4953"/>
                </a:lnTo>
                <a:lnTo>
                  <a:pt x="1651" y="4549"/>
                </a:lnTo>
                <a:lnTo>
                  <a:pt x="1614" y="4183"/>
                </a:lnTo>
                <a:lnTo>
                  <a:pt x="1577" y="3816"/>
                </a:lnTo>
                <a:lnTo>
                  <a:pt x="1577" y="3706"/>
                </a:lnTo>
                <a:lnTo>
                  <a:pt x="1467" y="3632"/>
                </a:lnTo>
                <a:lnTo>
                  <a:pt x="1357" y="3632"/>
                </a:lnTo>
                <a:lnTo>
                  <a:pt x="1247" y="3669"/>
                </a:lnTo>
                <a:lnTo>
                  <a:pt x="880" y="3889"/>
                </a:lnTo>
                <a:lnTo>
                  <a:pt x="550" y="4146"/>
                </a:lnTo>
                <a:lnTo>
                  <a:pt x="330" y="3302"/>
                </a:lnTo>
                <a:lnTo>
                  <a:pt x="294" y="3082"/>
                </a:lnTo>
                <a:lnTo>
                  <a:pt x="220" y="2972"/>
                </a:lnTo>
                <a:close/>
                <a:moveTo>
                  <a:pt x="8400" y="2679"/>
                </a:moveTo>
                <a:lnTo>
                  <a:pt x="10124" y="5173"/>
                </a:lnTo>
                <a:lnTo>
                  <a:pt x="10161" y="5210"/>
                </a:lnTo>
                <a:lnTo>
                  <a:pt x="10124" y="5246"/>
                </a:lnTo>
                <a:lnTo>
                  <a:pt x="9684" y="5613"/>
                </a:lnTo>
                <a:lnTo>
                  <a:pt x="9207" y="6017"/>
                </a:lnTo>
                <a:lnTo>
                  <a:pt x="8804" y="6310"/>
                </a:lnTo>
                <a:lnTo>
                  <a:pt x="8584" y="6017"/>
                </a:lnTo>
                <a:lnTo>
                  <a:pt x="6970" y="3852"/>
                </a:lnTo>
                <a:lnTo>
                  <a:pt x="7703" y="3339"/>
                </a:lnTo>
                <a:lnTo>
                  <a:pt x="8033" y="3045"/>
                </a:lnTo>
                <a:lnTo>
                  <a:pt x="8364" y="2752"/>
                </a:lnTo>
                <a:lnTo>
                  <a:pt x="8400" y="2679"/>
                </a:lnTo>
                <a:close/>
                <a:moveTo>
                  <a:pt x="2494" y="7227"/>
                </a:moveTo>
                <a:lnTo>
                  <a:pt x="2421" y="7301"/>
                </a:lnTo>
                <a:lnTo>
                  <a:pt x="2421" y="7411"/>
                </a:lnTo>
                <a:lnTo>
                  <a:pt x="2678" y="7887"/>
                </a:lnTo>
                <a:lnTo>
                  <a:pt x="2494" y="8034"/>
                </a:lnTo>
                <a:lnTo>
                  <a:pt x="2458" y="8108"/>
                </a:lnTo>
                <a:lnTo>
                  <a:pt x="2421" y="8218"/>
                </a:lnTo>
                <a:lnTo>
                  <a:pt x="2421" y="8291"/>
                </a:lnTo>
                <a:lnTo>
                  <a:pt x="2494" y="8328"/>
                </a:lnTo>
                <a:lnTo>
                  <a:pt x="2605" y="8364"/>
                </a:lnTo>
                <a:lnTo>
                  <a:pt x="2678" y="8328"/>
                </a:lnTo>
                <a:lnTo>
                  <a:pt x="2861" y="8254"/>
                </a:lnTo>
                <a:lnTo>
                  <a:pt x="2935" y="8364"/>
                </a:lnTo>
                <a:lnTo>
                  <a:pt x="3155" y="8694"/>
                </a:lnTo>
                <a:lnTo>
                  <a:pt x="3301" y="8841"/>
                </a:lnTo>
                <a:lnTo>
                  <a:pt x="3375" y="8878"/>
                </a:lnTo>
                <a:lnTo>
                  <a:pt x="3485" y="8915"/>
                </a:lnTo>
                <a:lnTo>
                  <a:pt x="3558" y="8878"/>
                </a:lnTo>
                <a:lnTo>
                  <a:pt x="3595" y="8804"/>
                </a:lnTo>
                <a:lnTo>
                  <a:pt x="3632" y="8731"/>
                </a:lnTo>
                <a:lnTo>
                  <a:pt x="3595" y="8621"/>
                </a:lnTo>
                <a:lnTo>
                  <a:pt x="3558" y="8438"/>
                </a:lnTo>
                <a:lnTo>
                  <a:pt x="3301" y="8108"/>
                </a:lnTo>
                <a:lnTo>
                  <a:pt x="3228" y="7997"/>
                </a:lnTo>
                <a:lnTo>
                  <a:pt x="3558" y="7704"/>
                </a:lnTo>
                <a:lnTo>
                  <a:pt x="3595" y="7594"/>
                </a:lnTo>
                <a:lnTo>
                  <a:pt x="3595" y="7484"/>
                </a:lnTo>
                <a:lnTo>
                  <a:pt x="3558" y="7411"/>
                </a:lnTo>
                <a:lnTo>
                  <a:pt x="3485" y="7374"/>
                </a:lnTo>
                <a:lnTo>
                  <a:pt x="3412" y="7337"/>
                </a:lnTo>
                <a:lnTo>
                  <a:pt x="3338" y="7337"/>
                </a:lnTo>
                <a:lnTo>
                  <a:pt x="3228" y="7411"/>
                </a:lnTo>
                <a:lnTo>
                  <a:pt x="2971" y="7631"/>
                </a:lnTo>
                <a:lnTo>
                  <a:pt x="2641" y="7264"/>
                </a:lnTo>
                <a:lnTo>
                  <a:pt x="2568" y="7227"/>
                </a:lnTo>
                <a:close/>
                <a:moveTo>
                  <a:pt x="3191" y="6090"/>
                </a:moveTo>
                <a:lnTo>
                  <a:pt x="3595" y="6860"/>
                </a:lnTo>
                <a:lnTo>
                  <a:pt x="3998" y="7594"/>
                </a:lnTo>
                <a:lnTo>
                  <a:pt x="4439" y="8328"/>
                </a:lnTo>
                <a:lnTo>
                  <a:pt x="4915" y="9025"/>
                </a:lnTo>
                <a:lnTo>
                  <a:pt x="4769" y="9098"/>
                </a:lnTo>
                <a:lnTo>
                  <a:pt x="4622" y="9171"/>
                </a:lnTo>
                <a:lnTo>
                  <a:pt x="4365" y="9355"/>
                </a:lnTo>
                <a:lnTo>
                  <a:pt x="3778" y="9721"/>
                </a:lnTo>
                <a:lnTo>
                  <a:pt x="3522" y="9905"/>
                </a:lnTo>
                <a:lnTo>
                  <a:pt x="3412" y="10015"/>
                </a:lnTo>
                <a:lnTo>
                  <a:pt x="3265" y="10052"/>
                </a:lnTo>
                <a:lnTo>
                  <a:pt x="3228" y="10052"/>
                </a:lnTo>
                <a:lnTo>
                  <a:pt x="3191" y="10088"/>
                </a:lnTo>
                <a:lnTo>
                  <a:pt x="3191" y="10162"/>
                </a:lnTo>
                <a:lnTo>
                  <a:pt x="2421" y="9025"/>
                </a:lnTo>
                <a:lnTo>
                  <a:pt x="1761" y="7997"/>
                </a:lnTo>
                <a:lnTo>
                  <a:pt x="1064" y="7007"/>
                </a:lnTo>
                <a:lnTo>
                  <a:pt x="1394" y="6897"/>
                </a:lnTo>
                <a:lnTo>
                  <a:pt x="1724" y="6714"/>
                </a:lnTo>
                <a:lnTo>
                  <a:pt x="2348" y="6383"/>
                </a:lnTo>
                <a:lnTo>
                  <a:pt x="2494" y="6310"/>
                </a:lnTo>
                <a:lnTo>
                  <a:pt x="2641" y="6273"/>
                </a:lnTo>
                <a:lnTo>
                  <a:pt x="2935" y="6237"/>
                </a:lnTo>
                <a:lnTo>
                  <a:pt x="3081" y="6200"/>
                </a:lnTo>
                <a:lnTo>
                  <a:pt x="3191" y="6090"/>
                </a:lnTo>
                <a:close/>
                <a:moveTo>
                  <a:pt x="12729" y="11005"/>
                </a:moveTo>
                <a:lnTo>
                  <a:pt x="12655" y="11225"/>
                </a:lnTo>
                <a:lnTo>
                  <a:pt x="12582" y="11115"/>
                </a:lnTo>
                <a:lnTo>
                  <a:pt x="12729" y="11005"/>
                </a:lnTo>
                <a:close/>
                <a:moveTo>
                  <a:pt x="9647" y="12949"/>
                </a:moveTo>
                <a:lnTo>
                  <a:pt x="9721" y="13096"/>
                </a:lnTo>
                <a:lnTo>
                  <a:pt x="9831" y="13280"/>
                </a:lnTo>
                <a:lnTo>
                  <a:pt x="9941" y="13463"/>
                </a:lnTo>
                <a:lnTo>
                  <a:pt x="10088" y="13573"/>
                </a:lnTo>
                <a:lnTo>
                  <a:pt x="10051" y="13573"/>
                </a:lnTo>
                <a:lnTo>
                  <a:pt x="9647" y="13756"/>
                </a:lnTo>
                <a:lnTo>
                  <a:pt x="9647" y="13646"/>
                </a:lnTo>
                <a:lnTo>
                  <a:pt x="9574" y="13536"/>
                </a:lnTo>
                <a:lnTo>
                  <a:pt x="9427" y="13426"/>
                </a:lnTo>
                <a:lnTo>
                  <a:pt x="9354" y="13280"/>
                </a:lnTo>
                <a:lnTo>
                  <a:pt x="9281" y="13133"/>
                </a:lnTo>
                <a:lnTo>
                  <a:pt x="9244" y="12986"/>
                </a:lnTo>
                <a:lnTo>
                  <a:pt x="9647" y="12949"/>
                </a:lnTo>
                <a:close/>
                <a:moveTo>
                  <a:pt x="6640" y="12839"/>
                </a:moveTo>
                <a:lnTo>
                  <a:pt x="6493" y="13426"/>
                </a:lnTo>
                <a:lnTo>
                  <a:pt x="6419" y="14013"/>
                </a:lnTo>
                <a:lnTo>
                  <a:pt x="6419" y="14160"/>
                </a:lnTo>
                <a:lnTo>
                  <a:pt x="6163" y="13940"/>
                </a:lnTo>
                <a:lnTo>
                  <a:pt x="6126" y="13940"/>
                </a:lnTo>
                <a:lnTo>
                  <a:pt x="6126" y="13903"/>
                </a:lnTo>
                <a:lnTo>
                  <a:pt x="6126" y="13646"/>
                </a:lnTo>
                <a:lnTo>
                  <a:pt x="6163" y="13353"/>
                </a:lnTo>
                <a:lnTo>
                  <a:pt x="6236" y="13096"/>
                </a:lnTo>
                <a:lnTo>
                  <a:pt x="6346" y="12876"/>
                </a:lnTo>
                <a:lnTo>
                  <a:pt x="6640" y="12839"/>
                </a:lnTo>
                <a:close/>
                <a:moveTo>
                  <a:pt x="7336" y="13170"/>
                </a:moveTo>
                <a:lnTo>
                  <a:pt x="7263" y="13206"/>
                </a:lnTo>
                <a:lnTo>
                  <a:pt x="7226" y="13243"/>
                </a:lnTo>
                <a:lnTo>
                  <a:pt x="7080" y="13720"/>
                </a:lnTo>
                <a:lnTo>
                  <a:pt x="7006" y="13977"/>
                </a:lnTo>
                <a:lnTo>
                  <a:pt x="7006" y="14233"/>
                </a:lnTo>
                <a:lnTo>
                  <a:pt x="7006" y="14307"/>
                </a:lnTo>
                <a:lnTo>
                  <a:pt x="7043" y="14380"/>
                </a:lnTo>
                <a:lnTo>
                  <a:pt x="7116" y="14453"/>
                </a:lnTo>
                <a:lnTo>
                  <a:pt x="7190" y="14490"/>
                </a:lnTo>
                <a:lnTo>
                  <a:pt x="7263" y="14527"/>
                </a:lnTo>
                <a:lnTo>
                  <a:pt x="7336" y="14527"/>
                </a:lnTo>
                <a:lnTo>
                  <a:pt x="7410" y="14453"/>
                </a:lnTo>
                <a:lnTo>
                  <a:pt x="7483" y="14380"/>
                </a:lnTo>
                <a:lnTo>
                  <a:pt x="7483" y="14270"/>
                </a:lnTo>
                <a:lnTo>
                  <a:pt x="7446" y="14160"/>
                </a:lnTo>
                <a:lnTo>
                  <a:pt x="7373" y="14123"/>
                </a:lnTo>
                <a:lnTo>
                  <a:pt x="7373" y="13830"/>
                </a:lnTo>
                <a:lnTo>
                  <a:pt x="7410" y="13280"/>
                </a:lnTo>
                <a:lnTo>
                  <a:pt x="7373" y="13206"/>
                </a:lnTo>
                <a:lnTo>
                  <a:pt x="7336" y="13170"/>
                </a:lnTo>
                <a:close/>
                <a:moveTo>
                  <a:pt x="10418" y="5613"/>
                </a:moveTo>
                <a:lnTo>
                  <a:pt x="11188" y="6714"/>
                </a:lnTo>
                <a:lnTo>
                  <a:pt x="11555" y="7264"/>
                </a:lnTo>
                <a:lnTo>
                  <a:pt x="11922" y="7814"/>
                </a:lnTo>
                <a:lnTo>
                  <a:pt x="12252" y="8474"/>
                </a:lnTo>
                <a:lnTo>
                  <a:pt x="12399" y="8841"/>
                </a:lnTo>
                <a:lnTo>
                  <a:pt x="12545" y="9208"/>
                </a:lnTo>
                <a:lnTo>
                  <a:pt x="12619" y="9575"/>
                </a:lnTo>
                <a:lnTo>
                  <a:pt x="12692" y="9942"/>
                </a:lnTo>
                <a:lnTo>
                  <a:pt x="12729" y="10308"/>
                </a:lnTo>
                <a:lnTo>
                  <a:pt x="12729" y="10675"/>
                </a:lnTo>
                <a:lnTo>
                  <a:pt x="12325" y="10932"/>
                </a:lnTo>
                <a:lnTo>
                  <a:pt x="12288" y="10969"/>
                </a:lnTo>
                <a:lnTo>
                  <a:pt x="12252" y="11042"/>
                </a:lnTo>
                <a:lnTo>
                  <a:pt x="12288" y="11079"/>
                </a:lnTo>
                <a:lnTo>
                  <a:pt x="12325" y="11152"/>
                </a:lnTo>
                <a:lnTo>
                  <a:pt x="12435" y="11372"/>
                </a:lnTo>
                <a:lnTo>
                  <a:pt x="12509" y="11446"/>
                </a:lnTo>
                <a:lnTo>
                  <a:pt x="12582" y="11519"/>
                </a:lnTo>
                <a:lnTo>
                  <a:pt x="12472" y="11776"/>
                </a:lnTo>
                <a:lnTo>
                  <a:pt x="12325" y="12032"/>
                </a:lnTo>
                <a:lnTo>
                  <a:pt x="11848" y="11666"/>
                </a:lnTo>
                <a:lnTo>
                  <a:pt x="11775" y="11629"/>
                </a:lnTo>
                <a:lnTo>
                  <a:pt x="11702" y="11666"/>
                </a:lnTo>
                <a:lnTo>
                  <a:pt x="11665" y="11739"/>
                </a:lnTo>
                <a:lnTo>
                  <a:pt x="11702" y="11812"/>
                </a:lnTo>
                <a:lnTo>
                  <a:pt x="12142" y="12326"/>
                </a:lnTo>
                <a:lnTo>
                  <a:pt x="11848" y="12619"/>
                </a:lnTo>
                <a:lnTo>
                  <a:pt x="11812" y="12546"/>
                </a:lnTo>
                <a:lnTo>
                  <a:pt x="11665" y="12399"/>
                </a:lnTo>
                <a:lnTo>
                  <a:pt x="11518" y="12253"/>
                </a:lnTo>
                <a:lnTo>
                  <a:pt x="11371" y="12069"/>
                </a:lnTo>
                <a:lnTo>
                  <a:pt x="11298" y="11886"/>
                </a:lnTo>
                <a:lnTo>
                  <a:pt x="11225" y="11849"/>
                </a:lnTo>
                <a:lnTo>
                  <a:pt x="11188" y="11812"/>
                </a:lnTo>
                <a:lnTo>
                  <a:pt x="11115" y="11849"/>
                </a:lnTo>
                <a:lnTo>
                  <a:pt x="11078" y="11922"/>
                </a:lnTo>
                <a:lnTo>
                  <a:pt x="11078" y="12106"/>
                </a:lnTo>
                <a:lnTo>
                  <a:pt x="11115" y="12253"/>
                </a:lnTo>
                <a:lnTo>
                  <a:pt x="11188" y="12436"/>
                </a:lnTo>
                <a:lnTo>
                  <a:pt x="11261" y="12583"/>
                </a:lnTo>
                <a:lnTo>
                  <a:pt x="11371" y="12729"/>
                </a:lnTo>
                <a:lnTo>
                  <a:pt x="11518" y="12876"/>
                </a:lnTo>
                <a:lnTo>
                  <a:pt x="11115" y="13096"/>
                </a:lnTo>
                <a:lnTo>
                  <a:pt x="11151" y="12986"/>
                </a:lnTo>
                <a:lnTo>
                  <a:pt x="11151" y="12839"/>
                </a:lnTo>
                <a:lnTo>
                  <a:pt x="11078" y="12766"/>
                </a:lnTo>
                <a:lnTo>
                  <a:pt x="10968" y="12656"/>
                </a:lnTo>
                <a:lnTo>
                  <a:pt x="10931" y="12656"/>
                </a:lnTo>
                <a:lnTo>
                  <a:pt x="10858" y="12693"/>
                </a:lnTo>
                <a:lnTo>
                  <a:pt x="10858" y="12766"/>
                </a:lnTo>
                <a:lnTo>
                  <a:pt x="10821" y="12729"/>
                </a:lnTo>
                <a:lnTo>
                  <a:pt x="10491" y="12436"/>
                </a:lnTo>
                <a:lnTo>
                  <a:pt x="10418" y="12363"/>
                </a:lnTo>
                <a:lnTo>
                  <a:pt x="10344" y="12399"/>
                </a:lnTo>
                <a:lnTo>
                  <a:pt x="10308" y="12473"/>
                </a:lnTo>
                <a:lnTo>
                  <a:pt x="10308" y="12546"/>
                </a:lnTo>
                <a:lnTo>
                  <a:pt x="10491" y="12839"/>
                </a:lnTo>
                <a:lnTo>
                  <a:pt x="10711" y="13206"/>
                </a:lnTo>
                <a:lnTo>
                  <a:pt x="10785" y="13280"/>
                </a:lnTo>
                <a:lnTo>
                  <a:pt x="10381" y="13426"/>
                </a:lnTo>
                <a:lnTo>
                  <a:pt x="10381" y="13353"/>
                </a:lnTo>
                <a:lnTo>
                  <a:pt x="10344" y="13280"/>
                </a:lnTo>
                <a:lnTo>
                  <a:pt x="10234" y="13133"/>
                </a:lnTo>
                <a:lnTo>
                  <a:pt x="10051" y="12913"/>
                </a:lnTo>
                <a:lnTo>
                  <a:pt x="9904" y="12693"/>
                </a:lnTo>
                <a:lnTo>
                  <a:pt x="9831" y="12619"/>
                </a:lnTo>
                <a:lnTo>
                  <a:pt x="9721" y="12619"/>
                </a:lnTo>
                <a:lnTo>
                  <a:pt x="9391" y="12693"/>
                </a:lnTo>
                <a:lnTo>
                  <a:pt x="9097" y="12729"/>
                </a:lnTo>
                <a:lnTo>
                  <a:pt x="9024" y="12766"/>
                </a:lnTo>
                <a:lnTo>
                  <a:pt x="8987" y="12839"/>
                </a:lnTo>
                <a:lnTo>
                  <a:pt x="8987" y="12913"/>
                </a:lnTo>
                <a:lnTo>
                  <a:pt x="9024" y="12986"/>
                </a:lnTo>
                <a:lnTo>
                  <a:pt x="9024" y="13243"/>
                </a:lnTo>
                <a:lnTo>
                  <a:pt x="9097" y="13500"/>
                </a:lnTo>
                <a:lnTo>
                  <a:pt x="9134" y="13646"/>
                </a:lnTo>
                <a:lnTo>
                  <a:pt x="9207" y="13756"/>
                </a:lnTo>
                <a:lnTo>
                  <a:pt x="9317" y="13830"/>
                </a:lnTo>
                <a:lnTo>
                  <a:pt x="9427" y="13867"/>
                </a:lnTo>
                <a:lnTo>
                  <a:pt x="8987" y="14050"/>
                </a:lnTo>
                <a:lnTo>
                  <a:pt x="8950" y="13977"/>
                </a:lnTo>
                <a:lnTo>
                  <a:pt x="8804" y="13903"/>
                </a:lnTo>
                <a:lnTo>
                  <a:pt x="8767" y="13903"/>
                </a:lnTo>
                <a:lnTo>
                  <a:pt x="8620" y="13536"/>
                </a:lnTo>
                <a:lnTo>
                  <a:pt x="8510" y="13390"/>
                </a:lnTo>
                <a:lnTo>
                  <a:pt x="8364" y="13206"/>
                </a:lnTo>
                <a:lnTo>
                  <a:pt x="8327" y="13206"/>
                </a:lnTo>
                <a:lnTo>
                  <a:pt x="8327" y="13243"/>
                </a:lnTo>
                <a:lnTo>
                  <a:pt x="8327" y="13500"/>
                </a:lnTo>
                <a:lnTo>
                  <a:pt x="8364" y="13756"/>
                </a:lnTo>
                <a:lnTo>
                  <a:pt x="8510" y="14270"/>
                </a:lnTo>
                <a:lnTo>
                  <a:pt x="8070" y="14453"/>
                </a:lnTo>
                <a:lnTo>
                  <a:pt x="8033" y="14160"/>
                </a:lnTo>
                <a:lnTo>
                  <a:pt x="7960" y="13903"/>
                </a:lnTo>
                <a:lnTo>
                  <a:pt x="7923" y="13536"/>
                </a:lnTo>
                <a:lnTo>
                  <a:pt x="7923" y="13206"/>
                </a:lnTo>
                <a:lnTo>
                  <a:pt x="7887" y="13133"/>
                </a:lnTo>
                <a:lnTo>
                  <a:pt x="7813" y="13096"/>
                </a:lnTo>
                <a:lnTo>
                  <a:pt x="7777" y="13096"/>
                </a:lnTo>
                <a:lnTo>
                  <a:pt x="7703" y="13170"/>
                </a:lnTo>
                <a:lnTo>
                  <a:pt x="7667" y="13536"/>
                </a:lnTo>
                <a:lnTo>
                  <a:pt x="7630" y="13903"/>
                </a:lnTo>
                <a:lnTo>
                  <a:pt x="7667" y="14233"/>
                </a:lnTo>
                <a:lnTo>
                  <a:pt x="7667" y="14380"/>
                </a:lnTo>
                <a:lnTo>
                  <a:pt x="7740" y="14527"/>
                </a:lnTo>
                <a:lnTo>
                  <a:pt x="7483" y="14563"/>
                </a:lnTo>
                <a:lnTo>
                  <a:pt x="7190" y="14527"/>
                </a:lnTo>
                <a:lnTo>
                  <a:pt x="7006" y="14453"/>
                </a:lnTo>
                <a:lnTo>
                  <a:pt x="6786" y="14380"/>
                </a:lnTo>
                <a:lnTo>
                  <a:pt x="6823" y="14160"/>
                </a:lnTo>
                <a:lnTo>
                  <a:pt x="6860" y="13646"/>
                </a:lnTo>
                <a:lnTo>
                  <a:pt x="6860" y="13206"/>
                </a:lnTo>
                <a:lnTo>
                  <a:pt x="6860" y="12766"/>
                </a:lnTo>
                <a:lnTo>
                  <a:pt x="6823" y="12693"/>
                </a:lnTo>
                <a:lnTo>
                  <a:pt x="6713" y="12656"/>
                </a:lnTo>
                <a:lnTo>
                  <a:pt x="6346" y="12693"/>
                </a:lnTo>
                <a:lnTo>
                  <a:pt x="6309" y="12656"/>
                </a:lnTo>
                <a:lnTo>
                  <a:pt x="6236" y="12693"/>
                </a:lnTo>
                <a:lnTo>
                  <a:pt x="6089" y="12913"/>
                </a:lnTo>
                <a:lnTo>
                  <a:pt x="5943" y="13133"/>
                </a:lnTo>
                <a:lnTo>
                  <a:pt x="5869" y="13390"/>
                </a:lnTo>
                <a:lnTo>
                  <a:pt x="5796" y="13610"/>
                </a:lnTo>
                <a:lnTo>
                  <a:pt x="5392" y="13206"/>
                </a:lnTo>
                <a:lnTo>
                  <a:pt x="5686" y="12839"/>
                </a:lnTo>
                <a:lnTo>
                  <a:pt x="5943" y="12473"/>
                </a:lnTo>
                <a:lnTo>
                  <a:pt x="5943" y="12363"/>
                </a:lnTo>
                <a:lnTo>
                  <a:pt x="5943" y="12289"/>
                </a:lnTo>
                <a:lnTo>
                  <a:pt x="5869" y="12216"/>
                </a:lnTo>
                <a:lnTo>
                  <a:pt x="5686" y="12216"/>
                </a:lnTo>
                <a:lnTo>
                  <a:pt x="5612" y="12289"/>
                </a:lnTo>
                <a:lnTo>
                  <a:pt x="5209" y="12949"/>
                </a:lnTo>
                <a:lnTo>
                  <a:pt x="4952" y="12619"/>
                </a:lnTo>
                <a:lnTo>
                  <a:pt x="5136" y="12473"/>
                </a:lnTo>
                <a:lnTo>
                  <a:pt x="5319" y="12289"/>
                </a:lnTo>
                <a:lnTo>
                  <a:pt x="5466" y="12069"/>
                </a:lnTo>
                <a:lnTo>
                  <a:pt x="5576" y="11849"/>
                </a:lnTo>
                <a:lnTo>
                  <a:pt x="5576" y="11776"/>
                </a:lnTo>
                <a:lnTo>
                  <a:pt x="5576" y="11739"/>
                </a:lnTo>
                <a:lnTo>
                  <a:pt x="5539" y="11666"/>
                </a:lnTo>
                <a:lnTo>
                  <a:pt x="5502" y="11629"/>
                </a:lnTo>
                <a:lnTo>
                  <a:pt x="5319" y="11629"/>
                </a:lnTo>
                <a:lnTo>
                  <a:pt x="5282" y="11702"/>
                </a:lnTo>
                <a:lnTo>
                  <a:pt x="4805" y="12399"/>
                </a:lnTo>
                <a:lnTo>
                  <a:pt x="4439" y="11922"/>
                </a:lnTo>
                <a:lnTo>
                  <a:pt x="4549" y="11812"/>
                </a:lnTo>
                <a:lnTo>
                  <a:pt x="4879" y="11409"/>
                </a:lnTo>
                <a:lnTo>
                  <a:pt x="5209" y="10969"/>
                </a:lnTo>
                <a:lnTo>
                  <a:pt x="5209" y="10895"/>
                </a:lnTo>
                <a:lnTo>
                  <a:pt x="5246" y="10859"/>
                </a:lnTo>
                <a:lnTo>
                  <a:pt x="5282" y="10785"/>
                </a:lnTo>
                <a:lnTo>
                  <a:pt x="5282" y="10712"/>
                </a:lnTo>
                <a:lnTo>
                  <a:pt x="5209" y="10639"/>
                </a:lnTo>
                <a:lnTo>
                  <a:pt x="5099" y="10602"/>
                </a:lnTo>
                <a:lnTo>
                  <a:pt x="5026" y="10602"/>
                </a:lnTo>
                <a:lnTo>
                  <a:pt x="4952" y="10639"/>
                </a:lnTo>
                <a:lnTo>
                  <a:pt x="4549" y="11225"/>
                </a:lnTo>
                <a:lnTo>
                  <a:pt x="4329" y="11556"/>
                </a:lnTo>
                <a:lnTo>
                  <a:pt x="4292" y="11482"/>
                </a:lnTo>
                <a:lnTo>
                  <a:pt x="4145" y="11482"/>
                </a:lnTo>
                <a:lnTo>
                  <a:pt x="3888" y="11152"/>
                </a:lnTo>
                <a:lnTo>
                  <a:pt x="4329" y="10822"/>
                </a:lnTo>
                <a:lnTo>
                  <a:pt x="4549" y="10675"/>
                </a:lnTo>
                <a:lnTo>
                  <a:pt x="4732" y="10455"/>
                </a:lnTo>
                <a:lnTo>
                  <a:pt x="4769" y="10418"/>
                </a:lnTo>
                <a:lnTo>
                  <a:pt x="4805" y="10345"/>
                </a:lnTo>
                <a:lnTo>
                  <a:pt x="4732" y="10235"/>
                </a:lnTo>
                <a:lnTo>
                  <a:pt x="4659" y="10162"/>
                </a:lnTo>
                <a:lnTo>
                  <a:pt x="4585" y="10162"/>
                </a:lnTo>
                <a:lnTo>
                  <a:pt x="4512" y="10198"/>
                </a:lnTo>
                <a:lnTo>
                  <a:pt x="4292" y="10345"/>
                </a:lnTo>
                <a:lnTo>
                  <a:pt x="4072" y="10528"/>
                </a:lnTo>
                <a:lnTo>
                  <a:pt x="3705" y="10895"/>
                </a:lnTo>
                <a:lnTo>
                  <a:pt x="3256" y="10239"/>
                </a:lnTo>
                <a:lnTo>
                  <a:pt x="3256" y="10239"/>
                </a:lnTo>
                <a:lnTo>
                  <a:pt x="3485" y="10272"/>
                </a:lnTo>
                <a:lnTo>
                  <a:pt x="3742" y="10235"/>
                </a:lnTo>
                <a:lnTo>
                  <a:pt x="3888" y="10162"/>
                </a:lnTo>
                <a:lnTo>
                  <a:pt x="4072" y="10052"/>
                </a:lnTo>
                <a:lnTo>
                  <a:pt x="4365" y="9868"/>
                </a:lnTo>
                <a:lnTo>
                  <a:pt x="4769" y="9648"/>
                </a:lnTo>
                <a:lnTo>
                  <a:pt x="4989" y="9538"/>
                </a:lnTo>
                <a:lnTo>
                  <a:pt x="5172" y="9391"/>
                </a:lnTo>
                <a:lnTo>
                  <a:pt x="6053" y="10675"/>
                </a:lnTo>
                <a:lnTo>
                  <a:pt x="6383" y="11115"/>
                </a:lnTo>
                <a:lnTo>
                  <a:pt x="6713" y="11556"/>
                </a:lnTo>
                <a:lnTo>
                  <a:pt x="6896" y="11739"/>
                </a:lnTo>
                <a:lnTo>
                  <a:pt x="7116" y="11922"/>
                </a:lnTo>
                <a:lnTo>
                  <a:pt x="7336" y="12069"/>
                </a:lnTo>
                <a:lnTo>
                  <a:pt x="7593" y="12179"/>
                </a:lnTo>
                <a:lnTo>
                  <a:pt x="7813" y="12253"/>
                </a:lnTo>
                <a:lnTo>
                  <a:pt x="8070" y="12289"/>
                </a:lnTo>
                <a:lnTo>
                  <a:pt x="8547" y="12289"/>
                </a:lnTo>
                <a:lnTo>
                  <a:pt x="8767" y="12253"/>
                </a:lnTo>
                <a:lnTo>
                  <a:pt x="8987" y="12179"/>
                </a:lnTo>
                <a:lnTo>
                  <a:pt x="9207" y="12106"/>
                </a:lnTo>
                <a:lnTo>
                  <a:pt x="9427" y="11996"/>
                </a:lnTo>
                <a:lnTo>
                  <a:pt x="9684" y="11849"/>
                </a:lnTo>
                <a:lnTo>
                  <a:pt x="9867" y="11666"/>
                </a:lnTo>
                <a:lnTo>
                  <a:pt x="10051" y="11482"/>
                </a:lnTo>
                <a:lnTo>
                  <a:pt x="10198" y="11262"/>
                </a:lnTo>
                <a:lnTo>
                  <a:pt x="10308" y="11042"/>
                </a:lnTo>
                <a:lnTo>
                  <a:pt x="10418" y="10822"/>
                </a:lnTo>
                <a:lnTo>
                  <a:pt x="10491" y="10565"/>
                </a:lnTo>
                <a:lnTo>
                  <a:pt x="10528" y="10345"/>
                </a:lnTo>
                <a:lnTo>
                  <a:pt x="10564" y="9832"/>
                </a:lnTo>
                <a:lnTo>
                  <a:pt x="10528" y="9318"/>
                </a:lnTo>
                <a:lnTo>
                  <a:pt x="10418" y="8804"/>
                </a:lnTo>
                <a:lnTo>
                  <a:pt x="10234" y="8328"/>
                </a:lnTo>
                <a:lnTo>
                  <a:pt x="9978" y="7887"/>
                </a:lnTo>
                <a:lnTo>
                  <a:pt x="9684" y="7484"/>
                </a:lnTo>
                <a:lnTo>
                  <a:pt x="9097" y="6640"/>
                </a:lnTo>
                <a:lnTo>
                  <a:pt x="9354" y="6494"/>
                </a:lnTo>
                <a:lnTo>
                  <a:pt x="9574" y="6347"/>
                </a:lnTo>
                <a:lnTo>
                  <a:pt x="10014" y="5980"/>
                </a:lnTo>
                <a:lnTo>
                  <a:pt x="10418" y="5613"/>
                </a:lnTo>
                <a:close/>
                <a:moveTo>
                  <a:pt x="8400" y="2055"/>
                </a:moveTo>
                <a:lnTo>
                  <a:pt x="8290" y="2092"/>
                </a:lnTo>
                <a:lnTo>
                  <a:pt x="8217" y="2165"/>
                </a:lnTo>
                <a:lnTo>
                  <a:pt x="8180" y="2202"/>
                </a:lnTo>
                <a:lnTo>
                  <a:pt x="8180" y="2312"/>
                </a:lnTo>
                <a:lnTo>
                  <a:pt x="8180" y="2385"/>
                </a:lnTo>
                <a:lnTo>
                  <a:pt x="8107" y="2422"/>
                </a:lnTo>
                <a:lnTo>
                  <a:pt x="8033" y="2459"/>
                </a:lnTo>
                <a:lnTo>
                  <a:pt x="7300" y="3045"/>
                </a:lnTo>
                <a:lnTo>
                  <a:pt x="6896" y="3339"/>
                </a:lnTo>
                <a:lnTo>
                  <a:pt x="6529" y="3596"/>
                </a:lnTo>
                <a:lnTo>
                  <a:pt x="6456" y="3669"/>
                </a:lnTo>
                <a:lnTo>
                  <a:pt x="6419" y="3742"/>
                </a:lnTo>
                <a:lnTo>
                  <a:pt x="6419" y="3852"/>
                </a:lnTo>
                <a:lnTo>
                  <a:pt x="6419" y="3926"/>
                </a:lnTo>
                <a:lnTo>
                  <a:pt x="8547" y="6677"/>
                </a:lnTo>
                <a:lnTo>
                  <a:pt x="8547" y="6750"/>
                </a:lnTo>
                <a:lnTo>
                  <a:pt x="8620" y="6787"/>
                </a:lnTo>
                <a:lnTo>
                  <a:pt x="9391" y="7851"/>
                </a:lnTo>
                <a:lnTo>
                  <a:pt x="9684" y="8291"/>
                </a:lnTo>
                <a:lnTo>
                  <a:pt x="9904" y="8768"/>
                </a:lnTo>
                <a:lnTo>
                  <a:pt x="10014" y="9025"/>
                </a:lnTo>
                <a:lnTo>
                  <a:pt x="10088" y="9281"/>
                </a:lnTo>
                <a:lnTo>
                  <a:pt x="10124" y="9538"/>
                </a:lnTo>
                <a:lnTo>
                  <a:pt x="10124" y="9832"/>
                </a:lnTo>
                <a:lnTo>
                  <a:pt x="10124" y="10088"/>
                </a:lnTo>
                <a:lnTo>
                  <a:pt x="10088" y="10308"/>
                </a:lnTo>
                <a:lnTo>
                  <a:pt x="10014" y="10565"/>
                </a:lnTo>
                <a:lnTo>
                  <a:pt x="9904" y="10785"/>
                </a:lnTo>
                <a:lnTo>
                  <a:pt x="9794" y="11005"/>
                </a:lnTo>
                <a:lnTo>
                  <a:pt x="9647" y="11189"/>
                </a:lnTo>
                <a:lnTo>
                  <a:pt x="9464" y="11372"/>
                </a:lnTo>
                <a:lnTo>
                  <a:pt x="9281" y="11556"/>
                </a:lnTo>
                <a:lnTo>
                  <a:pt x="9097" y="11666"/>
                </a:lnTo>
                <a:lnTo>
                  <a:pt x="8877" y="11739"/>
                </a:lnTo>
                <a:lnTo>
                  <a:pt x="8657" y="11776"/>
                </a:lnTo>
                <a:lnTo>
                  <a:pt x="8437" y="11812"/>
                </a:lnTo>
                <a:lnTo>
                  <a:pt x="7997" y="11812"/>
                </a:lnTo>
                <a:lnTo>
                  <a:pt x="7813" y="11739"/>
                </a:lnTo>
                <a:lnTo>
                  <a:pt x="7593" y="11666"/>
                </a:lnTo>
                <a:lnTo>
                  <a:pt x="7373" y="11519"/>
                </a:lnTo>
                <a:lnTo>
                  <a:pt x="7153" y="11372"/>
                </a:lnTo>
                <a:lnTo>
                  <a:pt x="6970" y="11152"/>
                </a:lnTo>
                <a:lnTo>
                  <a:pt x="6823" y="10932"/>
                </a:lnTo>
                <a:lnTo>
                  <a:pt x="6053" y="9905"/>
                </a:lnTo>
                <a:lnTo>
                  <a:pt x="5356" y="8878"/>
                </a:lnTo>
                <a:lnTo>
                  <a:pt x="4659" y="7814"/>
                </a:lnTo>
                <a:lnTo>
                  <a:pt x="4035" y="6714"/>
                </a:lnTo>
                <a:lnTo>
                  <a:pt x="3742" y="6163"/>
                </a:lnTo>
                <a:lnTo>
                  <a:pt x="3485" y="5613"/>
                </a:lnTo>
                <a:lnTo>
                  <a:pt x="3412" y="5540"/>
                </a:lnTo>
                <a:lnTo>
                  <a:pt x="3301" y="5503"/>
                </a:lnTo>
                <a:lnTo>
                  <a:pt x="3191" y="5503"/>
                </a:lnTo>
                <a:lnTo>
                  <a:pt x="3118" y="5576"/>
                </a:lnTo>
                <a:lnTo>
                  <a:pt x="3008" y="5687"/>
                </a:lnTo>
                <a:lnTo>
                  <a:pt x="2861" y="5760"/>
                </a:lnTo>
                <a:lnTo>
                  <a:pt x="2715" y="5833"/>
                </a:lnTo>
                <a:lnTo>
                  <a:pt x="2568" y="5833"/>
                </a:lnTo>
                <a:lnTo>
                  <a:pt x="2421" y="5870"/>
                </a:lnTo>
                <a:lnTo>
                  <a:pt x="2274" y="5907"/>
                </a:lnTo>
                <a:lnTo>
                  <a:pt x="2018" y="6053"/>
                </a:lnTo>
                <a:lnTo>
                  <a:pt x="1431" y="6420"/>
                </a:lnTo>
                <a:lnTo>
                  <a:pt x="1137" y="6604"/>
                </a:lnTo>
                <a:lnTo>
                  <a:pt x="880" y="6824"/>
                </a:lnTo>
                <a:lnTo>
                  <a:pt x="770" y="6824"/>
                </a:lnTo>
                <a:lnTo>
                  <a:pt x="697" y="6897"/>
                </a:lnTo>
                <a:lnTo>
                  <a:pt x="660" y="6970"/>
                </a:lnTo>
                <a:lnTo>
                  <a:pt x="697" y="7080"/>
                </a:lnTo>
                <a:lnTo>
                  <a:pt x="1101" y="7814"/>
                </a:lnTo>
                <a:lnTo>
                  <a:pt x="1541" y="8548"/>
                </a:lnTo>
                <a:lnTo>
                  <a:pt x="2458" y="9942"/>
                </a:lnTo>
                <a:lnTo>
                  <a:pt x="3412" y="11335"/>
                </a:lnTo>
                <a:lnTo>
                  <a:pt x="4402" y="12693"/>
                </a:lnTo>
                <a:lnTo>
                  <a:pt x="4989" y="13426"/>
                </a:lnTo>
                <a:lnTo>
                  <a:pt x="4952" y="13426"/>
                </a:lnTo>
                <a:lnTo>
                  <a:pt x="4952" y="13500"/>
                </a:lnTo>
                <a:lnTo>
                  <a:pt x="4989" y="13536"/>
                </a:lnTo>
                <a:lnTo>
                  <a:pt x="5026" y="13573"/>
                </a:lnTo>
                <a:lnTo>
                  <a:pt x="5099" y="13536"/>
                </a:lnTo>
                <a:lnTo>
                  <a:pt x="5429" y="13940"/>
                </a:lnTo>
                <a:lnTo>
                  <a:pt x="5796" y="14307"/>
                </a:lnTo>
                <a:lnTo>
                  <a:pt x="5833" y="14343"/>
                </a:lnTo>
                <a:lnTo>
                  <a:pt x="5906" y="14380"/>
                </a:lnTo>
                <a:lnTo>
                  <a:pt x="6126" y="14563"/>
                </a:lnTo>
                <a:lnTo>
                  <a:pt x="6383" y="14710"/>
                </a:lnTo>
                <a:lnTo>
                  <a:pt x="6640" y="14857"/>
                </a:lnTo>
                <a:lnTo>
                  <a:pt x="6933" y="14967"/>
                </a:lnTo>
                <a:lnTo>
                  <a:pt x="7226" y="15040"/>
                </a:lnTo>
                <a:lnTo>
                  <a:pt x="7850" y="15040"/>
                </a:lnTo>
                <a:lnTo>
                  <a:pt x="8180" y="14967"/>
                </a:lnTo>
                <a:lnTo>
                  <a:pt x="8510" y="14820"/>
                </a:lnTo>
                <a:lnTo>
                  <a:pt x="8877" y="14673"/>
                </a:lnTo>
                <a:lnTo>
                  <a:pt x="9574" y="14343"/>
                </a:lnTo>
                <a:lnTo>
                  <a:pt x="11115" y="13683"/>
                </a:lnTo>
                <a:lnTo>
                  <a:pt x="11592" y="13426"/>
                </a:lnTo>
                <a:lnTo>
                  <a:pt x="11995" y="13170"/>
                </a:lnTo>
                <a:lnTo>
                  <a:pt x="12399" y="12839"/>
                </a:lnTo>
                <a:lnTo>
                  <a:pt x="12729" y="12436"/>
                </a:lnTo>
                <a:lnTo>
                  <a:pt x="12912" y="12142"/>
                </a:lnTo>
                <a:lnTo>
                  <a:pt x="13059" y="11849"/>
                </a:lnTo>
                <a:lnTo>
                  <a:pt x="13169" y="11519"/>
                </a:lnTo>
                <a:lnTo>
                  <a:pt x="13242" y="11189"/>
                </a:lnTo>
                <a:lnTo>
                  <a:pt x="13279" y="10859"/>
                </a:lnTo>
                <a:lnTo>
                  <a:pt x="13316" y="10528"/>
                </a:lnTo>
                <a:lnTo>
                  <a:pt x="13279" y="10198"/>
                </a:lnTo>
                <a:lnTo>
                  <a:pt x="13242" y="9868"/>
                </a:lnTo>
                <a:lnTo>
                  <a:pt x="13169" y="9538"/>
                </a:lnTo>
                <a:lnTo>
                  <a:pt x="13095" y="9208"/>
                </a:lnTo>
                <a:lnTo>
                  <a:pt x="12875" y="8584"/>
                </a:lnTo>
                <a:lnTo>
                  <a:pt x="12582" y="7961"/>
                </a:lnTo>
                <a:lnTo>
                  <a:pt x="12252" y="7374"/>
                </a:lnTo>
                <a:lnTo>
                  <a:pt x="11885" y="6824"/>
                </a:lnTo>
                <a:lnTo>
                  <a:pt x="10271" y="4476"/>
                </a:lnTo>
                <a:lnTo>
                  <a:pt x="8657" y="2165"/>
                </a:lnTo>
                <a:lnTo>
                  <a:pt x="8584" y="2092"/>
                </a:lnTo>
                <a:lnTo>
                  <a:pt x="8474" y="2055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301" name="Google Shape;301;p17"/>
          <p:cNvSpPr/>
          <p:nvPr/>
        </p:nvSpPr>
        <p:spPr>
          <a:xfrm>
            <a:off x="5059563" y="4957957"/>
            <a:ext cx="386048" cy="258065"/>
          </a:xfrm>
          <a:custGeom>
            <a:avLst/>
            <a:gdLst/>
            <a:ahLst/>
            <a:cxnLst/>
            <a:rect l="l" t="t" r="r" b="b"/>
            <a:pathLst>
              <a:path w="13610" h="9098" extrusionOk="0">
                <a:moveTo>
                  <a:pt x="4696" y="0"/>
                </a:moveTo>
                <a:lnTo>
                  <a:pt x="4586" y="74"/>
                </a:lnTo>
                <a:lnTo>
                  <a:pt x="4256" y="440"/>
                </a:lnTo>
                <a:lnTo>
                  <a:pt x="3999" y="844"/>
                </a:lnTo>
                <a:lnTo>
                  <a:pt x="3742" y="1247"/>
                </a:lnTo>
                <a:lnTo>
                  <a:pt x="3522" y="1688"/>
                </a:lnTo>
                <a:lnTo>
                  <a:pt x="3339" y="2128"/>
                </a:lnTo>
                <a:lnTo>
                  <a:pt x="3228" y="2605"/>
                </a:lnTo>
                <a:lnTo>
                  <a:pt x="3118" y="3081"/>
                </a:lnTo>
                <a:lnTo>
                  <a:pt x="3045" y="3595"/>
                </a:lnTo>
                <a:lnTo>
                  <a:pt x="3008" y="3852"/>
                </a:lnTo>
                <a:lnTo>
                  <a:pt x="2935" y="4072"/>
                </a:lnTo>
                <a:lnTo>
                  <a:pt x="2825" y="4329"/>
                </a:lnTo>
                <a:lnTo>
                  <a:pt x="2678" y="4512"/>
                </a:lnTo>
                <a:lnTo>
                  <a:pt x="2605" y="4622"/>
                </a:lnTo>
                <a:lnTo>
                  <a:pt x="2495" y="4659"/>
                </a:lnTo>
                <a:lnTo>
                  <a:pt x="2275" y="4732"/>
                </a:lnTo>
                <a:lnTo>
                  <a:pt x="1835" y="4732"/>
                </a:lnTo>
                <a:lnTo>
                  <a:pt x="1541" y="4659"/>
                </a:lnTo>
                <a:lnTo>
                  <a:pt x="991" y="4659"/>
                </a:lnTo>
                <a:lnTo>
                  <a:pt x="881" y="4732"/>
                </a:lnTo>
                <a:lnTo>
                  <a:pt x="771" y="4769"/>
                </a:lnTo>
                <a:lnTo>
                  <a:pt x="587" y="4732"/>
                </a:lnTo>
                <a:lnTo>
                  <a:pt x="404" y="4732"/>
                </a:lnTo>
                <a:lnTo>
                  <a:pt x="257" y="4805"/>
                </a:lnTo>
                <a:lnTo>
                  <a:pt x="74" y="4879"/>
                </a:lnTo>
                <a:lnTo>
                  <a:pt x="37" y="4952"/>
                </a:lnTo>
                <a:lnTo>
                  <a:pt x="0" y="5026"/>
                </a:lnTo>
                <a:lnTo>
                  <a:pt x="0" y="5172"/>
                </a:lnTo>
                <a:lnTo>
                  <a:pt x="37" y="5209"/>
                </a:lnTo>
                <a:lnTo>
                  <a:pt x="74" y="5246"/>
                </a:lnTo>
                <a:lnTo>
                  <a:pt x="147" y="5282"/>
                </a:lnTo>
                <a:lnTo>
                  <a:pt x="221" y="5246"/>
                </a:lnTo>
                <a:lnTo>
                  <a:pt x="514" y="5172"/>
                </a:lnTo>
                <a:lnTo>
                  <a:pt x="587" y="5282"/>
                </a:lnTo>
                <a:lnTo>
                  <a:pt x="697" y="5356"/>
                </a:lnTo>
                <a:lnTo>
                  <a:pt x="807" y="5356"/>
                </a:lnTo>
                <a:lnTo>
                  <a:pt x="881" y="5319"/>
                </a:lnTo>
                <a:lnTo>
                  <a:pt x="918" y="5282"/>
                </a:lnTo>
                <a:lnTo>
                  <a:pt x="991" y="5209"/>
                </a:lnTo>
                <a:lnTo>
                  <a:pt x="1064" y="5172"/>
                </a:lnTo>
                <a:lnTo>
                  <a:pt x="1248" y="5136"/>
                </a:lnTo>
                <a:lnTo>
                  <a:pt x="1431" y="5172"/>
                </a:lnTo>
                <a:lnTo>
                  <a:pt x="1614" y="5209"/>
                </a:lnTo>
                <a:lnTo>
                  <a:pt x="1981" y="5282"/>
                </a:lnTo>
                <a:lnTo>
                  <a:pt x="2201" y="5282"/>
                </a:lnTo>
                <a:lnTo>
                  <a:pt x="2385" y="5246"/>
                </a:lnTo>
                <a:lnTo>
                  <a:pt x="2605" y="5209"/>
                </a:lnTo>
                <a:lnTo>
                  <a:pt x="2752" y="5136"/>
                </a:lnTo>
                <a:lnTo>
                  <a:pt x="2935" y="5026"/>
                </a:lnTo>
                <a:lnTo>
                  <a:pt x="3082" y="4879"/>
                </a:lnTo>
                <a:lnTo>
                  <a:pt x="3192" y="4732"/>
                </a:lnTo>
                <a:lnTo>
                  <a:pt x="3302" y="4549"/>
                </a:lnTo>
                <a:lnTo>
                  <a:pt x="3449" y="4182"/>
                </a:lnTo>
                <a:lnTo>
                  <a:pt x="3522" y="3925"/>
                </a:lnTo>
                <a:lnTo>
                  <a:pt x="3559" y="3668"/>
                </a:lnTo>
                <a:lnTo>
                  <a:pt x="3632" y="3118"/>
                </a:lnTo>
                <a:lnTo>
                  <a:pt x="3742" y="2641"/>
                </a:lnTo>
                <a:lnTo>
                  <a:pt x="3889" y="2201"/>
                </a:lnTo>
                <a:lnTo>
                  <a:pt x="4035" y="1834"/>
                </a:lnTo>
                <a:lnTo>
                  <a:pt x="4219" y="1467"/>
                </a:lnTo>
                <a:lnTo>
                  <a:pt x="4402" y="1137"/>
                </a:lnTo>
                <a:lnTo>
                  <a:pt x="4659" y="844"/>
                </a:lnTo>
                <a:lnTo>
                  <a:pt x="5173" y="2861"/>
                </a:lnTo>
                <a:lnTo>
                  <a:pt x="5649" y="4842"/>
                </a:lnTo>
                <a:lnTo>
                  <a:pt x="6126" y="6860"/>
                </a:lnTo>
                <a:lnTo>
                  <a:pt x="6567" y="8914"/>
                </a:lnTo>
                <a:lnTo>
                  <a:pt x="6603" y="8987"/>
                </a:lnTo>
                <a:lnTo>
                  <a:pt x="6713" y="9061"/>
                </a:lnTo>
                <a:lnTo>
                  <a:pt x="6787" y="9097"/>
                </a:lnTo>
                <a:lnTo>
                  <a:pt x="6897" y="9097"/>
                </a:lnTo>
                <a:lnTo>
                  <a:pt x="7153" y="8987"/>
                </a:lnTo>
                <a:lnTo>
                  <a:pt x="7374" y="8804"/>
                </a:lnTo>
                <a:lnTo>
                  <a:pt x="7520" y="8620"/>
                </a:lnTo>
                <a:lnTo>
                  <a:pt x="7667" y="8364"/>
                </a:lnTo>
                <a:lnTo>
                  <a:pt x="7814" y="7997"/>
                </a:lnTo>
                <a:lnTo>
                  <a:pt x="7924" y="7593"/>
                </a:lnTo>
                <a:lnTo>
                  <a:pt x="8181" y="6823"/>
                </a:lnTo>
                <a:lnTo>
                  <a:pt x="9061" y="3962"/>
                </a:lnTo>
                <a:lnTo>
                  <a:pt x="9208" y="4439"/>
                </a:lnTo>
                <a:lnTo>
                  <a:pt x="9318" y="4952"/>
                </a:lnTo>
                <a:lnTo>
                  <a:pt x="9318" y="5062"/>
                </a:lnTo>
                <a:lnTo>
                  <a:pt x="9391" y="5136"/>
                </a:lnTo>
                <a:lnTo>
                  <a:pt x="9464" y="5209"/>
                </a:lnTo>
                <a:lnTo>
                  <a:pt x="9574" y="5209"/>
                </a:lnTo>
                <a:lnTo>
                  <a:pt x="12032" y="5062"/>
                </a:lnTo>
                <a:lnTo>
                  <a:pt x="12069" y="5136"/>
                </a:lnTo>
                <a:lnTo>
                  <a:pt x="12105" y="5209"/>
                </a:lnTo>
                <a:lnTo>
                  <a:pt x="12326" y="5356"/>
                </a:lnTo>
                <a:lnTo>
                  <a:pt x="12582" y="5429"/>
                </a:lnTo>
                <a:lnTo>
                  <a:pt x="12619" y="5466"/>
                </a:lnTo>
                <a:lnTo>
                  <a:pt x="12912" y="5466"/>
                </a:lnTo>
                <a:lnTo>
                  <a:pt x="13059" y="5429"/>
                </a:lnTo>
                <a:lnTo>
                  <a:pt x="13206" y="5319"/>
                </a:lnTo>
                <a:lnTo>
                  <a:pt x="13316" y="5209"/>
                </a:lnTo>
                <a:lnTo>
                  <a:pt x="13426" y="5062"/>
                </a:lnTo>
                <a:lnTo>
                  <a:pt x="13536" y="4915"/>
                </a:lnTo>
                <a:lnTo>
                  <a:pt x="13609" y="4732"/>
                </a:lnTo>
                <a:lnTo>
                  <a:pt x="13609" y="4659"/>
                </a:lnTo>
                <a:lnTo>
                  <a:pt x="13609" y="4549"/>
                </a:lnTo>
                <a:lnTo>
                  <a:pt x="13536" y="4439"/>
                </a:lnTo>
                <a:lnTo>
                  <a:pt x="13426" y="4292"/>
                </a:lnTo>
                <a:lnTo>
                  <a:pt x="13279" y="4219"/>
                </a:lnTo>
                <a:lnTo>
                  <a:pt x="13133" y="4145"/>
                </a:lnTo>
                <a:lnTo>
                  <a:pt x="12949" y="4072"/>
                </a:lnTo>
                <a:lnTo>
                  <a:pt x="12802" y="4072"/>
                </a:lnTo>
                <a:lnTo>
                  <a:pt x="12619" y="4108"/>
                </a:lnTo>
                <a:lnTo>
                  <a:pt x="12436" y="4182"/>
                </a:lnTo>
                <a:lnTo>
                  <a:pt x="12326" y="4255"/>
                </a:lnTo>
                <a:lnTo>
                  <a:pt x="12252" y="4329"/>
                </a:lnTo>
                <a:lnTo>
                  <a:pt x="12142" y="4512"/>
                </a:lnTo>
                <a:lnTo>
                  <a:pt x="9794" y="4659"/>
                </a:lnTo>
                <a:lnTo>
                  <a:pt x="9721" y="4255"/>
                </a:lnTo>
                <a:lnTo>
                  <a:pt x="9611" y="3852"/>
                </a:lnTo>
                <a:lnTo>
                  <a:pt x="9464" y="3448"/>
                </a:lnTo>
                <a:lnTo>
                  <a:pt x="9281" y="3045"/>
                </a:lnTo>
                <a:lnTo>
                  <a:pt x="9208" y="2971"/>
                </a:lnTo>
                <a:lnTo>
                  <a:pt x="9134" y="2935"/>
                </a:lnTo>
                <a:lnTo>
                  <a:pt x="8987" y="2935"/>
                </a:lnTo>
                <a:lnTo>
                  <a:pt x="8841" y="2971"/>
                </a:lnTo>
                <a:lnTo>
                  <a:pt x="8804" y="3045"/>
                </a:lnTo>
                <a:lnTo>
                  <a:pt x="8767" y="3118"/>
                </a:lnTo>
                <a:lnTo>
                  <a:pt x="7850" y="6016"/>
                </a:lnTo>
                <a:lnTo>
                  <a:pt x="7374" y="7557"/>
                </a:lnTo>
                <a:lnTo>
                  <a:pt x="7227" y="7997"/>
                </a:lnTo>
                <a:lnTo>
                  <a:pt x="7153" y="8217"/>
                </a:lnTo>
                <a:lnTo>
                  <a:pt x="7007" y="8400"/>
                </a:lnTo>
                <a:lnTo>
                  <a:pt x="6567" y="6346"/>
                </a:lnTo>
                <a:lnTo>
                  <a:pt x="6090" y="4292"/>
                </a:lnTo>
                <a:lnTo>
                  <a:pt x="5576" y="2238"/>
                </a:lnTo>
                <a:lnTo>
                  <a:pt x="5026" y="220"/>
                </a:lnTo>
                <a:lnTo>
                  <a:pt x="4953" y="74"/>
                </a:lnTo>
                <a:lnTo>
                  <a:pt x="4842" y="37"/>
                </a:lnTo>
                <a:lnTo>
                  <a:pt x="4696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302" name="Google Shape;302;p17"/>
          <p:cNvSpPr/>
          <p:nvPr/>
        </p:nvSpPr>
        <p:spPr>
          <a:xfrm>
            <a:off x="7782420" y="4885132"/>
            <a:ext cx="174842" cy="187322"/>
          </a:xfrm>
          <a:custGeom>
            <a:avLst/>
            <a:gdLst/>
            <a:ahLst/>
            <a:cxnLst/>
            <a:rect l="l" t="t" r="r" b="b"/>
            <a:pathLst>
              <a:path w="6164" h="6604" extrusionOk="0">
                <a:moveTo>
                  <a:pt x="3962" y="0"/>
                </a:moveTo>
                <a:lnTo>
                  <a:pt x="3926" y="37"/>
                </a:lnTo>
                <a:lnTo>
                  <a:pt x="3889" y="74"/>
                </a:lnTo>
                <a:lnTo>
                  <a:pt x="3889" y="147"/>
                </a:lnTo>
                <a:lnTo>
                  <a:pt x="3522" y="477"/>
                </a:lnTo>
                <a:lnTo>
                  <a:pt x="3229" y="807"/>
                </a:lnTo>
                <a:lnTo>
                  <a:pt x="2788" y="1284"/>
                </a:lnTo>
                <a:lnTo>
                  <a:pt x="2458" y="1651"/>
                </a:lnTo>
                <a:lnTo>
                  <a:pt x="2201" y="1578"/>
                </a:lnTo>
                <a:lnTo>
                  <a:pt x="1321" y="1321"/>
                </a:lnTo>
                <a:lnTo>
                  <a:pt x="1138" y="1284"/>
                </a:lnTo>
                <a:lnTo>
                  <a:pt x="808" y="1211"/>
                </a:lnTo>
                <a:lnTo>
                  <a:pt x="661" y="1174"/>
                </a:lnTo>
                <a:lnTo>
                  <a:pt x="514" y="1211"/>
                </a:lnTo>
                <a:lnTo>
                  <a:pt x="441" y="1248"/>
                </a:lnTo>
                <a:lnTo>
                  <a:pt x="441" y="1284"/>
                </a:lnTo>
                <a:lnTo>
                  <a:pt x="441" y="1358"/>
                </a:lnTo>
                <a:lnTo>
                  <a:pt x="477" y="1468"/>
                </a:lnTo>
                <a:lnTo>
                  <a:pt x="551" y="1541"/>
                </a:lnTo>
                <a:lnTo>
                  <a:pt x="661" y="1614"/>
                </a:lnTo>
                <a:lnTo>
                  <a:pt x="771" y="1651"/>
                </a:lnTo>
                <a:lnTo>
                  <a:pt x="1064" y="1761"/>
                </a:lnTo>
                <a:lnTo>
                  <a:pt x="1284" y="1798"/>
                </a:lnTo>
                <a:lnTo>
                  <a:pt x="2055" y="2018"/>
                </a:lnTo>
                <a:lnTo>
                  <a:pt x="2055" y="2091"/>
                </a:lnTo>
                <a:lnTo>
                  <a:pt x="2091" y="2165"/>
                </a:lnTo>
                <a:lnTo>
                  <a:pt x="2165" y="2238"/>
                </a:lnTo>
                <a:lnTo>
                  <a:pt x="2201" y="2238"/>
                </a:lnTo>
                <a:lnTo>
                  <a:pt x="2275" y="2275"/>
                </a:lnTo>
                <a:lnTo>
                  <a:pt x="2385" y="2238"/>
                </a:lnTo>
                <a:lnTo>
                  <a:pt x="2532" y="2165"/>
                </a:lnTo>
                <a:lnTo>
                  <a:pt x="2678" y="2128"/>
                </a:lnTo>
                <a:lnTo>
                  <a:pt x="2752" y="2091"/>
                </a:lnTo>
                <a:lnTo>
                  <a:pt x="2788" y="2055"/>
                </a:lnTo>
                <a:lnTo>
                  <a:pt x="2788" y="1981"/>
                </a:lnTo>
                <a:lnTo>
                  <a:pt x="2788" y="1908"/>
                </a:lnTo>
                <a:lnTo>
                  <a:pt x="2935" y="1761"/>
                </a:lnTo>
                <a:lnTo>
                  <a:pt x="3375" y="1284"/>
                </a:lnTo>
                <a:lnTo>
                  <a:pt x="3815" y="771"/>
                </a:lnTo>
                <a:lnTo>
                  <a:pt x="3852" y="1394"/>
                </a:lnTo>
                <a:lnTo>
                  <a:pt x="3852" y="2091"/>
                </a:lnTo>
                <a:lnTo>
                  <a:pt x="3889" y="2421"/>
                </a:lnTo>
                <a:lnTo>
                  <a:pt x="3962" y="2605"/>
                </a:lnTo>
                <a:lnTo>
                  <a:pt x="4036" y="2751"/>
                </a:lnTo>
                <a:lnTo>
                  <a:pt x="4109" y="2825"/>
                </a:lnTo>
                <a:lnTo>
                  <a:pt x="4219" y="2825"/>
                </a:lnTo>
                <a:lnTo>
                  <a:pt x="4476" y="3008"/>
                </a:lnTo>
                <a:lnTo>
                  <a:pt x="4732" y="3155"/>
                </a:lnTo>
                <a:lnTo>
                  <a:pt x="5063" y="3265"/>
                </a:lnTo>
                <a:lnTo>
                  <a:pt x="5356" y="3338"/>
                </a:lnTo>
                <a:lnTo>
                  <a:pt x="5246" y="3412"/>
                </a:lnTo>
                <a:lnTo>
                  <a:pt x="4732" y="3669"/>
                </a:lnTo>
                <a:lnTo>
                  <a:pt x="4512" y="3779"/>
                </a:lnTo>
                <a:lnTo>
                  <a:pt x="4292" y="3925"/>
                </a:lnTo>
                <a:lnTo>
                  <a:pt x="4219" y="3925"/>
                </a:lnTo>
                <a:lnTo>
                  <a:pt x="4182" y="3962"/>
                </a:lnTo>
                <a:lnTo>
                  <a:pt x="4072" y="4072"/>
                </a:lnTo>
                <a:lnTo>
                  <a:pt x="3962" y="4292"/>
                </a:lnTo>
                <a:lnTo>
                  <a:pt x="3889" y="4549"/>
                </a:lnTo>
                <a:lnTo>
                  <a:pt x="3852" y="5283"/>
                </a:lnTo>
                <a:lnTo>
                  <a:pt x="3852" y="5649"/>
                </a:lnTo>
                <a:lnTo>
                  <a:pt x="3852" y="6053"/>
                </a:lnTo>
                <a:lnTo>
                  <a:pt x="3559" y="5723"/>
                </a:lnTo>
                <a:lnTo>
                  <a:pt x="3229" y="5393"/>
                </a:lnTo>
                <a:lnTo>
                  <a:pt x="2642" y="4769"/>
                </a:lnTo>
                <a:lnTo>
                  <a:pt x="2568" y="4659"/>
                </a:lnTo>
                <a:lnTo>
                  <a:pt x="2495" y="4586"/>
                </a:lnTo>
                <a:lnTo>
                  <a:pt x="2385" y="4586"/>
                </a:lnTo>
                <a:lnTo>
                  <a:pt x="2385" y="4622"/>
                </a:lnTo>
                <a:lnTo>
                  <a:pt x="2312" y="4622"/>
                </a:lnTo>
                <a:lnTo>
                  <a:pt x="1908" y="4769"/>
                </a:lnTo>
                <a:lnTo>
                  <a:pt x="1468" y="4842"/>
                </a:lnTo>
                <a:lnTo>
                  <a:pt x="1064" y="4916"/>
                </a:lnTo>
                <a:lnTo>
                  <a:pt x="624" y="4952"/>
                </a:lnTo>
                <a:lnTo>
                  <a:pt x="1138" y="4329"/>
                </a:lnTo>
                <a:lnTo>
                  <a:pt x="1358" y="3999"/>
                </a:lnTo>
                <a:lnTo>
                  <a:pt x="1541" y="3632"/>
                </a:lnTo>
                <a:lnTo>
                  <a:pt x="1688" y="3595"/>
                </a:lnTo>
                <a:lnTo>
                  <a:pt x="1725" y="3558"/>
                </a:lnTo>
                <a:lnTo>
                  <a:pt x="1761" y="3485"/>
                </a:lnTo>
                <a:lnTo>
                  <a:pt x="1798" y="3448"/>
                </a:lnTo>
                <a:lnTo>
                  <a:pt x="1798" y="3375"/>
                </a:lnTo>
                <a:lnTo>
                  <a:pt x="1761" y="3302"/>
                </a:lnTo>
                <a:lnTo>
                  <a:pt x="1725" y="3265"/>
                </a:lnTo>
                <a:lnTo>
                  <a:pt x="1651" y="3228"/>
                </a:lnTo>
                <a:lnTo>
                  <a:pt x="1541" y="3045"/>
                </a:lnTo>
                <a:lnTo>
                  <a:pt x="1211" y="2458"/>
                </a:lnTo>
                <a:lnTo>
                  <a:pt x="844" y="1908"/>
                </a:lnTo>
                <a:lnTo>
                  <a:pt x="624" y="1651"/>
                </a:lnTo>
                <a:lnTo>
                  <a:pt x="367" y="1431"/>
                </a:lnTo>
                <a:lnTo>
                  <a:pt x="257" y="1394"/>
                </a:lnTo>
                <a:lnTo>
                  <a:pt x="184" y="1431"/>
                </a:lnTo>
                <a:lnTo>
                  <a:pt x="111" y="1504"/>
                </a:lnTo>
                <a:lnTo>
                  <a:pt x="111" y="1578"/>
                </a:lnTo>
                <a:lnTo>
                  <a:pt x="111" y="1614"/>
                </a:lnTo>
                <a:lnTo>
                  <a:pt x="331" y="1945"/>
                </a:lnTo>
                <a:lnTo>
                  <a:pt x="551" y="2238"/>
                </a:lnTo>
                <a:lnTo>
                  <a:pt x="771" y="2531"/>
                </a:lnTo>
                <a:lnTo>
                  <a:pt x="954" y="2825"/>
                </a:lnTo>
                <a:lnTo>
                  <a:pt x="1101" y="3155"/>
                </a:lnTo>
                <a:lnTo>
                  <a:pt x="1174" y="3338"/>
                </a:lnTo>
                <a:lnTo>
                  <a:pt x="1284" y="3522"/>
                </a:lnTo>
                <a:lnTo>
                  <a:pt x="1101" y="3669"/>
                </a:lnTo>
                <a:lnTo>
                  <a:pt x="918" y="3815"/>
                </a:lnTo>
                <a:lnTo>
                  <a:pt x="587" y="4219"/>
                </a:lnTo>
                <a:lnTo>
                  <a:pt x="294" y="4622"/>
                </a:lnTo>
                <a:lnTo>
                  <a:pt x="37" y="5062"/>
                </a:lnTo>
                <a:lnTo>
                  <a:pt x="1" y="5172"/>
                </a:lnTo>
                <a:lnTo>
                  <a:pt x="1" y="5283"/>
                </a:lnTo>
                <a:lnTo>
                  <a:pt x="74" y="5356"/>
                </a:lnTo>
                <a:lnTo>
                  <a:pt x="184" y="5393"/>
                </a:lnTo>
                <a:lnTo>
                  <a:pt x="734" y="5393"/>
                </a:lnTo>
                <a:lnTo>
                  <a:pt x="1284" y="5356"/>
                </a:lnTo>
                <a:lnTo>
                  <a:pt x="1835" y="5246"/>
                </a:lnTo>
                <a:lnTo>
                  <a:pt x="2348" y="5062"/>
                </a:lnTo>
                <a:lnTo>
                  <a:pt x="2568" y="5356"/>
                </a:lnTo>
                <a:lnTo>
                  <a:pt x="2788" y="5576"/>
                </a:lnTo>
                <a:lnTo>
                  <a:pt x="3229" y="6163"/>
                </a:lnTo>
                <a:lnTo>
                  <a:pt x="3485" y="6383"/>
                </a:lnTo>
                <a:lnTo>
                  <a:pt x="3632" y="6493"/>
                </a:lnTo>
                <a:lnTo>
                  <a:pt x="3779" y="6566"/>
                </a:lnTo>
                <a:lnTo>
                  <a:pt x="3889" y="6566"/>
                </a:lnTo>
                <a:lnTo>
                  <a:pt x="4036" y="6530"/>
                </a:lnTo>
                <a:lnTo>
                  <a:pt x="4146" y="6603"/>
                </a:lnTo>
                <a:lnTo>
                  <a:pt x="4292" y="6603"/>
                </a:lnTo>
                <a:lnTo>
                  <a:pt x="4366" y="6530"/>
                </a:lnTo>
                <a:lnTo>
                  <a:pt x="4402" y="6456"/>
                </a:lnTo>
                <a:lnTo>
                  <a:pt x="4439" y="6383"/>
                </a:lnTo>
                <a:lnTo>
                  <a:pt x="4402" y="6310"/>
                </a:lnTo>
                <a:lnTo>
                  <a:pt x="4366" y="6273"/>
                </a:lnTo>
                <a:lnTo>
                  <a:pt x="4329" y="6236"/>
                </a:lnTo>
                <a:lnTo>
                  <a:pt x="4292" y="6053"/>
                </a:lnTo>
                <a:lnTo>
                  <a:pt x="4292" y="5833"/>
                </a:lnTo>
                <a:lnTo>
                  <a:pt x="4256" y="5172"/>
                </a:lnTo>
                <a:lnTo>
                  <a:pt x="4256" y="4769"/>
                </a:lnTo>
                <a:lnTo>
                  <a:pt x="4256" y="4402"/>
                </a:lnTo>
                <a:lnTo>
                  <a:pt x="4402" y="4402"/>
                </a:lnTo>
                <a:lnTo>
                  <a:pt x="4476" y="4365"/>
                </a:lnTo>
                <a:lnTo>
                  <a:pt x="4549" y="4292"/>
                </a:lnTo>
                <a:lnTo>
                  <a:pt x="4549" y="4255"/>
                </a:lnTo>
                <a:lnTo>
                  <a:pt x="4622" y="4219"/>
                </a:lnTo>
                <a:lnTo>
                  <a:pt x="5209" y="3889"/>
                </a:lnTo>
                <a:lnTo>
                  <a:pt x="5539" y="3705"/>
                </a:lnTo>
                <a:lnTo>
                  <a:pt x="5686" y="3595"/>
                </a:lnTo>
                <a:lnTo>
                  <a:pt x="5833" y="3485"/>
                </a:lnTo>
                <a:lnTo>
                  <a:pt x="5980" y="3485"/>
                </a:lnTo>
                <a:lnTo>
                  <a:pt x="6090" y="3448"/>
                </a:lnTo>
                <a:lnTo>
                  <a:pt x="6126" y="3375"/>
                </a:lnTo>
                <a:lnTo>
                  <a:pt x="6163" y="3302"/>
                </a:lnTo>
                <a:lnTo>
                  <a:pt x="6163" y="3228"/>
                </a:lnTo>
                <a:lnTo>
                  <a:pt x="6126" y="3118"/>
                </a:lnTo>
                <a:lnTo>
                  <a:pt x="6090" y="3045"/>
                </a:lnTo>
                <a:lnTo>
                  <a:pt x="5980" y="3008"/>
                </a:lnTo>
                <a:lnTo>
                  <a:pt x="5576" y="2935"/>
                </a:lnTo>
                <a:lnTo>
                  <a:pt x="5173" y="2788"/>
                </a:lnTo>
                <a:lnTo>
                  <a:pt x="4769" y="2678"/>
                </a:lnTo>
                <a:lnTo>
                  <a:pt x="4366" y="2568"/>
                </a:lnTo>
                <a:lnTo>
                  <a:pt x="4366" y="2275"/>
                </a:lnTo>
                <a:lnTo>
                  <a:pt x="4329" y="2018"/>
                </a:lnTo>
                <a:lnTo>
                  <a:pt x="4256" y="1468"/>
                </a:lnTo>
                <a:lnTo>
                  <a:pt x="4256" y="881"/>
                </a:lnTo>
                <a:lnTo>
                  <a:pt x="4219" y="551"/>
                </a:lnTo>
                <a:lnTo>
                  <a:pt x="4182" y="257"/>
                </a:lnTo>
                <a:lnTo>
                  <a:pt x="4219" y="184"/>
                </a:lnTo>
                <a:lnTo>
                  <a:pt x="4256" y="110"/>
                </a:lnTo>
                <a:lnTo>
                  <a:pt x="4219" y="37"/>
                </a:lnTo>
                <a:lnTo>
                  <a:pt x="4182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303" name="Google Shape;303;p17"/>
          <p:cNvSpPr/>
          <p:nvPr/>
        </p:nvSpPr>
        <p:spPr>
          <a:xfrm>
            <a:off x="1482765" y="4209515"/>
            <a:ext cx="210213" cy="458889"/>
          </a:xfrm>
          <a:custGeom>
            <a:avLst/>
            <a:gdLst/>
            <a:ahLst/>
            <a:cxnLst/>
            <a:rect l="l" t="t" r="r" b="b"/>
            <a:pathLst>
              <a:path w="7411" h="16178" extrusionOk="0">
                <a:moveTo>
                  <a:pt x="3339" y="147"/>
                </a:moveTo>
                <a:lnTo>
                  <a:pt x="3229" y="441"/>
                </a:lnTo>
                <a:lnTo>
                  <a:pt x="3155" y="734"/>
                </a:lnTo>
                <a:lnTo>
                  <a:pt x="3119" y="1358"/>
                </a:lnTo>
                <a:lnTo>
                  <a:pt x="3082" y="2972"/>
                </a:lnTo>
                <a:lnTo>
                  <a:pt x="3119" y="4476"/>
                </a:lnTo>
                <a:lnTo>
                  <a:pt x="3119" y="5283"/>
                </a:lnTo>
                <a:lnTo>
                  <a:pt x="3119" y="5576"/>
                </a:lnTo>
                <a:lnTo>
                  <a:pt x="3155" y="5723"/>
                </a:lnTo>
                <a:lnTo>
                  <a:pt x="3229" y="5870"/>
                </a:lnTo>
                <a:lnTo>
                  <a:pt x="3265" y="5906"/>
                </a:lnTo>
                <a:lnTo>
                  <a:pt x="3339" y="5943"/>
                </a:lnTo>
                <a:lnTo>
                  <a:pt x="3375" y="5943"/>
                </a:lnTo>
                <a:lnTo>
                  <a:pt x="3449" y="5870"/>
                </a:lnTo>
                <a:lnTo>
                  <a:pt x="3486" y="5760"/>
                </a:lnTo>
                <a:lnTo>
                  <a:pt x="3522" y="5649"/>
                </a:lnTo>
                <a:lnTo>
                  <a:pt x="3522" y="5393"/>
                </a:lnTo>
                <a:lnTo>
                  <a:pt x="3522" y="4586"/>
                </a:lnTo>
                <a:lnTo>
                  <a:pt x="3486" y="2972"/>
                </a:lnTo>
                <a:lnTo>
                  <a:pt x="3522" y="1504"/>
                </a:lnTo>
                <a:lnTo>
                  <a:pt x="3522" y="808"/>
                </a:lnTo>
                <a:lnTo>
                  <a:pt x="3486" y="477"/>
                </a:lnTo>
                <a:lnTo>
                  <a:pt x="3412" y="294"/>
                </a:lnTo>
                <a:lnTo>
                  <a:pt x="3375" y="147"/>
                </a:lnTo>
                <a:close/>
                <a:moveTo>
                  <a:pt x="1725" y="1"/>
                </a:moveTo>
                <a:lnTo>
                  <a:pt x="1688" y="37"/>
                </a:lnTo>
                <a:lnTo>
                  <a:pt x="1615" y="147"/>
                </a:lnTo>
                <a:lnTo>
                  <a:pt x="1578" y="294"/>
                </a:lnTo>
                <a:lnTo>
                  <a:pt x="1541" y="624"/>
                </a:lnTo>
                <a:lnTo>
                  <a:pt x="1578" y="1284"/>
                </a:lnTo>
                <a:lnTo>
                  <a:pt x="1615" y="2898"/>
                </a:lnTo>
                <a:lnTo>
                  <a:pt x="1725" y="6236"/>
                </a:lnTo>
                <a:lnTo>
                  <a:pt x="1761" y="6346"/>
                </a:lnTo>
                <a:lnTo>
                  <a:pt x="1798" y="6383"/>
                </a:lnTo>
                <a:lnTo>
                  <a:pt x="1872" y="6420"/>
                </a:lnTo>
                <a:lnTo>
                  <a:pt x="1945" y="6456"/>
                </a:lnTo>
                <a:lnTo>
                  <a:pt x="2018" y="6420"/>
                </a:lnTo>
                <a:lnTo>
                  <a:pt x="2092" y="6383"/>
                </a:lnTo>
                <a:lnTo>
                  <a:pt x="2165" y="6346"/>
                </a:lnTo>
                <a:lnTo>
                  <a:pt x="2165" y="6236"/>
                </a:lnTo>
                <a:lnTo>
                  <a:pt x="2165" y="5980"/>
                </a:lnTo>
                <a:lnTo>
                  <a:pt x="2165" y="5943"/>
                </a:lnTo>
                <a:lnTo>
                  <a:pt x="2055" y="3008"/>
                </a:lnTo>
                <a:lnTo>
                  <a:pt x="1982" y="1394"/>
                </a:lnTo>
                <a:lnTo>
                  <a:pt x="1945" y="587"/>
                </a:lnTo>
                <a:lnTo>
                  <a:pt x="1908" y="294"/>
                </a:lnTo>
                <a:lnTo>
                  <a:pt x="1872" y="147"/>
                </a:lnTo>
                <a:lnTo>
                  <a:pt x="1761" y="37"/>
                </a:lnTo>
                <a:lnTo>
                  <a:pt x="1725" y="1"/>
                </a:lnTo>
                <a:close/>
                <a:moveTo>
                  <a:pt x="4953" y="184"/>
                </a:moveTo>
                <a:lnTo>
                  <a:pt x="4879" y="221"/>
                </a:lnTo>
                <a:lnTo>
                  <a:pt x="4843" y="257"/>
                </a:lnTo>
                <a:lnTo>
                  <a:pt x="4843" y="331"/>
                </a:lnTo>
                <a:lnTo>
                  <a:pt x="4769" y="1101"/>
                </a:lnTo>
                <a:lnTo>
                  <a:pt x="4733" y="1908"/>
                </a:lnTo>
                <a:lnTo>
                  <a:pt x="4733" y="3522"/>
                </a:lnTo>
                <a:lnTo>
                  <a:pt x="4733" y="5136"/>
                </a:lnTo>
                <a:lnTo>
                  <a:pt x="4696" y="5870"/>
                </a:lnTo>
                <a:lnTo>
                  <a:pt x="4696" y="6273"/>
                </a:lnTo>
                <a:lnTo>
                  <a:pt x="4769" y="6640"/>
                </a:lnTo>
                <a:lnTo>
                  <a:pt x="4806" y="6713"/>
                </a:lnTo>
                <a:lnTo>
                  <a:pt x="4916" y="6750"/>
                </a:lnTo>
                <a:lnTo>
                  <a:pt x="5026" y="6713"/>
                </a:lnTo>
                <a:lnTo>
                  <a:pt x="5100" y="6640"/>
                </a:lnTo>
                <a:lnTo>
                  <a:pt x="5173" y="6273"/>
                </a:lnTo>
                <a:lnTo>
                  <a:pt x="5173" y="5870"/>
                </a:lnTo>
                <a:lnTo>
                  <a:pt x="5136" y="5136"/>
                </a:lnTo>
                <a:lnTo>
                  <a:pt x="5136" y="3522"/>
                </a:lnTo>
                <a:lnTo>
                  <a:pt x="5173" y="1908"/>
                </a:lnTo>
                <a:lnTo>
                  <a:pt x="5136" y="1138"/>
                </a:lnTo>
                <a:lnTo>
                  <a:pt x="5100" y="331"/>
                </a:lnTo>
                <a:lnTo>
                  <a:pt x="5100" y="257"/>
                </a:lnTo>
                <a:lnTo>
                  <a:pt x="5063" y="221"/>
                </a:lnTo>
                <a:lnTo>
                  <a:pt x="4953" y="184"/>
                </a:lnTo>
                <a:close/>
                <a:moveTo>
                  <a:pt x="6273" y="2678"/>
                </a:moveTo>
                <a:lnTo>
                  <a:pt x="6273" y="2715"/>
                </a:lnTo>
                <a:lnTo>
                  <a:pt x="6200" y="3008"/>
                </a:lnTo>
                <a:lnTo>
                  <a:pt x="6163" y="3302"/>
                </a:lnTo>
                <a:lnTo>
                  <a:pt x="6127" y="3925"/>
                </a:lnTo>
                <a:lnTo>
                  <a:pt x="6127" y="5173"/>
                </a:lnTo>
                <a:lnTo>
                  <a:pt x="6090" y="7667"/>
                </a:lnTo>
                <a:lnTo>
                  <a:pt x="6090" y="7887"/>
                </a:lnTo>
                <a:lnTo>
                  <a:pt x="6127" y="7960"/>
                </a:lnTo>
                <a:lnTo>
                  <a:pt x="6163" y="8034"/>
                </a:lnTo>
                <a:lnTo>
                  <a:pt x="6237" y="8070"/>
                </a:lnTo>
                <a:lnTo>
                  <a:pt x="6383" y="8070"/>
                </a:lnTo>
                <a:lnTo>
                  <a:pt x="6457" y="8034"/>
                </a:lnTo>
                <a:lnTo>
                  <a:pt x="6493" y="7960"/>
                </a:lnTo>
                <a:lnTo>
                  <a:pt x="6530" y="7887"/>
                </a:lnTo>
                <a:lnTo>
                  <a:pt x="6530" y="5283"/>
                </a:lnTo>
                <a:lnTo>
                  <a:pt x="6530" y="3962"/>
                </a:lnTo>
                <a:lnTo>
                  <a:pt x="6493" y="3339"/>
                </a:lnTo>
                <a:lnTo>
                  <a:pt x="6457" y="3008"/>
                </a:lnTo>
                <a:lnTo>
                  <a:pt x="6383" y="2715"/>
                </a:lnTo>
                <a:lnTo>
                  <a:pt x="6347" y="2678"/>
                </a:lnTo>
                <a:close/>
                <a:moveTo>
                  <a:pt x="3265" y="7887"/>
                </a:moveTo>
                <a:lnTo>
                  <a:pt x="3082" y="8107"/>
                </a:lnTo>
                <a:lnTo>
                  <a:pt x="2862" y="8291"/>
                </a:lnTo>
                <a:lnTo>
                  <a:pt x="2679" y="8401"/>
                </a:lnTo>
                <a:lnTo>
                  <a:pt x="2458" y="8474"/>
                </a:lnTo>
                <a:lnTo>
                  <a:pt x="2458" y="8474"/>
                </a:lnTo>
                <a:lnTo>
                  <a:pt x="2605" y="8291"/>
                </a:lnTo>
                <a:lnTo>
                  <a:pt x="2752" y="8144"/>
                </a:lnTo>
                <a:lnTo>
                  <a:pt x="2972" y="7997"/>
                </a:lnTo>
                <a:lnTo>
                  <a:pt x="3192" y="7924"/>
                </a:lnTo>
                <a:lnTo>
                  <a:pt x="3265" y="7887"/>
                </a:lnTo>
                <a:close/>
                <a:moveTo>
                  <a:pt x="4806" y="9501"/>
                </a:moveTo>
                <a:lnTo>
                  <a:pt x="4513" y="9538"/>
                </a:lnTo>
                <a:lnTo>
                  <a:pt x="4329" y="9574"/>
                </a:lnTo>
                <a:lnTo>
                  <a:pt x="4072" y="9574"/>
                </a:lnTo>
                <a:lnTo>
                  <a:pt x="4072" y="9611"/>
                </a:lnTo>
                <a:lnTo>
                  <a:pt x="4072" y="9684"/>
                </a:lnTo>
                <a:lnTo>
                  <a:pt x="4109" y="9758"/>
                </a:lnTo>
                <a:lnTo>
                  <a:pt x="4146" y="9831"/>
                </a:lnTo>
                <a:lnTo>
                  <a:pt x="4219" y="9868"/>
                </a:lnTo>
                <a:lnTo>
                  <a:pt x="4293" y="9905"/>
                </a:lnTo>
                <a:lnTo>
                  <a:pt x="4476" y="9941"/>
                </a:lnTo>
                <a:lnTo>
                  <a:pt x="4659" y="9905"/>
                </a:lnTo>
                <a:lnTo>
                  <a:pt x="4806" y="9941"/>
                </a:lnTo>
                <a:lnTo>
                  <a:pt x="4953" y="9978"/>
                </a:lnTo>
                <a:lnTo>
                  <a:pt x="5100" y="10015"/>
                </a:lnTo>
                <a:lnTo>
                  <a:pt x="5246" y="10125"/>
                </a:lnTo>
                <a:lnTo>
                  <a:pt x="5320" y="10235"/>
                </a:lnTo>
                <a:lnTo>
                  <a:pt x="5430" y="10381"/>
                </a:lnTo>
                <a:lnTo>
                  <a:pt x="5466" y="10528"/>
                </a:lnTo>
                <a:lnTo>
                  <a:pt x="5503" y="10675"/>
                </a:lnTo>
                <a:lnTo>
                  <a:pt x="5540" y="10748"/>
                </a:lnTo>
                <a:lnTo>
                  <a:pt x="5613" y="10822"/>
                </a:lnTo>
                <a:lnTo>
                  <a:pt x="5833" y="10822"/>
                </a:lnTo>
                <a:lnTo>
                  <a:pt x="5907" y="10748"/>
                </a:lnTo>
                <a:lnTo>
                  <a:pt x="5943" y="10711"/>
                </a:lnTo>
                <a:lnTo>
                  <a:pt x="5980" y="10601"/>
                </a:lnTo>
                <a:lnTo>
                  <a:pt x="5907" y="10308"/>
                </a:lnTo>
                <a:lnTo>
                  <a:pt x="5760" y="10051"/>
                </a:lnTo>
                <a:lnTo>
                  <a:pt x="5576" y="9831"/>
                </a:lnTo>
                <a:lnTo>
                  <a:pt x="5356" y="9648"/>
                </a:lnTo>
                <a:lnTo>
                  <a:pt x="5100" y="9538"/>
                </a:lnTo>
                <a:lnTo>
                  <a:pt x="4806" y="9501"/>
                </a:lnTo>
                <a:close/>
                <a:moveTo>
                  <a:pt x="4879" y="8547"/>
                </a:moveTo>
                <a:lnTo>
                  <a:pt x="5136" y="8621"/>
                </a:lnTo>
                <a:lnTo>
                  <a:pt x="5393" y="8731"/>
                </a:lnTo>
                <a:lnTo>
                  <a:pt x="5650" y="8877"/>
                </a:lnTo>
                <a:lnTo>
                  <a:pt x="5907" y="9061"/>
                </a:lnTo>
                <a:lnTo>
                  <a:pt x="6090" y="9244"/>
                </a:lnTo>
                <a:lnTo>
                  <a:pt x="6310" y="9464"/>
                </a:lnTo>
                <a:lnTo>
                  <a:pt x="6457" y="9684"/>
                </a:lnTo>
                <a:lnTo>
                  <a:pt x="6603" y="9941"/>
                </a:lnTo>
                <a:lnTo>
                  <a:pt x="6714" y="10198"/>
                </a:lnTo>
                <a:lnTo>
                  <a:pt x="6787" y="10491"/>
                </a:lnTo>
                <a:lnTo>
                  <a:pt x="6860" y="10748"/>
                </a:lnTo>
                <a:lnTo>
                  <a:pt x="6934" y="11078"/>
                </a:lnTo>
                <a:lnTo>
                  <a:pt x="6934" y="11372"/>
                </a:lnTo>
                <a:lnTo>
                  <a:pt x="6934" y="11665"/>
                </a:lnTo>
                <a:lnTo>
                  <a:pt x="6934" y="11995"/>
                </a:lnTo>
                <a:lnTo>
                  <a:pt x="6824" y="12619"/>
                </a:lnTo>
                <a:lnTo>
                  <a:pt x="6677" y="13206"/>
                </a:lnTo>
                <a:lnTo>
                  <a:pt x="6530" y="13499"/>
                </a:lnTo>
                <a:lnTo>
                  <a:pt x="6383" y="13793"/>
                </a:lnTo>
                <a:lnTo>
                  <a:pt x="6310" y="13939"/>
                </a:lnTo>
                <a:lnTo>
                  <a:pt x="6163" y="14050"/>
                </a:lnTo>
                <a:lnTo>
                  <a:pt x="5907" y="14270"/>
                </a:lnTo>
                <a:lnTo>
                  <a:pt x="5540" y="14526"/>
                </a:lnTo>
                <a:lnTo>
                  <a:pt x="5173" y="14857"/>
                </a:lnTo>
                <a:lnTo>
                  <a:pt x="5026" y="14967"/>
                </a:lnTo>
                <a:lnTo>
                  <a:pt x="4659" y="15187"/>
                </a:lnTo>
                <a:lnTo>
                  <a:pt x="4659" y="15187"/>
                </a:lnTo>
                <a:lnTo>
                  <a:pt x="4806" y="14857"/>
                </a:lnTo>
                <a:lnTo>
                  <a:pt x="4916" y="14636"/>
                </a:lnTo>
                <a:lnTo>
                  <a:pt x="4953" y="14490"/>
                </a:lnTo>
                <a:lnTo>
                  <a:pt x="4989" y="14380"/>
                </a:lnTo>
                <a:lnTo>
                  <a:pt x="4953" y="14270"/>
                </a:lnTo>
                <a:lnTo>
                  <a:pt x="4916" y="14160"/>
                </a:lnTo>
                <a:lnTo>
                  <a:pt x="4843" y="14123"/>
                </a:lnTo>
                <a:lnTo>
                  <a:pt x="4659" y="14123"/>
                </a:lnTo>
                <a:lnTo>
                  <a:pt x="4586" y="14160"/>
                </a:lnTo>
                <a:lnTo>
                  <a:pt x="4549" y="14233"/>
                </a:lnTo>
                <a:lnTo>
                  <a:pt x="4513" y="14343"/>
                </a:lnTo>
                <a:lnTo>
                  <a:pt x="4549" y="14453"/>
                </a:lnTo>
                <a:lnTo>
                  <a:pt x="4513" y="14526"/>
                </a:lnTo>
                <a:lnTo>
                  <a:pt x="4439" y="14783"/>
                </a:lnTo>
                <a:lnTo>
                  <a:pt x="4366" y="15003"/>
                </a:lnTo>
                <a:lnTo>
                  <a:pt x="4329" y="15260"/>
                </a:lnTo>
                <a:lnTo>
                  <a:pt x="4366" y="15333"/>
                </a:lnTo>
                <a:lnTo>
                  <a:pt x="4293" y="15370"/>
                </a:lnTo>
                <a:lnTo>
                  <a:pt x="3999" y="15480"/>
                </a:lnTo>
                <a:lnTo>
                  <a:pt x="3632" y="15590"/>
                </a:lnTo>
                <a:lnTo>
                  <a:pt x="3816" y="15333"/>
                </a:lnTo>
                <a:lnTo>
                  <a:pt x="4109" y="14746"/>
                </a:lnTo>
                <a:lnTo>
                  <a:pt x="4109" y="14673"/>
                </a:lnTo>
                <a:lnTo>
                  <a:pt x="4109" y="14600"/>
                </a:lnTo>
                <a:lnTo>
                  <a:pt x="4072" y="14526"/>
                </a:lnTo>
                <a:lnTo>
                  <a:pt x="4036" y="14490"/>
                </a:lnTo>
                <a:lnTo>
                  <a:pt x="3962" y="14453"/>
                </a:lnTo>
                <a:lnTo>
                  <a:pt x="3889" y="14453"/>
                </a:lnTo>
                <a:lnTo>
                  <a:pt x="3816" y="14490"/>
                </a:lnTo>
                <a:lnTo>
                  <a:pt x="3779" y="14563"/>
                </a:lnTo>
                <a:lnTo>
                  <a:pt x="3486" y="15150"/>
                </a:lnTo>
                <a:lnTo>
                  <a:pt x="3339" y="15407"/>
                </a:lnTo>
                <a:lnTo>
                  <a:pt x="3229" y="15663"/>
                </a:lnTo>
                <a:lnTo>
                  <a:pt x="2899" y="15700"/>
                </a:lnTo>
                <a:lnTo>
                  <a:pt x="2532" y="15627"/>
                </a:lnTo>
                <a:lnTo>
                  <a:pt x="2752" y="15407"/>
                </a:lnTo>
                <a:lnTo>
                  <a:pt x="2935" y="15187"/>
                </a:lnTo>
                <a:lnTo>
                  <a:pt x="3119" y="14893"/>
                </a:lnTo>
                <a:lnTo>
                  <a:pt x="3265" y="14600"/>
                </a:lnTo>
                <a:lnTo>
                  <a:pt x="3339" y="14600"/>
                </a:lnTo>
                <a:lnTo>
                  <a:pt x="3375" y="14526"/>
                </a:lnTo>
                <a:lnTo>
                  <a:pt x="3412" y="14490"/>
                </a:lnTo>
                <a:lnTo>
                  <a:pt x="3449" y="14380"/>
                </a:lnTo>
                <a:lnTo>
                  <a:pt x="3412" y="14343"/>
                </a:lnTo>
                <a:lnTo>
                  <a:pt x="3412" y="14270"/>
                </a:lnTo>
                <a:lnTo>
                  <a:pt x="3339" y="14233"/>
                </a:lnTo>
                <a:lnTo>
                  <a:pt x="3229" y="14196"/>
                </a:lnTo>
                <a:lnTo>
                  <a:pt x="3155" y="14196"/>
                </a:lnTo>
                <a:lnTo>
                  <a:pt x="3045" y="14233"/>
                </a:lnTo>
                <a:lnTo>
                  <a:pt x="2935" y="14380"/>
                </a:lnTo>
                <a:lnTo>
                  <a:pt x="2752" y="14673"/>
                </a:lnTo>
                <a:lnTo>
                  <a:pt x="2495" y="15077"/>
                </a:lnTo>
                <a:lnTo>
                  <a:pt x="2238" y="15443"/>
                </a:lnTo>
                <a:lnTo>
                  <a:pt x="2202" y="15553"/>
                </a:lnTo>
                <a:lnTo>
                  <a:pt x="1908" y="15370"/>
                </a:lnTo>
                <a:lnTo>
                  <a:pt x="1615" y="15187"/>
                </a:lnTo>
                <a:lnTo>
                  <a:pt x="1761" y="15077"/>
                </a:lnTo>
                <a:lnTo>
                  <a:pt x="1872" y="14967"/>
                </a:lnTo>
                <a:lnTo>
                  <a:pt x="2238" y="14563"/>
                </a:lnTo>
                <a:lnTo>
                  <a:pt x="2568" y="14196"/>
                </a:lnTo>
                <a:lnTo>
                  <a:pt x="2715" y="13976"/>
                </a:lnTo>
                <a:lnTo>
                  <a:pt x="2789" y="13756"/>
                </a:lnTo>
                <a:lnTo>
                  <a:pt x="2789" y="13683"/>
                </a:lnTo>
                <a:lnTo>
                  <a:pt x="2752" y="13609"/>
                </a:lnTo>
                <a:lnTo>
                  <a:pt x="2642" y="13609"/>
                </a:lnTo>
                <a:lnTo>
                  <a:pt x="2422" y="13719"/>
                </a:lnTo>
                <a:lnTo>
                  <a:pt x="2238" y="13866"/>
                </a:lnTo>
                <a:lnTo>
                  <a:pt x="1945" y="14233"/>
                </a:lnTo>
                <a:lnTo>
                  <a:pt x="1578" y="14673"/>
                </a:lnTo>
                <a:lnTo>
                  <a:pt x="1505" y="14820"/>
                </a:lnTo>
                <a:lnTo>
                  <a:pt x="1431" y="15003"/>
                </a:lnTo>
                <a:lnTo>
                  <a:pt x="1138" y="14636"/>
                </a:lnTo>
                <a:lnTo>
                  <a:pt x="1468" y="14306"/>
                </a:lnTo>
                <a:lnTo>
                  <a:pt x="1761" y="13939"/>
                </a:lnTo>
                <a:lnTo>
                  <a:pt x="2312" y="13206"/>
                </a:lnTo>
                <a:lnTo>
                  <a:pt x="2312" y="13132"/>
                </a:lnTo>
                <a:lnTo>
                  <a:pt x="2312" y="13059"/>
                </a:lnTo>
                <a:lnTo>
                  <a:pt x="2238" y="12949"/>
                </a:lnTo>
                <a:lnTo>
                  <a:pt x="2202" y="12912"/>
                </a:lnTo>
                <a:lnTo>
                  <a:pt x="2055" y="12912"/>
                </a:lnTo>
                <a:lnTo>
                  <a:pt x="1982" y="12949"/>
                </a:lnTo>
                <a:lnTo>
                  <a:pt x="1431" y="13646"/>
                </a:lnTo>
                <a:lnTo>
                  <a:pt x="1211" y="14013"/>
                </a:lnTo>
                <a:lnTo>
                  <a:pt x="991" y="14380"/>
                </a:lnTo>
                <a:lnTo>
                  <a:pt x="844" y="14050"/>
                </a:lnTo>
                <a:lnTo>
                  <a:pt x="698" y="13719"/>
                </a:lnTo>
                <a:lnTo>
                  <a:pt x="1028" y="13426"/>
                </a:lnTo>
                <a:lnTo>
                  <a:pt x="1358" y="13096"/>
                </a:lnTo>
                <a:lnTo>
                  <a:pt x="1872" y="12436"/>
                </a:lnTo>
                <a:lnTo>
                  <a:pt x="1908" y="12362"/>
                </a:lnTo>
                <a:lnTo>
                  <a:pt x="1908" y="12289"/>
                </a:lnTo>
                <a:lnTo>
                  <a:pt x="1872" y="12215"/>
                </a:lnTo>
                <a:lnTo>
                  <a:pt x="1835" y="12179"/>
                </a:lnTo>
                <a:lnTo>
                  <a:pt x="1761" y="12142"/>
                </a:lnTo>
                <a:lnTo>
                  <a:pt x="1688" y="12105"/>
                </a:lnTo>
                <a:lnTo>
                  <a:pt x="1615" y="12105"/>
                </a:lnTo>
                <a:lnTo>
                  <a:pt x="1541" y="12179"/>
                </a:lnTo>
                <a:lnTo>
                  <a:pt x="1065" y="12729"/>
                </a:lnTo>
                <a:lnTo>
                  <a:pt x="808" y="13022"/>
                </a:lnTo>
                <a:lnTo>
                  <a:pt x="624" y="13353"/>
                </a:lnTo>
                <a:lnTo>
                  <a:pt x="588" y="13206"/>
                </a:lnTo>
                <a:lnTo>
                  <a:pt x="551" y="12876"/>
                </a:lnTo>
                <a:lnTo>
                  <a:pt x="771" y="12656"/>
                </a:lnTo>
                <a:lnTo>
                  <a:pt x="1028" y="12399"/>
                </a:lnTo>
                <a:lnTo>
                  <a:pt x="1321" y="12069"/>
                </a:lnTo>
                <a:lnTo>
                  <a:pt x="1468" y="11885"/>
                </a:lnTo>
                <a:lnTo>
                  <a:pt x="1505" y="11775"/>
                </a:lnTo>
                <a:lnTo>
                  <a:pt x="1505" y="11665"/>
                </a:lnTo>
                <a:lnTo>
                  <a:pt x="1505" y="11592"/>
                </a:lnTo>
                <a:lnTo>
                  <a:pt x="1468" y="11555"/>
                </a:lnTo>
                <a:lnTo>
                  <a:pt x="1395" y="11518"/>
                </a:lnTo>
                <a:lnTo>
                  <a:pt x="1358" y="11555"/>
                </a:lnTo>
                <a:lnTo>
                  <a:pt x="1175" y="11629"/>
                </a:lnTo>
                <a:lnTo>
                  <a:pt x="1028" y="11775"/>
                </a:lnTo>
                <a:lnTo>
                  <a:pt x="771" y="12105"/>
                </a:lnTo>
                <a:lnTo>
                  <a:pt x="514" y="12436"/>
                </a:lnTo>
                <a:lnTo>
                  <a:pt x="514" y="11922"/>
                </a:lnTo>
                <a:lnTo>
                  <a:pt x="624" y="11812"/>
                </a:lnTo>
                <a:lnTo>
                  <a:pt x="734" y="11702"/>
                </a:lnTo>
                <a:lnTo>
                  <a:pt x="808" y="11482"/>
                </a:lnTo>
                <a:lnTo>
                  <a:pt x="991" y="11445"/>
                </a:lnTo>
                <a:lnTo>
                  <a:pt x="1138" y="11408"/>
                </a:lnTo>
                <a:lnTo>
                  <a:pt x="1248" y="11298"/>
                </a:lnTo>
                <a:lnTo>
                  <a:pt x="1358" y="11188"/>
                </a:lnTo>
                <a:lnTo>
                  <a:pt x="1468" y="11078"/>
                </a:lnTo>
                <a:lnTo>
                  <a:pt x="1505" y="10932"/>
                </a:lnTo>
                <a:lnTo>
                  <a:pt x="1505" y="10858"/>
                </a:lnTo>
                <a:lnTo>
                  <a:pt x="1505" y="10785"/>
                </a:lnTo>
                <a:lnTo>
                  <a:pt x="1468" y="10711"/>
                </a:lnTo>
                <a:lnTo>
                  <a:pt x="1395" y="10675"/>
                </a:lnTo>
                <a:lnTo>
                  <a:pt x="1175" y="10675"/>
                </a:lnTo>
                <a:lnTo>
                  <a:pt x="1101" y="10748"/>
                </a:lnTo>
                <a:lnTo>
                  <a:pt x="1065" y="10822"/>
                </a:lnTo>
                <a:lnTo>
                  <a:pt x="1028" y="10932"/>
                </a:lnTo>
                <a:lnTo>
                  <a:pt x="954" y="11005"/>
                </a:lnTo>
                <a:lnTo>
                  <a:pt x="844" y="11042"/>
                </a:lnTo>
                <a:lnTo>
                  <a:pt x="698" y="11078"/>
                </a:lnTo>
                <a:lnTo>
                  <a:pt x="881" y="10785"/>
                </a:lnTo>
                <a:lnTo>
                  <a:pt x="954" y="10675"/>
                </a:lnTo>
                <a:lnTo>
                  <a:pt x="1101" y="10565"/>
                </a:lnTo>
                <a:lnTo>
                  <a:pt x="1211" y="10455"/>
                </a:lnTo>
                <a:lnTo>
                  <a:pt x="1395" y="10418"/>
                </a:lnTo>
                <a:lnTo>
                  <a:pt x="1541" y="10345"/>
                </a:lnTo>
                <a:lnTo>
                  <a:pt x="1725" y="10345"/>
                </a:lnTo>
                <a:lnTo>
                  <a:pt x="2092" y="10308"/>
                </a:lnTo>
                <a:lnTo>
                  <a:pt x="2422" y="10271"/>
                </a:lnTo>
                <a:lnTo>
                  <a:pt x="2715" y="10161"/>
                </a:lnTo>
                <a:lnTo>
                  <a:pt x="3009" y="9978"/>
                </a:lnTo>
                <a:lnTo>
                  <a:pt x="3229" y="9721"/>
                </a:lnTo>
                <a:lnTo>
                  <a:pt x="3412" y="9464"/>
                </a:lnTo>
                <a:lnTo>
                  <a:pt x="3559" y="9171"/>
                </a:lnTo>
                <a:lnTo>
                  <a:pt x="3706" y="8841"/>
                </a:lnTo>
                <a:lnTo>
                  <a:pt x="3706" y="8804"/>
                </a:lnTo>
                <a:lnTo>
                  <a:pt x="3706" y="8767"/>
                </a:lnTo>
                <a:lnTo>
                  <a:pt x="3926" y="8731"/>
                </a:lnTo>
                <a:lnTo>
                  <a:pt x="4146" y="8657"/>
                </a:lnTo>
                <a:lnTo>
                  <a:pt x="4366" y="8584"/>
                </a:lnTo>
                <a:lnTo>
                  <a:pt x="4586" y="8547"/>
                </a:lnTo>
                <a:close/>
                <a:moveTo>
                  <a:pt x="3265" y="7484"/>
                </a:moveTo>
                <a:lnTo>
                  <a:pt x="3009" y="7557"/>
                </a:lnTo>
                <a:lnTo>
                  <a:pt x="2789" y="7704"/>
                </a:lnTo>
                <a:lnTo>
                  <a:pt x="2568" y="7850"/>
                </a:lnTo>
                <a:lnTo>
                  <a:pt x="2422" y="7997"/>
                </a:lnTo>
                <a:lnTo>
                  <a:pt x="2275" y="8180"/>
                </a:lnTo>
                <a:lnTo>
                  <a:pt x="2165" y="8364"/>
                </a:lnTo>
                <a:lnTo>
                  <a:pt x="2092" y="8584"/>
                </a:lnTo>
                <a:lnTo>
                  <a:pt x="2018" y="8254"/>
                </a:lnTo>
                <a:lnTo>
                  <a:pt x="1945" y="7924"/>
                </a:lnTo>
                <a:lnTo>
                  <a:pt x="1872" y="7850"/>
                </a:lnTo>
                <a:lnTo>
                  <a:pt x="1835" y="7850"/>
                </a:lnTo>
                <a:lnTo>
                  <a:pt x="1761" y="7887"/>
                </a:lnTo>
                <a:lnTo>
                  <a:pt x="1688" y="7997"/>
                </a:lnTo>
                <a:lnTo>
                  <a:pt x="1651" y="8107"/>
                </a:lnTo>
                <a:lnTo>
                  <a:pt x="1615" y="8364"/>
                </a:lnTo>
                <a:lnTo>
                  <a:pt x="1651" y="8657"/>
                </a:lnTo>
                <a:lnTo>
                  <a:pt x="1725" y="8914"/>
                </a:lnTo>
                <a:lnTo>
                  <a:pt x="1872" y="9208"/>
                </a:lnTo>
                <a:lnTo>
                  <a:pt x="2055" y="9428"/>
                </a:lnTo>
                <a:lnTo>
                  <a:pt x="2275" y="9611"/>
                </a:lnTo>
                <a:lnTo>
                  <a:pt x="2495" y="9758"/>
                </a:lnTo>
                <a:lnTo>
                  <a:pt x="2312" y="9831"/>
                </a:lnTo>
                <a:lnTo>
                  <a:pt x="2128" y="9868"/>
                </a:lnTo>
                <a:lnTo>
                  <a:pt x="1688" y="9868"/>
                </a:lnTo>
                <a:lnTo>
                  <a:pt x="1468" y="9905"/>
                </a:lnTo>
                <a:lnTo>
                  <a:pt x="1248" y="9941"/>
                </a:lnTo>
                <a:lnTo>
                  <a:pt x="1065" y="10015"/>
                </a:lnTo>
                <a:lnTo>
                  <a:pt x="881" y="10125"/>
                </a:lnTo>
                <a:lnTo>
                  <a:pt x="588" y="10381"/>
                </a:lnTo>
                <a:lnTo>
                  <a:pt x="441" y="10528"/>
                </a:lnTo>
                <a:lnTo>
                  <a:pt x="331" y="10711"/>
                </a:lnTo>
                <a:lnTo>
                  <a:pt x="221" y="10932"/>
                </a:lnTo>
                <a:lnTo>
                  <a:pt x="147" y="11115"/>
                </a:lnTo>
                <a:lnTo>
                  <a:pt x="37" y="11592"/>
                </a:lnTo>
                <a:lnTo>
                  <a:pt x="1" y="12069"/>
                </a:lnTo>
                <a:lnTo>
                  <a:pt x="1" y="12546"/>
                </a:lnTo>
                <a:lnTo>
                  <a:pt x="74" y="13022"/>
                </a:lnTo>
                <a:lnTo>
                  <a:pt x="147" y="13463"/>
                </a:lnTo>
                <a:lnTo>
                  <a:pt x="258" y="13903"/>
                </a:lnTo>
                <a:lnTo>
                  <a:pt x="404" y="14270"/>
                </a:lnTo>
                <a:lnTo>
                  <a:pt x="588" y="14673"/>
                </a:lnTo>
                <a:lnTo>
                  <a:pt x="844" y="15040"/>
                </a:lnTo>
                <a:lnTo>
                  <a:pt x="1101" y="15333"/>
                </a:lnTo>
                <a:lnTo>
                  <a:pt x="1431" y="15627"/>
                </a:lnTo>
                <a:lnTo>
                  <a:pt x="1761" y="15847"/>
                </a:lnTo>
                <a:lnTo>
                  <a:pt x="2165" y="16030"/>
                </a:lnTo>
                <a:lnTo>
                  <a:pt x="2568" y="16140"/>
                </a:lnTo>
                <a:lnTo>
                  <a:pt x="2789" y="16177"/>
                </a:lnTo>
                <a:lnTo>
                  <a:pt x="3009" y="16177"/>
                </a:lnTo>
                <a:lnTo>
                  <a:pt x="3486" y="16140"/>
                </a:lnTo>
                <a:lnTo>
                  <a:pt x="3926" y="16030"/>
                </a:lnTo>
                <a:lnTo>
                  <a:pt x="4329" y="15884"/>
                </a:lnTo>
                <a:lnTo>
                  <a:pt x="4696" y="15700"/>
                </a:lnTo>
                <a:lnTo>
                  <a:pt x="5100" y="15517"/>
                </a:lnTo>
                <a:lnTo>
                  <a:pt x="5430" y="15297"/>
                </a:lnTo>
                <a:lnTo>
                  <a:pt x="5613" y="15150"/>
                </a:lnTo>
                <a:lnTo>
                  <a:pt x="5723" y="15003"/>
                </a:lnTo>
                <a:lnTo>
                  <a:pt x="6310" y="14490"/>
                </a:lnTo>
                <a:lnTo>
                  <a:pt x="6567" y="14270"/>
                </a:lnTo>
                <a:lnTo>
                  <a:pt x="6714" y="14160"/>
                </a:lnTo>
                <a:lnTo>
                  <a:pt x="6787" y="14013"/>
                </a:lnTo>
                <a:lnTo>
                  <a:pt x="6970" y="13683"/>
                </a:lnTo>
                <a:lnTo>
                  <a:pt x="7117" y="13316"/>
                </a:lnTo>
                <a:lnTo>
                  <a:pt x="7227" y="12949"/>
                </a:lnTo>
                <a:lnTo>
                  <a:pt x="7300" y="12619"/>
                </a:lnTo>
                <a:lnTo>
                  <a:pt x="7374" y="12252"/>
                </a:lnTo>
                <a:lnTo>
                  <a:pt x="7410" y="11885"/>
                </a:lnTo>
                <a:lnTo>
                  <a:pt x="7410" y="11518"/>
                </a:lnTo>
                <a:lnTo>
                  <a:pt x="7374" y="11152"/>
                </a:lnTo>
                <a:lnTo>
                  <a:pt x="7337" y="10785"/>
                </a:lnTo>
                <a:lnTo>
                  <a:pt x="7264" y="10418"/>
                </a:lnTo>
                <a:lnTo>
                  <a:pt x="7154" y="10125"/>
                </a:lnTo>
                <a:lnTo>
                  <a:pt x="7007" y="9794"/>
                </a:lnTo>
                <a:lnTo>
                  <a:pt x="6860" y="9538"/>
                </a:lnTo>
                <a:lnTo>
                  <a:pt x="6677" y="9244"/>
                </a:lnTo>
                <a:lnTo>
                  <a:pt x="6457" y="8987"/>
                </a:lnTo>
                <a:lnTo>
                  <a:pt x="6237" y="8767"/>
                </a:lnTo>
                <a:lnTo>
                  <a:pt x="5980" y="8584"/>
                </a:lnTo>
                <a:lnTo>
                  <a:pt x="5686" y="8401"/>
                </a:lnTo>
                <a:lnTo>
                  <a:pt x="5393" y="8291"/>
                </a:lnTo>
                <a:lnTo>
                  <a:pt x="5100" y="8180"/>
                </a:lnTo>
                <a:lnTo>
                  <a:pt x="4769" y="8144"/>
                </a:lnTo>
                <a:lnTo>
                  <a:pt x="4476" y="8144"/>
                </a:lnTo>
                <a:lnTo>
                  <a:pt x="4219" y="8180"/>
                </a:lnTo>
                <a:lnTo>
                  <a:pt x="3926" y="8291"/>
                </a:lnTo>
                <a:lnTo>
                  <a:pt x="3816" y="8364"/>
                </a:lnTo>
                <a:lnTo>
                  <a:pt x="3706" y="8437"/>
                </a:lnTo>
                <a:lnTo>
                  <a:pt x="3632" y="8547"/>
                </a:lnTo>
                <a:lnTo>
                  <a:pt x="3559" y="8657"/>
                </a:lnTo>
                <a:lnTo>
                  <a:pt x="3559" y="8694"/>
                </a:lnTo>
                <a:lnTo>
                  <a:pt x="3522" y="8731"/>
                </a:lnTo>
                <a:lnTo>
                  <a:pt x="3486" y="8767"/>
                </a:lnTo>
                <a:lnTo>
                  <a:pt x="3192" y="9171"/>
                </a:lnTo>
                <a:lnTo>
                  <a:pt x="3009" y="9354"/>
                </a:lnTo>
                <a:lnTo>
                  <a:pt x="2825" y="9538"/>
                </a:lnTo>
                <a:lnTo>
                  <a:pt x="2789" y="9464"/>
                </a:lnTo>
                <a:lnTo>
                  <a:pt x="2458" y="9171"/>
                </a:lnTo>
                <a:lnTo>
                  <a:pt x="2348" y="9024"/>
                </a:lnTo>
                <a:lnTo>
                  <a:pt x="2202" y="8877"/>
                </a:lnTo>
                <a:lnTo>
                  <a:pt x="2275" y="8877"/>
                </a:lnTo>
                <a:lnTo>
                  <a:pt x="2312" y="8841"/>
                </a:lnTo>
                <a:lnTo>
                  <a:pt x="2532" y="8841"/>
                </a:lnTo>
                <a:lnTo>
                  <a:pt x="2715" y="8804"/>
                </a:lnTo>
                <a:lnTo>
                  <a:pt x="2899" y="8731"/>
                </a:lnTo>
                <a:lnTo>
                  <a:pt x="3045" y="8621"/>
                </a:lnTo>
                <a:lnTo>
                  <a:pt x="3265" y="8474"/>
                </a:lnTo>
                <a:lnTo>
                  <a:pt x="3486" y="8254"/>
                </a:lnTo>
                <a:lnTo>
                  <a:pt x="3669" y="8034"/>
                </a:lnTo>
                <a:lnTo>
                  <a:pt x="3816" y="7814"/>
                </a:lnTo>
                <a:lnTo>
                  <a:pt x="3852" y="7740"/>
                </a:lnTo>
                <a:lnTo>
                  <a:pt x="3852" y="7667"/>
                </a:lnTo>
                <a:lnTo>
                  <a:pt x="3779" y="7557"/>
                </a:lnTo>
                <a:lnTo>
                  <a:pt x="3669" y="7484"/>
                </a:lnTo>
                <a:lnTo>
                  <a:pt x="3596" y="7484"/>
                </a:lnTo>
                <a:lnTo>
                  <a:pt x="3522" y="7520"/>
                </a:lnTo>
                <a:lnTo>
                  <a:pt x="3412" y="7484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304" name="Google Shape;304;p17"/>
          <p:cNvSpPr/>
          <p:nvPr/>
        </p:nvSpPr>
        <p:spPr>
          <a:xfrm>
            <a:off x="945960" y="4042836"/>
            <a:ext cx="414157" cy="507762"/>
          </a:xfrm>
          <a:custGeom>
            <a:avLst/>
            <a:gdLst/>
            <a:ahLst/>
            <a:cxnLst/>
            <a:rect l="l" t="t" r="r" b="b"/>
            <a:pathLst>
              <a:path w="14601" h="17901" extrusionOk="0">
                <a:moveTo>
                  <a:pt x="10492" y="4329"/>
                </a:moveTo>
                <a:lnTo>
                  <a:pt x="10859" y="4769"/>
                </a:lnTo>
                <a:lnTo>
                  <a:pt x="10712" y="4769"/>
                </a:lnTo>
                <a:lnTo>
                  <a:pt x="10712" y="4696"/>
                </a:lnTo>
                <a:lnTo>
                  <a:pt x="10675" y="4622"/>
                </a:lnTo>
                <a:lnTo>
                  <a:pt x="10639" y="4622"/>
                </a:lnTo>
                <a:lnTo>
                  <a:pt x="10602" y="4549"/>
                </a:lnTo>
                <a:lnTo>
                  <a:pt x="10565" y="4512"/>
                </a:lnTo>
                <a:lnTo>
                  <a:pt x="10455" y="4475"/>
                </a:lnTo>
                <a:lnTo>
                  <a:pt x="10345" y="4512"/>
                </a:lnTo>
                <a:lnTo>
                  <a:pt x="10308" y="4549"/>
                </a:lnTo>
                <a:lnTo>
                  <a:pt x="10272" y="4622"/>
                </a:lnTo>
                <a:lnTo>
                  <a:pt x="10272" y="4696"/>
                </a:lnTo>
                <a:lnTo>
                  <a:pt x="10052" y="4622"/>
                </a:lnTo>
                <a:lnTo>
                  <a:pt x="10492" y="4329"/>
                </a:lnTo>
                <a:close/>
                <a:moveTo>
                  <a:pt x="6897" y="3448"/>
                </a:moveTo>
                <a:lnTo>
                  <a:pt x="7044" y="3485"/>
                </a:lnTo>
                <a:lnTo>
                  <a:pt x="7227" y="3522"/>
                </a:lnTo>
                <a:lnTo>
                  <a:pt x="7374" y="3595"/>
                </a:lnTo>
                <a:lnTo>
                  <a:pt x="7484" y="3705"/>
                </a:lnTo>
                <a:lnTo>
                  <a:pt x="7521" y="3815"/>
                </a:lnTo>
                <a:lnTo>
                  <a:pt x="7521" y="3889"/>
                </a:lnTo>
                <a:lnTo>
                  <a:pt x="7484" y="3999"/>
                </a:lnTo>
                <a:lnTo>
                  <a:pt x="7447" y="4109"/>
                </a:lnTo>
                <a:lnTo>
                  <a:pt x="7264" y="4292"/>
                </a:lnTo>
                <a:lnTo>
                  <a:pt x="7154" y="4439"/>
                </a:lnTo>
                <a:lnTo>
                  <a:pt x="6934" y="4732"/>
                </a:lnTo>
                <a:lnTo>
                  <a:pt x="6714" y="4952"/>
                </a:lnTo>
                <a:lnTo>
                  <a:pt x="6494" y="5099"/>
                </a:lnTo>
                <a:lnTo>
                  <a:pt x="6384" y="5136"/>
                </a:lnTo>
                <a:lnTo>
                  <a:pt x="6310" y="5136"/>
                </a:lnTo>
                <a:lnTo>
                  <a:pt x="6237" y="5062"/>
                </a:lnTo>
                <a:lnTo>
                  <a:pt x="6200" y="4989"/>
                </a:lnTo>
                <a:lnTo>
                  <a:pt x="6163" y="4806"/>
                </a:lnTo>
                <a:lnTo>
                  <a:pt x="6163" y="4659"/>
                </a:lnTo>
                <a:lnTo>
                  <a:pt x="6163" y="4145"/>
                </a:lnTo>
                <a:lnTo>
                  <a:pt x="6127" y="3595"/>
                </a:lnTo>
                <a:lnTo>
                  <a:pt x="6273" y="3522"/>
                </a:lnTo>
                <a:lnTo>
                  <a:pt x="6420" y="3485"/>
                </a:lnTo>
                <a:lnTo>
                  <a:pt x="6567" y="3448"/>
                </a:lnTo>
                <a:close/>
                <a:moveTo>
                  <a:pt x="6457" y="3118"/>
                </a:moveTo>
                <a:lnTo>
                  <a:pt x="6237" y="3192"/>
                </a:lnTo>
                <a:lnTo>
                  <a:pt x="6017" y="3265"/>
                </a:lnTo>
                <a:lnTo>
                  <a:pt x="5833" y="3375"/>
                </a:lnTo>
                <a:lnTo>
                  <a:pt x="5723" y="3558"/>
                </a:lnTo>
                <a:lnTo>
                  <a:pt x="5723" y="3632"/>
                </a:lnTo>
                <a:lnTo>
                  <a:pt x="5760" y="3668"/>
                </a:lnTo>
                <a:lnTo>
                  <a:pt x="5797" y="3705"/>
                </a:lnTo>
                <a:lnTo>
                  <a:pt x="5870" y="3705"/>
                </a:lnTo>
                <a:lnTo>
                  <a:pt x="5980" y="3668"/>
                </a:lnTo>
                <a:lnTo>
                  <a:pt x="5943" y="4219"/>
                </a:lnTo>
                <a:lnTo>
                  <a:pt x="5943" y="4769"/>
                </a:lnTo>
                <a:lnTo>
                  <a:pt x="5943" y="4952"/>
                </a:lnTo>
                <a:lnTo>
                  <a:pt x="5980" y="5099"/>
                </a:lnTo>
                <a:lnTo>
                  <a:pt x="6053" y="5209"/>
                </a:lnTo>
                <a:lnTo>
                  <a:pt x="6163" y="5319"/>
                </a:lnTo>
                <a:lnTo>
                  <a:pt x="6237" y="5393"/>
                </a:lnTo>
                <a:lnTo>
                  <a:pt x="6530" y="5393"/>
                </a:lnTo>
                <a:lnTo>
                  <a:pt x="6714" y="5282"/>
                </a:lnTo>
                <a:lnTo>
                  <a:pt x="6897" y="5136"/>
                </a:lnTo>
                <a:lnTo>
                  <a:pt x="7227" y="4806"/>
                </a:lnTo>
                <a:lnTo>
                  <a:pt x="7447" y="4512"/>
                </a:lnTo>
                <a:lnTo>
                  <a:pt x="7594" y="4329"/>
                </a:lnTo>
                <a:lnTo>
                  <a:pt x="7741" y="4182"/>
                </a:lnTo>
                <a:lnTo>
                  <a:pt x="7814" y="3962"/>
                </a:lnTo>
                <a:lnTo>
                  <a:pt x="7851" y="3852"/>
                </a:lnTo>
                <a:lnTo>
                  <a:pt x="7851" y="3742"/>
                </a:lnTo>
                <a:lnTo>
                  <a:pt x="7777" y="3595"/>
                </a:lnTo>
                <a:lnTo>
                  <a:pt x="7667" y="3448"/>
                </a:lnTo>
                <a:lnTo>
                  <a:pt x="7521" y="3302"/>
                </a:lnTo>
                <a:lnTo>
                  <a:pt x="7374" y="3228"/>
                </a:lnTo>
                <a:lnTo>
                  <a:pt x="7190" y="3155"/>
                </a:lnTo>
                <a:lnTo>
                  <a:pt x="6970" y="3118"/>
                </a:lnTo>
                <a:close/>
                <a:moveTo>
                  <a:pt x="2789" y="3522"/>
                </a:moveTo>
                <a:lnTo>
                  <a:pt x="2935" y="3668"/>
                </a:lnTo>
                <a:lnTo>
                  <a:pt x="3082" y="3779"/>
                </a:lnTo>
                <a:lnTo>
                  <a:pt x="3449" y="3925"/>
                </a:lnTo>
                <a:lnTo>
                  <a:pt x="3632" y="3999"/>
                </a:lnTo>
                <a:lnTo>
                  <a:pt x="3669" y="4072"/>
                </a:lnTo>
                <a:lnTo>
                  <a:pt x="3706" y="4145"/>
                </a:lnTo>
                <a:lnTo>
                  <a:pt x="3706" y="4219"/>
                </a:lnTo>
                <a:lnTo>
                  <a:pt x="3742" y="4255"/>
                </a:lnTo>
                <a:lnTo>
                  <a:pt x="3779" y="4292"/>
                </a:lnTo>
                <a:lnTo>
                  <a:pt x="3852" y="4329"/>
                </a:lnTo>
                <a:lnTo>
                  <a:pt x="4036" y="4402"/>
                </a:lnTo>
                <a:lnTo>
                  <a:pt x="4219" y="4475"/>
                </a:lnTo>
                <a:lnTo>
                  <a:pt x="4403" y="4586"/>
                </a:lnTo>
                <a:lnTo>
                  <a:pt x="4549" y="4696"/>
                </a:lnTo>
                <a:lnTo>
                  <a:pt x="4843" y="5026"/>
                </a:lnTo>
                <a:lnTo>
                  <a:pt x="5100" y="5319"/>
                </a:lnTo>
                <a:lnTo>
                  <a:pt x="4770" y="5356"/>
                </a:lnTo>
                <a:lnTo>
                  <a:pt x="4476" y="5356"/>
                </a:lnTo>
                <a:lnTo>
                  <a:pt x="3816" y="5319"/>
                </a:lnTo>
                <a:lnTo>
                  <a:pt x="3486" y="5319"/>
                </a:lnTo>
                <a:lnTo>
                  <a:pt x="3156" y="5393"/>
                </a:lnTo>
                <a:lnTo>
                  <a:pt x="2972" y="5466"/>
                </a:lnTo>
                <a:lnTo>
                  <a:pt x="2789" y="5576"/>
                </a:lnTo>
                <a:lnTo>
                  <a:pt x="2605" y="5649"/>
                </a:lnTo>
                <a:lnTo>
                  <a:pt x="2495" y="5686"/>
                </a:lnTo>
                <a:lnTo>
                  <a:pt x="2349" y="5686"/>
                </a:lnTo>
                <a:lnTo>
                  <a:pt x="2312" y="5723"/>
                </a:lnTo>
                <a:lnTo>
                  <a:pt x="2275" y="5796"/>
                </a:lnTo>
                <a:lnTo>
                  <a:pt x="2275" y="5833"/>
                </a:lnTo>
                <a:lnTo>
                  <a:pt x="2349" y="6676"/>
                </a:lnTo>
                <a:lnTo>
                  <a:pt x="2128" y="6493"/>
                </a:lnTo>
                <a:lnTo>
                  <a:pt x="1908" y="6383"/>
                </a:lnTo>
                <a:lnTo>
                  <a:pt x="1908" y="6126"/>
                </a:lnTo>
                <a:lnTo>
                  <a:pt x="1835" y="5906"/>
                </a:lnTo>
                <a:lnTo>
                  <a:pt x="1725" y="5796"/>
                </a:lnTo>
                <a:lnTo>
                  <a:pt x="1578" y="5723"/>
                </a:lnTo>
                <a:lnTo>
                  <a:pt x="1285" y="5649"/>
                </a:lnTo>
                <a:lnTo>
                  <a:pt x="1101" y="5649"/>
                </a:lnTo>
                <a:lnTo>
                  <a:pt x="918" y="5686"/>
                </a:lnTo>
                <a:lnTo>
                  <a:pt x="918" y="5686"/>
                </a:lnTo>
                <a:lnTo>
                  <a:pt x="1101" y="5356"/>
                </a:lnTo>
                <a:lnTo>
                  <a:pt x="1285" y="5026"/>
                </a:lnTo>
                <a:lnTo>
                  <a:pt x="1468" y="4732"/>
                </a:lnTo>
                <a:lnTo>
                  <a:pt x="1688" y="4439"/>
                </a:lnTo>
                <a:lnTo>
                  <a:pt x="1945" y="4182"/>
                </a:lnTo>
                <a:lnTo>
                  <a:pt x="2202" y="3962"/>
                </a:lnTo>
                <a:lnTo>
                  <a:pt x="2495" y="3742"/>
                </a:lnTo>
                <a:lnTo>
                  <a:pt x="2789" y="3522"/>
                </a:lnTo>
                <a:close/>
                <a:moveTo>
                  <a:pt x="10639" y="7520"/>
                </a:moveTo>
                <a:lnTo>
                  <a:pt x="11042" y="7703"/>
                </a:lnTo>
                <a:lnTo>
                  <a:pt x="11336" y="7850"/>
                </a:lnTo>
                <a:lnTo>
                  <a:pt x="11482" y="7924"/>
                </a:lnTo>
                <a:lnTo>
                  <a:pt x="11629" y="7960"/>
                </a:lnTo>
                <a:lnTo>
                  <a:pt x="11556" y="8254"/>
                </a:lnTo>
                <a:lnTo>
                  <a:pt x="11225" y="8107"/>
                </a:lnTo>
                <a:lnTo>
                  <a:pt x="10895" y="7960"/>
                </a:lnTo>
                <a:lnTo>
                  <a:pt x="10785" y="7887"/>
                </a:lnTo>
                <a:lnTo>
                  <a:pt x="10639" y="7520"/>
                </a:lnTo>
                <a:close/>
                <a:moveTo>
                  <a:pt x="10272" y="8070"/>
                </a:moveTo>
                <a:lnTo>
                  <a:pt x="10382" y="8144"/>
                </a:lnTo>
                <a:lnTo>
                  <a:pt x="10529" y="8217"/>
                </a:lnTo>
                <a:lnTo>
                  <a:pt x="10565" y="8327"/>
                </a:lnTo>
                <a:lnTo>
                  <a:pt x="10602" y="8400"/>
                </a:lnTo>
                <a:lnTo>
                  <a:pt x="10712" y="8437"/>
                </a:lnTo>
                <a:lnTo>
                  <a:pt x="10932" y="8510"/>
                </a:lnTo>
                <a:lnTo>
                  <a:pt x="11042" y="8547"/>
                </a:lnTo>
                <a:lnTo>
                  <a:pt x="11042" y="8584"/>
                </a:lnTo>
                <a:lnTo>
                  <a:pt x="11042" y="8657"/>
                </a:lnTo>
                <a:lnTo>
                  <a:pt x="11079" y="8731"/>
                </a:lnTo>
                <a:lnTo>
                  <a:pt x="11152" y="8804"/>
                </a:lnTo>
                <a:lnTo>
                  <a:pt x="11336" y="8841"/>
                </a:lnTo>
                <a:lnTo>
                  <a:pt x="11152" y="9244"/>
                </a:lnTo>
                <a:lnTo>
                  <a:pt x="11079" y="9171"/>
                </a:lnTo>
                <a:lnTo>
                  <a:pt x="10602" y="8767"/>
                </a:lnTo>
                <a:lnTo>
                  <a:pt x="10602" y="8547"/>
                </a:lnTo>
                <a:lnTo>
                  <a:pt x="10565" y="8364"/>
                </a:lnTo>
                <a:lnTo>
                  <a:pt x="10492" y="8254"/>
                </a:lnTo>
                <a:lnTo>
                  <a:pt x="10345" y="8180"/>
                </a:lnTo>
                <a:lnTo>
                  <a:pt x="10272" y="8070"/>
                </a:lnTo>
                <a:close/>
                <a:moveTo>
                  <a:pt x="9135" y="4806"/>
                </a:moveTo>
                <a:lnTo>
                  <a:pt x="9501" y="4842"/>
                </a:lnTo>
                <a:lnTo>
                  <a:pt x="9575" y="4879"/>
                </a:lnTo>
                <a:lnTo>
                  <a:pt x="9611" y="4842"/>
                </a:lnTo>
                <a:lnTo>
                  <a:pt x="9905" y="4916"/>
                </a:lnTo>
                <a:lnTo>
                  <a:pt x="10198" y="5026"/>
                </a:lnTo>
                <a:lnTo>
                  <a:pt x="10015" y="5246"/>
                </a:lnTo>
                <a:lnTo>
                  <a:pt x="10015" y="5319"/>
                </a:lnTo>
                <a:lnTo>
                  <a:pt x="10052" y="5393"/>
                </a:lnTo>
                <a:lnTo>
                  <a:pt x="10125" y="5429"/>
                </a:lnTo>
                <a:lnTo>
                  <a:pt x="10198" y="5429"/>
                </a:lnTo>
                <a:lnTo>
                  <a:pt x="10418" y="5319"/>
                </a:lnTo>
                <a:lnTo>
                  <a:pt x="10639" y="5246"/>
                </a:lnTo>
                <a:lnTo>
                  <a:pt x="10859" y="5209"/>
                </a:lnTo>
                <a:lnTo>
                  <a:pt x="11115" y="5172"/>
                </a:lnTo>
                <a:lnTo>
                  <a:pt x="11336" y="5613"/>
                </a:lnTo>
                <a:lnTo>
                  <a:pt x="10859" y="5723"/>
                </a:lnTo>
                <a:lnTo>
                  <a:pt x="10602" y="5796"/>
                </a:lnTo>
                <a:lnTo>
                  <a:pt x="10382" y="5906"/>
                </a:lnTo>
                <a:lnTo>
                  <a:pt x="10345" y="5943"/>
                </a:lnTo>
                <a:lnTo>
                  <a:pt x="10345" y="5979"/>
                </a:lnTo>
                <a:lnTo>
                  <a:pt x="10345" y="6016"/>
                </a:lnTo>
                <a:lnTo>
                  <a:pt x="10382" y="6053"/>
                </a:lnTo>
                <a:lnTo>
                  <a:pt x="10639" y="6126"/>
                </a:lnTo>
                <a:lnTo>
                  <a:pt x="10932" y="6126"/>
                </a:lnTo>
                <a:lnTo>
                  <a:pt x="11225" y="6089"/>
                </a:lnTo>
                <a:lnTo>
                  <a:pt x="11482" y="6016"/>
                </a:lnTo>
                <a:lnTo>
                  <a:pt x="11629" y="6566"/>
                </a:lnTo>
                <a:lnTo>
                  <a:pt x="11666" y="6640"/>
                </a:lnTo>
                <a:lnTo>
                  <a:pt x="11666" y="6640"/>
                </a:lnTo>
                <a:lnTo>
                  <a:pt x="11262" y="6530"/>
                </a:lnTo>
                <a:lnTo>
                  <a:pt x="10932" y="6456"/>
                </a:lnTo>
                <a:lnTo>
                  <a:pt x="10749" y="6420"/>
                </a:lnTo>
                <a:lnTo>
                  <a:pt x="10565" y="6456"/>
                </a:lnTo>
                <a:lnTo>
                  <a:pt x="10529" y="6456"/>
                </a:lnTo>
                <a:lnTo>
                  <a:pt x="10565" y="6530"/>
                </a:lnTo>
                <a:lnTo>
                  <a:pt x="10712" y="6640"/>
                </a:lnTo>
                <a:lnTo>
                  <a:pt x="10895" y="6750"/>
                </a:lnTo>
                <a:lnTo>
                  <a:pt x="11336" y="6933"/>
                </a:lnTo>
                <a:lnTo>
                  <a:pt x="11702" y="7043"/>
                </a:lnTo>
                <a:lnTo>
                  <a:pt x="11666" y="7593"/>
                </a:lnTo>
                <a:lnTo>
                  <a:pt x="11482" y="7520"/>
                </a:lnTo>
                <a:lnTo>
                  <a:pt x="11299" y="7447"/>
                </a:lnTo>
                <a:lnTo>
                  <a:pt x="10785" y="7227"/>
                </a:lnTo>
                <a:lnTo>
                  <a:pt x="10529" y="7153"/>
                </a:lnTo>
                <a:lnTo>
                  <a:pt x="10235" y="7117"/>
                </a:lnTo>
                <a:lnTo>
                  <a:pt x="10198" y="7117"/>
                </a:lnTo>
                <a:lnTo>
                  <a:pt x="10198" y="7153"/>
                </a:lnTo>
                <a:lnTo>
                  <a:pt x="10198" y="7190"/>
                </a:lnTo>
                <a:lnTo>
                  <a:pt x="10198" y="7227"/>
                </a:lnTo>
                <a:lnTo>
                  <a:pt x="10492" y="7410"/>
                </a:lnTo>
                <a:lnTo>
                  <a:pt x="10418" y="7447"/>
                </a:lnTo>
                <a:lnTo>
                  <a:pt x="10015" y="7593"/>
                </a:lnTo>
                <a:lnTo>
                  <a:pt x="9905" y="7483"/>
                </a:lnTo>
                <a:lnTo>
                  <a:pt x="9832" y="7447"/>
                </a:lnTo>
                <a:lnTo>
                  <a:pt x="9795" y="7483"/>
                </a:lnTo>
                <a:lnTo>
                  <a:pt x="9758" y="7520"/>
                </a:lnTo>
                <a:lnTo>
                  <a:pt x="9722" y="7557"/>
                </a:lnTo>
                <a:lnTo>
                  <a:pt x="9722" y="7703"/>
                </a:lnTo>
                <a:lnTo>
                  <a:pt x="9685" y="7740"/>
                </a:lnTo>
                <a:lnTo>
                  <a:pt x="9685" y="7813"/>
                </a:lnTo>
                <a:lnTo>
                  <a:pt x="9722" y="7924"/>
                </a:lnTo>
                <a:lnTo>
                  <a:pt x="9942" y="8180"/>
                </a:lnTo>
                <a:lnTo>
                  <a:pt x="9611" y="7960"/>
                </a:lnTo>
                <a:lnTo>
                  <a:pt x="9281" y="7777"/>
                </a:lnTo>
                <a:lnTo>
                  <a:pt x="9245" y="7777"/>
                </a:lnTo>
                <a:lnTo>
                  <a:pt x="9208" y="7813"/>
                </a:lnTo>
                <a:lnTo>
                  <a:pt x="9171" y="7850"/>
                </a:lnTo>
                <a:lnTo>
                  <a:pt x="9171" y="7924"/>
                </a:lnTo>
                <a:lnTo>
                  <a:pt x="9391" y="8180"/>
                </a:lnTo>
                <a:lnTo>
                  <a:pt x="9648" y="8437"/>
                </a:lnTo>
                <a:lnTo>
                  <a:pt x="10162" y="8877"/>
                </a:lnTo>
                <a:lnTo>
                  <a:pt x="10235" y="8951"/>
                </a:lnTo>
                <a:lnTo>
                  <a:pt x="10162" y="9134"/>
                </a:lnTo>
                <a:lnTo>
                  <a:pt x="10052" y="9317"/>
                </a:lnTo>
                <a:lnTo>
                  <a:pt x="9905" y="9391"/>
                </a:lnTo>
                <a:lnTo>
                  <a:pt x="9832" y="9354"/>
                </a:lnTo>
                <a:lnTo>
                  <a:pt x="9428" y="9097"/>
                </a:lnTo>
                <a:lnTo>
                  <a:pt x="9318" y="8914"/>
                </a:lnTo>
                <a:lnTo>
                  <a:pt x="9171" y="8694"/>
                </a:lnTo>
                <a:lnTo>
                  <a:pt x="8951" y="8547"/>
                </a:lnTo>
                <a:lnTo>
                  <a:pt x="8768" y="8400"/>
                </a:lnTo>
                <a:lnTo>
                  <a:pt x="8658" y="8290"/>
                </a:lnTo>
                <a:lnTo>
                  <a:pt x="8548" y="8107"/>
                </a:lnTo>
                <a:lnTo>
                  <a:pt x="8511" y="7887"/>
                </a:lnTo>
                <a:lnTo>
                  <a:pt x="8474" y="7887"/>
                </a:lnTo>
                <a:lnTo>
                  <a:pt x="8474" y="7777"/>
                </a:lnTo>
                <a:lnTo>
                  <a:pt x="8438" y="7740"/>
                </a:lnTo>
                <a:lnTo>
                  <a:pt x="8364" y="7740"/>
                </a:lnTo>
                <a:lnTo>
                  <a:pt x="7887" y="7667"/>
                </a:lnTo>
                <a:lnTo>
                  <a:pt x="7374" y="7630"/>
                </a:lnTo>
                <a:lnTo>
                  <a:pt x="7117" y="7630"/>
                </a:lnTo>
                <a:lnTo>
                  <a:pt x="6860" y="7667"/>
                </a:lnTo>
                <a:lnTo>
                  <a:pt x="6640" y="7740"/>
                </a:lnTo>
                <a:lnTo>
                  <a:pt x="6457" y="7887"/>
                </a:lnTo>
                <a:lnTo>
                  <a:pt x="6384" y="7777"/>
                </a:lnTo>
                <a:lnTo>
                  <a:pt x="6347" y="7703"/>
                </a:lnTo>
                <a:lnTo>
                  <a:pt x="6384" y="7630"/>
                </a:lnTo>
                <a:lnTo>
                  <a:pt x="6420" y="7557"/>
                </a:lnTo>
                <a:lnTo>
                  <a:pt x="6604" y="7410"/>
                </a:lnTo>
                <a:lnTo>
                  <a:pt x="6787" y="7337"/>
                </a:lnTo>
                <a:lnTo>
                  <a:pt x="7080" y="7300"/>
                </a:lnTo>
                <a:lnTo>
                  <a:pt x="7374" y="7227"/>
                </a:lnTo>
                <a:lnTo>
                  <a:pt x="7521" y="7153"/>
                </a:lnTo>
                <a:lnTo>
                  <a:pt x="7704" y="7006"/>
                </a:lnTo>
                <a:lnTo>
                  <a:pt x="7741" y="6896"/>
                </a:lnTo>
                <a:lnTo>
                  <a:pt x="7777" y="6823"/>
                </a:lnTo>
                <a:lnTo>
                  <a:pt x="7741" y="6750"/>
                </a:lnTo>
                <a:lnTo>
                  <a:pt x="7667" y="6676"/>
                </a:lnTo>
                <a:lnTo>
                  <a:pt x="7594" y="6603"/>
                </a:lnTo>
                <a:lnTo>
                  <a:pt x="7484" y="6603"/>
                </a:lnTo>
                <a:lnTo>
                  <a:pt x="7227" y="6640"/>
                </a:lnTo>
                <a:lnTo>
                  <a:pt x="7007" y="6713"/>
                </a:lnTo>
                <a:lnTo>
                  <a:pt x="6787" y="6786"/>
                </a:lnTo>
                <a:lnTo>
                  <a:pt x="6714" y="6786"/>
                </a:lnTo>
                <a:lnTo>
                  <a:pt x="6640" y="6750"/>
                </a:lnTo>
                <a:lnTo>
                  <a:pt x="6640" y="6676"/>
                </a:lnTo>
                <a:lnTo>
                  <a:pt x="6677" y="6603"/>
                </a:lnTo>
                <a:lnTo>
                  <a:pt x="6750" y="6456"/>
                </a:lnTo>
                <a:lnTo>
                  <a:pt x="6824" y="6346"/>
                </a:lnTo>
                <a:lnTo>
                  <a:pt x="7080" y="6199"/>
                </a:lnTo>
                <a:lnTo>
                  <a:pt x="7337" y="6016"/>
                </a:lnTo>
                <a:lnTo>
                  <a:pt x="7704" y="5759"/>
                </a:lnTo>
                <a:lnTo>
                  <a:pt x="8108" y="5466"/>
                </a:lnTo>
                <a:lnTo>
                  <a:pt x="8181" y="5539"/>
                </a:lnTo>
                <a:lnTo>
                  <a:pt x="8218" y="5539"/>
                </a:lnTo>
                <a:lnTo>
                  <a:pt x="8254" y="5503"/>
                </a:lnTo>
                <a:lnTo>
                  <a:pt x="8511" y="5172"/>
                </a:lnTo>
                <a:lnTo>
                  <a:pt x="8731" y="4806"/>
                </a:lnTo>
                <a:close/>
                <a:moveTo>
                  <a:pt x="10492" y="9171"/>
                </a:moveTo>
                <a:lnTo>
                  <a:pt x="10749" y="9391"/>
                </a:lnTo>
                <a:lnTo>
                  <a:pt x="10969" y="9611"/>
                </a:lnTo>
                <a:lnTo>
                  <a:pt x="10675" y="10124"/>
                </a:lnTo>
                <a:lnTo>
                  <a:pt x="10602" y="10198"/>
                </a:lnTo>
                <a:lnTo>
                  <a:pt x="10565" y="10161"/>
                </a:lnTo>
                <a:lnTo>
                  <a:pt x="10529" y="10088"/>
                </a:lnTo>
                <a:lnTo>
                  <a:pt x="10418" y="9941"/>
                </a:lnTo>
                <a:lnTo>
                  <a:pt x="10308" y="9758"/>
                </a:lnTo>
                <a:lnTo>
                  <a:pt x="10162" y="9611"/>
                </a:lnTo>
                <a:lnTo>
                  <a:pt x="10272" y="9501"/>
                </a:lnTo>
                <a:lnTo>
                  <a:pt x="10345" y="9427"/>
                </a:lnTo>
                <a:lnTo>
                  <a:pt x="10492" y="9171"/>
                </a:lnTo>
                <a:close/>
                <a:moveTo>
                  <a:pt x="551" y="7300"/>
                </a:moveTo>
                <a:lnTo>
                  <a:pt x="808" y="7483"/>
                </a:lnTo>
                <a:lnTo>
                  <a:pt x="991" y="7703"/>
                </a:lnTo>
                <a:lnTo>
                  <a:pt x="1211" y="7924"/>
                </a:lnTo>
                <a:lnTo>
                  <a:pt x="1431" y="8144"/>
                </a:lnTo>
                <a:lnTo>
                  <a:pt x="1982" y="8584"/>
                </a:lnTo>
                <a:lnTo>
                  <a:pt x="2238" y="8841"/>
                </a:lnTo>
                <a:lnTo>
                  <a:pt x="2349" y="8987"/>
                </a:lnTo>
                <a:lnTo>
                  <a:pt x="2422" y="9134"/>
                </a:lnTo>
                <a:lnTo>
                  <a:pt x="2202" y="9281"/>
                </a:lnTo>
                <a:lnTo>
                  <a:pt x="2018" y="9464"/>
                </a:lnTo>
                <a:lnTo>
                  <a:pt x="1872" y="9684"/>
                </a:lnTo>
                <a:lnTo>
                  <a:pt x="1762" y="9978"/>
                </a:lnTo>
                <a:lnTo>
                  <a:pt x="1725" y="10344"/>
                </a:lnTo>
                <a:lnTo>
                  <a:pt x="1762" y="10675"/>
                </a:lnTo>
                <a:lnTo>
                  <a:pt x="1908" y="11408"/>
                </a:lnTo>
                <a:lnTo>
                  <a:pt x="1542" y="10968"/>
                </a:lnTo>
                <a:lnTo>
                  <a:pt x="1248" y="10528"/>
                </a:lnTo>
                <a:lnTo>
                  <a:pt x="991" y="10014"/>
                </a:lnTo>
                <a:lnTo>
                  <a:pt x="808" y="9501"/>
                </a:lnTo>
                <a:lnTo>
                  <a:pt x="661" y="8951"/>
                </a:lnTo>
                <a:lnTo>
                  <a:pt x="551" y="8400"/>
                </a:lnTo>
                <a:lnTo>
                  <a:pt x="514" y="7850"/>
                </a:lnTo>
                <a:lnTo>
                  <a:pt x="551" y="7300"/>
                </a:lnTo>
                <a:close/>
                <a:moveTo>
                  <a:pt x="6897" y="8620"/>
                </a:moveTo>
                <a:lnTo>
                  <a:pt x="6934" y="8694"/>
                </a:lnTo>
                <a:lnTo>
                  <a:pt x="7007" y="8731"/>
                </a:lnTo>
                <a:lnTo>
                  <a:pt x="7264" y="8877"/>
                </a:lnTo>
                <a:lnTo>
                  <a:pt x="7484" y="9024"/>
                </a:lnTo>
                <a:lnTo>
                  <a:pt x="7704" y="9207"/>
                </a:lnTo>
                <a:lnTo>
                  <a:pt x="7887" y="9427"/>
                </a:lnTo>
                <a:lnTo>
                  <a:pt x="8034" y="9648"/>
                </a:lnTo>
                <a:lnTo>
                  <a:pt x="8181" y="9904"/>
                </a:lnTo>
                <a:lnTo>
                  <a:pt x="8254" y="10161"/>
                </a:lnTo>
                <a:lnTo>
                  <a:pt x="8254" y="10418"/>
                </a:lnTo>
                <a:lnTo>
                  <a:pt x="8218" y="10638"/>
                </a:lnTo>
                <a:lnTo>
                  <a:pt x="7704" y="10088"/>
                </a:lnTo>
                <a:lnTo>
                  <a:pt x="7154" y="9611"/>
                </a:lnTo>
                <a:lnTo>
                  <a:pt x="7080" y="9611"/>
                </a:lnTo>
                <a:lnTo>
                  <a:pt x="7044" y="9648"/>
                </a:lnTo>
                <a:lnTo>
                  <a:pt x="7080" y="9684"/>
                </a:lnTo>
                <a:lnTo>
                  <a:pt x="7557" y="10344"/>
                </a:lnTo>
                <a:lnTo>
                  <a:pt x="8071" y="10968"/>
                </a:lnTo>
                <a:lnTo>
                  <a:pt x="7887" y="11188"/>
                </a:lnTo>
                <a:lnTo>
                  <a:pt x="7741" y="11408"/>
                </a:lnTo>
                <a:lnTo>
                  <a:pt x="7521" y="11628"/>
                </a:lnTo>
                <a:lnTo>
                  <a:pt x="7227" y="11372"/>
                </a:lnTo>
                <a:lnTo>
                  <a:pt x="6860" y="11005"/>
                </a:lnTo>
                <a:lnTo>
                  <a:pt x="6787" y="10748"/>
                </a:lnTo>
                <a:lnTo>
                  <a:pt x="6750" y="10491"/>
                </a:lnTo>
                <a:lnTo>
                  <a:pt x="6640" y="10234"/>
                </a:lnTo>
                <a:lnTo>
                  <a:pt x="6530" y="9978"/>
                </a:lnTo>
                <a:lnTo>
                  <a:pt x="6457" y="9868"/>
                </a:lnTo>
                <a:lnTo>
                  <a:pt x="6310" y="9868"/>
                </a:lnTo>
                <a:lnTo>
                  <a:pt x="5870" y="10014"/>
                </a:lnTo>
                <a:lnTo>
                  <a:pt x="5650" y="10088"/>
                </a:lnTo>
                <a:lnTo>
                  <a:pt x="5577" y="10088"/>
                </a:lnTo>
                <a:lnTo>
                  <a:pt x="5466" y="10014"/>
                </a:lnTo>
                <a:lnTo>
                  <a:pt x="5210" y="9904"/>
                </a:lnTo>
                <a:lnTo>
                  <a:pt x="5026" y="9758"/>
                </a:lnTo>
                <a:lnTo>
                  <a:pt x="4953" y="9648"/>
                </a:lnTo>
                <a:lnTo>
                  <a:pt x="4880" y="9538"/>
                </a:lnTo>
                <a:lnTo>
                  <a:pt x="4843" y="9427"/>
                </a:lnTo>
                <a:lnTo>
                  <a:pt x="4843" y="9281"/>
                </a:lnTo>
                <a:lnTo>
                  <a:pt x="4880" y="9134"/>
                </a:lnTo>
                <a:lnTo>
                  <a:pt x="4953" y="8987"/>
                </a:lnTo>
                <a:lnTo>
                  <a:pt x="5063" y="8877"/>
                </a:lnTo>
                <a:lnTo>
                  <a:pt x="5210" y="8804"/>
                </a:lnTo>
                <a:lnTo>
                  <a:pt x="5577" y="8694"/>
                </a:lnTo>
                <a:lnTo>
                  <a:pt x="5870" y="8657"/>
                </a:lnTo>
                <a:lnTo>
                  <a:pt x="6384" y="8657"/>
                </a:lnTo>
                <a:lnTo>
                  <a:pt x="6897" y="8620"/>
                </a:lnTo>
                <a:close/>
                <a:moveTo>
                  <a:pt x="8621" y="10088"/>
                </a:moveTo>
                <a:lnTo>
                  <a:pt x="9355" y="10565"/>
                </a:lnTo>
                <a:lnTo>
                  <a:pt x="9501" y="10711"/>
                </a:lnTo>
                <a:lnTo>
                  <a:pt x="9648" y="10858"/>
                </a:lnTo>
                <a:lnTo>
                  <a:pt x="9758" y="11005"/>
                </a:lnTo>
                <a:lnTo>
                  <a:pt x="9868" y="11151"/>
                </a:lnTo>
                <a:lnTo>
                  <a:pt x="9355" y="11628"/>
                </a:lnTo>
                <a:lnTo>
                  <a:pt x="9318" y="11592"/>
                </a:lnTo>
                <a:lnTo>
                  <a:pt x="9208" y="11482"/>
                </a:lnTo>
                <a:lnTo>
                  <a:pt x="9061" y="11408"/>
                </a:lnTo>
                <a:lnTo>
                  <a:pt x="8878" y="11298"/>
                </a:lnTo>
                <a:lnTo>
                  <a:pt x="8768" y="11188"/>
                </a:lnTo>
                <a:lnTo>
                  <a:pt x="8511" y="10931"/>
                </a:lnTo>
                <a:lnTo>
                  <a:pt x="8548" y="10821"/>
                </a:lnTo>
                <a:lnTo>
                  <a:pt x="8621" y="10638"/>
                </a:lnTo>
                <a:lnTo>
                  <a:pt x="8658" y="10455"/>
                </a:lnTo>
                <a:lnTo>
                  <a:pt x="8658" y="10271"/>
                </a:lnTo>
                <a:lnTo>
                  <a:pt x="8621" y="10088"/>
                </a:lnTo>
                <a:close/>
                <a:moveTo>
                  <a:pt x="6860" y="11555"/>
                </a:moveTo>
                <a:lnTo>
                  <a:pt x="7190" y="11885"/>
                </a:lnTo>
                <a:lnTo>
                  <a:pt x="7007" y="11958"/>
                </a:lnTo>
                <a:lnTo>
                  <a:pt x="6897" y="11958"/>
                </a:lnTo>
                <a:lnTo>
                  <a:pt x="6787" y="11922"/>
                </a:lnTo>
                <a:lnTo>
                  <a:pt x="6860" y="11555"/>
                </a:lnTo>
                <a:close/>
                <a:moveTo>
                  <a:pt x="8328" y="11262"/>
                </a:moveTo>
                <a:lnTo>
                  <a:pt x="8474" y="11445"/>
                </a:lnTo>
                <a:lnTo>
                  <a:pt x="8658" y="11628"/>
                </a:lnTo>
                <a:lnTo>
                  <a:pt x="8878" y="11775"/>
                </a:lnTo>
                <a:lnTo>
                  <a:pt x="8988" y="11812"/>
                </a:lnTo>
                <a:lnTo>
                  <a:pt x="9098" y="11848"/>
                </a:lnTo>
                <a:lnTo>
                  <a:pt x="8731" y="12105"/>
                </a:lnTo>
                <a:lnTo>
                  <a:pt x="8328" y="12325"/>
                </a:lnTo>
                <a:lnTo>
                  <a:pt x="8291" y="12289"/>
                </a:lnTo>
                <a:lnTo>
                  <a:pt x="7814" y="11885"/>
                </a:lnTo>
                <a:lnTo>
                  <a:pt x="8071" y="11592"/>
                </a:lnTo>
                <a:lnTo>
                  <a:pt x="8328" y="11262"/>
                </a:lnTo>
                <a:close/>
                <a:moveTo>
                  <a:pt x="6970" y="2678"/>
                </a:moveTo>
                <a:lnTo>
                  <a:pt x="7374" y="2715"/>
                </a:lnTo>
                <a:lnTo>
                  <a:pt x="7777" y="2788"/>
                </a:lnTo>
                <a:lnTo>
                  <a:pt x="8181" y="2898"/>
                </a:lnTo>
                <a:lnTo>
                  <a:pt x="8548" y="3008"/>
                </a:lnTo>
                <a:lnTo>
                  <a:pt x="8915" y="3192"/>
                </a:lnTo>
                <a:lnTo>
                  <a:pt x="9281" y="3375"/>
                </a:lnTo>
                <a:lnTo>
                  <a:pt x="9611" y="3595"/>
                </a:lnTo>
                <a:lnTo>
                  <a:pt x="9501" y="3632"/>
                </a:lnTo>
                <a:lnTo>
                  <a:pt x="9281" y="3815"/>
                </a:lnTo>
                <a:lnTo>
                  <a:pt x="9171" y="3925"/>
                </a:lnTo>
                <a:lnTo>
                  <a:pt x="9061" y="4035"/>
                </a:lnTo>
                <a:lnTo>
                  <a:pt x="9061" y="4072"/>
                </a:lnTo>
                <a:lnTo>
                  <a:pt x="9061" y="4109"/>
                </a:lnTo>
                <a:lnTo>
                  <a:pt x="9135" y="4109"/>
                </a:lnTo>
                <a:lnTo>
                  <a:pt x="9245" y="4072"/>
                </a:lnTo>
                <a:lnTo>
                  <a:pt x="9355" y="4072"/>
                </a:lnTo>
                <a:lnTo>
                  <a:pt x="9685" y="3925"/>
                </a:lnTo>
                <a:lnTo>
                  <a:pt x="9905" y="3815"/>
                </a:lnTo>
                <a:lnTo>
                  <a:pt x="10198" y="4035"/>
                </a:lnTo>
                <a:lnTo>
                  <a:pt x="9905" y="4255"/>
                </a:lnTo>
                <a:lnTo>
                  <a:pt x="9611" y="4512"/>
                </a:lnTo>
                <a:lnTo>
                  <a:pt x="9281" y="4475"/>
                </a:lnTo>
                <a:lnTo>
                  <a:pt x="8731" y="4475"/>
                </a:lnTo>
                <a:lnTo>
                  <a:pt x="8584" y="4512"/>
                </a:lnTo>
                <a:lnTo>
                  <a:pt x="8548" y="4549"/>
                </a:lnTo>
                <a:lnTo>
                  <a:pt x="8511" y="4622"/>
                </a:lnTo>
                <a:lnTo>
                  <a:pt x="8328" y="4989"/>
                </a:lnTo>
                <a:lnTo>
                  <a:pt x="8108" y="5356"/>
                </a:lnTo>
                <a:lnTo>
                  <a:pt x="7851" y="5466"/>
                </a:lnTo>
                <a:lnTo>
                  <a:pt x="7594" y="5613"/>
                </a:lnTo>
                <a:lnTo>
                  <a:pt x="7117" y="5906"/>
                </a:lnTo>
                <a:lnTo>
                  <a:pt x="6714" y="6163"/>
                </a:lnTo>
                <a:lnTo>
                  <a:pt x="6530" y="6310"/>
                </a:lnTo>
                <a:lnTo>
                  <a:pt x="6457" y="6383"/>
                </a:lnTo>
                <a:lnTo>
                  <a:pt x="6420" y="6493"/>
                </a:lnTo>
                <a:lnTo>
                  <a:pt x="6384" y="6676"/>
                </a:lnTo>
                <a:lnTo>
                  <a:pt x="6420" y="6786"/>
                </a:lnTo>
                <a:lnTo>
                  <a:pt x="6457" y="6896"/>
                </a:lnTo>
                <a:lnTo>
                  <a:pt x="6567" y="6970"/>
                </a:lnTo>
                <a:lnTo>
                  <a:pt x="6677" y="6970"/>
                </a:lnTo>
                <a:lnTo>
                  <a:pt x="6824" y="7006"/>
                </a:lnTo>
                <a:lnTo>
                  <a:pt x="7117" y="6933"/>
                </a:lnTo>
                <a:lnTo>
                  <a:pt x="7301" y="6860"/>
                </a:lnTo>
                <a:lnTo>
                  <a:pt x="7447" y="6823"/>
                </a:lnTo>
                <a:lnTo>
                  <a:pt x="7484" y="6860"/>
                </a:lnTo>
                <a:lnTo>
                  <a:pt x="7411" y="6896"/>
                </a:lnTo>
                <a:lnTo>
                  <a:pt x="7227" y="7006"/>
                </a:lnTo>
                <a:lnTo>
                  <a:pt x="6860" y="7080"/>
                </a:lnTo>
                <a:lnTo>
                  <a:pt x="6530" y="7153"/>
                </a:lnTo>
                <a:lnTo>
                  <a:pt x="6347" y="7227"/>
                </a:lnTo>
                <a:lnTo>
                  <a:pt x="6237" y="7337"/>
                </a:lnTo>
                <a:lnTo>
                  <a:pt x="6163" y="7483"/>
                </a:lnTo>
                <a:lnTo>
                  <a:pt x="6127" y="7630"/>
                </a:lnTo>
                <a:lnTo>
                  <a:pt x="6127" y="7777"/>
                </a:lnTo>
                <a:lnTo>
                  <a:pt x="6163" y="7924"/>
                </a:lnTo>
                <a:lnTo>
                  <a:pt x="6237" y="8070"/>
                </a:lnTo>
                <a:lnTo>
                  <a:pt x="6384" y="8180"/>
                </a:lnTo>
                <a:lnTo>
                  <a:pt x="6494" y="8180"/>
                </a:lnTo>
                <a:lnTo>
                  <a:pt x="6567" y="8144"/>
                </a:lnTo>
                <a:lnTo>
                  <a:pt x="6640" y="8070"/>
                </a:lnTo>
                <a:lnTo>
                  <a:pt x="6714" y="7997"/>
                </a:lnTo>
                <a:lnTo>
                  <a:pt x="6897" y="7924"/>
                </a:lnTo>
                <a:lnTo>
                  <a:pt x="7337" y="7924"/>
                </a:lnTo>
                <a:lnTo>
                  <a:pt x="8328" y="7997"/>
                </a:lnTo>
                <a:lnTo>
                  <a:pt x="8328" y="8144"/>
                </a:lnTo>
                <a:lnTo>
                  <a:pt x="8364" y="8327"/>
                </a:lnTo>
                <a:lnTo>
                  <a:pt x="8438" y="8474"/>
                </a:lnTo>
                <a:lnTo>
                  <a:pt x="8548" y="8584"/>
                </a:lnTo>
                <a:lnTo>
                  <a:pt x="8768" y="8767"/>
                </a:lnTo>
                <a:lnTo>
                  <a:pt x="8548" y="8694"/>
                </a:lnTo>
                <a:lnTo>
                  <a:pt x="8328" y="8657"/>
                </a:lnTo>
                <a:lnTo>
                  <a:pt x="8291" y="8657"/>
                </a:lnTo>
                <a:lnTo>
                  <a:pt x="8291" y="8731"/>
                </a:lnTo>
                <a:lnTo>
                  <a:pt x="8511" y="8951"/>
                </a:lnTo>
                <a:lnTo>
                  <a:pt x="8768" y="9171"/>
                </a:lnTo>
                <a:lnTo>
                  <a:pt x="9355" y="9501"/>
                </a:lnTo>
                <a:lnTo>
                  <a:pt x="9428" y="9574"/>
                </a:lnTo>
                <a:lnTo>
                  <a:pt x="9538" y="9648"/>
                </a:lnTo>
                <a:lnTo>
                  <a:pt x="9648" y="9684"/>
                </a:lnTo>
                <a:lnTo>
                  <a:pt x="9795" y="9794"/>
                </a:lnTo>
                <a:lnTo>
                  <a:pt x="9942" y="9941"/>
                </a:lnTo>
                <a:lnTo>
                  <a:pt x="10125" y="10198"/>
                </a:lnTo>
                <a:lnTo>
                  <a:pt x="10272" y="10344"/>
                </a:lnTo>
                <a:lnTo>
                  <a:pt x="10418" y="10491"/>
                </a:lnTo>
                <a:lnTo>
                  <a:pt x="10125" y="10858"/>
                </a:lnTo>
                <a:lnTo>
                  <a:pt x="9978" y="10638"/>
                </a:lnTo>
                <a:lnTo>
                  <a:pt x="9795" y="10455"/>
                </a:lnTo>
                <a:lnTo>
                  <a:pt x="9428" y="10161"/>
                </a:lnTo>
                <a:lnTo>
                  <a:pt x="8988" y="9904"/>
                </a:lnTo>
                <a:lnTo>
                  <a:pt x="8401" y="9501"/>
                </a:lnTo>
                <a:lnTo>
                  <a:pt x="8144" y="9171"/>
                </a:lnTo>
                <a:lnTo>
                  <a:pt x="7851" y="8877"/>
                </a:lnTo>
                <a:lnTo>
                  <a:pt x="7557" y="8657"/>
                </a:lnTo>
                <a:lnTo>
                  <a:pt x="7227" y="8437"/>
                </a:lnTo>
                <a:lnTo>
                  <a:pt x="7190" y="8437"/>
                </a:lnTo>
                <a:lnTo>
                  <a:pt x="7190" y="8400"/>
                </a:lnTo>
                <a:lnTo>
                  <a:pt x="7154" y="8400"/>
                </a:lnTo>
                <a:lnTo>
                  <a:pt x="7044" y="8364"/>
                </a:lnTo>
                <a:lnTo>
                  <a:pt x="6677" y="8327"/>
                </a:lnTo>
                <a:lnTo>
                  <a:pt x="6273" y="8290"/>
                </a:lnTo>
                <a:lnTo>
                  <a:pt x="5870" y="8327"/>
                </a:lnTo>
                <a:lnTo>
                  <a:pt x="5466" y="8364"/>
                </a:lnTo>
                <a:lnTo>
                  <a:pt x="5173" y="8437"/>
                </a:lnTo>
                <a:lnTo>
                  <a:pt x="4990" y="8510"/>
                </a:lnTo>
                <a:lnTo>
                  <a:pt x="4843" y="8620"/>
                </a:lnTo>
                <a:lnTo>
                  <a:pt x="4733" y="8731"/>
                </a:lnTo>
                <a:lnTo>
                  <a:pt x="4623" y="8841"/>
                </a:lnTo>
                <a:lnTo>
                  <a:pt x="4549" y="8987"/>
                </a:lnTo>
                <a:lnTo>
                  <a:pt x="4476" y="9171"/>
                </a:lnTo>
                <a:lnTo>
                  <a:pt x="4476" y="9317"/>
                </a:lnTo>
                <a:lnTo>
                  <a:pt x="4476" y="9464"/>
                </a:lnTo>
                <a:lnTo>
                  <a:pt x="4513" y="9611"/>
                </a:lnTo>
                <a:lnTo>
                  <a:pt x="4549" y="9721"/>
                </a:lnTo>
                <a:lnTo>
                  <a:pt x="4733" y="9978"/>
                </a:lnTo>
                <a:lnTo>
                  <a:pt x="4953" y="10161"/>
                </a:lnTo>
                <a:lnTo>
                  <a:pt x="5246" y="10344"/>
                </a:lnTo>
                <a:lnTo>
                  <a:pt x="5577" y="10491"/>
                </a:lnTo>
                <a:lnTo>
                  <a:pt x="5687" y="10491"/>
                </a:lnTo>
                <a:lnTo>
                  <a:pt x="5797" y="10418"/>
                </a:lnTo>
                <a:lnTo>
                  <a:pt x="6090" y="10308"/>
                </a:lnTo>
                <a:lnTo>
                  <a:pt x="6090" y="10418"/>
                </a:lnTo>
                <a:lnTo>
                  <a:pt x="6090" y="10528"/>
                </a:lnTo>
                <a:lnTo>
                  <a:pt x="6163" y="10785"/>
                </a:lnTo>
                <a:lnTo>
                  <a:pt x="6310" y="10968"/>
                </a:lnTo>
                <a:lnTo>
                  <a:pt x="6494" y="11188"/>
                </a:lnTo>
                <a:lnTo>
                  <a:pt x="6494" y="11592"/>
                </a:lnTo>
                <a:lnTo>
                  <a:pt x="6420" y="11958"/>
                </a:lnTo>
                <a:lnTo>
                  <a:pt x="6384" y="12105"/>
                </a:lnTo>
                <a:lnTo>
                  <a:pt x="6420" y="12142"/>
                </a:lnTo>
                <a:lnTo>
                  <a:pt x="6457" y="12179"/>
                </a:lnTo>
                <a:lnTo>
                  <a:pt x="6714" y="12289"/>
                </a:lnTo>
                <a:lnTo>
                  <a:pt x="6970" y="12325"/>
                </a:lnTo>
                <a:lnTo>
                  <a:pt x="7227" y="12252"/>
                </a:lnTo>
                <a:lnTo>
                  <a:pt x="7447" y="12142"/>
                </a:lnTo>
                <a:lnTo>
                  <a:pt x="7924" y="12509"/>
                </a:lnTo>
                <a:lnTo>
                  <a:pt x="7484" y="12655"/>
                </a:lnTo>
                <a:lnTo>
                  <a:pt x="7044" y="12802"/>
                </a:lnTo>
                <a:lnTo>
                  <a:pt x="6714" y="12876"/>
                </a:lnTo>
                <a:lnTo>
                  <a:pt x="6604" y="12765"/>
                </a:lnTo>
                <a:lnTo>
                  <a:pt x="6494" y="12582"/>
                </a:lnTo>
                <a:lnTo>
                  <a:pt x="6310" y="12289"/>
                </a:lnTo>
                <a:lnTo>
                  <a:pt x="6090" y="12032"/>
                </a:lnTo>
                <a:lnTo>
                  <a:pt x="5870" y="11812"/>
                </a:lnTo>
                <a:lnTo>
                  <a:pt x="5466" y="11372"/>
                </a:lnTo>
                <a:lnTo>
                  <a:pt x="5100" y="10895"/>
                </a:lnTo>
                <a:lnTo>
                  <a:pt x="5063" y="10858"/>
                </a:lnTo>
                <a:lnTo>
                  <a:pt x="4990" y="10858"/>
                </a:lnTo>
                <a:lnTo>
                  <a:pt x="4953" y="10895"/>
                </a:lnTo>
                <a:lnTo>
                  <a:pt x="4953" y="10931"/>
                </a:lnTo>
                <a:lnTo>
                  <a:pt x="4953" y="11151"/>
                </a:lnTo>
                <a:lnTo>
                  <a:pt x="5026" y="11335"/>
                </a:lnTo>
                <a:lnTo>
                  <a:pt x="5100" y="11518"/>
                </a:lnTo>
                <a:lnTo>
                  <a:pt x="5246" y="11702"/>
                </a:lnTo>
                <a:lnTo>
                  <a:pt x="5540" y="12032"/>
                </a:lnTo>
                <a:lnTo>
                  <a:pt x="5833" y="12325"/>
                </a:lnTo>
                <a:lnTo>
                  <a:pt x="6017" y="12582"/>
                </a:lnTo>
                <a:lnTo>
                  <a:pt x="6200" y="12912"/>
                </a:lnTo>
                <a:lnTo>
                  <a:pt x="5650" y="12949"/>
                </a:lnTo>
                <a:lnTo>
                  <a:pt x="5026" y="12362"/>
                </a:lnTo>
                <a:lnTo>
                  <a:pt x="4659" y="11995"/>
                </a:lnTo>
                <a:lnTo>
                  <a:pt x="4513" y="11812"/>
                </a:lnTo>
                <a:lnTo>
                  <a:pt x="4439" y="11555"/>
                </a:lnTo>
                <a:lnTo>
                  <a:pt x="4403" y="11518"/>
                </a:lnTo>
                <a:lnTo>
                  <a:pt x="4329" y="11482"/>
                </a:lnTo>
                <a:lnTo>
                  <a:pt x="4256" y="11482"/>
                </a:lnTo>
                <a:lnTo>
                  <a:pt x="4219" y="11555"/>
                </a:lnTo>
                <a:lnTo>
                  <a:pt x="4219" y="11665"/>
                </a:lnTo>
                <a:lnTo>
                  <a:pt x="4219" y="11812"/>
                </a:lnTo>
                <a:lnTo>
                  <a:pt x="4293" y="12032"/>
                </a:lnTo>
                <a:lnTo>
                  <a:pt x="4403" y="12252"/>
                </a:lnTo>
                <a:lnTo>
                  <a:pt x="4586" y="12435"/>
                </a:lnTo>
                <a:lnTo>
                  <a:pt x="4953" y="12876"/>
                </a:lnTo>
                <a:lnTo>
                  <a:pt x="4880" y="12876"/>
                </a:lnTo>
                <a:lnTo>
                  <a:pt x="4880" y="12839"/>
                </a:lnTo>
                <a:lnTo>
                  <a:pt x="4880" y="12802"/>
                </a:lnTo>
                <a:lnTo>
                  <a:pt x="4843" y="12765"/>
                </a:lnTo>
                <a:lnTo>
                  <a:pt x="4549" y="12692"/>
                </a:lnTo>
                <a:lnTo>
                  <a:pt x="4439" y="12655"/>
                </a:lnTo>
                <a:lnTo>
                  <a:pt x="4366" y="12545"/>
                </a:lnTo>
                <a:lnTo>
                  <a:pt x="4293" y="12362"/>
                </a:lnTo>
                <a:lnTo>
                  <a:pt x="4073" y="11995"/>
                </a:lnTo>
                <a:lnTo>
                  <a:pt x="3926" y="11848"/>
                </a:lnTo>
                <a:lnTo>
                  <a:pt x="3816" y="11738"/>
                </a:lnTo>
                <a:lnTo>
                  <a:pt x="3816" y="11665"/>
                </a:lnTo>
                <a:lnTo>
                  <a:pt x="3816" y="11592"/>
                </a:lnTo>
                <a:lnTo>
                  <a:pt x="3779" y="11555"/>
                </a:lnTo>
                <a:lnTo>
                  <a:pt x="3742" y="11518"/>
                </a:lnTo>
                <a:lnTo>
                  <a:pt x="3669" y="11555"/>
                </a:lnTo>
                <a:lnTo>
                  <a:pt x="3559" y="11628"/>
                </a:lnTo>
                <a:lnTo>
                  <a:pt x="3522" y="11702"/>
                </a:lnTo>
                <a:lnTo>
                  <a:pt x="3522" y="11848"/>
                </a:lnTo>
                <a:lnTo>
                  <a:pt x="3559" y="11958"/>
                </a:lnTo>
                <a:lnTo>
                  <a:pt x="3669" y="12105"/>
                </a:lnTo>
                <a:lnTo>
                  <a:pt x="3779" y="12252"/>
                </a:lnTo>
                <a:lnTo>
                  <a:pt x="3889" y="12435"/>
                </a:lnTo>
                <a:lnTo>
                  <a:pt x="3963" y="12655"/>
                </a:lnTo>
                <a:lnTo>
                  <a:pt x="3963" y="12655"/>
                </a:lnTo>
                <a:lnTo>
                  <a:pt x="3376" y="12435"/>
                </a:lnTo>
                <a:lnTo>
                  <a:pt x="2825" y="12105"/>
                </a:lnTo>
                <a:lnTo>
                  <a:pt x="2789" y="12069"/>
                </a:lnTo>
                <a:lnTo>
                  <a:pt x="2715" y="11958"/>
                </a:lnTo>
                <a:lnTo>
                  <a:pt x="2605" y="11885"/>
                </a:lnTo>
                <a:lnTo>
                  <a:pt x="2349" y="11812"/>
                </a:lnTo>
                <a:lnTo>
                  <a:pt x="2312" y="11738"/>
                </a:lnTo>
                <a:lnTo>
                  <a:pt x="2165" y="11115"/>
                </a:lnTo>
                <a:lnTo>
                  <a:pt x="2092" y="10748"/>
                </a:lnTo>
                <a:lnTo>
                  <a:pt x="2055" y="10381"/>
                </a:lnTo>
                <a:lnTo>
                  <a:pt x="2055" y="10051"/>
                </a:lnTo>
                <a:lnTo>
                  <a:pt x="2092" y="9868"/>
                </a:lnTo>
                <a:lnTo>
                  <a:pt x="2165" y="9758"/>
                </a:lnTo>
                <a:lnTo>
                  <a:pt x="2238" y="9611"/>
                </a:lnTo>
                <a:lnTo>
                  <a:pt x="2349" y="9538"/>
                </a:lnTo>
                <a:lnTo>
                  <a:pt x="2495" y="9464"/>
                </a:lnTo>
                <a:lnTo>
                  <a:pt x="2679" y="9391"/>
                </a:lnTo>
                <a:lnTo>
                  <a:pt x="2715" y="9391"/>
                </a:lnTo>
                <a:lnTo>
                  <a:pt x="2752" y="9354"/>
                </a:lnTo>
                <a:lnTo>
                  <a:pt x="2789" y="9281"/>
                </a:lnTo>
                <a:lnTo>
                  <a:pt x="2789" y="9207"/>
                </a:lnTo>
                <a:lnTo>
                  <a:pt x="2715" y="9024"/>
                </a:lnTo>
                <a:lnTo>
                  <a:pt x="2605" y="8841"/>
                </a:lnTo>
                <a:lnTo>
                  <a:pt x="2495" y="8694"/>
                </a:lnTo>
                <a:lnTo>
                  <a:pt x="2349" y="8510"/>
                </a:lnTo>
                <a:lnTo>
                  <a:pt x="2055" y="8254"/>
                </a:lnTo>
                <a:lnTo>
                  <a:pt x="1725" y="7960"/>
                </a:lnTo>
                <a:lnTo>
                  <a:pt x="1505" y="7813"/>
                </a:lnTo>
                <a:lnTo>
                  <a:pt x="1285" y="7630"/>
                </a:lnTo>
                <a:lnTo>
                  <a:pt x="1175" y="7447"/>
                </a:lnTo>
                <a:lnTo>
                  <a:pt x="991" y="7300"/>
                </a:lnTo>
                <a:lnTo>
                  <a:pt x="771" y="7153"/>
                </a:lnTo>
                <a:lnTo>
                  <a:pt x="551" y="7117"/>
                </a:lnTo>
                <a:lnTo>
                  <a:pt x="661" y="6566"/>
                </a:lnTo>
                <a:lnTo>
                  <a:pt x="771" y="6089"/>
                </a:lnTo>
                <a:lnTo>
                  <a:pt x="808" y="6016"/>
                </a:lnTo>
                <a:lnTo>
                  <a:pt x="955" y="5943"/>
                </a:lnTo>
                <a:lnTo>
                  <a:pt x="1101" y="5906"/>
                </a:lnTo>
                <a:lnTo>
                  <a:pt x="1248" y="5906"/>
                </a:lnTo>
                <a:lnTo>
                  <a:pt x="1395" y="5943"/>
                </a:lnTo>
                <a:lnTo>
                  <a:pt x="1505" y="6016"/>
                </a:lnTo>
                <a:lnTo>
                  <a:pt x="1615" y="6126"/>
                </a:lnTo>
                <a:lnTo>
                  <a:pt x="1652" y="6236"/>
                </a:lnTo>
                <a:lnTo>
                  <a:pt x="1652" y="6420"/>
                </a:lnTo>
                <a:lnTo>
                  <a:pt x="1652" y="6530"/>
                </a:lnTo>
                <a:lnTo>
                  <a:pt x="1688" y="6566"/>
                </a:lnTo>
                <a:lnTo>
                  <a:pt x="1725" y="6566"/>
                </a:lnTo>
                <a:lnTo>
                  <a:pt x="1945" y="6676"/>
                </a:lnTo>
                <a:lnTo>
                  <a:pt x="2128" y="6786"/>
                </a:lnTo>
                <a:lnTo>
                  <a:pt x="2275" y="6970"/>
                </a:lnTo>
                <a:lnTo>
                  <a:pt x="2385" y="7153"/>
                </a:lnTo>
                <a:lnTo>
                  <a:pt x="2459" y="7227"/>
                </a:lnTo>
                <a:lnTo>
                  <a:pt x="2532" y="7227"/>
                </a:lnTo>
                <a:lnTo>
                  <a:pt x="2605" y="7190"/>
                </a:lnTo>
                <a:lnTo>
                  <a:pt x="2642" y="7080"/>
                </a:lnTo>
                <a:lnTo>
                  <a:pt x="2532" y="5943"/>
                </a:lnTo>
                <a:lnTo>
                  <a:pt x="2752" y="5906"/>
                </a:lnTo>
                <a:lnTo>
                  <a:pt x="3009" y="5796"/>
                </a:lnTo>
                <a:lnTo>
                  <a:pt x="3229" y="5723"/>
                </a:lnTo>
                <a:lnTo>
                  <a:pt x="3449" y="5686"/>
                </a:lnTo>
                <a:lnTo>
                  <a:pt x="3669" y="5649"/>
                </a:lnTo>
                <a:lnTo>
                  <a:pt x="3889" y="5686"/>
                </a:lnTo>
                <a:lnTo>
                  <a:pt x="4293" y="5723"/>
                </a:lnTo>
                <a:lnTo>
                  <a:pt x="5100" y="5723"/>
                </a:lnTo>
                <a:lnTo>
                  <a:pt x="5283" y="5649"/>
                </a:lnTo>
                <a:lnTo>
                  <a:pt x="5503" y="5576"/>
                </a:lnTo>
                <a:lnTo>
                  <a:pt x="5577" y="5539"/>
                </a:lnTo>
                <a:lnTo>
                  <a:pt x="5613" y="5466"/>
                </a:lnTo>
                <a:lnTo>
                  <a:pt x="5613" y="5356"/>
                </a:lnTo>
                <a:lnTo>
                  <a:pt x="5577" y="5282"/>
                </a:lnTo>
                <a:lnTo>
                  <a:pt x="5246" y="4916"/>
                </a:lnTo>
                <a:lnTo>
                  <a:pt x="4880" y="4549"/>
                </a:lnTo>
                <a:lnTo>
                  <a:pt x="4696" y="4365"/>
                </a:lnTo>
                <a:lnTo>
                  <a:pt x="4513" y="4219"/>
                </a:lnTo>
                <a:lnTo>
                  <a:pt x="4293" y="4109"/>
                </a:lnTo>
                <a:lnTo>
                  <a:pt x="4036" y="3999"/>
                </a:lnTo>
                <a:lnTo>
                  <a:pt x="3999" y="3889"/>
                </a:lnTo>
                <a:lnTo>
                  <a:pt x="3963" y="3815"/>
                </a:lnTo>
                <a:lnTo>
                  <a:pt x="3852" y="3742"/>
                </a:lnTo>
                <a:lnTo>
                  <a:pt x="3742" y="3668"/>
                </a:lnTo>
                <a:lnTo>
                  <a:pt x="3376" y="3522"/>
                </a:lnTo>
                <a:lnTo>
                  <a:pt x="3192" y="3448"/>
                </a:lnTo>
                <a:lnTo>
                  <a:pt x="2972" y="3412"/>
                </a:lnTo>
                <a:lnTo>
                  <a:pt x="3412" y="3228"/>
                </a:lnTo>
                <a:lnTo>
                  <a:pt x="3816" y="3045"/>
                </a:lnTo>
                <a:lnTo>
                  <a:pt x="4256" y="2935"/>
                </a:lnTo>
                <a:lnTo>
                  <a:pt x="4696" y="2861"/>
                </a:lnTo>
                <a:lnTo>
                  <a:pt x="5136" y="2788"/>
                </a:lnTo>
                <a:lnTo>
                  <a:pt x="6494" y="2788"/>
                </a:lnTo>
                <a:lnTo>
                  <a:pt x="6567" y="2751"/>
                </a:lnTo>
                <a:lnTo>
                  <a:pt x="6567" y="2678"/>
                </a:lnTo>
                <a:close/>
                <a:moveTo>
                  <a:pt x="5100" y="15590"/>
                </a:moveTo>
                <a:lnTo>
                  <a:pt x="5246" y="15627"/>
                </a:lnTo>
                <a:lnTo>
                  <a:pt x="5503" y="15700"/>
                </a:lnTo>
                <a:lnTo>
                  <a:pt x="5393" y="15737"/>
                </a:lnTo>
                <a:lnTo>
                  <a:pt x="5320" y="15810"/>
                </a:lnTo>
                <a:lnTo>
                  <a:pt x="5246" y="15920"/>
                </a:lnTo>
                <a:lnTo>
                  <a:pt x="5246" y="16030"/>
                </a:lnTo>
                <a:lnTo>
                  <a:pt x="5210" y="16177"/>
                </a:lnTo>
                <a:lnTo>
                  <a:pt x="5246" y="16360"/>
                </a:lnTo>
                <a:lnTo>
                  <a:pt x="5246" y="16434"/>
                </a:lnTo>
                <a:lnTo>
                  <a:pt x="5283" y="16507"/>
                </a:lnTo>
                <a:lnTo>
                  <a:pt x="5356" y="16580"/>
                </a:lnTo>
                <a:lnTo>
                  <a:pt x="5430" y="16617"/>
                </a:lnTo>
                <a:lnTo>
                  <a:pt x="5540" y="16617"/>
                </a:lnTo>
                <a:lnTo>
                  <a:pt x="5870" y="16947"/>
                </a:lnTo>
                <a:lnTo>
                  <a:pt x="6237" y="17167"/>
                </a:lnTo>
                <a:lnTo>
                  <a:pt x="6567" y="17351"/>
                </a:lnTo>
                <a:lnTo>
                  <a:pt x="6750" y="17424"/>
                </a:lnTo>
                <a:lnTo>
                  <a:pt x="3449" y="17387"/>
                </a:lnTo>
                <a:lnTo>
                  <a:pt x="3596" y="17314"/>
                </a:lnTo>
                <a:lnTo>
                  <a:pt x="3926" y="17167"/>
                </a:lnTo>
                <a:lnTo>
                  <a:pt x="4256" y="16984"/>
                </a:lnTo>
                <a:lnTo>
                  <a:pt x="4476" y="16837"/>
                </a:lnTo>
                <a:lnTo>
                  <a:pt x="4696" y="16654"/>
                </a:lnTo>
                <a:lnTo>
                  <a:pt x="4770" y="16690"/>
                </a:lnTo>
                <a:lnTo>
                  <a:pt x="4880" y="16690"/>
                </a:lnTo>
                <a:lnTo>
                  <a:pt x="4953" y="16654"/>
                </a:lnTo>
                <a:lnTo>
                  <a:pt x="5026" y="16580"/>
                </a:lnTo>
                <a:lnTo>
                  <a:pt x="5136" y="16397"/>
                </a:lnTo>
                <a:lnTo>
                  <a:pt x="5210" y="16214"/>
                </a:lnTo>
                <a:lnTo>
                  <a:pt x="5173" y="16103"/>
                </a:lnTo>
                <a:lnTo>
                  <a:pt x="5100" y="16030"/>
                </a:lnTo>
                <a:lnTo>
                  <a:pt x="5063" y="15993"/>
                </a:lnTo>
                <a:lnTo>
                  <a:pt x="5100" y="15773"/>
                </a:lnTo>
                <a:lnTo>
                  <a:pt x="5100" y="15590"/>
                </a:lnTo>
                <a:close/>
                <a:moveTo>
                  <a:pt x="9795" y="0"/>
                </a:moveTo>
                <a:lnTo>
                  <a:pt x="9648" y="74"/>
                </a:lnTo>
                <a:lnTo>
                  <a:pt x="9391" y="110"/>
                </a:lnTo>
                <a:lnTo>
                  <a:pt x="9171" y="220"/>
                </a:lnTo>
                <a:lnTo>
                  <a:pt x="9061" y="294"/>
                </a:lnTo>
                <a:lnTo>
                  <a:pt x="8988" y="404"/>
                </a:lnTo>
                <a:lnTo>
                  <a:pt x="8951" y="514"/>
                </a:lnTo>
                <a:lnTo>
                  <a:pt x="8915" y="661"/>
                </a:lnTo>
                <a:lnTo>
                  <a:pt x="8915" y="771"/>
                </a:lnTo>
                <a:lnTo>
                  <a:pt x="8915" y="881"/>
                </a:lnTo>
                <a:lnTo>
                  <a:pt x="8988" y="1027"/>
                </a:lnTo>
                <a:lnTo>
                  <a:pt x="9025" y="1137"/>
                </a:lnTo>
                <a:lnTo>
                  <a:pt x="8254" y="2348"/>
                </a:lnTo>
                <a:lnTo>
                  <a:pt x="7631" y="2201"/>
                </a:lnTo>
                <a:lnTo>
                  <a:pt x="7007" y="2165"/>
                </a:lnTo>
                <a:lnTo>
                  <a:pt x="6384" y="2165"/>
                </a:lnTo>
                <a:lnTo>
                  <a:pt x="5797" y="2238"/>
                </a:lnTo>
                <a:lnTo>
                  <a:pt x="5650" y="2275"/>
                </a:lnTo>
                <a:lnTo>
                  <a:pt x="5577" y="2385"/>
                </a:lnTo>
                <a:lnTo>
                  <a:pt x="5100" y="2348"/>
                </a:lnTo>
                <a:lnTo>
                  <a:pt x="4623" y="2421"/>
                </a:lnTo>
                <a:lnTo>
                  <a:pt x="4109" y="2495"/>
                </a:lnTo>
                <a:lnTo>
                  <a:pt x="3632" y="2641"/>
                </a:lnTo>
                <a:lnTo>
                  <a:pt x="3192" y="2825"/>
                </a:lnTo>
                <a:lnTo>
                  <a:pt x="2715" y="3045"/>
                </a:lnTo>
                <a:lnTo>
                  <a:pt x="2312" y="3302"/>
                </a:lnTo>
                <a:lnTo>
                  <a:pt x="1945" y="3558"/>
                </a:lnTo>
                <a:lnTo>
                  <a:pt x="1505" y="3925"/>
                </a:lnTo>
                <a:lnTo>
                  <a:pt x="1138" y="4365"/>
                </a:lnTo>
                <a:lnTo>
                  <a:pt x="808" y="4806"/>
                </a:lnTo>
                <a:lnTo>
                  <a:pt x="551" y="5282"/>
                </a:lnTo>
                <a:lnTo>
                  <a:pt x="331" y="5796"/>
                </a:lnTo>
                <a:lnTo>
                  <a:pt x="184" y="6346"/>
                </a:lnTo>
                <a:lnTo>
                  <a:pt x="74" y="6896"/>
                </a:lnTo>
                <a:lnTo>
                  <a:pt x="1" y="7447"/>
                </a:lnTo>
                <a:lnTo>
                  <a:pt x="1" y="7997"/>
                </a:lnTo>
                <a:lnTo>
                  <a:pt x="38" y="8547"/>
                </a:lnTo>
                <a:lnTo>
                  <a:pt x="148" y="9097"/>
                </a:lnTo>
                <a:lnTo>
                  <a:pt x="294" y="9648"/>
                </a:lnTo>
                <a:lnTo>
                  <a:pt x="478" y="10161"/>
                </a:lnTo>
                <a:lnTo>
                  <a:pt x="698" y="10638"/>
                </a:lnTo>
                <a:lnTo>
                  <a:pt x="991" y="11115"/>
                </a:lnTo>
                <a:lnTo>
                  <a:pt x="1358" y="11555"/>
                </a:lnTo>
                <a:lnTo>
                  <a:pt x="1725" y="11958"/>
                </a:lnTo>
                <a:lnTo>
                  <a:pt x="2165" y="12325"/>
                </a:lnTo>
                <a:lnTo>
                  <a:pt x="2679" y="12655"/>
                </a:lnTo>
                <a:lnTo>
                  <a:pt x="3156" y="12912"/>
                </a:lnTo>
                <a:lnTo>
                  <a:pt x="3706" y="13132"/>
                </a:lnTo>
                <a:lnTo>
                  <a:pt x="4256" y="13279"/>
                </a:lnTo>
                <a:lnTo>
                  <a:pt x="4806" y="13389"/>
                </a:lnTo>
                <a:lnTo>
                  <a:pt x="5393" y="13462"/>
                </a:lnTo>
                <a:lnTo>
                  <a:pt x="5943" y="13462"/>
                </a:lnTo>
                <a:lnTo>
                  <a:pt x="6494" y="13426"/>
                </a:lnTo>
                <a:lnTo>
                  <a:pt x="7044" y="13352"/>
                </a:lnTo>
                <a:lnTo>
                  <a:pt x="7594" y="13206"/>
                </a:lnTo>
                <a:lnTo>
                  <a:pt x="8108" y="13022"/>
                </a:lnTo>
                <a:lnTo>
                  <a:pt x="8621" y="12802"/>
                </a:lnTo>
                <a:lnTo>
                  <a:pt x="9098" y="12509"/>
                </a:lnTo>
                <a:lnTo>
                  <a:pt x="9538" y="12215"/>
                </a:lnTo>
                <a:lnTo>
                  <a:pt x="10052" y="11775"/>
                </a:lnTo>
                <a:lnTo>
                  <a:pt x="10492" y="11262"/>
                </a:lnTo>
                <a:lnTo>
                  <a:pt x="10932" y="10711"/>
                </a:lnTo>
                <a:lnTo>
                  <a:pt x="11299" y="10161"/>
                </a:lnTo>
                <a:lnTo>
                  <a:pt x="11629" y="9538"/>
                </a:lnTo>
                <a:lnTo>
                  <a:pt x="11886" y="8914"/>
                </a:lnTo>
                <a:lnTo>
                  <a:pt x="12106" y="8290"/>
                </a:lnTo>
                <a:lnTo>
                  <a:pt x="12179" y="7924"/>
                </a:lnTo>
                <a:lnTo>
                  <a:pt x="12216" y="7593"/>
                </a:lnTo>
                <a:lnTo>
                  <a:pt x="12253" y="7080"/>
                </a:lnTo>
                <a:lnTo>
                  <a:pt x="12216" y="6603"/>
                </a:lnTo>
                <a:lnTo>
                  <a:pt x="12106" y="6126"/>
                </a:lnTo>
                <a:lnTo>
                  <a:pt x="11922" y="5649"/>
                </a:lnTo>
                <a:lnTo>
                  <a:pt x="11739" y="5172"/>
                </a:lnTo>
                <a:lnTo>
                  <a:pt x="11482" y="4732"/>
                </a:lnTo>
                <a:lnTo>
                  <a:pt x="11189" y="4329"/>
                </a:lnTo>
                <a:lnTo>
                  <a:pt x="10859" y="3962"/>
                </a:lnTo>
                <a:lnTo>
                  <a:pt x="10822" y="3852"/>
                </a:lnTo>
                <a:lnTo>
                  <a:pt x="10712" y="3815"/>
                </a:lnTo>
                <a:lnTo>
                  <a:pt x="10272" y="3375"/>
                </a:lnTo>
                <a:lnTo>
                  <a:pt x="10162" y="3302"/>
                </a:lnTo>
                <a:lnTo>
                  <a:pt x="9832" y="3082"/>
                </a:lnTo>
                <a:lnTo>
                  <a:pt x="9501" y="2861"/>
                </a:lnTo>
                <a:lnTo>
                  <a:pt x="9135" y="2678"/>
                </a:lnTo>
                <a:lnTo>
                  <a:pt x="8768" y="2531"/>
                </a:lnTo>
                <a:lnTo>
                  <a:pt x="8804" y="2458"/>
                </a:lnTo>
                <a:lnTo>
                  <a:pt x="8841" y="2421"/>
                </a:lnTo>
                <a:lnTo>
                  <a:pt x="8804" y="2348"/>
                </a:lnTo>
                <a:lnTo>
                  <a:pt x="9171" y="1871"/>
                </a:lnTo>
                <a:lnTo>
                  <a:pt x="9501" y="1394"/>
                </a:lnTo>
                <a:lnTo>
                  <a:pt x="9758" y="1394"/>
                </a:lnTo>
                <a:lnTo>
                  <a:pt x="9868" y="1358"/>
                </a:lnTo>
                <a:lnTo>
                  <a:pt x="9978" y="1284"/>
                </a:lnTo>
                <a:lnTo>
                  <a:pt x="10052" y="1211"/>
                </a:lnTo>
                <a:lnTo>
                  <a:pt x="10602" y="1468"/>
                </a:lnTo>
                <a:lnTo>
                  <a:pt x="11079" y="1798"/>
                </a:lnTo>
                <a:lnTo>
                  <a:pt x="11556" y="2128"/>
                </a:lnTo>
                <a:lnTo>
                  <a:pt x="11996" y="2531"/>
                </a:lnTo>
                <a:lnTo>
                  <a:pt x="12399" y="2972"/>
                </a:lnTo>
                <a:lnTo>
                  <a:pt x="12766" y="3412"/>
                </a:lnTo>
                <a:lnTo>
                  <a:pt x="13060" y="3925"/>
                </a:lnTo>
                <a:lnTo>
                  <a:pt x="13353" y="4439"/>
                </a:lnTo>
                <a:lnTo>
                  <a:pt x="13573" y="4989"/>
                </a:lnTo>
                <a:lnTo>
                  <a:pt x="13757" y="5539"/>
                </a:lnTo>
                <a:lnTo>
                  <a:pt x="13903" y="6126"/>
                </a:lnTo>
                <a:lnTo>
                  <a:pt x="14013" y="6713"/>
                </a:lnTo>
                <a:lnTo>
                  <a:pt x="14087" y="7300"/>
                </a:lnTo>
                <a:lnTo>
                  <a:pt x="14087" y="7887"/>
                </a:lnTo>
                <a:lnTo>
                  <a:pt x="14087" y="8510"/>
                </a:lnTo>
                <a:lnTo>
                  <a:pt x="14013" y="9097"/>
                </a:lnTo>
                <a:lnTo>
                  <a:pt x="13867" y="9758"/>
                </a:lnTo>
                <a:lnTo>
                  <a:pt x="13720" y="10381"/>
                </a:lnTo>
                <a:lnTo>
                  <a:pt x="13463" y="11005"/>
                </a:lnTo>
                <a:lnTo>
                  <a:pt x="13206" y="11592"/>
                </a:lnTo>
                <a:lnTo>
                  <a:pt x="12876" y="12179"/>
                </a:lnTo>
                <a:lnTo>
                  <a:pt x="12473" y="12692"/>
                </a:lnTo>
                <a:lnTo>
                  <a:pt x="12069" y="13206"/>
                </a:lnTo>
                <a:lnTo>
                  <a:pt x="11592" y="13683"/>
                </a:lnTo>
                <a:lnTo>
                  <a:pt x="11079" y="14049"/>
                </a:lnTo>
                <a:lnTo>
                  <a:pt x="10565" y="14416"/>
                </a:lnTo>
                <a:lnTo>
                  <a:pt x="9978" y="14710"/>
                </a:lnTo>
                <a:lnTo>
                  <a:pt x="9391" y="14966"/>
                </a:lnTo>
                <a:lnTo>
                  <a:pt x="8804" y="15150"/>
                </a:lnTo>
                <a:lnTo>
                  <a:pt x="8181" y="15260"/>
                </a:lnTo>
                <a:lnTo>
                  <a:pt x="7557" y="15333"/>
                </a:lnTo>
                <a:lnTo>
                  <a:pt x="6897" y="15370"/>
                </a:lnTo>
                <a:lnTo>
                  <a:pt x="6420" y="15333"/>
                </a:lnTo>
                <a:lnTo>
                  <a:pt x="5943" y="15296"/>
                </a:lnTo>
                <a:lnTo>
                  <a:pt x="5466" y="15186"/>
                </a:lnTo>
                <a:lnTo>
                  <a:pt x="5026" y="15076"/>
                </a:lnTo>
                <a:lnTo>
                  <a:pt x="4549" y="14893"/>
                </a:lnTo>
                <a:lnTo>
                  <a:pt x="4109" y="14673"/>
                </a:lnTo>
                <a:lnTo>
                  <a:pt x="3632" y="14453"/>
                </a:lnTo>
                <a:lnTo>
                  <a:pt x="3669" y="14416"/>
                </a:lnTo>
                <a:lnTo>
                  <a:pt x="3706" y="14343"/>
                </a:lnTo>
                <a:lnTo>
                  <a:pt x="3706" y="14269"/>
                </a:lnTo>
                <a:lnTo>
                  <a:pt x="3706" y="14196"/>
                </a:lnTo>
                <a:lnTo>
                  <a:pt x="3669" y="14123"/>
                </a:lnTo>
                <a:lnTo>
                  <a:pt x="3522" y="14013"/>
                </a:lnTo>
                <a:lnTo>
                  <a:pt x="3376" y="13939"/>
                </a:lnTo>
                <a:lnTo>
                  <a:pt x="3229" y="13903"/>
                </a:lnTo>
                <a:lnTo>
                  <a:pt x="3009" y="13903"/>
                </a:lnTo>
                <a:lnTo>
                  <a:pt x="2899" y="13939"/>
                </a:lnTo>
                <a:lnTo>
                  <a:pt x="2752" y="14013"/>
                </a:lnTo>
                <a:lnTo>
                  <a:pt x="2642" y="14123"/>
                </a:lnTo>
                <a:lnTo>
                  <a:pt x="2605" y="14269"/>
                </a:lnTo>
                <a:lnTo>
                  <a:pt x="2605" y="14416"/>
                </a:lnTo>
                <a:lnTo>
                  <a:pt x="2642" y="14563"/>
                </a:lnTo>
                <a:lnTo>
                  <a:pt x="2715" y="14710"/>
                </a:lnTo>
                <a:lnTo>
                  <a:pt x="2825" y="14820"/>
                </a:lnTo>
                <a:lnTo>
                  <a:pt x="2972" y="14856"/>
                </a:lnTo>
                <a:lnTo>
                  <a:pt x="3119" y="14893"/>
                </a:lnTo>
                <a:lnTo>
                  <a:pt x="3266" y="14856"/>
                </a:lnTo>
                <a:lnTo>
                  <a:pt x="3376" y="14746"/>
                </a:lnTo>
                <a:lnTo>
                  <a:pt x="3522" y="14856"/>
                </a:lnTo>
                <a:lnTo>
                  <a:pt x="4036" y="15150"/>
                </a:lnTo>
                <a:lnTo>
                  <a:pt x="4439" y="15333"/>
                </a:lnTo>
                <a:lnTo>
                  <a:pt x="4806" y="15480"/>
                </a:lnTo>
                <a:lnTo>
                  <a:pt x="4770" y="15553"/>
                </a:lnTo>
                <a:lnTo>
                  <a:pt x="4733" y="15590"/>
                </a:lnTo>
                <a:lnTo>
                  <a:pt x="4659" y="15810"/>
                </a:lnTo>
                <a:lnTo>
                  <a:pt x="4623" y="16030"/>
                </a:lnTo>
                <a:lnTo>
                  <a:pt x="4586" y="16470"/>
                </a:lnTo>
                <a:lnTo>
                  <a:pt x="3963" y="16654"/>
                </a:lnTo>
                <a:lnTo>
                  <a:pt x="3376" y="16910"/>
                </a:lnTo>
                <a:lnTo>
                  <a:pt x="2752" y="17167"/>
                </a:lnTo>
                <a:lnTo>
                  <a:pt x="2128" y="17387"/>
                </a:lnTo>
                <a:lnTo>
                  <a:pt x="2055" y="17424"/>
                </a:lnTo>
                <a:lnTo>
                  <a:pt x="2018" y="17497"/>
                </a:lnTo>
                <a:lnTo>
                  <a:pt x="1982" y="17571"/>
                </a:lnTo>
                <a:lnTo>
                  <a:pt x="1982" y="17644"/>
                </a:lnTo>
                <a:lnTo>
                  <a:pt x="2018" y="17717"/>
                </a:lnTo>
                <a:lnTo>
                  <a:pt x="2055" y="17791"/>
                </a:lnTo>
                <a:lnTo>
                  <a:pt x="2128" y="17828"/>
                </a:lnTo>
                <a:lnTo>
                  <a:pt x="2202" y="17864"/>
                </a:lnTo>
                <a:lnTo>
                  <a:pt x="8401" y="17901"/>
                </a:lnTo>
                <a:lnTo>
                  <a:pt x="8474" y="17901"/>
                </a:lnTo>
                <a:lnTo>
                  <a:pt x="8548" y="17864"/>
                </a:lnTo>
                <a:lnTo>
                  <a:pt x="8621" y="17791"/>
                </a:lnTo>
                <a:lnTo>
                  <a:pt x="8621" y="17717"/>
                </a:lnTo>
                <a:lnTo>
                  <a:pt x="8621" y="17644"/>
                </a:lnTo>
                <a:lnTo>
                  <a:pt x="8621" y="17571"/>
                </a:lnTo>
                <a:lnTo>
                  <a:pt x="8584" y="17497"/>
                </a:lnTo>
                <a:lnTo>
                  <a:pt x="8474" y="17424"/>
                </a:lnTo>
                <a:lnTo>
                  <a:pt x="8108" y="17277"/>
                </a:lnTo>
                <a:lnTo>
                  <a:pt x="7667" y="17167"/>
                </a:lnTo>
                <a:lnTo>
                  <a:pt x="7264" y="17057"/>
                </a:lnTo>
                <a:lnTo>
                  <a:pt x="6860" y="16947"/>
                </a:lnTo>
                <a:lnTo>
                  <a:pt x="6494" y="16764"/>
                </a:lnTo>
                <a:lnTo>
                  <a:pt x="6163" y="16544"/>
                </a:lnTo>
                <a:lnTo>
                  <a:pt x="5907" y="16324"/>
                </a:lnTo>
                <a:lnTo>
                  <a:pt x="5797" y="16214"/>
                </a:lnTo>
                <a:lnTo>
                  <a:pt x="5650" y="16140"/>
                </a:lnTo>
                <a:lnTo>
                  <a:pt x="5650" y="16103"/>
                </a:lnTo>
                <a:lnTo>
                  <a:pt x="5687" y="15920"/>
                </a:lnTo>
                <a:lnTo>
                  <a:pt x="5650" y="15737"/>
                </a:lnTo>
                <a:lnTo>
                  <a:pt x="6127" y="15810"/>
                </a:lnTo>
                <a:lnTo>
                  <a:pt x="6640" y="15847"/>
                </a:lnTo>
                <a:lnTo>
                  <a:pt x="7631" y="15847"/>
                </a:lnTo>
                <a:lnTo>
                  <a:pt x="8218" y="15773"/>
                </a:lnTo>
                <a:lnTo>
                  <a:pt x="8841" y="15627"/>
                </a:lnTo>
                <a:lnTo>
                  <a:pt x="9428" y="15480"/>
                </a:lnTo>
                <a:lnTo>
                  <a:pt x="10015" y="15260"/>
                </a:lnTo>
                <a:lnTo>
                  <a:pt x="10565" y="14966"/>
                </a:lnTo>
                <a:lnTo>
                  <a:pt x="11079" y="14673"/>
                </a:lnTo>
                <a:lnTo>
                  <a:pt x="11592" y="14306"/>
                </a:lnTo>
                <a:lnTo>
                  <a:pt x="12069" y="13903"/>
                </a:lnTo>
                <a:lnTo>
                  <a:pt x="12509" y="13462"/>
                </a:lnTo>
                <a:lnTo>
                  <a:pt x="12913" y="12986"/>
                </a:lnTo>
                <a:lnTo>
                  <a:pt x="13280" y="12472"/>
                </a:lnTo>
                <a:lnTo>
                  <a:pt x="13573" y="11922"/>
                </a:lnTo>
                <a:lnTo>
                  <a:pt x="13867" y="11372"/>
                </a:lnTo>
                <a:lnTo>
                  <a:pt x="14087" y="10785"/>
                </a:lnTo>
                <a:lnTo>
                  <a:pt x="14307" y="10198"/>
                </a:lnTo>
                <a:lnTo>
                  <a:pt x="14417" y="9574"/>
                </a:lnTo>
                <a:lnTo>
                  <a:pt x="14527" y="8951"/>
                </a:lnTo>
                <a:lnTo>
                  <a:pt x="14600" y="8327"/>
                </a:lnTo>
                <a:lnTo>
                  <a:pt x="14600" y="7703"/>
                </a:lnTo>
                <a:lnTo>
                  <a:pt x="14564" y="7080"/>
                </a:lnTo>
                <a:lnTo>
                  <a:pt x="14490" y="6456"/>
                </a:lnTo>
                <a:lnTo>
                  <a:pt x="14380" y="5833"/>
                </a:lnTo>
                <a:lnTo>
                  <a:pt x="14197" y="5209"/>
                </a:lnTo>
                <a:lnTo>
                  <a:pt x="13977" y="4622"/>
                </a:lnTo>
                <a:lnTo>
                  <a:pt x="13720" y="3999"/>
                </a:lnTo>
                <a:lnTo>
                  <a:pt x="13353" y="3412"/>
                </a:lnTo>
                <a:lnTo>
                  <a:pt x="12986" y="2861"/>
                </a:lnTo>
                <a:lnTo>
                  <a:pt x="12509" y="2311"/>
                </a:lnTo>
                <a:lnTo>
                  <a:pt x="12032" y="1834"/>
                </a:lnTo>
                <a:lnTo>
                  <a:pt x="11482" y="1394"/>
                </a:lnTo>
                <a:lnTo>
                  <a:pt x="10895" y="1027"/>
                </a:lnTo>
                <a:lnTo>
                  <a:pt x="10602" y="881"/>
                </a:lnTo>
                <a:lnTo>
                  <a:pt x="10272" y="734"/>
                </a:lnTo>
                <a:lnTo>
                  <a:pt x="10308" y="587"/>
                </a:lnTo>
                <a:lnTo>
                  <a:pt x="10308" y="441"/>
                </a:lnTo>
                <a:lnTo>
                  <a:pt x="10272" y="294"/>
                </a:lnTo>
                <a:lnTo>
                  <a:pt x="10198" y="147"/>
                </a:lnTo>
                <a:lnTo>
                  <a:pt x="10088" y="74"/>
                </a:lnTo>
                <a:lnTo>
                  <a:pt x="9942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305" name="Google Shape;305;p17"/>
          <p:cNvSpPr/>
          <p:nvPr/>
        </p:nvSpPr>
        <p:spPr>
          <a:xfrm>
            <a:off x="2263010" y="4132028"/>
            <a:ext cx="456818" cy="425588"/>
          </a:xfrm>
          <a:custGeom>
            <a:avLst/>
            <a:gdLst/>
            <a:ahLst/>
            <a:cxnLst/>
            <a:rect l="l" t="t" r="r" b="b"/>
            <a:pathLst>
              <a:path w="16105" h="15004" extrusionOk="0">
                <a:moveTo>
                  <a:pt x="13170" y="587"/>
                </a:moveTo>
                <a:lnTo>
                  <a:pt x="13206" y="624"/>
                </a:lnTo>
                <a:lnTo>
                  <a:pt x="13280" y="661"/>
                </a:lnTo>
                <a:lnTo>
                  <a:pt x="13353" y="697"/>
                </a:lnTo>
                <a:lnTo>
                  <a:pt x="13610" y="771"/>
                </a:lnTo>
                <a:lnTo>
                  <a:pt x="13830" y="844"/>
                </a:lnTo>
                <a:lnTo>
                  <a:pt x="14013" y="954"/>
                </a:lnTo>
                <a:lnTo>
                  <a:pt x="14160" y="1174"/>
                </a:lnTo>
                <a:lnTo>
                  <a:pt x="14307" y="1394"/>
                </a:lnTo>
                <a:lnTo>
                  <a:pt x="14343" y="1651"/>
                </a:lnTo>
                <a:lnTo>
                  <a:pt x="14307" y="1908"/>
                </a:lnTo>
                <a:lnTo>
                  <a:pt x="14233" y="2128"/>
                </a:lnTo>
                <a:lnTo>
                  <a:pt x="14087" y="2348"/>
                </a:lnTo>
                <a:lnTo>
                  <a:pt x="13903" y="2531"/>
                </a:lnTo>
                <a:lnTo>
                  <a:pt x="13683" y="2678"/>
                </a:lnTo>
                <a:lnTo>
                  <a:pt x="13463" y="2788"/>
                </a:lnTo>
                <a:lnTo>
                  <a:pt x="13170" y="2825"/>
                </a:lnTo>
                <a:lnTo>
                  <a:pt x="12840" y="2788"/>
                </a:lnTo>
                <a:lnTo>
                  <a:pt x="12656" y="2751"/>
                </a:lnTo>
                <a:lnTo>
                  <a:pt x="12546" y="2715"/>
                </a:lnTo>
                <a:lnTo>
                  <a:pt x="12436" y="2641"/>
                </a:lnTo>
                <a:lnTo>
                  <a:pt x="12363" y="2495"/>
                </a:lnTo>
                <a:lnTo>
                  <a:pt x="12289" y="2495"/>
                </a:lnTo>
                <a:lnTo>
                  <a:pt x="12253" y="2275"/>
                </a:lnTo>
                <a:lnTo>
                  <a:pt x="12253" y="2054"/>
                </a:lnTo>
                <a:lnTo>
                  <a:pt x="12253" y="1871"/>
                </a:lnTo>
                <a:lnTo>
                  <a:pt x="12289" y="1724"/>
                </a:lnTo>
                <a:lnTo>
                  <a:pt x="12399" y="1394"/>
                </a:lnTo>
                <a:lnTo>
                  <a:pt x="12583" y="1064"/>
                </a:lnTo>
                <a:lnTo>
                  <a:pt x="12840" y="807"/>
                </a:lnTo>
                <a:lnTo>
                  <a:pt x="12986" y="697"/>
                </a:lnTo>
                <a:lnTo>
                  <a:pt x="13170" y="587"/>
                </a:lnTo>
                <a:close/>
                <a:moveTo>
                  <a:pt x="9061" y="3338"/>
                </a:moveTo>
                <a:lnTo>
                  <a:pt x="9245" y="3412"/>
                </a:lnTo>
                <a:lnTo>
                  <a:pt x="9245" y="3448"/>
                </a:lnTo>
                <a:lnTo>
                  <a:pt x="9171" y="3632"/>
                </a:lnTo>
                <a:lnTo>
                  <a:pt x="9171" y="3668"/>
                </a:lnTo>
                <a:lnTo>
                  <a:pt x="9135" y="3632"/>
                </a:lnTo>
                <a:lnTo>
                  <a:pt x="9061" y="3522"/>
                </a:lnTo>
                <a:lnTo>
                  <a:pt x="8988" y="3448"/>
                </a:lnTo>
                <a:lnTo>
                  <a:pt x="8988" y="3412"/>
                </a:lnTo>
                <a:lnTo>
                  <a:pt x="8988" y="3375"/>
                </a:lnTo>
                <a:lnTo>
                  <a:pt x="9061" y="3338"/>
                </a:lnTo>
                <a:close/>
                <a:moveTo>
                  <a:pt x="14123" y="440"/>
                </a:moveTo>
                <a:lnTo>
                  <a:pt x="14233" y="477"/>
                </a:lnTo>
                <a:lnTo>
                  <a:pt x="14307" y="587"/>
                </a:lnTo>
                <a:lnTo>
                  <a:pt x="14417" y="661"/>
                </a:lnTo>
                <a:lnTo>
                  <a:pt x="14454" y="807"/>
                </a:lnTo>
                <a:lnTo>
                  <a:pt x="14527" y="807"/>
                </a:lnTo>
                <a:lnTo>
                  <a:pt x="14490" y="624"/>
                </a:lnTo>
                <a:lnTo>
                  <a:pt x="14454" y="477"/>
                </a:lnTo>
                <a:lnTo>
                  <a:pt x="14600" y="551"/>
                </a:lnTo>
                <a:lnTo>
                  <a:pt x="14784" y="624"/>
                </a:lnTo>
                <a:lnTo>
                  <a:pt x="14967" y="771"/>
                </a:lnTo>
                <a:lnTo>
                  <a:pt x="15114" y="881"/>
                </a:lnTo>
                <a:lnTo>
                  <a:pt x="15224" y="1064"/>
                </a:lnTo>
                <a:lnTo>
                  <a:pt x="15334" y="1211"/>
                </a:lnTo>
                <a:lnTo>
                  <a:pt x="15444" y="1578"/>
                </a:lnTo>
                <a:lnTo>
                  <a:pt x="15554" y="1944"/>
                </a:lnTo>
                <a:lnTo>
                  <a:pt x="15627" y="2385"/>
                </a:lnTo>
                <a:lnTo>
                  <a:pt x="15664" y="2568"/>
                </a:lnTo>
                <a:lnTo>
                  <a:pt x="15627" y="2788"/>
                </a:lnTo>
                <a:lnTo>
                  <a:pt x="15591" y="2972"/>
                </a:lnTo>
                <a:lnTo>
                  <a:pt x="15481" y="3118"/>
                </a:lnTo>
                <a:lnTo>
                  <a:pt x="15187" y="3412"/>
                </a:lnTo>
                <a:lnTo>
                  <a:pt x="14930" y="3595"/>
                </a:lnTo>
                <a:lnTo>
                  <a:pt x="14600" y="3705"/>
                </a:lnTo>
                <a:lnTo>
                  <a:pt x="14270" y="3779"/>
                </a:lnTo>
                <a:lnTo>
                  <a:pt x="13940" y="3815"/>
                </a:lnTo>
                <a:lnTo>
                  <a:pt x="13720" y="3779"/>
                </a:lnTo>
                <a:lnTo>
                  <a:pt x="13500" y="3742"/>
                </a:lnTo>
                <a:lnTo>
                  <a:pt x="13316" y="3668"/>
                </a:lnTo>
                <a:lnTo>
                  <a:pt x="13133" y="3595"/>
                </a:lnTo>
                <a:lnTo>
                  <a:pt x="12950" y="3485"/>
                </a:lnTo>
                <a:lnTo>
                  <a:pt x="12803" y="3338"/>
                </a:lnTo>
                <a:lnTo>
                  <a:pt x="12656" y="3192"/>
                </a:lnTo>
                <a:lnTo>
                  <a:pt x="12546" y="3045"/>
                </a:lnTo>
                <a:lnTo>
                  <a:pt x="12840" y="3118"/>
                </a:lnTo>
                <a:lnTo>
                  <a:pt x="13133" y="3155"/>
                </a:lnTo>
                <a:lnTo>
                  <a:pt x="13426" y="3118"/>
                </a:lnTo>
                <a:lnTo>
                  <a:pt x="13720" y="3045"/>
                </a:lnTo>
                <a:lnTo>
                  <a:pt x="13977" y="2935"/>
                </a:lnTo>
                <a:lnTo>
                  <a:pt x="14233" y="2751"/>
                </a:lnTo>
                <a:lnTo>
                  <a:pt x="14417" y="2495"/>
                </a:lnTo>
                <a:lnTo>
                  <a:pt x="14600" y="2238"/>
                </a:lnTo>
                <a:lnTo>
                  <a:pt x="14674" y="1981"/>
                </a:lnTo>
                <a:lnTo>
                  <a:pt x="14710" y="1724"/>
                </a:lnTo>
                <a:lnTo>
                  <a:pt x="14674" y="1468"/>
                </a:lnTo>
                <a:lnTo>
                  <a:pt x="14600" y="1211"/>
                </a:lnTo>
                <a:lnTo>
                  <a:pt x="14490" y="991"/>
                </a:lnTo>
                <a:lnTo>
                  <a:pt x="14343" y="771"/>
                </a:lnTo>
                <a:lnTo>
                  <a:pt x="14160" y="587"/>
                </a:lnTo>
                <a:lnTo>
                  <a:pt x="13940" y="440"/>
                </a:lnTo>
                <a:close/>
                <a:moveTo>
                  <a:pt x="13757" y="0"/>
                </a:moveTo>
                <a:lnTo>
                  <a:pt x="13610" y="74"/>
                </a:lnTo>
                <a:lnTo>
                  <a:pt x="13353" y="110"/>
                </a:lnTo>
                <a:lnTo>
                  <a:pt x="13133" y="147"/>
                </a:lnTo>
                <a:lnTo>
                  <a:pt x="12913" y="257"/>
                </a:lnTo>
                <a:lnTo>
                  <a:pt x="12729" y="404"/>
                </a:lnTo>
                <a:lnTo>
                  <a:pt x="12509" y="551"/>
                </a:lnTo>
                <a:lnTo>
                  <a:pt x="12363" y="734"/>
                </a:lnTo>
                <a:lnTo>
                  <a:pt x="12216" y="917"/>
                </a:lnTo>
                <a:lnTo>
                  <a:pt x="12069" y="1137"/>
                </a:lnTo>
                <a:lnTo>
                  <a:pt x="11996" y="1321"/>
                </a:lnTo>
                <a:lnTo>
                  <a:pt x="11922" y="1578"/>
                </a:lnTo>
                <a:lnTo>
                  <a:pt x="11849" y="1798"/>
                </a:lnTo>
                <a:lnTo>
                  <a:pt x="11849" y="2054"/>
                </a:lnTo>
                <a:lnTo>
                  <a:pt x="11849" y="2275"/>
                </a:lnTo>
                <a:lnTo>
                  <a:pt x="11886" y="2531"/>
                </a:lnTo>
                <a:lnTo>
                  <a:pt x="11959" y="2751"/>
                </a:lnTo>
                <a:lnTo>
                  <a:pt x="12033" y="2972"/>
                </a:lnTo>
                <a:lnTo>
                  <a:pt x="12143" y="3192"/>
                </a:lnTo>
                <a:lnTo>
                  <a:pt x="12253" y="3375"/>
                </a:lnTo>
                <a:lnTo>
                  <a:pt x="12399" y="3558"/>
                </a:lnTo>
                <a:lnTo>
                  <a:pt x="12583" y="3705"/>
                </a:lnTo>
                <a:lnTo>
                  <a:pt x="12766" y="3852"/>
                </a:lnTo>
                <a:lnTo>
                  <a:pt x="12986" y="3999"/>
                </a:lnTo>
                <a:lnTo>
                  <a:pt x="13206" y="4072"/>
                </a:lnTo>
                <a:lnTo>
                  <a:pt x="13426" y="4145"/>
                </a:lnTo>
                <a:lnTo>
                  <a:pt x="13683" y="4219"/>
                </a:lnTo>
                <a:lnTo>
                  <a:pt x="14123" y="4219"/>
                </a:lnTo>
                <a:lnTo>
                  <a:pt x="14564" y="4145"/>
                </a:lnTo>
                <a:lnTo>
                  <a:pt x="15004" y="3999"/>
                </a:lnTo>
                <a:lnTo>
                  <a:pt x="15371" y="3779"/>
                </a:lnTo>
                <a:lnTo>
                  <a:pt x="15591" y="3632"/>
                </a:lnTo>
                <a:lnTo>
                  <a:pt x="15737" y="3448"/>
                </a:lnTo>
                <a:lnTo>
                  <a:pt x="15884" y="3265"/>
                </a:lnTo>
                <a:lnTo>
                  <a:pt x="15994" y="3045"/>
                </a:lnTo>
                <a:lnTo>
                  <a:pt x="16067" y="2788"/>
                </a:lnTo>
                <a:lnTo>
                  <a:pt x="16104" y="2495"/>
                </a:lnTo>
                <a:lnTo>
                  <a:pt x="16067" y="2238"/>
                </a:lnTo>
                <a:lnTo>
                  <a:pt x="15994" y="1981"/>
                </a:lnTo>
                <a:lnTo>
                  <a:pt x="15884" y="1431"/>
                </a:lnTo>
                <a:lnTo>
                  <a:pt x="15774" y="1174"/>
                </a:lnTo>
                <a:lnTo>
                  <a:pt x="15664" y="954"/>
                </a:lnTo>
                <a:lnTo>
                  <a:pt x="15517" y="734"/>
                </a:lnTo>
                <a:lnTo>
                  <a:pt x="15371" y="551"/>
                </a:lnTo>
                <a:lnTo>
                  <a:pt x="15150" y="367"/>
                </a:lnTo>
                <a:lnTo>
                  <a:pt x="14930" y="220"/>
                </a:lnTo>
                <a:lnTo>
                  <a:pt x="14637" y="74"/>
                </a:lnTo>
                <a:lnTo>
                  <a:pt x="14270" y="0"/>
                </a:lnTo>
                <a:close/>
                <a:moveTo>
                  <a:pt x="11115" y="4549"/>
                </a:moveTo>
                <a:lnTo>
                  <a:pt x="11446" y="4842"/>
                </a:lnTo>
                <a:lnTo>
                  <a:pt x="11299" y="4952"/>
                </a:lnTo>
                <a:lnTo>
                  <a:pt x="11115" y="4916"/>
                </a:lnTo>
                <a:lnTo>
                  <a:pt x="10932" y="4916"/>
                </a:lnTo>
                <a:lnTo>
                  <a:pt x="10639" y="4952"/>
                </a:lnTo>
                <a:lnTo>
                  <a:pt x="10859" y="4732"/>
                </a:lnTo>
                <a:lnTo>
                  <a:pt x="11115" y="4549"/>
                </a:lnTo>
                <a:close/>
                <a:moveTo>
                  <a:pt x="6860" y="3632"/>
                </a:moveTo>
                <a:lnTo>
                  <a:pt x="7007" y="3668"/>
                </a:lnTo>
                <a:lnTo>
                  <a:pt x="7044" y="3705"/>
                </a:lnTo>
                <a:lnTo>
                  <a:pt x="7044" y="3742"/>
                </a:lnTo>
                <a:lnTo>
                  <a:pt x="7044" y="3779"/>
                </a:lnTo>
                <a:lnTo>
                  <a:pt x="7080" y="3852"/>
                </a:lnTo>
                <a:lnTo>
                  <a:pt x="7191" y="3889"/>
                </a:lnTo>
                <a:lnTo>
                  <a:pt x="7374" y="3889"/>
                </a:lnTo>
                <a:lnTo>
                  <a:pt x="7411" y="3925"/>
                </a:lnTo>
                <a:lnTo>
                  <a:pt x="7447" y="4035"/>
                </a:lnTo>
                <a:lnTo>
                  <a:pt x="7484" y="4145"/>
                </a:lnTo>
                <a:lnTo>
                  <a:pt x="7484" y="4255"/>
                </a:lnTo>
                <a:lnTo>
                  <a:pt x="7447" y="4512"/>
                </a:lnTo>
                <a:lnTo>
                  <a:pt x="7374" y="4769"/>
                </a:lnTo>
                <a:lnTo>
                  <a:pt x="7227" y="5026"/>
                </a:lnTo>
                <a:lnTo>
                  <a:pt x="7154" y="5136"/>
                </a:lnTo>
                <a:lnTo>
                  <a:pt x="7044" y="5209"/>
                </a:lnTo>
                <a:lnTo>
                  <a:pt x="6934" y="5246"/>
                </a:lnTo>
                <a:lnTo>
                  <a:pt x="6787" y="5246"/>
                </a:lnTo>
                <a:lnTo>
                  <a:pt x="6787" y="4989"/>
                </a:lnTo>
                <a:lnTo>
                  <a:pt x="6750" y="4769"/>
                </a:lnTo>
                <a:lnTo>
                  <a:pt x="6640" y="4549"/>
                </a:lnTo>
                <a:lnTo>
                  <a:pt x="6494" y="4329"/>
                </a:lnTo>
                <a:lnTo>
                  <a:pt x="6310" y="4145"/>
                </a:lnTo>
                <a:lnTo>
                  <a:pt x="6090" y="4035"/>
                </a:lnTo>
                <a:lnTo>
                  <a:pt x="6090" y="3925"/>
                </a:lnTo>
                <a:lnTo>
                  <a:pt x="6163" y="3852"/>
                </a:lnTo>
                <a:lnTo>
                  <a:pt x="6237" y="3779"/>
                </a:lnTo>
                <a:lnTo>
                  <a:pt x="6347" y="3742"/>
                </a:lnTo>
                <a:lnTo>
                  <a:pt x="6567" y="3705"/>
                </a:lnTo>
                <a:lnTo>
                  <a:pt x="6860" y="3632"/>
                </a:lnTo>
                <a:close/>
                <a:moveTo>
                  <a:pt x="6530" y="3192"/>
                </a:moveTo>
                <a:lnTo>
                  <a:pt x="6494" y="3228"/>
                </a:lnTo>
                <a:lnTo>
                  <a:pt x="6457" y="3302"/>
                </a:lnTo>
                <a:lnTo>
                  <a:pt x="6457" y="3338"/>
                </a:lnTo>
                <a:lnTo>
                  <a:pt x="6457" y="3412"/>
                </a:lnTo>
                <a:lnTo>
                  <a:pt x="6200" y="3485"/>
                </a:lnTo>
                <a:lnTo>
                  <a:pt x="5980" y="3558"/>
                </a:lnTo>
                <a:lnTo>
                  <a:pt x="5797" y="3742"/>
                </a:lnTo>
                <a:lnTo>
                  <a:pt x="5760" y="3815"/>
                </a:lnTo>
                <a:lnTo>
                  <a:pt x="5687" y="3925"/>
                </a:lnTo>
                <a:lnTo>
                  <a:pt x="5687" y="4035"/>
                </a:lnTo>
                <a:lnTo>
                  <a:pt x="5687" y="4072"/>
                </a:lnTo>
                <a:lnTo>
                  <a:pt x="5797" y="4219"/>
                </a:lnTo>
                <a:lnTo>
                  <a:pt x="5907" y="4292"/>
                </a:lnTo>
                <a:lnTo>
                  <a:pt x="6053" y="4365"/>
                </a:lnTo>
                <a:lnTo>
                  <a:pt x="6163" y="4439"/>
                </a:lnTo>
                <a:lnTo>
                  <a:pt x="6274" y="4512"/>
                </a:lnTo>
                <a:lnTo>
                  <a:pt x="6347" y="4622"/>
                </a:lnTo>
                <a:lnTo>
                  <a:pt x="6420" y="4769"/>
                </a:lnTo>
                <a:lnTo>
                  <a:pt x="6494" y="5026"/>
                </a:lnTo>
                <a:lnTo>
                  <a:pt x="6457" y="5282"/>
                </a:lnTo>
                <a:lnTo>
                  <a:pt x="6494" y="5392"/>
                </a:lnTo>
                <a:lnTo>
                  <a:pt x="6530" y="5466"/>
                </a:lnTo>
                <a:lnTo>
                  <a:pt x="6750" y="5539"/>
                </a:lnTo>
                <a:lnTo>
                  <a:pt x="6934" y="5539"/>
                </a:lnTo>
                <a:lnTo>
                  <a:pt x="7117" y="5503"/>
                </a:lnTo>
                <a:lnTo>
                  <a:pt x="7264" y="5429"/>
                </a:lnTo>
                <a:lnTo>
                  <a:pt x="7411" y="5282"/>
                </a:lnTo>
                <a:lnTo>
                  <a:pt x="7521" y="5136"/>
                </a:lnTo>
                <a:lnTo>
                  <a:pt x="7631" y="4952"/>
                </a:lnTo>
                <a:lnTo>
                  <a:pt x="7704" y="4769"/>
                </a:lnTo>
                <a:lnTo>
                  <a:pt x="7741" y="4585"/>
                </a:lnTo>
                <a:lnTo>
                  <a:pt x="7777" y="4365"/>
                </a:lnTo>
                <a:lnTo>
                  <a:pt x="7777" y="4145"/>
                </a:lnTo>
                <a:lnTo>
                  <a:pt x="7777" y="3925"/>
                </a:lnTo>
                <a:lnTo>
                  <a:pt x="7704" y="3779"/>
                </a:lnTo>
                <a:lnTo>
                  <a:pt x="7631" y="3668"/>
                </a:lnTo>
                <a:lnTo>
                  <a:pt x="7484" y="3595"/>
                </a:lnTo>
                <a:lnTo>
                  <a:pt x="7337" y="3595"/>
                </a:lnTo>
                <a:lnTo>
                  <a:pt x="7301" y="3485"/>
                </a:lnTo>
                <a:lnTo>
                  <a:pt x="7227" y="3448"/>
                </a:lnTo>
                <a:lnTo>
                  <a:pt x="7044" y="3375"/>
                </a:lnTo>
                <a:lnTo>
                  <a:pt x="6824" y="3302"/>
                </a:lnTo>
                <a:lnTo>
                  <a:pt x="6677" y="3228"/>
                </a:lnTo>
                <a:lnTo>
                  <a:pt x="6567" y="3192"/>
                </a:lnTo>
                <a:close/>
                <a:moveTo>
                  <a:pt x="11739" y="5136"/>
                </a:moveTo>
                <a:lnTo>
                  <a:pt x="12179" y="5686"/>
                </a:lnTo>
                <a:lnTo>
                  <a:pt x="11776" y="5796"/>
                </a:lnTo>
                <a:lnTo>
                  <a:pt x="11409" y="6016"/>
                </a:lnTo>
                <a:lnTo>
                  <a:pt x="11042" y="6236"/>
                </a:lnTo>
                <a:lnTo>
                  <a:pt x="10895" y="6383"/>
                </a:lnTo>
                <a:lnTo>
                  <a:pt x="10785" y="6566"/>
                </a:lnTo>
                <a:lnTo>
                  <a:pt x="10749" y="6640"/>
                </a:lnTo>
                <a:lnTo>
                  <a:pt x="10785" y="6676"/>
                </a:lnTo>
                <a:lnTo>
                  <a:pt x="10859" y="6713"/>
                </a:lnTo>
                <a:lnTo>
                  <a:pt x="10932" y="6713"/>
                </a:lnTo>
                <a:lnTo>
                  <a:pt x="11262" y="6493"/>
                </a:lnTo>
                <a:lnTo>
                  <a:pt x="11556" y="6310"/>
                </a:lnTo>
                <a:lnTo>
                  <a:pt x="11849" y="6199"/>
                </a:lnTo>
                <a:lnTo>
                  <a:pt x="12143" y="6089"/>
                </a:lnTo>
                <a:lnTo>
                  <a:pt x="12253" y="6053"/>
                </a:lnTo>
                <a:lnTo>
                  <a:pt x="12363" y="6016"/>
                </a:lnTo>
                <a:lnTo>
                  <a:pt x="12399" y="5979"/>
                </a:lnTo>
                <a:lnTo>
                  <a:pt x="12619" y="6456"/>
                </a:lnTo>
                <a:lnTo>
                  <a:pt x="12840" y="6896"/>
                </a:lnTo>
                <a:lnTo>
                  <a:pt x="12803" y="6933"/>
                </a:lnTo>
                <a:lnTo>
                  <a:pt x="12326" y="7043"/>
                </a:lnTo>
                <a:lnTo>
                  <a:pt x="11812" y="7117"/>
                </a:lnTo>
                <a:lnTo>
                  <a:pt x="11299" y="7117"/>
                </a:lnTo>
                <a:lnTo>
                  <a:pt x="10749" y="7080"/>
                </a:lnTo>
                <a:lnTo>
                  <a:pt x="10675" y="7117"/>
                </a:lnTo>
                <a:lnTo>
                  <a:pt x="10639" y="7153"/>
                </a:lnTo>
                <a:lnTo>
                  <a:pt x="10639" y="7227"/>
                </a:lnTo>
                <a:lnTo>
                  <a:pt x="10712" y="7300"/>
                </a:lnTo>
                <a:lnTo>
                  <a:pt x="10932" y="7373"/>
                </a:lnTo>
                <a:lnTo>
                  <a:pt x="11189" y="7447"/>
                </a:lnTo>
                <a:lnTo>
                  <a:pt x="11702" y="7483"/>
                </a:lnTo>
                <a:lnTo>
                  <a:pt x="11959" y="7483"/>
                </a:lnTo>
                <a:lnTo>
                  <a:pt x="12216" y="7447"/>
                </a:lnTo>
                <a:lnTo>
                  <a:pt x="12583" y="7373"/>
                </a:lnTo>
                <a:lnTo>
                  <a:pt x="12693" y="7373"/>
                </a:lnTo>
                <a:lnTo>
                  <a:pt x="12766" y="7337"/>
                </a:lnTo>
                <a:lnTo>
                  <a:pt x="12803" y="7410"/>
                </a:lnTo>
                <a:lnTo>
                  <a:pt x="12840" y="7447"/>
                </a:lnTo>
                <a:lnTo>
                  <a:pt x="12876" y="7483"/>
                </a:lnTo>
                <a:lnTo>
                  <a:pt x="12986" y="7520"/>
                </a:lnTo>
                <a:lnTo>
                  <a:pt x="13023" y="7777"/>
                </a:lnTo>
                <a:lnTo>
                  <a:pt x="13060" y="8070"/>
                </a:lnTo>
                <a:lnTo>
                  <a:pt x="12986" y="8107"/>
                </a:lnTo>
                <a:lnTo>
                  <a:pt x="12693" y="7997"/>
                </a:lnTo>
                <a:lnTo>
                  <a:pt x="12473" y="7887"/>
                </a:lnTo>
                <a:lnTo>
                  <a:pt x="12253" y="7777"/>
                </a:lnTo>
                <a:lnTo>
                  <a:pt x="11886" y="7777"/>
                </a:lnTo>
                <a:lnTo>
                  <a:pt x="11776" y="7813"/>
                </a:lnTo>
                <a:lnTo>
                  <a:pt x="11226" y="7777"/>
                </a:lnTo>
                <a:lnTo>
                  <a:pt x="10895" y="7740"/>
                </a:lnTo>
                <a:lnTo>
                  <a:pt x="10749" y="7740"/>
                </a:lnTo>
                <a:lnTo>
                  <a:pt x="10675" y="7703"/>
                </a:lnTo>
                <a:lnTo>
                  <a:pt x="10565" y="7483"/>
                </a:lnTo>
                <a:lnTo>
                  <a:pt x="10529" y="7483"/>
                </a:lnTo>
                <a:lnTo>
                  <a:pt x="10529" y="7520"/>
                </a:lnTo>
                <a:lnTo>
                  <a:pt x="10529" y="7887"/>
                </a:lnTo>
                <a:lnTo>
                  <a:pt x="10529" y="7960"/>
                </a:lnTo>
                <a:lnTo>
                  <a:pt x="10602" y="7997"/>
                </a:lnTo>
                <a:lnTo>
                  <a:pt x="11042" y="8107"/>
                </a:lnTo>
                <a:lnTo>
                  <a:pt x="11482" y="8144"/>
                </a:lnTo>
                <a:lnTo>
                  <a:pt x="11482" y="8327"/>
                </a:lnTo>
                <a:lnTo>
                  <a:pt x="11519" y="8474"/>
                </a:lnTo>
                <a:lnTo>
                  <a:pt x="11592" y="8547"/>
                </a:lnTo>
                <a:lnTo>
                  <a:pt x="11629" y="8584"/>
                </a:lnTo>
                <a:lnTo>
                  <a:pt x="11776" y="8657"/>
                </a:lnTo>
                <a:lnTo>
                  <a:pt x="11959" y="8767"/>
                </a:lnTo>
                <a:lnTo>
                  <a:pt x="11409" y="8657"/>
                </a:lnTo>
                <a:lnTo>
                  <a:pt x="10969" y="8474"/>
                </a:lnTo>
                <a:lnTo>
                  <a:pt x="10712" y="8437"/>
                </a:lnTo>
                <a:lnTo>
                  <a:pt x="10455" y="8400"/>
                </a:lnTo>
                <a:lnTo>
                  <a:pt x="10198" y="8217"/>
                </a:lnTo>
                <a:lnTo>
                  <a:pt x="10052" y="8180"/>
                </a:lnTo>
                <a:lnTo>
                  <a:pt x="9942" y="8144"/>
                </a:lnTo>
                <a:lnTo>
                  <a:pt x="9722" y="8180"/>
                </a:lnTo>
                <a:lnTo>
                  <a:pt x="9575" y="8254"/>
                </a:lnTo>
                <a:lnTo>
                  <a:pt x="9465" y="8364"/>
                </a:lnTo>
                <a:lnTo>
                  <a:pt x="9355" y="8510"/>
                </a:lnTo>
                <a:lnTo>
                  <a:pt x="9245" y="8584"/>
                </a:lnTo>
                <a:lnTo>
                  <a:pt x="9098" y="8620"/>
                </a:lnTo>
                <a:lnTo>
                  <a:pt x="8841" y="8584"/>
                </a:lnTo>
                <a:lnTo>
                  <a:pt x="8621" y="8620"/>
                </a:lnTo>
                <a:lnTo>
                  <a:pt x="8401" y="8694"/>
                </a:lnTo>
                <a:lnTo>
                  <a:pt x="8181" y="8804"/>
                </a:lnTo>
                <a:lnTo>
                  <a:pt x="7924" y="8804"/>
                </a:lnTo>
                <a:lnTo>
                  <a:pt x="7851" y="8767"/>
                </a:lnTo>
                <a:lnTo>
                  <a:pt x="7814" y="8730"/>
                </a:lnTo>
                <a:lnTo>
                  <a:pt x="7814" y="8694"/>
                </a:lnTo>
                <a:lnTo>
                  <a:pt x="7887" y="8620"/>
                </a:lnTo>
                <a:lnTo>
                  <a:pt x="7998" y="8510"/>
                </a:lnTo>
                <a:lnTo>
                  <a:pt x="8144" y="8437"/>
                </a:lnTo>
                <a:lnTo>
                  <a:pt x="8401" y="8327"/>
                </a:lnTo>
                <a:lnTo>
                  <a:pt x="8731" y="8180"/>
                </a:lnTo>
                <a:lnTo>
                  <a:pt x="8915" y="8070"/>
                </a:lnTo>
                <a:lnTo>
                  <a:pt x="9025" y="7924"/>
                </a:lnTo>
                <a:lnTo>
                  <a:pt x="9135" y="7777"/>
                </a:lnTo>
                <a:lnTo>
                  <a:pt x="9208" y="7630"/>
                </a:lnTo>
                <a:lnTo>
                  <a:pt x="9208" y="7447"/>
                </a:lnTo>
                <a:lnTo>
                  <a:pt x="9171" y="7227"/>
                </a:lnTo>
                <a:lnTo>
                  <a:pt x="9098" y="7117"/>
                </a:lnTo>
                <a:lnTo>
                  <a:pt x="8988" y="7006"/>
                </a:lnTo>
                <a:lnTo>
                  <a:pt x="8841" y="6896"/>
                </a:lnTo>
                <a:lnTo>
                  <a:pt x="8694" y="6860"/>
                </a:lnTo>
                <a:lnTo>
                  <a:pt x="8548" y="6823"/>
                </a:lnTo>
                <a:lnTo>
                  <a:pt x="8401" y="6823"/>
                </a:lnTo>
                <a:lnTo>
                  <a:pt x="8254" y="6860"/>
                </a:lnTo>
                <a:lnTo>
                  <a:pt x="8108" y="6933"/>
                </a:lnTo>
                <a:lnTo>
                  <a:pt x="7924" y="7117"/>
                </a:lnTo>
                <a:lnTo>
                  <a:pt x="7924" y="7117"/>
                </a:lnTo>
                <a:lnTo>
                  <a:pt x="7998" y="6970"/>
                </a:lnTo>
                <a:lnTo>
                  <a:pt x="8108" y="6860"/>
                </a:lnTo>
                <a:lnTo>
                  <a:pt x="8291" y="6603"/>
                </a:lnTo>
                <a:lnTo>
                  <a:pt x="8511" y="6383"/>
                </a:lnTo>
                <a:lnTo>
                  <a:pt x="8768" y="6126"/>
                </a:lnTo>
                <a:lnTo>
                  <a:pt x="8951" y="5943"/>
                </a:lnTo>
                <a:lnTo>
                  <a:pt x="9135" y="5796"/>
                </a:lnTo>
                <a:lnTo>
                  <a:pt x="9171" y="5796"/>
                </a:lnTo>
                <a:lnTo>
                  <a:pt x="9391" y="5759"/>
                </a:lnTo>
                <a:lnTo>
                  <a:pt x="9612" y="5686"/>
                </a:lnTo>
                <a:lnTo>
                  <a:pt x="10052" y="5539"/>
                </a:lnTo>
                <a:lnTo>
                  <a:pt x="10455" y="5356"/>
                </a:lnTo>
                <a:lnTo>
                  <a:pt x="10639" y="5282"/>
                </a:lnTo>
                <a:lnTo>
                  <a:pt x="10895" y="5246"/>
                </a:lnTo>
                <a:lnTo>
                  <a:pt x="10895" y="5246"/>
                </a:lnTo>
                <a:lnTo>
                  <a:pt x="10602" y="5503"/>
                </a:lnTo>
                <a:lnTo>
                  <a:pt x="10492" y="5649"/>
                </a:lnTo>
                <a:lnTo>
                  <a:pt x="10419" y="5833"/>
                </a:lnTo>
                <a:lnTo>
                  <a:pt x="10455" y="5869"/>
                </a:lnTo>
                <a:lnTo>
                  <a:pt x="10639" y="5796"/>
                </a:lnTo>
                <a:lnTo>
                  <a:pt x="10822" y="5723"/>
                </a:lnTo>
                <a:lnTo>
                  <a:pt x="11152" y="5503"/>
                </a:lnTo>
                <a:lnTo>
                  <a:pt x="11739" y="5136"/>
                </a:lnTo>
                <a:close/>
                <a:moveTo>
                  <a:pt x="11996" y="8254"/>
                </a:moveTo>
                <a:lnTo>
                  <a:pt x="12546" y="8400"/>
                </a:lnTo>
                <a:lnTo>
                  <a:pt x="12729" y="8584"/>
                </a:lnTo>
                <a:lnTo>
                  <a:pt x="12803" y="8620"/>
                </a:lnTo>
                <a:lnTo>
                  <a:pt x="12876" y="8657"/>
                </a:lnTo>
                <a:lnTo>
                  <a:pt x="12950" y="8620"/>
                </a:lnTo>
                <a:lnTo>
                  <a:pt x="13023" y="8584"/>
                </a:lnTo>
                <a:lnTo>
                  <a:pt x="12950" y="9024"/>
                </a:lnTo>
                <a:lnTo>
                  <a:pt x="12509" y="8914"/>
                </a:lnTo>
                <a:lnTo>
                  <a:pt x="12399" y="8657"/>
                </a:lnTo>
                <a:lnTo>
                  <a:pt x="12216" y="8474"/>
                </a:lnTo>
                <a:lnTo>
                  <a:pt x="12033" y="8327"/>
                </a:lnTo>
                <a:lnTo>
                  <a:pt x="11959" y="8290"/>
                </a:lnTo>
                <a:lnTo>
                  <a:pt x="11996" y="8254"/>
                </a:lnTo>
                <a:close/>
                <a:moveTo>
                  <a:pt x="10932" y="8841"/>
                </a:moveTo>
                <a:lnTo>
                  <a:pt x="11519" y="9097"/>
                </a:lnTo>
                <a:lnTo>
                  <a:pt x="12106" y="9244"/>
                </a:lnTo>
                <a:lnTo>
                  <a:pt x="12033" y="9391"/>
                </a:lnTo>
                <a:lnTo>
                  <a:pt x="11922" y="9537"/>
                </a:lnTo>
                <a:lnTo>
                  <a:pt x="11776" y="9611"/>
                </a:lnTo>
                <a:lnTo>
                  <a:pt x="11702" y="9611"/>
                </a:lnTo>
                <a:lnTo>
                  <a:pt x="11629" y="9574"/>
                </a:lnTo>
                <a:lnTo>
                  <a:pt x="11519" y="9537"/>
                </a:lnTo>
                <a:lnTo>
                  <a:pt x="11409" y="9427"/>
                </a:lnTo>
                <a:lnTo>
                  <a:pt x="11226" y="9244"/>
                </a:lnTo>
                <a:lnTo>
                  <a:pt x="10932" y="8841"/>
                </a:lnTo>
                <a:close/>
                <a:moveTo>
                  <a:pt x="12509" y="9354"/>
                </a:moveTo>
                <a:lnTo>
                  <a:pt x="12876" y="9391"/>
                </a:lnTo>
                <a:lnTo>
                  <a:pt x="12656" y="10161"/>
                </a:lnTo>
                <a:lnTo>
                  <a:pt x="12583" y="10088"/>
                </a:lnTo>
                <a:lnTo>
                  <a:pt x="12363" y="10088"/>
                </a:lnTo>
                <a:lnTo>
                  <a:pt x="12216" y="10051"/>
                </a:lnTo>
                <a:lnTo>
                  <a:pt x="11886" y="9978"/>
                </a:lnTo>
                <a:lnTo>
                  <a:pt x="12106" y="9868"/>
                </a:lnTo>
                <a:lnTo>
                  <a:pt x="12289" y="9758"/>
                </a:lnTo>
                <a:lnTo>
                  <a:pt x="12399" y="9574"/>
                </a:lnTo>
                <a:lnTo>
                  <a:pt x="12509" y="9354"/>
                </a:lnTo>
                <a:close/>
                <a:moveTo>
                  <a:pt x="10382" y="9721"/>
                </a:moveTo>
                <a:lnTo>
                  <a:pt x="11409" y="10161"/>
                </a:lnTo>
                <a:lnTo>
                  <a:pt x="11922" y="10381"/>
                </a:lnTo>
                <a:lnTo>
                  <a:pt x="12253" y="10491"/>
                </a:lnTo>
                <a:lnTo>
                  <a:pt x="12399" y="10491"/>
                </a:lnTo>
                <a:lnTo>
                  <a:pt x="12509" y="10455"/>
                </a:lnTo>
                <a:lnTo>
                  <a:pt x="12326" y="10968"/>
                </a:lnTo>
                <a:lnTo>
                  <a:pt x="12033" y="10858"/>
                </a:lnTo>
                <a:lnTo>
                  <a:pt x="11886" y="10785"/>
                </a:lnTo>
                <a:lnTo>
                  <a:pt x="11776" y="10711"/>
                </a:lnTo>
                <a:lnTo>
                  <a:pt x="11519" y="10528"/>
                </a:lnTo>
                <a:lnTo>
                  <a:pt x="11409" y="10418"/>
                </a:lnTo>
                <a:lnTo>
                  <a:pt x="11262" y="10344"/>
                </a:lnTo>
                <a:lnTo>
                  <a:pt x="11079" y="10308"/>
                </a:lnTo>
                <a:lnTo>
                  <a:pt x="10895" y="10271"/>
                </a:lnTo>
                <a:lnTo>
                  <a:pt x="10492" y="10234"/>
                </a:lnTo>
                <a:lnTo>
                  <a:pt x="10455" y="9978"/>
                </a:lnTo>
                <a:lnTo>
                  <a:pt x="10382" y="9721"/>
                </a:lnTo>
                <a:close/>
                <a:moveTo>
                  <a:pt x="10455" y="10528"/>
                </a:moveTo>
                <a:lnTo>
                  <a:pt x="10785" y="10601"/>
                </a:lnTo>
                <a:lnTo>
                  <a:pt x="10969" y="10638"/>
                </a:lnTo>
                <a:lnTo>
                  <a:pt x="11115" y="10711"/>
                </a:lnTo>
                <a:lnTo>
                  <a:pt x="11336" y="10821"/>
                </a:lnTo>
                <a:lnTo>
                  <a:pt x="11519" y="10968"/>
                </a:lnTo>
                <a:lnTo>
                  <a:pt x="11702" y="11115"/>
                </a:lnTo>
                <a:lnTo>
                  <a:pt x="11886" y="11262"/>
                </a:lnTo>
                <a:lnTo>
                  <a:pt x="12106" y="11335"/>
                </a:lnTo>
                <a:lnTo>
                  <a:pt x="11739" y="11922"/>
                </a:lnTo>
                <a:lnTo>
                  <a:pt x="11629" y="11922"/>
                </a:lnTo>
                <a:lnTo>
                  <a:pt x="11482" y="11885"/>
                </a:lnTo>
                <a:lnTo>
                  <a:pt x="11226" y="11738"/>
                </a:lnTo>
                <a:lnTo>
                  <a:pt x="10565" y="11482"/>
                </a:lnTo>
                <a:lnTo>
                  <a:pt x="10272" y="11335"/>
                </a:lnTo>
                <a:lnTo>
                  <a:pt x="10382" y="10968"/>
                </a:lnTo>
                <a:lnTo>
                  <a:pt x="10455" y="10601"/>
                </a:lnTo>
                <a:lnTo>
                  <a:pt x="10455" y="10528"/>
                </a:lnTo>
                <a:close/>
                <a:moveTo>
                  <a:pt x="10125" y="11665"/>
                </a:moveTo>
                <a:lnTo>
                  <a:pt x="10785" y="11958"/>
                </a:lnTo>
                <a:lnTo>
                  <a:pt x="11115" y="12142"/>
                </a:lnTo>
                <a:lnTo>
                  <a:pt x="11299" y="12215"/>
                </a:lnTo>
                <a:lnTo>
                  <a:pt x="11482" y="12289"/>
                </a:lnTo>
                <a:lnTo>
                  <a:pt x="11226" y="12655"/>
                </a:lnTo>
                <a:lnTo>
                  <a:pt x="10895" y="12545"/>
                </a:lnTo>
                <a:lnTo>
                  <a:pt x="10455" y="12399"/>
                </a:lnTo>
                <a:lnTo>
                  <a:pt x="10052" y="12252"/>
                </a:lnTo>
                <a:lnTo>
                  <a:pt x="9868" y="12142"/>
                </a:lnTo>
                <a:lnTo>
                  <a:pt x="10125" y="11665"/>
                </a:lnTo>
                <a:close/>
                <a:moveTo>
                  <a:pt x="9355" y="9574"/>
                </a:moveTo>
                <a:lnTo>
                  <a:pt x="9575" y="9611"/>
                </a:lnTo>
                <a:lnTo>
                  <a:pt x="9795" y="9648"/>
                </a:lnTo>
                <a:lnTo>
                  <a:pt x="9978" y="9758"/>
                </a:lnTo>
                <a:lnTo>
                  <a:pt x="10052" y="9868"/>
                </a:lnTo>
                <a:lnTo>
                  <a:pt x="10088" y="9941"/>
                </a:lnTo>
                <a:lnTo>
                  <a:pt x="10125" y="10088"/>
                </a:lnTo>
                <a:lnTo>
                  <a:pt x="10125" y="10198"/>
                </a:lnTo>
                <a:lnTo>
                  <a:pt x="9832" y="10161"/>
                </a:lnTo>
                <a:lnTo>
                  <a:pt x="9795" y="10198"/>
                </a:lnTo>
                <a:lnTo>
                  <a:pt x="9795" y="10234"/>
                </a:lnTo>
                <a:lnTo>
                  <a:pt x="9942" y="10344"/>
                </a:lnTo>
                <a:lnTo>
                  <a:pt x="10088" y="10455"/>
                </a:lnTo>
                <a:lnTo>
                  <a:pt x="10015" y="10785"/>
                </a:lnTo>
                <a:lnTo>
                  <a:pt x="9942" y="11078"/>
                </a:lnTo>
                <a:lnTo>
                  <a:pt x="9905" y="11188"/>
                </a:lnTo>
                <a:lnTo>
                  <a:pt x="9648" y="11115"/>
                </a:lnTo>
                <a:lnTo>
                  <a:pt x="9391" y="11078"/>
                </a:lnTo>
                <a:lnTo>
                  <a:pt x="9355" y="11078"/>
                </a:lnTo>
                <a:lnTo>
                  <a:pt x="9318" y="11115"/>
                </a:lnTo>
                <a:lnTo>
                  <a:pt x="9318" y="11151"/>
                </a:lnTo>
                <a:lnTo>
                  <a:pt x="9355" y="11188"/>
                </a:lnTo>
                <a:lnTo>
                  <a:pt x="9538" y="11372"/>
                </a:lnTo>
                <a:lnTo>
                  <a:pt x="9795" y="11518"/>
                </a:lnTo>
                <a:lnTo>
                  <a:pt x="9501" y="11995"/>
                </a:lnTo>
                <a:lnTo>
                  <a:pt x="9061" y="11812"/>
                </a:lnTo>
                <a:lnTo>
                  <a:pt x="8584" y="11628"/>
                </a:lnTo>
                <a:lnTo>
                  <a:pt x="8548" y="11628"/>
                </a:lnTo>
                <a:lnTo>
                  <a:pt x="8548" y="11702"/>
                </a:lnTo>
                <a:lnTo>
                  <a:pt x="8731" y="11848"/>
                </a:lnTo>
                <a:lnTo>
                  <a:pt x="8915" y="12032"/>
                </a:lnTo>
                <a:lnTo>
                  <a:pt x="9318" y="12289"/>
                </a:lnTo>
                <a:lnTo>
                  <a:pt x="9061" y="12582"/>
                </a:lnTo>
                <a:lnTo>
                  <a:pt x="8805" y="12802"/>
                </a:lnTo>
                <a:lnTo>
                  <a:pt x="8548" y="12692"/>
                </a:lnTo>
                <a:lnTo>
                  <a:pt x="8401" y="12069"/>
                </a:lnTo>
                <a:lnTo>
                  <a:pt x="8291" y="11445"/>
                </a:lnTo>
                <a:lnTo>
                  <a:pt x="8218" y="11298"/>
                </a:lnTo>
                <a:lnTo>
                  <a:pt x="8144" y="11188"/>
                </a:lnTo>
                <a:lnTo>
                  <a:pt x="8034" y="11115"/>
                </a:lnTo>
                <a:lnTo>
                  <a:pt x="7374" y="11115"/>
                </a:lnTo>
                <a:lnTo>
                  <a:pt x="7264" y="11078"/>
                </a:lnTo>
                <a:lnTo>
                  <a:pt x="7154" y="11041"/>
                </a:lnTo>
                <a:lnTo>
                  <a:pt x="7007" y="10895"/>
                </a:lnTo>
                <a:lnTo>
                  <a:pt x="6897" y="10675"/>
                </a:lnTo>
                <a:lnTo>
                  <a:pt x="6860" y="10455"/>
                </a:lnTo>
                <a:lnTo>
                  <a:pt x="6860" y="10344"/>
                </a:lnTo>
                <a:lnTo>
                  <a:pt x="6897" y="10234"/>
                </a:lnTo>
                <a:lnTo>
                  <a:pt x="6934" y="10124"/>
                </a:lnTo>
                <a:lnTo>
                  <a:pt x="7007" y="10051"/>
                </a:lnTo>
                <a:lnTo>
                  <a:pt x="7227" y="9978"/>
                </a:lnTo>
                <a:lnTo>
                  <a:pt x="7447" y="9904"/>
                </a:lnTo>
                <a:lnTo>
                  <a:pt x="8328" y="9721"/>
                </a:lnTo>
                <a:lnTo>
                  <a:pt x="8401" y="9758"/>
                </a:lnTo>
                <a:lnTo>
                  <a:pt x="8548" y="9758"/>
                </a:lnTo>
                <a:lnTo>
                  <a:pt x="8841" y="9648"/>
                </a:lnTo>
                <a:lnTo>
                  <a:pt x="9135" y="9574"/>
                </a:lnTo>
                <a:close/>
                <a:moveTo>
                  <a:pt x="1028" y="7373"/>
                </a:moveTo>
                <a:lnTo>
                  <a:pt x="1028" y="7887"/>
                </a:lnTo>
                <a:lnTo>
                  <a:pt x="1101" y="8437"/>
                </a:lnTo>
                <a:lnTo>
                  <a:pt x="1138" y="8474"/>
                </a:lnTo>
                <a:lnTo>
                  <a:pt x="1211" y="8510"/>
                </a:lnTo>
                <a:lnTo>
                  <a:pt x="1285" y="8510"/>
                </a:lnTo>
                <a:lnTo>
                  <a:pt x="1358" y="8474"/>
                </a:lnTo>
                <a:lnTo>
                  <a:pt x="1872" y="8070"/>
                </a:lnTo>
                <a:lnTo>
                  <a:pt x="1945" y="8951"/>
                </a:lnTo>
                <a:lnTo>
                  <a:pt x="1982" y="9611"/>
                </a:lnTo>
                <a:lnTo>
                  <a:pt x="1982" y="9758"/>
                </a:lnTo>
                <a:lnTo>
                  <a:pt x="1982" y="9904"/>
                </a:lnTo>
                <a:lnTo>
                  <a:pt x="1872" y="10014"/>
                </a:lnTo>
                <a:lnTo>
                  <a:pt x="1762" y="10088"/>
                </a:lnTo>
                <a:lnTo>
                  <a:pt x="1615" y="10271"/>
                </a:lnTo>
                <a:lnTo>
                  <a:pt x="1505" y="10455"/>
                </a:lnTo>
                <a:lnTo>
                  <a:pt x="1468" y="10638"/>
                </a:lnTo>
                <a:lnTo>
                  <a:pt x="1468" y="10858"/>
                </a:lnTo>
                <a:lnTo>
                  <a:pt x="1505" y="11078"/>
                </a:lnTo>
                <a:lnTo>
                  <a:pt x="1578" y="11298"/>
                </a:lnTo>
                <a:lnTo>
                  <a:pt x="1688" y="11702"/>
                </a:lnTo>
                <a:lnTo>
                  <a:pt x="2165" y="12876"/>
                </a:lnTo>
                <a:lnTo>
                  <a:pt x="1835" y="12509"/>
                </a:lnTo>
                <a:lnTo>
                  <a:pt x="1505" y="12142"/>
                </a:lnTo>
                <a:lnTo>
                  <a:pt x="1211" y="11665"/>
                </a:lnTo>
                <a:lnTo>
                  <a:pt x="918" y="11188"/>
                </a:lnTo>
                <a:lnTo>
                  <a:pt x="735" y="10675"/>
                </a:lnTo>
                <a:lnTo>
                  <a:pt x="588" y="10161"/>
                </a:lnTo>
                <a:lnTo>
                  <a:pt x="551" y="9831"/>
                </a:lnTo>
                <a:lnTo>
                  <a:pt x="514" y="9501"/>
                </a:lnTo>
                <a:lnTo>
                  <a:pt x="551" y="9171"/>
                </a:lnTo>
                <a:lnTo>
                  <a:pt x="588" y="8841"/>
                </a:lnTo>
                <a:lnTo>
                  <a:pt x="771" y="8180"/>
                </a:lnTo>
                <a:lnTo>
                  <a:pt x="955" y="7557"/>
                </a:lnTo>
                <a:lnTo>
                  <a:pt x="1028" y="7373"/>
                </a:lnTo>
                <a:close/>
                <a:moveTo>
                  <a:pt x="9612" y="12472"/>
                </a:moveTo>
                <a:lnTo>
                  <a:pt x="9942" y="12619"/>
                </a:lnTo>
                <a:lnTo>
                  <a:pt x="10675" y="12912"/>
                </a:lnTo>
                <a:lnTo>
                  <a:pt x="10895" y="12986"/>
                </a:lnTo>
                <a:lnTo>
                  <a:pt x="10529" y="13316"/>
                </a:lnTo>
                <a:lnTo>
                  <a:pt x="10162" y="13609"/>
                </a:lnTo>
                <a:lnTo>
                  <a:pt x="9685" y="13279"/>
                </a:lnTo>
                <a:lnTo>
                  <a:pt x="9171" y="12986"/>
                </a:lnTo>
                <a:lnTo>
                  <a:pt x="9391" y="12729"/>
                </a:lnTo>
                <a:lnTo>
                  <a:pt x="9612" y="12472"/>
                </a:lnTo>
                <a:close/>
                <a:moveTo>
                  <a:pt x="2569" y="5209"/>
                </a:moveTo>
                <a:lnTo>
                  <a:pt x="2899" y="5319"/>
                </a:lnTo>
                <a:lnTo>
                  <a:pt x="3266" y="5356"/>
                </a:lnTo>
                <a:lnTo>
                  <a:pt x="3999" y="5356"/>
                </a:lnTo>
                <a:lnTo>
                  <a:pt x="4733" y="5429"/>
                </a:lnTo>
                <a:lnTo>
                  <a:pt x="5467" y="5539"/>
                </a:lnTo>
                <a:lnTo>
                  <a:pt x="5320" y="5649"/>
                </a:lnTo>
                <a:lnTo>
                  <a:pt x="5173" y="5723"/>
                </a:lnTo>
                <a:lnTo>
                  <a:pt x="4880" y="5833"/>
                </a:lnTo>
                <a:lnTo>
                  <a:pt x="4696" y="5943"/>
                </a:lnTo>
                <a:lnTo>
                  <a:pt x="4513" y="6053"/>
                </a:lnTo>
                <a:lnTo>
                  <a:pt x="4366" y="6236"/>
                </a:lnTo>
                <a:lnTo>
                  <a:pt x="4293" y="6420"/>
                </a:lnTo>
                <a:lnTo>
                  <a:pt x="4256" y="6493"/>
                </a:lnTo>
                <a:lnTo>
                  <a:pt x="4293" y="6603"/>
                </a:lnTo>
                <a:lnTo>
                  <a:pt x="4329" y="6676"/>
                </a:lnTo>
                <a:lnTo>
                  <a:pt x="4366" y="6750"/>
                </a:lnTo>
                <a:lnTo>
                  <a:pt x="4439" y="6823"/>
                </a:lnTo>
                <a:lnTo>
                  <a:pt x="4549" y="6823"/>
                </a:lnTo>
                <a:lnTo>
                  <a:pt x="4660" y="6860"/>
                </a:lnTo>
                <a:lnTo>
                  <a:pt x="4696" y="6933"/>
                </a:lnTo>
                <a:lnTo>
                  <a:pt x="4733" y="7117"/>
                </a:lnTo>
                <a:lnTo>
                  <a:pt x="4770" y="7300"/>
                </a:lnTo>
                <a:lnTo>
                  <a:pt x="4770" y="7667"/>
                </a:lnTo>
                <a:lnTo>
                  <a:pt x="4806" y="7813"/>
                </a:lnTo>
                <a:lnTo>
                  <a:pt x="4586" y="7520"/>
                </a:lnTo>
                <a:lnTo>
                  <a:pt x="4366" y="7263"/>
                </a:lnTo>
                <a:lnTo>
                  <a:pt x="4256" y="7190"/>
                </a:lnTo>
                <a:lnTo>
                  <a:pt x="4146" y="7153"/>
                </a:lnTo>
                <a:lnTo>
                  <a:pt x="3999" y="7117"/>
                </a:lnTo>
                <a:lnTo>
                  <a:pt x="3889" y="7153"/>
                </a:lnTo>
                <a:lnTo>
                  <a:pt x="3632" y="7227"/>
                </a:lnTo>
                <a:lnTo>
                  <a:pt x="3412" y="7373"/>
                </a:lnTo>
                <a:lnTo>
                  <a:pt x="3192" y="7593"/>
                </a:lnTo>
                <a:lnTo>
                  <a:pt x="2972" y="7813"/>
                </a:lnTo>
                <a:lnTo>
                  <a:pt x="2825" y="8070"/>
                </a:lnTo>
                <a:lnTo>
                  <a:pt x="2715" y="8364"/>
                </a:lnTo>
                <a:lnTo>
                  <a:pt x="2642" y="8657"/>
                </a:lnTo>
                <a:lnTo>
                  <a:pt x="2605" y="8951"/>
                </a:lnTo>
                <a:lnTo>
                  <a:pt x="2605" y="9244"/>
                </a:lnTo>
                <a:lnTo>
                  <a:pt x="2679" y="9537"/>
                </a:lnTo>
                <a:lnTo>
                  <a:pt x="2679" y="9611"/>
                </a:lnTo>
                <a:lnTo>
                  <a:pt x="2752" y="9648"/>
                </a:lnTo>
                <a:lnTo>
                  <a:pt x="2789" y="9684"/>
                </a:lnTo>
                <a:lnTo>
                  <a:pt x="3156" y="9684"/>
                </a:lnTo>
                <a:lnTo>
                  <a:pt x="3449" y="9758"/>
                </a:lnTo>
                <a:lnTo>
                  <a:pt x="3706" y="9868"/>
                </a:lnTo>
                <a:lnTo>
                  <a:pt x="3963" y="10014"/>
                </a:lnTo>
                <a:lnTo>
                  <a:pt x="4183" y="10198"/>
                </a:lnTo>
                <a:lnTo>
                  <a:pt x="4403" y="10418"/>
                </a:lnTo>
                <a:lnTo>
                  <a:pt x="4770" y="10858"/>
                </a:lnTo>
                <a:lnTo>
                  <a:pt x="4403" y="11151"/>
                </a:lnTo>
                <a:lnTo>
                  <a:pt x="4109" y="11445"/>
                </a:lnTo>
                <a:lnTo>
                  <a:pt x="3816" y="11775"/>
                </a:lnTo>
                <a:lnTo>
                  <a:pt x="3596" y="12142"/>
                </a:lnTo>
                <a:lnTo>
                  <a:pt x="3412" y="12545"/>
                </a:lnTo>
                <a:lnTo>
                  <a:pt x="3266" y="12986"/>
                </a:lnTo>
                <a:lnTo>
                  <a:pt x="3192" y="13426"/>
                </a:lnTo>
                <a:lnTo>
                  <a:pt x="3156" y="13866"/>
                </a:lnTo>
                <a:lnTo>
                  <a:pt x="3082" y="13829"/>
                </a:lnTo>
                <a:lnTo>
                  <a:pt x="2972" y="13719"/>
                </a:lnTo>
                <a:lnTo>
                  <a:pt x="2899" y="13572"/>
                </a:lnTo>
                <a:lnTo>
                  <a:pt x="2459" y="12582"/>
                </a:lnTo>
                <a:lnTo>
                  <a:pt x="2092" y="11702"/>
                </a:lnTo>
                <a:lnTo>
                  <a:pt x="1945" y="11262"/>
                </a:lnTo>
                <a:lnTo>
                  <a:pt x="1872" y="10821"/>
                </a:lnTo>
                <a:lnTo>
                  <a:pt x="1872" y="10638"/>
                </a:lnTo>
                <a:lnTo>
                  <a:pt x="1945" y="10491"/>
                </a:lnTo>
                <a:lnTo>
                  <a:pt x="2055" y="10381"/>
                </a:lnTo>
                <a:lnTo>
                  <a:pt x="2202" y="10271"/>
                </a:lnTo>
                <a:lnTo>
                  <a:pt x="2312" y="10161"/>
                </a:lnTo>
                <a:lnTo>
                  <a:pt x="2385" y="10051"/>
                </a:lnTo>
                <a:lnTo>
                  <a:pt x="2385" y="9904"/>
                </a:lnTo>
                <a:lnTo>
                  <a:pt x="2385" y="9721"/>
                </a:lnTo>
                <a:lnTo>
                  <a:pt x="2312" y="8730"/>
                </a:lnTo>
                <a:lnTo>
                  <a:pt x="2165" y="7740"/>
                </a:lnTo>
                <a:lnTo>
                  <a:pt x="2165" y="7667"/>
                </a:lnTo>
                <a:lnTo>
                  <a:pt x="2092" y="7593"/>
                </a:lnTo>
                <a:lnTo>
                  <a:pt x="1945" y="7593"/>
                </a:lnTo>
                <a:lnTo>
                  <a:pt x="1358" y="8070"/>
                </a:lnTo>
                <a:lnTo>
                  <a:pt x="1321" y="7667"/>
                </a:lnTo>
                <a:lnTo>
                  <a:pt x="1358" y="7263"/>
                </a:lnTo>
                <a:lnTo>
                  <a:pt x="1395" y="6860"/>
                </a:lnTo>
                <a:lnTo>
                  <a:pt x="1505" y="6456"/>
                </a:lnTo>
                <a:lnTo>
                  <a:pt x="1505" y="6383"/>
                </a:lnTo>
                <a:lnTo>
                  <a:pt x="1468" y="6310"/>
                </a:lnTo>
                <a:lnTo>
                  <a:pt x="1725" y="5796"/>
                </a:lnTo>
                <a:lnTo>
                  <a:pt x="1982" y="5319"/>
                </a:lnTo>
                <a:lnTo>
                  <a:pt x="2239" y="5356"/>
                </a:lnTo>
                <a:lnTo>
                  <a:pt x="2495" y="5392"/>
                </a:lnTo>
                <a:lnTo>
                  <a:pt x="2569" y="5356"/>
                </a:lnTo>
                <a:lnTo>
                  <a:pt x="2605" y="5319"/>
                </a:lnTo>
                <a:lnTo>
                  <a:pt x="2605" y="5282"/>
                </a:lnTo>
                <a:lnTo>
                  <a:pt x="2569" y="5209"/>
                </a:lnTo>
                <a:close/>
                <a:moveTo>
                  <a:pt x="8805" y="13939"/>
                </a:moveTo>
                <a:lnTo>
                  <a:pt x="9098" y="13976"/>
                </a:lnTo>
                <a:lnTo>
                  <a:pt x="9391" y="14049"/>
                </a:lnTo>
                <a:lnTo>
                  <a:pt x="9208" y="14086"/>
                </a:lnTo>
                <a:lnTo>
                  <a:pt x="9171" y="14049"/>
                </a:lnTo>
                <a:lnTo>
                  <a:pt x="9061" y="14049"/>
                </a:lnTo>
                <a:lnTo>
                  <a:pt x="8988" y="13976"/>
                </a:lnTo>
                <a:lnTo>
                  <a:pt x="8805" y="13939"/>
                </a:lnTo>
                <a:close/>
                <a:moveTo>
                  <a:pt x="5815" y="14178"/>
                </a:moveTo>
                <a:lnTo>
                  <a:pt x="5797" y="14196"/>
                </a:lnTo>
                <a:lnTo>
                  <a:pt x="5760" y="14196"/>
                </a:lnTo>
                <a:lnTo>
                  <a:pt x="5815" y="14178"/>
                </a:lnTo>
                <a:close/>
                <a:moveTo>
                  <a:pt x="7154" y="2935"/>
                </a:moveTo>
                <a:lnTo>
                  <a:pt x="7594" y="3008"/>
                </a:lnTo>
                <a:lnTo>
                  <a:pt x="8034" y="3082"/>
                </a:lnTo>
                <a:lnTo>
                  <a:pt x="8438" y="3155"/>
                </a:lnTo>
                <a:lnTo>
                  <a:pt x="8401" y="3192"/>
                </a:lnTo>
                <a:lnTo>
                  <a:pt x="8401" y="3228"/>
                </a:lnTo>
                <a:lnTo>
                  <a:pt x="8401" y="3265"/>
                </a:lnTo>
                <a:lnTo>
                  <a:pt x="8438" y="3265"/>
                </a:lnTo>
                <a:lnTo>
                  <a:pt x="8621" y="3228"/>
                </a:lnTo>
                <a:lnTo>
                  <a:pt x="8768" y="3265"/>
                </a:lnTo>
                <a:lnTo>
                  <a:pt x="8805" y="3265"/>
                </a:lnTo>
                <a:lnTo>
                  <a:pt x="8768" y="3338"/>
                </a:lnTo>
                <a:lnTo>
                  <a:pt x="8768" y="3412"/>
                </a:lnTo>
                <a:lnTo>
                  <a:pt x="8768" y="3448"/>
                </a:lnTo>
                <a:lnTo>
                  <a:pt x="8805" y="3485"/>
                </a:lnTo>
                <a:lnTo>
                  <a:pt x="8841" y="3485"/>
                </a:lnTo>
                <a:lnTo>
                  <a:pt x="8915" y="3522"/>
                </a:lnTo>
                <a:lnTo>
                  <a:pt x="8988" y="3558"/>
                </a:lnTo>
                <a:lnTo>
                  <a:pt x="9098" y="3668"/>
                </a:lnTo>
                <a:lnTo>
                  <a:pt x="9208" y="3815"/>
                </a:lnTo>
                <a:lnTo>
                  <a:pt x="9245" y="3852"/>
                </a:lnTo>
                <a:lnTo>
                  <a:pt x="9281" y="3889"/>
                </a:lnTo>
                <a:lnTo>
                  <a:pt x="9318" y="3852"/>
                </a:lnTo>
                <a:lnTo>
                  <a:pt x="9391" y="3742"/>
                </a:lnTo>
                <a:lnTo>
                  <a:pt x="9465" y="3632"/>
                </a:lnTo>
                <a:lnTo>
                  <a:pt x="9538" y="3558"/>
                </a:lnTo>
                <a:lnTo>
                  <a:pt x="9758" y="3632"/>
                </a:lnTo>
                <a:lnTo>
                  <a:pt x="9612" y="3815"/>
                </a:lnTo>
                <a:lnTo>
                  <a:pt x="9501" y="3999"/>
                </a:lnTo>
                <a:lnTo>
                  <a:pt x="9465" y="4072"/>
                </a:lnTo>
                <a:lnTo>
                  <a:pt x="9465" y="4182"/>
                </a:lnTo>
                <a:lnTo>
                  <a:pt x="9575" y="4182"/>
                </a:lnTo>
                <a:lnTo>
                  <a:pt x="9648" y="4145"/>
                </a:lnTo>
                <a:lnTo>
                  <a:pt x="9795" y="4035"/>
                </a:lnTo>
                <a:lnTo>
                  <a:pt x="10052" y="3815"/>
                </a:lnTo>
                <a:lnTo>
                  <a:pt x="10308" y="3962"/>
                </a:lnTo>
                <a:lnTo>
                  <a:pt x="10235" y="4035"/>
                </a:lnTo>
                <a:lnTo>
                  <a:pt x="9978" y="4365"/>
                </a:lnTo>
                <a:lnTo>
                  <a:pt x="9868" y="4512"/>
                </a:lnTo>
                <a:lnTo>
                  <a:pt x="9795" y="4696"/>
                </a:lnTo>
                <a:lnTo>
                  <a:pt x="9795" y="4732"/>
                </a:lnTo>
                <a:lnTo>
                  <a:pt x="9832" y="4732"/>
                </a:lnTo>
                <a:lnTo>
                  <a:pt x="10015" y="4659"/>
                </a:lnTo>
                <a:lnTo>
                  <a:pt x="10198" y="4549"/>
                </a:lnTo>
                <a:lnTo>
                  <a:pt x="10492" y="4329"/>
                </a:lnTo>
                <a:lnTo>
                  <a:pt x="10639" y="4182"/>
                </a:lnTo>
                <a:lnTo>
                  <a:pt x="10822" y="4292"/>
                </a:lnTo>
                <a:lnTo>
                  <a:pt x="10565" y="4549"/>
                </a:lnTo>
                <a:lnTo>
                  <a:pt x="10272" y="4879"/>
                </a:lnTo>
                <a:lnTo>
                  <a:pt x="10052" y="5209"/>
                </a:lnTo>
                <a:lnTo>
                  <a:pt x="9942" y="5246"/>
                </a:lnTo>
                <a:lnTo>
                  <a:pt x="9648" y="5392"/>
                </a:lnTo>
                <a:lnTo>
                  <a:pt x="9391" y="5539"/>
                </a:lnTo>
                <a:lnTo>
                  <a:pt x="9281" y="5539"/>
                </a:lnTo>
                <a:lnTo>
                  <a:pt x="9135" y="5576"/>
                </a:lnTo>
                <a:lnTo>
                  <a:pt x="8805" y="5759"/>
                </a:lnTo>
                <a:lnTo>
                  <a:pt x="8548" y="5979"/>
                </a:lnTo>
                <a:lnTo>
                  <a:pt x="8364" y="6089"/>
                </a:lnTo>
                <a:lnTo>
                  <a:pt x="8071" y="6346"/>
                </a:lnTo>
                <a:lnTo>
                  <a:pt x="7924" y="6566"/>
                </a:lnTo>
                <a:lnTo>
                  <a:pt x="7741" y="6750"/>
                </a:lnTo>
                <a:lnTo>
                  <a:pt x="7631" y="6970"/>
                </a:lnTo>
                <a:lnTo>
                  <a:pt x="7594" y="7153"/>
                </a:lnTo>
                <a:lnTo>
                  <a:pt x="7631" y="7227"/>
                </a:lnTo>
                <a:lnTo>
                  <a:pt x="7667" y="7300"/>
                </a:lnTo>
                <a:lnTo>
                  <a:pt x="7741" y="7373"/>
                </a:lnTo>
                <a:lnTo>
                  <a:pt x="7851" y="7410"/>
                </a:lnTo>
                <a:lnTo>
                  <a:pt x="7998" y="7410"/>
                </a:lnTo>
                <a:lnTo>
                  <a:pt x="8144" y="7337"/>
                </a:lnTo>
                <a:lnTo>
                  <a:pt x="8401" y="7190"/>
                </a:lnTo>
                <a:lnTo>
                  <a:pt x="8548" y="7153"/>
                </a:lnTo>
                <a:lnTo>
                  <a:pt x="8731" y="7227"/>
                </a:lnTo>
                <a:lnTo>
                  <a:pt x="8805" y="7263"/>
                </a:lnTo>
                <a:lnTo>
                  <a:pt x="8878" y="7337"/>
                </a:lnTo>
                <a:lnTo>
                  <a:pt x="8915" y="7410"/>
                </a:lnTo>
                <a:lnTo>
                  <a:pt x="8915" y="7483"/>
                </a:lnTo>
                <a:lnTo>
                  <a:pt x="8841" y="7593"/>
                </a:lnTo>
                <a:lnTo>
                  <a:pt x="8731" y="7740"/>
                </a:lnTo>
                <a:lnTo>
                  <a:pt x="8584" y="7850"/>
                </a:lnTo>
                <a:lnTo>
                  <a:pt x="8401" y="7960"/>
                </a:lnTo>
                <a:lnTo>
                  <a:pt x="8144" y="8070"/>
                </a:lnTo>
                <a:lnTo>
                  <a:pt x="7961" y="8144"/>
                </a:lnTo>
                <a:lnTo>
                  <a:pt x="7741" y="8254"/>
                </a:lnTo>
                <a:lnTo>
                  <a:pt x="7557" y="8400"/>
                </a:lnTo>
                <a:lnTo>
                  <a:pt x="7521" y="8474"/>
                </a:lnTo>
                <a:lnTo>
                  <a:pt x="7484" y="8584"/>
                </a:lnTo>
                <a:lnTo>
                  <a:pt x="7447" y="8767"/>
                </a:lnTo>
                <a:lnTo>
                  <a:pt x="7521" y="8914"/>
                </a:lnTo>
                <a:lnTo>
                  <a:pt x="7631" y="9061"/>
                </a:lnTo>
                <a:lnTo>
                  <a:pt x="7777" y="9134"/>
                </a:lnTo>
                <a:lnTo>
                  <a:pt x="7887" y="9171"/>
                </a:lnTo>
                <a:lnTo>
                  <a:pt x="8034" y="9207"/>
                </a:lnTo>
                <a:lnTo>
                  <a:pt x="8254" y="9134"/>
                </a:lnTo>
                <a:lnTo>
                  <a:pt x="8694" y="8951"/>
                </a:lnTo>
                <a:lnTo>
                  <a:pt x="9208" y="8951"/>
                </a:lnTo>
                <a:lnTo>
                  <a:pt x="9391" y="8877"/>
                </a:lnTo>
                <a:lnTo>
                  <a:pt x="9575" y="8767"/>
                </a:lnTo>
                <a:lnTo>
                  <a:pt x="9685" y="8657"/>
                </a:lnTo>
                <a:lnTo>
                  <a:pt x="9795" y="8547"/>
                </a:lnTo>
                <a:lnTo>
                  <a:pt x="9905" y="8547"/>
                </a:lnTo>
                <a:lnTo>
                  <a:pt x="10052" y="8584"/>
                </a:lnTo>
                <a:lnTo>
                  <a:pt x="10088" y="8620"/>
                </a:lnTo>
                <a:lnTo>
                  <a:pt x="10125" y="8620"/>
                </a:lnTo>
                <a:lnTo>
                  <a:pt x="10198" y="8657"/>
                </a:lnTo>
                <a:lnTo>
                  <a:pt x="10382" y="8804"/>
                </a:lnTo>
                <a:lnTo>
                  <a:pt x="10565" y="8987"/>
                </a:lnTo>
                <a:lnTo>
                  <a:pt x="11115" y="9648"/>
                </a:lnTo>
                <a:lnTo>
                  <a:pt x="10382" y="9391"/>
                </a:lnTo>
                <a:lnTo>
                  <a:pt x="10015" y="9281"/>
                </a:lnTo>
                <a:lnTo>
                  <a:pt x="9648" y="9171"/>
                </a:lnTo>
                <a:lnTo>
                  <a:pt x="9612" y="9207"/>
                </a:lnTo>
                <a:lnTo>
                  <a:pt x="9281" y="9171"/>
                </a:lnTo>
                <a:lnTo>
                  <a:pt x="8951" y="9207"/>
                </a:lnTo>
                <a:lnTo>
                  <a:pt x="8621" y="9281"/>
                </a:lnTo>
                <a:lnTo>
                  <a:pt x="8328" y="9391"/>
                </a:lnTo>
                <a:lnTo>
                  <a:pt x="8291" y="9427"/>
                </a:lnTo>
                <a:lnTo>
                  <a:pt x="8144" y="9427"/>
                </a:lnTo>
                <a:lnTo>
                  <a:pt x="7631" y="9537"/>
                </a:lnTo>
                <a:lnTo>
                  <a:pt x="7117" y="9648"/>
                </a:lnTo>
                <a:lnTo>
                  <a:pt x="6934" y="9684"/>
                </a:lnTo>
                <a:lnTo>
                  <a:pt x="6787" y="9794"/>
                </a:lnTo>
                <a:lnTo>
                  <a:pt x="6677" y="9904"/>
                </a:lnTo>
                <a:lnTo>
                  <a:pt x="6567" y="10088"/>
                </a:lnTo>
                <a:lnTo>
                  <a:pt x="6494" y="10271"/>
                </a:lnTo>
                <a:lnTo>
                  <a:pt x="6494" y="10455"/>
                </a:lnTo>
                <a:lnTo>
                  <a:pt x="6494" y="10601"/>
                </a:lnTo>
                <a:lnTo>
                  <a:pt x="6530" y="10785"/>
                </a:lnTo>
                <a:lnTo>
                  <a:pt x="6604" y="10968"/>
                </a:lnTo>
                <a:lnTo>
                  <a:pt x="6714" y="11115"/>
                </a:lnTo>
                <a:lnTo>
                  <a:pt x="6824" y="11225"/>
                </a:lnTo>
                <a:lnTo>
                  <a:pt x="6970" y="11335"/>
                </a:lnTo>
                <a:lnTo>
                  <a:pt x="7117" y="11408"/>
                </a:lnTo>
                <a:lnTo>
                  <a:pt x="7301" y="11445"/>
                </a:lnTo>
                <a:lnTo>
                  <a:pt x="7484" y="11482"/>
                </a:lnTo>
                <a:lnTo>
                  <a:pt x="7777" y="11482"/>
                </a:lnTo>
                <a:lnTo>
                  <a:pt x="7851" y="11555"/>
                </a:lnTo>
                <a:lnTo>
                  <a:pt x="7924" y="11665"/>
                </a:lnTo>
                <a:lnTo>
                  <a:pt x="7961" y="11812"/>
                </a:lnTo>
                <a:lnTo>
                  <a:pt x="8034" y="12105"/>
                </a:lnTo>
                <a:lnTo>
                  <a:pt x="8071" y="12362"/>
                </a:lnTo>
                <a:lnTo>
                  <a:pt x="8108" y="12509"/>
                </a:lnTo>
                <a:lnTo>
                  <a:pt x="7851" y="12435"/>
                </a:lnTo>
                <a:lnTo>
                  <a:pt x="7631" y="12399"/>
                </a:lnTo>
                <a:lnTo>
                  <a:pt x="7557" y="12362"/>
                </a:lnTo>
                <a:lnTo>
                  <a:pt x="7521" y="12215"/>
                </a:lnTo>
                <a:lnTo>
                  <a:pt x="7521" y="12179"/>
                </a:lnTo>
                <a:lnTo>
                  <a:pt x="7447" y="12179"/>
                </a:lnTo>
                <a:lnTo>
                  <a:pt x="7447" y="12215"/>
                </a:lnTo>
                <a:lnTo>
                  <a:pt x="7411" y="12472"/>
                </a:lnTo>
                <a:lnTo>
                  <a:pt x="7411" y="12509"/>
                </a:lnTo>
                <a:lnTo>
                  <a:pt x="7447" y="12545"/>
                </a:lnTo>
                <a:lnTo>
                  <a:pt x="7851" y="12729"/>
                </a:lnTo>
                <a:lnTo>
                  <a:pt x="8254" y="12949"/>
                </a:lnTo>
                <a:lnTo>
                  <a:pt x="8438" y="13316"/>
                </a:lnTo>
                <a:lnTo>
                  <a:pt x="8474" y="13389"/>
                </a:lnTo>
                <a:lnTo>
                  <a:pt x="8548" y="13426"/>
                </a:lnTo>
                <a:lnTo>
                  <a:pt x="8621" y="13426"/>
                </a:lnTo>
                <a:lnTo>
                  <a:pt x="8694" y="13389"/>
                </a:lnTo>
                <a:lnTo>
                  <a:pt x="8841" y="13279"/>
                </a:lnTo>
                <a:lnTo>
                  <a:pt x="9428" y="13609"/>
                </a:lnTo>
                <a:lnTo>
                  <a:pt x="9281" y="13609"/>
                </a:lnTo>
                <a:lnTo>
                  <a:pt x="8548" y="13536"/>
                </a:lnTo>
                <a:lnTo>
                  <a:pt x="7851" y="13536"/>
                </a:lnTo>
                <a:lnTo>
                  <a:pt x="7374" y="13206"/>
                </a:lnTo>
                <a:lnTo>
                  <a:pt x="6860" y="12912"/>
                </a:lnTo>
                <a:lnTo>
                  <a:pt x="6824" y="12876"/>
                </a:lnTo>
                <a:lnTo>
                  <a:pt x="6750" y="12912"/>
                </a:lnTo>
                <a:lnTo>
                  <a:pt x="6750" y="12949"/>
                </a:lnTo>
                <a:lnTo>
                  <a:pt x="6750" y="13022"/>
                </a:lnTo>
                <a:lnTo>
                  <a:pt x="6970" y="13316"/>
                </a:lnTo>
                <a:lnTo>
                  <a:pt x="7227" y="13572"/>
                </a:lnTo>
                <a:lnTo>
                  <a:pt x="6897" y="13609"/>
                </a:lnTo>
                <a:lnTo>
                  <a:pt x="6567" y="13646"/>
                </a:lnTo>
                <a:lnTo>
                  <a:pt x="6310" y="13426"/>
                </a:lnTo>
                <a:lnTo>
                  <a:pt x="6090" y="13169"/>
                </a:lnTo>
                <a:lnTo>
                  <a:pt x="6017" y="13169"/>
                </a:lnTo>
                <a:lnTo>
                  <a:pt x="5943" y="13242"/>
                </a:lnTo>
                <a:lnTo>
                  <a:pt x="5907" y="13389"/>
                </a:lnTo>
                <a:lnTo>
                  <a:pt x="5943" y="13499"/>
                </a:lnTo>
                <a:lnTo>
                  <a:pt x="5980" y="13646"/>
                </a:lnTo>
                <a:lnTo>
                  <a:pt x="6090" y="13756"/>
                </a:lnTo>
                <a:lnTo>
                  <a:pt x="5760" y="13829"/>
                </a:lnTo>
                <a:lnTo>
                  <a:pt x="5430" y="13939"/>
                </a:lnTo>
                <a:lnTo>
                  <a:pt x="5393" y="13903"/>
                </a:lnTo>
                <a:lnTo>
                  <a:pt x="5173" y="13682"/>
                </a:lnTo>
                <a:lnTo>
                  <a:pt x="5026" y="13609"/>
                </a:lnTo>
                <a:lnTo>
                  <a:pt x="4916" y="13572"/>
                </a:lnTo>
                <a:lnTo>
                  <a:pt x="4880" y="13572"/>
                </a:lnTo>
                <a:lnTo>
                  <a:pt x="4880" y="13609"/>
                </a:lnTo>
                <a:lnTo>
                  <a:pt x="4880" y="13682"/>
                </a:lnTo>
                <a:lnTo>
                  <a:pt x="4916" y="13793"/>
                </a:lnTo>
                <a:lnTo>
                  <a:pt x="4990" y="13939"/>
                </a:lnTo>
                <a:lnTo>
                  <a:pt x="5100" y="14086"/>
                </a:lnTo>
                <a:lnTo>
                  <a:pt x="5136" y="14086"/>
                </a:lnTo>
                <a:lnTo>
                  <a:pt x="4843" y="14306"/>
                </a:lnTo>
                <a:lnTo>
                  <a:pt x="4623" y="14269"/>
                </a:lnTo>
                <a:lnTo>
                  <a:pt x="4109" y="14196"/>
                </a:lnTo>
                <a:lnTo>
                  <a:pt x="3853" y="14159"/>
                </a:lnTo>
                <a:lnTo>
                  <a:pt x="3596" y="14086"/>
                </a:lnTo>
                <a:lnTo>
                  <a:pt x="3669" y="14013"/>
                </a:lnTo>
                <a:lnTo>
                  <a:pt x="3706" y="13903"/>
                </a:lnTo>
                <a:lnTo>
                  <a:pt x="3706" y="13829"/>
                </a:lnTo>
                <a:lnTo>
                  <a:pt x="3669" y="13719"/>
                </a:lnTo>
                <a:lnTo>
                  <a:pt x="3632" y="13646"/>
                </a:lnTo>
                <a:lnTo>
                  <a:pt x="3559" y="13609"/>
                </a:lnTo>
                <a:lnTo>
                  <a:pt x="3632" y="13242"/>
                </a:lnTo>
                <a:lnTo>
                  <a:pt x="3742" y="12876"/>
                </a:lnTo>
                <a:lnTo>
                  <a:pt x="3889" y="12509"/>
                </a:lnTo>
                <a:lnTo>
                  <a:pt x="4073" y="12179"/>
                </a:lnTo>
                <a:lnTo>
                  <a:pt x="4293" y="11848"/>
                </a:lnTo>
                <a:lnTo>
                  <a:pt x="4549" y="11555"/>
                </a:lnTo>
                <a:lnTo>
                  <a:pt x="4843" y="11298"/>
                </a:lnTo>
                <a:lnTo>
                  <a:pt x="5173" y="11115"/>
                </a:lnTo>
                <a:lnTo>
                  <a:pt x="5246" y="11041"/>
                </a:lnTo>
                <a:lnTo>
                  <a:pt x="5283" y="10931"/>
                </a:lnTo>
                <a:lnTo>
                  <a:pt x="5283" y="10858"/>
                </a:lnTo>
                <a:lnTo>
                  <a:pt x="5210" y="10785"/>
                </a:lnTo>
                <a:lnTo>
                  <a:pt x="4770" y="10234"/>
                </a:lnTo>
                <a:lnTo>
                  <a:pt x="4549" y="9978"/>
                </a:lnTo>
                <a:lnTo>
                  <a:pt x="4293" y="9758"/>
                </a:lnTo>
                <a:lnTo>
                  <a:pt x="3999" y="9574"/>
                </a:lnTo>
                <a:lnTo>
                  <a:pt x="3706" y="9427"/>
                </a:lnTo>
                <a:lnTo>
                  <a:pt x="3376" y="9317"/>
                </a:lnTo>
                <a:lnTo>
                  <a:pt x="3046" y="9281"/>
                </a:lnTo>
                <a:lnTo>
                  <a:pt x="3046" y="8877"/>
                </a:lnTo>
                <a:lnTo>
                  <a:pt x="3119" y="8510"/>
                </a:lnTo>
                <a:lnTo>
                  <a:pt x="3266" y="8180"/>
                </a:lnTo>
                <a:lnTo>
                  <a:pt x="3486" y="7887"/>
                </a:lnTo>
                <a:lnTo>
                  <a:pt x="3632" y="7740"/>
                </a:lnTo>
                <a:lnTo>
                  <a:pt x="3816" y="7593"/>
                </a:lnTo>
                <a:lnTo>
                  <a:pt x="3889" y="7557"/>
                </a:lnTo>
                <a:lnTo>
                  <a:pt x="3963" y="7557"/>
                </a:lnTo>
                <a:lnTo>
                  <a:pt x="4036" y="7593"/>
                </a:lnTo>
                <a:lnTo>
                  <a:pt x="4109" y="7630"/>
                </a:lnTo>
                <a:lnTo>
                  <a:pt x="4219" y="7740"/>
                </a:lnTo>
                <a:lnTo>
                  <a:pt x="4329" y="7887"/>
                </a:lnTo>
                <a:lnTo>
                  <a:pt x="4916" y="8657"/>
                </a:lnTo>
                <a:lnTo>
                  <a:pt x="5026" y="8730"/>
                </a:lnTo>
                <a:lnTo>
                  <a:pt x="5136" y="8767"/>
                </a:lnTo>
                <a:lnTo>
                  <a:pt x="5210" y="8730"/>
                </a:lnTo>
                <a:lnTo>
                  <a:pt x="5246" y="8694"/>
                </a:lnTo>
                <a:lnTo>
                  <a:pt x="5283" y="8620"/>
                </a:lnTo>
                <a:lnTo>
                  <a:pt x="5283" y="8547"/>
                </a:lnTo>
                <a:lnTo>
                  <a:pt x="5136" y="7006"/>
                </a:lnTo>
                <a:lnTo>
                  <a:pt x="5100" y="6823"/>
                </a:lnTo>
                <a:lnTo>
                  <a:pt x="4990" y="6640"/>
                </a:lnTo>
                <a:lnTo>
                  <a:pt x="4880" y="6493"/>
                </a:lnTo>
                <a:lnTo>
                  <a:pt x="4660" y="6456"/>
                </a:lnTo>
                <a:lnTo>
                  <a:pt x="4733" y="6420"/>
                </a:lnTo>
                <a:lnTo>
                  <a:pt x="4843" y="6346"/>
                </a:lnTo>
                <a:lnTo>
                  <a:pt x="5026" y="6199"/>
                </a:lnTo>
                <a:lnTo>
                  <a:pt x="5430" y="6016"/>
                </a:lnTo>
                <a:lnTo>
                  <a:pt x="5613" y="5943"/>
                </a:lnTo>
                <a:lnTo>
                  <a:pt x="5760" y="5796"/>
                </a:lnTo>
                <a:lnTo>
                  <a:pt x="5870" y="5649"/>
                </a:lnTo>
                <a:lnTo>
                  <a:pt x="5980" y="5466"/>
                </a:lnTo>
                <a:lnTo>
                  <a:pt x="5980" y="5392"/>
                </a:lnTo>
                <a:lnTo>
                  <a:pt x="5943" y="5319"/>
                </a:lnTo>
                <a:lnTo>
                  <a:pt x="5907" y="5246"/>
                </a:lnTo>
                <a:lnTo>
                  <a:pt x="5833" y="5209"/>
                </a:lnTo>
                <a:lnTo>
                  <a:pt x="4990" y="5099"/>
                </a:lnTo>
                <a:lnTo>
                  <a:pt x="4109" y="4989"/>
                </a:lnTo>
                <a:lnTo>
                  <a:pt x="3742" y="4989"/>
                </a:lnTo>
                <a:lnTo>
                  <a:pt x="3302" y="4952"/>
                </a:lnTo>
                <a:lnTo>
                  <a:pt x="2899" y="4989"/>
                </a:lnTo>
                <a:lnTo>
                  <a:pt x="2715" y="5026"/>
                </a:lnTo>
                <a:lnTo>
                  <a:pt x="2532" y="5099"/>
                </a:lnTo>
                <a:lnTo>
                  <a:pt x="2495" y="5136"/>
                </a:lnTo>
                <a:lnTo>
                  <a:pt x="2532" y="5209"/>
                </a:lnTo>
                <a:lnTo>
                  <a:pt x="2165" y="5062"/>
                </a:lnTo>
                <a:lnTo>
                  <a:pt x="2459" y="4732"/>
                </a:lnTo>
                <a:lnTo>
                  <a:pt x="2752" y="4402"/>
                </a:lnTo>
                <a:lnTo>
                  <a:pt x="3082" y="4145"/>
                </a:lnTo>
                <a:lnTo>
                  <a:pt x="3449" y="3889"/>
                </a:lnTo>
                <a:lnTo>
                  <a:pt x="3816" y="3668"/>
                </a:lnTo>
                <a:lnTo>
                  <a:pt x="4219" y="3448"/>
                </a:lnTo>
                <a:lnTo>
                  <a:pt x="4623" y="3302"/>
                </a:lnTo>
                <a:lnTo>
                  <a:pt x="5026" y="3155"/>
                </a:lnTo>
                <a:lnTo>
                  <a:pt x="5467" y="3045"/>
                </a:lnTo>
                <a:lnTo>
                  <a:pt x="5907" y="2972"/>
                </a:lnTo>
                <a:lnTo>
                  <a:pt x="6310" y="2935"/>
                </a:lnTo>
                <a:close/>
                <a:moveTo>
                  <a:pt x="5393" y="14343"/>
                </a:moveTo>
                <a:lnTo>
                  <a:pt x="5430" y="14379"/>
                </a:lnTo>
                <a:lnTo>
                  <a:pt x="5356" y="14379"/>
                </a:lnTo>
                <a:lnTo>
                  <a:pt x="5393" y="14343"/>
                </a:lnTo>
                <a:close/>
                <a:moveTo>
                  <a:pt x="7704" y="13903"/>
                </a:moveTo>
                <a:lnTo>
                  <a:pt x="7961" y="14049"/>
                </a:lnTo>
                <a:lnTo>
                  <a:pt x="8291" y="14196"/>
                </a:lnTo>
                <a:lnTo>
                  <a:pt x="8584" y="14306"/>
                </a:lnTo>
                <a:lnTo>
                  <a:pt x="8181" y="14379"/>
                </a:lnTo>
                <a:lnTo>
                  <a:pt x="7741" y="14416"/>
                </a:lnTo>
                <a:lnTo>
                  <a:pt x="7704" y="14306"/>
                </a:lnTo>
                <a:lnTo>
                  <a:pt x="7631" y="14233"/>
                </a:lnTo>
                <a:lnTo>
                  <a:pt x="7264" y="14123"/>
                </a:lnTo>
                <a:lnTo>
                  <a:pt x="6970" y="13939"/>
                </a:lnTo>
                <a:lnTo>
                  <a:pt x="7521" y="13903"/>
                </a:lnTo>
                <a:close/>
                <a:moveTo>
                  <a:pt x="6420" y="14013"/>
                </a:moveTo>
                <a:lnTo>
                  <a:pt x="6567" y="14123"/>
                </a:lnTo>
                <a:lnTo>
                  <a:pt x="6787" y="14306"/>
                </a:lnTo>
                <a:lnTo>
                  <a:pt x="7007" y="14453"/>
                </a:lnTo>
                <a:lnTo>
                  <a:pt x="6053" y="14416"/>
                </a:lnTo>
                <a:lnTo>
                  <a:pt x="6053" y="14343"/>
                </a:lnTo>
                <a:lnTo>
                  <a:pt x="6053" y="14269"/>
                </a:lnTo>
                <a:lnTo>
                  <a:pt x="5980" y="14196"/>
                </a:lnTo>
                <a:lnTo>
                  <a:pt x="5907" y="14159"/>
                </a:lnTo>
                <a:lnTo>
                  <a:pt x="5870" y="14159"/>
                </a:lnTo>
                <a:lnTo>
                  <a:pt x="5980" y="14123"/>
                </a:lnTo>
                <a:lnTo>
                  <a:pt x="6420" y="14013"/>
                </a:lnTo>
                <a:close/>
                <a:moveTo>
                  <a:pt x="6824" y="2385"/>
                </a:moveTo>
                <a:lnTo>
                  <a:pt x="6750" y="2421"/>
                </a:lnTo>
                <a:lnTo>
                  <a:pt x="6677" y="2495"/>
                </a:lnTo>
                <a:lnTo>
                  <a:pt x="6127" y="2531"/>
                </a:lnTo>
                <a:lnTo>
                  <a:pt x="5540" y="2605"/>
                </a:lnTo>
                <a:lnTo>
                  <a:pt x="5026" y="2715"/>
                </a:lnTo>
                <a:lnTo>
                  <a:pt x="4476" y="2861"/>
                </a:lnTo>
                <a:lnTo>
                  <a:pt x="3926" y="3082"/>
                </a:lnTo>
                <a:lnTo>
                  <a:pt x="3376" y="3375"/>
                </a:lnTo>
                <a:lnTo>
                  <a:pt x="2899" y="3705"/>
                </a:lnTo>
                <a:lnTo>
                  <a:pt x="2459" y="4109"/>
                </a:lnTo>
                <a:lnTo>
                  <a:pt x="2018" y="4512"/>
                </a:lnTo>
                <a:lnTo>
                  <a:pt x="1652" y="4989"/>
                </a:lnTo>
                <a:lnTo>
                  <a:pt x="1321" y="5466"/>
                </a:lnTo>
                <a:lnTo>
                  <a:pt x="1065" y="6016"/>
                </a:lnTo>
                <a:lnTo>
                  <a:pt x="735" y="6713"/>
                </a:lnTo>
                <a:lnTo>
                  <a:pt x="478" y="7447"/>
                </a:lnTo>
                <a:lnTo>
                  <a:pt x="221" y="8180"/>
                </a:lnTo>
                <a:lnTo>
                  <a:pt x="74" y="8914"/>
                </a:lnTo>
                <a:lnTo>
                  <a:pt x="38" y="9244"/>
                </a:lnTo>
                <a:lnTo>
                  <a:pt x="1" y="9611"/>
                </a:lnTo>
                <a:lnTo>
                  <a:pt x="38" y="9941"/>
                </a:lnTo>
                <a:lnTo>
                  <a:pt x="74" y="10271"/>
                </a:lnTo>
                <a:lnTo>
                  <a:pt x="148" y="10601"/>
                </a:lnTo>
                <a:lnTo>
                  <a:pt x="258" y="10931"/>
                </a:lnTo>
                <a:lnTo>
                  <a:pt x="368" y="11262"/>
                </a:lnTo>
                <a:lnTo>
                  <a:pt x="514" y="11555"/>
                </a:lnTo>
                <a:lnTo>
                  <a:pt x="881" y="12142"/>
                </a:lnTo>
                <a:lnTo>
                  <a:pt x="1285" y="12692"/>
                </a:lnTo>
                <a:lnTo>
                  <a:pt x="1725" y="13206"/>
                </a:lnTo>
                <a:lnTo>
                  <a:pt x="2202" y="13719"/>
                </a:lnTo>
                <a:lnTo>
                  <a:pt x="2459" y="13976"/>
                </a:lnTo>
                <a:lnTo>
                  <a:pt x="2752" y="14233"/>
                </a:lnTo>
                <a:lnTo>
                  <a:pt x="2825" y="14343"/>
                </a:lnTo>
                <a:lnTo>
                  <a:pt x="2899" y="14416"/>
                </a:lnTo>
                <a:lnTo>
                  <a:pt x="3009" y="14453"/>
                </a:lnTo>
                <a:lnTo>
                  <a:pt x="3119" y="14453"/>
                </a:lnTo>
                <a:lnTo>
                  <a:pt x="3192" y="14526"/>
                </a:lnTo>
                <a:lnTo>
                  <a:pt x="3559" y="14636"/>
                </a:lnTo>
                <a:lnTo>
                  <a:pt x="3889" y="14746"/>
                </a:lnTo>
                <a:lnTo>
                  <a:pt x="4623" y="14820"/>
                </a:lnTo>
                <a:lnTo>
                  <a:pt x="6017" y="14966"/>
                </a:lnTo>
                <a:lnTo>
                  <a:pt x="6714" y="15003"/>
                </a:lnTo>
                <a:lnTo>
                  <a:pt x="7411" y="15003"/>
                </a:lnTo>
                <a:lnTo>
                  <a:pt x="8108" y="14930"/>
                </a:lnTo>
                <a:lnTo>
                  <a:pt x="8768" y="14783"/>
                </a:lnTo>
                <a:lnTo>
                  <a:pt x="9465" y="14600"/>
                </a:lnTo>
                <a:lnTo>
                  <a:pt x="9758" y="14453"/>
                </a:lnTo>
                <a:lnTo>
                  <a:pt x="10088" y="14306"/>
                </a:lnTo>
                <a:lnTo>
                  <a:pt x="10382" y="14159"/>
                </a:lnTo>
                <a:lnTo>
                  <a:pt x="10675" y="13976"/>
                </a:lnTo>
                <a:lnTo>
                  <a:pt x="11152" y="13536"/>
                </a:lnTo>
                <a:lnTo>
                  <a:pt x="11629" y="13059"/>
                </a:lnTo>
                <a:lnTo>
                  <a:pt x="12033" y="12509"/>
                </a:lnTo>
                <a:lnTo>
                  <a:pt x="12399" y="11958"/>
                </a:lnTo>
                <a:lnTo>
                  <a:pt x="12729" y="11372"/>
                </a:lnTo>
                <a:lnTo>
                  <a:pt x="12986" y="10748"/>
                </a:lnTo>
                <a:lnTo>
                  <a:pt x="13243" y="10161"/>
                </a:lnTo>
                <a:lnTo>
                  <a:pt x="13426" y="9464"/>
                </a:lnTo>
                <a:lnTo>
                  <a:pt x="13500" y="9097"/>
                </a:lnTo>
                <a:lnTo>
                  <a:pt x="13573" y="8730"/>
                </a:lnTo>
                <a:lnTo>
                  <a:pt x="13573" y="8400"/>
                </a:lnTo>
                <a:lnTo>
                  <a:pt x="13573" y="8034"/>
                </a:lnTo>
                <a:lnTo>
                  <a:pt x="13573" y="7667"/>
                </a:lnTo>
                <a:lnTo>
                  <a:pt x="13500" y="7300"/>
                </a:lnTo>
                <a:lnTo>
                  <a:pt x="13426" y="6970"/>
                </a:lnTo>
                <a:lnTo>
                  <a:pt x="13353" y="6640"/>
                </a:lnTo>
                <a:lnTo>
                  <a:pt x="13206" y="6346"/>
                </a:lnTo>
                <a:lnTo>
                  <a:pt x="13060" y="6053"/>
                </a:lnTo>
                <a:lnTo>
                  <a:pt x="12693" y="5466"/>
                </a:lnTo>
                <a:lnTo>
                  <a:pt x="12289" y="4916"/>
                </a:lnTo>
                <a:lnTo>
                  <a:pt x="11849" y="4475"/>
                </a:lnTo>
                <a:lnTo>
                  <a:pt x="11372" y="4035"/>
                </a:lnTo>
                <a:lnTo>
                  <a:pt x="10895" y="3668"/>
                </a:lnTo>
                <a:lnTo>
                  <a:pt x="10345" y="3338"/>
                </a:lnTo>
                <a:lnTo>
                  <a:pt x="9795" y="3045"/>
                </a:lnTo>
                <a:lnTo>
                  <a:pt x="9208" y="2788"/>
                </a:lnTo>
                <a:lnTo>
                  <a:pt x="8584" y="2605"/>
                </a:lnTo>
                <a:lnTo>
                  <a:pt x="7998" y="2458"/>
                </a:lnTo>
                <a:lnTo>
                  <a:pt x="7447" y="2385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306" name="Google Shape;306;p17"/>
          <p:cNvSpPr/>
          <p:nvPr/>
        </p:nvSpPr>
        <p:spPr>
          <a:xfrm>
            <a:off x="1780917" y="4041241"/>
            <a:ext cx="372518" cy="384998"/>
          </a:xfrm>
          <a:custGeom>
            <a:avLst/>
            <a:gdLst/>
            <a:ahLst/>
            <a:cxnLst/>
            <a:rect l="l" t="t" r="r" b="b"/>
            <a:pathLst>
              <a:path w="13133" h="13573" extrusionOk="0">
                <a:moveTo>
                  <a:pt x="2714" y="1798"/>
                </a:moveTo>
                <a:lnTo>
                  <a:pt x="2971" y="1908"/>
                </a:lnTo>
                <a:lnTo>
                  <a:pt x="3118" y="2018"/>
                </a:lnTo>
                <a:lnTo>
                  <a:pt x="3265" y="2128"/>
                </a:lnTo>
                <a:lnTo>
                  <a:pt x="3411" y="2311"/>
                </a:lnTo>
                <a:lnTo>
                  <a:pt x="3485" y="2458"/>
                </a:lnTo>
                <a:lnTo>
                  <a:pt x="3375" y="2458"/>
                </a:lnTo>
                <a:lnTo>
                  <a:pt x="3301" y="2495"/>
                </a:lnTo>
                <a:lnTo>
                  <a:pt x="3265" y="2568"/>
                </a:lnTo>
                <a:lnTo>
                  <a:pt x="3228" y="2605"/>
                </a:lnTo>
                <a:lnTo>
                  <a:pt x="3155" y="2568"/>
                </a:lnTo>
                <a:lnTo>
                  <a:pt x="3008" y="2348"/>
                </a:lnTo>
                <a:lnTo>
                  <a:pt x="2825" y="1981"/>
                </a:lnTo>
                <a:lnTo>
                  <a:pt x="2714" y="1798"/>
                </a:lnTo>
                <a:close/>
                <a:moveTo>
                  <a:pt x="1908" y="2825"/>
                </a:moveTo>
                <a:lnTo>
                  <a:pt x="1797" y="2861"/>
                </a:lnTo>
                <a:lnTo>
                  <a:pt x="1761" y="2898"/>
                </a:lnTo>
                <a:lnTo>
                  <a:pt x="1687" y="2971"/>
                </a:lnTo>
                <a:lnTo>
                  <a:pt x="1687" y="3045"/>
                </a:lnTo>
                <a:lnTo>
                  <a:pt x="1687" y="3118"/>
                </a:lnTo>
                <a:lnTo>
                  <a:pt x="1724" y="3191"/>
                </a:lnTo>
                <a:lnTo>
                  <a:pt x="1797" y="3228"/>
                </a:lnTo>
                <a:lnTo>
                  <a:pt x="1944" y="3301"/>
                </a:lnTo>
                <a:lnTo>
                  <a:pt x="2054" y="3412"/>
                </a:lnTo>
                <a:lnTo>
                  <a:pt x="2164" y="3522"/>
                </a:lnTo>
                <a:lnTo>
                  <a:pt x="2201" y="3595"/>
                </a:lnTo>
                <a:lnTo>
                  <a:pt x="2274" y="3632"/>
                </a:lnTo>
                <a:lnTo>
                  <a:pt x="2384" y="3632"/>
                </a:lnTo>
                <a:lnTo>
                  <a:pt x="2458" y="3558"/>
                </a:lnTo>
                <a:lnTo>
                  <a:pt x="2494" y="3448"/>
                </a:lnTo>
                <a:lnTo>
                  <a:pt x="2494" y="3338"/>
                </a:lnTo>
                <a:lnTo>
                  <a:pt x="2421" y="3228"/>
                </a:lnTo>
                <a:lnTo>
                  <a:pt x="2348" y="3155"/>
                </a:lnTo>
                <a:lnTo>
                  <a:pt x="2164" y="2971"/>
                </a:lnTo>
                <a:lnTo>
                  <a:pt x="1981" y="2861"/>
                </a:lnTo>
                <a:lnTo>
                  <a:pt x="1908" y="2825"/>
                </a:lnTo>
                <a:close/>
                <a:moveTo>
                  <a:pt x="1137" y="2311"/>
                </a:moveTo>
                <a:lnTo>
                  <a:pt x="1614" y="2458"/>
                </a:lnTo>
                <a:lnTo>
                  <a:pt x="2054" y="2678"/>
                </a:lnTo>
                <a:lnTo>
                  <a:pt x="2201" y="2751"/>
                </a:lnTo>
                <a:lnTo>
                  <a:pt x="2348" y="2898"/>
                </a:lnTo>
                <a:lnTo>
                  <a:pt x="2458" y="3008"/>
                </a:lnTo>
                <a:lnTo>
                  <a:pt x="2531" y="3191"/>
                </a:lnTo>
                <a:lnTo>
                  <a:pt x="2568" y="3265"/>
                </a:lnTo>
                <a:lnTo>
                  <a:pt x="2568" y="3338"/>
                </a:lnTo>
                <a:lnTo>
                  <a:pt x="2531" y="3485"/>
                </a:lnTo>
                <a:lnTo>
                  <a:pt x="2384" y="3742"/>
                </a:lnTo>
                <a:lnTo>
                  <a:pt x="2274" y="3852"/>
                </a:lnTo>
                <a:lnTo>
                  <a:pt x="2164" y="3962"/>
                </a:lnTo>
                <a:lnTo>
                  <a:pt x="1834" y="3632"/>
                </a:lnTo>
                <a:lnTo>
                  <a:pt x="1541" y="3228"/>
                </a:lnTo>
                <a:lnTo>
                  <a:pt x="1321" y="2788"/>
                </a:lnTo>
                <a:lnTo>
                  <a:pt x="1137" y="2311"/>
                </a:lnTo>
                <a:close/>
                <a:moveTo>
                  <a:pt x="8804" y="514"/>
                </a:moveTo>
                <a:lnTo>
                  <a:pt x="8694" y="2531"/>
                </a:lnTo>
                <a:lnTo>
                  <a:pt x="8657" y="3632"/>
                </a:lnTo>
                <a:lnTo>
                  <a:pt x="8657" y="4549"/>
                </a:lnTo>
                <a:lnTo>
                  <a:pt x="7556" y="3778"/>
                </a:lnTo>
                <a:lnTo>
                  <a:pt x="7043" y="3375"/>
                </a:lnTo>
                <a:lnTo>
                  <a:pt x="6529" y="2971"/>
                </a:lnTo>
                <a:lnTo>
                  <a:pt x="6639" y="2788"/>
                </a:lnTo>
                <a:lnTo>
                  <a:pt x="6713" y="2678"/>
                </a:lnTo>
                <a:lnTo>
                  <a:pt x="7556" y="1798"/>
                </a:lnTo>
                <a:lnTo>
                  <a:pt x="8290" y="991"/>
                </a:lnTo>
                <a:lnTo>
                  <a:pt x="8510" y="734"/>
                </a:lnTo>
                <a:lnTo>
                  <a:pt x="8657" y="624"/>
                </a:lnTo>
                <a:lnTo>
                  <a:pt x="8804" y="514"/>
                </a:lnTo>
                <a:close/>
                <a:moveTo>
                  <a:pt x="660" y="4145"/>
                </a:moveTo>
                <a:lnTo>
                  <a:pt x="880" y="4219"/>
                </a:lnTo>
                <a:lnTo>
                  <a:pt x="1064" y="4255"/>
                </a:lnTo>
                <a:lnTo>
                  <a:pt x="1247" y="4329"/>
                </a:lnTo>
                <a:lnTo>
                  <a:pt x="1357" y="4439"/>
                </a:lnTo>
                <a:lnTo>
                  <a:pt x="1431" y="4585"/>
                </a:lnTo>
                <a:lnTo>
                  <a:pt x="1467" y="4659"/>
                </a:lnTo>
                <a:lnTo>
                  <a:pt x="1467" y="4732"/>
                </a:lnTo>
                <a:lnTo>
                  <a:pt x="1467" y="4805"/>
                </a:lnTo>
                <a:lnTo>
                  <a:pt x="1394" y="4842"/>
                </a:lnTo>
                <a:lnTo>
                  <a:pt x="1284" y="4805"/>
                </a:lnTo>
                <a:lnTo>
                  <a:pt x="1211" y="4769"/>
                </a:lnTo>
                <a:lnTo>
                  <a:pt x="990" y="4585"/>
                </a:lnTo>
                <a:lnTo>
                  <a:pt x="844" y="4402"/>
                </a:lnTo>
                <a:lnTo>
                  <a:pt x="660" y="4145"/>
                </a:lnTo>
                <a:close/>
                <a:moveTo>
                  <a:pt x="3962" y="2935"/>
                </a:moveTo>
                <a:lnTo>
                  <a:pt x="4218" y="3155"/>
                </a:lnTo>
                <a:lnTo>
                  <a:pt x="4035" y="3338"/>
                </a:lnTo>
                <a:lnTo>
                  <a:pt x="2641" y="4659"/>
                </a:lnTo>
                <a:lnTo>
                  <a:pt x="2311" y="5026"/>
                </a:lnTo>
                <a:lnTo>
                  <a:pt x="2054" y="5392"/>
                </a:lnTo>
                <a:lnTo>
                  <a:pt x="1797" y="5172"/>
                </a:lnTo>
                <a:lnTo>
                  <a:pt x="2971" y="4072"/>
                </a:lnTo>
                <a:lnTo>
                  <a:pt x="3485" y="3522"/>
                </a:lnTo>
                <a:lnTo>
                  <a:pt x="3742" y="3265"/>
                </a:lnTo>
                <a:lnTo>
                  <a:pt x="3962" y="2935"/>
                </a:lnTo>
                <a:close/>
                <a:moveTo>
                  <a:pt x="4989" y="5209"/>
                </a:moveTo>
                <a:lnTo>
                  <a:pt x="5356" y="5686"/>
                </a:lnTo>
                <a:lnTo>
                  <a:pt x="5686" y="6199"/>
                </a:lnTo>
                <a:lnTo>
                  <a:pt x="6199" y="7080"/>
                </a:lnTo>
                <a:lnTo>
                  <a:pt x="6199" y="7080"/>
                </a:lnTo>
                <a:lnTo>
                  <a:pt x="5282" y="6640"/>
                </a:lnTo>
                <a:lnTo>
                  <a:pt x="4365" y="6199"/>
                </a:lnTo>
                <a:lnTo>
                  <a:pt x="4512" y="5943"/>
                </a:lnTo>
                <a:lnTo>
                  <a:pt x="4989" y="5209"/>
                </a:lnTo>
                <a:close/>
                <a:moveTo>
                  <a:pt x="4879" y="4695"/>
                </a:moveTo>
                <a:lnTo>
                  <a:pt x="4805" y="4805"/>
                </a:lnTo>
                <a:lnTo>
                  <a:pt x="4218" y="5649"/>
                </a:lnTo>
                <a:lnTo>
                  <a:pt x="3962" y="6053"/>
                </a:lnTo>
                <a:lnTo>
                  <a:pt x="3852" y="6053"/>
                </a:lnTo>
                <a:lnTo>
                  <a:pt x="3778" y="6126"/>
                </a:lnTo>
                <a:lnTo>
                  <a:pt x="3742" y="6199"/>
                </a:lnTo>
                <a:lnTo>
                  <a:pt x="3705" y="6273"/>
                </a:lnTo>
                <a:lnTo>
                  <a:pt x="3742" y="6346"/>
                </a:lnTo>
                <a:lnTo>
                  <a:pt x="3778" y="6493"/>
                </a:lnTo>
                <a:lnTo>
                  <a:pt x="3852" y="6529"/>
                </a:lnTo>
                <a:lnTo>
                  <a:pt x="3925" y="6566"/>
                </a:lnTo>
                <a:lnTo>
                  <a:pt x="3998" y="6566"/>
                </a:lnTo>
                <a:lnTo>
                  <a:pt x="5172" y="7080"/>
                </a:lnTo>
                <a:lnTo>
                  <a:pt x="5722" y="7336"/>
                </a:lnTo>
                <a:lnTo>
                  <a:pt x="6053" y="7447"/>
                </a:lnTo>
                <a:lnTo>
                  <a:pt x="6346" y="7483"/>
                </a:lnTo>
                <a:lnTo>
                  <a:pt x="6419" y="7483"/>
                </a:lnTo>
                <a:lnTo>
                  <a:pt x="6493" y="7447"/>
                </a:lnTo>
                <a:lnTo>
                  <a:pt x="6529" y="7483"/>
                </a:lnTo>
                <a:lnTo>
                  <a:pt x="6603" y="7483"/>
                </a:lnTo>
                <a:lnTo>
                  <a:pt x="6639" y="7447"/>
                </a:lnTo>
                <a:lnTo>
                  <a:pt x="6639" y="7410"/>
                </a:lnTo>
                <a:lnTo>
                  <a:pt x="6566" y="7080"/>
                </a:lnTo>
                <a:lnTo>
                  <a:pt x="6456" y="6750"/>
                </a:lnTo>
                <a:lnTo>
                  <a:pt x="6273" y="6419"/>
                </a:lnTo>
                <a:lnTo>
                  <a:pt x="6089" y="6089"/>
                </a:lnTo>
                <a:lnTo>
                  <a:pt x="5649" y="5429"/>
                </a:lnTo>
                <a:lnTo>
                  <a:pt x="5135" y="4769"/>
                </a:lnTo>
                <a:lnTo>
                  <a:pt x="5062" y="4695"/>
                </a:lnTo>
                <a:close/>
                <a:moveTo>
                  <a:pt x="9757" y="9537"/>
                </a:moveTo>
                <a:lnTo>
                  <a:pt x="9794" y="9647"/>
                </a:lnTo>
                <a:lnTo>
                  <a:pt x="9831" y="9757"/>
                </a:lnTo>
                <a:lnTo>
                  <a:pt x="9867" y="9867"/>
                </a:lnTo>
                <a:lnTo>
                  <a:pt x="9867" y="9978"/>
                </a:lnTo>
                <a:lnTo>
                  <a:pt x="9831" y="10088"/>
                </a:lnTo>
                <a:lnTo>
                  <a:pt x="9794" y="9757"/>
                </a:lnTo>
                <a:lnTo>
                  <a:pt x="9757" y="9537"/>
                </a:lnTo>
                <a:close/>
                <a:moveTo>
                  <a:pt x="8950" y="8877"/>
                </a:moveTo>
                <a:lnTo>
                  <a:pt x="9207" y="9024"/>
                </a:lnTo>
                <a:lnTo>
                  <a:pt x="9207" y="9207"/>
                </a:lnTo>
                <a:lnTo>
                  <a:pt x="9281" y="9391"/>
                </a:lnTo>
                <a:lnTo>
                  <a:pt x="9391" y="9757"/>
                </a:lnTo>
                <a:lnTo>
                  <a:pt x="9574" y="10418"/>
                </a:lnTo>
                <a:lnTo>
                  <a:pt x="9464" y="10491"/>
                </a:lnTo>
                <a:lnTo>
                  <a:pt x="9391" y="10271"/>
                </a:lnTo>
                <a:lnTo>
                  <a:pt x="9281" y="10088"/>
                </a:lnTo>
                <a:lnTo>
                  <a:pt x="8914" y="9281"/>
                </a:lnTo>
                <a:lnTo>
                  <a:pt x="8840" y="9134"/>
                </a:lnTo>
                <a:lnTo>
                  <a:pt x="8767" y="9024"/>
                </a:lnTo>
                <a:lnTo>
                  <a:pt x="8950" y="8877"/>
                </a:lnTo>
                <a:close/>
                <a:moveTo>
                  <a:pt x="8547" y="9244"/>
                </a:moveTo>
                <a:lnTo>
                  <a:pt x="8547" y="9281"/>
                </a:lnTo>
                <a:lnTo>
                  <a:pt x="8657" y="9281"/>
                </a:lnTo>
                <a:lnTo>
                  <a:pt x="8694" y="9244"/>
                </a:lnTo>
                <a:lnTo>
                  <a:pt x="8657" y="9354"/>
                </a:lnTo>
                <a:lnTo>
                  <a:pt x="8657" y="9464"/>
                </a:lnTo>
                <a:lnTo>
                  <a:pt x="8767" y="9721"/>
                </a:lnTo>
                <a:lnTo>
                  <a:pt x="9024" y="10198"/>
                </a:lnTo>
                <a:lnTo>
                  <a:pt x="9170" y="10528"/>
                </a:lnTo>
                <a:lnTo>
                  <a:pt x="8804" y="10234"/>
                </a:lnTo>
                <a:lnTo>
                  <a:pt x="8804" y="10198"/>
                </a:lnTo>
                <a:lnTo>
                  <a:pt x="8767" y="9904"/>
                </a:lnTo>
                <a:lnTo>
                  <a:pt x="8657" y="9611"/>
                </a:lnTo>
                <a:lnTo>
                  <a:pt x="8584" y="9464"/>
                </a:lnTo>
                <a:lnTo>
                  <a:pt x="8474" y="9317"/>
                </a:lnTo>
                <a:lnTo>
                  <a:pt x="8547" y="9244"/>
                </a:lnTo>
                <a:close/>
                <a:moveTo>
                  <a:pt x="9464" y="10601"/>
                </a:moveTo>
                <a:lnTo>
                  <a:pt x="9574" y="10638"/>
                </a:lnTo>
                <a:lnTo>
                  <a:pt x="9464" y="10638"/>
                </a:lnTo>
                <a:lnTo>
                  <a:pt x="9464" y="10601"/>
                </a:lnTo>
                <a:close/>
                <a:moveTo>
                  <a:pt x="8877" y="8510"/>
                </a:moveTo>
                <a:lnTo>
                  <a:pt x="8584" y="8730"/>
                </a:lnTo>
                <a:lnTo>
                  <a:pt x="8327" y="8914"/>
                </a:lnTo>
                <a:lnTo>
                  <a:pt x="8143" y="9171"/>
                </a:lnTo>
                <a:lnTo>
                  <a:pt x="8070" y="9354"/>
                </a:lnTo>
                <a:lnTo>
                  <a:pt x="7997" y="9501"/>
                </a:lnTo>
                <a:lnTo>
                  <a:pt x="7997" y="9647"/>
                </a:lnTo>
                <a:lnTo>
                  <a:pt x="8033" y="9831"/>
                </a:lnTo>
                <a:lnTo>
                  <a:pt x="8070" y="9978"/>
                </a:lnTo>
                <a:lnTo>
                  <a:pt x="8143" y="10088"/>
                </a:lnTo>
                <a:lnTo>
                  <a:pt x="8363" y="10344"/>
                </a:lnTo>
                <a:lnTo>
                  <a:pt x="8584" y="10564"/>
                </a:lnTo>
                <a:lnTo>
                  <a:pt x="8914" y="10785"/>
                </a:lnTo>
                <a:lnTo>
                  <a:pt x="9244" y="10968"/>
                </a:lnTo>
                <a:lnTo>
                  <a:pt x="9391" y="11041"/>
                </a:lnTo>
                <a:lnTo>
                  <a:pt x="9537" y="11078"/>
                </a:lnTo>
                <a:lnTo>
                  <a:pt x="9684" y="11041"/>
                </a:lnTo>
                <a:lnTo>
                  <a:pt x="9867" y="10968"/>
                </a:lnTo>
                <a:lnTo>
                  <a:pt x="10051" y="10821"/>
                </a:lnTo>
                <a:lnTo>
                  <a:pt x="10234" y="10601"/>
                </a:lnTo>
                <a:lnTo>
                  <a:pt x="10271" y="10491"/>
                </a:lnTo>
                <a:lnTo>
                  <a:pt x="10271" y="10381"/>
                </a:lnTo>
                <a:lnTo>
                  <a:pt x="10271" y="10271"/>
                </a:lnTo>
                <a:lnTo>
                  <a:pt x="10198" y="10161"/>
                </a:lnTo>
                <a:lnTo>
                  <a:pt x="10198" y="9904"/>
                </a:lnTo>
                <a:lnTo>
                  <a:pt x="10161" y="9684"/>
                </a:lnTo>
                <a:lnTo>
                  <a:pt x="10088" y="9464"/>
                </a:lnTo>
                <a:lnTo>
                  <a:pt x="9977" y="9244"/>
                </a:lnTo>
                <a:lnTo>
                  <a:pt x="9831" y="9060"/>
                </a:lnTo>
                <a:lnTo>
                  <a:pt x="9647" y="8914"/>
                </a:lnTo>
                <a:lnTo>
                  <a:pt x="9464" y="8767"/>
                </a:lnTo>
                <a:lnTo>
                  <a:pt x="9060" y="8510"/>
                </a:lnTo>
                <a:close/>
                <a:moveTo>
                  <a:pt x="2604" y="8510"/>
                </a:moveTo>
                <a:lnTo>
                  <a:pt x="3815" y="9757"/>
                </a:lnTo>
                <a:lnTo>
                  <a:pt x="4292" y="10271"/>
                </a:lnTo>
                <a:lnTo>
                  <a:pt x="3852" y="10344"/>
                </a:lnTo>
                <a:lnTo>
                  <a:pt x="2678" y="10674"/>
                </a:lnTo>
                <a:lnTo>
                  <a:pt x="1577" y="10968"/>
                </a:lnTo>
                <a:lnTo>
                  <a:pt x="1064" y="11115"/>
                </a:lnTo>
                <a:lnTo>
                  <a:pt x="697" y="11188"/>
                </a:lnTo>
                <a:lnTo>
                  <a:pt x="587" y="11188"/>
                </a:lnTo>
                <a:lnTo>
                  <a:pt x="477" y="11151"/>
                </a:lnTo>
                <a:lnTo>
                  <a:pt x="1577" y="9721"/>
                </a:lnTo>
                <a:lnTo>
                  <a:pt x="1908" y="9317"/>
                </a:lnTo>
                <a:lnTo>
                  <a:pt x="2201" y="8914"/>
                </a:lnTo>
                <a:lnTo>
                  <a:pt x="2421" y="8730"/>
                </a:lnTo>
                <a:lnTo>
                  <a:pt x="2604" y="8510"/>
                </a:lnTo>
                <a:close/>
                <a:moveTo>
                  <a:pt x="8914" y="8180"/>
                </a:moveTo>
                <a:lnTo>
                  <a:pt x="9097" y="8217"/>
                </a:lnTo>
                <a:lnTo>
                  <a:pt x="9244" y="8253"/>
                </a:lnTo>
                <a:lnTo>
                  <a:pt x="9574" y="8400"/>
                </a:lnTo>
                <a:lnTo>
                  <a:pt x="9867" y="8584"/>
                </a:lnTo>
                <a:lnTo>
                  <a:pt x="10124" y="8840"/>
                </a:lnTo>
                <a:lnTo>
                  <a:pt x="10308" y="9171"/>
                </a:lnTo>
                <a:lnTo>
                  <a:pt x="10454" y="9464"/>
                </a:lnTo>
                <a:lnTo>
                  <a:pt x="10564" y="9794"/>
                </a:lnTo>
                <a:lnTo>
                  <a:pt x="10601" y="10161"/>
                </a:lnTo>
                <a:lnTo>
                  <a:pt x="10601" y="10528"/>
                </a:lnTo>
                <a:lnTo>
                  <a:pt x="10491" y="10858"/>
                </a:lnTo>
                <a:lnTo>
                  <a:pt x="10491" y="10895"/>
                </a:lnTo>
                <a:lnTo>
                  <a:pt x="10454" y="10858"/>
                </a:lnTo>
                <a:lnTo>
                  <a:pt x="10344" y="10785"/>
                </a:lnTo>
                <a:lnTo>
                  <a:pt x="10271" y="10785"/>
                </a:lnTo>
                <a:lnTo>
                  <a:pt x="10161" y="10821"/>
                </a:lnTo>
                <a:lnTo>
                  <a:pt x="10124" y="10931"/>
                </a:lnTo>
                <a:lnTo>
                  <a:pt x="10088" y="11078"/>
                </a:lnTo>
                <a:lnTo>
                  <a:pt x="10051" y="11188"/>
                </a:lnTo>
                <a:lnTo>
                  <a:pt x="9867" y="11298"/>
                </a:lnTo>
                <a:lnTo>
                  <a:pt x="9794" y="11371"/>
                </a:lnTo>
                <a:lnTo>
                  <a:pt x="9757" y="11445"/>
                </a:lnTo>
                <a:lnTo>
                  <a:pt x="9611" y="11481"/>
                </a:lnTo>
                <a:lnTo>
                  <a:pt x="9464" y="11481"/>
                </a:lnTo>
                <a:lnTo>
                  <a:pt x="9354" y="11445"/>
                </a:lnTo>
                <a:lnTo>
                  <a:pt x="9207" y="11408"/>
                </a:lnTo>
                <a:lnTo>
                  <a:pt x="8620" y="11078"/>
                </a:lnTo>
                <a:lnTo>
                  <a:pt x="8327" y="10895"/>
                </a:lnTo>
                <a:lnTo>
                  <a:pt x="8070" y="10674"/>
                </a:lnTo>
                <a:lnTo>
                  <a:pt x="7850" y="10418"/>
                </a:lnTo>
                <a:lnTo>
                  <a:pt x="7703" y="10124"/>
                </a:lnTo>
                <a:lnTo>
                  <a:pt x="7593" y="9794"/>
                </a:lnTo>
                <a:lnTo>
                  <a:pt x="7593" y="9501"/>
                </a:lnTo>
                <a:lnTo>
                  <a:pt x="7630" y="9171"/>
                </a:lnTo>
                <a:lnTo>
                  <a:pt x="7777" y="8877"/>
                </a:lnTo>
                <a:lnTo>
                  <a:pt x="7960" y="8620"/>
                </a:lnTo>
                <a:lnTo>
                  <a:pt x="8217" y="8400"/>
                </a:lnTo>
                <a:lnTo>
                  <a:pt x="8400" y="8290"/>
                </a:lnTo>
                <a:lnTo>
                  <a:pt x="8584" y="8217"/>
                </a:lnTo>
                <a:lnTo>
                  <a:pt x="8730" y="8180"/>
                </a:lnTo>
                <a:close/>
                <a:moveTo>
                  <a:pt x="8767" y="7777"/>
                </a:moveTo>
                <a:lnTo>
                  <a:pt x="8547" y="7813"/>
                </a:lnTo>
                <a:lnTo>
                  <a:pt x="8363" y="7850"/>
                </a:lnTo>
                <a:lnTo>
                  <a:pt x="8143" y="7960"/>
                </a:lnTo>
                <a:lnTo>
                  <a:pt x="7960" y="8033"/>
                </a:lnTo>
                <a:lnTo>
                  <a:pt x="7777" y="8180"/>
                </a:lnTo>
                <a:lnTo>
                  <a:pt x="7593" y="8364"/>
                </a:lnTo>
                <a:lnTo>
                  <a:pt x="7446" y="8510"/>
                </a:lnTo>
                <a:lnTo>
                  <a:pt x="7336" y="8657"/>
                </a:lnTo>
                <a:lnTo>
                  <a:pt x="7190" y="9024"/>
                </a:lnTo>
                <a:lnTo>
                  <a:pt x="7116" y="9427"/>
                </a:lnTo>
                <a:lnTo>
                  <a:pt x="7116" y="9831"/>
                </a:lnTo>
                <a:lnTo>
                  <a:pt x="7153" y="10051"/>
                </a:lnTo>
                <a:lnTo>
                  <a:pt x="7226" y="10271"/>
                </a:lnTo>
                <a:lnTo>
                  <a:pt x="7336" y="10454"/>
                </a:lnTo>
                <a:lnTo>
                  <a:pt x="7446" y="10638"/>
                </a:lnTo>
                <a:lnTo>
                  <a:pt x="7740" y="11005"/>
                </a:lnTo>
                <a:lnTo>
                  <a:pt x="8107" y="11298"/>
                </a:lnTo>
                <a:lnTo>
                  <a:pt x="8510" y="11555"/>
                </a:lnTo>
                <a:lnTo>
                  <a:pt x="8914" y="11775"/>
                </a:lnTo>
                <a:lnTo>
                  <a:pt x="9134" y="11885"/>
                </a:lnTo>
                <a:lnTo>
                  <a:pt x="9354" y="11958"/>
                </a:lnTo>
                <a:lnTo>
                  <a:pt x="9574" y="11958"/>
                </a:lnTo>
                <a:lnTo>
                  <a:pt x="9757" y="11922"/>
                </a:lnTo>
                <a:lnTo>
                  <a:pt x="9977" y="11848"/>
                </a:lnTo>
                <a:lnTo>
                  <a:pt x="10198" y="11702"/>
                </a:lnTo>
                <a:lnTo>
                  <a:pt x="10381" y="11555"/>
                </a:lnTo>
                <a:lnTo>
                  <a:pt x="10491" y="11371"/>
                </a:lnTo>
                <a:lnTo>
                  <a:pt x="10674" y="11298"/>
                </a:lnTo>
                <a:lnTo>
                  <a:pt x="10784" y="11151"/>
                </a:lnTo>
                <a:lnTo>
                  <a:pt x="10895" y="10968"/>
                </a:lnTo>
                <a:lnTo>
                  <a:pt x="10968" y="10785"/>
                </a:lnTo>
                <a:lnTo>
                  <a:pt x="11005" y="10601"/>
                </a:lnTo>
                <a:lnTo>
                  <a:pt x="11005" y="10381"/>
                </a:lnTo>
                <a:lnTo>
                  <a:pt x="11005" y="10124"/>
                </a:lnTo>
                <a:lnTo>
                  <a:pt x="10968" y="9684"/>
                </a:lnTo>
                <a:lnTo>
                  <a:pt x="10821" y="9207"/>
                </a:lnTo>
                <a:lnTo>
                  <a:pt x="10638" y="8804"/>
                </a:lnTo>
                <a:lnTo>
                  <a:pt x="10491" y="8620"/>
                </a:lnTo>
                <a:lnTo>
                  <a:pt x="10344" y="8437"/>
                </a:lnTo>
                <a:lnTo>
                  <a:pt x="10198" y="8290"/>
                </a:lnTo>
                <a:lnTo>
                  <a:pt x="10014" y="8143"/>
                </a:lnTo>
                <a:lnTo>
                  <a:pt x="9831" y="8033"/>
                </a:lnTo>
                <a:lnTo>
                  <a:pt x="9611" y="7923"/>
                </a:lnTo>
                <a:lnTo>
                  <a:pt x="9427" y="7850"/>
                </a:lnTo>
                <a:lnTo>
                  <a:pt x="9207" y="7813"/>
                </a:lnTo>
                <a:lnTo>
                  <a:pt x="8987" y="7777"/>
                </a:lnTo>
                <a:close/>
                <a:moveTo>
                  <a:pt x="9024" y="0"/>
                </a:moveTo>
                <a:lnTo>
                  <a:pt x="8767" y="37"/>
                </a:lnTo>
                <a:lnTo>
                  <a:pt x="8547" y="110"/>
                </a:lnTo>
                <a:lnTo>
                  <a:pt x="8363" y="257"/>
                </a:lnTo>
                <a:lnTo>
                  <a:pt x="8180" y="440"/>
                </a:lnTo>
                <a:lnTo>
                  <a:pt x="7593" y="1027"/>
                </a:lnTo>
                <a:lnTo>
                  <a:pt x="7006" y="1651"/>
                </a:lnTo>
                <a:lnTo>
                  <a:pt x="6639" y="2054"/>
                </a:lnTo>
                <a:lnTo>
                  <a:pt x="6383" y="2311"/>
                </a:lnTo>
                <a:lnTo>
                  <a:pt x="6199" y="2605"/>
                </a:lnTo>
                <a:lnTo>
                  <a:pt x="5796" y="2201"/>
                </a:lnTo>
                <a:lnTo>
                  <a:pt x="5722" y="2128"/>
                </a:lnTo>
                <a:lnTo>
                  <a:pt x="5502" y="2128"/>
                </a:lnTo>
                <a:lnTo>
                  <a:pt x="5392" y="2201"/>
                </a:lnTo>
                <a:lnTo>
                  <a:pt x="5356" y="2238"/>
                </a:lnTo>
                <a:lnTo>
                  <a:pt x="4915" y="2531"/>
                </a:lnTo>
                <a:lnTo>
                  <a:pt x="4512" y="2898"/>
                </a:lnTo>
                <a:lnTo>
                  <a:pt x="4292" y="2715"/>
                </a:lnTo>
                <a:lnTo>
                  <a:pt x="4072" y="2495"/>
                </a:lnTo>
                <a:lnTo>
                  <a:pt x="3998" y="2458"/>
                </a:lnTo>
                <a:lnTo>
                  <a:pt x="3888" y="2458"/>
                </a:lnTo>
                <a:lnTo>
                  <a:pt x="3815" y="2495"/>
                </a:lnTo>
                <a:lnTo>
                  <a:pt x="3778" y="2568"/>
                </a:lnTo>
                <a:lnTo>
                  <a:pt x="3778" y="2421"/>
                </a:lnTo>
                <a:lnTo>
                  <a:pt x="3778" y="2311"/>
                </a:lnTo>
                <a:lnTo>
                  <a:pt x="3668" y="2128"/>
                </a:lnTo>
                <a:lnTo>
                  <a:pt x="3521" y="1908"/>
                </a:lnTo>
                <a:lnTo>
                  <a:pt x="3338" y="1761"/>
                </a:lnTo>
                <a:lnTo>
                  <a:pt x="3118" y="1614"/>
                </a:lnTo>
                <a:lnTo>
                  <a:pt x="2861" y="1504"/>
                </a:lnTo>
                <a:lnTo>
                  <a:pt x="2458" y="1321"/>
                </a:lnTo>
                <a:lnTo>
                  <a:pt x="2348" y="1321"/>
                </a:lnTo>
                <a:lnTo>
                  <a:pt x="2238" y="1357"/>
                </a:lnTo>
                <a:lnTo>
                  <a:pt x="2201" y="1431"/>
                </a:lnTo>
                <a:lnTo>
                  <a:pt x="2201" y="1504"/>
                </a:lnTo>
                <a:lnTo>
                  <a:pt x="2531" y="2238"/>
                </a:lnTo>
                <a:lnTo>
                  <a:pt x="2678" y="2531"/>
                </a:lnTo>
                <a:lnTo>
                  <a:pt x="2751" y="2678"/>
                </a:lnTo>
                <a:lnTo>
                  <a:pt x="2861" y="2825"/>
                </a:lnTo>
                <a:lnTo>
                  <a:pt x="3008" y="2898"/>
                </a:lnTo>
                <a:lnTo>
                  <a:pt x="3191" y="2935"/>
                </a:lnTo>
                <a:lnTo>
                  <a:pt x="3338" y="2935"/>
                </a:lnTo>
                <a:lnTo>
                  <a:pt x="3485" y="2861"/>
                </a:lnTo>
                <a:lnTo>
                  <a:pt x="3632" y="2788"/>
                </a:lnTo>
                <a:lnTo>
                  <a:pt x="3301" y="3155"/>
                </a:lnTo>
                <a:lnTo>
                  <a:pt x="2971" y="3485"/>
                </a:lnTo>
                <a:lnTo>
                  <a:pt x="2935" y="3412"/>
                </a:lnTo>
                <a:lnTo>
                  <a:pt x="2935" y="3265"/>
                </a:lnTo>
                <a:lnTo>
                  <a:pt x="2898" y="3081"/>
                </a:lnTo>
                <a:lnTo>
                  <a:pt x="2825" y="2825"/>
                </a:lnTo>
                <a:lnTo>
                  <a:pt x="2678" y="2605"/>
                </a:lnTo>
                <a:lnTo>
                  <a:pt x="2458" y="2384"/>
                </a:lnTo>
                <a:lnTo>
                  <a:pt x="2238" y="2238"/>
                </a:lnTo>
                <a:lnTo>
                  <a:pt x="1981" y="2091"/>
                </a:lnTo>
                <a:lnTo>
                  <a:pt x="1687" y="1981"/>
                </a:lnTo>
                <a:lnTo>
                  <a:pt x="1431" y="1908"/>
                </a:lnTo>
                <a:lnTo>
                  <a:pt x="880" y="1834"/>
                </a:lnTo>
                <a:lnTo>
                  <a:pt x="770" y="1834"/>
                </a:lnTo>
                <a:lnTo>
                  <a:pt x="697" y="1871"/>
                </a:lnTo>
                <a:lnTo>
                  <a:pt x="624" y="1944"/>
                </a:lnTo>
                <a:lnTo>
                  <a:pt x="624" y="2054"/>
                </a:lnTo>
                <a:lnTo>
                  <a:pt x="697" y="2384"/>
                </a:lnTo>
                <a:lnTo>
                  <a:pt x="807" y="2751"/>
                </a:lnTo>
                <a:lnTo>
                  <a:pt x="917" y="3045"/>
                </a:lnTo>
                <a:lnTo>
                  <a:pt x="1101" y="3375"/>
                </a:lnTo>
                <a:lnTo>
                  <a:pt x="1284" y="3668"/>
                </a:lnTo>
                <a:lnTo>
                  <a:pt x="1504" y="3925"/>
                </a:lnTo>
                <a:lnTo>
                  <a:pt x="1724" y="4182"/>
                </a:lnTo>
                <a:lnTo>
                  <a:pt x="1981" y="4439"/>
                </a:lnTo>
                <a:lnTo>
                  <a:pt x="2018" y="4439"/>
                </a:lnTo>
                <a:lnTo>
                  <a:pt x="1761" y="4695"/>
                </a:lnTo>
                <a:lnTo>
                  <a:pt x="1761" y="4549"/>
                </a:lnTo>
                <a:lnTo>
                  <a:pt x="1724" y="4402"/>
                </a:lnTo>
                <a:lnTo>
                  <a:pt x="1614" y="4255"/>
                </a:lnTo>
                <a:lnTo>
                  <a:pt x="1467" y="4108"/>
                </a:lnTo>
                <a:lnTo>
                  <a:pt x="1321" y="3998"/>
                </a:lnTo>
                <a:lnTo>
                  <a:pt x="1101" y="3925"/>
                </a:lnTo>
                <a:lnTo>
                  <a:pt x="697" y="3815"/>
                </a:lnTo>
                <a:lnTo>
                  <a:pt x="330" y="3742"/>
                </a:lnTo>
                <a:lnTo>
                  <a:pt x="220" y="3742"/>
                </a:lnTo>
                <a:lnTo>
                  <a:pt x="147" y="3815"/>
                </a:lnTo>
                <a:lnTo>
                  <a:pt x="110" y="3925"/>
                </a:lnTo>
                <a:lnTo>
                  <a:pt x="147" y="3998"/>
                </a:lnTo>
                <a:lnTo>
                  <a:pt x="367" y="4329"/>
                </a:lnTo>
                <a:lnTo>
                  <a:pt x="624" y="4732"/>
                </a:lnTo>
                <a:lnTo>
                  <a:pt x="807" y="4915"/>
                </a:lnTo>
                <a:lnTo>
                  <a:pt x="954" y="5062"/>
                </a:lnTo>
                <a:lnTo>
                  <a:pt x="1137" y="5172"/>
                </a:lnTo>
                <a:lnTo>
                  <a:pt x="1321" y="5246"/>
                </a:lnTo>
                <a:lnTo>
                  <a:pt x="1321" y="5282"/>
                </a:lnTo>
                <a:lnTo>
                  <a:pt x="1394" y="5356"/>
                </a:lnTo>
                <a:lnTo>
                  <a:pt x="1834" y="5759"/>
                </a:lnTo>
                <a:lnTo>
                  <a:pt x="1651" y="6126"/>
                </a:lnTo>
                <a:lnTo>
                  <a:pt x="1504" y="6493"/>
                </a:lnTo>
                <a:lnTo>
                  <a:pt x="1394" y="6896"/>
                </a:lnTo>
                <a:lnTo>
                  <a:pt x="1321" y="6933"/>
                </a:lnTo>
                <a:lnTo>
                  <a:pt x="1321" y="7043"/>
                </a:lnTo>
                <a:lnTo>
                  <a:pt x="1321" y="7153"/>
                </a:lnTo>
                <a:lnTo>
                  <a:pt x="1357" y="7263"/>
                </a:lnTo>
                <a:lnTo>
                  <a:pt x="1431" y="7373"/>
                </a:lnTo>
                <a:lnTo>
                  <a:pt x="1467" y="7410"/>
                </a:lnTo>
                <a:lnTo>
                  <a:pt x="1541" y="7447"/>
                </a:lnTo>
                <a:lnTo>
                  <a:pt x="1651" y="7593"/>
                </a:lnTo>
                <a:lnTo>
                  <a:pt x="2311" y="8217"/>
                </a:lnTo>
                <a:lnTo>
                  <a:pt x="2164" y="8327"/>
                </a:lnTo>
                <a:lnTo>
                  <a:pt x="2018" y="8437"/>
                </a:lnTo>
                <a:lnTo>
                  <a:pt x="1761" y="8694"/>
                </a:lnTo>
                <a:lnTo>
                  <a:pt x="1394" y="9207"/>
                </a:lnTo>
                <a:lnTo>
                  <a:pt x="990" y="9721"/>
                </a:lnTo>
                <a:lnTo>
                  <a:pt x="220" y="10748"/>
                </a:lnTo>
                <a:lnTo>
                  <a:pt x="73" y="10968"/>
                </a:lnTo>
                <a:lnTo>
                  <a:pt x="0" y="11151"/>
                </a:lnTo>
                <a:lnTo>
                  <a:pt x="0" y="11225"/>
                </a:lnTo>
                <a:lnTo>
                  <a:pt x="37" y="11335"/>
                </a:lnTo>
                <a:lnTo>
                  <a:pt x="183" y="11518"/>
                </a:lnTo>
                <a:lnTo>
                  <a:pt x="257" y="11592"/>
                </a:lnTo>
                <a:lnTo>
                  <a:pt x="367" y="11628"/>
                </a:lnTo>
                <a:lnTo>
                  <a:pt x="550" y="11665"/>
                </a:lnTo>
                <a:lnTo>
                  <a:pt x="770" y="11628"/>
                </a:lnTo>
                <a:lnTo>
                  <a:pt x="990" y="11592"/>
                </a:lnTo>
                <a:lnTo>
                  <a:pt x="2348" y="11188"/>
                </a:lnTo>
                <a:lnTo>
                  <a:pt x="3595" y="10821"/>
                </a:lnTo>
                <a:lnTo>
                  <a:pt x="4072" y="10711"/>
                </a:lnTo>
                <a:lnTo>
                  <a:pt x="4292" y="10638"/>
                </a:lnTo>
                <a:lnTo>
                  <a:pt x="4512" y="10491"/>
                </a:lnTo>
                <a:lnTo>
                  <a:pt x="5025" y="11005"/>
                </a:lnTo>
                <a:lnTo>
                  <a:pt x="5539" y="11518"/>
                </a:lnTo>
                <a:lnTo>
                  <a:pt x="6089" y="11995"/>
                </a:lnTo>
                <a:lnTo>
                  <a:pt x="6676" y="12398"/>
                </a:lnTo>
                <a:lnTo>
                  <a:pt x="7006" y="12619"/>
                </a:lnTo>
                <a:lnTo>
                  <a:pt x="7373" y="12802"/>
                </a:lnTo>
                <a:lnTo>
                  <a:pt x="7740" y="12985"/>
                </a:lnTo>
                <a:lnTo>
                  <a:pt x="8070" y="13132"/>
                </a:lnTo>
                <a:lnTo>
                  <a:pt x="8474" y="13242"/>
                </a:lnTo>
                <a:lnTo>
                  <a:pt x="8840" y="13352"/>
                </a:lnTo>
                <a:lnTo>
                  <a:pt x="9207" y="13426"/>
                </a:lnTo>
                <a:lnTo>
                  <a:pt x="9611" y="13499"/>
                </a:lnTo>
                <a:lnTo>
                  <a:pt x="9977" y="13536"/>
                </a:lnTo>
                <a:lnTo>
                  <a:pt x="10381" y="13572"/>
                </a:lnTo>
                <a:lnTo>
                  <a:pt x="11115" y="13536"/>
                </a:lnTo>
                <a:lnTo>
                  <a:pt x="11812" y="13426"/>
                </a:lnTo>
                <a:lnTo>
                  <a:pt x="12215" y="13316"/>
                </a:lnTo>
                <a:lnTo>
                  <a:pt x="12362" y="13279"/>
                </a:lnTo>
                <a:lnTo>
                  <a:pt x="12435" y="13279"/>
                </a:lnTo>
                <a:lnTo>
                  <a:pt x="12435" y="13316"/>
                </a:lnTo>
                <a:lnTo>
                  <a:pt x="12509" y="13352"/>
                </a:lnTo>
                <a:lnTo>
                  <a:pt x="12545" y="13352"/>
                </a:lnTo>
                <a:lnTo>
                  <a:pt x="12582" y="13316"/>
                </a:lnTo>
                <a:lnTo>
                  <a:pt x="12619" y="13279"/>
                </a:lnTo>
                <a:lnTo>
                  <a:pt x="12655" y="13169"/>
                </a:lnTo>
                <a:lnTo>
                  <a:pt x="12655" y="13022"/>
                </a:lnTo>
                <a:lnTo>
                  <a:pt x="12545" y="12949"/>
                </a:lnTo>
                <a:lnTo>
                  <a:pt x="12435" y="12912"/>
                </a:lnTo>
                <a:lnTo>
                  <a:pt x="12178" y="12912"/>
                </a:lnTo>
                <a:lnTo>
                  <a:pt x="11702" y="13022"/>
                </a:lnTo>
                <a:lnTo>
                  <a:pt x="11188" y="13095"/>
                </a:lnTo>
                <a:lnTo>
                  <a:pt x="10748" y="13132"/>
                </a:lnTo>
                <a:lnTo>
                  <a:pt x="10308" y="13095"/>
                </a:lnTo>
                <a:lnTo>
                  <a:pt x="9867" y="13095"/>
                </a:lnTo>
                <a:lnTo>
                  <a:pt x="9464" y="13022"/>
                </a:lnTo>
                <a:lnTo>
                  <a:pt x="9024" y="12949"/>
                </a:lnTo>
                <a:lnTo>
                  <a:pt x="8584" y="12802"/>
                </a:lnTo>
                <a:lnTo>
                  <a:pt x="8180" y="12655"/>
                </a:lnTo>
                <a:lnTo>
                  <a:pt x="7777" y="12509"/>
                </a:lnTo>
                <a:lnTo>
                  <a:pt x="7300" y="12252"/>
                </a:lnTo>
                <a:lnTo>
                  <a:pt x="6860" y="11958"/>
                </a:lnTo>
                <a:lnTo>
                  <a:pt x="6419" y="11628"/>
                </a:lnTo>
                <a:lnTo>
                  <a:pt x="6016" y="11298"/>
                </a:lnTo>
                <a:lnTo>
                  <a:pt x="5246" y="10564"/>
                </a:lnTo>
                <a:lnTo>
                  <a:pt x="4512" y="9794"/>
                </a:lnTo>
                <a:lnTo>
                  <a:pt x="3008" y="8290"/>
                </a:lnTo>
                <a:lnTo>
                  <a:pt x="2274" y="7520"/>
                </a:lnTo>
                <a:lnTo>
                  <a:pt x="2091" y="7300"/>
                </a:lnTo>
                <a:lnTo>
                  <a:pt x="1871" y="7080"/>
                </a:lnTo>
                <a:lnTo>
                  <a:pt x="1944" y="6713"/>
                </a:lnTo>
                <a:lnTo>
                  <a:pt x="2054" y="6383"/>
                </a:lnTo>
                <a:lnTo>
                  <a:pt x="2238" y="6053"/>
                </a:lnTo>
                <a:lnTo>
                  <a:pt x="2421" y="5722"/>
                </a:lnTo>
                <a:lnTo>
                  <a:pt x="2641" y="5429"/>
                </a:lnTo>
                <a:lnTo>
                  <a:pt x="2898" y="5172"/>
                </a:lnTo>
                <a:lnTo>
                  <a:pt x="3411" y="4622"/>
                </a:lnTo>
                <a:lnTo>
                  <a:pt x="4475" y="3558"/>
                </a:lnTo>
                <a:lnTo>
                  <a:pt x="5025" y="3045"/>
                </a:lnTo>
                <a:lnTo>
                  <a:pt x="5246" y="2825"/>
                </a:lnTo>
                <a:lnTo>
                  <a:pt x="5392" y="2678"/>
                </a:lnTo>
                <a:lnTo>
                  <a:pt x="5502" y="2605"/>
                </a:lnTo>
                <a:lnTo>
                  <a:pt x="5612" y="2715"/>
                </a:lnTo>
                <a:lnTo>
                  <a:pt x="5392" y="2825"/>
                </a:lnTo>
                <a:lnTo>
                  <a:pt x="5246" y="2971"/>
                </a:lnTo>
                <a:lnTo>
                  <a:pt x="4952" y="3301"/>
                </a:lnTo>
                <a:lnTo>
                  <a:pt x="4805" y="3485"/>
                </a:lnTo>
                <a:lnTo>
                  <a:pt x="4695" y="3668"/>
                </a:lnTo>
                <a:lnTo>
                  <a:pt x="4585" y="3888"/>
                </a:lnTo>
                <a:lnTo>
                  <a:pt x="4585" y="3962"/>
                </a:lnTo>
                <a:lnTo>
                  <a:pt x="4622" y="4072"/>
                </a:lnTo>
                <a:lnTo>
                  <a:pt x="4659" y="4145"/>
                </a:lnTo>
                <a:lnTo>
                  <a:pt x="4732" y="4145"/>
                </a:lnTo>
                <a:lnTo>
                  <a:pt x="4915" y="4035"/>
                </a:lnTo>
                <a:lnTo>
                  <a:pt x="5025" y="3888"/>
                </a:lnTo>
                <a:lnTo>
                  <a:pt x="5209" y="3558"/>
                </a:lnTo>
                <a:lnTo>
                  <a:pt x="5502" y="3228"/>
                </a:lnTo>
                <a:lnTo>
                  <a:pt x="5759" y="2898"/>
                </a:lnTo>
                <a:lnTo>
                  <a:pt x="6016" y="3118"/>
                </a:lnTo>
                <a:lnTo>
                  <a:pt x="5832" y="3301"/>
                </a:lnTo>
                <a:lnTo>
                  <a:pt x="5612" y="3522"/>
                </a:lnTo>
                <a:lnTo>
                  <a:pt x="5466" y="3742"/>
                </a:lnTo>
                <a:lnTo>
                  <a:pt x="5356" y="3962"/>
                </a:lnTo>
                <a:lnTo>
                  <a:pt x="5319" y="4072"/>
                </a:lnTo>
                <a:lnTo>
                  <a:pt x="5392" y="4182"/>
                </a:lnTo>
                <a:lnTo>
                  <a:pt x="5502" y="4219"/>
                </a:lnTo>
                <a:lnTo>
                  <a:pt x="5539" y="4219"/>
                </a:lnTo>
                <a:lnTo>
                  <a:pt x="5612" y="4182"/>
                </a:lnTo>
                <a:lnTo>
                  <a:pt x="5796" y="3998"/>
                </a:lnTo>
                <a:lnTo>
                  <a:pt x="5942" y="3778"/>
                </a:lnTo>
                <a:lnTo>
                  <a:pt x="6089" y="3558"/>
                </a:lnTo>
                <a:lnTo>
                  <a:pt x="6199" y="3301"/>
                </a:lnTo>
                <a:lnTo>
                  <a:pt x="6309" y="3375"/>
                </a:lnTo>
                <a:lnTo>
                  <a:pt x="6456" y="3485"/>
                </a:lnTo>
                <a:lnTo>
                  <a:pt x="6346" y="3595"/>
                </a:lnTo>
                <a:lnTo>
                  <a:pt x="6236" y="3705"/>
                </a:lnTo>
                <a:lnTo>
                  <a:pt x="6089" y="3962"/>
                </a:lnTo>
                <a:lnTo>
                  <a:pt x="5869" y="4255"/>
                </a:lnTo>
                <a:lnTo>
                  <a:pt x="5796" y="4402"/>
                </a:lnTo>
                <a:lnTo>
                  <a:pt x="5722" y="4585"/>
                </a:lnTo>
                <a:lnTo>
                  <a:pt x="5722" y="4622"/>
                </a:lnTo>
                <a:lnTo>
                  <a:pt x="5722" y="4695"/>
                </a:lnTo>
                <a:lnTo>
                  <a:pt x="5796" y="4732"/>
                </a:lnTo>
                <a:lnTo>
                  <a:pt x="5906" y="4769"/>
                </a:lnTo>
                <a:lnTo>
                  <a:pt x="6016" y="4695"/>
                </a:lnTo>
                <a:lnTo>
                  <a:pt x="6126" y="4585"/>
                </a:lnTo>
                <a:lnTo>
                  <a:pt x="6199" y="4439"/>
                </a:lnTo>
                <a:lnTo>
                  <a:pt x="6383" y="4145"/>
                </a:lnTo>
                <a:lnTo>
                  <a:pt x="6456" y="3962"/>
                </a:lnTo>
                <a:lnTo>
                  <a:pt x="6603" y="3632"/>
                </a:lnTo>
                <a:lnTo>
                  <a:pt x="7300" y="4145"/>
                </a:lnTo>
                <a:lnTo>
                  <a:pt x="7116" y="4292"/>
                </a:lnTo>
                <a:lnTo>
                  <a:pt x="6933" y="4439"/>
                </a:lnTo>
                <a:lnTo>
                  <a:pt x="6713" y="4695"/>
                </a:lnTo>
                <a:lnTo>
                  <a:pt x="6529" y="5026"/>
                </a:lnTo>
                <a:lnTo>
                  <a:pt x="6529" y="5099"/>
                </a:lnTo>
                <a:lnTo>
                  <a:pt x="6529" y="5172"/>
                </a:lnTo>
                <a:lnTo>
                  <a:pt x="6566" y="5209"/>
                </a:lnTo>
                <a:lnTo>
                  <a:pt x="6639" y="5246"/>
                </a:lnTo>
                <a:lnTo>
                  <a:pt x="6676" y="5282"/>
                </a:lnTo>
                <a:lnTo>
                  <a:pt x="6749" y="5282"/>
                </a:lnTo>
                <a:lnTo>
                  <a:pt x="6823" y="5246"/>
                </a:lnTo>
                <a:lnTo>
                  <a:pt x="6860" y="5172"/>
                </a:lnTo>
                <a:lnTo>
                  <a:pt x="7153" y="4695"/>
                </a:lnTo>
                <a:lnTo>
                  <a:pt x="7410" y="4255"/>
                </a:lnTo>
                <a:lnTo>
                  <a:pt x="7740" y="4475"/>
                </a:lnTo>
                <a:lnTo>
                  <a:pt x="7483" y="4732"/>
                </a:lnTo>
                <a:lnTo>
                  <a:pt x="7116" y="5136"/>
                </a:lnTo>
                <a:lnTo>
                  <a:pt x="7080" y="5209"/>
                </a:lnTo>
                <a:lnTo>
                  <a:pt x="7043" y="5246"/>
                </a:lnTo>
                <a:lnTo>
                  <a:pt x="7080" y="5319"/>
                </a:lnTo>
                <a:lnTo>
                  <a:pt x="7116" y="5356"/>
                </a:lnTo>
                <a:lnTo>
                  <a:pt x="7190" y="5392"/>
                </a:lnTo>
                <a:lnTo>
                  <a:pt x="7263" y="5429"/>
                </a:lnTo>
                <a:lnTo>
                  <a:pt x="7336" y="5429"/>
                </a:lnTo>
                <a:lnTo>
                  <a:pt x="7373" y="5356"/>
                </a:lnTo>
                <a:lnTo>
                  <a:pt x="7556" y="5172"/>
                </a:lnTo>
                <a:lnTo>
                  <a:pt x="7740" y="4989"/>
                </a:lnTo>
                <a:lnTo>
                  <a:pt x="7813" y="4805"/>
                </a:lnTo>
                <a:lnTo>
                  <a:pt x="7850" y="4695"/>
                </a:lnTo>
                <a:lnTo>
                  <a:pt x="7887" y="4585"/>
                </a:lnTo>
                <a:lnTo>
                  <a:pt x="8474" y="4989"/>
                </a:lnTo>
                <a:lnTo>
                  <a:pt x="8107" y="5319"/>
                </a:lnTo>
                <a:lnTo>
                  <a:pt x="7813" y="5722"/>
                </a:lnTo>
                <a:lnTo>
                  <a:pt x="7777" y="5796"/>
                </a:lnTo>
                <a:lnTo>
                  <a:pt x="7777" y="5833"/>
                </a:lnTo>
                <a:lnTo>
                  <a:pt x="7813" y="5943"/>
                </a:lnTo>
                <a:lnTo>
                  <a:pt x="7887" y="5979"/>
                </a:lnTo>
                <a:lnTo>
                  <a:pt x="7997" y="5979"/>
                </a:lnTo>
                <a:lnTo>
                  <a:pt x="8033" y="5943"/>
                </a:lnTo>
                <a:lnTo>
                  <a:pt x="8327" y="5502"/>
                </a:lnTo>
                <a:lnTo>
                  <a:pt x="8584" y="5062"/>
                </a:lnTo>
                <a:lnTo>
                  <a:pt x="9024" y="5356"/>
                </a:lnTo>
                <a:lnTo>
                  <a:pt x="8767" y="5612"/>
                </a:lnTo>
                <a:lnTo>
                  <a:pt x="8584" y="5796"/>
                </a:lnTo>
                <a:lnTo>
                  <a:pt x="8510" y="5906"/>
                </a:lnTo>
                <a:lnTo>
                  <a:pt x="8474" y="6053"/>
                </a:lnTo>
                <a:lnTo>
                  <a:pt x="8253" y="6383"/>
                </a:lnTo>
                <a:lnTo>
                  <a:pt x="8217" y="6456"/>
                </a:lnTo>
                <a:lnTo>
                  <a:pt x="8253" y="6566"/>
                </a:lnTo>
                <a:lnTo>
                  <a:pt x="8290" y="6603"/>
                </a:lnTo>
                <a:lnTo>
                  <a:pt x="8363" y="6640"/>
                </a:lnTo>
                <a:lnTo>
                  <a:pt x="8474" y="6640"/>
                </a:lnTo>
                <a:lnTo>
                  <a:pt x="8547" y="6566"/>
                </a:lnTo>
                <a:lnTo>
                  <a:pt x="8804" y="6199"/>
                </a:lnTo>
                <a:lnTo>
                  <a:pt x="8877" y="6126"/>
                </a:lnTo>
                <a:lnTo>
                  <a:pt x="8950" y="6016"/>
                </a:lnTo>
                <a:lnTo>
                  <a:pt x="9097" y="5796"/>
                </a:lnTo>
                <a:lnTo>
                  <a:pt x="9244" y="5539"/>
                </a:lnTo>
                <a:lnTo>
                  <a:pt x="9537" y="5722"/>
                </a:lnTo>
                <a:lnTo>
                  <a:pt x="9354" y="5906"/>
                </a:lnTo>
                <a:lnTo>
                  <a:pt x="9207" y="6126"/>
                </a:lnTo>
                <a:lnTo>
                  <a:pt x="8950" y="6419"/>
                </a:lnTo>
                <a:lnTo>
                  <a:pt x="8877" y="6566"/>
                </a:lnTo>
                <a:lnTo>
                  <a:pt x="8840" y="6750"/>
                </a:lnTo>
                <a:lnTo>
                  <a:pt x="8914" y="6823"/>
                </a:lnTo>
                <a:lnTo>
                  <a:pt x="8950" y="6860"/>
                </a:lnTo>
                <a:lnTo>
                  <a:pt x="8987" y="6860"/>
                </a:lnTo>
                <a:lnTo>
                  <a:pt x="9134" y="6786"/>
                </a:lnTo>
                <a:lnTo>
                  <a:pt x="9244" y="6640"/>
                </a:lnTo>
                <a:lnTo>
                  <a:pt x="9391" y="6383"/>
                </a:lnTo>
                <a:lnTo>
                  <a:pt x="9537" y="6126"/>
                </a:lnTo>
                <a:lnTo>
                  <a:pt x="9721" y="5869"/>
                </a:lnTo>
                <a:lnTo>
                  <a:pt x="10198" y="6236"/>
                </a:lnTo>
                <a:lnTo>
                  <a:pt x="10051" y="6419"/>
                </a:lnTo>
                <a:lnTo>
                  <a:pt x="9867" y="6640"/>
                </a:lnTo>
                <a:lnTo>
                  <a:pt x="9684" y="6860"/>
                </a:lnTo>
                <a:lnTo>
                  <a:pt x="9611" y="7006"/>
                </a:lnTo>
                <a:lnTo>
                  <a:pt x="9574" y="7116"/>
                </a:lnTo>
                <a:lnTo>
                  <a:pt x="9574" y="7190"/>
                </a:lnTo>
                <a:lnTo>
                  <a:pt x="9611" y="7263"/>
                </a:lnTo>
                <a:lnTo>
                  <a:pt x="9757" y="7263"/>
                </a:lnTo>
                <a:lnTo>
                  <a:pt x="9867" y="7190"/>
                </a:lnTo>
                <a:lnTo>
                  <a:pt x="9941" y="7080"/>
                </a:lnTo>
                <a:lnTo>
                  <a:pt x="10124" y="6823"/>
                </a:lnTo>
                <a:lnTo>
                  <a:pt x="10271" y="6603"/>
                </a:lnTo>
                <a:lnTo>
                  <a:pt x="10381" y="6383"/>
                </a:lnTo>
                <a:lnTo>
                  <a:pt x="10895" y="6823"/>
                </a:lnTo>
                <a:lnTo>
                  <a:pt x="10931" y="6860"/>
                </a:lnTo>
                <a:lnTo>
                  <a:pt x="10638" y="7226"/>
                </a:lnTo>
                <a:lnTo>
                  <a:pt x="10381" y="7593"/>
                </a:lnTo>
                <a:lnTo>
                  <a:pt x="10271" y="7703"/>
                </a:lnTo>
                <a:lnTo>
                  <a:pt x="10271" y="7777"/>
                </a:lnTo>
                <a:lnTo>
                  <a:pt x="10271" y="7813"/>
                </a:lnTo>
                <a:lnTo>
                  <a:pt x="10344" y="7923"/>
                </a:lnTo>
                <a:lnTo>
                  <a:pt x="10418" y="7960"/>
                </a:lnTo>
                <a:lnTo>
                  <a:pt x="10491" y="7923"/>
                </a:lnTo>
                <a:lnTo>
                  <a:pt x="10528" y="7887"/>
                </a:lnTo>
                <a:lnTo>
                  <a:pt x="10821" y="7483"/>
                </a:lnTo>
                <a:lnTo>
                  <a:pt x="11115" y="7043"/>
                </a:lnTo>
                <a:lnTo>
                  <a:pt x="11445" y="7447"/>
                </a:lnTo>
                <a:lnTo>
                  <a:pt x="11298" y="7703"/>
                </a:lnTo>
                <a:lnTo>
                  <a:pt x="11151" y="7960"/>
                </a:lnTo>
                <a:lnTo>
                  <a:pt x="10968" y="8253"/>
                </a:lnTo>
                <a:lnTo>
                  <a:pt x="10931" y="8437"/>
                </a:lnTo>
                <a:lnTo>
                  <a:pt x="10931" y="8510"/>
                </a:lnTo>
                <a:lnTo>
                  <a:pt x="10931" y="8584"/>
                </a:lnTo>
                <a:lnTo>
                  <a:pt x="10968" y="8657"/>
                </a:lnTo>
                <a:lnTo>
                  <a:pt x="11041" y="8657"/>
                </a:lnTo>
                <a:lnTo>
                  <a:pt x="11188" y="8584"/>
                </a:lnTo>
                <a:lnTo>
                  <a:pt x="11261" y="8474"/>
                </a:lnTo>
                <a:lnTo>
                  <a:pt x="11408" y="8180"/>
                </a:lnTo>
                <a:lnTo>
                  <a:pt x="11628" y="7703"/>
                </a:lnTo>
                <a:lnTo>
                  <a:pt x="11812" y="7997"/>
                </a:lnTo>
                <a:lnTo>
                  <a:pt x="11995" y="8290"/>
                </a:lnTo>
                <a:lnTo>
                  <a:pt x="11812" y="8694"/>
                </a:lnTo>
                <a:lnTo>
                  <a:pt x="11628" y="9097"/>
                </a:lnTo>
                <a:lnTo>
                  <a:pt x="11518" y="9097"/>
                </a:lnTo>
                <a:lnTo>
                  <a:pt x="11408" y="9317"/>
                </a:lnTo>
                <a:lnTo>
                  <a:pt x="11335" y="9501"/>
                </a:lnTo>
                <a:lnTo>
                  <a:pt x="11335" y="9574"/>
                </a:lnTo>
                <a:lnTo>
                  <a:pt x="11335" y="9647"/>
                </a:lnTo>
                <a:lnTo>
                  <a:pt x="11408" y="9721"/>
                </a:lnTo>
                <a:lnTo>
                  <a:pt x="11591" y="9721"/>
                </a:lnTo>
                <a:lnTo>
                  <a:pt x="11628" y="9684"/>
                </a:lnTo>
                <a:lnTo>
                  <a:pt x="11812" y="9427"/>
                </a:lnTo>
                <a:lnTo>
                  <a:pt x="11958" y="9171"/>
                </a:lnTo>
                <a:lnTo>
                  <a:pt x="12105" y="8914"/>
                </a:lnTo>
                <a:lnTo>
                  <a:pt x="12178" y="8657"/>
                </a:lnTo>
                <a:lnTo>
                  <a:pt x="12325" y="9024"/>
                </a:lnTo>
                <a:lnTo>
                  <a:pt x="12472" y="9427"/>
                </a:lnTo>
                <a:lnTo>
                  <a:pt x="12068" y="10088"/>
                </a:lnTo>
                <a:lnTo>
                  <a:pt x="11995" y="10088"/>
                </a:lnTo>
                <a:lnTo>
                  <a:pt x="11922" y="10271"/>
                </a:lnTo>
                <a:lnTo>
                  <a:pt x="11848" y="10418"/>
                </a:lnTo>
                <a:lnTo>
                  <a:pt x="11848" y="10491"/>
                </a:lnTo>
                <a:lnTo>
                  <a:pt x="11848" y="10528"/>
                </a:lnTo>
                <a:lnTo>
                  <a:pt x="11922" y="10601"/>
                </a:lnTo>
                <a:lnTo>
                  <a:pt x="12068" y="10601"/>
                </a:lnTo>
                <a:lnTo>
                  <a:pt x="12142" y="10564"/>
                </a:lnTo>
                <a:lnTo>
                  <a:pt x="12362" y="10198"/>
                </a:lnTo>
                <a:lnTo>
                  <a:pt x="12582" y="9831"/>
                </a:lnTo>
                <a:lnTo>
                  <a:pt x="12692" y="10454"/>
                </a:lnTo>
                <a:lnTo>
                  <a:pt x="12509" y="10638"/>
                </a:lnTo>
                <a:lnTo>
                  <a:pt x="12362" y="10858"/>
                </a:lnTo>
                <a:lnTo>
                  <a:pt x="12215" y="11078"/>
                </a:lnTo>
                <a:lnTo>
                  <a:pt x="12178" y="11225"/>
                </a:lnTo>
                <a:lnTo>
                  <a:pt x="12178" y="11371"/>
                </a:lnTo>
                <a:lnTo>
                  <a:pt x="12215" y="11408"/>
                </a:lnTo>
                <a:lnTo>
                  <a:pt x="12252" y="11408"/>
                </a:lnTo>
                <a:lnTo>
                  <a:pt x="12362" y="11371"/>
                </a:lnTo>
                <a:lnTo>
                  <a:pt x="12472" y="11298"/>
                </a:lnTo>
                <a:lnTo>
                  <a:pt x="12582" y="11078"/>
                </a:lnTo>
                <a:lnTo>
                  <a:pt x="12692" y="10858"/>
                </a:lnTo>
                <a:lnTo>
                  <a:pt x="12729" y="11188"/>
                </a:lnTo>
                <a:lnTo>
                  <a:pt x="12655" y="11775"/>
                </a:lnTo>
                <a:lnTo>
                  <a:pt x="12509" y="11922"/>
                </a:lnTo>
                <a:lnTo>
                  <a:pt x="12362" y="12068"/>
                </a:lnTo>
                <a:lnTo>
                  <a:pt x="12325" y="12215"/>
                </a:lnTo>
                <a:lnTo>
                  <a:pt x="12325" y="12288"/>
                </a:lnTo>
                <a:lnTo>
                  <a:pt x="12362" y="12362"/>
                </a:lnTo>
                <a:lnTo>
                  <a:pt x="12435" y="12398"/>
                </a:lnTo>
                <a:lnTo>
                  <a:pt x="12472" y="12398"/>
                </a:lnTo>
                <a:lnTo>
                  <a:pt x="12619" y="12288"/>
                </a:lnTo>
                <a:lnTo>
                  <a:pt x="12655" y="12655"/>
                </a:lnTo>
                <a:lnTo>
                  <a:pt x="12692" y="12692"/>
                </a:lnTo>
                <a:lnTo>
                  <a:pt x="12729" y="12655"/>
                </a:lnTo>
                <a:lnTo>
                  <a:pt x="12802" y="12545"/>
                </a:lnTo>
                <a:lnTo>
                  <a:pt x="12912" y="12398"/>
                </a:lnTo>
                <a:lnTo>
                  <a:pt x="13022" y="12068"/>
                </a:lnTo>
                <a:lnTo>
                  <a:pt x="13095" y="11738"/>
                </a:lnTo>
                <a:lnTo>
                  <a:pt x="13132" y="11408"/>
                </a:lnTo>
                <a:lnTo>
                  <a:pt x="13132" y="11005"/>
                </a:lnTo>
                <a:lnTo>
                  <a:pt x="13132" y="10638"/>
                </a:lnTo>
                <a:lnTo>
                  <a:pt x="13095" y="10234"/>
                </a:lnTo>
                <a:lnTo>
                  <a:pt x="13022" y="9867"/>
                </a:lnTo>
                <a:lnTo>
                  <a:pt x="12949" y="9464"/>
                </a:lnTo>
                <a:lnTo>
                  <a:pt x="12839" y="9060"/>
                </a:lnTo>
                <a:lnTo>
                  <a:pt x="12692" y="8694"/>
                </a:lnTo>
                <a:lnTo>
                  <a:pt x="12545" y="8327"/>
                </a:lnTo>
                <a:lnTo>
                  <a:pt x="12325" y="7960"/>
                </a:lnTo>
                <a:lnTo>
                  <a:pt x="12142" y="7630"/>
                </a:lnTo>
                <a:lnTo>
                  <a:pt x="11885" y="7300"/>
                </a:lnTo>
                <a:lnTo>
                  <a:pt x="11628" y="6970"/>
                </a:lnTo>
                <a:lnTo>
                  <a:pt x="11335" y="6640"/>
                </a:lnTo>
                <a:lnTo>
                  <a:pt x="11041" y="6346"/>
                </a:lnTo>
                <a:lnTo>
                  <a:pt x="10344" y="5759"/>
                </a:lnTo>
                <a:lnTo>
                  <a:pt x="9647" y="5246"/>
                </a:lnTo>
                <a:lnTo>
                  <a:pt x="8914" y="4732"/>
                </a:lnTo>
                <a:lnTo>
                  <a:pt x="8987" y="4439"/>
                </a:lnTo>
                <a:lnTo>
                  <a:pt x="9024" y="4182"/>
                </a:lnTo>
                <a:lnTo>
                  <a:pt x="9060" y="3558"/>
                </a:lnTo>
                <a:lnTo>
                  <a:pt x="9097" y="2898"/>
                </a:lnTo>
                <a:lnTo>
                  <a:pt x="9281" y="220"/>
                </a:lnTo>
                <a:lnTo>
                  <a:pt x="9244" y="110"/>
                </a:lnTo>
                <a:lnTo>
                  <a:pt x="9207" y="37"/>
                </a:lnTo>
                <a:lnTo>
                  <a:pt x="9097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307" name="Google Shape;307;p17"/>
          <p:cNvSpPr/>
          <p:nvPr/>
        </p:nvSpPr>
        <p:spPr>
          <a:xfrm>
            <a:off x="1706532" y="4533962"/>
            <a:ext cx="521292" cy="538992"/>
          </a:xfrm>
          <a:custGeom>
            <a:avLst/>
            <a:gdLst/>
            <a:ahLst/>
            <a:cxnLst/>
            <a:rect l="l" t="t" r="r" b="b"/>
            <a:pathLst>
              <a:path w="18378" h="19002" extrusionOk="0">
                <a:moveTo>
                  <a:pt x="13793" y="5429"/>
                </a:moveTo>
                <a:lnTo>
                  <a:pt x="13682" y="5466"/>
                </a:lnTo>
                <a:lnTo>
                  <a:pt x="13572" y="5502"/>
                </a:lnTo>
                <a:lnTo>
                  <a:pt x="13499" y="5576"/>
                </a:lnTo>
                <a:lnTo>
                  <a:pt x="13352" y="5759"/>
                </a:lnTo>
                <a:lnTo>
                  <a:pt x="13352" y="5869"/>
                </a:lnTo>
                <a:lnTo>
                  <a:pt x="13352" y="5979"/>
                </a:lnTo>
                <a:lnTo>
                  <a:pt x="13389" y="6016"/>
                </a:lnTo>
                <a:lnTo>
                  <a:pt x="13426" y="6053"/>
                </a:lnTo>
                <a:lnTo>
                  <a:pt x="13499" y="6053"/>
                </a:lnTo>
                <a:lnTo>
                  <a:pt x="13572" y="5979"/>
                </a:lnTo>
                <a:lnTo>
                  <a:pt x="13646" y="5943"/>
                </a:lnTo>
                <a:lnTo>
                  <a:pt x="13719" y="5796"/>
                </a:lnTo>
                <a:lnTo>
                  <a:pt x="13829" y="5649"/>
                </a:lnTo>
                <a:lnTo>
                  <a:pt x="13903" y="5502"/>
                </a:lnTo>
                <a:lnTo>
                  <a:pt x="13903" y="5466"/>
                </a:lnTo>
                <a:lnTo>
                  <a:pt x="13903" y="5429"/>
                </a:lnTo>
                <a:close/>
                <a:moveTo>
                  <a:pt x="13242" y="6089"/>
                </a:moveTo>
                <a:lnTo>
                  <a:pt x="13169" y="6126"/>
                </a:lnTo>
                <a:lnTo>
                  <a:pt x="13022" y="6309"/>
                </a:lnTo>
                <a:lnTo>
                  <a:pt x="12912" y="6493"/>
                </a:lnTo>
                <a:lnTo>
                  <a:pt x="12875" y="6529"/>
                </a:lnTo>
                <a:lnTo>
                  <a:pt x="12875" y="6603"/>
                </a:lnTo>
                <a:lnTo>
                  <a:pt x="12949" y="6676"/>
                </a:lnTo>
                <a:lnTo>
                  <a:pt x="13022" y="6713"/>
                </a:lnTo>
                <a:lnTo>
                  <a:pt x="13096" y="6676"/>
                </a:lnTo>
                <a:lnTo>
                  <a:pt x="13132" y="6639"/>
                </a:lnTo>
                <a:lnTo>
                  <a:pt x="13242" y="6456"/>
                </a:lnTo>
                <a:lnTo>
                  <a:pt x="13352" y="6273"/>
                </a:lnTo>
                <a:lnTo>
                  <a:pt x="13389" y="6199"/>
                </a:lnTo>
                <a:lnTo>
                  <a:pt x="13316" y="6126"/>
                </a:lnTo>
                <a:lnTo>
                  <a:pt x="13242" y="6089"/>
                </a:lnTo>
                <a:close/>
                <a:moveTo>
                  <a:pt x="17241" y="6419"/>
                </a:moveTo>
                <a:lnTo>
                  <a:pt x="17534" y="6713"/>
                </a:lnTo>
                <a:lnTo>
                  <a:pt x="17497" y="6713"/>
                </a:lnTo>
                <a:lnTo>
                  <a:pt x="17387" y="6823"/>
                </a:lnTo>
                <a:lnTo>
                  <a:pt x="17351" y="6676"/>
                </a:lnTo>
                <a:lnTo>
                  <a:pt x="17241" y="6419"/>
                </a:lnTo>
                <a:close/>
                <a:moveTo>
                  <a:pt x="12692" y="6786"/>
                </a:moveTo>
                <a:lnTo>
                  <a:pt x="12582" y="6860"/>
                </a:lnTo>
                <a:lnTo>
                  <a:pt x="12435" y="6970"/>
                </a:lnTo>
                <a:lnTo>
                  <a:pt x="12399" y="7116"/>
                </a:lnTo>
                <a:lnTo>
                  <a:pt x="12362" y="7190"/>
                </a:lnTo>
                <a:lnTo>
                  <a:pt x="12399" y="7226"/>
                </a:lnTo>
                <a:lnTo>
                  <a:pt x="12472" y="7300"/>
                </a:lnTo>
                <a:lnTo>
                  <a:pt x="12582" y="7300"/>
                </a:lnTo>
                <a:lnTo>
                  <a:pt x="12619" y="7263"/>
                </a:lnTo>
                <a:lnTo>
                  <a:pt x="12655" y="7190"/>
                </a:lnTo>
                <a:lnTo>
                  <a:pt x="12729" y="7043"/>
                </a:lnTo>
                <a:lnTo>
                  <a:pt x="12802" y="7006"/>
                </a:lnTo>
                <a:lnTo>
                  <a:pt x="12839" y="6933"/>
                </a:lnTo>
                <a:lnTo>
                  <a:pt x="12875" y="6860"/>
                </a:lnTo>
                <a:lnTo>
                  <a:pt x="12875" y="6823"/>
                </a:lnTo>
                <a:lnTo>
                  <a:pt x="12839" y="6823"/>
                </a:lnTo>
                <a:lnTo>
                  <a:pt x="12765" y="6786"/>
                </a:lnTo>
                <a:close/>
                <a:moveTo>
                  <a:pt x="17571" y="6750"/>
                </a:moveTo>
                <a:lnTo>
                  <a:pt x="17828" y="7043"/>
                </a:lnTo>
                <a:lnTo>
                  <a:pt x="18048" y="7373"/>
                </a:lnTo>
                <a:lnTo>
                  <a:pt x="17828" y="7593"/>
                </a:lnTo>
                <a:lnTo>
                  <a:pt x="17828" y="7520"/>
                </a:lnTo>
                <a:lnTo>
                  <a:pt x="17864" y="7336"/>
                </a:lnTo>
                <a:lnTo>
                  <a:pt x="17828" y="7116"/>
                </a:lnTo>
                <a:lnTo>
                  <a:pt x="17828" y="7080"/>
                </a:lnTo>
                <a:lnTo>
                  <a:pt x="17754" y="7006"/>
                </a:lnTo>
                <a:lnTo>
                  <a:pt x="17681" y="7006"/>
                </a:lnTo>
                <a:lnTo>
                  <a:pt x="17644" y="7043"/>
                </a:lnTo>
                <a:lnTo>
                  <a:pt x="17681" y="7080"/>
                </a:lnTo>
                <a:lnTo>
                  <a:pt x="17644" y="7226"/>
                </a:lnTo>
                <a:lnTo>
                  <a:pt x="17607" y="7446"/>
                </a:lnTo>
                <a:lnTo>
                  <a:pt x="17534" y="7667"/>
                </a:lnTo>
                <a:lnTo>
                  <a:pt x="17534" y="7887"/>
                </a:lnTo>
                <a:lnTo>
                  <a:pt x="17534" y="7960"/>
                </a:lnTo>
                <a:lnTo>
                  <a:pt x="17131" y="8584"/>
                </a:lnTo>
                <a:lnTo>
                  <a:pt x="17167" y="8217"/>
                </a:lnTo>
                <a:lnTo>
                  <a:pt x="17241" y="7850"/>
                </a:lnTo>
                <a:lnTo>
                  <a:pt x="17387" y="7630"/>
                </a:lnTo>
                <a:lnTo>
                  <a:pt x="17387" y="7593"/>
                </a:lnTo>
                <a:lnTo>
                  <a:pt x="17387" y="7520"/>
                </a:lnTo>
                <a:lnTo>
                  <a:pt x="17461" y="7483"/>
                </a:lnTo>
                <a:lnTo>
                  <a:pt x="17497" y="7446"/>
                </a:lnTo>
                <a:lnTo>
                  <a:pt x="17534" y="7373"/>
                </a:lnTo>
                <a:lnTo>
                  <a:pt x="17534" y="7263"/>
                </a:lnTo>
                <a:lnTo>
                  <a:pt x="17497" y="7080"/>
                </a:lnTo>
                <a:lnTo>
                  <a:pt x="17571" y="6750"/>
                </a:lnTo>
                <a:close/>
                <a:moveTo>
                  <a:pt x="16874" y="8840"/>
                </a:moveTo>
                <a:lnTo>
                  <a:pt x="16947" y="8877"/>
                </a:lnTo>
                <a:lnTo>
                  <a:pt x="16874" y="8950"/>
                </a:lnTo>
                <a:lnTo>
                  <a:pt x="16874" y="8877"/>
                </a:lnTo>
                <a:lnTo>
                  <a:pt x="16874" y="8840"/>
                </a:lnTo>
                <a:close/>
                <a:moveTo>
                  <a:pt x="11445" y="8584"/>
                </a:moveTo>
                <a:lnTo>
                  <a:pt x="11408" y="8620"/>
                </a:lnTo>
                <a:lnTo>
                  <a:pt x="11298" y="8657"/>
                </a:lnTo>
                <a:lnTo>
                  <a:pt x="11188" y="8804"/>
                </a:lnTo>
                <a:lnTo>
                  <a:pt x="11188" y="8840"/>
                </a:lnTo>
                <a:lnTo>
                  <a:pt x="11188" y="8914"/>
                </a:lnTo>
                <a:lnTo>
                  <a:pt x="11188" y="8987"/>
                </a:lnTo>
                <a:lnTo>
                  <a:pt x="11225" y="9024"/>
                </a:lnTo>
                <a:lnTo>
                  <a:pt x="11408" y="9024"/>
                </a:lnTo>
                <a:lnTo>
                  <a:pt x="11445" y="8987"/>
                </a:lnTo>
                <a:lnTo>
                  <a:pt x="11555" y="8804"/>
                </a:lnTo>
                <a:lnTo>
                  <a:pt x="11555" y="8730"/>
                </a:lnTo>
                <a:lnTo>
                  <a:pt x="11555" y="8657"/>
                </a:lnTo>
                <a:lnTo>
                  <a:pt x="11518" y="8620"/>
                </a:lnTo>
                <a:lnTo>
                  <a:pt x="11445" y="8584"/>
                </a:lnTo>
                <a:close/>
                <a:moveTo>
                  <a:pt x="16580" y="8804"/>
                </a:moveTo>
                <a:lnTo>
                  <a:pt x="16580" y="8877"/>
                </a:lnTo>
                <a:lnTo>
                  <a:pt x="16580" y="9060"/>
                </a:lnTo>
                <a:lnTo>
                  <a:pt x="16617" y="9170"/>
                </a:lnTo>
                <a:lnTo>
                  <a:pt x="16654" y="9244"/>
                </a:lnTo>
                <a:lnTo>
                  <a:pt x="16397" y="9611"/>
                </a:lnTo>
                <a:lnTo>
                  <a:pt x="16360" y="9391"/>
                </a:lnTo>
                <a:lnTo>
                  <a:pt x="16324" y="9170"/>
                </a:lnTo>
                <a:lnTo>
                  <a:pt x="16324" y="9097"/>
                </a:lnTo>
                <a:lnTo>
                  <a:pt x="16580" y="8804"/>
                </a:lnTo>
                <a:close/>
                <a:moveTo>
                  <a:pt x="16067" y="9391"/>
                </a:moveTo>
                <a:lnTo>
                  <a:pt x="16067" y="9684"/>
                </a:lnTo>
                <a:lnTo>
                  <a:pt x="16103" y="9794"/>
                </a:lnTo>
                <a:lnTo>
                  <a:pt x="16177" y="9941"/>
                </a:lnTo>
                <a:lnTo>
                  <a:pt x="15993" y="10161"/>
                </a:lnTo>
                <a:lnTo>
                  <a:pt x="15920" y="10308"/>
                </a:lnTo>
                <a:lnTo>
                  <a:pt x="15957" y="9867"/>
                </a:lnTo>
                <a:lnTo>
                  <a:pt x="15920" y="9794"/>
                </a:lnTo>
                <a:lnTo>
                  <a:pt x="15847" y="9757"/>
                </a:lnTo>
                <a:lnTo>
                  <a:pt x="15810" y="9721"/>
                </a:lnTo>
                <a:lnTo>
                  <a:pt x="16067" y="9391"/>
                </a:lnTo>
                <a:close/>
                <a:moveTo>
                  <a:pt x="9611" y="2348"/>
                </a:moveTo>
                <a:lnTo>
                  <a:pt x="9574" y="2421"/>
                </a:lnTo>
                <a:lnTo>
                  <a:pt x="9134" y="2861"/>
                </a:lnTo>
                <a:lnTo>
                  <a:pt x="8767" y="3375"/>
                </a:lnTo>
                <a:lnTo>
                  <a:pt x="7997" y="4365"/>
                </a:lnTo>
                <a:lnTo>
                  <a:pt x="7630" y="4879"/>
                </a:lnTo>
                <a:lnTo>
                  <a:pt x="7227" y="5356"/>
                </a:lnTo>
                <a:lnTo>
                  <a:pt x="6823" y="5832"/>
                </a:lnTo>
                <a:lnTo>
                  <a:pt x="6346" y="6273"/>
                </a:lnTo>
                <a:lnTo>
                  <a:pt x="6273" y="6346"/>
                </a:lnTo>
                <a:lnTo>
                  <a:pt x="6273" y="6456"/>
                </a:lnTo>
                <a:lnTo>
                  <a:pt x="6236" y="6456"/>
                </a:lnTo>
                <a:lnTo>
                  <a:pt x="6163" y="6493"/>
                </a:lnTo>
                <a:lnTo>
                  <a:pt x="6163" y="6566"/>
                </a:lnTo>
                <a:lnTo>
                  <a:pt x="6199" y="6603"/>
                </a:lnTo>
                <a:lnTo>
                  <a:pt x="6309" y="6786"/>
                </a:lnTo>
                <a:lnTo>
                  <a:pt x="6493" y="6970"/>
                </a:lnTo>
                <a:lnTo>
                  <a:pt x="6823" y="7263"/>
                </a:lnTo>
                <a:lnTo>
                  <a:pt x="7593" y="7813"/>
                </a:lnTo>
                <a:lnTo>
                  <a:pt x="8437" y="8363"/>
                </a:lnTo>
                <a:lnTo>
                  <a:pt x="8620" y="8510"/>
                </a:lnTo>
                <a:lnTo>
                  <a:pt x="8767" y="8694"/>
                </a:lnTo>
                <a:lnTo>
                  <a:pt x="9061" y="9060"/>
                </a:lnTo>
                <a:lnTo>
                  <a:pt x="9207" y="9207"/>
                </a:lnTo>
                <a:lnTo>
                  <a:pt x="9391" y="9354"/>
                </a:lnTo>
                <a:lnTo>
                  <a:pt x="9758" y="9574"/>
                </a:lnTo>
                <a:lnTo>
                  <a:pt x="10638" y="10161"/>
                </a:lnTo>
                <a:lnTo>
                  <a:pt x="11482" y="10784"/>
                </a:lnTo>
                <a:lnTo>
                  <a:pt x="12289" y="11408"/>
                </a:lnTo>
                <a:lnTo>
                  <a:pt x="12362" y="11445"/>
                </a:lnTo>
                <a:lnTo>
                  <a:pt x="12472" y="11445"/>
                </a:lnTo>
                <a:lnTo>
                  <a:pt x="12545" y="11408"/>
                </a:lnTo>
                <a:lnTo>
                  <a:pt x="12582" y="11371"/>
                </a:lnTo>
                <a:lnTo>
                  <a:pt x="12619" y="11298"/>
                </a:lnTo>
                <a:lnTo>
                  <a:pt x="12655" y="11188"/>
                </a:lnTo>
                <a:lnTo>
                  <a:pt x="12619" y="11115"/>
                </a:lnTo>
                <a:lnTo>
                  <a:pt x="12545" y="11041"/>
                </a:lnTo>
                <a:lnTo>
                  <a:pt x="11775" y="10418"/>
                </a:lnTo>
                <a:lnTo>
                  <a:pt x="11812" y="10381"/>
                </a:lnTo>
                <a:lnTo>
                  <a:pt x="11922" y="10198"/>
                </a:lnTo>
                <a:lnTo>
                  <a:pt x="11995" y="10014"/>
                </a:lnTo>
                <a:lnTo>
                  <a:pt x="11995" y="9941"/>
                </a:lnTo>
                <a:lnTo>
                  <a:pt x="11958" y="9904"/>
                </a:lnTo>
                <a:lnTo>
                  <a:pt x="11885" y="9904"/>
                </a:lnTo>
                <a:lnTo>
                  <a:pt x="11738" y="10051"/>
                </a:lnTo>
                <a:lnTo>
                  <a:pt x="11592" y="10234"/>
                </a:lnTo>
                <a:lnTo>
                  <a:pt x="11555" y="10271"/>
                </a:lnTo>
                <a:lnTo>
                  <a:pt x="11005" y="9867"/>
                </a:lnTo>
                <a:lnTo>
                  <a:pt x="10821" y="9757"/>
                </a:lnTo>
                <a:lnTo>
                  <a:pt x="10858" y="9684"/>
                </a:lnTo>
                <a:lnTo>
                  <a:pt x="10895" y="9611"/>
                </a:lnTo>
                <a:lnTo>
                  <a:pt x="11041" y="9464"/>
                </a:lnTo>
                <a:lnTo>
                  <a:pt x="11078" y="9427"/>
                </a:lnTo>
                <a:lnTo>
                  <a:pt x="11078" y="9354"/>
                </a:lnTo>
                <a:lnTo>
                  <a:pt x="11078" y="9317"/>
                </a:lnTo>
                <a:lnTo>
                  <a:pt x="11005" y="9281"/>
                </a:lnTo>
                <a:lnTo>
                  <a:pt x="10968" y="9317"/>
                </a:lnTo>
                <a:lnTo>
                  <a:pt x="10895" y="9281"/>
                </a:lnTo>
                <a:lnTo>
                  <a:pt x="10821" y="9317"/>
                </a:lnTo>
                <a:lnTo>
                  <a:pt x="10711" y="9427"/>
                </a:lnTo>
                <a:lnTo>
                  <a:pt x="10601" y="9574"/>
                </a:lnTo>
                <a:lnTo>
                  <a:pt x="10124" y="9281"/>
                </a:lnTo>
                <a:lnTo>
                  <a:pt x="10051" y="9207"/>
                </a:lnTo>
                <a:lnTo>
                  <a:pt x="10234" y="8914"/>
                </a:lnTo>
                <a:lnTo>
                  <a:pt x="10234" y="8840"/>
                </a:lnTo>
                <a:lnTo>
                  <a:pt x="10234" y="8804"/>
                </a:lnTo>
                <a:lnTo>
                  <a:pt x="10198" y="8730"/>
                </a:lnTo>
                <a:lnTo>
                  <a:pt x="10088" y="8694"/>
                </a:lnTo>
                <a:lnTo>
                  <a:pt x="10051" y="8730"/>
                </a:lnTo>
                <a:lnTo>
                  <a:pt x="10014" y="8767"/>
                </a:lnTo>
                <a:lnTo>
                  <a:pt x="9758" y="9060"/>
                </a:lnTo>
                <a:lnTo>
                  <a:pt x="9537" y="8877"/>
                </a:lnTo>
                <a:lnTo>
                  <a:pt x="9354" y="8694"/>
                </a:lnTo>
                <a:lnTo>
                  <a:pt x="9134" y="8437"/>
                </a:lnTo>
                <a:lnTo>
                  <a:pt x="9207" y="8327"/>
                </a:lnTo>
                <a:lnTo>
                  <a:pt x="9281" y="8217"/>
                </a:lnTo>
                <a:lnTo>
                  <a:pt x="9354" y="7960"/>
                </a:lnTo>
                <a:lnTo>
                  <a:pt x="9354" y="7887"/>
                </a:lnTo>
                <a:lnTo>
                  <a:pt x="9317" y="7850"/>
                </a:lnTo>
                <a:lnTo>
                  <a:pt x="9244" y="7850"/>
                </a:lnTo>
                <a:lnTo>
                  <a:pt x="9171" y="7887"/>
                </a:lnTo>
                <a:lnTo>
                  <a:pt x="8987" y="8107"/>
                </a:lnTo>
                <a:lnTo>
                  <a:pt x="8951" y="8180"/>
                </a:lnTo>
                <a:lnTo>
                  <a:pt x="8767" y="8033"/>
                </a:lnTo>
                <a:lnTo>
                  <a:pt x="8327" y="7740"/>
                </a:lnTo>
                <a:lnTo>
                  <a:pt x="8364" y="7446"/>
                </a:lnTo>
                <a:lnTo>
                  <a:pt x="8364" y="7410"/>
                </a:lnTo>
                <a:lnTo>
                  <a:pt x="8327" y="7336"/>
                </a:lnTo>
                <a:lnTo>
                  <a:pt x="8290" y="7300"/>
                </a:lnTo>
                <a:lnTo>
                  <a:pt x="8180" y="7300"/>
                </a:lnTo>
                <a:lnTo>
                  <a:pt x="8107" y="7336"/>
                </a:lnTo>
                <a:lnTo>
                  <a:pt x="8070" y="7446"/>
                </a:lnTo>
                <a:lnTo>
                  <a:pt x="8034" y="7556"/>
                </a:lnTo>
                <a:lnTo>
                  <a:pt x="7960" y="7520"/>
                </a:lnTo>
                <a:lnTo>
                  <a:pt x="7410" y="7116"/>
                </a:lnTo>
                <a:lnTo>
                  <a:pt x="7447" y="7080"/>
                </a:lnTo>
                <a:lnTo>
                  <a:pt x="7520" y="6970"/>
                </a:lnTo>
                <a:lnTo>
                  <a:pt x="7520" y="6896"/>
                </a:lnTo>
                <a:lnTo>
                  <a:pt x="7520" y="6860"/>
                </a:lnTo>
                <a:lnTo>
                  <a:pt x="7557" y="6750"/>
                </a:lnTo>
                <a:lnTo>
                  <a:pt x="7520" y="6713"/>
                </a:lnTo>
                <a:lnTo>
                  <a:pt x="7483" y="6713"/>
                </a:lnTo>
                <a:lnTo>
                  <a:pt x="7410" y="6750"/>
                </a:lnTo>
                <a:lnTo>
                  <a:pt x="7337" y="6750"/>
                </a:lnTo>
                <a:lnTo>
                  <a:pt x="7227" y="6823"/>
                </a:lnTo>
                <a:lnTo>
                  <a:pt x="7116" y="6896"/>
                </a:lnTo>
                <a:lnTo>
                  <a:pt x="6640" y="6639"/>
                </a:lnTo>
                <a:lnTo>
                  <a:pt x="6640" y="6603"/>
                </a:lnTo>
                <a:lnTo>
                  <a:pt x="7116" y="6163"/>
                </a:lnTo>
                <a:lnTo>
                  <a:pt x="7557" y="5649"/>
                </a:lnTo>
                <a:lnTo>
                  <a:pt x="7593" y="5722"/>
                </a:lnTo>
                <a:lnTo>
                  <a:pt x="7630" y="5759"/>
                </a:lnTo>
                <a:lnTo>
                  <a:pt x="7740" y="5759"/>
                </a:lnTo>
                <a:lnTo>
                  <a:pt x="8034" y="5576"/>
                </a:lnTo>
                <a:lnTo>
                  <a:pt x="8327" y="5392"/>
                </a:lnTo>
                <a:lnTo>
                  <a:pt x="8620" y="5209"/>
                </a:lnTo>
                <a:lnTo>
                  <a:pt x="8914" y="5025"/>
                </a:lnTo>
                <a:lnTo>
                  <a:pt x="9244" y="4879"/>
                </a:lnTo>
                <a:lnTo>
                  <a:pt x="9574" y="4732"/>
                </a:lnTo>
                <a:lnTo>
                  <a:pt x="9941" y="4659"/>
                </a:lnTo>
                <a:lnTo>
                  <a:pt x="10308" y="4622"/>
                </a:lnTo>
                <a:lnTo>
                  <a:pt x="10491" y="4622"/>
                </a:lnTo>
                <a:lnTo>
                  <a:pt x="10675" y="4659"/>
                </a:lnTo>
                <a:lnTo>
                  <a:pt x="10821" y="4732"/>
                </a:lnTo>
                <a:lnTo>
                  <a:pt x="10931" y="4842"/>
                </a:lnTo>
                <a:lnTo>
                  <a:pt x="11041" y="4989"/>
                </a:lnTo>
                <a:lnTo>
                  <a:pt x="11078" y="5136"/>
                </a:lnTo>
                <a:lnTo>
                  <a:pt x="11151" y="5502"/>
                </a:lnTo>
                <a:lnTo>
                  <a:pt x="11151" y="5906"/>
                </a:lnTo>
                <a:lnTo>
                  <a:pt x="11151" y="6309"/>
                </a:lnTo>
                <a:lnTo>
                  <a:pt x="11151" y="6676"/>
                </a:lnTo>
                <a:lnTo>
                  <a:pt x="11188" y="7006"/>
                </a:lnTo>
                <a:lnTo>
                  <a:pt x="11261" y="7373"/>
                </a:lnTo>
                <a:lnTo>
                  <a:pt x="11445" y="7703"/>
                </a:lnTo>
                <a:lnTo>
                  <a:pt x="11408" y="7813"/>
                </a:lnTo>
                <a:lnTo>
                  <a:pt x="11372" y="7923"/>
                </a:lnTo>
                <a:lnTo>
                  <a:pt x="11372" y="8033"/>
                </a:lnTo>
                <a:lnTo>
                  <a:pt x="11372" y="8143"/>
                </a:lnTo>
                <a:lnTo>
                  <a:pt x="11445" y="8253"/>
                </a:lnTo>
                <a:lnTo>
                  <a:pt x="11482" y="8327"/>
                </a:lnTo>
                <a:lnTo>
                  <a:pt x="11592" y="8400"/>
                </a:lnTo>
                <a:lnTo>
                  <a:pt x="11665" y="8474"/>
                </a:lnTo>
                <a:lnTo>
                  <a:pt x="11775" y="8510"/>
                </a:lnTo>
                <a:lnTo>
                  <a:pt x="12105" y="8510"/>
                </a:lnTo>
                <a:lnTo>
                  <a:pt x="12435" y="8694"/>
                </a:lnTo>
                <a:lnTo>
                  <a:pt x="12765" y="8840"/>
                </a:lnTo>
                <a:lnTo>
                  <a:pt x="13022" y="8877"/>
                </a:lnTo>
                <a:lnTo>
                  <a:pt x="13316" y="8877"/>
                </a:lnTo>
                <a:lnTo>
                  <a:pt x="13646" y="8804"/>
                </a:lnTo>
                <a:lnTo>
                  <a:pt x="13939" y="8694"/>
                </a:lnTo>
                <a:lnTo>
                  <a:pt x="14233" y="8584"/>
                </a:lnTo>
                <a:lnTo>
                  <a:pt x="14489" y="8400"/>
                </a:lnTo>
                <a:lnTo>
                  <a:pt x="14746" y="8217"/>
                </a:lnTo>
                <a:lnTo>
                  <a:pt x="14930" y="8033"/>
                </a:lnTo>
                <a:lnTo>
                  <a:pt x="14966" y="7997"/>
                </a:lnTo>
                <a:lnTo>
                  <a:pt x="14966" y="7923"/>
                </a:lnTo>
                <a:lnTo>
                  <a:pt x="14930" y="7813"/>
                </a:lnTo>
                <a:lnTo>
                  <a:pt x="14820" y="7777"/>
                </a:lnTo>
                <a:lnTo>
                  <a:pt x="14710" y="7777"/>
                </a:lnTo>
                <a:lnTo>
                  <a:pt x="14123" y="8143"/>
                </a:lnTo>
                <a:lnTo>
                  <a:pt x="13829" y="8290"/>
                </a:lnTo>
                <a:lnTo>
                  <a:pt x="13462" y="8400"/>
                </a:lnTo>
                <a:lnTo>
                  <a:pt x="13206" y="8474"/>
                </a:lnTo>
                <a:lnTo>
                  <a:pt x="12912" y="8437"/>
                </a:lnTo>
                <a:lnTo>
                  <a:pt x="12692" y="8363"/>
                </a:lnTo>
                <a:lnTo>
                  <a:pt x="12472" y="8217"/>
                </a:lnTo>
                <a:lnTo>
                  <a:pt x="12545" y="8107"/>
                </a:lnTo>
                <a:lnTo>
                  <a:pt x="12582" y="7960"/>
                </a:lnTo>
                <a:lnTo>
                  <a:pt x="12582" y="7850"/>
                </a:lnTo>
                <a:lnTo>
                  <a:pt x="12545" y="7777"/>
                </a:lnTo>
                <a:lnTo>
                  <a:pt x="12509" y="7740"/>
                </a:lnTo>
                <a:lnTo>
                  <a:pt x="12325" y="7630"/>
                </a:lnTo>
                <a:lnTo>
                  <a:pt x="12142" y="7520"/>
                </a:lnTo>
                <a:lnTo>
                  <a:pt x="11812" y="7520"/>
                </a:lnTo>
                <a:lnTo>
                  <a:pt x="11628" y="7116"/>
                </a:lnTo>
                <a:lnTo>
                  <a:pt x="11518" y="6713"/>
                </a:lnTo>
                <a:lnTo>
                  <a:pt x="11518" y="6346"/>
                </a:lnTo>
                <a:lnTo>
                  <a:pt x="11518" y="6016"/>
                </a:lnTo>
                <a:lnTo>
                  <a:pt x="11555" y="5649"/>
                </a:lnTo>
                <a:lnTo>
                  <a:pt x="11518" y="5282"/>
                </a:lnTo>
                <a:lnTo>
                  <a:pt x="11445" y="4989"/>
                </a:lnTo>
                <a:lnTo>
                  <a:pt x="11335" y="4732"/>
                </a:lnTo>
                <a:lnTo>
                  <a:pt x="11188" y="4549"/>
                </a:lnTo>
                <a:lnTo>
                  <a:pt x="11005" y="4402"/>
                </a:lnTo>
                <a:lnTo>
                  <a:pt x="10785" y="4329"/>
                </a:lnTo>
                <a:lnTo>
                  <a:pt x="10565" y="4255"/>
                </a:lnTo>
                <a:lnTo>
                  <a:pt x="10051" y="4255"/>
                </a:lnTo>
                <a:lnTo>
                  <a:pt x="9758" y="4292"/>
                </a:lnTo>
                <a:lnTo>
                  <a:pt x="9464" y="4365"/>
                </a:lnTo>
                <a:lnTo>
                  <a:pt x="8914" y="4585"/>
                </a:lnTo>
                <a:lnTo>
                  <a:pt x="8400" y="4879"/>
                </a:lnTo>
                <a:lnTo>
                  <a:pt x="7960" y="5209"/>
                </a:lnTo>
                <a:lnTo>
                  <a:pt x="8290" y="4769"/>
                </a:lnTo>
                <a:lnTo>
                  <a:pt x="9061" y="3742"/>
                </a:lnTo>
                <a:lnTo>
                  <a:pt x="9464" y="3191"/>
                </a:lnTo>
                <a:lnTo>
                  <a:pt x="9831" y="2641"/>
                </a:lnTo>
                <a:lnTo>
                  <a:pt x="9868" y="2568"/>
                </a:lnTo>
                <a:lnTo>
                  <a:pt x="9868" y="2531"/>
                </a:lnTo>
                <a:lnTo>
                  <a:pt x="9794" y="2421"/>
                </a:lnTo>
                <a:lnTo>
                  <a:pt x="9721" y="2384"/>
                </a:lnTo>
                <a:lnTo>
                  <a:pt x="9684" y="2348"/>
                </a:lnTo>
                <a:close/>
                <a:moveTo>
                  <a:pt x="15663" y="9867"/>
                </a:moveTo>
                <a:lnTo>
                  <a:pt x="15700" y="9904"/>
                </a:lnTo>
                <a:lnTo>
                  <a:pt x="15627" y="10381"/>
                </a:lnTo>
                <a:lnTo>
                  <a:pt x="15663" y="10418"/>
                </a:lnTo>
                <a:lnTo>
                  <a:pt x="15663" y="10454"/>
                </a:lnTo>
                <a:lnTo>
                  <a:pt x="15773" y="10491"/>
                </a:lnTo>
                <a:lnTo>
                  <a:pt x="15443" y="10895"/>
                </a:lnTo>
                <a:lnTo>
                  <a:pt x="15443" y="10821"/>
                </a:lnTo>
                <a:lnTo>
                  <a:pt x="15333" y="10491"/>
                </a:lnTo>
                <a:lnTo>
                  <a:pt x="15296" y="10454"/>
                </a:lnTo>
                <a:lnTo>
                  <a:pt x="15260" y="10454"/>
                </a:lnTo>
                <a:lnTo>
                  <a:pt x="15223" y="10491"/>
                </a:lnTo>
                <a:lnTo>
                  <a:pt x="15223" y="10528"/>
                </a:lnTo>
                <a:lnTo>
                  <a:pt x="15186" y="10821"/>
                </a:lnTo>
                <a:lnTo>
                  <a:pt x="15186" y="11188"/>
                </a:lnTo>
                <a:lnTo>
                  <a:pt x="15223" y="11225"/>
                </a:lnTo>
                <a:lnTo>
                  <a:pt x="14746" y="11848"/>
                </a:lnTo>
                <a:lnTo>
                  <a:pt x="14746" y="11591"/>
                </a:lnTo>
                <a:lnTo>
                  <a:pt x="14746" y="11371"/>
                </a:lnTo>
                <a:lnTo>
                  <a:pt x="14746" y="11115"/>
                </a:lnTo>
                <a:lnTo>
                  <a:pt x="14710" y="11078"/>
                </a:lnTo>
                <a:lnTo>
                  <a:pt x="15333" y="10308"/>
                </a:lnTo>
                <a:lnTo>
                  <a:pt x="15663" y="9867"/>
                </a:lnTo>
                <a:close/>
                <a:moveTo>
                  <a:pt x="14526" y="11298"/>
                </a:moveTo>
                <a:lnTo>
                  <a:pt x="14453" y="11555"/>
                </a:lnTo>
                <a:lnTo>
                  <a:pt x="14416" y="11775"/>
                </a:lnTo>
                <a:lnTo>
                  <a:pt x="14453" y="11885"/>
                </a:lnTo>
                <a:lnTo>
                  <a:pt x="14489" y="11958"/>
                </a:lnTo>
                <a:lnTo>
                  <a:pt x="14563" y="11995"/>
                </a:lnTo>
                <a:lnTo>
                  <a:pt x="14600" y="11995"/>
                </a:lnTo>
                <a:lnTo>
                  <a:pt x="14123" y="12619"/>
                </a:lnTo>
                <a:lnTo>
                  <a:pt x="14049" y="12655"/>
                </a:lnTo>
                <a:lnTo>
                  <a:pt x="14049" y="12362"/>
                </a:lnTo>
                <a:lnTo>
                  <a:pt x="14049" y="12142"/>
                </a:lnTo>
                <a:lnTo>
                  <a:pt x="14049" y="12032"/>
                </a:lnTo>
                <a:lnTo>
                  <a:pt x="14013" y="11922"/>
                </a:lnTo>
                <a:lnTo>
                  <a:pt x="14526" y="11298"/>
                </a:lnTo>
                <a:close/>
                <a:moveTo>
                  <a:pt x="4806" y="7997"/>
                </a:moveTo>
                <a:lnTo>
                  <a:pt x="4769" y="8033"/>
                </a:lnTo>
                <a:lnTo>
                  <a:pt x="4769" y="8070"/>
                </a:lnTo>
                <a:lnTo>
                  <a:pt x="4952" y="8217"/>
                </a:lnTo>
                <a:lnTo>
                  <a:pt x="5099" y="8327"/>
                </a:lnTo>
                <a:lnTo>
                  <a:pt x="5576" y="8584"/>
                </a:lnTo>
                <a:lnTo>
                  <a:pt x="6126" y="8840"/>
                </a:lnTo>
                <a:lnTo>
                  <a:pt x="6640" y="9134"/>
                </a:lnTo>
                <a:lnTo>
                  <a:pt x="7116" y="9501"/>
                </a:lnTo>
                <a:lnTo>
                  <a:pt x="7557" y="9831"/>
                </a:lnTo>
                <a:lnTo>
                  <a:pt x="8437" y="10638"/>
                </a:lnTo>
                <a:lnTo>
                  <a:pt x="9244" y="11371"/>
                </a:lnTo>
                <a:lnTo>
                  <a:pt x="10088" y="12105"/>
                </a:lnTo>
                <a:lnTo>
                  <a:pt x="10344" y="12325"/>
                </a:lnTo>
                <a:lnTo>
                  <a:pt x="10748" y="12655"/>
                </a:lnTo>
                <a:lnTo>
                  <a:pt x="10931" y="12765"/>
                </a:lnTo>
                <a:lnTo>
                  <a:pt x="11115" y="12839"/>
                </a:lnTo>
                <a:lnTo>
                  <a:pt x="11225" y="12839"/>
                </a:lnTo>
                <a:lnTo>
                  <a:pt x="11298" y="12802"/>
                </a:lnTo>
                <a:lnTo>
                  <a:pt x="11335" y="12765"/>
                </a:lnTo>
                <a:lnTo>
                  <a:pt x="11372" y="12692"/>
                </a:lnTo>
                <a:lnTo>
                  <a:pt x="11372" y="12582"/>
                </a:lnTo>
                <a:lnTo>
                  <a:pt x="11335" y="12472"/>
                </a:lnTo>
                <a:lnTo>
                  <a:pt x="11151" y="12325"/>
                </a:lnTo>
                <a:lnTo>
                  <a:pt x="10711" y="11995"/>
                </a:lnTo>
                <a:lnTo>
                  <a:pt x="10271" y="11628"/>
                </a:lnTo>
                <a:lnTo>
                  <a:pt x="9391" y="10858"/>
                </a:lnTo>
                <a:lnTo>
                  <a:pt x="8547" y="10051"/>
                </a:lnTo>
                <a:lnTo>
                  <a:pt x="8107" y="9684"/>
                </a:lnTo>
                <a:lnTo>
                  <a:pt x="7703" y="9354"/>
                </a:lnTo>
                <a:lnTo>
                  <a:pt x="7227" y="9024"/>
                </a:lnTo>
                <a:lnTo>
                  <a:pt x="6786" y="8694"/>
                </a:lnTo>
                <a:lnTo>
                  <a:pt x="6309" y="8437"/>
                </a:lnTo>
                <a:lnTo>
                  <a:pt x="5833" y="8217"/>
                </a:lnTo>
                <a:lnTo>
                  <a:pt x="5356" y="8033"/>
                </a:lnTo>
                <a:lnTo>
                  <a:pt x="5209" y="7997"/>
                </a:lnTo>
                <a:close/>
                <a:moveTo>
                  <a:pt x="954" y="12582"/>
                </a:moveTo>
                <a:lnTo>
                  <a:pt x="1101" y="12692"/>
                </a:lnTo>
                <a:lnTo>
                  <a:pt x="1064" y="12765"/>
                </a:lnTo>
                <a:lnTo>
                  <a:pt x="1064" y="12839"/>
                </a:lnTo>
                <a:lnTo>
                  <a:pt x="1064" y="12875"/>
                </a:lnTo>
                <a:lnTo>
                  <a:pt x="1101" y="12839"/>
                </a:lnTo>
                <a:lnTo>
                  <a:pt x="1211" y="12912"/>
                </a:lnTo>
                <a:lnTo>
                  <a:pt x="1247" y="12985"/>
                </a:lnTo>
                <a:lnTo>
                  <a:pt x="1247" y="13059"/>
                </a:lnTo>
                <a:lnTo>
                  <a:pt x="1284" y="13242"/>
                </a:lnTo>
                <a:lnTo>
                  <a:pt x="991" y="13095"/>
                </a:lnTo>
                <a:lnTo>
                  <a:pt x="844" y="13059"/>
                </a:lnTo>
                <a:lnTo>
                  <a:pt x="697" y="13022"/>
                </a:lnTo>
                <a:lnTo>
                  <a:pt x="844" y="12765"/>
                </a:lnTo>
                <a:lnTo>
                  <a:pt x="954" y="12582"/>
                </a:lnTo>
                <a:close/>
                <a:moveTo>
                  <a:pt x="2715" y="10858"/>
                </a:moveTo>
                <a:lnTo>
                  <a:pt x="2641" y="10931"/>
                </a:lnTo>
                <a:lnTo>
                  <a:pt x="2641" y="10968"/>
                </a:lnTo>
                <a:lnTo>
                  <a:pt x="2788" y="11151"/>
                </a:lnTo>
                <a:lnTo>
                  <a:pt x="2935" y="11261"/>
                </a:lnTo>
                <a:lnTo>
                  <a:pt x="3302" y="11445"/>
                </a:lnTo>
                <a:lnTo>
                  <a:pt x="3778" y="11775"/>
                </a:lnTo>
                <a:lnTo>
                  <a:pt x="4255" y="12105"/>
                </a:lnTo>
                <a:lnTo>
                  <a:pt x="5099" y="12765"/>
                </a:lnTo>
                <a:lnTo>
                  <a:pt x="5539" y="13095"/>
                </a:lnTo>
                <a:lnTo>
                  <a:pt x="5759" y="13242"/>
                </a:lnTo>
                <a:lnTo>
                  <a:pt x="5869" y="13279"/>
                </a:lnTo>
                <a:lnTo>
                  <a:pt x="6053" y="13279"/>
                </a:lnTo>
                <a:lnTo>
                  <a:pt x="6126" y="13242"/>
                </a:lnTo>
                <a:lnTo>
                  <a:pt x="6163" y="13169"/>
                </a:lnTo>
                <a:lnTo>
                  <a:pt x="6126" y="13059"/>
                </a:lnTo>
                <a:lnTo>
                  <a:pt x="6089" y="12985"/>
                </a:lnTo>
                <a:lnTo>
                  <a:pt x="6016" y="12875"/>
                </a:lnTo>
                <a:lnTo>
                  <a:pt x="5869" y="12729"/>
                </a:lnTo>
                <a:lnTo>
                  <a:pt x="5502" y="12472"/>
                </a:lnTo>
                <a:lnTo>
                  <a:pt x="4512" y="11738"/>
                </a:lnTo>
                <a:lnTo>
                  <a:pt x="4035" y="11408"/>
                </a:lnTo>
                <a:lnTo>
                  <a:pt x="3522" y="11078"/>
                </a:lnTo>
                <a:lnTo>
                  <a:pt x="3338" y="11005"/>
                </a:lnTo>
                <a:lnTo>
                  <a:pt x="3118" y="10895"/>
                </a:lnTo>
                <a:lnTo>
                  <a:pt x="2935" y="10858"/>
                </a:lnTo>
                <a:close/>
                <a:moveTo>
                  <a:pt x="13756" y="12252"/>
                </a:moveTo>
                <a:lnTo>
                  <a:pt x="13719" y="12362"/>
                </a:lnTo>
                <a:lnTo>
                  <a:pt x="13719" y="12619"/>
                </a:lnTo>
                <a:lnTo>
                  <a:pt x="13719" y="12912"/>
                </a:lnTo>
                <a:lnTo>
                  <a:pt x="13756" y="12985"/>
                </a:lnTo>
                <a:lnTo>
                  <a:pt x="13793" y="13022"/>
                </a:lnTo>
                <a:lnTo>
                  <a:pt x="13719" y="13095"/>
                </a:lnTo>
                <a:lnTo>
                  <a:pt x="13389" y="13536"/>
                </a:lnTo>
                <a:lnTo>
                  <a:pt x="13426" y="13132"/>
                </a:lnTo>
                <a:lnTo>
                  <a:pt x="13462" y="12912"/>
                </a:lnTo>
                <a:lnTo>
                  <a:pt x="13462" y="12765"/>
                </a:lnTo>
                <a:lnTo>
                  <a:pt x="13426" y="12655"/>
                </a:lnTo>
                <a:lnTo>
                  <a:pt x="13756" y="12252"/>
                </a:lnTo>
                <a:close/>
                <a:moveTo>
                  <a:pt x="4402" y="8694"/>
                </a:moveTo>
                <a:lnTo>
                  <a:pt x="4329" y="8730"/>
                </a:lnTo>
                <a:lnTo>
                  <a:pt x="4255" y="8804"/>
                </a:lnTo>
                <a:lnTo>
                  <a:pt x="4255" y="8877"/>
                </a:lnTo>
                <a:lnTo>
                  <a:pt x="4255" y="8987"/>
                </a:lnTo>
                <a:lnTo>
                  <a:pt x="4292" y="9060"/>
                </a:lnTo>
                <a:lnTo>
                  <a:pt x="4365" y="9134"/>
                </a:lnTo>
                <a:lnTo>
                  <a:pt x="4512" y="9207"/>
                </a:lnTo>
                <a:lnTo>
                  <a:pt x="4842" y="9354"/>
                </a:lnTo>
                <a:lnTo>
                  <a:pt x="5136" y="9501"/>
                </a:lnTo>
                <a:lnTo>
                  <a:pt x="5392" y="9647"/>
                </a:lnTo>
                <a:lnTo>
                  <a:pt x="5869" y="10014"/>
                </a:lnTo>
                <a:lnTo>
                  <a:pt x="6346" y="10418"/>
                </a:lnTo>
                <a:lnTo>
                  <a:pt x="6786" y="10858"/>
                </a:lnTo>
                <a:lnTo>
                  <a:pt x="8584" y="12398"/>
                </a:lnTo>
                <a:lnTo>
                  <a:pt x="9501" y="13169"/>
                </a:lnTo>
                <a:lnTo>
                  <a:pt x="9721" y="13315"/>
                </a:lnTo>
                <a:lnTo>
                  <a:pt x="9941" y="13462"/>
                </a:lnTo>
                <a:lnTo>
                  <a:pt x="10161" y="13572"/>
                </a:lnTo>
                <a:lnTo>
                  <a:pt x="10271" y="13609"/>
                </a:lnTo>
                <a:lnTo>
                  <a:pt x="10381" y="13609"/>
                </a:lnTo>
                <a:lnTo>
                  <a:pt x="10454" y="13572"/>
                </a:lnTo>
                <a:lnTo>
                  <a:pt x="10491" y="13536"/>
                </a:lnTo>
                <a:lnTo>
                  <a:pt x="10528" y="13462"/>
                </a:lnTo>
                <a:lnTo>
                  <a:pt x="10491" y="13389"/>
                </a:lnTo>
                <a:lnTo>
                  <a:pt x="10418" y="13242"/>
                </a:lnTo>
                <a:lnTo>
                  <a:pt x="10271" y="13132"/>
                </a:lnTo>
                <a:lnTo>
                  <a:pt x="9978" y="12949"/>
                </a:lnTo>
                <a:lnTo>
                  <a:pt x="9537" y="12619"/>
                </a:lnTo>
                <a:lnTo>
                  <a:pt x="9134" y="12288"/>
                </a:lnTo>
                <a:lnTo>
                  <a:pt x="7557" y="10931"/>
                </a:lnTo>
                <a:lnTo>
                  <a:pt x="6823" y="10271"/>
                </a:lnTo>
                <a:lnTo>
                  <a:pt x="6089" y="9647"/>
                </a:lnTo>
                <a:lnTo>
                  <a:pt x="5686" y="9354"/>
                </a:lnTo>
                <a:lnTo>
                  <a:pt x="5246" y="9097"/>
                </a:lnTo>
                <a:lnTo>
                  <a:pt x="4769" y="8950"/>
                </a:lnTo>
                <a:lnTo>
                  <a:pt x="4549" y="8840"/>
                </a:lnTo>
                <a:lnTo>
                  <a:pt x="4475" y="8767"/>
                </a:lnTo>
                <a:lnTo>
                  <a:pt x="4439" y="8694"/>
                </a:lnTo>
                <a:close/>
                <a:moveTo>
                  <a:pt x="1541" y="13022"/>
                </a:moveTo>
                <a:lnTo>
                  <a:pt x="2091" y="13389"/>
                </a:lnTo>
                <a:lnTo>
                  <a:pt x="2091" y="13572"/>
                </a:lnTo>
                <a:lnTo>
                  <a:pt x="2126" y="13749"/>
                </a:lnTo>
                <a:lnTo>
                  <a:pt x="1504" y="13389"/>
                </a:lnTo>
                <a:lnTo>
                  <a:pt x="1578" y="13352"/>
                </a:lnTo>
                <a:lnTo>
                  <a:pt x="1614" y="13315"/>
                </a:lnTo>
                <a:lnTo>
                  <a:pt x="1614" y="13279"/>
                </a:lnTo>
                <a:lnTo>
                  <a:pt x="1614" y="13205"/>
                </a:lnTo>
                <a:lnTo>
                  <a:pt x="1541" y="13095"/>
                </a:lnTo>
                <a:lnTo>
                  <a:pt x="1541" y="13022"/>
                </a:lnTo>
                <a:close/>
                <a:moveTo>
                  <a:pt x="13206" y="12949"/>
                </a:moveTo>
                <a:lnTo>
                  <a:pt x="13169" y="13022"/>
                </a:lnTo>
                <a:lnTo>
                  <a:pt x="13059" y="13756"/>
                </a:lnTo>
                <a:lnTo>
                  <a:pt x="13059" y="13829"/>
                </a:lnTo>
                <a:lnTo>
                  <a:pt x="13096" y="13866"/>
                </a:lnTo>
                <a:lnTo>
                  <a:pt x="12912" y="14086"/>
                </a:lnTo>
                <a:lnTo>
                  <a:pt x="12912" y="13719"/>
                </a:lnTo>
                <a:lnTo>
                  <a:pt x="12875" y="13352"/>
                </a:lnTo>
                <a:lnTo>
                  <a:pt x="13206" y="12949"/>
                </a:lnTo>
                <a:close/>
                <a:moveTo>
                  <a:pt x="2458" y="13646"/>
                </a:moveTo>
                <a:lnTo>
                  <a:pt x="2641" y="13792"/>
                </a:lnTo>
                <a:lnTo>
                  <a:pt x="2788" y="13902"/>
                </a:lnTo>
                <a:lnTo>
                  <a:pt x="2788" y="14086"/>
                </a:lnTo>
                <a:lnTo>
                  <a:pt x="2825" y="14233"/>
                </a:lnTo>
                <a:lnTo>
                  <a:pt x="2605" y="14086"/>
                </a:lnTo>
                <a:lnTo>
                  <a:pt x="2385" y="13939"/>
                </a:lnTo>
                <a:lnTo>
                  <a:pt x="2495" y="13939"/>
                </a:lnTo>
                <a:lnTo>
                  <a:pt x="2568" y="13866"/>
                </a:lnTo>
                <a:lnTo>
                  <a:pt x="2568" y="13829"/>
                </a:lnTo>
                <a:lnTo>
                  <a:pt x="2568" y="13756"/>
                </a:lnTo>
                <a:lnTo>
                  <a:pt x="2458" y="13646"/>
                </a:lnTo>
                <a:close/>
                <a:moveTo>
                  <a:pt x="3595" y="9794"/>
                </a:moveTo>
                <a:lnTo>
                  <a:pt x="3558" y="9831"/>
                </a:lnTo>
                <a:lnTo>
                  <a:pt x="3522" y="9867"/>
                </a:lnTo>
                <a:lnTo>
                  <a:pt x="3558" y="9977"/>
                </a:lnTo>
                <a:lnTo>
                  <a:pt x="3595" y="10088"/>
                </a:lnTo>
                <a:lnTo>
                  <a:pt x="3815" y="10234"/>
                </a:lnTo>
                <a:lnTo>
                  <a:pt x="4659" y="10821"/>
                </a:lnTo>
                <a:lnTo>
                  <a:pt x="5466" y="11518"/>
                </a:lnTo>
                <a:lnTo>
                  <a:pt x="6236" y="12178"/>
                </a:lnTo>
                <a:lnTo>
                  <a:pt x="7080" y="12839"/>
                </a:lnTo>
                <a:lnTo>
                  <a:pt x="7923" y="13462"/>
                </a:lnTo>
                <a:lnTo>
                  <a:pt x="8730" y="14049"/>
                </a:lnTo>
                <a:lnTo>
                  <a:pt x="9134" y="14343"/>
                </a:lnTo>
                <a:lnTo>
                  <a:pt x="9574" y="14563"/>
                </a:lnTo>
                <a:lnTo>
                  <a:pt x="9684" y="14563"/>
                </a:lnTo>
                <a:lnTo>
                  <a:pt x="9794" y="14526"/>
                </a:lnTo>
                <a:lnTo>
                  <a:pt x="9868" y="14453"/>
                </a:lnTo>
                <a:lnTo>
                  <a:pt x="9904" y="14416"/>
                </a:lnTo>
                <a:lnTo>
                  <a:pt x="9904" y="14379"/>
                </a:lnTo>
                <a:lnTo>
                  <a:pt x="9904" y="14306"/>
                </a:lnTo>
                <a:lnTo>
                  <a:pt x="9868" y="14269"/>
                </a:lnTo>
                <a:lnTo>
                  <a:pt x="9794" y="14196"/>
                </a:lnTo>
                <a:lnTo>
                  <a:pt x="9721" y="14159"/>
                </a:lnTo>
                <a:lnTo>
                  <a:pt x="9501" y="14012"/>
                </a:lnTo>
                <a:lnTo>
                  <a:pt x="9281" y="13866"/>
                </a:lnTo>
                <a:lnTo>
                  <a:pt x="8290" y="13205"/>
                </a:lnTo>
                <a:lnTo>
                  <a:pt x="7373" y="12508"/>
                </a:lnTo>
                <a:lnTo>
                  <a:pt x="6493" y="11812"/>
                </a:lnTo>
                <a:lnTo>
                  <a:pt x="5649" y="11115"/>
                </a:lnTo>
                <a:lnTo>
                  <a:pt x="4769" y="10418"/>
                </a:lnTo>
                <a:lnTo>
                  <a:pt x="4549" y="10234"/>
                </a:lnTo>
                <a:lnTo>
                  <a:pt x="4145" y="9977"/>
                </a:lnTo>
                <a:lnTo>
                  <a:pt x="3925" y="9867"/>
                </a:lnTo>
                <a:lnTo>
                  <a:pt x="3742" y="9794"/>
                </a:lnTo>
                <a:close/>
                <a:moveTo>
                  <a:pt x="3155" y="14122"/>
                </a:moveTo>
                <a:lnTo>
                  <a:pt x="3778" y="14563"/>
                </a:lnTo>
                <a:lnTo>
                  <a:pt x="3742" y="14746"/>
                </a:lnTo>
                <a:lnTo>
                  <a:pt x="3742" y="14856"/>
                </a:lnTo>
                <a:lnTo>
                  <a:pt x="3338" y="14563"/>
                </a:lnTo>
                <a:lnTo>
                  <a:pt x="3338" y="14489"/>
                </a:lnTo>
                <a:lnTo>
                  <a:pt x="3302" y="14416"/>
                </a:lnTo>
                <a:lnTo>
                  <a:pt x="3192" y="14269"/>
                </a:lnTo>
                <a:lnTo>
                  <a:pt x="3155" y="14122"/>
                </a:lnTo>
                <a:close/>
                <a:moveTo>
                  <a:pt x="12692" y="13536"/>
                </a:moveTo>
                <a:lnTo>
                  <a:pt x="12619" y="13976"/>
                </a:lnTo>
                <a:lnTo>
                  <a:pt x="12582" y="14416"/>
                </a:lnTo>
                <a:lnTo>
                  <a:pt x="12582" y="14489"/>
                </a:lnTo>
                <a:lnTo>
                  <a:pt x="12142" y="15040"/>
                </a:lnTo>
                <a:lnTo>
                  <a:pt x="12142" y="14893"/>
                </a:lnTo>
                <a:lnTo>
                  <a:pt x="12142" y="14563"/>
                </a:lnTo>
                <a:lnTo>
                  <a:pt x="12105" y="14269"/>
                </a:lnTo>
                <a:lnTo>
                  <a:pt x="12692" y="13536"/>
                </a:lnTo>
                <a:close/>
                <a:moveTo>
                  <a:pt x="4035" y="14746"/>
                </a:moveTo>
                <a:lnTo>
                  <a:pt x="4402" y="15003"/>
                </a:lnTo>
                <a:lnTo>
                  <a:pt x="4402" y="15040"/>
                </a:lnTo>
                <a:lnTo>
                  <a:pt x="4402" y="15150"/>
                </a:lnTo>
                <a:lnTo>
                  <a:pt x="4439" y="15223"/>
                </a:lnTo>
                <a:lnTo>
                  <a:pt x="4549" y="15370"/>
                </a:lnTo>
                <a:lnTo>
                  <a:pt x="4659" y="15553"/>
                </a:lnTo>
                <a:lnTo>
                  <a:pt x="4255" y="15223"/>
                </a:lnTo>
                <a:lnTo>
                  <a:pt x="4255" y="15150"/>
                </a:lnTo>
                <a:lnTo>
                  <a:pt x="4219" y="15076"/>
                </a:lnTo>
                <a:lnTo>
                  <a:pt x="4109" y="14966"/>
                </a:lnTo>
                <a:lnTo>
                  <a:pt x="4035" y="14856"/>
                </a:lnTo>
                <a:lnTo>
                  <a:pt x="4035" y="14746"/>
                </a:lnTo>
                <a:close/>
                <a:moveTo>
                  <a:pt x="11922" y="14489"/>
                </a:moveTo>
                <a:lnTo>
                  <a:pt x="11885" y="14856"/>
                </a:lnTo>
                <a:lnTo>
                  <a:pt x="11848" y="15113"/>
                </a:lnTo>
                <a:lnTo>
                  <a:pt x="11848" y="15260"/>
                </a:lnTo>
                <a:lnTo>
                  <a:pt x="11848" y="15370"/>
                </a:lnTo>
                <a:lnTo>
                  <a:pt x="11555" y="15700"/>
                </a:lnTo>
                <a:lnTo>
                  <a:pt x="11592" y="15480"/>
                </a:lnTo>
                <a:lnTo>
                  <a:pt x="11555" y="15223"/>
                </a:lnTo>
                <a:lnTo>
                  <a:pt x="11555" y="15150"/>
                </a:lnTo>
                <a:lnTo>
                  <a:pt x="11482" y="15113"/>
                </a:lnTo>
                <a:lnTo>
                  <a:pt x="11445" y="15113"/>
                </a:lnTo>
                <a:lnTo>
                  <a:pt x="11922" y="14489"/>
                </a:lnTo>
                <a:close/>
                <a:moveTo>
                  <a:pt x="4769" y="15223"/>
                </a:moveTo>
                <a:lnTo>
                  <a:pt x="5026" y="15406"/>
                </a:lnTo>
                <a:lnTo>
                  <a:pt x="5576" y="15810"/>
                </a:lnTo>
                <a:lnTo>
                  <a:pt x="5576" y="15883"/>
                </a:lnTo>
                <a:lnTo>
                  <a:pt x="5576" y="16177"/>
                </a:lnTo>
                <a:lnTo>
                  <a:pt x="5576" y="16287"/>
                </a:lnTo>
                <a:lnTo>
                  <a:pt x="4916" y="15773"/>
                </a:lnTo>
                <a:lnTo>
                  <a:pt x="4952" y="15663"/>
                </a:lnTo>
                <a:lnTo>
                  <a:pt x="4952" y="15553"/>
                </a:lnTo>
                <a:lnTo>
                  <a:pt x="4916" y="15480"/>
                </a:lnTo>
                <a:lnTo>
                  <a:pt x="4879" y="15370"/>
                </a:lnTo>
                <a:lnTo>
                  <a:pt x="4769" y="15223"/>
                </a:lnTo>
                <a:close/>
                <a:moveTo>
                  <a:pt x="5833" y="15993"/>
                </a:moveTo>
                <a:lnTo>
                  <a:pt x="6456" y="16507"/>
                </a:lnTo>
                <a:lnTo>
                  <a:pt x="6420" y="16580"/>
                </a:lnTo>
                <a:lnTo>
                  <a:pt x="6383" y="16690"/>
                </a:lnTo>
                <a:lnTo>
                  <a:pt x="6346" y="16874"/>
                </a:lnTo>
                <a:lnTo>
                  <a:pt x="5869" y="16507"/>
                </a:lnTo>
                <a:lnTo>
                  <a:pt x="5869" y="16323"/>
                </a:lnTo>
                <a:lnTo>
                  <a:pt x="5869" y="16140"/>
                </a:lnTo>
                <a:lnTo>
                  <a:pt x="5833" y="15993"/>
                </a:lnTo>
                <a:close/>
                <a:moveTo>
                  <a:pt x="11298" y="15260"/>
                </a:moveTo>
                <a:lnTo>
                  <a:pt x="11298" y="15443"/>
                </a:lnTo>
                <a:lnTo>
                  <a:pt x="11225" y="15957"/>
                </a:lnTo>
                <a:lnTo>
                  <a:pt x="11225" y="16030"/>
                </a:lnTo>
                <a:lnTo>
                  <a:pt x="11261" y="16067"/>
                </a:lnTo>
                <a:lnTo>
                  <a:pt x="10088" y="17387"/>
                </a:lnTo>
                <a:lnTo>
                  <a:pt x="10088" y="17130"/>
                </a:lnTo>
                <a:lnTo>
                  <a:pt x="10088" y="16984"/>
                </a:lnTo>
                <a:lnTo>
                  <a:pt x="10308" y="16653"/>
                </a:lnTo>
                <a:lnTo>
                  <a:pt x="10821" y="15920"/>
                </a:lnTo>
                <a:lnTo>
                  <a:pt x="10785" y="16067"/>
                </a:lnTo>
                <a:lnTo>
                  <a:pt x="10711" y="16287"/>
                </a:lnTo>
                <a:lnTo>
                  <a:pt x="10711" y="16397"/>
                </a:lnTo>
                <a:lnTo>
                  <a:pt x="10711" y="16507"/>
                </a:lnTo>
                <a:lnTo>
                  <a:pt x="10748" y="16543"/>
                </a:lnTo>
                <a:lnTo>
                  <a:pt x="10785" y="16543"/>
                </a:lnTo>
                <a:lnTo>
                  <a:pt x="10895" y="16470"/>
                </a:lnTo>
                <a:lnTo>
                  <a:pt x="10968" y="16360"/>
                </a:lnTo>
                <a:lnTo>
                  <a:pt x="11005" y="16103"/>
                </a:lnTo>
                <a:lnTo>
                  <a:pt x="11005" y="15663"/>
                </a:lnTo>
                <a:lnTo>
                  <a:pt x="11225" y="15370"/>
                </a:lnTo>
                <a:lnTo>
                  <a:pt x="11298" y="15260"/>
                </a:lnTo>
                <a:close/>
                <a:moveTo>
                  <a:pt x="6566" y="16580"/>
                </a:moveTo>
                <a:lnTo>
                  <a:pt x="7006" y="17020"/>
                </a:lnTo>
                <a:lnTo>
                  <a:pt x="7006" y="17240"/>
                </a:lnTo>
                <a:lnTo>
                  <a:pt x="7006" y="17460"/>
                </a:lnTo>
                <a:lnTo>
                  <a:pt x="6896" y="17350"/>
                </a:lnTo>
                <a:lnTo>
                  <a:pt x="6640" y="17130"/>
                </a:lnTo>
                <a:lnTo>
                  <a:pt x="6640" y="17020"/>
                </a:lnTo>
                <a:lnTo>
                  <a:pt x="6603" y="16800"/>
                </a:lnTo>
                <a:lnTo>
                  <a:pt x="6566" y="16580"/>
                </a:lnTo>
                <a:close/>
                <a:moveTo>
                  <a:pt x="9464" y="404"/>
                </a:moveTo>
                <a:lnTo>
                  <a:pt x="9684" y="440"/>
                </a:lnTo>
                <a:lnTo>
                  <a:pt x="9868" y="477"/>
                </a:lnTo>
                <a:lnTo>
                  <a:pt x="10051" y="587"/>
                </a:lnTo>
                <a:lnTo>
                  <a:pt x="10418" y="844"/>
                </a:lnTo>
                <a:lnTo>
                  <a:pt x="10711" y="1064"/>
                </a:lnTo>
                <a:lnTo>
                  <a:pt x="12582" y="2421"/>
                </a:lnTo>
                <a:lnTo>
                  <a:pt x="14489" y="3815"/>
                </a:lnTo>
                <a:lnTo>
                  <a:pt x="15443" y="4512"/>
                </a:lnTo>
                <a:lnTo>
                  <a:pt x="15700" y="4732"/>
                </a:lnTo>
                <a:lnTo>
                  <a:pt x="15847" y="4805"/>
                </a:lnTo>
                <a:lnTo>
                  <a:pt x="15993" y="4879"/>
                </a:lnTo>
                <a:lnTo>
                  <a:pt x="15590" y="5356"/>
                </a:lnTo>
                <a:lnTo>
                  <a:pt x="15223" y="5869"/>
                </a:lnTo>
                <a:lnTo>
                  <a:pt x="15040" y="6089"/>
                </a:lnTo>
                <a:lnTo>
                  <a:pt x="14856" y="6383"/>
                </a:lnTo>
                <a:lnTo>
                  <a:pt x="14783" y="6529"/>
                </a:lnTo>
                <a:lnTo>
                  <a:pt x="14746" y="6639"/>
                </a:lnTo>
                <a:lnTo>
                  <a:pt x="14746" y="6786"/>
                </a:lnTo>
                <a:lnTo>
                  <a:pt x="14856" y="6896"/>
                </a:lnTo>
                <a:lnTo>
                  <a:pt x="14966" y="7006"/>
                </a:lnTo>
                <a:lnTo>
                  <a:pt x="15076" y="7080"/>
                </a:lnTo>
                <a:lnTo>
                  <a:pt x="15370" y="7190"/>
                </a:lnTo>
                <a:lnTo>
                  <a:pt x="15957" y="7300"/>
                </a:lnTo>
                <a:lnTo>
                  <a:pt x="16727" y="7446"/>
                </a:lnTo>
                <a:lnTo>
                  <a:pt x="17021" y="7520"/>
                </a:lnTo>
                <a:lnTo>
                  <a:pt x="16984" y="7593"/>
                </a:lnTo>
                <a:lnTo>
                  <a:pt x="16470" y="8143"/>
                </a:lnTo>
                <a:lnTo>
                  <a:pt x="15993" y="8730"/>
                </a:lnTo>
                <a:lnTo>
                  <a:pt x="15040" y="9904"/>
                </a:lnTo>
                <a:lnTo>
                  <a:pt x="12912" y="12508"/>
                </a:lnTo>
                <a:lnTo>
                  <a:pt x="11848" y="13792"/>
                </a:lnTo>
                <a:lnTo>
                  <a:pt x="10821" y="15113"/>
                </a:lnTo>
                <a:lnTo>
                  <a:pt x="10344" y="15736"/>
                </a:lnTo>
                <a:lnTo>
                  <a:pt x="9904" y="16397"/>
                </a:lnTo>
                <a:lnTo>
                  <a:pt x="9464" y="17057"/>
                </a:lnTo>
                <a:lnTo>
                  <a:pt x="9317" y="17277"/>
                </a:lnTo>
                <a:lnTo>
                  <a:pt x="9207" y="17497"/>
                </a:lnTo>
                <a:lnTo>
                  <a:pt x="8987" y="17387"/>
                </a:lnTo>
                <a:lnTo>
                  <a:pt x="8767" y="17350"/>
                </a:lnTo>
                <a:lnTo>
                  <a:pt x="8290" y="17204"/>
                </a:lnTo>
                <a:lnTo>
                  <a:pt x="7997" y="17094"/>
                </a:lnTo>
                <a:lnTo>
                  <a:pt x="7740" y="16910"/>
                </a:lnTo>
                <a:lnTo>
                  <a:pt x="7483" y="16727"/>
                </a:lnTo>
                <a:lnTo>
                  <a:pt x="7227" y="16507"/>
                </a:lnTo>
                <a:lnTo>
                  <a:pt x="6750" y="16067"/>
                </a:lnTo>
                <a:lnTo>
                  <a:pt x="6273" y="15663"/>
                </a:lnTo>
                <a:lnTo>
                  <a:pt x="5723" y="15296"/>
                </a:lnTo>
                <a:lnTo>
                  <a:pt x="5209" y="14929"/>
                </a:lnTo>
                <a:lnTo>
                  <a:pt x="3045" y="13462"/>
                </a:lnTo>
                <a:lnTo>
                  <a:pt x="1908" y="12619"/>
                </a:lnTo>
                <a:lnTo>
                  <a:pt x="1321" y="12215"/>
                </a:lnTo>
                <a:lnTo>
                  <a:pt x="697" y="11848"/>
                </a:lnTo>
                <a:lnTo>
                  <a:pt x="624" y="11812"/>
                </a:lnTo>
                <a:lnTo>
                  <a:pt x="1614" y="10381"/>
                </a:lnTo>
                <a:lnTo>
                  <a:pt x="2641" y="8950"/>
                </a:lnTo>
                <a:lnTo>
                  <a:pt x="3668" y="7556"/>
                </a:lnTo>
                <a:lnTo>
                  <a:pt x="4732" y="6163"/>
                </a:lnTo>
                <a:lnTo>
                  <a:pt x="6970" y="3338"/>
                </a:lnTo>
                <a:lnTo>
                  <a:pt x="8144" y="1944"/>
                </a:lnTo>
                <a:lnTo>
                  <a:pt x="8730" y="1284"/>
                </a:lnTo>
                <a:lnTo>
                  <a:pt x="9244" y="550"/>
                </a:lnTo>
                <a:lnTo>
                  <a:pt x="9281" y="477"/>
                </a:lnTo>
                <a:lnTo>
                  <a:pt x="9281" y="404"/>
                </a:lnTo>
                <a:close/>
                <a:moveTo>
                  <a:pt x="7227" y="17204"/>
                </a:moveTo>
                <a:lnTo>
                  <a:pt x="7667" y="17460"/>
                </a:lnTo>
                <a:lnTo>
                  <a:pt x="8107" y="17681"/>
                </a:lnTo>
                <a:lnTo>
                  <a:pt x="8070" y="17937"/>
                </a:lnTo>
                <a:lnTo>
                  <a:pt x="8107" y="18194"/>
                </a:lnTo>
                <a:lnTo>
                  <a:pt x="7850" y="18084"/>
                </a:lnTo>
                <a:lnTo>
                  <a:pt x="7447" y="17791"/>
                </a:lnTo>
                <a:lnTo>
                  <a:pt x="7410" y="17644"/>
                </a:lnTo>
                <a:lnTo>
                  <a:pt x="7337" y="17497"/>
                </a:lnTo>
                <a:lnTo>
                  <a:pt x="7227" y="17204"/>
                </a:lnTo>
                <a:close/>
                <a:moveTo>
                  <a:pt x="9831" y="17460"/>
                </a:moveTo>
                <a:lnTo>
                  <a:pt x="9868" y="17534"/>
                </a:lnTo>
                <a:lnTo>
                  <a:pt x="9904" y="17571"/>
                </a:lnTo>
                <a:lnTo>
                  <a:pt x="9464" y="18084"/>
                </a:lnTo>
                <a:lnTo>
                  <a:pt x="9207" y="18341"/>
                </a:lnTo>
                <a:lnTo>
                  <a:pt x="9171" y="18231"/>
                </a:lnTo>
                <a:lnTo>
                  <a:pt x="9134" y="18121"/>
                </a:lnTo>
                <a:lnTo>
                  <a:pt x="9134" y="17974"/>
                </a:lnTo>
                <a:lnTo>
                  <a:pt x="9317" y="17974"/>
                </a:lnTo>
                <a:lnTo>
                  <a:pt x="9317" y="17937"/>
                </a:lnTo>
                <a:lnTo>
                  <a:pt x="9391" y="17937"/>
                </a:lnTo>
                <a:lnTo>
                  <a:pt x="9464" y="17901"/>
                </a:lnTo>
                <a:lnTo>
                  <a:pt x="9574" y="17827"/>
                </a:lnTo>
                <a:lnTo>
                  <a:pt x="9647" y="17681"/>
                </a:lnTo>
                <a:lnTo>
                  <a:pt x="9794" y="17460"/>
                </a:lnTo>
                <a:close/>
                <a:moveTo>
                  <a:pt x="9464" y="0"/>
                </a:moveTo>
                <a:lnTo>
                  <a:pt x="9281" y="37"/>
                </a:lnTo>
                <a:lnTo>
                  <a:pt x="9134" y="110"/>
                </a:lnTo>
                <a:lnTo>
                  <a:pt x="9024" y="147"/>
                </a:lnTo>
                <a:lnTo>
                  <a:pt x="8951" y="257"/>
                </a:lnTo>
                <a:lnTo>
                  <a:pt x="8914" y="294"/>
                </a:lnTo>
                <a:lnTo>
                  <a:pt x="8914" y="330"/>
                </a:lnTo>
                <a:lnTo>
                  <a:pt x="8327" y="954"/>
                </a:lnTo>
                <a:lnTo>
                  <a:pt x="7740" y="1614"/>
                </a:lnTo>
                <a:lnTo>
                  <a:pt x="6640" y="2971"/>
                </a:lnTo>
                <a:lnTo>
                  <a:pt x="5502" y="4365"/>
                </a:lnTo>
                <a:lnTo>
                  <a:pt x="4402" y="5759"/>
                </a:lnTo>
                <a:lnTo>
                  <a:pt x="2421" y="8400"/>
                </a:lnTo>
                <a:lnTo>
                  <a:pt x="477" y="11041"/>
                </a:lnTo>
                <a:lnTo>
                  <a:pt x="330" y="11261"/>
                </a:lnTo>
                <a:lnTo>
                  <a:pt x="37" y="11701"/>
                </a:lnTo>
                <a:lnTo>
                  <a:pt x="0" y="11775"/>
                </a:lnTo>
                <a:lnTo>
                  <a:pt x="0" y="11885"/>
                </a:lnTo>
                <a:lnTo>
                  <a:pt x="37" y="11958"/>
                </a:lnTo>
                <a:lnTo>
                  <a:pt x="74" y="12032"/>
                </a:lnTo>
                <a:lnTo>
                  <a:pt x="147" y="12068"/>
                </a:lnTo>
                <a:lnTo>
                  <a:pt x="220" y="12105"/>
                </a:lnTo>
                <a:lnTo>
                  <a:pt x="294" y="12105"/>
                </a:lnTo>
                <a:lnTo>
                  <a:pt x="404" y="12068"/>
                </a:lnTo>
                <a:lnTo>
                  <a:pt x="440" y="12142"/>
                </a:lnTo>
                <a:lnTo>
                  <a:pt x="697" y="12398"/>
                </a:lnTo>
                <a:lnTo>
                  <a:pt x="587" y="12508"/>
                </a:lnTo>
                <a:lnTo>
                  <a:pt x="514" y="12655"/>
                </a:lnTo>
                <a:lnTo>
                  <a:pt x="440" y="12802"/>
                </a:lnTo>
                <a:lnTo>
                  <a:pt x="404" y="12949"/>
                </a:lnTo>
                <a:lnTo>
                  <a:pt x="404" y="13022"/>
                </a:lnTo>
                <a:lnTo>
                  <a:pt x="440" y="13059"/>
                </a:lnTo>
                <a:lnTo>
                  <a:pt x="514" y="13095"/>
                </a:lnTo>
                <a:lnTo>
                  <a:pt x="550" y="13095"/>
                </a:lnTo>
                <a:lnTo>
                  <a:pt x="624" y="13205"/>
                </a:lnTo>
                <a:lnTo>
                  <a:pt x="697" y="13315"/>
                </a:lnTo>
                <a:lnTo>
                  <a:pt x="881" y="13462"/>
                </a:lnTo>
                <a:lnTo>
                  <a:pt x="1284" y="13719"/>
                </a:lnTo>
                <a:lnTo>
                  <a:pt x="2385" y="14416"/>
                </a:lnTo>
                <a:lnTo>
                  <a:pt x="3558" y="15223"/>
                </a:lnTo>
                <a:lnTo>
                  <a:pt x="4659" y="16103"/>
                </a:lnTo>
                <a:lnTo>
                  <a:pt x="6420" y="17534"/>
                </a:lnTo>
                <a:lnTo>
                  <a:pt x="6420" y="17571"/>
                </a:lnTo>
                <a:lnTo>
                  <a:pt x="6493" y="17644"/>
                </a:lnTo>
                <a:lnTo>
                  <a:pt x="6566" y="17644"/>
                </a:lnTo>
                <a:lnTo>
                  <a:pt x="6823" y="17864"/>
                </a:lnTo>
                <a:lnTo>
                  <a:pt x="7300" y="18231"/>
                </a:lnTo>
                <a:lnTo>
                  <a:pt x="7777" y="18561"/>
                </a:lnTo>
                <a:lnTo>
                  <a:pt x="8034" y="18671"/>
                </a:lnTo>
                <a:lnTo>
                  <a:pt x="8254" y="18781"/>
                </a:lnTo>
                <a:lnTo>
                  <a:pt x="8510" y="18854"/>
                </a:lnTo>
                <a:lnTo>
                  <a:pt x="8620" y="18854"/>
                </a:lnTo>
                <a:lnTo>
                  <a:pt x="8767" y="18818"/>
                </a:lnTo>
                <a:lnTo>
                  <a:pt x="8804" y="18744"/>
                </a:lnTo>
                <a:lnTo>
                  <a:pt x="8840" y="18708"/>
                </a:lnTo>
                <a:lnTo>
                  <a:pt x="8840" y="18634"/>
                </a:lnTo>
                <a:lnTo>
                  <a:pt x="8804" y="18561"/>
                </a:lnTo>
                <a:lnTo>
                  <a:pt x="8730" y="18488"/>
                </a:lnTo>
                <a:lnTo>
                  <a:pt x="8620" y="18414"/>
                </a:lnTo>
                <a:lnTo>
                  <a:pt x="8437" y="18341"/>
                </a:lnTo>
                <a:lnTo>
                  <a:pt x="8400" y="18341"/>
                </a:lnTo>
                <a:lnTo>
                  <a:pt x="8400" y="18157"/>
                </a:lnTo>
                <a:lnTo>
                  <a:pt x="8400" y="17974"/>
                </a:lnTo>
                <a:lnTo>
                  <a:pt x="8364" y="17791"/>
                </a:lnTo>
                <a:lnTo>
                  <a:pt x="8620" y="17864"/>
                </a:lnTo>
                <a:lnTo>
                  <a:pt x="8951" y="17937"/>
                </a:lnTo>
                <a:lnTo>
                  <a:pt x="8877" y="18121"/>
                </a:lnTo>
                <a:lnTo>
                  <a:pt x="8877" y="18267"/>
                </a:lnTo>
                <a:lnTo>
                  <a:pt x="8914" y="18451"/>
                </a:lnTo>
                <a:lnTo>
                  <a:pt x="8987" y="18598"/>
                </a:lnTo>
                <a:lnTo>
                  <a:pt x="8877" y="18781"/>
                </a:lnTo>
                <a:lnTo>
                  <a:pt x="8877" y="18854"/>
                </a:lnTo>
                <a:lnTo>
                  <a:pt x="8914" y="18964"/>
                </a:lnTo>
                <a:lnTo>
                  <a:pt x="9024" y="19001"/>
                </a:lnTo>
                <a:lnTo>
                  <a:pt x="9097" y="18964"/>
                </a:lnTo>
                <a:lnTo>
                  <a:pt x="9281" y="18854"/>
                </a:lnTo>
                <a:lnTo>
                  <a:pt x="9427" y="18708"/>
                </a:lnTo>
                <a:lnTo>
                  <a:pt x="9721" y="18414"/>
                </a:lnTo>
                <a:lnTo>
                  <a:pt x="10344" y="17717"/>
                </a:lnTo>
                <a:lnTo>
                  <a:pt x="11555" y="16397"/>
                </a:lnTo>
                <a:lnTo>
                  <a:pt x="12802" y="14929"/>
                </a:lnTo>
                <a:lnTo>
                  <a:pt x="14013" y="13462"/>
                </a:lnTo>
                <a:lnTo>
                  <a:pt x="15150" y="11958"/>
                </a:lnTo>
                <a:lnTo>
                  <a:pt x="16214" y="10454"/>
                </a:lnTo>
                <a:lnTo>
                  <a:pt x="17314" y="8950"/>
                </a:lnTo>
                <a:lnTo>
                  <a:pt x="17791" y="8253"/>
                </a:lnTo>
                <a:lnTo>
                  <a:pt x="18011" y="7887"/>
                </a:lnTo>
                <a:lnTo>
                  <a:pt x="18231" y="7483"/>
                </a:lnTo>
                <a:lnTo>
                  <a:pt x="18304" y="7483"/>
                </a:lnTo>
                <a:lnTo>
                  <a:pt x="18341" y="7446"/>
                </a:lnTo>
                <a:lnTo>
                  <a:pt x="18378" y="7373"/>
                </a:lnTo>
                <a:lnTo>
                  <a:pt x="18378" y="7300"/>
                </a:lnTo>
                <a:lnTo>
                  <a:pt x="18268" y="7080"/>
                </a:lnTo>
                <a:lnTo>
                  <a:pt x="18158" y="6860"/>
                </a:lnTo>
                <a:lnTo>
                  <a:pt x="17828" y="6493"/>
                </a:lnTo>
                <a:lnTo>
                  <a:pt x="17644" y="6346"/>
                </a:lnTo>
                <a:lnTo>
                  <a:pt x="17424" y="6199"/>
                </a:lnTo>
                <a:lnTo>
                  <a:pt x="17277" y="6126"/>
                </a:lnTo>
                <a:lnTo>
                  <a:pt x="17131" y="6089"/>
                </a:lnTo>
                <a:lnTo>
                  <a:pt x="16910" y="5576"/>
                </a:lnTo>
                <a:lnTo>
                  <a:pt x="16837" y="5319"/>
                </a:lnTo>
                <a:lnTo>
                  <a:pt x="16800" y="5062"/>
                </a:lnTo>
                <a:lnTo>
                  <a:pt x="16800" y="4915"/>
                </a:lnTo>
                <a:lnTo>
                  <a:pt x="16727" y="4769"/>
                </a:lnTo>
                <a:lnTo>
                  <a:pt x="16654" y="4695"/>
                </a:lnTo>
                <a:lnTo>
                  <a:pt x="16470" y="4695"/>
                </a:lnTo>
                <a:lnTo>
                  <a:pt x="16397" y="4732"/>
                </a:lnTo>
                <a:lnTo>
                  <a:pt x="16360" y="4769"/>
                </a:lnTo>
                <a:lnTo>
                  <a:pt x="16397" y="4842"/>
                </a:lnTo>
                <a:lnTo>
                  <a:pt x="16434" y="4879"/>
                </a:lnTo>
                <a:lnTo>
                  <a:pt x="16434" y="4915"/>
                </a:lnTo>
                <a:lnTo>
                  <a:pt x="16434" y="5099"/>
                </a:lnTo>
                <a:lnTo>
                  <a:pt x="16434" y="5356"/>
                </a:lnTo>
                <a:lnTo>
                  <a:pt x="16470" y="5539"/>
                </a:lnTo>
                <a:lnTo>
                  <a:pt x="16544" y="5759"/>
                </a:lnTo>
                <a:lnTo>
                  <a:pt x="16690" y="6126"/>
                </a:lnTo>
                <a:lnTo>
                  <a:pt x="16984" y="7006"/>
                </a:lnTo>
                <a:lnTo>
                  <a:pt x="17021" y="7080"/>
                </a:lnTo>
                <a:lnTo>
                  <a:pt x="16544" y="6970"/>
                </a:lnTo>
                <a:lnTo>
                  <a:pt x="15920" y="6860"/>
                </a:lnTo>
                <a:lnTo>
                  <a:pt x="15296" y="6713"/>
                </a:lnTo>
                <a:lnTo>
                  <a:pt x="15186" y="6639"/>
                </a:lnTo>
                <a:lnTo>
                  <a:pt x="15223" y="6603"/>
                </a:lnTo>
                <a:lnTo>
                  <a:pt x="15333" y="6419"/>
                </a:lnTo>
                <a:lnTo>
                  <a:pt x="15700" y="5906"/>
                </a:lnTo>
                <a:lnTo>
                  <a:pt x="16030" y="5392"/>
                </a:lnTo>
                <a:lnTo>
                  <a:pt x="16287" y="4915"/>
                </a:lnTo>
                <a:lnTo>
                  <a:pt x="16360" y="4842"/>
                </a:lnTo>
                <a:lnTo>
                  <a:pt x="16360" y="4732"/>
                </a:lnTo>
                <a:lnTo>
                  <a:pt x="16324" y="4622"/>
                </a:lnTo>
                <a:lnTo>
                  <a:pt x="16250" y="4512"/>
                </a:lnTo>
                <a:lnTo>
                  <a:pt x="16067" y="4329"/>
                </a:lnTo>
                <a:lnTo>
                  <a:pt x="15590" y="4035"/>
                </a:lnTo>
                <a:lnTo>
                  <a:pt x="14526" y="3265"/>
                </a:lnTo>
                <a:lnTo>
                  <a:pt x="12435" y="1724"/>
                </a:lnTo>
                <a:lnTo>
                  <a:pt x="11445" y="1027"/>
                </a:lnTo>
                <a:lnTo>
                  <a:pt x="10454" y="330"/>
                </a:lnTo>
                <a:lnTo>
                  <a:pt x="10124" y="147"/>
                </a:lnTo>
                <a:lnTo>
                  <a:pt x="9794" y="37"/>
                </a:lnTo>
                <a:lnTo>
                  <a:pt x="9611" y="0"/>
                </a:lnTo>
                <a:close/>
              </a:path>
            </a:pathLst>
          </a:custGeom>
          <a:solidFill>
            <a:srgbClr val="3C78D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308" name="Google Shape;308;p17"/>
          <p:cNvSpPr/>
          <p:nvPr/>
        </p:nvSpPr>
        <p:spPr>
          <a:xfrm>
            <a:off x="700454" y="4557600"/>
            <a:ext cx="504670" cy="400627"/>
          </a:xfrm>
          <a:custGeom>
            <a:avLst/>
            <a:gdLst/>
            <a:ahLst/>
            <a:cxnLst/>
            <a:rect l="l" t="t" r="r" b="b"/>
            <a:pathLst>
              <a:path w="17792" h="14124" extrusionOk="0">
                <a:moveTo>
                  <a:pt x="10565" y="2275"/>
                </a:moveTo>
                <a:lnTo>
                  <a:pt x="10785" y="2312"/>
                </a:lnTo>
                <a:lnTo>
                  <a:pt x="11189" y="2422"/>
                </a:lnTo>
                <a:lnTo>
                  <a:pt x="11555" y="2605"/>
                </a:lnTo>
                <a:lnTo>
                  <a:pt x="11445" y="2605"/>
                </a:lnTo>
                <a:lnTo>
                  <a:pt x="10638" y="2899"/>
                </a:lnTo>
                <a:lnTo>
                  <a:pt x="9868" y="3192"/>
                </a:lnTo>
                <a:lnTo>
                  <a:pt x="9245" y="3449"/>
                </a:lnTo>
                <a:lnTo>
                  <a:pt x="8584" y="3706"/>
                </a:lnTo>
                <a:lnTo>
                  <a:pt x="7961" y="4036"/>
                </a:lnTo>
                <a:lnTo>
                  <a:pt x="7667" y="4219"/>
                </a:lnTo>
                <a:lnTo>
                  <a:pt x="7410" y="4439"/>
                </a:lnTo>
                <a:lnTo>
                  <a:pt x="7631" y="4073"/>
                </a:lnTo>
                <a:lnTo>
                  <a:pt x="7887" y="3743"/>
                </a:lnTo>
                <a:lnTo>
                  <a:pt x="8144" y="3412"/>
                </a:lnTo>
                <a:lnTo>
                  <a:pt x="8438" y="3156"/>
                </a:lnTo>
                <a:lnTo>
                  <a:pt x="8768" y="2899"/>
                </a:lnTo>
                <a:lnTo>
                  <a:pt x="9098" y="2679"/>
                </a:lnTo>
                <a:lnTo>
                  <a:pt x="9501" y="2495"/>
                </a:lnTo>
                <a:lnTo>
                  <a:pt x="9905" y="2349"/>
                </a:lnTo>
                <a:lnTo>
                  <a:pt x="10125" y="2312"/>
                </a:lnTo>
                <a:lnTo>
                  <a:pt x="10345" y="2275"/>
                </a:lnTo>
                <a:close/>
                <a:moveTo>
                  <a:pt x="1285" y="2129"/>
                </a:moveTo>
                <a:lnTo>
                  <a:pt x="1248" y="2165"/>
                </a:lnTo>
                <a:lnTo>
                  <a:pt x="1101" y="2275"/>
                </a:lnTo>
                <a:lnTo>
                  <a:pt x="991" y="2422"/>
                </a:lnTo>
                <a:lnTo>
                  <a:pt x="808" y="2715"/>
                </a:lnTo>
                <a:lnTo>
                  <a:pt x="588" y="2605"/>
                </a:lnTo>
                <a:lnTo>
                  <a:pt x="441" y="2422"/>
                </a:lnTo>
                <a:lnTo>
                  <a:pt x="258" y="2239"/>
                </a:lnTo>
                <a:lnTo>
                  <a:pt x="184" y="2202"/>
                </a:lnTo>
                <a:lnTo>
                  <a:pt x="111" y="2202"/>
                </a:lnTo>
                <a:lnTo>
                  <a:pt x="37" y="2239"/>
                </a:lnTo>
                <a:lnTo>
                  <a:pt x="1" y="2312"/>
                </a:lnTo>
                <a:lnTo>
                  <a:pt x="1" y="2495"/>
                </a:lnTo>
                <a:lnTo>
                  <a:pt x="74" y="2642"/>
                </a:lnTo>
                <a:lnTo>
                  <a:pt x="147" y="2789"/>
                </a:lnTo>
                <a:lnTo>
                  <a:pt x="258" y="2936"/>
                </a:lnTo>
                <a:lnTo>
                  <a:pt x="404" y="3046"/>
                </a:lnTo>
                <a:lnTo>
                  <a:pt x="588" y="3119"/>
                </a:lnTo>
                <a:lnTo>
                  <a:pt x="294" y="3706"/>
                </a:lnTo>
                <a:lnTo>
                  <a:pt x="74" y="4293"/>
                </a:lnTo>
                <a:lnTo>
                  <a:pt x="74" y="4403"/>
                </a:lnTo>
                <a:lnTo>
                  <a:pt x="74" y="4476"/>
                </a:lnTo>
                <a:lnTo>
                  <a:pt x="147" y="4549"/>
                </a:lnTo>
                <a:lnTo>
                  <a:pt x="221" y="4586"/>
                </a:lnTo>
                <a:lnTo>
                  <a:pt x="294" y="4623"/>
                </a:lnTo>
                <a:lnTo>
                  <a:pt x="368" y="4586"/>
                </a:lnTo>
                <a:lnTo>
                  <a:pt x="441" y="4549"/>
                </a:lnTo>
                <a:lnTo>
                  <a:pt x="514" y="4476"/>
                </a:lnTo>
                <a:lnTo>
                  <a:pt x="991" y="3339"/>
                </a:lnTo>
                <a:lnTo>
                  <a:pt x="1248" y="2789"/>
                </a:lnTo>
                <a:lnTo>
                  <a:pt x="1321" y="2495"/>
                </a:lnTo>
                <a:lnTo>
                  <a:pt x="1395" y="2202"/>
                </a:lnTo>
                <a:lnTo>
                  <a:pt x="1358" y="2165"/>
                </a:lnTo>
                <a:lnTo>
                  <a:pt x="1321" y="2129"/>
                </a:lnTo>
                <a:close/>
                <a:moveTo>
                  <a:pt x="11702" y="2715"/>
                </a:moveTo>
                <a:lnTo>
                  <a:pt x="11959" y="2936"/>
                </a:lnTo>
                <a:lnTo>
                  <a:pt x="12142" y="3156"/>
                </a:lnTo>
                <a:lnTo>
                  <a:pt x="12216" y="3266"/>
                </a:lnTo>
                <a:lnTo>
                  <a:pt x="11812" y="3412"/>
                </a:lnTo>
                <a:lnTo>
                  <a:pt x="11445" y="3559"/>
                </a:lnTo>
                <a:lnTo>
                  <a:pt x="9758" y="4183"/>
                </a:lnTo>
                <a:lnTo>
                  <a:pt x="8254" y="4770"/>
                </a:lnTo>
                <a:lnTo>
                  <a:pt x="7484" y="5100"/>
                </a:lnTo>
                <a:lnTo>
                  <a:pt x="7117" y="5283"/>
                </a:lnTo>
                <a:lnTo>
                  <a:pt x="6787" y="5503"/>
                </a:lnTo>
                <a:lnTo>
                  <a:pt x="7337" y="4549"/>
                </a:lnTo>
                <a:lnTo>
                  <a:pt x="7374" y="4549"/>
                </a:lnTo>
                <a:lnTo>
                  <a:pt x="8364" y="4073"/>
                </a:lnTo>
                <a:lnTo>
                  <a:pt x="9355" y="3632"/>
                </a:lnTo>
                <a:lnTo>
                  <a:pt x="11409" y="2862"/>
                </a:lnTo>
                <a:lnTo>
                  <a:pt x="11445" y="2936"/>
                </a:lnTo>
                <a:lnTo>
                  <a:pt x="11519" y="2972"/>
                </a:lnTo>
                <a:lnTo>
                  <a:pt x="11592" y="3009"/>
                </a:lnTo>
                <a:lnTo>
                  <a:pt x="11666" y="2972"/>
                </a:lnTo>
                <a:lnTo>
                  <a:pt x="11739" y="2899"/>
                </a:lnTo>
                <a:lnTo>
                  <a:pt x="11739" y="2789"/>
                </a:lnTo>
                <a:lnTo>
                  <a:pt x="11702" y="2715"/>
                </a:lnTo>
                <a:close/>
                <a:moveTo>
                  <a:pt x="12326" y="3522"/>
                </a:moveTo>
                <a:lnTo>
                  <a:pt x="12399" y="3596"/>
                </a:lnTo>
                <a:lnTo>
                  <a:pt x="12436" y="3596"/>
                </a:lnTo>
                <a:lnTo>
                  <a:pt x="12583" y="3926"/>
                </a:lnTo>
                <a:lnTo>
                  <a:pt x="12546" y="3926"/>
                </a:lnTo>
                <a:lnTo>
                  <a:pt x="12473" y="3963"/>
                </a:lnTo>
                <a:lnTo>
                  <a:pt x="12289" y="4109"/>
                </a:lnTo>
                <a:lnTo>
                  <a:pt x="12106" y="4219"/>
                </a:lnTo>
                <a:lnTo>
                  <a:pt x="11702" y="4403"/>
                </a:lnTo>
                <a:lnTo>
                  <a:pt x="11262" y="4586"/>
                </a:lnTo>
                <a:lnTo>
                  <a:pt x="10822" y="4733"/>
                </a:lnTo>
                <a:lnTo>
                  <a:pt x="9941" y="5026"/>
                </a:lnTo>
                <a:lnTo>
                  <a:pt x="9061" y="5393"/>
                </a:lnTo>
                <a:lnTo>
                  <a:pt x="8217" y="5723"/>
                </a:lnTo>
                <a:lnTo>
                  <a:pt x="7374" y="6127"/>
                </a:lnTo>
                <a:lnTo>
                  <a:pt x="6750" y="6384"/>
                </a:lnTo>
                <a:lnTo>
                  <a:pt x="6420" y="6567"/>
                </a:lnTo>
                <a:lnTo>
                  <a:pt x="6090" y="6750"/>
                </a:lnTo>
                <a:lnTo>
                  <a:pt x="6310" y="6384"/>
                </a:lnTo>
                <a:lnTo>
                  <a:pt x="6677" y="5650"/>
                </a:lnTo>
                <a:lnTo>
                  <a:pt x="7410" y="5467"/>
                </a:lnTo>
                <a:lnTo>
                  <a:pt x="8107" y="5173"/>
                </a:lnTo>
                <a:lnTo>
                  <a:pt x="9465" y="4623"/>
                </a:lnTo>
                <a:lnTo>
                  <a:pt x="10932" y="4073"/>
                </a:lnTo>
                <a:lnTo>
                  <a:pt x="11629" y="3816"/>
                </a:lnTo>
                <a:lnTo>
                  <a:pt x="12326" y="3522"/>
                </a:lnTo>
                <a:close/>
                <a:moveTo>
                  <a:pt x="5100" y="8401"/>
                </a:moveTo>
                <a:lnTo>
                  <a:pt x="4989" y="8438"/>
                </a:lnTo>
                <a:lnTo>
                  <a:pt x="4953" y="8474"/>
                </a:lnTo>
                <a:lnTo>
                  <a:pt x="4953" y="8511"/>
                </a:lnTo>
                <a:lnTo>
                  <a:pt x="4916" y="8768"/>
                </a:lnTo>
                <a:lnTo>
                  <a:pt x="4879" y="8988"/>
                </a:lnTo>
                <a:lnTo>
                  <a:pt x="4879" y="9245"/>
                </a:lnTo>
                <a:lnTo>
                  <a:pt x="4916" y="9355"/>
                </a:lnTo>
                <a:lnTo>
                  <a:pt x="4989" y="9465"/>
                </a:lnTo>
                <a:lnTo>
                  <a:pt x="5026" y="9501"/>
                </a:lnTo>
                <a:lnTo>
                  <a:pt x="5173" y="9501"/>
                </a:lnTo>
                <a:lnTo>
                  <a:pt x="5210" y="9465"/>
                </a:lnTo>
                <a:lnTo>
                  <a:pt x="5283" y="9391"/>
                </a:lnTo>
                <a:lnTo>
                  <a:pt x="5320" y="9281"/>
                </a:lnTo>
                <a:lnTo>
                  <a:pt x="5320" y="9061"/>
                </a:lnTo>
                <a:lnTo>
                  <a:pt x="5320" y="8768"/>
                </a:lnTo>
                <a:lnTo>
                  <a:pt x="5283" y="8511"/>
                </a:lnTo>
                <a:lnTo>
                  <a:pt x="5246" y="8474"/>
                </a:lnTo>
                <a:lnTo>
                  <a:pt x="5210" y="8438"/>
                </a:lnTo>
                <a:lnTo>
                  <a:pt x="5100" y="8401"/>
                </a:lnTo>
                <a:close/>
                <a:moveTo>
                  <a:pt x="5210" y="9685"/>
                </a:moveTo>
                <a:lnTo>
                  <a:pt x="5136" y="9722"/>
                </a:lnTo>
                <a:lnTo>
                  <a:pt x="5063" y="9758"/>
                </a:lnTo>
                <a:lnTo>
                  <a:pt x="5026" y="9795"/>
                </a:lnTo>
                <a:lnTo>
                  <a:pt x="4989" y="9905"/>
                </a:lnTo>
                <a:lnTo>
                  <a:pt x="4989" y="9978"/>
                </a:lnTo>
                <a:lnTo>
                  <a:pt x="4916" y="10308"/>
                </a:lnTo>
                <a:lnTo>
                  <a:pt x="4916" y="10639"/>
                </a:lnTo>
                <a:lnTo>
                  <a:pt x="4953" y="10749"/>
                </a:lnTo>
                <a:lnTo>
                  <a:pt x="4989" y="10785"/>
                </a:lnTo>
                <a:lnTo>
                  <a:pt x="5063" y="10822"/>
                </a:lnTo>
                <a:lnTo>
                  <a:pt x="5173" y="10822"/>
                </a:lnTo>
                <a:lnTo>
                  <a:pt x="5246" y="10785"/>
                </a:lnTo>
                <a:lnTo>
                  <a:pt x="5283" y="10749"/>
                </a:lnTo>
                <a:lnTo>
                  <a:pt x="5283" y="10639"/>
                </a:lnTo>
                <a:lnTo>
                  <a:pt x="5283" y="10272"/>
                </a:lnTo>
                <a:lnTo>
                  <a:pt x="5356" y="9905"/>
                </a:lnTo>
                <a:lnTo>
                  <a:pt x="5356" y="9832"/>
                </a:lnTo>
                <a:lnTo>
                  <a:pt x="5320" y="9758"/>
                </a:lnTo>
                <a:lnTo>
                  <a:pt x="5283" y="9722"/>
                </a:lnTo>
                <a:lnTo>
                  <a:pt x="5210" y="9685"/>
                </a:lnTo>
                <a:close/>
                <a:moveTo>
                  <a:pt x="14600" y="9501"/>
                </a:moveTo>
                <a:lnTo>
                  <a:pt x="14563" y="9575"/>
                </a:lnTo>
                <a:lnTo>
                  <a:pt x="14490" y="9868"/>
                </a:lnTo>
                <a:lnTo>
                  <a:pt x="14417" y="10125"/>
                </a:lnTo>
                <a:lnTo>
                  <a:pt x="14380" y="10712"/>
                </a:lnTo>
                <a:lnTo>
                  <a:pt x="14417" y="10785"/>
                </a:lnTo>
                <a:lnTo>
                  <a:pt x="14453" y="10859"/>
                </a:lnTo>
                <a:lnTo>
                  <a:pt x="14527" y="10895"/>
                </a:lnTo>
                <a:lnTo>
                  <a:pt x="14600" y="10932"/>
                </a:lnTo>
                <a:lnTo>
                  <a:pt x="14673" y="10932"/>
                </a:lnTo>
                <a:lnTo>
                  <a:pt x="14747" y="10895"/>
                </a:lnTo>
                <a:lnTo>
                  <a:pt x="14783" y="10859"/>
                </a:lnTo>
                <a:lnTo>
                  <a:pt x="14820" y="10785"/>
                </a:lnTo>
                <a:lnTo>
                  <a:pt x="14820" y="10639"/>
                </a:lnTo>
                <a:lnTo>
                  <a:pt x="14820" y="10088"/>
                </a:lnTo>
                <a:lnTo>
                  <a:pt x="14820" y="9832"/>
                </a:lnTo>
                <a:lnTo>
                  <a:pt x="14747" y="9575"/>
                </a:lnTo>
                <a:lnTo>
                  <a:pt x="14710" y="9501"/>
                </a:lnTo>
                <a:close/>
                <a:moveTo>
                  <a:pt x="12729" y="4183"/>
                </a:moveTo>
                <a:lnTo>
                  <a:pt x="12986" y="4880"/>
                </a:lnTo>
                <a:lnTo>
                  <a:pt x="12766" y="4990"/>
                </a:lnTo>
                <a:lnTo>
                  <a:pt x="12509" y="5100"/>
                </a:lnTo>
                <a:lnTo>
                  <a:pt x="12032" y="5320"/>
                </a:lnTo>
                <a:lnTo>
                  <a:pt x="10969" y="5833"/>
                </a:lnTo>
                <a:lnTo>
                  <a:pt x="9978" y="6310"/>
                </a:lnTo>
                <a:lnTo>
                  <a:pt x="8988" y="6714"/>
                </a:lnTo>
                <a:lnTo>
                  <a:pt x="8071" y="7007"/>
                </a:lnTo>
                <a:lnTo>
                  <a:pt x="7117" y="7301"/>
                </a:lnTo>
                <a:lnTo>
                  <a:pt x="6677" y="7484"/>
                </a:lnTo>
                <a:lnTo>
                  <a:pt x="6237" y="7704"/>
                </a:lnTo>
                <a:lnTo>
                  <a:pt x="5796" y="7924"/>
                </a:lnTo>
                <a:lnTo>
                  <a:pt x="5430" y="8218"/>
                </a:lnTo>
                <a:lnTo>
                  <a:pt x="5393" y="8254"/>
                </a:lnTo>
                <a:lnTo>
                  <a:pt x="5393" y="8291"/>
                </a:lnTo>
                <a:lnTo>
                  <a:pt x="5430" y="8328"/>
                </a:lnTo>
                <a:lnTo>
                  <a:pt x="5466" y="8328"/>
                </a:lnTo>
                <a:lnTo>
                  <a:pt x="6420" y="7961"/>
                </a:lnTo>
                <a:lnTo>
                  <a:pt x="7337" y="7594"/>
                </a:lnTo>
                <a:lnTo>
                  <a:pt x="8364" y="7264"/>
                </a:lnTo>
                <a:lnTo>
                  <a:pt x="9391" y="6897"/>
                </a:lnTo>
                <a:lnTo>
                  <a:pt x="10345" y="6530"/>
                </a:lnTo>
                <a:lnTo>
                  <a:pt x="11262" y="6090"/>
                </a:lnTo>
                <a:lnTo>
                  <a:pt x="12326" y="5577"/>
                </a:lnTo>
                <a:lnTo>
                  <a:pt x="12729" y="5393"/>
                </a:lnTo>
                <a:lnTo>
                  <a:pt x="12913" y="5283"/>
                </a:lnTo>
                <a:lnTo>
                  <a:pt x="13133" y="5210"/>
                </a:lnTo>
                <a:lnTo>
                  <a:pt x="13169" y="5356"/>
                </a:lnTo>
                <a:lnTo>
                  <a:pt x="13426" y="5870"/>
                </a:lnTo>
                <a:lnTo>
                  <a:pt x="13390" y="5870"/>
                </a:lnTo>
                <a:lnTo>
                  <a:pt x="13353" y="5797"/>
                </a:lnTo>
                <a:lnTo>
                  <a:pt x="13280" y="5760"/>
                </a:lnTo>
                <a:lnTo>
                  <a:pt x="13206" y="5723"/>
                </a:lnTo>
                <a:lnTo>
                  <a:pt x="13133" y="5760"/>
                </a:lnTo>
                <a:lnTo>
                  <a:pt x="12216" y="6237"/>
                </a:lnTo>
                <a:lnTo>
                  <a:pt x="11299" y="6677"/>
                </a:lnTo>
                <a:lnTo>
                  <a:pt x="10345" y="7081"/>
                </a:lnTo>
                <a:lnTo>
                  <a:pt x="9428" y="7484"/>
                </a:lnTo>
                <a:lnTo>
                  <a:pt x="8474" y="7851"/>
                </a:lnTo>
                <a:lnTo>
                  <a:pt x="7520" y="8181"/>
                </a:lnTo>
                <a:lnTo>
                  <a:pt x="6640" y="8474"/>
                </a:lnTo>
                <a:lnTo>
                  <a:pt x="6163" y="8658"/>
                </a:lnTo>
                <a:lnTo>
                  <a:pt x="5980" y="8768"/>
                </a:lnTo>
                <a:lnTo>
                  <a:pt x="5760" y="8878"/>
                </a:lnTo>
                <a:lnTo>
                  <a:pt x="5760" y="8915"/>
                </a:lnTo>
                <a:lnTo>
                  <a:pt x="5760" y="8951"/>
                </a:lnTo>
                <a:lnTo>
                  <a:pt x="6273" y="8951"/>
                </a:lnTo>
                <a:lnTo>
                  <a:pt x="6713" y="8805"/>
                </a:lnTo>
                <a:lnTo>
                  <a:pt x="7631" y="8511"/>
                </a:lnTo>
                <a:lnTo>
                  <a:pt x="8621" y="8144"/>
                </a:lnTo>
                <a:lnTo>
                  <a:pt x="9611" y="7777"/>
                </a:lnTo>
                <a:lnTo>
                  <a:pt x="10528" y="7411"/>
                </a:lnTo>
                <a:lnTo>
                  <a:pt x="11409" y="7007"/>
                </a:lnTo>
                <a:lnTo>
                  <a:pt x="12289" y="6604"/>
                </a:lnTo>
                <a:lnTo>
                  <a:pt x="13133" y="6163"/>
                </a:lnTo>
                <a:lnTo>
                  <a:pt x="13206" y="6200"/>
                </a:lnTo>
                <a:lnTo>
                  <a:pt x="13316" y="6200"/>
                </a:lnTo>
                <a:lnTo>
                  <a:pt x="13390" y="6163"/>
                </a:lnTo>
                <a:lnTo>
                  <a:pt x="13463" y="6090"/>
                </a:lnTo>
                <a:lnTo>
                  <a:pt x="13500" y="6053"/>
                </a:lnTo>
                <a:lnTo>
                  <a:pt x="13866" y="6714"/>
                </a:lnTo>
                <a:lnTo>
                  <a:pt x="13646" y="6787"/>
                </a:lnTo>
                <a:lnTo>
                  <a:pt x="13463" y="6860"/>
                </a:lnTo>
                <a:lnTo>
                  <a:pt x="12913" y="7081"/>
                </a:lnTo>
                <a:lnTo>
                  <a:pt x="12399" y="7337"/>
                </a:lnTo>
                <a:lnTo>
                  <a:pt x="11225" y="7961"/>
                </a:lnTo>
                <a:lnTo>
                  <a:pt x="10675" y="8254"/>
                </a:lnTo>
                <a:lnTo>
                  <a:pt x="10052" y="8548"/>
                </a:lnTo>
                <a:lnTo>
                  <a:pt x="9428" y="8768"/>
                </a:lnTo>
                <a:lnTo>
                  <a:pt x="8804" y="8951"/>
                </a:lnTo>
                <a:lnTo>
                  <a:pt x="7520" y="9318"/>
                </a:lnTo>
                <a:lnTo>
                  <a:pt x="6200" y="9722"/>
                </a:lnTo>
                <a:lnTo>
                  <a:pt x="5796" y="9868"/>
                </a:lnTo>
                <a:lnTo>
                  <a:pt x="5650" y="10015"/>
                </a:lnTo>
                <a:lnTo>
                  <a:pt x="5576" y="10052"/>
                </a:lnTo>
                <a:lnTo>
                  <a:pt x="5576" y="10015"/>
                </a:lnTo>
                <a:lnTo>
                  <a:pt x="5540" y="9978"/>
                </a:lnTo>
                <a:lnTo>
                  <a:pt x="5540" y="10015"/>
                </a:lnTo>
                <a:lnTo>
                  <a:pt x="5503" y="10088"/>
                </a:lnTo>
                <a:lnTo>
                  <a:pt x="5503" y="10198"/>
                </a:lnTo>
                <a:lnTo>
                  <a:pt x="5540" y="10235"/>
                </a:lnTo>
                <a:lnTo>
                  <a:pt x="5576" y="10235"/>
                </a:lnTo>
                <a:lnTo>
                  <a:pt x="5796" y="10125"/>
                </a:lnTo>
                <a:lnTo>
                  <a:pt x="6017" y="10052"/>
                </a:lnTo>
                <a:lnTo>
                  <a:pt x="6530" y="9942"/>
                </a:lnTo>
                <a:lnTo>
                  <a:pt x="7704" y="9575"/>
                </a:lnTo>
                <a:lnTo>
                  <a:pt x="8878" y="9281"/>
                </a:lnTo>
                <a:lnTo>
                  <a:pt x="9465" y="9098"/>
                </a:lnTo>
                <a:lnTo>
                  <a:pt x="10015" y="8878"/>
                </a:lnTo>
                <a:lnTo>
                  <a:pt x="10528" y="8695"/>
                </a:lnTo>
                <a:lnTo>
                  <a:pt x="11005" y="8438"/>
                </a:lnTo>
                <a:lnTo>
                  <a:pt x="11959" y="7924"/>
                </a:lnTo>
                <a:lnTo>
                  <a:pt x="12473" y="7667"/>
                </a:lnTo>
                <a:lnTo>
                  <a:pt x="12986" y="7411"/>
                </a:lnTo>
                <a:lnTo>
                  <a:pt x="13573" y="7191"/>
                </a:lnTo>
                <a:lnTo>
                  <a:pt x="13756" y="7117"/>
                </a:lnTo>
                <a:lnTo>
                  <a:pt x="14013" y="7044"/>
                </a:lnTo>
                <a:lnTo>
                  <a:pt x="14050" y="7081"/>
                </a:lnTo>
                <a:lnTo>
                  <a:pt x="14160" y="7081"/>
                </a:lnTo>
                <a:lnTo>
                  <a:pt x="14197" y="7191"/>
                </a:lnTo>
                <a:lnTo>
                  <a:pt x="13830" y="7374"/>
                </a:lnTo>
                <a:lnTo>
                  <a:pt x="13500" y="7594"/>
                </a:lnTo>
                <a:lnTo>
                  <a:pt x="12436" y="8218"/>
                </a:lnTo>
                <a:lnTo>
                  <a:pt x="11335" y="8768"/>
                </a:lnTo>
                <a:lnTo>
                  <a:pt x="10198" y="9245"/>
                </a:lnTo>
                <a:lnTo>
                  <a:pt x="9061" y="9685"/>
                </a:lnTo>
                <a:lnTo>
                  <a:pt x="7887" y="10088"/>
                </a:lnTo>
                <a:lnTo>
                  <a:pt x="6750" y="10455"/>
                </a:lnTo>
                <a:lnTo>
                  <a:pt x="6200" y="10639"/>
                </a:lnTo>
                <a:lnTo>
                  <a:pt x="5906" y="10749"/>
                </a:lnTo>
                <a:lnTo>
                  <a:pt x="5650" y="10895"/>
                </a:lnTo>
                <a:lnTo>
                  <a:pt x="5613" y="10932"/>
                </a:lnTo>
                <a:lnTo>
                  <a:pt x="5613" y="10969"/>
                </a:lnTo>
                <a:lnTo>
                  <a:pt x="5613" y="11005"/>
                </a:lnTo>
                <a:lnTo>
                  <a:pt x="5686" y="11042"/>
                </a:lnTo>
                <a:lnTo>
                  <a:pt x="5943" y="11005"/>
                </a:lnTo>
                <a:lnTo>
                  <a:pt x="6200" y="10969"/>
                </a:lnTo>
                <a:lnTo>
                  <a:pt x="6713" y="10822"/>
                </a:lnTo>
                <a:lnTo>
                  <a:pt x="7337" y="10602"/>
                </a:lnTo>
                <a:lnTo>
                  <a:pt x="7961" y="10419"/>
                </a:lnTo>
                <a:lnTo>
                  <a:pt x="9208" y="10015"/>
                </a:lnTo>
                <a:lnTo>
                  <a:pt x="10418" y="9538"/>
                </a:lnTo>
                <a:lnTo>
                  <a:pt x="11445" y="9061"/>
                </a:lnTo>
                <a:lnTo>
                  <a:pt x="12473" y="8584"/>
                </a:lnTo>
                <a:lnTo>
                  <a:pt x="13573" y="7961"/>
                </a:lnTo>
                <a:lnTo>
                  <a:pt x="14013" y="7741"/>
                </a:lnTo>
                <a:lnTo>
                  <a:pt x="14233" y="7594"/>
                </a:lnTo>
                <a:lnTo>
                  <a:pt x="14417" y="7447"/>
                </a:lnTo>
                <a:lnTo>
                  <a:pt x="14527" y="7594"/>
                </a:lnTo>
                <a:lnTo>
                  <a:pt x="14527" y="7631"/>
                </a:lnTo>
                <a:lnTo>
                  <a:pt x="14417" y="7961"/>
                </a:lnTo>
                <a:lnTo>
                  <a:pt x="14417" y="8328"/>
                </a:lnTo>
                <a:lnTo>
                  <a:pt x="14343" y="8254"/>
                </a:lnTo>
                <a:lnTo>
                  <a:pt x="14233" y="8254"/>
                </a:lnTo>
                <a:lnTo>
                  <a:pt x="13830" y="8438"/>
                </a:lnTo>
                <a:lnTo>
                  <a:pt x="13426" y="8658"/>
                </a:lnTo>
                <a:lnTo>
                  <a:pt x="12693" y="9135"/>
                </a:lnTo>
                <a:lnTo>
                  <a:pt x="12252" y="9428"/>
                </a:lnTo>
                <a:lnTo>
                  <a:pt x="11776" y="9685"/>
                </a:lnTo>
                <a:lnTo>
                  <a:pt x="11299" y="9942"/>
                </a:lnTo>
                <a:lnTo>
                  <a:pt x="10822" y="10125"/>
                </a:lnTo>
                <a:lnTo>
                  <a:pt x="8658" y="10822"/>
                </a:lnTo>
                <a:lnTo>
                  <a:pt x="7741" y="11115"/>
                </a:lnTo>
                <a:lnTo>
                  <a:pt x="7300" y="11262"/>
                </a:lnTo>
                <a:lnTo>
                  <a:pt x="6860" y="11446"/>
                </a:lnTo>
                <a:lnTo>
                  <a:pt x="5283" y="11409"/>
                </a:lnTo>
                <a:lnTo>
                  <a:pt x="5246" y="11189"/>
                </a:lnTo>
                <a:lnTo>
                  <a:pt x="5173" y="11115"/>
                </a:lnTo>
                <a:lnTo>
                  <a:pt x="5026" y="11115"/>
                </a:lnTo>
                <a:lnTo>
                  <a:pt x="4989" y="11189"/>
                </a:lnTo>
                <a:lnTo>
                  <a:pt x="4953" y="11409"/>
                </a:lnTo>
                <a:lnTo>
                  <a:pt x="4182" y="11336"/>
                </a:lnTo>
                <a:lnTo>
                  <a:pt x="3816" y="11336"/>
                </a:lnTo>
                <a:lnTo>
                  <a:pt x="3412" y="11372"/>
                </a:lnTo>
                <a:lnTo>
                  <a:pt x="3119" y="11409"/>
                </a:lnTo>
                <a:lnTo>
                  <a:pt x="2862" y="11556"/>
                </a:lnTo>
                <a:lnTo>
                  <a:pt x="2825" y="11005"/>
                </a:lnTo>
                <a:lnTo>
                  <a:pt x="2715" y="9428"/>
                </a:lnTo>
                <a:lnTo>
                  <a:pt x="2715" y="9171"/>
                </a:lnTo>
                <a:lnTo>
                  <a:pt x="2972" y="9171"/>
                </a:lnTo>
                <a:lnTo>
                  <a:pt x="3265" y="9135"/>
                </a:lnTo>
                <a:lnTo>
                  <a:pt x="3522" y="9061"/>
                </a:lnTo>
                <a:lnTo>
                  <a:pt x="3779" y="8988"/>
                </a:lnTo>
                <a:lnTo>
                  <a:pt x="4036" y="8841"/>
                </a:lnTo>
                <a:lnTo>
                  <a:pt x="4293" y="8695"/>
                </a:lnTo>
                <a:lnTo>
                  <a:pt x="4733" y="8401"/>
                </a:lnTo>
                <a:lnTo>
                  <a:pt x="5063" y="8108"/>
                </a:lnTo>
                <a:lnTo>
                  <a:pt x="5356" y="7777"/>
                </a:lnTo>
                <a:lnTo>
                  <a:pt x="5613" y="7447"/>
                </a:lnTo>
                <a:lnTo>
                  <a:pt x="5870" y="7117"/>
                </a:lnTo>
                <a:lnTo>
                  <a:pt x="6273" y="7007"/>
                </a:lnTo>
                <a:lnTo>
                  <a:pt x="6640" y="6824"/>
                </a:lnTo>
                <a:lnTo>
                  <a:pt x="7410" y="6420"/>
                </a:lnTo>
                <a:lnTo>
                  <a:pt x="8401" y="5980"/>
                </a:lnTo>
                <a:lnTo>
                  <a:pt x="9355" y="5577"/>
                </a:lnTo>
                <a:lnTo>
                  <a:pt x="10308" y="5246"/>
                </a:lnTo>
                <a:lnTo>
                  <a:pt x="11262" y="4880"/>
                </a:lnTo>
                <a:lnTo>
                  <a:pt x="12032" y="4623"/>
                </a:lnTo>
                <a:lnTo>
                  <a:pt x="12436" y="4403"/>
                </a:lnTo>
                <a:lnTo>
                  <a:pt x="12619" y="4219"/>
                </a:lnTo>
                <a:lnTo>
                  <a:pt x="12729" y="4183"/>
                </a:lnTo>
                <a:close/>
                <a:moveTo>
                  <a:pt x="2385" y="1"/>
                </a:moveTo>
                <a:lnTo>
                  <a:pt x="2238" y="38"/>
                </a:lnTo>
                <a:lnTo>
                  <a:pt x="2202" y="74"/>
                </a:lnTo>
                <a:lnTo>
                  <a:pt x="2165" y="111"/>
                </a:lnTo>
                <a:lnTo>
                  <a:pt x="2055" y="368"/>
                </a:lnTo>
                <a:lnTo>
                  <a:pt x="1982" y="515"/>
                </a:lnTo>
                <a:lnTo>
                  <a:pt x="1578" y="1432"/>
                </a:lnTo>
                <a:lnTo>
                  <a:pt x="1541" y="1542"/>
                </a:lnTo>
                <a:lnTo>
                  <a:pt x="1578" y="1615"/>
                </a:lnTo>
                <a:lnTo>
                  <a:pt x="1615" y="1688"/>
                </a:lnTo>
                <a:lnTo>
                  <a:pt x="1688" y="1762"/>
                </a:lnTo>
                <a:lnTo>
                  <a:pt x="1761" y="1798"/>
                </a:lnTo>
                <a:lnTo>
                  <a:pt x="1835" y="1798"/>
                </a:lnTo>
                <a:lnTo>
                  <a:pt x="1908" y="1762"/>
                </a:lnTo>
                <a:lnTo>
                  <a:pt x="1982" y="1652"/>
                </a:lnTo>
                <a:lnTo>
                  <a:pt x="2128" y="1358"/>
                </a:lnTo>
                <a:lnTo>
                  <a:pt x="2092" y="2165"/>
                </a:lnTo>
                <a:lnTo>
                  <a:pt x="2092" y="2972"/>
                </a:lnTo>
                <a:lnTo>
                  <a:pt x="2055" y="4073"/>
                </a:lnTo>
                <a:lnTo>
                  <a:pt x="1982" y="4109"/>
                </a:lnTo>
                <a:lnTo>
                  <a:pt x="1835" y="4073"/>
                </a:lnTo>
                <a:lnTo>
                  <a:pt x="1725" y="3999"/>
                </a:lnTo>
                <a:lnTo>
                  <a:pt x="1615" y="3999"/>
                </a:lnTo>
                <a:lnTo>
                  <a:pt x="1541" y="4036"/>
                </a:lnTo>
                <a:lnTo>
                  <a:pt x="1505" y="4109"/>
                </a:lnTo>
                <a:lnTo>
                  <a:pt x="1541" y="4219"/>
                </a:lnTo>
                <a:lnTo>
                  <a:pt x="1651" y="4293"/>
                </a:lnTo>
                <a:lnTo>
                  <a:pt x="1761" y="4366"/>
                </a:lnTo>
                <a:lnTo>
                  <a:pt x="1908" y="4403"/>
                </a:lnTo>
                <a:lnTo>
                  <a:pt x="2055" y="4439"/>
                </a:lnTo>
                <a:lnTo>
                  <a:pt x="2055" y="5540"/>
                </a:lnTo>
                <a:lnTo>
                  <a:pt x="1908" y="5577"/>
                </a:lnTo>
                <a:lnTo>
                  <a:pt x="1651" y="5613"/>
                </a:lnTo>
                <a:lnTo>
                  <a:pt x="1615" y="5687"/>
                </a:lnTo>
                <a:lnTo>
                  <a:pt x="1541" y="5723"/>
                </a:lnTo>
                <a:lnTo>
                  <a:pt x="1541" y="5760"/>
                </a:lnTo>
                <a:lnTo>
                  <a:pt x="1505" y="5797"/>
                </a:lnTo>
                <a:lnTo>
                  <a:pt x="1541" y="5833"/>
                </a:lnTo>
                <a:lnTo>
                  <a:pt x="1578" y="5833"/>
                </a:lnTo>
                <a:lnTo>
                  <a:pt x="1651" y="5907"/>
                </a:lnTo>
                <a:lnTo>
                  <a:pt x="2055" y="5907"/>
                </a:lnTo>
                <a:lnTo>
                  <a:pt x="2092" y="6200"/>
                </a:lnTo>
                <a:lnTo>
                  <a:pt x="2092" y="7154"/>
                </a:lnTo>
                <a:lnTo>
                  <a:pt x="1835" y="7227"/>
                </a:lnTo>
                <a:lnTo>
                  <a:pt x="1541" y="7374"/>
                </a:lnTo>
                <a:lnTo>
                  <a:pt x="1505" y="7411"/>
                </a:lnTo>
                <a:lnTo>
                  <a:pt x="1505" y="7447"/>
                </a:lnTo>
                <a:lnTo>
                  <a:pt x="1541" y="7484"/>
                </a:lnTo>
                <a:lnTo>
                  <a:pt x="1578" y="7521"/>
                </a:lnTo>
                <a:lnTo>
                  <a:pt x="2092" y="7521"/>
                </a:lnTo>
                <a:lnTo>
                  <a:pt x="2165" y="8951"/>
                </a:lnTo>
                <a:lnTo>
                  <a:pt x="2165" y="8988"/>
                </a:lnTo>
                <a:lnTo>
                  <a:pt x="1982" y="8951"/>
                </a:lnTo>
                <a:lnTo>
                  <a:pt x="1578" y="8951"/>
                </a:lnTo>
                <a:lnTo>
                  <a:pt x="1505" y="8988"/>
                </a:lnTo>
                <a:lnTo>
                  <a:pt x="1468" y="9061"/>
                </a:lnTo>
                <a:lnTo>
                  <a:pt x="1468" y="9135"/>
                </a:lnTo>
                <a:lnTo>
                  <a:pt x="1541" y="9208"/>
                </a:lnTo>
                <a:lnTo>
                  <a:pt x="1688" y="9245"/>
                </a:lnTo>
                <a:lnTo>
                  <a:pt x="1835" y="9318"/>
                </a:lnTo>
                <a:lnTo>
                  <a:pt x="2202" y="9391"/>
                </a:lnTo>
                <a:lnTo>
                  <a:pt x="2238" y="10419"/>
                </a:lnTo>
                <a:lnTo>
                  <a:pt x="2018" y="10419"/>
                </a:lnTo>
                <a:lnTo>
                  <a:pt x="1798" y="10455"/>
                </a:lnTo>
                <a:lnTo>
                  <a:pt x="1725" y="10529"/>
                </a:lnTo>
                <a:lnTo>
                  <a:pt x="1651" y="10602"/>
                </a:lnTo>
                <a:lnTo>
                  <a:pt x="1578" y="10675"/>
                </a:lnTo>
                <a:lnTo>
                  <a:pt x="1615" y="10749"/>
                </a:lnTo>
                <a:lnTo>
                  <a:pt x="1688" y="10822"/>
                </a:lnTo>
                <a:lnTo>
                  <a:pt x="2128" y="10822"/>
                </a:lnTo>
                <a:lnTo>
                  <a:pt x="2275" y="10859"/>
                </a:lnTo>
                <a:lnTo>
                  <a:pt x="2275" y="10895"/>
                </a:lnTo>
                <a:lnTo>
                  <a:pt x="2312" y="11702"/>
                </a:lnTo>
                <a:lnTo>
                  <a:pt x="2348" y="11959"/>
                </a:lnTo>
                <a:lnTo>
                  <a:pt x="2385" y="12106"/>
                </a:lnTo>
                <a:lnTo>
                  <a:pt x="2495" y="12216"/>
                </a:lnTo>
                <a:lnTo>
                  <a:pt x="2568" y="12253"/>
                </a:lnTo>
                <a:lnTo>
                  <a:pt x="2679" y="12253"/>
                </a:lnTo>
                <a:lnTo>
                  <a:pt x="2752" y="12216"/>
                </a:lnTo>
                <a:lnTo>
                  <a:pt x="2789" y="12143"/>
                </a:lnTo>
                <a:lnTo>
                  <a:pt x="2825" y="12106"/>
                </a:lnTo>
                <a:lnTo>
                  <a:pt x="3009" y="11959"/>
                </a:lnTo>
                <a:lnTo>
                  <a:pt x="3265" y="11886"/>
                </a:lnTo>
                <a:lnTo>
                  <a:pt x="3486" y="11849"/>
                </a:lnTo>
                <a:lnTo>
                  <a:pt x="3742" y="11849"/>
                </a:lnTo>
                <a:lnTo>
                  <a:pt x="3742" y="12033"/>
                </a:lnTo>
                <a:lnTo>
                  <a:pt x="3742" y="12216"/>
                </a:lnTo>
                <a:lnTo>
                  <a:pt x="3816" y="12363"/>
                </a:lnTo>
                <a:lnTo>
                  <a:pt x="3889" y="12509"/>
                </a:lnTo>
                <a:lnTo>
                  <a:pt x="3962" y="12583"/>
                </a:lnTo>
                <a:lnTo>
                  <a:pt x="4036" y="12546"/>
                </a:lnTo>
                <a:lnTo>
                  <a:pt x="4109" y="12509"/>
                </a:lnTo>
                <a:lnTo>
                  <a:pt x="4146" y="12436"/>
                </a:lnTo>
                <a:lnTo>
                  <a:pt x="4072" y="12216"/>
                </a:lnTo>
                <a:lnTo>
                  <a:pt x="4036" y="12069"/>
                </a:lnTo>
                <a:lnTo>
                  <a:pt x="4036" y="11886"/>
                </a:lnTo>
                <a:lnTo>
                  <a:pt x="5063" y="11922"/>
                </a:lnTo>
                <a:lnTo>
                  <a:pt x="5063" y="12143"/>
                </a:lnTo>
                <a:lnTo>
                  <a:pt x="5100" y="12619"/>
                </a:lnTo>
                <a:lnTo>
                  <a:pt x="5136" y="12693"/>
                </a:lnTo>
                <a:lnTo>
                  <a:pt x="5173" y="12766"/>
                </a:lnTo>
                <a:lnTo>
                  <a:pt x="5320" y="12766"/>
                </a:lnTo>
                <a:lnTo>
                  <a:pt x="5466" y="12729"/>
                </a:lnTo>
                <a:lnTo>
                  <a:pt x="5503" y="12619"/>
                </a:lnTo>
                <a:lnTo>
                  <a:pt x="5540" y="12473"/>
                </a:lnTo>
                <a:lnTo>
                  <a:pt x="5466" y="12363"/>
                </a:lnTo>
                <a:lnTo>
                  <a:pt x="5393" y="12326"/>
                </a:lnTo>
                <a:lnTo>
                  <a:pt x="5356" y="12106"/>
                </a:lnTo>
                <a:lnTo>
                  <a:pt x="5283" y="11922"/>
                </a:lnTo>
                <a:lnTo>
                  <a:pt x="5906" y="11959"/>
                </a:lnTo>
                <a:lnTo>
                  <a:pt x="6493" y="11959"/>
                </a:lnTo>
                <a:lnTo>
                  <a:pt x="6493" y="11996"/>
                </a:lnTo>
                <a:lnTo>
                  <a:pt x="6457" y="12179"/>
                </a:lnTo>
                <a:lnTo>
                  <a:pt x="6420" y="12399"/>
                </a:lnTo>
                <a:lnTo>
                  <a:pt x="6457" y="12583"/>
                </a:lnTo>
                <a:lnTo>
                  <a:pt x="6567" y="12766"/>
                </a:lnTo>
                <a:lnTo>
                  <a:pt x="6603" y="12840"/>
                </a:lnTo>
                <a:lnTo>
                  <a:pt x="6677" y="12876"/>
                </a:lnTo>
                <a:lnTo>
                  <a:pt x="6750" y="12876"/>
                </a:lnTo>
                <a:lnTo>
                  <a:pt x="6824" y="12840"/>
                </a:lnTo>
                <a:lnTo>
                  <a:pt x="6897" y="12766"/>
                </a:lnTo>
                <a:lnTo>
                  <a:pt x="6897" y="12729"/>
                </a:lnTo>
                <a:lnTo>
                  <a:pt x="6897" y="12656"/>
                </a:lnTo>
                <a:lnTo>
                  <a:pt x="6824" y="12619"/>
                </a:lnTo>
                <a:lnTo>
                  <a:pt x="6787" y="12583"/>
                </a:lnTo>
                <a:lnTo>
                  <a:pt x="6713" y="12399"/>
                </a:lnTo>
                <a:lnTo>
                  <a:pt x="6677" y="12216"/>
                </a:lnTo>
                <a:lnTo>
                  <a:pt x="6640" y="11996"/>
                </a:lnTo>
                <a:lnTo>
                  <a:pt x="6640" y="11959"/>
                </a:lnTo>
                <a:lnTo>
                  <a:pt x="7924" y="11996"/>
                </a:lnTo>
                <a:lnTo>
                  <a:pt x="7851" y="12033"/>
                </a:lnTo>
                <a:lnTo>
                  <a:pt x="7814" y="12106"/>
                </a:lnTo>
                <a:lnTo>
                  <a:pt x="7777" y="12253"/>
                </a:lnTo>
                <a:lnTo>
                  <a:pt x="7777" y="12399"/>
                </a:lnTo>
                <a:lnTo>
                  <a:pt x="7777" y="12509"/>
                </a:lnTo>
                <a:lnTo>
                  <a:pt x="7814" y="12619"/>
                </a:lnTo>
                <a:lnTo>
                  <a:pt x="7887" y="12729"/>
                </a:lnTo>
                <a:lnTo>
                  <a:pt x="7961" y="12766"/>
                </a:lnTo>
                <a:lnTo>
                  <a:pt x="8034" y="12729"/>
                </a:lnTo>
                <a:lnTo>
                  <a:pt x="8107" y="12693"/>
                </a:lnTo>
                <a:lnTo>
                  <a:pt x="8144" y="12619"/>
                </a:lnTo>
                <a:lnTo>
                  <a:pt x="8107" y="12473"/>
                </a:lnTo>
                <a:lnTo>
                  <a:pt x="8071" y="12289"/>
                </a:lnTo>
                <a:lnTo>
                  <a:pt x="8071" y="12179"/>
                </a:lnTo>
                <a:lnTo>
                  <a:pt x="8034" y="12106"/>
                </a:lnTo>
                <a:lnTo>
                  <a:pt x="8034" y="12033"/>
                </a:lnTo>
                <a:lnTo>
                  <a:pt x="8034" y="11996"/>
                </a:lnTo>
                <a:lnTo>
                  <a:pt x="9391" y="11996"/>
                </a:lnTo>
                <a:lnTo>
                  <a:pt x="9318" y="12216"/>
                </a:lnTo>
                <a:lnTo>
                  <a:pt x="9318" y="12473"/>
                </a:lnTo>
                <a:lnTo>
                  <a:pt x="9355" y="12546"/>
                </a:lnTo>
                <a:lnTo>
                  <a:pt x="9428" y="12583"/>
                </a:lnTo>
                <a:lnTo>
                  <a:pt x="9611" y="12583"/>
                </a:lnTo>
                <a:lnTo>
                  <a:pt x="9685" y="12546"/>
                </a:lnTo>
                <a:lnTo>
                  <a:pt x="9721" y="12473"/>
                </a:lnTo>
                <a:lnTo>
                  <a:pt x="9721" y="12436"/>
                </a:lnTo>
                <a:lnTo>
                  <a:pt x="9721" y="12363"/>
                </a:lnTo>
                <a:lnTo>
                  <a:pt x="9611" y="12326"/>
                </a:lnTo>
                <a:lnTo>
                  <a:pt x="9611" y="11996"/>
                </a:lnTo>
                <a:lnTo>
                  <a:pt x="10638" y="11996"/>
                </a:lnTo>
                <a:lnTo>
                  <a:pt x="10675" y="12253"/>
                </a:lnTo>
                <a:lnTo>
                  <a:pt x="10748" y="12509"/>
                </a:lnTo>
                <a:lnTo>
                  <a:pt x="10822" y="12583"/>
                </a:lnTo>
                <a:lnTo>
                  <a:pt x="10969" y="12583"/>
                </a:lnTo>
                <a:lnTo>
                  <a:pt x="11005" y="12509"/>
                </a:lnTo>
                <a:lnTo>
                  <a:pt x="11042" y="12399"/>
                </a:lnTo>
                <a:lnTo>
                  <a:pt x="10969" y="12179"/>
                </a:lnTo>
                <a:lnTo>
                  <a:pt x="10895" y="11996"/>
                </a:lnTo>
                <a:lnTo>
                  <a:pt x="12106" y="11996"/>
                </a:lnTo>
                <a:lnTo>
                  <a:pt x="12069" y="12069"/>
                </a:lnTo>
                <a:lnTo>
                  <a:pt x="12032" y="12143"/>
                </a:lnTo>
                <a:lnTo>
                  <a:pt x="11996" y="12363"/>
                </a:lnTo>
                <a:lnTo>
                  <a:pt x="12032" y="12473"/>
                </a:lnTo>
                <a:lnTo>
                  <a:pt x="12069" y="12619"/>
                </a:lnTo>
                <a:lnTo>
                  <a:pt x="12142" y="12729"/>
                </a:lnTo>
                <a:lnTo>
                  <a:pt x="12216" y="12803"/>
                </a:lnTo>
                <a:lnTo>
                  <a:pt x="12289" y="12840"/>
                </a:lnTo>
                <a:lnTo>
                  <a:pt x="12362" y="12803"/>
                </a:lnTo>
                <a:lnTo>
                  <a:pt x="12399" y="12766"/>
                </a:lnTo>
                <a:lnTo>
                  <a:pt x="12399" y="12693"/>
                </a:lnTo>
                <a:lnTo>
                  <a:pt x="12362" y="12546"/>
                </a:lnTo>
                <a:lnTo>
                  <a:pt x="12289" y="12363"/>
                </a:lnTo>
                <a:lnTo>
                  <a:pt x="12252" y="12179"/>
                </a:lnTo>
                <a:lnTo>
                  <a:pt x="12252" y="11959"/>
                </a:lnTo>
                <a:lnTo>
                  <a:pt x="13353" y="11959"/>
                </a:lnTo>
                <a:lnTo>
                  <a:pt x="13280" y="12106"/>
                </a:lnTo>
                <a:lnTo>
                  <a:pt x="13243" y="12253"/>
                </a:lnTo>
                <a:lnTo>
                  <a:pt x="13243" y="12436"/>
                </a:lnTo>
                <a:lnTo>
                  <a:pt x="13316" y="12583"/>
                </a:lnTo>
                <a:lnTo>
                  <a:pt x="13353" y="12619"/>
                </a:lnTo>
                <a:lnTo>
                  <a:pt x="13426" y="12656"/>
                </a:lnTo>
                <a:lnTo>
                  <a:pt x="13500" y="12656"/>
                </a:lnTo>
                <a:lnTo>
                  <a:pt x="13573" y="12583"/>
                </a:lnTo>
                <a:lnTo>
                  <a:pt x="13610" y="12436"/>
                </a:lnTo>
                <a:lnTo>
                  <a:pt x="13536" y="12216"/>
                </a:lnTo>
                <a:lnTo>
                  <a:pt x="13536" y="12069"/>
                </a:lnTo>
                <a:lnTo>
                  <a:pt x="13573" y="11922"/>
                </a:lnTo>
                <a:lnTo>
                  <a:pt x="14563" y="11886"/>
                </a:lnTo>
                <a:lnTo>
                  <a:pt x="14563" y="11886"/>
                </a:lnTo>
                <a:lnTo>
                  <a:pt x="14527" y="12363"/>
                </a:lnTo>
                <a:lnTo>
                  <a:pt x="14563" y="12436"/>
                </a:lnTo>
                <a:lnTo>
                  <a:pt x="14637" y="12509"/>
                </a:lnTo>
                <a:lnTo>
                  <a:pt x="14747" y="12509"/>
                </a:lnTo>
                <a:lnTo>
                  <a:pt x="14820" y="12473"/>
                </a:lnTo>
                <a:lnTo>
                  <a:pt x="14893" y="12399"/>
                </a:lnTo>
                <a:lnTo>
                  <a:pt x="14967" y="12289"/>
                </a:lnTo>
                <a:lnTo>
                  <a:pt x="14967" y="12179"/>
                </a:lnTo>
                <a:lnTo>
                  <a:pt x="14967" y="12069"/>
                </a:lnTo>
                <a:lnTo>
                  <a:pt x="14930" y="11996"/>
                </a:lnTo>
                <a:lnTo>
                  <a:pt x="14857" y="11959"/>
                </a:lnTo>
                <a:lnTo>
                  <a:pt x="14857" y="11886"/>
                </a:lnTo>
                <a:lnTo>
                  <a:pt x="16618" y="11776"/>
                </a:lnTo>
                <a:lnTo>
                  <a:pt x="16654" y="11812"/>
                </a:lnTo>
                <a:lnTo>
                  <a:pt x="16544" y="11996"/>
                </a:lnTo>
                <a:lnTo>
                  <a:pt x="16361" y="12179"/>
                </a:lnTo>
                <a:lnTo>
                  <a:pt x="16287" y="12289"/>
                </a:lnTo>
                <a:lnTo>
                  <a:pt x="16251" y="12363"/>
                </a:lnTo>
                <a:lnTo>
                  <a:pt x="16287" y="12436"/>
                </a:lnTo>
                <a:lnTo>
                  <a:pt x="16324" y="12509"/>
                </a:lnTo>
                <a:lnTo>
                  <a:pt x="16397" y="12546"/>
                </a:lnTo>
                <a:lnTo>
                  <a:pt x="16471" y="12583"/>
                </a:lnTo>
                <a:lnTo>
                  <a:pt x="16544" y="12583"/>
                </a:lnTo>
                <a:lnTo>
                  <a:pt x="16581" y="12546"/>
                </a:lnTo>
                <a:lnTo>
                  <a:pt x="16728" y="12473"/>
                </a:lnTo>
                <a:lnTo>
                  <a:pt x="16801" y="12363"/>
                </a:lnTo>
                <a:lnTo>
                  <a:pt x="16984" y="12106"/>
                </a:lnTo>
                <a:lnTo>
                  <a:pt x="17461" y="11482"/>
                </a:lnTo>
                <a:lnTo>
                  <a:pt x="17461" y="11409"/>
                </a:lnTo>
                <a:lnTo>
                  <a:pt x="17461" y="11336"/>
                </a:lnTo>
                <a:lnTo>
                  <a:pt x="17461" y="11262"/>
                </a:lnTo>
                <a:lnTo>
                  <a:pt x="17425" y="11189"/>
                </a:lnTo>
                <a:lnTo>
                  <a:pt x="17058" y="10895"/>
                </a:lnTo>
                <a:lnTo>
                  <a:pt x="16728" y="10639"/>
                </a:lnTo>
                <a:lnTo>
                  <a:pt x="16654" y="10602"/>
                </a:lnTo>
                <a:lnTo>
                  <a:pt x="16581" y="10602"/>
                </a:lnTo>
                <a:lnTo>
                  <a:pt x="16544" y="10639"/>
                </a:lnTo>
                <a:lnTo>
                  <a:pt x="16471" y="10675"/>
                </a:lnTo>
                <a:lnTo>
                  <a:pt x="16434" y="10785"/>
                </a:lnTo>
                <a:lnTo>
                  <a:pt x="16434" y="10859"/>
                </a:lnTo>
                <a:lnTo>
                  <a:pt x="16471" y="10932"/>
                </a:lnTo>
                <a:lnTo>
                  <a:pt x="16801" y="11226"/>
                </a:lnTo>
                <a:lnTo>
                  <a:pt x="13940" y="11372"/>
                </a:lnTo>
                <a:lnTo>
                  <a:pt x="14050" y="11336"/>
                </a:lnTo>
                <a:lnTo>
                  <a:pt x="14270" y="11189"/>
                </a:lnTo>
                <a:lnTo>
                  <a:pt x="14343" y="11115"/>
                </a:lnTo>
                <a:lnTo>
                  <a:pt x="14417" y="11005"/>
                </a:lnTo>
                <a:lnTo>
                  <a:pt x="14417" y="10932"/>
                </a:lnTo>
                <a:lnTo>
                  <a:pt x="14380" y="10895"/>
                </a:lnTo>
                <a:lnTo>
                  <a:pt x="14233" y="10895"/>
                </a:lnTo>
                <a:lnTo>
                  <a:pt x="14123" y="10932"/>
                </a:lnTo>
                <a:lnTo>
                  <a:pt x="13903" y="11079"/>
                </a:lnTo>
                <a:lnTo>
                  <a:pt x="13720" y="11226"/>
                </a:lnTo>
                <a:lnTo>
                  <a:pt x="13573" y="11409"/>
                </a:lnTo>
                <a:lnTo>
                  <a:pt x="12289" y="11446"/>
                </a:lnTo>
                <a:lnTo>
                  <a:pt x="12546" y="11336"/>
                </a:lnTo>
                <a:lnTo>
                  <a:pt x="12839" y="11226"/>
                </a:lnTo>
                <a:lnTo>
                  <a:pt x="13169" y="11079"/>
                </a:lnTo>
                <a:lnTo>
                  <a:pt x="13500" y="10895"/>
                </a:lnTo>
                <a:lnTo>
                  <a:pt x="13793" y="10675"/>
                </a:lnTo>
                <a:lnTo>
                  <a:pt x="14050" y="10419"/>
                </a:lnTo>
                <a:lnTo>
                  <a:pt x="14087" y="10308"/>
                </a:lnTo>
                <a:lnTo>
                  <a:pt x="14050" y="10235"/>
                </a:lnTo>
                <a:lnTo>
                  <a:pt x="13976" y="10198"/>
                </a:lnTo>
                <a:lnTo>
                  <a:pt x="13903" y="10235"/>
                </a:lnTo>
                <a:lnTo>
                  <a:pt x="13646" y="10382"/>
                </a:lnTo>
                <a:lnTo>
                  <a:pt x="13390" y="10565"/>
                </a:lnTo>
                <a:lnTo>
                  <a:pt x="13133" y="10749"/>
                </a:lnTo>
                <a:lnTo>
                  <a:pt x="12876" y="10895"/>
                </a:lnTo>
                <a:lnTo>
                  <a:pt x="12583" y="11042"/>
                </a:lnTo>
                <a:lnTo>
                  <a:pt x="12289" y="11152"/>
                </a:lnTo>
                <a:lnTo>
                  <a:pt x="11996" y="11299"/>
                </a:lnTo>
                <a:lnTo>
                  <a:pt x="11702" y="11446"/>
                </a:lnTo>
                <a:lnTo>
                  <a:pt x="10162" y="11482"/>
                </a:lnTo>
                <a:lnTo>
                  <a:pt x="10602" y="11299"/>
                </a:lnTo>
                <a:lnTo>
                  <a:pt x="12216" y="10639"/>
                </a:lnTo>
                <a:lnTo>
                  <a:pt x="12766" y="10455"/>
                </a:lnTo>
                <a:lnTo>
                  <a:pt x="13316" y="10162"/>
                </a:lnTo>
                <a:lnTo>
                  <a:pt x="13573" y="10015"/>
                </a:lnTo>
                <a:lnTo>
                  <a:pt x="13793" y="9832"/>
                </a:lnTo>
                <a:lnTo>
                  <a:pt x="13976" y="9612"/>
                </a:lnTo>
                <a:lnTo>
                  <a:pt x="14087" y="9355"/>
                </a:lnTo>
                <a:lnTo>
                  <a:pt x="14087" y="9245"/>
                </a:lnTo>
                <a:lnTo>
                  <a:pt x="14050" y="9208"/>
                </a:lnTo>
                <a:lnTo>
                  <a:pt x="13940" y="9171"/>
                </a:lnTo>
                <a:lnTo>
                  <a:pt x="13866" y="9208"/>
                </a:lnTo>
                <a:lnTo>
                  <a:pt x="13463" y="9612"/>
                </a:lnTo>
                <a:lnTo>
                  <a:pt x="13243" y="9795"/>
                </a:lnTo>
                <a:lnTo>
                  <a:pt x="12986" y="9978"/>
                </a:lnTo>
                <a:lnTo>
                  <a:pt x="12693" y="10125"/>
                </a:lnTo>
                <a:lnTo>
                  <a:pt x="12399" y="10235"/>
                </a:lnTo>
                <a:lnTo>
                  <a:pt x="11776" y="10492"/>
                </a:lnTo>
                <a:lnTo>
                  <a:pt x="10418" y="11042"/>
                </a:lnTo>
                <a:lnTo>
                  <a:pt x="9905" y="11262"/>
                </a:lnTo>
                <a:lnTo>
                  <a:pt x="9428" y="11482"/>
                </a:lnTo>
                <a:lnTo>
                  <a:pt x="7667" y="11482"/>
                </a:lnTo>
                <a:lnTo>
                  <a:pt x="8621" y="11152"/>
                </a:lnTo>
                <a:lnTo>
                  <a:pt x="10895" y="10419"/>
                </a:lnTo>
                <a:lnTo>
                  <a:pt x="11335" y="10235"/>
                </a:lnTo>
                <a:lnTo>
                  <a:pt x="11776" y="10052"/>
                </a:lnTo>
                <a:lnTo>
                  <a:pt x="12179" y="9832"/>
                </a:lnTo>
                <a:lnTo>
                  <a:pt x="12583" y="9575"/>
                </a:lnTo>
                <a:lnTo>
                  <a:pt x="13426" y="9025"/>
                </a:lnTo>
                <a:lnTo>
                  <a:pt x="13866" y="8768"/>
                </a:lnTo>
                <a:lnTo>
                  <a:pt x="14307" y="8548"/>
                </a:lnTo>
                <a:lnTo>
                  <a:pt x="14380" y="8511"/>
                </a:lnTo>
                <a:lnTo>
                  <a:pt x="14417" y="8474"/>
                </a:lnTo>
                <a:lnTo>
                  <a:pt x="14417" y="8841"/>
                </a:lnTo>
                <a:lnTo>
                  <a:pt x="14453" y="8915"/>
                </a:lnTo>
                <a:lnTo>
                  <a:pt x="14490" y="8951"/>
                </a:lnTo>
                <a:lnTo>
                  <a:pt x="14527" y="8988"/>
                </a:lnTo>
                <a:lnTo>
                  <a:pt x="14600" y="9025"/>
                </a:lnTo>
                <a:lnTo>
                  <a:pt x="14673" y="8988"/>
                </a:lnTo>
                <a:lnTo>
                  <a:pt x="14747" y="8951"/>
                </a:lnTo>
                <a:lnTo>
                  <a:pt x="14783" y="8915"/>
                </a:lnTo>
                <a:lnTo>
                  <a:pt x="14783" y="8841"/>
                </a:lnTo>
                <a:lnTo>
                  <a:pt x="14783" y="8291"/>
                </a:lnTo>
                <a:lnTo>
                  <a:pt x="14747" y="8034"/>
                </a:lnTo>
                <a:lnTo>
                  <a:pt x="14673" y="7777"/>
                </a:lnTo>
                <a:lnTo>
                  <a:pt x="15077" y="8181"/>
                </a:lnTo>
                <a:lnTo>
                  <a:pt x="15517" y="8584"/>
                </a:lnTo>
                <a:lnTo>
                  <a:pt x="15737" y="8768"/>
                </a:lnTo>
                <a:lnTo>
                  <a:pt x="15847" y="8841"/>
                </a:lnTo>
                <a:lnTo>
                  <a:pt x="15994" y="8878"/>
                </a:lnTo>
                <a:lnTo>
                  <a:pt x="16361" y="8915"/>
                </a:lnTo>
                <a:lnTo>
                  <a:pt x="16764" y="8915"/>
                </a:lnTo>
                <a:lnTo>
                  <a:pt x="17204" y="8878"/>
                </a:lnTo>
                <a:lnTo>
                  <a:pt x="17608" y="8731"/>
                </a:lnTo>
                <a:lnTo>
                  <a:pt x="17681" y="8695"/>
                </a:lnTo>
                <a:lnTo>
                  <a:pt x="17755" y="8584"/>
                </a:lnTo>
                <a:lnTo>
                  <a:pt x="17791" y="8511"/>
                </a:lnTo>
                <a:lnTo>
                  <a:pt x="17755" y="8438"/>
                </a:lnTo>
                <a:lnTo>
                  <a:pt x="17718" y="8328"/>
                </a:lnTo>
                <a:lnTo>
                  <a:pt x="17681" y="8291"/>
                </a:lnTo>
                <a:lnTo>
                  <a:pt x="17571" y="8254"/>
                </a:lnTo>
                <a:lnTo>
                  <a:pt x="17461" y="8254"/>
                </a:lnTo>
                <a:lnTo>
                  <a:pt x="17131" y="8364"/>
                </a:lnTo>
                <a:lnTo>
                  <a:pt x="16764" y="8401"/>
                </a:lnTo>
                <a:lnTo>
                  <a:pt x="16397" y="8438"/>
                </a:lnTo>
                <a:lnTo>
                  <a:pt x="16177" y="8401"/>
                </a:lnTo>
                <a:lnTo>
                  <a:pt x="16031" y="8364"/>
                </a:lnTo>
                <a:lnTo>
                  <a:pt x="15480" y="7888"/>
                </a:lnTo>
                <a:lnTo>
                  <a:pt x="15004" y="7374"/>
                </a:lnTo>
                <a:lnTo>
                  <a:pt x="14563" y="6824"/>
                </a:lnTo>
                <a:lnTo>
                  <a:pt x="14160" y="6237"/>
                </a:lnTo>
                <a:lnTo>
                  <a:pt x="13830" y="5613"/>
                </a:lnTo>
                <a:lnTo>
                  <a:pt x="13536" y="4990"/>
                </a:lnTo>
                <a:lnTo>
                  <a:pt x="13096" y="3926"/>
                </a:lnTo>
                <a:lnTo>
                  <a:pt x="12803" y="3412"/>
                </a:lnTo>
                <a:lnTo>
                  <a:pt x="12509" y="2936"/>
                </a:lnTo>
                <a:lnTo>
                  <a:pt x="12326" y="2752"/>
                </a:lnTo>
                <a:lnTo>
                  <a:pt x="12142" y="2532"/>
                </a:lnTo>
                <a:lnTo>
                  <a:pt x="11959" y="2349"/>
                </a:lnTo>
                <a:lnTo>
                  <a:pt x="11739" y="2202"/>
                </a:lnTo>
                <a:lnTo>
                  <a:pt x="11482" y="2092"/>
                </a:lnTo>
                <a:lnTo>
                  <a:pt x="11225" y="1982"/>
                </a:lnTo>
                <a:lnTo>
                  <a:pt x="10932" y="1908"/>
                </a:lnTo>
                <a:lnTo>
                  <a:pt x="10602" y="1872"/>
                </a:lnTo>
                <a:lnTo>
                  <a:pt x="10308" y="1872"/>
                </a:lnTo>
                <a:lnTo>
                  <a:pt x="9978" y="1908"/>
                </a:lnTo>
                <a:lnTo>
                  <a:pt x="9685" y="1982"/>
                </a:lnTo>
                <a:lnTo>
                  <a:pt x="9391" y="2055"/>
                </a:lnTo>
                <a:lnTo>
                  <a:pt x="9098" y="2202"/>
                </a:lnTo>
                <a:lnTo>
                  <a:pt x="8841" y="2349"/>
                </a:lnTo>
                <a:lnTo>
                  <a:pt x="8584" y="2495"/>
                </a:lnTo>
                <a:lnTo>
                  <a:pt x="8327" y="2715"/>
                </a:lnTo>
                <a:lnTo>
                  <a:pt x="7887" y="3119"/>
                </a:lnTo>
                <a:lnTo>
                  <a:pt x="7484" y="3632"/>
                </a:lnTo>
                <a:lnTo>
                  <a:pt x="7117" y="4146"/>
                </a:lnTo>
                <a:lnTo>
                  <a:pt x="6787" y="4660"/>
                </a:lnTo>
                <a:lnTo>
                  <a:pt x="6127" y="5833"/>
                </a:lnTo>
                <a:lnTo>
                  <a:pt x="5796" y="6457"/>
                </a:lnTo>
                <a:lnTo>
                  <a:pt x="5430" y="7044"/>
                </a:lnTo>
                <a:lnTo>
                  <a:pt x="4989" y="7594"/>
                </a:lnTo>
                <a:lnTo>
                  <a:pt x="4769" y="7851"/>
                </a:lnTo>
                <a:lnTo>
                  <a:pt x="4513" y="8071"/>
                </a:lnTo>
                <a:lnTo>
                  <a:pt x="4256" y="8291"/>
                </a:lnTo>
                <a:lnTo>
                  <a:pt x="3962" y="8474"/>
                </a:lnTo>
                <a:lnTo>
                  <a:pt x="3669" y="8621"/>
                </a:lnTo>
                <a:lnTo>
                  <a:pt x="3339" y="8731"/>
                </a:lnTo>
                <a:lnTo>
                  <a:pt x="3009" y="8841"/>
                </a:lnTo>
                <a:lnTo>
                  <a:pt x="2715" y="8915"/>
                </a:lnTo>
                <a:lnTo>
                  <a:pt x="2605" y="6200"/>
                </a:lnTo>
                <a:lnTo>
                  <a:pt x="2568" y="3119"/>
                </a:lnTo>
                <a:lnTo>
                  <a:pt x="2605" y="1505"/>
                </a:lnTo>
                <a:lnTo>
                  <a:pt x="2568" y="1138"/>
                </a:lnTo>
                <a:lnTo>
                  <a:pt x="2715" y="1395"/>
                </a:lnTo>
                <a:lnTo>
                  <a:pt x="2862" y="1652"/>
                </a:lnTo>
                <a:lnTo>
                  <a:pt x="2899" y="1725"/>
                </a:lnTo>
                <a:lnTo>
                  <a:pt x="2972" y="1762"/>
                </a:lnTo>
                <a:lnTo>
                  <a:pt x="3119" y="1762"/>
                </a:lnTo>
                <a:lnTo>
                  <a:pt x="3192" y="1688"/>
                </a:lnTo>
                <a:lnTo>
                  <a:pt x="3229" y="1652"/>
                </a:lnTo>
                <a:lnTo>
                  <a:pt x="3265" y="1578"/>
                </a:lnTo>
                <a:lnTo>
                  <a:pt x="3265" y="1505"/>
                </a:lnTo>
                <a:lnTo>
                  <a:pt x="3155" y="1138"/>
                </a:lnTo>
                <a:lnTo>
                  <a:pt x="2972" y="771"/>
                </a:lnTo>
                <a:lnTo>
                  <a:pt x="2568" y="111"/>
                </a:lnTo>
                <a:lnTo>
                  <a:pt x="2495" y="38"/>
                </a:lnTo>
                <a:lnTo>
                  <a:pt x="2385" y="1"/>
                </a:lnTo>
                <a:close/>
                <a:moveTo>
                  <a:pt x="15554" y="12546"/>
                </a:moveTo>
                <a:lnTo>
                  <a:pt x="15480" y="12583"/>
                </a:lnTo>
                <a:lnTo>
                  <a:pt x="15370" y="12619"/>
                </a:lnTo>
                <a:lnTo>
                  <a:pt x="15224" y="12766"/>
                </a:lnTo>
                <a:lnTo>
                  <a:pt x="15077" y="12913"/>
                </a:lnTo>
                <a:lnTo>
                  <a:pt x="15077" y="12950"/>
                </a:lnTo>
                <a:lnTo>
                  <a:pt x="14820" y="12803"/>
                </a:lnTo>
                <a:lnTo>
                  <a:pt x="14527" y="12693"/>
                </a:lnTo>
                <a:lnTo>
                  <a:pt x="14453" y="12693"/>
                </a:lnTo>
                <a:lnTo>
                  <a:pt x="14417" y="12729"/>
                </a:lnTo>
                <a:lnTo>
                  <a:pt x="14380" y="12803"/>
                </a:lnTo>
                <a:lnTo>
                  <a:pt x="14380" y="12876"/>
                </a:lnTo>
                <a:lnTo>
                  <a:pt x="14563" y="13096"/>
                </a:lnTo>
                <a:lnTo>
                  <a:pt x="14783" y="13316"/>
                </a:lnTo>
                <a:lnTo>
                  <a:pt x="14673" y="13463"/>
                </a:lnTo>
                <a:lnTo>
                  <a:pt x="14490" y="13720"/>
                </a:lnTo>
                <a:lnTo>
                  <a:pt x="14417" y="13867"/>
                </a:lnTo>
                <a:lnTo>
                  <a:pt x="14417" y="14013"/>
                </a:lnTo>
                <a:lnTo>
                  <a:pt x="14453" y="14087"/>
                </a:lnTo>
                <a:lnTo>
                  <a:pt x="14490" y="14123"/>
                </a:lnTo>
                <a:lnTo>
                  <a:pt x="14600" y="14123"/>
                </a:lnTo>
                <a:lnTo>
                  <a:pt x="14673" y="14087"/>
                </a:lnTo>
                <a:lnTo>
                  <a:pt x="14783" y="14050"/>
                </a:lnTo>
                <a:lnTo>
                  <a:pt x="14893" y="13903"/>
                </a:lnTo>
                <a:lnTo>
                  <a:pt x="15150" y="13573"/>
                </a:lnTo>
                <a:lnTo>
                  <a:pt x="15590" y="13903"/>
                </a:lnTo>
                <a:lnTo>
                  <a:pt x="15700" y="13940"/>
                </a:lnTo>
                <a:lnTo>
                  <a:pt x="15774" y="13940"/>
                </a:lnTo>
                <a:lnTo>
                  <a:pt x="15847" y="13903"/>
                </a:lnTo>
                <a:lnTo>
                  <a:pt x="15884" y="13830"/>
                </a:lnTo>
                <a:lnTo>
                  <a:pt x="15921" y="13757"/>
                </a:lnTo>
                <a:lnTo>
                  <a:pt x="15921" y="13647"/>
                </a:lnTo>
                <a:lnTo>
                  <a:pt x="15921" y="13573"/>
                </a:lnTo>
                <a:lnTo>
                  <a:pt x="15847" y="13500"/>
                </a:lnTo>
                <a:lnTo>
                  <a:pt x="15407" y="13170"/>
                </a:lnTo>
                <a:lnTo>
                  <a:pt x="15480" y="13096"/>
                </a:lnTo>
                <a:lnTo>
                  <a:pt x="15590" y="12876"/>
                </a:lnTo>
                <a:lnTo>
                  <a:pt x="15664" y="12803"/>
                </a:lnTo>
                <a:lnTo>
                  <a:pt x="15737" y="12766"/>
                </a:lnTo>
                <a:lnTo>
                  <a:pt x="15774" y="12729"/>
                </a:lnTo>
                <a:lnTo>
                  <a:pt x="15811" y="12693"/>
                </a:lnTo>
                <a:lnTo>
                  <a:pt x="15811" y="12656"/>
                </a:lnTo>
                <a:lnTo>
                  <a:pt x="15774" y="12656"/>
                </a:lnTo>
                <a:lnTo>
                  <a:pt x="15664" y="12583"/>
                </a:lnTo>
                <a:lnTo>
                  <a:pt x="15554" y="12546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309" name="Google Shape;309;p17"/>
          <p:cNvSpPr/>
          <p:nvPr/>
        </p:nvSpPr>
        <p:spPr>
          <a:xfrm>
            <a:off x="400967" y="4075599"/>
            <a:ext cx="470320" cy="442210"/>
          </a:xfrm>
          <a:custGeom>
            <a:avLst/>
            <a:gdLst/>
            <a:ahLst/>
            <a:cxnLst/>
            <a:rect l="l" t="t" r="r" b="b"/>
            <a:pathLst>
              <a:path w="16581" h="15590" extrusionOk="0">
                <a:moveTo>
                  <a:pt x="13793" y="2568"/>
                </a:moveTo>
                <a:lnTo>
                  <a:pt x="14123" y="2641"/>
                </a:lnTo>
                <a:lnTo>
                  <a:pt x="14123" y="2678"/>
                </a:lnTo>
                <a:lnTo>
                  <a:pt x="14086" y="2825"/>
                </a:lnTo>
                <a:lnTo>
                  <a:pt x="14013" y="2935"/>
                </a:lnTo>
                <a:lnTo>
                  <a:pt x="13866" y="3045"/>
                </a:lnTo>
                <a:lnTo>
                  <a:pt x="13756" y="3081"/>
                </a:lnTo>
                <a:lnTo>
                  <a:pt x="13573" y="2971"/>
                </a:lnTo>
                <a:lnTo>
                  <a:pt x="13609" y="2788"/>
                </a:lnTo>
                <a:lnTo>
                  <a:pt x="13683" y="2678"/>
                </a:lnTo>
                <a:lnTo>
                  <a:pt x="13720" y="2605"/>
                </a:lnTo>
                <a:lnTo>
                  <a:pt x="13793" y="2568"/>
                </a:lnTo>
                <a:close/>
                <a:moveTo>
                  <a:pt x="9428" y="3705"/>
                </a:moveTo>
                <a:lnTo>
                  <a:pt x="9831" y="4475"/>
                </a:lnTo>
                <a:lnTo>
                  <a:pt x="10161" y="5246"/>
                </a:lnTo>
                <a:lnTo>
                  <a:pt x="8327" y="4402"/>
                </a:lnTo>
                <a:lnTo>
                  <a:pt x="8878" y="4035"/>
                </a:lnTo>
                <a:lnTo>
                  <a:pt x="9428" y="3705"/>
                </a:lnTo>
                <a:close/>
                <a:moveTo>
                  <a:pt x="5283" y="3668"/>
                </a:moveTo>
                <a:lnTo>
                  <a:pt x="6383" y="4072"/>
                </a:lnTo>
                <a:lnTo>
                  <a:pt x="7410" y="4512"/>
                </a:lnTo>
                <a:lnTo>
                  <a:pt x="6383" y="5319"/>
                </a:lnTo>
                <a:lnTo>
                  <a:pt x="5393" y="6163"/>
                </a:lnTo>
                <a:lnTo>
                  <a:pt x="5319" y="5282"/>
                </a:lnTo>
                <a:lnTo>
                  <a:pt x="5283" y="4365"/>
                </a:lnTo>
                <a:lnTo>
                  <a:pt x="5283" y="3668"/>
                </a:lnTo>
                <a:close/>
                <a:moveTo>
                  <a:pt x="13096" y="2494"/>
                </a:moveTo>
                <a:lnTo>
                  <a:pt x="13023" y="2641"/>
                </a:lnTo>
                <a:lnTo>
                  <a:pt x="12986" y="2825"/>
                </a:lnTo>
                <a:lnTo>
                  <a:pt x="12949" y="3008"/>
                </a:lnTo>
                <a:lnTo>
                  <a:pt x="12986" y="3191"/>
                </a:lnTo>
                <a:lnTo>
                  <a:pt x="13096" y="3412"/>
                </a:lnTo>
                <a:lnTo>
                  <a:pt x="13243" y="3595"/>
                </a:lnTo>
                <a:lnTo>
                  <a:pt x="13426" y="3705"/>
                </a:lnTo>
                <a:lnTo>
                  <a:pt x="13646" y="3778"/>
                </a:lnTo>
                <a:lnTo>
                  <a:pt x="13793" y="3815"/>
                </a:lnTo>
                <a:lnTo>
                  <a:pt x="13536" y="4512"/>
                </a:lnTo>
                <a:lnTo>
                  <a:pt x="13243" y="5209"/>
                </a:lnTo>
                <a:lnTo>
                  <a:pt x="12913" y="5869"/>
                </a:lnTo>
                <a:lnTo>
                  <a:pt x="12546" y="6529"/>
                </a:lnTo>
                <a:lnTo>
                  <a:pt x="11665" y="6016"/>
                </a:lnTo>
                <a:lnTo>
                  <a:pt x="10785" y="5576"/>
                </a:lnTo>
                <a:lnTo>
                  <a:pt x="10602" y="5026"/>
                </a:lnTo>
                <a:lnTo>
                  <a:pt x="10345" y="4475"/>
                </a:lnTo>
                <a:lnTo>
                  <a:pt x="10125" y="3962"/>
                </a:lnTo>
                <a:lnTo>
                  <a:pt x="9831" y="3448"/>
                </a:lnTo>
                <a:lnTo>
                  <a:pt x="10602" y="3045"/>
                </a:lnTo>
                <a:lnTo>
                  <a:pt x="11005" y="2898"/>
                </a:lnTo>
                <a:lnTo>
                  <a:pt x="11409" y="2751"/>
                </a:lnTo>
                <a:lnTo>
                  <a:pt x="11849" y="2641"/>
                </a:lnTo>
                <a:lnTo>
                  <a:pt x="12252" y="2568"/>
                </a:lnTo>
                <a:lnTo>
                  <a:pt x="12692" y="2494"/>
                </a:lnTo>
                <a:close/>
                <a:moveTo>
                  <a:pt x="2605" y="6713"/>
                </a:moveTo>
                <a:lnTo>
                  <a:pt x="2678" y="6750"/>
                </a:lnTo>
                <a:lnTo>
                  <a:pt x="2752" y="6823"/>
                </a:lnTo>
                <a:lnTo>
                  <a:pt x="2788" y="6970"/>
                </a:lnTo>
                <a:lnTo>
                  <a:pt x="2752" y="7116"/>
                </a:lnTo>
                <a:lnTo>
                  <a:pt x="2715" y="7153"/>
                </a:lnTo>
                <a:lnTo>
                  <a:pt x="2605" y="7226"/>
                </a:lnTo>
                <a:lnTo>
                  <a:pt x="2458" y="7336"/>
                </a:lnTo>
                <a:lnTo>
                  <a:pt x="2165" y="7116"/>
                </a:lnTo>
                <a:lnTo>
                  <a:pt x="2275" y="6970"/>
                </a:lnTo>
                <a:lnTo>
                  <a:pt x="2275" y="6896"/>
                </a:lnTo>
                <a:lnTo>
                  <a:pt x="2458" y="6860"/>
                </a:lnTo>
                <a:lnTo>
                  <a:pt x="2715" y="6860"/>
                </a:lnTo>
                <a:lnTo>
                  <a:pt x="2715" y="6823"/>
                </a:lnTo>
                <a:lnTo>
                  <a:pt x="2678" y="6786"/>
                </a:lnTo>
                <a:lnTo>
                  <a:pt x="2605" y="6713"/>
                </a:lnTo>
                <a:close/>
                <a:moveTo>
                  <a:pt x="8364" y="6529"/>
                </a:moveTo>
                <a:lnTo>
                  <a:pt x="8547" y="6566"/>
                </a:lnTo>
                <a:lnTo>
                  <a:pt x="8657" y="6603"/>
                </a:lnTo>
                <a:lnTo>
                  <a:pt x="8657" y="6713"/>
                </a:lnTo>
                <a:lnTo>
                  <a:pt x="8694" y="6860"/>
                </a:lnTo>
                <a:lnTo>
                  <a:pt x="8694" y="6970"/>
                </a:lnTo>
                <a:lnTo>
                  <a:pt x="8694" y="7116"/>
                </a:lnTo>
                <a:lnTo>
                  <a:pt x="8657" y="7226"/>
                </a:lnTo>
                <a:lnTo>
                  <a:pt x="8621" y="7336"/>
                </a:lnTo>
                <a:lnTo>
                  <a:pt x="8547" y="7446"/>
                </a:lnTo>
                <a:lnTo>
                  <a:pt x="8364" y="7446"/>
                </a:lnTo>
                <a:lnTo>
                  <a:pt x="8107" y="7520"/>
                </a:lnTo>
                <a:lnTo>
                  <a:pt x="7850" y="7593"/>
                </a:lnTo>
                <a:lnTo>
                  <a:pt x="7704" y="7483"/>
                </a:lnTo>
                <a:lnTo>
                  <a:pt x="7630" y="7336"/>
                </a:lnTo>
                <a:lnTo>
                  <a:pt x="7557" y="7190"/>
                </a:lnTo>
                <a:lnTo>
                  <a:pt x="7594" y="7006"/>
                </a:lnTo>
                <a:lnTo>
                  <a:pt x="7667" y="6750"/>
                </a:lnTo>
                <a:lnTo>
                  <a:pt x="7777" y="6750"/>
                </a:lnTo>
                <a:lnTo>
                  <a:pt x="7850" y="6786"/>
                </a:lnTo>
                <a:lnTo>
                  <a:pt x="7924" y="6750"/>
                </a:lnTo>
                <a:lnTo>
                  <a:pt x="7960" y="6713"/>
                </a:lnTo>
                <a:lnTo>
                  <a:pt x="8071" y="6566"/>
                </a:lnTo>
                <a:lnTo>
                  <a:pt x="8364" y="6529"/>
                </a:lnTo>
                <a:close/>
                <a:moveTo>
                  <a:pt x="3155" y="3191"/>
                </a:moveTo>
                <a:lnTo>
                  <a:pt x="3595" y="3228"/>
                </a:lnTo>
                <a:lnTo>
                  <a:pt x="4036" y="3301"/>
                </a:lnTo>
                <a:lnTo>
                  <a:pt x="4439" y="3412"/>
                </a:lnTo>
                <a:lnTo>
                  <a:pt x="4879" y="3522"/>
                </a:lnTo>
                <a:lnTo>
                  <a:pt x="4843" y="4072"/>
                </a:lnTo>
                <a:lnTo>
                  <a:pt x="4843" y="4659"/>
                </a:lnTo>
                <a:lnTo>
                  <a:pt x="4879" y="5282"/>
                </a:lnTo>
                <a:lnTo>
                  <a:pt x="4989" y="6529"/>
                </a:lnTo>
                <a:lnTo>
                  <a:pt x="4182" y="7263"/>
                </a:lnTo>
                <a:lnTo>
                  <a:pt x="3779" y="7630"/>
                </a:lnTo>
                <a:lnTo>
                  <a:pt x="3375" y="8033"/>
                </a:lnTo>
                <a:lnTo>
                  <a:pt x="3265" y="7960"/>
                </a:lnTo>
                <a:lnTo>
                  <a:pt x="2898" y="7667"/>
                </a:lnTo>
                <a:lnTo>
                  <a:pt x="3008" y="7520"/>
                </a:lnTo>
                <a:lnTo>
                  <a:pt x="3119" y="7410"/>
                </a:lnTo>
                <a:lnTo>
                  <a:pt x="3155" y="7336"/>
                </a:lnTo>
                <a:lnTo>
                  <a:pt x="3192" y="7300"/>
                </a:lnTo>
                <a:lnTo>
                  <a:pt x="3192" y="7153"/>
                </a:lnTo>
                <a:lnTo>
                  <a:pt x="3229" y="6933"/>
                </a:lnTo>
                <a:lnTo>
                  <a:pt x="3192" y="6823"/>
                </a:lnTo>
                <a:lnTo>
                  <a:pt x="3155" y="6676"/>
                </a:lnTo>
                <a:lnTo>
                  <a:pt x="3119" y="6566"/>
                </a:lnTo>
                <a:lnTo>
                  <a:pt x="3045" y="6456"/>
                </a:lnTo>
                <a:lnTo>
                  <a:pt x="2972" y="6383"/>
                </a:lnTo>
                <a:lnTo>
                  <a:pt x="2862" y="6309"/>
                </a:lnTo>
                <a:lnTo>
                  <a:pt x="2752" y="6273"/>
                </a:lnTo>
                <a:lnTo>
                  <a:pt x="2605" y="6236"/>
                </a:lnTo>
                <a:lnTo>
                  <a:pt x="2495" y="6236"/>
                </a:lnTo>
                <a:lnTo>
                  <a:pt x="2348" y="6273"/>
                </a:lnTo>
                <a:lnTo>
                  <a:pt x="2128" y="6383"/>
                </a:lnTo>
                <a:lnTo>
                  <a:pt x="1908" y="6529"/>
                </a:lnTo>
                <a:lnTo>
                  <a:pt x="1761" y="6713"/>
                </a:lnTo>
                <a:lnTo>
                  <a:pt x="1321" y="6309"/>
                </a:lnTo>
                <a:lnTo>
                  <a:pt x="954" y="5833"/>
                </a:lnTo>
                <a:lnTo>
                  <a:pt x="734" y="5502"/>
                </a:lnTo>
                <a:lnTo>
                  <a:pt x="624" y="5172"/>
                </a:lnTo>
                <a:lnTo>
                  <a:pt x="551" y="4805"/>
                </a:lnTo>
                <a:lnTo>
                  <a:pt x="514" y="4439"/>
                </a:lnTo>
                <a:lnTo>
                  <a:pt x="551" y="4255"/>
                </a:lnTo>
                <a:lnTo>
                  <a:pt x="624" y="4072"/>
                </a:lnTo>
                <a:lnTo>
                  <a:pt x="734" y="3925"/>
                </a:lnTo>
                <a:lnTo>
                  <a:pt x="844" y="3778"/>
                </a:lnTo>
                <a:lnTo>
                  <a:pt x="991" y="3668"/>
                </a:lnTo>
                <a:lnTo>
                  <a:pt x="1174" y="3558"/>
                </a:lnTo>
                <a:lnTo>
                  <a:pt x="1541" y="3412"/>
                </a:lnTo>
                <a:lnTo>
                  <a:pt x="1908" y="3265"/>
                </a:lnTo>
                <a:lnTo>
                  <a:pt x="2312" y="3191"/>
                </a:lnTo>
                <a:close/>
                <a:moveTo>
                  <a:pt x="11005" y="6199"/>
                </a:moveTo>
                <a:lnTo>
                  <a:pt x="12289" y="6896"/>
                </a:lnTo>
                <a:lnTo>
                  <a:pt x="11885" y="7483"/>
                </a:lnTo>
                <a:lnTo>
                  <a:pt x="11482" y="8033"/>
                </a:lnTo>
                <a:lnTo>
                  <a:pt x="11335" y="7410"/>
                </a:lnTo>
                <a:lnTo>
                  <a:pt x="11188" y="6750"/>
                </a:lnTo>
                <a:lnTo>
                  <a:pt x="11005" y="6199"/>
                </a:lnTo>
                <a:close/>
                <a:moveTo>
                  <a:pt x="7264" y="8180"/>
                </a:moveTo>
                <a:lnTo>
                  <a:pt x="7410" y="8253"/>
                </a:lnTo>
                <a:lnTo>
                  <a:pt x="7594" y="8290"/>
                </a:lnTo>
                <a:lnTo>
                  <a:pt x="7960" y="8290"/>
                </a:lnTo>
                <a:lnTo>
                  <a:pt x="7704" y="8327"/>
                </a:lnTo>
                <a:lnTo>
                  <a:pt x="7557" y="8327"/>
                </a:lnTo>
                <a:lnTo>
                  <a:pt x="7447" y="8290"/>
                </a:lnTo>
                <a:lnTo>
                  <a:pt x="7337" y="8253"/>
                </a:lnTo>
                <a:lnTo>
                  <a:pt x="7264" y="8180"/>
                </a:lnTo>
                <a:close/>
                <a:moveTo>
                  <a:pt x="8181" y="5979"/>
                </a:moveTo>
                <a:lnTo>
                  <a:pt x="7997" y="6016"/>
                </a:lnTo>
                <a:lnTo>
                  <a:pt x="7814" y="6089"/>
                </a:lnTo>
                <a:lnTo>
                  <a:pt x="7667" y="6236"/>
                </a:lnTo>
                <a:lnTo>
                  <a:pt x="7410" y="6346"/>
                </a:lnTo>
                <a:lnTo>
                  <a:pt x="7190" y="6529"/>
                </a:lnTo>
                <a:lnTo>
                  <a:pt x="6970" y="6713"/>
                </a:lnTo>
                <a:lnTo>
                  <a:pt x="6787" y="6933"/>
                </a:lnTo>
                <a:lnTo>
                  <a:pt x="6677" y="7080"/>
                </a:lnTo>
                <a:lnTo>
                  <a:pt x="6640" y="7263"/>
                </a:lnTo>
                <a:lnTo>
                  <a:pt x="6567" y="7410"/>
                </a:lnTo>
                <a:lnTo>
                  <a:pt x="6567" y="7593"/>
                </a:lnTo>
                <a:lnTo>
                  <a:pt x="6567" y="7923"/>
                </a:lnTo>
                <a:lnTo>
                  <a:pt x="6677" y="8253"/>
                </a:lnTo>
                <a:lnTo>
                  <a:pt x="6787" y="8437"/>
                </a:lnTo>
                <a:lnTo>
                  <a:pt x="6897" y="8584"/>
                </a:lnTo>
                <a:lnTo>
                  <a:pt x="7043" y="8694"/>
                </a:lnTo>
                <a:lnTo>
                  <a:pt x="7190" y="8767"/>
                </a:lnTo>
                <a:lnTo>
                  <a:pt x="7374" y="8804"/>
                </a:lnTo>
                <a:lnTo>
                  <a:pt x="7557" y="8840"/>
                </a:lnTo>
                <a:lnTo>
                  <a:pt x="7924" y="8840"/>
                </a:lnTo>
                <a:lnTo>
                  <a:pt x="8254" y="8767"/>
                </a:lnTo>
                <a:lnTo>
                  <a:pt x="8584" y="8620"/>
                </a:lnTo>
                <a:lnTo>
                  <a:pt x="8914" y="8364"/>
                </a:lnTo>
                <a:lnTo>
                  <a:pt x="9208" y="8070"/>
                </a:lnTo>
                <a:lnTo>
                  <a:pt x="9464" y="7740"/>
                </a:lnTo>
                <a:lnTo>
                  <a:pt x="9538" y="7593"/>
                </a:lnTo>
                <a:lnTo>
                  <a:pt x="9611" y="7410"/>
                </a:lnTo>
                <a:lnTo>
                  <a:pt x="9648" y="7226"/>
                </a:lnTo>
                <a:lnTo>
                  <a:pt x="9648" y="7043"/>
                </a:lnTo>
                <a:lnTo>
                  <a:pt x="9648" y="6860"/>
                </a:lnTo>
                <a:lnTo>
                  <a:pt x="9574" y="6713"/>
                </a:lnTo>
                <a:lnTo>
                  <a:pt x="9464" y="6529"/>
                </a:lnTo>
                <a:lnTo>
                  <a:pt x="9354" y="6419"/>
                </a:lnTo>
                <a:lnTo>
                  <a:pt x="9208" y="6273"/>
                </a:lnTo>
                <a:lnTo>
                  <a:pt x="9061" y="6199"/>
                </a:lnTo>
                <a:lnTo>
                  <a:pt x="8731" y="6053"/>
                </a:lnTo>
                <a:lnTo>
                  <a:pt x="8364" y="5979"/>
                </a:lnTo>
                <a:close/>
                <a:moveTo>
                  <a:pt x="5063" y="7080"/>
                </a:moveTo>
                <a:lnTo>
                  <a:pt x="5246" y="8180"/>
                </a:lnTo>
                <a:lnTo>
                  <a:pt x="5466" y="9281"/>
                </a:lnTo>
                <a:lnTo>
                  <a:pt x="4622" y="8804"/>
                </a:lnTo>
                <a:lnTo>
                  <a:pt x="3779" y="8290"/>
                </a:lnTo>
                <a:lnTo>
                  <a:pt x="4439" y="7667"/>
                </a:lnTo>
                <a:lnTo>
                  <a:pt x="5063" y="7080"/>
                </a:lnTo>
                <a:close/>
                <a:moveTo>
                  <a:pt x="7887" y="4732"/>
                </a:moveTo>
                <a:lnTo>
                  <a:pt x="9171" y="5282"/>
                </a:lnTo>
                <a:lnTo>
                  <a:pt x="10381" y="5869"/>
                </a:lnTo>
                <a:lnTo>
                  <a:pt x="10602" y="6529"/>
                </a:lnTo>
                <a:lnTo>
                  <a:pt x="10785" y="7190"/>
                </a:lnTo>
                <a:lnTo>
                  <a:pt x="10932" y="7850"/>
                </a:lnTo>
                <a:lnTo>
                  <a:pt x="11078" y="8547"/>
                </a:lnTo>
                <a:lnTo>
                  <a:pt x="10565" y="9097"/>
                </a:lnTo>
                <a:lnTo>
                  <a:pt x="10015" y="9647"/>
                </a:lnTo>
                <a:lnTo>
                  <a:pt x="9428" y="10161"/>
                </a:lnTo>
                <a:lnTo>
                  <a:pt x="8841" y="10674"/>
                </a:lnTo>
                <a:lnTo>
                  <a:pt x="8107" y="10418"/>
                </a:lnTo>
                <a:lnTo>
                  <a:pt x="7374" y="10161"/>
                </a:lnTo>
                <a:lnTo>
                  <a:pt x="6677" y="9867"/>
                </a:lnTo>
                <a:lnTo>
                  <a:pt x="5980" y="9537"/>
                </a:lnTo>
                <a:lnTo>
                  <a:pt x="5723" y="8143"/>
                </a:lnTo>
                <a:lnTo>
                  <a:pt x="5466" y="6713"/>
                </a:lnTo>
                <a:lnTo>
                  <a:pt x="6677" y="5722"/>
                </a:lnTo>
                <a:lnTo>
                  <a:pt x="7887" y="4732"/>
                </a:lnTo>
                <a:close/>
                <a:moveTo>
                  <a:pt x="11152" y="9171"/>
                </a:moveTo>
                <a:lnTo>
                  <a:pt x="11225" y="10161"/>
                </a:lnTo>
                <a:lnTo>
                  <a:pt x="11225" y="11188"/>
                </a:lnTo>
                <a:lnTo>
                  <a:pt x="11225" y="11225"/>
                </a:lnTo>
                <a:lnTo>
                  <a:pt x="10308" y="11041"/>
                </a:lnTo>
                <a:lnTo>
                  <a:pt x="9391" y="10821"/>
                </a:lnTo>
                <a:lnTo>
                  <a:pt x="10015" y="10308"/>
                </a:lnTo>
                <a:lnTo>
                  <a:pt x="10565" y="9794"/>
                </a:lnTo>
                <a:lnTo>
                  <a:pt x="11152" y="9171"/>
                </a:lnTo>
                <a:close/>
                <a:moveTo>
                  <a:pt x="12729" y="7153"/>
                </a:moveTo>
                <a:lnTo>
                  <a:pt x="13243" y="7483"/>
                </a:lnTo>
                <a:lnTo>
                  <a:pt x="13756" y="7813"/>
                </a:lnTo>
                <a:lnTo>
                  <a:pt x="14233" y="8180"/>
                </a:lnTo>
                <a:lnTo>
                  <a:pt x="14673" y="8584"/>
                </a:lnTo>
                <a:lnTo>
                  <a:pt x="15113" y="9024"/>
                </a:lnTo>
                <a:lnTo>
                  <a:pt x="15480" y="9464"/>
                </a:lnTo>
                <a:lnTo>
                  <a:pt x="15810" y="9941"/>
                </a:lnTo>
                <a:lnTo>
                  <a:pt x="16067" y="10454"/>
                </a:lnTo>
                <a:lnTo>
                  <a:pt x="16251" y="11005"/>
                </a:lnTo>
                <a:lnTo>
                  <a:pt x="16177" y="11041"/>
                </a:lnTo>
                <a:lnTo>
                  <a:pt x="15957" y="11188"/>
                </a:lnTo>
                <a:lnTo>
                  <a:pt x="15700" y="11298"/>
                </a:lnTo>
                <a:lnTo>
                  <a:pt x="15444" y="11371"/>
                </a:lnTo>
                <a:lnTo>
                  <a:pt x="15187" y="11445"/>
                </a:lnTo>
                <a:lnTo>
                  <a:pt x="15113" y="11371"/>
                </a:lnTo>
                <a:lnTo>
                  <a:pt x="15077" y="11408"/>
                </a:lnTo>
                <a:lnTo>
                  <a:pt x="14233" y="11445"/>
                </a:lnTo>
                <a:lnTo>
                  <a:pt x="13389" y="11408"/>
                </a:lnTo>
                <a:lnTo>
                  <a:pt x="12582" y="11371"/>
                </a:lnTo>
                <a:lnTo>
                  <a:pt x="11739" y="11298"/>
                </a:lnTo>
                <a:lnTo>
                  <a:pt x="11702" y="10198"/>
                </a:lnTo>
                <a:lnTo>
                  <a:pt x="11665" y="9464"/>
                </a:lnTo>
                <a:lnTo>
                  <a:pt x="11592" y="8694"/>
                </a:lnTo>
                <a:lnTo>
                  <a:pt x="12179" y="7923"/>
                </a:lnTo>
                <a:lnTo>
                  <a:pt x="12729" y="7153"/>
                </a:lnTo>
                <a:close/>
                <a:moveTo>
                  <a:pt x="6126" y="10161"/>
                </a:moveTo>
                <a:lnTo>
                  <a:pt x="6787" y="10454"/>
                </a:lnTo>
                <a:lnTo>
                  <a:pt x="7447" y="10711"/>
                </a:lnTo>
                <a:lnTo>
                  <a:pt x="8327" y="11005"/>
                </a:lnTo>
                <a:lnTo>
                  <a:pt x="7557" y="11555"/>
                </a:lnTo>
                <a:lnTo>
                  <a:pt x="6713" y="11995"/>
                </a:lnTo>
                <a:lnTo>
                  <a:pt x="6603" y="12068"/>
                </a:lnTo>
                <a:lnTo>
                  <a:pt x="6346" y="11078"/>
                </a:lnTo>
                <a:lnTo>
                  <a:pt x="6126" y="10161"/>
                </a:lnTo>
                <a:close/>
                <a:moveTo>
                  <a:pt x="3449" y="8657"/>
                </a:moveTo>
                <a:lnTo>
                  <a:pt x="3889" y="8950"/>
                </a:lnTo>
                <a:lnTo>
                  <a:pt x="4733" y="9427"/>
                </a:lnTo>
                <a:lnTo>
                  <a:pt x="5613" y="9904"/>
                </a:lnTo>
                <a:lnTo>
                  <a:pt x="5870" y="11078"/>
                </a:lnTo>
                <a:lnTo>
                  <a:pt x="6016" y="11665"/>
                </a:lnTo>
                <a:lnTo>
                  <a:pt x="6200" y="12288"/>
                </a:lnTo>
                <a:lnTo>
                  <a:pt x="5686" y="12509"/>
                </a:lnTo>
                <a:lnTo>
                  <a:pt x="5136" y="12729"/>
                </a:lnTo>
                <a:lnTo>
                  <a:pt x="4622" y="12875"/>
                </a:lnTo>
                <a:lnTo>
                  <a:pt x="4072" y="12985"/>
                </a:lnTo>
                <a:lnTo>
                  <a:pt x="3705" y="12985"/>
                </a:lnTo>
                <a:lnTo>
                  <a:pt x="3375" y="12949"/>
                </a:lnTo>
                <a:lnTo>
                  <a:pt x="3045" y="12875"/>
                </a:lnTo>
                <a:lnTo>
                  <a:pt x="2715" y="12692"/>
                </a:lnTo>
                <a:lnTo>
                  <a:pt x="2568" y="12582"/>
                </a:lnTo>
                <a:lnTo>
                  <a:pt x="2458" y="12435"/>
                </a:lnTo>
                <a:lnTo>
                  <a:pt x="2348" y="12288"/>
                </a:lnTo>
                <a:lnTo>
                  <a:pt x="2275" y="12105"/>
                </a:lnTo>
                <a:lnTo>
                  <a:pt x="2165" y="11775"/>
                </a:lnTo>
                <a:lnTo>
                  <a:pt x="2165" y="11371"/>
                </a:lnTo>
                <a:lnTo>
                  <a:pt x="2201" y="11005"/>
                </a:lnTo>
                <a:lnTo>
                  <a:pt x="2275" y="10638"/>
                </a:lnTo>
                <a:lnTo>
                  <a:pt x="2385" y="10271"/>
                </a:lnTo>
                <a:lnTo>
                  <a:pt x="2532" y="9941"/>
                </a:lnTo>
                <a:lnTo>
                  <a:pt x="2715" y="9574"/>
                </a:lnTo>
                <a:lnTo>
                  <a:pt x="2935" y="9281"/>
                </a:lnTo>
                <a:lnTo>
                  <a:pt x="3192" y="8950"/>
                </a:lnTo>
                <a:lnTo>
                  <a:pt x="3449" y="8657"/>
                </a:lnTo>
                <a:close/>
                <a:moveTo>
                  <a:pt x="8291" y="14049"/>
                </a:moveTo>
                <a:lnTo>
                  <a:pt x="8401" y="14086"/>
                </a:lnTo>
                <a:lnTo>
                  <a:pt x="8401" y="14196"/>
                </a:lnTo>
                <a:lnTo>
                  <a:pt x="8401" y="14343"/>
                </a:lnTo>
                <a:lnTo>
                  <a:pt x="8364" y="14489"/>
                </a:lnTo>
                <a:lnTo>
                  <a:pt x="8291" y="14599"/>
                </a:lnTo>
                <a:lnTo>
                  <a:pt x="8181" y="14673"/>
                </a:lnTo>
                <a:lnTo>
                  <a:pt x="7960" y="14489"/>
                </a:lnTo>
                <a:lnTo>
                  <a:pt x="7777" y="14306"/>
                </a:lnTo>
                <a:lnTo>
                  <a:pt x="7850" y="14159"/>
                </a:lnTo>
                <a:lnTo>
                  <a:pt x="7997" y="14086"/>
                </a:lnTo>
                <a:lnTo>
                  <a:pt x="8144" y="14049"/>
                </a:lnTo>
                <a:close/>
                <a:moveTo>
                  <a:pt x="8914" y="11188"/>
                </a:moveTo>
                <a:lnTo>
                  <a:pt x="10051" y="11481"/>
                </a:lnTo>
                <a:lnTo>
                  <a:pt x="11225" y="11702"/>
                </a:lnTo>
                <a:lnTo>
                  <a:pt x="11188" y="12288"/>
                </a:lnTo>
                <a:lnTo>
                  <a:pt x="11115" y="12839"/>
                </a:lnTo>
                <a:lnTo>
                  <a:pt x="10968" y="13426"/>
                </a:lnTo>
                <a:lnTo>
                  <a:pt x="10822" y="13976"/>
                </a:lnTo>
                <a:lnTo>
                  <a:pt x="10638" y="14269"/>
                </a:lnTo>
                <a:lnTo>
                  <a:pt x="10455" y="14563"/>
                </a:lnTo>
                <a:lnTo>
                  <a:pt x="10198" y="14819"/>
                </a:lnTo>
                <a:lnTo>
                  <a:pt x="9905" y="15003"/>
                </a:lnTo>
                <a:lnTo>
                  <a:pt x="9648" y="15113"/>
                </a:lnTo>
                <a:lnTo>
                  <a:pt x="9391" y="15150"/>
                </a:lnTo>
                <a:lnTo>
                  <a:pt x="9098" y="15113"/>
                </a:lnTo>
                <a:lnTo>
                  <a:pt x="8841" y="15040"/>
                </a:lnTo>
                <a:lnTo>
                  <a:pt x="8951" y="14856"/>
                </a:lnTo>
                <a:lnTo>
                  <a:pt x="8988" y="14673"/>
                </a:lnTo>
                <a:lnTo>
                  <a:pt x="9061" y="14453"/>
                </a:lnTo>
                <a:lnTo>
                  <a:pt x="9061" y="14269"/>
                </a:lnTo>
                <a:lnTo>
                  <a:pt x="9024" y="14086"/>
                </a:lnTo>
                <a:lnTo>
                  <a:pt x="8951" y="13976"/>
                </a:lnTo>
                <a:lnTo>
                  <a:pt x="8841" y="13829"/>
                </a:lnTo>
                <a:lnTo>
                  <a:pt x="8731" y="13756"/>
                </a:lnTo>
                <a:lnTo>
                  <a:pt x="8547" y="13646"/>
                </a:lnTo>
                <a:lnTo>
                  <a:pt x="8401" y="13609"/>
                </a:lnTo>
                <a:lnTo>
                  <a:pt x="8254" y="13572"/>
                </a:lnTo>
                <a:lnTo>
                  <a:pt x="8071" y="13572"/>
                </a:lnTo>
                <a:lnTo>
                  <a:pt x="7887" y="13609"/>
                </a:lnTo>
                <a:lnTo>
                  <a:pt x="7740" y="13682"/>
                </a:lnTo>
                <a:lnTo>
                  <a:pt x="7594" y="13792"/>
                </a:lnTo>
                <a:lnTo>
                  <a:pt x="7447" y="13902"/>
                </a:lnTo>
                <a:lnTo>
                  <a:pt x="7264" y="13609"/>
                </a:lnTo>
                <a:lnTo>
                  <a:pt x="7080" y="13242"/>
                </a:lnTo>
                <a:lnTo>
                  <a:pt x="6897" y="12912"/>
                </a:lnTo>
                <a:lnTo>
                  <a:pt x="6750" y="12545"/>
                </a:lnTo>
                <a:lnTo>
                  <a:pt x="7814" y="11958"/>
                </a:lnTo>
                <a:lnTo>
                  <a:pt x="8364" y="11591"/>
                </a:lnTo>
                <a:lnTo>
                  <a:pt x="8914" y="11188"/>
                </a:lnTo>
                <a:close/>
                <a:moveTo>
                  <a:pt x="6493" y="0"/>
                </a:moveTo>
                <a:lnTo>
                  <a:pt x="6163" y="294"/>
                </a:lnTo>
                <a:lnTo>
                  <a:pt x="5870" y="624"/>
                </a:lnTo>
                <a:lnTo>
                  <a:pt x="5613" y="991"/>
                </a:lnTo>
                <a:lnTo>
                  <a:pt x="5429" y="1394"/>
                </a:lnTo>
                <a:lnTo>
                  <a:pt x="5246" y="1798"/>
                </a:lnTo>
                <a:lnTo>
                  <a:pt x="5099" y="2201"/>
                </a:lnTo>
                <a:lnTo>
                  <a:pt x="5026" y="2641"/>
                </a:lnTo>
                <a:lnTo>
                  <a:pt x="4953" y="3081"/>
                </a:lnTo>
                <a:lnTo>
                  <a:pt x="4219" y="2898"/>
                </a:lnTo>
                <a:lnTo>
                  <a:pt x="3485" y="2788"/>
                </a:lnTo>
                <a:lnTo>
                  <a:pt x="2752" y="2715"/>
                </a:lnTo>
                <a:lnTo>
                  <a:pt x="2385" y="2751"/>
                </a:lnTo>
                <a:lnTo>
                  <a:pt x="2055" y="2788"/>
                </a:lnTo>
                <a:lnTo>
                  <a:pt x="1725" y="2825"/>
                </a:lnTo>
                <a:lnTo>
                  <a:pt x="1394" y="2898"/>
                </a:lnTo>
                <a:lnTo>
                  <a:pt x="1101" y="3045"/>
                </a:lnTo>
                <a:lnTo>
                  <a:pt x="808" y="3191"/>
                </a:lnTo>
                <a:lnTo>
                  <a:pt x="551" y="3338"/>
                </a:lnTo>
                <a:lnTo>
                  <a:pt x="367" y="3558"/>
                </a:lnTo>
                <a:lnTo>
                  <a:pt x="184" y="3815"/>
                </a:lnTo>
                <a:lnTo>
                  <a:pt x="74" y="4108"/>
                </a:lnTo>
                <a:lnTo>
                  <a:pt x="1" y="4402"/>
                </a:lnTo>
                <a:lnTo>
                  <a:pt x="1" y="4732"/>
                </a:lnTo>
                <a:lnTo>
                  <a:pt x="37" y="5026"/>
                </a:lnTo>
                <a:lnTo>
                  <a:pt x="147" y="5356"/>
                </a:lnTo>
                <a:lnTo>
                  <a:pt x="257" y="5649"/>
                </a:lnTo>
                <a:lnTo>
                  <a:pt x="441" y="5943"/>
                </a:lnTo>
                <a:lnTo>
                  <a:pt x="624" y="6236"/>
                </a:lnTo>
                <a:lnTo>
                  <a:pt x="844" y="6493"/>
                </a:lnTo>
                <a:lnTo>
                  <a:pt x="1211" y="6860"/>
                </a:lnTo>
                <a:lnTo>
                  <a:pt x="1615" y="7263"/>
                </a:lnTo>
                <a:lnTo>
                  <a:pt x="1615" y="7300"/>
                </a:lnTo>
                <a:lnTo>
                  <a:pt x="1615" y="7520"/>
                </a:lnTo>
                <a:lnTo>
                  <a:pt x="1688" y="7777"/>
                </a:lnTo>
                <a:lnTo>
                  <a:pt x="1725" y="7887"/>
                </a:lnTo>
                <a:lnTo>
                  <a:pt x="1835" y="7960"/>
                </a:lnTo>
                <a:lnTo>
                  <a:pt x="1908" y="8033"/>
                </a:lnTo>
                <a:lnTo>
                  <a:pt x="2055" y="8070"/>
                </a:lnTo>
                <a:lnTo>
                  <a:pt x="2165" y="8107"/>
                </a:lnTo>
                <a:lnTo>
                  <a:pt x="2275" y="8070"/>
                </a:lnTo>
                <a:lnTo>
                  <a:pt x="2532" y="7997"/>
                </a:lnTo>
                <a:lnTo>
                  <a:pt x="3045" y="8400"/>
                </a:lnTo>
                <a:lnTo>
                  <a:pt x="2642" y="8914"/>
                </a:lnTo>
                <a:lnTo>
                  <a:pt x="2312" y="9464"/>
                </a:lnTo>
                <a:lnTo>
                  <a:pt x="2018" y="10051"/>
                </a:lnTo>
                <a:lnTo>
                  <a:pt x="1871" y="10344"/>
                </a:lnTo>
                <a:lnTo>
                  <a:pt x="1798" y="10674"/>
                </a:lnTo>
                <a:lnTo>
                  <a:pt x="1725" y="10968"/>
                </a:lnTo>
                <a:lnTo>
                  <a:pt x="1688" y="11261"/>
                </a:lnTo>
                <a:lnTo>
                  <a:pt x="1688" y="11555"/>
                </a:lnTo>
                <a:lnTo>
                  <a:pt x="1725" y="11885"/>
                </a:lnTo>
                <a:lnTo>
                  <a:pt x="1798" y="12142"/>
                </a:lnTo>
                <a:lnTo>
                  <a:pt x="1908" y="12435"/>
                </a:lnTo>
                <a:lnTo>
                  <a:pt x="2055" y="12692"/>
                </a:lnTo>
                <a:lnTo>
                  <a:pt x="2238" y="12912"/>
                </a:lnTo>
                <a:lnTo>
                  <a:pt x="2495" y="13132"/>
                </a:lnTo>
                <a:lnTo>
                  <a:pt x="2788" y="13279"/>
                </a:lnTo>
                <a:lnTo>
                  <a:pt x="3045" y="13389"/>
                </a:lnTo>
                <a:lnTo>
                  <a:pt x="3375" y="13426"/>
                </a:lnTo>
                <a:lnTo>
                  <a:pt x="3669" y="13462"/>
                </a:lnTo>
                <a:lnTo>
                  <a:pt x="3999" y="13462"/>
                </a:lnTo>
                <a:lnTo>
                  <a:pt x="4292" y="13426"/>
                </a:lnTo>
                <a:lnTo>
                  <a:pt x="4586" y="13389"/>
                </a:lnTo>
                <a:lnTo>
                  <a:pt x="5026" y="13242"/>
                </a:lnTo>
                <a:lnTo>
                  <a:pt x="5503" y="13095"/>
                </a:lnTo>
                <a:lnTo>
                  <a:pt x="5906" y="12949"/>
                </a:lnTo>
                <a:lnTo>
                  <a:pt x="6346" y="12729"/>
                </a:lnTo>
                <a:lnTo>
                  <a:pt x="6530" y="13169"/>
                </a:lnTo>
                <a:lnTo>
                  <a:pt x="6713" y="13572"/>
                </a:lnTo>
                <a:lnTo>
                  <a:pt x="6970" y="13976"/>
                </a:lnTo>
                <a:lnTo>
                  <a:pt x="7227" y="14343"/>
                </a:lnTo>
                <a:lnTo>
                  <a:pt x="7153" y="14526"/>
                </a:lnTo>
                <a:lnTo>
                  <a:pt x="7117" y="14709"/>
                </a:lnTo>
                <a:lnTo>
                  <a:pt x="7153" y="14893"/>
                </a:lnTo>
                <a:lnTo>
                  <a:pt x="7227" y="15076"/>
                </a:lnTo>
                <a:lnTo>
                  <a:pt x="7337" y="15223"/>
                </a:lnTo>
                <a:lnTo>
                  <a:pt x="7484" y="15333"/>
                </a:lnTo>
                <a:lnTo>
                  <a:pt x="7630" y="15406"/>
                </a:lnTo>
                <a:lnTo>
                  <a:pt x="7777" y="15480"/>
                </a:lnTo>
                <a:lnTo>
                  <a:pt x="7924" y="15516"/>
                </a:lnTo>
                <a:lnTo>
                  <a:pt x="8107" y="15516"/>
                </a:lnTo>
                <a:lnTo>
                  <a:pt x="8254" y="15480"/>
                </a:lnTo>
                <a:lnTo>
                  <a:pt x="8437" y="15406"/>
                </a:lnTo>
                <a:lnTo>
                  <a:pt x="8474" y="15406"/>
                </a:lnTo>
                <a:lnTo>
                  <a:pt x="8804" y="15516"/>
                </a:lnTo>
                <a:lnTo>
                  <a:pt x="9171" y="15590"/>
                </a:lnTo>
                <a:lnTo>
                  <a:pt x="9501" y="15590"/>
                </a:lnTo>
                <a:lnTo>
                  <a:pt x="9868" y="15516"/>
                </a:lnTo>
                <a:lnTo>
                  <a:pt x="10161" y="15406"/>
                </a:lnTo>
                <a:lnTo>
                  <a:pt x="10418" y="15260"/>
                </a:lnTo>
                <a:lnTo>
                  <a:pt x="10675" y="15040"/>
                </a:lnTo>
                <a:lnTo>
                  <a:pt x="10858" y="14819"/>
                </a:lnTo>
                <a:lnTo>
                  <a:pt x="11042" y="14563"/>
                </a:lnTo>
                <a:lnTo>
                  <a:pt x="11188" y="14269"/>
                </a:lnTo>
                <a:lnTo>
                  <a:pt x="11299" y="13976"/>
                </a:lnTo>
                <a:lnTo>
                  <a:pt x="11409" y="13682"/>
                </a:lnTo>
                <a:lnTo>
                  <a:pt x="11519" y="13242"/>
                </a:lnTo>
                <a:lnTo>
                  <a:pt x="11629" y="12765"/>
                </a:lnTo>
                <a:lnTo>
                  <a:pt x="11665" y="12252"/>
                </a:lnTo>
                <a:lnTo>
                  <a:pt x="11702" y="11775"/>
                </a:lnTo>
                <a:lnTo>
                  <a:pt x="12619" y="11848"/>
                </a:lnTo>
                <a:lnTo>
                  <a:pt x="13499" y="11922"/>
                </a:lnTo>
                <a:lnTo>
                  <a:pt x="14416" y="11922"/>
                </a:lnTo>
                <a:lnTo>
                  <a:pt x="15297" y="11885"/>
                </a:lnTo>
                <a:lnTo>
                  <a:pt x="15333" y="11848"/>
                </a:lnTo>
                <a:lnTo>
                  <a:pt x="15333" y="11775"/>
                </a:lnTo>
                <a:lnTo>
                  <a:pt x="15590" y="11702"/>
                </a:lnTo>
                <a:lnTo>
                  <a:pt x="15884" y="11628"/>
                </a:lnTo>
                <a:lnTo>
                  <a:pt x="16140" y="11481"/>
                </a:lnTo>
                <a:lnTo>
                  <a:pt x="16397" y="11335"/>
                </a:lnTo>
                <a:lnTo>
                  <a:pt x="16507" y="11335"/>
                </a:lnTo>
                <a:lnTo>
                  <a:pt x="16544" y="11298"/>
                </a:lnTo>
                <a:lnTo>
                  <a:pt x="16581" y="11225"/>
                </a:lnTo>
                <a:lnTo>
                  <a:pt x="16544" y="10931"/>
                </a:lnTo>
                <a:lnTo>
                  <a:pt x="16471" y="10638"/>
                </a:lnTo>
                <a:lnTo>
                  <a:pt x="16397" y="10344"/>
                </a:lnTo>
                <a:lnTo>
                  <a:pt x="16287" y="10088"/>
                </a:lnTo>
                <a:lnTo>
                  <a:pt x="15994" y="9537"/>
                </a:lnTo>
                <a:lnTo>
                  <a:pt x="15627" y="9060"/>
                </a:lnTo>
                <a:lnTo>
                  <a:pt x="15223" y="8584"/>
                </a:lnTo>
                <a:lnTo>
                  <a:pt x="14783" y="8143"/>
                </a:lnTo>
                <a:lnTo>
                  <a:pt x="14306" y="7740"/>
                </a:lnTo>
                <a:lnTo>
                  <a:pt x="13793" y="7336"/>
                </a:lnTo>
                <a:lnTo>
                  <a:pt x="12949" y="6786"/>
                </a:lnTo>
                <a:lnTo>
                  <a:pt x="13353" y="6053"/>
                </a:lnTo>
                <a:lnTo>
                  <a:pt x="13720" y="5319"/>
                </a:lnTo>
                <a:lnTo>
                  <a:pt x="14050" y="4549"/>
                </a:lnTo>
                <a:lnTo>
                  <a:pt x="14306" y="3778"/>
                </a:lnTo>
                <a:lnTo>
                  <a:pt x="14306" y="3632"/>
                </a:lnTo>
                <a:lnTo>
                  <a:pt x="14453" y="3522"/>
                </a:lnTo>
                <a:lnTo>
                  <a:pt x="14600" y="3375"/>
                </a:lnTo>
                <a:lnTo>
                  <a:pt x="14747" y="3155"/>
                </a:lnTo>
                <a:lnTo>
                  <a:pt x="14820" y="2935"/>
                </a:lnTo>
                <a:lnTo>
                  <a:pt x="14820" y="2678"/>
                </a:lnTo>
                <a:lnTo>
                  <a:pt x="14747" y="2421"/>
                </a:lnTo>
                <a:lnTo>
                  <a:pt x="14637" y="2238"/>
                </a:lnTo>
                <a:lnTo>
                  <a:pt x="14490" y="2054"/>
                </a:lnTo>
                <a:lnTo>
                  <a:pt x="14270" y="1944"/>
                </a:lnTo>
                <a:lnTo>
                  <a:pt x="14160" y="1908"/>
                </a:lnTo>
                <a:lnTo>
                  <a:pt x="14013" y="1908"/>
                </a:lnTo>
                <a:lnTo>
                  <a:pt x="13830" y="1944"/>
                </a:lnTo>
                <a:lnTo>
                  <a:pt x="13683" y="2018"/>
                </a:lnTo>
                <a:lnTo>
                  <a:pt x="13536" y="2091"/>
                </a:lnTo>
                <a:lnTo>
                  <a:pt x="13389" y="2201"/>
                </a:lnTo>
                <a:lnTo>
                  <a:pt x="12949" y="2128"/>
                </a:lnTo>
                <a:lnTo>
                  <a:pt x="12472" y="2164"/>
                </a:lnTo>
                <a:lnTo>
                  <a:pt x="12032" y="2201"/>
                </a:lnTo>
                <a:lnTo>
                  <a:pt x="11592" y="2274"/>
                </a:lnTo>
                <a:lnTo>
                  <a:pt x="11115" y="2421"/>
                </a:lnTo>
                <a:lnTo>
                  <a:pt x="10675" y="2568"/>
                </a:lnTo>
                <a:lnTo>
                  <a:pt x="10271" y="2751"/>
                </a:lnTo>
                <a:lnTo>
                  <a:pt x="9831" y="2971"/>
                </a:lnTo>
                <a:lnTo>
                  <a:pt x="9611" y="3081"/>
                </a:lnTo>
                <a:lnTo>
                  <a:pt x="9208" y="2421"/>
                </a:lnTo>
                <a:lnTo>
                  <a:pt x="8767" y="1761"/>
                </a:lnTo>
                <a:lnTo>
                  <a:pt x="8254" y="1137"/>
                </a:lnTo>
                <a:lnTo>
                  <a:pt x="7740" y="550"/>
                </a:lnTo>
                <a:lnTo>
                  <a:pt x="7630" y="477"/>
                </a:lnTo>
                <a:lnTo>
                  <a:pt x="7520" y="477"/>
                </a:lnTo>
                <a:lnTo>
                  <a:pt x="7117" y="624"/>
                </a:lnTo>
                <a:lnTo>
                  <a:pt x="6713" y="807"/>
                </a:lnTo>
                <a:lnTo>
                  <a:pt x="6640" y="844"/>
                </a:lnTo>
                <a:lnTo>
                  <a:pt x="6603" y="881"/>
                </a:lnTo>
                <a:lnTo>
                  <a:pt x="6640" y="991"/>
                </a:lnTo>
                <a:lnTo>
                  <a:pt x="6677" y="1064"/>
                </a:lnTo>
                <a:lnTo>
                  <a:pt x="6787" y="1064"/>
                </a:lnTo>
                <a:lnTo>
                  <a:pt x="7153" y="1027"/>
                </a:lnTo>
                <a:lnTo>
                  <a:pt x="7484" y="991"/>
                </a:lnTo>
                <a:lnTo>
                  <a:pt x="7960" y="1541"/>
                </a:lnTo>
                <a:lnTo>
                  <a:pt x="8401" y="2091"/>
                </a:lnTo>
                <a:lnTo>
                  <a:pt x="8841" y="2715"/>
                </a:lnTo>
                <a:lnTo>
                  <a:pt x="9208" y="3301"/>
                </a:lnTo>
                <a:lnTo>
                  <a:pt x="8511" y="3742"/>
                </a:lnTo>
                <a:lnTo>
                  <a:pt x="7850" y="4219"/>
                </a:lnTo>
                <a:lnTo>
                  <a:pt x="6603" y="3668"/>
                </a:lnTo>
                <a:lnTo>
                  <a:pt x="5980" y="3412"/>
                </a:lnTo>
                <a:lnTo>
                  <a:pt x="5319" y="3191"/>
                </a:lnTo>
                <a:lnTo>
                  <a:pt x="5393" y="2788"/>
                </a:lnTo>
                <a:lnTo>
                  <a:pt x="5466" y="2384"/>
                </a:lnTo>
                <a:lnTo>
                  <a:pt x="5576" y="1981"/>
                </a:lnTo>
                <a:lnTo>
                  <a:pt x="5723" y="1577"/>
                </a:lnTo>
                <a:lnTo>
                  <a:pt x="5906" y="1211"/>
                </a:lnTo>
                <a:lnTo>
                  <a:pt x="6126" y="844"/>
                </a:lnTo>
                <a:lnTo>
                  <a:pt x="6383" y="514"/>
                </a:lnTo>
                <a:lnTo>
                  <a:pt x="6640" y="184"/>
                </a:lnTo>
                <a:lnTo>
                  <a:pt x="6677" y="110"/>
                </a:lnTo>
                <a:lnTo>
                  <a:pt x="6677" y="37"/>
                </a:lnTo>
                <a:lnTo>
                  <a:pt x="6603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310" name="Google Shape;310;p17"/>
          <p:cNvSpPr/>
          <p:nvPr/>
        </p:nvSpPr>
        <p:spPr>
          <a:xfrm>
            <a:off x="-35016" y="4075593"/>
            <a:ext cx="339602" cy="400617"/>
          </a:xfrm>
          <a:custGeom>
            <a:avLst/>
            <a:gdLst/>
            <a:ahLst/>
            <a:cxnLst/>
            <a:rect l="l" t="t" r="r" b="b"/>
            <a:pathLst>
              <a:path w="9391" h="11079" extrusionOk="0">
                <a:moveTo>
                  <a:pt x="4916" y="441"/>
                </a:moveTo>
                <a:lnTo>
                  <a:pt x="5026" y="477"/>
                </a:lnTo>
                <a:lnTo>
                  <a:pt x="5099" y="551"/>
                </a:lnTo>
                <a:lnTo>
                  <a:pt x="5099" y="771"/>
                </a:lnTo>
                <a:lnTo>
                  <a:pt x="5026" y="954"/>
                </a:lnTo>
                <a:lnTo>
                  <a:pt x="4953" y="1064"/>
                </a:lnTo>
                <a:lnTo>
                  <a:pt x="4842" y="1138"/>
                </a:lnTo>
                <a:lnTo>
                  <a:pt x="4732" y="1174"/>
                </a:lnTo>
                <a:lnTo>
                  <a:pt x="4622" y="1138"/>
                </a:lnTo>
                <a:lnTo>
                  <a:pt x="4366" y="1028"/>
                </a:lnTo>
                <a:lnTo>
                  <a:pt x="4439" y="917"/>
                </a:lnTo>
                <a:lnTo>
                  <a:pt x="4439" y="771"/>
                </a:lnTo>
                <a:lnTo>
                  <a:pt x="4402" y="697"/>
                </a:lnTo>
                <a:lnTo>
                  <a:pt x="4366" y="661"/>
                </a:lnTo>
                <a:lnTo>
                  <a:pt x="4476" y="551"/>
                </a:lnTo>
                <a:lnTo>
                  <a:pt x="4622" y="477"/>
                </a:lnTo>
                <a:lnTo>
                  <a:pt x="4769" y="441"/>
                </a:lnTo>
                <a:close/>
                <a:moveTo>
                  <a:pt x="3375" y="6493"/>
                </a:moveTo>
                <a:lnTo>
                  <a:pt x="3375" y="6530"/>
                </a:lnTo>
                <a:lnTo>
                  <a:pt x="3339" y="6530"/>
                </a:lnTo>
                <a:lnTo>
                  <a:pt x="3375" y="6493"/>
                </a:lnTo>
                <a:close/>
                <a:moveTo>
                  <a:pt x="4292" y="6933"/>
                </a:moveTo>
                <a:lnTo>
                  <a:pt x="4256" y="7007"/>
                </a:lnTo>
                <a:lnTo>
                  <a:pt x="4219" y="6970"/>
                </a:lnTo>
                <a:lnTo>
                  <a:pt x="4292" y="6933"/>
                </a:lnTo>
                <a:close/>
                <a:moveTo>
                  <a:pt x="5209" y="4219"/>
                </a:moveTo>
                <a:lnTo>
                  <a:pt x="5429" y="4329"/>
                </a:lnTo>
                <a:lnTo>
                  <a:pt x="5649" y="4439"/>
                </a:lnTo>
                <a:lnTo>
                  <a:pt x="5686" y="4549"/>
                </a:lnTo>
                <a:lnTo>
                  <a:pt x="5723" y="4586"/>
                </a:lnTo>
                <a:lnTo>
                  <a:pt x="5796" y="4586"/>
                </a:lnTo>
                <a:lnTo>
                  <a:pt x="6016" y="4879"/>
                </a:lnTo>
                <a:lnTo>
                  <a:pt x="6163" y="5173"/>
                </a:lnTo>
                <a:lnTo>
                  <a:pt x="6200" y="5503"/>
                </a:lnTo>
                <a:lnTo>
                  <a:pt x="6200" y="5833"/>
                </a:lnTo>
                <a:lnTo>
                  <a:pt x="6090" y="6126"/>
                </a:lnTo>
                <a:lnTo>
                  <a:pt x="5943" y="6420"/>
                </a:lnTo>
                <a:lnTo>
                  <a:pt x="5796" y="6603"/>
                </a:lnTo>
                <a:lnTo>
                  <a:pt x="5649" y="6750"/>
                </a:lnTo>
                <a:lnTo>
                  <a:pt x="5649" y="6713"/>
                </a:lnTo>
                <a:lnTo>
                  <a:pt x="5649" y="6566"/>
                </a:lnTo>
                <a:lnTo>
                  <a:pt x="5649" y="6383"/>
                </a:lnTo>
                <a:lnTo>
                  <a:pt x="5613" y="6346"/>
                </a:lnTo>
                <a:lnTo>
                  <a:pt x="5576" y="6310"/>
                </a:lnTo>
                <a:lnTo>
                  <a:pt x="5539" y="6310"/>
                </a:lnTo>
                <a:lnTo>
                  <a:pt x="5503" y="6346"/>
                </a:lnTo>
                <a:lnTo>
                  <a:pt x="5393" y="6493"/>
                </a:lnTo>
                <a:lnTo>
                  <a:pt x="5356" y="6676"/>
                </a:lnTo>
                <a:lnTo>
                  <a:pt x="5319" y="6933"/>
                </a:lnTo>
                <a:lnTo>
                  <a:pt x="5099" y="7007"/>
                </a:lnTo>
                <a:lnTo>
                  <a:pt x="5099" y="6860"/>
                </a:lnTo>
                <a:lnTo>
                  <a:pt x="5099" y="6713"/>
                </a:lnTo>
                <a:lnTo>
                  <a:pt x="5136" y="6566"/>
                </a:lnTo>
                <a:lnTo>
                  <a:pt x="5209" y="6456"/>
                </a:lnTo>
                <a:lnTo>
                  <a:pt x="5246" y="6420"/>
                </a:lnTo>
                <a:lnTo>
                  <a:pt x="5209" y="6383"/>
                </a:lnTo>
                <a:lnTo>
                  <a:pt x="5173" y="6346"/>
                </a:lnTo>
                <a:lnTo>
                  <a:pt x="5136" y="6346"/>
                </a:lnTo>
                <a:lnTo>
                  <a:pt x="4953" y="6456"/>
                </a:lnTo>
                <a:lnTo>
                  <a:pt x="4842" y="6640"/>
                </a:lnTo>
                <a:lnTo>
                  <a:pt x="4769" y="6823"/>
                </a:lnTo>
                <a:lnTo>
                  <a:pt x="4769" y="7043"/>
                </a:lnTo>
                <a:lnTo>
                  <a:pt x="4696" y="7043"/>
                </a:lnTo>
                <a:lnTo>
                  <a:pt x="4659" y="7007"/>
                </a:lnTo>
                <a:lnTo>
                  <a:pt x="4622" y="6970"/>
                </a:lnTo>
                <a:lnTo>
                  <a:pt x="4586" y="6970"/>
                </a:lnTo>
                <a:lnTo>
                  <a:pt x="5026" y="6016"/>
                </a:lnTo>
                <a:lnTo>
                  <a:pt x="5026" y="5943"/>
                </a:lnTo>
                <a:lnTo>
                  <a:pt x="4989" y="5906"/>
                </a:lnTo>
                <a:lnTo>
                  <a:pt x="4953" y="5906"/>
                </a:lnTo>
                <a:lnTo>
                  <a:pt x="4916" y="5943"/>
                </a:lnTo>
                <a:lnTo>
                  <a:pt x="4402" y="6750"/>
                </a:lnTo>
                <a:lnTo>
                  <a:pt x="4366" y="6676"/>
                </a:lnTo>
                <a:lnTo>
                  <a:pt x="4329" y="6640"/>
                </a:lnTo>
                <a:lnTo>
                  <a:pt x="4256" y="6640"/>
                </a:lnTo>
                <a:lnTo>
                  <a:pt x="4439" y="6236"/>
                </a:lnTo>
                <a:lnTo>
                  <a:pt x="4659" y="5796"/>
                </a:lnTo>
                <a:lnTo>
                  <a:pt x="4696" y="5759"/>
                </a:lnTo>
                <a:lnTo>
                  <a:pt x="4659" y="5723"/>
                </a:lnTo>
                <a:lnTo>
                  <a:pt x="4586" y="5723"/>
                </a:lnTo>
                <a:lnTo>
                  <a:pt x="4182" y="6273"/>
                </a:lnTo>
                <a:lnTo>
                  <a:pt x="3999" y="6566"/>
                </a:lnTo>
                <a:lnTo>
                  <a:pt x="3852" y="6860"/>
                </a:lnTo>
                <a:lnTo>
                  <a:pt x="3669" y="6786"/>
                </a:lnTo>
                <a:lnTo>
                  <a:pt x="3779" y="6750"/>
                </a:lnTo>
                <a:lnTo>
                  <a:pt x="3852" y="6640"/>
                </a:lnTo>
                <a:lnTo>
                  <a:pt x="3889" y="6566"/>
                </a:lnTo>
                <a:lnTo>
                  <a:pt x="3889" y="6420"/>
                </a:lnTo>
                <a:lnTo>
                  <a:pt x="3889" y="6383"/>
                </a:lnTo>
                <a:lnTo>
                  <a:pt x="3815" y="6383"/>
                </a:lnTo>
                <a:lnTo>
                  <a:pt x="3999" y="6163"/>
                </a:lnTo>
                <a:lnTo>
                  <a:pt x="4512" y="5539"/>
                </a:lnTo>
                <a:lnTo>
                  <a:pt x="4512" y="5466"/>
                </a:lnTo>
                <a:lnTo>
                  <a:pt x="4476" y="5429"/>
                </a:lnTo>
                <a:lnTo>
                  <a:pt x="4402" y="5429"/>
                </a:lnTo>
                <a:lnTo>
                  <a:pt x="3779" y="6016"/>
                </a:lnTo>
                <a:lnTo>
                  <a:pt x="3632" y="6126"/>
                </a:lnTo>
                <a:lnTo>
                  <a:pt x="3595" y="6090"/>
                </a:lnTo>
                <a:lnTo>
                  <a:pt x="3559" y="6090"/>
                </a:lnTo>
                <a:lnTo>
                  <a:pt x="3485" y="6126"/>
                </a:lnTo>
                <a:lnTo>
                  <a:pt x="3669" y="5869"/>
                </a:lnTo>
                <a:lnTo>
                  <a:pt x="3889" y="5649"/>
                </a:lnTo>
                <a:lnTo>
                  <a:pt x="4146" y="5466"/>
                </a:lnTo>
                <a:lnTo>
                  <a:pt x="4402" y="5283"/>
                </a:lnTo>
                <a:lnTo>
                  <a:pt x="4439" y="5246"/>
                </a:lnTo>
                <a:lnTo>
                  <a:pt x="4402" y="5209"/>
                </a:lnTo>
                <a:lnTo>
                  <a:pt x="4402" y="5173"/>
                </a:lnTo>
                <a:lnTo>
                  <a:pt x="4329" y="5136"/>
                </a:lnTo>
                <a:lnTo>
                  <a:pt x="3962" y="5319"/>
                </a:lnTo>
                <a:lnTo>
                  <a:pt x="3632" y="5539"/>
                </a:lnTo>
                <a:lnTo>
                  <a:pt x="3339" y="5796"/>
                </a:lnTo>
                <a:lnTo>
                  <a:pt x="3082" y="6126"/>
                </a:lnTo>
                <a:lnTo>
                  <a:pt x="3045" y="6016"/>
                </a:lnTo>
                <a:lnTo>
                  <a:pt x="3082" y="5980"/>
                </a:lnTo>
                <a:lnTo>
                  <a:pt x="3339" y="5613"/>
                </a:lnTo>
                <a:lnTo>
                  <a:pt x="3632" y="5283"/>
                </a:lnTo>
                <a:lnTo>
                  <a:pt x="3962" y="4952"/>
                </a:lnTo>
                <a:lnTo>
                  <a:pt x="4292" y="4659"/>
                </a:lnTo>
                <a:lnTo>
                  <a:pt x="4292" y="4622"/>
                </a:lnTo>
                <a:lnTo>
                  <a:pt x="4256" y="4586"/>
                </a:lnTo>
                <a:lnTo>
                  <a:pt x="4219" y="4586"/>
                </a:lnTo>
                <a:lnTo>
                  <a:pt x="3925" y="4732"/>
                </a:lnTo>
                <a:lnTo>
                  <a:pt x="3632" y="4879"/>
                </a:lnTo>
                <a:lnTo>
                  <a:pt x="3375" y="5099"/>
                </a:lnTo>
                <a:lnTo>
                  <a:pt x="3155" y="5356"/>
                </a:lnTo>
                <a:lnTo>
                  <a:pt x="3228" y="5209"/>
                </a:lnTo>
                <a:lnTo>
                  <a:pt x="3339" y="5062"/>
                </a:lnTo>
                <a:lnTo>
                  <a:pt x="3559" y="4842"/>
                </a:lnTo>
                <a:lnTo>
                  <a:pt x="3852" y="4622"/>
                </a:lnTo>
                <a:lnTo>
                  <a:pt x="4146" y="4476"/>
                </a:lnTo>
                <a:lnTo>
                  <a:pt x="4402" y="4366"/>
                </a:lnTo>
                <a:lnTo>
                  <a:pt x="4659" y="4292"/>
                </a:lnTo>
                <a:lnTo>
                  <a:pt x="4953" y="4219"/>
                </a:lnTo>
                <a:close/>
                <a:moveTo>
                  <a:pt x="807" y="8767"/>
                </a:moveTo>
                <a:lnTo>
                  <a:pt x="807" y="8841"/>
                </a:lnTo>
                <a:lnTo>
                  <a:pt x="844" y="8914"/>
                </a:lnTo>
                <a:lnTo>
                  <a:pt x="918" y="8951"/>
                </a:lnTo>
                <a:lnTo>
                  <a:pt x="1138" y="8951"/>
                </a:lnTo>
                <a:lnTo>
                  <a:pt x="1211" y="8987"/>
                </a:lnTo>
                <a:lnTo>
                  <a:pt x="1321" y="8987"/>
                </a:lnTo>
                <a:lnTo>
                  <a:pt x="1321" y="9061"/>
                </a:lnTo>
                <a:lnTo>
                  <a:pt x="1321" y="9097"/>
                </a:lnTo>
                <a:lnTo>
                  <a:pt x="1248" y="9171"/>
                </a:lnTo>
                <a:lnTo>
                  <a:pt x="1174" y="9207"/>
                </a:lnTo>
                <a:lnTo>
                  <a:pt x="954" y="9244"/>
                </a:lnTo>
                <a:lnTo>
                  <a:pt x="844" y="9207"/>
                </a:lnTo>
                <a:lnTo>
                  <a:pt x="697" y="9134"/>
                </a:lnTo>
                <a:lnTo>
                  <a:pt x="587" y="9061"/>
                </a:lnTo>
                <a:lnTo>
                  <a:pt x="551" y="8951"/>
                </a:lnTo>
                <a:lnTo>
                  <a:pt x="661" y="8841"/>
                </a:lnTo>
                <a:lnTo>
                  <a:pt x="807" y="8767"/>
                </a:lnTo>
                <a:close/>
                <a:moveTo>
                  <a:pt x="8511" y="8657"/>
                </a:moveTo>
                <a:lnTo>
                  <a:pt x="8621" y="8694"/>
                </a:lnTo>
                <a:lnTo>
                  <a:pt x="8731" y="8731"/>
                </a:lnTo>
                <a:lnTo>
                  <a:pt x="8841" y="8804"/>
                </a:lnTo>
                <a:lnTo>
                  <a:pt x="8951" y="8877"/>
                </a:lnTo>
                <a:lnTo>
                  <a:pt x="8987" y="8987"/>
                </a:lnTo>
                <a:lnTo>
                  <a:pt x="9024" y="9097"/>
                </a:lnTo>
                <a:lnTo>
                  <a:pt x="9024" y="9134"/>
                </a:lnTo>
                <a:lnTo>
                  <a:pt x="8987" y="9134"/>
                </a:lnTo>
                <a:lnTo>
                  <a:pt x="8877" y="9097"/>
                </a:lnTo>
                <a:lnTo>
                  <a:pt x="8804" y="9134"/>
                </a:lnTo>
                <a:lnTo>
                  <a:pt x="8731" y="9171"/>
                </a:lnTo>
                <a:lnTo>
                  <a:pt x="8621" y="9281"/>
                </a:lnTo>
                <a:lnTo>
                  <a:pt x="8474" y="9354"/>
                </a:lnTo>
                <a:lnTo>
                  <a:pt x="8327" y="9318"/>
                </a:lnTo>
                <a:lnTo>
                  <a:pt x="8254" y="9244"/>
                </a:lnTo>
                <a:lnTo>
                  <a:pt x="8217" y="9171"/>
                </a:lnTo>
                <a:lnTo>
                  <a:pt x="8217" y="9024"/>
                </a:lnTo>
                <a:lnTo>
                  <a:pt x="8254" y="8841"/>
                </a:lnTo>
                <a:lnTo>
                  <a:pt x="8254" y="8694"/>
                </a:lnTo>
                <a:lnTo>
                  <a:pt x="8511" y="8657"/>
                </a:lnTo>
                <a:close/>
                <a:moveTo>
                  <a:pt x="5026" y="9501"/>
                </a:moveTo>
                <a:lnTo>
                  <a:pt x="5063" y="9574"/>
                </a:lnTo>
                <a:lnTo>
                  <a:pt x="4989" y="9538"/>
                </a:lnTo>
                <a:lnTo>
                  <a:pt x="5026" y="9501"/>
                </a:lnTo>
                <a:close/>
                <a:moveTo>
                  <a:pt x="4696" y="9868"/>
                </a:moveTo>
                <a:lnTo>
                  <a:pt x="4953" y="9941"/>
                </a:lnTo>
                <a:lnTo>
                  <a:pt x="4916" y="10014"/>
                </a:lnTo>
                <a:lnTo>
                  <a:pt x="4879" y="10271"/>
                </a:lnTo>
                <a:lnTo>
                  <a:pt x="4842" y="10308"/>
                </a:lnTo>
                <a:lnTo>
                  <a:pt x="4549" y="10308"/>
                </a:lnTo>
                <a:lnTo>
                  <a:pt x="4439" y="10235"/>
                </a:lnTo>
                <a:lnTo>
                  <a:pt x="4329" y="10125"/>
                </a:lnTo>
                <a:lnTo>
                  <a:pt x="4292" y="10051"/>
                </a:lnTo>
                <a:lnTo>
                  <a:pt x="4256" y="9941"/>
                </a:lnTo>
                <a:lnTo>
                  <a:pt x="4329" y="9904"/>
                </a:lnTo>
                <a:lnTo>
                  <a:pt x="4439" y="9868"/>
                </a:lnTo>
                <a:close/>
                <a:moveTo>
                  <a:pt x="4806" y="0"/>
                </a:moveTo>
                <a:lnTo>
                  <a:pt x="4622" y="37"/>
                </a:lnTo>
                <a:lnTo>
                  <a:pt x="4476" y="110"/>
                </a:lnTo>
                <a:lnTo>
                  <a:pt x="4292" y="147"/>
                </a:lnTo>
                <a:lnTo>
                  <a:pt x="4146" y="257"/>
                </a:lnTo>
                <a:lnTo>
                  <a:pt x="3999" y="367"/>
                </a:lnTo>
                <a:lnTo>
                  <a:pt x="3889" y="477"/>
                </a:lnTo>
                <a:lnTo>
                  <a:pt x="3779" y="624"/>
                </a:lnTo>
                <a:lnTo>
                  <a:pt x="3705" y="807"/>
                </a:lnTo>
                <a:lnTo>
                  <a:pt x="3669" y="954"/>
                </a:lnTo>
                <a:lnTo>
                  <a:pt x="3669" y="1138"/>
                </a:lnTo>
                <a:lnTo>
                  <a:pt x="3705" y="1321"/>
                </a:lnTo>
                <a:lnTo>
                  <a:pt x="3815" y="1578"/>
                </a:lnTo>
                <a:lnTo>
                  <a:pt x="3999" y="1761"/>
                </a:lnTo>
                <a:lnTo>
                  <a:pt x="4182" y="1871"/>
                </a:lnTo>
                <a:lnTo>
                  <a:pt x="4402" y="1945"/>
                </a:lnTo>
                <a:lnTo>
                  <a:pt x="4366" y="2055"/>
                </a:lnTo>
                <a:lnTo>
                  <a:pt x="4329" y="2165"/>
                </a:lnTo>
                <a:lnTo>
                  <a:pt x="4329" y="2531"/>
                </a:lnTo>
                <a:lnTo>
                  <a:pt x="4329" y="2898"/>
                </a:lnTo>
                <a:lnTo>
                  <a:pt x="4329" y="3522"/>
                </a:lnTo>
                <a:lnTo>
                  <a:pt x="4329" y="3669"/>
                </a:lnTo>
                <a:lnTo>
                  <a:pt x="4366" y="3779"/>
                </a:lnTo>
                <a:lnTo>
                  <a:pt x="4072" y="3925"/>
                </a:lnTo>
                <a:lnTo>
                  <a:pt x="3815" y="4109"/>
                </a:lnTo>
                <a:lnTo>
                  <a:pt x="3742" y="4182"/>
                </a:lnTo>
                <a:lnTo>
                  <a:pt x="3742" y="4255"/>
                </a:lnTo>
                <a:lnTo>
                  <a:pt x="3522" y="4402"/>
                </a:lnTo>
                <a:lnTo>
                  <a:pt x="3339" y="4549"/>
                </a:lnTo>
                <a:lnTo>
                  <a:pt x="3155" y="4696"/>
                </a:lnTo>
                <a:lnTo>
                  <a:pt x="3008" y="4879"/>
                </a:lnTo>
                <a:lnTo>
                  <a:pt x="2862" y="5062"/>
                </a:lnTo>
                <a:lnTo>
                  <a:pt x="2752" y="5283"/>
                </a:lnTo>
                <a:lnTo>
                  <a:pt x="2678" y="5503"/>
                </a:lnTo>
                <a:lnTo>
                  <a:pt x="2642" y="5686"/>
                </a:lnTo>
                <a:lnTo>
                  <a:pt x="2642" y="5906"/>
                </a:lnTo>
                <a:lnTo>
                  <a:pt x="2678" y="6126"/>
                </a:lnTo>
                <a:lnTo>
                  <a:pt x="2752" y="6346"/>
                </a:lnTo>
                <a:lnTo>
                  <a:pt x="2825" y="6566"/>
                </a:lnTo>
                <a:lnTo>
                  <a:pt x="2898" y="6676"/>
                </a:lnTo>
                <a:lnTo>
                  <a:pt x="2421" y="7080"/>
                </a:lnTo>
                <a:lnTo>
                  <a:pt x="1908" y="7447"/>
                </a:lnTo>
                <a:lnTo>
                  <a:pt x="1431" y="7850"/>
                </a:lnTo>
                <a:lnTo>
                  <a:pt x="1211" y="8070"/>
                </a:lnTo>
                <a:lnTo>
                  <a:pt x="991" y="8327"/>
                </a:lnTo>
                <a:lnTo>
                  <a:pt x="771" y="8364"/>
                </a:lnTo>
                <a:lnTo>
                  <a:pt x="624" y="8327"/>
                </a:lnTo>
                <a:lnTo>
                  <a:pt x="477" y="8327"/>
                </a:lnTo>
                <a:lnTo>
                  <a:pt x="367" y="8364"/>
                </a:lnTo>
                <a:lnTo>
                  <a:pt x="257" y="8437"/>
                </a:lnTo>
                <a:lnTo>
                  <a:pt x="184" y="8511"/>
                </a:lnTo>
                <a:lnTo>
                  <a:pt x="111" y="8584"/>
                </a:lnTo>
                <a:lnTo>
                  <a:pt x="37" y="8804"/>
                </a:lnTo>
                <a:lnTo>
                  <a:pt x="0" y="9061"/>
                </a:lnTo>
                <a:lnTo>
                  <a:pt x="0" y="9318"/>
                </a:lnTo>
                <a:lnTo>
                  <a:pt x="74" y="9538"/>
                </a:lnTo>
                <a:lnTo>
                  <a:pt x="257" y="9684"/>
                </a:lnTo>
                <a:lnTo>
                  <a:pt x="477" y="9831"/>
                </a:lnTo>
                <a:lnTo>
                  <a:pt x="697" y="9904"/>
                </a:lnTo>
                <a:lnTo>
                  <a:pt x="954" y="9941"/>
                </a:lnTo>
                <a:lnTo>
                  <a:pt x="1174" y="9904"/>
                </a:lnTo>
                <a:lnTo>
                  <a:pt x="1431" y="9868"/>
                </a:lnTo>
                <a:lnTo>
                  <a:pt x="1651" y="9794"/>
                </a:lnTo>
                <a:lnTo>
                  <a:pt x="1798" y="9648"/>
                </a:lnTo>
                <a:lnTo>
                  <a:pt x="1908" y="9574"/>
                </a:lnTo>
                <a:lnTo>
                  <a:pt x="1945" y="9464"/>
                </a:lnTo>
                <a:lnTo>
                  <a:pt x="1981" y="9354"/>
                </a:lnTo>
                <a:lnTo>
                  <a:pt x="1981" y="9207"/>
                </a:lnTo>
                <a:lnTo>
                  <a:pt x="1908" y="8987"/>
                </a:lnTo>
                <a:lnTo>
                  <a:pt x="1798" y="8767"/>
                </a:lnTo>
                <a:lnTo>
                  <a:pt x="1651" y="8584"/>
                </a:lnTo>
                <a:lnTo>
                  <a:pt x="1431" y="8437"/>
                </a:lnTo>
                <a:lnTo>
                  <a:pt x="1394" y="8437"/>
                </a:lnTo>
                <a:lnTo>
                  <a:pt x="1578" y="8254"/>
                </a:lnTo>
                <a:lnTo>
                  <a:pt x="1761" y="8070"/>
                </a:lnTo>
                <a:lnTo>
                  <a:pt x="2165" y="7777"/>
                </a:lnTo>
                <a:lnTo>
                  <a:pt x="2421" y="7557"/>
                </a:lnTo>
                <a:lnTo>
                  <a:pt x="2642" y="7337"/>
                </a:lnTo>
                <a:lnTo>
                  <a:pt x="2862" y="7080"/>
                </a:lnTo>
                <a:lnTo>
                  <a:pt x="3008" y="6786"/>
                </a:lnTo>
                <a:lnTo>
                  <a:pt x="3118" y="6897"/>
                </a:lnTo>
                <a:lnTo>
                  <a:pt x="3302" y="7043"/>
                </a:lnTo>
                <a:lnTo>
                  <a:pt x="3632" y="7227"/>
                </a:lnTo>
                <a:lnTo>
                  <a:pt x="3999" y="7337"/>
                </a:lnTo>
                <a:lnTo>
                  <a:pt x="4366" y="7410"/>
                </a:lnTo>
                <a:lnTo>
                  <a:pt x="4439" y="7410"/>
                </a:lnTo>
                <a:lnTo>
                  <a:pt x="4402" y="7887"/>
                </a:lnTo>
                <a:lnTo>
                  <a:pt x="4402" y="8364"/>
                </a:lnTo>
                <a:lnTo>
                  <a:pt x="4439" y="9318"/>
                </a:lnTo>
                <a:lnTo>
                  <a:pt x="4256" y="9391"/>
                </a:lnTo>
                <a:lnTo>
                  <a:pt x="4109" y="9464"/>
                </a:lnTo>
                <a:lnTo>
                  <a:pt x="3999" y="9574"/>
                </a:lnTo>
                <a:lnTo>
                  <a:pt x="3925" y="9684"/>
                </a:lnTo>
                <a:lnTo>
                  <a:pt x="3889" y="9794"/>
                </a:lnTo>
                <a:lnTo>
                  <a:pt x="3852" y="9941"/>
                </a:lnTo>
                <a:lnTo>
                  <a:pt x="3815" y="10125"/>
                </a:lnTo>
                <a:lnTo>
                  <a:pt x="3852" y="10271"/>
                </a:lnTo>
                <a:lnTo>
                  <a:pt x="3925" y="10565"/>
                </a:lnTo>
                <a:lnTo>
                  <a:pt x="4072" y="10821"/>
                </a:lnTo>
                <a:lnTo>
                  <a:pt x="4182" y="10895"/>
                </a:lnTo>
                <a:lnTo>
                  <a:pt x="4329" y="10968"/>
                </a:lnTo>
                <a:lnTo>
                  <a:pt x="4439" y="11042"/>
                </a:lnTo>
                <a:lnTo>
                  <a:pt x="4586" y="11078"/>
                </a:lnTo>
                <a:lnTo>
                  <a:pt x="4879" y="11078"/>
                </a:lnTo>
                <a:lnTo>
                  <a:pt x="5173" y="11005"/>
                </a:lnTo>
                <a:lnTo>
                  <a:pt x="5283" y="10932"/>
                </a:lnTo>
                <a:lnTo>
                  <a:pt x="5393" y="10821"/>
                </a:lnTo>
                <a:lnTo>
                  <a:pt x="5466" y="10711"/>
                </a:lnTo>
                <a:lnTo>
                  <a:pt x="5503" y="10601"/>
                </a:lnTo>
                <a:lnTo>
                  <a:pt x="5576" y="10308"/>
                </a:lnTo>
                <a:lnTo>
                  <a:pt x="5539" y="10051"/>
                </a:lnTo>
                <a:lnTo>
                  <a:pt x="5503" y="9904"/>
                </a:lnTo>
                <a:lnTo>
                  <a:pt x="5393" y="9794"/>
                </a:lnTo>
                <a:lnTo>
                  <a:pt x="5319" y="9684"/>
                </a:lnTo>
                <a:lnTo>
                  <a:pt x="5173" y="9611"/>
                </a:lnTo>
                <a:lnTo>
                  <a:pt x="5136" y="9428"/>
                </a:lnTo>
                <a:lnTo>
                  <a:pt x="5099" y="9354"/>
                </a:lnTo>
                <a:lnTo>
                  <a:pt x="4842" y="9354"/>
                </a:lnTo>
                <a:lnTo>
                  <a:pt x="4806" y="8474"/>
                </a:lnTo>
                <a:lnTo>
                  <a:pt x="4806" y="7960"/>
                </a:lnTo>
                <a:lnTo>
                  <a:pt x="4769" y="7447"/>
                </a:lnTo>
                <a:lnTo>
                  <a:pt x="5136" y="7410"/>
                </a:lnTo>
                <a:lnTo>
                  <a:pt x="5503" y="7300"/>
                </a:lnTo>
                <a:lnTo>
                  <a:pt x="5833" y="7117"/>
                </a:lnTo>
                <a:lnTo>
                  <a:pt x="6126" y="6860"/>
                </a:lnTo>
                <a:lnTo>
                  <a:pt x="6200" y="6786"/>
                </a:lnTo>
                <a:lnTo>
                  <a:pt x="6310" y="6933"/>
                </a:lnTo>
                <a:lnTo>
                  <a:pt x="6493" y="7080"/>
                </a:lnTo>
                <a:lnTo>
                  <a:pt x="6677" y="7190"/>
                </a:lnTo>
                <a:lnTo>
                  <a:pt x="6860" y="7300"/>
                </a:lnTo>
                <a:lnTo>
                  <a:pt x="7043" y="7630"/>
                </a:lnTo>
                <a:lnTo>
                  <a:pt x="7263" y="7997"/>
                </a:lnTo>
                <a:lnTo>
                  <a:pt x="7557" y="8437"/>
                </a:lnTo>
                <a:lnTo>
                  <a:pt x="7667" y="8584"/>
                </a:lnTo>
                <a:lnTo>
                  <a:pt x="7557" y="8767"/>
                </a:lnTo>
                <a:lnTo>
                  <a:pt x="7484" y="8951"/>
                </a:lnTo>
                <a:lnTo>
                  <a:pt x="7447" y="9097"/>
                </a:lnTo>
                <a:lnTo>
                  <a:pt x="7447" y="9281"/>
                </a:lnTo>
                <a:lnTo>
                  <a:pt x="7484" y="9428"/>
                </a:lnTo>
                <a:lnTo>
                  <a:pt x="7520" y="9611"/>
                </a:lnTo>
                <a:lnTo>
                  <a:pt x="7594" y="9758"/>
                </a:lnTo>
                <a:lnTo>
                  <a:pt x="7704" y="9904"/>
                </a:lnTo>
                <a:lnTo>
                  <a:pt x="7850" y="10014"/>
                </a:lnTo>
                <a:lnTo>
                  <a:pt x="7960" y="10125"/>
                </a:lnTo>
                <a:lnTo>
                  <a:pt x="8107" y="10161"/>
                </a:lnTo>
                <a:lnTo>
                  <a:pt x="8254" y="10198"/>
                </a:lnTo>
                <a:lnTo>
                  <a:pt x="8547" y="10198"/>
                </a:lnTo>
                <a:lnTo>
                  <a:pt x="8694" y="10125"/>
                </a:lnTo>
                <a:lnTo>
                  <a:pt x="8877" y="10051"/>
                </a:lnTo>
                <a:lnTo>
                  <a:pt x="9098" y="9831"/>
                </a:lnTo>
                <a:lnTo>
                  <a:pt x="9281" y="9538"/>
                </a:lnTo>
                <a:lnTo>
                  <a:pt x="9354" y="9391"/>
                </a:lnTo>
                <a:lnTo>
                  <a:pt x="9391" y="9244"/>
                </a:lnTo>
                <a:lnTo>
                  <a:pt x="9391" y="9061"/>
                </a:lnTo>
                <a:lnTo>
                  <a:pt x="9391" y="8914"/>
                </a:lnTo>
                <a:lnTo>
                  <a:pt x="9318" y="8767"/>
                </a:lnTo>
                <a:lnTo>
                  <a:pt x="9244" y="8621"/>
                </a:lnTo>
                <a:lnTo>
                  <a:pt x="9134" y="8511"/>
                </a:lnTo>
                <a:lnTo>
                  <a:pt x="8987" y="8437"/>
                </a:lnTo>
                <a:lnTo>
                  <a:pt x="8841" y="8364"/>
                </a:lnTo>
                <a:lnTo>
                  <a:pt x="8694" y="8327"/>
                </a:lnTo>
                <a:lnTo>
                  <a:pt x="8364" y="8290"/>
                </a:lnTo>
                <a:lnTo>
                  <a:pt x="8180" y="8290"/>
                </a:lnTo>
                <a:lnTo>
                  <a:pt x="7997" y="8364"/>
                </a:lnTo>
                <a:lnTo>
                  <a:pt x="7924" y="8217"/>
                </a:lnTo>
                <a:lnTo>
                  <a:pt x="7814" y="8070"/>
                </a:lnTo>
                <a:lnTo>
                  <a:pt x="7557" y="7667"/>
                </a:lnTo>
                <a:lnTo>
                  <a:pt x="7300" y="7300"/>
                </a:lnTo>
                <a:lnTo>
                  <a:pt x="7227" y="7153"/>
                </a:lnTo>
                <a:lnTo>
                  <a:pt x="7153" y="7007"/>
                </a:lnTo>
                <a:lnTo>
                  <a:pt x="7043" y="6933"/>
                </a:lnTo>
                <a:lnTo>
                  <a:pt x="6897" y="6897"/>
                </a:lnTo>
                <a:lnTo>
                  <a:pt x="6640" y="6750"/>
                </a:lnTo>
                <a:lnTo>
                  <a:pt x="6346" y="6530"/>
                </a:lnTo>
                <a:lnTo>
                  <a:pt x="6530" y="6236"/>
                </a:lnTo>
                <a:lnTo>
                  <a:pt x="6603" y="5869"/>
                </a:lnTo>
                <a:lnTo>
                  <a:pt x="6603" y="5503"/>
                </a:lnTo>
                <a:lnTo>
                  <a:pt x="6567" y="5173"/>
                </a:lnTo>
                <a:lnTo>
                  <a:pt x="6456" y="4842"/>
                </a:lnTo>
                <a:lnTo>
                  <a:pt x="6310" y="4586"/>
                </a:lnTo>
                <a:lnTo>
                  <a:pt x="6126" y="4329"/>
                </a:lnTo>
                <a:lnTo>
                  <a:pt x="5870" y="4109"/>
                </a:lnTo>
                <a:lnTo>
                  <a:pt x="5613" y="3962"/>
                </a:lnTo>
                <a:lnTo>
                  <a:pt x="5356" y="3815"/>
                </a:lnTo>
                <a:lnTo>
                  <a:pt x="5026" y="3742"/>
                </a:lnTo>
                <a:lnTo>
                  <a:pt x="4732" y="3742"/>
                </a:lnTo>
                <a:lnTo>
                  <a:pt x="4732" y="3522"/>
                </a:lnTo>
                <a:lnTo>
                  <a:pt x="4696" y="2678"/>
                </a:lnTo>
                <a:lnTo>
                  <a:pt x="4732" y="2385"/>
                </a:lnTo>
                <a:lnTo>
                  <a:pt x="4696" y="2165"/>
                </a:lnTo>
                <a:lnTo>
                  <a:pt x="4659" y="1981"/>
                </a:lnTo>
                <a:lnTo>
                  <a:pt x="4842" y="1945"/>
                </a:lnTo>
                <a:lnTo>
                  <a:pt x="5063" y="1871"/>
                </a:lnTo>
                <a:lnTo>
                  <a:pt x="5246" y="1761"/>
                </a:lnTo>
                <a:lnTo>
                  <a:pt x="5393" y="1651"/>
                </a:lnTo>
                <a:lnTo>
                  <a:pt x="5539" y="1468"/>
                </a:lnTo>
                <a:lnTo>
                  <a:pt x="5613" y="1284"/>
                </a:lnTo>
                <a:lnTo>
                  <a:pt x="5686" y="1101"/>
                </a:lnTo>
                <a:lnTo>
                  <a:pt x="5686" y="844"/>
                </a:lnTo>
                <a:lnTo>
                  <a:pt x="5613" y="624"/>
                </a:lnTo>
                <a:lnTo>
                  <a:pt x="5503" y="404"/>
                </a:lnTo>
                <a:lnTo>
                  <a:pt x="5466" y="257"/>
                </a:lnTo>
                <a:lnTo>
                  <a:pt x="5429" y="184"/>
                </a:lnTo>
                <a:lnTo>
                  <a:pt x="5356" y="147"/>
                </a:lnTo>
                <a:lnTo>
                  <a:pt x="5209" y="147"/>
                </a:lnTo>
                <a:lnTo>
                  <a:pt x="5063" y="110"/>
                </a:lnTo>
                <a:lnTo>
                  <a:pt x="4989" y="37"/>
                </a:lnTo>
                <a:lnTo>
                  <a:pt x="4806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311" name="Google Shape;311;p17"/>
          <p:cNvSpPr/>
          <p:nvPr/>
        </p:nvSpPr>
        <p:spPr>
          <a:xfrm>
            <a:off x="721258" y="4998019"/>
            <a:ext cx="463059" cy="177962"/>
          </a:xfrm>
          <a:custGeom>
            <a:avLst/>
            <a:gdLst/>
            <a:ahLst/>
            <a:cxnLst/>
            <a:rect l="l" t="t" r="r" b="b"/>
            <a:pathLst>
              <a:path w="16325" h="6274" extrusionOk="0">
                <a:moveTo>
                  <a:pt x="14710" y="1"/>
                </a:moveTo>
                <a:lnTo>
                  <a:pt x="14527" y="74"/>
                </a:lnTo>
                <a:lnTo>
                  <a:pt x="14380" y="147"/>
                </a:lnTo>
                <a:lnTo>
                  <a:pt x="14270" y="221"/>
                </a:lnTo>
                <a:lnTo>
                  <a:pt x="14270" y="257"/>
                </a:lnTo>
                <a:lnTo>
                  <a:pt x="14197" y="221"/>
                </a:lnTo>
                <a:lnTo>
                  <a:pt x="14087" y="221"/>
                </a:lnTo>
                <a:lnTo>
                  <a:pt x="14013" y="294"/>
                </a:lnTo>
                <a:lnTo>
                  <a:pt x="13977" y="331"/>
                </a:lnTo>
                <a:lnTo>
                  <a:pt x="13977" y="441"/>
                </a:lnTo>
                <a:lnTo>
                  <a:pt x="14013" y="551"/>
                </a:lnTo>
                <a:lnTo>
                  <a:pt x="14050" y="587"/>
                </a:lnTo>
                <a:lnTo>
                  <a:pt x="14123" y="624"/>
                </a:lnTo>
                <a:lnTo>
                  <a:pt x="14343" y="624"/>
                </a:lnTo>
                <a:lnTo>
                  <a:pt x="14527" y="551"/>
                </a:lnTo>
                <a:lnTo>
                  <a:pt x="14710" y="477"/>
                </a:lnTo>
                <a:lnTo>
                  <a:pt x="14894" y="441"/>
                </a:lnTo>
                <a:lnTo>
                  <a:pt x="14967" y="477"/>
                </a:lnTo>
                <a:lnTo>
                  <a:pt x="15004" y="514"/>
                </a:lnTo>
                <a:lnTo>
                  <a:pt x="14967" y="587"/>
                </a:lnTo>
                <a:lnTo>
                  <a:pt x="14930" y="661"/>
                </a:lnTo>
                <a:lnTo>
                  <a:pt x="14747" y="881"/>
                </a:lnTo>
                <a:lnTo>
                  <a:pt x="14123" y="1725"/>
                </a:lnTo>
                <a:lnTo>
                  <a:pt x="14123" y="1798"/>
                </a:lnTo>
                <a:lnTo>
                  <a:pt x="14087" y="1871"/>
                </a:lnTo>
                <a:lnTo>
                  <a:pt x="14123" y="1981"/>
                </a:lnTo>
                <a:lnTo>
                  <a:pt x="14233" y="2055"/>
                </a:lnTo>
                <a:lnTo>
                  <a:pt x="14343" y="2091"/>
                </a:lnTo>
                <a:lnTo>
                  <a:pt x="14820" y="2091"/>
                </a:lnTo>
                <a:lnTo>
                  <a:pt x="15260" y="2055"/>
                </a:lnTo>
                <a:lnTo>
                  <a:pt x="15774" y="1945"/>
                </a:lnTo>
                <a:lnTo>
                  <a:pt x="16031" y="1871"/>
                </a:lnTo>
                <a:lnTo>
                  <a:pt x="16251" y="1761"/>
                </a:lnTo>
                <a:lnTo>
                  <a:pt x="16324" y="1651"/>
                </a:lnTo>
                <a:lnTo>
                  <a:pt x="16324" y="1541"/>
                </a:lnTo>
                <a:lnTo>
                  <a:pt x="16288" y="1468"/>
                </a:lnTo>
                <a:lnTo>
                  <a:pt x="16214" y="1431"/>
                </a:lnTo>
                <a:lnTo>
                  <a:pt x="16141" y="1394"/>
                </a:lnTo>
                <a:lnTo>
                  <a:pt x="15957" y="1431"/>
                </a:lnTo>
                <a:lnTo>
                  <a:pt x="15774" y="1468"/>
                </a:lnTo>
                <a:lnTo>
                  <a:pt x="15370" y="1541"/>
                </a:lnTo>
                <a:lnTo>
                  <a:pt x="14820" y="1615"/>
                </a:lnTo>
                <a:lnTo>
                  <a:pt x="14820" y="1615"/>
                </a:lnTo>
                <a:lnTo>
                  <a:pt x="15260" y="1028"/>
                </a:lnTo>
                <a:lnTo>
                  <a:pt x="15370" y="844"/>
                </a:lnTo>
                <a:lnTo>
                  <a:pt x="15481" y="698"/>
                </a:lnTo>
                <a:lnTo>
                  <a:pt x="15517" y="477"/>
                </a:lnTo>
                <a:lnTo>
                  <a:pt x="15517" y="404"/>
                </a:lnTo>
                <a:lnTo>
                  <a:pt x="15481" y="294"/>
                </a:lnTo>
                <a:lnTo>
                  <a:pt x="15370" y="184"/>
                </a:lnTo>
                <a:lnTo>
                  <a:pt x="15224" y="74"/>
                </a:lnTo>
                <a:lnTo>
                  <a:pt x="15077" y="37"/>
                </a:lnTo>
                <a:lnTo>
                  <a:pt x="14894" y="1"/>
                </a:lnTo>
                <a:close/>
                <a:moveTo>
                  <a:pt x="6604" y="2788"/>
                </a:moveTo>
                <a:lnTo>
                  <a:pt x="6163" y="2898"/>
                </a:lnTo>
                <a:lnTo>
                  <a:pt x="5576" y="2972"/>
                </a:lnTo>
                <a:lnTo>
                  <a:pt x="5283" y="3045"/>
                </a:lnTo>
                <a:lnTo>
                  <a:pt x="4990" y="3118"/>
                </a:lnTo>
                <a:lnTo>
                  <a:pt x="4953" y="3155"/>
                </a:lnTo>
                <a:lnTo>
                  <a:pt x="4880" y="3229"/>
                </a:lnTo>
                <a:lnTo>
                  <a:pt x="4880" y="3302"/>
                </a:lnTo>
                <a:lnTo>
                  <a:pt x="4880" y="3339"/>
                </a:lnTo>
                <a:lnTo>
                  <a:pt x="4880" y="3412"/>
                </a:lnTo>
                <a:lnTo>
                  <a:pt x="4916" y="3485"/>
                </a:lnTo>
                <a:lnTo>
                  <a:pt x="4990" y="3522"/>
                </a:lnTo>
                <a:lnTo>
                  <a:pt x="5063" y="3522"/>
                </a:lnTo>
                <a:lnTo>
                  <a:pt x="5613" y="3485"/>
                </a:lnTo>
                <a:lnTo>
                  <a:pt x="6163" y="3412"/>
                </a:lnTo>
                <a:lnTo>
                  <a:pt x="6640" y="3339"/>
                </a:lnTo>
                <a:lnTo>
                  <a:pt x="6860" y="3265"/>
                </a:lnTo>
                <a:lnTo>
                  <a:pt x="6970" y="3192"/>
                </a:lnTo>
                <a:lnTo>
                  <a:pt x="7044" y="3118"/>
                </a:lnTo>
                <a:lnTo>
                  <a:pt x="7044" y="3008"/>
                </a:lnTo>
                <a:lnTo>
                  <a:pt x="7044" y="2972"/>
                </a:lnTo>
                <a:lnTo>
                  <a:pt x="7007" y="2898"/>
                </a:lnTo>
                <a:lnTo>
                  <a:pt x="6897" y="2862"/>
                </a:lnTo>
                <a:lnTo>
                  <a:pt x="6824" y="2825"/>
                </a:lnTo>
                <a:lnTo>
                  <a:pt x="6604" y="2788"/>
                </a:lnTo>
                <a:close/>
                <a:moveTo>
                  <a:pt x="13500" y="1945"/>
                </a:moveTo>
                <a:lnTo>
                  <a:pt x="13280" y="1981"/>
                </a:lnTo>
                <a:lnTo>
                  <a:pt x="13060" y="2018"/>
                </a:lnTo>
                <a:lnTo>
                  <a:pt x="12876" y="2055"/>
                </a:lnTo>
                <a:lnTo>
                  <a:pt x="12693" y="2201"/>
                </a:lnTo>
                <a:lnTo>
                  <a:pt x="12546" y="2275"/>
                </a:lnTo>
                <a:lnTo>
                  <a:pt x="12436" y="2422"/>
                </a:lnTo>
                <a:lnTo>
                  <a:pt x="12289" y="2678"/>
                </a:lnTo>
                <a:lnTo>
                  <a:pt x="12179" y="3008"/>
                </a:lnTo>
                <a:lnTo>
                  <a:pt x="12179" y="3339"/>
                </a:lnTo>
                <a:lnTo>
                  <a:pt x="12179" y="3522"/>
                </a:lnTo>
                <a:lnTo>
                  <a:pt x="12216" y="3669"/>
                </a:lnTo>
                <a:lnTo>
                  <a:pt x="12289" y="3815"/>
                </a:lnTo>
                <a:lnTo>
                  <a:pt x="12363" y="3962"/>
                </a:lnTo>
                <a:lnTo>
                  <a:pt x="12473" y="4109"/>
                </a:lnTo>
                <a:lnTo>
                  <a:pt x="12583" y="4219"/>
                </a:lnTo>
                <a:lnTo>
                  <a:pt x="12729" y="4292"/>
                </a:lnTo>
                <a:lnTo>
                  <a:pt x="12876" y="4366"/>
                </a:lnTo>
                <a:lnTo>
                  <a:pt x="12986" y="4402"/>
                </a:lnTo>
                <a:lnTo>
                  <a:pt x="13096" y="4402"/>
                </a:lnTo>
                <a:lnTo>
                  <a:pt x="13353" y="4329"/>
                </a:lnTo>
                <a:lnTo>
                  <a:pt x="13757" y="4146"/>
                </a:lnTo>
                <a:lnTo>
                  <a:pt x="14197" y="3999"/>
                </a:lnTo>
                <a:lnTo>
                  <a:pt x="14417" y="3852"/>
                </a:lnTo>
                <a:lnTo>
                  <a:pt x="14564" y="3705"/>
                </a:lnTo>
                <a:lnTo>
                  <a:pt x="14600" y="3632"/>
                </a:lnTo>
                <a:lnTo>
                  <a:pt x="14564" y="3559"/>
                </a:lnTo>
                <a:lnTo>
                  <a:pt x="14527" y="3485"/>
                </a:lnTo>
                <a:lnTo>
                  <a:pt x="14453" y="3449"/>
                </a:lnTo>
                <a:lnTo>
                  <a:pt x="14343" y="3412"/>
                </a:lnTo>
                <a:lnTo>
                  <a:pt x="14197" y="3449"/>
                </a:lnTo>
                <a:lnTo>
                  <a:pt x="13940" y="3522"/>
                </a:lnTo>
                <a:lnTo>
                  <a:pt x="13426" y="3742"/>
                </a:lnTo>
                <a:lnTo>
                  <a:pt x="13280" y="3815"/>
                </a:lnTo>
                <a:lnTo>
                  <a:pt x="13133" y="3852"/>
                </a:lnTo>
                <a:lnTo>
                  <a:pt x="12986" y="3852"/>
                </a:lnTo>
                <a:lnTo>
                  <a:pt x="12839" y="3779"/>
                </a:lnTo>
                <a:lnTo>
                  <a:pt x="12766" y="3669"/>
                </a:lnTo>
                <a:lnTo>
                  <a:pt x="12729" y="3559"/>
                </a:lnTo>
                <a:lnTo>
                  <a:pt x="12656" y="3339"/>
                </a:lnTo>
                <a:lnTo>
                  <a:pt x="12656" y="3118"/>
                </a:lnTo>
                <a:lnTo>
                  <a:pt x="12729" y="2898"/>
                </a:lnTo>
                <a:lnTo>
                  <a:pt x="12839" y="2715"/>
                </a:lnTo>
                <a:lnTo>
                  <a:pt x="12986" y="2532"/>
                </a:lnTo>
                <a:lnTo>
                  <a:pt x="13133" y="2458"/>
                </a:lnTo>
                <a:lnTo>
                  <a:pt x="13280" y="2422"/>
                </a:lnTo>
                <a:lnTo>
                  <a:pt x="13610" y="2385"/>
                </a:lnTo>
                <a:lnTo>
                  <a:pt x="13940" y="2348"/>
                </a:lnTo>
                <a:lnTo>
                  <a:pt x="14307" y="2348"/>
                </a:lnTo>
                <a:lnTo>
                  <a:pt x="14307" y="2311"/>
                </a:lnTo>
                <a:lnTo>
                  <a:pt x="14307" y="2275"/>
                </a:lnTo>
                <a:lnTo>
                  <a:pt x="14307" y="2238"/>
                </a:lnTo>
                <a:lnTo>
                  <a:pt x="14123" y="2128"/>
                </a:lnTo>
                <a:lnTo>
                  <a:pt x="13903" y="2055"/>
                </a:lnTo>
                <a:lnTo>
                  <a:pt x="13720" y="1981"/>
                </a:lnTo>
                <a:lnTo>
                  <a:pt x="13500" y="1945"/>
                </a:lnTo>
                <a:close/>
                <a:moveTo>
                  <a:pt x="6787" y="4182"/>
                </a:moveTo>
                <a:lnTo>
                  <a:pt x="6347" y="4292"/>
                </a:lnTo>
                <a:lnTo>
                  <a:pt x="5907" y="4366"/>
                </a:lnTo>
                <a:lnTo>
                  <a:pt x="5466" y="4439"/>
                </a:lnTo>
                <a:lnTo>
                  <a:pt x="5063" y="4549"/>
                </a:lnTo>
                <a:lnTo>
                  <a:pt x="4990" y="4622"/>
                </a:lnTo>
                <a:lnTo>
                  <a:pt x="4953" y="4696"/>
                </a:lnTo>
                <a:lnTo>
                  <a:pt x="4953" y="4806"/>
                </a:lnTo>
                <a:lnTo>
                  <a:pt x="5063" y="4843"/>
                </a:lnTo>
                <a:lnTo>
                  <a:pt x="5283" y="4879"/>
                </a:lnTo>
                <a:lnTo>
                  <a:pt x="5980" y="4879"/>
                </a:lnTo>
                <a:lnTo>
                  <a:pt x="6457" y="4769"/>
                </a:lnTo>
                <a:lnTo>
                  <a:pt x="6897" y="4659"/>
                </a:lnTo>
                <a:lnTo>
                  <a:pt x="6970" y="4622"/>
                </a:lnTo>
                <a:lnTo>
                  <a:pt x="7044" y="4586"/>
                </a:lnTo>
                <a:lnTo>
                  <a:pt x="7080" y="4512"/>
                </a:lnTo>
                <a:lnTo>
                  <a:pt x="7117" y="4439"/>
                </a:lnTo>
                <a:lnTo>
                  <a:pt x="7080" y="4292"/>
                </a:lnTo>
                <a:lnTo>
                  <a:pt x="7007" y="4219"/>
                </a:lnTo>
                <a:lnTo>
                  <a:pt x="6934" y="4182"/>
                </a:lnTo>
                <a:close/>
                <a:moveTo>
                  <a:pt x="11079" y="2055"/>
                </a:moveTo>
                <a:lnTo>
                  <a:pt x="10785" y="2091"/>
                </a:lnTo>
                <a:lnTo>
                  <a:pt x="10565" y="2165"/>
                </a:lnTo>
                <a:lnTo>
                  <a:pt x="10382" y="2311"/>
                </a:lnTo>
                <a:lnTo>
                  <a:pt x="10235" y="2495"/>
                </a:lnTo>
                <a:lnTo>
                  <a:pt x="10198" y="2385"/>
                </a:lnTo>
                <a:lnTo>
                  <a:pt x="10088" y="2348"/>
                </a:lnTo>
                <a:lnTo>
                  <a:pt x="9942" y="2311"/>
                </a:lnTo>
                <a:lnTo>
                  <a:pt x="9611" y="2311"/>
                </a:lnTo>
                <a:lnTo>
                  <a:pt x="9501" y="2348"/>
                </a:lnTo>
                <a:lnTo>
                  <a:pt x="9208" y="2495"/>
                </a:lnTo>
                <a:lnTo>
                  <a:pt x="8988" y="2678"/>
                </a:lnTo>
                <a:lnTo>
                  <a:pt x="8951" y="2568"/>
                </a:lnTo>
                <a:lnTo>
                  <a:pt x="8915" y="2532"/>
                </a:lnTo>
                <a:lnTo>
                  <a:pt x="8878" y="2532"/>
                </a:lnTo>
                <a:lnTo>
                  <a:pt x="8804" y="2568"/>
                </a:lnTo>
                <a:lnTo>
                  <a:pt x="8731" y="2752"/>
                </a:lnTo>
                <a:lnTo>
                  <a:pt x="8658" y="2935"/>
                </a:lnTo>
                <a:lnTo>
                  <a:pt x="8621" y="3339"/>
                </a:lnTo>
                <a:lnTo>
                  <a:pt x="8584" y="3705"/>
                </a:lnTo>
                <a:lnTo>
                  <a:pt x="8621" y="4072"/>
                </a:lnTo>
                <a:lnTo>
                  <a:pt x="8694" y="4439"/>
                </a:lnTo>
                <a:lnTo>
                  <a:pt x="8768" y="4806"/>
                </a:lnTo>
                <a:lnTo>
                  <a:pt x="8804" y="4879"/>
                </a:lnTo>
                <a:lnTo>
                  <a:pt x="8878" y="4953"/>
                </a:lnTo>
                <a:lnTo>
                  <a:pt x="8951" y="4989"/>
                </a:lnTo>
                <a:lnTo>
                  <a:pt x="9061" y="4953"/>
                </a:lnTo>
                <a:lnTo>
                  <a:pt x="9135" y="4916"/>
                </a:lnTo>
                <a:lnTo>
                  <a:pt x="9208" y="4879"/>
                </a:lnTo>
                <a:lnTo>
                  <a:pt x="9245" y="4769"/>
                </a:lnTo>
                <a:lnTo>
                  <a:pt x="9208" y="4659"/>
                </a:lnTo>
                <a:lnTo>
                  <a:pt x="9135" y="4182"/>
                </a:lnTo>
                <a:lnTo>
                  <a:pt x="9098" y="3669"/>
                </a:lnTo>
                <a:lnTo>
                  <a:pt x="9135" y="3339"/>
                </a:lnTo>
                <a:lnTo>
                  <a:pt x="9208" y="3118"/>
                </a:lnTo>
                <a:lnTo>
                  <a:pt x="9391" y="2972"/>
                </a:lnTo>
                <a:lnTo>
                  <a:pt x="9575" y="2825"/>
                </a:lnTo>
                <a:lnTo>
                  <a:pt x="9795" y="2788"/>
                </a:lnTo>
                <a:lnTo>
                  <a:pt x="9868" y="4072"/>
                </a:lnTo>
                <a:lnTo>
                  <a:pt x="9905" y="4146"/>
                </a:lnTo>
                <a:lnTo>
                  <a:pt x="9942" y="4219"/>
                </a:lnTo>
                <a:lnTo>
                  <a:pt x="10015" y="4292"/>
                </a:lnTo>
                <a:lnTo>
                  <a:pt x="10125" y="4292"/>
                </a:lnTo>
                <a:lnTo>
                  <a:pt x="10198" y="4329"/>
                </a:lnTo>
                <a:lnTo>
                  <a:pt x="10272" y="4292"/>
                </a:lnTo>
                <a:lnTo>
                  <a:pt x="10308" y="4219"/>
                </a:lnTo>
                <a:lnTo>
                  <a:pt x="10345" y="4146"/>
                </a:lnTo>
                <a:lnTo>
                  <a:pt x="10455" y="3559"/>
                </a:lnTo>
                <a:lnTo>
                  <a:pt x="10565" y="3008"/>
                </a:lnTo>
                <a:lnTo>
                  <a:pt x="10602" y="2862"/>
                </a:lnTo>
                <a:lnTo>
                  <a:pt x="10675" y="2752"/>
                </a:lnTo>
                <a:lnTo>
                  <a:pt x="10785" y="2642"/>
                </a:lnTo>
                <a:lnTo>
                  <a:pt x="10895" y="2568"/>
                </a:lnTo>
                <a:lnTo>
                  <a:pt x="11079" y="2568"/>
                </a:lnTo>
                <a:lnTo>
                  <a:pt x="11115" y="2642"/>
                </a:lnTo>
                <a:lnTo>
                  <a:pt x="11115" y="2752"/>
                </a:lnTo>
                <a:lnTo>
                  <a:pt x="11115" y="2862"/>
                </a:lnTo>
                <a:lnTo>
                  <a:pt x="11189" y="3449"/>
                </a:lnTo>
                <a:lnTo>
                  <a:pt x="11299" y="4036"/>
                </a:lnTo>
                <a:lnTo>
                  <a:pt x="11372" y="4256"/>
                </a:lnTo>
                <a:lnTo>
                  <a:pt x="11446" y="4512"/>
                </a:lnTo>
                <a:lnTo>
                  <a:pt x="11556" y="4732"/>
                </a:lnTo>
                <a:lnTo>
                  <a:pt x="11629" y="4806"/>
                </a:lnTo>
                <a:lnTo>
                  <a:pt x="11739" y="4843"/>
                </a:lnTo>
                <a:lnTo>
                  <a:pt x="11849" y="4843"/>
                </a:lnTo>
                <a:lnTo>
                  <a:pt x="11922" y="4806"/>
                </a:lnTo>
                <a:lnTo>
                  <a:pt x="11996" y="4769"/>
                </a:lnTo>
                <a:lnTo>
                  <a:pt x="12032" y="4696"/>
                </a:lnTo>
                <a:lnTo>
                  <a:pt x="12069" y="4586"/>
                </a:lnTo>
                <a:lnTo>
                  <a:pt x="11996" y="4476"/>
                </a:lnTo>
                <a:lnTo>
                  <a:pt x="11922" y="4402"/>
                </a:lnTo>
                <a:lnTo>
                  <a:pt x="11886" y="4256"/>
                </a:lnTo>
                <a:lnTo>
                  <a:pt x="11812" y="4072"/>
                </a:lnTo>
                <a:lnTo>
                  <a:pt x="11776" y="3779"/>
                </a:lnTo>
                <a:lnTo>
                  <a:pt x="11666" y="3339"/>
                </a:lnTo>
                <a:lnTo>
                  <a:pt x="11629" y="2862"/>
                </a:lnTo>
                <a:lnTo>
                  <a:pt x="11629" y="2532"/>
                </a:lnTo>
                <a:lnTo>
                  <a:pt x="11592" y="2385"/>
                </a:lnTo>
                <a:lnTo>
                  <a:pt x="11482" y="2275"/>
                </a:lnTo>
                <a:lnTo>
                  <a:pt x="11299" y="2128"/>
                </a:lnTo>
                <a:lnTo>
                  <a:pt x="11189" y="2091"/>
                </a:lnTo>
                <a:lnTo>
                  <a:pt x="11079" y="2055"/>
                </a:lnTo>
                <a:close/>
                <a:moveTo>
                  <a:pt x="2715" y="1138"/>
                </a:moveTo>
                <a:lnTo>
                  <a:pt x="2569" y="1174"/>
                </a:lnTo>
                <a:lnTo>
                  <a:pt x="2422" y="1284"/>
                </a:lnTo>
                <a:lnTo>
                  <a:pt x="2385" y="1358"/>
                </a:lnTo>
                <a:lnTo>
                  <a:pt x="2165" y="1284"/>
                </a:lnTo>
                <a:lnTo>
                  <a:pt x="1762" y="1284"/>
                </a:lnTo>
                <a:lnTo>
                  <a:pt x="1542" y="1358"/>
                </a:lnTo>
                <a:lnTo>
                  <a:pt x="771" y="1504"/>
                </a:lnTo>
                <a:lnTo>
                  <a:pt x="368" y="1651"/>
                </a:lnTo>
                <a:lnTo>
                  <a:pt x="184" y="1725"/>
                </a:lnTo>
                <a:lnTo>
                  <a:pt x="38" y="1835"/>
                </a:lnTo>
                <a:lnTo>
                  <a:pt x="1" y="1908"/>
                </a:lnTo>
                <a:lnTo>
                  <a:pt x="1" y="1981"/>
                </a:lnTo>
                <a:lnTo>
                  <a:pt x="38" y="2018"/>
                </a:lnTo>
                <a:lnTo>
                  <a:pt x="111" y="2055"/>
                </a:lnTo>
                <a:lnTo>
                  <a:pt x="74" y="2348"/>
                </a:lnTo>
                <a:lnTo>
                  <a:pt x="74" y="2642"/>
                </a:lnTo>
                <a:lnTo>
                  <a:pt x="74" y="3705"/>
                </a:lnTo>
                <a:lnTo>
                  <a:pt x="111" y="4843"/>
                </a:lnTo>
                <a:lnTo>
                  <a:pt x="148" y="5980"/>
                </a:lnTo>
                <a:lnTo>
                  <a:pt x="184" y="6090"/>
                </a:lnTo>
                <a:lnTo>
                  <a:pt x="294" y="6200"/>
                </a:lnTo>
                <a:lnTo>
                  <a:pt x="404" y="6236"/>
                </a:lnTo>
                <a:lnTo>
                  <a:pt x="514" y="6200"/>
                </a:lnTo>
                <a:lnTo>
                  <a:pt x="624" y="6236"/>
                </a:lnTo>
                <a:lnTo>
                  <a:pt x="845" y="6273"/>
                </a:lnTo>
                <a:lnTo>
                  <a:pt x="1028" y="6236"/>
                </a:lnTo>
                <a:lnTo>
                  <a:pt x="1395" y="6163"/>
                </a:lnTo>
                <a:lnTo>
                  <a:pt x="2385" y="5980"/>
                </a:lnTo>
                <a:lnTo>
                  <a:pt x="2605" y="5943"/>
                </a:lnTo>
                <a:lnTo>
                  <a:pt x="2752" y="5906"/>
                </a:lnTo>
                <a:lnTo>
                  <a:pt x="2899" y="5833"/>
                </a:lnTo>
                <a:lnTo>
                  <a:pt x="2972" y="5686"/>
                </a:lnTo>
                <a:lnTo>
                  <a:pt x="2972" y="5576"/>
                </a:lnTo>
                <a:lnTo>
                  <a:pt x="2935" y="5503"/>
                </a:lnTo>
                <a:lnTo>
                  <a:pt x="2825" y="5429"/>
                </a:lnTo>
                <a:lnTo>
                  <a:pt x="2679" y="5393"/>
                </a:lnTo>
                <a:lnTo>
                  <a:pt x="2532" y="5393"/>
                </a:lnTo>
                <a:lnTo>
                  <a:pt x="2385" y="5429"/>
                </a:lnTo>
                <a:lnTo>
                  <a:pt x="2055" y="5503"/>
                </a:lnTo>
                <a:lnTo>
                  <a:pt x="1762" y="5576"/>
                </a:lnTo>
                <a:lnTo>
                  <a:pt x="1028" y="5723"/>
                </a:lnTo>
                <a:lnTo>
                  <a:pt x="698" y="5796"/>
                </a:lnTo>
                <a:lnTo>
                  <a:pt x="661" y="4953"/>
                </a:lnTo>
                <a:lnTo>
                  <a:pt x="624" y="4109"/>
                </a:lnTo>
                <a:lnTo>
                  <a:pt x="845" y="4109"/>
                </a:lnTo>
                <a:lnTo>
                  <a:pt x="1028" y="4072"/>
                </a:lnTo>
                <a:lnTo>
                  <a:pt x="1431" y="3962"/>
                </a:lnTo>
                <a:lnTo>
                  <a:pt x="2459" y="3742"/>
                </a:lnTo>
                <a:lnTo>
                  <a:pt x="2495" y="3779"/>
                </a:lnTo>
                <a:lnTo>
                  <a:pt x="2605" y="3779"/>
                </a:lnTo>
                <a:lnTo>
                  <a:pt x="2679" y="3742"/>
                </a:lnTo>
                <a:lnTo>
                  <a:pt x="2752" y="3705"/>
                </a:lnTo>
                <a:lnTo>
                  <a:pt x="2789" y="3669"/>
                </a:lnTo>
                <a:lnTo>
                  <a:pt x="2862" y="3559"/>
                </a:lnTo>
                <a:lnTo>
                  <a:pt x="2899" y="3485"/>
                </a:lnTo>
                <a:lnTo>
                  <a:pt x="2899" y="3412"/>
                </a:lnTo>
                <a:lnTo>
                  <a:pt x="2862" y="3339"/>
                </a:lnTo>
                <a:lnTo>
                  <a:pt x="2825" y="3265"/>
                </a:lnTo>
                <a:lnTo>
                  <a:pt x="2715" y="3155"/>
                </a:lnTo>
                <a:lnTo>
                  <a:pt x="2532" y="3155"/>
                </a:lnTo>
                <a:lnTo>
                  <a:pt x="1431" y="3449"/>
                </a:lnTo>
                <a:lnTo>
                  <a:pt x="1028" y="3522"/>
                </a:lnTo>
                <a:lnTo>
                  <a:pt x="808" y="3595"/>
                </a:lnTo>
                <a:lnTo>
                  <a:pt x="624" y="3632"/>
                </a:lnTo>
                <a:lnTo>
                  <a:pt x="588" y="2788"/>
                </a:lnTo>
                <a:lnTo>
                  <a:pt x="588" y="2458"/>
                </a:lnTo>
                <a:lnTo>
                  <a:pt x="551" y="2091"/>
                </a:lnTo>
                <a:lnTo>
                  <a:pt x="1065" y="1981"/>
                </a:lnTo>
                <a:lnTo>
                  <a:pt x="1615" y="1835"/>
                </a:lnTo>
                <a:lnTo>
                  <a:pt x="1798" y="1798"/>
                </a:lnTo>
                <a:lnTo>
                  <a:pt x="2055" y="1798"/>
                </a:lnTo>
                <a:lnTo>
                  <a:pt x="2165" y="1871"/>
                </a:lnTo>
                <a:lnTo>
                  <a:pt x="2238" y="1908"/>
                </a:lnTo>
                <a:lnTo>
                  <a:pt x="2312" y="1945"/>
                </a:lnTo>
                <a:lnTo>
                  <a:pt x="2422" y="1945"/>
                </a:lnTo>
                <a:lnTo>
                  <a:pt x="2495" y="1908"/>
                </a:lnTo>
                <a:lnTo>
                  <a:pt x="3009" y="1651"/>
                </a:lnTo>
                <a:lnTo>
                  <a:pt x="3082" y="1615"/>
                </a:lnTo>
                <a:lnTo>
                  <a:pt x="3119" y="1578"/>
                </a:lnTo>
                <a:lnTo>
                  <a:pt x="3156" y="1431"/>
                </a:lnTo>
                <a:lnTo>
                  <a:pt x="3119" y="1284"/>
                </a:lnTo>
                <a:lnTo>
                  <a:pt x="3082" y="1248"/>
                </a:lnTo>
                <a:lnTo>
                  <a:pt x="3009" y="1174"/>
                </a:lnTo>
                <a:lnTo>
                  <a:pt x="2862" y="1138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312" name="Google Shape;312;p17"/>
          <p:cNvSpPr/>
          <p:nvPr/>
        </p:nvSpPr>
        <p:spPr>
          <a:xfrm>
            <a:off x="3251972" y="4825260"/>
            <a:ext cx="589992" cy="414129"/>
          </a:xfrm>
          <a:custGeom>
            <a:avLst/>
            <a:gdLst/>
            <a:ahLst/>
            <a:cxnLst/>
            <a:rect l="l" t="t" r="r" b="b"/>
            <a:pathLst>
              <a:path w="20800" h="14600" extrusionOk="0">
                <a:moveTo>
                  <a:pt x="5466" y="441"/>
                </a:moveTo>
                <a:lnTo>
                  <a:pt x="5650" y="478"/>
                </a:lnTo>
                <a:lnTo>
                  <a:pt x="5577" y="478"/>
                </a:lnTo>
                <a:lnTo>
                  <a:pt x="5466" y="441"/>
                </a:lnTo>
                <a:close/>
                <a:moveTo>
                  <a:pt x="4843" y="478"/>
                </a:moveTo>
                <a:lnTo>
                  <a:pt x="4806" y="514"/>
                </a:lnTo>
                <a:lnTo>
                  <a:pt x="4586" y="551"/>
                </a:lnTo>
                <a:lnTo>
                  <a:pt x="4843" y="478"/>
                </a:lnTo>
                <a:close/>
                <a:moveTo>
                  <a:pt x="5173" y="808"/>
                </a:moveTo>
                <a:lnTo>
                  <a:pt x="5210" y="844"/>
                </a:lnTo>
                <a:lnTo>
                  <a:pt x="5246" y="918"/>
                </a:lnTo>
                <a:lnTo>
                  <a:pt x="5356" y="991"/>
                </a:lnTo>
                <a:lnTo>
                  <a:pt x="5503" y="1028"/>
                </a:lnTo>
                <a:lnTo>
                  <a:pt x="5760" y="1028"/>
                </a:lnTo>
                <a:lnTo>
                  <a:pt x="5870" y="991"/>
                </a:lnTo>
                <a:lnTo>
                  <a:pt x="5980" y="991"/>
                </a:lnTo>
                <a:lnTo>
                  <a:pt x="6017" y="1028"/>
                </a:lnTo>
                <a:lnTo>
                  <a:pt x="6053" y="1101"/>
                </a:lnTo>
                <a:lnTo>
                  <a:pt x="6163" y="1431"/>
                </a:lnTo>
                <a:lnTo>
                  <a:pt x="6163" y="1725"/>
                </a:lnTo>
                <a:lnTo>
                  <a:pt x="6127" y="2055"/>
                </a:lnTo>
                <a:lnTo>
                  <a:pt x="6053" y="2348"/>
                </a:lnTo>
                <a:lnTo>
                  <a:pt x="5980" y="2532"/>
                </a:lnTo>
                <a:lnTo>
                  <a:pt x="5907" y="2715"/>
                </a:lnTo>
                <a:lnTo>
                  <a:pt x="5650" y="3009"/>
                </a:lnTo>
                <a:lnTo>
                  <a:pt x="5393" y="3229"/>
                </a:lnTo>
                <a:lnTo>
                  <a:pt x="5063" y="3412"/>
                </a:lnTo>
                <a:lnTo>
                  <a:pt x="5063" y="3375"/>
                </a:lnTo>
                <a:lnTo>
                  <a:pt x="5063" y="3302"/>
                </a:lnTo>
                <a:lnTo>
                  <a:pt x="5026" y="3265"/>
                </a:lnTo>
                <a:lnTo>
                  <a:pt x="4953" y="3229"/>
                </a:lnTo>
                <a:lnTo>
                  <a:pt x="4880" y="3229"/>
                </a:lnTo>
                <a:lnTo>
                  <a:pt x="5063" y="2789"/>
                </a:lnTo>
                <a:lnTo>
                  <a:pt x="5063" y="2715"/>
                </a:lnTo>
                <a:lnTo>
                  <a:pt x="4990" y="2679"/>
                </a:lnTo>
                <a:lnTo>
                  <a:pt x="4953" y="2679"/>
                </a:lnTo>
                <a:lnTo>
                  <a:pt x="4880" y="2715"/>
                </a:lnTo>
                <a:lnTo>
                  <a:pt x="4549" y="3229"/>
                </a:lnTo>
                <a:lnTo>
                  <a:pt x="4329" y="3559"/>
                </a:lnTo>
                <a:lnTo>
                  <a:pt x="4109" y="3522"/>
                </a:lnTo>
                <a:lnTo>
                  <a:pt x="3853" y="3486"/>
                </a:lnTo>
                <a:lnTo>
                  <a:pt x="3706" y="3449"/>
                </a:lnTo>
                <a:lnTo>
                  <a:pt x="3999" y="3192"/>
                </a:lnTo>
                <a:lnTo>
                  <a:pt x="4586" y="2642"/>
                </a:lnTo>
                <a:lnTo>
                  <a:pt x="4586" y="2568"/>
                </a:lnTo>
                <a:lnTo>
                  <a:pt x="4586" y="2495"/>
                </a:lnTo>
                <a:lnTo>
                  <a:pt x="4513" y="2458"/>
                </a:lnTo>
                <a:lnTo>
                  <a:pt x="4439" y="2458"/>
                </a:lnTo>
                <a:lnTo>
                  <a:pt x="3486" y="3119"/>
                </a:lnTo>
                <a:lnTo>
                  <a:pt x="3302" y="3265"/>
                </a:lnTo>
                <a:lnTo>
                  <a:pt x="3229" y="3192"/>
                </a:lnTo>
                <a:lnTo>
                  <a:pt x="3266" y="3082"/>
                </a:lnTo>
                <a:lnTo>
                  <a:pt x="3302" y="3009"/>
                </a:lnTo>
                <a:lnTo>
                  <a:pt x="3266" y="2935"/>
                </a:lnTo>
                <a:lnTo>
                  <a:pt x="3229" y="2899"/>
                </a:lnTo>
                <a:lnTo>
                  <a:pt x="3339" y="2935"/>
                </a:lnTo>
                <a:lnTo>
                  <a:pt x="3669" y="2752"/>
                </a:lnTo>
                <a:lnTo>
                  <a:pt x="4733" y="2055"/>
                </a:lnTo>
                <a:lnTo>
                  <a:pt x="4770" y="1982"/>
                </a:lnTo>
                <a:lnTo>
                  <a:pt x="4770" y="1945"/>
                </a:lnTo>
                <a:lnTo>
                  <a:pt x="4733" y="1872"/>
                </a:lnTo>
                <a:lnTo>
                  <a:pt x="4660" y="1872"/>
                </a:lnTo>
                <a:lnTo>
                  <a:pt x="4329" y="1982"/>
                </a:lnTo>
                <a:lnTo>
                  <a:pt x="3816" y="2202"/>
                </a:lnTo>
                <a:lnTo>
                  <a:pt x="3302" y="2458"/>
                </a:lnTo>
                <a:lnTo>
                  <a:pt x="3082" y="2642"/>
                </a:lnTo>
                <a:lnTo>
                  <a:pt x="2935" y="2789"/>
                </a:lnTo>
                <a:lnTo>
                  <a:pt x="2899" y="2605"/>
                </a:lnTo>
                <a:lnTo>
                  <a:pt x="2899" y="2458"/>
                </a:lnTo>
                <a:lnTo>
                  <a:pt x="3082" y="2385"/>
                </a:lnTo>
                <a:lnTo>
                  <a:pt x="3266" y="2238"/>
                </a:lnTo>
                <a:lnTo>
                  <a:pt x="3632" y="2018"/>
                </a:lnTo>
                <a:lnTo>
                  <a:pt x="4109" y="1725"/>
                </a:lnTo>
                <a:lnTo>
                  <a:pt x="4586" y="1505"/>
                </a:lnTo>
                <a:lnTo>
                  <a:pt x="4660" y="1431"/>
                </a:lnTo>
                <a:lnTo>
                  <a:pt x="4660" y="1358"/>
                </a:lnTo>
                <a:lnTo>
                  <a:pt x="4586" y="1321"/>
                </a:lnTo>
                <a:lnTo>
                  <a:pt x="4513" y="1285"/>
                </a:lnTo>
                <a:lnTo>
                  <a:pt x="4256" y="1358"/>
                </a:lnTo>
                <a:lnTo>
                  <a:pt x="3963" y="1431"/>
                </a:lnTo>
                <a:lnTo>
                  <a:pt x="3706" y="1505"/>
                </a:lnTo>
                <a:lnTo>
                  <a:pt x="3449" y="1651"/>
                </a:lnTo>
                <a:lnTo>
                  <a:pt x="3156" y="1798"/>
                </a:lnTo>
                <a:lnTo>
                  <a:pt x="3302" y="1578"/>
                </a:lnTo>
                <a:lnTo>
                  <a:pt x="3486" y="1358"/>
                </a:lnTo>
                <a:lnTo>
                  <a:pt x="3779" y="1211"/>
                </a:lnTo>
                <a:lnTo>
                  <a:pt x="4109" y="1065"/>
                </a:lnTo>
                <a:lnTo>
                  <a:pt x="4733" y="844"/>
                </a:lnTo>
                <a:lnTo>
                  <a:pt x="4770" y="918"/>
                </a:lnTo>
                <a:lnTo>
                  <a:pt x="4843" y="991"/>
                </a:lnTo>
                <a:lnTo>
                  <a:pt x="4916" y="991"/>
                </a:lnTo>
                <a:lnTo>
                  <a:pt x="4990" y="1028"/>
                </a:lnTo>
                <a:lnTo>
                  <a:pt x="5063" y="991"/>
                </a:lnTo>
                <a:lnTo>
                  <a:pt x="5100" y="955"/>
                </a:lnTo>
                <a:lnTo>
                  <a:pt x="5173" y="881"/>
                </a:lnTo>
                <a:lnTo>
                  <a:pt x="5173" y="808"/>
                </a:lnTo>
                <a:close/>
                <a:moveTo>
                  <a:pt x="9648" y="3302"/>
                </a:moveTo>
                <a:lnTo>
                  <a:pt x="9905" y="3375"/>
                </a:lnTo>
                <a:lnTo>
                  <a:pt x="9905" y="3412"/>
                </a:lnTo>
                <a:lnTo>
                  <a:pt x="10125" y="3632"/>
                </a:lnTo>
                <a:lnTo>
                  <a:pt x="10308" y="3889"/>
                </a:lnTo>
                <a:lnTo>
                  <a:pt x="10162" y="4036"/>
                </a:lnTo>
                <a:lnTo>
                  <a:pt x="9978" y="4182"/>
                </a:lnTo>
                <a:lnTo>
                  <a:pt x="9795" y="4293"/>
                </a:lnTo>
                <a:lnTo>
                  <a:pt x="9612" y="4329"/>
                </a:lnTo>
                <a:lnTo>
                  <a:pt x="9501" y="4293"/>
                </a:lnTo>
                <a:lnTo>
                  <a:pt x="9428" y="4256"/>
                </a:lnTo>
                <a:lnTo>
                  <a:pt x="9501" y="4146"/>
                </a:lnTo>
                <a:lnTo>
                  <a:pt x="9501" y="4072"/>
                </a:lnTo>
                <a:lnTo>
                  <a:pt x="9465" y="3999"/>
                </a:lnTo>
                <a:lnTo>
                  <a:pt x="9391" y="3926"/>
                </a:lnTo>
                <a:lnTo>
                  <a:pt x="9245" y="3926"/>
                </a:lnTo>
                <a:lnTo>
                  <a:pt x="9465" y="3816"/>
                </a:lnTo>
                <a:lnTo>
                  <a:pt x="9501" y="3779"/>
                </a:lnTo>
                <a:lnTo>
                  <a:pt x="9538" y="3742"/>
                </a:lnTo>
                <a:lnTo>
                  <a:pt x="9538" y="3632"/>
                </a:lnTo>
                <a:lnTo>
                  <a:pt x="9465" y="3559"/>
                </a:lnTo>
                <a:lnTo>
                  <a:pt x="9391" y="3522"/>
                </a:lnTo>
                <a:lnTo>
                  <a:pt x="9355" y="3522"/>
                </a:lnTo>
                <a:lnTo>
                  <a:pt x="9061" y="3632"/>
                </a:lnTo>
                <a:lnTo>
                  <a:pt x="9208" y="3375"/>
                </a:lnTo>
                <a:lnTo>
                  <a:pt x="9281" y="3412"/>
                </a:lnTo>
                <a:lnTo>
                  <a:pt x="9355" y="3412"/>
                </a:lnTo>
                <a:lnTo>
                  <a:pt x="9501" y="3375"/>
                </a:lnTo>
                <a:lnTo>
                  <a:pt x="9648" y="3302"/>
                </a:lnTo>
                <a:close/>
                <a:moveTo>
                  <a:pt x="1505" y="4329"/>
                </a:moveTo>
                <a:lnTo>
                  <a:pt x="1615" y="4366"/>
                </a:lnTo>
                <a:lnTo>
                  <a:pt x="1725" y="4439"/>
                </a:lnTo>
                <a:lnTo>
                  <a:pt x="1872" y="4586"/>
                </a:lnTo>
                <a:lnTo>
                  <a:pt x="1908" y="4769"/>
                </a:lnTo>
                <a:lnTo>
                  <a:pt x="1945" y="4916"/>
                </a:lnTo>
                <a:lnTo>
                  <a:pt x="1908" y="5100"/>
                </a:lnTo>
                <a:lnTo>
                  <a:pt x="1872" y="5246"/>
                </a:lnTo>
                <a:lnTo>
                  <a:pt x="1762" y="5393"/>
                </a:lnTo>
                <a:lnTo>
                  <a:pt x="1615" y="5503"/>
                </a:lnTo>
                <a:lnTo>
                  <a:pt x="1468" y="5576"/>
                </a:lnTo>
                <a:lnTo>
                  <a:pt x="1432" y="5430"/>
                </a:lnTo>
                <a:lnTo>
                  <a:pt x="1432" y="5283"/>
                </a:lnTo>
                <a:lnTo>
                  <a:pt x="1432" y="5210"/>
                </a:lnTo>
                <a:lnTo>
                  <a:pt x="1395" y="5136"/>
                </a:lnTo>
                <a:lnTo>
                  <a:pt x="1395" y="5063"/>
                </a:lnTo>
                <a:lnTo>
                  <a:pt x="1321" y="4989"/>
                </a:lnTo>
                <a:lnTo>
                  <a:pt x="1285" y="4953"/>
                </a:lnTo>
                <a:lnTo>
                  <a:pt x="1175" y="4989"/>
                </a:lnTo>
                <a:lnTo>
                  <a:pt x="1028" y="5063"/>
                </a:lnTo>
                <a:lnTo>
                  <a:pt x="1138" y="4989"/>
                </a:lnTo>
                <a:lnTo>
                  <a:pt x="1321" y="4879"/>
                </a:lnTo>
                <a:lnTo>
                  <a:pt x="1468" y="4769"/>
                </a:lnTo>
                <a:lnTo>
                  <a:pt x="1542" y="4696"/>
                </a:lnTo>
                <a:lnTo>
                  <a:pt x="1505" y="4623"/>
                </a:lnTo>
                <a:lnTo>
                  <a:pt x="1468" y="4549"/>
                </a:lnTo>
                <a:lnTo>
                  <a:pt x="1395" y="4513"/>
                </a:lnTo>
                <a:lnTo>
                  <a:pt x="1432" y="4476"/>
                </a:lnTo>
                <a:lnTo>
                  <a:pt x="1468" y="4439"/>
                </a:lnTo>
                <a:lnTo>
                  <a:pt x="1468" y="4403"/>
                </a:lnTo>
                <a:lnTo>
                  <a:pt x="1432" y="4329"/>
                </a:lnTo>
                <a:close/>
                <a:moveTo>
                  <a:pt x="1138" y="5576"/>
                </a:moveTo>
                <a:lnTo>
                  <a:pt x="1138" y="5650"/>
                </a:lnTo>
                <a:lnTo>
                  <a:pt x="1028" y="5613"/>
                </a:lnTo>
                <a:lnTo>
                  <a:pt x="1138" y="5576"/>
                </a:lnTo>
                <a:close/>
                <a:moveTo>
                  <a:pt x="7887" y="5907"/>
                </a:moveTo>
                <a:lnTo>
                  <a:pt x="8218" y="5980"/>
                </a:lnTo>
                <a:lnTo>
                  <a:pt x="8291" y="6090"/>
                </a:lnTo>
                <a:lnTo>
                  <a:pt x="8401" y="6163"/>
                </a:lnTo>
                <a:lnTo>
                  <a:pt x="8511" y="6273"/>
                </a:lnTo>
                <a:lnTo>
                  <a:pt x="8621" y="6383"/>
                </a:lnTo>
                <a:lnTo>
                  <a:pt x="8694" y="6530"/>
                </a:lnTo>
                <a:lnTo>
                  <a:pt x="8768" y="6677"/>
                </a:lnTo>
                <a:lnTo>
                  <a:pt x="8805" y="6934"/>
                </a:lnTo>
                <a:lnTo>
                  <a:pt x="8768" y="7154"/>
                </a:lnTo>
                <a:lnTo>
                  <a:pt x="8658" y="7374"/>
                </a:lnTo>
                <a:lnTo>
                  <a:pt x="8548" y="7557"/>
                </a:lnTo>
                <a:lnTo>
                  <a:pt x="8438" y="7704"/>
                </a:lnTo>
                <a:lnTo>
                  <a:pt x="8291" y="7814"/>
                </a:lnTo>
                <a:lnTo>
                  <a:pt x="8144" y="7887"/>
                </a:lnTo>
                <a:lnTo>
                  <a:pt x="7998" y="7961"/>
                </a:lnTo>
                <a:lnTo>
                  <a:pt x="8071" y="7594"/>
                </a:lnTo>
                <a:lnTo>
                  <a:pt x="8071" y="7520"/>
                </a:lnTo>
                <a:lnTo>
                  <a:pt x="8034" y="7484"/>
                </a:lnTo>
                <a:lnTo>
                  <a:pt x="7961" y="7484"/>
                </a:lnTo>
                <a:lnTo>
                  <a:pt x="7924" y="7520"/>
                </a:lnTo>
                <a:lnTo>
                  <a:pt x="7741" y="7741"/>
                </a:lnTo>
                <a:lnTo>
                  <a:pt x="7557" y="7997"/>
                </a:lnTo>
                <a:lnTo>
                  <a:pt x="7264" y="7924"/>
                </a:lnTo>
                <a:lnTo>
                  <a:pt x="7484" y="7594"/>
                </a:lnTo>
                <a:lnTo>
                  <a:pt x="7741" y="7337"/>
                </a:lnTo>
                <a:lnTo>
                  <a:pt x="7741" y="7264"/>
                </a:lnTo>
                <a:lnTo>
                  <a:pt x="7741" y="7227"/>
                </a:lnTo>
                <a:lnTo>
                  <a:pt x="7631" y="7227"/>
                </a:lnTo>
                <a:lnTo>
                  <a:pt x="7447" y="7337"/>
                </a:lnTo>
                <a:lnTo>
                  <a:pt x="7264" y="7447"/>
                </a:lnTo>
                <a:lnTo>
                  <a:pt x="7080" y="7594"/>
                </a:lnTo>
                <a:lnTo>
                  <a:pt x="6934" y="7777"/>
                </a:lnTo>
                <a:lnTo>
                  <a:pt x="6860" y="7704"/>
                </a:lnTo>
                <a:lnTo>
                  <a:pt x="6714" y="7557"/>
                </a:lnTo>
                <a:lnTo>
                  <a:pt x="7227" y="7264"/>
                </a:lnTo>
                <a:lnTo>
                  <a:pt x="7741" y="6934"/>
                </a:lnTo>
                <a:lnTo>
                  <a:pt x="7741" y="6897"/>
                </a:lnTo>
                <a:lnTo>
                  <a:pt x="7704" y="6860"/>
                </a:lnTo>
                <a:lnTo>
                  <a:pt x="7411" y="6860"/>
                </a:lnTo>
                <a:lnTo>
                  <a:pt x="7080" y="6934"/>
                </a:lnTo>
                <a:lnTo>
                  <a:pt x="6787" y="7044"/>
                </a:lnTo>
                <a:lnTo>
                  <a:pt x="6530" y="7227"/>
                </a:lnTo>
                <a:lnTo>
                  <a:pt x="6494" y="7007"/>
                </a:lnTo>
                <a:lnTo>
                  <a:pt x="6494" y="6750"/>
                </a:lnTo>
                <a:lnTo>
                  <a:pt x="6604" y="6713"/>
                </a:lnTo>
                <a:lnTo>
                  <a:pt x="6970" y="6603"/>
                </a:lnTo>
                <a:lnTo>
                  <a:pt x="7117" y="6530"/>
                </a:lnTo>
                <a:lnTo>
                  <a:pt x="7301" y="6420"/>
                </a:lnTo>
                <a:lnTo>
                  <a:pt x="7337" y="6347"/>
                </a:lnTo>
                <a:lnTo>
                  <a:pt x="7337" y="6310"/>
                </a:lnTo>
                <a:lnTo>
                  <a:pt x="7301" y="6310"/>
                </a:lnTo>
                <a:lnTo>
                  <a:pt x="7007" y="6273"/>
                </a:lnTo>
                <a:lnTo>
                  <a:pt x="6750" y="6310"/>
                </a:lnTo>
                <a:lnTo>
                  <a:pt x="6750" y="6310"/>
                </a:lnTo>
                <a:lnTo>
                  <a:pt x="6860" y="6200"/>
                </a:lnTo>
                <a:lnTo>
                  <a:pt x="6970" y="6090"/>
                </a:lnTo>
                <a:lnTo>
                  <a:pt x="7117" y="6017"/>
                </a:lnTo>
                <a:lnTo>
                  <a:pt x="7264" y="5943"/>
                </a:lnTo>
                <a:lnTo>
                  <a:pt x="7557" y="5907"/>
                </a:lnTo>
                <a:close/>
                <a:moveTo>
                  <a:pt x="4953" y="1"/>
                </a:moveTo>
                <a:lnTo>
                  <a:pt x="4733" y="37"/>
                </a:lnTo>
                <a:lnTo>
                  <a:pt x="4476" y="111"/>
                </a:lnTo>
                <a:lnTo>
                  <a:pt x="4256" y="184"/>
                </a:lnTo>
                <a:lnTo>
                  <a:pt x="4036" y="294"/>
                </a:lnTo>
                <a:lnTo>
                  <a:pt x="3632" y="551"/>
                </a:lnTo>
                <a:lnTo>
                  <a:pt x="3302" y="881"/>
                </a:lnTo>
                <a:lnTo>
                  <a:pt x="2972" y="1248"/>
                </a:lnTo>
                <a:lnTo>
                  <a:pt x="2679" y="1651"/>
                </a:lnTo>
                <a:lnTo>
                  <a:pt x="2569" y="1872"/>
                </a:lnTo>
                <a:lnTo>
                  <a:pt x="2495" y="2092"/>
                </a:lnTo>
                <a:lnTo>
                  <a:pt x="2422" y="2348"/>
                </a:lnTo>
                <a:lnTo>
                  <a:pt x="2385" y="2568"/>
                </a:lnTo>
                <a:lnTo>
                  <a:pt x="2422" y="2789"/>
                </a:lnTo>
                <a:lnTo>
                  <a:pt x="2459" y="2935"/>
                </a:lnTo>
                <a:lnTo>
                  <a:pt x="2532" y="3119"/>
                </a:lnTo>
                <a:lnTo>
                  <a:pt x="2605" y="3265"/>
                </a:lnTo>
                <a:lnTo>
                  <a:pt x="2495" y="3339"/>
                </a:lnTo>
                <a:lnTo>
                  <a:pt x="2018" y="3559"/>
                </a:lnTo>
                <a:lnTo>
                  <a:pt x="1798" y="3706"/>
                </a:lnTo>
                <a:lnTo>
                  <a:pt x="1688" y="3779"/>
                </a:lnTo>
                <a:lnTo>
                  <a:pt x="1578" y="3852"/>
                </a:lnTo>
                <a:lnTo>
                  <a:pt x="1065" y="3852"/>
                </a:lnTo>
                <a:lnTo>
                  <a:pt x="881" y="3926"/>
                </a:lnTo>
                <a:lnTo>
                  <a:pt x="735" y="3999"/>
                </a:lnTo>
                <a:lnTo>
                  <a:pt x="588" y="4109"/>
                </a:lnTo>
                <a:lnTo>
                  <a:pt x="478" y="4256"/>
                </a:lnTo>
                <a:lnTo>
                  <a:pt x="368" y="4403"/>
                </a:lnTo>
                <a:lnTo>
                  <a:pt x="184" y="4623"/>
                </a:lnTo>
                <a:lnTo>
                  <a:pt x="74" y="4879"/>
                </a:lnTo>
                <a:lnTo>
                  <a:pt x="38" y="4989"/>
                </a:lnTo>
                <a:lnTo>
                  <a:pt x="1" y="5136"/>
                </a:lnTo>
                <a:lnTo>
                  <a:pt x="38" y="5283"/>
                </a:lnTo>
                <a:lnTo>
                  <a:pt x="74" y="5430"/>
                </a:lnTo>
                <a:lnTo>
                  <a:pt x="184" y="5576"/>
                </a:lnTo>
                <a:lnTo>
                  <a:pt x="258" y="5723"/>
                </a:lnTo>
                <a:lnTo>
                  <a:pt x="404" y="5833"/>
                </a:lnTo>
                <a:lnTo>
                  <a:pt x="514" y="5943"/>
                </a:lnTo>
                <a:lnTo>
                  <a:pt x="661" y="6017"/>
                </a:lnTo>
                <a:lnTo>
                  <a:pt x="845" y="6053"/>
                </a:lnTo>
                <a:lnTo>
                  <a:pt x="1175" y="6127"/>
                </a:lnTo>
                <a:lnTo>
                  <a:pt x="1358" y="6127"/>
                </a:lnTo>
                <a:lnTo>
                  <a:pt x="1505" y="6090"/>
                </a:lnTo>
                <a:lnTo>
                  <a:pt x="1688" y="6053"/>
                </a:lnTo>
                <a:lnTo>
                  <a:pt x="1835" y="5980"/>
                </a:lnTo>
                <a:lnTo>
                  <a:pt x="2055" y="5760"/>
                </a:lnTo>
                <a:lnTo>
                  <a:pt x="2275" y="5503"/>
                </a:lnTo>
                <a:lnTo>
                  <a:pt x="2385" y="5210"/>
                </a:lnTo>
                <a:lnTo>
                  <a:pt x="2422" y="5063"/>
                </a:lnTo>
                <a:lnTo>
                  <a:pt x="2422" y="4879"/>
                </a:lnTo>
                <a:lnTo>
                  <a:pt x="2385" y="4733"/>
                </a:lnTo>
                <a:lnTo>
                  <a:pt x="2349" y="4586"/>
                </a:lnTo>
                <a:lnTo>
                  <a:pt x="2275" y="4403"/>
                </a:lnTo>
                <a:lnTo>
                  <a:pt x="2202" y="4256"/>
                </a:lnTo>
                <a:lnTo>
                  <a:pt x="2092" y="4146"/>
                </a:lnTo>
                <a:lnTo>
                  <a:pt x="2055" y="4109"/>
                </a:lnTo>
                <a:lnTo>
                  <a:pt x="2165" y="4036"/>
                </a:lnTo>
                <a:lnTo>
                  <a:pt x="2495" y="3816"/>
                </a:lnTo>
                <a:lnTo>
                  <a:pt x="2679" y="3669"/>
                </a:lnTo>
                <a:lnTo>
                  <a:pt x="2862" y="3522"/>
                </a:lnTo>
                <a:lnTo>
                  <a:pt x="3119" y="3706"/>
                </a:lnTo>
                <a:lnTo>
                  <a:pt x="3156" y="3779"/>
                </a:lnTo>
                <a:lnTo>
                  <a:pt x="3229" y="3816"/>
                </a:lnTo>
                <a:lnTo>
                  <a:pt x="3339" y="3816"/>
                </a:lnTo>
                <a:lnTo>
                  <a:pt x="3706" y="3962"/>
                </a:lnTo>
                <a:lnTo>
                  <a:pt x="4109" y="4036"/>
                </a:lnTo>
                <a:lnTo>
                  <a:pt x="4513" y="4072"/>
                </a:lnTo>
                <a:lnTo>
                  <a:pt x="4880" y="3999"/>
                </a:lnTo>
                <a:lnTo>
                  <a:pt x="5246" y="3889"/>
                </a:lnTo>
                <a:lnTo>
                  <a:pt x="5283" y="3962"/>
                </a:lnTo>
                <a:lnTo>
                  <a:pt x="5320" y="4036"/>
                </a:lnTo>
                <a:lnTo>
                  <a:pt x="5540" y="4219"/>
                </a:lnTo>
                <a:lnTo>
                  <a:pt x="5723" y="4439"/>
                </a:lnTo>
                <a:lnTo>
                  <a:pt x="5980" y="4916"/>
                </a:lnTo>
                <a:lnTo>
                  <a:pt x="6200" y="5430"/>
                </a:lnTo>
                <a:lnTo>
                  <a:pt x="6347" y="5650"/>
                </a:lnTo>
                <a:lnTo>
                  <a:pt x="6530" y="5870"/>
                </a:lnTo>
                <a:lnTo>
                  <a:pt x="6347" y="6017"/>
                </a:lnTo>
                <a:lnTo>
                  <a:pt x="6237" y="6200"/>
                </a:lnTo>
                <a:lnTo>
                  <a:pt x="6127" y="6383"/>
                </a:lnTo>
                <a:lnTo>
                  <a:pt x="6053" y="6567"/>
                </a:lnTo>
                <a:lnTo>
                  <a:pt x="5797" y="6713"/>
                </a:lnTo>
                <a:lnTo>
                  <a:pt x="5723" y="6824"/>
                </a:lnTo>
                <a:lnTo>
                  <a:pt x="5723" y="6934"/>
                </a:lnTo>
                <a:lnTo>
                  <a:pt x="5760" y="7044"/>
                </a:lnTo>
                <a:lnTo>
                  <a:pt x="5833" y="7080"/>
                </a:lnTo>
                <a:lnTo>
                  <a:pt x="6017" y="7080"/>
                </a:lnTo>
                <a:lnTo>
                  <a:pt x="6053" y="7300"/>
                </a:lnTo>
                <a:lnTo>
                  <a:pt x="6127" y="7520"/>
                </a:lnTo>
                <a:lnTo>
                  <a:pt x="6127" y="7631"/>
                </a:lnTo>
                <a:lnTo>
                  <a:pt x="6127" y="7741"/>
                </a:lnTo>
                <a:lnTo>
                  <a:pt x="6200" y="7814"/>
                </a:lnTo>
                <a:lnTo>
                  <a:pt x="6310" y="7851"/>
                </a:lnTo>
                <a:lnTo>
                  <a:pt x="6347" y="7851"/>
                </a:lnTo>
                <a:lnTo>
                  <a:pt x="6494" y="8034"/>
                </a:lnTo>
                <a:lnTo>
                  <a:pt x="6640" y="8144"/>
                </a:lnTo>
                <a:lnTo>
                  <a:pt x="6787" y="8254"/>
                </a:lnTo>
                <a:lnTo>
                  <a:pt x="6860" y="8291"/>
                </a:lnTo>
                <a:lnTo>
                  <a:pt x="6934" y="8327"/>
                </a:lnTo>
                <a:lnTo>
                  <a:pt x="7191" y="8438"/>
                </a:lnTo>
                <a:lnTo>
                  <a:pt x="7447" y="8474"/>
                </a:lnTo>
                <a:lnTo>
                  <a:pt x="7741" y="8474"/>
                </a:lnTo>
                <a:lnTo>
                  <a:pt x="7998" y="8438"/>
                </a:lnTo>
                <a:lnTo>
                  <a:pt x="8254" y="8364"/>
                </a:lnTo>
                <a:lnTo>
                  <a:pt x="8511" y="8254"/>
                </a:lnTo>
                <a:lnTo>
                  <a:pt x="8731" y="8071"/>
                </a:lnTo>
                <a:lnTo>
                  <a:pt x="8915" y="7887"/>
                </a:lnTo>
                <a:lnTo>
                  <a:pt x="9098" y="7631"/>
                </a:lnTo>
                <a:lnTo>
                  <a:pt x="9245" y="7300"/>
                </a:lnTo>
                <a:lnTo>
                  <a:pt x="9281" y="7007"/>
                </a:lnTo>
                <a:lnTo>
                  <a:pt x="9318" y="6824"/>
                </a:lnTo>
                <a:lnTo>
                  <a:pt x="9281" y="6677"/>
                </a:lnTo>
                <a:lnTo>
                  <a:pt x="9208" y="6457"/>
                </a:lnTo>
                <a:lnTo>
                  <a:pt x="9135" y="6200"/>
                </a:lnTo>
                <a:lnTo>
                  <a:pt x="8951" y="5980"/>
                </a:lnTo>
                <a:lnTo>
                  <a:pt x="8878" y="5907"/>
                </a:lnTo>
                <a:lnTo>
                  <a:pt x="8768" y="5833"/>
                </a:lnTo>
                <a:lnTo>
                  <a:pt x="8805" y="5686"/>
                </a:lnTo>
                <a:lnTo>
                  <a:pt x="9025" y="5246"/>
                </a:lnTo>
                <a:lnTo>
                  <a:pt x="9208" y="4769"/>
                </a:lnTo>
                <a:lnTo>
                  <a:pt x="9428" y="4806"/>
                </a:lnTo>
                <a:lnTo>
                  <a:pt x="9648" y="4806"/>
                </a:lnTo>
                <a:lnTo>
                  <a:pt x="9832" y="4733"/>
                </a:lnTo>
                <a:lnTo>
                  <a:pt x="10052" y="4659"/>
                </a:lnTo>
                <a:lnTo>
                  <a:pt x="10235" y="4549"/>
                </a:lnTo>
                <a:lnTo>
                  <a:pt x="10419" y="4403"/>
                </a:lnTo>
                <a:lnTo>
                  <a:pt x="10712" y="4109"/>
                </a:lnTo>
                <a:lnTo>
                  <a:pt x="10785" y="3962"/>
                </a:lnTo>
                <a:lnTo>
                  <a:pt x="10785" y="3816"/>
                </a:lnTo>
                <a:lnTo>
                  <a:pt x="10639" y="3559"/>
                </a:lnTo>
                <a:lnTo>
                  <a:pt x="10492" y="3339"/>
                </a:lnTo>
                <a:lnTo>
                  <a:pt x="10345" y="3155"/>
                </a:lnTo>
                <a:lnTo>
                  <a:pt x="10125" y="2972"/>
                </a:lnTo>
                <a:lnTo>
                  <a:pt x="9905" y="2825"/>
                </a:lnTo>
                <a:lnTo>
                  <a:pt x="9795" y="2789"/>
                </a:lnTo>
                <a:lnTo>
                  <a:pt x="9685" y="2752"/>
                </a:lnTo>
                <a:lnTo>
                  <a:pt x="9501" y="2862"/>
                </a:lnTo>
                <a:lnTo>
                  <a:pt x="9391" y="2825"/>
                </a:lnTo>
                <a:lnTo>
                  <a:pt x="9318" y="2862"/>
                </a:lnTo>
                <a:lnTo>
                  <a:pt x="9025" y="3009"/>
                </a:lnTo>
                <a:lnTo>
                  <a:pt x="8768" y="3192"/>
                </a:lnTo>
                <a:lnTo>
                  <a:pt x="8658" y="3302"/>
                </a:lnTo>
                <a:lnTo>
                  <a:pt x="8548" y="3449"/>
                </a:lnTo>
                <a:lnTo>
                  <a:pt x="8474" y="3559"/>
                </a:lnTo>
                <a:lnTo>
                  <a:pt x="8438" y="3742"/>
                </a:lnTo>
                <a:lnTo>
                  <a:pt x="8438" y="3852"/>
                </a:lnTo>
                <a:lnTo>
                  <a:pt x="8438" y="3962"/>
                </a:lnTo>
                <a:lnTo>
                  <a:pt x="8474" y="4182"/>
                </a:lnTo>
                <a:lnTo>
                  <a:pt x="8621" y="4403"/>
                </a:lnTo>
                <a:lnTo>
                  <a:pt x="8768" y="4549"/>
                </a:lnTo>
                <a:lnTo>
                  <a:pt x="8878" y="4623"/>
                </a:lnTo>
                <a:lnTo>
                  <a:pt x="8694" y="4879"/>
                </a:lnTo>
                <a:lnTo>
                  <a:pt x="8548" y="5136"/>
                </a:lnTo>
                <a:lnTo>
                  <a:pt x="8291" y="5613"/>
                </a:lnTo>
                <a:lnTo>
                  <a:pt x="8144" y="5540"/>
                </a:lnTo>
                <a:lnTo>
                  <a:pt x="7961" y="5503"/>
                </a:lnTo>
                <a:lnTo>
                  <a:pt x="7777" y="5466"/>
                </a:lnTo>
                <a:lnTo>
                  <a:pt x="7411" y="5466"/>
                </a:lnTo>
                <a:lnTo>
                  <a:pt x="7227" y="5503"/>
                </a:lnTo>
                <a:lnTo>
                  <a:pt x="7044" y="5540"/>
                </a:lnTo>
                <a:lnTo>
                  <a:pt x="6860" y="5650"/>
                </a:lnTo>
                <a:lnTo>
                  <a:pt x="6750" y="5320"/>
                </a:lnTo>
                <a:lnTo>
                  <a:pt x="6604" y="5026"/>
                </a:lnTo>
                <a:lnTo>
                  <a:pt x="6273" y="4476"/>
                </a:lnTo>
                <a:lnTo>
                  <a:pt x="6163" y="4256"/>
                </a:lnTo>
                <a:lnTo>
                  <a:pt x="6053" y="4072"/>
                </a:lnTo>
                <a:lnTo>
                  <a:pt x="5870" y="3889"/>
                </a:lnTo>
                <a:lnTo>
                  <a:pt x="5687" y="3779"/>
                </a:lnTo>
                <a:lnTo>
                  <a:pt x="5723" y="3706"/>
                </a:lnTo>
                <a:lnTo>
                  <a:pt x="5723" y="3632"/>
                </a:lnTo>
                <a:lnTo>
                  <a:pt x="5907" y="3486"/>
                </a:lnTo>
                <a:lnTo>
                  <a:pt x="6053" y="3339"/>
                </a:lnTo>
                <a:lnTo>
                  <a:pt x="6200" y="3155"/>
                </a:lnTo>
                <a:lnTo>
                  <a:pt x="6347" y="2972"/>
                </a:lnTo>
                <a:lnTo>
                  <a:pt x="6457" y="2752"/>
                </a:lnTo>
                <a:lnTo>
                  <a:pt x="6530" y="2532"/>
                </a:lnTo>
                <a:lnTo>
                  <a:pt x="6604" y="2312"/>
                </a:lnTo>
                <a:lnTo>
                  <a:pt x="6677" y="2055"/>
                </a:lnTo>
                <a:lnTo>
                  <a:pt x="6677" y="1615"/>
                </a:lnTo>
                <a:lnTo>
                  <a:pt x="6677" y="1358"/>
                </a:lnTo>
                <a:lnTo>
                  <a:pt x="6640" y="1138"/>
                </a:lnTo>
                <a:lnTo>
                  <a:pt x="6567" y="881"/>
                </a:lnTo>
                <a:lnTo>
                  <a:pt x="6457" y="698"/>
                </a:lnTo>
                <a:lnTo>
                  <a:pt x="6273" y="551"/>
                </a:lnTo>
                <a:lnTo>
                  <a:pt x="6200" y="478"/>
                </a:lnTo>
                <a:lnTo>
                  <a:pt x="6090" y="478"/>
                </a:lnTo>
                <a:lnTo>
                  <a:pt x="6017" y="331"/>
                </a:lnTo>
                <a:lnTo>
                  <a:pt x="5907" y="221"/>
                </a:lnTo>
                <a:lnTo>
                  <a:pt x="5760" y="148"/>
                </a:lnTo>
                <a:lnTo>
                  <a:pt x="5613" y="74"/>
                </a:lnTo>
                <a:lnTo>
                  <a:pt x="5283" y="1"/>
                </a:lnTo>
                <a:close/>
                <a:moveTo>
                  <a:pt x="15114" y="6750"/>
                </a:moveTo>
                <a:lnTo>
                  <a:pt x="15187" y="6787"/>
                </a:lnTo>
                <a:lnTo>
                  <a:pt x="15481" y="6897"/>
                </a:lnTo>
                <a:lnTo>
                  <a:pt x="15591" y="6970"/>
                </a:lnTo>
                <a:lnTo>
                  <a:pt x="15737" y="7044"/>
                </a:lnTo>
                <a:lnTo>
                  <a:pt x="15847" y="7190"/>
                </a:lnTo>
                <a:lnTo>
                  <a:pt x="15921" y="7337"/>
                </a:lnTo>
                <a:lnTo>
                  <a:pt x="16068" y="7667"/>
                </a:lnTo>
                <a:lnTo>
                  <a:pt x="16141" y="8034"/>
                </a:lnTo>
                <a:lnTo>
                  <a:pt x="16178" y="8438"/>
                </a:lnTo>
                <a:lnTo>
                  <a:pt x="16178" y="8621"/>
                </a:lnTo>
                <a:lnTo>
                  <a:pt x="16141" y="8804"/>
                </a:lnTo>
                <a:lnTo>
                  <a:pt x="16068" y="8988"/>
                </a:lnTo>
                <a:lnTo>
                  <a:pt x="15957" y="9134"/>
                </a:lnTo>
                <a:lnTo>
                  <a:pt x="15701" y="9355"/>
                </a:lnTo>
                <a:lnTo>
                  <a:pt x="15407" y="9575"/>
                </a:lnTo>
                <a:lnTo>
                  <a:pt x="15077" y="9758"/>
                </a:lnTo>
                <a:lnTo>
                  <a:pt x="14710" y="9905"/>
                </a:lnTo>
                <a:lnTo>
                  <a:pt x="14710" y="9905"/>
                </a:lnTo>
                <a:lnTo>
                  <a:pt x="15187" y="9208"/>
                </a:lnTo>
                <a:lnTo>
                  <a:pt x="15187" y="9134"/>
                </a:lnTo>
                <a:lnTo>
                  <a:pt x="15150" y="9098"/>
                </a:lnTo>
                <a:lnTo>
                  <a:pt x="15114" y="9061"/>
                </a:lnTo>
                <a:lnTo>
                  <a:pt x="15040" y="9098"/>
                </a:lnTo>
                <a:lnTo>
                  <a:pt x="14564" y="9538"/>
                </a:lnTo>
                <a:lnTo>
                  <a:pt x="14123" y="9978"/>
                </a:lnTo>
                <a:lnTo>
                  <a:pt x="13940" y="9978"/>
                </a:lnTo>
                <a:lnTo>
                  <a:pt x="13757" y="9905"/>
                </a:lnTo>
                <a:lnTo>
                  <a:pt x="13940" y="9648"/>
                </a:lnTo>
                <a:lnTo>
                  <a:pt x="14160" y="9391"/>
                </a:lnTo>
                <a:lnTo>
                  <a:pt x="14380" y="9134"/>
                </a:lnTo>
                <a:lnTo>
                  <a:pt x="14637" y="8914"/>
                </a:lnTo>
                <a:lnTo>
                  <a:pt x="14674" y="8841"/>
                </a:lnTo>
                <a:lnTo>
                  <a:pt x="14674" y="8804"/>
                </a:lnTo>
                <a:lnTo>
                  <a:pt x="14637" y="8731"/>
                </a:lnTo>
                <a:lnTo>
                  <a:pt x="14564" y="8731"/>
                </a:lnTo>
                <a:lnTo>
                  <a:pt x="14784" y="8584"/>
                </a:lnTo>
                <a:lnTo>
                  <a:pt x="14820" y="8511"/>
                </a:lnTo>
                <a:lnTo>
                  <a:pt x="14784" y="8438"/>
                </a:lnTo>
                <a:lnTo>
                  <a:pt x="14710" y="8401"/>
                </a:lnTo>
                <a:lnTo>
                  <a:pt x="14637" y="8401"/>
                </a:lnTo>
                <a:lnTo>
                  <a:pt x="14233" y="8621"/>
                </a:lnTo>
                <a:lnTo>
                  <a:pt x="13867" y="8841"/>
                </a:lnTo>
                <a:lnTo>
                  <a:pt x="13500" y="9061"/>
                </a:lnTo>
                <a:lnTo>
                  <a:pt x="13170" y="9318"/>
                </a:lnTo>
                <a:lnTo>
                  <a:pt x="13060" y="9098"/>
                </a:lnTo>
                <a:lnTo>
                  <a:pt x="13720" y="8658"/>
                </a:lnTo>
                <a:lnTo>
                  <a:pt x="14417" y="8291"/>
                </a:lnTo>
                <a:lnTo>
                  <a:pt x="14454" y="8217"/>
                </a:lnTo>
                <a:lnTo>
                  <a:pt x="14454" y="8144"/>
                </a:lnTo>
                <a:lnTo>
                  <a:pt x="14417" y="8107"/>
                </a:lnTo>
                <a:lnTo>
                  <a:pt x="14343" y="8107"/>
                </a:lnTo>
                <a:lnTo>
                  <a:pt x="13647" y="8364"/>
                </a:lnTo>
                <a:lnTo>
                  <a:pt x="12986" y="8658"/>
                </a:lnTo>
                <a:lnTo>
                  <a:pt x="12986" y="8474"/>
                </a:lnTo>
                <a:lnTo>
                  <a:pt x="13133" y="8401"/>
                </a:lnTo>
                <a:lnTo>
                  <a:pt x="13243" y="8327"/>
                </a:lnTo>
                <a:lnTo>
                  <a:pt x="13500" y="8144"/>
                </a:lnTo>
                <a:lnTo>
                  <a:pt x="14013" y="7924"/>
                </a:lnTo>
                <a:lnTo>
                  <a:pt x="14307" y="7814"/>
                </a:lnTo>
                <a:lnTo>
                  <a:pt x="14564" y="7777"/>
                </a:lnTo>
                <a:lnTo>
                  <a:pt x="14600" y="7741"/>
                </a:lnTo>
                <a:lnTo>
                  <a:pt x="14600" y="7704"/>
                </a:lnTo>
                <a:lnTo>
                  <a:pt x="14564" y="7667"/>
                </a:lnTo>
                <a:lnTo>
                  <a:pt x="14233" y="7667"/>
                </a:lnTo>
                <a:lnTo>
                  <a:pt x="13903" y="7704"/>
                </a:lnTo>
                <a:lnTo>
                  <a:pt x="13573" y="7777"/>
                </a:lnTo>
                <a:lnTo>
                  <a:pt x="13280" y="7851"/>
                </a:lnTo>
                <a:lnTo>
                  <a:pt x="13500" y="7594"/>
                </a:lnTo>
                <a:lnTo>
                  <a:pt x="14087" y="7484"/>
                </a:lnTo>
                <a:lnTo>
                  <a:pt x="14380" y="7410"/>
                </a:lnTo>
                <a:lnTo>
                  <a:pt x="14674" y="7264"/>
                </a:lnTo>
                <a:lnTo>
                  <a:pt x="14710" y="7227"/>
                </a:lnTo>
                <a:lnTo>
                  <a:pt x="14710" y="7190"/>
                </a:lnTo>
                <a:lnTo>
                  <a:pt x="14710" y="7154"/>
                </a:lnTo>
                <a:lnTo>
                  <a:pt x="14637" y="7117"/>
                </a:lnTo>
                <a:lnTo>
                  <a:pt x="14343" y="7080"/>
                </a:lnTo>
                <a:lnTo>
                  <a:pt x="14013" y="7080"/>
                </a:lnTo>
                <a:lnTo>
                  <a:pt x="14270" y="6934"/>
                </a:lnTo>
                <a:lnTo>
                  <a:pt x="14527" y="6824"/>
                </a:lnTo>
                <a:lnTo>
                  <a:pt x="14820" y="6750"/>
                </a:lnTo>
                <a:close/>
                <a:moveTo>
                  <a:pt x="5246" y="9098"/>
                </a:moveTo>
                <a:lnTo>
                  <a:pt x="5320" y="9208"/>
                </a:lnTo>
                <a:lnTo>
                  <a:pt x="5393" y="9245"/>
                </a:lnTo>
                <a:lnTo>
                  <a:pt x="5577" y="9245"/>
                </a:lnTo>
                <a:lnTo>
                  <a:pt x="5650" y="9281"/>
                </a:lnTo>
                <a:lnTo>
                  <a:pt x="5760" y="9318"/>
                </a:lnTo>
                <a:lnTo>
                  <a:pt x="5833" y="9391"/>
                </a:lnTo>
                <a:lnTo>
                  <a:pt x="5870" y="9465"/>
                </a:lnTo>
                <a:lnTo>
                  <a:pt x="5907" y="9538"/>
                </a:lnTo>
                <a:lnTo>
                  <a:pt x="5907" y="9648"/>
                </a:lnTo>
                <a:lnTo>
                  <a:pt x="5870" y="9758"/>
                </a:lnTo>
                <a:lnTo>
                  <a:pt x="5797" y="9831"/>
                </a:lnTo>
                <a:lnTo>
                  <a:pt x="5723" y="9905"/>
                </a:lnTo>
                <a:lnTo>
                  <a:pt x="5650" y="9978"/>
                </a:lnTo>
                <a:lnTo>
                  <a:pt x="5540" y="10015"/>
                </a:lnTo>
                <a:lnTo>
                  <a:pt x="5466" y="9868"/>
                </a:lnTo>
                <a:lnTo>
                  <a:pt x="5356" y="9758"/>
                </a:lnTo>
                <a:lnTo>
                  <a:pt x="5210" y="9685"/>
                </a:lnTo>
                <a:lnTo>
                  <a:pt x="5026" y="9648"/>
                </a:lnTo>
                <a:lnTo>
                  <a:pt x="5063" y="9648"/>
                </a:lnTo>
                <a:lnTo>
                  <a:pt x="5210" y="9575"/>
                </a:lnTo>
                <a:lnTo>
                  <a:pt x="5283" y="9538"/>
                </a:lnTo>
                <a:lnTo>
                  <a:pt x="5283" y="9501"/>
                </a:lnTo>
                <a:lnTo>
                  <a:pt x="5283" y="9355"/>
                </a:lnTo>
                <a:lnTo>
                  <a:pt x="5210" y="9245"/>
                </a:lnTo>
                <a:lnTo>
                  <a:pt x="5100" y="9245"/>
                </a:lnTo>
                <a:lnTo>
                  <a:pt x="4953" y="9281"/>
                </a:lnTo>
                <a:lnTo>
                  <a:pt x="4806" y="9355"/>
                </a:lnTo>
                <a:lnTo>
                  <a:pt x="4806" y="9355"/>
                </a:lnTo>
                <a:lnTo>
                  <a:pt x="4843" y="9281"/>
                </a:lnTo>
                <a:lnTo>
                  <a:pt x="4880" y="9208"/>
                </a:lnTo>
                <a:lnTo>
                  <a:pt x="4843" y="9171"/>
                </a:lnTo>
                <a:lnTo>
                  <a:pt x="5026" y="9134"/>
                </a:lnTo>
                <a:lnTo>
                  <a:pt x="5246" y="9098"/>
                </a:lnTo>
                <a:close/>
                <a:moveTo>
                  <a:pt x="6347" y="8034"/>
                </a:moveTo>
                <a:lnTo>
                  <a:pt x="6347" y="8071"/>
                </a:lnTo>
                <a:lnTo>
                  <a:pt x="6310" y="8181"/>
                </a:lnTo>
                <a:lnTo>
                  <a:pt x="6127" y="8254"/>
                </a:lnTo>
                <a:lnTo>
                  <a:pt x="5980" y="8364"/>
                </a:lnTo>
                <a:lnTo>
                  <a:pt x="5687" y="8621"/>
                </a:lnTo>
                <a:lnTo>
                  <a:pt x="5577" y="8621"/>
                </a:lnTo>
                <a:lnTo>
                  <a:pt x="5466" y="8694"/>
                </a:lnTo>
                <a:lnTo>
                  <a:pt x="5393" y="8768"/>
                </a:lnTo>
                <a:lnTo>
                  <a:pt x="5246" y="8731"/>
                </a:lnTo>
                <a:lnTo>
                  <a:pt x="4806" y="8731"/>
                </a:lnTo>
                <a:lnTo>
                  <a:pt x="4549" y="8841"/>
                </a:lnTo>
                <a:lnTo>
                  <a:pt x="4293" y="9024"/>
                </a:lnTo>
                <a:lnTo>
                  <a:pt x="4183" y="9171"/>
                </a:lnTo>
                <a:lnTo>
                  <a:pt x="4073" y="9355"/>
                </a:lnTo>
                <a:lnTo>
                  <a:pt x="4073" y="9501"/>
                </a:lnTo>
                <a:lnTo>
                  <a:pt x="4073" y="9648"/>
                </a:lnTo>
                <a:lnTo>
                  <a:pt x="4073" y="9721"/>
                </a:lnTo>
                <a:lnTo>
                  <a:pt x="4146" y="9831"/>
                </a:lnTo>
                <a:lnTo>
                  <a:pt x="4256" y="9978"/>
                </a:lnTo>
                <a:lnTo>
                  <a:pt x="4439" y="10162"/>
                </a:lnTo>
                <a:lnTo>
                  <a:pt x="4623" y="10308"/>
                </a:lnTo>
                <a:lnTo>
                  <a:pt x="4843" y="10382"/>
                </a:lnTo>
                <a:lnTo>
                  <a:pt x="5026" y="10455"/>
                </a:lnTo>
                <a:lnTo>
                  <a:pt x="5246" y="10492"/>
                </a:lnTo>
                <a:lnTo>
                  <a:pt x="5466" y="10492"/>
                </a:lnTo>
                <a:lnTo>
                  <a:pt x="5723" y="10455"/>
                </a:lnTo>
                <a:lnTo>
                  <a:pt x="5907" y="10345"/>
                </a:lnTo>
                <a:lnTo>
                  <a:pt x="6090" y="10235"/>
                </a:lnTo>
                <a:lnTo>
                  <a:pt x="6237" y="10052"/>
                </a:lnTo>
                <a:lnTo>
                  <a:pt x="6347" y="9868"/>
                </a:lnTo>
                <a:lnTo>
                  <a:pt x="6384" y="9575"/>
                </a:lnTo>
                <a:lnTo>
                  <a:pt x="6310" y="9355"/>
                </a:lnTo>
                <a:lnTo>
                  <a:pt x="6200" y="9134"/>
                </a:lnTo>
                <a:lnTo>
                  <a:pt x="6017" y="8951"/>
                </a:lnTo>
                <a:lnTo>
                  <a:pt x="6310" y="8658"/>
                </a:lnTo>
                <a:lnTo>
                  <a:pt x="6420" y="8548"/>
                </a:lnTo>
                <a:lnTo>
                  <a:pt x="6567" y="8401"/>
                </a:lnTo>
                <a:lnTo>
                  <a:pt x="6567" y="8327"/>
                </a:lnTo>
                <a:lnTo>
                  <a:pt x="6567" y="8254"/>
                </a:lnTo>
                <a:lnTo>
                  <a:pt x="6530" y="8217"/>
                </a:lnTo>
                <a:lnTo>
                  <a:pt x="6494" y="8181"/>
                </a:lnTo>
                <a:lnTo>
                  <a:pt x="6384" y="8071"/>
                </a:lnTo>
                <a:lnTo>
                  <a:pt x="6347" y="8034"/>
                </a:lnTo>
                <a:close/>
                <a:moveTo>
                  <a:pt x="19992" y="10418"/>
                </a:moveTo>
                <a:lnTo>
                  <a:pt x="20139" y="10492"/>
                </a:lnTo>
                <a:lnTo>
                  <a:pt x="20139" y="10602"/>
                </a:lnTo>
                <a:lnTo>
                  <a:pt x="20176" y="10638"/>
                </a:lnTo>
                <a:lnTo>
                  <a:pt x="20213" y="10638"/>
                </a:lnTo>
                <a:lnTo>
                  <a:pt x="20249" y="10602"/>
                </a:lnTo>
                <a:lnTo>
                  <a:pt x="20286" y="10785"/>
                </a:lnTo>
                <a:lnTo>
                  <a:pt x="20286" y="11042"/>
                </a:lnTo>
                <a:lnTo>
                  <a:pt x="20286" y="11189"/>
                </a:lnTo>
                <a:lnTo>
                  <a:pt x="20213" y="11372"/>
                </a:lnTo>
                <a:lnTo>
                  <a:pt x="20139" y="11519"/>
                </a:lnTo>
                <a:lnTo>
                  <a:pt x="20066" y="11665"/>
                </a:lnTo>
                <a:lnTo>
                  <a:pt x="19956" y="11812"/>
                </a:lnTo>
                <a:lnTo>
                  <a:pt x="19809" y="11886"/>
                </a:lnTo>
                <a:lnTo>
                  <a:pt x="19662" y="11959"/>
                </a:lnTo>
                <a:lnTo>
                  <a:pt x="19479" y="11959"/>
                </a:lnTo>
                <a:lnTo>
                  <a:pt x="19442" y="11886"/>
                </a:lnTo>
                <a:lnTo>
                  <a:pt x="19222" y="11776"/>
                </a:lnTo>
                <a:lnTo>
                  <a:pt x="19626" y="11702"/>
                </a:lnTo>
                <a:lnTo>
                  <a:pt x="19662" y="11665"/>
                </a:lnTo>
                <a:lnTo>
                  <a:pt x="19736" y="11629"/>
                </a:lnTo>
                <a:lnTo>
                  <a:pt x="19736" y="11482"/>
                </a:lnTo>
                <a:lnTo>
                  <a:pt x="19699" y="11372"/>
                </a:lnTo>
                <a:lnTo>
                  <a:pt x="19626" y="11335"/>
                </a:lnTo>
                <a:lnTo>
                  <a:pt x="19406" y="11335"/>
                </a:lnTo>
                <a:lnTo>
                  <a:pt x="19662" y="11152"/>
                </a:lnTo>
                <a:lnTo>
                  <a:pt x="19736" y="11115"/>
                </a:lnTo>
                <a:lnTo>
                  <a:pt x="19736" y="11042"/>
                </a:lnTo>
                <a:lnTo>
                  <a:pt x="19736" y="10969"/>
                </a:lnTo>
                <a:lnTo>
                  <a:pt x="19736" y="10932"/>
                </a:lnTo>
                <a:lnTo>
                  <a:pt x="19699" y="10858"/>
                </a:lnTo>
                <a:lnTo>
                  <a:pt x="19626" y="10822"/>
                </a:lnTo>
                <a:lnTo>
                  <a:pt x="19552" y="10822"/>
                </a:lnTo>
                <a:lnTo>
                  <a:pt x="19479" y="10858"/>
                </a:lnTo>
                <a:lnTo>
                  <a:pt x="19332" y="10895"/>
                </a:lnTo>
                <a:lnTo>
                  <a:pt x="19185" y="10932"/>
                </a:lnTo>
                <a:lnTo>
                  <a:pt x="19185" y="10932"/>
                </a:lnTo>
                <a:lnTo>
                  <a:pt x="19626" y="10748"/>
                </a:lnTo>
                <a:lnTo>
                  <a:pt x="19662" y="10712"/>
                </a:lnTo>
                <a:lnTo>
                  <a:pt x="19662" y="10675"/>
                </a:lnTo>
                <a:lnTo>
                  <a:pt x="19626" y="10638"/>
                </a:lnTo>
                <a:lnTo>
                  <a:pt x="19479" y="10602"/>
                </a:lnTo>
                <a:lnTo>
                  <a:pt x="19295" y="10602"/>
                </a:lnTo>
                <a:lnTo>
                  <a:pt x="19369" y="10565"/>
                </a:lnTo>
                <a:lnTo>
                  <a:pt x="19589" y="10455"/>
                </a:lnTo>
                <a:lnTo>
                  <a:pt x="19772" y="10418"/>
                </a:lnTo>
                <a:close/>
                <a:moveTo>
                  <a:pt x="16691" y="13390"/>
                </a:moveTo>
                <a:lnTo>
                  <a:pt x="16801" y="13463"/>
                </a:lnTo>
                <a:lnTo>
                  <a:pt x="16874" y="13536"/>
                </a:lnTo>
                <a:lnTo>
                  <a:pt x="16728" y="13646"/>
                </a:lnTo>
                <a:lnTo>
                  <a:pt x="16581" y="13756"/>
                </a:lnTo>
                <a:lnTo>
                  <a:pt x="16434" y="13903"/>
                </a:lnTo>
                <a:lnTo>
                  <a:pt x="16361" y="14050"/>
                </a:lnTo>
                <a:lnTo>
                  <a:pt x="16104" y="14013"/>
                </a:lnTo>
                <a:lnTo>
                  <a:pt x="16068" y="13976"/>
                </a:lnTo>
                <a:lnTo>
                  <a:pt x="16691" y="13390"/>
                </a:lnTo>
                <a:close/>
                <a:moveTo>
                  <a:pt x="16654" y="11959"/>
                </a:moveTo>
                <a:lnTo>
                  <a:pt x="17058" y="12326"/>
                </a:lnTo>
                <a:lnTo>
                  <a:pt x="17278" y="12546"/>
                </a:lnTo>
                <a:lnTo>
                  <a:pt x="17498" y="12803"/>
                </a:lnTo>
                <a:lnTo>
                  <a:pt x="17681" y="13059"/>
                </a:lnTo>
                <a:lnTo>
                  <a:pt x="17755" y="13169"/>
                </a:lnTo>
                <a:lnTo>
                  <a:pt x="17792" y="13279"/>
                </a:lnTo>
                <a:lnTo>
                  <a:pt x="17792" y="13426"/>
                </a:lnTo>
                <a:lnTo>
                  <a:pt x="17755" y="13536"/>
                </a:lnTo>
                <a:lnTo>
                  <a:pt x="17718" y="13646"/>
                </a:lnTo>
                <a:lnTo>
                  <a:pt x="17608" y="13756"/>
                </a:lnTo>
                <a:lnTo>
                  <a:pt x="17498" y="13866"/>
                </a:lnTo>
                <a:lnTo>
                  <a:pt x="17351" y="13940"/>
                </a:lnTo>
                <a:lnTo>
                  <a:pt x="17278" y="13866"/>
                </a:lnTo>
                <a:lnTo>
                  <a:pt x="17168" y="13866"/>
                </a:lnTo>
                <a:lnTo>
                  <a:pt x="17095" y="13903"/>
                </a:lnTo>
                <a:lnTo>
                  <a:pt x="17058" y="13940"/>
                </a:lnTo>
                <a:lnTo>
                  <a:pt x="17021" y="13940"/>
                </a:lnTo>
                <a:lnTo>
                  <a:pt x="16948" y="13976"/>
                </a:lnTo>
                <a:lnTo>
                  <a:pt x="16911" y="14050"/>
                </a:lnTo>
                <a:lnTo>
                  <a:pt x="16874" y="14050"/>
                </a:lnTo>
                <a:lnTo>
                  <a:pt x="16948" y="13940"/>
                </a:lnTo>
                <a:lnTo>
                  <a:pt x="17095" y="13793"/>
                </a:lnTo>
                <a:lnTo>
                  <a:pt x="17168" y="13683"/>
                </a:lnTo>
                <a:lnTo>
                  <a:pt x="17205" y="13573"/>
                </a:lnTo>
                <a:lnTo>
                  <a:pt x="17168" y="13500"/>
                </a:lnTo>
                <a:lnTo>
                  <a:pt x="17131" y="13426"/>
                </a:lnTo>
                <a:lnTo>
                  <a:pt x="17021" y="13316"/>
                </a:lnTo>
                <a:lnTo>
                  <a:pt x="16874" y="13206"/>
                </a:lnTo>
                <a:lnTo>
                  <a:pt x="16691" y="13169"/>
                </a:lnTo>
                <a:lnTo>
                  <a:pt x="16618" y="13169"/>
                </a:lnTo>
                <a:lnTo>
                  <a:pt x="16581" y="13206"/>
                </a:lnTo>
                <a:lnTo>
                  <a:pt x="15627" y="13793"/>
                </a:lnTo>
                <a:lnTo>
                  <a:pt x="15517" y="13756"/>
                </a:lnTo>
                <a:lnTo>
                  <a:pt x="15407" y="13646"/>
                </a:lnTo>
                <a:lnTo>
                  <a:pt x="15884" y="13353"/>
                </a:lnTo>
                <a:lnTo>
                  <a:pt x="16361" y="13096"/>
                </a:lnTo>
                <a:lnTo>
                  <a:pt x="16398" y="13023"/>
                </a:lnTo>
                <a:lnTo>
                  <a:pt x="16398" y="12986"/>
                </a:lnTo>
                <a:lnTo>
                  <a:pt x="16361" y="12913"/>
                </a:lnTo>
                <a:lnTo>
                  <a:pt x="16288" y="12913"/>
                </a:lnTo>
                <a:lnTo>
                  <a:pt x="15994" y="12949"/>
                </a:lnTo>
                <a:lnTo>
                  <a:pt x="15701" y="13059"/>
                </a:lnTo>
                <a:lnTo>
                  <a:pt x="15407" y="13169"/>
                </a:lnTo>
                <a:lnTo>
                  <a:pt x="15150" y="13279"/>
                </a:lnTo>
                <a:lnTo>
                  <a:pt x="15040" y="13023"/>
                </a:lnTo>
                <a:lnTo>
                  <a:pt x="15077" y="12986"/>
                </a:lnTo>
                <a:lnTo>
                  <a:pt x="16068" y="12399"/>
                </a:lnTo>
                <a:lnTo>
                  <a:pt x="16104" y="12362"/>
                </a:lnTo>
                <a:lnTo>
                  <a:pt x="16104" y="12326"/>
                </a:lnTo>
                <a:lnTo>
                  <a:pt x="16068" y="12289"/>
                </a:lnTo>
                <a:lnTo>
                  <a:pt x="15994" y="12252"/>
                </a:lnTo>
                <a:lnTo>
                  <a:pt x="15554" y="12362"/>
                </a:lnTo>
                <a:lnTo>
                  <a:pt x="15150" y="12472"/>
                </a:lnTo>
                <a:lnTo>
                  <a:pt x="15150" y="12472"/>
                </a:lnTo>
                <a:lnTo>
                  <a:pt x="15297" y="12326"/>
                </a:lnTo>
                <a:lnTo>
                  <a:pt x="15517" y="12179"/>
                </a:lnTo>
                <a:lnTo>
                  <a:pt x="15737" y="12069"/>
                </a:lnTo>
                <a:lnTo>
                  <a:pt x="15994" y="11996"/>
                </a:lnTo>
                <a:lnTo>
                  <a:pt x="16324" y="11959"/>
                </a:lnTo>
                <a:close/>
                <a:moveTo>
                  <a:pt x="14857" y="6310"/>
                </a:moveTo>
                <a:lnTo>
                  <a:pt x="14600" y="6347"/>
                </a:lnTo>
                <a:lnTo>
                  <a:pt x="14380" y="6383"/>
                </a:lnTo>
                <a:lnTo>
                  <a:pt x="14197" y="6457"/>
                </a:lnTo>
                <a:lnTo>
                  <a:pt x="13793" y="6677"/>
                </a:lnTo>
                <a:lnTo>
                  <a:pt x="13426" y="6970"/>
                </a:lnTo>
                <a:lnTo>
                  <a:pt x="13243" y="7154"/>
                </a:lnTo>
                <a:lnTo>
                  <a:pt x="12950" y="7190"/>
                </a:lnTo>
                <a:lnTo>
                  <a:pt x="12840" y="7227"/>
                </a:lnTo>
                <a:lnTo>
                  <a:pt x="12803" y="7300"/>
                </a:lnTo>
                <a:lnTo>
                  <a:pt x="12766" y="7374"/>
                </a:lnTo>
                <a:lnTo>
                  <a:pt x="12766" y="7447"/>
                </a:lnTo>
                <a:lnTo>
                  <a:pt x="11042" y="7631"/>
                </a:lnTo>
                <a:lnTo>
                  <a:pt x="10052" y="7667"/>
                </a:lnTo>
                <a:lnTo>
                  <a:pt x="9575" y="7704"/>
                </a:lnTo>
                <a:lnTo>
                  <a:pt x="9098" y="7741"/>
                </a:lnTo>
                <a:lnTo>
                  <a:pt x="9025" y="7777"/>
                </a:lnTo>
                <a:lnTo>
                  <a:pt x="8988" y="7814"/>
                </a:lnTo>
                <a:lnTo>
                  <a:pt x="8951" y="7924"/>
                </a:lnTo>
                <a:lnTo>
                  <a:pt x="9025" y="8034"/>
                </a:lnTo>
                <a:lnTo>
                  <a:pt x="9061" y="8071"/>
                </a:lnTo>
                <a:lnTo>
                  <a:pt x="9135" y="8107"/>
                </a:lnTo>
                <a:lnTo>
                  <a:pt x="9612" y="8144"/>
                </a:lnTo>
                <a:lnTo>
                  <a:pt x="10125" y="8144"/>
                </a:lnTo>
                <a:lnTo>
                  <a:pt x="11152" y="8071"/>
                </a:lnTo>
                <a:lnTo>
                  <a:pt x="11922" y="8034"/>
                </a:lnTo>
                <a:lnTo>
                  <a:pt x="12693" y="7961"/>
                </a:lnTo>
                <a:lnTo>
                  <a:pt x="12546" y="8254"/>
                </a:lnTo>
                <a:lnTo>
                  <a:pt x="12473" y="8438"/>
                </a:lnTo>
                <a:lnTo>
                  <a:pt x="12473" y="8584"/>
                </a:lnTo>
                <a:lnTo>
                  <a:pt x="12509" y="8914"/>
                </a:lnTo>
                <a:lnTo>
                  <a:pt x="12363" y="9024"/>
                </a:lnTo>
                <a:lnTo>
                  <a:pt x="12253" y="9134"/>
                </a:lnTo>
                <a:lnTo>
                  <a:pt x="12253" y="9245"/>
                </a:lnTo>
                <a:lnTo>
                  <a:pt x="12289" y="9355"/>
                </a:lnTo>
                <a:lnTo>
                  <a:pt x="12399" y="9428"/>
                </a:lnTo>
                <a:lnTo>
                  <a:pt x="12546" y="9465"/>
                </a:lnTo>
                <a:lnTo>
                  <a:pt x="12693" y="9465"/>
                </a:lnTo>
                <a:lnTo>
                  <a:pt x="12803" y="9685"/>
                </a:lnTo>
                <a:lnTo>
                  <a:pt x="12950" y="9868"/>
                </a:lnTo>
                <a:lnTo>
                  <a:pt x="13096" y="10052"/>
                </a:lnTo>
                <a:lnTo>
                  <a:pt x="13243" y="10198"/>
                </a:lnTo>
                <a:lnTo>
                  <a:pt x="13426" y="10308"/>
                </a:lnTo>
                <a:lnTo>
                  <a:pt x="13647" y="10418"/>
                </a:lnTo>
                <a:lnTo>
                  <a:pt x="13867" y="10455"/>
                </a:lnTo>
                <a:lnTo>
                  <a:pt x="14087" y="10492"/>
                </a:lnTo>
                <a:lnTo>
                  <a:pt x="14233" y="10492"/>
                </a:lnTo>
                <a:lnTo>
                  <a:pt x="14600" y="10418"/>
                </a:lnTo>
                <a:lnTo>
                  <a:pt x="14967" y="10345"/>
                </a:lnTo>
                <a:lnTo>
                  <a:pt x="14930" y="10455"/>
                </a:lnTo>
                <a:lnTo>
                  <a:pt x="14930" y="10602"/>
                </a:lnTo>
                <a:lnTo>
                  <a:pt x="15004" y="10895"/>
                </a:lnTo>
                <a:lnTo>
                  <a:pt x="15077" y="11079"/>
                </a:lnTo>
                <a:lnTo>
                  <a:pt x="15150" y="11299"/>
                </a:lnTo>
                <a:lnTo>
                  <a:pt x="15297" y="11482"/>
                </a:lnTo>
                <a:lnTo>
                  <a:pt x="15481" y="11629"/>
                </a:lnTo>
                <a:lnTo>
                  <a:pt x="15481" y="11665"/>
                </a:lnTo>
                <a:lnTo>
                  <a:pt x="15261" y="11739"/>
                </a:lnTo>
                <a:lnTo>
                  <a:pt x="15077" y="11886"/>
                </a:lnTo>
                <a:lnTo>
                  <a:pt x="14894" y="11996"/>
                </a:lnTo>
                <a:lnTo>
                  <a:pt x="14784" y="12142"/>
                </a:lnTo>
                <a:lnTo>
                  <a:pt x="14674" y="12326"/>
                </a:lnTo>
                <a:lnTo>
                  <a:pt x="14600" y="12509"/>
                </a:lnTo>
                <a:lnTo>
                  <a:pt x="14564" y="12693"/>
                </a:lnTo>
                <a:lnTo>
                  <a:pt x="14527" y="12876"/>
                </a:lnTo>
                <a:lnTo>
                  <a:pt x="14527" y="12986"/>
                </a:lnTo>
                <a:lnTo>
                  <a:pt x="14527" y="13059"/>
                </a:lnTo>
                <a:lnTo>
                  <a:pt x="14600" y="13353"/>
                </a:lnTo>
                <a:lnTo>
                  <a:pt x="14747" y="13610"/>
                </a:lnTo>
                <a:lnTo>
                  <a:pt x="14747" y="13720"/>
                </a:lnTo>
                <a:lnTo>
                  <a:pt x="14784" y="13830"/>
                </a:lnTo>
                <a:lnTo>
                  <a:pt x="14930" y="13903"/>
                </a:lnTo>
                <a:lnTo>
                  <a:pt x="15004" y="13976"/>
                </a:lnTo>
                <a:lnTo>
                  <a:pt x="15297" y="14197"/>
                </a:lnTo>
                <a:lnTo>
                  <a:pt x="15627" y="14380"/>
                </a:lnTo>
                <a:lnTo>
                  <a:pt x="15994" y="14527"/>
                </a:lnTo>
                <a:lnTo>
                  <a:pt x="16398" y="14600"/>
                </a:lnTo>
                <a:lnTo>
                  <a:pt x="16801" y="14600"/>
                </a:lnTo>
                <a:lnTo>
                  <a:pt x="17205" y="14527"/>
                </a:lnTo>
                <a:lnTo>
                  <a:pt x="17571" y="14417"/>
                </a:lnTo>
                <a:lnTo>
                  <a:pt x="17902" y="14233"/>
                </a:lnTo>
                <a:lnTo>
                  <a:pt x="18122" y="14013"/>
                </a:lnTo>
                <a:lnTo>
                  <a:pt x="18268" y="13793"/>
                </a:lnTo>
                <a:lnTo>
                  <a:pt x="18305" y="13536"/>
                </a:lnTo>
                <a:lnTo>
                  <a:pt x="18305" y="13316"/>
                </a:lnTo>
                <a:lnTo>
                  <a:pt x="18232" y="13059"/>
                </a:lnTo>
                <a:lnTo>
                  <a:pt x="18122" y="12803"/>
                </a:lnTo>
                <a:lnTo>
                  <a:pt x="17975" y="12546"/>
                </a:lnTo>
                <a:lnTo>
                  <a:pt x="17792" y="12326"/>
                </a:lnTo>
                <a:lnTo>
                  <a:pt x="17902" y="12289"/>
                </a:lnTo>
                <a:lnTo>
                  <a:pt x="18232" y="12106"/>
                </a:lnTo>
                <a:lnTo>
                  <a:pt x="18599" y="11849"/>
                </a:lnTo>
                <a:lnTo>
                  <a:pt x="18709" y="12032"/>
                </a:lnTo>
                <a:lnTo>
                  <a:pt x="18855" y="12179"/>
                </a:lnTo>
                <a:lnTo>
                  <a:pt x="19002" y="12289"/>
                </a:lnTo>
                <a:lnTo>
                  <a:pt x="19149" y="12362"/>
                </a:lnTo>
                <a:lnTo>
                  <a:pt x="19406" y="12436"/>
                </a:lnTo>
                <a:lnTo>
                  <a:pt x="19662" y="12399"/>
                </a:lnTo>
                <a:lnTo>
                  <a:pt x="19919" y="12326"/>
                </a:lnTo>
                <a:lnTo>
                  <a:pt x="20139" y="12179"/>
                </a:lnTo>
                <a:lnTo>
                  <a:pt x="20359" y="11996"/>
                </a:lnTo>
                <a:lnTo>
                  <a:pt x="20543" y="11776"/>
                </a:lnTo>
                <a:lnTo>
                  <a:pt x="20653" y="11519"/>
                </a:lnTo>
                <a:lnTo>
                  <a:pt x="20726" y="11225"/>
                </a:lnTo>
                <a:lnTo>
                  <a:pt x="20799" y="10858"/>
                </a:lnTo>
                <a:lnTo>
                  <a:pt x="20763" y="10675"/>
                </a:lnTo>
                <a:lnTo>
                  <a:pt x="20726" y="10528"/>
                </a:lnTo>
                <a:lnTo>
                  <a:pt x="20689" y="10382"/>
                </a:lnTo>
                <a:lnTo>
                  <a:pt x="20579" y="10272"/>
                </a:lnTo>
                <a:lnTo>
                  <a:pt x="20359" y="10088"/>
                </a:lnTo>
                <a:lnTo>
                  <a:pt x="20066" y="9978"/>
                </a:lnTo>
                <a:lnTo>
                  <a:pt x="19919" y="9941"/>
                </a:lnTo>
                <a:lnTo>
                  <a:pt x="19626" y="9941"/>
                </a:lnTo>
                <a:lnTo>
                  <a:pt x="19516" y="10015"/>
                </a:lnTo>
                <a:lnTo>
                  <a:pt x="19479" y="10088"/>
                </a:lnTo>
                <a:lnTo>
                  <a:pt x="19185" y="10198"/>
                </a:lnTo>
                <a:lnTo>
                  <a:pt x="18929" y="10308"/>
                </a:lnTo>
                <a:lnTo>
                  <a:pt x="18819" y="10418"/>
                </a:lnTo>
                <a:lnTo>
                  <a:pt x="18672" y="10528"/>
                </a:lnTo>
                <a:lnTo>
                  <a:pt x="18599" y="10675"/>
                </a:lnTo>
                <a:lnTo>
                  <a:pt x="18525" y="10822"/>
                </a:lnTo>
                <a:lnTo>
                  <a:pt x="18452" y="11115"/>
                </a:lnTo>
                <a:lnTo>
                  <a:pt x="18452" y="11409"/>
                </a:lnTo>
                <a:lnTo>
                  <a:pt x="18048" y="11702"/>
                </a:lnTo>
                <a:lnTo>
                  <a:pt x="17645" y="11996"/>
                </a:lnTo>
                <a:lnTo>
                  <a:pt x="17608" y="12032"/>
                </a:lnTo>
                <a:lnTo>
                  <a:pt x="17608" y="12106"/>
                </a:lnTo>
                <a:lnTo>
                  <a:pt x="17241" y="11776"/>
                </a:lnTo>
                <a:lnTo>
                  <a:pt x="16911" y="11519"/>
                </a:lnTo>
                <a:lnTo>
                  <a:pt x="16838" y="11482"/>
                </a:lnTo>
                <a:lnTo>
                  <a:pt x="16691" y="11482"/>
                </a:lnTo>
                <a:lnTo>
                  <a:pt x="16654" y="11555"/>
                </a:lnTo>
                <a:lnTo>
                  <a:pt x="16434" y="11519"/>
                </a:lnTo>
                <a:lnTo>
                  <a:pt x="16214" y="11519"/>
                </a:lnTo>
                <a:lnTo>
                  <a:pt x="15774" y="11555"/>
                </a:lnTo>
                <a:lnTo>
                  <a:pt x="15811" y="11445"/>
                </a:lnTo>
                <a:lnTo>
                  <a:pt x="15774" y="11335"/>
                </a:lnTo>
                <a:lnTo>
                  <a:pt x="15664" y="11152"/>
                </a:lnTo>
                <a:lnTo>
                  <a:pt x="15554" y="11005"/>
                </a:lnTo>
                <a:lnTo>
                  <a:pt x="15444" y="10822"/>
                </a:lnTo>
                <a:lnTo>
                  <a:pt x="15371" y="10602"/>
                </a:lnTo>
                <a:lnTo>
                  <a:pt x="15334" y="10418"/>
                </a:lnTo>
                <a:lnTo>
                  <a:pt x="15297" y="10308"/>
                </a:lnTo>
                <a:lnTo>
                  <a:pt x="15224" y="10235"/>
                </a:lnTo>
                <a:lnTo>
                  <a:pt x="15627" y="10015"/>
                </a:lnTo>
                <a:lnTo>
                  <a:pt x="16031" y="9758"/>
                </a:lnTo>
                <a:lnTo>
                  <a:pt x="16361" y="9428"/>
                </a:lnTo>
                <a:lnTo>
                  <a:pt x="16471" y="9281"/>
                </a:lnTo>
                <a:lnTo>
                  <a:pt x="16581" y="9098"/>
                </a:lnTo>
                <a:lnTo>
                  <a:pt x="16654" y="8878"/>
                </a:lnTo>
                <a:lnTo>
                  <a:pt x="16691" y="8621"/>
                </a:lnTo>
                <a:lnTo>
                  <a:pt x="16691" y="8364"/>
                </a:lnTo>
                <a:lnTo>
                  <a:pt x="16691" y="8107"/>
                </a:lnTo>
                <a:lnTo>
                  <a:pt x="16581" y="7631"/>
                </a:lnTo>
                <a:lnTo>
                  <a:pt x="16398" y="7190"/>
                </a:lnTo>
                <a:lnTo>
                  <a:pt x="16251" y="6897"/>
                </a:lnTo>
                <a:lnTo>
                  <a:pt x="16031" y="6640"/>
                </a:lnTo>
                <a:lnTo>
                  <a:pt x="15884" y="6530"/>
                </a:lnTo>
                <a:lnTo>
                  <a:pt x="15737" y="6457"/>
                </a:lnTo>
                <a:lnTo>
                  <a:pt x="15591" y="6420"/>
                </a:lnTo>
                <a:lnTo>
                  <a:pt x="15407" y="6383"/>
                </a:lnTo>
                <a:lnTo>
                  <a:pt x="15077" y="631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313" name="Google Shape;313;p17"/>
          <p:cNvSpPr/>
          <p:nvPr/>
        </p:nvSpPr>
        <p:spPr>
          <a:xfrm>
            <a:off x="3251978" y="4029277"/>
            <a:ext cx="388118" cy="408938"/>
          </a:xfrm>
          <a:custGeom>
            <a:avLst/>
            <a:gdLst/>
            <a:ahLst/>
            <a:cxnLst/>
            <a:rect l="l" t="t" r="r" b="b"/>
            <a:pathLst>
              <a:path w="13683" h="14417" extrusionOk="0">
                <a:moveTo>
                  <a:pt x="9281" y="2311"/>
                </a:moveTo>
                <a:lnTo>
                  <a:pt x="9170" y="2385"/>
                </a:lnTo>
                <a:lnTo>
                  <a:pt x="9134" y="2495"/>
                </a:lnTo>
                <a:lnTo>
                  <a:pt x="9097" y="2568"/>
                </a:lnTo>
                <a:lnTo>
                  <a:pt x="9097" y="2678"/>
                </a:lnTo>
                <a:lnTo>
                  <a:pt x="9134" y="2862"/>
                </a:lnTo>
                <a:lnTo>
                  <a:pt x="9207" y="3082"/>
                </a:lnTo>
                <a:lnTo>
                  <a:pt x="9464" y="3742"/>
                </a:lnTo>
                <a:lnTo>
                  <a:pt x="9721" y="4402"/>
                </a:lnTo>
                <a:lnTo>
                  <a:pt x="9647" y="4439"/>
                </a:lnTo>
                <a:lnTo>
                  <a:pt x="9060" y="5283"/>
                </a:lnTo>
                <a:lnTo>
                  <a:pt x="8804" y="5649"/>
                </a:lnTo>
                <a:lnTo>
                  <a:pt x="8694" y="5833"/>
                </a:lnTo>
                <a:lnTo>
                  <a:pt x="8657" y="5943"/>
                </a:lnTo>
                <a:lnTo>
                  <a:pt x="8694" y="6053"/>
                </a:lnTo>
                <a:lnTo>
                  <a:pt x="8804" y="6016"/>
                </a:lnTo>
                <a:lnTo>
                  <a:pt x="8877" y="5980"/>
                </a:lnTo>
                <a:lnTo>
                  <a:pt x="9024" y="5833"/>
                </a:lnTo>
                <a:lnTo>
                  <a:pt x="9281" y="5503"/>
                </a:lnTo>
                <a:lnTo>
                  <a:pt x="9941" y="4659"/>
                </a:lnTo>
                <a:lnTo>
                  <a:pt x="10014" y="4659"/>
                </a:lnTo>
                <a:lnTo>
                  <a:pt x="10124" y="4622"/>
                </a:lnTo>
                <a:lnTo>
                  <a:pt x="10161" y="4549"/>
                </a:lnTo>
                <a:lnTo>
                  <a:pt x="10161" y="4439"/>
                </a:lnTo>
                <a:lnTo>
                  <a:pt x="9684" y="3229"/>
                </a:lnTo>
                <a:lnTo>
                  <a:pt x="9427" y="2715"/>
                </a:lnTo>
                <a:lnTo>
                  <a:pt x="9354" y="2532"/>
                </a:lnTo>
                <a:lnTo>
                  <a:pt x="9317" y="2422"/>
                </a:lnTo>
                <a:lnTo>
                  <a:pt x="9317" y="2348"/>
                </a:lnTo>
                <a:lnTo>
                  <a:pt x="9317" y="2311"/>
                </a:lnTo>
                <a:close/>
                <a:moveTo>
                  <a:pt x="8694" y="1615"/>
                </a:moveTo>
                <a:lnTo>
                  <a:pt x="8767" y="1798"/>
                </a:lnTo>
                <a:lnTo>
                  <a:pt x="8804" y="1908"/>
                </a:lnTo>
                <a:lnTo>
                  <a:pt x="8914" y="1981"/>
                </a:lnTo>
                <a:lnTo>
                  <a:pt x="9024" y="2055"/>
                </a:lnTo>
                <a:lnTo>
                  <a:pt x="9170" y="2018"/>
                </a:lnTo>
                <a:lnTo>
                  <a:pt x="9391" y="1908"/>
                </a:lnTo>
                <a:lnTo>
                  <a:pt x="9611" y="1725"/>
                </a:lnTo>
                <a:lnTo>
                  <a:pt x="9867" y="2275"/>
                </a:lnTo>
                <a:lnTo>
                  <a:pt x="10161" y="2752"/>
                </a:lnTo>
                <a:lnTo>
                  <a:pt x="10454" y="3265"/>
                </a:lnTo>
                <a:lnTo>
                  <a:pt x="10674" y="3779"/>
                </a:lnTo>
                <a:lnTo>
                  <a:pt x="10528" y="3925"/>
                </a:lnTo>
                <a:lnTo>
                  <a:pt x="10381" y="4072"/>
                </a:lnTo>
                <a:lnTo>
                  <a:pt x="10271" y="4256"/>
                </a:lnTo>
                <a:lnTo>
                  <a:pt x="10234" y="4476"/>
                </a:lnTo>
                <a:lnTo>
                  <a:pt x="10271" y="4586"/>
                </a:lnTo>
                <a:lnTo>
                  <a:pt x="10344" y="4659"/>
                </a:lnTo>
                <a:lnTo>
                  <a:pt x="10344" y="4806"/>
                </a:lnTo>
                <a:lnTo>
                  <a:pt x="10381" y="4879"/>
                </a:lnTo>
                <a:lnTo>
                  <a:pt x="10491" y="4916"/>
                </a:lnTo>
                <a:lnTo>
                  <a:pt x="10491" y="4953"/>
                </a:lnTo>
                <a:lnTo>
                  <a:pt x="10344" y="5173"/>
                </a:lnTo>
                <a:lnTo>
                  <a:pt x="9977" y="5649"/>
                </a:lnTo>
                <a:lnTo>
                  <a:pt x="9647" y="6163"/>
                </a:lnTo>
                <a:lnTo>
                  <a:pt x="9501" y="6090"/>
                </a:lnTo>
                <a:lnTo>
                  <a:pt x="9317" y="6053"/>
                </a:lnTo>
                <a:lnTo>
                  <a:pt x="9134" y="6126"/>
                </a:lnTo>
                <a:lnTo>
                  <a:pt x="8950" y="6200"/>
                </a:lnTo>
                <a:lnTo>
                  <a:pt x="8840" y="6346"/>
                </a:lnTo>
                <a:lnTo>
                  <a:pt x="8730" y="6493"/>
                </a:lnTo>
                <a:lnTo>
                  <a:pt x="8327" y="6493"/>
                </a:lnTo>
                <a:lnTo>
                  <a:pt x="7556" y="6530"/>
                </a:lnTo>
                <a:lnTo>
                  <a:pt x="7520" y="6456"/>
                </a:lnTo>
                <a:lnTo>
                  <a:pt x="7410" y="6383"/>
                </a:lnTo>
                <a:lnTo>
                  <a:pt x="7080" y="6273"/>
                </a:lnTo>
                <a:lnTo>
                  <a:pt x="7043" y="6273"/>
                </a:lnTo>
                <a:lnTo>
                  <a:pt x="6970" y="6236"/>
                </a:lnTo>
                <a:lnTo>
                  <a:pt x="6786" y="6236"/>
                </a:lnTo>
                <a:lnTo>
                  <a:pt x="6639" y="6200"/>
                </a:lnTo>
                <a:lnTo>
                  <a:pt x="5832" y="5429"/>
                </a:lnTo>
                <a:lnTo>
                  <a:pt x="5246" y="4879"/>
                </a:lnTo>
                <a:lnTo>
                  <a:pt x="5319" y="4696"/>
                </a:lnTo>
                <a:lnTo>
                  <a:pt x="5319" y="4512"/>
                </a:lnTo>
                <a:lnTo>
                  <a:pt x="5282" y="4439"/>
                </a:lnTo>
                <a:lnTo>
                  <a:pt x="5246" y="4366"/>
                </a:lnTo>
                <a:lnTo>
                  <a:pt x="5099" y="4256"/>
                </a:lnTo>
                <a:lnTo>
                  <a:pt x="5282" y="3815"/>
                </a:lnTo>
                <a:lnTo>
                  <a:pt x="5796" y="2715"/>
                </a:lnTo>
                <a:lnTo>
                  <a:pt x="6126" y="2018"/>
                </a:lnTo>
                <a:lnTo>
                  <a:pt x="6273" y="2018"/>
                </a:lnTo>
                <a:lnTo>
                  <a:pt x="6419" y="1981"/>
                </a:lnTo>
                <a:lnTo>
                  <a:pt x="6566" y="1908"/>
                </a:lnTo>
                <a:lnTo>
                  <a:pt x="6713" y="1798"/>
                </a:lnTo>
                <a:lnTo>
                  <a:pt x="6823" y="1688"/>
                </a:lnTo>
                <a:lnTo>
                  <a:pt x="7483" y="1651"/>
                </a:lnTo>
                <a:lnTo>
                  <a:pt x="8694" y="1615"/>
                </a:lnTo>
                <a:close/>
                <a:moveTo>
                  <a:pt x="6823" y="6823"/>
                </a:moveTo>
                <a:lnTo>
                  <a:pt x="6933" y="6897"/>
                </a:lnTo>
                <a:lnTo>
                  <a:pt x="6749" y="6897"/>
                </a:lnTo>
                <a:lnTo>
                  <a:pt x="6713" y="6860"/>
                </a:lnTo>
                <a:lnTo>
                  <a:pt x="6823" y="6823"/>
                </a:lnTo>
                <a:close/>
                <a:moveTo>
                  <a:pt x="2714" y="5393"/>
                </a:moveTo>
                <a:lnTo>
                  <a:pt x="2641" y="5429"/>
                </a:lnTo>
                <a:lnTo>
                  <a:pt x="2531" y="5503"/>
                </a:lnTo>
                <a:lnTo>
                  <a:pt x="2458" y="5576"/>
                </a:lnTo>
                <a:lnTo>
                  <a:pt x="2274" y="5796"/>
                </a:lnTo>
                <a:lnTo>
                  <a:pt x="1981" y="6310"/>
                </a:lnTo>
                <a:lnTo>
                  <a:pt x="1651" y="6860"/>
                </a:lnTo>
                <a:lnTo>
                  <a:pt x="1504" y="7080"/>
                </a:lnTo>
                <a:lnTo>
                  <a:pt x="1431" y="7190"/>
                </a:lnTo>
                <a:lnTo>
                  <a:pt x="1394" y="7263"/>
                </a:lnTo>
                <a:lnTo>
                  <a:pt x="1394" y="7337"/>
                </a:lnTo>
                <a:lnTo>
                  <a:pt x="1321" y="7374"/>
                </a:lnTo>
                <a:lnTo>
                  <a:pt x="1321" y="7410"/>
                </a:lnTo>
                <a:lnTo>
                  <a:pt x="1321" y="7520"/>
                </a:lnTo>
                <a:lnTo>
                  <a:pt x="1394" y="7557"/>
                </a:lnTo>
                <a:lnTo>
                  <a:pt x="1504" y="7594"/>
                </a:lnTo>
                <a:lnTo>
                  <a:pt x="1614" y="7520"/>
                </a:lnTo>
                <a:lnTo>
                  <a:pt x="1724" y="7447"/>
                </a:lnTo>
                <a:lnTo>
                  <a:pt x="1834" y="7337"/>
                </a:lnTo>
                <a:lnTo>
                  <a:pt x="2018" y="7043"/>
                </a:lnTo>
                <a:lnTo>
                  <a:pt x="2128" y="6823"/>
                </a:lnTo>
                <a:lnTo>
                  <a:pt x="2568" y="6200"/>
                </a:lnTo>
                <a:lnTo>
                  <a:pt x="2751" y="5870"/>
                </a:lnTo>
                <a:lnTo>
                  <a:pt x="2861" y="5723"/>
                </a:lnTo>
                <a:lnTo>
                  <a:pt x="2861" y="5539"/>
                </a:lnTo>
                <a:lnTo>
                  <a:pt x="2861" y="5466"/>
                </a:lnTo>
                <a:lnTo>
                  <a:pt x="2788" y="5429"/>
                </a:lnTo>
                <a:lnTo>
                  <a:pt x="2714" y="5393"/>
                </a:lnTo>
                <a:close/>
                <a:moveTo>
                  <a:pt x="4072" y="4843"/>
                </a:moveTo>
                <a:lnTo>
                  <a:pt x="4182" y="5026"/>
                </a:lnTo>
                <a:lnTo>
                  <a:pt x="4328" y="5173"/>
                </a:lnTo>
                <a:lnTo>
                  <a:pt x="4475" y="5209"/>
                </a:lnTo>
                <a:lnTo>
                  <a:pt x="4622" y="5246"/>
                </a:lnTo>
                <a:lnTo>
                  <a:pt x="4769" y="5246"/>
                </a:lnTo>
                <a:lnTo>
                  <a:pt x="4915" y="5209"/>
                </a:lnTo>
                <a:lnTo>
                  <a:pt x="5319" y="5576"/>
                </a:lnTo>
                <a:lnTo>
                  <a:pt x="6163" y="6456"/>
                </a:lnTo>
                <a:lnTo>
                  <a:pt x="6126" y="6530"/>
                </a:lnTo>
                <a:lnTo>
                  <a:pt x="6089" y="6640"/>
                </a:lnTo>
                <a:lnTo>
                  <a:pt x="6126" y="6787"/>
                </a:lnTo>
                <a:lnTo>
                  <a:pt x="6163" y="6897"/>
                </a:lnTo>
                <a:lnTo>
                  <a:pt x="6236" y="7007"/>
                </a:lnTo>
                <a:lnTo>
                  <a:pt x="6236" y="7080"/>
                </a:lnTo>
                <a:lnTo>
                  <a:pt x="5942" y="7410"/>
                </a:lnTo>
                <a:lnTo>
                  <a:pt x="5686" y="7777"/>
                </a:lnTo>
                <a:lnTo>
                  <a:pt x="5172" y="8511"/>
                </a:lnTo>
                <a:lnTo>
                  <a:pt x="4695" y="9134"/>
                </a:lnTo>
                <a:lnTo>
                  <a:pt x="4585" y="9061"/>
                </a:lnTo>
                <a:lnTo>
                  <a:pt x="4439" y="9061"/>
                </a:lnTo>
                <a:lnTo>
                  <a:pt x="4255" y="9098"/>
                </a:lnTo>
                <a:lnTo>
                  <a:pt x="4108" y="9208"/>
                </a:lnTo>
                <a:lnTo>
                  <a:pt x="3998" y="9354"/>
                </a:lnTo>
                <a:lnTo>
                  <a:pt x="3925" y="9538"/>
                </a:lnTo>
                <a:lnTo>
                  <a:pt x="3595" y="9501"/>
                </a:lnTo>
                <a:lnTo>
                  <a:pt x="2825" y="9538"/>
                </a:lnTo>
                <a:lnTo>
                  <a:pt x="2788" y="9354"/>
                </a:lnTo>
                <a:lnTo>
                  <a:pt x="2678" y="9208"/>
                </a:lnTo>
                <a:lnTo>
                  <a:pt x="2531" y="9098"/>
                </a:lnTo>
                <a:lnTo>
                  <a:pt x="2384" y="9061"/>
                </a:lnTo>
                <a:lnTo>
                  <a:pt x="2238" y="9061"/>
                </a:lnTo>
                <a:lnTo>
                  <a:pt x="2054" y="9098"/>
                </a:lnTo>
                <a:lnTo>
                  <a:pt x="1577" y="8437"/>
                </a:lnTo>
                <a:lnTo>
                  <a:pt x="1394" y="8107"/>
                </a:lnTo>
                <a:lnTo>
                  <a:pt x="1137" y="7777"/>
                </a:lnTo>
                <a:lnTo>
                  <a:pt x="1211" y="7594"/>
                </a:lnTo>
                <a:lnTo>
                  <a:pt x="1247" y="7447"/>
                </a:lnTo>
                <a:lnTo>
                  <a:pt x="1211" y="7263"/>
                </a:lnTo>
                <a:lnTo>
                  <a:pt x="1174" y="7117"/>
                </a:lnTo>
                <a:lnTo>
                  <a:pt x="1064" y="7007"/>
                </a:lnTo>
                <a:lnTo>
                  <a:pt x="1101" y="6933"/>
                </a:lnTo>
                <a:lnTo>
                  <a:pt x="1174" y="6823"/>
                </a:lnTo>
                <a:lnTo>
                  <a:pt x="1247" y="6640"/>
                </a:lnTo>
                <a:lnTo>
                  <a:pt x="1614" y="5980"/>
                </a:lnTo>
                <a:lnTo>
                  <a:pt x="1944" y="5356"/>
                </a:lnTo>
                <a:lnTo>
                  <a:pt x="2164" y="5356"/>
                </a:lnTo>
                <a:lnTo>
                  <a:pt x="2384" y="5283"/>
                </a:lnTo>
                <a:lnTo>
                  <a:pt x="2531" y="5136"/>
                </a:lnTo>
                <a:lnTo>
                  <a:pt x="2604" y="5063"/>
                </a:lnTo>
                <a:lnTo>
                  <a:pt x="2641" y="4953"/>
                </a:lnTo>
                <a:lnTo>
                  <a:pt x="2678" y="4916"/>
                </a:lnTo>
                <a:lnTo>
                  <a:pt x="3118" y="4953"/>
                </a:lnTo>
                <a:lnTo>
                  <a:pt x="3705" y="4916"/>
                </a:lnTo>
                <a:lnTo>
                  <a:pt x="4072" y="4843"/>
                </a:lnTo>
                <a:close/>
                <a:moveTo>
                  <a:pt x="8877" y="7740"/>
                </a:moveTo>
                <a:lnTo>
                  <a:pt x="8877" y="7777"/>
                </a:lnTo>
                <a:lnTo>
                  <a:pt x="8877" y="7814"/>
                </a:lnTo>
                <a:lnTo>
                  <a:pt x="8914" y="7997"/>
                </a:lnTo>
                <a:lnTo>
                  <a:pt x="8914" y="8070"/>
                </a:lnTo>
                <a:lnTo>
                  <a:pt x="8950" y="8181"/>
                </a:lnTo>
                <a:lnTo>
                  <a:pt x="9391" y="8731"/>
                </a:lnTo>
                <a:lnTo>
                  <a:pt x="9794" y="9281"/>
                </a:lnTo>
                <a:lnTo>
                  <a:pt x="9941" y="9464"/>
                </a:lnTo>
                <a:lnTo>
                  <a:pt x="10014" y="9538"/>
                </a:lnTo>
                <a:lnTo>
                  <a:pt x="10124" y="9574"/>
                </a:lnTo>
                <a:lnTo>
                  <a:pt x="10234" y="9574"/>
                </a:lnTo>
                <a:lnTo>
                  <a:pt x="10308" y="9538"/>
                </a:lnTo>
                <a:lnTo>
                  <a:pt x="10381" y="9501"/>
                </a:lnTo>
                <a:lnTo>
                  <a:pt x="10418" y="9391"/>
                </a:lnTo>
                <a:lnTo>
                  <a:pt x="10418" y="9354"/>
                </a:lnTo>
                <a:lnTo>
                  <a:pt x="10418" y="9244"/>
                </a:lnTo>
                <a:lnTo>
                  <a:pt x="10381" y="9171"/>
                </a:lnTo>
                <a:lnTo>
                  <a:pt x="10308" y="9134"/>
                </a:lnTo>
                <a:lnTo>
                  <a:pt x="10198" y="9098"/>
                </a:lnTo>
                <a:lnTo>
                  <a:pt x="10088" y="8951"/>
                </a:lnTo>
                <a:lnTo>
                  <a:pt x="10014" y="8841"/>
                </a:lnTo>
                <a:lnTo>
                  <a:pt x="9647" y="8401"/>
                </a:lnTo>
                <a:lnTo>
                  <a:pt x="9281" y="7924"/>
                </a:lnTo>
                <a:lnTo>
                  <a:pt x="9207" y="7850"/>
                </a:lnTo>
                <a:lnTo>
                  <a:pt x="9134" y="7814"/>
                </a:lnTo>
                <a:lnTo>
                  <a:pt x="8950" y="7740"/>
                </a:lnTo>
                <a:close/>
                <a:moveTo>
                  <a:pt x="2128" y="9721"/>
                </a:moveTo>
                <a:lnTo>
                  <a:pt x="2054" y="9758"/>
                </a:lnTo>
                <a:lnTo>
                  <a:pt x="2054" y="9721"/>
                </a:lnTo>
                <a:close/>
                <a:moveTo>
                  <a:pt x="5612" y="9281"/>
                </a:moveTo>
                <a:lnTo>
                  <a:pt x="5576" y="9318"/>
                </a:lnTo>
                <a:lnTo>
                  <a:pt x="5576" y="9354"/>
                </a:lnTo>
                <a:lnTo>
                  <a:pt x="5576" y="9538"/>
                </a:lnTo>
                <a:lnTo>
                  <a:pt x="5649" y="9684"/>
                </a:lnTo>
                <a:lnTo>
                  <a:pt x="5796" y="9941"/>
                </a:lnTo>
                <a:lnTo>
                  <a:pt x="6163" y="10455"/>
                </a:lnTo>
                <a:lnTo>
                  <a:pt x="6456" y="10895"/>
                </a:lnTo>
                <a:lnTo>
                  <a:pt x="6603" y="11115"/>
                </a:lnTo>
                <a:lnTo>
                  <a:pt x="6823" y="11298"/>
                </a:lnTo>
                <a:lnTo>
                  <a:pt x="6860" y="11372"/>
                </a:lnTo>
                <a:lnTo>
                  <a:pt x="6970" y="11482"/>
                </a:lnTo>
                <a:lnTo>
                  <a:pt x="7043" y="11519"/>
                </a:lnTo>
                <a:lnTo>
                  <a:pt x="7116" y="11519"/>
                </a:lnTo>
                <a:lnTo>
                  <a:pt x="7190" y="11482"/>
                </a:lnTo>
                <a:lnTo>
                  <a:pt x="7226" y="11408"/>
                </a:lnTo>
                <a:lnTo>
                  <a:pt x="7263" y="11188"/>
                </a:lnTo>
                <a:lnTo>
                  <a:pt x="7226" y="11078"/>
                </a:lnTo>
                <a:lnTo>
                  <a:pt x="7153" y="10968"/>
                </a:lnTo>
                <a:lnTo>
                  <a:pt x="7080" y="10932"/>
                </a:lnTo>
                <a:lnTo>
                  <a:pt x="7006" y="10895"/>
                </a:lnTo>
                <a:lnTo>
                  <a:pt x="6933" y="10785"/>
                </a:lnTo>
                <a:lnTo>
                  <a:pt x="6860" y="10675"/>
                </a:lnTo>
                <a:lnTo>
                  <a:pt x="6713" y="10455"/>
                </a:lnTo>
                <a:lnTo>
                  <a:pt x="6273" y="9831"/>
                </a:lnTo>
                <a:lnTo>
                  <a:pt x="6016" y="9501"/>
                </a:lnTo>
                <a:lnTo>
                  <a:pt x="5869" y="9391"/>
                </a:lnTo>
                <a:lnTo>
                  <a:pt x="5722" y="9281"/>
                </a:lnTo>
                <a:close/>
                <a:moveTo>
                  <a:pt x="8730" y="6970"/>
                </a:moveTo>
                <a:lnTo>
                  <a:pt x="8804" y="7080"/>
                </a:lnTo>
                <a:lnTo>
                  <a:pt x="8914" y="7153"/>
                </a:lnTo>
                <a:lnTo>
                  <a:pt x="8987" y="7227"/>
                </a:lnTo>
                <a:lnTo>
                  <a:pt x="9097" y="7263"/>
                </a:lnTo>
                <a:lnTo>
                  <a:pt x="9391" y="7227"/>
                </a:lnTo>
                <a:lnTo>
                  <a:pt x="9501" y="7263"/>
                </a:lnTo>
                <a:lnTo>
                  <a:pt x="9574" y="7300"/>
                </a:lnTo>
                <a:lnTo>
                  <a:pt x="9721" y="7557"/>
                </a:lnTo>
                <a:lnTo>
                  <a:pt x="9867" y="7814"/>
                </a:lnTo>
                <a:lnTo>
                  <a:pt x="10234" y="8364"/>
                </a:lnTo>
                <a:lnTo>
                  <a:pt x="10711" y="9098"/>
                </a:lnTo>
                <a:lnTo>
                  <a:pt x="10638" y="9281"/>
                </a:lnTo>
                <a:lnTo>
                  <a:pt x="10601" y="9428"/>
                </a:lnTo>
                <a:lnTo>
                  <a:pt x="10564" y="9758"/>
                </a:lnTo>
                <a:lnTo>
                  <a:pt x="10528" y="9941"/>
                </a:lnTo>
                <a:lnTo>
                  <a:pt x="10528" y="10125"/>
                </a:lnTo>
                <a:lnTo>
                  <a:pt x="10528" y="10235"/>
                </a:lnTo>
                <a:lnTo>
                  <a:pt x="10564" y="10271"/>
                </a:lnTo>
                <a:lnTo>
                  <a:pt x="10344" y="10638"/>
                </a:lnTo>
                <a:lnTo>
                  <a:pt x="9794" y="11555"/>
                </a:lnTo>
                <a:lnTo>
                  <a:pt x="9684" y="11519"/>
                </a:lnTo>
                <a:lnTo>
                  <a:pt x="9537" y="11519"/>
                </a:lnTo>
                <a:lnTo>
                  <a:pt x="9391" y="11555"/>
                </a:lnTo>
                <a:lnTo>
                  <a:pt x="9281" y="11629"/>
                </a:lnTo>
                <a:lnTo>
                  <a:pt x="9170" y="11702"/>
                </a:lnTo>
                <a:lnTo>
                  <a:pt x="9097" y="11812"/>
                </a:lnTo>
                <a:lnTo>
                  <a:pt x="9024" y="11922"/>
                </a:lnTo>
                <a:lnTo>
                  <a:pt x="8987" y="12032"/>
                </a:lnTo>
                <a:lnTo>
                  <a:pt x="8400" y="12069"/>
                </a:lnTo>
                <a:lnTo>
                  <a:pt x="7483" y="12142"/>
                </a:lnTo>
                <a:lnTo>
                  <a:pt x="7006" y="12142"/>
                </a:lnTo>
                <a:lnTo>
                  <a:pt x="6970" y="11959"/>
                </a:lnTo>
                <a:lnTo>
                  <a:pt x="6823" y="11775"/>
                </a:lnTo>
                <a:lnTo>
                  <a:pt x="6749" y="11739"/>
                </a:lnTo>
                <a:lnTo>
                  <a:pt x="6676" y="11702"/>
                </a:lnTo>
                <a:lnTo>
                  <a:pt x="6493" y="11665"/>
                </a:lnTo>
                <a:lnTo>
                  <a:pt x="6419" y="11629"/>
                </a:lnTo>
                <a:lnTo>
                  <a:pt x="6346" y="11665"/>
                </a:lnTo>
                <a:lnTo>
                  <a:pt x="6273" y="11739"/>
                </a:lnTo>
                <a:lnTo>
                  <a:pt x="6199" y="11739"/>
                </a:lnTo>
                <a:lnTo>
                  <a:pt x="5979" y="11225"/>
                </a:lnTo>
                <a:lnTo>
                  <a:pt x="5722" y="10712"/>
                </a:lnTo>
                <a:lnTo>
                  <a:pt x="5466" y="10308"/>
                </a:lnTo>
                <a:lnTo>
                  <a:pt x="5172" y="9868"/>
                </a:lnTo>
                <a:lnTo>
                  <a:pt x="5209" y="9758"/>
                </a:lnTo>
                <a:lnTo>
                  <a:pt x="5246" y="9648"/>
                </a:lnTo>
                <a:lnTo>
                  <a:pt x="5246" y="9501"/>
                </a:lnTo>
                <a:lnTo>
                  <a:pt x="5209" y="9391"/>
                </a:lnTo>
                <a:lnTo>
                  <a:pt x="5135" y="9318"/>
                </a:lnTo>
                <a:lnTo>
                  <a:pt x="5099" y="9318"/>
                </a:lnTo>
                <a:lnTo>
                  <a:pt x="5209" y="9171"/>
                </a:lnTo>
                <a:lnTo>
                  <a:pt x="5759" y="8401"/>
                </a:lnTo>
                <a:lnTo>
                  <a:pt x="6163" y="7850"/>
                </a:lnTo>
                <a:lnTo>
                  <a:pt x="6383" y="7594"/>
                </a:lnTo>
                <a:lnTo>
                  <a:pt x="6529" y="7300"/>
                </a:lnTo>
                <a:lnTo>
                  <a:pt x="6676" y="7337"/>
                </a:lnTo>
                <a:lnTo>
                  <a:pt x="6933" y="7337"/>
                </a:lnTo>
                <a:lnTo>
                  <a:pt x="7080" y="7300"/>
                </a:lnTo>
                <a:lnTo>
                  <a:pt x="7190" y="7263"/>
                </a:lnTo>
                <a:lnTo>
                  <a:pt x="7300" y="7153"/>
                </a:lnTo>
                <a:lnTo>
                  <a:pt x="7410" y="7080"/>
                </a:lnTo>
                <a:lnTo>
                  <a:pt x="7483" y="6970"/>
                </a:lnTo>
                <a:close/>
                <a:moveTo>
                  <a:pt x="4769" y="1"/>
                </a:moveTo>
                <a:lnTo>
                  <a:pt x="4769" y="37"/>
                </a:lnTo>
                <a:lnTo>
                  <a:pt x="4805" y="184"/>
                </a:lnTo>
                <a:lnTo>
                  <a:pt x="4879" y="294"/>
                </a:lnTo>
                <a:lnTo>
                  <a:pt x="4989" y="367"/>
                </a:lnTo>
                <a:lnTo>
                  <a:pt x="5099" y="404"/>
                </a:lnTo>
                <a:lnTo>
                  <a:pt x="5172" y="551"/>
                </a:lnTo>
                <a:lnTo>
                  <a:pt x="5282" y="697"/>
                </a:lnTo>
                <a:lnTo>
                  <a:pt x="5466" y="991"/>
                </a:lnTo>
                <a:lnTo>
                  <a:pt x="5539" y="1101"/>
                </a:lnTo>
                <a:lnTo>
                  <a:pt x="5466" y="1284"/>
                </a:lnTo>
                <a:lnTo>
                  <a:pt x="5466" y="1468"/>
                </a:lnTo>
                <a:lnTo>
                  <a:pt x="5539" y="1688"/>
                </a:lnTo>
                <a:lnTo>
                  <a:pt x="5649" y="1835"/>
                </a:lnTo>
                <a:lnTo>
                  <a:pt x="5722" y="1908"/>
                </a:lnTo>
                <a:lnTo>
                  <a:pt x="5356" y="2605"/>
                </a:lnTo>
                <a:lnTo>
                  <a:pt x="4879" y="3595"/>
                </a:lnTo>
                <a:lnTo>
                  <a:pt x="4769" y="3852"/>
                </a:lnTo>
                <a:lnTo>
                  <a:pt x="4622" y="4072"/>
                </a:lnTo>
                <a:lnTo>
                  <a:pt x="4402" y="4072"/>
                </a:lnTo>
                <a:lnTo>
                  <a:pt x="4292" y="4109"/>
                </a:lnTo>
                <a:lnTo>
                  <a:pt x="4182" y="4182"/>
                </a:lnTo>
                <a:lnTo>
                  <a:pt x="4108" y="4292"/>
                </a:lnTo>
                <a:lnTo>
                  <a:pt x="4072" y="4402"/>
                </a:lnTo>
                <a:lnTo>
                  <a:pt x="3485" y="4476"/>
                </a:lnTo>
                <a:lnTo>
                  <a:pt x="3045" y="4512"/>
                </a:lnTo>
                <a:lnTo>
                  <a:pt x="2678" y="4549"/>
                </a:lnTo>
                <a:lnTo>
                  <a:pt x="2568" y="4366"/>
                </a:lnTo>
                <a:lnTo>
                  <a:pt x="2458" y="4219"/>
                </a:lnTo>
                <a:lnTo>
                  <a:pt x="2274" y="4146"/>
                </a:lnTo>
                <a:lnTo>
                  <a:pt x="2091" y="4109"/>
                </a:lnTo>
                <a:lnTo>
                  <a:pt x="1907" y="4109"/>
                </a:lnTo>
                <a:lnTo>
                  <a:pt x="1797" y="4182"/>
                </a:lnTo>
                <a:lnTo>
                  <a:pt x="1651" y="4292"/>
                </a:lnTo>
                <a:lnTo>
                  <a:pt x="1577" y="4402"/>
                </a:lnTo>
                <a:lnTo>
                  <a:pt x="1504" y="4512"/>
                </a:lnTo>
                <a:lnTo>
                  <a:pt x="1504" y="4622"/>
                </a:lnTo>
                <a:lnTo>
                  <a:pt x="1431" y="4769"/>
                </a:lnTo>
                <a:lnTo>
                  <a:pt x="1431" y="4953"/>
                </a:lnTo>
                <a:lnTo>
                  <a:pt x="1467" y="5099"/>
                </a:lnTo>
                <a:lnTo>
                  <a:pt x="1504" y="5173"/>
                </a:lnTo>
                <a:lnTo>
                  <a:pt x="1504" y="5209"/>
                </a:lnTo>
                <a:lnTo>
                  <a:pt x="1247" y="5760"/>
                </a:lnTo>
                <a:lnTo>
                  <a:pt x="880" y="6420"/>
                </a:lnTo>
                <a:lnTo>
                  <a:pt x="770" y="6640"/>
                </a:lnTo>
                <a:lnTo>
                  <a:pt x="770" y="6713"/>
                </a:lnTo>
                <a:lnTo>
                  <a:pt x="734" y="6823"/>
                </a:lnTo>
                <a:lnTo>
                  <a:pt x="734" y="6787"/>
                </a:lnTo>
                <a:lnTo>
                  <a:pt x="624" y="6787"/>
                </a:lnTo>
                <a:lnTo>
                  <a:pt x="550" y="6823"/>
                </a:lnTo>
                <a:lnTo>
                  <a:pt x="404" y="6933"/>
                </a:lnTo>
                <a:lnTo>
                  <a:pt x="330" y="6970"/>
                </a:lnTo>
                <a:lnTo>
                  <a:pt x="257" y="7007"/>
                </a:lnTo>
                <a:lnTo>
                  <a:pt x="183" y="7117"/>
                </a:lnTo>
                <a:lnTo>
                  <a:pt x="110" y="7227"/>
                </a:lnTo>
                <a:lnTo>
                  <a:pt x="110" y="7447"/>
                </a:lnTo>
                <a:lnTo>
                  <a:pt x="0" y="7777"/>
                </a:lnTo>
                <a:lnTo>
                  <a:pt x="37" y="7850"/>
                </a:lnTo>
                <a:lnTo>
                  <a:pt x="73" y="7887"/>
                </a:lnTo>
                <a:lnTo>
                  <a:pt x="110" y="7960"/>
                </a:lnTo>
                <a:lnTo>
                  <a:pt x="183" y="7960"/>
                </a:lnTo>
                <a:lnTo>
                  <a:pt x="367" y="8034"/>
                </a:lnTo>
                <a:lnTo>
                  <a:pt x="660" y="8034"/>
                </a:lnTo>
                <a:lnTo>
                  <a:pt x="660" y="7997"/>
                </a:lnTo>
                <a:lnTo>
                  <a:pt x="770" y="7997"/>
                </a:lnTo>
                <a:lnTo>
                  <a:pt x="880" y="8181"/>
                </a:lnTo>
                <a:lnTo>
                  <a:pt x="990" y="8364"/>
                </a:lnTo>
                <a:lnTo>
                  <a:pt x="1211" y="8657"/>
                </a:lnTo>
                <a:lnTo>
                  <a:pt x="1651" y="9281"/>
                </a:lnTo>
                <a:lnTo>
                  <a:pt x="1687" y="9354"/>
                </a:lnTo>
                <a:lnTo>
                  <a:pt x="1651" y="9501"/>
                </a:lnTo>
                <a:lnTo>
                  <a:pt x="1614" y="9648"/>
                </a:lnTo>
                <a:lnTo>
                  <a:pt x="1577" y="9831"/>
                </a:lnTo>
                <a:lnTo>
                  <a:pt x="1577" y="9941"/>
                </a:lnTo>
                <a:lnTo>
                  <a:pt x="1614" y="10051"/>
                </a:lnTo>
                <a:lnTo>
                  <a:pt x="1541" y="10235"/>
                </a:lnTo>
                <a:lnTo>
                  <a:pt x="1431" y="10418"/>
                </a:lnTo>
                <a:lnTo>
                  <a:pt x="1357" y="10601"/>
                </a:lnTo>
                <a:lnTo>
                  <a:pt x="1211" y="10785"/>
                </a:lnTo>
                <a:lnTo>
                  <a:pt x="1137" y="10858"/>
                </a:lnTo>
                <a:lnTo>
                  <a:pt x="1137" y="10968"/>
                </a:lnTo>
                <a:lnTo>
                  <a:pt x="1174" y="11078"/>
                </a:lnTo>
                <a:lnTo>
                  <a:pt x="1247" y="11152"/>
                </a:lnTo>
                <a:lnTo>
                  <a:pt x="1357" y="11188"/>
                </a:lnTo>
                <a:lnTo>
                  <a:pt x="1467" y="11152"/>
                </a:lnTo>
                <a:lnTo>
                  <a:pt x="1541" y="11078"/>
                </a:lnTo>
                <a:lnTo>
                  <a:pt x="1577" y="10968"/>
                </a:lnTo>
                <a:lnTo>
                  <a:pt x="1614" y="10932"/>
                </a:lnTo>
                <a:lnTo>
                  <a:pt x="1687" y="10822"/>
                </a:lnTo>
                <a:lnTo>
                  <a:pt x="1761" y="10638"/>
                </a:lnTo>
                <a:lnTo>
                  <a:pt x="1834" y="10491"/>
                </a:lnTo>
                <a:lnTo>
                  <a:pt x="1907" y="10198"/>
                </a:lnTo>
                <a:lnTo>
                  <a:pt x="2164" y="10198"/>
                </a:lnTo>
                <a:lnTo>
                  <a:pt x="2348" y="10161"/>
                </a:lnTo>
                <a:lnTo>
                  <a:pt x="2494" y="10088"/>
                </a:lnTo>
                <a:lnTo>
                  <a:pt x="2641" y="10015"/>
                </a:lnTo>
                <a:lnTo>
                  <a:pt x="2714" y="9905"/>
                </a:lnTo>
                <a:lnTo>
                  <a:pt x="3338" y="9905"/>
                </a:lnTo>
                <a:lnTo>
                  <a:pt x="3998" y="9941"/>
                </a:lnTo>
                <a:lnTo>
                  <a:pt x="4035" y="10051"/>
                </a:lnTo>
                <a:lnTo>
                  <a:pt x="4072" y="10088"/>
                </a:lnTo>
                <a:lnTo>
                  <a:pt x="4145" y="10161"/>
                </a:lnTo>
                <a:lnTo>
                  <a:pt x="4292" y="10235"/>
                </a:lnTo>
                <a:lnTo>
                  <a:pt x="4439" y="10308"/>
                </a:lnTo>
                <a:lnTo>
                  <a:pt x="4622" y="10308"/>
                </a:lnTo>
                <a:lnTo>
                  <a:pt x="4805" y="10271"/>
                </a:lnTo>
                <a:lnTo>
                  <a:pt x="4879" y="10235"/>
                </a:lnTo>
                <a:lnTo>
                  <a:pt x="5282" y="10822"/>
                </a:lnTo>
                <a:lnTo>
                  <a:pt x="5429" y="11115"/>
                </a:lnTo>
                <a:lnTo>
                  <a:pt x="5576" y="11408"/>
                </a:lnTo>
                <a:lnTo>
                  <a:pt x="5796" y="11995"/>
                </a:lnTo>
                <a:lnTo>
                  <a:pt x="5759" y="12105"/>
                </a:lnTo>
                <a:lnTo>
                  <a:pt x="5759" y="12215"/>
                </a:lnTo>
                <a:lnTo>
                  <a:pt x="5759" y="12362"/>
                </a:lnTo>
                <a:lnTo>
                  <a:pt x="5759" y="12472"/>
                </a:lnTo>
                <a:lnTo>
                  <a:pt x="5759" y="12509"/>
                </a:lnTo>
                <a:lnTo>
                  <a:pt x="5722" y="12619"/>
                </a:lnTo>
                <a:lnTo>
                  <a:pt x="5722" y="12692"/>
                </a:lnTo>
                <a:lnTo>
                  <a:pt x="5759" y="12766"/>
                </a:lnTo>
                <a:lnTo>
                  <a:pt x="5979" y="12876"/>
                </a:lnTo>
                <a:lnTo>
                  <a:pt x="5759" y="13169"/>
                </a:lnTo>
                <a:lnTo>
                  <a:pt x="5612" y="13463"/>
                </a:lnTo>
                <a:lnTo>
                  <a:pt x="5502" y="13793"/>
                </a:lnTo>
                <a:lnTo>
                  <a:pt x="5429" y="14123"/>
                </a:lnTo>
                <a:lnTo>
                  <a:pt x="5392" y="14196"/>
                </a:lnTo>
                <a:lnTo>
                  <a:pt x="5429" y="14270"/>
                </a:lnTo>
                <a:lnTo>
                  <a:pt x="5502" y="14343"/>
                </a:lnTo>
                <a:lnTo>
                  <a:pt x="5576" y="14380"/>
                </a:lnTo>
                <a:lnTo>
                  <a:pt x="5649" y="14416"/>
                </a:lnTo>
                <a:lnTo>
                  <a:pt x="5722" y="14416"/>
                </a:lnTo>
                <a:lnTo>
                  <a:pt x="5759" y="14380"/>
                </a:lnTo>
                <a:lnTo>
                  <a:pt x="5832" y="14306"/>
                </a:lnTo>
                <a:lnTo>
                  <a:pt x="5832" y="14233"/>
                </a:lnTo>
                <a:lnTo>
                  <a:pt x="5869" y="14086"/>
                </a:lnTo>
                <a:lnTo>
                  <a:pt x="5979" y="13793"/>
                </a:lnTo>
                <a:lnTo>
                  <a:pt x="6089" y="13463"/>
                </a:lnTo>
                <a:lnTo>
                  <a:pt x="6309" y="13022"/>
                </a:lnTo>
                <a:lnTo>
                  <a:pt x="6566" y="13022"/>
                </a:lnTo>
                <a:lnTo>
                  <a:pt x="6713" y="12986"/>
                </a:lnTo>
                <a:lnTo>
                  <a:pt x="6786" y="12876"/>
                </a:lnTo>
                <a:lnTo>
                  <a:pt x="6860" y="12582"/>
                </a:lnTo>
                <a:lnTo>
                  <a:pt x="7593" y="12582"/>
                </a:lnTo>
                <a:lnTo>
                  <a:pt x="8253" y="12546"/>
                </a:lnTo>
                <a:lnTo>
                  <a:pt x="8914" y="12509"/>
                </a:lnTo>
                <a:lnTo>
                  <a:pt x="8950" y="12509"/>
                </a:lnTo>
                <a:lnTo>
                  <a:pt x="8950" y="12619"/>
                </a:lnTo>
                <a:lnTo>
                  <a:pt x="9024" y="12692"/>
                </a:lnTo>
                <a:lnTo>
                  <a:pt x="9170" y="12802"/>
                </a:lnTo>
                <a:lnTo>
                  <a:pt x="9354" y="12876"/>
                </a:lnTo>
                <a:lnTo>
                  <a:pt x="9537" y="12912"/>
                </a:lnTo>
                <a:lnTo>
                  <a:pt x="9647" y="13279"/>
                </a:lnTo>
                <a:lnTo>
                  <a:pt x="9794" y="13829"/>
                </a:lnTo>
                <a:lnTo>
                  <a:pt x="9904" y="14050"/>
                </a:lnTo>
                <a:lnTo>
                  <a:pt x="9977" y="14160"/>
                </a:lnTo>
                <a:lnTo>
                  <a:pt x="10051" y="14270"/>
                </a:lnTo>
                <a:lnTo>
                  <a:pt x="10198" y="14270"/>
                </a:lnTo>
                <a:lnTo>
                  <a:pt x="10271" y="14233"/>
                </a:lnTo>
                <a:lnTo>
                  <a:pt x="10308" y="14160"/>
                </a:lnTo>
                <a:lnTo>
                  <a:pt x="10308" y="14013"/>
                </a:lnTo>
                <a:lnTo>
                  <a:pt x="10308" y="13903"/>
                </a:lnTo>
                <a:lnTo>
                  <a:pt x="10198" y="13609"/>
                </a:lnTo>
                <a:lnTo>
                  <a:pt x="9977" y="12949"/>
                </a:lnTo>
                <a:lnTo>
                  <a:pt x="9904" y="12729"/>
                </a:lnTo>
                <a:lnTo>
                  <a:pt x="9977" y="12619"/>
                </a:lnTo>
                <a:lnTo>
                  <a:pt x="10088" y="12399"/>
                </a:lnTo>
                <a:lnTo>
                  <a:pt x="10124" y="12215"/>
                </a:lnTo>
                <a:lnTo>
                  <a:pt x="10161" y="12032"/>
                </a:lnTo>
                <a:lnTo>
                  <a:pt x="10161" y="11885"/>
                </a:lnTo>
                <a:lnTo>
                  <a:pt x="10124" y="11849"/>
                </a:lnTo>
                <a:lnTo>
                  <a:pt x="10601" y="11042"/>
                </a:lnTo>
                <a:lnTo>
                  <a:pt x="11115" y="10235"/>
                </a:lnTo>
                <a:lnTo>
                  <a:pt x="11371" y="10088"/>
                </a:lnTo>
                <a:lnTo>
                  <a:pt x="11518" y="9978"/>
                </a:lnTo>
                <a:lnTo>
                  <a:pt x="11628" y="9868"/>
                </a:lnTo>
                <a:lnTo>
                  <a:pt x="11665" y="9831"/>
                </a:lnTo>
                <a:lnTo>
                  <a:pt x="11738" y="9758"/>
                </a:lnTo>
                <a:lnTo>
                  <a:pt x="11812" y="9611"/>
                </a:lnTo>
                <a:lnTo>
                  <a:pt x="11885" y="9464"/>
                </a:lnTo>
                <a:lnTo>
                  <a:pt x="12068" y="9501"/>
                </a:lnTo>
                <a:lnTo>
                  <a:pt x="12288" y="9501"/>
                </a:lnTo>
                <a:lnTo>
                  <a:pt x="12875" y="9538"/>
                </a:lnTo>
                <a:lnTo>
                  <a:pt x="13426" y="9501"/>
                </a:lnTo>
                <a:lnTo>
                  <a:pt x="13499" y="9501"/>
                </a:lnTo>
                <a:lnTo>
                  <a:pt x="13572" y="9464"/>
                </a:lnTo>
                <a:lnTo>
                  <a:pt x="13646" y="9391"/>
                </a:lnTo>
                <a:lnTo>
                  <a:pt x="13646" y="9318"/>
                </a:lnTo>
                <a:lnTo>
                  <a:pt x="13682" y="9244"/>
                </a:lnTo>
                <a:lnTo>
                  <a:pt x="13646" y="9171"/>
                </a:lnTo>
                <a:lnTo>
                  <a:pt x="13609" y="9098"/>
                </a:lnTo>
                <a:lnTo>
                  <a:pt x="13536" y="9024"/>
                </a:lnTo>
                <a:lnTo>
                  <a:pt x="13426" y="9024"/>
                </a:lnTo>
                <a:lnTo>
                  <a:pt x="13059" y="8988"/>
                </a:lnTo>
                <a:lnTo>
                  <a:pt x="12655" y="8988"/>
                </a:lnTo>
                <a:lnTo>
                  <a:pt x="11885" y="9024"/>
                </a:lnTo>
                <a:lnTo>
                  <a:pt x="11812" y="8951"/>
                </a:lnTo>
                <a:lnTo>
                  <a:pt x="11738" y="8877"/>
                </a:lnTo>
                <a:lnTo>
                  <a:pt x="11518" y="8767"/>
                </a:lnTo>
                <a:lnTo>
                  <a:pt x="11445" y="8767"/>
                </a:lnTo>
                <a:lnTo>
                  <a:pt x="11335" y="8804"/>
                </a:lnTo>
                <a:lnTo>
                  <a:pt x="11225" y="8767"/>
                </a:lnTo>
                <a:lnTo>
                  <a:pt x="11078" y="8804"/>
                </a:lnTo>
                <a:lnTo>
                  <a:pt x="10638" y="8107"/>
                </a:lnTo>
                <a:lnTo>
                  <a:pt x="10271" y="7594"/>
                </a:lnTo>
                <a:lnTo>
                  <a:pt x="10088" y="7300"/>
                </a:lnTo>
                <a:lnTo>
                  <a:pt x="9904" y="7080"/>
                </a:lnTo>
                <a:lnTo>
                  <a:pt x="9977" y="6970"/>
                </a:lnTo>
                <a:lnTo>
                  <a:pt x="10051" y="6823"/>
                </a:lnTo>
                <a:lnTo>
                  <a:pt x="10088" y="6713"/>
                </a:lnTo>
                <a:lnTo>
                  <a:pt x="10124" y="6567"/>
                </a:lnTo>
                <a:lnTo>
                  <a:pt x="10088" y="6493"/>
                </a:lnTo>
                <a:lnTo>
                  <a:pt x="10051" y="6456"/>
                </a:lnTo>
                <a:lnTo>
                  <a:pt x="9941" y="6456"/>
                </a:lnTo>
                <a:lnTo>
                  <a:pt x="10124" y="6236"/>
                </a:lnTo>
                <a:lnTo>
                  <a:pt x="10308" y="5980"/>
                </a:lnTo>
                <a:lnTo>
                  <a:pt x="10638" y="5503"/>
                </a:lnTo>
                <a:lnTo>
                  <a:pt x="11005" y="4953"/>
                </a:lnTo>
                <a:lnTo>
                  <a:pt x="11078" y="4953"/>
                </a:lnTo>
                <a:lnTo>
                  <a:pt x="11151" y="4916"/>
                </a:lnTo>
                <a:lnTo>
                  <a:pt x="11225" y="4843"/>
                </a:lnTo>
                <a:lnTo>
                  <a:pt x="11298" y="4769"/>
                </a:lnTo>
                <a:lnTo>
                  <a:pt x="11518" y="4586"/>
                </a:lnTo>
                <a:lnTo>
                  <a:pt x="11591" y="4476"/>
                </a:lnTo>
                <a:lnTo>
                  <a:pt x="11665" y="4366"/>
                </a:lnTo>
                <a:lnTo>
                  <a:pt x="11702" y="4256"/>
                </a:lnTo>
                <a:lnTo>
                  <a:pt x="11702" y="4146"/>
                </a:lnTo>
                <a:lnTo>
                  <a:pt x="11665" y="3999"/>
                </a:lnTo>
                <a:lnTo>
                  <a:pt x="11591" y="3889"/>
                </a:lnTo>
                <a:lnTo>
                  <a:pt x="11518" y="3779"/>
                </a:lnTo>
                <a:lnTo>
                  <a:pt x="11408" y="3742"/>
                </a:lnTo>
                <a:lnTo>
                  <a:pt x="11298" y="3705"/>
                </a:lnTo>
                <a:lnTo>
                  <a:pt x="11151" y="3669"/>
                </a:lnTo>
                <a:lnTo>
                  <a:pt x="10931" y="3192"/>
                </a:lnTo>
                <a:lnTo>
                  <a:pt x="10674" y="2752"/>
                </a:lnTo>
                <a:lnTo>
                  <a:pt x="10344" y="2091"/>
                </a:lnTo>
                <a:lnTo>
                  <a:pt x="10124" y="1725"/>
                </a:lnTo>
                <a:lnTo>
                  <a:pt x="9904" y="1431"/>
                </a:lnTo>
                <a:lnTo>
                  <a:pt x="9941" y="1284"/>
                </a:lnTo>
                <a:lnTo>
                  <a:pt x="9941" y="1211"/>
                </a:lnTo>
                <a:lnTo>
                  <a:pt x="9977" y="1064"/>
                </a:lnTo>
                <a:lnTo>
                  <a:pt x="9941" y="954"/>
                </a:lnTo>
                <a:lnTo>
                  <a:pt x="9904" y="844"/>
                </a:lnTo>
                <a:lnTo>
                  <a:pt x="9831" y="697"/>
                </a:lnTo>
                <a:lnTo>
                  <a:pt x="9721" y="587"/>
                </a:lnTo>
                <a:lnTo>
                  <a:pt x="9574" y="514"/>
                </a:lnTo>
                <a:lnTo>
                  <a:pt x="9427" y="477"/>
                </a:lnTo>
                <a:lnTo>
                  <a:pt x="9244" y="514"/>
                </a:lnTo>
                <a:lnTo>
                  <a:pt x="9097" y="551"/>
                </a:lnTo>
                <a:lnTo>
                  <a:pt x="8987" y="661"/>
                </a:lnTo>
                <a:lnTo>
                  <a:pt x="8914" y="808"/>
                </a:lnTo>
                <a:lnTo>
                  <a:pt x="8877" y="954"/>
                </a:lnTo>
                <a:lnTo>
                  <a:pt x="8840" y="1028"/>
                </a:lnTo>
                <a:lnTo>
                  <a:pt x="7887" y="1101"/>
                </a:lnTo>
                <a:lnTo>
                  <a:pt x="7080" y="1174"/>
                </a:lnTo>
                <a:lnTo>
                  <a:pt x="6933" y="1174"/>
                </a:lnTo>
                <a:lnTo>
                  <a:pt x="6860" y="1064"/>
                </a:lnTo>
                <a:lnTo>
                  <a:pt x="6749" y="918"/>
                </a:lnTo>
                <a:lnTo>
                  <a:pt x="6713" y="881"/>
                </a:lnTo>
                <a:lnTo>
                  <a:pt x="6639" y="808"/>
                </a:lnTo>
                <a:lnTo>
                  <a:pt x="6529" y="771"/>
                </a:lnTo>
                <a:lnTo>
                  <a:pt x="6456" y="771"/>
                </a:lnTo>
                <a:lnTo>
                  <a:pt x="6383" y="808"/>
                </a:lnTo>
                <a:lnTo>
                  <a:pt x="5942" y="808"/>
                </a:lnTo>
                <a:lnTo>
                  <a:pt x="5686" y="477"/>
                </a:lnTo>
                <a:lnTo>
                  <a:pt x="5576" y="294"/>
                </a:lnTo>
                <a:lnTo>
                  <a:pt x="5466" y="111"/>
                </a:lnTo>
                <a:lnTo>
                  <a:pt x="5429" y="37"/>
                </a:lnTo>
                <a:lnTo>
                  <a:pt x="5356" y="1"/>
                </a:lnTo>
                <a:lnTo>
                  <a:pt x="5209" y="1"/>
                </a:lnTo>
                <a:lnTo>
                  <a:pt x="5025" y="37"/>
                </a:lnTo>
                <a:lnTo>
                  <a:pt x="4915" y="1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314" name="Google Shape;314;p17"/>
          <p:cNvSpPr/>
          <p:nvPr/>
        </p:nvSpPr>
        <p:spPr>
          <a:xfrm>
            <a:off x="2183974" y="4950383"/>
            <a:ext cx="297606" cy="211234"/>
          </a:xfrm>
          <a:custGeom>
            <a:avLst/>
            <a:gdLst/>
            <a:ahLst/>
            <a:cxnLst/>
            <a:rect l="l" t="t" r="r" b="b"/>
            <a:pathLst>
              <a:path w="10492" h="7447" extrusionOk="0">
                <a:moveTo>
                  <a:pt x="7300" y="1761"/>
                </a:moveTo>
                <a:lnTo>
                  <a:pt x="7117" y="1797"/>
                </a:lnTo>
                <a:lnTo>
                  <a:pt x="6897" y="1834"/>
                </a:lnTo>
                <a:lnTo>
                  <a:pt x="6713" y="1907"/>
                </a:lnTo>
                <a:lnTo>
                  <a:pt x="6530" y="2017"/>
                </a:lnTo>
                <a:lnTo>
                  <a:pt x="6383" y="2128"/>
                </a:lnTo>
                <a:lnTo>
                  <a:pt x="6273" y="2274"/>
                </a:lnTo>
                <a:lnTo>
                  <a:pt x="6200" y="2458"/>
                </a:lnTo>
                <a:lnTo>
                  <a:pt x="6200" y="2531"/>
                </a:lnTo>
                <a:lnTo>
                  <a:pt x="6237" y="2604"/>
                </a:lnTo>
                <a:lnTo>
                  <a:pt x="6310" y="2641"/>
                </a:lnTo>
                <a:lnTo>
                  <a:pt x="6383" y="2641"/>
                </a:lnTo>
                <a:lnTo>
                  <a:pt x="6530" y="2604"/>
                </a:lnTo>
                <a:lnTo>
                  <a:pt x="6640" y="2531"/>
                </a:lnTo>
                <a:lnTo>
                  <a:pt x="6860" y="2384"/>
                </a:lnTo>
                <a:lnTo>
                  <a:pt x="7007" y="2348"/>
                </a:lnTo>
                <a:lnTo>
                  <a:pt x="7154" y="2274"/>
                </a:lnTo>
                <a:lnTo>
                  <a:pt x="7484" y="2274"/>
                </a:lnTo>
                <a:lnTo>
                  <a:pt x="7667" y="2311"/>
                </a:lnTo>
                <a:lnTo>
                  <a:pt x="7851" y="2384"/>
                </a:lnTo>
                <a:lnTo>
                  <a:pt x="7924" y="2458"/>
                </a:lnTo>
                <a:lnTo>
                  <a:pt x="7961" y="2531"/>
                </a:lnTo>
                <a:lnTo>
                  <a:pt x="7997" y="2641"/>
                </a:lnTo>
                <a:lnTo>
                  <a:pt x="7997" y="2751"/>
                </a:lnTo>
                <a:lnTo>
                  <a:pt x="7961" y="2898"/>
                </a:lnTo>
                <a:lnTo>
                  <a:pt x="7887" y="3045"/>
                </a:lnTo>
                <a:lnTo>
                  <a:pt x="7667" y="3338"/>
                </a:lnTo>
                <a:lnTo>
                  <a:pt x="7190" y="3998"/>
                </a:lnTo>
                <a:lnTo>
                  <a:pt x="6713" y="4622"/>
                </a:lnTo>
                <a:lnTo>
                  <a:pt x="5686" y="5869"/>
                </a:lnTo>
                <a:lnTo>
                  <a:pt x="5613" y="6016"/>
                </a:lnTo>
                <a:lnTo>
                  <a:pt x="5650" y="6162"/>
                </a:lnTo>
                <a:lnTo>
                  <a:pt x="5686" y="6236"/>
                </a:lnTo>
                <a:lnTo>
                  <a:pt x="5723" y="6273"/>
                </a:lnTo>
                <a:lnTo>
                  <a:pt x="5796" y="6309"/>
                </a:lnTo>
                <a:lnTo>
                  <a:pt x="5870" y="6309"/>
                </a:lnTo>
                <a:lnTo>
                  <a:pt x="6567" y="6273"/>
                </a:lnTo>
                <a:lnTo>
                  <a:pt x="7264" y="6309"/>
                </a:lnTo>
                <a:lnTo>
                  <a:pt x="8034" y="6346"/>
                </a:lnTo>
                <a:lnTo>
                  <a:pt x="8401" y="6419"/>
                </a:lnTo>
                <a:lnTo>
                  <a:pt x="8547" y="6419"/>
                </a:lnTo>
                <a:lnTo>
                  <a:pt x="8731" y="6383"/>
                </a:lnTo>
                <a:lnTo>
                  <a:pt x="8841" y="6309"/>
                </a:lnTo>
                <a:lnTo>
                  <a:pt x="8878" y="6199"/>
                </a:lnTo>
                <a:lnTo>
                  <a:pt x="8878" y="6089"/>
                </a:lnTo>
                <a:lnTo>
                  <a:pt x="8768" y="6016"/>
                </a:lnTo>
                <a:lnTo>
                  <a:pt x="8658" y="5942"/>
                </a:lnTo>
                <a:lnTo>
                  <a:pt x="8474" y="5869"/>
                </a:lnTo>
                <a:lnTo>
                  <a:pt x="8107" y="5796"/>
                </a:lnTo>
                <a:lnTo>
                  <a:pt x="7410" y="5759"/>
                </a:lnTo>
                <a:lnTo>
                  <a:pt x="6457" y="5759"/>
                </a:lnTo>
                <a:lnTo>
                  <a:pt x="7557" y="4365"/>
                </a:lnTo>
                <a:lnTo>
                  <a:pt x="7851" y="3998"/>
                </a:lnTo>
                <a:lnTo>
                  <a:pt x="8144" y="3595"/>
                </a:lnTo>
                <a:lnTo>
                  <a:pt x="8291" y="3375"/>
                </a:lnTo>
                <a:lnTo>
                  <a:pt x="8401" y="3191"/>
                </a:lnTo>
                <a:lnTo>
                  <a:pt x="8474" y="2935"/>
                </a:lnTo>
                <a:lnTo>
                  <a:pt x="8511" y="2714"/>
                </a:lnTo>
                <a:lnTo>
                  <a:pt x="8511" y="2494"/>
                </a:lnTo>
                <a:lnTo>
                  <a:pt x="8437" y="2311"/>
                </a:lnTo>
                <a:lnTo>
                  <a:pt x="8327" y="2164"/>
                </a:lnTo>
                <a:lnTo>
                  <a:pt x="8217" y="2017"/>
                </a:lnTo>
                <a:lnTo>
                  <a:pt x="8071" y="1907"/>
                </a:lnTo>
                <a:lnTo>
                  <a:pt x="7887" y="1834"/>
                </a:lnTo>
                <a:lnTo>
                  <a:pt x="7667" y="1797"/>
                </a:lnTo>
                <a:lnTo>
                  <a:pt x="7484" y="1761"/>
                </a:lnTo>
                <a:close/>
                <a:moveTo>
                  <a:pt x="954" y="0"/>
                </a:moveTo>
                <a:lnTo>
                  <a:pt x="771" y="37"/>
                </a:lnTo>
                <a:lnTo>
                  <a:pt x="624" y="110"/>
                </a:lnTo>
                <a:lnTo>
                  <a:pt x="441" y="183"/>
                </a:lnTo>
                <a:lnTo>
                  <a:pt x="294" y="257"/>
                </a:lnTo>
                <a:lnTo>
                  <a:pt x="147" y="404"/>
                </a:lnTo>
                <a:lnTo>
                  <a:pt x="37" y="514"/>
                </a:lnTo>
                <a:lnTo>
                  <a:pt x="1" y="587"/>
                </a:lnTo>
                <a:lnTo>
                  <a:pt x="1" y="660"/>
                </a:lnTo>
                <a:lnTo>
                  <a:pt x="74" y="770"/>
                </a:lnTo>
                <a:lnTo>
                  <a:pt x="184" y="844"/>
                </a:lnTo>
                <a:lnTo>
                  <a:pt x="257" y="844"/>
                </a:lnTo>
                <a:lnTo>
                  <a:pt x="331" y="807"/>
                </a:lnTo>
                <a:lnTo>
                  <a:pt x="661" y="660"/>
                </a:lnTo>
                <a:lnTo>
                  <a:pt x="844" y="624"/>
                </a:lnTo>
                <a:lnTo>
                  <a:pt x="1028" y="587"/>
                </a:lnTo>
                <a:lnTo>
                  <a:pt x="991" y="624"/>
                </a:lnTo>
                <a:lnTo>
                  <a:pt x="991" y="844"/>
                </a:lnTo>
                <a:lnTo>
                  <a:pt x="991" y="1064"/>
                </a:lnTo>
                <a:lnTo>
                  <a:pt x="1101" y="1467"/>
                </a:lnTo>
                <a:lnTo>
                  <a:pt x="1358" y="2641"/>
                </a:lnTo>
                <a:lnTo>
                  <a:pt x="2312" y="7263"/>
                </a:lnTo>
                <a:lnTo>
                  <a:pt x="2348" y="7336"/>
                </a:lnTo>
                <a:lnTo>
                  <a:pt x="2422" y="7410"/>
                </a:lnTo>
                <a:lnTo>
                  <a:pt x="2495" y="7446"/>
                </a:lnTo>
                <a:lnTo>
                  <a:pt x="2678" y="7446"/>
                </a:lnTo>
                <a:lnTo>
                  <a:pt x="2752" y="7410"/>
                </a:lnTo>
                <a:lnTo>
                  <a:pt x="2825" y="7336"/>
                </a:lnTo>
                <a:lnTo>
                  <a:pt x="2862" y="7263"/>
                </a:lnTo>
                <a:lnTo>
                  <a:pt x="4072" y="4108"/>
                </a:lnTo>
                <a:lnTo>
                  <a:pt x="5246" y="990"/>
                </a:lnTo>
                <a:lnTo>
                  <a:pt x="6457" y="917"/>
                </a:lnTo>
                <a:lnTo>
                  <a:pt x="7667" y="880"/>
                </a:lnTo>
                <a:lnTo>
                  <a:pt x="8988" y="917"/>
                </a:lnTo>
                <a:lnTo>
                  <a:pt x="9648" y="990"/>
                </a:lnTo>
                <a:lnTo>
                  <a:pt x="9978" y="990"/>
                </a:lnTo>
                <a:lnTo>
                  <a:pt x="10308" y="954"/>
                </a:lnTo>
                <a:lnTo>
                  <a:pt x="10382" y="917"/>
                </a:lnTo>
                <a:lnTo>
                  <a:pt x="10455" y="880"/>
                </a:lnTo>
                <a:lnTo>
                  <a:pt x="10492" y="807"/>
                </a:lnTo>
                <a:lnTo>
                  <a:pt x="10492" y="734"/>
                </a:lnTo>
                <a:lnTo>
                  <a:pt x="10418" y="587"/>
                </a:lnTo>
                <a:lnTo>
                  <a:pt x="10382" y="514"/>
                </a:lnTo>
                <a:lnTo>
                  <a:pt x="10308" y="477"/>
                </a:lnTo>
                <a:lnTo>
                  <a:pt x="10015" y="404"/>
                </a:lnTo>
                <a:lnTo>
                  <a:pt x="9721" y="367"/>
                </a:lnTo>
                <a:lnTo>
                  <a:pt x="9134" y="330"/>
                </a:lnTo>
                <a:lnTo>
                  <a:pt x="7814" y="293"/>
                </a:lnTo>
                <a:lnTo>
                  <a:pt x="6420" y="330"/>
                </a:lnTo>
                <a:lnTo>
                  <a:pt x="5026" y="404"/>
                </a:lnTo>
                <a:lnTo>
                  <a:pt x="4916" y="440"/>
                </a:lnTo>
                <a:lnTo>
                  <a:pt x="4843" y="477"/>
                </a:lnTo>
                <a:lnTo>
                  <a:pt x="4806" y="550"/>
                </a:lnTo>
                <a:lnTo>
                  <a:pt x="4733" y="624"/>
                </a:lnTo>
                <a:lnTo>
                  <a:pt x="2678" y="6162"/>
                </a:lnTo>
                <a:lnTo>
                  <a:pt x="2128" y="3705"/>
                </a:lnTo>
                <a:lnTo>
                  <a:pt x="1725" y="1981"/>
                </a:lnTo>
                <a:lnTo>
                  <a:pt x="1541" y="1210"/>
                </a:lnTo>
                <a:lnTo>
                  <a:pt x="1468" y="844"/>
                </a:lnTo>
                <a:lnTo>
                  <a:pt x="1431" y="660"/>
                </a:lnTo>
                <a:lnTo>
                  <a:pt x="1395" y="550"/>
                </a:lnTo>
                <a:lnTo>
                  <a:pt x="1431" y="550"/>
                </a:lnTo>
                <a:lnTo>
                  <a:pt x="1468" y="514"/>
                </a:lnTo>
                <a:lnTo>
                  <a:pt x="1468" y="477"/>
                </a:lnTo>
                <a:lnTo>
                  <a:pt x="1505" y="367"/>
                </a:lnTo>
                <a:lnTo>
                  <a:pt x="1505" y="220"/>
                </a:lnTo>
                <a:lnTo>
                  <a:pt x="1468" y="110"/>
                </a:lnTo>
                <a:lnTo>
                  <a:pt x="1395" y="73"/>
                </a:lnTo>
                <a:lnTo>
                  <a:pt x="1321" y="37"/>
                </a:lnTo>
                <a:lnTo>
                  <a:pt x="1138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315" name="Google Shape;315;p17"/>
          <p:cNvSpPr/>
          <p:nvPr/>
        </p:nvSpPr>
        <p:spPr>
          <a:xfrm>
            <a:off x="3949125" y="4950125"/>
            <a:ext cx="288245" cy="184202"/>
          </a:xfrm>
          <a:custGeom>
            <a:avLst/>
            <a:gdLst/>
            <a:ahLst/>
            <a:cxnLst/>
            <a:rect l="l" t="t" r="r" b="b"/>
            <a:pathLst>
              <a:path w="10162" h="6494" extrusionOk="0">
                <a:moveTo>
                  <a:pt x="8291" y="587"/>
                </a:moveTo>
                <a:lnTo>
                  <a:pt x="8291" y="698"/>
                </a:lnTo>
                <a:lnTo>
                  <a:pt x="8327" y="771"/>
                </a:lnTo>
                <a:lnTo>
                  <a:pt x="8401" y="808"/>
                </a:lnTo>
                <a:lnTo>
                  <a:pt x="8474" y="808"/>
                </a:lnTo>
                <a:lnTo>
                  <a:pt x="8768" y="771"/>
                </a:lnTo>
                <a:lnTo>
                  <a:pt x="8914" y="771"/>
                </a:lnTo>
                <a:lnTo>
                  <a:pt x="8988" y="808"/>
                </a:lnTo>
                <a:lnTo>
                  <a:pt x="9024" y="844"/>
                </a:lnTo>
                <a:lnTo>
                  <a:pt x="9208" y="1101"/>
                </a:lnTo>
                <a:lnTo>
                  <a:pt x="9318" y="1321"/>
                </a:lnTo>
                <a:lnTo>
                  <a:pt x="9465" y="1615"/>
                </a:lnTo>
                <a:lnTo>
                  <a:pt x="9538" y="1871"/>
                </a:lnTo>
                <a:lnTo>
                  <a:pt x="9611" y="2165"/>
                </a:lnTo>
                <a:lnTo>
                  <a:pt x="9648" y="2458"/>
                </a:lnTo>
                <a:lnTo>
                  <a:pt x="9648" y="2715"/>
                </a:lnTo>
                <a:lnTo>
                  <a:pt x="9575" y="2972"/>
                </a:lnTo>
                <a:lnTo>
                  <a:pt x="9501" y="3229"/>
                </a:lnTo>
                <a:lnTo>
                  <a:pt x="9354" y="3485"/>
                </a:lnTo>
                <a:lnTo>
                  <a:pt x="9171" y="3669"/>
                </a:lnTo>
                <a:lnTo>
                  <a:pt x="8988" y="3852"/>
                </a:lnTo>
                <a:lnTo>
                  <a:pt x="8731" y="3962"/>
                </a:lnTo>
                <a:lnTo>
                  <a:pt x="8474" y="3999"/>
                </a:lnTo>
                <a:lnTo>
                  <a:pt x="8327" y="3999"/>
                </a:lnTo>
                <a:lnTo>
                  <a:pt x="8217" y="3925"/>
                </a:lnTo>
                <a:lnTo>
                  <a:pt x="8107" y="3852"/>
                </a:lnTo>
                <a:lnTo>
                  <a:pt x="7997" y="3742"/>
                </a:lnTo>
                <a:lnTo>
                  <a:pt x="7851" y="3485"/>
                </a:lnTo>
                <a:lnTo>
                  <a:pt x="7740" y="3229"/>
                </a:lnTo>
                <a:lnTo>
                  <a:pt x="7630" y="2935"/>
                </a:lnTo>
                <a:lnTo>
                  <a:pt x="7594" y="2605"/>
                </a:lnTo>
                <a:lnTo>
                  <a:pt x="7557" y="2311"/>
                </a:lnTo>
                <a:lnTo>
                  <a:pt x="7594" y="1981"/>
                </a:lnTo>
                <a:lnTo>
                  <a:pt x="7630" y="1578"/>
                </a:lnTo>
                <a:lnTo>
                  <a:pt x="7777" y="1211"/>
                </a:lnTo>
                <a:lnTo>
                  <a:pt x="7887" y="1028"/>
                </a:lnTo>
                <a:lnTo>
                  <a:pt x="7997" y="844"/>
                </a:lnTo>
                <a:lnTo>
                  <a:pt x="8107" y="698"/>
                </a:lnTo>
                <a:lnTo>
                  <a:pt x="8291" y="587"/>
                </a:lnTo>
                <a:close/>
                <a:moveTo>
                  <a:pt x="8401" y="147"/>
                </a:moveTo>
                <a:lnTo>
                  <a:pt x="8181" y="221"/>
                </a:lnTo>
                <a:lnTo>
                  <a:pt x="7961" y="294"/>
                </a:lnTo>
                <a:lnTo>
                  <a:pt x="7814" y="404"/>
                </a:lnTo>
                <a:lnTo>
                  <a:pt x="7667" y="551"/>
                </a:lnTo>
                <a:lnTo>
                  <a:pt x="7520" y="698"/>
                </a:lnTo>
                <a:lnTo>
                  <a:pt x="7410" y="881"/>
                </a:lnTo>
                <a:lnTo>
                  <a:pt x="7264" y="1284"/>
                </a:lnTo>
                <a:lnTo>
                  <a:pt x="7154" y="1688"/>
                </a:lnTo>
                <a:lnTo>
                  <a:pt x="7117" y="2055"/>
                </a:lnTo>
                <a:lnTo>
                  <a:pt x="7080" y="2458"/>
                </a:lnTo>
                <a:lnTo>
                  <a:pt x="7154" y="2935"/>
                </a:lnTo>
                <a:lnTo>
                  <a:pt x="7264" y="3375"/>
                </a:lnTo>
                <a:lnTo>
                  <a:pt x="7410" y="3779"/>
                </a:lnTo>
                <a:lnTo>
                  <a:pt x="7520" y="3962"/>
                </a:lnTo>
                <a:lnTo>
                  <a:pt x="7667" y="4146"/>
                </a:lnTo>
                <a:lnTo>
                  <a:pt x="7814" y="4292"/>
                </a:lnTo>
                <a:lnTo>
                  <a:pt x="7961" y="4402"/>
                </a:lnTo>
                <a:lnTo>
                  <a:pt x="8144" y="4476"/>
                </a:lnTo>
                <a:lnTo>
                  <a:pt x="8364" y="4512"/>
                </a:lnTo>
                <a:lnTo>
                  <a:pt x="8584" y="4512"/>
                </a:lnTo>
                <a:lnTo>
                  <a:pt x="8768" y="4476"/>
                </a:lnTo>
                <a:lnTo>
                  <a:pt x="8988" y="4439"/>
                </a:lnTo>
                <a:lnTo>
                  <a:pt x="9134" y="4366"/>
                </a:lnTo>
                <a:lnTo>
                  <a:pt x="9318" y="4256"/>
                </a:lnTo>
                <a:lnTo>
                  <a:pt x="9465" y="4146"/>
                </a:lnTo>
                <a:lnTo>
                  <a:pt x="9721" y="3852"/>
                </a:lnTo>
                <a:lnTo>
                  <a:pt x="9905" y="3522"/>
                </a:lnTo>
                <a:lnTo>
                  <a:pt x="10051" y="3118"/>
                </a:lnTo>
                <a:lnTo>
                  <a:pt x="10161" y="2752"/>
                </a:lnTo>
                <a:lnTo>
                  <a:pt x="10161" y="2348"/>
                </a:lnTo>
                <a:lnTo>
                  <a:pt x="10125" y="2091"/>
                </a:lnTo>
                <a:lnTo>
                  <a:pt x="10051" y="1761"/>
                </a:lnTo>
                <a:lnTo>
                  <a:pt x="9941" y="1394"/>
                </a:lnTo>
                <a:lnTo>
                  <a:pt x="9758" y="1064"/>
                </a:lnTo>
                <a:lnTo>
                  <a:pt x="9575" y="734"/>
                </a:lnTo>
                <a:lnTo>
                  <a:pt x="9354" y="441"/>
                </a:lnTo>
                <a:lnTo>
                  <a:pt x="9244" y="331"/>
                </a:lnTo>
                <a:lnTo>
                  <a:pt x="9098" y="257"/>
                </a:lnTo>
                <a:lnTo>
                  <a:pt x="8988" y="221"/>
                </a:lnTo>
                <a:lnTo>
                  <a:pt x="8841" y="184"/>
                </a:lnTo>
                <a:lnTo>
                  <a:pt x="8621" y="147"/>
                </a:lnTo>
                <a:close/>
                <a:moveTo>
                  <a:pt x="3999" y="1"/>
                </a:moveTo>
                <a:lnTo>
                  <a:pt x="3926" y="37"/>
                </a:lnTo>
                <a:lnTo>
                  <a:pt x="3852" y="111"/>
                </a:lnTo>
                <a:lnTo>
                  <a:pt x="3816" y="404"/>
                </a:lnTo>
                <a:lnTo>
                  <a:pt x="3779" y="734"/>
                </a:lnTo>
                <a:lnTo>
                  <a:pt x="3705" y="1321"/>
                </a:lnTo>
                <a:lnTo>
                  <a:pt x="3632" y="2458"/>
                </a:lnTo>
                <a:lnTo>
                  <a:pt x="2898" y="2385"/>
                </a:lnTo>
                <a:lnTo>
                  <a:pt x="2128" y="2385"/>
                </a:lnTo>
                <a:lnTo>
                  <a:pt x="1395" y="2422"/>
                </a:lnTo>
                <a:lnTo>
                  <a:pt x="1028" y="2495"/>
                </a:lnTo>
                <a:lnTo>
                  <a:pt x="661" y="2568"/>
                </a:lnTo>
                <a:lnTo>
                  <a:pt x="661" y="2495"/>
                </a:lnTo>
                <a:lnTo>
                  <a:pt x="588" y="2458"/>
                </a:lnTo>
                <a:lnTo>
                  <a:pt x="551" y="2495"/>
                </a:lnTo>
                <a:lnTo>
                  <a:pt x="478" y="1651"/>
                </a:lnTo>
                <a:lnTo>
                  <a:pt x="441" y="918"/>
                </a:lnTo>
                <a:lnTo>
                  <a:pt x="404" y="551"/>
                </a:lnTo>
                <a:lnTo>
                  <a:pt x="367" y="184"/>
                </a:lnTo>
                <a:lnTo>
                  <a:pt x="331" y="111"/>
                </a:lnTo>
                <a:lnTo>
                  <a:pt x="147" y="111"/>
                </a:lnTo>
                <a:lnTo>
                  <a:pt x="111" y="184"/>
                </a:lnTo>
                <a:lnTo>
                  <a:pt x="37" y="514"/>
                </a:lnTo>
                <a:lnTo>
                  <a:pt x="1" y="881"/>
                </a:lnTo>
                <a:lnTo>
                  <a:pt x="1" y="1578"/>
                </a:lnTo>
                <a:lnTo>
                  <a:pt x="37" y="2275"/>
                </a:lnTo>
                <a:lnTo>
                  <a:pt x="111" y="2972"/>
                </a:lnTo>
                <a:lnTo>
                  <a:pt x="184" y="3632"/>
                </a:lnTo>
                <a:lnTo>
                  <a:pt x="294" y="4329"/>
                </a:lnTo>
                <a:lnTo>
                  <a:pt x="404" y="4989"/>
                </a:lnTo>
                <a:lnTo>
                  <a:pt x="478" y="5356"/>
                </a:lnTo>
                <a:lnTo>
                  <a:pt x="551" y="5503"/>
                </a:lnTo>
                <a:lnTo>
                  <a:pt x="588" y="5650"/>
                </a:lnTo>
                <a:lnTo>
                  <a:pt x="551" y="5723"/>
                </a:lnTo>
                <a:lnTo>
                  <a:pt x="588" y="5833"/>
                </a:lnTo>
                <a:lnTo>
                  <a:pt x="661" y="5906"/>
                </a:lnTo>
                <a:lnTo>
                  <a:pt x="734" y="5943"/>
                </a:lnTo>
                <a:lnTo>
                  <a:pt x="881" y="5943"/>
                </a:lnTo>
                <a:lnTo>
                  <a:pt x="954" y="5906"/>
                </a:lnTo>
                <a:lnTo>
                  <a:pt x="1028" y="5833"/>
                </a:lnTo>
                <a:lnTo>
                  <a:pt x="1064" y="5760"/>
                </a:lnTo>
                <a:lnTo>
                  <a:pt x="1064" y="5650"/>
                </a:lnTo>
                <a:lnTo>
                  <a:pt x="1064" y="5466"/>
                </a:lnTo>
                <a:lnTo>
                  <a:pt x="881" y="4696"/>
                </a:lnTo>
                <a:lnTo>
                  <a:pt x="734" y="3889"/>
                </a:lnTo>
                <a:lnTo>
                  <a:pt x="624" y="3082"/>
                </a:lnTo>
                <a:lnTo>
                  <a:pt x="588" y="2935"/>
                </a:lnTo>
                <a:lnTo>
                  <a:pt x="991" y="2972"/>
                </a:lnTo>
                <a:lnTo>
                  <a:pt x="1358" y="2935"/>
                </a:lnTo>
                <a:lnTo>
                  <a:pt x="2128" y="2898"/>
                </a:lnTo>
                <a:lnTo>
                  <a:pt x="2862" y="2898"/>
                </a:lnTo>
                <a:lnTo>
                  <a:pt x="3632" y="2972"/>
                </a:lnTo>
                <a:lnTo>
                  <a:pt x="3559" y="4256"/>
                </a:lnTo>
                <a:lnTo>
                  <a:pt x="3485" y="4843"/>
                </a:lnTo>
                <a:lnTo>
                  <a:pt x="3485" y="4989"/>
                </a:lnTo>
                <a:lnTo>
                  <a:pt x="3522" y="5173"/>
                </a:lnTo>
                <a:lnTo>
                  <a:pt x="3559" y="5283"/>
                </a:lnTo>
                <a:lnTo>
                  <a:pt x="3632" y="5393"/>
                </a:lnTo>
                <a:lnTo>
                  <a:pt x="3669" y="5429"/>
                </a:lnTo>
                <a:lnTo>
                  <a:pt x="3742" y="5466"/>
                </a:lnTo>
                <a:lnTo>
                  <a:pt x="3852" y="5393"/>
                </a:lnTo>
                <a:lnTo>
                  <a:pt x="3926" y="5319"/>
                </a:lnTo>
                <a:lnTo>
                  <a:pt x="3999" y="5209"/>
                </a:lnTo>
                <a:lnTo>
                  <a:pt x="4036" y="4916"/>
                </a:lnTo>
                <a:lnTo>
                  <a:pt x="4036" y="4366"/>
                </a:lnTo>
                <a:lnTo>
                  <a:pt x="4109" y="2935"/>
                </a:lnTo>
                <a:lnTo>
                  <a:pt x="4146" y="1468"/>
                </a:lnTo>
                <a:lnTo>
                  <a:pt x="4182" y="771"/>
                </a:lnTo>
                <a:lnTo>
                  <a:pt x="4182" y="441"/>
                </a:lnTo>
                <a:lnTo>
                  <a:pt x="4146" y="111"/>
                </a:lnTo>
                <a:lnTo>
                  <a:pt x="4072" y="37"/>
                </a:lnTo>
                <a:lnTo>
                  <a:pt x="3999" y="1"/>
                </a:lnTo>
                <a:close/>
                <a:moveTo>
                  <a:pt x="5503" y="3779"/>
                </a:moveTo>
                <a:lnTo>
                  <a:pt x="5246" y="3815"/>
                </a:lnTo>
                <a:lnTo>
                  <a:pt x="5026" y="3925"/>
                </a:lnTo>
                <a:lnTo>
                  <a:pt x="4879" y="3999"/>
                </a:lnTo>
                <a:lnTo>
                  <a:pt x="4806" y="4109"/>
                </a:lnTo>
                <a:lnTo>
                  <a:pt x="4806" y="4146"/>
                </a:lnTo>
                <a:lnTo>
                  <a:pt x="4843" y="4182"/>
                </a:lnTo>
                <a:lnTo>
                  <a:pt x="4916" y="4256"/>
                </a:lnTo>
                <a:lnTo>
                  <a:pt x="5246" y="4256"/>
                </a:lnTo>
                <a:lnTo>
                  <a:pt x="5723" y="4219"/>
                </a:lnTo>
                <a:lnTo>
                  <a:pt x="5723" y="4219"/>
                </a:lnTo>
                <a:lnTo>
                  <a:pt x="5686" y="4329"/>
                </a:lnTo>
                <a:lnTo>
                  <a:pt x="5576" y="4439"/>
                </a:lnTo>
                <a:lnTo>
                  <a:pt x="5393" y="4622"/>
                </a:lnTo>
                <a:lnTo>
                  <a:pt x="5026" y="5099"/>
                </a:lnTo>
                <a:lnTo>
                  <a:pt x="4659" y="5613"/>
                </a:lnTo>
                <a:lnTo>
                  <a:pt x="4366" y="6126"/>
                </a:lnTo>
                <a:lnTo>
                  <a:pt x="4329" y="6273"/>
                </a:lnTo>
                <a:lnTo>
                  <a:pt x="4366" y="6420"/>
                </a:lnTo>
                <a:lnTo>
                  <a:pt x="4476" y="6493"/>
                </a:lnTo>
                <a:lnTo>
                  <a:pt x="4623" y="6493"/>
                </a:lnTo>
                <a:lnTo>
                  <a:pt x="6310" y="6126"/>
                </a:lnTo>
                <a:lnTo>
                  <a:pt x="6383" y="6090"/>
                </a:lnTo>
                <a:lnTo>
                  <a:pt x="6457" y="6016"/>
                </a:lnTo>
                <a:lnTo>
                  <a:pt x="6493" y="5943"/>
                </a:lnTo>
                <a:lnTo>
                  <a:pt x="6457" y="5833"/>
                </a:lnTo>
                <a:lnTo>
                  <a:pt x="6420" y="5760"/>
                </a:lnTo>
                <a:lnTo>
                  <a:pt x="6383" y="5686"/>
                </a:lnTo>
                <a:lnTo>
                  <a:pt x="6273" y="5650"/>
                </a:lnTo>
                <a:lnTo>
                  <a:pt x="6163" y="5650"/>
                </a:lnTo>
                <a:lnTo>
                  <a:pt x="5026" y="5906"/>
                </a:lnTo>
                <a:lnTo>
                  <a:pt x="5319" y="5466"/>
                </a:lnTo>
                <a:lnTo>
                  <a:pt x="5650" y="5063"/>
                </a:lnTo>
                <a:lnTo>
                  <a:pt x="5870" y="4806"/>
                </a:lnTo>
                <a:lnTo>
                  <a:pt x="6053" y="4549"/>
                </a:lnTo>
                <a:lnTo>
                  <a:pt x="6126" y="4402"/>
                </a:lnTo>
                <a:lnTo>
                  <a:pt x="6200" y="4256"/>
                </a:lnTo>
                <a:lnTo>
                  <a:pt x="6200" y="4109"/>
                </a:lnTo>
                <a:lnTo>
                  <a:pt x="6200" y="3925"/>
                </a:lnTo>
                <a:lnTo>
                  <a:pt x="6163" y="3889"/>
                </a:lnTo>
                <a:lnTo>
                  <a:pt x="6126" y="3815"/>
                </a:lnTo>
                <a:lnTo>
                  <a:pt x="5980" y="3779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316" name="Google Shape;316;p17"/>
          <p:cNvSpPr/>
          <p:nvPr/>
        </p:nvSpPr>
        <p:spPr>
          <a:xfrm>
            <a:off x="1360115" y="4780234"/>
            <a:ext cx="323616" cy="321546"/>
          </a:xfrm>
          <a:custGeom>
            <a:avLst/>
            <a:gdLst/>
            <a:ahLst/>
            <a:cxnLst/>
            <a:rect l="l" t="t" r="r" b="b"/>
            <a:pathLst>
              <a:path w="11409" h="11336" extrusionOk="0">
                <a:moveTo>
                  <a:pt x="5173" y="4219"/>
                </a:moveTo>
                <a:lnTo>
                  <a:pt x="5136" y="4256"/>
                </a:lnTo>
                <a:lnTo>
                  <a:pt x="5100" y="4292"/>
                </a:lnTo>
                <a:lnTo>
                  <a:pt x="4990" y="4366"/>
                </a:lnTo>
                <a:lnTo>
                  <a:pt x="4916" y="4476"/>
                </a:lnTo>
                <a:lnTo>
                  <a:pt x="4916" y="4512"/>
                </a:lnTo>
                <a:lnTo>
                  <a:pt x="4843" y="4659"/>
                </a:lnTo>
                <a:lnTo>
                  <a:pt x="4843" y="4769"/>
                </a:lnTo>
                <a:lnTo>
                  <a:pt x="4880" y="4843"/>
                </a:lnTo>
                <a:lnTo>
                  <a:pt x="4990" y="4916"/>
                </a:lnTo>
                <a:lnTo>
                  <a:pt x="5100" y="4989"/>
                </a:lnTo>
                <a:lnTo>
                  <a:pt x="5283" y="4989"/>
                </a:lnTo>
                <a:lnTo>
                  <a:pt x="5430" y="4916"/>
                </a:lnTo>
                <a:lnTo>
                  <a:pt x="5540" y="4769"/>
                </a:lnTo>
                <a:lnTo>
                  <a:pt x="5577" y="4696"/>
                </a:lnTo>
                <a:lnTo>
                  <a:pt x="5613" y="4623"/>
                </a:lnTo>
                <a:lnTo>
                  <a:pt x="5577" y="4549"/>
                </a:lnTo>
                <a:lnTo>
                  <a:pt x="5577" y="4476"/>
                </a:lnTo>
                <a:lnTo>
                  <a:pt x="5430" y="4402"/>
                </a:lnTo>
                <a:lnTo>
                  <a:pt x="5320" y="4366"/>
                </a:lnTo>
                <a:lnTo>
                  <a:pt x="5320" y="4292"/>
                </a:lnTo>
                <a:lnTo>
                  <a:pt x="5246" y="4256"/>
                </a:lnTo>
                <a:lnTo>
                  <a:pt x="5173" y="4219"/>
                </a:lnTo>
                <a:close/>
                <a:moveTo>
                  <a:pt x="5980" y="6016"/>
                </a:moveTo>
                <a:lnTo>
                  <a:pt x="6017" y="6053"/>
                </a:lnTo>
                <a:lnTo>
                  <a:pt x="6053" y="6126"/>
                </a:lnTo>
                <a:lnTo>
                  <a:pt x="6053" y="6200"/>
                </a:lnTo>
                <a:lnTo>
                  <a:pt x="5907" y="6237"/>
                </a:lnTo>
                <a:lnTo>
                  <a:pt x="5943" y="6090"/>
                </a:lnTo>
                <a:lnTo>
                  <a:pt x="5980" y="6016"/>
                </a:lnTo>
                <a:close/>
                <a:moveTo>
                  <a:pt x="5833" y="5613"/>
                </a:moveTo>
                <a:lnTo>
                  <a:pt x="5723" y="5650"/>
                </a:lnTo>
                <a:lnTo>
                  <a:pt x="5650" y="5723"/>
                </a:lnTo>
                <a:lnTo>
                  <a:pt x="5613" y="5796"/>
                </a:lnTo>
                <a:lnTo>
                  <a:pt x="5613" y="5870"/>
                </a:lnTo>
                <a:lnTo>
                  <a:pt x="5687" y="5943"/>
                </a:lnTo>
                <a:lnTo>
                  <a:pt x="5577" y="6163"/>
                </a:lnTo>
                <a:lnTo>
                  <a:pt x="5540" y="6420"/>
                </a:lnTo>
                <a:lnTo>
                  <a:pt x="5577" y="6530"/>
                </a:lnTo>
                <a:lnTo>
                  <a:pt x="5687" y="6567"/>
                </a:lnTo>
                <a:lnTo>
                  <a:pt x="5833" y="6603"/>
                </a:lnTo>
                <a:lnTo>
                  <a:pt x="5980" y="6603"/>
                </a:lnTo>
                <a:lnTo>
                  <a:pt x="6090" y="6567"/>
                </a:lnTo>
                <a:lnTo>
                  <a:pt x="6237" y="6530"/>
                </a:lnTo>
                <a:lnTo>
                  <a:pt x="6347" y="6457"/>
                </a:lnTo>
                <a:lnTo>
                  <a:pt x="6420" y="6347"/>
                </a:lnTo>
                <a:lnTo>
                  <a:pt x="6457" y="6200"/>
                </a:lnTo>
                <a:lnTo>
                  <a:pt x="6457" y="6053"/>
                </a:lnTo>
                <a:lnTo>
                  <a:pt x="6420" y="5943"/>
                </a:lnTo>
                <a:lnTo>
                  <a:pt x="6347" y="5833"/>
                </a:lnTo>
                <a:lnTo>
                  <a:pt x="6274" y="5760"/>
                </a:lnTo>
                <a:lnTo>
                  <a:pt x="6163" y="5686"/>
                </a:lnTo>
                <a:lnTo>
                  <a:pt x="6053" y="5650"/>
                </a:lnTo>
                <a:lnTo>
                  <a:pt x="5943" y="5613"/>
                </a:lnTo>
                <a:close/>
                <a:moveTo>
                  <a:pt x="3926" y="441"/>
                </a:moveTo>
                <a:lnTo>
                  <a:pt x="4623" y="478"/>
                </a:lnTo>
                <a:lnTo>
                  <a:pt x="5356" y="478"/>
                </a:lnTo>
                <a:lnTo>
                  <a:pt x="6824" y="551"/>
                </a:lnTo>
                <a:lnTo>
                  <a:pt x="7631" y="551"/>
                </a:lnTo>
                <a:lnTo>
                  <a:pt x="7704" y="734"/>
                </a:lnTo>
                <a:lnTo>
                  <a:pt x="7777" y="1064"/>
                </a:lnTo>
                <a:lnTo>
                  <a:pt x="7521" y="1174"/>
                </a:lnTo>
                <a:lnTo>
                  <a:pt x="7191" y="1211"/>
                </a:lnTo>
                <a:lnTo>
                  <a:pt x="7044" y="1211"/>
                </a:lnTo>
                <a:lnTo>
                  <a:pt x="6860" y="1174"/>
                </a:lnTo>
                <a:lnTo>
                  <a:pt x="6714" y="1174"/>
                </a:lnTo>
                <a:lnTo>
                  <a:pt x="6530" y="1211"/>
                </a:lnTo>
                <a:lnTo>
                  <a:pt x="6494" y="1248"/>
                </a:lnTo>
                <a:lnTo>
                  <a:pt x="6457" y="1321"/>
                </a:lnTo>
                <a:lnTo>
                  <a:pt x="6420" y="1395"/>
                </a:lnTo>
                <a:lnTo>
                  <a:pt x="6457" y="1468"/>
                </a:lnTo>
                <a:lnTo>
                  <a:pt x="6457" y="1505"/>
                </a:lnTo>
                <a:lnTo>
                  <a:pt x="6494" y="1578"/>
                </a:lnTo>
                <a:lnTo>
                  <a:pt x="6567" y="1651"/>
                </a:lnTo>
                <a:lnTo>
                  <a:pt x="6567" y="1871"/>
                </a:lnTo>
                <a:lnTo>
                  <a:pt x="6567" y="2092"/>
                </a:lnTo>
                <a:lnTo>
                  <a:pt x="6640" y="2642"/>
                </a:lnTo>
                <a:lnTo>
                  <a:pt x="6677" y="3192"/>
                </a:lnTo>
                <a:lnTo>
                  <a:pt x="6714" y="3632"/>
                </a:lnTo>
                <a:lnTo>
                  <a:pt x="6714" y="4072"/>
                </a:lnTo>
                <a:lnTo>
                  <a:pt x="6677" y="4586"/>
                </a:lnTo>
                <a:lnTo>
                  <a:pt x="6640" y="4843"/>
                </a:lnTo>
                <a:lnTo>
                  <a:pt x="6640" y="5099"/>
                </a:lnTo>
                <a:lnTo>
                  <a:pt x="6677" y="5246"/>
                </a:lnTo>
                <a:lnTo>
                  <a:pt x="6640" y="5319"/>
                </a:lnTo>
                <a:lnTo>
                  <a:pt x="6640" y="5393"/>
                </a:lnTo>
                <a:lnTo>
                  <a:pt x="6640" y="5466"/>
                </a:lnTo>
                <a:lnTo>
                  <a:pt x="6714" y="5540"/>
                </a:lnTo>
                <a:lnTo>
                  <a:pt x="7117" y="5796"/>
                </a:lnTo>
                <a:lnTo>
                  <a:pt x="7484" y="6016"/>
                </a:lnTo>
                <a:lnTo>
                  <a:pt x="7851" y="6310"/>
                </a:lnTo>
                <a:lnTo>
                  <a:pt x="8218" y="6640"/>
                </a:lnTo>
                <a:lnTo>
                  <a:pt x="8915" y="7300"/>
                </a:lnTo>
                <a:lnTo>
                  <a:pt x="8621" y="7337"/>
                </a:lnTo>
                <a:lnTo>
                  <a:pt x="8328" y="7300"/>
                </a:lnTo>
                <a:lnTo>
                  <a:pt x="8108" y="7227"/>
                </a:lnTo>
                <a:lnTo>
                  <a:pt x="7887" y="7154"/>
                </a:lnTo>
                <a:lnTo>
                  <a:pt x="7484" y="6933"/>
                </a:lnTo>
                <a:lnTo>
                  <a:pt x="7117" y="6823"/>
                </a:lnTo>
                <a:lnTo>
                  <a:pt x="6750" y="6787"/>
                </a:lnTo>
                <a:lnTo>
                  <a:pt x="6384" y="6823"/>
                </a:lnTo>
                <a:lnTo>
                  <a:pt x="5980" y="6933"/>
                </a:lnTo>
                <a:lnTo>
                  <a:pt x="5577" y="7044"/>
                </a:lnTo>
                <a:lnTo>
                  <a:pt x="5210" y="7227"/>
                </a:lnTo>
                <a:lnTo>
                  <a:pt x="4843" y="7374"/>
                </a:lnTo>
                <a:lnTo>
                  <a:pt x="4439" y="7520"/>
                </a:lnTo>
                <a:lnTo>
                  <a:pt x="4109" y="7557"/>
                </a:lnTo>
                <a:lnTo>
                  <a:pt x="3816" y="7594"/>
                </a:lnTo>
                <a:lnTo>
                  <a:pt x="3889" y="7557"/>
                </a:lnTo>
                <a:lnTo>
                  <a:pt x="3926" y="7484"/>
                </a:lnTo>
                <a:lnTo>
                  <a:pt x="3926" y="7374"/>
                </a:lnTo>
                <a:lnTo>
                  <a:pt x="3926" y="7300"/>
                </a:lnTo>
                <a:lnTo>
                  <a:pt x="3889" y="7227"/>
                </a:lnTo>
                <a:lnTo>
                  <a:pt x="3816" y="7190"/>
                </a:lnTo>
                <a:lnTo>
                  <a:pt x="2789" y="7190"/>
                </a:lnTo>
                <a:lnTo>
                  <a:pt x="2935" y="7044"/>
                </a:lnTo>
                <a:lnTo>
                  <a:pt x="3266" y="6677"/>
                </a:lnTo>
                <a:lnTo>
                  <a:pt x="3559" y="6713"/>
                </a:lnTo>
                <a:lnTo>
                  <a:pt x="3853" y="6713"/>
                </a:lnTo>
                <a:lnTo>
                  <a:pt x="4403" y="6677"/>
                </a:lnTo>
                <a:lnTo>
                  <a:pt x="4549" y="6640"/>
                </a:lnTo>
                <a:lnTo>
                  <a:pt x="4623" y="6530"/>
                </a:lnTo>
                <a:lnTo>
                  <a:pt x="4623" y="6457"/>
                </a:lnTo>
                <a:lnTo>
                  <a:pt x="4586" y="6383"/>
                </a:lnTo>
                <a:lnTo>
                  <a:pt x="4513" y="6310"/>
                </a:lnTo>
                <a:lnTo>
                  <a:pt x="4403" y="6273"/>
                </a:lnTo>
                <a:lnTo>
                  <a:pt x="3669" y="6273"/>
                </a:lnTo>
                <a:lnTo>
                  <a:pt x="3926" y="6016"/>
                </a:lnTo>
                <a:lnTo>
                  <a:pt x="4183" y="5723"/>
                </a:lnTo>
                <a:lnTo>
                  <a:pt x="4293" y="5723"/>
                </a:lnTo>
                <a:lnTo>
                  <a:pt x="4366" y="5686"/>
                </a:lnTo>
                <a:lnTo>
                  <a:pt x="4439" y="5576"/>
                </a:lnTo>
                <a:lnTo>
                  <a:pt x="4476" y="5466"/>
                </a:lnTo>
                <a:lnTo>
                  <a:pt x="4403" y="3449"/>
                </a:lnTo>
                <a:lnTo>
                  <a:pt x="4366" y="2495"/>
                </a:lnTo>
                <a:lnTo>
                  <a:pt x="4329" y="2018"/>
                </a:lnTo>
                <a:lnTo>
                  <a:pt x="4293" y="1541"/>
                </a:lnTo>
                <a:lnTo>
                  <a:pt x="4256" y="1431"/>
                </a:lnTo>
                <a:lnTo>
                  <a:pt x="4549" y="1505"/>
                </a:lnTo>
                <a:lnTo>
                  <a:pt x="4953" y="1578"/>
                </a:lnTo>
                <a:lnTo>
                  <a:pt x="5173" y="1578"/>
                </a:lnTo>
                <a:lnTo>
                  <a:pt x="5356" y="1505"/>
                </a:lnTo>
                <a:lnTo>
                  <a:pt x="5393" y="1468"/>
                </a:lnTo>
                <a:lnTo>
                  <a:pt x="5430" y="1431"/>
                </a:lnTo>
                <a:lnTo>
                  <a:pt x="5430" y="1358"/>
                </a:lnTo>
                <a:lnTo>
                  <a:pt x="5393" y="1321"/>
                </a:lnTo>
                <a:lnTo>
                  <a:pt x="5246" y="1211"/>
                </a:lnTo>
                <a:lnTo>
                  <a:pt x="5063" y="1174"/>
                </a:lnTo>
                <a:lnTo>
                  <a:pt x="4733" y="1138"/>
                </a:lnTo>
                <a:lnTo>
                  <a:pt x="4219" y="1064"/>
                </a:lnTo>
                <a:lnTo>
                  <a:pt x="4183" y="1028"/>
                </a:lnTo>
                <a:lnTo>
                  <a:pt x="4146" y="991"/>
                </a:lnTo>
                <a:lnTo>
                  <a:pt x="3999" y="991"/>
                </a:lnTo>
                <a:lnTo>
                  <a:pt x="3853" y="1028"/>
                </a:lnTo>
                <a:lnTo>
                  <a:pt x="3706" y="1064"/>
                </a:lnTo>
                <a:lnTo>
                  <a:pt x="3596" y="1064"/>
                </a:lnTo>
                <a:lnTo>
                  <a:pt x="3522" y="1028"/>
                </a:lnTo>
                <a:lnTo>
                  <a:pt x="3486" y="991"/>
                </a:lnTo>
                <a:lnTo>
                  <a:pt x="3412" y="881"/>
                </a:lnTo>
                <a:lnTo>
                  <a:pt x="3412" y="771"/>
                </a:lnTo>
                <a:lnTo>
                  <a:pt x="3412" y="698"/>
                </a:lnTo>
                <a:lnTo>
                  <a:pt x="3486" y="624"/>
                </a:lnTo>
                <a:lnTo>
                  <a:pt x="3559" y="551"/>
                </a:lnTo>
                <a:lnTo>
                  <a:pt x="3742" y="478"/>
                </a:lnTo>
                <a:lnTo>
                  <a:pt x="3926" y="441"/>
                </a:lnTo>
                <a:close/>
                <a:moveTo>
                  <a:pt x="6090" y="8071"/>
                </a:moveTo>
                <a:lnTo>
                  <a:pt x="6127" y="8144"/>
                </a:lnTo>
                <a:lnTo>
                  <a:pt x="6127" y="8217"/>
                </a:lnTo>
                <a:lnTo>
                  <a:pt x="6090" y="8291"/>
                </a:lnTo>
                <a:lnTo>
                  <a:pt x="6053" y="8364"/>
                </a:lnTo>
                <a:lnTo>
                  <a:pt x="5980" y="8401"/>
                </a:lnTo>
                <a:lnTo>
                  <a:pt x="5907" y="8401"/>
                </a:lnTo>
                <a:lnTo>
                  <a:pt x="5833" y="8364"/>
                </a:lnTo>
                <a:lnTo>
                  <a:pt x="5760" y="8291"/>
                </a:lnTo>
                <a:lnTo>
                  <a:pt x="5760" y="8181"/>
                </a:lnTo>
                <a:lnTo>
                  <a:pt x="5833" y="8144"/>
                </a:lnTo>
                <a:lnTo>
                  <a:pt x="5943" y="8071"/>
                </a:lnTo>
                <a:lnTo>
                  <a:pt x="6017" y="8107"/>
                </a:lnTo>
                <a:lnTo>
                  <a:pt x="6053" y="8107"/>
                </a:lnTo>
                <a:lnTo>
                  <a:pt x="6090" y="8071"/>
                </a:lnTo>
                <a:close/>
                <a:moveTo>
                  <a:pt x="5907" y="7630"/>
                </a:moveTo>
                <a:lnTo>
                  <a:pt x="5797" y="7667"/>
                </a:lnTo>
                <a:lnTo>
                  <a:pt x="5687" y="7704"/>
                </a:lnTo>
                <a:lnTo>
                  <a:pt x="5577" y="7777"/>
                </a:lnTo>
                <a:lnTo>
                  <a:pt x="5467" y="7887"/>
                </a:lnTo>
                <a:lnTo>
                  <a:pt x="5467" y="7924"/>
                </a:lnTo>
                <a:lnTo>
                  <a:pt x="5430" y="7997"/>
                </a:lnTo>
                <a:lnTo>
                  <a:pt x="5503" y="8071"/>
                </a:lnTo>
                <a:lnTo>
                  <a:pt x="5430" y="8217"/>
                </a:lnTo>
                <a:lnTo>
                  <a:pt x="5430" y="8364"/>
                </a:lnTo>
                <a:lnTo>
                  <a:pt x="5467" y="8474"/>
                </a:lnTo>
                <a:lnTo>
                  <a:pt x="5540" y="8584"/>
                </a:lnTo>
                <a:lnTo>
                  <a:pt x="5650" y="8694"/>
                </a:lnTo>
                <a:lnTo>
                  <a:pt x="5797" y="8731"/>
                </a:lnTo>
                <a:lnTo>
                  <a:pt x="5907" y="8768"/>
                </a:lnTo>
                <a:lnTo>
                  <a:pt x="6053" y="8768"/>
                </a:lnTo>
                <a:lnTo>
                  <a:pt x="6200" y="8731"/>
                </a:lnTo>
                <a:lnTo>
                  <a:pt x="6310" y="8658"/>
                </a:lnTo>
                <a:lnTo>
                  <a:pt x="6384" y="8584"/>
                </a:lnTo>
                <a:lnTo>
                  <a:pt x="6457" y="8474"/>
                </a:lnTo>
                <a:lnTo>
                  <a:pt x="6494" y="8327"/>
                </a:lnTo>
                <a:lnTo>
                  <a:pt x="6494" y="8217"/>
                </a:lnTo>
                <a:lnTo>
                  <a:pt x="6494" y="8071"/>
                </a:lnTo>
                <a:lnTo>
                  <a:pt x="6457" y="7961"/>
                </a:lnTo>
                <a:lnTo>
                  <a:pt x="6384" y="7851"/>
                </a:lnTo>
                <a:lnTo>
                  <a:pt x="6310" y="7777"/>
                </a:lnTo>
                <a:lnTo>
                  <a:pt x="6200" y="7704"/>
                </a:lnTo>
                <a:lnTo>
                  <a:pt x="6053" y="7667"/>
                </a:lnTo>
                <a:lnTo>
                  <a:pt x="5907" y="7630"/>
                </a:lnTo>
                <a:close/>
                <a:moveTo>
                  <a:pt x="4476" y="9134"/>
                </a:moveTo>
                <a:lnTo>
                  <a:pt x="4513" y="9281"/>
                </a:lnTo>
                <a:lnTo>
                  <a:pt x="4476" y="9391"/>
                </a:lnTo>
                <a:lnTo>
                  <a:pt x="4403" y="9538"/>
                </a:lnTo>
                <a:lnTo>
                  <a:pt x="4256" y="9648"/>
                </a:lnTo>
                <a:lnTo>
                  <a:pt x="4183" y="9685"/>
                </a:lnTo>
                <a:lnTo>
                  <a:pt x="4109" y="9685"/>
                </a:lnTo>
                <a:lnTo>
                  <a:pt x="4036" y="9648"/>
                </a:lnTo>
                <a:lnTo>
                  <a:pt x="3963" y="9575"/>
                </a:lnTo>
                <a:lnTo>
                  <a:pt x="3926" y="9501"/>
                </a:lnTo>
                <a:lnTo>
                  <a:pt x="3926" y="9428"/>
                </a:lnTo>
                <a:lnTo>
                  <a:pt x="3963" y="9354"/>
                </a:lnTo>
                <a:lnTo>
                  <a:pt x="4036" y="9281"/>
                </a:lnTo>
                <a:lnTo>
                  <a:pt x="4219" y="9208"/>
                </a:lnTo>
                <a:lnTo>
                  <a:pt x="4403" y="9171"/>
                </a:lnTo>
                <a:lnTo>
                  <a:pt x="4439" y="9171"/>
                </a:lnTo>
                <a:lnTo>
                  <a:pt x="4476" y="9134"/>
                </a:lnTo>
                <a:close/>
                <a:moveTo>
                  <a:pt x="7741" y="9391"/>
                </a:moveTo>
                <a:lnTo>
                  <a:pt x="7814" y="9464"/>
                </a:lnTo>
                <a:lnTo>
                  <a:pt x="7851" y="9575"/>
                </a:lnTo>
                <a:lnTo>
                  <a:pt x="7851" y="9685"/>
                </a:lnTo>
                <a:lnTo>
                  <a:pt x="7814" y="9795"/>
                </a:lnTo>
                <a:lnTo>
                  <a:pt x="7704" y="9868"/>
                </a:lnTo>
                <a:lnTo>
                  <a:pt x="7557" y="9905"/>
                </a:lnTo>
                <a:lnTo>
                  <a:pt x="7447" y="9905"/>
                </a:lnTo>
                <a:lnTo>
                  <a:pt x="7301" y="9868"/>
                </a:lnTo>
                <a:lnTo>
                  <a:pt x="7227" y="9795"/>
                </a:lnTo>
                <a:lnTo>
                  <a:pt x="7301" y="9648"/>
                </a:lnTo>
                <a:lnTo>
                  <a:pt x="7374" y="9538"/>
                </a:lnTo>
                <a:lnTo>
                  <a:pt x="7484" y="9464"/>
                </a:lnTo>
                <a:lnTo>
                  <a:pt x="7631" y="9428"/>
                </a:lnTo>
                <a:lnTo>
                  <a:pt x="7704" y="9391"/>
                </a:lnTo>
                <a:close/>
                <a:moveTo>
                  <a:pt x="4439" y="8658"/>
                </a:moveTo>
                <a:lnTo>
                  <a:pt x="4293" y="8694"/>
                </a:lnTo>
                <a:lnTo>
                  <a:pt x="4146" y="8694"/>
                </a:lnTo>
                <a:lnTo>
                  <a:pt x="4073" y="8731"/>
                </a:lnTo>
                <a:lnTo>
                  <a:pt x="3999" y="8804"/>
                </a:lnTo>
                <a:lnTo>
                  <a:pt x="3963" y="8951"/>
                </a:lnTo>
                <a:lnTo>
                  <a:pt x="3742" y="9061"/>
                </a:lnTo>
                <a:lnTo>
                  <a:pt x="3596" y="9244"/>
                </a:lnTo>
                <a:lnTo>
                  <a:pt x="3559" y="9354"/>
                </a:lnTo>
                <a:lnTo>
                  <a:pt x="3522" y="9501"/>
                </a:lnTo>
                <a:lnTo>
                  <a:pt x="3559" y="9611"/>
                </a:lnTo>
                <a:lnTo>
                  <a:pt x="3596" y="9758"/>
                </a:lnTo>
                <a:lnTo>
                  <a:pt x="3706" y="9868"/>
                </a:lnTo>
                <a:lnTo>
                  <a:pt x="3779" y="9978"/>
                </a:lnTo>
                <a:lnTo>
                  <a:pt x="3926" y="10051"/>
                </a:lnTo>
                <a:lnTo>
                  <a:pt x="4036" y="10088"/>
                </a:lnTo>
                <a:lnTo>
                  <a:pt x="4366" y="10088"/>
                </a:lnTo>
                <a:lnTo>
                  <a:pt x="4513" y="10015"/>
                </a:lnTo>
                <a:lnTo>
                  <a:pt x="4623" y="9905"/>
                </a:lnTo>
                <a:lnTo>
                  <a:pt x="4733" y="9795"/>
                </a:lnTo>
                <a:lnTo>
                  <a:pt x="4843" y="9648"/>
                </a:lnTo>
                <a:lnTo>
                  <a:pt x="4880" y="9501"/>
                </a:lnTo>
                <a:lnTo>
                  <a:pt x="4916" y="9354"/>
                </a:lnTo>
                <a:lnTo>
                  <a:pt x="4916" y="9171"/>
                </a:lnTo>
                <a:lnTo>
                  <a:pt x="4880" y="9024"/>
                </a:lnTo>
                <a:lnTo>
                  <a:pt x="4806" y="8878"/>
                </a:lnTo>
                <a:lnTo>
                  <a:pt x="4733" y="8768"/>
                </a:lnTo>
                <a:lnTo>
                  <a:pt x="4586" y="8694"/>
                </a:lnTo>
                <a:lnTo>
                  <a:pt x="4439" y="8658"/>
                </a:lnTo>
                <a:close/>
                <a:moveTo>
                  <a:pt x="7447" y="8951"/>
                </a:moveTo>
                <a:lnTo>
                  <a:pt x="7337" y="8988"/>
                </a:lnTo>
                <a:lnTo>
                  <a:pt x="7264" y="9061"/>
                </a:lnTo>
                <a:lnTo>
                  <a:pt x="7227" y="9134"/>
                </a:lnTo>
                <a:lnTo>
                  <a:pt x="7227" y="9208"/>
                </a:lnTo>
                <a:lnTo>
                  <a:pt x="7117" y="9318"/>
                </a:lnTo>
                <a:lnTo>
                  <a:pt x="7007" y="9391"/>
                </a:lnTo>
                <a:lnTo>
                  <a:pt x="6934" y="9501"/>
                </a:lnTo>
                <a:lnTo>
                  <a:pt x="6897" y="9611"/>
                </a:lnTo>
                <a:lnTo>
                  <a:pt x="6897" y="9575"/>
                </a:lnTo>
                <a:lnTo>
                  <a:pt x="6860" y="9611"/>
                </a:lnTo>
                <a:lnTo>
                  <a:pt x="6824" y="9758"/>
                </a:lnTo>
                <a:lnTo>
                  <a:pt x="6824" y="9905"/>
                </a:lnTo>
                <a:lnTo>
                  <a:pt x="6860" y="9978"/>
                </a:lnTo>
                <a:lnTo>
                  <a:pt x="6897" y="10051"/>
                </a:lnTo>
                <a:lnTo>
                  <a:pt x="7007" y="10125"/>
                </a:lnTo>
                <a:lnTo>
                  <a:pt x="7044" y="10161"/>
                </a:lnTo>
                <a:lnTo>
                  <a:pt x="7044" y="10198"/>
                </a:lnTo>
                <a:lnTo>
                  <a:pt x="7227" y="10271"/>
                </a:lnTo>
                <a:lnTo>
                  <a:pt x="7374" y="10345"/>
                </a:lnTo>
                <a:lnTo>
                  <a:pt x="7704" y="10345"/>
                </a:lnTo>
                <a:lnTo>
                  <a:pt x="7851" y="10271"/>
                </a:lnTo>
                <a:lnTo>
                  <a:pt x="7998" y="10198"/>
                </a:lnTo>
                <a:lnTo>
                  <a:pt x="8108" y="10088"/>
                </a:lnTo>
                <a:lnTo>
                  <a:pt x="8181" y="9941"/>
                </a:lnTo>
                <a:lnTo>
                  <a:pt x="8254" y="9795"/>
                </a:lnTo>
                <a:lnTo>
                  <a:pt x="8291" y="9611"/>
                </a:lnTo>
                <a:lnTo>
                  <a:pt x="8254" y="9464"/>
                </a:lnTo>
                <a:lnTo>
                  <a:pt x="8218" y="9318"/>
                </a:lnTo>
                <a:lnTo>
                  <a:pt x="8144" y="9171"/>
                </a:lnTo>
                <a:lnTo>
                  <a:pt x="7998" y="9024"/>
                </a:lnTo>
                <a:lnTo>
                  <a:pt x="7924" y="8988"/>
                </a:lnTo>
                <a:lnTo>
                  <a:pt x="7851" y="8951"/>
                </a:lnTo>
                <a:close/>
                <a:moveTo>
                  <a:pt x="6970" y="7227"/>
                </a:moveTo>
                <a:lnTo>
                  <a:pt x="7227" y="7300"/>
                </a:lnTo>
                <a:lnTo>
                  <a:pt x="7741" y="7520"/>
                </a:lnTo>
                <a:lnTo>
                  <a:pt x="8071" y="7667"/>
                </a:lnTo>
                <a:lnTo>
                  <a:pt x="8474" y="7740"/>
                </a:lnTo>
                <a:lnTo>
                  <a:pt x="8658" y="7777"/>
                </a:lnTo>
                <a:lnTo>
                  <a:pt x="8878" y="7777"/>
                </a:lnTo>
                <a:lnTo>
                  <a:pt x="9061" y="7740"/>
                </a:lnTo>
                <a:lnTo>
                  <a:pt x="9245" y="7667"/>
                </a:lnTo>
                <a:lnTo>
                  <a:pt x="9575" y="8071"/>
                </a:lnTo>
                <a:lnTo>
                  <a:pt x="10125" y="8841"/>
                </a:lnTo>
                <a:lnTo>
                  <a:pt x="10639" y="9648"/>
                </a:lnTo>
                <a:lnTo>
                  <a:pt x="10785" y="9868"/>
                </a:lnTo>
                <a:lnTo>
                  <a:pt x="10822" y="10015"/>
                </a:lnTo>
                <a:lnTo>
                  <a:pt x="10785" y="10161"/>
                </a:lnTo>
                <a:lnTo>
                  <a:pt x="10749" y="10235"/>
                </a:lnTo>
                <a:lnTo>
                  <a:pt x="10639" y="10345"/>
                </a:lnTo>
                <a:lnTo>
                  <a:pt x="10455" y="10455"/>
                </a:lnTo>
                <a:lnTo>
                  <a:pt x="10235" y="10602"/>
                </a:lnTo>
                <a:lnTo>
                  <a:pt x="9758" y="10565"/>
                </a:lnTo>
                <a:lnTo>
                  <a:pt x="9281" y="10492"/>
                </a:lnTo>
                <a:lnTo>
                  <a:pt x="8328" y="10455"/>
                </a:lnTo>
                <a:lnTo>
                  <a:pt x="7374" y="10492"/>
                </a:lnTo>
                <a:lnTo>
                  <a:pt x="6420" y="10528"/>
                </a:lnTo>
                <a:lnTo>
                  <a:pt x="2092" y="10675"/>
                </a:lnTo>
                <a:lnTo>
                  <a:pt x="1065" y="10712"/>
                </a:lnTo>
                <a:lnTo>
                  <a:pt x="735" y="10712"/>
                </a:lnTo>
                <a:lnTo>
                  <a:pt x="625" y="10638"/>
                </a:lnTo>
                <a:lnTo>
                  <a:pt x="588" y="10602"/>
                </a:lnTo>
                <a:lnTo>
                  <a:pt x="551" y="10565"/>
                </a:lnTo>
                <a:lnTo>
                  <a:pt x="588" y="10418"/>
                </a:lnTo>
                <a:lnTo>
                  <a:pt x="735" y="10198"/>
                </a:lnTo>
                <a:lnTo>
                  <a:pt x="1065" y="9685"/>
                </a:lnTo>
                <a:lnTo>
                  <a:pt x="1542" y="9575"/>
                </a:lnTo>
                <a:lnTo>
                  <a:pt x="1762" y="9538"/>
                </a:lnTo>
                <a:lnTo>
                  <a:pt x="2018" y="9501"/>
                </a:lnTo>
                <a:lnTo>
                  <a:pt x="2092" y="9464"/>
                </a:lnTo>
                <a:lnTo>
                  <a:pt x="2128" y="9428"/>
                </a:lnTo>
                <a:lnTo>
                  <a:pt x="2165" y="9281"/>
                </a:lnTo>
                <a:lnTo>
                  <a:pt x="2128" y="9171"/>
                </a:lnTo>
                <a:lnTo>
                  <a:pt x="2092" y="9134"/>
                </a:lnTo>
                <a:lnTo>
                  <a:pt x="2018" y="9098"/>
                </a:lnTo>
                <a:lnTo>
                  <a:pt x="1872" y="9061"/>
                </a:lnTo>
                <a:lnTo>
                  <a:pt x="1725" y="9061"/>
                </a:lnTo>
                <a:lnTo>
                  <a:pt x="1395" y="9134"/>
                </a:lnTo>
                <a:lnTo>
                  <a:pt x="1395" y="9134"/>
                </a:lnTo>
                <a:lnTo>
                  <a:pt x="1798" y="8547"/>
                </a:lnTo>
                <a:lnTo>
                  <a:pt x="1835" y="8511"/>
                </a:lnTo>
                <a:lnTo>
                  <a:pt x="1945" y="8547"/>
                </a:lnTo>
                <a:lnTo>
                  <a:pt x="2092" y="8584"/>
                </a:lnTo>
                <a:lnTo>
                  <a:pt x="2459" y="8621"/>
                </a:lnTo>
                <a:lnTo>
                  <a:pt x="2972" y="8621"/>
                </a:lnTo>
                <a:lnTo>
                  <a:pt x="3082" y="8584"/>
                </a:lnTo>
                <a:lnTo>
                  <a:pt x="3156" y="8511"/>
                </a:lnTo>
                <a:lnTo>
                  <a:pt x="3192" y="8401"/>
                </a:lnTo>
                <a:lnTo>
                  <a:pt x="3156" y="8291"/>
                </a:lnTo>
                <a:lnTo>
                  <a:pt x="3082" y="8217"/>
                </a:lnTo>
                <a:lnTo>
                  <a:pt x="2972" y="8181"/>
                </a:lnTo>
                <a:lnTo>
                  <a:pt x="2055" y="8181"/>
                </a:lnTo>
                <a:lnTo>
                  <a:pt x="2532" y="7520"/>
                </a:lnTo>
                <a:lnTo>
                  <a:pt x="2752" y="7557"/>
                </a:lnTo>
                <a:lnTo>
                  <a:pt x="2899" y="7704"/>
                </a:lnTo>
                <a:lnTo>
                  <a:pt x="3046" y="7777"/>
                </a:lnTo>
                <a:lnTo>
                  <a:pt x="3192" y="7851"/>
                </a:lnTo>
                <a:lnTo>
                  <a:pt x="3376" y="7924"/>
                </a:lnTo>
                <a:lnTo>
                  <a:pt x="3742" y="7961"/>
                </a:lnTo>
                <a:lnTo>
                  <a:pt x="4073" y="7961"/>
                </a:lnTo>
                <a:lnTo>
                  <a:pt x="4549" y="7887"/>
                </a:lnTo>
                <a:lnTo>
                  <a:pt x="4953" y="7777"/>
                </a:lnTo>
                <a:lnTo>
                  <a:pt x="5797" y="7410"/>
                </a:lnTo>
                <a:lnTo>
                  <a:pt x="6237" y="7264"/>
                </a:lnTo>
                <a:lnTo>
                  <a:pt x="6494" y="7227"/>
                </a:lnTo>
                <a:close/>
                <a:moveTo>
                  <a:pt x="4036" y="1"/>
                </a:moveTo>
                <a:lnTo>
                  <a:pt x="3816" y="37"/>
                </a:lnTo>
                <a:lnTo>
                  <a:pt x="3596" y="74"/>
                </a:lnTo>
                <a:lnTo>
                  <a:pt x="3412" y="147"/>
                </a:lnTo>
                <a:lnTo>
                  <a:pt x="3229" y="257"/>
                </a:lnTo>
                <a:lnTo>
                  <a:pt x="3119" y="404"/>
                </a:lnTo>
                <a:lnTo>
                  <a:pt x="3009" y="551"/>
                </a:lnTo>
                <a:lnTo>
                  <a:pt x="2972" y="771"/>
                </a:lnTo>
                <a:lnTo>
                  <a:pt x="3009" y="991"/>
                </a:lnTo>
                <a:lnTo>
                  <a:pt x="3082" y="1174"/>
                </a:lnTo>
                <a:lnTo>
                  <a:pt x="3156" y="1285"/>
                </a:lnTo>
                <a:lnTo>
                  <a:pt x="3266" y="1358"/>
                </a:lnTo>
                <a:lnTo>
                  <a:pt x="3412" y="1431"/>
                </a:lnTo>
                <a:lnTo>
                  <a:pt x="3559" y="1468"/>
                </a:lnTo>
                <a:lnTo>
                  <a:pt x="3706" y="1468"/>
                </a:lnTo>
                <a:lnTo>
                  <a:pt x="3853" y="1431"/>
                </a:lnTo>
                <a:lnTo>
                  <a:pt x="3999" y="1395"/>
                </a:lnTo>
                <a:lnTo>
                  <a:pt x="4073" y="1395"/>
                </a:lnTo>
                <a:lnTo>
                  <a:pt x="3963" y="1468"/>
                </a:lnTo>
                <a:lnTo>
                  <a:pt x="3926" y="1578"/>
                </a:lnTo>
                <a:lnTo>
                  <a:pt x="3889" y="2055"/>
                </a:lnTo>
                <a:lnTo>
                  <a:pt x="3889" y="2532"/>
                </a:lnTo>
                <a:lnTo>
                  <a:pt x="3926" y="3449"/>
                </a:lnTo>
                <a:lnTo>
                  <a:pt x="3926" y="5099"/>
                </a:lnTo>
                <a:lnTo>
                  <a:pt x="3926" y="5283"/>
                </a:lnTo>
                <a:lnTo>
                  <a:pt x="3963" y="5466"/>
                </a:lnTo>
                <a:lnTo>
                  <a:pt x="3963" y="5503"/>
                </a:lnTo>
                <a:lnTo>
                  <a:pt x="3742" y="5613"/>
                </a:lnTo>
                <a:lnTo>
                  <a:pt x="3559" y="5723"/>
                </a:lnTo>
                <a:lnTo>
                  <a:pt x="3229" y="6016"/>
                </a:lnTo>
                <a:lnTo>
                  <a:pt x="2899" y="6347"/>
                </a:lnTo>
                <a:lnTo>
                  <a:pt x="2605" y="6677"/>
                </a:lnTo>
                <a:lnTo>
                  <a:pt x="2239" y="7080"/>
                </a:lnTo>
                <a:lnTo>
                  <a:pt x="1908" y="7484"/>
                </a:lnTo>
                <a:lnTo>
                  <a:pt x="1285" y="8364"/>
                </a:lnTo>
                <a:lnTo>
                  <a:pt x="698" y="9244"/>
                </a:lnTo>
                <a:lnTo>
                  <a:pt x="148" y="10125"/>
                </a:lnTo>
                <a:lnTo>
                  <a:pt x="38" y="10308"/>
                </a:lnTo>
                <a:lnTo>
                  <a:pt x="1" y="10492"/>
                </a:lnTo>
                <a:lnTo>
                  <a:pt x="38" y="10675"/>
                </a:lnTo>
                <a:lnTo>
                  <a:pt x="111" y="10858"/>
                </a:lnTo>
                <a:lnTo>
                  <a:pt x="221" y="11005"/>
                </a:lnTo>
                <a:lnTo>
                  <a:pt x="368" y="11115"/>
                </a:lnTo>
                <a:lnTo>
                  <a:pt x="551" y="11225"/>
                </a:lnTo>
                <a:lnTo>
                  <a:pt x="771" y="11262"/>
                </a:lnTo>
                <a:lnTo>
                  <a:pt x="1321" y="11299"/>
                </a:lnTo>
                <a:lnTo>
                  <a:pt x="1872" y="11262"/>
                </a:lnTo>
                <a:lnTo>
                  <a:pt x="3009" y="11189"/>
                </a:lnTo>
                <a:lnTo>
                  <a:pt x="5503" y="11115"/>
                </a:lnTo>
                <a:lnTo>
                  <a:pt x="7447" y="11042"/>
                </a:lnTo>
                <a:lnTo>
                  <a:pt x="8401" y="11005"/>
                </a:lnTo>
                <a:lnTo>
                  <a:pt x="9355" y="11042"/>
                </a:lnTo>
                <a:lnTo>
                  <a:pt x="9391" y="11152"/>
                </a:lnTo>
                <a:lnTo>
                  <a:pt x="9465" y="11225"/>
                </a:lnTo>
                <a:lnTo>
                  <a:pt x="9612" y="11299"/>
                </a:lnTo>
                <a:lnTo>
                  <a:pt x="9795" y="11335"/>
                </a:lnTo>
                <a:lnTo>
                  <a:pt x="9978" y="11335"/>
                </a:lnTo>
                <a:lnTo>
                  <a:pt x="10125" y="11299"/>
                </a:lnTo>
                <a:lnTo>
                  <a:pt x="10272" y="11299"/>
                </a:lnTo>
                <a:lnTo>
                  <a:pt x="10382" y="11262"/>
                </a:lnTo>
                <a:lnTo>
                  <a:pt x="10455" y="11189"/>
                </a:lnTo>
                <a:lnTo>
                  <a:pt x="10565" y="11115"/>
                </a:lnTo>
                <a:lnTo>
                  <a:pt x="10785" y="10968"/>
                </a:lnTo>
                <a:lnTo>
                  <a:pt x="10969" y="10785"/>
                </a:lnTo>
                <a:lnTo>
                  <a:pt x="11152" y="10602"/>
                </a:lnTo>
                <a:lnTo>
                  <a:pt x="11299" y="10455"/>
                </a:lnTo>
                <a:lnTo>
                  <a:pt x="11336" y="10308"/>
                </a:lnTo>
                <a:lnTo>
                  <a:pt x="11372" y="10198"/>
                </a:lnTo>
                <a:lnTo>
                  <a:pt x="11409" y="10051"/>
                </a:lnTo>
                <a:lnTo>
                  <a:pt x="11372" y="9941"/>
                </a:lnTo>
                <a:lnTo>
                  <a:pt x="11299" y="9685"/>
                </a:lnTo>
                <a:lnTo>
                  <a:pt x="11189" y="9464"/>
                </a:lnTo>
                <a:lnTo>
                  <a:pt x="10859" y="8914"/>
                </a:lnTo>
                <a:lnTo>
                  <a:pt x="10492" y="8364"/>
                </a:lnTo>
                <a:lnTo>
                  <a:pt x="10125" y="7887"/>
                </a:lnTo>
                <a:lnTo>
                  <a:pt x="9722" y="7410"/>
                </a:lnTo>
                <a:lnTo>
                  <a:pt x="9318" y="6933"/>
                </a:lnTo>
                <a:lnTo>
                  <a:pt x="8878" y="6493"/>
                </a:lnTo>
                <a:lnTo>
                  <a:pt x="8474" y="6126"/>
                </a:lnTo>
                <a:lnTo>
                  <a:pt x="8071" y="5760"/>
                </a:lnTo>
                <a:lnTo>
                  <a:pt x="7851" y="5576"/>
                </a:lnTo>
                <a:lnTo>
                  <a:pt x="7594" y="5430"/>
                </a:lnTo>
                <a:lnTo>
                  <a:pt x="7374" y="5319"/>
                </a:lnTo>
                <a:lnTo>
                  <a:pt x="7117" y="5209"/>
                </a:lnTo>
                <a:lnTo>
                  <a:pt x="7117" y="5173"/>
                </a:lnTo>
                <a:lnTo>
                  <a:pt x="7191" y="4953"/>
                </a:lnTo>
                <a:lnTo>
                  <a:pt x="7227" y="4696"/>
                </a:lnTo>
                <a:lnTo>
                  <a:pt x="7227" y="4182"/>
                </a:lnTo>
                <a:lnTo>
                  <a:pt x="7227" y="3669"/>
                </a:lnTo>
                <a:lnTo>
                  <a:pt x="7191" y="3192"/>
                </a:lnTo>
                <a:lnTo>
                  <a:pt x="7154" y="2825"/>
                </a:lnTo>
                <a:lnTo>
                  <a:pt x="7117" y="2385"/>
                </a:lnTo>
                <a:lnTo>
                  <a:pt x="7044" y="2165"/>
                </a:lnTo>
                <a:lnTo>
                  <a:pt x="7007" y="1945"/>
                </a:lnTo>
                <a:lnTo>
                  <a:pt x="6934" y="1761"/>
                </a:lnTo>
                <a:lnTo>
                  <a:pt x="6824" y="1615"/>
                </a:lnTo>
                <a:lnTo>
                  <a:pt x="7191" y="1651"/>
                </a:lnTo>
                <a:lnTo>
                  <a:pt x="7521" y="1651"/>
                </a:lnTo>
                <a:lnTo>
                  <a:pt x="7851" y="1541"/>
                </a:lnTo>
                <a:lnTo>
                  <a:pt x="7998" y="1468"/>
                </a:lnTo>
                <a:lnTo>
                  <a:pt x="8144" y="1358"/>
                </a:lnTo>
                <a:lnTo>
                  <a:pt x="8254" y="1248"/>
                </a:lnTo>
                <a:lnTo>
                  <a:pt x="8254" y="1174"/>
                </a:lnTo>
                <a:lnTo>
                  <a:pt x="8254" y="1101"/>
                </a:lnTo>
                <a:lnTo>
                  <a:pt x="8144" y="624"/>
                </a:lnTo>
                <a:lnTo>
                  <a:pt x="8071" y="404"/>
                </a:lnTo>
                <a:lnTo>
                  <a:pt x="7998" y="294"/>
                </a:lnTo>
                <a:lnTo>
                  <a:pt x="7924" y="221"/>
                </a:lnTo>
                <a:lnTo>
                  <a:pt x="7851" y="147"/>
                </a:lnTo>
                <a:lnTo>
                  <a:pt x="7777" y="147"/>
                </a:lnTo>
                <a:lnTo>
                  <a:pt x="7631" y="111"/>
                </a:lnTo>
                <a:lnTo>
                  <a:pt x="6824" y="74"/>
                </a:lnTo>
                <a:lnTo>
                  <a:pt x="4036" y="1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317" name="Google Shape;317;p17"/>
          <p:cNvSpPr/>
          <p:nvPr/>
        </p:nvSpPr>
        <p:spPr>
          <a:xfrm>
            <a:off x="3721844" y="4000279"/>
            <a:ext cx="306966" cy="385027"/>
          </a:xfrm>
          <a:custGeom>
            <a:avLst/>
            <a:gdLst/>
            <a:ahLst/>
            <a:cxnLst/>
            <a:rect l="l" t="t" r="r" b="b"/>
            <a:pathLst>
              <a:path w="10822" h="13574" extrusionOk="0">
                <a:moveTo>
                  <a:pt x="10235" y="1358"/>
                </a:moveTo>
                <a:lnTo>
                  <a:pt x="10345" y="1652"/>
                </a:lnTo>
                <a:lnTo>
                  <a:pt x="10345" y="1982"/>
                </a:lnTo>
                <a:lnTo>
                  <a:pt x="10345" y="2312"/>
                </a:lnTo>
                <a:lnTo>
                  <a:pt x="10235" y="2605"/>
                </a:lnTo>
                <a:lnTo>
                  <a:pt x="10235" y="2569"/>
                </a:lnTo>
                <a:lnTo>
                  <a:pt x="10198" y="1945"/>
                </a:lnTo>
                <a:lnTo>
                  <a:pt x="10235" y="1358"/>
                </a:lnTo>
                <a:close/>
                <a:moveTo>
                  <a:pt x="9538" y="2092"/>
                </a:moveTo>
                <a:lnTo>
                  <a:pt x="9538" y="2422"/>
                </a:lnTo>
                <a:lnTo>
                  <a:pt x="9538" y="2789"/>
                </a:lnTo>
                <a:lnTo>
                  <a:pt x="9465" y="2202"/>
                </a:lnTo>
                <a:lnTo>
                  <a:pt x="9538" y="2092"/>
                </a:lnTo>
                <a:close/>
                <a:moveTo>
                  <a:pt x="9941" y="1285"/>
                </a:moveTo>
                <a:lnTo>
                  <a:pt x="9868" y="1835"/>
                </a:lnTo>
                <a:lnTo>
                  <a:pt x="9831" y="2129"/>
                </a:lnTo>
                <a:lnTo>
                  <a:pt x="9831" y="2459"/>
                </a:lnTo>
                <a:lnTo>
                  <a:pt x="9831" y="2642"/>
                </a:lnTo>
                <a:lnTo>
                  <a:pt x="9868" y="2789"/>
                </a:lnTo>
                <a:lnTo>
                  <a:pt x="9941" y="2936"/>
                </a:lnTo>
                <a:lnTo>
                  <a:pt x="10015" y="3046"/>
                </a:lnTo>
                <a:lnTo>
                  <a:pt x="10051" y="3046"/>
                </a:lnTo>
                <a:lnTo>
                  <a:pt x="9941" y="3229"/>
                </a:lnTo>
                <a:lnTo>
                  <a:pt x="9648" y="3632"/>
                </a:lnTo>
                <a:lnTo>
                  <a:pt x="9575" y="3046"/>
                </a:lnTo>
                <a:lnTo>
                  <a:pt x="9611" y="3119"/>
                </a:lnTo>
                <a:lnTo>
                  <a:pt x="9648" y="3156"/>
                </a:lnTo>
                <a:lnTo>
                  <a:pt x="9721" y="3192"/>
                </a:lnTo>
                <a:lnTo>
                  <a:pt x="9795" y="3156"/>
                </a:lnTo>
                <a:lnTo>
                  <a:pt x="9868" y="3156"/>
                </a:lnTo>
                <a:lnTo>
                  <a:pt x="9905" y="3082"/>
                </a:lnTo>
                <a:lnTo>
                  <a:pt x="9905" y="3046"/>
                </a:lnTo>
                <a:lnTo>
                  <a:pt x="9905" y="2972"/>
                </a:lnTo>
                <a:lnTo>
                  <a:pt x="9868" y="2936"/>
                </a:lnTo>
                <a:lnTo>
                  <a:pt x="9831" y="2899"/>
                </a:lnTo>
                <a:lnTo>
                  <a:pt x="9758" y="2899"/>
                </a:lnTo>
                <a:lnTo>
                  <a:pt x="9758" y="2642"/>
                </a:lnTo>
                <a:lnTo>
                  <a:pt x="9721" y="2092"/>
                </a:lnTo>
                <a:lnTo>
                  <a:pt x="9685" y="2018"/>
                </a:lnTo>
                <a:lnTo>
                  <a:pt x="9587" y="2018"/>
                </a:lnTo>
                <a:lnTo>
                  <a:pt x="9611" y="1982"/>
                </a:lnTo>
                <a:lnTo>
                  <a:pt x="9721" y="1762"/>
                </a:lnTo>
                <a:lnTo>
                  <a:pt x="9831" y="1542"/>
                </a:lnTo>
                <a:lnTo>
                  <a:pt x="9941" y="1285"/>
                </a:lnTo>
                <a:close/>
                <a:moveTo>
                  <a:pt x="9318" y="2385"/>
                </a:moveTo>
                <a:lnTo>
                  <a:pt x="9281" y="3119"/>
                </a:lnTo>
                <a:lnTo>
                  <a:pt x="9318" y="3889"/>
                </a:lnTo>
                <a:lnTo>
                  <a:pt x="9354" y="3963"/>
                </a:lnTo>
                <a:lnTo>
                  <a:pt x="9098" y="4183"/>
                </a:lnTo>
                <a:lnTo>
                  <a:pt x="9098" y="3963"/>
                </a:lnTo>
                <a:lnTo>
                  <a:pt x="9098" y="3743"/>
                </a:lnTo>
                <a:lnTo>
                  <a:pt x="9024" y="3302"/>
                </a:lnTo>
                <a:lnTo>
                  <a:pt x="8988" y="2715"/>
                </a:lnTo>
                <a:lnTo>
                  <a:pt x="9134" y="2569"/>
                </a:lnTo>
                <a:lnTo>
                  <a:pt x="9318" y="2385"/>
                </a:lnTo>
                <a:close/>
                <a:moveTo>
                  <a:pt x="8107" y="3596"/>
                </a:moveTo>
                <a:lnTo>
                  <a:pt x="7997" y="3889"/>
                </a:lnTo>
                <a:lnTo>
                  <a:pt x="7924" y="4219"/>
                </a:lnTo>
                <a:lnTo>
                  <a:pt x="7887" y="3779"/>
                </a:lnTo>
                <a:lnTo>
                  <a:pt x="8107" y="3596"/>
                </a:lnTo>
                <a:close/>
                <a:moveTo>
                  <a:pt x="8731" y="2972"/>
                </a:moveTo>
                <a:lnTo>
                  <a:pt x="8731" y="3302"/>
                </a:lnTo>
                <a:lnTo>
                  <a:pt x="8731" y="3816"/>
                </a:lnTo>
                <a:lnTo>
                  <a:pt x="8768" y="4109"/>
                </a:lnTo>
                <a:lnTo>
                  <a:pt x="8841" y="4366"/>
                </a:lnTo>
                <a:lnTo>
                  <a:pt x="8841" y="4403"/>
                </a:lnTo>
                <a:lnTo>
                  <a:pt x="8621" y="4586"/>
                </a:lnTo>
                <a:lnTo>
                  <a:pt x="8621" y="4586"/>
                </a:lnTo>
                <a:lnTo>
                  <a:pt x="8658" y="4219"/>
                </a:lnTo>
                <a:lnTo>
                  <a:pt x="8694" y="3816"/>
                </a:lnTo>
                <a:lnTo>
                  <a:pt x="8694" y="3449"/>
                </a:lnTo>
                <a:lnTo>
                  <a:pt x="8658" y="3082"/>
                </a:lnTo>
                <a:lnTo>
                  <a:pt x="8731" y="2972"/>
                </a:lnTo>
                <a:close/>
                <a:moveTo>
                  <a:pt x="8364" y="3339"/>
                </a:moveTo>
                <a:lnTo>
                  <a:pt x="8254" y="4733"/>
                </a:lnTo>
                <a:lnTo>
                  <a:pt x="8291" y="4806"/>
                </a:lnTo>
                <a:lnTo>
                  <a:pt x="8291" y="4843"/>
                </a:lnTo>
                <a:lnTo>
                  <a:pt x="8217" y="4916"/>
                </a:lnTo>
                <a:lnTo>
                  <a:pt x="8181" y="4880"/>
                </a:lnTo>
                <a:lnTo>
                  <a:pt x="8327" y="3522"/>
                </a:lnTo>
                <a:lnTo>
                  <a:pt x="8291" y="3486"/>
                </a:lnTo>
                <a:lnTo>
                  <a:pt x="8254" y="3449"/>
                </a:lnTo>
                <a:lnTo>
                  <a:pt x="8364" y="3339"/>
                </a:lnTo>
                <a:close/>
                <a:moveTo>
                  <a:pt x="7704" y="3963"/>
                </a:moveTo>
                <a:lnTo>
                  <a:pt x="7667" y="4329"/>
                </a:lnTo>
                <a:lnTo>
                  <a:pt x="7594" y="4696"/>
                </a:lnTo>
                <a:lnTo>
                  <a:pt x="7520" y="5026"/>
                </a:lnTo>
                <a:lnTo>
                  <a:pt x="7410" y="5393"/>
                </a:lnTo>
                <a:lnTo>
                  <a:pt x="7410" y="5467"/>
                </a:lnTo>
                <a:lnTo>
                  <a:pt x="7337" y="5430"/>
                </a:lnTo>
                <a:lnTo>
                  <a:pt x="7300" y="5430"/>
                </a:lnTo>
                <a:lnTo>
                  <a:pt x="7300" y="4990"/>
                </a:lnTo>
                <a:lnTo>
                  <a:pt x="7264" y="4696"/>
                </a:lnTo>
                <a:lnTo>
                  <a:pt x="7227" y="4366"/>
                </a:lnTo>
                <a:lnTo>
                  <a:pt x="7704" y="3963"/>
                </a:lnTo>
                <a:close/>
                <a:moveTo>
                  <a:pt x="7044" y="4513"/>
                </a:moveTo>
                <a:lnTo>
                  <a:pt x="6970" y="5026"/>
                </a:lnTo>
                <a:lnTo>
                  <a:pt x="6970" y="5320"/>
                </a:lnTo>
                <a:lnTo>
                  <a:pt x="6970" y="5540"/>
                </a:lnTo>
                <a:lnTo>
                  <a:pt x="7007" y="5650"/>
                </a:lnTo>
                <a:lnTo>
                  <a:pt x="7080" y="5760"/>
                </a:lnTo>
                <a:lnTo>
                  <a:pt x="6677" y="6053"/>
                </a:lnTo>
                <a:lnTo>
                  <a:pt x="6677" y="6053"/>
                </a:lnTo>
                <a:lnTo>
                  <a:pt x="6713" y="5797"/>
                </a:lnTo>
                <a:lnTo>
                  <a:pt x="6750" y="5540"/>
                </a:lnTo>
                <a:lnTo>
                  <a:pt x="6750" y="5173"/>
                </a:lnTo>
                <a:lnTo>
                  <a:pt x="6677" y="4843"/>
                </a:lnTo>
                <a:lnTo>
                  <a:pt x="7044" y="4513"/>
                </a:lnTo>
                <a:close/>
                <a:moveTo>
                  <a:pt x="6603" y="4916"/>
                </a:moveTo>
                <a:lnTo>
                  <a:pt x="6567" y="5173"/>
                </a:lnTo>
                <a:lnTo>
                  <a:pt x="6530" y="5430"/>
                </a:lnTo>
                <a:lnTo>
                  <a:pt x="6457" y="5613"/>
                </a:lnTo>
                <a:lnTo>
                  <a:pt x="6383" y="5760"/>
                </a:lnTo>
                <a:lnTo>
                  <a:pt x="6310" y="5943"/>
                </a:lnTo>
                <a:lnTo>
                  <a:pt x="6310" y="6127"/>
                </a:lnTo>
                <a:lnTo>
                  <a:pt x="6310" y="6200"/>
                </a:lnTo>
                <a:lnTo>
                  <a:pt x="6383" y="6237"/>
                </a:lnTo>
                <a:lnTo>
                  <a:pt x="5980" y="6494"/>
                </a:lnTo>
                <a:lnTo>
                  <a:pt x="6053" y="6090"/>
                </a:lnTo>
                <a:lnTo>
                  <a:pt x="6053" y="5760"/>
                </a:lnTo>
                <a:lnTo>
                  <a:pt x="6016" y="5393"/>
                </a:lnTo>
                <a:lnTo>
                  <a:pt x="6603" y="4916"/>
                </a:lnTo>
                <a:close/>
                <a:moveTo>
                  <a:pt x="5870" y="5540"/>
                </a:moveTo>
                <a:lnTo>
                  <a:pt x="5796" y="5943"/>
                </a:lnTo>
                <a:lnTo>
                  <a:pt x="5686" y="6347"/>
                </a:lnTo>
                <a:lnTo>
                  <a:pt x="5613" y="6567"/>
                </a:lnTo>
                <a:lnTo>
                  <a:pt x="5613" y="6677"/>
                </a:lnTo>
                <a:lnTo>
                  <a:pt x="5613" y="6750"/>
                </a:lnTo>
                <a:lnTo>
                  <a:pt x="5173" y="7081"/>
                </a:lnTo>
                <a:lnTo>
                  <a:pt x="5393" y="5943"/>
                </a:lnTo>
                <a:lnTo>
                  <a:pt x="5870" y="5540"/>
                </a:lnTo>
                <a:close/>
                <a:moveTo>
                  <a:pt x="9134" y="478"/>
                </a:moveTo>
                <a:lnTo>
                  <a:pt x="9428" y="588"/>
                </a:lnTo>
                <a:lnTo>
                  <a:pt x="9318" y="735"/>
                </a:lnTo>
                <a:lnTo>
                  <a:pt x="9318" y="845"/>
                </a:lnTo>
                <a:lnTo>
                  <a:pt x="9354" y="918"/>
                </a:lnTo>
                <a:lnTo>
                  <a:pt x="9428" y="955"/>
                </a:lnTo>
                <a:lnTo>
                  <a:pt x="9538" y="955"/>
                </a:lnTo>
                <a:lnTo>
                  <a:pt x="9538" y="1101"/>
                </a:lnTo>
                <a:lnTo>
                  <a:pt x="9465" y="1285"/>
                </a:lnTo>
                <a:lnTo>
                  <a:pt x="9318" y="1615"/>
                </a:lnTo>
                <a:lnTo>
                  <a:pt x="9134" y="1908"/>
                </a:lnTo>
                <a:lnTo>
                  <a:pt x="8914" y="2202"/>
                </a:lnTo>
                <a:lnTo>
                  <a:pt x="8841" y="2165"/>
                </a:lnTo>
                <a:lnTo>
                  <a:pt x="8804" y="2202"/>
                </a:lnTo>
                <a:lnTo>
                  <a:pt x="8768" y="2202"/>
                </a:lnTo>
                <a:lnTo>
                  <a:pt x="8731" y="2275"/>
                </a:lnTo>
                <a:lnTo>
                  <a:pt x="8731" y="2349"/>
                </a:lnTo>
                <a:lnTo>
                  <a:pt x="8364" y="2715"/>
                </a:lnTo>
                <a:lnTo>
                  <a:pt x="7740" y="3339"/>
                </a:lnTo>
                <a:lnTo>
                  <a:pt x="7667" y="3339"/>
                </a:lnTo>
                <a:lnTo>
                  <a:pt x="7667" y="3412"/>
                </a:lnTo>
                <a:lnTo>
                  <a:pt x="6493" y="4439"/>
                </a:lnTo>
                <a:lnTo>
                  <a:pt x="5650" y="5173"/>
                </a:lnTo>
                <a:lnTo>
                  <a:pt x="4806" y="5870"/>
                </a:lnTo>
                <a:lnTo>
                  <a:pt x="4769" y="5870"/>
                </a:lnTo>
                <a:lnTo>
                  <a:pt x="4733" y="5907"/>
                </a:lnTo>
                <a:lnTo>
                  <a:pt x="4623" y="6017"/>
                </a:lnTo>
                <a:lnTo>
                  <a:pt x="3889" y="6567"/>
                </a:lnTo>
                <a:lnTo>
                  <a:pt x="3852" y="6567"/>
                </a:lnTo>
                <a:lnTo>
                  <a:pt x="3816" y="6604"/>
                </a:lnTo>
                <a:lnTo>
                  <a:pt x="3632" y="6714"/>
                </a:lnTo>
                <a:lnTo>
                  <a:pt x="3339" y="6897"/>
                </a:lnTo>
                <a:lnTo>
                  <a:pt x="3155" y="7007"/>
                </a:lnTo>
                <a:lnTo>
                  <a:pt x="3045" y="7154"/>
                </a:lnTo>
                <a:lnTo>
                  <a:pt x="2972" y="7117"/>
                </a:lnTo>
                <a:lnTo>
                  <a:pt x="2605" y="6824"/>
                </a:lnTo>
                <a:lnTo>
                  <a:pt x="2312" y="6457"/>
                </a:lnTo>
                <a:lnTo>
                  <a:pt x="2128" y="6274"/>
                </a:lnTo>
                <a:lnTo>
                  <a:pt x="1945" y="6090"/>
                </a:lnTo>
                <a:lnTo>
                  <a:pt x="2202" y="5943"/>
                </a:lnTo>
                <a:lnTo>
                  <a:pt x="2458" y="5723"/>
                </a:lnTo>
                <a:lnTo>
                  <a:pt x="2605" y="5943"/>
                </a:lnTo>
                <a:lnTo>
                  <a:pt x="2825" y="6127"/>
                </a:lnTo>
                <a:lnTo>
                  <a:pt x="2935" y="6200"/>
                </a:lnTo>
                <a:lnTo>
                  <a:pt x="3082" y="6237"/>
                </a:lnTo>
                <a:lnTo>
                  <a:pt x="3229" y="6237"/>
                </a:lnTo>
                <a:lnTo>
                  <a:pt x="3339" y="6127"/>
                </a:lnTo>
                <a:lnTo>
                  <a:pt x="3375" y="6090"/>
                </a:lnTo>
                <a:lnTo>
                  <a:pt x="3412" y="6017"/>
                </a:lnTo>
                <a:lnTo>
                  <a:pt x="3375" y="5870"/>
                </a:lnTo>
                <a:lnTo>
                  <a:pt x="3339" y="5797"/>
                </a:lnTo>
                <a:lnTo>
                  <a:pt x="3265" y="5760"/>
                </a:lnTo>
                <a:lnTo>
                  <a:pt x="3119" y="5760"/>
                </a:lnTo>
                <a:lnTo>
                  <a:pt x="3082" y="5797"/>
                </a:lnTo>
                <a:lnTo>
                  <a:pt x="3082" y="5760"/>
                </a:lnTo>
                <a:lnTo>
                  <a:pt x="2935" y="5650"/>
                </a:lnTo>
                <a:lnTo>
                  <a:pt x="2752" y="5503"/>
                </a:lnTo>
                <a:lnTo>
                  <a:pt x="2825" y="5430"/>
                </a:lnTo>
                <a:lnTo>
                  <a:pt x="3302" y="4990"/>
                </a:lnTo>
                <a:lnTo>
                  <a:pt x="3375" y="5173"/>
                </a:lnTo>
                <a:lnTo>
                  <a:pt x="3449" y="5283"/>
                </a:lnTo>
                <a:lnTo>
                  <a:pt x="3559" y="5393"/>
                </a:lnTo>
                <a:lnTo>
                  <a:pt x="3669" y="5503"/>
                </a:lnTo>
                <a:lnTo>
                  <a:pt x="3816" y="5540"/>
                </a:lnTo>
                <a:lnTo>
                  <a:pt x="3926" y="5540"/>
                </a:lnTo>
                <a:lnTo>
                  <a:pt x="3999" y="5467"/>
                </a:lnTo>
                <a:lnTo>
                  <a:pt x="4036" y="5393"/>
                </a:lnTo>
                <a:lnTo>
                  <a:pt x="4036" y="5283"/>
                </a:lnTo>
                <a:lnTo>
                  <a:pt x="3889" y="5136"/>
                </a:lnTo>
                <a:lnTo>
                  <a:pt x="3742" y="4990"/>
                </a:lnTo>
                <a:lnTo>
                  <a:pt x="3632" y="4843"/>
                </a:lnTo>
                <a:lnTo>
                  <a:pt x="3595" y="4770"/>
                </a:lnTo>
                <a:lnTo>
                  <a:pt x="3595" y="4733"/>
                </a:lnTo>
                <a:lnTo>
                  <a:pt x="3926" y="4439"/>
                </a:lnTo>
                <a:lnTo>
                  <a:pt x="4146" y="4256"/>
                </a:lnTo>
                <a:lnTo>
                  <a:pt x="4182" y="4403"/>
                </a:lnTo>
                <a:lnTo>
                  <a:pt x="4256" y="4513"/>
                </a:lnTo>
                <a:lnTo>
                  <a:pt x="4329" y="4623"/>
                </a:lnTo>
                <a:lnTo>
                  <a:pt x="4439" y="4770"/>
                </a:lnTo>
                <a:lnTo>
                  <a:pt x="4586" y="4843"/>
                </a:lnTo>
                <a:lnTo>
                  <a:pt x="4696" y="4880"/>
                </a:lnTo>
                <a:lnTo>
                  <a:pt x="4806" y="4843"/>
                </a:lnTo>
                <a:lnTo>
                  <a:pt x="4843" y="4770"/>
                </a:lnTo>
                <a:lnTo>
                  <a:pt x="4879" y="4733"/>
                </a:lnTo>
                <a:lnTo>
                  <a:pt x="4879" y="4623"/>
                </a:lnTo>
                <a:lnTo>
                  <a:pt x="4843" y="4549"/>
                </a:lnTo>
                <a:lnTo>
                  <a:pt x="4769" y="4476"/>
                </a:lnTo>
                <a:lnTo>
                  <a:pt x="4623" y="4329"/>
                </a:lnTo>
                <a:lnTo>
                  <a:pt x="4513" y="4219"/>
                </a:lnTo>
                <a:lnTo>
                  <a:pt x="4476" y="4073"/>
                </a:lnTo>
                <a:lnTo>
                  <a:pt x="4476" y="3999"/>
                </a:lnTo>
                <a:lnTo>
                  <a:pt x="4989" y="3522"/>
                </a:lnTo>
                <a:lnTo>
                  <a:pt x="5063" y="3632"/>
                </a:lnTo>
                <a:lnTo>
                  <a:pt x="5173" y="3853"/>
                </a:lnTo>
                <a:lnTo>
                  <a:pt x="5356" y="4036"/>
                </a:lnTo>
                <a:lnTo>
                  <a:pt x="5430" y="4073"/>
                </a:lnTo>
                <a:lnTo>
                  <a:pt x="5503" y="4109"/>
                </a:lnTo>
                <a:lnTo>
                  <a:pt x="5576" y="4073"/>
                </a:lnTo>
                <a:lnTo>
                  <a:pt x="5650" y="4036"/>
                </a:lnTo>
                <a:lnTo>
                  <a:pt x="5686" y="3963"/>
                </a:lnTo>
                <a:lnTo>
                  <a:pt x="5686" y="3926"/>
                </a:lnTo>
                <a:lnTo>
                  <a:pt x="5686" y="3853"/>
                </a:lnTo>
                <a:lnTo>
                  <a:pt x="5650" y="3779"/>
                </a:lnTo>
                <a:lnTo>
                  <a:pt x="5246" y="3302"/>
                </a:lnTo>
                <a:lnTo>
                  <a:pt x="5980" y="2642"/>
                </a:lnTo>
                <a:lnTo>
                  <a:pt x="6016" y="2715"/>
                </a:lnTo>
                <a:lnTo>
                  <a:pt x="6163" y="3082"/>
                </a:lnTo>
                <a:lnTo>
                  <a:pt x="6200" y="3156"/>
                </a:lnTo>
                <a:lnTo>
                  <a:pt x="6237" y="3192"/>
                </a:lnTo>
                <a:lnTo>
                  <a:pt x="6383" y="3192"/>
                </a:lnTo>
                <a:lnTo>
                  <a:pt x="6457" y="3156"/>
                </a:lnTo>
                <a:lnTo>
                  <a:pt x="6493" y="3082"/>
                </a:lnTo>
                <a:lnTo>
                  <a:pt x="6530" y="3009"/>
                </a:lnTo>
                <a:lnTo>
                  <a:pt x="6493" y="2936"/>
                </a:lnTo>
                <a:lnTo>
                  <a:pt x="6383" y="2605"/>
                </a:lnTo>
                <a:lnTo>
                  <a:pt x="6273" y="2422"/>
                </a:lnTo>
                <a:lnTo>
                  <a:pt x="7007" y="1725"/>
                </a:lnTo>
                <a:lnTo>
                  <a:pt x="7044" y="1945"/>
                </a:lnTo>
                <a:lnTo>
                  <a:pt x="7080" y="2129"/>
                </a:lnTo>
                <a:lnTo>
                  <a:pt x="7154" y="2349"/>
                </a:lnTo>
                <a:lnTo>
                  <a:pt x="7227" y="2532"/>
                </a:lnTo>
                <a:lnTo>
                  <a:pt x="7300" y="2605"/>
                </a:lnTo>
                <a:lnTo>
                  <a:pt x="7410" y="2642"/>
                </a:lnTo>
                <a:lnTo>
                  <a:pt x="7557" y="2569"/>
                </a:lnTo>
                <a:lnTo>
                  <a:pt x="7630" y="2495"/>
                </a:lnTo>
                <a:lnTo>
                  <a:pt x="7667" y="2385"/>
                </a:lnTo>
                <a:lnTo>
                  <a:pt x="7667" y="2312"/>
                </a:lnTo>
                <a:lnTo>
                  <a:pt x="7630" y="2239"/>
                </a:lnTo>
                <a:lnTo>
                  <a:pt x="7557" y="2165"/>
                </a:lnTo>
                <a:lnTo>
                  <a:pt x="7484" y="2165"/>
                </a:lnTo>
                <a:lnTo>
                  <a:pt x="7337" y="1835"/>
                </a:lnTo>
                <a:lnTo>
                  <a:pt x="7227" y="1542"/>
                </a:lnTo>
                <a:lnTo>
                  <a:pt x="7740" y="1101"/>
                </a:lnTo>
                <a:lnTo>
                  <a:pt x="8217" y="735"/>
                </a:lnTo>
                <a:lnTo>
                  <a:pt x="8364" y="625"/>
                </a:lnTo>
                <a:lnTo>
                  <a:pt x="8511" y="551"/>
                </a:lnTo>
                <a:lnTo>
                  <a:pt x="8841" y="478"/>
                </a:lnTo>
                <a:close/>
                <a:moveTo>
                  <a:pt x="3485" y="7264"/>
                </a:moveTo>
                <a:lnTo>
                  <a:pt x="3449" y="7447"/>
                </a:lnTo>
                <a:lnTo>
                  <a:pt x="3302" y="7337"/>
                </a:lnTo>
                <a:lnTo>
                  <a:pt x="3485" y="7264"/>
                </a:lnTo>
                <a:close/>
                <a:moveTo>
                  <a:pt x="5099" y="6163"/>
                </a:moveTo>
                <a:lnTo>
                  <a:pt x="4733" y="7264"/>
                </a:lnTo>
                <a:lnTo>
                  <a:pt x="4733" y="7337"/>
                </a:lnTo>
                <a:lnTo>
                  <a:pt x="4586" y="7447"/>
                </a:lnTo>
                <a:lnTo>
                  <a:pt x="4586" y="7337"/>
                </a:lnTo>
                <a:lnTo>
                  <a:pt x="4586" y="7301"/>
                </a:lnTo>
                <a:lnTo>
                  <a:pt x="4623" y="6860"/>
                </a:lnTo>
                <a:lnTo>
                  <a:pt x="4733" y="6457"/>
                </a:lnTo>
                <a:lnTo>
                  <a:pt x="5026" y="6237"/>
                </a:lnTo>
                <a:lnTo>
                  <a:pt x="5099" y="6163"/>
                </a:lnTo>
                <a:close/>
                <a:moveTo>
                  <a:pt x="4292" y="6750"/>
                </a:moveTo>
                <a:lnTo>
                  <a:pt x="4219" y="7117"/>
                </a:lnTo>
                <a:lnTo>
                  <a:pt x="4219" y="7484"/>
                </a:lnTo>
                <a:lnTo>
                  <a:pt x="4219" y="7594"/>
                </a:lnTo>
                <a:lnTo>
                  <a:pt x="4292" y="7631"/>
                </a:lnTo>
                <a:lnTo>
                  <a:pt x="3889" y="7924"/>
                </a:lnTo>
                <a:lnTo>
                  <a:pt x="3816" y="7851"/>
                </a:lnTo>
                <a:lnTo>
                  <a:pt x="3889" y="7777"/>
                </a:lnTo>
                <a:lnTo>
                  <a:pt x="3926" y="7667"/>
                </a:lnTo>
                <a:lnTo>
                  <a:pt x="3926" y="7594"/>
                </a:lnTo>
                <a:lnTo>
                  <a:pt x="3889" y="7521"/>
                </a:lnTo>
                <a:lnTo>
                  <a:pt x="3852" y="7484"/>
                </a:lnTo>
                <a:lnTo>
                  <a:pt x="3816" y="7484"/>
                </a:lnTo>
                <a:lnTo>
                  <a:pt x="3889" y="7227"/>
                </a:lnTo>
                <a:lnTo>
                  <a:pt x="3926" y="7007"/>
                </a:lnTo>
                <a:lnTo>
                  <a:pt x="3926" y="6970"/>
                </a:lnTo>
                <a:lnTo>
                  <a:pt x="4292" y="6750"/>
                </a:lnTo>
                <a:close/>
                <a:moveTo>
                  <a:pt x="1101" y="6127"/>
                </a:moveTo>
                <a:lnTo>
                  <a:pt x="1358" y="6200"/>
                </a:lnTo>
                <a:lnTo>
                  <a:pt x="1578" y="6310"/>
                </a:lnTo>
                <a:lnTo>
                  <a:pt x="1761" y="6457"/>
                </a:lnTo>
                <a:lnTo>
                  <a:pt x="1945" y="6677"/>
                </a:lnTo>
                <a:lnTo>
                  <a:pt x="2312" y="7081"/>
                </a:lnTo>
                <a:lnTo>
                  <a:pt x="2715" y="7447"/>
                </a:lnTo>
                <a:lnTo>
                  <a:pt x="3155" y="7777"/>
                </a:lnTo>
                <a:lnTo>
                  <a:pt x="3339" y="7961"/>
                </a:lnTo>
                <a:lnTo>
                  <a:pt x="3522" y="8144"/>
                </a:lnTo>
                <a:lnTo>
                  <a:pt x="3522" y="8181"/>
                </a:lnTo>
                <a:lnTo>
                  <a:pt x="3485" y="8291"/>
                </a:lnTo>
                <a:lnTo>
                  <a:pt x="3485" y="8401"/>
                </a:lnTo>
                <a:lnTo>
                  <a:pt x="3559" y="8474"/>
                </a:lnTo>
                <a:lnTo>
                  <a:pt x="3669" y="8511"/>
                </a:lnTo>
                <a:lnTo>
                  <a:pt x="3669" y="8621"/>
                </a:lnTo>
                <a:lnTo>
                  <a:pt x="3669" y="8658"/>
                </a:lnTo>
                <a:lnTo>
                  <a:pt x="3595" y="8695"/>
                </a:lnTo>
                <a:lnTo>
                  <a:pt x="3229" y="8731"/>
                </a:lnTo>
                <a:lnTo>
                  <a:pt x="3009" y="8474"/>
                </a:lnTo>
                <a:lnTo>
                  <a:pt x="2825" y="8254"/>
                </a:lnTo>
                <a:lnTo>
                  <a:pt x="2165" y="7484"/>
                </a:lnTo>
                <a:lnTo>
                  <a:pt x="1615" y="6897"/>
                </a:lnTo>
                <a:lnTo>
                  <a:pt x="1321" y="6604"/>
                </a:lnTo>
                <a:lnTo>
                  <a:pt x="1174" y="6494"/>
                </a:lnTo>
                <a:lnTo>
                  <a:pt x="991" y="6420"/>
                </a:lnTo>
                <a:lnTo>
                  <a:pt x="1101" y="6127"/>
                </a:lnTo>
                <a:close/>
                <a:moveTo>
                  <a:pt x="8731" y="1"/>
                </a:moveTo>
                <a:lnTo>
                  <a:pt x="8474" y="74"/>
                </a:lnTo>
                <a:lnTo>
                  <a:pt x="8217" y="184"/>
                </a:lnTo>
                <a:lnTo>
                  <a:pt x="7997" y="331"/>
                </a:lnTo>
                <a:lnTo>
                  <a:pt x="7777" y="478"/>
                </a:lnTo>
                <a:lnTo>
                  <a:pt x="7154" y="1028"/>
                </a:lnTo>
                <a:lnTo>
                  <a:pt x="6530" y="1578"/>
                </a:lnTo>
                <a:lnTo>
                  <a:pt x="4036" y="3779"/>
                </a:lnTo>
                <a:lnTo>
                  <a:pt x="2825" y="4843"/>
                </a:lnTo>
                <a:lnTo>
                  <a:pt x="2312" y="5283"/>
                </a:lnTo>
                <a:lnTo>
                  <a:pt x="2092" y="5540"/>
                </a:lnTo>
                <a:lnTo>
                  <a:pt x="1871" y="5797"/>
                </a:lnTo>
                <a:lnTo>
                  <a:pt x="1761" y="5833"/>
                </a:lnTo>
                <a:lnTo>
                  <a:pt x="1725" y="5943"/>
                </a:lnTo>
                <a:lnTo>
                  <a:pt x="1541" y="5833"/>
                </a:lnTo>
                <a:lnTo>
                  <a:pt x="1358" y="5797"/>
                </a:lnTo>
                <a:lnTo>
                  <a:pt x="1174" y="5760"/>
                </a:lnTo>
                <a:lnTo>
                  <a:pt x="954" y="5760"/>
                </a:lnTo>
                <a:lnTo>
                  <a:pt x="844" y="5797"/>
                </a:lnTo>
                <a:lnTo>
                  <a:pt x="771" y="5907"/>
                </a:lnTo>
                <a:lnTo>
                  <a:pt x="624" y="6420"/>
                </a:lnTo>
                <a:lnTo>
                  <a:pt x="624" y="6494"/>
                </a:lnTo>
                <a:lnTo>
                  <a:pt x="661" y="6567"/>
                </a:lnTo>
                <a:lnTo>
                  <a:pt x="698" y="6604"/>
                </a:lnTo>
                <a:lnTo>
                  <a:pt x="771" y="6640"/>
                </a:lnTo>
                <a:lnTo>
                  <a:pt x="918" y="6860"/>
                </a:lnTo>
                <a:lnTo>
                  <a:pt x="1101" y="7081"/>
                </a:lnTo>
                <a:lnTo>
                  <a:pt x="1505" y="7484"/>
                </a:lnTo>
                <a:lnTo>
                  <a:pt x="2385" y="8511"/>
                </a:lnTo>
                <a:lnTo>
                  <a:pt x="2715" y="8951"/>
                </a:lnTo>
                <a:lnTo>
                  <a:pt x="2935" y="9171"/>
                </a:lnTo>
                <a:lnTo>
                  <a:pt x="3155" y="9318"/>
                </a:lnTo>
                <a:lnTo>
                  <a:pt x="3302" y="9355"/>
                </a:lnTo>
                <a:lnTo>
                  <a:pt x="3412" y="9355"/>
                </a:lnTo>
                <a:lnTo>
                  <a:pt x="3522" y="9281"/>
                </a:lnTo>
                <a:lnTo>
                  <a:pt x="3595" y="9171"/>
                </a:lnTo>
                <a:lnTo>
                  <a:pt x="3816" y="9135"/>
                </a:lnTo>
                <a:lnTo>
                  <a:pt x="3962" y="9061"/>
                </a:lnTo>
                <a:lnTo>
                  <a:pt x="4072" y="8951"/>
                </a:lnTo>
                <a:lnTo>
                  <a:pt x="4146" y="8805"/>
                </a:lnTo>
                <a:lnTo>
                  <a:pt x="4146" y="8548"/>
                </a:lnTo>
                <a:lnTo>
                  <a:pt x="4109" y="8328"/>
                </a:lnTo>
                <a:lnTo>
                  <a:pt x="5320" y="7557"/>
                </a:lnTo>
                <a:lnTo>
                  <a:pt x="6530" y="6750"/>
                </a:lnTo>
                <a:lnTo>
                  <a:pt x="7667" y="5907"/>
                </a:lnTo>
                <a:lnTo>
                  <a:pt x="8804" y="5026"/>
                </a:lnTo>
                <a:lnTo>
                  <a:pt x="9281" y="4660"/>
                </a:lnTo>
                <a:lnTo>
                  <a:pt x="9721" y="4219"/>
                </a:lnTo>
                <a:lnTo>
                  <a:pt x="10125" y="3743"/>
                </a:lnTo>
                <a:lnTo>
                  <a:pt x="10308" y="3486"/>
                </a:lnTo>
                <a:lnTo>
                  <a:pt x="10455" y="3229"/>
                </a:lnTo>
                <a:lnTo>
                  <a:pt x="10602" y="2972"/>
                </a:lnTo>
                <a:lnTo>
                  <a:pt x="10712" y="2679"/>
                </a:lnTo>
                <a:lnTo>
                  <a:pt x="10785" y="2385"/>
                </a:lnTo>
                <a:lnTo>
                  <a:pt x="10822" y="2129"/>
                </a:lnTo>
                <a:lnTo>
                  <a:pt x="10822" y="1835"/>
                </a:lnTo>
                <a:lnTo>
                  <a:pt x="10785" y="1542"/>
                </a:lnTo>
                <a:lnTo>
                  <a:pt x="10675" y="1248"/>
                </a:lnTo>
                <a:lnTo>
                  <a:pt x="10528" y="955"/>
                </a:lnTo>
                <a:lnTo>
                  <a:pt x="10382" y="735"/>
                </a:lnTo>
                <a:lnTo>
                  <a:pt x="10198" y="515"/>
                </a:lnTo>
                <a:lnTo>
                  <a:pt x="9978" y="368"/>
                </a:lnTo>
                <a:lnTo>
                  <a:pt x="9758" y="221"/>
                </a:lnTo>
                <a:lnTo>
                  <a:pt x="9501" y="111"/>
                </a:lnTo>
                <a:lnTo>
                  <a:pt x="9281" y="38"/>
                </a:lnTo>
                <a:lnTo>
                  <a:pt x="8988" y="1"/>
                </a:lnTo>
                <a:close/>
                <a:moveTo>
                  <a:pt x="1981" y="12399"/>
                </a:moveTo>
                <a:lnTo>
                  <a:pt x="1981" y="12509"/>
                </a:lnTo>
                <a:lnTo>
                  <a:pt x="1981" y="12656"/>
                </a:lnTo>
                <a:lnTo>
                  <a:pt x="1908" y="12913"/>
                </a:lnTo>
                <a:lnTo>
                  <a:pt x="1798" y="12913"/>
                </a:lnTo>
                <a:lnTo>
                  <a:pt x="1871" y="12656"/>
                </a:lnTo>
                <a:lnTo>
                  <a:pt x="1981" y="12399"/>
                </a:lnTo>
                <a:close/>
                <a:moveTo>
                  <a:pt x="1651" y="9391"/>
                </a:moveTo>
                <a:lnTo>
                  <a:pt x="1688" y="9575"/>
                </a:lnTo>
                <a:lnTo>
                  <a:pt x="1908" y="10198"/>
                </a:lnTo>
                <a:lnTo>
                  <a:pt x="2348" y="11372"/>
                </a:lnTo>
                <a:lnTo>
                  <a:pt x="2422" y="11739"/>
                </a:lnTo>
                <a:lnTo>
                  <a:pt x="2458" y="12106"/>
                </a:lnTo>
                <a:lnTo>
                  <a:pt x="2422" y="12436"/>
                </a:lnTo>
                <a:lnTo>
                  <a:pt x="2348" y="12619"/>
                </a:lnTo>
                <a:lnTo>
                  <a:pt x="2275" y="12766"/>
                </a:lnTo>
                <a:lnTo>
                  <a:pt x="2312" y="12583"/>
                </a:lnTo>
                <a:lnTo>
                  <a:pt x="2275" y="12436"/>
                </a:lnTo>
                <a:lnTo>
                  <a:pt x="2202" y="12326"/>
                </a:lnTo>
                <a:lnTo>
                  <a:pt x="2128" y="12216"/>
                </a:lnTo>
                <a:lnTo>
                  <a:pt x="2018" y="12179"/>
                </a:lnTo>
                <a:lnTo>
                  <a:pt x="1871" y="12179"/>
                </a:lnTo>
                <a:lnTo>
                  <a:pt x="1835" y="12253"/>
                </a:lnTo>
                <a:lnTo>
                  <a:pt x="1835" y="12326"/>
                </a:lnTo>
                <a:lnTo>
                  <a:pt x="1578" y="12656"/>
                </a:lnTo>
                <a:lnTo>
                  <a:pt x="1505" y="12840"/>
                </a:lnTo>
                <a:lnTo>
                  <a:pt x="1431" y="13023"/>
                </a:lnTo>
                <a:lnTo>
                  <a:pt x="1358" y="13023"/>
                </a:lnTo>
                <a:lnTo>
                  <a:pt x="1578" y="12509"/>
                </a:lnTo>
                <a:lnTo>
                  <a:pt x="1761" y="11996"/>
                </a:lnTo>
                <a:lnTo>
                  <a:pt x="1761" y="11959"/>
                </a:lnTo>
                <a:lnTo>
                  <a:pt x="1725" y="11922"/>
                </a:lnTo>
                <a:lnTo>
                  <a:pt x="1688" y="11922"/>
                </a:lnTo>
                <a:lnTo>
                  <a:pt x="1651" y="11959"/>
                </a:lnTo>
                <a:lnTo>
                  <a:pt x="1321" y="12399"/>
                </a:lnTo>
                <a:lnTo>
                  <a:pt x="1028" y="12913"/>
                </a:lnTo>
                <a:lnTo>
                  <a:pt x="881" y="12840"/>
                </a:lnTo>
                <a:lnTo>
                  <a:pt x="881" y="12729"/>
                </a:lnTo>
                <a:lnTo>
                  <a:pt x="1028" y="12436"/>
                </a:lnTo>
                <a:lnTo>
                  <a:pt x="1174" y="12143"/>
                </a:lnTo>
                <a:lnTo>
                  <a:pt x="1358" y="11849"/>
                </a:lnTo>
                <a:lnTo>
                  <a:pt x="1541" y="11556"/>
                </a:lnTo>
                <a:lnTo>
                  <a:pt x="1541" y="11519"/>
                </a:lnTo>
                <a:lnTo>
                  <a:pt x="1505" y="11482"/>
                </a:lnTo>
                <a:lnTo>
                  <a:pt x="1468" y="11519"/>
                </a:lnTo>
                <a:lnTo>
                  <a:pt x="1138" y="11812"/>
                </a:lnTo>
                <a:lnTo>
                  <a:pt x="954" y="11996"/>
                </a:lnTo>
                <a:lnTo>
                  <a:pt x="808" y="12179"/>
                </a:lnTo>
                <a:lnTo>
                  <a:pt x="698" y="12399"/>
                </a:lnTo>
                <a:lnTo>
                  <a:pt x="588" y="12619"/>
                </a:lnTo>
                <a:lnTo>
                  <a:pt x="551" y="12583"/>
                </a:lnTo>
                <a:lnTo>
                  <a:pt x="624" y="12473"/>
                </a:lnTo>
                <a:lnTo>
                  <a:pt x="661" y="12363"/>
                </a:lnTo>
                <a:lnTo>
                  <a:pt x="1138" y="11629"/>
                </a:lnTo>
                <a:lnTo>
                  <a:pt x="1321" y="11262"/>
                </a:lnTo>
                <a:lnTo>
                  <a:pt x="1468" y="10859"/>
                </a:lnTo>
                <a:lnTo>
                  <a:pt x="1431" y="10822"/>
                </a:lnTo>
                <a:lnTo>
                  <a:pt x="1395" y="10822"/>
                </a:lnTo>
                <a:lnTo>
                  <a:pt x="1064" y="11189"/>
                </a:lnTo>
                <a:lnTo>
                  <a:pt x="734" y="11556"/>
                </a:lnTo>
                <a:lnTo>
                  <a:pt x="844" y="11372"/>
                </a:lnTo>
                <a:lnTo>
                  <a:pt x="1248" y="10749"/>
                </a:lnTo>
                <a:lnTo>
                  <a:pt x="1651" y="10125"/>
                </a:lnTo>
                <a:lnTo>
                  <a:pt x="1651" y="10052"/>
                </a:lnTo>
                <a:lnTo>
                  <a:pt x="1615" y="9978"/>
                </a:lnTo>
                <a:lnTo>
                  <a:pt x="1505" y="9978"/>
                </a:lnTo>
                <a:lnTo>
                  <a:pt x="1321" y="10162"/>
                </a:lnTo>
                <a:lnTo>
                  <a:pt x="1505" y="9795"/>
                </a:lnTo>
                <a:lnTo>
                  <a:pt x="1651" y="9391"/>
                </a:lnTo>
                <a:close/>
                <a:moveTo>
                  <a:pt x="1541" y="8768"/>
                </a:moveTo>
                <a:lnTo>
                  <a:pt x="1468" y="8805"/>
                </a:lnTo>
                <a:lnTo>
                  <a:pt x="1395" y="8915"/>
                </a:lnTo>
                <a:lnTo>
                  <a:pt x="1395" y="9025"/>
                </a:lnTo>
                <a:lnTo>
                  <a:pt x="1395" y="9061"/>
                </a:lnTo>
                <a:lnTo>
                  <a:pt x="1211" y="9355"/>
                </a:lnTo>
                <a:lnTo>
                  <a:pt x="1101" y="9648"/>
                </a:lnTo>
                <a:lnTo>
                  <a:pt x="661" y="10602"/>
                </a:lnTo>
                <a:lnTo>
                  <a:pt x="294" y="11409"/>
                </a:lnTo>
                <a:lnTo>
                  <a:pt x="147" y="11812"/>
                </a:lnTo>
                <a:lnTo>
                  <a:pt x="37" y="12253"/>
                </a:lnTo>
                <a:lnTo>
                  <a:pt x="1" y="12399"/>
                </a:lnTo>
                <a:lnTo>
                  <a:pt x="1" y="12509"/>
                </a:lnTo>
                <a:lnTo>
                  <a:pt x="74" y="12729"/>
                </a:lnTo>
                <a:lnTo>
                  <a:pt x="221" y="12913"/>
                </a:lnTo>
                <a:lnTo>
                  <a:pt x="404" y="13096"/>
                </a:lnTo>
                <a:lnTo>
                  <a:pt x="441" y="13170"/>
                </a:lnTo>
                <a:lnTo>
                  <a:pt x="514" y="13206"/>
                </a:lnTo>
                <a:lnTo>
                  <a:pt x="588" y="13243"/>
                </a:lnTo>
                <a:lnTo>
                  <a:pt x="661" y="13243"/>
                </a:lnTo>
                <a:lnTo>
                  <a:pt x="734" y="13280"/>
                </a:lnTo>
                <a:lnTo>
                  <a:pt x="881" y="13353"/>
                </a:lnTo>
                <a:lnTo>
                  <a:pt x="954" y="13426"/>
                </a:lnTo>
                <a:lnTo>
                  <a:pt x="1101" y="13426"/>
                </a:lnTo>
                <a:lnTo>
                  <a:pt x="1431" y="13536"/>
                </a:lnTo>
                <a:lnTo>
                  <a:pt x="1468" y="13573"/>
                </a:lnTo>
                <a:lnTo>
                  <a:pt x="1688" y="13573"/>
                </a:lnTo>
                <a:lnTo>
                  <a:pt x="1908" y="13536"/>
                </a:lnTo>
                <a:lnTo>
                  <a:pt x="2128" y="13463"/>
                </a:lnTo>
                <a:lnTo>
                  <a:pt x="2312" y="13390"/>
                </a:lnTo>
                <a:lnTo>
                  <a:pt x="2495" y="13280"/>
                </a:lnTo>
                <a:lnTo>
                  <a:pt x="2605" y="13133"/>
                </a:lnTo>
                <a:lnTo>
                  <a:pt x="2715" y="12986"/>
                </a:lnTo>
                <a:lnTo>
                  <a:pt x="2788" y="12840"/>
                </a:lnTo>
                <a:lnTo>
                  <a:pt x="2862" y="12693"/>
                </a:lnTo>
                <a:lnTo>
                  <a:pt x="2935" y="12326"/>
                </a:lnTo>
                <a:lnTo>
                  <a:pt x="2935" y="11959"/>
                </a:lnTo>
                <a:lnTo>
                  <a:pt x="2862" y="11592"/>
                </a:lnTo>
                <a:lnTo>
                  <a:pt x="2788" y="11226"/>
                </a:lnTo>
                <a:lnTo>
                  <a:pt x="2678" y="10895"/>
                </a:lnTo>
                <a:lnTo>
                  <a:pt x="2055" y="9061"/>
                </a:lnTo>
                <a:lnTo>
                  <a:pt x="1981" y="8951"/>
                </a:lnTo>
                <a:lnTo>
                  <a:pt x="1871" y="8878"/>
                </a:lnTo>
                <a:lnTo>
                  <a:pt x="1761" y="8805"/>
                </a:lnTo>
                <a:lnTo>
                  <a:pt x="1651" y="8768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318" name="Google Shape;318;p17"/>
          <p:cNvSpPr/>
          <p:nvPr/>
        </p:nvSpPr>
        <p:spPr>
          <a:xfrm>
            <a:off x="91624" y="4552927"/>
            <a:ext cx="416228" cy="409988"/>
          </a:xfrm>
          <a:custGeom>
            <a:avLst/>
            <a:gdLst/>
            <a:ahLst/>
            <a:cxnLst/>
            <a:rect l="l" t="t" r="r" b="b"/>
            <a:pathLst>
              <a:path w="14674" h="14454" extrusionOk="0">
                <a:moveTo>
                  <a:pt x="7887" y="3779"/>
                </a:moveTo>
                <a:lnTo>
                  <a:pt x="7961" y="3816"/>
                </a:lnTo>
                <a:lnTo>
                  <a:pt x="8071" y="3889"/>
                </a:lnTo>
                <a:lnTo>
                  <a:pt x="8218" y="4072"/>
                </a:lnTo>
                <a:lnTo>
                  <a:pt x="8291" y="4292"/>
                </a:lnTo>
                <a:lnTo>
                  <a:pt x="8364" y="4513"/>
                </a:lnTo>
                <a:lnTo>
                  <a:pt x="8401" y="4696"/>
                </a:lnTo>
                <a:lnTo>
                  <a:pt x="8401" y="4916"/>
                </a:lnTo>
                <a:lnTo>
                  <a:pt x="8401" y="5099"/>
                </a:lnTo>
                <a:lnTo>
                  <a:pt x="8291" y="5283"/>
                </a:lnTo>
                <a:lnTo>
                  <a:pt x="8144" y="4659"/>
                </a:lnTo>
                <a:lnTo>
                  <a:pt x="8034" y="4219"/>
                </a:lnTo>
                <a:lnTo>
                  <a:pt x="7961" y="3999"/>
                </a:lnTo>
                <a:lnTo>
                  <a:pt x="7887" y="3779"/>
                </a:lnTo>
                <a:close/>
                <a:moveTo>
                  <a:pt x="4329" y="5063"/>
                </a:moveTo>
                <a:lnTo>
                  <a:pt x="4476" y="5209"/>
                </a:lnTo>
                <a:lnTo>
                  <a:pt x="4586" y="5356"/>
                </a:lnTo>
                <a:lnTo>
                  <a:pt x="4696" y="5503"/>
                </a:lnTo>
                <a:lnTo>
                  <a:pt x="4769" y="5686"/>
                </a:lnTo>
                <a:lnTo>
                  <a:pt x="4769" y="5870"/>
                </a:lnTo>
                <a:lnTo>
                  <a:pt x="4769" y="6053"/>
                </a:lnTo>
                <a:lnTo>
                  <a:pt x="4659" y="6126"/>
                </a:lnTo>
                <a:lnTo>
                  <a:pt x="4549" y="6237"/>
                </a:lnTo>
                <a:lnTo>
                  <a:pt x="4439" y="5980"/>
                </a:lnTo>
                <a:lnTo>
                  <a:pt x="4329" y="5686"/>
                </a:lnTo>
                <a:lnTo>
                  <a:pt x="4293" y="5393"/>
                </a:lnTo>
                <a:lnTo>
                  <a:pt x="4293" y="5209"/>
                </a:lnTo>
                <a:lnTo>
                  <a:pt x="4293" y="5136"/>
                </a:lnTo>
                <a:lnTo>
                  <a:pt x="4329" y="5063"/>
                </a:lnTo>
                <a:close/>
                <a:moveTo>
                  <a:pt x="6604" y="7594"/>
                </a:moveTo>
                <a:lnTo>
                  <a:pt x="6714" y="7667"/>
                </a:lnTo>
                <a:lnTo>
                  <a:pt x="6787" y="7814"/>
                </a:lnTo>
                <a:lnTo>
                  <a:pt x="6934" y="8071"/>
                </a:lnTo>
                <a:lnTo>
                  <a:pt x="7337" y="8694"/>
                </a:lnTo>
                <a:lnTo>
                  <a:pt x="7117" y="8878"/>
                </a:lnTo>
                <a:lnTo>
                  <a:pt x="7080" y="8768"/>
                </a:lnTo>
                <a:lnTo>
                  <a:pt x="6860" y="8474"/>
                </a:lnTo>
                <a:lnTo>
                  <a:pt x="6677" y="8144"/>
                </a:lnTo>
                <a:lnTo>
                  <a:pt x="6567" y="7887"/>
                </a:lnTo>
                <a:lnTo>
                  <a:pt x="6420" y="7667"/>
                </a:lnTo>
                <a:lnTo>
                  <a:pt x="6604" y="7594"/>
                </a:lnTo>
                <a:close/>
                <a:moveTo>
                  <a:pt x="5283" y="8107"/>
                </a:moveTo>
                <a:lnTo>
                  <a:pt x="5356" y="8144"/>
                </a:lnTo>
                <a:lnTo>
                  <a:pt x="5833" y="9428"/>
                </a:lnTo>
                <a:lnTo>
                  <a:pt x="5650" y="9501"/>
                </a:lnTo>
                <a:lnTo>
                  <a:pt x="5686" y="9318"/>
                </a:lnTo>
                <a:lnTo>
                  <a:pt x="5650" y="9208"/>
                </a:lnTo>
                <a:lnTo>
                  <a:pt x="5613" y="9061"/>
                </a:lnTo>
                <a:lnTo>
                  <a:pt x="5503" y="8768"/>
                </a:lnTo>
                <a:lnTo>
                  <a:pt x="5246" y="8107"/>
                </a:lnTo>
                <a:close/>
                <a:moveTo>
                  <a:pt x="7337" y="9905"/>
                </a:moveTo>
                <a:lnTo>
                  <a:pt x="7337" y="10235"/>
                </a:lnTo>
                <a:lnTo>
                  <a:pt x="7190" y="9978"/>
                </a:lnTo>
                <a:lnTo>
                  <a:pt x="7337" y="9905"/>
                </a:lnTo>
                <a:close/>
                <a:moveTo>
                  <a:pt x="9721" y="9061"/>
                </a:moveTo>
                <a:lnTo>
                  <a:pt x="9832" y="9281"/>
                </a:lnTo>
                <a:lnTo>
                  <a:pt x="9942" y="9501"/>
                </a:lnTo>
                <a:lnTo>
                  <a:pt x="10052" y="9685"/>
                </a:lnTo>
                <a:lnTo>
                  <a:pt x="10162" y="9868"/>
                </a:lnTo>
                <a:lnTo>
                  <a:pt x="10198" y="10015"/>
                </a:lnTo>
                <a:lnTo>
                  <a:pt x="10198" y="10161"/>
                </a:lnTo>
                <a:lnTo>
                  <a:pt x="10198" y="10308"/>
                </a:lnTo>
                <a:lnTo>
                  <a:pt x="10125" y="10455"/>
                </a:lnTo>
                <a:lnTo>
                  <a:pt x="10052" y="10345"/>
                </a:lnTo>
                <a:lnTo>
                  <a:pt x="9978" y="10308"/>
                </a:lnTo>
                <a:lnTo>
                  <a:pt x="9758" y="9758"/>
                </a:lnTo>
                <a:lnTo>
                  <a:pt x="9685" y="9464"/>
                </a:lnTo>
                <a:lnTo>
                  <a:pt x="9575" y="9171"/>
                </a:lnTo>
                <a:lnTo>
                  <a:pt x="9648" y="9134"/>
                </a:lnTo>
                <a:lnTo>
                  <a:pt x="9721" y="9061"/>
                </a:lnTo>
                <a:close/>
                <a:moveTo>
                  <a:pt x="7667" y="9758"/>
                </a:moveTo>
                <a:lnTo>
                  <a:pt x="7777" y="9795"/>
                </a:lnTo>
                <a:lnTo>
                  <a:pt x="7924" y="9868"/>
                </a:lnTo>
                <a:lnTo>
                  <a:pt x="8071" y="10015"/>
                </a:lnTo>
                <a:lnTo>
                  <a:pt x="8181" y="10235"/>
                </a:lnTo>
                <a:lnTo>
                  <a:pt x="8291" y="10638"/>
                </a:lnTo>
                <a:lnTo>
                  <a:pt x="8328" y="10822"/>
                </a:lnTo>
                <a:lnTo>
                  <a:pt x="8328" y="10968"/>
                </a:lnTo>
                <a:lnTo>
                  <a:pt x="8291" y="11115"/>
                </a:lnTo>
                <a:lnTo>
                  <a:pt x="8181" y="11189"/>
                </a:lnTo>
                <a:lnTo>
                  <a:pt x="8181" y="11115"/>
                </a:lnTo>
                <a:lnTo>
                  <a:pt x="8144" y="11005"/>
                </a:lnTo>
                <a:lnTo>
                  <a:pt x="8071" y="10968"/>
                </a:lnTo>
                <a:lnTo>
                  <a:pt x="7997" y="10895"/>
                </a:lnTo>
                <a:lnTo>
                  <a:pt x="7887" y="10675"/>
                </a:lnTo>
                <a:lnTo>
                  <a:pt x="7814" y="10382"/>
                </a:lnTo>
                <a:lnTo>
                  <a:pt x="7741" y="9831"/>
                </a:lnTo>
                <a:lnTo>
                  <a:pt x="7667" y="9758"/>
                </a:lnTo>
                <a:close/>
                <a:moveTo>
                  <a:pt x="10162" y="1321"/>
                </a:moveTo>
                <a:lnTo>
                  <a:pt x="10198" y="1541"/>
                </a:lnTo>
                <a:lnTo>
                  <a:pt x="10272" y="1725"/>
                </a:lnTo>
                <a:lnTo>
                  <a:pt x="10455" y="2092"/>
                </a:lnTo>
                <a:lnTo>
                  <a:pt x="10932" y="3229"/>
                </a:lnTo>
                <a:lnTo>
                  <a:pt x="10969" y="3302"/>
                </a:lnTo>
                <a:lnTo>
                  <a:pt x="10749" y="3375"/>
                </a:lnTo>
                <a:lnTo>
                  <a:pt x="10528" y="3449"/>
                </a:lnTo>
                <a:lnTo>
                  <a:pt x="9758" y="3742"/>
                </a:lnTo>
                <a:lnTo>
                  <a:pt x="8988" y="4146"/>
                </a:lnTo>
                <a:lnTo>
                  <a:pt x="8841" y="4219"/>
                </a:lnTo>
                <a:lnTo>
                  <a:pt x="8731" y="4329"/>
                </a:lnTo>
                <a:lnTo>
                  <a:pt x="8658" y="4072"/>
                </a:lnTo>
                <a:lnTo>
                  <a:pt x="8511" y="3816"/>
                </a:lnTo>
                <a:lnTo>
                  <a:pt x="8364" y="3595"/>
                </a:lnTo>
                <a:lnTo>
                  <a:pt x="8254" y="3522"/>
                </a:lnTo>
                <a:lnTo>
                  <a:pt x="8144" y="3449"/>
                </a:lnTo>
                <a:lnTo>
                  <a:pt x="7997" y="3412"/>
                </a:lnTo>
                <a:lnTo>
                  <a:pt x="7851" y="3375"/>
                </a:lnTo>
                <a:lnTo>
                  <a:pt x="7777" y="3375"/>
                </a:lnTo>
                <a:lnTo>
                  <a:pt x="7704" y="3412"/>
                </a:lnTo>
                <a:lnTo>
                  <a:pt x="7667" y="3485"/>
                </a:lnTo>
                <a:lnTo>
                  <a:pt x="7667" y="3559"/>
                </a:lnTo>
                <a:lnTo>
                  <a:pt x="7484" y="3595"/>
                </a:lnTo>
                <a:lnTo>
                  <a:pt x="7337" y="3706"/>
                </a:lnTo>
                <a:lnTo>
                  <a:pt x="7190" y="3852"/>
                </a:lnTo>
                <a:lnTo>
                  <a:pt x="7044" y="3999"/>
                </a:lnTo>
                <a:lnTo>
                  <a:pt x="7007" y="4109"/>
                </a:lnTo>
                <a:lnTo>
                  <a:pt x="7044" y="4219"/>
                </a:lnTo>
                <a:lnTo>
                  <a:pt x="7264" y="4696"/>
                </a:lnTo>
                <a:lnTo>
                  <a:pt x="7080" y="4769"/>
                </a:lnTo>
                <a:lnTo>
                  <a:pt x="6310" y="5026"/>
                </a:lnTo>
                <a:lnTo>
                  <a:pt x="5576" y="5283"/>
                </a:lnTo>
                <a:lnTo>
                  <a:pt x="5320" y="5356"/>
                </a:lnTo>
                <a:lnTo>
                  <a:pt x="5210" y="5393"/>
                </a:lnTo>
                <a:lnTo>
                  <a:pt x="5136" y="5466"/>
                </a:lnTo>
                <a:lnTo>
                  <a:pt x="5100" y="5356"/>
                </a:lnTo>
                <a:lnTo>
                  <a:pt x="4916" y="5063"/>
                </a:lnTo>
                <a:lnTo>
                  <a:pt x="4806" y="4879"/>
                </a:lnTo>
                <a:lnTo>
                  <a:pt x="4659" y="4733"/>
                </a:lnTo>
                <a:lnTo>
                  <a:pt x="4513" y="4623"/>
                </a:lnTo>
                <a:lnTo>
                  <a:pt x="4329" y="4549"/>
                </a:lnTo>
                <a:lnTo>
                  <a:pt x="4183" y="4513"/>
                </a:lnTo>
                <a:lnTo>
                  <a:pt x="4036" y="4586"/>
                </a:lnTo>
                <a:lnTo>
                  <a:pt x="3852" y="4586"/>
                </a:lnTo>
                <a:lnTo>
                  <a:pt x="3779" y="4623"/>
                </a:lnTo>
                <a:lnTo>
                  <a:pt x="3742" y="4696"/>
                </a:lnTo>
                <a:lnTo>
                  <a:pt x="3706" y="4989"/>
                </a:lnTo>
                <a:lnTo>
                  <a:pt x="3706" y="5283"/>
                </a:lnTo>
                <a:lnTo>
                  <a:pt x="3742" y="5576"/>
                </a:lnTo>
                <a:lnTo>
                  <a:pt x="3816" y="5870"/>
                </a:lnTo>
                <a:lnTo>
                  <a:pt x="3596" y="5833"/>
                </a:lnTo>
                <a:lnTo>
                  <a:pt x="3376" y="5870"/>
                </a:lnTo>
                <a:lnTo>
                  <a:pt x="2972" y="6016"/>
                </a:lnTo>
                <a:lnTo>
                  <a:pt x="2422" y="6163"/>
                </a:lnTo>
                <a:lnTo>
                  <a:pt x="2165" y="6273"/>
                </a:lnTo>
                <a:lnTo>
                  <a:pt x="2055" y="6347"/>
                </a:lnTo>
                <a:lnTo>
                  <a:pt x="1945" y="6457"/>
                </a:lnTo>
                <a:lnTo>
                  <a:pt x="1945" y="6530"/>
                </a:lnTo>
                <a:lnTo>
                  <a:pt x="1982" y="6567"/>
                </a:lnTo>
                <a:lnTo>
                  <a:pt x="2238" y="6603"/>
                </a:lnTo>
                <a:lnTo>
                  <a:pt x="2459" y="6567"/>
                </a:lnTo>
                <a:lnTo>
                  <a:pt x="2972" y="6457"/>
                </a:lnTo>
                <a:lnTo>
                  <a:pt x="3449" y="6347"/>
                </a:lnTo>
                <a:lnTo>
                  <a:pt x="3706" y="6237"/>
                </a:lnTo>
                <a:lnTo>
                  <a:pt x="3816" y="6163"/>
                </a:lnTo>
                <a:lnTo>
                  <a:pt x="3889" y="6090"/>
                </a:lnTo>
                <a:lnTo>
                  <a:pt x="4073" y="6383"/>
                </a:lnTo>
                <a:lnTo>
                  <a:pt x="4256" y="6677"/>
                </a:lnTo>
                <a:lnTo>
                  <a:pt x="4293" y="6713"/>
                </a:lnTo>
                <a:lnTo>
                  <a:pt x="4366" y="6823"/>
                </a:lnTo>
                <a:lnTo>
                  <a:pt x="4549" y="6970"/>
                </a:lnTo>
                <a:lnTo>
                  <a:pt x="4659" y="7007"/>
                </a:lnTo>
                <a:lnTo>
                  <a:pt x="4733" y="7044"/>
                </a:lnTo>
                <a:lnTo>
                  <a:pt x="4806" y="7007"/>
                </a:lnTo>
                <a:lnTo>
                  <a:pt x="4879" y="6933"/>
                </a:lnTo>
                <a:lnTo>
                  <a:pt x="5063" y="6640"/>
                </a:lnTo>
                <a:lnTo>
                  <a:pt x="5173" y="6347"/>
                </a:lnTo>
                <a:lnTo>
                  <a:pt x="5210" y="6053"/>
                </a:lnTo>
                <a:lnTo>
                  <a:pt x="5210" y="5760"/>
                </a:lnTo>
                <a:lnTo>
                  <a:pt x="5320" y="5760"/>
                </a:lnTo>
                <a:lnTo>
                  <a:pt x="5430" y="5723"/>
                </a:lnTo>
                <a:lnTo>
                  <a:pt x="5686" y="5650"/>
                </a:lnTo>
                <a:lnTo>
                  <a:pt x="6457" y="5430"/>
                </a:lnTo>
                <a:lnTo>
                  <a:pt x="7190" y="5173"/>
                </a:lnTo>
                <a:lnTo>
                  <a:pt x="7447" y="5063"/>
                </a:lnTo>
                <a:lnTo>
                  <a:pt x="7631" y="5430"/>
                </a:lnTo>
                <a:lnTo>
                  <a:pt x="7704" y="5613"/>
                </a:lnTo>
                <a:lnTo>
                  <a:pt x="7814" y="5760"/>
                </a:lnTo>
                <a:lnTo>
                  <a:pt x="7924" y="5833"/>
                </a:lnTo>
                <a:lnTo>
                  <a:pt x="8218" y="5833"/>
                </a:lnTo>
                <a:lnTo>
                  <a:pt x="8328" y="5760"/>
                </a:lnTo>
                <a:lnTo>
                  <a:pt x="8548" y="5576"/>
                </a:lnTo>
                <a:lnTo>
                  <a:pt x="8731" y="5356"/>
                </a:lnTo>
                <a:lnTo>
                  <a:pt x="8804" y="5173"/>
                </a:lnTo>
                <a:lnTo>
                  <a:pt x="8841" y="4989"/>
                </a:lnTo>
                <a:lnTo>
                  <a:pt x="8841" y="4806"/>
                </a:lnTo>
                <a:lnTo>
                  <a:pt x="8804" y="4586"/>
                </a:lnTo>
                <a:lnTo>
                  <a:pt x="8914" y="4586"/>
                </a:lnTo>
                <a:lnTo>
                  <a:pt x="9061" y="4513"/>
                </a:lnTo>
                <a:lnTo>
                  <a:pt x="9942" y="4109"/>
                </a:lnTo>
                <a:lnTo>
                  <a:pt x="10639" y="3852"/>
                </a:lnTo>
                <a:lnTo>
                  <a:pt x="10895" y="3742"/>
                </a:lnTo>
                <a:lnTo>
                  <a:pt x="11115" y="3669"/>
                </a:lnTo>
                <a:lnTo>
                  <a:pt x="11519" y="4586"/>
                </a:lnTo>
                <a:lnTo>
                  <a:pt x="11849" y="5540"/>
                </a:lnTo>
                <a:lnTo>
                  <a:pt x="12069" y="6237"/>
                </a:lnTo>
                <a:lnTo>
                  <a:pt x="12032" y="6347"/>
                </a:lnTo>
                <a:lnTo>
                  <a:pt x="11996" y="6457"/>
                </a:lnTo>
                <a:lnTo>
                  <a:pt x="11959" y="6457"/>
                </a:lnTo>
                <a:lnTo>
                  <a:pt x="11592" y="6603"/>
                </a:lnTo>
                <a:lnTo>
                  <a:pt x="10969" y="6787"/>
                </a:lnTo>
                <a:lnTo>
                  <a:pt x="9685" y="7227"/>
                </a:lnTo>
                <a:lnTo>
                  <a:pt x="8438" y="7630"/>
                </a:lnTo>
                <a:lnTo>
                  <a:pt x="7887" y="7777"/>
                </a:lnTo>
                <a:lnTo>
                  <a:pt x="7631" y="7924"/>
                </a:lnTo>
                <a:lnTo>
                  <a:pt x="7521" y="7997"/>
                </a:lnTo>
                <a:lnTo>
                  <a:pt x="7447" y="8107"/>
                </a:lnTo>
                <a:lnTo>
                  <a:pt x="7447" y="8144"/>
                </a:lnTo>
                <a:lnTo>
                  <a:pt x="7631" y="8181"/>
                </a:lnTo>
                <a:lnTo>
                  <a:pt x="7997" y="8181"/>
                </a:lnTo>
                <a:lnTo>
                  <a:pt x="8181" y="8107"/>
                </a:lnTo>
                <a:lnTo>
                  <a:pt x="8914" y="7887"/>
                </a:lnTo>
                <a:lnTo>
                  <a:pt x="10565" y="7374"/>
                </a:lnTo>
                <a:lnTo>
                  <a:pt x="12216" y="6860"/>
                </a:lnTo>
                <a:lnTo>
                  <a:pt x="12289" y="6823"/>
                </a:lnTo>
                <a:lnTo>
                  <a:pt x="12546" y="7777"/>
                </a:lnTo>
                <a:lnTo>
                  <a:pt x="12766" y="8474"/>
                </a:lnTo>
                <a:lnTo>
                  <a:pt x="12729" y="8511"/>
                </a:lnTo>
                <a:lnTo>
                  <a:pt x="12693" y="8584"/>
                </a:lnTo>
                <a:lnTo>
                  <a:pt x="11629" y="8988"/>
                </a:lnTo>
                <a:lnTo>
                  <a:pt x="11042" y="9208"/>
                </a:lnTo>
                <a:lnTo>
                  <a:pt x="10859" y="9281"/>
                </a:lnTo>
                <a:lnTo>
                  <a:pt x="10749" y="9391"/>
                </a:lnTo>
                <a:lnTo>
                  <a:pt x="10455" y="9575"/>
                </a:lnTo>
                <a:lnTo>
                  <a:pt x="10455" y="9611"/>
                </a:lnTo>
                <a:lnTo>
                  <a:pt x="10418" y="9501"/>
                </a:lnTo>
                <a:lnTo>
                  <a:pt x="10198" y="9024"/>
                </a:lnTo>
                <a:lnTo>
                  <a:pt x="10052" y="8804"/>
                </a:lnTo>
                <a:lnTo>
                  <a:pt x="9942" y="8731"/>
                </a:lnTo>
                <a:lnTo>
                  <a:pt x="9832" y="8694"/>
                </a:lnTo>
                <a:lnTo>
                  <a:pt x="9758" y="8694"/>
                </a:lnTo>
                <a:lnTo>
                  <a:pt x="9721" y="8768"/>
                </a:lnTo>
                <a:lnTo>
                  <a:pt x="9685" y="8841"/>
                </a:lnTo>
                <a:lnTo>
                  <a:pt x="9501" y="8841"/>
                </a:lnTo>
                <a:lnTo>
                  <a:pt x="9355" y="8804"/>
                </a:lnTo>
                <a:lnTo>
                  <a:pt x="9208" y="8841"/>
                </a:lnTo>
                <a:lnTo>
                  <a:pt x="9061" y="8878"/>
                </a:lnTo>
                <a:lnTo>
                  <a:pt x="8988" y="8988"/>
                </a:lnTo>
                <a:lnTo>
                  <a:pt x="8914" y="9098"/>
                </a:lnTo>
                <a:lnTo>
                  <a:pt x="8914" y="9208"/>
                </a:lnTo>
                <a:lnTo>
                  <a:pt x="9025" y="9611"/>
                </a:lnTo>
                <a:lnTo>
                  <a:pt x="9135" y="10051"/>
                </a:lnTo>
                <a:lnTo>
                  <a:pt x="8694" y="10161"/>
                </a:lnTo>
                <a:lnTo>
                  <a:pt x="8658" y="10198"/>
                </a:lnTo>
                <a:lnTo>
                  <a:pt x="8621" y="10235"/>
                </a:lnTo>
                <a:lnTo>
                  <a:pt x="8584" y="10345"/>
                </a:lnTo>
                <a:lnTo>
                  <a:pt x="8511" y="10125"/>
                </a:lnTo>
                <a:lnTo>
                  <a:pt x="8401" y="9905"/>
                </a:lnTo>
                <a:lnTo>
                  <a:pt x="8254" y="9685"/>
                </a:lnTo>
                <a:lnTo>
                  <a:pt x="8034" y="9501"/>
                </a:lnTo>
                <a:lnTo>
                  <a:pt x="7777" y="9391"/>
                </a:lnTo>
                <a:lnTo>
                  <a:pt x="7557" y="9391"/>
                </a:lnTo>
                <a:lnTo>
                  <a:pt x="7411" y="9428"/>
                </a:lnTo>
                <a:lnTo>
                  <a:pt x="7300" y="9464"/>
                </a:lnTo>
                <a:lnTo>
                  <a:pt x="7190" y="9538"/>
                </a:lnTo>
                <a:lnTo>
                  <a:pt x="7080" y="9611"/>
                </a:lnTo>
                <a:lnTo>
                  <a:pt x="7044" y="9721"/>
                </a:lnTo>
                <a:lnTo>
                  <a:pt x="7007" y="9868"/>
                </a:lnTo>
                <a:lnTo>
                  <a:pt x="7044" y="9941"/>
                </a:lnTo>
                <a:lnTo>
                  <a:pt x="7117" y="9978"/>
                </a:lnTo>
                <a:lnTo>
                  <a:pt x="7044" y="10235"/>
                </a:lnTo>
                <a:lnTo>
                  <a:pt x="7080" y="10492"/>
                </a:lnTo>
                <a:lnTo>
                  <a:pt x="4806" y="11152"/>
                </a:lnTo>
                <a:lnTo>
                  <a:pt x="4219" y="11335"/>
                </a:lnTo>
                <a:lnTo>
                  <a:pt x="3632" y="11519"/>
                </a:lnTo>
                <a:lnTo>
                  <a:pt x="3449" y="11629"/>
                </a:lnTo>
                <a:lnTo>
                  <a:pt x="3192" y="10602"/>
                </a:lnTo>
                <a:lnTo>
                  <a:pt x="2862" y="9611"/>
                </a:lnTo>
                <a:lnTo>
                  <a:pt x="3339" y="9538"/>
                </a:lnTo>
                <a:lnTo>
                  <a:pt x="3816" y="9428"/>
                </a:lnTo>
                <a:lnTo>
                  <a:pt x="4769" y="9134"/>
                </a:lnTo>
                <a:lnTo>
                  <a:pt x="4843" y="9318"/>
                </a:lnTo>
                <a:lnTo>
                  <a:pt x="4953" y="9501"/>
                </a:lnTo>
                <a:lnTo>
                  <a:pt x="5063" y="9685"/>
                </a:lnTo>
                <a:lnTo>
                  <a:pt x="5246" y="9831"/>
                </a:lnTo>
                <a:lnTo>
                  <a:pt x="5356" y="9868"/>
                </a:lnTo>
                <a:lnTo>
                  <a:pt x="5466" y="9905"/>
                </a:lnTo>
                <a:lnTo>
                  <a:pt x="5613" y="9905"/>
                </a:lnTo>
                <a:lnTo>
                  <a:pt x="5723" y="9868"/>
                </a:lnTo>
                <a:lnTo>
                  <a:pt x="5980" y="9758"/>
                </a:lnTo>
                <a:lnTo>
                  <a:pt x="6163" y="9648"/>
                </a:lnTo>
                <a:lnTo>
                  <a:pt x="6237" y="9538"/>
                </a:lnTo>
                <a:lnTo>
                  <a:pt x="6273" y="9501"/>
                </a:lnTo>
                <a:lnTo>
                  <a:pt x="6237" y="9428"/>
                </a:lnTo>
                <a:lnTo>
                  <a:pt x="5980" y="8731"/>
                </a:lnTo>
                <a:lnTo>
                  <a:pt x="6200" y="8731"/>
                </a:lnTo>
                <a:lnTo>
                  <a:pt x="6383" y="8658"/>
                </a:lnTo>
                <a:lnTo>
                  <a:pt x="6604" y="9244"/>
                </a:lnTo>
                <a:lnTo>
                  <a:pt x="6677" y="9318"/>
                </a:lnTo>
                <a:lnTo>
                  <a:pt x="6714" y="9354"/>
                </a:lnTo>
                <a:lnTo>
                  <a:pt x="6787" y="9354"/>
                </a:lnTo>
                <a:lnTo>
                  <a:pt x="7044" y="9318"/>
                </a:lnTo>
                <a:lnTo>
                  <a:pt x="7300" y="9208"/>
                </a:lnTo>
                <a:lnTo>
                  <a:pt x="7521" y="9061"/>
                </a:lnTo>
                <a:lnTo>
                  <a:pt x="7704" y="8878"/>
                </a:lnTo>
                <a:lnTo>
                  <a:pt x="7741" y="8841"/>
                </a:lnTo>
                <a:lnTo>
                  <a:pt x="7777" y="8768"/>
                </a:lnTo>
                <a:lnTo>
                  <a:pt x="7741" y="8658"/>
                </a:lnTo>
                <a:lnTo>
                  <a:pt x="7264" y="7887"/>
                </a:lnTo>
                <a:lnTo>
                  <a:pt x="7080" y="7520"/>
                </a:lnTo>
                <a:lnTo>
                  <a:pt x="6970" y="7337"/>
                </a:lnTo>
                <a:lnTo>
                  <a:pt x="6824" y="7227"/>
                </a:lnTo>
                <a:lnTo>
                  <a:pt x="6640" y="7154"/>
                </a:lnTo>
                <a:lnTo>
                  <a:pt x="6457" y="7190"/>
                </a:lnTo>
                <a:lnTo>
                  <a:pt x="6383" y="7227"/>
                </a:lnTo>
                <a:lnTo>
                  <a:pt x="6310" y="7264"/>
                </a:lnTo>
                <a:lnTo>
                  <a:pt x="6237" y="7337"/>
                </a:lnTo>
                <a:lnTo>
                  <a:pt x="6200" y="7410"/>
                </a:lnTo>
                <a:lnTo>
                  <a:pt x="6017" y="7447"/>
                </a:lnTo>
                <a:lnTo>
                  <a:pt x="5980" y="7484"/>
                </a:lnTo>
                <a:lnTo>
                  <a:pt x="5943" y="7520"/>
                </a:lnTo>
                <a:lnTo>
                  <a:pt x="5907" y="7594"/>
                </a:lnTo>
                <a:lnTo>
                  <a:pt x="5907" y="7667"/>
                </a:lnTo>
                <a:lnTo>
                  <a:pt x="6200" y="8291"/>
                </a:lnTo>
                <a:lnTo>
                  <a:pt x="6163" y="8364"/>
                </a:lnTo>
                <a:lnTo>
                  <a:pt x="6127" y="8401"/>
                </a:lnTo>
                <a:lnTo>
                  <a:pt x="6090" y="8401"/>
                </a:lnTo>
                <a:lnTo>
                  <a:pt x="6053" y="8437"/>
                </a:lnTo>
                <a:lnTo>
                  <a:pt x="5943" y="8474"/>
                </a:lnTo>
                <a:lnTo>
                  <a:pt x="5907" y="8511"/>
                </a:lnTo>
                <a:lnTo>
                  <a:pt x="5613" y="7814"/>
                </a:lnTo>
                <a:lnTo>
                  <a:pt x="5576" y="7777"/>
                </a:lnTo>
                <a:lnTo>
                  <a:pt x="5540" y="7704"/>
                </a:lnTo>
                <a:lnTo>
                  <a:pt x="5393" y="7704"/>
                </a:lnTo>
                <a:lnTo>
                  <a:pt x="5356" y="7667"/>
                </a:lnTo>
                <a:lnTo>
                  <a:pt x="5173" y="7667"/>
                </a:lnTo>
                <a:lnTo>
                  <a:pt x="4990" y="7704"/>
                </a:lnTo>
                <a:lnTo>
                  <a:pt x="4843" y="7814"/>
                </a:lnTo>
                <a:lnTo>
                  <a:pt x="4733" y="7961"/>
                </a:lnTo>
                <a:lnTo>
                  <a:pt x="4659" y="8144"/>
                </a:lnTo>
                <a:lnTo>
                  <a:pt x="4623" y="8327"/>
                </a:lnTo>
                <a:lnTo>
                  <a:pt x="4623" y="8511"/>
                </a:lnTo>
                <a:lnTo>
                  <a:pt x="4623" y="8694"/>
                </a:lnTo>
                <a:lnTo>
                  <a:pt x="3669" y="8951"/>
                </a:lnTo>
                <a:lnTo>
                  <a:pt x="3229" y="9134"/>
                </a:lnTo>
                <a:lnTo>
                  <a:pt x="2752" y="9318"/>
                </a:lnTo>
                <a:lnTo>
                  <a:pt x="2348" y="7997"/>
                </a:lnTo>
                <a:lnTo>
                  <a:pt x="1908" y="6677"/>
                </a:lnTo>
                <a:lnTo>
                  <a:pt x="1541" y="5356"/>
                </a:lnTo>
                <a:lnTo>
                  <a:pt x="1395" y="4696"/>
                </a:lnTo>
                <a:lnTo>
                  <a:pt x="1285" y="3999"/>
                </a:lnTo>
                <a:lnTo>
                  <a:pt x="1505" y="3962"/>
                </a:lnTo>
                <a:lnTo>
                  <a:pt x="1725" y="3926"/>
                </a:lnTo>
                <a:lnTo>
                  <a:pt x="2165" y="3816"/>
                </a:lnTo>
                <a:lnTo>
                  <a:pt x="3302" y="3485"/>
                </a:lnTo>
                <a:lnTo>
                  <a:pt x="5760" y="2825"/>
                </a:lnTo>
                <a:lnTo>
                  <a:pt x="6934" y="2495"/>
                </a:lnTo>
                <a:lnTo>
                  <a:pt x="8071" y="2092"/>
                </a:lnTo>
                <a:lnTo>
                  <a:pt x="9135" y="1725"/>
                </a:lnTo>
                <a:lnTo>
                  <a:pt x="9758" y="1505"/>
                </a:lnTo>
                <a:lnTo>
                  <a:pt x="9978" y="1395"/>
                </a:lnTo>
                <a:lnTo>
                  <a:pt x="10088" y="1358"/>
                </a:lnTo>
                <a:lnTo>
                  <a:pt x="10162" y="1321"/>
                </a:lnTo>
                <a:close/>
                <a:moveTo>
                  <a:pt x="12876" y="8988"/>
                </a:moveTo>
                <a:lnTo>
                  <a:pt x="13023" y="9575"/>
                </a:lnTo>
                <a:lnTo>
                  <a:pt x="13096" y="9905"/>
                </a:lnTo>
                <a:lnTo>
                  <a:pt x="13206" y="10198"/>
                </a:lnTo>
                <a:lnTo>
                  <a:pt x="12619" y="10271"/>
                </a:lnTo>
                <a:lnTo>
                  <a:pt x="12069" y="10418"/>
                </a:lnTo>
                <a:lnTo>
                  <a:pt x="11519" y="10565"/>
                </a:lnTo>
                <a:lnTo>
                  <a:pt x="10969" y="10748"/>
                </a:lnTo>
                <a:lnTo>
                  <a:pt x="9685" y="11225"/>
                </a:lnTo>
                <a:lnTo>
                  <a:pt x="8438" y="11702"/>
                </a:lnTo>
                <a:lnTo>
                  <a:pt x="5980" y="12619"/>
                </a:lnTo>
                <a:lnTo>
                  <a:pt x="4879" y="13023"/>
                </a:lnTo>
                <a:lnTo>
                  <a:pt x="4329" y="13243"/>
                </a:lnTo>
                <a:lnTo>
                  <a:pt x="3816" y="13499"/>
                </a:lnTo>
                <a:lnTo>
                  <a:pt x="3669" y="12692"/>
                </a:lnTo>
                <a:lnTo>
                  <a:pt x="3522" y="11885"/>
                </a:lnTo>
                <a:lnTo>
                  <a:pt x="3742" y="11885"/>
                </a:lnTo>
                <a:lnTo>
                  <a:pt x="3999" y="11812"/>
                </a:lnTo>
                <a:lnTo>
                  <a:pt x="5173" y="11482"/>
                </a:lnTo>
                <a:lnTo>
                  <a:pt x="7190" y="10932"/>
                </a:lnTo>
                <a:lnTo>
                  <a:pt x="7374" y="11335"/>
                </a:lnTo>
                <a:lnTo>
                  <a:pt x="7594" y="11702"/>
                </a:lnTo>
                <a:lnTo>
                  <a:pt x="7631" y="11775"/>
                </a:lnTo>
                <a:lnTo>
                  <a:pt x="7814" y="11775"/>
                </a:lnTo>
                <a:lnTo>
                  <a:pt x="7887" y="11702"/>
                </a:lnTo>
                <a:lnTo>
                  <a:pt x="7961" y="11629"/>
                </a:lnTo>
                <a:lnTo>
                  <a:pt x="8107" y="11592"/>
                </a:lnTo>
                <a:lnTo>
                  <a:pt x="8401" y="11519"/>
                </a:lnTo>
                <a:lnTo>
                  <a:pt x="8474" y="11445"/>
                </a:lnTo>
                <a:lnTo>
                  <a:pt x="8548" y="11372"/>
                </a:lnTo>
                <a:lnTo>
                  <a:pt x="8658" y="11189"/>
                </a:lnTo>
                <a:lnTo>
                  <a:pt x="8694" y="11005"/>
                </a:lnTo>
                <a:lnTo>
                  <a:pt x="8694" y="10785"/>
                </a:lnTo>
                <a:lnTo>
                  <a:pt x="8658" y="10602"/>
                </a:lnTo>
                <a:lnTo>
                  <a:pt x="8621" y="10418"/>
                </a:lnTo>
                <a:lnTo>
                  <a:pt x="8658" y="10492"/>
                </a:lnTo>
                <a:lnTo>
                  <a:pt x="8768" y="10528"/>
                </a:lnTo>
                <a:lnTo>
                  <a:pt x="9025" y="10492"/>
                </a:lnTo>
                <a:lnTo>
                  <a:pt x="9281" y="10418"/>
                </a:lnTo>
                <a:lnTo>
                  <a:pt x="9428" y="10638"/>
                </a:lnTo>
                <a:lnTo>
                  <a:pt x="9611" y="10822"/>
                </a:lnTo>
                <a:lnTo>
                  <a:pt x="9758" y="10895"/>
                </a:lnTo>
                <a:lnTo>
                  <a:pt x="9942" y="10932"/>
                </a:lnTo>
                <a:lnTo>
                  <a:pt x="10088" y="10932"/>
                </a:lnTo>
                <a:lnTo>
                  <a:pt x="10235" y="10858"/>
                </a:lnTo>
                <a:lnTo>
                  <a:pt x="10382" y="10785"/>
                </a:lnTo>
                <a:lnTo>
                  <a:pt x="10492" y="10638"/>
                </a:lnTo>
                <a:lnTo>
                  <a:pt x="10565" y="10492"/>
                </a:lnTo>
                <a:lnTo>
                  <a:pt x="10602" y="10345"/>
                </a:lnTo>
                <a:lnTo>
                  <a:pt x="10639" y="10161"/>
                </a:lnTo>
                <a:lnTo>
                  <a:pt x="10602" y="9978"/>
                </a:lnTo>
                <a:lnTo>
                  <a:pt x="10492" y="9648"/>
                </a:lnTo>
                <a:lnTo>
                  <a:pt x="10749" y="9648"/>
                </a:lnTo>
                <a:lnTo>
                  <a:pt x="11005" y="9611"/>
                </a:lnTo>
                <a:lnTo>
                  <a:pt x="11629" y="9428"/>
                </a:lnTo>
                <a:lnTo>
                  <a:pt x="12876" y="8988"/>
                </a:lnTo>
                <a:close/>
                <a:moveTo>
                  <a:pt x="13206" y="10675"/>
                </a:moveTo>
                <a:lnTo>
                  <a:pt x="13096" y="10712"/>
                </a:lnTo>
                <a:lnTo>
                  <a:pt x="11592" y="11262"/>
                </a:lnTo>
                <a:lnTo>
                  <a:pt x="8731" y="12362"/>
                </a:lnTo>
                <a:lnTo>
                  <a:pt x="7300" y="12876"/>
                </a:lnTo>
                <a:lnTo>
                  <a:pt x="6604" y="13133"/>
                </a:lnTo>
                <a:lnTo>
                  <a:pt x="5870" y="13316"/>
                </a:lnTo>
                <a:lnTo>
                  <a:pt x="4696" y="13573"/>
                </a:lnTo>
                <a:lnTo>
                  <a:pt x="5393" y="13279"/>
                </a:lnTo>
                <a:lnTo>
                  <a:pt x="6090" y="13023"/>
                </a:lnTo>
                <a:lnTo>
                  <a:pt x="8438" y="12179"/>
                </a:lnTo>
                <a:lnTo>
                  <a:pt x="9611" y="11702"/>
                </a:lnTo>
                <a:lnTo>
                  <a:pt x="10822" y="11299"/>
                </a:lnTo>
                <a:lnTo>
                  <a:pt x="11409" y="11078"/>
                </a:lnTo>
                <a:lnTo>
                  <a:pt x="11996" y="10895"/>
                </a:lnTo>
                <a:lnTo>
                  <a:pt x="12619" y="10748"/>
                </a:lnTo>
                <a:lnTo>
                  <a:pt x="13206" y="10675"/>
                </a:lnTo>
                <a:close/>
                <a:moveTo>
                  <a:pt x="10492" y="478"/>
                </a:moveTo>
                <a:lnTo>
                  <a:pt x="10712" y="1064"/>
                </a:lnTo>
                <a:lnTo>
                  <a:pt x="10969" y="1688"/>
                </a:lnTo>
                <a:lnTo>
                  <a:pt x="11482" y="2862"/>
                </a:lnTo>
                <a:lnTo>
                  <a:pt x="11996" y="4182"/>
                </a:lnTo>
                <a:lnTo>
                  <a:pt x="12473" y="5466"/>
                </a:lnTo>
                <a:lnTo>
                  <a:pt x="12876" y="6713"/>
                </a:lnTo>
                <a:lnTo>
                  <a:pt x="13280" y="7924"/>
                </a:lnTo>
                <a:lnTo>
                  <a:pt x="13683" y="9171"/>
                </a:lnTo>
                <a:lnTo>
                  <a:pt x="14013" y="10418"/>
                </a:lnTo>
                <a:lnTo>
                  <a:pt x="13793" y="10418"/>
                </a:lnTo>
                <a:lnTo>
                  <a:pt x="13573" y="10492"/>
                </a:lnTo>
                <a:lnTo>
                  <a:pt x="13573" y="10418"/>
                </a:lnTo>
                <a:lnTo>
                  <a:pt x="13573" y="10308"/>
                </a:lnTo>
                <a:lnTo>
                  <a:pt x="13646" y="10235"/>
                </a:lnTo>
                <a:lnTo>
                  <a:pt x="13646" y="10125"/>
                </a:lnTo>
                <a:lnTo>
                  <a:pt x="13610" y="9831"/>
                </a:lnTo>
                <a:lnTo>
                  <a:pt x="13610" y="9758"/>
                </a:lnTo>
                <a:lnTo>
                  <a:pt x="13610" y="9721"/>
                </a:lnTo>
                <a:lnTo>
                  <a:pt x="13426" y="9024"/>
                </a:lnTo>
                <a:lnTo>
                  <a:pt x="13096" y="7777"/>
                </a:lnTo>
                <a:lnTo>
                  <a:pt x="12693" y="6603"/>
                </a:lnTo>
                <a:lnTo>
                  <a:pt x="12289" y="5430"/>
                </a:lnTo>
                <a:lnTo>
                  <a:pt x="11849" y="4256"/>
                </a:lnTo>
                <a:lnTo>
                  <a:pt x="11372" y="3119"/>
                </a:lnTo>
                <a:lnTo>
                  <a:pt x="10859" y="1981"/>
                </a:lnTo>
                <a:lnTo>
                  <a:pt x="10675" y="1651"/>
                </a:lnTo>
                <a:lnTo>
                  <a:pt x="10492" y="1358"/>
                </a:lnTo>
                <a:lnTo>
                  <a:pt x="10602" y="1285"/>
                </a:lnTo>
                <a:lnTo>
                  <a:pt x="10639" y="1174"/>
                </a:lnTo>
                <a:lnTo>
                  <a:pt x="10602" y="1064"/>
                </a:lnTo>
                <a:lnTo>
                  <a:pt x="10565" y="991"/>
                </a:lnTo>
                <a:lnTo>
                  <a:pt x="10528" y="954"/>
                </a:lnTo>
                <a:lnTo>
                  <a:pt x="10455" y="918"/>
                </a:lnTo>
                <a:lnTo>
                  <a:pt x="10272" y="881"/>
                </a:lnTo>
                <a:lnTo>
                  <a:pt x="10088" y="918"/>
                </a:lnTo>
                <a:lnTo>
                  <a:pt x="9391" y="1138"/>
                </a:lnTo>
                <a:lnTo>
                  <a:pt x="8658" y="1431"/>
                </a:lnTo>
                <a:lnTo>
                  <a:pt x="7924" y="1688"/>
                </a:lnTo>
                <a:lnTo>
                  <a:pt x="7190" y="1945"/>
                </a:lnTo>
                <a:lnTo>
                  <a:pt x="5650" y="2422"/>
                </a:lnTo>
                <a:lnTo>
                  <a:pt x="4109" y="2862"/>
                </a:lnTo>
                <a:lnTo>
                  <a:pt x="2569" y="3265"/>
                </a:lnTo>
                <a:lnTo>
                  <a:pt x="1762" y="3485"/>
                </a:lnTo>
                <a:lnTo>
                  <a:pt x="1358" y="3632"/>
                </a:lnTo>
                <a:lnTo>
                  <a:pt x="1175" y="3706"/>
                </a:lnTo>
                <a:lnTo>
                  <a:pt x="1028" y="3816"/>
                </a:lnTo>
                <a:lnTo>
                  <a:pt x="991" y="3816"/>
                </a:lnTo>
                <a:lnTo>
                  <a:pt x="955" y="3889"/>
                </a:lnTo>
                <a:lnTo>
                  <a:pt x="918" y="3962"/>
                </a:lnTo>
                <a:lnTo>
                  <a:pt x="991" y="4586"/>
                </a:lnTo>
                <a:lnTo>
                  <a:pt x="1101" y="5209"/>
                </a:lnTo>
                <a:lnTo>
                  <a:pt x="1248" y="5796"/>
                </a:lnTo>
                <a:lnTo>
                  <a:pt x="1395" y="6420"/>
                </a:lnTo>
                <a:lnTo>
                  <a:pt x="1725" y="7594"/>
                </a:lnTo>
                <a:lnTo>
                  <a:pt x="2128" y="8768"/>
                </a:lnTo>
                <a:lnTo>
                  <a:pt x="2532" y="9978"/>
                </a:lnTo>
                <a:lnTo>
                  <a:pt x="2899" y="11152"/>
                </a:lnTo>
                <a:lnTo>
                  <a:pt x="3045" y="11739"/>
                </a:lnTo>
                <a:lnTo>
                  <a:pt x="3192" y="12362"/>
                </a:lnTo>
                <a:lnTo>
                  <a:pt x="3302" y="12949"/>
                </a:lnTo>
                <a:lnTo>
                  <a:pt x="3412" y="13573"/>
                </a:lnTo>
                <a:lnTo>
                  <a:pt x="3412" y="13683"/>
                </a:lnTo>
                <a:lnTo>
                  <a:pt x="3486" y="13720"/>
                </a:lnTo>
                <a:lnTo>
                  <a:pt x="3559" y="13756"/>
                </a:lnTo>
                <a:lnTo>
                  <a:pt x="3632" y="13793"/>
                </a:lnTo>
                <a:lnTo>
                  <a:pt x="3669" y="13830"/>
                </a:lnTo>
                <a:lnTo>
                  <a:pt x="3742" y="13830"/>
                </a:lnTo>
                <a:lnTo>
                  <a:pt x="4036" y="13756"/>
                </a:lnTo>
                <a:lnTo>
                  <a:pt x="3706" y="13903"/>
                </a:lnTo>
                <a:lnTo>
                  <a:pt x="3412" y="14086"/>
                </a:lnTo>
                <a:lnTo>
                  <a:pt x="2569" y="11115"/>
                </a:lnTo>
                <a:lnTo>
                  <a:pt x="2128" y="9611"/>
                </a:lnTo>
                <a:lnTo>
                  <a:pt x="1725" y="8144"/>
                </a:lnTo>
                <a:lnTo>
                  <a:pt x="955" y="5136"/>
                </a:lnTo>
                <a:lnTo>
                  <a:pt x="808" y="4439"/>
                </a:lnTo>
                <a:lnTo>
                  <a:pt x="661" y="3999"/>
                </a:lnTo>
                <a:lnTo>
                  <a:pt x="588" y="3779"/>
                </a:lnTo>
                <a:lnTo>
                  <a:pt x="478" y="3632"/>
                </a:lnTo>
                <a:lnTo>
                  <a:pt x="1065" y="3522"/>
                </a:lnTo>
                <a:lnTo>
                  <a:pt x="1652" y="3412"/>
                </a:lnTo>
                <a:lnTo>
                  <a:pt x="2825" y="3045"/>
                </a:lnTo>
                <a:lnTo>
                  <a:pt x="4183" y="2642"/>
                </a:lnTo>
                <a:lnTo>
                  <a:pt x="5503" y="2202"/>
                </a:lnTo>
                <a:lnTo>
                  <a:pt x="8034" y="1358"/>
                </a:lnTo>
                <a:lnTo>
                  <a:pt x="9281" y="918"/>
                </a:lnTo>
                <a:lnTo>
                  <a:pt x="9905" y="734"/>
                </a:lnTo>
                <a:lnTo>
                  <a:pt x="10198" y="624"/>
                </a:lnTo>
                <a:lnTo>
                  <a:pt x="10492" y="478"/>
                </a:lnTo>
                <a:close/>
                <a:moveTo>
                  <a:pt x="10455" y="1"/>
                </a:moveTo>
                <a:lnTo>
                  <a:pt x="10162" y="37"/>
                </a:lnTo>
                <a:lnTo>
                  <a:pt x="9832" y="147"/>
                </a:lnTo>
                <a:lnTo>
                  <a:pt x="9245" y="367"/>
                </a:lnTo>
                <a:lnTo>
                  <a:pt x="7997" y="808"/>
                </a:lnTo>
                <a:lnTo>
                  <a:pt x="5503" y="1651"/>
                </a:lnTo>
                <a:lnTo>
                  <a:pt x="2935" y="2495"/>
                </a:lnTo>
                <a:lnTo>
                  <a:pt x="1615" y="2899"/>
                </a:lnTo>
                <a:lnTo>
                  <a:pt x="918" y="3082"/>
                </a:lnTo>
                <a:lnTo>
                  <a:pt x="258" y="3339"/>
                </a:lnTo>
                <a:lnTo>
                  <a:pt x="184" y="3412"/>
                </a:lnTo>
                <a:lnTo>
                  <a:pt x="148" y="3522"/>
                </a:lnTo>
                <a:lnTo>
                  <a:pt x="38" y="3559"/>
                </a:lnTo>
                <a:lnTo>
                  <a:pt x="1" y="3595"/>
                </a:lnTo>
                <a:lnTo>
                  <a:pt x="1" y="3632"/>
                </a:lnTo>
                <a:lnTo>
                  <a:pt x="38" y="3779"/>
                </a:lnTo>
                <a:lnTo>
                  <a:pt x="111" y="3926"/>
                </a:lnTo>
                <a:lnTo>
                  <a:pt x="184" y="4036"/>
                </a:lnTo>
                <a:lnTo>
                  <a:pt x="221" y="4146"/>
                </a:lnTo>
                <a:lnTo>
                  <a:pt x="294" y="4366"/>
                </a:lnTo>
                <a:lnTo>
                  <a:pt x="588" y="5796"/>
                </a:lnTo>
                <a:lnTo>
                  <a:pt x="955" y="7227"/>
                </a:lnTo>
                <a:lnTo>
                  <a:pt x="1285" y="8658"/>
                </a:lnTo>
                <a:lnTo>
                  <a:pt x="2055" y="11482"/>
                </a:lnTo>
                <a:lnTo>
                  <a:pt x="2459" y="12876"/>
                </a:lnTo>
                <a:lnTo>
                  <a:pt x="2899" y="14233"/>
                </a:lnTo>
                <a:lnTo>
                  <a:pt x="2935" y="14380"/>
                </a:lnTo>
                <a:lnTo>
                  <a:pt x="3045" y="14416"/>
                </a:lnTo>
                <a:lnTo>
                  <a:pt x="3155" y="14453"/>
                </a:lnTo>
                <a:lnTo>
                  <a:pt x="3302" y="14416"/>
                </a:lnTo>
                <a:lnTo>
                  <a:pt x="3596" y="14343"/>
                </a:lnTo>
                <a:lnTo>
                  <a:pt x="3889" y="14270"/>
                </a:lnTo>
                <a:lnTo>
                  <a:pt x="4513" y="14086"/>
                </a:lnTo>
                <a:lnTo>
                  <a:pt x="5980" y="13793"/>
                </a:lnTo>
                <a:lnTo>
                  <a:pt x="6714" y="13610"/>
                </a:lnTo>
                <a:lnTo>
                  <a:pt x="7447" y="13353"/>
                </a:lnTo>
                <a:lnTo>
                  <a:pt x="8878" y="12839"/>
                </a:lnTo>
                <a:lnTo>
                  <a:pt x="11739" y="11775"/>
                </a:lnTo>
                <a:lnTo>
                  <a:pt x="13133" y="11225"/>
                </a:lnTo>
                <a:lnTo>
                  <a:pt x="13646" y="11078"/>
                </a:lnTo>
                <a:lnTo>
                  <a:pt x="13903" y="10968"/>
                </a:lnTo>
                <a:lnTo>
                  <a:pt x="14160" y="10822"/>
                </a:lnTo>
                <a:lnTo>
                  <a:pt x="14197" y="10932"/>
                </a:lnTo>
                <a:lnTo>
                  <a:pt x="14270" y="10968"/>
                </a:lnTo>
                <a:lnTo>
                  <a:pt x="14380" y="11005"/>
                </a:lnTo>
                <a:lnTo>
                  <a:pt x="14490" y="11005"/>
                </a:lnTo>
                <a:lnTo>
                  <a:pt x="14563" y="10932"/>
                </a:lnTo>
                <a:lnTo>
                  <a:pt x="14637" y="10895"/>
                </a:lnTo>
                <a:lnTo>
                  <a:pt x="14674" y="10785"/>
                </a:lnTo>
                <a:lnTo>
                  <a:pt x="14637" y="10675"/>
                </a:lnTo>
                <a:lnTo>
                  <a:pt x="14270" y="9318"/>
                </a:lnTo>
                <a:lnTo>
                  <a:pt x="13867" y="7997"/>
                </a:lnTo>
                <a:lnTo>
                  <a:pt x="13426" y="6640"/>
                </a:lnTo>
                <a:lnTo>
                  <a:pt x="12949" y="5356"/>
                </a:lnTo>
                <a:lnTo>
                  <a:pt x="12473" y="4036"/>
                </a:lnTo>
                <a:lnTo>
                  <a:pt x="11922" y="2752"/>
                </a:lnTo>
                <a:lnTo>
                  <a:pt x="11409" y="1468"/>
                </a:lnTo>
                <a:lnTo>
                  <a:pt x="11115" y="881"/>
                </a:lnTo>
                <a:lnTo>
                  <a:pt x="10785" y="257"/>
                </a:lnTo>
                <a:lnTo>
                  <a:pt x="10749" y="221"/>
                </a:lnTo>
                <a:lnTo>
                  <a:pt x="10675" y="184"/>
                </a:lnTo>
                <a:lnTo>
                  <a:pt x="10639" y="111"/>
                </a:lnTo>
                <a:lnTo>
                  <a:pt x="10602" y="74"/>
                </a:lnTo>
                <a:lnTo>
                  <a:pt x="10528" y="37"/>
                </a:lnTo>
                <a:lnTo>
                  <a:pt x="10455" y="1"/>
                </a:lnTo>
                <a:close/>
              </a:path>
            </a:pathLst>
          </a:custGeom>
          <a:solidFill>
            <a:srgbClr val="3C78D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319" name="Google Shape;319;p17"/>
          <p:cNvSpPr/>
          <p:nvPr/>
        </p:nvSpPr>
        <p:spPr>
          <a:xfrm>
            <a:off x="4028803" y="4583868"/>
            <a:ext cx="391238" cy="289295"/>
          </a:xfrm>
          <a:custGeom>
            <a:avLst/>
            <a:gdLst/>
            <a:ahLst/>
            <a:cxnLst/>
            <a:rect l="l" t="t" r="r" b="b"/>
            <a:pathLst>
              <a:path w="13793" h="10199" extrusionOk="0">
                <a:moveTo>
                  <a:pt x="5649" y="2128"/>
                </a:moveTo>
                <a:lnTo>
                  <a:pt x="5503" y="2165"/>
                </a:lnTo>
                <a:lnTo>
                  <a:pt x="5356" y="2238"/>
                </a:lnTo>
                <a:lnTo>
                  <a:pt x="5209" y="2312"/>
                </a:lnTo>
                <a:lnTo>
                  <a:pt x="5099" y="2422"/>
                </a:lnTo>
                <a:lnTo>
                  <a:pt x="4989" y="2532"/>
                </a:lnTo>
                <a:lnTo>
                  <a:pt x="4916" y="2642"/>
                </a:lnTo>
                <a:lnTo>
                  <a:pt x="4879" y="2788"/>
                </a:lnTo>
                <a:lnTo>
                  <a:pt x="4842" y="2935"/>
                </a:lnTo>
                <a:lnTo>
                  <a:pt x="4842" y="3119"/>
                </a:lnTo>
                <a:lnTo>
                  <a:pt x="4879" y="3265"/>
                </a:lnTo>
                <a:lnTo>
                  <a:pt x="4916" y="3375"/>
                </a:lnTo>
                <a:lnTo>
                  <a:pt x="5026" y="3485"/>
                </a:lnTo>
                <a:lnTo>
                  <a:pt x="5136" y="3522"/>
                </a:lnTo>
                <a:lnTo>
                  <a:pt x="5209" y="3522"/>
                </a:lnTo>
                <a:lnTo>
                  <a:pt x="5319" y="3449"/>
                </a:lnTo>
                <a:lnTo>
                  <a:pt x="5356" y="3375"/>
                </a:lnTo>
                <a:lnTo>
                  <a:pt x="5393" y="3119"/>
                </a:lnTo>
                <a:lnTo>
                  <a:pt x="5393" y="2899"/>
                </a:lnTo>
                <a:lnTo>
                  <a:pt x="5429" y="3045"/>
                </a:lnTo>
                <a:lnTo>
                  <a:pt x="5466" y="3229"/>
                </a:lnTo>
                <a:lnTo>
                  <a:pt x="5503" y="3632"/>
                </a:lnTo>
                <a:lnTo>
                  <a:pt x="5576" y="3926"/>
                </a:lnTo>
                <a:lnTo>
                  <a:pt x="5613" y="4072"/>
                </a:lnTo>
                <a:lnTo>
                  <a:pt x="5723" y="4219"/>
                </a:lnTo>
                <a:lnTo>
                  <a:pt x="5796" y="4256"/>
                </a:lnTo>
                <a:lnTo>
                  <a:pt x="5833" y="4256"/>
                </a:lnTo>
                <a:lnTo>
                  <a:pt x="5906" y="4219"/>
                </a:lnTo>
                <a:lnTo>
                  <a:pt x="5943" y="4146"/>
                </a:lnTo>
                <a:lnTo>
                  <a:pt x="5980" y="4036"/>
                </a:lnTo>
                <a:lnTo>
                  <a:pt x="5980" y="3926"/>
                </a:lnTo>
                <a:lnTo>
                  <a:pt x="5943" y="3669"/>
                </a:lnTo>
                <a:lnTo>
                  <a:pt x="5833" y="3082"/>
                </a:lnTo>
                <a:lnTo>
                  <a:pt x="5759" y="2825"/>
                </a:lnTo>
                <a:lnTo>
                  <a:pt x="5686" y="2715"/>
                </a:lnTo>
                <a:lnTo>
                  <a:pt x="5613" y="2642"/>
                </a:lnTo>
                <a:lnTo>
                  <a:pt x="5723" y="2605"/>
                </a:lnTo>
                <a:lnTo>
                  <a:pt x="6016" y="2605"/>
                </a:lnTo>
                <a:lnTo>
                  <a:pt x="6163" y="2642"/>
                </a:lnTo>
                <a:lnTo>
                  <a:pt x="6310" y="3045"/>
                </a:lnTo>
                <a:lnTo>
                  <a:pt x="6456" y="3522"/>
                </a:lnTo>
                <a:lnTo>
                  <a:pt x="6603" y="3999"/>
                </a:lnTo>
                <a:lnTo>
                  <a:pt x="6640" y="4072"/>
                </a:lnTo>
                <a:lnTo>
                  <a:pt x="6677" y="4109"/>
                </a:lnTo>
                <a:lnTo>
                  <a:pt x="6750" y="4146"/>
                </a:lnTo>
                <a:lnTo>
                  <a:pt x="6823" y="4109"/>
                </a:lnTo>
                <a:lnTo>
                  <a:pt x="6897" y="4072"/>
                </a:lnTo>
                <a:lnTo>
                  <a:pt x="6970" y="4036"/>
                </a:lnTo>
                <a:lnTo>
                  <a:pt x="7007" y="3926"/>
                </a:lnTo>
                <a:lnTo>
                  <a:pt x="7007" y="3852"/>
                </a:lnTo>
                <a:lnTo>
                  <a:pt x="6860" y="3412"/>
                </a:lnTo>
                <a:lnTo>
                  <a:pt x="6750" y="3009"/>
                </a:lnTo>
                <a:lnTo>
                  <a:pt x="6677" y="2862"/>
                </a:lnTo>
                <a:lnTo>
                  <a:pt x="6970" y="3045"/>
                </a:lnTo>
                <a:lnTo>
                  <a:pt x="7227" y="3229"/>
                </a:lnTo>
                <a:lnTo>
                  <a:pt x="7227" y="3449"/>
                </a:lnTo>
                <a:lnTo>
                  <a:pt x="7263" y="3669"/>
                </a:lnTo>
                <a:lnTo>
                  <a:pt x="7410" y="4072"/>
                </a:lnTo>
                <a:lnTo>
                  <a:pt x="7484" y="4146"/>
                </a:lnTo>
                <a:lnTo>
                  <a:pt x="7520" y="4182"/>
                </a:lnTo>
                <a:lnTo>
                  <a:pt x="7667" y="4182"/>
                </a:lnTo>
                <a:lnTo>
                  <a:pt x="7740" y="4146"/>
                </a:lnTo>
                <a:lnTo>
                  <a:pt x="7777" y="4109"/>
                </a:lnTo>
                <a:lnTo>
                  <a:pt x="7814" y="4036"/>
                </a:lnTo>
                <a:lnTo>
                  <a:pt x="7777" y="3926"/>
                </a:lnTo>
                <a:lnTo>
                  <a:pt x="7704" y="3669"/>
                </a:lnTo>
                <a:lnTo>
                  <a:pt x="8034" y="3962"/>
                </a:lnTo>
                <a:lnTo>
                  <a:pt x="8070" y="3999"/>
                </a:lnTo>
                <a:lnTo>
                  <a:pt x="8107" y="3999"/>
                </a:lnTo>
                <a:lnTo>
                  <a:pt x="8144" y="3962"/>
                </a:lnTo>
                <a:lnTo>
                  <a:pt x="8144" y="3926"/>
                </a:lnTo>
                <a:lnTo>
                  <a:pt x="8144" y="3742"/>
                </a:lnTo>
                <a:lnTo>
                  <a:pt x="8107" y="3595"/>
                </a:lnTo>
                <a:lnTo>
                  <a:pt x="7960" y="3302"/>
                </a:lnTo>
                <a:lnTo>
                  <a:pt x="7740" y="3009"/>
                </a:lnTo>
                <a:lnTo>
                  <a:pt x="7484" y="2788"/>
                </a:lnTo>
                <a:lnTo>
                  <a:pt x="7190" y="2568"/>
                </a:lnTo>
                <a:lnTo>
                  <a:pt x="6897" y="2422"/>
                </a:lnTo>
                <a:lnTo>
                  <a:pt x="6566" y="2275"/>
                </a:lnTo>
                <a:lnTo>
                  <a:pt x="6273" y="2165"/>
                </a:lnTo>
                <a:lnTo>
                  <a:pt x="5943" y="2128"/>
                </a:lnTo>
                <a:close/>
                <a:moveTo>
                  <a:pt x="12215" y="3485"/>
                </a:moveTo>
                <a:lnTo>
                  <a:pt x="12142" y="3522"/>
                </a:lnTo>
                <a:lnTo>
                  <a:pt x="12142" y="3559"/>
                </a:lnTo>
                <a:lnTo>
                  <a:pt x="12142" y="3742"/>
                </a:lnTo>
                <a:lnTo>
                  <a:pt x="12142" y="3926"/>
                </a:lnTo>
                <a:lnTo>
                  <a:pt x="12252" y="4292"/>
                </a:lnTo>
                <a:lnTo>
                  <a:pt x="12436" y="4769"/>
                </a:lnTo>
                <a:lnTo>
                  <a:pt x="12582" y="5136"/>
                </a:lnTo>
                <a:lnTo>
                  <a:pt x="12546" y="5209"/>
                </a:lnTo>
                <a:lnTo>
                  <a:pt x="12546" y="5320"/>
                </a:lnTo>
                <a:lnTo>
                  <a:pt x="12582" y="5356"/>
                </a:lnTo>
                <a:lnTo>
                  <a:pt x="12582" y="5430"/>
                </a:lnTo>
                <a:lnTo>
                  <a:pt x="11885" y="5613"/>
                </a:lnTo>
                <a:lnTo>
                  <a:pt x="11885" y="5430"/>
                </a:lnTo>
                <a:lnTo>
                  <a:pt x="11849" y="5246"/>
                </a:lnTo>
                <a:lnTo>
                  <a:pt x="11702" y="4843"/>
                </a:lnTo>
                <a:lnTo>
                  <a:pt x="11629" y="4549"/>
                </a:lnTo>
                <a:lnTo>
                  <a:pt x="11482" y="4256"/>
                </a:lnTo>
                <a:lnTo>
                  <a:pt x="11335" y="3999"/>
                </a:lnTo>
                <a:lnTo>
                  <a:pt x="11115" y="3742"/>
                </a:lnTo>
                <a:lnTo>
                  <a:pt x="11005" y="3742"/>
                </a:lnTo>
                <a:lnTo>
                  <a:pt x="10968" y="3779"/>
                </a:lnTo>
                <a:lnTo>
                  <a:pt x="10932" y="3852"/>
                </a:lnTo>
                <a:lnTo>
                  <a:pt x="10968" y="4109"/>
                </a:lnTo>
                <a:lnTo>
                  <a:pt x="11078" y="4366"/>
                </a:lnTo>
                <a:lnTo>
                  <a:pt x="11262" y="4879"/>
                </a:lnTo>
                <a:lnTo>
                  <a:pt x="11372" y="5320"/>
                </a:lnTo>
                <a:lnTo>
                  <a:pt x="11445" y="5540"/>
                </a:lnTo>
                <a:lnTo>
                  <a:pt x="11555" y="5686"/>
                </a:lnTo>
                <a:lnTo>
                  <a:pt x="11482" y="5723"/>
                </a:lnTo>
                <a:lnTo>
                  <a:pt x="11372" y="5723"/>
                </a:lnTo>
                <a:lnTo>
                  <a:pt x="11262" y="5686"/>
                </a:lnTo>
                <a:lnTo>
                  <a:pt x="11152" y="5650"/>
                </a:lnTo>
                <a:lnTo>
                  <a:pt x="11078" y="5576"/>
                </a:lnTo>
                <a:lnTo>
                  <a:pt x="10895" y="5393"/>
                </a:lnTo>
                <a:lnTo>
                  <a:pt x="10785" y="5209"/>
                </a:lnTo>
                <a:lnTo>
                  <a:pt x="10712" y="5173"/>
                </a:lnTo>
                <a:lnTo>
                  <a:pt x="10675" y="4916"/>
                </a:lnTo>
                <a:lnTo>
                  <a:pt x="10601" y="4696"/>
                </a:lnTo>
                <a:lnTo>
                  <a:pt x="10418" y="4292"/>
                </a:lnTo>
                <a:lnTo>
                  <a:pt x="10381" y="4256"/>
                </a:lnTo>
                <a:lnTo>
                  <a:pt x="10345" y="4219"/>
                </a:lnTo>
                <a:lnTo>
                  <a:pt x="10198" y="4219"/>
                </a:lnTo>
                <a:lnTo>
                  <a:pt x="10125" y="4292"/>
                </a:lnTo>
                <a:lnTo>
                  <a:pt x="10088" y="4366"/>
                </a:lnTo>
                <a:lnTo>
                  <a:pt x="10088" y="4402"/>
                </a:lnTo>
                <a:lnTo>
                  <a:pt x="10125" y="4659"/>
                </a:lnTo>
                <a:lnTo>
                  <a:pt x="10051" y="4623"/>
                </a:lnTo>
                <a:lnTo>
                  <a:pt x="9941" y="4586"/>
                </a:lnTo>
                <a:lnTo>
                  <a:pt x="9868" y="4623"/>
                </a:lnTo>
                <a:lnTo>
                  <a:pt x="9794" y="4696"/>
                </a:lnTo>
                <a:lnTo>
                  <a:pt x="9721" y="4806"/>
                </a:lnTo>
                <a:lnTo>
                  <a:pt x="9684" y="4916"/>
                </a:lnTo>
                <a:lnTo>
                  <a:pt x="9721" y="5026"/>
                </a:lnTo>
                <a:lnTo>
                  <a:pt x="9758" y="5099"/>
                </a:lnTo>
                <a:lnTo>
                  <a:pt x="9905" y="5246"/>
                </a:lnTo>
                <a:lnTo>
                  <a:pt x="10125" y="5356"/>
                </a:lnTo>
                <a:lnTo>
                  <a:pt x="10271" y="5430"/>
                </a:lnTo>
                <a:lnTo>
                  <a:pt x="10345" y="5540"/>
                </a:lnTo>
                <a:lnTo>
                  <a:pt x="10528" y="5796"/>
                </a:lnTo>
                <a:lnTo>
                  <a:pt x="10712" y="5980"/>
                </a:lnTo>
                <a:lnTo>
                  <a:pt x="10932" y="6163"/>
                </a:lnTo>
                <a:lnTo>
                  <a:pt x="11078" y="6200"/>
                </a:lnTo>
                <a:lnTo>
                  <a:pt x="11225" y="6237"/>
                </a:lnTo>
                <a:lnTo>
                  <a:pt x="11519" y="6237"/>
                </a:lnTo>
                <a:lnTo>
                  <a:pt x="11849" y="6163"/>
                </a:lnTo>
                <a:lnTo>
                  <a:pt x="12142" y="6090"/>
                </a:lnTo>
                <a:lnTo>
                  <a:pt x="12986" y="5833"/>
                </a:lnTo>
                <a:lnTo>
                  <a:pt x="13353" y="5686"/>
                </a:lnTo>
                <a:lnTo>
                  <a:pt x="13536" y="5613"/>
                </a:lnTo>
                <a:lnTo>
                  <a:pt x="13719" y="5540"/>
                </a:lnTo>
                <a:lnTo>
                  <a:pt x="13793" y="5466"/>
                </a:lnTo>
                <a:lnTo>
                  <a:pt x="13793" y="5356"/>
                </a:lnTo>
                <a:lnTo>
                  <a:pt x="13756" y="5283"/>
                </a:lnTo>
                <a:lnTo>
                  <a:pt x="13646" y="5246"/>
                </a:lnTo>
                <a:lnTo>
                  <a:pt x="13353" y="5246"/>
                </a:lnTo>
                <a:lnTo>
                  <a:pt x="13059" y="5320"/>
                </a:lnTo>
                <a:lnTo>
                  <a:pt x="13059" y="5099"/>
                </a:lnTo>
                <a:lnTo>
                  <a:pt x="12986" y="4879"/>
                </a:lnTo>
                <a:lnTo>
                  <a:pt x="12839" y="4513"/>
                </a:lnTo>
                <a:lnTo>
                  <a:pt x="12619" y="3962"/>
                </a:lnTo>
                <a:lnTo>
                  <a:pt x="12509" y="3706"/>
                </a:lnTo>
                <a:lnTo>
                  <a:pt x="12326" y="3485"/>
                </a:lnTo>
                <a:close/>
                <a:moveTo>
                  <a:pt x="12069" y="1"/>
                </a:moveTo>
                <a:lnTo>
                  <a:pt x="11702" y="37"/>
                </a:lnTo>
                <a:lnTo>
                  <a:pt x="11335" y="147"/>
                </a:lnTo>
                <a:lnTo>
                  <a:pt x="10638" y="368"/>
                </a:lnTo>
                <a:lnTo>
                  <a:pt x="9905" y="588"/>
                </a:lnTo>
                <a:lnTo>
                  <a:pt x="9538" y="698"/>
                </a:lnTo>
                <a:lnTo>
                  <a:pt x="9171" y="844"/>
                </a:lnTo>
                <a:lnTo>
                  <a:pt x="8914" y="1028"/>
                </a:lnTo>
                <a:lnTo>
                  <a:pt x="8694" y="1211"/>
                </a:lnTo>
                <a:lnTo>
                  <a:pt x="8547" y="1431"/>
                </a:lnTo>
                <a:lnTo>
                  <a:pt x="8437" y="1688"/>
                </a:lnTo>
                <a:lnTo>
                  <a:pt x="8401" y="1945"/>
                </a:lnTo>
                <a:lnTo>
                  <a:pt x="8401" y="2238"/>
                </a:lnTo>
                <a:lnTo>
                  <a:pt x="8401" y="2532"/>
                </a:lnTo>
                <a:lnTo>
                  <a:pt x="8474" y="2825"/>
                </a:lnTo>
                <a:lnTo>
                  <a:pt x="8804" y="4402"/>
                </a:lnTo>
                <a:lnTo>
                  <a:pt x="8951" y="5173"/>
                </a:lnTo>
                <a:lnTo>
                  <a:pt x="9098" y="5980"/>
                </a:lnTo>
                <a:lnTo>
                  <a:pt x="9134" y="6347"/>
                </a:lnTo>
                <a:lnTo>
                  <a:pt x="9134" y="6713"/>
                </a:lnTo>
                <a:lnTo>
                  <a:pt x="8914" y="6126"/>
                </a:lnTo>
                <a:lnTo>
                  <a:pt x="8841" y="5796"/>
                </a:lnTo>
                <a:lnTo>
                  <a:pt x="8731" y="5430"/>
                </a:lnTo>
                <a:lnTo>
                  <a:pt x="8657" y="5246"/>
                </a:lnTo>
                <a:lnTo>
                  <a:pt x="8547" y="5099"/>
                </a:lnTo>
                <a:lnTo>
                  <a:pt x="8437" y="4953"/>
                </a:lnTo>
                <a:lnTo>
                  <a:pt x="8327" y="4879"/>
                </a:lnTo>
                <a:lnTo>
                  <a:pt x="8254" y="4879"/>
                </a:lnTo>
                <a:lnTo>
                  <a:pt x="8217" y="4916"/>
                </a:lnTo>
                <a:lnTo>
                  <a:pt x="8180" y="5026"/>
                </a:lnTo>
                <a:lnTo>
                  <a:pt x="8180" y="5136"/>
                </a:lnTo>
                <a:lnTo>
                  <a:pt x="8217" y="5393"/>
                </a:lnTo>
                <a:lnTo>
                  <a:pt x="8364" y="5906"/>
                </a:lnTo>
                <a:lnTo>
                  <a:pt x="8584" y="6567"/>
                </a:lnTo>
                <a:lnTo>
                  <a:pt x="8767" y="7227"/>
                </a:lnTo>
                <a:lnTo>
                  <a:pt x="8731" y="7374"/>
                </a:lnTo>
                <a:lnTo>
                  <a:pt x="8731" y="7447"/>
                </a:lnTo>
                <a:lnTo>
                  <a:pt x="8731" y="7520"/>
                </a:lnTo>
                <a:lnTo>
                  <a:pt x="8804" y="7594"/>
                </a:lnTo>
                <a:lnTo>
                  <a:pt x="8694" y="7740"/>
                </a:lnTo>
                <a:lnTo>
                  <a:pt x="8547" y="7887"/>
                </a:lnTo>
                <a:lnTo>
                  <a:pt x="8401" y="7997"/>
                </a:lnTo>
                <a:lnTo>
                  <a:pt x="8180" y="8107"/>
                </a:lnTo>
                <a:lnTo>
                  <a:pt x="8144" y="8034"/>
                </a:lnTo>
                <a:lnTo>
                  <a:pt x="8144" y="7997"/>
                </a:lnTo>
                <a:lnTo>
                  <a:pt x="8070" y="7961"/>
                </a:lnTo>
                <a:lnTo>
                  <a:pt x="7630" y="6530"/>
                </a:lnTo>
                <a:lnTo>
                  <a:pt x="7337" y="5650"/>
                </a:lnTo>
                <a:lnTo>
                  <a:pt x="7153" y="5283"/>
                </a:lnTo>
                <a:lnTo>
                  <a:pt x="7080" y="5026"/>
                </a:lnTo>
                <a:lnTo>
                  <a:pt x="7080" y="4953"/>
                </a:lnTo>
                <a:lnTo>
                  <a:pt x="7080" y="4879"/>
                </a:lnTo>
                <a:lnTo>
                  <a:pt x="7117" y="4806"/>
                </a:lnTo>
                <a:lnTo>
                  <a:pt x="7153" y="4733"/>
                </a:lnTo>
                <a:lnTo>
                  <a:pt x="7117" y="4659"/>
                </a:lnTo>
                <a:lnTo>
                  <a:pt x="7080" y="4623"/>
                </a:lnTo>
                <a:lnTo>
                  <a:pt x="6860" y="4476"/>
                </a:lnTo>
                <a:lnTo>
                  <a:pt x="6750" y="4439"/>
                </a:lnTo>
                <a:lnTo>
                  <a:pt x="6640" y="4476"/>
                </a:lnTo>
                <a:lnTo>
                  <a:pt x="6603" y="4549"/>
                </a:lnTo>
                <a:lnTo>
                  <a:pt x="6603" y="4623"/>
                </a:lnTo>
                <a:lnTo>
                  <a:pt x="6640" y="4659"/>
                </a:lnTo>
                <a:lnTo>
                  <a:pt x="6677" y="4769"/>
                </a:lnTo>
                <a:lnTo>
                  <a:pt x="6640" y="4879"/>
                </a:lnTo>
                <a:lnTo>
                  <a:pt x="6640" y="5063"/>
                </a:lnTo>
                <a:lnTo>
                  <a:pt x="6713" y="5320"/>
                </a:lnTo>
                <a:lnTo>
                  <a:pt x="6787" y="5576"/>
                </a:lnTo>
                <a:lnTo>
                  <a:pt x="6970" y="6090"/>
                </a:lnTo>
                <a:lnTo>
                  <a:pt x="7667" y="8254"/>
                </a:lnTo>
                <a:lnTo>
                  <a:pt x="7300" y="8254"/>
                </a:lnTo>
                <a:lnTo>
                  <a:pt x="6970" y="8181"/>
                </a:lnTo>
                <a:lnTo>
                  <a:pt x="6970" y="8107"/>
                </a:lnTo>
                <a:lnTo>
                  <a:pt x="6970" y="8034"/>
                </a:lnTo>
                <a:lnTo>
                  <a:pt x="6897" y="7997"/>
                </a:lnTo>
                <a:lnTo>
                  <a:pt x="6530" y="6383"/>
                </a:lnTo>
                <a:lnTo>
                  <a:pt x="6310" y="5503"/>
                </a:lnTo>
                <a:lnTo>
                  <a:pt x="6200" y="5099"/>
                </a:lnTo>
                <a:lnTo>
                  <a:pt x="6090" y="4916"/>
                </a:lnTo>
                <a:lnTo>
                  <a:pt x="5980" y="4733"/>
                </a:lnTo>
                <a:lnTo>
                  <a:pt x="5943" y="4696"/>
                </a:lnTo>
                <a:lnTo>
                  <a:pt x="5906" y="4696"/>
                </a:lnTo>
                <a:lnTo>
                  <a:pt x="5833" y="4733"/>
                </a:lnTo>
                <a:lnTo>
                  <a:pt x="5833" y="4769"/>
                </a:lnTo>
                <a:lnTo>
                  <a:pt x="5796" y="4989"/>
                </a:lnTo>
                <a:lnTo>
                  <a:pt x="5796" y="5173"/>
                </a:lnTo>
                <a:lnTo>
                  <a:pt x="5870" y="5576"/>
                </a:lnTo>
                <a:lnTo>
                  <a:pt x="6053" y="6383"/>
                </a:lnTo>
                <a:lnTo>
                  <a:pt x="6420" y="7887"/>
                </a:lnTo>
                <a:lnTo>
                  <a:pt x="6420" y="7887"/>
                </a:lnTo>
                <a:lnTo>
                  <a:pt x="6163" y="7740"/>
                </a:lnTo>
                <a:lnTo>
                  <a:pt x="5980" y="7520"/>
                </a:lnTo>
                <a:lnTo>
                  <a:pt x="5759" y="7227"/>
                </a:lnTo>
                <a:lnTo>
                  <a:pt x="5576" y="6897"/>
                </a:lnTo>
                <a:lnTo>
                  <a:pt x="5466" y="6567"/>
                </a:lnTo>
                <a:lnTo>
                  <a:pt x="5393" y="6237"/>
                </a:lnTo>
                <a:lnTo>
                  <a:pt x="5246" y="5540"/>
                </a:lnTo>
                <a:lnTo>
                  <a:pt x="5173" y="5209"/>
                </a:lnTo>
                <a:lnTo>
                  <a:pt x="5063" y="4879"/>
                </a:lnTo>
                <a:lnTo>
                  <a:pt x="4916" y="4586"/>
                </a:lnTo>
                <a:lnTo>
                  <a:pt x="4732" y="4366"/>
                </a:lnTo>
                <a:lnTo>
                  <a:pt x="4512" y="4146"/>
                </a:lnTo>
                <a:lnTo>
                  <a:pt x="4292" y="3962"/>
                </a:lnTo>
                <a:lnTo>
                  <a:pt x="4035" y="3816"/>
                </a:lnTo>
                <a:lnTo>
                  <a:pt x="3779" y="3706"/>
                </a:lnTo>
                <a:lnTo>
                  <a:pt x="3485" y="3595"/>
                </a:lnTo>
                <a:lnTo>
                  <a:pt x="3192" y="3522"/>
                </a:lnTo>
                <a:lnTo>
                  <a:pt x="2862" y="3449"/>
                </a:lnTo>
                <a:lnTo>
                  <a:pt x="2128" y="3449"/>
                </a:lnTo>
                <a:lnTo>
                  <a:pt x="1798" y="3522"/>
                </a:lnTo>
                <a:lnTo>
                  <a:pt x="1101" y="3669"/>
                </a:lnTo>
                <a:lnTo>
                  <a:pt x="404" y="3889"/>
                </a:lnTo>
                <a:lnTo>
                  <a:pt x="184" y="3962"/>
                </a:lnTo>
                <a:lnTo>
                  <a:pt x="74" y="4036"/>
                </a:lnTo>
                <a:lnTo>
                  <a:pt x="0" y="4109"/>
                </a:lnTo>
                <a:lnTo>
                  <a:pt x="0" y="4182"/>
                </a:lnTo>
                <a:lnTo>
                  <a:pt x="0" y="4219"/>
                </a:lnTo>
                <a:lnTo>
                  <a:pt x="0" y="4402"/>
                </a:lnTo>
                <a:lnTo>
                  <a:pt x="37" y="4439"/>
                </a:lnTo>
                <a:lnTo>
                  <a:pt x="74" y="4513"/>
                </a:lnTo>
                <a:lnTo>
                  <a:pt x="257" y="4586"/>
                </a:lnTo>
                <a:lnTo>
                  <a:pt x="404" y="4586"/>
                </a:lnTo>
                <a:lnTo>
                  <a:pt x="514" y="4513"/>
                </a:lnTo>
                <a:lnTo>
                  <a:pt x="624" y="4439"/>
                </a:lnTo>
                <a:lnTo>
                  <a:pt x="881" y="4329"/>
                </a:lnTo>
                <a:lnTo>
                  <a:pt x="881" y="4366"/>
                </a:lnTo>
                <a:lnTo>
                  <a:pt x="881" y="4549"/>
                </a:lnTo>
                <a:lnTo>
                  <a:pt x="881" y="4696"/>
                </a:lnTo>
                <a:lnTo>
                  <a:pt x="954" y="5026"/>
                </a:lnTo>
                <a:lnTo>
                  <a:pt x="1211" y="5686"/>
                </a:lnTo>
                <a:lnTo>
                  <a:pt x="1468" y="6493"/>
                </a:lnTo>
                <a:lnTo>
                  <a:pt x="1761" y="7300"/>
                </a:lnTo>
                <a:lnTo>
                  <a:pt x="1798" y="7374"/>
                </a:lnTo>
                <a:lnTo>
                  <a:pt x="1871" y="7447"/>
                </a:lnTo>
                <a:lnTo>
                  <a:pt x="2055" y="7447"/>
                </a:lnTo>
                <a:lnTo>
                  <a:pt x="2128" y="7410"/>
                </a:lnTo>
                <a:lnTo>
                  <a:pt x="2165" y="7337"/>
                </a:lnTo>
                <a:lnTo>
                  <a:pt x="2201" y="7227"/>
                </a:lnTo>
                <a:lnTo>
                  <a:pt x="2201" y="7154"/>
                </a:lnTo>
                <a:lnTo>
                  <a:pt x="1945" y="6383"/>
                </a:lnTo>
                <a:lnTo>
                  <a:pt x="1688" y="5650"/>
                </a:lnTo>
                <a:lnTo>
                  <a:pt x="1468" y="4989"/>
                </a:lnTo>
                <a:lnTo>
                  <a:pt x="1321" y="4696"/>
                </a:lnTo>
                <a:lnTo>
                  <a:pt x="1138" y="4402"/>
                </a:lnTo>
                <a:lnTo>
                  <a:pt x="1211" y="4329"/>
                </a:lnTo>
                <a:lnTo>
                  <a:pt x="1248" y="4329"/>
                </a:lnTo>
                <a:lnTo>
                  <a:pt x="1248" y="4292"/>
                </a:lnTo>
                <a:lnTo>
                  <a:pt x="1211" y="4292"/>
                </a:lnTo>
                <a:lnTo>
                  <a:pt x="1174" y="4256"/>
                </a:lnTo>
                <a:lnTo>
                  <a:pt x="1138" y="4256"/>
                </a:lnTo>
                <a:lnTo>
                  <a:pt x="1504" y="4182"/>
                </a:lnTo>
                <a:lnTo>
                  <a:pt x="1871" y="4109"/>
                </a:lnTo>
                <a:lnTo>
                  <a:pt x="1945" y="4256"/>
                </a:lnTo>
                <a:lnTo>
                  <a:pt x="2055" y="4439"/>
                </a:lnTo>
                <a:lnTo>
                  <a:pt x="2238" y="4879"/>
                </a:lnTo>
                <a:lnTo>
                  <a:pt x="2421" y="5320"/>
                </a:lnTo>
                <a:lnTo>
                  <a:pt x="2495" y="5760"/>
                </a:lnTo>
                <a:lnTo>
                  <a:pt x="2605" y="6200"/>
                </a:lnTo>
                <a:lnTo>
                  <a:pt x="2715" y="6420"/>
                </a:lnTo>
                <a:lnTo>
                  <a:pt x="2788" y="6603"/>
                </a:lnTo>
                <a:lnTo>
                  <a:pt x="2935" y="6787"/>
                </a:lnTo>
                <a:lnTo>
                  <a:pt x="3082" y="6933"/>
                </a:lnTo>
                <a:lnTo>
                  <a:pt x="3228" y="6970"/>
                </a:lnTo>
                <a:lnTo>
                  <a:pt x="3302" y="6933"/>
                </a:lnTo>
                <a:lnTo>
                  <a:pt x="3375" y="6860"/>
                </a:lnTo>
                <a:lnTo>
                  <a:pt x="3375" y="6750"/>
                </a:lnTo>
                <a:lnTo>
                  <a:pt x="3302" y="6530"/>
                </a:lnTo>
                <a:lnTo>
                  <a:pt x="3192" y="6347"/>
                </a:lnTo>
                <a:lnTo>
                  <a:pt x="3082" y="6126"/>
                </a:lnTo>
                <a:lnTo>
                  <a:pt x="3008" y="5943"/>
                </a:lnTo>
                <a:lnTo>
                  <a:pt x="2898" y="5503"/>
                </a:lnTo>
                <a:lnTo>
                  <a:pt x="2788" y="5063"/>
                </a:lnTo>
                <a:lnTo>
                  <a:pt x="2605" y="4549"/>
                </a:lnTo>
                <a:lnTo>
                  <a:pt x="2458" y="4292"/>
                </a:lnTo>
                <a:lnTo>
                  <a:pt x="2311" y="4036"/>
                </a:lnTo>
                <a:lnTo>
                  <a:pt x="2752" y="4036"/>
                </a:lnTo>
                <a:lnTo>
                  <a:pt x="3192" y="4109"/>
                </a:lnTo>
                <a:lnTo>
                  <a:pt x="3192" y="4219"/>
                </a:lnTo>
                <a:lnTo>
                  <a:pt x="3228" y="4366"/>
                </a:lnTo>
                <a:lnTo>
                  <a:pt x="3302" y="4623"/>
                </a:lnTo>
                <a:lnTo>
                  <a:pt x="3522" y="5063"/>
                </a:lnTo>
                <a:lnTo>
                  <a:pt x="3779" y="5833"/>
                </a:lnTo>
                <a:lnTo>
                  <a:pt x="3852" y="5943"/>
                </a:lnTo>
                <a:lnTo>
                  <a:pt x="3889" y="6016"/>
                </a:lnTo>
                <a:lnTo>
                  <a:pt x="3962" y="6090"/>
                </a:lnTo>
                <a:lnTo>
                  <a:pt x="4109" y="6126"/>
                </a:lnTo>
                <a:lnTo>
                  <a:pt x="4146" y="6090"/>
                </a:lnTo>
                <a:lnTo>
                  <a:pt x="4219" y="6053"/>
                </a:lnTo>
                <a:lnTo>
                  <a:pt x="4292" y="5943"/>
                </a:lnTo>
                <a:lnTo>
                  <a:pt x="4292" y="5796"/>
                </a:lnTo>
                <a:lnTo>
                  <a:pt x="4256" y="5686"/>
                </a:lnTo>
                <a:lnTo>
                  <a:pt x="4182" y="5540"/>
                </a:lnTo>
                <a:lnTo>
                  <a:pt x="3852" y="4659"/>
                </a:lnTo>
                <a:lnTo>
                  <a:pt x="3669" y="4292"/>
                </a:lnTo>
                <a:lnTo>
                  <a:pt x="4035" y="4513"/>
                </a:lnTo>
                <a:lnTo>
                  <a:pt x="4182" y="4623"/>
                </a:lnTo>
                <a:lnTo>
                  <a:pt x="4329" y="4769"/>
                </a:lnTo>
                <a:lnTo>
                  <a:pt x="4439" y="4953"/>
                </a:lnTo>
                <a:lnTo>
                  <a:pt x="4512" y="5136"/>
                </a:lnTo>
                <a:lnTo>
                  <a:pt x="4659" y="5540"/>
                </a:lnTo>
                <a:lnTo>
                  <a:pt x="4806" y="6347"/>
                </a:lnTo>
                <a:lnTo>
                  <a:pt x="4842" y="6640"/>
                </a:lnTo>
                <a:lnTo>
                  <a:pt x="4952" y="6933"/>
                </a:lnTo>
                <a:lnTo>
                  <a:pt x="5063" y="7190"/>
                </a:lnTo>
                <a:lnTo>
                  <a:pt x="5209" y="7447"/>
                </a:lnTo>
                <a:lnTo>
                  <a:pt x="5393" y="7704"/>
                </a:lnTo>
                <a:lnTo>
                  <a:pt x="5576" y="7924"/>
                </a:lnTo>
                <a:lnTo>
                  <a:pt x="5759" y="8144"/>
                </a:lnTo>
                <a:lnTo>
                  <a:pt x="5980" y="8327"/>
                </a:lnTo>
                <a:lnTo>
                  <a:pt x="6236" y="8474"/>
                </a:lnTo>
                <a:lnTo>
                  <a:pt x="6493" y="8621"/>
                </a:lnTo>
                <a:lnTo>
                  <a:pt x="6750" y="8694"/>
                </a:lnTo>
                <a:lnTo>
                  <a:pt x="7043" y="8768"/>
                </a:lnTo>
                <a:lnTo>
                  <a:pt x="7300" y="8804"/>
                </a:lnTo>
                <a:lnTo>
                  <a:pt x="7924" y="8804"/>
                </a:lnTo>
                <a:lnTo>
                  <a:pt x="8217" y="8694"/>
                </a:lnTo>
                <a:lnTo>
                  <a:pt x="8511" y="8621"/>
                </a:lnTo>
                <a:lnTo>
                  <a:pt x="8731" y="8474"/>
                </a:lnTo>
                <a:lnTo>
                  <a:pt x="8951" y="8291"/>
                </a:lnTo>
                <a:lnTo>
                  <a:pt x="9171" y="8107"/>
                </a:lnTo>
                <a:lnTo>
                  <a:pt x="9354" y="7887"/>
                </a:lnTo>
                <a:lnTo>
                  <a:pt x="9464" y="7667"/>
                </a:lnTo>
                <a:lnTo>
                  <a:pt x="9611" y="7410"/>
                </a:lnTo>
                <a:lnTo>
                  <a:pt x="9684" y="7117"/>
                </a:lnTo>
                <a:lnTo>
                  <a:pt x="9721" y="6787"/>
                </a:lnTo>
                <a:lnTo>
                  <a:pt x="9758" y="6457"/>
                </a:lnTo>
                <a:lnTo>
                  <a:pt x="9721" y="6090"/>
                </a:lnTo>
                <a:lnTo>
                  <a:pt x="9684" y="5760"/>
                </a:lnTo>
                <a:lnTo>
                  <a:pt x="9538" y="5063"/>
                </a:lnTo>
                <a:lnTo>
                  <a:pt x="9354" y="4366"/>
                </a:lnTo>
                <a:lnTo>
                  <a:pt x="9024" y="2788"/>
                </a:lnTo>
                <a:lnTo>
                  <a:pt x="8951" y="2422"/>
                </a:lnTo>
                <a:lnTo>
                  <a:pt x="8951" y="2238"/>
                </a:lnTo>
                <a:lnTo>
                  <a:pt x="8951" y="2055"/>
                </a:lnTo>
                <a:lnTo>
                  <a:pt x="9024" y="2348"/>
                </a:lnTo>
                <a:lnTo>
                  <a:pt x="9098" y="2568"/>
                </a:lnTo>
                <a:lnTo>
                  <a:pt x="9244" y="2788"/>
                </a:lnTo>
                <a:lnTo>
                  <a:pt x="9391" y="3009"/>
                </a:lnTo>
                <a:lnTo>
                  <a:pt x="9501" y="3082"/>
                </a:lnTo>
                <a:lnTo>
                  <a:pt x="9611" y="3119"/>
                </a:lnTo>
                <a:lnTo>
                  <a:pt x="9684" y="3119"/>
                </a:lnTo>
                <a:lnTo>
                  <a:pt x="9758" y="3082"/>
                </a:lnTo>
                <a:lnTo>
                  <a:pt x="9794" y="3045"/>
                </a:lnTo>
                <a:lnTo>
                  <a:pt x="9831" y="2972"/>
                </a:lnTo>
                <a:lnTo>
                  <a:pt x="9758" y="2788"/>
                </a:lnTo>
                <a:lnTo>
                  <a:pt x="9648" y="2605"/>
                </a:lnTo>
                <a:lnTo>
                  <a:pt x="9464" y="2275"/>
                </a:lnTo>
                <a:lnTo>
                  <a:pt x="9318" y="1908"/>
                </a:lnTo>
                <a:lnTo>
                  <a:pt x="9244" y="1725"/>
                </a:lnTo>
                <a:lnTo>
                  <a:pt x="9134" y="1541"/>
                </a:lnTo>
                <a:lnTo>
                  <a:pt x="9171" y="1505"/>
                </a:lnTo>
                <a:lnTo>
                  <a:pt x="9354" y="1358"/>
                </a:lnTo>
                <a:lnTo>
                  <a:pt x="9538" y="1248"/>
                </a:lnTo>
                <a:lnTo>
                  <a:pt x="9978" y="1101"/>
                </a:lnTo>
                <a:lnTo>
                  <a:pt x="10051" y="1395"/>
                </a:lnTo>
                <a:lnTo>
                  <a:pt x="10125" y="1688"/>
                </a:lnTo>
                <a:lnTo>
                  <a:pt x="10345" y="2238"/>
                </a:lnTo>
                <a:lnTo>
                  <a:pt x="10418" y="2495"/>
                </a:lnTo>
                <a:lnTo>
                  <a:pt x="10491" y="2825"/>
                </a:lnTo>
                <a:lnTo>
                  <a:pt x="10565" y="2972"/>
                </a:lnTo>
                <a:lnTo>
                  <a:pt x="10638" y="3082"/>
                </a:lnTo>
                <a:lnTo>
                  <a:pt x="10748" y="3192"/>
                </a:lnTo>
                <a:lnTo>
                  <a:pt x="10858" y="3229"/>
                </a:lnTo>
                <a:lnTo>
                  <a:pt x="10968" y="3229"/>
                </a:lnTo>
                <a:lnTo>
                  <a:pt x="11042" y="3192"/>
                </a:lnTo>
                <a:lnTo>
                  <a:pt x="11115" y="3119"/>
                </a:lnTo>
                <a:lnTo>
                  <a:pt x="11115" y="3009"/>
                </a:lnTo>
                <a:lnTo>
                  <a:pt x="11115" y="2972"/>
                </a:lnTo>
                <a:lnTo>
                  <a:pt x="11078" y="2899"/>
                </a:lnTo>
                <a:lnTo>
                  <a:pt x="11005" y="2825"/>
                </a:lnTo>
                <a:lnTo>
                  <a:pt x="10932" y="2642"/>
                </a:lnTo>
                <a:lnTo>
                  <a:pt x="10895" y="2458"/>
                </a:lnTo>
                <a:lnTo>
                  <a:pt x="10675" y="1835"/>
                </a:lnTo>
                <a:lnTo>
                  <a:pt x="10528" y="1395"/>
                </a:lnTo>
                <a:lnTo>
                  <a:pt x="10418" y="1174"/>
                </a:lnTo>
                <a:lnTo>
                  <a:pt x="10308" y="991"/>
                </a:lnTo>
                <a:lnTo>
                  <a:pt x="10455" y="918"/>
                </a:lnTo>
                <a:lnTo>
                  <a:pt x="11005" y="734"/>
                </a:lnTo>
                <a:lnTo>
                  <a:pt x="11152" y="1174"/>
                </a:lnTo>
                <a:lnTo>
                  <a:pt x="11298" y="1615"/>
                </a:lnTo>
                <a:lnTo>
                  <a:pt x="11555" y="2348"/>
                </a:lnTo>
                <a:lnTo>
                  <a:pt x="11702" y="2678"/>
                </a:lnTo>
                <a:lnTo>
                  <a:pt x="11775" y="2788"/>
                </a:lnTo>
                <a:lnTo>
                  <a:pt x="11922" y="2899"/>
                </a:lnTo>
                <a:lnTo>
                  <a:pt x="11959" y="2935"/>
                </a:lnTo>
                <a:lnTo>
                  <a:pt x="12032" y="2899"/>
                </a:lnTo>
                <a:lnTo>
                  <a:pt x="12069" y="2899"/>
                </a:lnTo>
                <a:lnTo>
                  <a:pt x="12105" y="2825"/>
                </a:lnTo>
                <a:lnTo>
                  <a:pt x="12142" y="2715"/>
                </a:lnTo>
                <a:lnTo>
                  <a:pt x="12142" y="2568"/>
                </a:lnTo>
                <a:lnTo>
                  <a:pt x="12069" y="2275"/>
                </a:lnTo>
                <a:lnTo>
                  <a:pt x="11812" y="1688"/>
                </a:lnTo>
                <a:lnTo>
                  <a:pt x="11592" y="1101"/>
                </a:lnTo>
                <a:lnTo>
                  <a:pt x="11445" y="698"/>
                </a:lnTo>
                <a:lnTo>
                  <a:pt x="11372" y="588"/>
                </a:lnTo>
                <a:lnTo>
                  <a:pt x="11665" y="441"/>
                </a:lnTo>
                <a:lnTo>
                  <a:pt x="11922" y="294"/>
                </a:lnTo>
                <a:lnTo>
                  <a:pt x="12105" y="147"/>
                </a:lnTo>
                <a:lnTo>
                  <a:pt x="12142" y="111"/>
                </a:lnTo>
                <a:lnTo>
                  <a:pt x="12142" y="74"/>
                </a:lnTo>
                <a:lnTo>
                  <a:pt x="12105" y="37"/>
                </a:lnTo>
                <a:lnTo>
                  <a:pt x="12069" y="1"/>
                </a:lnTo>
                <a:close/>
                <a:moveTo>
                  <a:pt x="4072" y="7080"/>
                </a:moveTo>
                <a:lnTo>
                  <a:pt x="4035" y="7117"/>
                </a:lnTo>
                <a:lnTo>
                  <a:pt x="3999" y="7154"/>
                </a:lnTo>
                <a:lnTo>
                  <a:pt x="3999" y="7337"/>
                </a:lnTo>
                <a:lnTo>
                  <a:pt x="3999" y="7557"/>
                </a:lnTo>
                <a:lnTo>
                  <a:pt x="4072" y="7961"/>
                </a:lnTo>
                <a:lnTo>
                  <a:pt x="4219" y="8327"/>
                </a:lnTo>
                <a:lnTo>
                  <a:pt x="4366" y="8731"/>
                </a:lnTo>
                <a:lnTo>
                  <a:pt x="4439" y="8804"/>
                </a:lnTo>
                <a:lnTo>
                  <a:pt x="4182" y="8988"/>
                </a:lnTo>
                <a:lnTo>
                  <a:pt x="3889" y="9098"/>
                </a:lnTo>
                <a:lnTo>
                  <a:pt x="3852" y="8951"/>
                </a:lnTo>
                <a:lnTo>
                  <a:pt x="3815" y="8804"/>
                </a:lnTo>
                <a:lnTo>
                  <a:pt x="3669" y="8511"/>
                </a:lnTo>
                <a:lnTo>
                  <a:pt x="3522" y="8071"/>
                </a:lnTo>
                <a:lnTo>
                  <a:pt x="3449" y="7887"/>
                </a:lnTo>
                <a:lnTo>
                  <a:pt x="3339" y="7667"/>
                </a:lnTo>
                <a:lnTo>
                  <a:pt x="3228" y="7630"/>
                </a:lnTo>
                <a:lnTo>
                  <a:pt x="3155" y="7630"/>
                </a:lnTo>
                <a:lnTo>
                  <a:pt x="3045" y="7704"/>
                </a:lnTo>
                <a:lnTo>
                  <a:pt x="3045" y="7777"/>
                </a:lnTo>
                <a:lnTo>
                  <a:pt x="3082" y="7997"/>
                </a:lnTo>
                <a:lnTo>
                  <a:pt x="3118" y="8217"/>
                </a:lnTo>
                <a:lnTo>
                  <a:pt x="3265" y="8658"/>
                </a:lnTo>
                <a:lnTo>
                  <a:pt x="3339" y="8951"/>
                </a:lnTo>
                <a:lnTo>
                  <a:pt x="3412" y="9098"/>
                </a:lnTo>
                <a:lnTo>
                  <a:pt x="3485" y="9244"/>
                </a:lnTo>
                <a:lnTo>
                  <a:pt x="2825" y="9428"/>
                </a:lnTo>
                <a:lnTo>
                  <a:pt x="2788" y="9281"/>
                </a:lnTo>
                <a:lnTo>
                  <a:pt x="2642" y="8768"/>
                </a:lnTo>
                <a:lnTo>
                  <a:pt x="2532" y="8547"/>
                </a:lnTo>
                <a:lnTo>
                  <a:pt x="2385" y="8327"/>
                </a:lnTo>
                <a:lnTo>
                  <a:pt x="2385" y="8254"/>
                </a:lnTo>
                <a:lnTo>
                  <a:pt x="2385" y="8217"/>
                </a:lnTo>
                <a:lnTo>
                  <a:pt x="2421" y="8181"/>
                </a:lnTo>
                <a:lnTo>
                  <a:pt x="2421" y="8144"/>
                </a:lnTo>
                <a:lnTo>
                  <a:pt x="2421" y="8107"/>
                </a:lnTo>
                <a:lnTo>
                  <a:pt x="2385" y="8107"/>
                </a:lnTo>
                <a:lnTo>
                  <a:pt x="2275" y="8144"/>
                </a:lnTo>
                <a:lnTo>
                  <a:pt x="2128" y="8144"/>
                </a:lnTo>
                <a:lnTo>
                  <a:pt x="2055" y="8181"/>
                </a:lnTo>
                <a:lnTo>
                  <a:pt x="2018" y="8254"/>
                </a:lnTo>
                <a:lnTo>
                  <a:pt x="1981" y="8327"/>
                </a:lnTo>
                <a:lnTo>
                  <a:pt x="1981" y="8401"/>
                </a:lnTo>
                <a:lnTo>
                  <a:pt x="2165" y="8841"/>
                </a:lnTo>
                <a:lnTo>
                  <a:pt x="2348" y="9318"/>
                </a:lnTo>
                <a:lnTo>
                  <a:pt x="2385" y="9575"/>
                </a:lnTo>
                <a:lnTo>
                  <a:pt x="1945" y="9685"/>
                </a:lnTo>
                <a:lnTo>
                  <a:pt x="1871" y="9721"/>
                </a:lnTo>
                <a:lnTo>
                  <a:pt x="1798" y="9795"/>
                </a:lnTo>
                <a:lnTo>
                  <a:pt x="1798" y="9868"/>
                </a:lnTo>
                <a:lnTo>
                  <a:pt x="1761" y="9941"/>
                </a:lnTo>
                <a:lnTo>
                  <a:pt x="1798" y="10015"/>
                </a:lnTo>
                <a:lnTo>
                  <a:pt x="1835" y="10088"/>
                </a:lnTo>
                <a:lnTo>
                  <a:pt x="1908" y="10161"/>
                </a:lnTo>
                <a:lnTo>
                  <a:pt x="1981" y="10198"/>
                </a:lnTo>
                <a:lnTo>
                  <a:pt x="2275" y="10198"/>
                </a:lnTo>
                <a:lnTo>
                  <a:pt x="2385" y="10125"/>
                </a:lnTo>
                <a:lnTo>
                  <a:pt x="2495" y="10088"/>
                </a:lnTo>
                <a:lnTo>
                  <a:pt x="2532" y="10051"/>
                </a:lnTo>
                <a:lnTo>
                  <a:pt x="2568" y="10088"/>
                </a:lnTo>
                <a:lnTo>
                  <a:pt x="2605" y="10125"/>
                </a:lnTo>
                <a:lnTo>
                  <a:pt x="2678" y="10125"/>
                </a:lnTo>
                <a:lnTo>
                  <a:pt x="2788" y="10088"/>
                </a:lnTo>
                <a:lnTo>
                  <a:pt x="2825" y="9978"/>
                </a:lnTo>
                <a:lnTo>
                  <a:pt x="3265" y="9868"/>
                </a:lnTo>
                <a:lnTo>
                  <a:pt x="3742" y="9721"/>
                </a:lnTo>
                <a:lnTo>
                  <a:pt x="4146" y="9575"/>
                </a:lnTo>
                <a:lnTo>
                  <a:pt x="4549" y="9354"/>
                </a:lnTo>
                <a:lnTo>
                  <a:pt x="4732" y="9208"/>
                </a:lnTo>
                <a:lnTo>
                  <a:pt x="4879" y="9061"/>
                </a:lnTo>
                <a:lnTo>
                  <a:pt x="5026" y="8841"/>
                </a:lnTo>
                <a:lnTo>
                  <a:pt x="5136" y="8621"/>
                </a:lnTo>
                <a:lnTo>
                  <a:pt x="5209" y="8401"/>
                </a:lnTo>
                <a:lnTo>
                  <a:pt x="5173" y="8181"/>
                </a:lnTo>
                <a:lnTo>
                  <a:pt x="5099" y="7997"/>
                </a:lnTo>
                <a:lnTo>
                  <a:pt x="5026" y="7887"/>
                </a:lnTo>
                <a:lnTo>
                  <a:pt x="4952" y="7814"/>
                </a:lnTo>
                <a:lnTo>
                  <a:pt x="4842" y="7814"/>
                </a:lnTo>
                <a:lnTo>
                  <a:pt x="4806" y="7851"/>
                </a:lnTo>
                <a:lnTo>
                  <a:pt x="4806" y="7887"/>
                </a:lnTo>
                <a:lnTo>
                  <a:pt x="4732" y="8327"/>
                </a:lnTo>
                <a:lnTo>
                  <a:pt x="4512" y="7667"/>
                </a:lnTo>
                <a:lnTo>
                  <a:pt x="4366" y="7374"/>
                </a:lnTo>
                <a:lnTo>
                  <a:pt x="4182" y="7117"/>
                </a:lnTo>
                <a:lnTo>
                  <a:pt x="4146" y="708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320" name="Google Shape;320;p17"/>
          <p:cNvSpPr/>
          <p:nvPr/>
        </p:nvSpPr>
        <p:spPr>
          <a:xfrm>
            <a:off x="2704" y="4900231"/>
            <a:ext cx="180033" cy="373539"/>
          </a:xfrm>
          <a:custGeom>
            <a:avLst/>
            <a:gdLst/>
            <a:ahLst/>
            <a:cxnLst/>
            <a:rect l="l" t="t" r="r" b="b"/>
            <a:pathLst>
              <a:path w="6347" h="13169" extrusionOk="0">
                <a:moveTo>
                  <a:pt x="588" y="330"/>
                </a:moveTo>
                <a:lnTo>
                  <a:pt x="808" y="367"/>
                </a:lnTo>
                <a:lnTo>
                  <a:pt x="1028" y="440"/>
                </a:lnTo>
                <a:lnTo>
                  <a:pt x="1211" y="550"/>
                </a:lnTo>
                <a:lnTo>
                  <a:pt x="1395" y="734"/>
                </a:lnTo>
                <a:lnTo>
                  <a:pt x="1578" y="917"/>
                </a:lnTo>
                <a:lnTo>
                  <a:pt x="1688" y="1101"/>
                </a:lnTo>
                <a:lnTo>
                  <a:pt x="1798" y="1321"/>
                </a:lnTo>
                <a:lnTo>
                  <a:pt x="1908" y="1541"/>
                </a:lnTo>
                <a:lnTo>
                  <a:pt x="1982" y="1761"/>
                </a:lnTo>
                <a:lnTo>
                  <a:pt x="2018" y="2018"/>
                </a:lnTo>
                <a:lnTo>
                  <a:pt x="2018" y="2458"/>
                </a:lnTo>
                <a:lnTo>
                  <a:pt x="2018" y="2495"/>
                </a:lnTo>
                <a:lnTo>
                  <a:pt x="1982" y="2421"/>
                </a:lnTo>
                <a:lnTo>
                  <a:pt x="1762" y="1944"/>
                </a:lnTo>
                <a:lnTo>
                  <a:pt x="1615" y="1724"/>
                </a:lnTo>
                <a:lnTo>
                  <a:pt x="1432" y="1504"/>
                </a:lnTo>
                <a:lnTo>
                  <a:pt x="1395" y="1467"/>
                </a:lnTo>
                <a:lnTo>
                  <a:pt x="1322" y="1467"/>
                </a:lnTo>
                <a:lnTo>
                  <a:pt x="1285" y="1504"/>
                </a:lnTo>
                <a:lnTo>
                  <a:pt x="1285" y="1578"/>
                </a:lnTo>
                <a:lnTo>
                  <a:pt x="1322" y="1834"/>
                </a:lnTo>
                <a:lnTo>
                  <a:pt x="1395" y="2128"/>
                </a:lnTo>
                <a:lnTo>
                  <a:pt x="1615" y="2641"/>
                </a:lnTo>
                <a:lnTo>
                  <a:pt x="1725" y="2935"/>
                </a:lnTo>
                <a:lnTo>
                  <a:pt x="1615" y="2861"/>
                </a:lnTo>
                <a:lnTo>
                  <a:pt x="1468" y="2715"/>
                </a:lnTo>
                <a:lnTo>
                  <a:pt x="1248" y="2348"/>
                </a:lnTo>
                <a:lnTo>
                  <a:pt x="1065" y="1981"/>
                </a:lnTo>
                <a:lnTo>
                  <a:pt x="955" y="1724"/>
                </a:lnTo>
                <a:lnTo>
                  <a:pt x="845" y="1394"/>
                </a:lnTo>
                <a:lnTo>
                  <a:pt x="735" y="1027"/>
                </a:lnTo>
                <a:lnTo>
                  <a:pt x="661" y="697"/>
                </a:lnTo>
                <a:lnTo>
                  <a:pt x="588" y="330"/>
                </a:lnTo>
                <a:close/>
                <a:moveTo>
                  <a:pt x="3706" y="2825"/>
                </a:moveTo>
                <a:lnTo>
                  <a:pt x="3926" y="2861"/>
                </a:lnTo>
                <a:lnTo>
                  <a:pt x="4109" y="2935"/>
                </a:lnTo>
                <a:lnTo>
                  <a:pt x="4733" y="3118"/>
                </a:lnTo>
                <a:lnTo>
                  <a:pt x="4990" y="3228"/>
                </a:lnTo>
                <a:lnTo>
                  <a:pt x="5283" y="3375"/>
                </a:lnTo>
                <a:lnTo>
                  <a:pt x="5503" y="3522"/>
                </a:lnTo>
                <a:lnTo>
                  <a:pt x="5687" y="3668"/>
                </a:lnTo>
                <a:lnTo>
                  <a:pt x="5687" y="3668"/>
                </a:lnTo>
                <a:lnTo>
                  <a:pt x="5540" y="3632"/>
                </a:lnTo>
                <a:lnTo>
                  <a:pt x="5467" y="3632"/>
                </a:lnTo>
                <a:lnTo>
                  <a:pt x="5393" y="3705"/>
                </a:lnTo>
                <a:lnTo>
                  <a:pt x="5356" y="3778"/>
                </a:lnTo>
                <a:lnTo>
                  <a:pt x="5393" y="3888"/>
                </a:lnTo>
                <a:lnTo>
                  <a:pt x="5026" y="4035"/>
                </a:lnTo>
                <a:lnTo>
                  <a:pt x="4660" y="4109"/>
                </a:lnTo>
                <a:lnTo>
                  <a:pt x="4293" y="4182"/>
                </a:lnTo>
                <a:lnTo>
                  <a:pt x="3889" y="4182"/>
                </a:lnTo>
                <a:lnTo>
                  <a:pt x="3449" y="4109"/>
                </a:lnTo>
                <a:lnTo>
                  <a:pt x="3046" y="3999"/>
                </a:lnTo>
                <a:lnTo>
                  <a:pt x="2862" y="3925"/>
                </a:lnTo>
                <a:lnTo>
                  <a:pt x="2642" y="3815"/>
                </a:lnTo>
                <a:lnTo>
                  <a:pt x="2459" y="3668"/>
                </a:lnTo>
                <a:lnTo>
                  <a:pt x="2349" y="3595"/>
                </a:lnTo>
                <a:lnTo>
                  <a:pt x="2312" y="3522"/>
                </a:lnTo>
                <a:lnTo>
                  <a:pt x="2532" y="3668"/>
                </a:lnTo>
                <a:lnTo>
                  <a:pt x="2789" y="3815"/>
                </a:lnTo>
                <a:lnTo>
                  <a:pt x="3046" y="3888"/>
                </a:lnTo>
                <a:lnTo>
                  <a:pt x="3339" y="3999"/>
                </a:lnTo>
                <a:lnTo>
                  <a:pt x="3596" y="4035"/>
                </a:lnTo>
                <a:lnTo>
                  <a:pt x="3889" y="4109"/>
                </a:lnTo>
                <a:lnTo>
                  <a:pt x="4073" y="4109"/>
                </a:lnTo>
                <a:lnTo>
                  <a:pt x="4183" y="4072"/>
                </a:lnTo>
                <a:lnTo>
                  <a:pt x="4329" y="4035"/>
                </a:lnTo>
                <a:lnTo>
                  <a:pt x="4439" y="3962"/>
                </a:lnTo>
                <a:lnTo>
                  <a:pt x="4476" y="3888"/>
                </a:lnTo>
                <a:lnTo>
                  <a:pt x="4439" y="3778"/>
                </a:lnTo>
                <a:lnTo>
                  <a:pt x="4329" y="3705"/>
                </a:lnTo>
                <a:lnTo>
                  <a:pt x="4219" y="3632"/>
                </a:lnTo>
                <a:lnTo>
                  <a:pt x="3963" y="3595"/>
                </a:lnTo>
                <a:lnTo>
                  <a:pt x="3706" y="3558"/>
                </a:lnTo>
                <a:lnTo>
                  <a:pt x="3449" y="3522"/>
                </a:lnTo>
                <a:lnTo>
                  <a:pt x="2715" y="3338"/>
                </a:lnTo>
                <a:lnTo>
                  <a:pt x="2862" y="3228"/>
                </a:lnTo>
                <a:lnTo>
                  <a:pt x="3082" y="3081"/>
                </a:lnTo>
                <a:lnTo>
                  <a:pt x="3302" y="2935"/>
                </a:lnTo>
                <a:lnTo>
                  <a:pt x="3486" y="2861"/>
                </a:lnTo>
                <a:lnTo>
                  <a:pt x="3706" y="2825"/>
                </a:lnTo>
                <a:close/>
                <a:moveTo>
                  <a:pt x="1285" y="5686"/>
                </a:moveTo>
                <a:lnTo>
                  <a:pt x="1725" y="5723"/>
                </a:lnTo>
                <a:lnTo>
                  <a:pt x="1762" y="5723"/>
                </a:lnTo>
                <a:lnTo>
                  <a:pt x="1835" y="5869"/>
                </a:lnTo>
                <a:lnTo>
                  <a:pt x="1908" y="5943"/>
                </a:lnTo>
                <a:lnTo>
                  <a:pt x="2018" y="5943"/>
                </a:lnTo>
                <a:lnTo>
                  <a:pt x="2129" y="5869"/>
                </a:lnTo>
                <a:lnTo>
                  <a:pt x="2165" y="5759"/>
                </a:lnTo>
                <a:lnTo>
                  <a:pt x="2642" y="5796"/>
                </a:lnTo>
                <a:lnTo>
                  <a:pt x="3082" y="5796"/>
                </a:lnTo>
                <a:lnTo>
                  <a:pt x="3339" y="5833"/>
                </a:lnTo>
                <a:lnTo>
                  <a:pt x="3522" y="5869"/>
                </a:lnTo>
                <a:lnTo>
                  <a:pt x="3522" y="6016"/>
                </a:lnTo>
                <a:lnTo>
                  <a:pt x="3376" y="5979"/>
                </a:lnTo>
                <a:lnTo>
                  <a:pt x="3266" y="6016"/>
                </a:lnTo>
                <a:lnTo>
                  <a:pt x="3119" y="6089"/>
                </a:lnTo>
                <a:lnTo>
                  <a:pt x="3082" y="6163"/>
                </a:lnTo>
                <a:lnTo>
                  <a:pt x="3082" y="6236"/>
                </a:lnTo>
                <a:lnTo>
                  <a:pt x="2752" y="6236"/>
                </a:lnTo>
                <a:lnTo>
                  <a:pt x="1322" y="6163"/>
                </a:lnTo>
                <a:lnTo>
                  <a:pt x="808" y="6089"/>
                </a:lnTo>
                <a:lnTo>
                  <a:pt x="515" y="6053"/>
                </a:lnTo>
                <a:lnTo>
                  <a:pt x="258" y="6089"/>
                </a:lnTo>
                <a:lnTo>
                  <a:pt x="368" y="5943"/>
                </a:lnTo>
                <a:lnTo>
                  <a:pt x="515" y="5833"/>
                </a:lnTo>
                <a:lnTo>
                  <a:pt x="661" y="5723"/>
                </a:lnTo>
                <a:lnTo>
                  <a:pt x="808" y="5686"/>
                </a:lnTo>
                <a:close/>
                <a:moveTo>
                  <a:pt x="2239" y="6676"/>
                </a:moveTo>
                <a:lnTo>
                  <a:pt x="3009" y="6713"/>
                </a:lnTo>
                <a:lnTo>
                  <a:pt x="3156" y="6750"/>
                </a:lnTo>
                <a:lnTo>
                  <a:pt x="3156" y="7997"/>
                </a:lnTo>
                <a:lnTo>
                  <a:pt x="3119" y="9244"/>
                </a:lnTo>
                <a:lnTo>
                  <a:pt x="2422" y="9354"/>
                </a:lnTo>
                <a:lnTo>
                  <a:pt x="2422" y="8951"/>
                </a:lnTo>
                <a:lnTo>
                  <a:pt x="2312" y="7630"/>
                </a:lnTo>
                <a:lnTo>
                  <a:pt x="2275" y="6933"/>
                </a:lnTo>
                <a:lnTo>
                  <a:pt x="2239" y="6676"/>
                </a:lnTo>
                <a:close/>
                <a:moveTo>
                  <a:pt x="1065" y="6566"/>
                </a:moveTo>
                <a:lnTo>
                  <a:pt x="1872" y="6676"/>
                </a:lnTo>
                <a:lnTo>
                  <a:pt x="1835" y="6786"/>
                </a:lnTo>
                <a:lnTo>
                  <a:pt x="1835" y="6933"/>
                </a:lnTo>
                <a:lnTo>
                  <a:pt x="1872" y="7226"/>
                </a:lnTo>
                <a:lnTo>
                  <a:pt x="1945" y="8804"/>
                </a:lnTo>
                <a:lnTo>
                  <a:pt x="1982" y="9391"/>
                </a:lnTo>
                <a:lnTo>
                  <a:pt x="1542" y="9391"/>
                </a:lnTo>
                <a:lnTo>
                  <a:pt x="1101" y="9427"/>
                </a:lnTo>
                <a:lnTo>
                  <a:pt x="1028" y="8254"/>
                </a:lnTo>
                <a:lnTo>
                  <a:pt x="955" y="7410"/>
                </a:lnTo>
                <a:lnTo>
                  <a:pt x="918" y="6970"/>
                </a:lnTo>
                <a:lnTo>
                  <a:pt x="808" y="6566"/>
                </a:lnTo>
                <a:close/>
                <a:moveTo>
                  <a:pt x="3082" y="9721"/>
                </a:moveTo>
                <a:lnTo>
                  <a:pt x="3009" y="10454"/>
                </a:lnTo>
                <a:lnTo>
                  <a:pt x="2972" y="10454"/>
                </a:lnTo>
                <a:lnTo>
                  <a:pt x="2862" y="10418"/>
                </a:lnTo>
                <a:lnTo>
                  <a:pt x="2752" y="10418"/>
                </a:lnTo>
                <a:lnTo>
                  <a:pt x="2605" y="10454"/>
                </a:lnTo>
                <a:lnTo>
                  <a:pt x="2495" y="10528"/>
                </a:lnTo>
                <a:lnTo>
                  <a:pt x="2495" y="10418"/>
                </a:lnTo>
                <a:lnTo>
                  <a:pt x="2459" y="9831"/>
                </a:lnTo>
                <a:lnTo>
                  <a:pt x="2789" y="9794"/>
                </a:lnTo>
                <a:lnTo>
                  <a:pt x="3082" y="9721"/>
                </a:lnTo>
                <a:close/>
                <a:moveTo>
                  <a:pt x="1138" y="9758"/>
                </a:moveTo>
                <a:lnTo>
                  <a:pt x="1358" y="9831"/>
                </a:lnTo>
                <a:lnTo>
                  <a:pt x="1542" y="9831"/>
                </a:lnTo>
                <a:lnTo>
                  <a:pt x="1982" y="9868"/>
                </a:lnTo>
                <a:lnTo>
                  <a:pt x="2018" y="10088"/>
                </a:lnTo>
                <a:lnTo>
                  <a:pt x="1982" y="10124"/>
                </a:lnTo>
                <a:lnTo>
                  <a:pt x="1688" y="10088"/>
                </a:lnTo>
                <a:lnTo>
                  <a:pt x="1615" y="10124"/>
                </a:lnTo>
                <a:lnTo>
                  <a:pt x="1542" y="10161"/>
                </a:lnTo>
                <a:lnTo>
                  <a:pt x="1542" y="10234"/>
                </a:lnTo>
                <a:lnTo>
                  <a:pt x="1578" y="10308"/>
                </a:lnTo>
                <a:lnTo>
                  <a:pt x="1725" y="10454"/>
                </a:lnTo>
                <a:lnTo>
                  <a:pt x="1945" y="10491"/>
                </a:lnTo>
                <a:lnTo>
                  <a:pt x="2018" y="10491"/>
                </a:lnTo>
                <a:lnTo>
                  <a:pt x="2018" y="10748"/>
                </a:lnTo>
                <a:lnTo>
                  <a:pt x="1798" y="10785"/>
                </a:lnTo>
                <a:lnTo>
                  <a:pt x="1798" y="10748"/>
                </a:lnTo>
                <a:lnTo>
                  <a:pt x="1762" y="10748"/>
                </a:lnTo>
                <a:lnTo>
                  <a:pt x="1688" y="10785"/>
                </a:lnTo>
                <a:lnTo>
                  <a:pt x="1615" y="10821"/>
                </a:lnTo>
                <a:lnTo>
                  <a:pt x="1542" y="10895"/>
                </a:lnTo>
                <a:lnTo>
                  <a:pt x="1505" y="11005"/>
                </a:lnTo>
                <a:lnTo>
                  <a:pt x="1542" y="11078"/>
                </a:lnTo>
                <a:lnTo>
                  <a:pt x="1652" y="11151"/>
                </a:lnTo>
                <a:lnTo>
                  <a:pt x="2055" y="11151"/>
                </a:lnTo>
                <a:lnTo>
                  <a:pt x="2129" y="11408"/>
                </a:lnTo>
                <a:lnTo>
                  <a:pt x="2239" y="11592"/>
                </a:lnTo>
                <a:lnTo>
                  <a:pt x="2275" y="11628"/>
                </a:lnTo>
                <a:lnTo>
                  <a:pt x="2349" y="11628"/>
                </a:lnTo>
                <a:lnTo>
                  <a:pt x="2422" y="11592"/>
                </a:lnTo>
                <a:lnTo>
                  <a:pt x="2459" y="11555"/>
                </a:lnTo>
                <a:lnTo>
                  <a:pt x="2532" y="11371"/>
                </a:lnTo>
                <a:lnTo>
                  <a:pt x="2569" y="11188"/>
                </a:lnTo>
                <a:lnTo>
                  <a:pt x="2569" y="11005"/>
                </a:lnTo>
                <a:lnTo>
                  <a:pt x="2532" y="10785"/>
                </a:lnTo>
                <a:lnTo>
                  <a:pt x="2679" y="10821"/>
                </a:lnTo>
                <a:lnTo>
                  <a:pt x="3009" y="10821"/>
                </a:lnTo>
                <a:lnTo>
                  <a:pt x="2936" y="11408"/>
                </a:lnTo>
                <a:lnTo>
                  <a:pt x="2862" y="11812"/>
                </a:lnTo>
                <a:lnTo>
                  <a:pt x="2825" y="11995"/>
                </a:lnTo>
                <a:lnTo>
                  <a:pt x="2752" y="12178"/>
                </a:lnTo>
                <a:lnTo>
                  <a:pt x="2642" y="12362"/>
                </a:lnTo>
                <a:lnTo>
                  <a:pt x="2532" y="12472"/>
                </a:lnTo>
                <a:lnTo>
                  <a:pt x="2349" y="12582"/>
                </a:lnTo>
                <a:lnTo>
                  <a:pt x="2129" y="12619"/>
                </a:lnTo>
                <a:lnTo>
                  <a:pt x="1945" y="12619"/>
                </a:lnTo>
                <a:lnTo>
                  <a:pt x="1798" y="12582"/>
                </a:lnTo>
                <a:lnTo>
                  <a:pt x="1652" y="12472"/>
                </a:lnTo>
                <a:lnTo>
                  <a:pt x="1505" y="12362"/>
                </a:lnTo>
                <a:lnTo>
                  <a:pt x="1432" y="12215"/>
                </a:lnTo>
                <a:lnTo>
                  <a:pt x="1322" y="12068"/>
                </a:lnTo>
                <a:lnTo>
                  <a:pt x="1211" y="11738"/>
                </a:lnTo>
                <a:lnTo>
                  <a:pt x="1138" y="11335"/>
                </a:lnTo>
                <a:lnTo>
                  <a:pt x="1138" y="10858"/>
                </a:lnTo>
                <a:lnTo>
                  <a:pt x="1138" y="10014"/>
                </a:lnTo>
                <a:lnTo>
                  <a:pt x="1138" y="9758"/>
                </a:lnTo>
                <a:close/>
                <a:moveTo>
                  <a:pt x="625" y="0"/>
                </a:moveTo>
                <a:lnTo>
                  <a:pt x="478" y="37"/>
                </a:lnTo>
                <a:lnTo>
                  <a:pt x="331" y="110"/>
                </a:lnTo>
                <a:lnTo>
                  <a:pt x="294" y="184"/>
                </a:lnTo>
                <a:lnTo>
                  <a:pt x="294" y="220"/>
                </a:lnTo>
                <a:lnTo>
                  <a:pt x="294" y="294"/>
                </a:lnTo>
                <a:lnTo>
                  <a:pt x="331" y="330"/>
                </a:lnTo>
                <a:lnTo>
                  <a:pt x="294" y="587"/>
                </a:lnTo>
                <a:lnTo>
                  <a:pt x="294" y="844"/>
                </a:lnTo>
                <a:lnTo>
                  <a:pt x="331" y="1101"/>
                </a:lnTo>
                <a:lnTo>
                  <a:pt x="368" y="1321"/>
                </a:lnTo>
                <a:lnTo>
                  <a:pt x="551" y="1834"/>
                </a:lnTo>
                <a:lnTo>
                  <a:pt x="735" y="2274"/>
                </a:lnTo>
                <a:lnTo>
                  <a:pt x="918" y="2641"/>
                </a:lnTo>
                <a:lnTo>
                  <a:pt x="1175" y="3008"/>
                </a:lnTo>
                <a:lnTo>
                  <a:pt x="1322" y="3155"/>
                </a:lnTo>
                <a:lnTo>
                  <a:pt x="1505" y="3265"/>
                </a:lnTo>
                <a:lnTo>
                  <a:pt x="1652" y="3375"/>
                </a:lnTo>
                <a:lnTo>
                  <a:pt x="1872" y="3375"/>
                </a:lnTo>
                <a:lnTo>
                  <a:pt x="1798" y="3815"/>
                </a:lnTo>
                <a:lnTo>
                  <a:pt x="1725" y="4365"/>
                </a:lnTo>
                <a:lnTo>
                  <a:pt x="1725" y="4659"/>
                </a:lnTo>
                <a:lnTo>
                  <a:pt x="1762" y="4806"/>
                </a:lnTo>
                <a:lnTo>
                  <a:pt x="1798" y="4916"/>
                </a:lnTo>
                <a:lnTo>
                  <a:pt x="1762" y="5319"/>
                </a:lnTo>
                <a:lnTo>
                  <a:pt x="1615" y="5319"/>
                </a:lnTo>
                <a:lnTo>
                  <a:pt x="1138" y="5282"/>
                </a:lnTo>
                <a:lnTo>
                  <a:pt x="918" y="5246"/>
                </a:lnTo>
                <a:lnTo>
                  <a:pt x="698" y="5282"/>
                </a:lnTo>
                <a:lnTo>
                  <a:pt x="404" y="5392"/>
                </a:lnTo>
                <a:lnTo>
                  <a:pt x="294" y="5466"/>
                </a:lnTo>
                <a:lnTo>
                  <a:pt x="184" y="5576"/>
                </a:lnTo>
                <a:lnTo>
                  <a:pt x="111" y="5686"/>
                </a:lnTo>
                <a:lnTo>
                  <a:pt x="74" y="5796"/>
                </a:lnTo>
                <a:lnTo>
                  <a:pt x="38" y="5943"/>
                </a:lnTo>
                <a:lnTo>
                  <a:pt x="1" y="6089"/>
                </a:lnTo>
                <a:lnTo>
                  <a:pt x="38" y="6163"/>
                </a:lnTo>
                <a:lnTo>
                  <a:pt x="111" y="6199"/>
                </a:lnTo>
                <a:lnTo>
                  <a:pt x="38" y="6273"/>
                </a:lnTo>
                <a:lnTo>
                  <a:pt x="38" y="6346"/>
                </a:lnTo>
                <a:lnTo>
                  <a:pt x="38" y="6456"/>
                </a:lnTo>
                <a:lnTo>
                  <a:pt x="111" y="6530"/>
                </a:lnTo>
                <a:lnTo>
                  <a:pt x="184" y="6566"/>
                </a:lnTo>
                <a:lnTo>
                  <a:pt x="294" y="6566"/>
                </a:lnTo>
                <a:lnTo>
                  <a:pt x="368" y="6493"/>
                </a:lnTo>
                <a:lnTo>
                  <a:pt x="441" y="6493"/>
                </a:lnTo>
                <a:lnTo>
                  <a:pt x="441" y="6530"/>
                </a:lnTo>
                <a:lnTo>
                  <a:pt x="441" y="6786"/>
                </a:lnTo>
                <a:lnTo>
                  <a:pt x="441" y="7080"/>
                </a:lnTo>
                <a:lnTo>
                  <a:pt x="515" y="7593"/>
                </a:lnTo>
                <a:lnTo>
                  <a:pt x="588" y="8657"/>
                </a:lnTo>
                <a:lnTo>
                  <a:pt x="625" y="9721"/>
                </a:lnTo>
                <a:lnTo>
                  <a:pt x="625" y="10785"/>
                </a:lnTo>
                <a:lnTo>
                  <a:pt x="661" y="11225"/>
                </a:lnTo>
                <a:lnTo>
                  <a:pt x="698" y="11665"/>
                </a:lnTo>
                <a:lnTo>
                  <a:pt x="808" y="12105"/>
                </a:lnTo>
                <a:lnTo>
                  <a:pt x="881" y="12289"/>
                </a:lnTo>
                <a:lnTo>
                  <a:pt x="991" y="12509"/>
                </a:lnTo>
                <a:lnTo>
                  <a:pt x="1065" y="12655"/>
                </a:lnTo>
                <a:lnTo>
                  <a:pt x="1175" y="12765"/>
                </a:lnTo>
                <a:lnTo>
                  <a:pt x="1322" y="12912"/>
                </a:lnTo>
                <a:lnTo>
                  <a:pt x="1468" y="12985"/>
                </a:lnTo>
                <a:lnTo>
                  <a:pt x="1615" y="13059"/>
                </a:lnTo>
                <a:lnTo>
                  <a:pt x="1798" y="13096"/>
                </a:lnTo>
                <a:lnTo>
                  <a:pt x="1945" y="13132"/>
                </a:lnTo>
                <a:lnTo>
                  <a:pt x="2129" y="13169"/>
                </a:lnTo>
                <a:lnTo>
                  <a:pt x="2349" y="13132"/>
                </a:lnTo>
                <a:lnTo>
                  <a:pt x="2569" y="13096"/>
                </a:lnTo>
                <a:lnTo>
                  <a:pt x="2752" y="12985"/>
                </a:lnTo>
                <a:lnTo>
                  <a:pt x="2899" y="12875"/>
                </a:lnTo>
                <a:lnTo>
                  <a:pt x="3009" y="12765"/>
                </a:lnTo>
                <a:lnTo>
                  <a:pt x="3119" y="12582"/>
                </a:lnTo>
                <a:lnTo>
                  <a:pt x="3302" y="12215"/>
                </a:lnTo>
                <a:lnTo>
                  <a:pt x="3412" y="11812"/>
                </a:lnTo>
                <a:lnTo>
                  <a:pt x="3449" y="11408"/>
                </a:lnTo>
                <a:lnTo>
                  <a:pt x="3522" y="10601"/>
                </a:lnTo>
                <a:lnTo>
                  <a:pt x="3632" y="9647"/>
                </a:lnTo>
                <a:lnTo>
                  <a:pt x="3669" y="8657"/>
                </a:lnTo>
                <a:lnTo>
                  <a:pt x="3669" y="7667"/>
                </a:lnTo>
                <a:lnTo>
                  <a:pt x="3669" y="6676"/>
                </a:lnTo>
                <a:lnTo>
                  <a:pt x="3743" y="6603"/>
                </a:lnTo>
                <a:lnTo>
                  <a:pt x="3779" y="6530"/>
                </a:lnTo>
                <a:lnTo>
                  <a:pt x="3779" y="6456"/>
                </a:lnTo>
                <a:lnTo>
                  <a:pt x="3889" y="6273"/>
                </a:lnTo>
                <a:lnTo>
                  <a:pt x="3963" y="6053"/>
                </a:lnTo>
                <a:lnTo>
                  <a:pt x="3999" y="5833"/>
                </a:lnTo>
                <a:lnTo>
                  <a:pt x="3963" y="5723"/>
                </a:lnTo>
                <a:lnTo>
                  <a:pt x="3926" y="5612"/>
                </a:lnTo>
                <a:lnTo>
                  <a:pt x="3816" y="5502"/>
                </a:lnTo>
                <a:lnTo>
                  <a:pt x="3669" y="5429"/>
                </a:lnTo>
                <a:lnTo>
                  <a:pt x="3486" y="5392"/>
                </a:lnTo>
                <a:lnTo>
                  <a:pt x="3266" y="5356"/>
                </a:lnTo>
                <a:lnTo>
                  <a:pt x="2532" y="5356"/>
                </a:lnTo>
                <a:lnTo>
                  <a:pt x="2165" y="5319"/>
                </a:lnTo>
                <a:lnTo>
                  <a:pt x="2092" y="4806"/>
                </a:lnTo>
                <a:lnTo>
                  <a:pt x="2165" y="4585"/>
                </a:lnTo>
                <a:lnTo>
                  <a:pt x="2165" y="4365"/>
                </a:lnTo>
                <a:lnTo>
                  <a:pt x="2202" y="3962"/>
                </a:lnTo>
                <a:lnTo>
                  <a:pt x="2459" y="4145"/>
                </a:lnTo>
                <a:lnTo>
                  <a:pt x="2715" y="4292"/>
                </a:lnTo>
                <a:lnTo>
                  <a:pt x="2972" y="4402"/>
                </a:lnTo>
                <a:lnTo>
                  <a:pt x="3266" y="4475"/>
                </a:lnTo>
                <a:lnTo>
                  <a:pt x="3522" y="4549"/>
                </a:lnTo>
                <a:lnTo>
                  <a:pt x="3816" y="4585"/>
                </a:lnTo>
                <a:lnTo>
                  <a:pt x="4403" y="4585"/>
                </a:lnTo>
                <a:lnTo>
                  <a:pt x="4660" y="4549"/>
                </a:lnTo>
                <a:lnTo>
                  <a:pt x="4953" y="4475"/>
                </a:lnTo>
                <a:lnTo>
                  <a:pt x="5210" y="4402"/>
                </a:lnTo>
                <a:lnTo>
                  <a:pt x="5503" y="4292"/>
                </a:lnTo>
                <a:lnTo>
                  <a:pt x="5760" y="4182"/>
                </a:lnTo>
                <a:lnTo>
                  <a:pt x="5833" y="4109"/>
                </a:lnTo>
                <a:lnTo>
                  <a:pt x="5833" y="3999"/>
                </a:lnTo>
                <a:lnTo>
                  <a:pt x="5833" y="3888"/>
                </a:lnTo>
                <a:lnTo>
                  <a:pt x="5797" y="3778"/>
                </a:lnTo>
                <a:lnTo>
                  <a:pt x="5797" y="3778"/>
                </a:lnTo>
                <a:lnTo>
                  <a:pt x="5833" y="3815"/>
                </a:lnTo>
                <a:lnTo>
                  <a:pt x="5980" y="3962"/>
                </a:lnTo>
                <a:lnTo>
                  <a:pt x="6053" y="3999"/>
                </a:lnTo>
                <a:lnTo>
                  <a:pt x="6200" y="4035"/>
                </a:lnTo>
                <a:lnTo>
                  <a:pt x="6237" y="4035"/>
                </a:lnTo>
                <a:lnTo>
                  <a:pt x="6274" y="3999"/>
                </a:lnTo>
                <a:lnTo>
                  <a:pt x="6347" y="3888"/>
                </a:lnTo>
                <a:lnTo>
                  <a:pt x="6310" y="3742"/>
                </a:lnTo>
                <a:lnTo>
                  <a:pt x="6274" y="3632"/>
                </a:lnTo>
                <a:lnTo>
                  <a:pt x="6200" y="3522"/>
                </a:lnTo>
                <a:lnTo>
                  <a:pt x="6090" y="3375"/>
                </a:lnTo>
                <a:lnTo>
                  <a:pt x="5833" y="3192"/>
                </a:lnTo>
                <a:lnTo>
                  <a:pt x="5613" y="3045"/>
                </a:lnTo>
                <a:lnTo>
                  <a:pt x="5283" y="2861"/>
                </a:lnTo>
                <a:lnTo>
                  <a:pt x="4953" y="2715"/>
                </a:lnTo>
                <a:lnTo>
                  <a:pt x="4256" y="2495"/>
                </a:lnTo>
                <a:lnTo>
                  <a:pt x="3926" y="2421"/>
                </a:lnTo>
                <a:lnTo>
                  <a:pt x="3596" y="2385"/>
                </a:lnTo>
                <a:lnTo>
                  <a:pt x="3302" y="2458"/>
                </a:lnTo>
                <a:lnTo>
                  <a:pt x="2972" y="2605"/>
                </a:lnTo>
                <a:lnTo>
                  <a:pt x="2679" y="2788"/>
                </a:lnTo>
                <a:lnTo>
                  <a:pt x="2349" y="3081"/>
                </a:lnTo>
                <a:lnTo>
                  <a:pt x="2349" y="3045"/>
                </a:lnTo>
                <a:lnTo>
                  <a:pt x="2385" y="2788"/>
                </a:lnTo>
                <a:lnTo>
                  <a:pt x="2459" y="2568"/>
                </a:lnTo>
                <a:lnTo>
                  <a:pt x="2495" y="2458"/>
                </a:lnTo>
                <a:lnTo>
                  <a:pt x="2495" y="2311"/>
                </a:lnTo>
                <a:lnTo>
                  <a:pt x="2495" y="2201"/>
                </a:lnTo>
                <a:lnTo>
                  <a:pt x="2422" y="2128"/>
                </a:lnTo>
                <a:lnTo>
                  <a:pt x="2385" y="1871"/>
                </a:lnTo>
                <a:lnTo>
                  <a:pt x="2312" y="1614"/>
                </a:lnTo>
                <a:lnTo>
                  <a:pt x="2129" y="1137"/>
                </a:lnTo>
                <a:lnTo>
                  <a:pt x="2018" y="917"/>
                </a:lnTo>
                <a:lnTo>
                  <a:pt x="1835" y="661"/>
                </a:lnTo>
                <a:lnTo>
                  <a:pt x="1652" y="440"/>
                </a:lnTo>
                <a:lnTo>
                  <a:pt x="1395" y="220"/>
                </a:lnTo>
                <a:lnTo>
                  <a:pt x="1138" y="74"/>
                </a:lnTo>
                <a:lnTo>
                  <a:pt x="881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321" name="Google Shape;321;p17"/>
          <p:cNvSpPr/>
          <p:nvPr/>
        </p:nvSpPr>
        <p:spPr>
          <a:xfrm rot="1920548">
            <a:off x="2436125" y="4658174"/>
            <a:ext cx="501522" cy="425557"/>
          </a:xfrm>
          <a:custGeom>
            <a:avLst/>
            <a:gdLst/>
            <a:ahLst/>
            <a:cxnLst/>
            <a:rect l="l" t="t" r="r" b="b"/>
            <a:pathLst>
              <a:path w="17681" h="15004" extrusionOk="0">
                <a:moveTo>
                  <a:pt x="6823" y="1981"/>
                </a:moveTo>
                <a:lnTo>
                  <a:pt x="6676" y="2018"/>
                </a:lnTo>
                <a:lnTo>
                  <a:pt x="6566" y="2055"/>
                </a:lnTo>
                <a:lnTo>
                  <a:pt x="6493" y="2201"/>
                </a:lnTo>
                <a:lnTo>
                  <a:pt x="6420" y="2385"/>
                </a:lnTo>
                <a:lnTo>
                  <a:pt x="6383" y="2531"/>
                </a:lnTo>
                <a:lnTo>
                  <a:pt x="6383" y="2641"/>
                </a:lnTo>
                <a:lnTo>
                  <a:pt x="6420" y="2752"/>
                </a:lnTo>
                <a:lnTo>
                  <a:pt x="6493" y="2825"/>
                </a:lnTo>
                <a:lnTo>
                  <a:pt x="6566" y="2862"/>
                </a:lnTo>
                <a:lnTo>
                  <a:pt x="6713" y="2862"/>
                </a:lnTo>
                <a:lnTo>
                  <a:pt x="6860" y="2825"/>
                </a:lnTo>
                <a:lnTo>
                  <a:pt x="6933" y="2752"/>
                </a:lnTo>
                <a:lnTo>
                  <a:pt x="7006" y="2641"/>
                </a:lnTo>
                <a:lnTo>
                  <a:pt x="7080" y="2531"/>
                </a:lnTo>
                <a:lnTo>
                  <a:pt x="7080" y="2421"/>
                </a:lnTo>
                <a:lnTo>
                  <a:pt x="7080" y="2275"/>
                </a:lnTo>
                <a:lnTo>
                  <a:pt x="7006" y="2165"/>
                </a:lnTo>
                <a:lnTo>
                  <a:pt x="6933" y="2055"/>
                </a:lnTo>
                <a:lnTo>
                  <a:pt x="6823" y="1981"/>
                </a:lnTo>
                <a:close/>
                <a:moveTo>
                  <a:pt x="5282" y="2641"/>
                </a:moveTo>
                <a:lnTo>
                  <a:pt x="5209" y="2678"/>
                </a:lnTo>
                <a:lnTo>
                  <a:pt x="5136" y="2715"/>
                </a:lnTo>
                <a:lnTo>
                  <a:pt x="5062" y="2788"/>
                </a:lnTo>
                <a:lnTo>
                  <a:pt x="5062" y="2898"/>
                </a:lnTo>
                <a:lnTo>
                  <a:pt x="5062" y="2935"/>
                </a:lnTo>
                <a:lnTo>
                  <a:pt x="4989" y="2972"/>
                </a:lnTo>
                <a:lnTo>
                  <a:pt x="4952" y="3045"/>
                </a:lnTo>
                <a:lnTo>
                  <a:pt x="4952" y="3118"/>
                </a:lnTo>
                <a:lnTo>
                  <a:pt x="4952" y="3228"/>
                </a:lnTo>
                <a:lnTo>
                  <a:pt x="5026" y="3338"/>
                </a:lnTo>
                <a:lnTo>
                  <a:pt x="5099" y="3412"/>
                </a:lnTo>
                <a:lnTo>
                  <a:pt x="5319" y="3412"/>
                </a:lnTo>
                <a:lnTo>
                  <a:pt x="5429" y="3338"/>
                </a:lnTo>
                <a:lnTo>
                  <a:pt x="5502" y="3265"/>
                </a:lnTo>
                <a:lnTo>
                  <a:pt x="5576" y="3155"/>
                </a:lnTo>
                <a:lnTo>
                  <a:pt x="5613" y="3008"/>
                </a:lnTo>
                <a:lnTo>
                  <a:pt x="5576" y="2862"/>
                </a:lnTo>
                <a:lnTo>
                  <a:pt x="5502" y="2752"/>
                </a:lnTo>
                <a:lnTo>
                  <a:pt x="5392" y="2678"/>
                </a:lnTo>
                <a:lnTo>
                  <a:pt x="5282" y="2641"/>
                </a:lnTo>
                <a:close/>
                <a:moveTo>
                  <a:pt x="6786" y="3559"/>
                </a:moveTo>
                <a:lnTo>
                  <a:pt x="6640" y="3595"/>
                </a:lnTo>
                <a:lnTo>
                  <a:pt x="6493" y="3705"/>
                </a:lnTo>
                <a:lnTo>
                  <a:pt x="6383" y="3815"/>
                </a:lnTo>
                <a:lnTo>
                  <a:pt x="6309" y="3962"/>
                </a:lnTo>
                <a:lnTo>
                  <a:pt x="6273" y="4109"/>
                </a:lnTo>
                <a:lnTo>
                  <a:pt x="6273" y="4255"/>
                </a:lnTo>
                <a:lnTo>
                  <a:pt x="6273" y="4366"/>
                </a:lnTo>
                <a:lnTo>
                  <a:pt x="6383" y="4439"/>
                </a:lnTo>
                <a:lnTo>
                  <a:pt x="6493" y="4476"/>
                </a:lnTo>
                <a:lnTo>
                  <a:pt x="6603" y="4439"/>
                </a:lnTo>
                <a:lnTo>
                  <a:pt x="6750" y="4329"/>
                </a:lnTo>
                <a:lnTo>
                  <a:pt x="6860" y="4329"/>
                </a:lnTo>
                <a:lnTo>
                  <a:pt x="6970" y="4292"/>
                </a:lnTo>
                <a:lnTo>
                  <a:pt x="7080" y="4182"/>
                </a:lnTo>
                <a:lnTo>
                  <a:pt x="7153" y="4035"/>
                </a:lnTo>
                <a:lnTo>
                  <a:pt x="7153" y="3852"/>
                </a:lnTo>
                <a:lnTo>
                  <a:pt x="7080" y="3705"/>
                </a:lnTo>
                <a:lnTo>
                  <a:pt x="7043" y="3632"/>
                </a:lnTo>
                <a:lnTo>
                  <a:pt x="6970" y="3595"/>
                </a:lnTo>
                <a:lnTo>
                  <a:pt x="6786" y="3559"/>
                </a:lnTo>
                <a:close/>
                <a:moveTo>
                  <a:pt x="4806" y="5979"/>
                </a:moveTo>
                <a:lnTo>
                  <a:pt x="4622" y="6090"/>
                </a:lnTo>
                <a:lnTo>
                  <a:pt x="4439" y="6200"/>
                </a:lnTo>
                <a:lnTo>
                  <a:pt x="4402" y="6236"/>
                </a:lnTo>
                <a:lnTo>
                  <a:pt x="4329" y="6310"/>
                </a:lnTo>
                <a:lnTo>
                  <a:pt x="4255" y="6383"/>
                </a:lnTo>
                <a:lnTo>
                  <a:pt x="4219" y="6493"/>
                </a:lnTo>
                <a:lnTo>
                  <a:pt x="4219" y="6566"/>
                </a:lnTo>
                <a:lnTo>
                  <a:pt x="4255" y="6713"/>
                </a:lnTo>
                <a:lnTo>
                  <a:pt x="4329" y="6860"/>
                </a:lnTo>
                <a:lnTo>
                  <a:pt x="4365" y="6897"/>
                </a:lnTo>
                <a:lnTo>
                  <a:pt x="4475" y="6970"/>
                </a:lnTo>
                <a:lnTo>
                  <a:pt x="4585" y="7007"/>
                </a:lnTo>
                <a:lnTo>
                  <a:pt x="4696" y="7043"/>
                </a:lnTo>
                <a:lnTo>
                  <a:pt x="4842" y="7007"/>
                </a:lnTo>
                <a:lnTo>
                  <a:pt x="4952" y="6970"/>
                </a:lnTo>
                <a:lnTo>
                  <a:pt x="5026" y="6897"/>
                </a:lnTo>
                <a:lnTo>
                  <a:pt x="5209" y="6750"/>
                </a:lnTo>
                <a:lnTo>
                  <a:pt x="5282" y="6640"/>
                </a:lnTo>
                <a:lnTo>
                  <a:pt x="5319" y="6493"/>
                </a:lnTo>
                <a:lnTo>
                  <a:pt x="5356" y="6346"/>
                </a:lnTo>
                <a:lnTo>
                  <a:pt x="5356" y="6236"/>
                </a:lnTo>
                <a:lnTo>
                  <a:pt x="5282" y="6126"/>
                </a:lnTo>
                <a:lnTo>
                  <a:pt x="5209" y="6053"/>
                </a:lnTo>
                <a:lnTo>
                  <a:pt x="5136" y="5979"/>
                </a:lnTo>
                <a:close/>
                <a:moveTo>
                  <a:pt x="4219" y="4916"/>
                </a:moveTo>
                <a:lnTo>
                  <a:pt x="4219" y="5062"/>
                </a:lnTo>
                <a:lnTo>
                  <a:pt x="4255" y="5136"/>
                </a:lnTo>
                <a:lnTo>
                  <a:pt x="4292" y="5173"/>
                </a:lnTo>
                <a:lnTo>
                  <a:pt x="4439" y="5209"/>
                </a:lnTo>
                <a:lnTo>
                  <a:pt x="4549" y="5173"/>
                </a:lnTo>
                <a:lnTo>
                  <a:pt x="4585" y="5136"/>
                </a:lnTo>
                <a:lnTo>
                  <a:pt x="4622" y="5062"/>
                </a:lnTo>
                <a:lnTo>
                  <a:pt x="4659" y="5026"/>
                </a:lnTo>
                <a:lnTo>
                  <a:pt x="4989" y="5136"/>
                </a:lnTo>
                <a:lnTo>
                  <a:pt x="5319" y="5209"/>
                </a:lnTo>
                <a:lnTo>
                  <a:pt x="5392" y="5319"/>
                </a:lnTo>
                <a:lnTo>
                  <a:pt x="5466" y="5429"/>
                </a:lnTo>
                <a:lnTo>
                  <a:pt x="5686" y="5613"/>
                </a:lnTo>
                <a:lnTo>
                  <a:pt x="5869" y="5833"/>
                </a:lnTo>
                <a:lnTo>
                  <a:pt x="5979" y="6053"/>
                </a:lnTo>
                <a:lnTo>
                  <a:pt x="6016" y="6273"/>
                </a:lnTo>
                <a:lnTo>
                  <a:pt x="5979" y="6530"/>
                </a:lnTo>
                <a:lnTo>
                  <a:pt x="5943" y="6676"/>
                </a:lnTo>
                <a:lnTo>
                  <a:pt x="5869" y="6823"/>
                </a:lnTo>
                <a:lnTo>
                  <a:pt x="5686" y="7080"/>
                </a:lnTo>
                <a:lnTo>
                  <a:pt x="5466" y="7227"/>
                </a:lnTo>
                <a:lnTo>
                  <a:pt x="5209" y="7373"/>
                </a:lnTo>
                <a:lnTo>
                  <a:pt x="4916" y="7447"/>
                </a:lnTo>
                <a:lnTo>
                  <a:pt x="4622" y="7483"/>
                </a:lnTo>
                <a:lnTo>
                  <a:pt x="4329" y="7520"/>
                </a:lnTo>
                <a:lnTo>
                  <a:pt x="4035" y="7483"/>
                </a:lnTo>
                <a:lnTo>
                  <a:pt x="3778" y="7447"/>
                </a:lnTo>
                <a:lnTo>
                  <a:pt x="3485" y="7337"/>
                </a:lnTo>
                <a:lnTo>
                  <a:pt x="3338" y="7227"/>
                </a:lnTo>
                <a:lnTo>
                  <a:pt x="3228" y="7080"/>
                </a:lnTo>
                <a:lnTo>
                  <a:pt x="3155" y="6897"/>
                </a:lnTo>
                <a:lnTo>
                  <a:pt x="3118" y="6713"/>
                </a:lnTo>
                <a:lnTo>
                  <a:pt x="3082" y="6383"/>
                </a:lnTo>
                <a:lnTo>
                  <a:pt x="3155" y="6090"/>
                </a:lnTo>
                <a:lnTo>
                  <a:pt x="3228" y="5796"/>
                </a:lnTo>
                <a:lnTo>
                  <a:pt x="3375" y="5539"/>
                </a:lnTo>
                <a:lnTo>
                  <a:pt x="3558" y="5319"/>
                </a:lnTo>
                <a:lnTo>
                  <a:pt x="3742" y="5173"/>
                </a:lnTo>
                <a:lnTo>
                  <a:pt x="3962" y="5026"/>
                </a:lnTo>
                <a:lnTo>
                  <a:pt x="4219" y="4916"/>
                </a:lnTo>
                <a:close/>
                <a:moveTo>
                  <a:pt x="11628" y="7190"/>
                </a:moveTo>
                <a:lnTo>
                  <a:pt x="11958" y="7263"/>
                </a:lnTo>
                <a:lnTo>
                  <a:pt x="12252" y="7263"/>
                </a:lnTo>
                <a:lnTo>
                  <a:pt x="12362" y="7227"/>
                </a:lnTo>
                <a:lnTo>
                  <a:pt x="12435" y="7447"/>
                </a:lnTo>
                <a:lnTo>
                  <a:pt x="12509" y="7704"/>
                </a:lnTo>
                <a:lnTo>
                  <a:pt x="12509" y="7814"/>
                </a:lnTo>
                <a:lnTo>
                  <a:pt x="12472" y="7814"/>
                </a:lnTo>
                <a:lnTo>
                  <a:pt x="12399" y="7850"/>
                </a:lnTo>
                <a:lnTo>
                  <a:pt x="12399" y="7887"/>
                </a:lnTo>
                <a:lnTo>
                  <a:pt x="12252" y="7814"/>
                </a:lnTo>
                <a:lnTo>
                  <a:pt x="11738" y="7557"/>
                </a:lnTo>
                <a:lnTo>
                  <a:pt x="11702" y="7483"/>
                </a:lnTo>
                <a:lnTo>
                  <a:pt x="11628" y="7373"/>
                </a:lnTo>
                <a:lnTo>
                  <a:pt x="11628" y="7190"/>
                </a:lnTo>
                <a:close/>
                <a:moveTo>
                  <a:pt x="4329" y="4402"/>
                </a:moveTo>
                <a:lnTo>
                  <a:pt x="4255" y="4476"/>
                </a:lnTo>
                <a:lnTo>
                  <a:pt x="4035" y="4512"/>
                </a:lnTo>
                <a:lnTo>
                  <a:pt x="3815" y="4622"/>
                </a:lnTo>
                <a:lnTo>
                  <a:pt x="3632" y="4732"/>
                </a:lnTo>
                <a:lnTo>
                  <a:pt x="3448" y="4842"/>
                </a:lnTo>
                <a:lnTo>
                  <a:pt x="3265" y="4989"/>
                </a:lnTo>
                <a:lnTo>
                  <a:pt x="3082" y="5173"/>
                </a:lnTo>
                <a:lnTo>
                  <a:pt x="2971" y="5356"/>
                </a:lnTo>
                <a:lnTo>
                  <a:pt x="2825" y="5576"/>
                </a:lnTo>
                <a:lnTo>
                  <a:pt x="2715" y="5906"/>
                </a:lnTo>
                <a:lnTo>
                  <a:pt x="2641" y="6236"/>
                </a:lnTo>
                <a:lnTo>
                  <a:pt x="2641" y="6603"/>
                </a:lnTo>
                <a:lnTo>
                  <a:pt x="2678" y="6933"/>
                </a:lnTo>
                <a:lnTo>
                  <a:pt x="2825" y="7263"/>
                </a:lnTo>
                <a:lnTo>
                  <a:pt x="3008" y="7520"/>
                </a:lnTo>
                <a:lnTo>
                  <a:pt x="3118" y="7667"/>
                </a:lnTo>
                <a:lnTo>
                  <a:pt x="3265" y="7740"/>
                </a:lnTo>
                <a:lnTo>
                  <a:pt x="3412" y="7850"/>
                </a:lnTo>
                <a:lnTo>
                  <a:pt x="3595" y="7887"/>
                </a:lnTo>
                <a:lnTo>
                  <a:pt x="3962" y="7997"/>
                </a:lnTo>
                <a:lnTo>
                  <a:pt x="4292" y="8034"/>
                </a:lnTo>
                <a:lnTo>
                  <a:pt x="4659" y="7997"/>
                </a:lnTo>
                <a:lnTo>
                  <a:pt x="5026" y="7960"/>
                </a:lnTo>
                <a:lnTo>
                  <a:pt x="5356" y="7850"/>
                </a:lnTo>
                <a:lnTo>
                  <a:pt x="5686" y="7704"/>
                </a:lnTo>
                <a:lnTo>
                  <a:pt x="5979" y="7483"/>
                </a:lnTo>
                <a:lnTo>
                  <a:pt x="6236" y="7227"/>
                </a:lnTo>
                <a:lnTo>
                  <a:pt x="6383" y="6933"/>
                </a:lnTo>
                <a:lnTo>
                  <a:pt x="6456" y="6640"/>
                </a:lnTo>
                <a:lnTo>
                  <a:pt x="6530" y="6346"/>
                </a:lnTo>
                <a:lnTo>
                  <a:pt x="6493" y="6016"/>
                </a:lnTo>
                <a:lnTo>
                  <a:pt x="6420" y="5759"/>
                </a:lnTo>
                <a:lnTo>
                  <a:pt x="6273" y="5503"/>
                </a:lnTo>
                <a:lnTo>
                  <a:pt x="6163" y="5393"/>
                </a:lnTo>
                <a:lnTo>
                  <a:pt x="5979" y="5246"/>
                </a:lnTo>
                <a:lnTo>
                  <a:pt x="5833" y="5099"/>
                </a:lnTo>
                <a:lnTo>
                  <a:pt x="5796" y="5026"/>
                </a:lnTo>
                <a:lnTo>
                  <a:pt x="5796" y="4952"/>
                </a:lnTo>
                <a:lnTo>
                  <a:pt x="5759" y="4879"/>
                </a:lnTo>
                <a:lnTo>
                  <a:pt x="5723" y="4806"/>
                </a:lnTo>
                <a:lnTo>
                  <a:pt x="5649" y="4732"/>
                </a:lnTo>
                <a:lnTo>
                  <a:pt x="5539" y="4696"/>
                </a:lnTo>
                <a:lnTo>
                  <a:pt x="5209" y="4659"/>
                </a:lnTo>
                <a:lnTo>
                  <a:pt x="5136" y="4586"/>
                </a:lnTo>
                <a:lnTo>
                  <a:pt x="5136" y="4512"/>
                </a:lnTo>
                <a:lnTo>
                  <a:pt x="5062" y="4439"/>
                </a:lnTo>
                <a:lnTo>
                  <a:pt x="4585" y="4439"/>
                </a:lnTo>
                <a:lnTo>
                  <a:pt x="4475" y="4402"/>
                </a:lnTo>
                <a:close/>
                <a:moveTo>
                  <a:pt x="1761" y="7447"/>
                </a:moveTo>
                <a:lnTo>
                  <a:pt x="1908" y="7483"/>
                </a:lnTo>
                <a:lnTo>
                  <a:pt x="2054" y="7520"/>
                </a:lnTo>
                <a:lnTo>
                  <a:pt x="2164" y="7630"/>
                </a:lnTo>
                <a:lnTo>
                  <a:pt x="2275" y="7740"/>
                </a:lnTo>
                <a:lnTo>
                  <a:pt x="2348" y="7887"/>
                </a:lnTo>
                <a:lnTo>
                  <a:pt x="2348" y="8070"/>
                </a:lnTo>
                <a:lnTo>
                  <a:pt x="2348" y="8107"/>
                </a:lnTo>
                <a:lnTo>
                  <a:pt x="2311" y="8144"/>
                </a:lnTo>
                <a:lnTo>
                  <a:pt x="2238" y="8144"/>
                </a:lnTo>
                <a:lnTo>
                  <a:pt x="2128" y="8070"/>
                </a:lnTo>
                <a:lnTo>
                  <a:pt x="2018" y="7960"/>
                </a:lnTo>
                <a:lnTo>
                  <a:pt x="1908" y="7814"/>
                </a:lnTo>
                <a:lnTo>
                  <a:pt x="1724" y="7520"/>
                </a:lnTo>
                <a:lnTo>
                  <a:pt x="1651" y="7447"/>
                </a:lnTo>
                <a:close/>
                <a:moveTo>
                  <a:pt x="14233" y="7630"/>
                </a:moveTo>
                <a:lnTo>
                  <a:pt x="14159" y="7667"/>
                </a:lnTo>
                <a:lnTo>
                  <a:pt x="14123" y="7740"/>
                </a:lnTo>
                <a:lnTo>
                  <a:pt x="14013" y="7960"/>
                </a:lnTo>
                <a:lnTo>
                  <a:pt x="14013" y="8070"/>
                </a:lnTo>
                <a:lnTo>
                  <a:pt x="14049" y="8180"/>
                </a:lnTo>
                <a:lnTo>
                  <a:pt x="14086" y="8254"/>
                </a:lnTo>
                <a:lnTo>
                  <a:pt x="14159" y="8290"/>
                </a:lnTo>
                <a:lnTo>
                  <a:pt x="14306" y="8290"/>
                </a:lnTo>
                <a:lnTo>
                  <a:pt x="14416" y="8254"/>
                </a:lnTo>
                <a:lnTo>
                  <a:pt x="14453" y="8180"/>
                </a:lnTo>
                <a:lnTo>
                  <a:pt x="14490" y="8107"/>
                </a:lnTo>
                <a:lnTo>
                  <a:pt x="14490" y="7997"/>
                </a:lnTo>
                <a:lnTo>
                  <a:pt x="14490" y="7924"/>
                </a:lnTo>
                <a:lnTo>
                  <a:pt x="14490" y="7777"/>
                </a:lnTo>
                <a:lnTo>
                  <a:pt x="14453" y="7704"/>
                </a:lnTo>
                <a:lnTo>
                  <a:pt x="14416" y="7667"/>
                </a:lnTo>
                <a:lnTo>
                  <a:pt x="14306" y="7630"/>
                </a:lnTo>
                <a:close/>
                <a:moveTo>
                  <a:pt x="7410" y="6236"/>
                </a:moveTo>
                <a:lnTo>
                  <a:pt x="7300" y="6310"/>
                </a:lnTo>
                <a:lnTo>
                  <a:pt x="7227" y="6346"/>
                </a:lnTo>
                <a:lnTo>
                  <a:pt x="7190" y="6420"/>
                </a:lnTo>
                <a:lnTo>
                  <a:pt x="7153" y="6566"/>
                </a:lnTo>
                <a:lnTo>
                  <a:pt x="7153" y="6750"/>
                </a:lnTo>
                <a:lnTo>
                  <a:pt x="7190" y="6933"/>
                </a:lnTo>
                <a:lnTo>
                  <a:pt x="7227" y="7007"/>
                </a:lnTo>
                <a:lnTo>
                  <a:pt x="7300" y="7080"/>
                </a:lnTo>
                <a:lnTo>
                  <a:pt x="7667" y="7153"/>
                </a:lnTo>
                <a:lnTo>
                  <a:pt x="7410" y="7373"/>
                </a:lnTo>
                <a:lnTo>
                  <a:pt x="7263" y="7520"/>
                </a:lnTo>
                <a:lnTo>
                  <a:pt x="7190" y="7593"/>
                </a:lnTo>
                <a:lnTo>
                  <a:pt x="7153" y="7704"/>
                </a:lnTo>
                <a:lnTo>
                  <a:pt x="7153" y="7887"/>
                </a:lnTo>
                <a:lnTo>
                  <a:pt x="7227" y="8070"/>
                </a:lnTo>
                <a:lnTo>
                  <a:pt x="7337" y="8180"/>
                </a:lnTo>
                <a:lnTo>
                  <a:pt x="7483" y="8290"/>
                </a:lnTo>
                <a:lnTo>
                  <a:pt x="7520" y="8400"/>
                </a:lnTo>
                <a:lnTo>
                  <a:pt x="7557" y="8474"/>
                </a:lnTo>
                <a:lnTo>
                  <a:pt x="7593" y="8511"/>
                </a:lnTo>
                <a:lnTo>
                  <a:pt x="7740" y="8511"/>
                </a:lnTo>
                <a:lnTo>
                  <a:pt x="7813" y="8437"/>
                </a:lnTo>
                <a:lnTo>
                  <a:pt x="7850" y="8364"/>
                </a:lnTo>
                <a:lnTo>
                  <a:pt x="7923" y="8217"/>
                </a:lnTo>
                <a:lnTo>
                  <a:pt x="7923" y="8144"/>
                </a:lnTo>
                <a:lnTo>
                  <a:pt x="7887" y="8070"/>
                </a:lnTo>
                <a:lnTo>
                  <a:pt x="7850" y="7997"/>
                </a:lnTo>
                <a:lnTo>
                  <a:pt x="7777" y="7960"/>
                </a:lnTo>
                <a:lnTo>
                  <a:pt x="7667" y="7924"/>
                </a:lnTo>
                <a:lnTo>
                  <a:pt x="7630" y="7887"/>
                </a:lnTo>
                <a:lnTo>
                  <a:pt x="7630" y="7814"/>
                </a:lnTo>
                <a:lnTo>
                  <a:pt x="7630" y="7777"/>
                </a:lnTo>
                <a:lnTo>
                  <a:pt x="7703" y="7667"/>
                </a:lnTo>
                <a:lnTo>
                  <a:pt x="7850" y="7593"/>
                </a:lnTo>
                <a:lnTo>
                  <a:pt x="7997" y="7410"/>
                </a:lnTo>
                <a:lnTo>
                  <a:pt x="8107" y="7190"/>
                </a:lnTo>
                <a:lnTo>
                  <a:pt x="8107" y="7080"/>
                </a:lnTo>
                <a:lnTo>
                  <a:pt x="8070" y="6970"/>
                </a:lnTo>
                <a:lnTo>
                  <a:pt x="8034" y="6897"/>
                </a:lnTo>
                <a:lnTo>
                  <a:pt x="7960" y="6823"/>
                </a:lnTo>
                <a:lnTo>
                  <a:pt x="7740" y="6750"/>
                </a:lnTo>
                <a:lnTo>
                  <a:pt x="7520" y="6713"/>
                </a:lnTo>
                <a:lnTo>
                  <a:pt x="7557" y="6566"/>
                </a:lnTo>
                <a:lnTo>
                  <a:pt x="7593" y="6493"/>
                </a:lnTo>
                <a:lnTo>
                  <a:pt x="7667" y="6456"/>
                </a:lnTo>
                <a:lnTo>
                  <a:pt x="7703" y="6383"/>
                </a:lnTo>
                <a:lnTo>
                  <a:pt x="7667" y="6310"/>
                </a:lnTo>
                <a:lnTo>
                  <a:pt x="7593" y="6236"/>
                </a:lnTo>
                <a:close/>
                <a:moveTo>
                  <a:pt x="1651" y="6897"/>
                </a:moveTo>
                <a:lnTo>
                  <a:pt x="1578" y="6933"/>
                </a:lnTo>
                <a:lnTo>
                  <a:pt x="1541" y="7007"/>
                </a:lnTo>
                <a:lnTo>
                  <a:pt x="1504" y="7080"/>
                </a:lnTo>
                <a:lnTo>
                  <a:pt x="1504" y="7227"/>
                </a:lnTo>
                <a:lnTo>
                  <a:pt x="1541" y="7300"/>
                </a:lnTo>
                <a:lnTo>
                  <a:pt x="1578" y="7373"/>
                </a:lnTo>
                <a:lnTo>
                  <a:pt x="1541" y="7410"/>
                </a:lnTo>
                <a:lnTo>
                  <a:pt x="1504" y="7410"/>
                </a:lnTo>
                <a:lnTo>
                  <a:pt x="1468" y="7483"/>
                </a:lnTo>
                <a:lnTo>
                  <a:pt x="1431" y="7557"/>
                </a:lnTo>
                <a:lnTo>
                  <a:pt x="1468" y="7814"/>
                </a:lnTo>
                <a:lnTo>
                  <a:pt x="1578" y="8034"/>
                </a:lnTo>
                <a:lnTo>
                  <a:pt x="1724" y="8254"/>
                </a:lnTo>
                <a:lnTo>
                  <a:pt x="1908" y="8437"/>
                </a:lnTo>
                <a:lnTo>
                  <a:pt x="2128" y="8547"/>
                </a:lnTo>
                <a:lnTo>
                  <a:pt x="2238" y="8584"/>
                </a:lnTo>
                <a:lnTo>
                  <a:pt x="2348" y="8621"/>
                </a:lnTo>
                <a:lnTo>
                  <a:pt x="2458" y="8621"/>
                </a:lnTo>
                <a:lnTo>
                  <a:pt x="2568" y="8547"/>
                </a:lnTo>
                <a:lnTo>
                  <a:pt x="2641" y="8474"/>
                </a:lnTo>
                <a:lnTo>
                  <a:pt x="2715" y="8364"/>
                </a:lnTo>
                <a:lnTo>
                  <a:pt x="2788" y="8144"/>
                </a:lnTo>
                <a:lnTo>
                  <a:pt x="2788" y="7960"/>
                </a:lnTo>
                <a:lnTo>
                  <a:pt x="2751" y="7740"/>
                </a:lnTo>
                <a:lnTo>
                  <a:pt x="2678" y="7557"/>
                </a:lnTo>
                <a:lnTo>
                  <a:pt x="2531" y="7373"/>
                </a:lnTo>
                <a:lnTo>
                  <a:pt x="2385" y="7227"/>
                </a:lnTo>
                <a:lnTo>
                  <a:pt x="2201" y="7117"/>
                </a:lnTo>
                <a:lnTo>
                  <a:pt x="1981" y="7043"/>
                </a:lnTo>
                <a:lnTo>
                  <a:pt x="1908" y="6933"/>
                </a:lnTo>
                <a:lnTo>
                  <a:pt x="1834" y="6897"/>
                </a:lnTo>
                <a:close/>
                <a:moveTo>
                  <a:pt x="14306" y="7227"/>
                </a:moveTo>
                <a:lnTo>
                  <a:pt x="14453" y="7263"/>
                </a:lnTo>
                <a:lnTo>
                  <a:pt x="14563" y="7300"/>
                </a:lnTo>
                <a:lnTo>
                  <a:pt x="14636" y="7410"/>
                </a:lnTo>
                <a:lnTo>
                  <a:pt x="14673" y="7520"/>
                </a:lnTo>
                <a:lnTo>
                  <a:pt x="14673" y="7667"/>
                </a:lnTo>
                <a:lnTo>
                  <a:pt x="14673" y="7814"/>
                </a:lnTo>
                <a:lnTo>
                  <a:pt x="14600" y="8070"/>
                </a:lnTo>
                <a:lnTo>
                  <a:pt x="14490" y="8290"/>
                </a:lnTo>
                <a:lnTo>
                  <a:pt x="14343" y="8511"/>
                </a:lnTo>
                <a:lnTo>
                  <a:pt x="14269" y="8584"/>
                </a:lnTo>
                <a:lnTo>
                  <a:pt x="14196" y="8621"/>
                </a:lnTo>
                <a:lnTo>
                  <a:pt x="14123" y="8621"/>
                </a:lnTo>
                <a:lnTo>
                  <a:pt x="14049" y="8584"/>
                </a:lnTo>
                <a:lnTo>
                  <a:pt x="14013" y="8547"/>
                </a:lnTo>
                <a:lnTo>
                  <a:pt x="13976" y="8474"/>
                </a:lnTo>
                <a:lnTo>
                  <a:pt x="13903" y="8290"/>
                </a:lnTo>
                <a:lnTo>
                  <a:pt x="13939" y="8034"/>
                </a:lnTo>
                <a:lnTo>
                  <a:pt x="13976" y="7777"/>
                </a:lnTo>
                <a:lnTo>
                  <a:pt x="14086" y="7263"/>
                </a:lnTo>
                <a:lnTo>
                  <a:pt x="14306" y="7227"/>
                </a:lnTo>
                <a:close/>
                <a:moveTo>
                  <a:pt x="14233" y="6750"/>
                </a:moveTo>
                <a:lnTo>
                  <a:pt x="14123" y="6786"/>
                </a:lnTo>
                <a:lnTo>
                  <a:pt x="13866" y="6786"/>
                </a:lnTo>
                <a:lnTo>
                  <a:pt x="13829" y="6823"/>
                </a:lnTo>
                <a:lnTo>
                  <a:pt x="13756" y="6933"/>
                </a:lnTo>
                <a:lnTo>
                  <a:pt x="13609" y="7373"/>
                </a:lnTo>
                <a:lnTo>
                  <a:pt x="13499" y="7850"/>
                </a:lnTo>
                <a:lnTo>
                  <a:pt x="13462" y="8107"/>
                </a:lnTo>
                <a:lnTo>
                  <a:pt x="13462" y="8327"/>
                </a:lnTo>
                <a:lnTo>
                  <a:pt x="13499" y="8584"/>
                </a:lnTo>
                <a:lnTo>
                  <a:pt x="13572" y="8804"/>
                </a:lnTo>
                <a:lnTo>
                  <a:pt x="13683" y="8914"/>
                </a:lnTo>
                <a:lnTo>
                  <a:pt x="13829" y="9024"/>
                </a:lnTo>
                <a:lnTo>
                  <a:pt x="13976" y="9097"/>
                </a:lnTo>
                <a:lnTo>
                  <a:pt x="14123" y="9134"/>
                </a:lnTo>
                <a:lnTo>
                  <a:pt x="14343" y="9097"/>
                </a:lnTo>
                <a:lnTo>
                  <a:pt x="14490" y="9024"/>
                </a:lnTo>
                <a:lnTo>
                  <a:pt x="14600" y="8877"/>
                </a:lnTo>
                <a:lnTo>
                  <a:pt x="14746" y="8731"/>
                </a:lnTo>
                <a:lnTo>
                  <a:pt x="14966" y="8400"/>
                </a:lnTo>
                <a:lnTo>
                  <a:pt x="15076" y="8180"/>
                </a:lnTo>
                <a:lnTo>
                  <a:pt x="15113" y="7997"/>
                </a:lnTo>
                <a:lnTo>
                  <a:pt x="15150" y="7814"/>
                </a:lnTo>
                <a:lnTo>
                  <a:pt x="15150" y="7593"/>
                </a:lnTo>
                <a:lnTo>
                  <a:pt x="15113" y="7410"/>
                </a:lnTo>
                <a:lnTo>
                  <a:pt x="15040" y="7190"/>
                </a:lnTo>
                <a:lnTo>
                  <a:pt x="15003" y="7080"/>
                </a:lnTo>
                <a:lnTo>
                  <a:pt x="14893" y="7007"/>
                </a:lnTo>
                <a:lnTo>
                  <a:pt x="14673" y="6823"/>
                </a:lnTo>
                <a:lnTo>
                  <a:pt x="14526" y="6786"/>
                </a:lnTo>
                <a:lnTo>
                  <a:pt x="14379" y="6750"/>
                </a:lnTo>
                <a:close/>
                <a:moveTo>
                  <a:pt x="6273" y="7887"/>
                </a:moveTo>
                <a:lnTo>
                  <a:pt x="6199" y="7924"/>
                </a:lnTo>
                <a:lnTo>
                  <a:pt x="6126" y="7997"/>
                </a:lnTo>
                <a:lnTo>
                  <a:pt x="5979" y="8107"/>
                </a:lnTo>
                <a:lnTo>
                  <a:pt x="5869" y="8290"/>
                </a:lnTo>
                <a:lnTo>
                  <a:pt x="5796" y="8474"/>
                </a:lnTo>
                <a:lnTo>
                  <a:pt x="5796" y="8584"/>
                </a:lnTo>
                <a:lnTo>
                  <a:pt x="5833" y="8657"/>
                </a:lnTo>
                <a:lnTo>
                  <a:pt x="5906" y="8694"/>
                </a:lnTo>
                <a:lnTo>
                  <a:pt x="6236" y="8694"/>
                </a:lnTo>
                <a:lnTo>
                  <a:pt x="6420" y="8767"/>
                </a:lnTo>
                <a:lnTo>
                  <a:pt x="6199" y="9024"/>
                </a:lnTo>
                <a:lnTo>
                  <a:pt x="6199" y="9061"/>
                </a:lnTo>
                <a:lnTo>
                  <a:pt x="6199" y="9134"/>
                </a:lnTo>
                <a:lnTo>
                  <a:pt x="6236" y="9244"/>
                </a:lnTo>
                <a:lnTo>
                  <a:pt x="6346" y="9354"/>
                </a:lnTo>
                <a:lnTo>
                  <a:pt x="6456" y="9391"/>
                </a:lnTo>
                <a:lnTo>
                  <a:pt x="6713" y="9391"/>
                </a:lnTo>
                <a:lnTo>
                  <a:pt x="6786" y="9318"/>
                </a:lnTo>
                <a:lnTo>
                  <a:pt x="6860" y="9207"/>
                </a:lnTo>
                <a:lnTo>
                  <a:pt x="6823" y="9097"/>
                </a:lnTo>
                <a:lnTo>
                  <a:pt x="6750" y="9024"/>
                </a:lnTo>
                <a:lnTo>
                  <a:pt x="6860" y="8951"/>
                </a:lnTo>
                <a:lnTo>
                  <a:pt x="6933" y="8877"/>
                </a:lnTo>
                <a:lnTo>
                  <a:pt x="6933" y="8804"/>
                </a:lnTo>
                <a:lnTo>
                  <a:pt x="6933" y="8731"/>
                </a:lnTo>
                <a:lnTo>
                  <a:pt x="6896" y="8621"/>
                </a:lnTo>
                <a:lnTo>
                  <a:pt x="6750" y="8511"/>
                </a:lnTo>
                <a:lnTo>
                  <a:pt x="6603" y="8437"/>
                </a:lnTo>
                <a:lnTo>
                  <a:pt x="6456" y="8364"/>
                </a:lnTo>
                <a:lnTo>
                  <a:pt x="6273" y="8327"/>
                </a:lnTo>
                <a:lnTo>
                  <a:pt x="6346" y="8180"/>
                </a:lnTo>
                <a:lnTo>
                  <a:pt x="6420" y="8034"/>
                </a:lnTo>
                <a:lnTo>
                  <a:pt x="6420" y="7960"/>
                </a:lnTo>
                <a:lnTo>
                  <a:pt x="6383" y="7924"/>
                </a:lnTo>
                <a:lnTo>
                  <a:pt x="6346" y="7924"/>
                </a:lnTo>
                <a:lnTo>
                  <a:pt x="6273" y="7887"/>
                </a:lnTo>
                <a:close/>
                <a:moveTo>
                  <a:pt x="7630" y="551"/>
                </a:moveTo>
                <a:lnTo>
                  <a:pt x="7777" y="587"/>
                </a:lnTo>
                <a:lnTo>
                  <a:pt x="7923" y="661"/>
                </a:lnTo>
                <a:lnTo>
                  <a:pt x="8437" y="1101"/>
                </a:lnTo>
                <a:lnTo>
                  <a:pt x="8657" y="1321"/>
                </a:lnTo>
                <a:lnTo>
                  <a:pt x="8877" y="1578"/>
                </a:lnTo>
                <a:lnTo>
                  <a:pt x="9061" y="1834"/>
                </a:lnTo>
                <a:lnTo>
                  <a:pt x="9207" y="2128"/>
                </a:lnTo>
                <a:lnTo>
                  <a:pt x="9281" y="2421"/>
                </a:lnTo>
                <a:lnTo>
                  <a:pt x="9317" y="2752"/>
                </a:lnTo>
                <a:lnTo>
                  <a:pt x="9281" y="3082"/>
                </a:lnTo>
                <a:lnTo>
                  <a:pt x="9244" y="3375"/>
                </a:lnTo>
                <a:lnTo>
                  <a:pt x="9024" y="3962"/>
                </a:lnTo>
                <a:lnTo>
                  <a:pt x="8804" y="4512"/>
                </a:lnTo>
                <a:lnTo>
                  <a:pt x="8584" y="5099"/>
                </a:lnTo>
                <a:lnTo>
                  <a:pt x="8547" y="5356"/>
                </a:lnTo>
                <a:lnTo>
                  <a:pt x="8510" y="5613"/>
                </a:lnTo>
                <a:lnTo>
                  <a:pt x="8510" y="5869"/>
                </a:lnTo>
                <a:lnTo>
                  <a:pt x="8547" y="6163"/>
                </a:lnTo>
                <a:lnTo>
                  <a:pt x="8584" y="6310"/>
                </a:lnTo>
                <a:lnTo>
                  <a:pt x="8657" y="6493"/>
                </a:lnTo>
                <a:lnTo>
                  <a:pt x="8804" y="6823"/>
                </a:lnTo>
                <a:lnTo>
                  <a:pt x="8987" y="7117"/>
                </a:lnTo>
                <a:lnTo>
                  <a:pt x="9134" y="7447"/>
                </a:lnTo>
                <a:lnTo>
                  <a:pt x="9207" y="7777"/>
                </a:lnTo>
                <a:lnTo>
                  <a:pt x="9244" y="8144"/>
                </a:lnTo>
                <a:lnTo>
                  <a:pt x="9207" y="8474"/>
                </a:lnTo>
                <a:lnTo>
                  <a:pt x="9097" y="8804"/>
                </a:lnTo>
                <a:lnTo>
                  <a:pt x="8951" y="9134"/>
                </a:lnTo>
                <a:lnTo>
                  <a:pt x="8767" y="9428"/>
                </a:lnTo>
                <a:lnTo>
                  <a:pt x="8510" y="9684"/>
                </a:lnTo>
                <a:lnTo>
                  <a:pt x="8254" y="9904"/>
                </a:lnTo>
                <a:lnTo>
                  <a:pt x="7960" y="10051"/>
                </a:lnTo>
                <a:lnTo>
                  <a:pt x="7667" y="10198"/>
                </a:lnTo>
                <a:lnTo>
                  <a:pt x="7373" y="10308"/>
                </a:lnTo>
                <a:lnTo>
                  <a:pt x="7043" y="10345"/>
                </a:lnTo>
                <a:lnTo>
                  <a:pt x="6676" y="10418"/>
                </a:lnTo>
                <a:lnTo>
                  <a:pt x="6493" y="10381"/>
                </a:lnTo>
                <a:lnTo>
                  <a:pt x="6309" y="10345"/>
                </a:lnTo>
                <a:lnTo>
                  <a:pt x="6163" y="10235"/>
                </a:lnTo>
                <a:lnTo>
                  <a:pt x="6016" y="10088"/>
                </a:lnTo>
                <a:lnTo>
                  <a:pt x="5906" y="9941"/>
                </a:lnTo>
                <a:lnTo>
                  <a:pt x="5759" y="9831"/>
                </a:lnTo>
                <a:lnTo>
                  <a:pt x="5649" y="9758"/>
                </a:lnTo>
                <a:lnTo>
                  <a:pt x="5502" y="9684"/>
                </a:lnTo>
                <a:lnTo>
                  <a:pt x="5209" y="9611"/>
                </a:lnTo>
                <a:lnTo>
                  <a:pt x="4916" y="9611"/>
                </a:lnTo>
                <a:lnTo>
                  <a:pt x="4622" y="9684"/>
                </a:lnTo>
                <a:lnTo>
                  <a:pt x="3999" y="9868"/>
                </a:lnTo>
                <a:lnTo>
                  <a:pt x="3705" y="9978"/>
                </a:lnTo>
                <a:lnTo>
                  <a:pt x="3412" y="10051"/>
                </a:lnTo>
                <a:lnTo>
                  <a:pt x="3118" y="10088"/>
                </a:lnTo>
                <a:lnTo>
                  <a:pt x="2825" y="10051"/>
                </a:lnTo>
                <a:lnTo>
                  <a:pt x="2495" y="10014"/>
                </a:lnTo>
                <a:lnTo>
                  <a:pt x="2201" y="9904"/>
                </a:lnTo>
                <a:lnTo>
                  <a:pt x="1944" y="9794"/>
                </a:lnTo>
                <a:lnTo>
                  <a:pt x="1651" y="9648"/>
                </a:lnTo>
                <a:lnTo>
                  <a:pt x="1394" y="9464"/>
                </a:lnTo>
                <a:lnTo>
                  <a:pt x="1174" y="9281"/>
                </a:lnTo>
                <a:lnTo>
                  <a:pt x="954" y="8987"/>
                </a:lnTo>
                <a:lnTo>
                  <a:pt x="771" y="8694"/>
                </a:lnTo>
                <a:lnTo>
                  <a:pt x="624" y="8364"/>
                </a:lnTo>
                <a:lnTo>
                  <a:pt x="550" y="8034"/>
                </a:lnTo>
                <a:lnTo>
                  <a:pt x="514" y="7667"/>
                </a:lnTo>
                <a:lnTo>
                  <a:pt x="514" y="7337"/>
                </a:lnTo>
                <a:lnTo>
                  <a:pt x="587" y="6970"/>
                </a:lnTo>
                <a:lnTo>
                  <a:pt x="661" y="6640"/>
                </a:lnTo>
                <a:lnTo>
                  <a:pt x="807" y="6310"/>
                </a:lnTo>
                <a:lnTo>
                  <a:pt x="991" y="6016"/>
                </a:lnTo>
                <a:lnTo>
                  <a:pt x="1211" y="5759"/>
                </a:lnTo>
                <a:lnTo>
                  <a:pt x="1468" y="5539"/>
                </a:lnTo>
                <a:lnTo>
                  <a:pt x="2018" y="5099"/>
                </a:lnTo>
                <a:lnTo>
                  <a:pt x="2568" y="4622"/>
                </a:lnTo>
                <a:lnTo>
                  <a:pt x="2788" y="4366"/>
                </a:lnTo>
                <a:lnTo>
                  <a:pt x="2971" y="4109"/>
                </a:lnTo>
                <a:lnTo>
                  <a:pt x="3082" y="3815"/>
                </a:lnTo>
                <a:lnTo>
                  <a:pt x="3192" y="3485"/>
                </a:lnTo>
                <a:lnTo>
                  <a:pt x="3265" y="3118"/>
                </a:lnTo>
                <a:lnTo>
                  <a:pt x="3302" y="2715"/>
                </a:lnTo>
                <a:lnTo>
                  <a:pt x="3375" y="2348"/>
                </a:lnTo>
                <a:lnTo>
                  <a:pt x="3448" y="2165"/>
                </a:lnTo>
                <a:lnTo>
                  <a:pt x="3558" y="1981"/>
                </a:lnTo>
                <a:lnTo>
                  <a:pt x="3705" y="1798"/>
                </a:lnTo>
                <a:lnTo>
                  <a:pt x="3852" y="1651"/>
                </a:lnTo>
                <a:lnTo>
                  <a:pt x="4072" y="1541"/>
                </a:lnTo>
                <a:lnTo>
                  <a:pt x="4292" y="1468"/>
                </a:lnTo>
                <a:lnTo>
                  <a:pt x="4512" y="1431"/>
                </a:lnTo>
                <a:lnTo>
                  <a:pt x="4769" y="1394"/>
                </a:lnTo>
                <a:lnTo>
                  <a:pt x="4989" y="1394"/>
                </a:lnTo>
                <a:lnTo>
                  <a:pt x="5209" y="1468"/>
                </a:lnTo>
                <a:lnTo>
                  <a:pt x="4952" y="1688"/>
                </a:lnTo>
                <a:lnTo>
                  <a:pt x="4916" y="1761"/>
                </a:lnTo>
                <a:lnTo>
                  <a:pt x="4879" y="1834"/>
                </a:lnTo>
                <a:lnTo>
                  <a:pt x="4916" y="1981"/>
                </a:lnTo>
                <a:lnTo>
                  <a:pt x="4989" y="2091"/>
                </a:lnTo>
                <a:lnTo>
                  <a:pt x="5062" y="2128"/>
                </a:lnTo>
                <a:lnTo>
                  <a:pt x="5136" y="2128"/>
                </a:lnTo>
                <a:lnTo>
                  <a:pt x="5319" y="2091"/>
                </a:lnTo>
                <a:lnTo>
                  <a:pt x="5429" y="2018"/>
                </a:lnTo>
                <a:lnTo>
                  <a:pt x="5539" y="1945"/>
                </a:lnTo>
                <a:lnTo>
                  <a:pt x="5613" y="1798"/>
                </a:lnTo>
                <a:lnTo>
                  <a:pt x="5759" y="1651"/>
                </a:lnTo>
                <a:lnTo>
                  <a:pt x="5833" y="1614"/>
                </a:lnTo>
                <a:lnTo>
                  <a:pt x="5869" y="1578"/>
                </a:lnTo>
                <a:lnTo>
                  <a:pt x="6420" y="1138"/>
                </a:lnTo>
                <a:lnTo>
                  <a:pt x="7006" y="771"/>
                </a:lnTo>
                <a:lnTo>
                  <a:pt x="7337" y="624"/>
                </a:lnTo>
                <a:lnTo>
                  <a:pt x="7483" y="551"/>
                </a:lnTo>
                <a:close/>
                <a:moveTo>
                  <a:pt x="10821" y="9281"/>
                </a:moveTo>
                <a:lnTo>
                  <a:pt x="10968" y="9538"/>
                </a:lnTo>
                <a:lnTo>
                  <a:pt x="11115" y="9758"/>
                </a:lnTo>
                <a:lnTo>
                  <a:pt x="11335" y="9978"/>
                </a:lnTo>
                <a:lnTo>
                  <a:pt x="11592" y="10161"/>
                </a:lnTo>
                <a:lnTo>
                  <a:pt x="11408" y="10418"/>
                </a:lnTo>
                <a:lnTo>
                  <a:pt x="11188" y="10198"/>
                </a:lnTo>
                <a:lnTo>
                  <a:pt x="10968" y="9978"/>
                </a:lnTo>
                <a:lnTo>
                  <a:pt x="10711" y="9831"/>
                </a:lnTo>
                <a:lnTo>
                  <a:pt x="10455" y="9648"/>
                </a:lnTo>
                <a:lnTo>
                  <a:pt x="10601" y="9464"/>
                </a:lnTo>
                <a:lnTo>
                  <a:pt x="10821" y="9281"/>
                </a:lnTo>
                <a:close/>
                <a:moveTo>
                  <a:pt x="13903" y="9941"/>
                </a:moveTo>
                <a:lnTo>
                  <a:pt x="13829" y="9978"/>
                </a:lnTo>
                <a:lnTo>
                  <a:pt x="13756" y="10014"/>
                </a:lnTo>
                <a:lnTo>
                  <a:pt x="13719" y="10014"/>
                </a:lnTo>
                <a:lnTo>
                  <a:pt x="13719" y="10051"/>
                </a:lnTo>
                <a:lnTo>
                  <a:pt x="13646" y="10161"/>
                </a:lnTo>
                <a:lnTo>
                  <a:pt x="13609" y="10271"/>
                </a:lnTo>
                <a:lnTo>
                  <a:pt x="13646" y="10418"/>
                </a:lnTo>
                <a:lnTo>
                  <a:pt x="13719" y="10565"/>
                </a:lnTo>
                <a:lnTo>
                  <a:pt x="13829" y="10638"/>
                </a:lnTo>
                <a:lnTo>
                  <a:pt x="13939" y="10675"/>
                </a:lnTo>
                <a:lnTo>
                  <a:pt x="14049" y="10638"/>
                </a:lnTo>
                <a:lnTo>
                  <a:pt x="14159" y="10601"/>
                </a:lnTo>
                <a:lnTo>
                  <a:pt x="14269" y="10491"/>
                </a:lnTo>
                <a:lnTo>
                  <a:pt x="14343" y="10418"/>
                </a:lnTo>
                <a:lnTo>
                  <a:pt x="14379" y="10308"/>
                </a:lnTo>
                <a:lnTo>
                  <a:pt x="14379" y="10271"/>
                </a:lnTo>
                <a:lnTo>
                  <a:pt x="14379" y="10198"/>
                </a:lnTo>
                <a:lnTo>
                  <a:pt x="14306" y="10124"/>
                </a:lnTo>
                <a:lnTo>
                  <a:pt x="14233" y="10051"/>
                </a:lnTo>
                <a:lnTo>
                  <a:pt x="14159" y="10014"/>
                </a:lnTo>
                <a:lnTo>
                  <a:pt x="14086" y="9978"/>
                </a:lnTo>
                <a:lnTo>
                  <a:pt x="13939" y="9941"/>
                </a:lnTo>
                <a:close/>
                <a:moveTo>
                  <a:pt x="7593" y="0"/>
                </a:moveTo>
                <a:lnTo>
                  <a:pt x="7447" y="37"/>
                </a:lnTo>
                <a:lnTo>
                  <a:pt x="7190" y="110"/>
                </a:lnTo>
                <a:lnTo>
                  <a:pt x="6970" y="221"/>
                </a:lnTo>
                <a:lnTo>
                  <a:pt x="6566" y="441"/>
                </a:lnTo>
                <a:lnTo>
                  <a:pt x="6199" y="697"/>
                </a:lnTo>
                <a:lnTo>
                  <a:pt x="5502" y="1211"/>
                </a:lnTo>
                <a:lnTo>
                  <a:pt x="5209" y="1064"/>
                </a:lnTo>
                <a:lnTo>
                  <a:pt x="4916" y="991"/>
                </a:lnTo>
                <a:lnTo>
                  <a:pt x="4585" y="991"/>
                </a:lnTo>
                <a:lnTo>
                  <a:pt x="4255" y="1027"/>
                </a:lnTo>
                <a:lnTo>
                  <a:pt x="3999" y="1101"/>
                </a:lnTo>
                <a:lnTo>
                  <a:pt x="3778" y="1211"/>
                </a:lnTo>
                <a:lnTo>
                  <a:pt x="3595" y="1358"/>
                </a:lnTo>
                <a:lnTo>
                  <a:pt x="3412" y="1504"/>
                </a:lnTo>
                <a:lnTo>
                  <a:pt x="3228" y="1688"/>
                </a:lnTo>
                <a:lnTo>
                  <a:pt x="3118" y="1908"/>
                </a:lnTo>
                <a:lnTo>
                  <a:pt x="3008" y="2128"/>
                </a:lnTo>
                <a:lnTo>
                  <a:pt x="2935" y="2348"/>
                </a:lnTo>
                <a:lnTo>
                  <a:pt x="2861" y="2678"/>
                </a:lnTo>
                <a:lnTo>
                  <a:pt x="2788" y="3008"/>
                </a:lnTo>
                <a:lnTo>
                  <a:pt x="2751" y="3338"/>
                </a:lnTo>
                <a:lnTo>
                  <a:pt x="2641" y="3669"/>
                </a:lnTo>
                <a:lnTo>
                  <a:pt x="2605" y="3852"/>
                </a:lnTo>
                <a:lnTo>
                  <a:pt x="2495" y="3999"/>
                </a:lnTo>
                <a:lnTo>
                  <a:pt x="2275" y="4255"/>
                </a:lnTo>
                <a:lnTo>
                  <a:pt x="2018" y="4476"/>
                </a:lnTo>
                <a:lnTo>
                  <a:pt x="1761" y="4696"/>
                </a:lnTo>
                <a:lnTo>
                  <a:pt x="1284" y="5062"/>
                </a:lnTo>
                <a:lnTo>
                  <a:pt x="844" y="5466"/>
                </a:lnTo>
                <a:lnTo>
                  <a:pt x="661" y="5649"/>
                </a:lnTo>
                <a:lnTo>
                  <a:pt x="514" y="5906"/>
                </a:lnTo>
                <a:lnTo>
                  <a:pt x="367" y="6126"/>
                </a:lnTo>
                <a:lnTo>
                  <a:pt x="220" y="6420"/>
                </a:lnTo>
                <a:lnTo>
                  <a:pt x="110" y="6713"/>
                </a:lnTo>
                <a:lnTo>
                  <a:pt x="37" y="7007"/>
                </a:lnTo>
                <a:lnTo>
                  <a:pt x="0" y="7263"/>
                </a:lnTo>
                <a:lnTo>
                  <a:pt x="0" y="7557"/>
                </a:lnTo>
                <a:lnTo>
                  <a:pt x="37" y="7850"/>
                </a:lnTo>
                <a:lnTo>
                  <a:pt x="74" y="8144"/>
                </a:lnTo>
                <a:lnTo>
                  <a:pt x="147" y="8400"/>
                </a:lnTo>
                <a:lnTo>
                  <a:pt x="220" y="8657"/>
                </a:lnTo>
                <a:lnTo>
                  <a:pt x="367" y="8914"/>
                </a:lnTo>
                <a:lnTo>
                  <a:pt x="514" y="9171"/>
                </a:lnTo>
                <a:lnTo>
                  <a:pt x="661" y="9391"/>
                </a:lnTo>
                <a:lnTo>
                  <a:pt x="844" y="9611"/>
                </a:lnTo>
                <a:lnTo>
                  <a:pt x="1064" y="9831"/>
                </a:lnTo>
                <a:lnTo>
                  <a:pt x="1284" y="10014"/>
                </a:lnTo>
                <a:lnTo>
                  <a:pt x="1541" y="10161"/>
                </a:lnTo>
                <a:lnTo>
                  <a:pt x="1798" y="10308"/>
                </a:lnTo>
                <a:lnTo>
                  <a:pt x="2054" y="10381"/>
                </a:lnTo>
                <a:lnTo>
                  <a:pt x="2348" y="10491"/>
                </a:lnTo>
                <a:lnTo>
                  <a:pt x="2641" y="10528"/>
                </a:lnTo>
                <a:lnTo>
                  <a:pt x="2898" y="10565"/>
                </a:lnTo>
                <a:lnTo>
                  <a:pt x="3192" y="10565"/>
                </a:lnTo>
                <a:lnTo>
                  <a:pt x="3485" y="10528"/>
                </a:lnTo>
                <a:lnTo>
                  <a:pt x="3742" y="10491"/>
                </a:lnTo>
                <a:lnTo>
                  <a:pt x="4035" y="10418"/>
                </a:lnTo>
                <a:lnTo>
                  <a:pt x="4365" y="10271"/>
                </a:lnTo>
                <a:lnTo>
                  <a:pt x="4696" y="10161"/>
                </a:lnTo>
                <a:lnTo>
                  <a:pt x="4879" y="10124"/>
                </a:lnTo>
                <a:lnTo>
                  <a:pt x="5209" y="10124"/>
                </a:lnTo>
                <a:lnTo>
                  <a:pt x="5392" y="10161"/>
                </a:lnTo>
                <a:lnTo>
                  <a:pt x="5502" y="10271"/>
                </a:lnTo>
                <a:lnTo>
                  <a:pt x="5613" y="10381"/>
                </a:lnTo>
                <a:lnTo>
                  <a:pt x="5833" y="10601"/>
                </a:lnTo>
                <a:lnTo>
                  <a:pt x="5979" y="10711"/>
                </a:lnTo>
                <a:lnTo>
                  <a:pt x="6089" y="10785"/>
                </a:lnTo>
                <a:lnTo>
                  <a:pt x="6273" y="10858"/>
                </a:lnTo>
                <a:lnTo>
                  <a:pt x="6420" y="10895"/>
                </a:lnTo>
                <a:lnTo>
                  <a:pt x="6933" y="10895"/>
                </a:lnTo>
                <a:lnTo>
                  <a:pt x="7227" y="10858"/>
                </a:lnTo>
                <a:lnTo>
                  <a:pt x="7483" y="10821"/>
                </a:lnTo>
                <a:lnTo>
                  <a:pt x="7740" y="10748"/>
                </a:lnTo>
                <a:lnTo>
                  <a:pt x="7997" y="10638"/>
                </a:lnTo>
                <a:lnTo>
                  <a:pt x="8217" y="10528"/>
                </a:lnTo>
                <a:lnTo>
                  <a:pt x="8437" y="10381"/>
                </a:lnTo>
                <a:lnTo>
                  <a:pt x="8657" y="10198"/>
                </a:lnTo>
                <a:lnTo>
                  <a:pt x="8877" y="10014"/>
                </a:lnTo>
                <a:lnTo>
                  <a:pt x="9061" y="9831"/>
                </a:lnTo>
                <a:lnTo>
                  <a:pt x="9207" y="9611"/>
                </a:lnTo>
                <a:lnTo>
                  <a:pt x="9354" y="9391"/>
                </a:lnTo>
                <a:lnTo>
                  <a:pt x="9501" y="9171"/>
                </a:lnTo>
                <a:lnTo>
                  <a:pt x="9574" y="8914"/>
                </a:lnTo>
                <a:lnTo>
                  <a:pt x="9684" y="8694"/>
                </a:lnTo>
                <a:lnTo>
                  <a:pt x="9721" y="8400"/>
                </a:lnTo>
                <a:lnTo>
                  <a:pt x="9721" y="8144"/>
                </a:lnTo>
                <a:lnTo>
                  <a:pt x="9721" y="7887"/>
                </a:lnTo>
                <a:lnTo>
                  <a:pt x="9684" y="7630"/>
                </a:lnTo>
                <a:lnTo>
                  <a:pt x="9611" y="7373"/>
                </a:lnTo>
                <a:lnTo>
                  <a:pt x="9537" y="7117"/>
                </a:lnTo>
                <a:lnTo>
                  <a:pt x="9281" y="6640"/>
                </a:lnTo>
                <a:lnTo>
                  <a:pt x="9171" y="6383"/>
                </a:lnTo>
                <a:lnTo>
                  <a:pt x="9061" y="6090"/>
                </a:lnTo>
                <a:lnTo>
                  <a:pt x="9061" y="5833"/>
                </a:lnTo>
                <a:lnTo>
                  <a:pt x="9061" y="5576"/>
                </a:lnTo>
                <a:lnTo>
                  <a:pt x="9097" y="5319"/>
                </a:lnTo>
                <a:lnTo>
                  <a:pt x="9134" y="5062"/>
                </a:lnTo>
                <a:lnTo>
                  <a:pt x="9317" y="4512"/>
                </a:lnTo>
                <a:lnTo>
                  <a:pt x="9501" y="4035"/>
                </a:lnTo>
                <a:lnTo>
                  <a:pt x="9684" y="3559"/>
                </a:lnTo>
                <a:lnTo>
                  <a:pt x="9794" y="3082"/>
                </a:lnTo>
                <a:lnTo>
                  <a:pt x="9831" y="2825"/>
                </a:lnTo>
                <a:lnTo>
                  <a:pt x="9831" y="2568"/>
                </a:lnTo>
                <a:lnTo>
                  <a:pt x="9794" y="2311"/>
                </a:lnTo>
                <a:lnTo>
                  <a:pt x="9721" y="2055"/>
                </a:lnTo>
                <a:lnTo>
                  <a:pt x="9611" y="1834"/>
                </a:lnTo>
                <a:lnTo>
                  <a:pt x="9501" y="1578"/>
                </a:lnTo>
                <a:lnTo>
                  <a:pt x="9354" y="1358"/>
                </a:lnTo>
                <a:lnTo>
                  <a:pt x="9207" y="1174"/>
                </a:lnTo>
                <a:lnTo>
                  <a:pt x="8841" y="771"/>
                </a:lnTo>
                <a:lnTo>
                  <a:pt x="8400" y="404"/>
                </a:lnTo>
                <a:lnTo>
                  <a:pt x="7960" y="110"/>
                </a:lnTo>
                <a:lnTo>
                  <a:pt x="7850" y="37"/>
                </a:lnTo>
                <a:lnTo>
                  <a:pt x="7703" y="0"/>
                </a:lnTo>
                <a:close/>
                <a:moveTo>
                  <a:pt x="12912" y="10675"/>
                </a:moveTo>
                <a:lnTo>
                  <a:pt x="12839" y="10711"/>
                </a:lnTo>
                <a:lnTo>
                  <a:pt x="12765" y="10785"/>
                </a:lnTo>
                <a:lnTo>
                  <a:pt x="12729" y="10858"/>
                </a:lnTo>
                <a:lnTo>
                  <a:pt x="12729" y="11005"/>
                </a:lnTo>
                <a:lnTo>
                  <a:pt x="12765" y="11115"/>
                </a:lnTo>
                <a:lnTo>
                  <a:pt x="12876" y="11225"/>
                </a:lnTo>
                <a:lnTo>
                  <a:pt x="13022" y="11262"/>
                </a:lnTo>
                <a:lnTo>
                  <a:pt x="13132" y="11225"/>
                </a:lnTo>
                <a:lnTo>
                  <a:pt x="13242" y="11115"/>
                </a:lnTo>
                <a:lnTo>
                  <a:pt x="13279" y="11005"/>
                </a:lnTo>
                <a:lnTo>
                  <a:pt x="13279" y="10858"/>
                </a:lnTo>
                <a:lnTo>
                  <a:pt x="13242" y="10785"/>
                </a:lnTo>
                <a:lnTo>
                  <a:pt x="13169" y="10711"/>
                </a:lnTo>
                <a:lnTo>
                  <a:pt x="13096" y="10675"/>
                </a:lnTo>
                <a:close/>
                <a:moveTo>
                  <a:pt x="13572" y="11262"/>
                </a:moveTo>
                <a:lnTo>
                  <a:pt x="13499" y="11298"/>
                </a:lnTo>
                <a:lnTo>
                  <a:pt x="13462" y="11372"/>
                </a:lnTo>
                <a:lnTo>
                  <a:pt x="13389" y="11408"/>
                </a:lnTo>
                <a:lnTo>
                  <a:pt x="13316" y="11445"/>
                </a:lnTo>
                <a:lnTo>
                  <a:pt x="13242" y="11555"/>
                </a:lnTo>
                <a:lnTo>
                  <a:pt x="13242" y="11702"/>
                </a:lnTo>
                <a:lnTo>
                  <a:pt x="13242" y="11775"/>
                </a:lnTo>
                <a:lnTo>
                  <a:pt x="13279" y="11849"/>
                </a:lnTo>
                <a:lnTo>
                  <a:pt x="13352" y="11959"/>
                </a:lnTo>
                <a:lnTo>
                  <a:pt x="13609" y="11959"/>
                </a:lnTo>
                <a:lnTo>
                  <a:pt x="13719" y="11922"/>
                </a:lnTo>
                <a:lnTo>
                  <a:pt x="13829" y="11849"/>
                </a:lnTo>
                <a:lnTo>
                  <a:pt x="13866" y="11738"/>
                </a:lnTo>
                <a:lnTo>
                  <a:pt x="13939" y="11628"/>
                </a:lnTo>
                <a:lnTo>
                  <a:pt x="13939" y="11555"/>
                </a:lnTo>
                <a:lnTo>
                  <a:pt x="13939" y="11518"/>
                </a:lnTo>
                <a:lnTo>
                  <a:pt x="13903" y="11445"/>
                </a:lnTo>
                <a:lnTo>
                  <a:pt x="13866" y="11372"/>
                </a:lnTo>
                <a:lnTo>
                  <a:pt x="13829" y="11298"/>
                </a:lnTo>
                <a:lnTo>
                  <a:pt x="13719" y="11262"/>
                </a:lnTo>
                <a:close/>
                <a:moveTo>
                  <a:pt x="12215" y="11555"/>
                </a:moveTo>
                <a:lnTo>
                  <a:pt x="12142" y="11592"/>
                </a:lnTo>
                <a:lnTo>
                  <a:pt x="12069" y="11702"/>
                </a:lnTo>
                <a:lnTo>
                  <a:pt x="12032" y="11812"/>
                </a:lnTo>
                <a:lnTo>
                  <a:pt x="12032" y="11959"/>
                </a:lnTo>
                <a:lnTo>
                  <a:pt x="12032" y="12069"/>
                </a:lnTo>
                <a:lnTo>
                  <a:pt x="12105" y="12362"/>
                </a:lnTo>
                <a:lnTo>
                  <a:pt x="12252" y="12582"/>
                </a:lnTo>
                <a:lnTo>
                  <a:pt x="12325" y="12619"/>
                </a:lnTo>
                <a:lnTo>
                  <a:pt x="12399" y="12656"/>
                </a:lnTo>
                <a:lnTo>
                  <a:pt x="12509" y="12656"/>
                </a:lnTo>
                <a:lnTo>
                  <a:pt x="12582" y="12582"/>
                </a:lnTo>
                <a:lnTo>
                  <a:pt x="12619" y="12545"/>
                </a:lnTo>
                <a:lnTo>
                  <a:pt x="12692" y="12545"/>
                </a:lnTo>
                <a:lnTo>
                  <a:pt x="12802" y="12619"/>
                </a:lnTo>
                <a:lnTo>
                  <a:pt x="12876" y="12619"/>
                </a:lnTo>
                <a:lnTo>
                  <a:pt x="12949" y="12582"/>
                </a:lnTo>
                <a:lnTo>
                  <a:pt x="12986" y="12545"/>
                </a:lnTo>
                <a:lnTo>
                  <a:pt x="13022" y="12435"/>
                </a:lnTo>
                <a:lnTo>
                  <a:pt x="12986" y="12325"/>
                </a:lnTo>
                <a:lnTo>
                  <a:pt x="12912" y="12215"/>
                </a:lnTo>
                <a:lnTo>
                  <a:pt x="12802" y="12179"/>
                </a:lnTo>
                <a:lnTo>
                  <a:pt x="12655" y="12142"/>
                </a:lnTo>
                <a:lnTo>
                  <a:pt x="12545" y="12142"/>
                </a:lnTo>
                <a:lnTo>
                  <a:pt x="12472" y="12179"/>
                </a:lnTo>
                <a:lnTo>
                  <a:pt x="12399" y="12032"/>
                </a:lnTo>
                <a:lnTo>
                  <a:pt x="12399" y="11849"/>
                </a:lnTo>
                <a:lnTo>
                  <a:pt x="12399" y="11665"/>
                </a:lnTo>
                <a:lnTo>
                  <a:pt x="12362" y="11592"/>
                </a:lnTo>
                <a:lnTo>
                  <a:pt x="12289" y="11555"/>
                </a:lnTo>
                <a:close/>
                <a:moveTo>
                  <a:pt x="14049" y="5466"/>
                </a:moveTo>
                <a:lnTo>
                  <a:pt x="14196" y="5503"/>
                </a:lnTo>
                <a:lnTo>
                  <a:pt x="14490" y="5649"/>
                </a:lnTo>
                <a:lnTo>
                  <a:pt x="14673" y="5723"/>
                </a:lnTo>
                <a:lnTo>
                  <a:pt x="14930" y="5906"/>
                </a:lnTo>
                <a:lnTo>
                  <a:pt x="15150" y="6090"/>
                </a:lnTo>
                <a:lnTo>
                  <a:pt x="15370" y="6310"/>
                </a:lnTo>
                <a:lnTo>
                  <a:pt x="15590" y="6566"/>
                </a:lnTo>
                <a:lnTo>
                  <a:pt x="15773" y="6860"/>
                </a:lnTo>
                <a:lnTo>
                  <a:pt x="15883" y="7190"/>
                </a:lnTo>
                <a:lnTo>
                  <a:pt x="15993" y="7520"/>
                </a:lnTo>
                <a:lnTo>
                  <a:pt x="16067" y="7850"/>
                </a:lnTo>
                <a:lnTo>
                  <a:pt x="16104" y="8217"/>
                </a:lnTo>
                <a:lnTo>
                  <a:pt x="16104" y="8547"/>
                </a:lnTo>
                <a:lnTo>
                  <a:pt x="16067" y="9244"/>
                </a:lnTo>
                <a:lnTo>
                  <a:pt x="15957" y="9941"/>
                </a:lnTo>
                <a:lnTo>
                  <a:pt x="15773" y="10601"/>
                </a:lnTo>
                <a:lnTo>
                  <a:pt x="15517" y="11225"/>
                </a:lnTo>
                <a:lnTo>
                  <a:pt x="15370" y="11555"/>
                </a:lnTo>
                <a:lnTo>
                  <a:pt x="15186" y="11849"/>
                </a:lnTo>
                <a:lnTo>
                  <a:pt x="15003" y="12105"/>
                </a:lnTo>
                <a:lnTo>
                  <a:pt x="14783" y="12362"/>
                </a:lnTo>
                <a:lnTo>
                  <a:pt x="14526" y="12619"/>
                </a:lnTo>
                <a:lnTo>
                  <a:pt x="14269" y="12839"/>
                </a:lnTo>
                <a:lnTo>
                  <a:pt x="14013" y="13022"/>
                </a:lnTo>
                <a:lnTo>
                  <a:pt x="13719" y="13169"/>
                </a:lnTo>
                <a:lnTo>
                  <a:pt x="13389" y="13316"/>
                </a:lnTo>
                <a:lnTo>
                  <a:pt x="13059" y="13463"/>
                </a:lnTo>
                <a:lnTo>
                  <a:pt x="12802" y="13499"/>
                </a:lnTo>
                <a:lnTo>
                  <a:pt x="12509" y="13536"/>
                </a:lnTo>
                <a:lnTo>
                  <a:pt x="12325" y="13499"/>
                </a:lnTo>
                <a:lnTo>
                  <a:pt x="12179" y="13426"/>
                </a:lnTo>
                <a:lnTo>
                  <a:pt x="12032" y="13279"/>
                </a:lnTo>
                <a:lnTo>
                  <a:pt x="11922" y="13169"/>
                </a:lnTo>
                <a:lnTo>
                  <a:pt x="11482" y="12692"/>
                </a:lnTo>
                <a:lnTo>
                  <a:pt x="11298" y="12435"/>
                </a:lnTo>
                <a:lnTo>
                  <a:pt x="11225" y="12289"/>
                </a:lnTo>
                <a:lnTo>
                  <a:pt x="11188" y="12105"/>
                </a:lnTo>
                <a:lnTo>
                  <a:pt x="11188" y="11922"/>
                </a:lnTo>
                <a:lnTo>
                  <a:pt x="11262" y="11738"/>
                </a:lnTo>
                <a:lnTo>
                  <a:pt x="11445" y="11408"/>
                </a:lnTo>
                <a:lnTo>
                  <a:pt x="11812" y="10785"/>
                </a:lnTo>
                <a:lnTo>
                  <a:pt x="12142" y="10161"/>
                </a:lnTo>
                <a:lnTo>
                  <a:pt x="12472" y="9501"/>
                </a:lnTo>
                <a:lnTo>
                  <a:pt x="12765" y="8877"/>
                </a:lnTo>
                <a:lnTo>
                  <a:pt x="12876" y="8547"/>
                </a:lnTo>
                <a:lnTo>
                  <a:pt x="12949" y="8217"/>
                </a:lnTo>
                <a:lnTo>
                  <a:pt x="12986" y="7887"/>
                </a:lnTo>
                <a:lnTo>
                  <a:pt x="12949" y="7593"/>
                </a:lnTo>
                <a:lnTo>
                  <a:pt x="12876" y="7263"/>
                </a:lnTo>
                <a:lnTo>
                  <a:pt x="12765" y="6970"/>
                </a:lnTo>
                <a:lnTo>
                  <a:pt x="12729" y="6750"/>
                </a:lnTo>
                <a:lnTo>
                  <a:pt x="12692" y="6566"/>
                </a:lnTo>
                <a:lnTo>
                  <a:pt x="12729" y="6346"/>
                </a:lnTo>
                <a:lnTo>
                  <a:pt x="12802" y="6200"/>
                </a:lnTo>
                <a:lnTo>
                  <a:pt x="12876" y="6016"/>
                </a:lnTo>
                <a:lnTo>
                  <a:pt x="12986" y="5869"/>
                </a:lnTo>
                <a:lnTo>
                  <a:pt x="13132" y="5723"/>
                </a:lnTo>
                <a:lnTo>
                  <a:pt x="13279" y="5613"/>
                </a:lnTo>
                <a:lnTo>
                  <a:pt x="13316" y="5686"/>
                </a:lnTo>
                <a:lnTo>
                  <a:pt x="13389" y="5723"/>
                </a:lnTo>
                <a:lnTo>
                  <a:pt x="13536" y="5759"/>
                </a:lnTo>
                <a:lnTo>
                  <a:pt x="13646" y="5686"/>
                </a:lnTo>
                <a:lnTo>
                  <a:pt x="13719" y="5649"/>
                </a:lnTo>
                <a:lnTo>
                  <a:pt x="13756" y="5576"/>
                </a:lnTo>
                <a:lnTo>
                  <a:pt x="13829" y="5503"/>
                </a:lnTo>
                <a:lnTo>
                  <a:pt x="13939" y="5466"/>
                </a:lnTo>
                <a:close/>
                <a:moveTo>
                  <a:pt x="13646" y="3852"/>
                </a:moveTo>
                <a:lnTo>
                  <a:pt x="13609" y="3925"/>
                </a:lnTo>
                <a:lnTo>
                  <a:pt x="13499" y="4182"/>
                </a:lnTo>
                <a:lnTo>
                  <a:pt x="13462" y="4476"/>
                </a:lnTo>
                <a:lnTo>
                  <a:pt x="13462" y="4732"/>
                </a:lnTo>
                <a:lnTo>
                  <a:pt x="13499" y="5026"/>
                </a:lnTo>
                <a:lnTo>
                  <a:pt x="13316" y="5099"/>
                </a:lnTo>
                <a:lnTo>
                  <a:pt x="13132" y="5173"/>
                </a:lnTo>
                <a:lnTo>
                  <a:pt x="13022" y="4769"/>
                </a:lnTo>
                <a:lnTo>
                  <a:pt x="12839" y="4439"/>
                </a:lnTo>
                <a:lnTo>
                  <a:pt x="12802" y="4402"/>
                </a:lnTo>
                <a:lnTo>
                  <a:pt x="12729" y="4402"/>
                </a:lnTo>
                <a:lnTo>
                  <a:pt x="12692" y="4439"/>
                </a:lnTo>
                <a:lnTo>
                  <a:pt x="12692" y="4476"/>
                </a:lnTo>
                <a:lnTo>
                  <a:pt x="12655" y="4732"/>
                </a:lnTo>
                <a:lnTo>
                  <a:pt x="12692" y="4952"/>
                </a:lnTo>
                <a:lnTo>
                  <a:pt x="12802" y="5429"/>
                </a:lnTo>
                <a:lnTo>
                  <a:pt x="12582" y="5649"/>
                </a:lnTo>
                <a:lnTo>
                  <a:pt x="12399" y="5466"/>
                </a:lnTo>
                <a:lnTo>
                  <a:pt x="12142" y="5173"/>
                </a:lnTo>
                <a:lnTo>
                  <a:pt x="12105" y="5136"/>
                </a:lnTo>
                <a:lnTo>
                  <a:pt x="12032" y="5173"/>
                </a:lnTo>
                <a:lnTo>
                  <a:pt x="11995" y="5209"/>
                </a:lnTo>
                <a:lnTo>
                  <a:pt x="11995" y="5283"/>
                </a:lnTo>
                <a:lnTo>
                  <a:pt x="12032" y="5466"/>
                </a:lnTo>
                <a:lnTo>
                  <a:pt x="12142" y="5649"/>
                </a:lnTo>
                <a:lnTo>
                  <a:pt x="12252" y="5796"/>
                </a:lnTo>
                <a:lnTo>
                  <a:pt x="12435" y="5906"/>
                </a:lnTo>
                <a:lnTo>
                  <a:pt x="12399" y="6016"/>
                </a:lnTo>
                <a:lnTo>
                  <a:pt x="12362" y="6053"/>
                </a:lnTo>
                <a:lnTo>
                  <a:pt x="12142" y="6016"/>
                </a:lnTo>
                <a:lnTo>
                  <a:pt x="11738" y="5833"/>
                </a:lnTo>
                <a:lnTo>
                  <a:pt x="11665" y="5686"/>
                </a:lnTo>
                <a:lnTo>
                  <a:pt x="11628" y="5649"/>
                </a:lnTo>
                <a:lnTo>
                  <a:pt x="11592" y="5686"/>
                </a:lnTo>
                <a:lnTo>
                  <a:pt x="11555" y="5833"/>
                </a:lnTo>
                <a:lnTo>
                  <a:pt x="11518" y="5906"/>
                </a:lnTo>
                <a:lnTo>
                  <a:pt x="11518" y="5979"/>
                </a:lnTo>
                <a:lnTo>
                  <a:pt x="11555" y="6053"/>
                </a:lnTo>
                <a:lnTo>
                  <a:pt x="11628" y="6126"/>
                </a:lnTo>
                <a:lnTo>
                  <a:pt x="11775" y="6236"/>
                </a:lnTo>
                <a:lnTo>
                  <a:pt x="11995" y="6346"/>
                </a:lnTo>
                <a:lnTo>
                  <a:pt x="12289" y="6456"/>
                </a:lnTo>
                <a:lnTo>
                  <a:pt x="12252" y="6676"/>
                </a:lnTo>
                <a:lnTo>
                  <a:pt x="12289" y="6897"/>
                </a:lnTo>
                <a:lnTo>
                  <a:pt x="11555" y="6897"/>
                </a:lnTo>
                <a:lnTo>
                  <a:pt x="11445" y="6933"/>
                </a:lnTo>
                <a:lnTo>
                  <a:pt x="11408" y="7007"/>
                </a:lnTo>
                <a:lnTo>
                  <a:pt x="11408" y="7153"/>
                </a:lnTo>
                <a:lnTo>
                  <a:pt x="11408" y="7337"/>
                </a:lnTo>
                <a:lnTo>
                  <a:pt x="11482" y="7483"/>
                </a:lnTo>
                <a:lnTo>
                  <a:pt x="11555" y="7593"/>
                </a:lnTo>
                <a:lnTo>
                  <a:pt x="11592" y="7630"/>
                </a:lnTo>
                <a:lnTo>
                  <a:pt x="11922" y="7960"/>
                </a:lnTo>
                <a:lnTo>
                  <a:pt x="12142" y="8107"/>
                </a:lnTo>
                <a:lnTo>
                  <a:pt x="12252" y="8180"/>
                </a:lnTo>
                <a:lnTo>
                  <a:pt x="12362" y="8217"/>
                </a:lnTo>
                <a:lnTo>
                  <a:pt x="12472" y="8217"/>
                </a:lnTo>
                <a:lnTo>
                  <a:pt x="12362" y="8547"/>
                </a:lnTo>
                <a:lnTo>
                  <a:pt x="12252" y="8804"/>
                </a:lnTo>
                <a:lnTo>
                  <a:pt x="12215" y="8841"/>
                </a:lnTo>
                <a:lnTo>
                  <a:pt x="12179" y="8877"/>
                </a:lnTo>
                <a:lnTo>
                  <a:pt x="11812" y="8731"/>
                </a:lnTo>
                <a:lnTo>
                  <a:pt x="11555" y="8584"/>
                </a:lnTo>
                <a:lnTo>
                  <a:pt x="11335" y="8364"/>
                </a:lnTo>
                <a:lnTo>
                  <a:pt x="11225" y="8364"/>
                </a:lnTo>
                <a:lnTo>
                  <a:pt x="11188" y="8437"/>
                </a:lnTo>
                <a:lnTo>
                  <a:pt x="11188" y="8511"/>
                </a:lnTo>
                <a:lnTo>
                  <a:pt x="11335" y="8731"/>
                </a:lnTo>
                <a:lnTo>
                  <a:pt x="11555" y="8951"/>
                </a:lnTo>
                <a:lnTo>
                  <a:pt x="11812" y="9134"/>
                </a:lnTo>
                <a:lnTo>
                  <a:pt x="12069" y="9244"/>
                </a:lnTo>
                <a:lnTo>
                  <a:pt x="11848" y="9648"/>
                </a:lnTo>
                <a:lnTo>
                  <a:pt x="11738" y="9648"/>
                </a:lnTo>
                <a:lnTo>
                  <a:pt x="11665" y="9721"/>
                </a:lnTo>
                <a:lnTo>
                  <a:pt x="11262" y="9428"/>
                </a:lnTo>
                <a:lnTo>
                  <a:pt x="10895" y="9134"/>
                </a:lnTo>
                <a:lnTo>
                  <a:pt x="10858" y="9097"/>
                </a:lnTo>
                <a:lnTo>
                  <a:pt x="10821" y="9134"/>
                </a:lnTo>
                <a:lnTo>
                  <a:pt x="10601" y="9391"/>
                </a:lnTo>
                <a:lnTo>
                  <a:pt x="10381" y="9648"/>
                </a:lnTo>
                <a:lnTo>
                  <a:pt x="10308" y="9648"/>
                </a:lnTo>
                <a:lnTo>
                  <a:pt x="10234" y="9684"/>
                </a:lnTo>
                <a:lnTo>
                  <a:pt x="10198" y="9758"/>
                </a:lnTo>
                <a:lnTo>
                  <a:pt x="10234" y="9831"/>
                </a:lnTo>
                <a:lnTo>
                  <a:pt x="10748" y="10308"/>
                </a:lnTo>
                <a:lnTo>
                  <a:pt x="11188" y="10821"/>
                </a:lnTo>
                <a:lnTo>
                  <a:pt x="10968" y="11262"/>
                </a:lnTo>
                <a:lnTo>
                  <a:pt x="10785" y="11152"/>
                </a:lnTo>
                <a:lnTo>
                  <a:pt x="10601" y="11078"/>
                </a:lnTo>
                <a:lnTo>
                  <a:pt x="10381" y="11042"/>
                </a:lnTo>
                <a:lnTo>
                  <a:pt x="10308" y="11005"/>
                </a:lnTo>
                <a:lnTo>
                  <a:pt x="10198" y="10968"/>
                </a:lnTo>
                <a:lnTo>
                  <a:pt x="10161" y="10931"/>
                </a:lnTo>
                <a:lnTo>
                  <a:pt x="10088" y="10931"/>
                </a:lnTo>
                <a:lnTo>
                  <a:pt x="9978" y="10968"/>
                </a:lnTo>
                <a:lnTo>
                  <a:pt x="9941" y="11078"/>
                </a:lnTo>
                <a:lnTo>
                  <a:pt x="9941" y="11152"/>
                </a:lnTo>
                <a:lnTo>
                  <a:pt x="9978" y="11188"/>
                </a:lnTo>
                <a:lnTo>
                  <a:pt x="10124" y="11335"/>
                </a:lnTo>
                <a:lnTo>
                  <a:pt x="10308" y="11445"/>
                </a:lnTo>
                <a:lnTo>
                  <a:pt x="10565" y="11555"/>
                </a:lnTo>
                <a:lnTo>
                  <a:pt x="10675" y="11592"/>
                </a:lnTo>
                <a:lnTo>
                  <a:pt x="10785" y="11592"/>
                </a:lnTo>
                <a:lnTo>
                  <a:pt x="10748" y="11775"/>
                </a:lnTo>
                <a:lnTo>
                  <a:pt x="10711" y="11959"/>
                </a:lnTo>
                <a:lnTo>
                  <a:pt x="10675" y="12179"/>
                </a:lnTo>
                <a:lnTo>
                  <a:pt x="10711" y="12362"/>
                </a:lnTo>
                <a:lnTo>
                  <a:pt x="10785" y="12582"/>
                </a:lnTo>
                <a:lnTo>
                  <a:pt x="10638" y="12692"/>
                </a:lnTo>
                <a:lnTo>
                  <a:pt x="10455" y="12876"/>
                </a:lnTo>
                <a:lnTo>
                  <a:pt x="10381" y="12949"/>
                </a:lnTo>
                <a:lnTo>
                  <a:pt x="10308" y="12949"/>
                </a:lnTo>
                <a:lnTo>
                  <a:pt x="10271" y="12986"/>
                </a:lnTo>
                <a:lnTo>
                  <a:pt x="10234" y="13059"/>
                </a:lnTo>
                <a:lnTo>
                  <a:pt x="10234" y="13169"/>
                </a:lnTo>
                <a:lnTo>
                  <a:pt x="10271" y="13206"/>
                </a:lnTo>
                <a:lnTo>
                  <a:pt x="10308" y="13242"/>
                </a:lnTo>
                <a:lnTo>
                  <a:pt x="10455" y="13242"/>
                </a:lnTo>
                <a:lnTo>
                  <a:pt x="10565" y="13206"/>
                </a:lnTo>
                <a:lnTo>
                  <a:pt x="10748" y="13059"/>
                </a:lnTo>
                <a:lnTo>
                  <a:pt x="11005" y="12912"/>
                </a:lnTo>
                <a:lnTo>
                  <a:pt x="11408" y="13352"/>
                </a:lnTo>
                <a:lnTo>
                  <a:pt x="11482" y="13426"/>
                </a:lnTo>
                <a:lnTo>
                  <a:pt x="11335" y="13609"/>
                </a:lnTo>
                <a:lnTo>
                  <a:pt x="11262" y="13829"/>
                </a:lnTo>
                <a:lnTo>
                  <a:pt x="11188" y="13829"/>
                </a:lnTo>
                <a:lnTo>
                  <a:pt x="11115" y="13866"/>
                </a:lnTo>
                <a:lnTo>
                  <a:pt x="11005" y="13939"/>
                </a:lnTo>
                <a:lnTo>
                  <a:pt x="10968" y="14013"/>
                </a:lnTo>
                <a:lnTo>
                  <a:pt x="11005" y="14123"/>
                </a:lnTo>
                <a:lnTo>
                  <a:pt x="11041" y="14233"/>
                </a:lnTo>
                <a:lnTo>
                  <a:pt x="11151" y="14306"/>
                </a:lnTo>
                <a:lnTo>
                  <a:pt x="11262" y="14343"/>
                </a:lnTo>
                <a:lnTo>
                  <a:pt x="11372" y="14343"/>
                </a:lnTo>
                <a:lnTo>
                  <a:pt x="11482" y="14270"/>
                </a:lnTo>
                <a:lnTo>
                  <a:pt x="11555" y="14196"/>
                </a:lnTo>
                <a:lnTo>
                  <a:pt x="11628" y="14086"/>
                </a:lnTo>
                <a:lnTo>
                  <a:pt x="11665" y="13976"/>
                </a:lnTo>
                <a:lnTo>
                  <a:pt x="11665" y="13866"/>
                </a:lnTo>
                <a:lnTo>
                  <a:pt x="11738" y="13719"/>
                </a:lnTo>
                <a:lnTo>
                  <a:pt x="11848" y="13829"/>
                </a:lnTo>
                <a:lnTo>
                  <a:pt x="11995" y="13903"/>
                </a:lnTo>
                <a:lnTo>
                  <a:pt x="12142" y="13976"/>
                </a:lnTo>
                <a:lnTo>
                  <a:pt x="12325" y="14013"/>
                </a:lnTo>
                <a:lnTo>
                  <a:pt x="12362" y="14049"/>
                </a:lnTo>
                <a:lnTo>
                  <a:pt x="12252" y="14270"/>
                </a:lnTo>
                <a:lnTo>
                  <a:pt x="12179" y="14453"/>
                </a:lnTo>
                <a:lnTo>
                  <a:pt x="12105" y="14563"/>
                </a:lnTo>
                <a:lnTo>
                  <a:pt x="11995" y="14600"/>
                </a:lnTo>
                <a:lnTo>
                  <a:pt x="11958" y="14600"/>
                </a:lnTo>
                <a:lnTo>
                  <a:pt x="11885" y="14636"/>
                </a:lnTo>
                <a:lnTo>
                  <a:pt x="11848" y="14746"/>
                </a:lnTo>
                <a:lnTo>
                  <a:pt x="11848" y="14856"/>
                </a:lnTo>
                <a:lnTo>
                  <a:pt x="11922" y="14930"/>
                </a:lnTo>
                <a:lnTo>
                  <a:pt x="11995" y="15003"/>
                </a:lnTo>
                <a:lnTo>
                  <a:pt x="12069" y="15003"/>
                </a:lnTo>
                <a:lnTo>
                  <a:pt x="12215" y="14966"/>
                </a:lnTo>
                <a:lnTo>
                  <a:pt x="12362" y="14856"/>
                </a:lnTo>
                <a:lnTo>
                  <a:pt x="12472" y="14746"/>
                </a:lnTo>
                <a:lnTo>
                  <a:pt x="12545" y="14563"/>
                </a:lnTo>
                <a:lnTo>
                  <a:pt x="12619" y="14416"/>
                </a:lnTo>
                <a:lnTo>
                  <a:pt x="12692" y="14049"/>
                </a:lnTo>
                <a:lnTo>
                  <a:pt x="13132" y="13976"/>
                </a:lnTo>
                <a:lnTo>
                  <a:pt x="13536" y="13829"/>
                </a:lnTo>
                <a:lnTo>
                  <a:pt x="13279" y="14526"/>
                </a:lnTo>
                <a:lnTo>
                  <a:pt x="13206" y="14710"/>
                </a:lnTo>
                <a:lnTo>
                  <a:pt x="13206" y="14820"/>
                </a:lnTo>
                <a:lnTo>
                  <a:pt x="13242" y="14856"/>
                </a:lnTo>
                <a:lnTo>
                  <a:pt x="13279" y="14930"/>
                </a:lnTo>
                <a:lnTo>
                  <a:pt x="13352" y="14966"/>
                </a:lnTo>
                <a:lnTo>
                  <a:pt x="13426" y="14966"/>
                </a:lnTo>
                <a:lnTo>
                  <a:pt x="13499" y="14930"/>
                </a:lnTo>
                <a:lnTo>
                  <a:pt x="13572" y="14893"/>
                </a:lnTo>
                <a:lnTo>
                  <a:pt x="13609" y="14820"/>
                </a:lnTo>
                <a:lnTo>
                  <a:pt x="13719" y="14563"/>
                </a:lnTo>
                <a:lnTo>
                  <a:pt x="13793" y="14270"/>
                </a:lnTo>
                <a:lnTo>
                  <a:pt x="13829" y="13976"/>
                </a:lnTo>
                <a:lnTo>
                  <a:pt x="13829" y="13719"/>
                </a:lnTo>
                <a:lnTo>
                  <a:pt x="14269" y="13463"/>
                </a:lnTo>
                <a:lnTo>
                  <a:pt x="14306" y="13939"/>
                </a:lnTo>
                <a:lnTo>
                  <a:pt x="14343" y="14049"/>
                </a:lnTo>
                <a:lnTo>
                  <a:pt x="14379" y="14123"/>
                </a:lnTo>
                <a:lnTo>
                  <a:pt x="14379" y="14159"/>
                </a:lnTo>
                <a:lnTo>
                  <a:pt x="14416" y="14270"/>
                </a:lnTo>
                <a:lnTo>
                  <a:pt x="14490" y="14343"/>
                </a:lnTo>
                <a:lnTo>
                  <a:pt x="14673" y="14343"/>
                </a:lnTo>
                <a:lnTo>
                  <a:pt x="14673" y="14306"/>
                </a:lnTo>
                <a:lnTo>
                  <a:pt x="14746" y="14233"/>
                </a:lnTo>
                <a:lnTo>
                  <a:pt x="14783" y="14159"/>
                </a:lnTo>
                <a:lnTo>
                  <a:pt x="14710" y="13903"/>
                </a:lnTo>
                <a:lnTo>
                  <a:pt x="14673" y="13646"/>
                </a:lnTo>
                <a:lnTo>
                  <a:pt x="14563" y="13279"/>
                </a:lnTo>
                <a:lnTo>
                  <a:pt x="15003" y="12876"/>
                </a:lnTo>
                <a:lnTo>
                  <a:pt x="15113" y="13022"/>
                </a:lnTo>
                <a:lnTo>
                  <a:pt x="15223" y="13132"/>
                </a:lnTo>
                <a:lnTo>
                  <a:pt x="15370" y="13352"/>
                </a:lnTo>
                <a:lnTo>
                  <a:pt x="15480" y="13463"/>
                </a:lnTo>
                <a:lnTo>
                  <a:pt x="15590" y="13536"/>
                </a:lnTo>
                <a:lnTo>
                  <a:pt x="15663" y="13536"/>
                </a:lnTo>
                <a:lnTo>
                  <a:pt x="15737" y="13463"/>
                </a:lnTo>
                <a:lnTo>
                  <a:pt x="15773" y="13389"/>
                </a:lnTo>
                <a:lnTo>
                  <a:pt x="15773" y="13316"/>
                </a:lnTo>
                <a:lnTo>
                  <a:pt x="15737" y="13132"/>
                </a:lnTo>
                <a:lnTo>
                  <a:pt x="15627" y="12986"/>
                </a:lnTo>
                <a:lnTo>
                  <a:pt x="15480" y="12876"/>
                </a:lnTo>
                <a:lnTo>
                  <a:pt x="15370" y="12729"/>
                </a:lnTo>
                <a:lnTo>
                  <a:pt x="15260" y="12582"/>
                </a:lnTo>
                <a:lnTo>
                  <a:pt x="15480" y="12289"/>
                </a:lnTo>
                <a:lnTo>
                  <a:pt x="15700" y="11995"/>
                </a:lnTo>
                <a:lnTo>
                  <a:pt x="15773" y="12069"/>
                </a:lnTo>
                <a:lnTo>
                  <a:pt x="15993" y="12215"/>
                </a:lnTo>
                <a:lnTo>
                  <a:pt x="16177" y="12399"/>
                </a:lnTo>
                <a:lnTo>
                  <a:pt x="16250" y="12435"/>
                </a:lnTo>
                <a:lnTo>
                  <a:pt x="16397" y="12435"/>
                </a:lnTo>
                <a:lnTo>
                  <a:pt x="16434" y="12399"/>
                </a:lnTo>
                <a:lnTo>
                  <a:pt x="16470" y="12325"/>
                </a:lnTo>
                <a:lnTo>
                  <a:pt x="16507" y="12252"/>
                </a:lnTo>
                <a:lnTo>
                  <a:pt x="16507" y="12179"/>
                </a:lnTo>
                <a:lnTo>
                  <a:pt x="16434" y="12105"/>
                </a:lnTo>
                <a:lnTo>
                  <a:pt x="16250" y="11922"/>
                </a:lnTo>
                <a:lnTo>
                  <a:pt x="16030" y="11775"/>
                </a:lnTo>
                <a:lnTo>
                  <a:pt x="15883" y="11702"/>
                </a:lnTo>
                <a:lnTo>
                  <a:pt x="16140" y="11115"/>
                </a:lnTo>
                <a:lnTo>
                  <a:pt x="16324" y="11225"/>
                </a:lnTo>
                <a:lnTo>
                  <a:pt x="16617" y="11335"/>
                </a:lnTo>
                <a:lnTo>
                  <a:pt x="16984" y="11408"/>
                </a:lnTo>
                <a:lnTo>
                  <a:pt x="17057" y="11408"/>
                </a:lnTo>
                <a:lnTo>
                  <a:pt x="17094" y="11372"/>
                </a:lnTo>
                <a:lnTo>
                  <a:pt x="17131" y="11298"/>
                </a:lnTo>
                <a:lnTo>
                  <a:pt x="17167" y="11225"/>
                </a:lnTo>
                <a:lnTo>
                  <a:pt x="17167" y="11152"/>
                </a:lnTo>
                <a:lnTo>
                  <a:pt x="17131" y="11078"/>
                </a:lnTo>
                <a:lnTo>
                  <a:pt x="17094" y="11042"/>
                </a:lnTo>
                <a:lnTo>
                  <a:pt x="17021" y="11005"/>
                </a:lnTo>
                <a:lnTo>
                  <a:pt x="16764" y="10968"/>
                </a:lnTo>
                <a:lnTo>
                  <a:pt x="16544" y="10895"/>
                </a:lnTo>
                <a:lnTo>
                  <a:pt x="16250" y="10821"/>
                </a:lnTo>
                <a:lnTo>
                  <a:pt x="16397" y="10345"/>
                </a:lnTo>
                <a:lnTo>
                  <a:pt x="16507" y="9831"/>
                </a:lnTo>
                <a:lnTo>
                  <a:pt x="16727" y="9941"/>
                </a:lnTo>
                <a:lnTo>
                  <a:pt x="16984" y="9978"/>
                </a:lnTo>
                <a:lnTo>
                  <a:pt x="17131" y="10014"/>
                </a:lnTo>
                <a:lnTo>
                  <a:pt x="17277" y="10014"/>
                </a:lnTo>
                <a:lnTo>
                  <a:pt x="17424" y="9978"/>
                </a:lnTo>
                <a:lnTo>
                  <a:pt x="17461" y="9904"/>
                </a:lnTo>
                <a:lnTo>
                  <a:pt x="17497" y="9831"/>
                </a:lnTo>
                <a:lnTo>
                  <a:pt x="17497" y="9794"/>
                </a:lnTo>
                <a:lnTo>
                  <a:pt x="17497" y="9721"/>
                </a:lnTo>
                <a:lnTo>
                  <a:pt x="17387" y="9648"/>
                </a:lnTo>
                <a:lnTo>
                  <a:pt x="17277" y="9611"/>
                </a:lnTo>
                <a:lnTo>
                  <a:pt x="17167" y="9574"/>
                </a:lnTo>
                <a:lnTo>
                  <a:pt x="16544" y="9501"/>
                </a:lnTo>
                <a:lnTo>
                  <a:pt x="16544" y="9464"/>
                </a:lnTo>
                <a:lnTo>
                  <a:pt x="16580" y="8987"/>
                </a:lnTo>
                <a:lnTo>
                  <a:pt x="16617" y="8511"/>
                </a:lnTo>
                <a:lnTo>
                  <a:pt x="16800" y="8584"/>
                </a:lnTo>
                <a:lnTo>
                  <a:pt x="17021" y="8621"/>
                </a:lnTo>
                <a:lnTo>
                  <a:pt x="17204" y="8657"/>
                </a:lnTo>
                <a:lnTo>
                  <a:pt x="17424" y="8621"/>
                </a:lnTo>
                <a:lnTo>
                  <a:pt x="17571" y="8584"/>
                </a:lnTo>
                <a:lnTo>
                  <a:pt x="17644" y="8511"/>
                </a:lnTo>
                <a:lnTo>
                  <a:pt x="17681" y="8437"/>
                </a:lnTo>
                <a:lnTo>
                  <a:pt x="17681" y="8364"/>
                </a:lnTo>
                <a:lnTo>
                  <a:pt x="17644" y="8290"/>
                </a:lnTo>
                <a:lnTo>
                  <a:pt x="17534" y="8217"/>
                </a:lnTo>
                <a:lnTo>
                  <a:pt x="17387" y="8217"/>
                </a:lnTo>
                <a:lnTo>
                  <a:pt x="17094" y="8254"/>
                </a:lnTo>
                <a:lnTo>
                  <a:pt x="16617" y="8217"/>
                </a:lnTo>
                <a:lnTo>
                  <a:pt x="16580" y="7814"/>
                </a:lnTo>
                <a:lnTo>
                  <a:pt x="16507" y="7410"/>
                </a:lnTo>
                <a:lnTo>
                  <a:pt x="16507" y="7410"/>
                </a:lnTo>
                <a:lnTo>
                  <a:pt x="16690" y="7447"/>
                </a:lnTo>
                <a:lnTo>
                  <a:pt x="16874" y="7447"/>
                </a:lnTo>
                <a:lnTo>
                  <a:pt x="17021" y="7410"/>
                </a:lnTo>
                <a:lnTo>
                  <a:pt x="17204" y="7337"/>
                </a:lnTo>
                <a:lnTo>
                  <a:pt x="17351" y="7263"/>
                </a:lnTo>
                <a:lnTo>
                  <a:pt x="17387" y="7190"/>
                </a:lnTo>
                <a:lnTo>
                  <a:pt x="17424" y="7117"/>
                </a:lnTo>
                <a:lnTo>
                  <a:pt x="17424" y="7043"/>
                </a:lnTo>
                <a:lnTo>
                  <a:pt x="17424" y="7007"/>
                </a:lnTo>
                <a:lnTo>
                  <a:pt x="17351" y="6933"/>
                </a:lnTo>
                <a:lnTo>
                  <a:pt x="17314" y="6897"/>
                </a:lnTo>
                <a:lnTo>
                  <a:pt x="17131" y="6897"/>
                </a:lnTo>
                <a:lnTo>
                  <a:pt x="16947" y="6970"/>
                </a:lnTo>
                <a:lnTo>
                  <a:pt x="16764" y="7007"/>
                </a:lnTo>
                <a:lnTo>
                  <a:pt x="16397" y="7080"/>
                </a:lnTo>
                <a:lnTo>
                  <a:pt x="16324" y="6897"/>
                </a:lnTo>
                <a:lnTo>
                  <a:pt x="16140" y="6493"/>
                </a:lnTo>
                <a:lnTo>
                  <a:pt x="16397" y="6420"/>
                </a:lnTo>
                <a:lnTo>
                  <a:pt x="16764" y="6273"/>
                </a:lnTo>
                <a:lnTo>
                  <a:pt x="16947" y="6200"/>
                </a:lnTo>
                <a:lnTo>
                  <a:pt x="17094" y="6090"/>
                </a:lnTo>
                <a:lnTo>
                  <a:pt x="17131" y="6053"/>
                </a:lnTo>
                <a:lnTo>
                  <a:pt x="17131" y="5979"/>
                </a:lnTo>
                <a:lnTo>
                  <a:pt x="17131" y="5906"/>
                </a:lnTo>
                <a:lnTo>
                  <a:pt x="17021" y="5833"/>
                </a:lnTo>
                <a:lnTo>
                  <a:pt x="16910" y="5796"/>
                </a:lnTo>
                <a:lnTo>
                  <a:pt x="16764" y="5833"/>
                </a:lnTo>
                <a:lnTo>
                  <a:pt x="16580" y="5906"/>
                </a:lnTo>
                <a:lnTo>
                  <a:pt x="16250" y="6090"/>
                </a:lnTo>
                <a:lnTo>
                  <a:pt x="16104" y="6163"/>
                </a:lnTo>
                <a:lnTo>
                  <a:pt x="15957" y="6236"/>
                </a:lnTo>
                <a:lnTo>
                  <a:pt x="15957" y="6200"/>
                </a:lnTo>
                <a:lnTo>
                  <a:pt x="15957" y="6163"/>
                </a:lnTo>
                <a:lnTo>
                  <a:pt x="15920" y="6163"/>
                </a:lnTo>
                <a:lnTo>
                  <a:pt x="15590" y="5796"/>
                </a:lnTo>
                <a:lnTo>
                  <a:pt x="15920" y="5503"/>
                </a:lnTo>
                <a:lnTo>
                  <a:pt x="16250" y="5173"/>
                </a:lnTo>
                <a:lnTo>
                  <a:pt x="16287" y="5099"/>
                </a:lnTo>
                <a:lnTo>
                  <a:pt x="16324" y="4989"/>
                </a:lnTo>
                <a:lnTo>
                  <a:pt x="16287" y="4916"/>
                </a:lnTo>
                <a:lnTo>
                  <a:pt x="16250" y="4879"/>
                </a:lnTo>
                <a:lnTo>
                  <a:pt x="16177" y="4806"/>
                </a:lnTo>
                <a:lnTo>
                  <a:pt x="16030" y="4806"/>
                </a:lnTo>
                <a:lnTo>
                  <a:pt x="15957" y="4842"/>
                </a:lnTo>
                <a:lnTo>
                  <a:pt x="15627" y="5209"/>
                </a:lnTo>
                <a:lnTo>
                  <a:pt x="15333" y="5576"/>
                </a:lnTo>
                <a:lnTo>
                  <a:pt x="15076" y="5393"/>
                </a:lnTo>
                <a:lnTo>
                  <a:pt x="14820" y="5246"/>
                </a:lnTo>
                <a:lnTo>
                  <a:pt x="14673" y="5173"/>
                </a:lnTo>
                <a:lnTo>
                  <a:pt x="14746" y="5026"/>
                </a:lnTo>
                <a:lnTo>
                  <a:pt x="14966" y="4659"/>
                </a:lnTo>
                <a:lnTo>
                  <a:pt x="15003" y="4586"/>
                </a:lnTo>
                <a:lnTo>
                  <a:pt x="15003" y="4512"/>
                </a:lnTo>
                <a:lnTo>
                  <a:pt x="14930" y="4402"/>
                </a:lnTo>
                <a:lnTo>
                  <a:pt x="14856" y="4366"/>
                </a:lnTo>
                <a:lnTo>
                  <a:pt x="14746" y="4366"/>
                </a:lnTo>
                <a:lnTo>
                  <a:pt x="14673" y="4439"/>
                </a:lnTo>
                <a:lnTo>
                  <a:pt x="14526" y="4622"/>
                </a:lnTo>
                <a:lnTo>
                  <a:pt x="14416" y="4842"/>
                </a:lnTo>
                <a:lnTo>
                  <a:pt x="14343" y="5026"/>
                </a:lnTo>
                <a:lnTo>
                  <a:pt x="14159" y="4989"/>
                </a:lnTo>
                <a:lnTo>
                  <a:pt x="13939" y="4989"/>
                </a:lnTo>
                <a:lnTo>
                  <a:pt x="13903" y="4732"/>
                </a:lnTo>
                <a:lnTo>
                  <a:pt x="13866" y="4476"/>
                </a:lnTo>
                <a:lnTo>
                  <a:pt x="13829" y="3962"/>
                </a:lnTo>
                <a:lnTo>
                  <a:pt x="13829" y="3889"/>
                </a:lnTo>
                <a:lnTo>
                  <a:pt x="13756" y="3852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322" name="Google Shape;322;p17"/>
          <p:cNvSpPr/>
          <p:nvPr/>
        </p:nvSpPr>
        <p:spPr>
          <a:xfrm>
            <a:off x="3462692" y="4517805"/>
            <a:ext cx="479681" cy="339217"/>
          </a:xfrm>
          <a:custGeom>
            <a:avLst/>
            <a:gdLst/>
            <a:ahLst/>
            <a:cxnLst/>
            <a:rect l="l" t="t" r="r" b="b"/>
            <a:pathLst>
              <a:path w="16911" h="11959" extrusionOk="0">
                <a:moveTo>
                  <a:pt x="12215" y="8951"/>
                </a:moveTo>
                <a:lnTo>
                  <a:pt x="12032" y="9098"/>
                </a:lnTo>
                <a:lnTo>
                  <a:pt x="11848" y="9244"/>
                </a:lnTo>
                <a:lnTo>
                  <a:pt x="11408" y="9538"/>
                </a:lnTo>
                <a:lnTo>
                  <a:pt x="11005" y="9685"/>
                </a:lnTo>
                <a:lnTo>
                  <a:pt x="10638" y="9868"/>
                </a:lnTo>
                <a:lnTo>
                  <a:pt x="10124" y="10051"/>
                </a:lnTo>
                <a:lnTo>
                  <a:pt x="9977" y="10125"/>
                </a:lnTo>
                <a:lnTo>
                  <a:pt x="9794" y="10161"/>
                </a:lnTo>
                <a:lnTo>
                  <a:pt x="9904" y="9978"/>
                </a:lnTo>
                <a:lnTo>
                  <a:pt x="10051" y="9795"/>
                </a:lnTo>
                <a:lnTo>
                  <a:pt x="10344" y="9758"/>
                </a:lnTo>
                <a:lnTo>
                  <a:pt x="10601" y="9648"/>
                </a:lnTo>
                <a:lnTo>
                  <a:pt x="10858" y="9538"/>
                </a:lnTo>
                <a:lnTo>
                  <a:pt x="11115" y="9354"/>
                </a:lnTo>
                <a:lnTo>
                  <a:pt x="11335" y="9171"/>
                </a:lnTo>
                <a:lnTo>
                  <a:pt x="11371" y="9061"/>
                </a:lnTo>
                <a:lnTo>
                  <a:pt x="11445" y="9061"/>
                </a:lnTo>
                <a:lnTo>
                  <a:pt x="11481" y="9024"/>
                </a:lnTo>
                <a:lnTo>
                  <a:pt x="11848" y="8951"/>
                </a:lnTo>
                <a:close/>
                <a:moveTo>
                  <a:pt x="12619" y="8988"/>
                </a:moveTo>
                <a:lnTo>
                  <a:pt x="12839" y="9061"/>
                </a:lnTo>
                <a:lnTo>
                  <a:pt x="12839" y="9171"/>
                </a:lnTo>
                <a:lnTo>
                  <a:pt x="12215" y="9685"/>
                </a:lnTo>
                <a:lnTo>
                  <a:pt x="11518" y="10125"/>
                </a:lnTo>
                <a:lnTo>
                  <a:pt x="11115" y="10345"/>
                </a:lnTo>
                <a:lnTo>
                  <a:pt x="10711" y="10528"/>
                </a:lnTo>
                <a:lnTo>
                  <a:pt x="10308" y="10712"/>
                </a:lnTo>
                <a:lnTo>
                  <a:pt x="9904" y="10932"/>
                </a:lnTo>
                <a:lnTo>
                  <a:pt x="9831" y="10822"/>
                </a:lnTo>
                <a:lnTo>
                  <a:pt x="9794" y="10712"/>
                </a:lnTo>
                <a:lnTo>
                  <a:pt x="9757" y="10455"/>
                </a:lnTo>
                <a:lnTo>
                  <a:pt x="9904" y="10455"/>
                </a:lnTo>
                <a:lnTo>
                  <a:pt x="10051" y="10381"/>
                </a:lnTo>
                <a:lnTo>
                  <a:pt x="10344" y="10271"/>
                </a:lnTo>
                <a:lnTo>
                  <a:pt x="11078" y="10015"/>
                </a:lnTo>
                <a:lnTo>
                  <a:pt x="11481" y="9831"/>
                </a:lnTo>
                <a:lnTo>
                  <a:pt x="11922" y="9611"/>
                </a:lnTo>
                <a:lnTo>
                  <a:pt x="12288" y="9318"/>
                </a:lnTo>
                <a:lnTo>
                  <a:pt x="12435" y="9171"/>
                </a:lnTo>
                <a:lnTo>
                  <a:pt x="12619" y="8988"/>
                </a:lnTo>
                <a:close/>
                <a:moveTo>
                  <a:pt x="9464" y="514"/>
                </a:moveTo>
                <a:lnTo>
                  <a:pt x="9721" y="551"/>
                </a:lnTo>
                <a:lnTo>
                  <a:pt x="9941" y="588"/>
                </a:lnTo>
                <a:lnTo>
                  <a:pt x="10161" y="661"/>
                </a:lnTo>
                <a:lnTo>
                  <a:pt x="10344" y="771"/>
                </a:lnTo>
                <a:lnTo>
                  <a:pt x="10491" y="918"/>
                </a:lnTo>
                <a:lnTo>
                  <a:pt x="10564" y="1101"/>
                </a:lnTo>
                <a:lnTo>
                  <a:pt x="10601" y="1101"/>
                </a:lnTo>
                <a:lnTo>
                  <a:pt x="10528" y="1211"/>
                </a:lnTo>
                <a:lnTo>
                  <a:pt x="10528" y="1321"/>
                </a:lnTo>
                <a:lnTo>
                  <a:pt x="10564" y="1615"/>
                </a:lnTo>
                <a:lnTo>
                  <a:pt x="10638" y="1871"/>
                </a:lnTo>
                <a:lnTo>
                  <a:pt x="10748" y="2091"/>
                </a:lnTo>
                <a:lnTo>
                  <a:pt x="10931" y="2348"/>
                </a:lnTo>
                <a:lnTo>
                  <a:pt x="11005" y="2495"/>
                </a:lnTo>
                <a:lnTo>
                  <a:pt x="11041" y="2678"/>
                </a:lnTo>
                <a:lnTo>
                  <a:pt x="11041" y="2752"/>
                </a:lnTo>
                <a:lnTo>
                  <a:pt x="11005" y="2788"/>
                </a:lnTo>
                <a:lnTo>
                  <a:pt x="10931" y="2788"/>
                </a:lnTo>
                <a:lnTo>
                  <a:pt x="10858" y="2752"/>
                </a:lnTo>
                <a:lnTo>
                  <a:pt x="10784" y="2642"/>
                </a:lnTo>
                <a:lnTo>
                  <a:pt x="10674" y="2312"/>
                </a:lnTo>
                <a:lnTo>
                  <a:pt x="10601" y="2128"/>
                </a:lnTo>
                <a:lnTo>
                  <a:pt x="10491" y="1981"/>
                </a:lnTo>
                <a:lnTo>
                  <a:pt x="10381" y="1798"/>
                </a:lnTo>
                <a:lnTo>
                  <a:pt x="10234" y="1651"/>
                </a:lnTo>
                <a:lnTo>
                  <a:pt x="10088" y="1541"/>
                </a:lnTo>
                <a:lnTo>
                  <a:pt x="9904" y="1431"/>
                </a:lnTo>
                <a:lnTo>
                  <a:pt x="9721" y="1358"/>
                </a:lnTo>
                <a:lnTo>
                  <a:pt x="9537" y="1321"/>
                </a:lnTo>
                <a:lnTo>
                  <a:pt x="9134" y="1321"/>
                </a:lnTo>
                <a:lnTo>
                  <a:pt x="8950" y="1358"/>
                </a:lnTo>
                <a:lnTo>
                  <a:pt x="8767" y="1431"/>
                </a:lnTo>
                <a:lnTo>
                  <a:pt x="8694" y="1468"/>
                </a:lnTo>
                <a:lnTo>
                  <a:pt x="8657" y="1505"/>
                </a:lnTo>
                <a:lnTo>
                  <a:pt x="8694" y="1615"/>
                </a:lnTo>
                <a:lnTo>
                  <a:pt x="8767" y="1688"/>
                </a:lnTo>
                <a:lnTo>
                  <a:pt x="8804" y="1725"/>
                </a:lnTo>
                <a:lnTo>
                  <a:pt x="8877" y="1725"/>
                </a:lnTo>
                <a:lnTo>
                  <a:pt x="9097" y="1688"/>
                </a:lnTo>
                <a:lnTo>
                  <a:pt x="9281" y="1688"/>
                </a:lnTo>
                <a:lnTo>
                  <a:pt x="9501" y="1725"/>
                </a:lnTo>
                <a:lnTo>
                  <a:pt x="9684" y="1798"/>
                </a:lnTo>
                <a:lnTo>
                  <a:pt x="9867" y="1871"/>
                </a:lnTo>
                <a:lnTo>
                  <a:pt x="10014" y="2018"/>
                </a:lnTo>
                <a:lnTo>
                  <a:pt x="10161" y="2165"/>
                </a:lnTo>
                <a:lnTo>
                  <a:pt x="10271" y="2348"/>
                </a:lnTo>
                <a:lnTo>
                  <a:pt x="10418" y="2788"/>
                </a:lnTo>
                <a:lnTo>
                  <a:pt x="10528" y="2972"/>
                </a:lnTo>
                <a:lnTo>
                  <a:pt x="10638" y="3119"/>
                </a:lnTo>
                <a:lnTo>
                  <a:pt x="10528" y="3192"/>
                </a:lnTo>
                <a:lnTo>
                  <a:pt x="10308" y="3375"/>
                </a:lnTo>
                <a:lnTo>
                  <a:pt x="10088" y="3595"/>
                </a:lnTo>
                <a:lnTo>
                  <a:pt x="9904" y="3816"/>
                </a:lnTo>
                <a:lnTo>
                  <a:pt x="9794" y="4072"/>
                </a:lnTo>
                <a:lnTo>
                  <a:pt x="9721" y="4292"/>
                </a:lnTo>
                <a:lnTo>
                  <a:pt x="9684" y="4512"/>
                </a:lnTo>
                <a:lnTo>
                  <a:pt x="9721" y="4733"/>
                </a:lnTo>
                <a:lnTo>
                  <a:pt x="9757" y="4953"/>
                </a:lnTo>
                <a:lnTo>
                  <a:pt x="9867" y="5136"/>
                </a:lnTo>
                <a:lnTo>
                  <a:pt x="10014" y="5283"/>
                </a:lnTo>
                <a:lnTo>
                  <a:pt x="10198" y="5429"/>
                </a:lnTo>
                <a:lnTo>
                  <a:pt x="10418" y="5503"/>
                </a:lnTo>
                <a:lnTo>
                  <a:pt x="10638" y="5576"/>
                </a:lnTo>
                <a:lnTo>
                  <a:pt x="10895" y="5540"/>
                </a:lnTo>
                <a:lnTo>
                  <a:pt x="11151" y="5503"/>
                </a:lnTo>
                <a:lnTo>
                  <a:pt x="11371" y="5393"/>
                </a:lnTo>
                <a:lnTo>
                  <a:pt x="12032" y="5063"/>
                </a:lnTo>
                <a:lnTo>
                  <a:pt x="12692" y="4659"/>
                </a:lnTo>
                <a:lnTo>
                  <a:pt x="12729" y="4586"/>
                </a:lnTo>
                <a:lnTo>
                  <a:pt x="12765" y="4512"/>
                </a:lnTo>
                <a:lnTo>
                  <a:pt x="12765" y="4439"/>
                </a:lnTo>
                <a:lnTo>
                  <a:pt x="12729" y="4402"/>
                </a:lnTo>
                <a:lnTo>
                  <a:pt x="12692" y="4329"/>
                </a:lnTo>
                <a:lnTo>
                  <a:pt x="12619" y="4292"/>
                </a:lnTo>
                <a:lnTo>
                  <a:pt x="12472" y="4292"/>
                </a:lnTo>
                <a:lnTo>
                  <a:pt x="12032" y="4549"/>
                </a:lnTo>
                <a:lnTo>
                  <a:pt x="11591" y="4843"/>
                </a:lnTo>
                <a:lnTo>
                  <a:pt x="11371" y="4953"/>
                </a:lnTo>
                <a:lnTo>
                  <a:pt x="11151" y="5063"/>
                </a:lnTo>
                <a:lnTo>
                  <a:pt x="10895" y="5136"/>
                </a:lnTo>
                <a:lnTo>
                  <a:pt x="10528" y="5136"/>
                </a:lnTo>
                <a:lnTo>
                  <a:pt x="10418" y="5099"/>
                </a:lnTo>
                <a:lnTo>
                  <a:pt x="10308" y="5026"/>
                </a:lnTo>
                <a:lnTo>
                  <a:pt x="10234" y="4953"/>
                </a:lnTo>
                <a:lnTo>
                  <a:pt x="10161" y="4843"/>
                </a:lnTo>
                <a:lnTo>
                  <a:pt x="10124" y="4733"/>
                </a:lnTo>
                <a:lnTo>
                  <a:pt x="10088" y="4476"/>
                </a:lnTo>
                <a:lnTo>
                  <a:pt x="10124" y="4366"/>
                </a:lnTo>
                <a:lnTo>
                  <a:pt x="10161" y="4219"/>
                </a:lnTo>
                <a:lnTo>
                  <a:pt x="10271" y="3999"/>
                </a:lnTo>
                <a:lnTo>
                  <a:pt x="10454" y="3816"/>
                </a:lnTo>
                <a:lnTo>
                  <a:pt x="10674" y="3632"/>
                </a:lnTo>
                <a:lnTo>
                  <a:pt x="10968" y="3375"/>
                </a:lnTo>
                <a:lnTo>
                  <a:pt x="11225" y="3119"/>
                </a:lnTo>
                <a:lnTo>
                  <a:pt x="11335" y="2972"/>
                </a:lnTo>
                <a:lnTo>
                  <a:pt x="11408" y="2825"/>
                </a:lnTo>
                <a:lnTo>
                  <a:pt x="11408" y="2642"/>
                </a:lnTo>
                <a:lnTo>
                  <a:pt x="11408" y="2422"/>
                </a:lnTo>
                <a:lnTo>
                  <a:pt x="11335" y="2275"/>
                </a:lnTo>
                <a:lnTo>
                  <a:pt x="11261" y="2165"/>
                </a:lnTo>
                <a:lnTo>
                  <a:pt x="11078" y="1871"/>
                </a:lnTo>
                <a:lnTo>
                  <a:pt x="10895" y="1578"/>
                </a:lnTo>
                <a:lnTo>
                  <a:pt x="10821" y="1431"/>
                </a:lnTo>
                <a:lnTo>
                  <a:pt x="10821" y="1284"/>
                </a:lnTo>
                <a:lnTo>
                  <a:pt x="10895" y="1248"/>
                </a:lnTo>
                <a:lnTo>
                  <a:pt x="11298" y="1138"/>
                </a:lnTo>
                <a:lnTo>
                  <a:pt x="11702" y="1028"/>
                </a:lnTo>
                <a:lnTo>
                  <a:pt x="12142" y="954"/>
                </a:lnTo>
                <a:lnTo>
                  <a:pt x="12582" y="918"/>
                </a:lnTo>
                <a:lnTo>
                  <a:pt x="12802" y="954"/>
                </a:lnTo>
                <a:lnTo>
                  <a:pt x="13022" y="1028"/>
                </a:lnTo>
                <a:lnTo>
                  <a:pt x="13205" y="1101"/>
                </a:lnTo>
                <a:lnTo>
                  <a:pt x="13352" y="1211"/>
                </a:lnTo>
                <a:lnTo>
                  <a:pt x="13499" y="1358"/>
                </a:lnTo>
                <a:lnTo>
                  <a:pt x="13609" y="1505"/>
                </a:lnTo>
                <a:lnTo>
                  <a:pt x="13829" y="1908"/>
                </a:lnTo>
                <a:lnTo>
                  <a:pt x="14012" y="2202"/>
                </a:lnTo>
                <a:lnTo>
                  <a:pt x="13866" y="2422"/>
                </a:lnTo>
                <a:lnTo>
                  <a:pt x="13682" y="2568"/>
                </a:lnTo>
                <a:lnTo>
                  <a:pt x="13499" y="2678"/>
                </a:lnTo>
                <a:lnTo>
                  <a:pt x="13279" y="2788"/>
                </a:lnTo>
                <a:lnTo>
                  <a:pt x="12839" y="2935"/>
                </a:lnTo>
                <a:lnTo>
                  <a:pt x="12362" y="3082"/>
                </a:lnTo>
                <a:lnTo>
                  <a:pt x="11995" y="3229"/>
                </a:lnTo>
                <a:lnTo>
                  <a:pt x="11518" y="3449"/>
                </a:lnTo>
                <a:lnTo>
                  <a:pt x="11298" y="3559"/>
                </a:lnTo>
                <a:lnTo>
                  <a:pt x="11151" y="3742"/>
                </a:lnTo>
                <a:lnTo>
                  <a:pt x="11041" y="3889"/>
                </a:lnTo>
                <a:lnTo>
                  <a:pt x="11005" y="3999"/>
                </a:lnTo>
                <a:lnTo>
                  <a:pt x="11005" y="4109"/>
                </a:lnTo>
                <a:lnTo>
                  <a:pt x="11005" y="4182"/>
                </a:lnTo>
                <a:lnTo>
                  <a:pt x="11041" y="4256"/>
                </a:lnTo>
                <a:lnTo>
                  <a:pt x="11115" y="4292"/>
                </a:lnTo>
                <a:lnTo>
                  <a:pt x="11335" y="4292"/>
                </a:lnTo>
                <a:lnTo>
                  <a:pt x="11371" y="4219"/>
                </a:lnTo>
                <a:lnTo>
                  <a:pt x="11408" y="4146"/>
                </a:lnTo>
                <a:lnTo>
                  <a:pt x="11445" y="4072"/>
                </a:lnTo>
                <a:lnTo>
                  <a:pt x="11555" y="3962"/>
                </a:lnTo>
                <a:lnTo>
                  <a:pt x="11775" y="3816"/>
                </a:lnTo>
                <a:lnTo>
                  <a:pt x="12068" y="3669"/>
                </a:lnTo>
                <a:lnTo>
                  <a:pt x="12288" y="3595"/>
                </a:lnTo>
                <a:lnTo>
                  <a:pt x="12802" y="3412"/>
                </a:lnTo>
                <a:lnTo>
                  <a:pt x="13279" y="3229"/>
                </a:lnTo>
                <a:lnTo>
                  <a:pt x="13572" y="3119"/>
                </a:lnTo>
                <a:lnTo>
                  <a:pt x="13866" y="2972"/>
                </a:lnTo>
                <a:lnTo>
                  <a:pt x="14086" y="2752"/>
                </a:lnTo>
                <a:lnTo>
                  <a:pt x="14159" y="2642"/>
                </a:lnTo>
                <a:lnTo>
                  <a:pt x="14233" y="2495"/>
                </a:lnTo>
                <a:lnTo>
                  <a:pt x="14306" y="2568"/>
                </a:lnTo>
                <a:lnTo>
                  <a:pt x="14489" y="2715"/>
                </a:lnTo>
                <a:lnTo>
                  <a:pt x="14673" y="2788"/>
                </a:lnTo>
                <a:lnTo>
                  <a:pt x="14893" y="2898"/>
                </a:lnTo>
                <a:lnTo>
                  <a:pt x="15076" y="3009"/>
                </a:lnTo>
                <a:lnTo>
                  <a:pt x="15296" y="3192"/>
                </a:lnTo>
                <a:lnTo>
                  <a:pt x="15480" y="3449"/>
                </a:lnTo>
                <a:lnTo>
                  <a:pt x="15626" y="3705"/>
                </a:lnTo>
                <a:lnTo>
                  <a:pt x="15700" y="3999"/>
                </a:lnTo>
                <a:lnTo>
                  <a:pt x="15480" y="4366"/>
                </a:lnTo>
                <a:lnTo>
                  <a:pt x="15370" y="4549"/>
                </a:lnTo>
                <a:lnTo>
                  <a:pt x="15186" y="4696"/>
                </a:lnTo>
                <a:lnTo>
                  <a:pt x="14966" y="4879"/>
                </a:lnTo>
                <a:lnTo>
                  <a:pt x="14709" y="5063"/>
                </a:lnTo>
                <a:lnTo>
                  <a:pt x="14416" y="5173"/>
                </a:lnTo>
                <a:lnTo>
                  <a:pt x="14123" y="5283"/>
                </a:lnTo>
                <a:lnTo>
                  <a:pt x="13572" y="5429"/>
                </a:lnTo>
                <a:lnTo>
                  <a:pt x="13022" y="5613"/>
                </a:lnTo>
                <a:lnTo>
                  <a:pt x="12765" y="5723"/>
                </a:lnTo>
                <a:lnTo>
                  <a:pt x="12509" y="5870"/>
                </a:lnTo>
                <a:lnTo>
                  <a:pt x="12288" y="6016"/>
                </a:lnTo>
                <a:lnTo>
                  <a:pt x="12105" y="6236"/>
                </a:lnTo>
                <a:lnTo>
                  <a:pt x="11958" y="6420"/>
                </a:lnTo>
                <a:lnTo>
                  <a:pt x="11922" y="6640"/>
                </a:lnTo>
                <a:lnTo>
                  <a:pt x="11922" y="6823"/>
                </a:lnTo>
                <a:lnTo>
                  <a:pt x="11958" y="7007"/>
                </a:lnTo>
                <a:lnTo>
                  <a:pt x="12032" y="7154"/>
                </a:lnTo>
                <a:lnTo>
                  <a:pt x="12178" y="7300"/>
                </a:lnTo>
                <a:lnTo>
                  <a:pt x="12325" y="7410"/>
                </a:lnTo>
                <a:lnTo>
                  <a:pt x="12545" y="7520"/>
                </a:lnTo>
                <a:lnTo>
                  <a:pt x="12765" y="7557"/>
                </a:lnTo>
                <a:lnTo>
                  <a:pt x="12985" y="7557"/>
                </a:lnTo>
                <a:lnTo>
                  <a:pt x="13205" y="7520"/>
                </a:lnTo>
                <a:lnTo>
                  <a:pt x="13426" y="7484"/>
                </a:lnTo>
                <a:lnTo>
                  <a:pt x="13682" y="7410"/>
                </a:lnTo>
                <a:lnTo>
                  <a:pt x="13976" y="7300"/>
                </a:lnTo>
                <a:lnTo>
                  <a:pt x="14196" y="7154"/>
                </a:lnTo>
                <a:lnTo>
                  <a:pt x="14306" y="7043"/>
                </a:lnTo>
                <a:lnTo>
                  <a:pt x="14343" y="6970"/>
                </a:lnTo>
                <a:lnTo>
                  <a:pt x="14379" y="6823"/>
                </a:lnTo>
                <a:lnTo>
                  <a:pt x="14343" y="6787"/>
                </a:lnTo>
                <a:lnTo>
                  <a:pt x="14269" y="6750"/>
                </a:lnTo>
                <a:lnTo>
                  <a:pt x="14086" y="6750"/>
                </a:lnTo>
                <a:lnTo>
                  <a:pt x="13902" y="6823"/>
                </a:lnTo>
                <a:lnTo>
                  <a:pt x="13536" y="6970"/>
                </a:lnTo>
                <a:lnTo>
                  <a:pt x="13316" y="7043"/>
                </a:lnTo>
                <a:lnTo>
                  <a:pt x="13095" y="7080"/>
                </a:lnTo>
                <a:lnTo>
                  <a:pt x="12655" y="7080"/>
                </a:lnTo>
                <a:lnTo>
                  <a:pt x="12509" y="7007"/>
                </a:lnTo>
                <a:lnTo>
                  <a:pt x="12435" y="6933"/>
                </a:lnTo>
                <a:lnTo>
                  <a:pt x="12362" y="6823"/>
                </a:lnTo>
                <a:lnTo>
                  <a:pt x="12362" y="6713"/>
                </a:lnTo>
                <a:lnTo>
                  <a:pt x="12398" y="6603"/>
                </a:lnTo>
                <a:lnTo>
                  <a:pt x="12472" y="6493"/>
                </a:lnTo>
                <a:lnTo>
                  <a:pt x="12655" y="6310"/>
                </a:lnTo>
                <a:lnTo>
                  <a:pt x="12875" y="6163"/>
                </a:lnTo>
                <a:lnTo>
                  <a:pt x="13132" y="6053"/>
                </a:lnTo>
                <a:lnTo>
                  <a:pt x="13609" y="5906"/>
                </a:lnTo>
                <a:lnTo>
                  <a:pt x="14453" y="5613"/>
                </a:lnTo>
                <a:lnTo>
                  <a:pt x="14893" y="5429"/>
                </a:lnTo>
                <a:lnTo>
                  <a:pt x="15076" y="5319"/>
                </a:lnTo>
                <a:lnTo>
                  <a:pt x="15260" y="5173"/>
                </a:lnTo>
                <a:lnTo>
                  <a:pt x="15516" y="4953"/>
                </a:lnTo>
                <a:lnTo>
                  <a:pt x="15736" y="4659"/>
                </a:lnTo>
                <a:lnTo>
                  <a:pt x="15736" y="4696"/>
                </a:lnTo>
                <a:lnTo>
                  <a:pt x="15700" y="4806"/>
                </a:lnTo>
                <a:lnTo>
                  <a:pt x="15773" y="4916"/>
                </a:lnTo>
                <a:lnTo>
                  <a:pt x="15847" y="4989"/>
                </a:lnTo>
                <a:lnTo>
                  <a:pt x="15957" y="5026"/>
                </a:lnTo>
                <a:lnTo>
                  <a:pt x="16103" y="5063"/>
                </a:lnTo>
                <a:lnTo>
                  <a:pt x="16177" y="5099"/>
                </a:lnTo>
                <a:lnTo>
                  <a:pt x="16250" y="5209"/>
                </a:lnTo>
                <a:lnTo>
                  <a:pt x="16323" y="5356"/>
                </a:lnTo>
                <a:lnTo>
                  <a:pt x="16140" y="5393"/>
                </a:lnTo>
                <a:lnTo>
                  <a:pt x="15920" y="5466"/>
                </a:lnTo>
                <a:lnTo>
                  <a:pt x="15553" y="5650"/>
                </a:lnTo>
                <a:lnTo>
                  <a:pt x="15003" y="5833"/>
                </a:lnTo>
                <a:lnTo>
                  <a:pt x="14783" y="5906"/>
                </a:lnTo>
                <a:lnTo>
                  <a:pt x="14709" y="5980"/>
                </a:lnTo>
                <a:lnTo>
                  <a:pt x="14636" y="6090"/>
                </a:lnTo>
                <a:lnTo>
                  <a:pt x="14599" y="6163"/>
                </a:lnTo>
                <a:lnTo>
                  <a:pt x="14673" y="6273"/>
                </a:lnTo>
                <a:lnTo>
                  <a:pt x="14783" y="6310"/>
                </a:lnTo>
                <a:lnTo>
                  <a:pt x="14893" y="6310"/>
                </a:lnTo>
                <a:lnTo>
                  <a:pt x="15150" y="6273"/>
                </a:lnTo>
                <a:lnTo>
                  <a:pt x="15406" y="6163"/>
                </a:lnTo>
                <a:lnTo>
                  <a:pt x="15626" y="6053"/>
                </a:lnTo>
                <a:lnTo>
                  <a:pt x="16030" y="5870"/>
                </a:lnTo>
                <a:lnTo>
                  <a:pt x="16213" y="5723"/>
                </a:lnTo>
                <a:lnTo>
                  <a:pt x="16397" y="5576"/>
                </a:lnTo>
                <a:lnTo>
                  <a:pt x="16397" y="5833"/>
                </a:lnTo>
                <a:lnTo>
                  <a:pt x="16397" y="6090"/>
                </a:lnTo>
                <a:lnTo>
                  <a:pt x="16397" y="6493"/>
                </a:lnTo>
                <a:lnTo>
                  <a:pt x="16397" y="6567"/>
                </a:lnTo>
                <a:lnTo>
                  <a:pt x="16323" y="6603"/>
                </a:lnTo>
                <a:lnTo>
                  <a:pt x="16177" y="6933"/>
                </a:lnTo>
                <a:lnTo>
                  <a:pt x="16067" y="7264"/>
                </a:lnTo>
                <a:lnTo>
                  <a:pt x="15076" y="7264"/>
                </a:lnTo>
                <a:lnTo>
                  <a:pt x="14783" y="7300"/>
                </a:lnTo>
                <a:lnTo>
                  <a:pt x="14526" y="7410"/>
                </a:lnTo>
                <a:lnTo>
                  <a:pt x="14343" y="7594"/>
                </a:lnTo>
                <a:lnTo>
                  <a:pt x="14196" y="7814"/>
                </a:lnTo>
                <a:lnTo>
                  <a:pt x="14086" y="8034"/>
                </a:lnTo>
                <a:lnTo>
                  <a:pt x="14049" y="8181"/>
                </a:lnTo>
                <a:lnTo>
                  <a:pt x="14012" y="8327"/>
                </a:lnTo>
                <a:lnTo>
                  <a:pt x="14049" y="8584"/>
                </a:lnTo>
                <a:lnTo>
                  <a:pt x="14159" y="8841"/>
                </a:lnTo>
                <a:lnTo>
                  <a:pt x="14306" y="9098"/>
                </a:lnTo>
                <a:lnTo>
                  <a:pt x="14489" y="9318"/>
                </a:lnTo>
                <a:lnTo>
                  <a:pt x="14673" y="9538"/>
                </a:lnTo>
                <a:lnTo>
                  <a:pt x="14856" y="9758"/>
                </a:lnTo>
                <a:lnTo>
                  <a:pt x="15003" y="9831"/>
                </a:lnTo>
                <a:lnTo>
                  <a:pt x="15150" y="9868"/>
                </a:lnTo>
                <a:lnTo>
                  <a:pt x="15223" y="9831"/>
                </a:lnTo>
                <a:lnTo>
                  <a:pt x="15260" y="9758"/>
                </a:lnTo>
                <a:lnTo>
                  <a:pt x="15260" y="9685"/>
                </a:lnTo>
                <a:lnTo>
                  <a:pt x="15260" y="9574"/>
                </a:lnTo>
                <a:lnTo>
                  <a:pt x="15150" y="9428"/>
                </a:lnTo>
                <a:lnTo>
                  <a:pt x="14893" y="9134"/>
                </a:lnTo>
                <a:lnTo>
                  <a:pt x="14709" y="8951"/>
                </a:lnTo>
                <a:lnTo>
                  <a:pt x="14563" y="8731"/>
                </a:lnTo>
                <a:lnTo>
                  <a:pt x="14489" y="8511"/>
                </a:lnTo>
                <a:lnTo>
                  <a:pt x="14453" y="8364"/>
                </a:lnTo>
                <a:lnTo>
                  <a:pt x="14453" y="8254"/>
                </a:lnTo>
                <a:lnTo>
                  <a:pt x="14489" y="8107"/>
                </a:lnTo>
                <a:lnTo>
                  <a:pt x="14563" y="7997"/>
                </a:lnTo>
                <a:lnTo>
                  <a:pt x="14673" y="7850"/>
                </a:lnTo>
                <a:lnTo>
                  <a:pt x="14893" y="7740"/>
                </a:lnTo>
                <a:lnTo>
                  <a:pt x="15113" y="7667"/>
                </a:lnTo>
                <a:lnTo>
                  <a:pt x="15333" y="7630"/>
                </a:lnTo>
                <a:lnTo>
                  <a:pt x="16103" y="7630"/>
                </a:lnTo>
                <a:lnTo>
                  <a:pt x="15993" y="7850"/>
                </a:lnTo>
                <a:lnTo>
                  <a:pt x="15957" y="7961"/>
                </a:lnTo>
                <a:lnTo>
                  <a:pt x="15993" y="8107"/>
                </a:lnTo>
                <a:lnTo>
                  <a:pt x="16030" y="8327"/>
                </a:lnTo>
                <a:lnTo>
                  <a:pt x="16030" y="8584"/>
                </a:lnTo>
                <a:lnTo>
                  <a:pt x="16030" y="8804"/>
                </a:lnTo>
                <a:lnTo>
                  <a:pt x="15993" y="9024"/>
                </a:lnTo>
                <a:lnTo>
                  <a:pt x="15920" y="8841"/>
                </a:lnTo>
                <a:lnTo>
                  <a:pt x="15847" y="8694"/>
                </a:lnTo>
                <a:lnTo>
                  <a:pt x="15736" y="8511"/>
                </a:lnTo>
                <a:lnTo>
                  <a:pt x="15590" y="8364"/>
                </a:lnTo>
                <a:lnTo>
                  <a:pt x="15516" y="8327"/>
                </a:lnTo>
                <a:lnTo>
                  <a:pt x="15370" y="8327"/>
                </a:lnTo>
                <a:lnTo>
                  <a:pt x="15296" y="8364"/>
                </a:lnTo>
                <a:lnTo>
                  <a:pt x="15260" y="8437"/>
                </a:lnTo>
                <a:lnTo>
                  <a:pt x="15260" y="8511"/>
                </a:lnTo>
                <a:lnTo>
                  <a:pt x="15260" y="8584"/>
                </a:lnTo>
                <a:lnTo>
                  <a:pt x="15296" y="8657"/>
                </a:lnTo>
                <a:lnTo>
                  <a:pt x="15480" y="8914"/>
                </a:lnTo>
                <a:lnTo>
                  <a:pt x="15590" y="9171"/>
                </a:lnTo>
                <a:lnTo>
                  <a:pt x="15626" y="9464"/>
                </a:lnTo>
                <a:lnTo>
                  <a:pt x="15590" y="9795"/>
                </a:lnTo>
                <a:lnTo>
                  <a:pt x="15590" y="9868"/>
                </a:lnTo>
                <a:lnTo>
                  <a:pt x="15626" y="9978"/>
                </a:lnTo>
                <a:lnTo>
                  <a:pt x="15370" y="10308"/>
                </a:lnTo>
                <a:lnTo>
                  <a:pt x="15040" y="10638"/>
                </a:lnTo>
                <a:lnTo>
                  <a:pt x="14893" y="10748"/>
                </a:lnTo>
                <a:lnTo>
                  <a:pt x="14673" y="10895"/>
                </a:lnTo>
                <a:lnTo>
                  <a:pt x="14269" y="11042"/>
                </a:lnTo>
                <a:lnTo>
                  <a:pt x="14306" y="10968"/>
                </a:lnTo>
                <a:lnTo>
                  <a:pt x="14343" y="10638"/>
                </a:lnTo>
                <a:lnTo>
                  <a:pt x="14306" y="10345"/>
                </a:lnTo>
                <a:lnTo>
                  <a:pt x="14233" y="10015"/>
                </a:lnTo>
                <a:lnTo>
                  <a:pt x="14086" y="9721"/>
                </a:lnTo>
                <a:lnTo>
                  <a:pt x="13902" y="9428"/>
                </a:lnTo>
                <a:lnTo>
                  <a:pt x="13682" y="9171"/>
                </a:lnTo>
                <a:lnTo>
                  <a:pt x="13499" y="9024"/>
                </a:lnTo>
                <a:lnTo>
                  <a:pt x="13426" y="8914"/>
                </a:lnTo>
                <a:lnTo>
                  <a:pt x="13352" y="8841"/>
                </a:lnTo>
                <a:lnTo>
                  <a:pt x="13169" y="8841"/>
                </a:lnTo>
                <a:lnTo>
                  <a:pt x="12839" y="8694"/>
                </a:lnTo>
                <a:lnTo>
                  <a:pt x="12875" y="8584"/>
                </a:lnTo>
                <a:lnTo>
                  <a:pt x="12875" y="8437"/>
                </a:lnTo>
                <a:lnTo>
                  <a:pt x="12875" y="8364"/>
                </a:lnTo>
                <a:lnTo>
                  <a:pt x="12839" y="8327"/>
                </a:lnTo>
                <a:lnTo>
                  <a:pt x="12765" y="8291"/>
                </a:lnTo>
                <a:lnTo>
                  <a:pt x="12655" y="8291"/>
                </a:lnTo>
                <a:lnTo>
                  <a:pt x="12582" y="8327"/>
                </a:lnTo>
                <a:lnTo>
                  <a:pt x="12545" y="8401"/>
                </a:lnTo>
                <a:lnTo>
                  <a:pt x="12472" y="8584"/>
                </a:lnTo>
                <a:lnTo>
                  <a:pt x="12252" y="8547"/>
                </a:lnTo>
                <a:lnTo>
                  <a:pt x="12032" y="8584"/>
                </a:lnTo>
                <a:lnTo>
                  <a:pt x="11812" y="8621"/>
                </a:lnTo>
                <a:lnTo>
                  <a:pt x="11628" y="8694"/>
                </a:lnTo>
                <a:lnTo>
                  <a:pt x="11555" y="8584"/>
                </a:lnTo>
                <a:lnTo>
                  <a:pt x="11445" y="8511"/>
                </a:lnTo>
                <a:lnTo>
                  <a:pt x="11261" y="8511"/>
                </a:lnTo>
                <a:lnTo>
                  <a:pt x="11188" y="8584"/>
                </a:lnTo>
                <a:lnTo>
                  <a:pt x="11115" y="8657"/>
                </a:lnTo>
                <a:lnTo>
                  <a:pt x="11041" y="8731"/>
                </a:lnTo>
                <a:lnTo>
                  <a:pt x="10895" y="8914"/>
                </a:lnTo>
                <a:lnTo>
                  <a:pt x="10748" y="9061"/>
                </a:lnTo>
                <a:lnTo>
                  <a:pt x="10454" y="9208"/>
                </a:lnTo>
                <a:lnTo>
                  <a:pt x="10124" y="9318"/>
                </a:lnTo>
                <a:lnTo>
                  <a:pt x="9794" y="9391"/>
                </a:lnTo>
                <a:lnTo>
                  <a:pt x="9464" y="9428"/>
                </a:lnTo>
                <a:lnTo>
                  <a:pt x="8767" y="9428"/>
                </a:lnTo>
                <a:lnTo>
                  <a:pt x="8327" y="9354"/>
                </a:lnTo>
                <a:lnTo>
                  <a:pt x="8180" y="9318"/>
                </a:lnTo>
                <a:lnTo>
                  <a:pt x="8143" y="9318"/>
                </a:lnTo>
                <a:lnTo>
                  <a:pt x="8143" y="9281"/>
                </a:lnTo>
                <a:lnTo>
                  <a:pt x="8143" y="9134"/>
                </a:lnTo>
                <a:lnTo>
                  <a:pt x="8033" y="9024"/>
                </a:lnTo>
                <a:lnTo>
                  <a:pt x="8290" y="8621"/>
                </a:lnTo>
                <a:lnTo>
                  <a:pt x="8547" y="8181"/>
                </a:lnTo>
                <a:lnTo>
                  <a:pt x="8767" y="7924"/>
                </a:lnTo>
                <a:lnTo>
                  <a:pt x="8987" y="7630"/>
                </a:lnTo>
                <a:lnTo>
                  <a:pt x="9244" y="7410"/>
                </a:lnTo>
                <a:lnTo>
                  <a:pt x="9501" y="7154"/>
                </a:lnTo>
                <a:lnTo>
                  <a:pt x="9794" y="6970"/>
                </a:lnTo>
                <a:lnTo>
                  <a:pt x="10088" y="6787"/>
                </a:lnTo>
                <a:lnTo>
                  <a:pt x="10234" y="6713"/>
                </a:lnTo>
                <a:lnTo>
                  <a:pt x="10418" y="6713"/>
                </a:lnTo>
                <a:lnTo>
                  <a:pt x="10491" y="6750"/>
                </a:lnTo>
                <a:lnTo>
                  <a:pt x="10528" y="6823"/>
                </a:lnTo>
                <a:lnTo>
                  <a:pt x="10528" y="6897"/>
                </a:lnTo>
                <a:lnTo>
                  <a:pt x="10528" y="7043"/>
                </a:lnTo>
                <a:lnTo>
                  <a:pt x="10454" y="7154"/>
                </a:lnTo>
                <a:lnTo>
                  <a:pt x="10308" y="7374"/>
                </a:lnTo>
                <a:lnTo>
                  <a:pt x="10051" y="7667"/>
                </a:lnTo>
                <a:lnTo>
                  <a:pt x="9757" y="7961"/>
                </a:lnTo>
                <a:lnTo>
                  <a:pt x="9501" y="8291"/>
                </a:lnTo>
                <a:lnTo>
                  <a:pt x="9281" y="8657"/>
                </a:lnTo>
                <a:lnTo>
                  <a:pt x="9281" y="8731"/>
                </a:lnTo>
                <a:lnTo>
                  <a:pt x="9317" y="8841"/>
                </a:lnTo>
                <a:lnTo>
                  <a:pt x="9391" y="8878"/>
                </a:lnTo>
                <a:lnTo>
                  <a:pt x="9501" y="8878"/>
                </a:lnTo>
                <a:lnTo>
                  <a:pt x="9721" y="8694"/>
                </a:lnTo>
                <a:lnTo>
                  <a:pt x="9941" y="8474"/>
                </a:lnTo>
                <a:lnTo>
                  <a:pt x="10271" y="7997"/>
                </a:lnTo>
                <a:lnTo>
                  <a:pt x="10601" y="7630"/>
                </a:lnTo>
                <a:lnTo>
                  <a:pt x="10748" y="7447"/>
                </a:lnTo>
                <a:lnTo>
                  <a:pt x="10858" y="7227"/>
                </a:lnTo>
                <a:lnTo>
                  <a:pt x="10895" y="7043"/>
                </a:lnTo>
                <a:lnTo>
                  <a:pt x="10895" y="6860"/>
                </a:lnTo>
                <a:lnTo>
                  <a:pt x="10858" y="6677"/>
                </a:lnTo>
                <a:lnTo>
                  <a:pt x="10784" y="6530"/>
                </a:lnTo>
                <a:lnTo>
                  <a:pt x="10674" y="6383"/>
                </a:lnTo>
                <a:lnTo>
                  <a:pt x="10491" y="6310"/>
                </a:lnTo>
                <a:lnTo>
                  <a:pt x="10344" y="6310"/>
                </a:lnTo>
                <a:lnTo>
                  <a:pt x="10124" y="6347"/>
                </a:lnTo>
                <a:lnTo>
                  <a:pt x="9904" y="6420"/>
                </a:lnTo>
                <a:lnTo>
                  <a:pt x="9684" y="6567"/>
                </a:lnTo>
                <a:lnTo>
                  <a:pt x="9281" y="6860"/>
                </a:lnTo>
                <a:lnTo>
                  <a:pt x="8914" y="7190"/>
                </a:lnTo>
                <a:lnTo>
                  <a:pt x="8584" y="7557"/>
                </a:lnTo>
                <a:lnTo>
                  <a:pt x="8290" y="7887"/>
                </a:lnTo>
                <a:lnTo>
                  <a:pt x="8033" y="8254"/>
                </a:lnTo>
                <a:lnTo>
                  <a:pt x="7850" y="8657"/>
                </a:lnTo>
                <a:lnTo>
                  <a:pt x="7777" y="8878"/>
                </a:lnTo>
                <a:lnTo>
                  <a:pt x="7740" y="9098"/>
                </a:lnTo>
                <a:lnTo>
                  <a:pt x="7703" y="9098"/>
                </a:lnTo>
                <a:lnTo>
                  <a:pt x="7667" y="9171"/>
                </a:lnTo>
                <a:lnTo>
                  <a:pt x="7556" y="9208"/>
                </a:lnTo>
                <a:lnTo>
                  <a:pt x="7300" y="9208"/>
                </a:lnTo>
                <a:lnTo>
                  <a:pt x="6823" y="9098"/>
                </a:lnTo>
                <a:lnTo>
                  <a:pt x="6236" y="9098"/>
                </a:lnTo>
                <a:lnTo>
                  <a:pt x="5686" y="9171"/>
                </a:lnTo>
                <a:lnTo>
                  <a:pt x="5612" y="9171"/>
                </a:lnTo>
                <a:lnTo>
                  <a:pt x="5612" y="8988"/>
                </a:lnTo>
                <a:lnTo>
                  <a:pt x="5612" y="8804"/>
                </a:lnTo>
                <a:lnTo>
                  <a:pt x="5686" y="8657"/>
                </a:lnTo>
                <a:lnTo>
                  <a:pt x="5759" y="8511"/>
                </a:lnTo>
                <a:lnTo>
                  <a:pt x="5869" y="8364"/>
                </a:lnTo>
                <a:lnTo>
                  <a:pt x="6016" y="8291"/>
                </a:lnTo>
                <a:lnTo>
                  <a:pt x="6163" y="8181"/>
                </a:lnTo>
                <a:lnTo>
                  <a:pt x="6383" y="8144"/>
                </a:lnTo>
                <a:lnTo>
                  <a:pt x="6749" y="8034"/>
                </a:lnTo>
                <a:lnTo>
                  <a:pt x="7080" y="7924"/>
                </a:lnTo>
                <a:lnTo>
                  <a:pt x="7410" y="7777"/>
                </a:lnTo>
                <a:lnTo>
                  <a:pt x="7703" y="7594"/>
                </a:lnTo>
                <a:lnTo>
                  <a:pt x="7960" y="7374"/>
                </a:lnTo>
                <a:lnTo>
                  <a:pt x="8217" y="7154"/>
                </a:lnTo>
                <a:lnTo>
                  <a:pt x="8437" y="6897"/>
                </a:lnTo>
                <a:lnTo>
                  <a:pt x="8620" y="6603"/>
                </a:lnTo>
                <a:lnTo>
                  <a:pt x="8767" y="6383"/>
                </a:lnTo>
                <a:lnTo>
                  <a:pt x="8914" y="6090"/>
                </a:lnTo>
                <a:lnTo>
                  <a:pt x="8950" y="5943"/>
                </a:lnTo>
                <a:lnTo>
                  <a:pt x="8987" y="5796"/>
                </a:lnTo>
                <a:lnTo>
                  <a:pt x="8950" y="5650"/>
                </a:lnTo>
                <a:lnTo>
                  <a:pt x="8914" y="5540"/>
                </a:lnTo>
                <a:lnTo>
                  <a:pt x="8804" y="5540"/>
                </a:lnTo>
                <a:lnTo>
                  <a:pt x="8694" y="5576"/>
                </a:lnTo>
                <a:lnTo>
                  <a:pt x="8620" y="5686"/>
                </a:lnTo>
                <a:lnTo>
                  <a:pt x="8510" y="5943"/>
                </a:lnTo>
                <a:lnTo>
                  <a:pt x="8327" y="6310"/>
                </a:lnTo>
                <a:lnTo>
                  <a:pt x="8107" y="6677"/>
                </a:lnTo>
                <a:lnTo>
                  <a:pt x="7813" y="7007"/>
                </a:lnTo>
                <a:lnTo>
                  <a:pt x="7483" y="7264"/>
                </a:lnTo>
                <a:lnTo>
                  <a:pt x="7116" y="7484"/>
                </a:lnTo>
                <a:lnTo>
                  <a:pt x="6713" y="7667"/>
                </a:lnTo>
                <a:lnTo>
                  <a:pt x="6346" y="7777"/>
                </a:lnTo>
                <a:lnTo>
                  <a:pt x="6016" y="7887"/>
                </a:lnTo>
                <a:lnTo>
                  <a:pt x="5832" y="7924"/>
                </a:lnTo>
                <a:lnTo>
                  <a:pt x="5686" y="8034"/>
                </a:lnTo>
                <a:lnTo>
                  <a:pt x="5539" y="8144"/>
                </a:lnTo>
                <a:lnTo>
                  <a:pt x="5429" y="8291"/>
                </a:lnTo>
                <a:lnTo>
                  <a:pt x="5282" y="8511"/>
                </a:lnTo>
                <a:lnTo>
                  <a:pt x="5209" y="8768"/>
                </a:lnTo>
                <a:lnTo>
                  <a:pt x="5209" y="9024"/>
                </a:lnTo>
                <a:lnTo>
                  <a:pt x="5282" y="9281"/>
                </a:lnTo>
                <a:lnTo>
                  <a:pt x="4915" y="9391"/>
                </a:lnTo>
                <a:lnTo>
                  <a:pt x="4512" y="9501"/>
                </a:lnTo>
                <a:lnTo>
                  <a:pt x="4365" y="9501"/>
                </a:lnTo>
                <a:lnTo>
                  <a:pt x="4218" y="9464"/>
                </a:lnTo>
                <a:lnTo>
                  <a:pt x="4072" y="9428"/>
                </a:lnTo>
                <a:lnTo>
                  <a:pt x="3962" y="9354"/>
                </a:lnTo>
                <a:lnTo>
                  <a:pt x="3852" y="9244"/>
                </a:lnTo>
                <a:lnTo>
                  <a:pt x="3778" y="9134"/>
                </a:lnTo>
                <a:lnTo>
                  <a:pt x="3742" y="9024"/>
                </a:lnTo>
                <a:lnTo>
                  <a:pt x="3778" y="8841"/>
                </a:lnTo>
                <a:lnTo>
                  <a:pt x="3815" y="8768"/>
                </a:lnTo>
                <a:lnTo>
                  <a:pt x="3778" y="8694"/>
                </a:lnTo>
                <a:lnTo>
                  <a:pt x="3888" y="8547"/>
                </a:lnTo>
                <a:lnTo>
                  <a:pt x="3962" y="8401"/>
                </a:lnTo>
                <a:lnTo>
                  <a:pt x="4108" y="8107"/>
                </a:lnTo>
                <a:lnTo>
                  <a:pt x="4255" y="7850"/>
                </a:lnTo>
                <a:lnTo>
                  <a:pt x="4439" y="7520"/>
                </a:lnTo>
                <a:lnTo>
                  <a:pt x="4475" y="7374"/>
                </a:lnTo>
                <a:lnTo>
                  <a:pt x="4512" y="7227"/>
                </a:lnTo>
                <a:lnTo>
                  <a:pt x="4475" y="7043"/>
                </a:lnTo>
                <a:lnTo>
                  <a:pt x="4439" y="6897"/>
                </a:lnTo>
                <a:lnTo>
                  <a:pt x="4328" y="6823"/>
                </a:lnTo>
                <a:lnTo>
                  <a:pt x="4218" y="6750"/>
                </a:lnTo>
                <a:lnTo>
                  <a:pt x="4108" y="6713"/>
                </a:lnTo>
                <a:lnTo>
                  <a:pt x="3962" y="6713"/>
                </a:lnTo>
                <a:lnTo>
                  <a:pt x="3705" y="6750"/>
                </a:lnTo>
                <a:lnTo>
                  <a:pt x="3485" y="6823"/>
                </a:lnTo>
                <a:lnTo>
                  <a:pt x="3191" y="7007"/>
                </a:lnTo>
                <a:lnTo>
                  <a:pt x="2935" y="7227"/>
                </a:lnTo>
                <a:lnTo>
                  <a:pt x="2751" y="7447"/>
                </a:lnTo>
                <a:lnTo>
                  <a:pt x="2568" y="7667"/>
                </a:lnTo>
                <a:lnTo>
                  <a:pt x="2494" y="7667"/>
                </a:lnTo>
                <a:lnTo>
                  <a:pt x="2421" y="7704"/>
                </a:lnTo>
                <a:lnTo>
                  <a:pt x="2348" y="7850"/>
                </a:lnTo>
                <a:lnTo>
                  <a:pt x="2348" y="7887"/>
                </a:lnTo>
                <a:lnTo>
                  <a:pt x="2348" y="7961"/>
                </a:lnTo>
                <a:lnTo>
                  <a:pt x="2384" y="8034"/>
                </a:lnTo>
                <a:lnTo>
                  <a:pt x="2458" y="8071"/>
                </a:lnTo>
                <a:lnTo>
                  <a:pt x="2568" y="8107"/>
                </a:lnTo>
                <a:lnTo>
                  <a:pt x="2678" y="8107"/>
                </a:lnTo>
                <a:lnTo>
                  <a:pt x="2788" y="8071"/>
                </a:lnTo>
                <a:lnTo>
                  <a:pt x="2861" y="7997"/>
                </a:lnTo>
                <a:lnTo>
                  <a:pt x="3191" y="7630"/>
                </a:lnTo>
                <a:lnTo>
                  <a:pt x="3338" y="7447"/>
                </a:lnTo>
                <a:lnTo>
                  <a:pt x="3521" y="7300"/>
                </a:lnTo>
                <a:lnTo>
                  <a:pt x="3742" y="7227"/>
                </a:lnTo>
                <a:lnTo>
                  <a:pt x="3962" y="7154"/>
                </a:lnTo>
                <a:lnTo>
                  <a:pt x="4035" y="7154"/>
                </a:lnTo>
                <a:lnTo>
                  <a:pt x="4035" y="7190"/>
                </a:lnTo>
                <a:lnTo>
                  <a:pt x="4035" y="7300"/>
                </a:lnTo>
                <a:lnTo>
                  <a:pt x="3925" y="7557"/>
                </a:lnTo>
                <a:lnTo>
                  <a:pt x="3668" y="8034"/>
                </a:lnTo>
                <a:lnTo>
                  <a:pt x="3558" y="8327"/>
                </a:lnTo>
                <a:lnTo>
                  <a:pt x="3485" y="8474"/>
                </a:lnTo>
                <a:lnTo>
                  <a:pt x="3411" y="8547"/>
                </a:lnTo>
                <a:lnTo>
                  <a:pt x="3301" y="8621"/>
                </a:lnTo>
                <a:lnTo>
                  <a:pt x="3301" y="8657"/>
                </a:lnTo>
                <a:lnTo>
                  <a:pt x="3265" y="8694"/>
                </a:lnTo>
                <a:lnTo>
                  <a:pt x="3118" y="8804"/>
                </a:lnTo>
                <a:lnTo>
                  <a:pt x="2935" y="8841"/>
                </a:lnTo>
                <a:lnTo>
                  <a:pt x="2751" y="8878"/>
                </a:lnTo>
                <a:lnTo>
                  <a:pt x="2531" y="8878"/>
                </a:lnTo>
                <a:lnTo>
                  <a:pt x="2348" y="8841"/>
                </a:lnTo>
                <a:lnTo>
                  <a:pt x="2164" y="8768"/>
                </a:lnTo>
                <a:lnTo>
                  <a:pt x="2018" y="8694"/>
                </a:lnTo>
                <a:lnTo>
                  <a:pt x="1871" y="8584"/>
                </a:lnTo>
                <a:lnTo>
                  <a:pt x="1724" y="8437"/>
                </a:lnTo>
                <a:lnTo>
                  <a:pt x="1651" y="8291"/>
                </a:lnTo>
                <a:lnTo>
                  <a:pt x="1577" y="8144"/>
                </a:lnTo>
                <a:lnTo>
                  <a:pt x="1504" y="7961"/>
                </a:lnTo>
                <a:lnTo>
                  <a:pt x="1504" y="7777"/>
                </a:lnTo>
                <a:lnTo>
                  <a:pt x="1504" y="7594"/>
                </a:lnTo>
                <a:lnTo>
                  <a:pt x="1504" y="7447"/>
                </a:lnTo>
                <a:lnTo>
                  <a:pt x="1577" y="7264"/>
                </a:lnTo>
                <a:lnTo>
                  <a:pt x="1614" y="7154"/>
                </a:lnTo>
                <a:lnTo>
                  <a:pt x="1651" y="7043"/>
                </a:lnTo>
                <a:lnTo>
                  <a:pt x="1614" y="6970"/>
                </a:lnTo>
                <a:lnTo>
                  <a:pt x="1687" y="6970"/>
                </a:lnTo>
                <a:lnTo>
                  <a:pt x="1944" y="6860"/>
                </a:lnTo>
                <a:lnTo>
                  <a:pt x="2201" y="6787"/>
                </a:lnTo>
                <a:lnTo>
                  <a:pt x="2788" y="6493"/>
                </a:lnTo>
                <a:lnTo>
                  <a:pt x="3375" y="6163"/>
                </a:lnTo>
                <a:lnTo>
                  <a:pt x="3815" y="5870"/>
                </a:lnTo>
                <a:lnTo>
                  <a:pt x="3998" y="5686"/>
                </a:lnTo>
                <a:lnTo>
                  <a:pt x="4145" y="5503"/>
                </a:lnTo>
                <a:lnTo>
                  <a:pt x="4292" y="5283"/>
                </a:lnTo>
                <a:lnTo>
                  <a:pt x="4402" y="5099"/>
                </a:lnTo>
                <a:lnTo>
                  <a:pt x="4475" y="4843"/>
                </a:lnTo>
                <a:lnTo>
                  <a:pt x="4512" y="4586"/>
                </a:lnTo>
                <a:lnTo>
                  <a:pt x="4512" y="4402"/>
                </a:lnTo>
                <a:lnTo>
                  <a:pt x="4475" y="4182"/>
                </a:lnTo>
                <a:lnTo>
                  <a:pt x="4365" y="3999"/>
                </a:lnTo>
                <a:lnTo>
                  <a:pt x="4292" y="3926"/>
                </a:lnTo>
                <a:lnTo>
                  <a:pt x="4218" y="3889"/>
                </a:lnTo>
                <a:lnTo>
                  <a:pt x="3962" y="3816"/>
                </a:lnTo>
                <a:lnTo>
                  <a:pt x="3742" y="3779"/>
                </a:lnTo>
                <a:lnTo>
                  <a:pt x="3485" y="3816"/>
                </a:lnTo>
                <a:lnTo>
                  <a:pt x="3228" y="3852"/>
                </a:lnTo>
                <a:lnTo>
                  <a:pt x="2935" y="3962"/>
                </a:lnTo>
                <a:lnTo>
                  <a:pt x="2678" y="4072"/>
                </a:lnTo>
                <a:lnTo>
                  <a:pt x="2164" y="4366"/>
                </a:lnTo>
                <a:lnTo>
                  <a:pt x="1504" y="4733"/>
                </a:lnTo>
                <a:lnTo>
                  <a:pt x="1211" y="4916"/>
                </a:lnTo>
                <a:lnTo>
                  <a:pt x="917" y="5099"/>
                </a:lnTo>
                <a:lnTo>
                  <a:pt x="844" y="5173"/>
                </a:lnTo>
                <a:lnTo>
                  <a:pt x="807" y="5246"/>
                </a:lnTo>
                <a:lnTo>
                  <a:pt x="807" y="5319"/>
                </a:lnTo>
                <a:lnTo>
                  <a:pt x="844" y="5356"/>
                </a:lnTo>
                <a:lnTo>
                  <a:pt x="880" y="5429"/>
                </a:lnTo>
                <a:lnTo>
                  <a:pt x="954" y="5466"/>
                </a:lnTo>
                <a:lnTo>
                  <a:pt x="1101" y="5466"/>
                </a:lnTo>
                <a:lnTo>
                  <a:pt x="1541" y="5246"/>
                </a:lnTo>
                <a:lnTo>
                  <a:pt x="1944" y="4989"/>
                </a:lnTo>
                <a:lnTo>
                  <a:pt x="2788" y="4512"/>
                </a:lnTo>
                <a:lnTo>
                  <a:pt x="3191" y="4329"/>
                </a:lnTo>
                <a:lnTo>
                  <a:pt x="3375" y="4256"/>
                </a:lnTo>
                <a:lnTo>
                  <a:pt x="3595" y="4219"/>
                </a:lnTo>
                <a:lnTo>
                  <a:pt x="3742" y="4182"/>
                </a:lnTo>
                <a:lnTo>
                  <a:pt x="3852" y="4219"/>
                </a:lnTo>
                <a:lnTo>
                  <a:pt x="3998" y="4256"/>
                </a:lnTo>
                <a:lnTo>
                  <a:pt x="4035" y="4292"/>
                </a:lnTo>
                <a:lnTo>
                  <a:pt x="4072" y="4366"/>
                </a:lnTo>
                <a:lnTo>
                  <a:pt x="4108" y="4476"/>
                </a:lnTo>
                <a:lnTo>
                  <a:pt x="4108" y="4586"/>
                </a:lnTo>
                <a:lnTo>
                  <a:pt x="4072" y="4843"/>
                </a:lnTo>
                <a:lnTo>
                  <a:pt x="3998" y="5026"/>
                </a:lnTo>
                <a:lnTo>
                  <a:pt x="3852" y="5246"/>
                </a:lnTo>
                <a:lnTo>
                  <a:pt x="3705" y="5393"/>
                </a:lnTo>
                <a:lnTo>
                  <a:pt x="3558" y="5576"/>
                </a:lnTo>
                <a:lnTo>
                  <a:pt x="3155" y="5833"/>
                </a:lnTo>
                <a:lnTo>
                  <a:pt x="2788" y="6053"/>
                </a:lnTo>
                <a:lnTo>
                  <a:pt x="2348" y="6310"/>
                </a:lnTo>
                <a:lnTo>
                  <a:pt x="1908" y="6530"/>
                </a:lnTo>
                <a:lnTo>
                  <a:pt x="1467" y="6750"/>
                </a:lnTo>
                <a:lnTo>
                  <a:pt x="1321" y="6823"/>
                </a:lnTo>
                <a:lnTo>
                  <a:pt x="1247" y="6860"/>
                </a:lnTo>
                <a:lnTo>
                  <a:pt x="1211" y="6933"/>
                </a:lnTo>
                <a:lnTo>
                  <a:pt x="1174" y="6933"/>
                </a:lnTo>
                <a:lnTo>
                  <a:pt x="1064" y="6860"/>
                </a:lnTo>
                <a:lnTo>
                  <a:pt x="880" y="6713"/>
                </a:lnTo>
                <a:lnTo>
                  <a:pt x="697" y="6457"/>
                </a:lnTo>
                <a:lnTo>
                  <a:pt x="587" y="6273"/>
                </a:lnTo>
                <a:lnTo>
                  <a:pt x="514" y="6053"/>
                </a:lnTo>
                <a:lnTo>
                  <a:pt x="477" y="5833"/>
                </a:lnTo>
                <a:lnTo>
                  <a:pt x="477" y="5613"/>
                </a:lnTo>
                <a:lnTo>
                  <a:pt x="477" y="5356"/>
                </a:lnTo>
                <a:lnTo>
                  <a:pt x="550" y="5136"/>
                </a:lnTo>
                <a:lnTo>
                  <a:pt x="660" y="4879"/>
                </a:lnTo>
                <a:lnTo>
                  <a:pt x="770" y="4659"/>
                </a:lnTo>
                <a:lnTo>
                  <a:pt x="917" y="4476"/>
                </a:lnTo>
                <a:lnTo>
                  <a:pt x="1101" y="4292"/>
                </a:lnTo>
                <a:lnTo>
                  <a:pt x="1504" y="3962"/>
                </a:lnTo>
                <a:lnTo>
                  <a:pt x="1908" y="3705"/>
                </a:lnTo>
                <a:lnTo>
                  <a:pt x="2384" y="3485"/>
                </a:lnTo>
                <a:lnTo>
                  <a:pt x="2458" y="3412"/>
                </a:lnTo>
                <a:lnTo>
                  <a:pt x="2494" y="3302"/>
                </a:lnTo>
                <a:lnTo>
                  <a:pt x="2568" y="3119"/>
                </a:lnTo>
                <a:lnTo>
                  <a:pt x="2715" y="2898"/>
                </a:lnTo>
                <a:lnTo>
                  <a:pt x="2898" y="2715"/>
                </a:lnTo>
                <a:lnTo>
                  <a:pt x="3045" y="2532"/>
                </a:lnTo>
                <a:lnTo>
                  <a:pt x="3228" y="2385"/>
                </a:lnTo>
                <a:lnTo>
                  <a:pt x="3448" y="2238"/>
                </a:lnTo>
                <a:lnTo>
                  <a:pt x="3632" y="2128"/>
                </a:lnTo>
                <a:lnTo>
                  <a:pt x="3852" y="2055"/>
                </a:lnTo>
                <a:lnTo>
                  <a:pt x="4108" y="1981"/>
                </a:lnTo>
                <a:lnTo>
                  <a:pt x="4328" y="1945"/>
                </a:lnTo>
                <a:lnTo>
                  <a:pt x="4549" y="1908"/>
                </a:lnTo>
                <a:lnTo>
                  <a:pt x="4695" y="2055"/>
                </a:lnTo>
                <a:lnTo>
                  <a:pt x="4879" y="2165"/>
                </a:lnTo>
                <a:lnTo>
                  <a:pt x="5135" y="2348"/>
                </a:lnTo>
                <a:lnTo>
                  <a:pt x="5356" y="2568"/>
                </a:lnTo>
                <a:lnTo>
                  <a:pt x="5466" y="2715"/>
                </a:lnTo>
                <a:lnTo>
                  <a:pt x="5539" y="2898"/>
                </a:lnTo>
                <a:lnTo>
                  <a:pt x="5649" y="3229"/>
                </a:lnTo>
                <a:lnTo>
                  <a:pt x="5722" y="3559"/>
                </a:lnTo>
                <a:lnTo>
                  <a:pt x="5686" y="3926"/>
                </a:lnTo>
                <a:lnTo>
                  <a:pt x="5612" y="4256"/>
                </a:lnTo>
                <a:lnTo>
                  <a:pt x="5466" y="4549"/>
                </a:lnTo>
                <a:lnTo>
                  <a:pt x="5062" y="5063"/>
                </a:lnTo>
                <a:lnTo>
                  <a:pt x="4879" y="5319"/>
                </a:lnTo>
                <a:lnTo>
                  <a:pt x="4732" y="5613"/>
                </a:lnTo>
                <a:lnTo>
                  <a:pt x="4659" y="5943"/>
                </a:lnTo>
                <a:lnTo>
                  <a:pt x="4659" y="6090"/>
                </a:lnTo>
                <a:lnTo>
                  <a:pt x="4659" y="6273"/>
                </a:lnTo>
                <a:lnTo>
                  <a:pt x="4695" y="6420"/>
                </a:lnTo>
                <a:lnTo>
                  <a:pt x="4769" y="6567"/>
                </a:lnTo>
                <a:lnTo>
                  <a:pt x="4805" y="6677"/>
                </a:lnTo>
                <a:lnTo>
                  <a:pt x="4915" y="6787"/>
                </a:lnTo>
                <a:lnTo>
                  <a:pt x="5135" y="6933"/>
                </a:lnTo>
                <a:lnTo>
                  <a:pt x="5392" y="7007"/>
                </a:lnTo>
                <a:lnTo>
                  <a:pt x="5649" y="7043"/>
                </a:lnTo>
                <a:lnTo>
                  <a:pt x="5942" y="7007"/>
                </a:lnTo>
                <a:lnTo>
                  <a:pt x="6199" y="6933"/>
                </a:lnTo>
                <a:lnTo>
                  <a:pt x="6456" y="6823"/>
                </a:lnTo>
                <a:lnTo>
                  <a:pt x="6676" y="6677"/>
                </a:lnTo>
                <a:lnTo>
                  <a:pt x="6896" y="6457"/>
                </a:lnTo>
                <a:lnTo>
                  <a:pt x="7043" y="6200"/>
                </a:lnTo>
                <a:lnTo>
                  <a:pt x="7226" y="5980"/>
                </a:lnTo>
                <a:lnTo>
                  <a:pt x="7667" y="5246"/>
                </a:lnTo>
                <a:lnTo>
                  <a:pt x="7887" y="4879"/>
                </a:lnTo>
                <a:lnTo>
                  <a:pt x="8107" y="4476"/>
                </a:lnTo>
                <a:lnTo>
                  <a:pt x="8143" y="4402"/>
                </a:lnTo>
                <a:lnTo>
                  <a:pt x="8107" y="4329"/>
                </a:lnTo>
                <a:lnTo>
                  <a:pt x="8070" y="4256"/>
                </a:lnTo>
                <a:lnTo>
                  <a:pt x="8033" y="4182"/>
                </a:lnTo>
                <a:lnTo>
                  <a:pt x="7777" y="4182"/>
                </a:lnTo>
                <a:lnTo>
                  <a:pt x="7703" y="4256"/>
                </a:lnTo>
                <a:lnTo>
                  <a:pt x="7520" y="4586"/>
                </a:lnTo>
                <a:lnTo>
                  <a:pt x="7300" y="4879"/>
                </a:lnTo>
                <a:lnTo>
                  <a:pt x="6933" y="5540"/>
                </a:lnTo>
                <a:lnTo>
                  <a:pt x="6749" y="5796"/>
                </a:lnTo>
                <a:lnTo>
                  <a:pt x="6566" y="6053"/>
                </a:lnTo>
                <a:lnTo>
                  <a:pt x="6383" y="6273"/>
                </a:lnTo>
                <a:lnTo>
                  <a:pt x="6126" y="6493"/>
                </a:lnTo>
                <a:lnTo>
                  <a:pt x="5942" y="6567"/>
                </a:lnTo>
                <a:lnTo>
                  <a:pt x="5796" y="6603"/>
                </a:lnTo>
                <a:lnTo>
                  <a:pt x="5612" y="6567"/>
                </a:lnTo>
                <a:lnTo>
                  <a:pt x="5466" y="6530"/>
                </a:lnTo>
                <a:lnTo>
                  <a:pt x="5319" y="6457"/>
                </a:lnTo>
                <a:lnTo>
                  <a:pt x="5209" y="6347"/>
                </a:lnTo>
                <a:lnTo>
                  <a:pt x="5135" y="6200"/>
                </a:lnTo>
                <a:lnTo>
                  <a:pt x="5099" y="6016"/>
                </a:lnTo>
                <a:lnTo>
                  <a:pt x="5135" y="5833"/>
                </a:lnTo>
                <a:lnTo>
                  <a:pt x="5172" y="5686"/>
                </a:lnTo>
                <a:lnTo>
                  <a:pt x="5356" y="5393"/>
                </a:lnTo>
                <a:lnTo>
                  <a:pt x="5759" y="4879"/>
                </a:lnTo>
                <a:lnTo>
                  <a:pt x="5906" y="4659"/>
                </a:lnTo>
                <a:lnTo>
                  <a:pt x="6016" y="4402"/>
                </a:lnTo>
                <a:lnTo>
                  <a:pt x="6126" y="4146"/>
                </a:lnTo>
                <a:lnTo>
                  <a:pt x="6163" y="3889"/>
                </a:lnTo>
                <a:lnTo>
                  <a:pt x="6163" y="3632"/>
                </a:lnTo>
                <a:lnTo>
                  <a:pt x="6163" y="3339"/>
                </a:lnTo>
                <a:lnTo>
                  <a:pt x="6089" y="3082"/>
                </a:lnTo>
                <a:lnTo>
                  <a:pt x="6016" y="2825"/>
                </a:lnTo>
                <a:lnTo>
                  <a:pt x="5832" y="2532"/>
                </a:lnTo>
                <a:lnTo>
                  <a:pt x="5576" y="2165"/>
                </a:lnTo>
                <a:lnTo>
                  <a:pt x="5429" y="2018"/>
                </a:lnTo>
                <a:lnTo>
                  <a:pt x="5282" y="1908"/>
                </a:lnTo>
                <a:lnTo>
                  <a:pt x="5099" y="1798"/>
                </a:lnTo>
                <a:lnTo>
                  <a:pt x="4915" y="1725"/>
                </a:lnTo>
                <a:lnTo>
                  <a:pt x="4915" y="1688"/>
                </a:lnTo>
                <a:lnTo>
                  <a:pt x="4915" y="1468"/>
                </a:lnTo>
                <a:lnTo>
                  <a:pt x="4989" y="1321"/>
                </a:lnTo>
                <a:lnTo>
                  <a:pt x="5062" y="1174"/>
                </a:lnTo>
                <a:lnTo>
                  <a:pt x="5172" y="1028"/>
                </a:lnTo>
                <a:lnTo>
                  <a:pt x="5319" y="918"/>
                </a:lnTo>
                <a:lnTo>
                  <a:pt x="5502" y="844"/>
                </a:lnTo>
                <a:lnTo>
                  <a:pt x="5686" y="808"/>
                </a:lnTo>
                <a:lnTo>
                  <a:pt x="5869" y="771"/>
                </a:lnTo>
                <a:lnTo>
                  <a:pt x="6016" y="771"/>
                </a:lnTo>
                <a:lnTo>
                  <a:pt x="6199" y="808"/>
                </a:lnTo>
                <a:lnTo>
                  <a:pt x="6529" y="918"/>
                </a:lnTo>
                <a:lnTo>
                  <a:pt x="7190" y="1211"/>
                </a:lnTo>
                <a:lnTo>
                  <a:pt x="7080" y="1321"/>
                </a:lnTo>
                <a:lnTo>
                  <a:pt x="7043" y="1431"/>
                </a:lnTo>
                <a:lnTo>
                  <a:pt x="7043" y="1541"/>
                </a:lnTo>
                <a:lnTo>
                  <a:pt x="7043" y="1651"/>
                </a:lnTo>
                <a:lnTo>
                  <a:pt x="7153" y="1871"/>
                </a:lnTo>
                <a:lnTo>
                  <a:pt x="7300" y="2018"/>
                </a:lnTo>
                <a:lnTo>
                  <a:pt x="7446" y="2165"/>
                </a:lnTo>
                <a:lnTo>
                  <a:pt x="7556" y="2275"/>
                </a:lnTo>
                <a:lnTo>
                  <a:pt x="7446" y="2495"/>
                </a:lnTo>
                <a:lnTo>
                  <a:pt x="7263" y="3045"/>
                </a:lnTo>
                <a:lnTo>
                  <a:pt x="7153" y="3265"/>
                </a:lnTo>
                <a:lnTo>
                  <a:pt x="7043" y="3485"/>
                </a:lnTo>
                <a:lnTo>
                  <a:pt x="6933" y="3705"/>
                </a:lnTo>
                <a:lnTo>
                  <a:pt x="6896" y="3926"/>
                </a:lnTo>
                <a:lnTo>
                  <a:pt x="6896" y="3999"/>
                </a:lnTo>
                <a:lnTo>
                  <a:pt x="6970" y="4036"/>
                </a:lnTo>
                <a:lnTo>
                  <a:pt x="7043" y="4072"/>
                </a:lnTo>
                <a:lnTo>
                  <a:pt x="7116" y="4036"/>
                </a:lnTo>
                <a:lnTo>
                  <a:pt x="7263" y="3889"/>
                </a:lnTo>
                <a:lnTo>
                  <a:pt x="7410" y="3705"/>
                </a:lnTo>
                <a:lnTo>
                  <a:pt x="7593" y="3265"/>
                </a:lnTo>
                <a:lnTo>
                  <a:pt x="7777" y="2715"/>
                </a:lnTo>
                <a:lnTo>
                  <a:pt x="7813" y="2458"/>
                </a:lnTo>
                <a:lnTo>
                  <a:pt x="7813" y="2422"/>
                </a:lnTo>
                <a:lnTo>
                  <a:pt x="8363" y="2678"/>
                </a:lnTo>
                <a:lnTo>
                  <a:pt x="8584" y="2862"/>
                </a:lnTo>
                <a:lnTo>
                  <a:pt x="8694" y="3009"/>
                </a:lnTo>
                <a:lnTo>
                  <a:pt x="8804" y="3155"/>
                </a:lnTo>
                <a:lnTo>
                  <a:pt x="8877" y="3302"/>
                </a:lnTo>
                <a:lnTo>
                  <a:pt x="8877" y="3449"/>
                </a:lnTo>
                <a:lnTo>
                  <a:pt x="8840" y="3595"/>
                </a:lnTo>
                <a:lnTo>
                  <a:pt x="8694" y="3705"/>
                </a:lnTo>
                <a:lnTo>
                  <a:pt x="8620" y="3779"/>
                </a:lnTo>
                <a:lnTo>
                  <a:pt x="8584" y="3852"/>
                </a:lnTo>
                <a:lnTo>
                  <a:pt x="8584" y="3926"/>
                </a:lnTo>
                <a:lnTo>
                  <a:pt x="8620" y="3999"/>
                </a:lnTo>
                <a:lnTo>
                  <a:pt x="8657" y="4072"/>
                </a:lnTo>
                <a:lnTo>
                  <a:pt x="8730" y="4109"/>
                </a:lnTo>
                <a:lnTo>
                  <a:pt x="8840" y="4109"/>
                </a:lnTo>
                <a:lnTo>
                  <a:pt x="8914" y="4072"/>
                </a:lnTo>
                <a:lnTo>
                  <a:pt x="9097" y="3926"/>
                </a:lnTo>
                <a:lnTo>
                  <a:pt x="9207" y="3779"/>
                </a:lnTo>
                <a:lnTo>
                  <a:pt x="9281" y="3595"/>
                </a:lnTo>
                <a:lnTo>
                  <a:pt x="9281" y="3412"/>
                </a:lnTo>
                <a:lnTo>
                  <a:pt x="9281" y="3192"/>
                </a:lnTo>
                <a:lnTo>
                  <a:pt x="9207" y="3009"/>
                </a:lnTo>
                <a:lnTo>
                  <a:pt x="9097" y="2825"/>
                </a:lnTo>
                <a:lnTo>
                  <a:pt x="8987" y="2642"/>
                </a:lnTo>
                <a:lnTo>
                  <a:pt x="8804" y="2458"/>
                </a:lnTo>
                <a:lnTo>
                  <a:pt x="8584" y="2348"/>
                </a:lnTo>
                <a:lnTo>
                  <a:pt x="8107" y="2091"/>
                </a:lnTo>
                <a:lnTo>
                  <a:pt x="7887" y="1981"/>
                </a:lnTo>
                <a:lnTo>
                  <a:pt x="7593" y="1798"/>
                </a:lnTo>
                <a:lnTo>
                  <a:pt x="7446" y="1651"/>
                </a:lnTo>
                <a:lnTo>
                  <a:pt x="7373" y="1541"/>
                </a:lnTo>
                <a:lnTo>
                  <a:pt x="7336" y="1431"/>
                </a:lnTo>
                <a:lnTo>
                  <a:pt x="7373" y="1284"/>
                </a:lnTo>
                <a:lnTo>
                  <a:pt x="7483" y="1358"/>
                </a:lnTo>
                <a:lnTo>
                  <a:pt x="7556" y="1358"/>
                </a:lnTo>
                <a:lnTo>
                  <a:pt x="7593" y="1321"/>
                </a:lnTo>
                <a:lnTo>
                  <a:pt x="7630" y="1248"/>
                </a:lnTo>
                <a:lnTo>
                  <a:pt x="7703" y="1138"/>
                </a:lnTo>
                <a:lnTo>
                  <a:pt x="7813" y="954"/>
                </a:lnTo>
                <a:lnTo>
                  <a:pt x="7923" y="808"/>
                </a:lnTo>
                <a:lnTo>
                  <a:pt x="8107" y="698"/>
                </a:lnTo>
                <a:lnTo>
                  <a:pt x="8290" y="624"/>
                </a:lnTo>
                <a:lnTo>
                  <a:pt x="8474" y="588"/>
                </a:lnTo>
                <a:lnTo>
                  <a:pt x="8694" y="551"/>
                </a:lnTo>
                <a:lnTo>
                  <a:pt x="9060" y="514"/>
                </a:lnTo>
                <a:close/>
                <a:moveTo>
                  <a:pt x="13279" y="9318"/>
                </a:moveTo>
                <a:lnTo>
                  <a:pt x="13426" y="9428"/>
                </a:lnTo>
                <a:lnTo>
                  <a:pt x="13426" y="9464"/>
                </a:lnTo>
                <a:lnTo>
                  <a:pt x="13352" y="9464"/>
                </a:lnTo>
                <a:lnTo>
                  <a:pt x="13242" y="9538"/>
                </a:lnTo>
                <a:lnTo>
                  <a:pt x="12985" y="9868"/>
                </a:lnTo>
                <a:lnTo>
                  <a:pt x="12692" y="10198"/>
                </a:lnTo>
                <a:lnTo>
                  <a:pt x="12362" y="10492"/>
                </a:lnTo>
                <a:lnTo>
                  <a:pt x="12032" y="10748"/>
                </a:lnTo>
                <a:lnTo>
                  <a:pt x="11445" y="11078"/>
                </a:lnTo>
                <a:lnTo>
                  <a:pt x="10858" y="11409"/>
                </a:lnTo>
                <a:lnTo>
                  <a:pt x="10638" y="11372"/>
                </a:lnTo>
                <a:lnTo>
                  <a:pt x="10418" y="11299"/>
                </a:lnTo>
                <a:lnTo>
                  <a:pt x="10234" y="11188"/>
                </a:lnTo>
                <a:lnTo>
                  <a:pt x="10051" y="11078"/>
                </a:lnTo>
                <a:lnTo>
                  <a:pt x="10491" y="11005"/>
                </a:lnTo>
                <a:lnTo>
                  <a:pt x="10895" y="10858"/>
                </a:lnTo>
                <a:lnTo>
                  <a:pt x="11298" y="10675"/>
                </a:lnTo>
                <a:lnTo>
                  <a:pt x="11702" y="10492"/>
                </a:lnTo>
                <a:lnTo>
                  <a:pt x="12142" y="10235"/>
                </a:lnTo>
                <a:lnTo>
                  <a:pt x="12545" y="9941"/>
                </a:lnTo>
                <a:lnTo>
                  <a:pt x="12912" y="9648"/>
                </a:lnTo>
                <a:lnTo>
                  <a:pt x="13279" y="9318"/>
                </a:lnTo>
                <a:close/>
                <a:moveTo>
                  <a:pt x="13609" y="9648"/>
                </a:moveTo>
                <a:lnTo>
                  <a:pt x="13719" y="9795"/>
                </a:lnTo>
                <a:lnTo>
                  <a:pt x="13792" y="9978"/>
                </a:lnTo>
                <a:lnTo>
                  <a:pt x="13939" y="10345"/>
                </a:lnTo>
                <a:lnTo>
                  <a:pt x="13939" y="10602"/>
                </a:lnTo>
                <a:lnTo>
                  <a:pt x="13939" y="10858"/>
                </a:lnTo>
                <a:lnTo>
                  <a:pt x="13866" y="10968"/>
                </a:lnTo>
                <a:lnTo>
                  <a:pt x="13829" y="10932"/>
                </a:lnTo>
                <a:lnTo>
                  <a:pt x="13719" y="10932"/>
                </a:lnTo>
                <a:lnTo>
                  <a:pt x="13719" y="10968"/>
                </a:lnTo>
                <a:lnTo>
                  <a:pt x="13609" y="11188"/>
                </a:lnTo>
                <a:lnTo>
                  <a:pt x="12765" y="11299"/>
                </a:lnTo>
                <a:lnTo>
                  <a:pt x="12912" y="11188"/>
                </a:lnTo>
                <a:lnTo>
                  <a:pt x="13316" y="10895"/>
                </a:lnTo>
                <a:lnTo>
                  <a:pt x="13682" y="10565"/>
                </a:lnTo>
                <a:lnTo>
                  <a:pt x="13756" y="10492"/>
                </a:lnTo>
                <a:lnTo>
                  <a:pt x="13756" y="10381"/>
                </a:lnTo>
                <a:lnTo>
                  <a:pt x="13719" y="10308"/>
                </a:lnTo>
                <a:lnTo>
                  <a:pt x="13609" y="10271"/>
                </a:lnTo>
                <a:lnTo>
                  <a:pt x="13536" y="10271"/>
                </a:lnTo>
                <a:lnTo>
                  <a:pt x="13462" y="10308"/>
                </a:lnTo>
                <a:lnTo>
                  <a:pt x="13059" y="10638"/>
                </a:lnTo>
                <a:lnTo>
                  <a:pt x="12655" y="10968"/>
                </a:lnTo>
                <a:lnTo>
                  <a:pt x="12398" y="11152"/>
                </a:lnTo>
                <a:lnTo>
                  <a:pt x="12325" y="11225"/>
                </a:lnTo>
                <a:lnTo>
                  <a:pt x="12252" y="11372"/>
                </a:lnTo>
                <a:lnTo>
                  <a:pt x="11665" y="11409"/>
                </a:lnTo>
                <a:lnTo>
                  <a:pt x="11481" y="11445"/>
                </a:lnTo>
                <a:lnTo>
                  <a:pt x="11775" y="11299"/>
                </a:lnTo>
                <a:lnTo>
                  <a:pt x="12068" y="11115"/>
                </a:lnTo>
                <a:lnTo>
                  <a:pt x="12362" y="10932"/>
                </a:lnTo>
                <a:lnTo>
                  <a:pt x="12655" y="10748"/>
                </a:lnTo>
                <a:lnTo>
                  <a:pt x="12912" y="10492"/>
                </a:lnTo>
                <a:lnTo>
                  <a:pt x="13132" y="10271"/>
                </a:lnTo>
                <a:lnTo>
                  <a:pt x="13352" y="10015"/>
                </a:lnTo>
                <a:lnTo>
                  <a:pt x="13572" y="9721"/>
                </a:lnTo>
                <a:lnTo>
                  <a:pt x="13609" y="9648"/>
                </a:lnTo>
                <a:close/>
                <a:moveTo>
                  <a:pt x="9060" y="1"/>
                </a:moveTo>
                <a:lnTo>
                  <a:pt x="8804" y="37"/>
                </a:lnTo>
                <a:lnTo>
                  <a:pt x="8547" y="37"/>
                </a:lnTo>
                <a:lnTo>
                  <a:pt x="8290" y="111"/>
                </a:lnTo>
                <a:lnTo>
                  <a:pt x="8033" y="184"/>
                </a:lnTo>
                <a:lnTo>
                  <a:pt x="7813" y="294"/>
                </a:lnTo>
                <a:lnTo>
                  <a:pt x="7593" y="441"/>
                </a:lnTo>
                <a:lnTo>
                  <a:pt x="7410" y="624"/>
                </a:lnTo>
                <a:lnTo>
                  <a:pt x="7300" y="844"/>
                </a:lnTo>
                <a:lnTo>
                  <a:pt x="6896" y="624"/>
                </a:lnTo>
                <a:lnTo>
                  <a:pt x="6493" y="441"/>
                </a:lnTo>
                <a:lnTo>
                  <a:pt x="6273" y="367"/>
                </a:lnTo>
                <a:lnTo>
                  <a:pt x="6053" y="331"/>
                </a:lnTo>
                <a:lnTo>
                  <a:pt x="5612" y="331"/>
                </a:lnTo>
                <a:lnTo>
                  <a:pt x="5392" y="404"/>
                </a:lnTo>
                <a:lnTo>
                  <a:pt x="5209" y="477"/>
                </a:lnTo>
                <a:lnTo>
                  <a:pt x="5025" y="588"/>
                </a:lnTo>
                <a:lnTo>
                  <a:pt x="4842" y="734"/>
                </a:lnTo>
                <a:lnTo>
                  <a:pt x="4695" y="881"/>
                </a:lnTo>
                <a:lnTo>
                  <a:pt x="4585" y="1064"/>
                </a:lnTo>
                <a:lnTo>
                  <a:pt x="4512" y="1248"/>
                </a:lnTo>
                <a:lnTo>
                  <a:pt x="4475" y="1468"/>
                </a:lnTo>
                <a:lnTo>
                  <a:pt x="4182" y="1505"/>
                </a:lnTo>
                <a:lnTo>
                  <a:pt x="3888" y="1541"/>
                </a:lnTo>
                <a:lnTo>
                  <a:pt x="3595" y="1651"/>
                </a:lnTo>
                <a:lnTo>
                  <a:pt x="3338" y="1798"/>
                </a:lnTo>
                <a:lnTo>
                  <a:pt x="3081" y="1945"/>
                </a:lnTo>
                <a:lnTo>
                  <a:pt x="2861" y="2091"/>
                </a:lnTo>
                <a:lnTo>
                  <a:pt x="2641" y="2312"/>
                </a:lnTo>
                <a:lnTo>
                  <a:pt x="2421" y="2532"/>
                </a:lnTo>
                <a:lnTo>
                  <a:pt x="2238" y="2788"/>
                </a:lnTo>
                <a:lnTo>
                  <a:pt x="2091" y="3082"/>
                </a:lnTo>
                <a:lnTo>
                  <a:pt x="1981" y="3155"/>
                </a:lnTo>
                <a:lnTo>
                  <a:pt x="1834" y="3229"/>
                </a:lnTo>
                <a:lnTo>
                  <a:pt x="1504" y="3375"/>
                </a:lnTo>
                <a:lnTo>
                  <a:pt x="1211" y="3559"/>
                </a:lnTo>
                <a:lnTo>
                  <a:pt x="954" y="3779"/>
                </a:lnTo>
                <a:lnTo>
                  <a:pt x="697" y="3999"/>
                </a:lnTo>
                <a:lnTo>
                  <a:pt x="477" y="4256"/>
                </a:lnTo>
                <a:lnTo>
                  <a:pt x="330" y="4512"/>
                </a:lnTo>
                <a:lnTo>
                  <a:pt x="183" y="4769"/>
                </a:lnTo>
                <a:lnTo>
                  <a:pt x="73" y="5063"/>
                </a:lnTo>
                <a:lnTo>
                  <a:pt x="37" y="5319"/>
                </a:lnTo>
                <a:lnTo>
                  <a:pt x="0" y="5613"/>
                </a:lnTo>
                <a:lnTo>
                  <a:pt x="0" y="5906"/>
                </a:lnTo>
                <a:lnTo>
                  <a:pt x="73" y="6200"/>
                </a:lnTo>
                <a:lnTo>
                  <a:pt x="183" y="6493"/>
                </a:lnTo>
                <a:lnTo>
                  <a:pt x="294" y="6713"/>
                </a:lnTo>
                <a:lnTo>
                  <a:pt x="440" y="6933"/>
                </a:lnTo>
                <a:lnTo>
                  <a:pt x="660" y="7117"/>
                </a:lnTo>
                <a:lnTo>
                  <a:pt x="880" y="7300"/>
                </a:lnTo>
                <a:lnTo>
                  <a:pt x="1064" y="7374"/>
                </a:lnTo>
                <a:lnTo>
                  <a:pt x="1027" y="7594"/>
                </a:lnTo>
                <a:lnTo>
                  <a:pt x="1027" y="7814"/>
                </a:lnTo>
                <a:lnTo>
                  <a:pt x="1064" y="8034"/>
                </a:lnTo>
                <a:lnTo>
                  <a:pt x="1101" y="8217"/>
                </a:lnTo>
                <a:lnTo>
                  <a:pt x="1174" y="8437"/>
                </a:lnTo>
                <a:lnTo>
                  <a:pt x="1284" y="8621"/>
                </a:lnTo>
                <a:lnTo>
                  <a:pt x="1431" y="8804"/>
                </a:lnTo>
                <a:lnTo>
                  <a:pt x="1614" y="8988"/>
                </a:lnTo>
                <a:lnTo>
                  <a:pt x="1797" y="9098"/>
                </a:lnTo>
                <a:lnTo>
                  <a:pt x="1981" y="9208"/>
                </a:lnTo>
                <a:lnTo>
                  <a:pt x="2201" y="9281"/>
                </a:lnTo>
                <a:lnTo>
                  <a:pt x="2421" y="9318"/>
                </a:lnTo>
                <a:lnTo>
                  <a:pt x="2641" y="9354"/>
                </a:lnTo>
                <a:lnTo>
                  <a:pt x="2861" y="9318"/>
                </a:lnTo>
                <a:lnTo>
                  <a:pt x="3081" y="9281"/>
                </a:lnTo>
                <a:lnTo>
                  <a:pt x="3301" y="9208"/>
                </a:lnTo>
                <a:lnTo>
                  <a:pt x="3375" y="9354"/>
                </a:lnTo>
                <a:lnTo>
                  <a:pt x="3448" y="9501"/>
                </a:lnTo>
                <a:lnTo>
                  <a:pt x="3595" y="9648"/>
                </a:lnTo>
                <a:lnTo>
                  <a:pt x="3742" y="9758"/>
                </a:lnTo>
                <a:lnTo>
                  <a:pt x="3925" y="9868"/>
                </a:lnTo>
                <a:lnTo>
                  <a:pt x="4108" y="9905"/>
                </a:lnTo>
                <a:lnTo>
                  <a:pt x="4292" y="9941"/>
                </a:lnTo>
                <a:lnTo>
                  <a:pt x="4475" y="9941"/>
                </a:lnTo>
                <a:lnTo>
                  <a:pt x="4842" y="9905"/>
                </a:lnTo>
                <a:lnTo>
                  <a:pt x="5246" y="9795"/>
                </a:lnTo>
                <a:lnTo>
                  <a:pt x="5686" y="9648"/>
                </a:lnTo>
                <a:lnTo>
                  <a:pt x="6163" y="9574"/>
                </a:lnTo>
                <a:lnTo>
                  <a:pt x="6603" y="9574"/>
                </a:lnTo>
                <a:lnTo>
                  <a:pt x="7080" y="9611"/>
                </a:lnTo>
                <a:lnTo>
                  <a:pt x="7446" y="9648"/>
                </a:lnTo>
                <a:lnTo>
                  <a:pt x="7630" y="9648"/>
                </a:lnTo>
                <a:lnTo>
                  <a:pt x="7813" y="9611"/>
                </a:lnTo>
                <a:lnTo>
                  <a:pt x="7960" y="9721"/>
                </a:lnTo>
                <a:lnTo>
                  <a:pt x="8143" y="9795"/>
                </a:lnTo>
                <a:lnTo>
                  <a:pt x="8327" y="9831"/>
                </a:lnTo>
                <a:lnTo>
                  <a:pt x="8547" y="9868"/>
                </a:lnTo>
                <a:lnTo>
                  <a:pt x="9024" y="9905"/>
                </a:lnTo>
                <a:lnTo>
                  <a:pt x="9391" y="9868"/>
                </a:lnTo>
                <a:lnTo>
                  <a:pt x="9501" y="9868"/>
                </a:lnTo>
                <a:lnTo>
                  <a:pt x="9354" y="10161"/>
                </a:lnTo>
                <a:lnTo>
                  <a:pt x="9317" y="10308"/>
                </a:lnTo>
                <a:lnTo>
                  <a:pt x="9281" y="10492"/>
                </a:lnTo>
                <a:lnTo>
                  <a:pt x="9317" y="10638"/>
                </a:lnTo>
                <a:lnTo>
                  <a:pt x="9354" y="10785"/>
                </a:lnTo>
                <a:lnTo>
                  <a:pt x="9464" y="11078"/>
                </a:lnTo>
                <a:lnTo>
                  <a:pt x="9647" y="11335"/>
                </a:lnTo>
                <a:lnTo>
                  <a:pt x="9831" y="11519"/>
                </a:lnTo>
                <a:lnTo>
                  <a:pt x="9977" y="11629"/>
                </a:lnTo>
                <a:lnTo>
                  <a:pt x="10198" y="11739"/>
                </a:lnTo>
                <a:lnTo>
                  <a:pt x="10381" y="11812"/>
                </a:lnTo>
                <a:lnTo>
                  <a:pt x="10821" y="11922"/>
                </a:lnTo>
                <a:lnTo>
                  <a:pt x="11298" y="11959"/>
                </a:lnTo>
                <a:lnTo>
                  <a:pt x="11775" y="11922"/>
                </a:lnTo>
                <a:lnTo>
                  <a:pt x="12215" y="11885"/>
                </a:lnTo>
                <a:lnTo>
                  <a:pt x="13095" y="11775"/>
                </a:lnTo>
                <a:lnTo>
                  <a:pt x="13939" y="11665"/>
                </a:lnTo>
                <a:lnTo>
                  <a:pt x="14343" y="11555"/>
                </a:lnTo>
                <a:lnTo>
                  <a:pt x="14746" y="11409"/>
                </a:lnTo>
                <a:lnTo>
                  <a:pt x="15076" y="11262"/>
                </a:lnTo>
                <a:lnTo>
                  <a:pt x="15370" y="11042"/>
                </a:lnTo>
                <a:lnTo>
                  <a:pt x="15626" y="10785"/>
                </a:lnTo>
                <a:lnTo>
                  <a:pt x="15847" y="10528"/>
                </a:lnTo>
                <a:lnTo>
                  <a:pt x="16030" y="10235"/>
                </a:lnTo>
                <a:lnTo>
                  <a:pt x="16213" y="9941"/>
                </a:lnTo>
                <a:lnTo>
                  <a:pt x="16360" y="9648"/>
                </a:lnTo>
                <a:lnTo>
                  <a:pt x="16433" y="9318"/>
                </a:lnTo>
                <a:lnTo>
                  <a:pt x="16507" y="8988"/>
                </a:lnTo>
                <a:lnTo>
                  <a:pt x="16543" y="8657"/>
                </a:lnTo>
                <a:lnTo>
                  <a:pt x="16507" y="8327"/>
                </a:lnTo>
                <a:lnTo>
                  <a:pt x="16470" y="7997"/>
                </a:lnTo>
                <a:lnTo>
                  <a:pt x="16690" y="7447"/>
                </a:lnTo>
                <a:lnTo>
                  <a:pt x="16837" y="6933"/>
                </a:lnTo>
                <a:lnTo>
                  <a:pt x="16910" y="6347"/>
                </a:lnTo>
                <a:lnTo>
                  <a:pt x="16910" y="5796"/>
                </a:lnTo>
                <a:lnTo>
                  <a:pt x="16837" y="5429"/>
                </a:lnTo>
                <a:lnTo>
                  <a:pt x="16727" y="5063"/>
                </a:lnTo>
                <a:lnTo>
                  <a:pt x="16654" y="4916"/>
                </a:lnTo>
                <a:lnTo>
                  <a:pt x="16543" y="4769"/>
                </a:lnTo>
                <a:lnTo>
                  <a:pt x="16397" y="4659"/>
                </a:lnTo>
                <a:lnTo>
                  <a:pt x="16250" y="4586"/>
                </a:lnTo>
                <a:lnTo>
                  <a:pt x="16250" y="4146"/>
                </a:lnTo>
                <a:lnTo>
                  <a:pt x="16177" y="3742"/>
                </a:lnTo>
                <a:lnTo>
                  <a:pt x="16030" y="3375"/>
                </a:lnTo>
                <a:lnTo>
                  <a:pt x="15773" y="3009"/>
                </a:lnTo>
                <a:lnTo>
                  <a:pt x="15626" y="2825"/>
                </a:lnTo>
                <a:lnTo>
                  <a:pt x="15443" y="2642"/>
                </a:lnTo>
                <a:lnTo>
                  <a:pt x="15223" y="2495"/>
                </a:lnTo>
                <a:lnTo>
                  <a:pt x="15003" y="2385"/>
                </a:lnTo>
                <a:lnTo>
                  <a:pt x="14746" y="2238"/>
                </a:lnTo>
                <a:lnTo>
                  <a:pt x="14526" y="2055"/>
                </a:lnTo>
                <a:lnTo>
                  <a:pt x="14379" y="1835"/>
                </a:lnTo>
                <a:lnTo>
                  <a:pt x="14233" y="1578"/>
                </a:lnTo>
                <a:lnTo>
                  <a:pt x="14123" y="1358"/>
                </a:lnTo>
                <a:lnTo>
                  <a:pt x="13976" y="1138"/>
                </a:lnTo>
                <a:lnTo>
                  <a:pt x="13829" y="991"/>
                </a:lnTo>
                <a:lnTo>
                  <a:pt x="13682" y="808"/>
                </a:lnTo>
                <a:lnTo>
                  <a:pt x="13499" y="698"/>
                </a:lnTo>
                <a:lnTo>
                  <a:pt x="13279" y="588"/>
                </a:lnTo>
                <a:lnTo>
                  <a:pt x="13059" y="514"/>
                </a:lnTo>
                <a:lnTo>
                  <a:pt x="12802" y="441"/>
                </a:lnTo>
                <a:lnTo>
                  <a:pt x="12362" y="441"/>
                </a:lnTo>
                <a:lnTo>
                  <a:pt x="11885" y="477"/>
                </a:lnTo>
                <a:lnTo>
                  <a:pt x="11408" y="588"/>
                </a:lnTo>
                <a:lnTo>
                  <a:pt x="10968" y="698"/>
                </a:lnTo>
                <a:lnTo>
                  <a:pt x="10821" y="514"/>
                </a:lnTo>
                <a:lnTo>
                  <a:pt x="10601" y="331"/>
                </a:lnTo>
                <a:lnTo>
                  <a:pt x="10381" y="221"/>
                </a:lnTo>
                <a:lnTo>
                  <a:pt x="10124" y="147"/>
                </a:lnTo>
                <a:lnTo>
                  <a:pt x="9867" y="74"/>
                </a:lnTo>
                <a:lnTo>
                  <a:pt x="9574" y="37"/>
                </a:lnTo>
                <a:lnTo>
                  <a:pt x="9060" y="1"/>
                </a:lnTo>
                <a:close/>
              </a:path>
            </a:pathLst>
          </a:custGeom>
          <a:solidFill>
            <a:srgbClr val="3C78D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323" name="Google Shape;323;p17"/>
          <p:cNvSpPr/>
          <p:nvPr/>
        </p:nvSpPr>
        <p:spPr>
          <a:xfrm rot="-5400000">
            <a:off x="2883755" y="3982230"/>
            <a:ext cx="279906" cy="357966"/>
          </a:xfrm>
          <a:custGeom>
            <a:avLst/>
            <a:gdLst/>
            <a:ahLst/>
            <a:cxnLst/>
            <a:rect l="l" t="t" r="r" b="b"/>
            <a:pathLst>
              <a:path w="9868" h="12620" extrusionOk="0">
                <a:moveTo>
                  <a:pt x="4182" y="661"/>
                </a:moveTo>
                <a:lnTo>
                  <a:pt x="4182" y="918"/>
                </a:lnTo>
                <a:lnTo>
                  <a:pt x="4182" y="1431"/>
                </a:lnTo>
                <a:lnTo>
                  <a:pt x="4145" y="2202"/>
                </a:lnTo>
                <a:lnTo>
                  <a:pt x="3925" y="2165"/>
                </a:lnTo>
                <a:lnTo>
                  <a:pt x="3962" y="2018"/>
                </a:lnTo>
                <a:lnTo>
                  <a:pt x="3962" y="1835"/>
                </a:lnTo>
                <a:lnTo>
                  <a:pt x="3889" y="1468"/>
                </a:lnTo>
                <a:lnTo>
                  <a:pt x="3852" y="1101"/>
                </a:lnTo>
                <a:lnTo>
                  <a:pt x="3889" y="918"/>
                </a:lnTo>
                <a:lnTo>
                  <a:pt x="3962" y="771"/>
                </a:lnTo>
                <a:lnTo>
                  <a:pt x="3999" y="698"/>
                </a:lnTo>
                <a:lnTo>
                  <a:pt x="4072" y="661"/>
                </a:lnTo>
                <a:close/>
                <a:moveTo>
                  <a:pt x="1541" y="404"/>
                </a:moveTo>
                <a:lnTo>
                  <a:pt x="1578" y="441"/>
                </a:lnTo>
                <a:lnTo>
                  <a:pt x="1614" y="514"/>
                </a:lnTo>
                <a:lnTo>
                  <a:pt x="1614" y="1138"/>
                </a:lnTo>
                <a:lnTo>
                  <a:pt x="1688" y="2202"/>
                </a:lnTo>
                <a:lnTo>
                  <a:pt x="1284" y="2238"/>
                </a:lnTo>
                <a:lnTo>
                  <a:pt x="1211" y="2238"/>
                </a:lnTo>
                <a:lnTo>
                  <a:pt x="1211" y="1871"/>
                </a:lnTo>
                <a:lnTo>
                  <a:pt x="1174" y="1505"/>
                </a:lnTo>
                <a:lnTo>
                  <a:pt x="1211" y="1211"/>
                </a:lnTo>
                <a:lnTo>
                  <a:pt x="1248" y="954"/>
                </a:lnTo>
                <a:lnTo>
                  <a:pt x="1358" y="404"/>
                </a:lnTo>
                <a:close/>
                <a:moveTo>
                  <a:pt x="3815" y="2678"/>
                </a:moveTo>
                <a:lnTo>
                  <a:pt x="4439" y="2715"/>
                </a:lnTo>
                <a:lnTo>
                  <a:pt x="5026" y="2789"/>
                </a:lnTo>
                <a:lnTo>
                  <a:pt x="5026" y="2825"/>
                </a:lnTo>
                <a:lnTo>
                  <a:pt x="5136" y="3485"/>
                </a:lnTo>
                <a:lnTo>
                  <a:pt x="3925" y="3559"/>
                </a:lnTo>
                <a:lnTo>
                  <a:pt x="2678" y="3632"/>
                </a:lnTo>
                <a:lnTo>
                  <a:pt x="1358" y="3669"/>
                </a:lnTo>
                <a:lnTo>
                  <a:pt x="917" y="3706"/>
                </a:lnTo>
                <a:lnTo>
                  <a:pt x="477" y="3742"/>
                </a:lnTo>
                <a:lnTo>
                  <a:pt x="441" y="3229"/>
                </a:lnTo>
                <a:lnTo>
                  <a:pt x="441" y="2972"/>
                </a:lnTo>
                <a:lnTo>
                  <a:pt x="404" y="2862"/>
                </a:lnTo>
                <a:lnTo>
                  <a:pt x="331" y="2752"/>
                </a:lnTo>
                <a:lnTo>
                  <a:pt x="587" y="2789"/>
                </a:lnTo>
                <a:lnTo>
                  <a:pt x="807" y="2789"/>
                </a:lnTo>
                <a:lnTo>
                  <a:pt x="1284" y="2752"/>
                </a:lnTo>
                <a:lnTo>
                  <a:pt x="1945" y="2678"/>
                </a:lnTo>
                <a:close/>
                <a:moveTo>
                  <a:pt x="4916" y="3999"/>
                </a:moveTo>
                <a:lnTo>
                  <a:pt x="4989" y="4072"/>
                </a:lnTo>
                <a:lnTo>
                  <a:pt x="5136" y="4109"/>
                </a:lnTo>
                <a:lnTo>
                  <a:pt x="5209" y="4072"/>
                </a:lnTo>
                <a:lnTo>
                  <a:pt x="5246" y="4623"/>
                </a:lnTo>
                <a:lnTo>
                  <a:pt x="5209" y="5173"/>
                </a:lnTo>
                <a:lnTo>
                  <a:pt x="5173" y="5430"/>
                </a:lnTo>
                <a:lnTo>
                  <a:pt x="5099" y="5723"/>
                </a:lnTo>
                <a:lnTo>
                  <a:pt x="4989" y="5980"/>
                </a:lnTo>
                <a:lnTo>
                  <a:pt x="4806" y="6200"/>
                </a:lnTo>
                <a:lnTo>
                  <a:pt x="4659" y="6310"/>
                </a:lnTo>
                <a:lnTo>
                  <a:pt x="4476" y="6420"/>
                </a:lnTo>
                <a:lnTo>
                  <a:pt x="4292" y="6457"/>
                </a:lnTo>
                <a:lnTo>
                  <a:pt x="4072" y="6493"/>
                </a:lnTo>
                <a:lnTo>
                  <a:pt x="3632" y="6530"/>
                </a:lnTo>
                <a:lnTo>
                  <a:pt x="3265" y="6567"/>
                </a:lnTo>
                <a:lnTo>
                  <a:pt x="2605" y="6567"/>
                </a:lnTo>
                <a:lnTo>
                  <a:pt x="2642" y="6493"/>
                </a:lnTo>
                <a:lnTo>
                  <a:pt x="2678" y="6383"/>
                </a:lnTo>
                <a:lnTo>
                  <a:pt x="2788" y="6310"/>
                </a:lnTo>
                <a:lnTo>
                  <a:pt x="2825" y="6273"/>
                </a:lnTo>
                <a:lnTo>
                  <a:pt x="2825" y="6237"/>
                </a:lnTo>
                <a:lnTo>
                  <a:pt x="2788" y="6200"/>
                </a:lnTo>
                <a:lnTo>
                  <a:pt x="2715" y="6200"/>
                </a:lnTo>
                <a:lnTo>
                  <a:pt x="2605" y="6237"/>
                </a:lnTo>
                <a:lnTo>
                  <a:pt x="2458" y="6310"/>
                </a:lnTo>
                <a:lnTo>
                  <a:pt x="2348" y="6420"/>
                </a:lnTo>
                <a:lnTo>
                  <a:pt x="2311" y="6567"/>
                </a:lnTo>
                <a:lnTo>
                  <a:pt x="1724" y="6493"/>
                </a:lnTo>
                <a:lnTo>
                  <a:pt x="1541" y="6457"/>
                </a:lnTo>
                <a:lnTo>
                  <a:pt x="1688" y="6420"/>
                </a:lnTo>
                <a:lnTo>
                  <a:pt x="2055" y="6383"/>
                </a:lnTo>
                <a:lnTo>
                  <a:pt x="2201" y="6310"/>
                </a:lnTo>
                <a:lnTo>
                  <a:pt x="2275" y="6237"/>
                </a:lnTo>
                <a:lnTo>
                  <a:pt x="2311" y="6163"/>
                </a:lnTo>
                <a:lnTo>
                  <a:pt x="2311" y="6090"/>
                </a:lnTo>
                <a:lnTo>
                  <a:pt x="2275" y="6016"/>
                </a:lnTo>
                <a:lnTo>
                  <a:pt x="2238" y="5980"/>
                </a:lnTo>
                <a:lnTo>
                  <a:pt x="2201" y="5943"/>
                </a:lnTo>
                <a:lnTo>
                  <a:pt x="2055" y="5943"/>
                </a:lnTo>
                <a:lnTo>
                  <a:pt x="1981" y="6016"/>
                </a:lnTo>
                <a:lnTo>
                  <a:pt x="1798" y="6053"/>
                </a:lnTo>
                <a:lnTo>
                  <a:pt x="1394" y="6127"/>
                </a:lnTo>
                <a:lnTo>
                  <a:pt x="1138" y="6200"/>
                </a:lnTo>
                <a:lnTo>
                  <a:pt x="917" y="6273"/>
                </a:lnTo>
                <a:lnTo>
                  <a:pt x="807" y="6200"/>
                </a:lnTo>
                <a:lnTo>
                  <a:pt x="697" y="6127"/>
                </a:lnTo>
                <a:lnTo>
                  <a:pt x="661" y="5980"/>
                </a:lnTo>
                <a:lnTo>
                  <a:pt x="624" y="5870"/>
                </a:lnTo>
                <a:lnTo>
                  <a:pt x="624" y="5870"/>
                </a:lnTo>
                <a:lnTo>
                  <a:pt x="844" y="5906"/>
                </a:lnTo>
                <a:lnTo>
                  <a:pt x="1504" y="5906"/>
                </a:lnTo>
                <a:lnTo>
                  <a:pt x="1724" y="5870"/>
                </a:lnTo>
                <a:lnTo>
                  <a:pt x="1945" y="5833"/>
                </a:lnTo>
                <a:lnTo>
                  <a:pt x="1981" y="5796"/>
                </a:lnTo>
                <a:lnTo>
                  <a:pt x="2018" y="5760"/>
                </a:lnTo>
                <a:lnTo>
                  <a:pt x="2055" y="5650"/>
                </a:lnTo>
                <a:lnTo>
                  <a:pt x="1981" y="5540"/>
                </a:lnTo>
                <a:lnTo>
                  <a:pt x="1945" y="5503"/>
                </a:lnTo>
                <a:lnTo>
                  <a:pt x="1504" y="5503"/>
                </a:lnTo>
                <a:lnTo>
                  <a:pt x="1101" y="5540"/>
                </a:lnTo>
                <a:lnTo>
                  <a:pt x="844" y="5576"/>
                </a:lnTo>
                <a:lnTo>
                  <a:pt x="587" y="5576"/>
                </a:lnTo>
                <a:lnTo>
                  <a:pt x="587" y="5356"/>
                </a:lnTo>
                <a:lnTo>
                  <a:pt x="734" y="5430"/>
                </a:lnTo>
                <a:lnTo>
                  <a:pt x="881" y="5466"/>
                </a:lnTo>
                <a:lnTo>
                  <a:pt x="1211" y="5466"/>
                </a:lnTo>
                <a:lnTo>
                  <a:pt x="1541" y="5393"/>
                </a:lnTo>
                <a:lnTo>
                  <a:pt x="1835" y="5246"/>
                </a:lnTo>
                <a:lnTo>
                  <a:pt x="1871" y="5173"/>
                </a:lnTo>
                <a:lnTo>
                  <a:pt x="1908" y="5099"/>
                </a:lnTo>
                <a:lnTo>
                  <a:pt x="1908" y="5026"/>
                </a:lnTo>
                <a:lnTo>
                  <a:pt x="1871" y="4953"/>
                </a:lnTo>
                <a:lnTo>
                  <a:pt x="1835" y="4916"/>
                </a:lnTo>
                <a:lnTo>
                  <a:pt x="1761" y="4879"/>
                </a:lnTo>
                <a:lnTo>
                  <a:pt x="1724" y="4879"/>
                </a:lnTo>
                <a:lnTo>
                  <a:pt x="1614" y="4916"/>
                </a:lnTo>
                <a:lnTo>
                  <a:pt x="1358" y="5026"/>
                </a:lnTo>
                <a:lnTo>
                  <a:pt x="1101" y="5099"/>
                </a:lnTo>
                <a:lnTo>
                  <a:pt x="844" y="5099"/>
                </a:lnTo>
                <a:lnTo>
                  <a:pt x="551" y="5063"/>
                </a:lnTo>
                <a:lnTo>
                  <a:pt x="551" y="4916"/>
                </a:lnTo>
                <a:lnTo>
                  <a:pt x="844" y="4879"/>
                </a:lnTo>
                <a:lnTo>
                  <a:pt x="1138" y="4879"/>
                </a:lnTo>
                <a:lnTo>
                  <a:pt x="1724" y="4769"/>
                </a:lnTo>
                <a:lnTo>
                  <a:pt x="1908" y="4696"/>
                </a:lnTo>
                <a:lnTo>
                  <a:pt x="2091" y="4586"/>
                </a:lnTo>
                <a:lnTo>
                  <a:pt x="2128" y="4513"/>
                </a:lnTo>
                <a:lnTo>
                  <a:pt x="2165" y="4439"/>
                </a:lnTo>
                <a:lnTo>
                  <a:pt x="2128" y="4329"/>
                </a:lnTo>
                <a:lnTo>
                  <a:pt x="2055" y="4256"/>
                </a:lnTo>
                <a:lnTo>
                  <a:pt x="1945" y="4182"/>
                </a:lnTo>
                <a:lnTo>
                  <a:pt x="1871" y="4182"/>
                </a:lnTo>
                <a:lnTo>
                  <a:pt x="1835" y="4219"/>
                </a:lnTo>
                <a:lnTo>
                  <a:pt x="1761" y="4256"/>
                </a:lnTo>
                <a:lnTo>
                  <a:pt x="1724" y="4329"/>
                </a:lnTo>
                <a:lnTo>
                  <a:pt x="1468" y="4403"/>
                </a:lnTo>
                <a:lnTo>
                  <a:pt x="991" y="4476"/>
                </a:lnTo>
                <a:lnTo>
                  <a:pt x="551" y="4586"/>
                </a:lnTo>
                <a:lnTo>
                  <a:pt x="514" y="4146"/>
                </a:lnTo>
                <a:lnTo>
                  <a:pt x="1358" y="4146"/>
                </a:lnTo>
                <a:lnTo>
                  <a:pt x="2678" y="4109"/>
                </a:lnTo>
                <a:lnTo>
                  <a:pt x="3815" y="4072"/>
                </a:lnTo>
                <a:lnTo>
                  <a:pt x="4916" y="3999"/>
                </a:lnTo>
                <a:close/>
                <a:moveTo>
                  <a:pt x="1211" y="1"/>
                </a:moveTo>
                <a:lnTo>
                  <a:pt x="1101" y="37"/>
                </a:lnTo>
                <a:lnTo>
                  <a:pt x="1028" y="147"/>
                </a:lnTo>
                <a:lnTo>
                  <a:pt x="881" y="771"/>
                </a:lnTo>
                <a:lnTo>
                  <a:pt x="807" y="1395"/>
                </a:lnTo>
                <a:lnTo>
                  <a:pt x="807" y="1835"/>
                </a:lnTo>
                <a:lnTo>
                  <a:pt x="807" y="2092"/>
                </a:lnTo>
                <a:lnTo>
                  <a:pt x="881" y="2312"/>
                </a:lnTo>
                <a:lnTo>
                  <a:pt x="551" y="2385"/>
                </a:lnTo>
                <a:lnTo>
                  <a:pt x="367" y="2458"/>
                </a:lnTo>
                <a:lnTo>
                  <a:pt x="221" y="2568"/>
                </a:lnTo>
                <a:lnTo>
                  <a:pt x="184" y="2605"/>
                </a:lnTo>
                <a:lnTo>
                  <a:pt x="147" y="2678"/>
                </a:lnTo>
                <a:lnTo>
                  <a:pt x="37" y="2825"/>
                </a:lnTo>
                <a:lnTo>
                  <a:pt x="37" y="3009"/>
                </a:lnTo>
                <a:lnTo>
                  <a:pt x="37" y="3375"/>
                </a:lnTo>
                <a:lnTo>
                  <a:pt x="37" y="3852"/>
                </a:lnTo>
                <a:lnTo>
                  <a:pt x="37" y="3889"/>
                </a:lnTo>
                <a:lnTo>
                  <a:pt x="0" y="3962"/>
                </a:lnTo>
                <a:lnTo>
                  <a:pt x="37" y="4072"/>
                </a:lnTo>
                <a:lnTo>
                  <a:pt x="74" y="4439"/>
                </a:lnTo>
                <a:lnTo>
                  <a:pt x="110" y="5540"/>
                </a:lnTo>
                <a:lnTo>
                  <a:pt x="110" y="5943"/>
                </a:lnTo>
                <a:lnTo>
                  <a:pt x="184" y="6127"/>
                </a:lnTo>
                <a:lnTo>
                  <a:pt x="257" y="6310"/>
                </a:lnTo>
                <a:lnTo>
                  <a:pt x="367" y="6457"/>
                </a:lnTo>
                <a:lnTo>
                  <a:pt x="477" y="6567"/>
                </a:lnTo>
                <a:lnTo>
                  <a:pt x="624" y="6677"/>
                </a:lnTo>
                <a:lnTo>
                  <a:pt x="771" y="6750"/>
                </a:lnTo>
                <a:lnTo>
                  <a:pt x="1101" y="6860"/>
                </a:lnTo>
                <a:lnTo>
                  <a:pt x="1468" y="6934"/>
                </a:lnTo>
                <a:lnTo>
                  <a:pt x="2091" y="7007"/>
                </a:lnTo>
                <a:lnTo>
                  <a:pt x="2678" y="7044"/>
                </a:lnTo>
                <a:lnTo>
                  <a:pt x="2605" y="7264"/>
                </a:lnTo>
                <a:lnTo>
                  <a:pt x="2605" y="7484"/>
                </a:lnTo>
                <a:lnTo>
                  <a:pt x="2605" y="7887"/>
                </a:lnTo>
                <a:lnTo>
                  <a:pt x="2605" y="8548"/>
                </a:lnTo>
                <a:lnTo>
                  <a:pt x="2678" y="9208"/>
                </a:lnTo>
                <a:lnTo>
                  <a:pt x="2825" y="10455"/>
                </a:lnTo>
                <a:lnTo>
                  <a:pt x="3045" y="11665"/>
                </a:lnTo>
                <a:lnTo>
                  <a:pt x="3118" y="11922"/>
                </a:lnTo>
                <a:lnTo>
                  <a:pt x="3228" y="12106"/>
                </a:lnTo>
                <a:lnTo>
                  <a:pt x="3375" y="12252"/>
                </a:lnTo>
                <a:lnTo>
                  <a:pt x="3595" y="12399"/>
                </a:lnTo>
                <a:lnTo>
                  <a:pt x="3779" y="12472"/>
                </a:lnTo>
                <a:lnTo>
                  <a:pt x="3999" y="12546"/>
                </a:lnTo>
                <a:lnTo>
                  <a:pt x="4476" y="12619"/>
                </a:lnTo>
                <a:lnTo>
                  <a:pt x="4732" y="12582"/>
                </a:lnTo>
                <a:lnTo>
                  <a:pt x="4952" y="12509"/>
                </a:lnTo>
                <a:lnTo>
                  <a:pt x="5136" y="12399"/>
                </a:lnTo>
                <a:lnTo>
                  <a:pt x="5283" y="12216"/>
                </a:lnTo>
                <a:lnTo>
                  <a:pt x="5429" y="12032"/>
                </a:lnTo>
                <a:lnTo>
                  <a:pt x="5503" y="11812"/>
                </a:lnTo>
                <a:lnTo>
                  <a:pt x="5576" y="11592"/>
                </a:lnTo>
                <a:lnTo>
                  <a:pt x="5613" y="11372"/>
                </a:lnTo>
                <a:lnTo>
                  <a:pt x="5613" y="11079"/>
                </a:lnTo>
                <a:lnTo>
                  <a:pt x="5613" y="10785"/>
                </a:lnTo>
                <a:lnTo>
                  <a:pt x="5539" y="10162"/>
                </a:lnTo>
                <a:lnTo>
                  <a:pt x="5539" y="9538"/>
                </a:lnTo>
                <a:lnTo>
                  <a:pt x="5649" y="8951"/>
                </a:lnTo>
                <a:lnTo>
                  <a:pt x="5723" y="8658"/>
                </a:lnTo>
                <a:lnTo>
                  <a:pt x="5833" y="8364"/>
                </a:lnTo>
                <a:lnTo>
                  <a:pt x="5980" y="8071"/>
                </a:lnTo>
                <a:lnTo>
                  <a:pt x="6090" y="7961"/>
                </a:lnTo>
                <a:lnTo>
                  <a:pt x="6200" y="7851"/>
                </a:lnTo>
                <a:lnTo>
                  <a:pt x="6273" y="7814"/>
                </a:lnTo>
                <a:lnTo>
                  <a:pt x="6310" y="7814"/>
                </a:lnTo>
                <a:lnTo>
                  <a:pt x="6456" y="7887"/>
                </a:lnTo>
                <a:lnTo>
                  <a:pt x="6530" y="7997"/>
                </a:lnTo>
                <a:lnTo>
                  <a:pt x="6603" y="8144"/>
                </a:lnTo>
                <a:lnTo>
                  <a:pt x="6640" y="8291"/>
                </a:lnTo>
                <a:lnTo>
                  <a:pt x="6603" y="8474"/>
                </a:lnTo>
                <a:lnTo>
                  <a:pt x="6566" y="8804"/>
                </a:lnTo>
                <a:lnTo>
                  <a:pt x="6530" y="9208"/>
                </a:lnTo>
                <a:lnTo>
                  <a:pt x="6566" y="9428"/>
                </a:lnTo>
                <a:lnTo>
                  <a:pt x="6603" y="9648"/>
                </a:lnTo>
                <a:lnTo>
                  <a:pt x="6676" y="9868"/>
                </a:lnTo>
                <a:lnTo>
                  <a:pt x="6787" y="10051"/>
                </a:lnTo>
                <a:lnTo>
                  <a:pt x="6970" y="10162"/>
                </a:lnTo>
                <a:lnTo>
                  <a:pt x="7153" y="10272"/>
                </a:lnTo>
                <a:lnTo>
                  <a:pt x="7447" y="10345"/>
                </a:lnTo>
                <a:lnTo>
                  <a:pt x="7777" y="10382"/>
                </a:lnTo>
                <a:lnTo>
                  <a:pt x="8437" y="10382"/>
                </a:lnTo>
                <a:lnTo>
                  <a:pt x="9061" y="10308"/>
                </a:lnTo>
                <a:lnTo>
                  <a:pt x="9684" y="10162"/>
                </a:lnTo>
                <a:lnTo>
                  <a:pt x="9758" y="10125"/>
                </a:lnTo>
                <a:lnTo>
                  <a:pt x="9831" y="10051"/>
                </a:lnTo>
                <a:lnTo>
                  <a:pt x="9868" y="9941"/>
                </a:lnTo>
                <a:lnTo>
                  <a:pt x="9831" y="9868"/>
                </a:lnTo>
                <a:lnTo>
                  <a:pt x="9794" y="9758"/>
                </a:lnTo>
                <a:lnTo>
                  <a:pt x="9721" y="9685"/>
                </a:lnTo>
                <a:lnTo>
                  <a:pt x="9648" y="9648"/>
                </a:lnTo>
                <a:lnTo>
                  <a:pt x="9538" y="9648"/>
                </a:lnTo>
                <a:lnTo>
                  <a:pt x="8951" y="9758"/>
                </a:lnTo>
                <a:lnTo>
                  <a:pt x="8327" y="9831"/>
                </a:lnTo>
                <a:lnTo>
                  <a:pt x="7740" y="9831"/>
                </a:lnTo>
                <a:lnTo>
                  <a:pt x="7447" y="9795"/>
                </a:lnTo>
                <a:lnTo>
                  <a:pt x="7300" y="9721"/>
                </a:lnTo>
                <a:lnTo>
                  <a:pt x="7190" y="9648"/>
                </a:lnTo>
                <a:lnTo>
                  <a:pt x="7117" y="9575"/>
                </a:lnTo>
                <a:lnTo>
                  <a:pt x="7080" y="9465"/>
                </a:lnTo>
                <a:lnTo>
                  <a:pt x="7080" y="9208"/>
                </a:lnTo>
                <a:lnTo>
                  <a:pt x="7080" y="8914"/>
                </a:lnTo>
                <a:lnTo>
                  <a:pt x="7117" y="8694"/>
                </a:lnTo>
                <a:lnTo>
                  <a:pt x="7153" y="8474"/>
                </a:lnTo>
                <a:lnTo>
                  <a:pt x="7153" y="8254"/>
                </a:lnTo>
                <a:lnTo>
                  <a:pt x="7117" y="8034"/>
                </a:lnTo>
                <a:lnTo>
                  <a:pt x="7043" y="7851"/>
                </a:lnTo>
                <a:lnTo>
                  <a:pt x="6970" y="7667"/>
                </a:lnTo>
                <a:lnTo>
                  <a:pt x="6823" y="7520"/>
                </a:lnTo>
                <a:lnTo>
                  <a:pt x="6676" y="7410"/>
                </a:lnTo>
                <a:lnTo>
                  <a:pt x="6530" y="7337"/>
                </a:lnTo>
                <a:lnTo>
                  <a:pt x="6383" y="7300"/>
                </a:lnTo>
                <a:lnTo>
                  <a:pt x="6200" y="7300"/>
                </a:lnTo>
                <a:lnTo>
                  <a:pt x="6016" y="7337"/>
                </a:lnTo>
                <a:lnTo>
                  <a:pt x="5833" y="7447"/>
                </a:lnTo>
                <a:lnTo>
                  <a:pt x="5649" y="7594"/>
                </a:lnTo>
                <a:lnTo>
                  <a:pt x="5503" y="7814"/>
                </a:lnTo>
                <a:lnTo>
                  <a:pt x="5393" y="8034"/>
                </a:lnTo>
                <a:lnTo>
                  <a:pt x="5283" y="8291"/>
                </a:lnTo>
                <a:lnTo>
                  <a:pt x="5136" y="8768"/>
                </a:lnTo>
                <a:lnTo>
                  <a:pt x="5026" y="9281"/>
                </a:lnTo>
                <a:lnTo>
                  <a:pt x="4989" y="9795"/>
                </a:lnTo>
                <a:lnTo>
                  <a:pt x="5026" y="10308"/>
                </a:lnTo>
                <a:lnTo>
                  <a:pt x="5062" y="10858"/>
                </a:lnTo>
                <a:lnTo>
                  <a:pt x="5062" y="11372"/>
                </a:lnTo>
                <a:lnTo>
                  <a:pt x="5062" y="11519"/>
                </a:lnTo>
                <a:lnTo>
                  <a:pt x="5026" y="11665"/>
                </a:lnTo>
                <a:lnTo>
                  <a:pt x="4952" y="11775"/>
                </a:lnTo>
                <a:lnTo>
                  <a:pt x="4879" y="11886"/>
                </a:lnTo>
                <a:lnTo>
                  <a:pt x="4769" y="11959"/>
                </a:lnTo>
                <a:lnTo>
                  <a:pt x="4659" y="12032"/>
                </a:lnTo>
                <a:lnTo>
                  <a:pt x="4512" y="12069"/>
                </a:lnTo>
                <a:lnTo>
                  <a:pt x="4366" y="12069"/>
                </a:lnTo>
                <a:lnTo>
                  <a:pt x="4109" y="11996"/>
                </a:lnTo>
                <a:lnTo>
                  <a:pt x="3815" y="11922"/>
                </a:lnTo>
                <a:lnTo>
                  <a:pt x="3705" y="11849"/>
                </a:lnTo>
                <a:lnTo>
                  <a:pt x="3595" y="11739"/>
                </a:lnTo>
                <a:lnTo>
                  <a:pt x="3559" y="11592"/>
                </a:lnTo>
                <a:lnTo>
                  <a:pt x="3522" y="11445"/>
                </a:lnTo>
                <a:lnTo>
                  <a:pt x="3302" y="10272"/>
                </a:lnTo>
                <a:lnTo>
                  <a:pt x="3155" y="9061"/>
                </a:lnTo>
                <a:lnTo>
                  <a:pt x="3045" y="7887"/>
                </a:lnTo>
                <a:lnTo>
                  <a:pt x="3045" y="7484"/>
                </a:lnTo>
                <a:lnTo>
                  <a:pt x="3008" y="7264"/>
                </a:lnTo>
                <a:lnTo>
                  <a:pt x="2935" y="7044"/>
                </a:lnTo>
                <a:lnTo>
                  <a:pt x="3375" y="7044"/>
                </a:lnTo>
                <a:lnTo>
                  <a:pt x="3779" y="7007"/>
                </a:lnTo>
                <a:lnTo>
                  <a:pt x="4219" y="6970"/>
                </a:lnTo>
                <a:lnTo>
                  <a:pt x="4622" y="6860"/>
                </a:lnTo>
                <a:lnTo>
                  <a:pt x="4806" y="6787"/>
                </a:lnTo>
                <a:lnTo>
                  <a:pt x="4952" y="6677"/>
                </a:lnTo>
                <a:lnTo>
                  <a:pt x="5099" y="6603"/>
                </a:lnTo>
                <a:lnTo>
                  <a:pt x="5209" y="6493"/>
                </a:lnTo>
                <a:lnTo>
                  <a:pt x="5429" y="6200"/>
                </a:lnTo>
                <a:lnTo>
                  <a:pt x="5539" y="5906"/>
                </a:lnTo>
                <a:lnTo>
                  <a:pt x="5649" y="5576"/>
                </a:lnTo>
                <a:lnTo>
                  <a:pt x="5723" y="5210"/>
                </a:lnTo>
                <a:lnTo>
                  <a:pt x="5723" y="4806"/>
                </a:lnTo>
                <a:lnTo>
                  <a:pt x="5686" y="4036"/>
                </a:lnTo>
                <a:lnTo>
                  <a:pt x="5649" y="3559"/>
                </a:lnTo>
                <a:lnTo>
                  <a:pt x="5576" y="3082"/>
                </a:lnTo>
                <a:lnTo>
                  <a:pt x="5539" y="2789"/>
                </a:lnTo>
                <a:lnTo>
                  <a:pt x="5503" y="2678"/>
                </a:lnTo>
                <a:lnTo>
                  <a:pt x="5466" y="2568"/>
                </a:lnTo>
                <a:lnTo>
                  <a:pt x="5429" y="2422"/>
                </a:lnTo>
                <a:lnTo>
                  <a:pt x="5356" y="2348"/>
                </a:lnTo>
                <a:lnTo>
                  <a:pt x="5173" y="2238"/>
                </a:lnTo>
                <a:lnTo>
                  <a:pt x="5026" y="2202"/>
                </a:lnTo>
                <a:lnTo>
                  <a:pt x="4916" y="2202"/>
                </a:lnTo>
                <a:lnTo>
                  <a:pt x="4879" y="2238"/>
                </a:lnTo>
                <a:lnTo>
                  <a:pt x="4586" y="2238"/>
                </a:lnTo>
                <a:lnTo>
                  <a:pt x="4622" y="808"/>
                </a:lnTo>
                <a:lnTo>
                  <a:pt x="4586" y="551"/>
                </a:lnTo>
                <a:lnTo>
                  <a:pt x="4549" y="441"/>
                </a:lnTo>
                <a:lnTo>
                  <a:pt x="4512" y="331"/>
                </a:lnTo>
                <a:lnTo>
                  <a:pt x="4439" y="258"/>
                </a:lnTo>
                <a:lnTo>
                  <a:pt x="4329" y="221"/>
                </a:lnTo>
                <a:lnTo>
                  <a:pt x="4219" y="184"/>
                </a:lnTo>
                <a:lnTo>
                  <a:pt x="4072" y="221"/>
                </a:lnTo>
                <a:lnTo>
                  <a:pt x="3815" y="331"/>
                </a:lnTo>
                <a:lnTo>
                  <a:pt x="3705" y="404"/>
                </a:lnTo>
                <a:lnTo>
                  <a:pt x="3632" y="514"/>
                </a:lnTo>
                <a:lnTo>
                  <a:pt x="3522" y="734"/>
                </a:lnTo>
                <a:lnTo>
                  <a:pt x="3449" y="991"/>
                </a:lnTo>
                <a:lnTo>
                  <a:pt x="3485" y="1321"/>
                </a:lnTo>
                <a:lnTo>
                  <a:pt x="3522" y="1651"/>
                </a:lnTo>
                <a:lnTo>
                  <a:pt x="3559" y="1908"/>
                </a:lnTo>
                <a:lnTo>
                  <a:pt x="3669" y="2165"/>
                </a:lnTo>
                <a:lnTo>
                  <a:pt x="2091" y="2165"/>
                </a:lnTo>
                <a:lnTo>
                  <a:pt x="2055" y="1358"/>
                </a:lnTo>
                <a:lnTo>
                  <a:pt x="2018" y="514"/>
                </a:lnTo>
                <a:lnTo>
                  <a:pt x="2018" y="368"/>
                </a:lnTo>
                <a:lnTo>
                  <a:pt x="1945" y="221"/>
                </a:lnTo>
                <a:lnTo>
                  <a:pt x="1871" y="147"/>
                </a:lnTo>
                <a:lnTo>
                  <a:pt x="1761" y="74"/>
                </a:lnTo>
                <a:lnTo>
                  <a:pt x="1651" y="37"/>
                </a:lnTo>
                <a:lnTo>
                  <a:pt x="1504" y="1"/>
                </a:lnTo>
                <a:close/>
              </a:path>
            </a:pathLst>
          </a:custGeom>
          <a:solidFill>
            <a:srgbClr val="3C78D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324" name="Google Shape;324;p17"/>
          <p:cNvSpPr/>
          <p:nvPr/>
        </p:nvSpPr>
        <p:spPr>
          <a:xfrm>
            <a:off x="2859048" y="4370196"/>
            <a:ext cx="377708" cy="426638"/>
          </a:xfrm>
          <a:custGeom>
            <a:avLst/>
            <a:gdLst/>
            <a:ahLst/>
            <a:cxnLst/>
            <a:rect l="l" t="t" r="r" b="b"/>
            <a:pathLst>
              <a:path w="13316" h="15041" extrusionOk="0">
                <a:moveTo>
                  <a:pt x="5466" y="1"/>
                </a:moveTo>
                <a:lnTo>
                  <a:pt x="5466" y="38"/>
                </a:lnTo>
                <a:lnTo>
                  <a:pt x="5576" y="1248"/>
                </a:lnTo>
                <a:lnTo>
                  <a:pt x="5612" y="1321"/>
                </a:lnTo>
                <a:lnTo>
                  <a:pt x="5649" y="1395"/>
                </a:lnTo>
                <a:lnTo>
                  <a:pt x="5759" y="1431"/>
                </a:lnTo>
                <a:lnTo>
                  <a:pt x="5833" y="1395"/>
                </a:lnTo>
                <a:lnTo>
                  <a:pt x="6713" y="881"/>
                </a:lnTo>
                <a:lnTo>
                  <a:pt x="6713" y="881"/>
                </a:lnTo>
                <a:lnTo>
                  <a:pt x="6640" y="1285"/>
                </a:lnTo>
                <a:lnTo>
                  <a:pt x="6603" y="1652"/>
                </a:lnTo>
                <a:lnTo>
                  <a:pt x="6603" y="2055"/>
                </a:lnTo>
                <a:lnTo>
                  <a:pt x="6640" y="2459"/>
                </a:lnTo>
                <a:lnTo>
                  <a:pt x="6676" y="2569"/>
                </a:lnTo>
                <a:lnTo>
                  <a:pt x="6750" y="2605"/>
                </a:lnTo>
                <a:lnTo>
                  <a:pt x="6823" y="2642"/>
                </a:lnTo>
                <a:lnTo>
                  <a:pt x="6896" y="2679"/>
                </a:lnTo>
                <a:lnTo>
                  <a:pt x="6970" y="2642"/>
                </a:lnTo>
                <a:lnTo>
                  <a:pt x="7043" y="2605"/>
                </a:lnTo>
                <a:lnTo>
                  <a:pt x="7080" y="2532"/>
                </a:lnTo>
                <a:lnTo>
                  <a:pt x="7080" y="2459"/>
                </a:lnTo>
                <a:lnTo>
                  <a:pt x="7043" y="2275"/>
                </a:lnTo>
                <a:lnTo>
                  <a:pt x="7006" y="1835"/>
                </a:lnTo>
                <a:lnTo>
                  <a:pt x="7043" y="1395"/>
                </a:lnTo>
                <a:lnTo>
                  <a:pt x="7116" y="955"/>
                </a:lnTo>
                <a:lnTo>
                  <a:pt x="7226" y="514"/>
                </a:lnTo>
                <a:lnTo>
                  <a:pt x="7190" y="404"/>
                </a:lnTo>
                <a:lnTo>
                  <a:pt x="7153" y="294"/>
                </a:lnTo>
                <a:lnTo>
                  <a:pt x="7043" y="258"/>
                </a:lnTo>
                <a:lnTo>
                  <a:pt x="6933" y="294"/>
                </a:lnTo>
                <a:lnTo>
                  <a:pt x="5906" y="918"/>
                </a:lnTo>
                <a:lnTo>
                  <a:pt x="5869" y="698"/>
                </a:lnTo>
                <a:lnTo>
                  <a:pt x="5796" y="478"/>
                </a:lnTo>
                <a:lnTo>
                  <a:pt x="5686" y="221"/>
                </a:lnTo>
                <a:lnTo>
                  <a:pt x="5576" y="1"/>
                </a:lnTo>
                <a:close/>
                <a:moveTo>
                  <a:pt x="8840" y="3816"/>
                </a:moveTo>
                <a:lnTo>
                  <a:pt x="8730" y="3852"/>
                </a:lnTo>
                <a:lnTo>
                  <a:pt x="8657" y="3926"/>
                </a:lnTo>
                <a:lnTo>
                  <a:pt x="8510" y="4146"/>
                </a:lnTo>
                <a:lnTo>
                  <a:pt x="8364" y="4293"/>
                </a:lnTo>
                <a:lnTo>
                  <a:pt x="8143" y="4476"/>
                </a:lnTo>
                <a:lnTo>
                  <a:pt x="7997" y="4659"/>
                </a:lnTo>
                <a:lnTo>
                  <a:pt x="7997" y="4733"/>
                </a:lnTo>
                <a:lnTo>
                  <a:pt x="7997" y="4769"/>
                </a:lnTo>
                <a:lnTo>
                  <a:pt x="8033" y="4806"/>
                </a:lnTo>
                <a:lnTo>
                  <a:pt x="8070" y="4843"/>
                </a:lnTo>
                <a:lnTo>
                  <a:pt x="8253" y="4843"/>
                </a:lnTo>
                <a:lnTo>
                  <a:pt x="8400" y="4806"/>
                </a:lnTo>
                <a:lnTo>
                  <a:pt x="8547" y="4733"/>
                </a:lnTo>
                <a:lnTo>
                  <a:pt x="8694" y="4659"/>
                </a:lnTo>
                <a:lnTo>
                  <a:pt x="8914" y="4403"/>
                </a:lnTo>
                <a:lnTo>
                  <a:pt x="9097" y="4146"/>
                </a:lnTo>
                <a:lnTo>
                  <a:pt x="9134" y="4073"/>
                </a:lnTo>
                <a:lnTo>
                  <a:pt x="9134" y="3963"/>
                </a:lnTo>
                <a:lnTo>
                  <a:pt x="9097" y="3889"/>
                </a:lnTo>
                <a:lnTo>
                  <a:pt x="9024" y="3852"/>
                </a:lnTo>
                <a:lnTo>
                  <a:pt x="8914" y="3816"/>
                </a:lnTo>
                <a:close/>
                <a:moveTo>
                  <a:pt x="147" y="2972"/>
                </a:moveTo>
                <a:lnTo>
                  <a:pt x="73" y="3009"/>
                </a:lnTo>
                <a:lnTo>
                  <a:pt x="37" y="3082"/>
                </a:lnTo>
                <a:lnTo>
                  <a:pt x="0" y="3229"/>
                </a:lnTo>
                <a:lnTo>
                  <a:pt x="37" y="3559"/>
                </a:lnTo>
                <a:lnTo>
                  <a:pt x="110" y="4073"/>
                </a:lnTo>
                <a:lnTo>
                  <a:pt x="220" y="4549"/>
                </a:lnTo>
                <a:lnTo>
                  <a:pt x="257" y="4623"/>
                </a:lnTo>
                <a:lnTo>
                  <a:pt x="330" y="4696"/>
                </a:lnTo>
                <a:lnTo>
                  <a:pt x="514" y="4696"/>
                </a:lnTo>
                <a:lnTo>
                  <a:pt x="1174" y="4219"/>
                </a:lnTo>
                <a:lnTo>
                  <a:pt x="1247" y="4843"/>
                </a:lnTo>
                <a:lnTo>
                  <a:pt x="1284" y="4990"/>
                </a:lnTo>
                <a:lnTo>
                  <a:pt x="1321" y="5173"/>
                </a:lnTo>
                <a:lnTo>
                  <a:pt x="1394" y="5320"/>
                </a:lnTo>
                <a:lnTo>
                  <a:pt x="1431" y="5356"/>
                </a:lnTo>
                <a:lnTo>
                  <a:pt x="1541" y="5393"/>
                </a:lnTo>
                <a:lnTo>
                  <a:pt x="1614" y="5393"/>
                </a:lnTo>
                <a:lnTo>
                  <a:pt x="1687" y="5356"/>
                </a:lnTo>
                <a:lnTo>
                  <a:pt x="1724" y="5320"/>
                </a:lnTo>
                <a:lnTo>
                  <a:pt x="1761" y="5246"/>
                </a:lnTo>
                <a:lnTo>
                  <a:pt x="1761" y="5173"/>
                </a:lnTo>
                <a:lnTo>
                  <a:pt x="1724" y="5063"/>
                </a:lnTo>
                <a:lnTo>
                  <a:pt x="1724" y="5026"/>
                </a:lnTo>
                <a:lnTo>
                  <a:pt x="1687" y="4953"/>
                </a:lnTo>
                <a:lnTo>
                  <a:pt x="1651" y="4549"/>
                </a:lnTo>
                <a:lnTo>
                  <a:pt x="1614" y="4183"/>
                </a:lnTo>
                <a:lnTo>
                  <a:pt x="1577" y="3816"/>
                </a:lnTo>
                <a:lnTo>
                  <a:pt x="1577" y="3706"/>
                </a:lnTo>
                <a:lnTo>
                  <a:pt x="1467" y="3632"/>
                </a:lnTo>
                <a:lnTo>
                  <a:pt x="1357" y="3632"/>
                </a:lnTo>
                <a:lnTo>
                  <a:pt x="1247" y="3669"/>
                </a:lnTo>
                <a:lnTo>
                  <a:pt x="880" y="3889"/>
                </a:lnTo>
                <a:lnTo>
                  <a:pt x="550" y="4146"/>
                </a:lnTo>
                <a:lnTo>
                  <a:pt x="330" y="3302"/>
                </a:lnTo>
                <a:lnTo>
                  <a:pt x="294" y="3082"/>
                </a:lnTo>
                <a:lnTo>
                  <a:pt x="220" y="2972"/>
                </a:lnTo>
                <a:close/>
                <a:moveTo>
                  <a:pt x="8400" y="2679"/>
                </a:moveTo>
                <a:lnTo>
                  <a:pt x="10124" y="5173"/>
                </a:lnTo>
                <a:lnTo>
                  <a:pt x="10161" y="5210"/>
                </a:lnTo>
                <a:lnTo>
                  <a:pt x="10124" y="5246"/>
                </a:lnTo>
                <a:lnTo>
                  <a:pt x="9684" y="5613"/>
                </a:lnTo>
                <a:lnTo>
                  <a:pt x="9207" y="6017"/>
                </a:lnTo>
                <a:lnTo>
                  <a:pt x="8804" y="6310"/>
                </a:lnTo>
                <a:lnTo>
                  <a:pt x="8584" y="6017"/>
                </a:lnTo>
                <a:lnTo>
                  <a:pt x="6970" y="3852"/>
                </a:lnTo>
                <a:lnTo>
                  <a:pt x="7703" y="3339"/>
                </a:lnTo>
                <a:lnTo>
                  <a:pt x="8033" y="3045"/>
                </a:lnTo>
                <a:lnTo>
                  <a:pt x="8364" y="2752"/>
                </a:lnTo>
                <a:lnTo>
                  <a:pt x="8400" y="2679"/>
                </a:lnTo>
                <a:close/>
                <a:moveTo>
                  <a:pt x="2494" y="7227"/>
                </a:moveTo>
                <a:lnTo>
                  <a:pt x="2421" y="7301"/>
                </a:lnTo>
                <a:lnTo>
                  <a:pt x="2421" y="7411"/>
                </a:lnTo>
                <a:lnTo>
                  <a:pt x="2678" y="7887"/>
                </a:lnTo>
                <a:lnTo>
                  <a:pt x="2494" y="8034"/>
                </a:lnTo>
                <a:lnTo>
                  <a:pt x="2458" y="8108"/>
                </a:lnTo>
                <a:lnTo>
                  <a:pt x="2421" y="8218"/>
                </a:lnTo>
                <a:lnTo>
                  <a:pt x="2421" y="8291"/>
                </a:lnTo>
                <a:lnTo>
                  <a:pt x="2494" y="8328"/>
                </a:lnTo>
                <a:lnTo>
                  <a:pt x="2605" y="8364"/>
                </a:lnTo>
                <a:lnTo>
                  <a:pt x="2678" y="8328"/>
                </a:lnTo>
                <a:lnTo>
                  <a:pt x="2861" y="8254"/>
                </a:lnTo>
                <a:lnTo>
                  <a:pt x="2935" y="8364"/>
                </a:lnTo>
                <a:lnTo>
                  <a:pt x="3155" y="8694"/>
                </a:lnTo>
                <a:lnTo>
                  <a:pt x="3301" y="8841"/>
                </a:lnTo>
                <a:lnTo>
                  <a:pt x="3375" y="8878"/>
                </a:lnTo>
                <a:lnTo>
                  <a:pt x="3485" y="8915"/>
                </a:lnTo>
                <a:lnTo>
                  <a:pt x="3558" y="8878"/>
                </a:lnTo>
                <a:lnTo>
                  <a:pt x="3595" y="8804"/>
                </a:lnTo>
                <a:lnTo>
                  <a:pt x="3632" y="8731"/>
                </a:lnTo>
                <a:lnTo>
                  <a:pt x="3595" y="8621"/>
                </a:lnTo>
                <a:lnTo>
                  <a:pt x="3558" y="8438"/>
                </a:lnTo>
                <a:lnTo>
                  <a:pt x="3301" y="8108"/>
                </a:lnTo>
                <a:lnTo>
                  <a:pt x="3228" y="7997"/>
                </a:lnTo>
                <a:lnTo>
                  <a:pt x="3558" y="7704"/>
                </a:lnTo>
                <a:lnTo>
                  <a:pt x="3595" y="7594"/>
                </a:lnTo>
                <a:lnTo>
                  <a:pt x="3595" y="7484"/>
                </a:lnTo>
                <a:lnTo>
                  <a:pt x="3558" y="7411"/>
                </a:lnTo>
                <a:lnTo>
                  <a:pt x="3485" y="7374"/>
                </a:lnTo>
                <a:lnTo>
                  <a:pt x="3412" y="7337"/>
                </a:lnTo>
                <a:lnTo>
                  <a:pt x="3338" y="7337"/>
                </a:lnTo>
                <a:lnTo>
                  <a:pt x="3228" y="7411"/>
                </a:lnTo>
                <a:lnTo>
                  <a:pt x="2971" y="7631"/>
                </a:lnTo>
                <a:lnTo>
                  <a:pt x="2641" y="7264"/>
                </a:lnTo>
                <a:lnTo>
                  <a:pt x="2568" y="7227"/>
                </a:lnTo>
                <a:close/>
                <a:moveTo>
                  <a:pt x="3191" y="6090"/>
                </a:moveTo>
                <a:lnTo>
                  <a:pt x="3595" y="6860"/>
                </a:lnTo>
                <a:lnTo>
                  <a:pt x="3998" y="7594"/>
                </a:lnTo>
                <a:lnTo>
                  <a:pt x="4439" y="8328"/>
                </a:lnTo>
                <a:lnTo>
                  <a:pt x="4915" y="9025"/>
                </a:lnTo>
                <a:lnTo>
                  <a:pt x="4769" y="9098"/>
                </a:lnTo>
                <a:lnTo>
                  <a:pt x="4622" y="9171"/>
                </a:lnTo>
                <a:lnTo>
                  <a:pt x="4365" y="9355"/>
                </a:lnTo>
                <a:lnTo>
                  <a:pt x="3778" y="9721"/>
                </a:lnTo>
                <a:lnTo>
                  <a:pt x="3522" y="9905"/>
                </a:lnTo>
                <a:lnTo>
                  <a:pt x="3412" y="10015"/>
                </a:lnTo>
                <a:lnTo>
                  <a:pt x="3265" y="10052"/>
                </a:lnTo>
                <a:lnTo>
                  <a:pt x="3228" y="10052"/>
                </a:lnTo>
                <a:lnTo>
                  <a:pt x="3191" y="10088"/>
                </a:lnTo>
                <a:lnTo>
                  <a:pt x="3191" y="10162"/>
                </a:lnTo>
                <a:lnTo>
                  <a:pt x="2421" y="9025"/>
                </a:lnTo>
                <a:lnTo>
                  <a:pt x="1761" y="7997"/>
                </a:lnTo>
                <a:lnTo>
                  <a:pt x="1064" y="7007"/>
                </a:lnTo>
                <a:lnTo>
                  <a:pt x="1394" y="6897"/>
                </a:lnTo>
                <a:lnTo>
                  <a:pt x="1724" y="6714"/>
                </a:lnTo>
                <a:lnTo>
                  <a:pt x="2348" y="6383"/>
                </a:lnTo>
                <a:lnTo>
                  <a:pt x="2494" y="6310"/>
                </a:lnTo>
                <a:lnTo>
                  <a:pt x="2641" y="6273"/>
                </a:lnTo>
                <a:lnTo>
                  <a:pt x="2935" y="6237"/>
                </a:lnTo>
                <a:lnTo>
                  <a:pt x="3081" y="6200"/>
                </a:lnTo>
                <a:lnTo>
                  <a:pt x="3191" y="6090"/>
                </a:lnTo>
                <a:close/>
                <a:moveTo>
                  <a:pt x="12729" y="11005"/>
                </a:moveTo>
                <a:lnTo>
                  <a:pt x="12655" y="11225"/>
                </a:lnTo>
                <a:lnTo>
                  <a:pt x="12582" y="11115"/>
                </a:lnTo>
                <a:lnTo>
                  <a:pt x="12729" y="11005"/>
                </a:lnTo>
                <a:close/>
                <a:moveTo>
                  <a:pt x="9647" y="12949"/>
                </a:moveTo>
                <a:lnTo>
                  <a:pt x="9721" y="13096"/>
                </a:lnTo>
                <a:lnTo>
                  <a:pt x="9831" y="13280"/>
                </a:lnTo>
                <a:lnTo>
                  <a:pt x="9941" y="13463"/>
                </a:lnTo>
                <a:lnTo>
                  <a:pt x="10088" y="13573"/>
                </a:lnTo>
                <a:lnTo>
                  <a:pt x="10051" y="13573"/>
                </a:lnTo>
                <a:lnTo>
                  <a:pt x="9647" y="13756"/>
                </a:lnTo>
                <a:lnTo>
                  <a:pt x="9647" y="13646"/>
                </a:lnTo>
                <a:lnTo>
                  <a:pt x="9574" y="13536"/>
                </a:lnTo>
                <a:lnTo>
                  <a:pt x="9427" y="13426"/>
                </a:lnTo>
                <a:lnTo>
                  <a:pt x="9354" y="13280"/>
                </a:lnTo>
                <a:lnTo>
                  <a:pt x="9281" y="13133"/>
                </a:lnTo>
                <a:lnTo>
                  <a:pt x="9244" y="12986"/>
                </a:lnTo>
                <a:lnTo>
                  <a:pt x="9647" y="12949"/>
                </a:lnTo>
                <a:close/>
                <a:moveTo>
                  <a:pt x="6640" y="12839"/>
                </a:moveTo>
                <a:lnTo>
                  <a:pt x="6493" y="13426"/>
                </a:lnTo>
                <a:lnTo>
                  <a:pt x="6419" y="14013"/>
                </a:lnTo>
                <a:lnTo>
                  <a:pt x="6419" y="14160"/>
                </a:lnTo>
                <a:lnTo>
                  <a:pt x="6163" y="13940"/>
                </a:lnTo>
                <a:lnTo>
                  <a:pt x="6126" y="13940"/>
                </a:lnTo>
                <a:lnTo>
                  <a:pt x="6126" y="13903"/>
                </a:lnTo>
                <a:lnTo>
                  <a:pt x="6126" y="13646"/>
                </a:lnTo>
                <a:lnTo>
                  <a:pt x="6163" y="13353"/>
                </a:lnTo>
                <a:lnTo>
                  <a:pt x="6236" y="13096"/>
                </a:lnTo>
                <a:lnTo>
                  <a:pt x="6346" y="12876"/>
                </a:lnTo>
                <a:lnTo>
                  <a:pt x="6640" y="12839"/>
                </a:lnTo>
                <a:close/>
                <a:moveTo>
                  <a:pt x="7336" y="13170"/>
                </a:moveTo>
                <a:lnTo>
                  <a:pt x="7263" y="13206"/>
                </a:lnTo>
                <a:lnTo>
                  <a:pt x="7226" y="13243"/>
                </a:lnTo>
                <a:lnTo>
                  <a:pt x="7080" y="13720"/>
                </a:lnTo>
                <a:lnTo>
                  <a:pt x="7006" y="13977"/>
                </a:lnTo>
                <a:lnTo>
                  <a:pt x="7006" y="14233"/>
                </a:lnTo>
                <a:lnTo>
                  <a:pt x="7006" y="14307"/>
                </a:lnTo>
                <a:lnTo>
                  <a:pt x="7043" y="14380"/>
                </a:lnTo>
                <a:lnTo>
                  <a:pt x="7116" y="14453"/>
                </a:lnTo>
                <a:lnTo>
                  <a:pt x="7190" y="14490"/>
                </a:lnTo>
                <a:lnTo>
                  <a:pt x="7263" y="14527"/>
                </a:lnTo>
                <a:lnTo>
                  <a:pt x="7336" y="14527"/>
                </a:lnTo>
                <a:lnTo>
                  <a:pt x="7410" y="14453"/>
                </a:lnTo>
                <a:lnTo>
                  <a:pt x="7483" y="14380"/>
                </a:lnTo>
                <a:lnTo>
                  <a:pt x="7483" y="14270"/>
                </a:lnTo>
                <a:lnTo>
                  <a:pt x="7446" y="14160"/>
                </a:lnTo>
                <a:lnTo>
                  <a:pt x="7373" y="14123"/>
                </a:lnTo>
                <a:lnTo>
                  <a:pt x="7373" y="13830"/>
                </a:lnTo>
                <a:lnTo>
                  <a:pt x="7410" y="13280"/>
                </a:lnTo>
                <a:lnTo>
                  <a:pt x="7373" y="13206"/>
                </a:lnTo>
                <a:lnTo>
                  <a:pt x="7336" y="13170"/>
                </a:lnTo>
                <a:close/>
                <a:moveTo>
                  <a:pt x="10418" y="5613"/>
                </a:moveTo>
                <a:lnTo>
                  <a:pt x="11188" y="6714"/>
                </a:lnTo>
                <a:lnTo>
                  <a:pt x="11555" y="7264"/>
                </a:lnTo>
                <a:lnTo>
                  <a:pt x="11922" y="7814"/>
                </a:lnTo>
                <a:lnTo>
                  <a:pt x="12252" y="8474"/>
                </a:lnTo>
                <a:lnTo>
                  <a:pt x="12399" y="8841"/>
                </a:lnTo>
                <a:lnTo>
                  <a:pt x="12545" y="9208"/>
                </a:lnTo>
                <a:lnTo>
                  <a:pt x="12619" y="9575"/>
                </a:lnTo>
                <a:lnTo>
                  <a:pt x="12692" y="9942"/>
                </a:lnTo>
                <a:lnTo>
                  <a:pt x="12729" y="10308"/>
                </a:lnTo>
                <a:lnTo>
                  <a:pt x="12729" y="10675"/>
                </a:lnTo>
                <a:lnTo>
                  <a:pt x="12325" y="10932"/>
                </a:lnTo>
                <a:lnTo>
                  <a:pt x="12288" y="10969"/>
                </a:lnTo>
                <a:lnTo>
                  <a:pt x="12252" y="11042"/>
                </a:lnTo>
                <a:lnTo>
                  <a:pt x="12288" y="11079"/>
                </a:lnTo>
                <a:lnTo>
                  <a:pt x="12325" y="11152"/>
                </a:lnTo>
                <a:lnTo>
                  <a:pt x="12435" y="11372"/>
                </a:lnTo>
                <a:lnTo>
                  <a:pt x="12509" y="11446"/>
                </a:lnTo>
                <a:lnTo>
                  <a:pt x="12582" y="11519"/>
                </a:lnTo>
                <a:lnTo>
                  <a:pt x="12472" y="11776"/>
                </a:lnTo>
                <a:lnTo>
                  <a:pt x="12325" y="12032"/>
                </a:lnTo>
                <a:lnTo>
                  <a:pt x="11848" y="11666"/>
                </a:lnTo>
                <a:lnTo>
                  <a:pt x="11775" y="11629"/>
                </a:lnTo>
                <a:lnTo>
                  <a:pt x="11702" y="11666"/>
                </a:lnTo>
                <a:lnTo>
                  <a:pt x="11665" y="11739"/>
                </a:lnTo>
                <a:lnTo>
                  <a:pt x="11702" y="11812"/>
                </a:lnTo>
                <a:lnTo>
                  <a:pt x="12142" y="12326"/>
                </a:lnTo>
                <a:lnTo>
                  <a:pt x="11848" y="12619"/>
                </a:lnTo>
                <a:lnTo>
                  <a:pt x="11812" y="12546"/>
                </a:lnTo>
                <a:lnTo>
                  <a:pt x="11665" y="12399"/>
                </a:lnTo>
                <a:lnTo>
                  <a:pt x="11518" y="12253"/>
                </a:lnTo>
                <a:lnTo>
                  <a:pt x="11371" y="12069"/>
                </a:lnTo>
                <a:lnTo>
                  <a:pt x="11298" y="11886"/>
                </a:lnTo>
                <a:lnTo>
                  <a:pt x="11225" y="11849"/>
                </a:lnTo>
                <a:lnTo>
                  <a:pt x="11188" y="11812"/>
                </a:lnTo>
                <a:lnTo>
                  <a:pt x="11115" y="11849"/>
                </a:lnTo>
                <a:lnTo>
                  <a:pt x="11078" y="11922"/>
                </a:lnTo>
                <a:lnTo>
                  <a:pt x="11078" y="12106"/>
                </a:lnTo>
                <a:lnTo>
                  <a:pt x="11115" y="12253"/>
                </a:lnTo>
                <a:lnTo>
                  <a:pt x="11188" y="12436"/>
                </a:lnTo>
                <a:lnTo>
                  <a:pt x="11261" y="12583"/>
                </a:lnTo>
                <a:lnTo>
                  <a:pt x="11371" y="12729"/>
                </a:lnTo>
                <a:lnTo>
                  <a:pt x="11518" y="12876"/>
                </a:lnTo>
                <a:lnTo>
                  <a:pt x="11115" y="13096"/>
                </a:lnTo>
                <a:lnTo>
                  <a:pt x="11151" y="12986"/>
                </a:lnTo>
                <a:lnTo>
                  <a:pt x="11151" y="12839"/>
                </a:lnTo>
                <a:lnTo>
                  <a:pt x="11078" y="12766"/>
                </a:lnTo>
                <a:lnTo>
                  <a:pt x="10968" y="12656"/>
                </a:lnTo>
                <a:lnTo>
                  <a:pt x="10931" y="12656"/>
                </a:lnTo>
                <a:lnTo>
                  <a:pt x="10858" y="12693"/>
                </a:lnTo>
                <a:lnTo>
                  <a:pt x="10858" y="12766"/>
                </a:lnTo>
                <a:lnTo>
                  <a:pt x="10821" y="12729"/>
                </a:lnTo>
                <a:lnTo>
                  <a:pt x="10491" y="12436"/>
                </a:lnTo>
                <a:lnTo>
                  <a:pt x="10418" y="12363"/>
                </a:lnTo>
                <a:lnTo>
                  <a:pt x="10344" y="12399"/>
                </a:lnTo>
                <a:lnTo>
                  <a:pt x="10308" y="12473"/>
                </a:lnTo>
                <a:lnTo>
                  <a:pt x="10308" y="12546"/>
                </a:lnTo>
                <a:lnTo>
                  <a:pt x="10491" y="12839"/>
                </a:lnTo>
                <a:lnTo>
                  <a:pt x="10711" y="13206"/>
                </a:lnTo>
                <a:lnTo>
                  <a:pt x="10785" y="13280"/>
                </a:lnTo>
                <a:lnTo>
                  <a:pt x="10381" y="13426"/>
                </a:lnTo>
                <a:lnTo>
                  <a:pt x="10381" y="13353"/>
                </a:lnTo>
                <a:lnTo>
                  <a:pt x="10344" y="13280"/>
                </a:lnTo>
                <a:lnTo>
                  <a:pt x="10234" y="13133"/>
                </a:lnTo>
                <a:lnTo>
                  <a:pt x="10051" y="12913"/>
                </a:lnTo>
                <a:lnTo>
                  <a:pt x="9904" y="12693"/>
                </a:lnTo>
                <a:lnTo>
                  <a:pt x="9831" y="12619"/>
                </a:lnTo>
                <a:lnTo>
                  <a:pt x="9721" y="12619"/>
                </a:lnTo>
                <a:lnTo>
                  <a:pt x="9391" y="12693"/>
                </a:lnTo>
                <a:lnTo>
                  <a:pt x="9097" y="12729"/>
                </a:lnTo>
                <a:lnTo>
                  <a:pt x="9024" y="12766"/>
                </a:lnTo>
                <a:lnTo>
                  <a:pt x="8987" y="12839"/>
                </a:lnTo>
                <a:lnTo>
                  <a:pt x="8987" y="12913"/>
                </a:lnTo>
                <a:lnTo>
                  <a:pt x="9024" y="12986"/>
                </a:lnTo>
                <a:lnTo>
                  <a:pt x="9024" y="13243"/>
                </a:lnTo>
                <a:lnTo>
                  <a:pt x="9097" y="13500"/>
                </a:lnTo>
                <a:lnTo>
                  <a:pt x="9134" y="13646"/>
                </a:lnTo>
                <a:lnTo>
                  <a:pt x="9207" y="13756"/>
                </a:lnTo>
                <a:lnTo>
                  <a:pt x="9317" y="13830"/>
                </a:lnTo>
                <a:lnTo>
                  <a:pt x="9427" y="13867"/>
                </a:lnTo>
                <a:lnTo>
                  <a:pt x="8987" y="14050"/>
                </a:lnTo>
                <a:lnTo>
                  <a:pt x="8950" y="13977"/>
                </a:lnTo>
                <a:lnTo>
                  <a:pt x="8804" y="13903"/>
                </a:lnTo>
                <a:lnTo>
                  <a:pt x="8767" y="13903"/>
                </a:lnTo>
                <a:lnTo>
                  <a:pt x="8620" y="13536"/>
                </a:lnTo>
                <a:lnTo>
                  <a:pt x="8510" y="13390"/>
                </a:lnTo>
                <a:lnTo>
                  <a:pt x="8364" y="13206"/>
                </a:lnTo>
                <a:lnTo>
                  <a:pt x="8327" y="13206"/>
                </a:lnTo>
                <a:lnTo>
                  <a:pt x="8327" y="13243"/>
                </a:lnTo>
                <a:lnTo>
                  <a:pt x="8327" y="13500"/>
                </a:lnTo>
                <a:lnTo>
                  <a:pt x="8364" y="13756"/>
                </a:lnTo>
                <a:lnTo>
                  <a:pt x="8510" y="14270"/>
                </a:lnTo>
                <a:lnTo>
                  <a:pt x="8070" y="14453"/>
                </a:lnTo>
                <a:lnTo>
                  <a:pt x="8033" y="14160"/>
                </a:lnTo>
                <a:lnTo>
                  <a:pt x="7960" y="13903"/>
                </a:lnTo>
                <a:lnTo>
                  <a:pt x="7923" y="13536"/>
                </a:lnTo>
                <a:lnTo>
                  <a:pt x="7923" y="13206"/>
                </a:lnTo>
                <a:lnTo>
                  <a:pt x="7887" y="13133"/>
                </a:lnTo>
                <a:lnTo>
                  <a:pt x="7813" y="13096"/>
                </a:lnTo>
                <a:lnTo>
                  <a:pt x="7777" y="13096"/>
                </a:lnTo>
                <a:lnTo>
                  <a:pt x="7703" y="13170"/>
                </a:lnTo>
                <a:lnTo>
                  <a:pt x="7667" y="13536"/>
                </a:lnTo>
                <a:lnTo>
                  <a:pt x="7630" y="13903"/>
                </a:lnTo>
                <a:lnTo>
                  <a:pt x="7667" y="14233"/>
                </a:lnTo>
                <a:lnTo>
                  <a:pt x="7667" y="14380"/>
                </a:lnTo>
                <a:lnTo>
                  <a:pt x="7740" y="14527"/>
                </a:lnTo>
                <a:lnTo>
                  <a:pt x="7483" y="14563"/>
                </a:lnTo>
                <a:lnTo>
                  <a:pt x="7190" y="14527"/>
                </a:lnTo>
                <a:lnTo>
                  <a:pt x="7006" y="14453"/>
                </a:lnTo>
                <a:lnTo>
                  <a:pt x="6786" y="14380"/>
                </a:lnTo>
                <a:lnTo>
                  <a:pt x="6823" y="14160"/>
                </a:lnTo>
                <a:lnTo>
                  <a:pt x="6860" y="13646"/>
                </a:lnTo>
                <a:lnTo>
                  <a:pt x="6860" y="13206"/>
                </a:lnTo>
                <a:lnTo>
                  <a:pt x="6860" y="12766"/>
                </a:lnTo>
                <a:lnTo>
                  <a:pt x="6823" y="12693"/>
                </a:lnTo>
                <a:lnTo>
                  <a:pt x="6713" y="12656"/>
                </a:lnTo>
                <a:lnTo>
                  <a:pt x="6346" y="12693"/>
                </a:lnTo>
                <a:lnTo>
                  <a:pt x="6309" y="12656"/>
                </a:lnTo>
                <a:lnTo>
                  <a:pt x="6236" y="12693"/>
                </a:lnTo>
                <a:lnTo>
                  <a:pt x="6089" y="12913"/>
                </a:lnTo>
                <a:lnTo>
                  <a:pt x="5943" y="13133"/>
                </a:lnTo>
                <a:lnTo>
                  <a:pt x="5869" y="13390"/>
                </a:lnTo>
                <a:lnTo>
                  <a:pt x="5796" y="13610"/>
                </a:lnTo>
                <a:lnTo>
                  <a:pt x="5392" y="13206"/>
                </a:lnTo>
                <a:lnTo>
                  <a:pt x="5686" y="12839"/>
                </a:lnTo>
                <a:lnTo>
                  <a:pt x="5943" y="12473"/>
                </a:lnTo>
                <a:lnTo>
                  <a:pt x="5943" y="12363"/>
                </a:lnTo>
                <a:lnTo>
                  <a:pt x="5943" y="12289"/>
                </a:lnTo>
                <a:lnTo>
                  <a:pt x="5869" y="12216"/>
                </a:lnTo>
                <a:lnTo>
                  <a:pt x="5686" y="12216"/>
                </a:lnTo>
                <a:lnTo>
                  <a:pt x="5612" y="12289"/>
                </a:lnTo>
                <a:lnTo>
                  <a:pt x="5209" y="12949"/>
                </a:lnTo>
                <a:lnTo>
                  <a:pt x="4952" y="12619"/>
                </a:lnTo>
                <a:lnTo>
                  <a:pt x="5136" y="12473"/>
                </a:lnTo>
                <a:lnTo>
                  <a:pt x="5319" y="12289"/>
                </a:lnTo>
                <a:lnTo>
                  <a:pt x="5466" y="12069"/>
                </a:lnTo>
                <a:lnTo>
                  <a:pt x="5576" y="11849"/>
                </a:lnTo>
                <a:lnTo>
                  <a:pt x="5576" y="11776"/>
                </a:lnTo>
                <a:lnTo>
                  <a:pt x="5576" y="11739"/>
                </a:lnTo>
                <a:lnTo>
                  <a:pt x="5539" y="11666"/>
                </a:lnTo>
                <a:lnTo>
                  <a:pt x="5502" y="11629"/>
                </a:lnTo>
                <a:lnTo>
                  <a:pt x="5319" y="11629"/>
                </a:lnTo>
                <a:lnTo>
                  <a:pt x="5282" y="11702"/>
                </a:lnTo>
                <a:lnTo>
                  <a:pt x="4805" y="12399"/>
                </a:lnTo>
                <a:lnTo>
                  <a:pt x="4439" y="11922"/>
                </a:lnTo>
                <a:lnTo>
                  <a:pt x="4549" y="11812"/>
                </a:lnTo>
                <a:lnTo>
                  <a:pt x="4879" y="11409"/>
                </a:lnTo>
                <a:lnTo>
                  <a:pt x="5209" y="10969"/>
                </a:lnTo>
                <a:lnTo>
                  <a:pt x="5209" y="10895"/>
                </a:lnTo>
                <a:lnTo>
                  <a:pt x="5246" y="10859"/>
                </a:lnTo>
                <a:lnTo>
                  <a:pt x="5282" y="10785"/>
                </a:lnTo>
                <a:lnTo>
                  <a:pt x="5282" y="10712"/>
                </a:lnTo>
                <a:lnTo>
                  <a:pt x="5209" y="10639"/>
                </a:lnTo>
                <a:lnTo>
                  <a:pt x="5099" y="10602"/>
                </a:lnTo>
                <a:lnTo>
                  <a:pt x="5026" y="10602"/>
                </a:lnTo>
                <a:lnTo>
                  <a:pt x="4952" y="10639"/>
                </a:lnTo>
                <a:lnTo>
                  <a:pt x="4549" y="11225"/>
                </a:lnTo>
                <a:lnTo>
                  <a:pt x="4329" y="11556"/>
                </a:lnTo>
                <a:lnTo>
                  <a:pt x="4292" y="11482"/>
                </a:lnTo>
                <a:lnTo>
                  <a:pt x="4145" y="11482"/>
                </a:lnTo>
                <a:lnTo>
                  <a:pt x="3888" y="11152"/>
                </a:lnTo>
                <a:lnTo>
                  <a:pt x="4329" y="10822"/>
                </a:lnTo>
                <a:lnTo>
                  <a:pt x="4549" y="10675"/>
                </a:lnTo>
                <a:lnTo>
                  <a:pt x="4732" y="10455"/>
                </a:lnTo>
                <a:lnTo>
                  <a:pt x="4769" y="10418"/>
                </a:lnTo>
                <a:lnTo>
                  <a:pt x="4805" y="10345"/>
                </a:lnTo>
                <a:lnTo>
                  <a:pt x="4732" y="10235"/>
                </a:lnTo>
                <a:lnTo>
                  <a:pt x="4659" y="10162"/>
                </a:lnTo>
                <a:lnTo>
                  <a:pt x="4585" y="10162"/>
                </a:lnTo>
                <a:lnTo>
                  <a:pt x="4512" y="10198"/>
                </a:lnTo>
                <a:lnTo>
                  <a:pt x="4292" y="10345"/>
                </a:lnTo>
                <a:lnTo>
                  <a:pt x="4072" y="10528"/>
                </a:lnTo>
                <a:lnTo>
                  <a:pt x="3705" y="10895"/>
                </a:lnTo>
                <a:lnTo>
                  <a:pt x="3256" y="10239"/>
                </a:lnTo>
                <a:lnTo>
                  <a:pt x="3256" y="10239"/>
                </a:lnTo>
                <a:lnTo>
                  <a:pt x="3485" y="10272"/>
                </a:lnTo>
                <a:lnTo>
                  <a:pt x="3742" y="10235"/>
                </a:lnTo>
                <a:lnTo>
                  <a:pt x="3888" y="10162"/>
                </a:lnTo>
                <a:lnTo>
                  <a:pt x="4072" y="10052"/>
                </a:lnTo>
                <a:lnTo>
                  <a:pt x="4365" y="9868"/>
                </a:lnTo>
                <a:lnTo>
                  <a:pt x="4769" y="9648"/>
                </a:lnTo>
                <a:lnTo>
                  <a:pt x="4989" y="9538"/>
                </a:lnTo>
                <a:lnTo>
                  <a:pt x="5172" y="9391"/>
                </a:lnTo>
                <a:lnTo>
                  <a:pt x="6053" y="10675"/>
                </a:lnTo>
                <a:lnTo>
                  <a:pt x="6383" y="11115"/>
                </a:lnTo>
                <a:lnTo>
                  <a:pt x="6713" y="11556"/>
                </a:lnTo>
                <a:lnTo>
                  <a:pt x="6896" y="11739"/>
                </a:lnTo>
                <a:lnTo>
                  <a:pt x="7116" y="11922"/>
                </a:lnTo>
                <a:lnTo>
                  <a:pt x="7336" y="12069"/>
                </a:lnTo>
                <a:lnTo>
                  <a:pt x="7593" y="12179"/>
                </a:lnTo>
                <a:lnTo>
                  <a:pt x="7813" y="12253"/>
                </a:lnTo>
                <a:lnTo>
                  <a:pt x="8070" y="12289"/>
                </a:lnTo>
                <a:lnTo>
                  <a:pt x="8547" y="12289"/>
                </a:lnTo>
                <a:lnTo>
                  <a:pt x="8767" y="12253"/>
                </a:lnTo>
                <a:lnTo>
                  <a:pt x="8987" y="12179"/>
                </a:lnTo>
                <a:lnTo>
                  <a:pt x="9207" y="12106"/>
                </a:lnTo>
                <a:lnTo>
                  <a:pt x="9427" y="11996"/>
                </a:lnTo>
                <a:lnTo>
                  <a:pt x="9684" y="11849"/>
                </a:lnTo>
                <a:lnTo>
                  <a:pt x="9867" y="11666"/>
                </a:lnTo>
                <a:lnTo>
                  <a:pt x="10051" y="11482"/>
                </a:lnTo>
                <a:lnTo>
                  <a:pt x="10198" y="11262"/>
                </a:lnTo>
                <a:lnTo>
                  <a:pt x="10308" y="11042"/>
                </a:lnTo>
                <a:lnTo>
                  <a:pt x="10418" y="10822"/>
                </a:lnTo>
                <a:lnTo>
                  <a:pt x="10491" y="10565"/>
                </a:lnTo>
                <a:lnTo>
                  <a:pt x="10528" y="10345"/>
                </a:lnTo>
                <a:lnTo>
                  <a:pt x="10564" y="9832"/>
                </a:lnTo>
                <a:lnTo>
                  <a:pt x="10528" y="9318"/>
                </a:lnTo>
                <a:lnTo>
                  <a:pt x="10418" y="8804"/>
                </a:lnTo>
                <a:lnTo>
                  <a:pt x="10234" y="8328"/>
                </a:lnTo>
                <a:lnTo>
                  <a:pt x="9978" y="7887"/>
                </a:lnTo>
                <a:lnTo>
                  <a:pt x="9684" y="7484"/>
                </a:lnTo>
                <a:lnTo>
                  <a:pt x="9097" y="6640"/>
                </a:lnTo>
                <a:lnTo>
                  <a:pt x="9354" y="6494"/>
                </a:lnTo>
                <a:lnTo>
                  <a:pt x="9574" y="6347"/>
                </a:lnTo>
                <a:lnTo>
                  <a:pt x="10014" y="5980"/>
                </a:lnTo>
                <a:lnTo>
                  <a:pt x="10418" y="5613"/>
                </a:lnTo>
                <a:close/>
                <a:moveTo>
                  <a:pt x="8400" y="2055"/>
                </a:moveTo>
                <a:lnTo>
                  <a:pt x="8290" y="2092"/>
                </a:lnTo>
                <a:lnTo>
                  <a:pt x="8217" y="2165"/>
                </a:lnTo>
                <a:lnTo>
                  <a:pt x="8180" y="2202"/>
                </a:lnTo>
                <a:lnTo>
                  <a:pt x="8180" y="2312"/>
                </a:lnTo>
                <a:lnTo>
                  <a:pt x="8180" y="2385"/>
                </a:lnTo>
                <a:lnTo>
                  <a:pt x="8107" y="2422"/>
                </a:lnTo>
                <a:lnTo>
                  <a:pt x="8033" y="2459"/>
                </a:lnTo>
                <a:lnTo>
                  <a:pt x="7300" y="3045"/>
                </a:lnTo>
                <a:lnTo>
                  <a:pt x="6896" y="3339"/>
                </a:lnTo>
                <a:lnTo>
                  <a:pt x="6529" y="3596"/>
                </a:lnTo>
                <a:lnTo>
                  <a:pt x="6456" y="3669"/>
                </a:lnTo>
                <a:lnTo>
                  <a:pt x="6419" y="3742"/>
                </a:lnTo>
                <a:lnTo>
                  <a:pt x="6419" y="3852"/>
                </a:lnTo>
                <a:lnTo>
                  <a:pt x="6419" y="3926"/>
                </a:lnTo>
                <a:lnTo>
                  <a:pt x="8547" y="6677"/>
                </a:lnTo>
                <a:lnTo>
                  <a:pt x="8547" y="6750"/>
                </a:lnTo>
                <a:lnTo>
                  <a:pt x="8620" y="6787"/>
                </a:lnTo>
                <a:lnTo>
                  <a:pt x="9391" y="7851"/>
                </a:lnTo>
                <a:lnTo>
                  <a:pt x="9684" y="8291"/>
                </a:lnTo>
                <a:lnTo>
                  <a:pt x="9904" y="8768"/>
                </a:lnTo>
                <a:lnTo>
                  <a:pt x="10014" y="9025"/>
                </a:lnTo>
                <a:lnTo>
                  <a:pt x="10088" y="9281"/>
                </a:lnTo>
                <a:lnTo>
                  <a:pt x="10124" y="9538"/>
                </a:lnTo>
                <a:lnTo>
                  <a:pt x="10124" y="9832"/>
                </a:lnTo>
                <a:lnTo>
                  <a:pt x="10124" y="10088"/>
                </a:lnTo>
                <a:lnTo>
                  <a:pt x="10088" y="10308"/>
                </a:lnTo>
                <a:lnTo>
                  <a:pt x="10014" y="10565"/>
                </a:lnTo>
                <a:lnTo>
                  <a:pt x="9904" y="10785"/>
                </a:lnTo>
                <a:lnTo>
                  <a:pt x="9794" y="11005"/>
                </a:lnTo>
                <a:lnTo>
                  <a:pt x="9647" y="11189"/>
                </a:lnTo>
                <a:lnTo>
                  <a:pt x="9464" y="11372"/>
                </a:lnTo>
                <a:lnTo>
                  <a:pt x="9281" y="11556"/>
                </a:lnTo>
                <a:lnTo>
                  <a:pt x="9097" y="11666"/>
                </a:lnTo>
                <a:lnTo>
                  <a:pt x="8877" y="11739"/>
                </a:lnTo>
                <a:lnTo>
                  <a:pt x="8657" y="11776"/>
                </a:lnTo>
                <a:lnTo>
                  <a:pt x="8437" y="11812"/>
                </a:lnTo>
                <a:lnTo>
                  <a:pt x="7997" y="11812"/>
                </a:lnTo>
                <a:lnTo>
                  <a:pt x="7813" y="11739"/>
                </a:lnTo>
                <a:lnTo>
                  <a:pt x="7593" y="11666"/>
                </a:lnTo>
                <a:lnTo>
                  <a:pt x="7373" y="11519"/>
                </a:lnTo>
                <a:lnTo>
                  <a:pt x="7153" y="11372"/>
                </a:lnTo>
                <a:lnTo>
                  <a:pt x="6970" y="11152"/>
                </a:lnTo>
                <a:lnTo>
                  <a:pt x="6823" y="10932"/>
                </a:lnTo>
                <a:lnTo>
                  <a:pt x="6053" y="9905"/>
                </a:lnTo>
                <a:lnTo>
                  <a:pt x="5356" y="8878"/>
                </a:lnTo>
                <a:lnTo>
                  <a:pt x="4659" y="7814"/>
                </a:lnTo>
                <a:lnTo>
                  <a:pt x="4035" y="6714"/>
                </a:lnTo>
                <a:lnTo>
                  <a:pt x="3742" y="6163"/>
                </a:lnTo>
                <a:lnTo>
                  <a:pt x="3485" y="5613"/>
                </a:lnTo>
                <a:lnTo>
                  <a:pt x="3412" y="5540"/>
                </a:lnTo>
                <a:lnTo>
                  <a:pt x="3301" y="5503"/>
                </a:lnTo>
                <a:lnTo>
                  <a:pt x="3191" y="5503"/>
                </a:lnTo>
                <a:lnTo>
                  <a:pt x="3118" y="5576"/>
                </a:lnTo>
                <a:lnTo>
                  <a:pt x="3008" y="5687"/>
                </a:lnTo>
                <a:lnTo>
                  <a:pt x="2861" y="5760"/>
                </a:lnTo>
                <a:lnTo>
                  <a:pt x="2715" y="5833"/>
                </a:lnTo>
                <a:lnTo>
                  <a:pt x="2568" y="5833"/>
                </a:lnTo>
                <a:lnTo>
                  <a:pt x="2421" y="5870"/>
                </a:lnTo>
                <a:lnTo>
                  <a:pt x="2274" y="5907"/>
                </a:lnTo>
                <a:lnTo>
                  <a:pt x="2018" y="6053"/>
                </a:lnTo>
                <a:lnTo>
                  <a:pt x="1431" y="6420"/>
                </a:lnTo>
                <a:lnTo>
                  <a:pt x="1137" y="6604"/>
                </a:lnTo>
                <a:lnTo>
                  <a:pt x="880" y="6824"/>
                </a:lnTo>
                <a:lnTo>
                  <a:pt x="770" y="6824"/>
                </a:lnTo>
                <a:lnTo>
                  <a:pt x="697" y="6897"/>
                </a:lnTo>
                <a:lnTo>
                  <a:pt x="660" y="6970"/>
                </a:lnTo>
                <a:lnTo>
                  <a:pt x="697" y="7080"/>
                </a:lnTo>
                <a:lnTo>
                  <a:pt x="1101" y="7814"/>
                </a:lnTo>
                <a:lnTo>
                  <a:pt x="1541" y="8548"/>
                </a:lnTo>
                <a:lnTo>
                  <a:pt x="2458" y="9942"/>
                </a:lnTo>
                <a:lnTo>
                  <a:pt x="3412" y="11335"/>
                </a:lnTo>
                <a:lnTo>
                  <a:pt x="4402" y="12693"/>
                </a:lnTo>
                <a:lnTo>
                  <a:pt x="4989" y="13426"/>
                </a:lnTo>
                <a:lnTo>
                  <a:pt x="4952" y="13426"/>
                </a:lnTo>
                <a:lnTo>
                  <a:pt x="4952" y="13500"/>
                </a:lnTo>
                <a:lnTo>
                  <a:pt x="4989" y="13536"/>
                </a:lnTo>
                <a:lnTo>
                  <a:pt x="5026" y="13573"/>
                </a:lnTo>
                <a:lnTo>
                  <a:pt x="5099" y="13536"/>
                </a:lnTo>
                <a:lnTo>
                  <a:pt x="5429" y="13940"/>
                </a:lnTo>
                <a:lnTo>
                  <a:pt x="5796" y="14307"/>
                </a:lnTo>
                <a:lnTo>
                  <a:pt x="5833" y="14343"/>
                </a:lnTo>
                <a:lnTo>
                  <a:pt x="5906" y="14380"/>
                </a:lnTo>
                <a:lnTo>
                  <a:pt x="6126" y="14563"/>
                </a:lnTo>
                <a:lnTo>
                  <a:pt x="6383" y="14710"/>
                </a:lnTo>
                <a:lnTo>
                  <a:pt x="6640" y="14857"/>
                </a:lnTo>
                <a:lnTo>
                  <a:pt x="6933" y="14967"/>
                </a:lnTo>
                <a:lnTo>
                  <a:pt x="7226" y="15040"/>
                </a:lnTo>
                <a:lnTo>
                  <a:pt x="7850" y="15040"/>
                </a:lnTo>
                <a:lnTo>
                  <a:pt x="8180" y="14967"/>
                </a:lnTo>
                <a:lnTo>
                  <a:pt x="8510" y="14820"/>
                </a:lnTo>
                <a:lnTo>
                  <a:pt x="8877" y="14673"/>
                </a:lnTo>
                <a:lnTo>
                  <a:pt x="9574" y="14343"/>
                </a:lnTo>
                <a:lnTo>
                  <a:pt x="11115" y="13683"/>
                </a:lnTo>
                <a:lnTo>
                  <a:pt x="11592" y="13426"/>
                </a:lnTo>
                <a:lnTo>
                  <a:pt x="11995" y="13170"/>
                </a:lnTo>
                <a:lnTo>
                  <a:pt x="12399" y="12839"/>
                </a:lnTo>
                <a:lnTo>
                  <a:pt x="12729" y="12436"/>
                </a:lnTo>
                <a:lnTo>
                  <a:pt x="12912" y="12142"/>
                </a:lnTo>
                <a:lnTo>
                  <a:pt x="13059" y="11849"/>
                </a:lnTo>
                <a:lnTo>
                  <a:pt x="13169" y="11519"/>
                </a:lnTo>
                <a:lnTo>
                  <a:pt x="13242" y="11189"/>
                </a:lnTo>
                <a:lnTo>
                  <a:pt x="13279" y="10859"/>
                </a:lnTo>
                <a:lnTo>
                  <a:pt x="13316" y="10528"/>
                </a:lnTo>
                <a:lnTo>
                  <a:pt x="13279" y="10198"/>
                </a:lnTo>
                <a:lnTo>
                  <a:pt x="13242" y="9868"/>
                </a:lnTo>
                <a:lnTo>
                  <a:pt x="13169" y="9538"/>
                </a:lnTo>
                <a:lnTo>
                  <a:pt x="13095" y="9208"/>
                </a:lnTo>
                <a:lnTo>
                  <a:pt x="12875" y="8584"/>
                </a:lnTo>
                <a:lnTo>
                  <a:pt x="12582" y="7961"/>
                </a:lnTo>
                <a:lnTo>
                  <a:pt x="12252" y="7374"/>
                </a:lnTo>
                <a:lnTo>
                  <a:pt x="11885" y="6824"/>
                </a:lnTo>
                <a:lnTo>
                  <a:pt x="10271" y="4476"/>
                </a:lnTo>
                <a:lnTo>
                  <a:pt x="8657" y="2165"/>
                </a:lnTo>
                <a:lnTo>
                  <a:pt x="8584" y="2092"/>
                </a:lnTo>
                <a:lnTo>
                  <a:pt x="8474" y="2055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325" name="Google Shape;325;p17"/>
          <p:cNvSpPr/>
          <p:nvPr/>
        </p:nvSpPr>
        <p:spPr>
          <a:xfrm>
            <a:off x="258963" y="4957957"/>
            <a:ext cx="386048" cy="258065"/>
          </a:xfrm>
          <a:custGeom>
            <a:avLst/>
            <a:gdLst/>
            <a:ahLst/>
            <a:cxnLst/>
            <a:rect l="l" t="t" r="r" b="b"/>
            <a:pathLst>
              <a:path w="13610" h="9098" extrusionOk="0">
                <a:moveTo>
                  <a:pt x="4696" y="0"/>
                </a:moveTo>
                <a:lnTo>
                  <a:pt x="4586" y="74"/>
                </a:lnTo>
                <a:lnTo>
                  <a:pt x="4256" y="440"/>
                </a:lnTo>
                <a:lnTo>
                  <a:pt x="3999" y="844"/>
                </a:lnTo>
                <a:lnTo>
                  <a:pt x="3742" y="1247"/>
                </a:lnTo>
                <a:lnTo>
                  <a:pt x="3522" y="1688"/>
                </a:lnTo>
                <a:lnTo>
                  <a:pt x="3339" y="2128"/>
                </a:lnTo>
                <a:lnTo>
                  <a:pt x="3228" y="2605"/>
                </a:lnTo>
                <a:lnTo>
                  <a:pt x="3118" y="3081"/>
                </a:lnTo>
                <a:lnTo>
                  <a:pt x="3045" y="3595"/>
                </a:lnTo>
                <a:lnTo>
                  <a:pt x="3008" y="3852"/>
                </a:lnTo>
                <a:lnTo>
                  <a:pt x="2935" y="4072"/>
                </a:lnTo>
                <a:lnTo>
                  <a:pt x="2825" y="4329"/>
                </a:lnTo>
                <a:lnTo>
                  <a:pt x="2678" y="4512"/>
                </a:lnTo>
                <a:lnTo>
                  <a:pt x="2605" y="4622"/>
                </a:lnTo>
                <a:lnTo>
                  <a:pt x="2495" y="4659"/>
                </a:lnTo>
                <a:lnTo>
                  <a:pt x="2275" y="4732"/>
                </a:lnTo>
                <a:lnTo>
                  <a:pt x="1835" y="4732"/>
                </a:lnTo>
                <a:lnTo>
                  <a:pt x="1541" y="4659"/>
                </a:lnTo>
                <a:lnTo>
                  <a:pt x="991" y="4659"/>
                </a:lnTo>
                <a:lnTo>
                  <a:pt x="881" y="4732"/>
                </a:lnTo>
                <a:lnTo>
                  <a:pt x="771" y="4769"/>
                </a:lnTo>
                <a:lnTo>
                  <a:pt x="587" y="4732"/>
                </a:lnTo>
                <a:lnTo>
                  <a:pt x="404" y="4732"/>
                </a:lnTo>
                <a:lnTo>
                  <a:pt x="257" y="4805"/>
                </a:lnTo>
                <a:lnTo>
                  <a:pt x="74" y="4879"/>
                </a:lnTo>
                <a:lnTo>
                  <a:pt x="37" y="4952"/>
                </a:lnTo>
                <a:lnTo>
                  <a:pt x="0" y="5026"/>
                </a:lnTo>
                <a:lnTo>
                  <a:pt x="0" y="5172"/>
                </a:lnTo>
                <a:lnTo>
                  <a:pt x="37" y="5209"/>
                </a:lnTo>
                <a:lnTo>
                  <a:pt x="74" y="5246"/>
                </a:lnTo>
                <a:lnTo>
                  <a:pt x="147" y="5282"/>
                </a:lnTo>
                <a:lnTo>
                  <a:pt x="221" y="5246"/>
                </a:lnTo>
                <a:lnTo>
                  <a:pt x="514" y="5172"/>
                </a:lnTo>
                <a:lnTo>
                  <a:pt x="587" y="5282"/>
                </a:lnTo>
                <a:lnTo>
                  <a:pt x="697" y="5356"/>
                </a:lnTo>
                <a:lnTo>
                  <a:pt x="807" y="5356"/>
                </a:lnTo>
                <a:lnTo>
                  <a:pt x="881" y="5319"/>
                </a:lnTo>
                <a:lnTo>
                  <a:pt x="918" y="5282"/>
                </a:lnTo>
                <a:lnTo>
                  <a:pt x="991" y="5209"/>
                </a:lnTo>
                <a:lnTo>
                  <a:pt x="1064" y="5172"/>
                </a:lnTo>
                <a:lnTo>
                  <a:pt x="1248" y="5136"/>
                </a:lnTo>
                <a:lnTo>
                  <a:pt x="1431" y="5172"/>
                </a:lnTo>
                <a:lnTo>
                  <a:pt x="1614" y="5209"/>
                </a:lnTo>
                <a:lnTo>
                  <a:pt x="1981" y="5282"/>
                </a:lnTo>
                <a:lnTo>
                  <a:pt x="2201" y="5282"/>
                </a:lnTo>
                <a:lnTo>
                  <a:pt x="2385" y="5246"/>
                </a:lnTo>
                <a:lnTo>
                  <a:pt x="2605" y="5209"/>
                </a:lnTo>
                <a:lnTo>
                  <a:pt x="2752" y="5136"/>
                </a:lnTo>
                <a:lnTo>
                  <a:pt x="2935" y="5026"/>
                </a:lnTo>
                <a:lnTo>
                  <a:pt x="3082" y="4879"/>
                </a:lnTo>
                <a:lnTo>
                  <a:pt x="3192" y="4732"/>
                </a:lnTo>
                <a:lnTo>
                  <a:pt x="3302" y="4549"/>
                </a:lnTo>
                <a:lnTo>
                  <a:pt x="3449" y="4182"/>
                </a:lnTo>
                <a:lnTo>
                  <a:pt x="3522" y="3925"/>
                </a:lnTo>
                <a:lnTo>
                  <a:pt x="3559" y="3668"/>
                </a:lnTo>
                <a:lnTo>
                  <a:pt x="3632" y="3118"/>
                </a:lnTo>
                <a:lnTo>
                  <a:pt x="3742" y="2641"/>
                </a:lnTo>
                <a:lnTo>
                  <a:pt x="3889" y="2201"/>
                </a:lnTo>
                <a:lnTo>
                  <a:pt x="4035" y="1834"/>
                </a:lnTo>
                <a:lnTo>
                  <a:pt x="4219" y="1467"/>
                </a:lnTo>
                <a:lnTo>
                  <a:pt x="4402" y="1137"/>
                </a:lnTo>
                <a:lnTo>
                  <a:pt x="4659" y="844"/>
                </a:lnTo>
                <a:lnTo>
                  <a:pt x="5173" y="2861"/>
                </a:lnTo>
                <a:lnTo>
                  <a:pt x="5649" y="4842"/>
                </a:lnTo>
                <a:lnTo>
                  <a:pt x="6126" y="6860"/>
                </a:lnTo>
                <a:lnTo>
                  <a:pt x="6567" y="8914"/>
                </a:lnTo>
                <a:lnTo>
                  <a:pt x="6603" y="8987"/>
                </a:lnTo>
                <a:lnTo>
                  <a:pt x="6713" y="9061"/>
                </a:lnTo>
                <a:lnTo>
                  <a:pt x="6787" y="9097"/>
                </a:lnTo>
                <a:lnTo>
                  <a:pt x="6897" y="9097"/>
                </a:lnTo>
                <a:lnTo>
                  <a:pt x="7153" y="8987"/>
                </a:lnTo>
                <a:lnTo>
                  <a:pt x="7374" y="8804"/>
                </a:lnTo>
                <a:lnTo>
                  <a:pt x="7520" y="8620"/>
                </a:lnTo>
                <a:lnTo>
                  <a:pt x="7667" y="8364"/>
                </a:lnTo>
                <a:lnTo>
                  <a:pt x="7814" y="7997"/>
                </a:lnTo>
                <a:lnTo>
                  <a:pt x="7924" y="7593"/>
                </a:lnTo>
                <a:lnTo>
                  <a:pt x="8181" y="6823"/>
                </a:lnTo>
                <a:lnTo>
                  <a:pt x="9061" y="3962"/>
                </a:lnTo>
                <a:lnTo>
                  <a:pt x="9208" y="4439"/>
                </a:lnTo>
                <a:lnTo>
                  <a:pt x="9318" y="4952"/>
                </a:lnTo>
                <a:lnTo>
                  <a:pt x="9318" y="5062"/>
                </a:lnTo>
                <a:lnTo>
                  <a:pt x="9391" y="5136"/>
                </a:lnTo>
                <a:lnTo>
                  <a:pt x="9464" y="5209"/>
                </a:lnTo>
                <a:lnTo>
                  <a:pt x="9574" y="5209"/>
                </a:lnTo>
                <a:lnTo>
                  <a:pt x="12032" y="5062"/>
                </a:lnTo>
                <a:lnTo>
                  <a:pt x="12069" y="5136"/>
                </a:lnTo>
                <a:lnTo>
                  <a:pt x="12105" y="5209"/>
                </a:lnTo>
                <a:lnTo>
                  <a:pt x="12326" y="5356"/>
                </a:lnTo>
                <a:lnTo>
                  <a:pt x="12582" y="5429"/>
                </a:lnTo>
                <a:lnTo>
                  <a:pt x="12619" y="5466"/>
                </a:lnTo>
                <a:lnTo>
                  <a:pt x="12912" y="5466"/>
                </a:lnTo>
                <a:lnTo>
                  <a:pt x="13059" y="5429"/>
                </a:lnTo>
                <a:lnTo>
                  <a:pt x="13206" y="5319"/>
                </a:lnTo>
                <a:lnTo>
                  <a:pt x="13316" y="5209"/>
                </a:lnTo>
                <a:lnTo>
                  <a:pt x="13426" y="5062"/>
                </a:lnTo>
                <a:lnTo>
                  <a:pt x="13536" y="4915"/>
                </a:lnTo>
                <a:lnTo>
                  <a:pt x="13609" y="4732"/>
                </a:lnTo>
                <a:lnTo>
                  <a:pt x="13609" y="4659"/>
                </a:lnTo>
                <a:lnTo>
                  <a:pt x="13609" y="4549"/>
                </a:lnTo>
                <a:lnTo>
                  <a:pt x="13536" y="4439"/>
                </a:lnTo>
                <a:lnTo>
                  <a:pt x="13426" y="4292"/>
                </a:lnTo>
                <a:lnTo>
                  <a:pt x="13279" y="4219"/>
                </a:lnTo>
                <a:lnTo>
                  <a:pt x="13133" y="4145"/>
                </a:lnTo>
                <a:lnTo>
                  <a:pt x="12949" y="4072"/>
                </a:lnTo>
                <a:lnTo>
                  <a:pt x="12802" y="4072"/>
                </a:lnTo>
                <a:lnTo>
                  <a:pt x="12619" y="4108"/>
                </a:lnTo>
                <a:lnTo>
                  <a:pt x="12436" y="4182"/>
                </a:lnTo>
                <a:lnTo>
                  <a:pt x="12326" y="4255"/>
                </a:lnTo>
                <a:lnTo>
                  <a:pt x="12252" y="4329"/>
                </a:lnTo>
                <a:lnTo>
                  <a:pt x="12142" y="4512"/>
                </a:lnTo>
                <a:lnTo>
                  <a:pt x="9794" y="4659"/>
                </a:lnTo>
                <a:lnTo>
                  <a:pt x="9721" y="4255"/>
                </a:lnTo>
                <a:lnTo>
                  <a:pt x="9611" y="3852"/>
                </a:lnTo>
                <a:lnTo>
                  <a:pt x="9464" y="3448"/>
                </a:lnTo>
                <a:lnTo>
                  <a:pt x="9281" y="3045"/>
                </a:lnTo>
                <a:lnTo>
                  <a:pt x="9208" y="2971"/>
                </a:lnTo>
                <a:lnTo>
                  <a:pt x="9134" y="2935"/>
                </a:lnTo>
                <a:lnTo>
                  <a:pt x="8987" y="2935"/>
                </a:lnTo>
                <a:lnTo>
                  <a:pt x="8841" y="2971"/>
                </a:lnTo>
                <a:lnTo>
                  <a:pt x="8804" y="3045"/>
                </a:lnTo>
                <a:lnTo>
                  <a:pt x="8767" y="3118"/>
                </a:lnTo>
                <a:lnTo>
                  <a:pt x="7850" y="6016"/>
                </a:lnTo>
                <a:lnTo>
                  <a:pt x="7374" y="7557"/>
                </a:lnTo>
                <a:lnTo>
                  <a:pt x="7227" y="7997"/>
                </a:lnTo>
                <a:lnTo>
                  <a:pt x="7153" y="8217"/>
                </a:lnTo>
                <a:lnTo>
                  <a:pt x="7007" y="8400"/>
                </a:lnTo>
                <a:lnTo>
                  <a:pt x="6567" y="6346"/>
                </a:lnTo>
                <a:lnTo>
                  <a:pt x="6090" y="4292"/>
                </a:lnTo>
                <a:lnTo>
                  <a:pt x="5576" y="2238"/>
                </a:lnTo>
                <a:lnTo>
                  <a:pt x="5026" y="220"/>
                </a:lnTo>
                <a:lnTo>
                  <a:pt x="4953" y="74"/>
                </a:lnTo>
                <a:lnTo>
                  <a:pt x="4842" y="37"/>
                </a:lnTo>
                <a:lnTo>
                  <a:pt x="4696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326" name="Google Shape;326;p17"/>
          <p:cNvSpPr/>
          <p:nvPr/>
        </p:nvSpPr>
        <p:spPr>
          <a:xfrm>
            <a:off x="2981820" y="4885132"/>
            <a:ext cx="174842" cy="187322"/>
          </a:xfrm>
          <a:custGeom>
            <a:avLst/>
            <a:gdLst/>
            <a:ahLst/>
            <a:cxnLst/>
            <a:rect l="l" t="t" r="r" b="b"/>
            <a:pathLst>
              <a:path w="6164" h="6604" extrusionOk="0">
                <a:moveTo>
                  <a:pt x="3962" y="0"/>
                </a:moveTo>
                <a:lnTo>
                  <a:pt x="3926" y="37"/>
                </a:lnTo>
                <a:lnTo>
                  <a:pt x="3889" y="74"/>
                </a:lnTo>
                <a:lnTo>
                  <a:pt x="3889" y="147"/>
                </a:lnTo>
                <a:lnTo>
                  <a:pt x="3522" y="477"/>
                </a:lnTo>
                <a:lnTo>
                  <a:pt x="3229" y="807"/>
                </a:lnTo>
                <a:lnTo>
                  <a:pt x="2788" y="1284"/>
                </a:lnTo>
                <a:lnTo>
                  <a:pt x="2458" y="1651"/>
                </a:lnTo>
                <a:lnTo>
                  <a:pt x="2201" y="1578"/>
                </a:lnTo>
                <a:lnTo>
                  <a:pt x="1321" y="1321"/>
                </a:lnTo>
                <a:lnTo>
                  <a:pt x="1138" y="1284"/>
                </a:lnTo>
                <a:lnTo>
                  <a:pt x="808" y="1211"/>
                </a:lnTo>
                <a:lnTo>
                  <a:pt x="661" y="1174"/>
                </a:lnTo>
                <a:lnTo>
                  <a:pt x="514" y="1211"/>
                </a:lnTo>
                <a:lnTo>
                  <a:pt x="441" y="1248"/>
                </a:lnTo>
                <a:lnTo>
                  <a:pt x="441" y="1284"/>
                </a:lnTo>
                <a:lnTo>
                  <a:pt x="441" y="1358"/>
                </a:lnTo>
                <a:lnTo>
                  <a:pt x="477" y="1468"/>
                </a:lnTo>
                <a:lnTo>
                  <a:pt x="551" y="1541"/>
                </a:lnTo>
                <a:lnTo>
                  <a:pt x="661" y="1614"/>
                </a:lnTo>
                <a:lnTo>
                  <a:pt x="771" y="1651"/>
                </a:lnTo>
                <a:lnTo>
                  <a:pt x="1064" y="1761"/>
                </a:lnTo>
                <a:lnTo>
                  <a:pt x="1284" y="1798"/>
                </a:lnTo>
                <a:lnTo>
                  <a:pt x="2055" y="2018"/>
                </a:lnTo>
                <a:lnTo>
                  <a:pt x="2055" y="2091"/>
                </a:lnTo>
                <a:lnTo>
                  <a:pt x="2091" y="2165"/>
                </a:lnTo>
                <a:lnTo>
                  <a:pt x="2165" y="2238"/>
                </a:lnTo>
                <a:lnTo>
                  <a:pt x="2201" y="2238"/>
                </a:lnTo>
                <a:lnTo>
                  <a:pt x="2275" y="2275"/>
                </a:lnTo>
                <a:lnTo>
                  <a:pt x="2385" y="2238"/>
                </a:lnTo>
                <a:lnTo>
                  <a:pt x="2532" y="2165"/>
                </a:lnTo>
                <a:lnTo>
                  <a:pt x="2678" y="2128"/>
                </a:lnTo>
                <a:lnTo>
                  <a:pt x="2752" y="2091"/>
                </a:lnTo>
                <a:lnTo>
                  <a:pt x="2788" y="2055"/>
                </a:lnTo>
                <a:lnTo>
                  <a:pt x="2788" y="1981"/>
                </a:lnTo>
                <a:lnTo>
                  <a:pt x="2788" y="1908"/>
                </a:lnTo>
                <a:lnTo>
                  <a:pt x="2935" y="1761"/>
                </a:lnTo>
                <a:lnTo>
                  <a:pt x="3375" y="1284"/>
                </a:lnTo>
                <a:lnTo>
                  <a:pt x="3815" y="771"/>
                </a:lnTo>
                <a:lnTo>
                  <a:pt x="3852" y="1394"/>
                </a:lnTo>
                <a:lnTo>
                  <a:pt x="3852" y="2091"/>
                </a:lnTo>
                <a:lnTo>
                  <a:pt x="3889" y="2421"/>
                </a:lnTo>
                <a:lnTo>
                  <a:pt x="3962" y="2605"/>
                </a:lnTo>
                <a:lnTo>
                  <a:pt x="4036" y="2751"/>
                </a:lnTo>
                <a:lnTo>
                  <a:pt x="4109" y="2825"/>
                </a:lnTo>
                <a:lnTo>
                  <a:pt x="4219" y="2825"/>
                </a:lnTo>
                <a:lnTo>
                  <a:pt x="4476" y="3008"/>
                </a:lnTo>
                <a:lnTo>
                  <a:pt x="4732" y="3155"/>
                </a:lnTo>
                <a:lnTo>
                  <a:pt x="5063" y="3265"/>
                </a:lnTo>
                <a:lnTo>
                  <a:pt x="5356" y="3338"/>
                </a:lnTo>
                <a:lnTo>
                  <a:pt x="5246" y="3412"/>
                </a:lnTo>
                <a:lnTo>
                  <a:pt x="4732" y="3669"/>
                </a:lnTo>
                <a:lnTo>
                  <a:pt x="4512" y="3779"/>
                </a:lnTo>
                <a:lnTo>
                  <a:pt x="4292" y="3925"/>
                </a:lnTo>
                <a:lnTo>
                  <a:pt x="4219" y="3925"/>
                </a:lnTo>
                <a:lnTo>
                  <a:pt x="4182" y="3962"/>
                </a:lnTo>
                <a:lnTo>
                  <a:pt x="4072" y="4072"/>
                </a:lnTo>
                <a:lnTo>
                  <a:pt x="3962" y="4292"/>
                </a:lnTo>
                <a:lnTo>
                  <a:pt x="3889" y="4549"/>
                </a:lnTo>
                <a:lnTo>
                  <a:pt x="3852" y="5283"/>
                </a:lnTo>
                <a:lnTo>
                  <a:pt x="3852" y="5649"/>
                </a:lnTo>
                <a:lnTo>
                  <a:pt x="3852" y="6053"/>
                </a:lnTo>
                <a:lnTo>
                  <a:pt x="3559" y="5723"/>
                </a:lnTo>
                <a:lnTo>
                  <a:pt x="3229" y="5393"/>
                </a:lnTo>
                <a:lnTo>
                  <a:pt x="2642" y="4769"/>
                </a:lnTo>
                <a:lnTo>
                  <a:pt x="2568" y="4659"/>
                </a:lnTo>
                <a:lnTo>
                  <a:pt x="2495" y="4586"/>
                </a:lnTo>
                <a:lnTo>
                  <a:pt x="2385" y="4586"/>
                </a:lnTo>
                <a:lnTo>
                  <a:pt x="2385" y="4622"/>
                </a:lnTo>
                <a:lnTo>
                  <a:pt x="2312" y="4622"/>
                </a:lnTo>
                <a:lnTo>
                  <a:pt x="1908" y="4769"/>
                </a:lnTo>
                <a:lnTo>
                  <a:pt x="1468" y="4842"/>
                </a:lnTo>
                <a:lnTo>
                  <a:pt x="1064" y="4916"/>
                </a:lnTo>
                <a:lnTo>
                  <a:pt x="624" y="4952"/>
                </a:lnTo>
                <a:lnTo>
                  <a:pt x="1138" y="4329"/>
                </a:lnTo>
                <a:lnTo>
                  <a:pt x="1358" y="3999"/>
                </a:lnTo>
                <a:lnTo>
                  <a:pt x="1541" y="3632"/>
                </a:lnTo>
                <a:lnTo>
                  <a:pt x="1688" y="3595"/>
                </a:lnTo>
                <a:lnTo>
                  <a:pt x="1725" y="3558"/>
                </a:lnTo>
                <a:lnTo>
                  <a:pt x="1761" y="3485"/>
                </a:lnTo>
                <a:lnTo>
                  <a:pt x="1798" y="3448"/>
                </a:lnTo>
                <a:lnTo>
                  <a:pt x="1798" y="3375"/>
                </a:lnTo>
                <a:lnTo>
                  <a:pt x="1761" y="3302"/>
                </a:lnTo>
                <a:lnTo>
                  <a:pt x="1725" y="3265"/>
                </a:lnTo>
                <a:lnTo>
                  <a:pt x="1651" y="3228"/>
                </a:lnTo>
                <a:lnTo>
                  <a:pt x="1541" y="3045"/>
                </a:lnTo>
                <a:lnTo>
                  <a:pt x="1211" y="2458"/>
                </a:lnTo>
                <a:lnTo>
                  <a:pt x="844" y="1908"/>
                </a:lnTo>
                <a:lnTo>
                  <a:pt x="624" y="1651"/>
                </a:lnTo>
                <a:lnTo>
                  <a:pt x="367" y="1431"/>
                </a:lnTo>
                <a:lnTo>
                  <a:pt x="257" y="1394"/>
                </a:lnTo>
                <a:lnTo>
                  <a:pt x="184" y="1431"/>
                </a:lnTo>
                <a:lnTo>
                  <a:pt x="111" y="1504"/>
                </a:lnTo>
                <a:lnTo>
                  <a:pt x="111" y="1578"/>
                </a:lnTo>
                <a:lnTo>
                  <a:pt x="111" y="1614"/>
                </a:lnTo>
                <a:lnTo>
                  <a:pt x="331" y="1945"/>
                </a:lnTo>
                <a:lnTo>
                  <a:pt x="551" y="2238"/>
                </a:lnTo>
                <a:lnTo>
                  <a:pt x="771" y="2531"/>
                </a:lnTo>
                <a:lnTo>
                  <a:pt x="954" y="2825"/>
                </a:lnTo>
                <a:lnTo>
                  <a:pt x="1101" y="3155"/>
                </a:lnTo>
                <a:lnTo>
                  <a:pt x="1174" y="3338"/>
                </a:lnTo>
                <a:lnTo>
                  <a:pt x="1284" y="3522"/>
                </a:lnTo>
                <a:lnTo>
                  <a:pt x="1101" y="3669"/>
                </a:lnTo>
                <a:lnTo>
                  <a:pt x="918" y="3815"/>
                </a:lnTo>
                <a:lnTo>
                  <a:pt x="587" y="4219"/>
                </a:lnTo>
                <a:lnTo>
                  <a:pt x="294" y="4622"/>
                </a:lnTo>
                <a:lnTo>
                  <a:pt x="37" y="5062"/>
                </a:lnTo>
                <a:lnTo>
                  <a:pt x="1" y="5172"/>
                </a:lnTo>
                <a:lnTo>
                  <a:pt x="1" y="5283"/>
                </a:lnTo>
                <a:lnTo>
                  <a:pt x="74" y="5356"/>
                </a:lnTo>
                <a:lnTo>
                  <a:pt x="184" y="5393"/>
                </a:lnTo>
                <a:lnTo>
                  <a:pt x="734" y="5393"/>
                </a:lnTo>
                <a:lnTo>
                  <a:pt x="1284" y="5356"/>
                </a:lnTo>
                <a:lnTo>
                  <a:pt x="1835" y="5246"/>
                </a:lnTo>
                <a:lnTo>
                  <a:pt x="2348" y="5062"/>
                </a:lnTo>
                <a:lnTo>
                  <a:pt x="2568" y="5356"/>
                </a:lnTo>
                <a:lnTo>
                  <a:pt x="2788" y="5576"/>
                </a:lnTo>
                <a:lnTo>
                  <a:pt x="3229" y="6163"/>
                </a:lnTo>
                <a:lnTo>
                  <a:pt x="3485" y="6383"/>
                </a:lnTo>
                <a:lnTo>
                  <a:pt x="3632" y="6493"/>
                </a:lnTo>
                <a:lnTo>
                  <a:pt x="3779" y="6566"/>
                </a:lnTo>
                <a:lnTo>
                  <a:pt x="3889" y="6566"/>
                </a:lnTo>
                <a:lnTo>
                  <a:pt x="4036" y="6530"/>
                </a:lnTo>
                <a:lnTo>
                  <a:pt x="4146" y="6603"/>
                </a:lnTo>
                <a:lnTo>
                  <a:pt x="4292" y="6603"/>
                </a:lnTo>
                <a:lnTo>
                  <a:pt x="4366" y="6530"/>
                </a:lnTo>
                <a:lnTo>
                  <a:pt x="4402" y="6456"/>
                </a:lnTo>
                <a:lnTo>
                  <a:pt x="4439" y="6383"/>
                </a:lnTo>
                <a:lnTo>
                  <a:pt x="4402" y="6310"/>
                </a:lnTo>
                <a:lnTo>
                  <a:pt x="4366" y="6273"/>
                </a:lnTo>
                <a:lnTo>
                  <a:pt x="4329" y="6236"/>
                </a:lnTo>
                <a:lnTo>
                  <a:pt x="4292" y="6053"/>
                </a:lnTo>
                <a:lnTo>
                  <a:pt x="4292" y="5833"/>
                </a:lnTo>
                <a:lnTo>
                  <a:pt x="4256" y="5172"/>
                </a:lnTo>
                <a:lnTo>
                  <a:pt x="4256" y="4769"/>
                </a:lnTo>
                <a:lnTo>
                  <a:pt x="4256" y="4402"/>
                </a:lnTo>
                <a:lnTo>
                  <a:pt x="4402" y="4402"/>
                </a:lnTo>
                <a:lnTo>
                  <a:pt x="4476" y="4365"/>
                </a:lnTo>
                <a:lnTo>
                  <a:pt x="4549" y="4292"/>
                </a:lnTo>
                <a:lnTo>
                  <a:pt x="4549" y="4255"/>
                </a:lnTo>
                <a:lnTo>
                  <a:pt x="4622" y="4219"/>
                </a:lnTo>
                <a:lnTo>
                  <a:pt x="5209" y="3889"/>
                </a:lnTo>
                <a:lnTo>
                  <a:pt x="5539" y="3705"/>
                </a:lnTo>
                <a:lnTo>
                  <a:pt x="5686" y="3595"/>
                </a:lnTo>
                <a:lnTo>
                  <a:pt x="5833" y="3485"/>
                </a:lnTo>
                <a:lnTo>
                  <a:pt x="5980" y="3485"/>
                </a:lnTo>
                <a:lnTo>
                  <a:pt x="6090" y="3448"/>
                </a:lnTo>
                <a:lnTo>
                  <a:pt x="6126" y="3375"/>
                </a:lnTo>
                <a:lnTo>
                  <a:pt x="6163" y="3302"/>
                </a:lnTo>
                <a:lnTo>
                  <a:pt x="6163" y="3228"/>
                </a:lnTo>
                <a:lnTo>
                  <a:pt x="6126" y="3118"/>
                </a:lnTo>
                <a:lnTo>
                  <a:pt x="6090" y="3045"/>
                </a:lnTo>
                <a:lnTo>
                  <a:pt x="5980" y="3008"/>
                </a:lnTo>
                <a:lnTo>
                  <a:pt x="5576" y="2935"/>
                </a:lnTo>
                <a:lnTo>
                  <a:pt x="5173" y="2788"/>
                </a:lnTo>
                <a:lnTo>
                  <a:pt x="4769" y="2678"/>
                </a:lnTo>
                <a:lnTo>
                  <a:pt x="4366" y="2568"/>
                </a:lnTo>
                <a:lnTo>
                  <a:pt x="4366" y="2275"/>
                </a:lnTo>
                <a:lnTo>
                  <a:pt x="4329" y="2018"/>
                </a:lnTo>
                <a:lnTo>
                  <a:pt x="4256" y="1468"/>
                </a:lnTo>
                <a:lnTo>
                  <a:pt x="4256" y="881"/>
                </a:lnTo>
                <a:lnTo>
                  <a:pt x="4219" y="551"/>
                </a:lnTo>
                <a:lnTo>
                  <a:pt x="4182" y="257"/>
                </a:lnTo>
                <a:lnTo>
                  <a:pt x="4219" y="184"/>
                </a:lnTo>
                <a:lnTo>
                  <a:pt x="4256" y="110"/>
                </a:lnTo>
                <a:lnTo>
                  <a:pt x="4219" y="37"/>
                </a:lnTo>
                <a:lnTo>
                  <a:pt x="4182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327" name="Google Shape;327;p17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buNone/>
              <a:defRPr sz="1300">
                <a:solidFill>
                  <a:schemeClr val="dk1"/>
                </a:solidFill>
                <a:latin typeface="Dosis"/>
                <a:ea typeface="Dosis"/>
                <a:cs typeface="Dosis"/>
                <a:sym typeface="Dosis"/>
              </a:defRPr>
            </a:lvl1pPr>
            <a:lvl2pPr lvl="1" algn="r" rtl="0">
              <a:buNone/>
              <a:defRPr sz="1300">
                <a:solidFill>
                  <a:schemeClr val="dk1"/>
                </a:solidFill>
                <a:latin typeface="Dosis"/>
                <a:ea typeface="Dosis"/>
                <a:cs typeface="Dosis"/>
                <a:sym typeface="Dosis"/>
              </a:defRPr>
            </a:lvl2pPr>
            <a:lvl3pPr lvl="2" algn="r" rtl="0">
              <a:buNone/>
              <a:defRPr sz="1300">
                <a:solidFill>
                  <a:schemeClr val="dk1"/>
                </a:solidFill>
                <a:latin typeface="Dosis"/>
                <a:ea typeface="Dosis"/>
                <a:cs typeface="Dosis"/>
                <a:sym typeface="Dosis"/>
              </a:defRPr>
            </a:lvl3pPr>
            <a:lvl4pPr lvl="3" algn="r" rtl="0">
              <a:buNone/>
              <a:defRPr sz="1300">
                <a:solidFill>
                  <a:schemeClr val="dk1"/>
                </a:solidFill>
                <a:latin typeface="Dosis"/>
                <a:ea typeface="Dosis"/>
                <a:cs typeface="Dosis"/>
                <a:sym typeface="Dosis"/>
              </a:defRPr>
            </a:lvl4pPr>
            <a:lvl5pPr lvl="4" algn="r" rtl="0">
              <a:buNone/>
              <a:defRPr sz="1300">
                <a:solidFill>
                  <a:schemeClr val="dk1"/>
                </a:solidFill>
                <a:latin typeface="Dosis"/>
                <a:ea typeface="Dosis"/>
                <a:cs typeface="Dosis"/>
                <a:sym typeface="Dosis"/>
              </a:defRPr>
            </a:lvl5pPr>
            <a:lvl6pPr lvl="5" algn="r" rtl="0">
              <a:buNone/>
              <a:defRPr sz="1300">
                <a:solidFill>
                  <a:schemeClr val="dk1"/>
                </a:solidFill>
                <a:latin typeface="Dosis"/>
                <a:ea typeface="Dosis"/>
                <a:cs typeface="Dosis"/>
                <a:sym typeface="Dosis"/>
              </a:defRPr>
            </a:lvl6pPr>
            <a:lvl7pPr lvl="6" algn="r" rtl="0">
              <a:buNone/>
              <a:defRPr sz="1300">
                <a:solidFill>
                  <a:schemeClr val="dk1"/>
                </a:solidFill>
                <a:latin typeface="Dosis"/>
                <a:ea typeface="Dosis"/>
                <a:cs typeface="Dosis"/>
                <a:sym typeface="Dosis"/>
              </a:defRPr>
            </a:lvl7pPr>
            <a:lvl8pPr lvl="7" algn="r" rtl="0">
              <a:buNone/>
              <a:defRPr sz="1300">
                <a:solidFill>
                  <a:schemeClr val="dk1"/>
                </a:solidFill>
                <a:latin typeface="Dosis"/>
                <a:ea typeface="Dosis"/>
                <a:cs typeface="Dosis"/>
                <a:sym typeface="Dosis"/>
              </a:defRPr>
            </a:lvl8pPr>
            <a:lvl9pPr lvl="8" algn="r" rtl="0">
              <a:buNone/>
              <a:defRPr sz="1300">
                <a:solidFill>
                  <a:schemeClr val="dk1"/>
                </a:solidFill>
                <a:latin typeface="Dosis"/>
                <a:ea typeface="Dosis"/>
                <a:cs typeface="Dosis"/>
                <a:sym typeface="Dosi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CA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TITLE_1_1">
    <p:spTree>
      <p:nvGrpSpPr>
        <p:cNvPr id="1" name="Shape 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Google Shape;329;p18"/>
          <p:cNvSpPr txBox="1">
            <a:spLocks noGrp="1"/>
          </p:cNvSpPr>
          <p:nvPr>
            <p:ph type="body" idx="1"/>
          </p:nvPr>
        </p:nvSpPr>
        <p:spPr>
          <a:xfrm>
            <a:off x="2159325" y="2161800"/>
            <a:ext cx="4825500" cy="819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87350" algn="ctr" rtl="0">
              <a:spcBef>
                <a:spcPts val="600"/>
              </a:spcBef>
              <a:spcAft>
                <a:spcPts val="0"/>
              </a:spcAft>
              <a:buClr>
                <a:srgbClr val="1C4587"/>
              </a:buClr>
              <a:buSzPts val="2500"/>
              <a:buChar char="✘"/>
              <a:defRPr sz="2500" b="1">
                <a:solidFill>
                  <a:srgbClr val="1C4587"/>
                </a:solidFill>
              </a:defRPr>
            </a:lvl1pPr>
            <a:lvl2pPr marL="914400" lvl="1" indent="-387350" algn="ctr" rtl="0"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2500"/>
              <a:buChar char="✗"/>
              <a:defRPr sz="2500" b="1">
                <a:solidFill>
                  <a:srgbClr val="1C4587"/>
                </a:solidFill>
              </a:defRPr>
            </a:lvl2pPr>
            <a:lvl3pPr marL="1371600" lvl="2" indent="-387350" algn="ctr" rtl="0"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2500"/>
              <a:buChar char="■"/>
              <a:defRPr sz="2500" b="1">
                <a:solidFill>
                  <a:srgbClr val="1C4587"/>
                </a:solidFill>
              </a:defRPr>
            </a:lvl3pPr>
            <a:lvl4pPr marL="1828800" lvl="3" indent="-387350" algn="ctr" rtl="0"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2500"/>
              <a:buChar char="●"/>
              <a:defRPr sz="2500" b="1">
                <a:solidFill>
                  <a:srgbClr val="1C4587"/>
                </a:solidFill>
              </a:defRPr>
            </a:lvl4pPr>
            <a:lvl5pPr marL="2286000" lvl="4" indent="-387350" algn="ctr" rtl="0"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2500"/>
              <a:buChar char="○"/>
              <a:defRPr sz="2500" b="1">
                <a:solidFill>
                  <a:srgbClr val="1C4587"/>
                </a:solidFill>
              </a:defRPr>
            </a:lvl5pPr>
            <a:lvl6pPr marL="2743200" lvl="5" indent="-387350" algn="ctr" rtl="0"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2500"/>
              <a:buChar char="■"/>
              <a:defRPr sz="2500" b="1">
                <a:solidFill>
                  <a:srgbClr val="1C4587"/>
                </a:solidFill>
              </a:defRPr>
            </a:lvl6pPr>
            <a:lvl7pPr marL="3200400" lvl="6" indent="-387350" algn="ctr" rtl="0"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2500"/>
              <a:buChar char="●"/>
              <a:defRPr sz="2500" b="1">
                <a:solidFill>
                  <a:srgbClr val="1C4587"/>
                </a:solidFill>
              </a:defRPr>
            </a:lvl7pPr>
            <a:lvl8pPr marL="3657600" lvl="7" indent="-387350" algn="ctr" rtl="0"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2500"/>
              <a:buChar char="○"/>
              <a:defRPr sz="2500" b="1">
                <a:solidFill>
                  <a:srgbClr val="1C4587"/>
                </a:solidFill>
              </a:defRPr>
            </a:lvl8pPr>
            <a:lvl9pPr marL="4114800" lvl="8" indent="-387350" algn="ctr" rtl="0"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2500"/>
              <a:buChar char="■"/>
              <a:defRPr sz="2500" b="1">
                <a:solidFill>
                  <a:srgbClr val="1C4587"/>
                </a:solidFill>
              </a:defRPr>
            </a:lvl9pPr>
          </a:lstStyle>
          <a:p>
            <a:endParaRPr/>
          </a:p>
        </p:txBody>
      </p:sp>
      <p:sp>
        <p:nvSpPr>
          <p:cNvPr id="330" name="Google Shape;330;p18"/>
          <p:cNvSpPr/>
          <p:nvPr/>
        </p:nvSpPr>
        <p:spPr>
          <a:xfrm>
            <a:off x="7302880" y="-294362"/>
            <a:ext cx="450550" cy="558734"/>
          </a:xfrm>
          <a:custGeom>
            <a:avLst/>
            <a:gdLst/>
            <a:ahLst/>
            <a:cxnLst/>
            <a:rect l="l" t="t" r="r" b="b"/>
            <a:pathLst>
              <a:path w="15884" h="19698" extrusionOk="0">
                <a:moveTo>
                  <a:pt x="9355" y="4108"/>
                </a:moveTo>
                <a:lnTo>
                  <a:pt x="9465" y="4145"/>
                </a:lnTo>
                <a:lnTo>
                  <a:pt x="9538" y="4182"/>
                </a:lnTo>
                <a:lnTo>
                  <a:pt x="9648" y="4328"/>
                </a:lnTo>
                <a:lnTo>
                  <a:pt x="9721" y="4549"/>
                </a:lnTo>
                <a:lnTo>
                  <a:pt x="9721" y="4769"/>
                </a:lnTo>
                <a:lnTo>
                  <a:pt x="9721" y="4842"/>
                </a:lnTo>
                <a:lnTo>
                  <a:pt x="9685" y="4879"/>
                </a:lnTo>
                <a:lnTo>
                  <a:pt x="9575" y="4952"/>
                </a:lnTo>
                <a:lnTo>
                  <a:pt x="9391" y="4952"/>
                </a:lnTo>
                <a:lnTo>
                  <a:pt x="9355" y="4915"/>
                </a:lnTo>
                <a:lnTo>
                  <a:pt x="9281" y="4842"/>
                </a:lnTo>
                <a:lnTo>
                  <a:pt x="9208" y="4695"/>
                </a:lnTo>
                <a:lnTo>
                  <a:pt x="9171" y="4549"/>
                </a:lnTo>
                <a:lnTo>
                  <a:pt x="9171" y="4438"/>
                </a:lnTo>
                <a:lnTo>
                  <a:pt x="9171" y="4328"/>
                </a:lnTo>
                <a:lnTo>
                  <a:pt x="9245" y="4108"/>
                </a:lnTo>
                <a:close/>
                <a:moveTo>
                  <a:pt x="9355" y="3705"/>
                </a:moveTo>
                <a:lnTo>
                  <a:pt x="9245" y="3742"/>
                </a:lnTo>
                <a:lnTo>
                  <a:pt x="9135" y="3778"/>
                </a:lnTo>
                <a:lnTo>
                  <a:pt x="9025" y="3852"/>
                </a:lnTo>
                <a:lnTo>
                  <a:pt x="8988" y="3925"/>
                </a:lnTo>
                <a:lnTo>
                  <a:pt x="8914" y="3998"/>
                </a:lnTo>
                <a:lnTo>
                  <a:pt x="8841" y="4218"/>
                </a:lnTo>
                <a:lnTo>
                  <a:pt x="8804" y="4475"/>
                </a:lnTo>
                <a:lnTo>
                  <a:pt x="8804" y="4659"/>
                </a:lnTo>
                <a:lnTo>
                  <a:pt x="8841" y="4805"/>
                </a:lnTo>
                <a:lnTo>
                  <a:pt x="8878" y="4952"/>
                </a:lnTo>
                <a:lnTo>
                  <a:pt x="8988" y="5099"/>
                </a:lnTo>
                <a:lnTo>
                  <a:pt x="9098" y="5209"/>
                </a:lnTo>
                <a:lnTo>
                  <a:pt x="9245" y="5282"/>
                </a:lnTo>
                <a:lnTo>
                  <a:pt x="9391" y="5355"/>
                </a:lnTo>
                <a:lnTo>
                  <a:pt x="9538" y="5355"/>
                </a:lnTo>
                <a:lnTo>
                  <a:pt x="9721" y="5319"/>
                </a:lnTo>
                <a:lnTo>
                  <a:pt x="9868" y="5245"/>
                </a:lnTo>
                <a:lnTo>
                  <a:pt x="10015" y="5135"/>
                </a:lnTo>
                <a:lnTo>
                  <a:pt x="10088" y="4989"/>
                </a:lnTo>
                <a:lnTo>
                  <a:pt x="10125" y="4805"/>
                </a:lnTo>
                <a:lnTo>
                  <a:pt x="10125" y="4659"/>
                </a:lnTo>
                <a:lnTo>
                  <a:pt x="10088" y="4475"/>
                </a:lnTo>
                <a:lnTo>
                  <a:pt x="10052" y="4292"/>
                </a:lnTo>
                <a:lnTo>
                  <a:pt x="9978" y="4145"/>
                </a:lnTo>
                <a:lnTo>
                  <a:pt x="9905" y="3998"/>
                </a:lnTo>
                <a:lnTo>
                  <a:pt x="9795" y="3888"/>
                </a:lnTo>
                <a:lnTo>
                  <a:pt x="9648" y="3778"/>
                </a:lnTo>
                <a:lnTo>
                  <a:pt x="9501" y="3742"/>
                </a:lnTo>
                <a:lnTo>
                  <a:pt x="9355" y="3705"/>
                </a:lnTo>
                <a:close/>
                <a:moveTo>
                  <a:pt x="11262" y="6676"/>
                </a:moveTo>
                <a:lnTo>
                  <a:pt x="11262" y="6786"/>
                </a:lnTo>
                <a:lnTo>
                  <a:pt x="11225" y="6859"/>
                </a:lnTo>
                <a:lnTo>
                  <a:pt x="11152" y="6933"/>
                </a:lnTo>
                <a:lnTo>
                  <a:pt x="11042" y="7006"/>
                </a:lnTo>
                <a:lnTo>
                  <a:pt x="10785" y="7116"/>
                </a:lnTo>
                <a:lnTo>
                  <a:pt x="10602" y="7190"/>
                </a:lnTo>
                <a:lnTo>
                  <a:pt x="9795" y="7556"/>
                </a:lnTo>
                <a:lnTo>
                  <a:pt x="9721" y="7263"/>
                </a:lnTo>
                <a:lnTo>
                  <a:pt x="10639" y="6823"/>
                </a:lnTo>
                <a:lnTo>
                  <a:pt x="11079" y="6676"/>
                </a:lnTo>
                <a:close/>
                <a:moveTo>
                  <a:pt x="11115" y="6273"/>
                </a:moveTo>
                <a:lnTo>
                  <a:pt x="10859" y="6346"/>
                </a:lnTo>
                <a:lnTo>
                  <a:pt x="10052" y="6639"/>
                </a:lnTo>
                <a:lnTo>
                  <a:pt x="9648" y="6823"/>
                </a:lnTo>
                <a:lnTo>
                  <a:pt x="9281" y="7006"/>
                </a:lnTo>
                <a:lnTo>
                  <a:pt x="9208" y="7080"/>
                </a:lnTo>
                <a:lnTo>
                  <a:pt x="9208" y="7116"/>
                </a:lnTo>
                <a:lnTo>
                  <a:pt x="9208" y="7190"/>
                </a:lnTo>
                <a:lnTo>
                  <a:pt x="9208" y="7263"/>
                </a:lnTo>
                <a:lnTo>
                  <a:pt x="9318" y="7336"/>
                </a:lnTo>
                <a:lnTo>
                  <a:pt x="9465" y="7336"/>
                </a:lnTo>
                <a:lnTo>
                  <a:pt x="9465" y="7593"/>
                </a:lnTo>
                <a:lnTo>
                  <a:pt x="9538" y="7813"/>
                </a:lnTo>
                <a:lnTo>
                  <a:pt x="9575" y="7887"/>
                </a:lnTo>
                <a:lnTo>
                  <a:pt x="9648" y="7923"/>
                </a:lnTo>
                <a:lnTo>
                  <a:pt x="9758" y="7923"/>
                </a:lnTo>
                <a:lnTo>
                  <a:pt x="10492" y="7630"/>
                </a:lnTo>
                <a:lnTo>
                  <a:pt x="10859" y="7483"/>
                </a:lnTo>
                <a:lnTo>
                  <a:pt x="11225" y="7336"/>
                </a:lnTo>
                <a:lnTo>
                  <a:pt x="11409" y="7190"/>
                </a:lnTo>
                <a:lnTo>
                  <a:pt x="11556" y="7006"/>
                </a:lnTo>
                <a:lnTo>
                  <a:pt x="11629" y="6896"/>
                </a:lnTo>
                <a:lnTo>
                  <a:pt x="11629" y="6786"/>
                </a:lnTo>
                <a:lnTo>
                  <a:pt x="11629" y="6676"/>
                </a:lnTo>
                <a:lnTo>
                  <a:pt x="11592" y="6566"/>
                </a:lnTo>
                <a:lnTo>
                  <a:pt x="11556" y="6419"/>
                </a:lnTo>
                <a:lnTo>
                  <a:pt x="11482" y="6346"/>
                </a:lnTo>
                <a:lnTo>
                  <a:pt x="11372" y="6273"/>
                </a:lnTo>
                <a:close/>
                <a:moveTo>
                  <a:pt x="10198" y="2861"/>
                </a:moveTo>
                <a:lnTo>
                  <a:pt x="10235" y="3228"/>
                </a:lnTo>
                <a:lnTo>
                  <a:pt x="10345" y="3595"/>
                </a:lnTo>
                <a:lnTo>
                  <a:pt x="10565" y="4292"/>
                </a:lnTo>
                <a:lnTo>
                  <a:pt x="10822" y="5062"/>
                </a:lnTo>
                <a:lnTo>
                  <a:pt x="10895" y="5282"/>
                </a:lnTo>
                <a:lnTo>
                  <a:pt x="9025" y="6052"/>
                </a:lnTo>
                <a:lnTo>
                  <a:pt x="7154" y="6786"/>
                </a:lnTo>
                <a:lnTo>
                  <a:pt x="5173" y="7593"/>
                </a:lnTo>
                <a:lnTo>
                  <a:pt x="4146" y="7997"/>
                </a:lnTo>
                <a:lnTo>
                  <a:pt x="3816" y="8143"/>
                </a:lnTo>
                <a:lnTo>
                  <a:pt x="3486" y="8290"/>
                </a:lnTo>
                <a:lnTo>
                  <a:pt x="3266" y="7887"/>
                </a:lnTo>
                <a:lnTo>
                  <a:pt x="3045" y="7446"/>
                </a:lnTo>
                <a:lnTo>
                  <a:pt x="2679" y="6566"/>
                </a:lnTo>
                <a:lnTo>
                  <a:pt x="2532" y="6162"/>
                </a:lnTo>
                <a:lnTo>
                  <a:pt x="2385" y="5869"/>
                </a:lnTo>
                <a:lnTo>
                  <a:pt x="2238" y="5612"/>
                </a:lnTo>
                <a:lnTo>
                  <a:pt x="2715" y="5539"/>
                </a:lnTo>
                <a:lnTo>
                  <a:pt x="3192" y="5429"/>
                </a:lnTo>
                <a:lnTo>
                  <a:pt x="3669" y="5282"/>
                </a:lnTo>
                <a:lnTo>
                  <a:pt x="4146" y="5099"/>
                </a:lnTo>
                <a:lnTo>
                  <a:pt x="5210" y="4659"/>
                </a:lnTo>
                <a:lnTo>
                  <a:pt x="6273" y="4218"/>
                </a:lnTo>
                <a:lnTo>
                  <a:pt x="6824" y="4035"/>
                </a:lnTo>
                <a:lnTo>
                  <a:pt x="7374" y="3852"/>
                </a:lnTo>
                <a:lnTo>
                  <a:pt x="8474" y="3558"/>
                </a:lnTo>
                <a:lnTo>
                  <a:pt x="9025" y="3411"/>
                </a:lnTo>
                <a:lnTo>
                  <a:pt x="9538" y="3191"/>
                </a:lnTo>
                <a:lnTo>
                  <a:pt x="9868" y="3081"/>
                </a:lnTo>
                <a:lnTo>
                  <a:pt x="10015" y="2971"/>
                </a:lnTo>
                <a:lnTo>
                  <a:pt x="10198" y="2861"/>
                </a:lnTo>
                <a:close/>
                <a:moveTo>
                  <a:pt x="8658" y="7740"/>
                </a:moveTo>
                <a:lnTo>
                  <a:pt x="8694" y="7923"/>
                </a:lnTo>
                <a:lnTo>
                  <a:pt x="8071" y="8253"/>
                </a:lnTo>
                <a:lnTo>
                  <a:pt x="7704" y="8437"/>
                </a:lnTo>
                <a:lnTo>
                  <a:pt x="7594" y="8437"/>
                </a:lnTo>
                <a:lnTo>
                  <a:pt x="7557" y="8363"/>
                </a:lnTo>
                <a:lnTo>
                  <a:pt x="7557" y="8180"/>
                </a:lnTo>
                <a:lnTo>
                  <a:pt x="8658" y="7740"/>
                </a:lnTo>
                <a:close/>
                <a:moveTo>
                  <a:pt x="10198" y="2384"/>
                </a:moveTo>
                <a:lnTo>
                  <a:pt x="9978" y="2458"/>
                </a:lnTo>
                <a:lnTo>
                  <a:pt x="9795" y="2568"/>
                </a:lnTo>
                <a:lnTo>
                  <a:pt x="9391" y="2788"/>
                </a:lnTo>
                <a:lnTo>
                  <a:pt x="8841" y="2971"/>
                </a:lnTo>
                <a:lnTo>
                  <a:pt x="8328" y="3155"/>
                </a:lnTo>
                <a:lnTo>
                  <a:pt x="7264" y="3411"/>
                </a:lnTo>
                <a:lnTo>
                  <a:pt x="6750" y="3558"/>
                </a:lnTo>
                <a:lnTo>
                  <a:pt x="6237" y="3742"/>
                </a:lnTo>
                <a:lnTo>
                  <a:pt x="5210" y="4145"/>
                </a:lnTo>
                <a:lnTo>
                  <a:pt x="4219" y="4585"/>
                </a:lnTo>
                <a:lnTo>
                  <a:pt x="3669" y="4805"/>
                </a:lnTo>
                <a:lnTo>
                  <a:pt x="3119" y="4989"/>
                </a:lnTo>
                <a:lnTo>
                  <a:pt x="2018" y="5319"/>
                </a:lnTo>
                <a:lnTo>
                  <a:pt x="1945" y="5355"/>
                </a:lnTo>
                <a:lnTo>
                  <a:pt x="1908" y="5392"/>
                </a:lnTo>
                <a:lnTo>
                  <a:pt x="1908" y="5466"/>
                </a:lnTo>
                <a:lnTo>
                  <a:pt x="1945" y="5539"/>
                </a:lnTo>
                <a:lnTo>
                  <a:pt x="1982" y="5576"/>
                </a:lnTo>
                <a:lnTo>
                  <a:pt x="1945" y="5686"/>
                </a:lnTo>
                <a:lnTo>
                  <a:pt x="1945" y="5759"/>
                </a:lnTo>
                <a:lnTo>
                  <a:pt x="2018" y="5979"/>
                </a:lnTo>
                <a:lnTo>
                  <a:pt x="2165" y="6456"/>
                </a:lnTo>
                <a:lnTo>
                  <a:pt x="2385" y="6933"/>
                </a:lnTo>
                <a:lnTo>
                  <a:pt x="2752" y="7850"/>
                </a:lnTo>
                <a:lnTo>
                  <a:pt x="2972" y="8290"/>
                </a:lnTo>
                <a:lnTo>
                  <a:pt x="3192" y="8694"/>
                </a:lnTo>
                <a:lnTo>
                  <a:pt x="3266" y="8767"/>
                </a:lnTo>
                <a:lnTo>
                  <a:pt x="3302" y="8804"/>
                </a:lnTo>
                <a:lnTo>
                  <a:pt x="3412" y="8804"/>
                </a:lnTo>
                <a:lnTo>
                  <a:pt x="3522" y="8730"/>
                </a:lnTo>
                <a:lnTo>
                  <a:pt x="3596" y="8620"/>
                </a:lnTo>
                <a:lnTo>
                  <a:pt x="3999" y="8510"/>
                </a:lnTo>
                <a:lnTo>
                  <a:pt x="4403" y="8363"/>
                </a:lnTo>
                <a:lnTo>
                  <a:pt x="5173" y="8033"/>
                </a:lnTo>
                <a:lnTo>
                  <a:pt x="7300" y="7190"/>
                </a:lnTo>
                <a:lnTo>
                  <a:pt x="9281" y="6419"/>
                </a:lnTo>
                <a:lnTo>
                  <a:pt x="10235" y="6052"/>
                </a:lnTo>
                <a:lnTo>
                  <a:pt x="10712" y="5832"/>
                </a:lnTo>
                <a:lnTo>
                  <a:pt x="11152" y="5612"/>
                </a:lnTo>
                <a:lnTo>
                  <a:pt x="11262" y="5612"/>
                </a:lnTo>
                <a:lnTo>
                  <a:pt x="11335" y="5539"/>
                </a:lnTo>
                <a:lnTo>
                  <a:pt x="11372" y="5392"/>
                </a:lnTo>
                <a:lnTo>
                  <a:pt x="11372" y="5282"/>
                </a:lnTo>
                <a:lnTo>
                  <a:pt x="11299" y="5025"/>
                </a:lnTo>
                <a:lnTo>
                  <a:pt x="11042" y="4255"/>
                </a:lnTo>
                <a:lnTo>
                  <a:pt x="10785" y="3485"/>
                </a:lnTo>
                <a:lnTo>
                  <a:pt x="10639" y="3118"/>
                </a:lnTo>
                <a:lnTo>
                  <a:pt x="10455" y="2751"/>
                </a:lnTo>
                <a:lnTo>
                  <a:pt x="10418" y="2714"/>
                </a:lnTo>
                <a:lnTo>
                  <a:pt x="10345" y="2678"/>
                </a:lnTo>
                <a:lnTo>
                  <a:pt x="10382" y="2568"/>
                </a:lnTo>
                <a:lnTo>
                  <a:pt x="10382" y="2494"/>
                </a:lnTo>
                <a:lnTo>
                  <a:pt x="10308" y="2421"/>
                </a:lnTo>
                <a:lnTo>
                  <a:pt x="10198" y="2384"/>
                </a:lnTo>
                <a:close/>
                <a:moveTo>
                  <a:pt x="8694" y="7263"/>
                </a:moveTo>
                <a:lnTo>
                  <a:pt x="7337" y="7813"/>
                </a:lnTo>
                <a:lnTo>
                  <a:pt x="7264" y="7850"/>
                </a:lnTo>
                <a:lnTo>
                  <a:pt x="7227" y="7923"/>
                </a:lnTo>
                <a:lnTo>
                  <a:pt x="7190" y="7997"/>
                </a:lnTo>
                <a:lnTo>
                  <a:pt x="7227" y="8070"/>
                </a:lnTo>
                <a:lnTo>
                  <a:pt x="7190" y="8143"/>
                </a:lnTo>
                <a:lnTo>
                  <a:pt x="7154" y="8363"/>
                </a:lnTo>
                <a:lnTo>
                  <a:pt x="7190" y="8620"/>
                </a:lnTo>
                <a:lnTo>
                  <a:pt x="7227" y="8730"/>
                </a:lnTo>
                <a:lnTo>
                  <a:pt x="7300" y="8840"/>
                </a:lnTo>
                <a:lnTo>
                  <a:pt x="7411" y="8877"/>
                </a:lnTo>
                <a:lnTo>
                  <a:pt x="7557" y="8877"/>
                </a:lnTo>
                <a:lnTo>
                  <a:pt x="7704" y="8840"/>
                </a:lnTo>
                <a:lnTo>
                  <a:pt x="7887" y="8804"/>
                </a:lnTo>
                <a:lnTo>
                  <a:pt x="8218" y="8620"/>
                </a:lnTo>
                <a:lnTo>
                  <a:pt x="9061" y="8217"/>
                </a:lnTo>
                <a:lnTo>
                  <a:pt x="9098" y="8180"/>
                </a:lnTo>
                <a:lnTo>
                  <a:pt x="9171" y="8107"/>
                </a:lnTo>
                <a:lnTo>
                  <a:pt x="9171" y="8033"/>
                </a:lnTo>
                <a:lnTo>
                  <a:pt x="9171" y="7960"/>
                </a:lnTo>
                <a:lnTo>
                  <a:pt x="8951" y="7410"/>
                </a:lnTo>
                <a:lnTo>
                  <a:pt x="8914" y="7336"/>
                </a:lnTo>
                <a:lnTo>
                  <a:pt x="8841" y="7300"/>
                </a:lnTo>
                <a:lnTo>
                  <a:pt x="8768" y="7263"/>
                </a:lnTo>
                <a:close/>
                <a:moveTo>
                  <a:pt x="11702" y="8327"/>
                </a:moveTo>
                <a:lnTo>
                  <a:pt x="11886" y="8694"/>
                </a:lnTo>
                <a:lnTo>
                  <a:pt x="12106" y="9060"/>
                </a:lnTo>
                <a:lnTo>
                  <a:pt x="11702" y="9244"/>
                </a:lnTo>
                <a:lnTo>
                  <a:pt x="11335" y="9390"/>
                </a:lnTo>
                <a:lnTo>
                  <a:pt x="10932" y="9500"/>
                </a:lnTo>
                <a:lnTo>
                  <a:pt x="10528" y="9611"/>
                </a:lnTo>
                <a:lnTo>
                  <a:pt x="10382" y="9244"/>
                </a:lnTo>
                <a:lnTo>
                  <a:pt x="10198" y="8877"/>
                </a:lnTo>
                <a:lnTo>
                  <a:pt x="10162" y="8840"/>
                </a:lnTo>
                <a:lnTo>
                  <a:pt x="10565" y="8730"/>
                </a:lnTo>
                <a:lnTo>
                  <a:pt x="10932" y="8620"/>
                </a:lnTo>
                <a:lnTo>
                  <a:pt x="11702" y="8327"/>
                </a:lnTo>
                <a:close/>
                <a:moveTo>
                  <a:pt x="11776" y="7887"/>
                </a:moveTo>
                <a:lnTo>
                  <a:pt x="11299" y="8070"/>
                </a:lnTo>
                <a:lnTo>
                  <a:pt x="10822" y="8217"/>
                </a:lnTo>
                <a:lnTo>
                  <a:pt x="9868" y="8510"/>
                </a:lnTo>
                <a:lnTo>
                  <a:pt x="9832" y="8510"/>
                </a:lnTo>
                <a:lnTo>
                  <a:pt x="9795" y="8583"/>
                </a:lnTo>
                <a:lnTo>
                  <a:pt x="9758" y="8694"/>
                </a:lnTo>
                <a:lnTo>
                  <a:pt x="9832" y="8804"/>
                </a:lnTo>
                <a:lnTo>
                  <a:pt x="9868" y="8840"/>
                </a:lnTo>
                <a:lnTo>
                  <a:pt x="9942" y="8877"/>
                </a:lnTo>
                <a:lnTo>
                  <a:pt x="9905" y="8950"/>
                </a:lnTo>
                <a:lnTo>
                  <a:pt x="9905" y="9024"/>
                </a:lnTo>
                <a:lnTo>
                  <a:pt x="10088" y="9427"/>
                </a:lnTo>
                <a:lnTo>
                  <a:pt x="10198" y="9867"/>
                </a:lnTo>
                <a:lnTo>
                  <a:pt x="10235" y="9941"/>
                </a:lnTo>
                <a:lnTo>
                  <a:pt x="10272" y="9977"/>
                </a:lnTo>
                <a:lnTo>
                  <a:pt x="10308" y="10014"/>
                </a:lnTo>
                <a:lnTo>
                  <a:pt x="10382" y="10051"/>
                </a:lnTo>
                <a:lnTo>
                  <a:pt x="10932" y="9904"/>
                </a:lnTo>
                <a:lnTo>
                  <a:pt x="11446" y="9757"/>
                </a:lnTo>
                <a:lnTo>
                  <a:pt x="11959" y="9574"/>
                </a:lnTo>
                <a:lnTo>
                  <a:pt x="12436" y="9317"/>
                </a:lnTo>
                <a:lnTo>
                  <a:pt x="12509" y="9280"/>
                </a:lnTo>
                <a:lnTo>
                  <a:pt x="12583" y="9207"/>
                </a:lnTo>
                <a:lnTo>
                  <a:pt x="12583" y="9097"/>
                </a:lnTo>
                <a:lnTo>
                  <a:pt x="12546" y="9024"/>
                </a:lnTo>
                <a:lnTo>
                  <a:pt x="12253" y="8547"/>
                </a:lnTo>
                <a:lnTo>
                  <a:pt x="11996" y="7997"/>
                </a:lnTo>
                <a:lnTo>
                  <a:pt x="11959" y="7923"/>
                </a:lnTo>
                <a:lnTo>
                  <a:pt x="11922" y="7887"/>
                </a:lnTo>
                <a:close/>
                <a:moveTo>
                  <a:pt x="8914" y="9354"/>
                </a:moveTo>
                <a:lnTo>
                  <a:pt x="9061" y="9757"/>
                </a:lnTo>
                <a:lnTo>
                  <a:pt x="9281" y="10161"/>
                </a:lnTo>
                <a:lnTo>
                  <a:pt x="8658" y="10491"/>
                </a:lnTo>
                <a:lnTo>
                  <a:pt x="7961" y="10784"/>
                </a:lnTo>
                <a:lnTo>
                  <a:pt x="7814" y="10858"/>
                </a:lnTo>
                <a:lnTo>
                  <a:pt x="7741" y="10858"/>
                </a:lnTo>
                <a:lnTo>
                  <a:pt x="7704" y="10821"/>
                </a:lnTo>
                <a:lnTo>
                  <a:pt x="7631" y="10674"/>
                </a:lnTo>
                <a:lnTo>
                  <a:pt x="7594" y="10491"/>
                </a:lnTo>
                <a:lnTo>
                  <a:pt x="7521" y="10161"/>
                </a:lnTo>
                <a:lnTo>
                  <a:pt x="7374" y="9867"/>
                </a:lnTo>
                <a:lnTo>
                  <a:pt x="8914" y="9354"/>
                </a:lnTo>
                <a:close/>
                <a:moveTo>
                  <a:pt x="8951" y="8950"/>
                </a:moveTo>
                <a:lnTo>
                  <a:pt x="7154" y="9537"/>
                </a:lnTo>
                <a:lnTo>
                  <a:pt x="7117" y="9574"/>
                </a:lnTo>
                <a:lnTo>
                  <a:pt x="7080" y="9611"/>
                </a:lnTo>
                <a:lnTo>
                  <a:pt x="7044" y="9721"/>
                </a:lnTo>
                <a:lnTo>
                  <a:pt x="7080" y="9831"/>
                </a:lnTo>
                <a:lnTo>
                  <a:pt x="7190" y="9904"/>
                </a:lnTo>
                <a:lnTo>
                  <a:pt x="7190" y="10124"/>
                </a:lnTo>
                <a:lnTo>
                  <a:pt x="7227" y="10381"/>
                </a:lnTo>
                <a:lnTo>
                  <a:pt x="7374" y="10858"/>
                </a:lnTo>
                <a:lnTo>
                  <a:pt x="7411" y="11004"/>
                </a:lnTo>
                <a:lnTo>
                  <a:pt x="7521" y="11114"/>
                </a:lnTo>
                <a:lnTo>
                  <a:pt x="7631" y="11188"/>
                </a:lnTo>
                <a:lnTo>
                  <a:pt x="7777" y="11225"/>
                </a:lnTo>
                <a:lnTo>
                  <a:pt x="8034" y="11151"/>
                </a:lnTo>
                <a:lnTo>
                  <a:pt x="8291" y="11078"/>
                </a:lnTo>
                <a:lnTo>
                  <a:pt x="8768" y="10858"/>
                </a:lnTo>
                <a:lnTo>
                  <a:pt x="9245" y="10601"/>
                </a:lnTo>
                <a:lnTo>
                  <a:pt x="9685" y="10344"/>
                </a:lnTo>
                <a:lnTo>
                  <a:pt x="9721" y="10271"/>
                </a:lnTo>
                <a:lnTo>
                  <a:pt x="9758" y="10197"/>
                </a:lnTo>
                <a:lnTo>
                  <a:pt x="9758" y="10161"/>
                </a:lnTo>
                <a:lnTo>
                  <a:pt x="9721" y="10087"/>
                </a:lnTo>
                <a:lnTo>
                  <a:pt x="9538" y="9867"/>
                </a:lnTo>
                <a:lnTo>
                  <a:pt x="9391" y="9611"/>
                </a:lnTo>
                <a:lnTo>
                  <a:pt x="9281" y="9354"/>
                </a:lnTo>
                <a:lnTo>
                  <a:pt x="9208" y="9060"/>
                </a:lnTo>
                <a:lnTo>
                  <a:pt x="9171" y="8987"/>
                </a:lnTo>
                <a:lnTo>
                  <a:pt x="9098" y="8950"/>
                </a:lnTo>
                <a:close/>
                <a:moveTo>
                  <a:pt x="12473" y="10344"/>
                </a:moveTo>
                <a:lnTo>
                  <a:pt x="12619" y="10711"/>
                </a:lnTo>
                <a:lnTo>
                  <a:pt x="11959" y="11078"/>
                </a:lnTo>
                <a:lnTo>
                  <a:pt x="11299" y="11445"/>
                </a:lnTo>
                <a:lnTo>
                  <a:pt x="11152" y="10894"/>
                </a:lnTo>
                <a:lnTo>
                  <a:pt x="11189" y="10858"/>
                </a:lnTo>
                <a:lnTo>
                  <a:pt x="11189" y="10784"/>
                </a:lnTo>
                <a:lnTo>
                  <a:pt x="11482" y="10674"/>
                </a:lnTo>
                <a:lnTo>
                  <a:pt x="11776" y="10601"/>
                </a:lnTo>
                <a:lnTo>
                  <a:pt x="12473" y="10344"/>
                </a:lnTo>
                <a:close/>
                <a:moveTo>
                  <a:pt x="6273" y="10418"/>
                </a:moveTo>
                <a:lnTo>
                  <a:pt x="6347" y="10454"/>
                </a:lnTo>
                <a:lnTo>
                  <a:pt x="6420" y="10564"/>
                </a:lnTo>
                <a:lnTo>
                  <a:pt x="6567" y="10894"/>
                </a:lnTo>
                <a:lnTo>
                  <a:pt x="5797" y="11261"/>
                </a:lnTo>
                <a:lnTo>
                  <a:pt x="5100" y="11738"/>
                </a:lnTo>
                <a:lnTo>
                  <a:pt x="4953" y="11298"/>
                </a:lnTo>
                <a:lnTo>
                  <a:pt x="4843" y="11078"/>
                </a:lnTo>
                <a:lnTo>
                  <a:pt x="4733" y="10894"/>
                </a:lnTo>
                <a:lnTo>
                  <a:pt x="5613" y="10601"/>
                </a:lnTo>
                <a:lnTo>
                  <a:pt x="5943" y="10491"/>
                </a:lnTo>
                <a:lnTo>
                  <a:pt x="6237" y="10418"/>
                </a:lnTo>
                <a:close/>
                <a:moveTo>
                  <a:pt x="12583" y="9867"/>
                </a:moveTo>
                <a:lnTo>
                  <a:pt x="12509" y="9904"/>
                </a:lnTo>
                <a:lnTo>
                  <a:pt x="11519" y="10271"/>
                </a:lnTo>
                <a:lnTo>
                  <a:pt x="11115" y="10381"/>
                </a:lnTo>
                <a:lnTo>
                  <a:pt x="10932" y="10491"/>
                </a:lnTo>
                <a:lnTo>
                  <a:pt x="10859" y="10564"/>
                </a:lnTo>
                <a:lnTo>
                  <a:pt x="10785" y="10638"/>
                </a:lnTo>
                <a:lnTo>
                  <a:pt x="10785" y="10748"/>
                </a:lnTo>
                <a:lnTo>
                  <a:pt x="10822" y="10821"/>
                </a:lnTo>
                <a:lnTo>
                  <a:pt x="10859" y="10858"/>
                </a:lnTo>
                <a:lnTo>
                  <a:pt x="10859" y="10894"/>
                </a:lnTo>
                <a:lnTo>
                  <a:pt x="10895" y="11335"/>
                </a:lnTo>
                <a:lnTo>
                  <a:pt x="11005" y="11738"/>
                </a:lnTo>
                <a:lnTo>
                  <a:pt x="11005" y="11848"/>
                </a:lnTo>
                <a:lnTo>
                  <a:pt x="11079" y="11885"/>
                </a:lnTo>
                <a:lnTo>
                  <a:pt x="11152" y="11921"/>
                </a:lnTo>
                <a:lnTo>
                  <a:pt x="11225" y="11921"/>
                </a:lnTo>
                <a:lnTo>
                  <a:pt x="12142" y="11445"/>
                </a:lnTo>
                <a:lnTo>
                  <a:pt x="12986" y="10931"/>
                </a:lnTo>
                <a:lnTo>
                  <a:pt x="13060" y="10858"/>
                </a:lnTo>
                <a:lnTo>
                  <a:pt x="13096" y="10784"/>
                </a:lnTo>
                <a:lnTo>
                  <a:pt x="13096" y="10711"/>
                </a:lnTo>
                <a:lnTo>
                  <a:pt x="13060" y="10638"/>
                </a:lnTo>
                <a:lnTo>
                  <a:pt x="12876" y="10344"/>
                </a:lnTo>
                <a:lnTo>
                  <a:pt x="12766" y="10014"/>
                </a:lnTo>
                <a:lnTo>
                  <a:pt x="12729" y="9941"/>
                </a:lnTo>
                <a:lnTo>
                  <a:pt x="12656" y="9904"/>
                </a:lnTo>
                <a:lnTo>
                  <a:pt x="12583" y="9867"/>
                </a:lnTo>
                <a:close/>
                <a:moveTo>
                  <a:pt x="6200" y="9977"/>
                </a:moveTo>
                <a:lnTo>
                  <a:pt x="5980" y="10014"/>
                </a:lnTo>
                <a:lnTo>
                  <a:pt x="5760" y="10087"/>
                </a:lnTo>
                <a:lnTo>
                  <a:pt x="5356" y="10234"/>
                </a:lnTo>
                <a:lnTo>
                  <a:pt x="4843" y="10381"/>
                </a:lnTo>
                <a:lnTo>
                  <a:pt x="4329" y="10564"/>
                </a:lnTo>
                <a:lnTo>
                  <a:pt x="4293" y="10601"/>
                </a:lnTo>
                <a:lnTo>
                  <a:pt x="4256" y="10638"/>
                </a:lnTo>
                <a:lnTo>
                  <a:pt x="4219" y="10784"/>
                </a:lnTo>
                <a:lnTo>
                  <a:pt x="4256" y="10894"/>
                </a:lnTo>
                <a:lnTo>
                  <a:pt x="4293" y="10931"/>
                </a:lnTo>
                <a:lnTo>
                  <a:pt x="4366" y="10968"/>
                </a:lnTo>
                <a:lnTo>
                  <a:pt x="4513" y="11298"/>
                </a:lnTo>
                <a:lnTo>
                  <a:pt x="4659" y="11701"/>
                </a:lnTo>
                <a:lnTo>
                  <a:pt x="4769" y="12142"/>
                </a:lnTo>
                <a:lnTo>
                  <a:pt x="4843" y="12215"/>
                </a:lnTo>
                <a:lnTo>
                  <a:pt x="4916" y="12252"/>
                </a:lnTo>
                <a:lnTo>
                  <a:pt x="4990" y="12252"/>
                </a:lnTo>
                <a:lnTo>
                  <a:pt x="5100" y="12215"/>
                </a:lnTo>
                <a:lnTo>
                  <a:pt x="5540" y="11921"/>
                </a:lnTo>
                <a:lnTo>
                  <a:pt x="5980" y="11665"/>
                </a:lnTo>
                <a:lnTo>
                  <a:pt x="6420" y="11445"/>
                </a:lnTo>
                <a:lnTo>
                  <a:pt x="6934" y="11225"/>
                </a:lnTo>
                <a:lnTo>
                  <a:pt x="6970" y="11188"/>
                </a:lnTo>
                <a:lnTo>
                  <a:pt x="7044" y="11114"/>
                </a:lnTo>
                <a:lnTo>
                  <a:pt x="7044" y="11041"/>
                </a:lnTo>
                <a:lnTo>
                  <a:pt x="7044" y="10931"/>
                </a:lnTo>
                <a:lnTo>
                  <a:pt x="6897" y="10601"/>
                </a:lnTo>
                <a:lnTo>
                  <a:pt x="6750" y="10307"/>
                </a:lnTo>
                <a:lnTo>
                  <a:pt x="6677" y="10161"/>
                </a:lnTo>
                <a:lnTo>
                  <a:pt x="6530" y="10051"/>
                </a:lnTo>
                <a:lnTo>
                  <a:pt x="6383" y="10014"/>
                </a:lnTo>
                <a:lnTo>
                  <a:pt x="6200" y="9977"/>
                </a:lnTo>
                <a:close/>
                <a:moveTo>
                  <a:pt x="9832" y="11371"/>
                </a:moveTo>
                <a:lnTo>
                  <a:pt x="10125" y="11921"/>
                </a:lnTo>
                <a:lnTo>
                  <a:pt x="9721" y="12142"/>
                </a:lnTo>
                <a:lnTo>
                  <a:pt x="9318" y="12288"/>
                </a:lnTo>
                <a:lnTo>
                  <a:pt x="8914" y="12435"/>
                </a:lnTo>
                <a:lnTo>
                  <a:pt x="8511" y="12545"/>
                </a:lnTo>
                <a:lnTo>
                  <a:pt x="8328" y="12032"/>
                </a:lnTo>
                <a:lnTo>
                  <a:pt x="8694" y="11921"/>
                </a:lnTo>
                <a:lnTo>
                  <a:pt x="9098" y="11738"/>
                </a:lnTo>
                <a:lnTo>
                  <a:pt x="9832" y="11371"/>
                </a:lnTo>
                <a:close/>
                <a:moveTo>
                  <a:pt x="9868" y="10894"/>
                </a:moveTo>
                <a:lnTo>
                  <a:pt x="8951" y="11298"/>
                </a:lnTo>
                <a:lnTo>
                  <a:pt x="8474" y="11481"/>
                </a:lnTo>
                <a:lnTo>
                  <a:pt x="8071" y="11738"/>
                </a:lnTo>
                <a:lnTo>
                  <a:pt x="7997" y="11738"/>
                </a:lnTo>
                <a:lnTo>
                  <a:pt x="7924" y="11775"/>
                </a:lnTo>
                <a:lnTo>
                  <a:pt x="7887" y="11885"/>
                </a:lnTo>
                <a:lnTo>
                  <a:pt x="7887" y="11958"/>
                </a:lnTo>
                <a:lnTo>
                  <a:pt x="8034" y="12398"/>
                </a:lnTo>
                <a:lnTo>
                  <a:pt x="8181" y="12839"/>
                </a:lnTo>
                <a:lnTo>
                  <a:pt x="8254" y="12949"/>
                </a:lnTo>
                <a:lnTo>
                  <a:pt x="8328" y="12985"/>
                </a:lnTo>
                <a:lnTo>
                  <a:pt x="8364" y="12985"/>
                </a:lnTo>
                <a:lnTo>
                  <a:pt x="8951" y="12839"/>
                </a:lnTo>
                <a:lnTo>
                  <a:pt x="9465" y="12655"/>
                </a:lnTo>
                <a:lnTo>
                  <a:pt x="10015" y="12472"/>
                </a:lnTo>
                <a:lnTo>
                  <a:pt x="10528" y="12215"/>
                </a:lnTo>
                <a:lnTo>
                  <a:pt x="10565" y="12142"/>
                </a:lnTo>
                <a:lnTo>
                  <a:pt x="10602" y="12105"/>
                </a:lnTo>
                <a:lnTo>
                  <a:pt x="10602" y="12032"/>
                </a:lnTo>
                <a:lnTo>
                  <a:pt x="10602" y="11958"/>
                </a:lnTo>
                <a:lnTo>
                  <a:pt x="10125" y="11041"/>
                </a:lnTo>
                <a:lnTo>
                  <a:pt x="10088" y="10968"/>
                </a:lnTo>
                <a:lnTo>
                  <a:pt x="10015" y="10894"/>
                </a:lnTo>
                <a:close/>
                <a:moveTo>
                  <a:pt x="13133" y="12288"/>
                </a:moveTo>
                <a:lnTo>
                  <a:pt x="13243" y="12325"/>
                </a:lnTo>
                <a:lnTo>
                  <a:pt x="13353" y="12472"/>
                </a:lnTo>
                <a:lnTo>
                  <a:pt x="13610" y="12985"/>
                </a:lnTo>
                <a:lnTo>
                  <a:pt x="12839" y="13242"/>
                </a:lnTo>
                <a:lnTo>
                  <a:pt x="12106" y="13572"/>
                </a:lnTo>
                <a:lnTo>
                  <a:pt x="11996" y="13352"/>
                </a:lnTo>
                <a:lnTo>
                  <a:pt x="11886" y="13132"/>
                </a:lnTo>
                <a:lnTo>
                  <a:pt x="11739" y="12692"/>
                </a:lnTo>
                <a:lnTo>
                  <a:pt x="12032" y="12618"/>
                </a:lnTo>
                <a:lnTo>
                  <a:pt x="12289" y="12545"/>
                </a:lnTo>
                <a:lnTo>
                  <a:pt x="12839" y="12362"/>
                </a:lnTo>
                <a:lnTo>
                  <a:pt x="13023" y="12288"/>
                </a:lnTo>
                <a:close/>
                <a:moveTo>
                  <a:pt x="7044" y="12325"/>
                </a:moveTo>
                <a:lnTo>
                  <a:pt x="7337" y="13022"/>
                </a:lnTo>
                <a:lnTo>
                  <a:pt x="5833" y="13792"/>
                </a:lnTo>
                <a:lnTo>
                  <a:pt x="5613" y="13132"/>
                </a:lnTo>
                <a:lnTo>
                  <a:pt x="5943" y="12875"/>
                </a:lnTo>
                <a:lnTo>
                  <a:pt x="6273" y="12655"/>
                </a:lnTo>
                <a:lnTo>
                  <a:pt x="6677" y="12472"/>
                </a:lnTo>
                <a:lnTo>
                  <a:pt x="7044" y="12325"/>
                </a:lnTo>
                <a:close/>
                <a:moveTo>
                  <a:pt x="13060" y="11885"/>
                </a:moveTo>
                <a:lnTo>
                  <a:pt x="12839" y="11921"/>
                </a:lnTo>
                <a:lnTo>
                  <a:pt x="12473" y="12068"/>
                </a:lnTo>
                <a:lnTo>
                  <a:pt x="11922" y="12215"/>
                </a:lnTo>
                <a:lnTo>
                  <a:pt x="11666" y="12288"/>
                </a:lnTo>
                <a:lnTo>
                  <a:pt x="11446" y="12398"/>
                </a:lnTo>
                <a:lnTo>
                  <a:pt x="11372" y="12435"/>
                </a:lnTo>
                <a:lnTo>
                  <a:pt x="11372" y="12472"/>
                </a:lnTo>
                <a:lnTo>
                  <a:pt x="11372" y="12582"/>
                </a:lnTo>
                <a:lnTo>
                  <a:pt x="11446" y="12655"/>
                </a:lnTo>
                <a:lnTo>
                  <a:pt x="11519" y="12692"/>
                </a:lnTo>
                <a:lnTo>
                  <a:pt x="11482" y="12839"/>
                </a:lnTo>
                <a:lnTo>
                  <a:pt x="11482" y="13022"/>
                </a:lnTo>
                <a:lnTo>
                  <a:pt x="11519" y="13169"/>
                </a:lnTo>
                <a:lnTo>
                  <a:pt x="11556" y="13315"/>
                </a:lnTo>
                <a:lnTo>
                  <a:pt x="11702" y="13646"/>
                </a:lnTo>
                <a:lnTo>
                  <a:pt x="11886" y="13902"/>
                </a:lnTo>
                <a:lnTo>
                  <a:pt x="11996" y="13976"/>
                </a:lnTo>
                <a:lnTo>
                  <a:pt x="12106" y="13976"/>
                </a:lnTo>
                <a:lnTo>
                  <a:pt x="13023" y="13609"/>
                </a:lnTo>
                <a:lnTo>
                  <a:pt x="13940" y="13279"/>
                </a:lnTo>
                <a:lnTo>
                  <a:pt x="14013" y="13205"/>
                </a:lnTo>
                <a:lnTo>
                  <a:pt x="14050" y="13169"/>
                </a:lnTo>
                <a:lnTo>
                  <a:pt x="14087" y="13095"/>
                </a:lnTo>
                <a:lnTo>
                  <a:pt x="14050" y="13022"/>
                </a:lnTo>
                <a:lnTo>
                  <a:pt x="13646" y="12142"/>
                </a:lnTo>
                <a:lnTo>
                  <a:pt x="13573" y="12032"/>
                </a:lnTo>
                <a:lnTo>
                  <a:pt x="13463" y="11958"/>
                </a:lnTo>
                <a:lnTo>
                  <a:pt x="13353" y="11885"/>
                </a:lnTo>
                <a:close/>
                <a:moveTo>
                  <a:pt x="7190" y="11848"/>
                </a:moveTo>
                <a:lnTo>
                  <a:pt x="7117" y="11885"/>
                </a:lnTo>
                <a:lnTo>
                  <a:pt x="6640" y="12032"/>
                </a:lnTo>
                <a:lnTo>
                  <a:pt x="6163" y="12215"/>
                </a:lnTo>
                <a:lnTo>
                  <a:pt x="5723" y="12508"/>
                </a:lnTo>
                <a:lnTo>
                  <a:pt x="5320" y="12802"/>
                </a:lnTo>
                <a:lnTo>
                  <a:pt x="5246" y="12839"/>
                </a:lnTo>
                <a:lnTo>
                  <a:pt x="5210" y="12875"/>
                </a:lnTo>
                <a:lnTo>
                  <a:pt x="5173" y="12912"/>
                </a:lnTo>
                <a:lnTo>
                  <a:pt x="5173" y="12985"/>
                </a:lnTo>
                <a:lnTo>
                  <a:pt x="5246" y="13279"/>
                </a:lnTo>
                <a:lnTo>
                  <a:pt x="5320" y="13572"/>
                </a:lnTo>
                <a:lnTo>
                  <a:pt x="5540" y="14159"/>
                </a:lnTo>
                <a:lnTo>
                  <a:pt x="5576" y="14196"/>
                </a:lnTo>
                <a:lnTo>
                  <a:pt x="5650" y="14269"/>
                </a:lnTo>
                <a:lnTo>
                  <a:pt x="5797" y="14269"/>
                </a:lnTo>
                <a:lnTo>
                  <a:pt x="7667" y="13315"/>
                </a:lnTo>
                <a:lnTo>
                  <a:pt x="7741" y="13279"/>
                </a:lnTo>
                <a:lnTo>
                  <a:pt x="7777" y="13205"/>
                </a:lnTo>
                <a:lnTo>
                  <a:pt x="7814" y="13132"/>
                </a:lnTo>
                <a:lnTo>
                  <a:pt x="7777" y="13059"/>
                </a:lnTo>
                <a:lnTo>
                  <a:pt x="7374" y="11995"/>
                </a:lnTo>
                <a:lnTo>
                  <a:pt x="7337" y="11921"/>
                </a:lnTo>
                <a:lnTo>
                  <a:pt x="7264" y="11885"/>
                </a:lnTo>
                <a:lnTo>
                  <a:pt x="7190" y="11848"/>
                </a:lnTo>
                <a:close/>
                <a:moveTo>
                  <a:pt x="10528" y="13279"/>
                </a:moveTo>
                <a:lnTo>
                  <a:pt x="10895" y="13976"/>
                </a:lnTo>
                <a:lnTo>
                  <a:pt x="9318" y="14599"/>
                </a:lnTo>
                <a:lnTo>
                  <a:pt x="9025" y="13902"/>
                </a:lnTo>
                <a:lnTo>
                  <a:pt x="9098" y="13829"/>
                </a:lnTo>
                <a:lnTo>
                  <a:pt x="9098" y="13792"/>
                </a:lnTo>
                <a:lnTo>
                  <a:pt x="9135" y="13756"/>
                </a:lnTo>
                <a:lnTo>
                  <a:pt x="9465" y="13609"/>
                </a:lnTo>
                <a:lnTo>
                  <a:pt x="9758" y="13535"/>
                </a:lnTo>
                <a:lnTo>
                  <a:pt x="10528" y="13279"/>
                </a:lnTo>
                <a:close/>
                <a:moveTo>
                  <a:pt x="10639" y="12839"/>
                </a:moveTo>
                <a:lnTo>
                  <a:pt x="10565" y="12875"/>
                </a:lnTo>
                <a:lnTo>
                  <a:pt x="9501" y="13242"/>
                </a:lnTo>
                <a:lnTo>
                  <a:pt x="9061" y="13352"/>
                </a:lnTo>
                <a:lnTo>
                  <a:pt x="8878" y="13462"/>
                </a:lnTo>
                <a:lnTo>
                  <a:pt x="8768" y="13499"/>
                </a:lnTo>
                <a:lnTo>
                  <a:pt x="8731" y="13572"/>
                </a:lnTo>
                <a:lnTo>
                  <a:pt x="8658" y="13682"/>
                </a:lnTo>
                <a:lnTo>
                  <a:pt x="8694" y="13829"/>
                </a:lnTo>
                <a:lnTo>
                  <a:pt x="8731" y="13866"/>
                </a:lnTo>
                <a:lnTo>
                  <a:pt x="8731" y="13902"/>
                </a:lnTo>
                <a:lnTo>
                  <a:pt x="8768" y="14159"/>
                </a:lnTo>
                <a:lnTo>
                  <a:pt x="8841" y="14416"/>
                </a:lnTo>
                <a:lnTo>
                  <a:pt x="9025" y="14893"/>
                </a:lnTo>
                <a:lnTo>
                  <a:pt x="9098" y="14929"/>
                </a:lnTo>
                <a:lnTo>
                  <a:pt x="9135" y="14966"/>
                </a:lnTo>
                <a:lnTo>
                  <a:pt x="9208" y="15003"/>
                </a:lnTo>
                <a:lnTo>
                  <a:pt x="9281" y="15003"/>
                </a:lnTo>
                <a:lnTo>
                  <a:pt x="11225" y="14269"/>
                </a:lnTo>
                <a:lnTo>
                  <a:pt x="11262" y="14232"/>
                </a:lnTo>
                <a:lnTo>
                  <a:pt x="11299" y="14159"/>
                </a:lnTo>
                <a:lnTo>
                  <a:pt x="11335" y="14086"/>
                </a:lnTo>
                <a:lnTo>
                  <a:pt x="11335" y="14012"/>
                </a:lnTo>
                <a:lnTo>
                  <a:pt x="10822" y="12985"/>
                </a:lnTo>
                <a:lnTo>
                  <a:pt x="10785" y="12912"/>
                </a:lnTo>
                <a:lnTo>
                  <a:pt x="10712" y="12875"/>
                </a:lnTo>
                <a:lnTo>
                  <a:pt x="10639" y="12839"/>
                </a:lnTo>
                <a:close/>
                <a:moveTo>
                  <a:pt x="7997" y="14342"/>
                </a:moveTo>
                <a:lnTo>
                  <a:pt x="8107" y="14489"/>
                </a:lnTo>
                <a:lnTo>
                  <a:pt x="8144" y="14599"/>
                </a:lnTo>
                <a:lnTo>
                  <a:pt x="8107" y="14746"/>
                </a:lnTo>
                <a:lnTo>
                  <a:pt x="8034" y="14893"/>
                </a:lnTo>
                <a:lnTo>
                  <a:pt x="7924" y="15003"/>
                </a:lnTo>
                <a:lnTo>
                  <a:pt x="7814" y="15149"/>
                </a:lnTo>
                <a:lnTo>
                  <a:pt x="7557" y="15296"/>
                </a:lnTo>
                <a:lnTo>
                  <a:pt x="7044" y="15516"/>
                </a:lnTo>
                <a:lnTo>
                  <a:pt x="6787" y="15590"/>
                </a:lnTo>
                <a:lnTo>
                  <a:pt x="6567" y="15736"/>
                </a:lnTo>
                <a:lnTo>
                  <a:pt x="6310" y="15113"/>
                </a:lnTo>
                <a:lnTo>
                  <a:pt x="6383" y="15076"/>
                </a:lnTo>
                <a:lnTo>
                  <a:pt x="6457" y="14966"/>
                </a:lnTo>
                <a:lnTo>
                  <a:pt x="6457" y="14929"/>
                </a:lnTo>
                <a:lnTo>
                  <a:pt x="6530" y="15003"/>
                </a:lnTo>
                <a:lnTo>
                  <a:pt x="6604" y="14966"/>
                </a:lnTo>
                <a:lnTo>
                  <a:pt x="6787" y="14929"/>
                </a:lnTo>
                <a:lnTo>
                  <a:pt x="7227" y="14783"/>
                </a:lnTo>
                <a:lnTo>
                  <a:pt x="7631" y="14599"/>
                </a:lnTo>
                <a:lnTo>
                  <a:pt x="7997" y="14342"/>
                </a:lnTo>
                <a:close/>
                <a:moveTo>
                  <a:pt x="15150" y="15370"/>
                </a:moveTo>
                <a:lnTo>
                  <a:pt x="15150" y="15443"/>
                </a:lnTo>
                <a:lnTo>
                  <a:pt x="15224" y="15480"/>
                </a:lnTo>
                <a:lnTo>
                  <a:pt x="15260" y="15516"/>
                </a:lnTo>
                <a:lnTo>
                  <a:pt x="15150" y="15736"/>
                </a:lnTo>
                <a:lnTo>
                  <a:pt x="15004" y="15993"/>
                </a:lnTo>
                <a:lnTo>
                  <a:pt x="14857" y="15626"/>
                </a:lnTo>
                <a:lnTo>
                  <a:pt x="15150" y="15370"/>
                </a:lnTo>
                <a:close/>
                <a:moveTo>
                  <a:pt x="7997" y="13902"/>
                </a:moveTo>
                <a:lnTo>
                  <a:pt x="7887" y="13939"/>
                </a:lnTo>
                <a:lnTo>
                  <a:pt x="7631" y="14122"/>
                </a:lnTo>
                <a:lnTo>
                  <a:pt x="7337" y="14269"/>
                </a:lnTo>
                <a:lnTo>
                  <a:pt x="7044" y="14416"/>
                </a:lnTo>
                <a:lnTo>
                  <a:pt x="6750" y="14526"/>
                </a:lnTo>
                <a:lnTo>
                  <a:pt x="6347" y="14599"/>
                </a:lnTo>
                <a:lnTo>
                  <a:pt x="6163" y="14673"/>
                </a:lnTo>
                <a:lnTo>
                  <a:pt x="6090" y="14746"/>
                </a:lnTo>
                <a:lnTo>
                  <a:pt x="6017" y="14819"/>
                </a:lnTo>
                <a:lnTo>
                  <a:pt x="6017" y="14929"/>
                </a:lnTo>
                <a:lnTo>
                  <a:pt x="5943" y="15003"/>
                </a:lnTo>
                <a:lnTo>
                  <a:pt x="5943" y="15113"/>
                </a:lnTo>
                <a:lnTo>
                  <a:pt x="6127" y="15590"/>
                </a:lnTo>
                <a:lnTo>
                  <a:pt x="6273" y="16103"/>
                </a:lnTo>
                <a:lnTo>
                  <a:pt x="6347" y="16177"/>
                </a:lnTo>
                <a:lnTo>
                  <a:pt x="6420" y="16213"/>
                </a:lnTo>
                <a:lnTo>
                  <a:pt x="6493" y="16213"/>
                </a:lnTo>
                <a:lnTo>
                  <a:pt x="6567" y="16177"/>
                </a:lnTo>
                <a:lnTo>
                  <a:pt x="6787" y="16030"/>
                </a:lnTo>
                <a:lnTo>
                  <a:pt x="7007" y="15920"/>
                </a:lnTo>
                <a:lnTo>
                  <a:pt x="7484" y="15736"/>
                </a:lnTo>
                <a:lnTo>
                  <a:pt x="7704" y="15663"/>
                </a:lnTo>
                <a:lnTo>
                  <a:pt x="7924" y="15553"/>
                </a:lnTo>
                <a:lnTo>
                  <a:pt x="8144" y="15406"/>
                </a:lnTo>
                <a:lnTo>
                  <a:pt x="8328" y="15223"/>
                </a:lnTo>
                <a:lnTo>
                  <a:pt x="8438" y="15076"/>
                </a:lnTo>
                <a:lnTo>
                  <a:pt x="8511" y="14893"/>
                </a:lnTo>
                <a:lnTo>
                  <a:pt x="8511" y="14709"/>
                </a:lnTo>
                <a:lnTo>
                  <a:pt x="8511" y="14526"/>
                </a:lnTo>
                <a:lnTo>
                  <a:pt x="8474" y="14342"/>
                </a:lnTo>
                <a:lnTo>
                  <a:pt x="8364" y="14159"/>
                </a:lnTo>
                <a:lnTo>
                  <a:pt x="8254" y="14049"/>
                </a:lnTo>
                <a:lnTo>
                  <a:pt x="8071" y="13939"/>
                </a:lnTo>
                <a:lnTo>
                  <a:pt x="7997" y="13902"/>
                </a:lnTo>
                <a:close/>
                <a:moveTo>
                  <a:pt x="14710" y="15736"/>
                </a:moveTo>
                <a:lnTo>
                  <a:pt x="14747" y="15993"/>
                </a:lnTo>
                <a:lnTo>
                  <a:pt x="14820" y="16250"/>
                </a:lnTo>
                <a:lnTo>
                  <a:pt x="14490" y="16507"/>
                </a:lnTo>
                <a:lnTo>
                  <a:pt x="14417" y="16397"/>
                </a:lnTo>
                <a:lnTo>
                  <a:pt x="14307" y="15993"/>
                </a:lnTo>
                <a:lnTo>
                  <a:pt x="14380" y="15956"/>
                </a:lnTo>
                <a:lnTo>
                  <a:pt x="14710" y="15736"/>
                </a:lnTo>
                <a:close/>
                <a:moveTo>
                  <a:pt x="14123" y="16103"/>
                </a:moveTo>
                <a:lnTo>
                  <a:pt x="14160" y="16397"/>
                </a:lnTo>
                <a:lnTo>
                  <a:pt x="14233" y="16690"/>
                </a:lnTo>
                <a:lnTo>
                  <a:pt x="13830" y="16873"/>
                </a:lnTo>
                <a:lnTo>
                  <a:pt x="13720" y="16727"/>
                </a:lnTo>
                <a:lnTo>
                  <a:pt x="13500" y="16433"/>
                </a:lnTo>
                <a:lnTo>
                  <a:pt x="14123" y="16103"/>
                </a:lnTo>
                <a:close/>
                <a:moveTo>
                  <a:pt x="13426" y="16470"/>
                </a:moveTo>
                <a:lnTo>
                  <a:pt x="13500" y="16727"/>
                </a:lnTo>
                <a:lnTo>
                  <a:pt x="13536" y="16873"/>
                </a:lnTo>
                <a:lnTo>
                  <a:pt x="13573" y="16984"/>
                </a:lnTo>
                <a:lnTo>
                  <a:pt x="13096" y="17167"/>
                </a:lnTo>
                <a:lnTo>
                  <a:pt x="12986" y="17057"/>
                </a:lnTo>
                <a:lnTo>
                  <a:pt x="12876" y="16873"/>
                </a:lnTo>
                <a:lnTo>
                  <a:pt x="12839" y="16727"/>
                </a:lnTo>
                <a:lnTo>
                  <a:pt x="13426" y="16470"/>
                </a:lnTo>
                <a:close/>
                <a:moveTo>
                  <a:pt x="12583" y="16837"/>
                </a:moveTo>
                <a:lnTo>
                  <a:pt x="12656" y="17094"/>
                </a:lnTo>
                <a:lnTo>
                  <a:pt x="12803" y="17277"/>
                </a:lnTo>
                <a:lnTo>
                  <a:pt x="12399" y="17460"/>
                </a:lnTo>
                <a:lnTo>
                  <a:pt x="12326" y="17387"/>
                </a:lnTo>
                <a:lnTo>
                  <a:pt x="12253" y="17277"/>
                </a:lnTo>
                <a:lnTo>
                  <a:pt x="12216" y="17167"/>
                </a:lnTo>
                <a:lnTo>
                  <a:pt x="12216" y="17020"/>
                </a:lnTo>
                <a:lnTo>
                  <a:pt x="12583" y="16837"/>
                </a:lnTo>
                <a:close/>
                <a:moveTo>
                  <a:pt x="12032" y="17094"/>
                </a:moveTo>
                <a:lnTo>
                  <a:pt x="11996" y="17240"/>
                </a:lnTo>
                <a:lnTo>
                  <a:pt x="12032" y="17387"/>
                </a:lnTo>
                <a:lnTo>
                  <a:pt x="12106" y="17570"/>
                </a:lnTo>
                <a:lnTo>
                  <a:pt x="11812" y="17644"/>
                </a:lnTo>
                <a:lnTo>
                  <a:pt x="11776" y="17644"/>
                </a:lnTo>
                <a:lnTo>
                  <a:pt x="11739" y="17497"/>
                </a:lnTo>
                <a:lnTo>
                  <a:pt x="11666" y="17240"/>
                </a:lnTo>
                <a:lnTo>
                  <a:pt x="12032" y="17094"/>
                </a:lnTo>
                <a:close/>
                <a:moveTo>
                  <a:pt x="11446" y="17350"/>
                </a:moveTo>
                <a:lnTo>
                  <a:pt x="11482" y="17607"/>
                </a:lnTo>
                <a:lnTo>
                  <a:pt x="11519" y="17791"/>
                </a:lnTo>
                <a:lnTo>
                  <a:pt x="11189" y="17901"/>
                </a:lnTo>
                <a:lnTo>
                  <a:pt x="11115" y="17937"/>
                </a:lnTo>
                <a:lnTo>
                  <a:pt x="11115" y="17864"/>
                </a:lnTo>
                <a:lnTo>
                  <a:pt x="11115" y="17827"/>
                </a:lnTo>
                <a:lnTo>
                  <a:pt x="11115" y="17717"/>
                </a:lnTo>
                <a:lnTo>
                  <a:pt x="11005" y="17607"/>
                </a:lnTo>
                <a:lnTo>
                  <a:pt x="10969" y="17534"/>
                </a:lnTo>
                <a:lnTo>
                  <a:pt x="11446" y="17350"/>
                </a:lnTo>
                <a:close/>
                <a:moveTo>
                  <a:pt x="10639" y="17644"/>
                </a:moveTo>
                <a:lnTo>
                  <a:pt x="10749" y="17791"/>
                </a:lnTo>
                <a:lnTo>
                  <a:pt x="10859" y="17901"/>
                </a:lnTo>
                <a:lnTo>
                  <a:pt x="10932" y="17974"/>
                </a:lnTo>
                <a:lnTo>
                  <a:pt x="10969" y="17974"/>
                </a:lnTo>
                <a:lnTo>
                  <a:pt x="10455" y="18194"/>
                </a:lnTo>
                <a:lnTo>
                  <a:pt x="10418" y="18121"/>
                </a:lnTo>
                <a:lnTo>
                  <a:pt x="10345" y="18121"/>
                </a:lnTo>
                <a:lnTo>
                  <a:pt x="10235" y="18157"/>
                </a:lnTo>
                <a:lnTo>
                  <a:pt x="10162" y="17901"/>
                </a:lnTo>
                <a:lnTo>
                  <a:pt x="10125" y="17827"/>
                </a:lnTo>
                <a:lnTo>
                  <a:pt x="10639" y="17644"/>
                </a:lnTo>
                <a:close/>
                <a:moveTo>
                  <a:pt x="10272" y="440"/>
                </a:moveTo>
                <a:lnTo>
                  <a:pt x="10455" y="477"/>
                </a:lnTo>
                <a:lnTo>
                  <a:pt x="10565" y="550"/>
                </a:lnTo>
                <a:lnTo>
                  <a:pt x="10675" y="624"/>
                </a:lnTo>
                <a:lnTo>
                  <a:pt x="10785" y="734"/>
                </a:lnTo>
                <a:lnTo>
                  <a:pt x="10969" y="990"/>
                </a:lnTo>
                <a:lnTo>
                  <a:pt x="11005" y="1210"/>
                </a:lnTo>
                <a:lnTo>
                  <a:pt x="11042" y="1431"/>
                </a:lnTo>
                <a:lnTo>
                  <a:pt x="11335" y="2348"/>
                </a:lnTo>
                <a:lnTo>
                  <a:pt x="11886" y="3998"/>
                </a:lnTo>
                <a:lnTo>
                  <a:pt x="13060" y="7300"/>
                </a:lnTo>
                <a:lnTo>
                  <a:pt x="14233" y="10564"/>
                </a:lnTo>
                <a:lnTo>
                  <a:pt x="14857" y="12215"/>
                </a:lnTo>
                <a:lnTo>
                  <a:pt x="15187" y="13095"/>
                </a:lnTo>
                <a:lnTo>
                  <a:pt x="15407" y="13646"/>
                </a:lnTo>
                <a:lnTo>
                  <a:pt x="15334" y="13682"/>
                </a:lnTo>
                <a:lnTo>
                  <a:pt x="15297" y="13829"/>
                </a:lnTo>
                <a:lnTo>
                  <a:pt x="15297" y="13939"/>
                </a:lnTo>
                <a:lnTo>
                  <a:pt x="15260" y="14196"/>
                </a:lnTo>
                <a:lnTo>
                  <a:pt x="15224" y="14379"/>
                </a:lnTo>
                <a:lnTo>
                  <a:pt x="15187" y="14526"/>
                </a:lnTo>
                <a:lnTo>
                  <a:pt x="15004" y="14856"/>
                </a:lnTo>
                <a:lnTo>
                  <a:pt x="14747" y="15149"/>
                </a:lnTo>
                <a:lnTo>
                  <a:pt x="14453" y="15370"/>
                </a:lnTo>
                <a:lnTo>
                  <a:pt x="14123" y="15590"/>
                </a:lnTo>
                <a:lnTo>
                  <a:pt x="13793" y="15773"/>
                </a:lnTo>
                <a:lnTo>
                  <a:pt x="13060" y="16140"/>
                </a:lnTo>
                <a:lnTo>
                  <a:pt x="12326" y="16470"/>
                </a:lnTo>
                <a:lnTo>
                  <a:pt x="10859" y="17094"/>
                </a:lnTo>
                <a:lnTo>
                  <a:pt x="10015" y="17424"/>
                </a:lnTo>
                <a:lnTo>
                  <a:pt x="9978" y="17387"/>
                </a:lnTo>
                <a:lnTo>
                  <a:pt x="9942" y="17387"/>
                </a:lnTo>
                <a:lnTo>
                  <a:pt x="9905" y="17424"/>
                </a:lnTo>
                <a:lnTo>
                  <a:pt x="9905" y="17460"/>
                </a:lnTo>
                <a:lnTo>
                  <a:pt x="8841" y="17791"/>
                </a:lnTo>
                <a:lnTo>
                  <a:pt x="7777" y="18121"/>
                </a:lnTo>
                <a:lnTo>
                  <a:pt x="6970" y="18304"/>
                </a:lnTo>
                <a:lnTo>
                  <a:pt x="6163" y="18487"/>
                </a:lnTo>
                <a:lnTo>
                  <a:pt x="5797" y="18524"/>
                </a:lnTo>
                <a:lnTo>
                  <a:pt x="5613" y="18524"/>
                </a:lnTo>
                <a:lnTo>
                  <a:pt x="5430" y="18451"/>
                </a:lnTo>
                <a:lnTo>
                  <a:pt x="5283" y="18377"/>
                </a:lnTo>
                <a:lnTo>
                  <a:pt x="5173" y="18231"/>
                </a:lnTo>
                <a:lnTo>
                  <a:pt x="5063" y="18121"/>
                </a:lnTo>
                <a:lnTo>
                  <a:pt x="4953" y="17974"/>
                </a:lnTo>
                <a:lnTo>
                  <a:pt x="4879" y="17680"/>
                </a:lnTo>
                <a:lnTo>
                  <a:pt x="4769" y="17387"/>
                </a:lnTo>
                <a:lnTo>
                  <a:pt x="4476" y="16507"/>
                </a:lnTo>
                <a:lnTo>
                  <a:pt x="3926" y="14819"/>
                </a:lnTo>
                <a:lnTo>
                  <a:pt x="3376" y="13169"/>
                </a:lnTo>
                <a:lnTo>
                  <a:pt x="2752" y="11518"/>
                </a:lnTo>
                <a:lnTo>
                  <a:pt x="2165" y="9867"/>
                </a:lnTo>
                <a:lnTo>
                  <a:pt x="1505" y="8253"/>
                </a:lnTo>
                <a:lnTo>
                  <a:pt x="845" y="6603"/>
                </a:lnTo>
                <a:lnTo>
                  <a:pt x="588" y="6052"/>
                </a:lnTo>
                <a:lnTo>
                  <a:pt x="478" y="5796"/>
                </a:lnTo>
                <a:lnTo>
                  <a:pt x="331" y="5539"/>
                </a:lnTo>
                <a:lnTo>
                  <a:pt x="368" y="5502"/>
                </a:lnTo>
                <a:lnTo>
                  <a:pt x="404" y="5429"/>
                </a:lnTo>
                <a:lnTo>
                  <a:pt x="368" y="5209"/>
                </a:lnTo>
                <a:lnTo>
                  <a:pt x="404" y="5025"/>
                </a:lnTo>
                <a:lnTo>
                  <a:pt x="404" y="4879"/>
                </a:lnTo>
                <a:lnTo>
                  <a:pt x="478" y="4695"/>
                </a:lnTo>
                <a:lnTo>
                  <a:pt x="624" y="4402"/>
                </a:lnTo>
                <a:lnTo>
                  <a:pt x="845" y="4145"/>
                </a:lnTo>
                <a:lnTo>
                  <a:pt x="1101" y="3888"/>
                </a:lnTo>
                <a:lnTo>
                  <a:pt x="1395" y="3668"/>
                </a:lnTo>
                <a:lnTo>
                  <a:pt x="1725" y="3485"/>
                </a:lnTo>
                <a:lnTo>
                  <a:pt x="2018" y="3301"/>
                </a:lnTo>
                <a:lnTo>
                  <a:pt x="2789" y="2935"/>
                </a:lnTo>
                <a:lnTo>
                  <a:pt x="3596" y="2641"/>
                </a:lnTo>
                <a:lnTo>
                  <a:pt x="5210" y="2017"/>
                </a:lnTo>
                <a:lnTo>
                  <a:pt x="6787" y="1394"/>
                </a:lnTo>
                <a:lnTo>
                  <a:pt x="7557" y="1100"/>
                </a:lnTo>
                <a:lnTo>
                  <a:pt x="8364" y="807"/>
                </a:lnTo>
                <a:lnTo>
                  <a:pt x="9135" y="587"/>
                </a:lnTo>
                <a:lnTo>
                  <a:pt x="9538" y="514"/>
                </a:lnTo>
                <a:lnTo>
                  <a:pt x="9942" y="440"/>
                </a:lnTo>
                <a:close/>
                <a:moveTo>
                  <a:pt x="9868" y="17937"/>
                </a:moveTo>
                <a:lnTo>
                  <a:pt x="9868" y="17974"/>
                </a:lnTo>
                <a:lnTo>
                  <a:pt x="9905" y="18157"/>
                </a:lnTo>
                <a:lnTo>
                  <a:pt x="10015" y="18341"/>
                </a:lnTo>
                <a:lnTo>
                  <a:pt x="9575" y="18524"/>
                </a:lnTo>
                <a:lnTo>
                  <a:pt x="9575" y="18487"/>
                </a:lnTo>
                <a:lnTo>
                  <a:pt x="9538" y="18341"/>
                </a:lnTo>
                <a:lnTo>
                  <a:pt x="9465" y="18231"/>
                </a:lnTo>
                <a:lnTo>
                  <a:pt x="9391" y="18084"/>
                </a:lnTo>
                <a:lnTo>
                  <a:pt x="9868" y="17937"/>
                </a:lnTo>
                <a:close/>
                <a:moveTo>
                  <a:pt x="9098" y="18194"/>
                </a:moveTo>
                <a:lnTo>
                  <a:pt x="9171" y="18414"/>
                </a:lnTo>
                <a:lnTo>
                  <a:pt x="9245" y="18524"/>
                </a:lnTo>
                <a:lnTo>
                  <a:pt x="9318" y="18598"/>
                </a:lnTo>
                <a:lnTo>
                  <a:pt x="8841" y="18781"/>
                </a:lnTo>
                <a:lnTo>
                  <a:pt x="8768" y="18708"/>
                </a:lnTo>
                <a:lnTo>
                  <a:pt x="8694" y="18598"/>
                </a:lnTo>
                <a:lnTo>
                  <a:pt x="8621" y="18487"/>
                </a:lnTo>
                <a:lnTo>
                  <a:pt x="8584" y="18341"/>
                </a:lnTo>
                <a:lnTo>
                  <a:pt x="9098" y="18194"/>
                </a:lnTo>
                <a:close/>
                <a:moveTo>
                  <a:pt x="8254" y="18414"/>
                </a:moveTo>
                <a:lnTo>
                  <a:pt x="8291" y="18561"/>
                </a:lnTo>
                <a:lnTo>
                  <a:pt x="8364" y="18744"/>
                </a:lnTo>
                <a:lnTo>
                  <a:pt x="8511" y="18928"/>
                </a:lnTo>
                <a:lnTo>
                  <a:pt x="8181" y="19038"/>
                </a:lnTo>
                <a:lnTo>
                  <a:pt x="8144" y="18964"/>
                </a:lnTo>
                <a:lnTo>
                  <a:pt x="8107" y="18928"/>
                </a:lnTo>
                <a:lnTo>
                  <a:pt x="7997" y="18854"/>
                </a:lnTo>
                <a:lnTo>
                  <a:pt x="7961" y="18818"/>
                </a:lnTo>
                <a:lnTo>
                  <a:pt x="7851" y="18634"/>
                </a:lnTo>
                <a:lnTo>
                  <a:pt x="7851" y="18561"/>
                </a:lnTo>
                <a:lnTo>
                  <a:pt x="8254" y="18414"/>
                </a:lnTo>
                <a:close/>
                <a:moveTo>
                  <a:pt x="5246" y="18818"/>
                </a:moveTo>
                <a:lnTo>
                  <a:pt x="5430" y="18891"/>
                </a:lnTo>
                <a:lnTo>
                  <a:pt x="5650" y="18928"/>
                </a:lnTo>
                <a:lnTo>
                  <a:pt x="5870" y="18964"/>
                </a:lnTo>
                <a:lnTo>
                  <a:pt x="5943" y="19221"/>
                </a:lnTo>
                <a:lnTo>
                  <a:pt x="5760" y="19148"/>
                </a:lnTo>
                <a:lnTo>
                  <a:pt x="5576" y="19038"/>
                </a:lnTo>
                <a:lnTo>
                  <a:pt x="5393" y="18928"/>
                </a:lnTo>
                <a:lnTo>
                  <a:pt x="5246" y="18818"/>
                </a:lnTo>
                <a:close/>
                <a:moveTo>
                  <a:pt x="7557" y="18634"/>
                </a:moveTo>
                <a:lnTo>
                  <a:pt x="7557" y="18781"/>
                </a:lnTo>
                <a:lnTo>
                  <a:pt x="7631" y="18928"/>
                </a:lnTo>
                <a:lnTo>
                  <a:pt x="7704" y="19038"/>
                </a:lnTo>
                <a:lnTo>
                  <a:pt x="7777" y="19148"/>
                </a:lnTo>
                <a:lnTo>
                  <a:pt x="7704" y="19184"/>
                </a:lnTo>
                <a:lnTo>
                  <a:pt x="7227" y="19294"/>
                </a:lnTo>
                <a:lnTo>
                  <a:pt x="7154" y="19184"/>
                </a:lnTo>
                <a:lnTo>
                  <a:pt x="7080" y="19074"/>
                </a:lnTo>
                <a:lnTo>
                  <a:pt x="6970" y="18928"/>
                </a:lnTo>
                <a:lnTo>
                  <a:pt x="6897" y="18781"/>
                </a:lnTo>
                <a:lnTo>
                  <a:pt x="7117" y="18708"/>
                </a:lnTo>
                <a:lnTo>
                  <a:pt x="7557" y="18634"/>
                </a:lnTo>
                <a:close/>
                <a:moveTo>
                  <a:pt x="6604" y="18854"/>
                </a:moveTo>
                <a:lnTo>
                  <a:pt x="6677" y="19111"/>
                </a:lnTo>
                <a:lnTo>
                  <a:pt x="6750" y="19221"/>
                </a:lnTo>
                <a:lnTo>
                  <a:pt x="6824" y="19331"/>
                </a:lnTo>
                <a:lnTo>
                  <a:pt x="6493" y="19331"/>
                </a:lnTo>
                <a:lnTo>
                  <a:pt x="6493" y="19258"/>
                </a:lnTo>
                <a:lnTo>
                  <a:pt x="6493" y="19221"/>
                </a:lnTo>
                <a:lnTo>
                  <a:pt x="6420" y="19184"/>
                </a:lnTo>
                <a:lnTo>
                  <a:pt x="6383" y="19184"/>
                </a:lnTo>
                <a:lnTo>
                  <a:pt x="6310" y="19221"/>
                </a:lnTo>
                <a:lnTo>
                  <a:pt x="6273" y="19221"/>
                </a:lnTo>
                <a:lnTo>
                  <a:pt x="6200" y="19184"/>
                </a:lnTo>
                <a:lnTo>
                  <a:pt x="6163" y="19074"/>
                </a:lnTo>
                <a:lnTo>
                  <a:pt x="6127" y="18928"/>
                </a:lnTo>
                <a:lnTo>
                  <a:pt x="6604" y="18854"/>
                </a:lnTo>
                <a:close/>
                <a:moveTo>
                  <a:pt x="10125" y="0"/>
                </a:moveTo>
                <a:lnTo>
                  <a:pt x="9721" y="37"/>
                </a:lnTo>
                <a:lnTo>
                  <a:pt x="9318" y="110"/>
                </a:lnTo>
                <a:lnTo>
                  <a:pt x="8804" y="220"/>
                </a:lnTo>
                <a:lnTo>
                  <a:pt x="8291" y="403"/>
                </a:lnTo>
                <a:lnTo>
                  <a:pt x="7300" y="734"/>
                </a:lnTo>
                <a:lnTo>
                  <a:pt x="5320" y="1504"/>
                </a:lnTo>
                <a:lnTo>
                  <a:pt x="3376" y="2274"/>
                </a:lnTo>
                <a:lnTo>
                  <a:pt x="2422" y="2678"/>
                </a:lnTo>
                <a:lnTo>
                  <a:pt x="1945" y="2898"/>
                </a:lnTo>
                <a:lnTo>
                  <a:pt x="1505" y="3118"/>
                </a:lnTo>
                <a:lnTo>
                  <a:pt x="1248" y="3301"/>
                </a:lnTo>
                <a:lnTo>
                  <a:pt x="955" y="3485"/>
                </a:lnTo>
                <a:lnTo>
                  <a:pt x="698" y="3742"/>
                </a:lnTo>
                <a:lnTo>
                  <a:pt x="441" y="3998"/>
                </a:lnTo>
                <a:lnTo>
                  <a:pt x="221" y="4292"/>
                </a:lnTo>
                <a:lnTo>
                  <a:pt x="74" y="4622"/>
                </a:lnTo>
                <a:lnTo>
                  <a:pt x="38" y="4769"/>
                </a:lnTo>
                <a:lnTo>
                  <a:pt x="38" y="4915"/>
                </a:lnTo>
                <a:lnTo>
                  <a:pt x="38" y="5099"/>
                </a:lnTo>
                <a:lnTo>
                  <a:pt x="74" y="5245"/>
                </a:lnTo>
                <a:lnTo>
                  <a:pt x="1" y="5282"/>
                </a:lnTo>
                <a:lnTo>
                  <a:pt x="1" y="5319"/>
                </a:lnTo>
                <a:lnTo>
                  <a:pt x="38" y="5722"/>
                </a:lnTo>
                <a:lnTo>
                  <a:pt x="148" y="6052"/>
                </a:lnTo>
                <a:lnTo>
                  <a:pt x="441" y="6786"/>
                </a:lnTo>
                <a:lnTo>
                  <a:pt x="1065" y="8400"/>
                </a:lnTo>
                <a:lnTo>
                  <a:pt x="2348" y="11665"/>
                </a:lnTo>
                <a:lnTo>
                  <a:pt x="2935" y="13315"/>
                </a:lnTo>
                <a:lnTo>
                  <a:pt x="3522" y="15003"/>
                </a:lnTo>
                <a:lnTo>
                  <a:pt x="4072" y="16653"/>
                </a:lnTo>
                <a:lnTo>
                  <a:pt x="4293" y="17424"/>
                </a:lnTo>
                <a:lnTo>
                  <a:pt x="4439" y="17827"/>
                </a:lnTo>
                <a:lnTo>
                  <a:pt x="4513" y="18047"/>
                </a:lnTo>
                <a:lnTo>
                  <a:pt x="4623" y="18231"/>
                </a:lnTo>
                <a:lnTo>
                  <a:pt x="4659" y="18451"/>
                </a:lnTo>
                <a:lnTo>
                  <a:pt x="4733" y="18634"/>
                </a:lnTo>
                <a:lnTo>
                  <a:pt x="4806" y="18781"/>
                </a:lnTo>
                <a:lnTo>
                  <a:pt x="4916" y="18928"/>
                </a:lnTo>
                <a:lnTo>
                  <a:pt x="5026" y="19074"/>
                </a:lnTo>
                <a:lnTo>
                  <a:pt x="5173" y="19221"/>
                </a:lnTo>
                <a:lnTo>
                  <a:pt x="5503" y="19404"/>
                </a:lnTo>
                <a:lnTo>
                  <a:pt x="5833" y="19551"/>
                </a:lnTo>
                <a:lnTo>
                  <a:pt x="6237" y="19661"/>
                </a:lnTo>
                <a:lnTo>
                  <a:pt x="6604" y="19698"/>
                </a:lnTo>
                <a:lnTo>
                  <a:pt x="7007" y="19698"/>
                </a:lnTo>
                <a:lnTo>
                  <a:pt x="7484" y="19625"/>
                </a:lnTo>
                <a:lnTo>
                  <a:pt x="7924" y="19515"/>
                </a:lnTo>
                <a:lnTo>
                  <a:pt x="8841" y="19184"/>
                </a:lnTo>
                <a:lnTo>
                  <a:pt x="11079" y="18341"/>
                </a:lnTo>
                <a:lnTo>
                  <a:pt x="13206" y="17570"/>
                </a:lnTo>
                <a:lnTo>
                  <a:pt x="13830" y="17314"/>
                </a:lnTo>
                <a:lnTo>
                  <a:pt x="14417" y="17020"/>
                </a:lnTo>
                <a:lnTo>
                  <a:pt x="14527" y="17020"/>
                </a:lnTo>
                <a:lnTo>
                  <a:pt x="14674" y="16947"/>
                </a:lnTo>
                <a:lnTo>
                  <a:pt x="14710" y="16873"/>
                </a:lnTo>
                <a:lnTo>
                  <a:pt x="14710" y="16837"/>
                </a:lnTo>
                <a:lnTo>
                  <a:pt x="14894" y="16690"/>
                </a:lnTo>
                <a:lnTo>
                  <a:pt x="15187" y="16433"/>
                </a:lnTo>
                <a:lnTo>
                  <a:pt x="15407" y="16103"/>
                </a:lnTo>
                <a:lnTo>
                  <a:pt x="15554" y="15773"/>
                </a:lnTo>
                <a:lnTo>
                  <a:pt x="15701" y="15406"/>
                </a:lnTo>
                <a:lnTo>
                  <a:pt x="15774" y="15039"/>
                </a:lnTo>
                <a:lnTo>
                  <a:pt x="15811" y="14636"/>
                </a:lnTo>
                <a:lnTo>
                  <a:pt x="15847" y="13866"/>
                </a:lnTo>
                <a:lnTo>
                  <a:pt x="15884" y="13829"/>
                </a:lnTo>
                <a:lnTo>
                  <a:pt x="15884" y="13756"/>
                </a:lnTo>
                <a:lnTo>
                  <a:pt x="15847" y="13572"/>
                </a:lnTo>
                <a:lnTo>
                  <a:pt x="15811" y="13389"/>
                </a:lnTo>
                <a:lnTo>
                  <a:pt x="15664" y="13059"/>
                </a:lnTo>
                <a:lnTo>
                  <a:pt x="15334" y="12178"/>
                </a:lnTo>
                <a:lnTo>
                  <a:pt x="14710" y="10564"/>
                </a:lnTo>
                <a:lnTo>
                  <a:pt x="13500" y="7263"/>
                </a:lnTo>
                <a:lnTo>
                  <a:pt x="12326" y="3962"/>
                </a:lnTo>
                <a:lnTo>
                  <a:pt x="11776" y="2311"/>
                </a:lnTo>
                <a:lnTo>
                  <a:pt x="11446" y="1431"/>
                </a:lnTo>
                <a:lnTo>
                  <a:pt x="11372" y="1174"/>
                </a:lnTo>
                <a:lnTo>
                  <a:pt x="11409" y="1027"/>
                </a:lnTo>
                <a:lnTo>
                  <a:pt x="11409" y="917"/>
                </a:lnTo>
                <a:lnTo>
                  <a:pt x="11372" y="770"/>
                </a:lnTo>
                <a:lnTo>
                  <a:pt x="11299" y="624"/>
                </a:lnTo>
                <a:lnTo>
                  <a:pt x="11152" y="403"/>
                </a:lnTo>
                <a:lnTo>
                  <a:pt x="10895" y="220"/>
                </a:lnTo>
                <a:lnTo>
                  <a:pt x="10712" y="110"/>
                </a:lnTo>
                <a:lnTo>
                  <a:pt x="10528" y="37"/>
                </a:lnTo>
                <a:lnTo>
                  <a:pt x="10345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331" name="Google Shape;331;p18"/>
          <p:cNvSpPr/>
          <p:nvPr/>
        </p:nvSpPr>
        <p:spPr>
          <a:xfrm>
            <a:off x="-35374" y="3366963"/>
            <a:ext cx="443260" cy="504670"/>
          </a:xfrm>
          <a:custGeom>
            <a:avLst/>
            <a:gdLst/>
            <a:ahLst/>
            <a:cxnLst/>
            <a:rect l="l" t="t" r="r" b="b"/>
            <a:pathLst>
              <a:path w="15627" h="17792" extrusionOk="0">
                <a:moveTo>
                  <a:pt x="10528" y="1"/>
                </a:moveTo>
                <a:lnTo>
                  <a:pt x="10455" y="37"/>
                </a:lnTo>
                <a:lnTo>
                  <a:pt x="10308" y="221"/>
                </a:lnTo>
                <a:lnTo>
                  <a:pt x="10198" y="441"/>
                </a:lnTo>
                <a:lnTo>
                  <a:pt x="10015" y="881"/>
                </a:lnTo>
                <a:lnTo>
                  <a:pt x="9831" y="1468"/>
                </a:lnTo>
                <a:lnTo>
                  <a:pt x="9685" y="2091"/>
                </a:lnTo>
                <a:lnTo>
                  <a:pt x="9685" y="2201"/>
                </a:lnTo>
                <a:lnTo>
                  <a:pt x="9721" y="2311"/>
                </a:lnTo>
                <a:lnTo>
                  <a:pt x="9795" y="2348"/>
                </a:lnTo>
                <a:lnTo>
                  <a:pt x="9868" y="2385"/>
                </a:lnTo>
                <a:lnTo>
                  <a:pt x="9941" y="2421"/>
                </a:lnTo>
                <a:lnTo>
                  <a:pt x="10051" y="2385"/>
                </a:lnTo>
                <a:lnTo>
                  <a:pt x="10125" y="2311"/>
                </a:lnTo>
                <a:lnTo>
                  <a:pt x="10198" y="2238"/>
                </a:lnTo>
                <a:lnTo>
                  <a:pt x="10235" y="2055"/>
                </a:lnTo>
                <a:lnTo>
                  <a:pt x="10235" y="2018"/>
                </a:lnTo>
                <a:lnTo>
                  <a:pt x="10235" y="1981"/>
                </a:lnTo>
                <a:lnTo>
                  <a:pt x="10455" y="1138"/>
                </a:lnTo>
                <a:lnTo>
                  <a:pt x="10638" y="624"/>
                </a:lnTo>
                <a:lnTo>
                  <a:pt x="10675" y="367"/>
                </a:lnTo>
                <a:lnTo>
                  <a:pt x="10712" y="111"/>
                </a:lnTo>
                <a:lnTo>
                  <a:pt x="10675" y="37"/>
                </a:lnTo>
                <a:lnTo>
                  <a:pt x="10602" y="1"/>
                </a:lnTo>
                <a:close/>
                <a:moveTo>
                  <a:pt x="3559" y="1028"/>
                </a:moveTo>
                <a:lnTo>
                  <a:pt x="3522" y="1064"/>
                </a:lnTo>
                <a:lnTo>
                  <a:pt x="3485" y="1101"/>
                </a:lnTo>
                <a:lnTo>
                  <a:pt x="3485" y="1138"/>
                </a:lnTo>
                <a:lnTo>
                  <a:pt x="3559" y="1321"/>
                </a:lnTo>
                <a:lnTo>
                  <a:pt x="3669" y="1468"/>
                </a:lnTo>
                <a:lnTo>
                  <a:pt x="3889" y="1761"/>
                </a:lnTo>
                <a:lnTo>
                  <a:pt x="4109" y="2055"/>
                </a:lnTo>
                <a:lnTo>
                  <a:pt x="4366" y="2348"/>
                </a:lnTo>
                <a:lnTo>
                  <a:pt x="4476" y="2605"/>
                </a:lnTo>
                <a:lnTo>
                  <a:pt x="4586" y="2862"/>
                </a:lnTo>
                <a:lnTo>
                  <a:pt x="4696" y="2972"/>
                </a:lnTo>
                <a:lnTo>
                  <a:pt x="4769" y="3045"/>
                </a:lnTo>
                <a:lnTo>
                  <a:pt x="4916" y="3082"/>
                </a:lnTo>
                <a:lnTo>
                  <a:pt x="5063" y="3082"/>
                </a:lnTo>
                <a:lnTo>
                  <a:pt x="5136" y="3045"/>
                </a:lnTo>
                <a:lnTo>
                  <a:pt x="5209" y="3008"/>
                </a:lnTo>
                <a:lnTo>
                  <a:pt x="5246" y="2935"/>
                </a:lnTo>
                <a:lnTo>
                  <a:pt x="5246" y="2862"/>
                </a:lnTo>
                <a:lnTo>
                  <a:pt x="5209" y="2715"/>
                </a:lnTo>
                <a:lnTo>
                  <a:pt x="5173" y="2642"/>
                </a:lnTo>
                <a:lnTo>
                  <a:pt x="5099" y="2605"/>
                </a:lnTo>
                <a:lnTo>
                  <a:pt x="4989" y="2605"/>
                </a:lnTo>
                <a:lnTo>
                  <a:pt x="4989" y="2568"/>
                </a:lnTo>
                <a:lnTo>
                  <a:pt x="4989" y="2495"/>
                </a:lnTo>
                <a:lnTo>
                  <a:pt x="4953" y="2385"/>
                </a:lnTo>
                <a:lnTo>
                  <a:pt x="4806" y="2128"/>
                </a:lnTo>
                <a:lnTo>
                  <a:pt x="4623" y="1871"/>
                </a:lnTo>
                <a:lnTo>
                  <a:pt x="4402" y="1615"/>
                </a:lnTo>
                <a:lnTo>
                  <a:pt x="4146" y="1394"/>
                </a:lnTo>
                <a:lnTo>
                  <a:pt x="3889" y="1174"/>
                </a:lnTo>
                <a:lnTo>
                  <a:pt x="3595" y="1028"/>
                </a:lnTo>
                <a:close/>
                <a:moveTo>
                  <a:pt x="15334" y="3999"/>
                </a:moveTo>
                <a:lnTo>
                  <a:pt x="15260" y="4035"/>
                </a:lnTo>
                <a:lnTo>
                  <a:pt x="15187" y="4109"/>
                </a:lnTo>
                <a:lnTo>
                  <a:pt x="15077" y="4182"/>
                </a:lnTo>
                <a:lnTo>
                  <a:pt x="14967" y="4256"/>
                </a:lnTo>
                <a:lnTo>
                  <a:pt x="14820" y="4329"/>
                </a:lnTo>
                <a:lnTo>
                  <a:pt x="14673" y="4329"/>
                </a:lnTo>
                <a:lnTo>
                  <a:pt x="14527" y="4402"/>
                </a:lnTo>
                <a:lnTo>
                  <a:pt x="14490" y="4439"/>
                </a:lnTo>
                <a:lnTo>
                  <a:pt x="14453" y="4549"/>
                </a:lnTo>
                <a:lnTo>
                  <a:pt x="14417" y="4586"/>
                </a:lnTo>
                <a:lnTo>
                  <a:pt x="14380" y="4622"/>
                </a:lnTo>
                <a:lnTo>
                  <a:pt x="14233" y="4732"/>
                </a:lnTo>
                <a:lnTo>
                  <a:pt x="13940" y="4842"/>
                </a:lnTo>
                <a:lnTo>
                  <a:pt x="13720" y="4989"/>
                </a:lnTo>
                <a:lnTo>
                  <a:pt x="13536" y="5173"/>
                </a:lnTo>
                <a:lnTo>
                  <a:pt x="13499" y="5246"/>
                </a:lnTo>
                <a:lnTo>
                  <a:pt x="13499" y="5319"/>
                </a:lnTo>
                <a:lnTo>
                  <a:pt x="13573" y="5356"/>
                </a:lnTo>
                <a:lnTo>
                  <a:pt x="13830" y="5356"/>
                </a:lnTo>
                <a:lnTo>
                  <a:pt x="14013" y="5319"/>
                </a:lnTo>
                <a:lnTo>
                  <a:pt x="14380" y="5173"/>
                </a:lnTo>
                <a:lnTo>
                  <a:pt x="14673" y="5026"/>
                </a:lnTo>
                <a:lnTo>
                  <a:pt x="14783" y="4953"/>
                </a:lnTo>
                <a:lnTo>
                  <a:pt x="14857" y="4806"/>
                </a:lnTo>
                <a:lnTo>
                  <a:pt x="15077" y="4769"/>
                </a:lnTo>
                <a:lnTo>
                  <a:pt x="15260" y="4659"/>
                </a:lnTo>
                <a:lnTo>
                  <a:pt x="15370" y="4696"/>
                </a:lnTo>
                <a:lnTo>
                  <a:pt x="15444" y="4696"/>
                </a:lnTo>
                <a:lnTo>
                  <a:pt x="15554" y="4622"/>
                </a:lnTo>
                <a:lnTo>
                  <a:pt x="15627" y="4549"/>
                </a:lnTo>
                <a:lnTo>
                  <a:pt x="15627" y="4476"/>
                </a:lnTo>
                <a:lnTo>
                  <a:pt x="15590" y="4366"/>
                </a:lnTo>
                <a:lnTo>
                  <a:pt x="15627" y="4329"/>
                </a:lnTo>
                <a:lnTo>
                  <a:pt x="15627" y="4256"/>
                </a:lnTo>
                <a:lnTo>
                  <a:pt x="15590" y="4182"/>
                </a:lnTo>
                <a:lnTo>
                  <a:pt x="15554" y="4109"/>
                </a:lnTo>
                <a:lnTo>
                  <a:pt x="15480" y="4035"/>
                </a:lnTo>
                <a:lnTo>
                  <a:pt x="15407" y="4035"/>
                </a:lnTo>
                <a:lnTo>
                  <a:pt x="15334" y="3999"/>
                </a:lnTo>
                <a:close/>
                <a:moveTo>
                  <a:pt x="2238" y="7447"/>
                </a:moveTo>
                <a:lnTo>
                  <a:pt x="2128" y="7484"/>
                </a:lnTo>
                <a:lnTo>
                  <a:pt x="1064" y="7960"/>
                </a:lnTo>
                <a:lnTo>
                  <a:pt x="477" y="8217"/>
                </a:lnTo>
                <a:lnTo>
                  <a:pt x="257" y="8364"/>
                </a:lnTo>
                <a:lnTo>
                  <a:pt x="147" y="8474"/>
                </a:lnTo>
                <a:lnTo>
                  <a:pt x="111" y="8437"/>
                </a:lnTo>
                <a:lnTo>
                  <a:pt x="74" y="8437"/>
                </a:lnTo>
                <a:lnTo>
                  <a:pt x="1" y="8511"/>
                </a:lnTo>
                <a:lnTo>
                  <a:pt x="1" y="8584"/>
                </a:lnTo>
                <a:lnTo>
                  <a:pt x="37" y="8621"/>
                </a:lnTo>
                <a:lnTo>
                  <a:pt x="111" y="8694"/>
                </a:lnTo>
                <a:lnTo>
                  <a:pt x="221" y="8731"/>
                </a:lnTo>
                <a:lnTo>
                  <a:pt x="367" y="8694"/>
                </a:lnTo>
                <a:lnTo>
                  <a:pt x="514" y="8657"/>
                </a:lnTo>
                <a:lnTo>
                  <a:pt x="808" y="8547"/>
                </a:lnTo>
                <a:lnTo>
                  <a:pt x="1028" y="8474"/>
                </a:lnTo>
                <a:lnTo>
                  <a:pt x="2385" y="7887"/>
                </a:lnTo>
                <a:lnTo>
                  <a:pt x="2458" y="7850"/>
                </a:lnTo>
                <a:lnTo>
                  <a:pt x="2532" y="7777"/>
                </a:lnTo>
                <a:lnTo>
                  <a:pt x="2532" y="7667"/>
                </a:lnTo>
                <a:lnTo>
                  <a:pt x="2495" y="7594"/>
                </a:lnTo>
                <a:lnTo>
                  <a:pt x="2422" y="7520"/>
                </a:lnTo>
                <a:lnTo>
                  <a:pt x="2348" y="7484"/>
                </a:lnTo>
                <a:lnTo>
                  <a:pt x="2238" y="7447"/>
                </a:lnTo>
                <a:close/>
                <a:moveTo>
                  <a:pt x="6677" y="7814"/>
                </a:moveTo>
                <a:lnTo>
                  <a:pt x="6603" y="7887"/>
                </a:lnTo>
                <a:lnTo>
                  <a:pt x="6603" y="7960"/>
                </a:lnTo>
                <a:lnTo>
                  <a:pt x="6603" y="8070"/>
                </a:lnTo>
                <a:lnTo>
                  <a:pt x="6933" y="8474"/>
                </a:lnTo>
                <a:lnTo>
                  <a:pt x="7044" y="8694"/>
                </a:lnTo>
                <a:lnTo>
                  <a:pt x="7154" y="8914"/>
                </a:lnTo>
                <a:lnTo>
                  <a:pt x="7227" y="8951"/>
                </a:lnTo>
                <a:lnTo>
                  <a:pt x="7264" y="8987"/>
                </a:lnTo>
                <a:lnTo>
                  <a:pt x="7410" y="8987"/>
                </a:lnTo>
                <a:lnTo>
                  <a:pt x="7594" y="8877"/>
                </a:lnTo>
                <a:lnTo>
                  <a:pt x="7777" y="8767"/>
                </a:lnTo>
                <a:lnTo>
                  <a:pt x="7924" y="8621"/>
                </a:lnTo>
                <a:lnTo>
                  <a:pt x="7924" y="8657"/>
                </a:lnTo>
                <a:lnTo>
                  <a:pt x="7997" y="8767"/>
                </a:lnTo>
                <a:lnTo>
                  <a:pt x="8071" y="8877"/>
                </a:lnTo>
                <a:lnTo>
                  <a:pt x="8181" y="8951"/>
                </a:lnTo>
                <a:lnTo>
                  <a:pt x="8327" y="9024"/>
                </a:lnTo>
                <a:lnTo>
                  <a:pt x="8584" y="9061"/>
                </a:lnTo>
                <a:lnTo>
                  <a:pt x="8768" y="9061"/>
                </a:lnTo>
                <a:lnTo>
                  <a:pt x="8951" y="8987"/>
                </a:lnTo>
                <a:lnTo>
                  <a:pt x="9281" y="8841"/>
                </a:lnTo>
                <a:lnTo>
                  <a:pt x="9611" y="8657"/>
                </a:lnTo>
                <a:lnTo>
                  <a:pt x="9721" y="8547"/>
                </a:lnTo>
                <a:lnTo>
                  <a:pt x="9758" y="8474"/>
                </a:lnTo>
                <a:lnTo>
                  <a:pt x="9758" y="8364"/>
                </a:lnTo>
                <a:lnTo>
                  <a:pt x="9685" y="8254"/>
                </a:lnTo>
                <a:lnTo>
                  <a:pt x="9648" y="8217"/>
                </a:lnTo>
                <a:lnTo>
                  <a:pt x="9464" y="8217"/>
                </a:lnTo>
                <a:lnTo>
                  <a:pt x="9428" y="8291"/>
                </a:lnTo>
                <a:lnTo>
                  <a:pt x="9244" y="8437"/>
                </a:lnTo>
                <a:lnTo>
                  <a:pt x="8988" y="8547"/>
                </a:lnTo>
                <a:lnTo>
                  <a:pt x="8768" y="8621"/>
                </a:lnTo>
                <a:lnTo>
                  <a:pt x="8584" y="8657"/>
                </a:lnTo>
                <a:lnTo>
                  <a:pt x="8474" y="8657"/>
                </a:lnTo>
                <a:lnTo>
                  <a:pt x="8401" y="8621"/>
                </a:lnTo>
                <a:lnTo>
                  <a:pt x="8364" y="8584"/>
                </a:lnTo>
                <a:lnTo>
                  <a:pt x="8327" y="8547"/>
                </a:lnTo>
                <a:lnTo>
                  <a:pt x="8254" y="8254"/>
                </a:lnTo>
                <a:lnTo>
                  <a:pt x="8181" y="8144"/>
                </a:lnTo>
                <a:lnTo>
                  <a:pt x="8071" y="8107"/>
                </a:lnTo>
                <a:lnTo>
                  <a:pt x="7961" y="8107"/>
                </a:lnTo>
                <a:lnTo>
                  <a:pt x="7887" y="8144"/>
                </a:lnTo>
                <a:lnTo>
                  <a:pt x="7740" y="8254"/>
                </a:lnTo>
                <a:lnTo>
                  <a:pt x="7630" y="8401"/>
                </a:lnTo>
                <a:lnTo>
                  <a:pt x="7410" y="8547"/>
                </a:lnTo>
                <a:lnTo>
                  <a:pt x="7264" y="8364"/>
                </a:lnTo>
                <a:lnTo>
                  <a:pt x="7117" y="8180"/>
                </a:lnTo>
                <a:lnTo>
                  <a:pt x="6970" y="7997"/>
                </a:lnTo>
                <a:lnTo>
                  <a:pt x="6787" y="7850"/>
                </a:lnTo>
                <a:lnTo>
                  <a:pt x="6713" y="7814"/>
                </a:lnTo>
                <a:close/>
                <a:moveTo>
                  <a:pt x="12876" y="11005"/>
                </a:moveTo>
                <a:lnTo>
                  <a:pt x="12803" y="11042"/>
                </a:lnTo>
                <a:lnTo>
                  <a:pt x="12766" y="11078"/>
                </a:lnTo>
                <a:lnTo>
                  <a:pt x="12766" y="11152"/>
                </a:lnTo>
                <a:lnTo>
                  <a:pt x="12729" y="11225"/>
                </a:lnTo>
                <a:lnTo>
                  <a:pt x="12766" y="11298"/>
                </a:lnTo>
                <a:lnTo>
                  <a:pt x="12986" y="11702"/>
                </a:lnTo>
                <a:lnTo>
                  <a:pt x="13279" y="12069"/>
                </a:lnTo>
                <a:lnTo>
                  <a:pt x="13499" y="12399"/>
                </a:lnTo>
                <a:lnTo>
                  <a:pt x="13646" y="12509"/>
                </a:lnTo>
                <a:lnTo>
                  <a:pt x="13830" y="12619"/>
                </a:lnTo>
                <a:lnTo>
                  <a:pt x="13976" y="12619"/>
                </a:lnTo>
                <a:lnTo>
                  <a:pt x="14013" y="12582"/>
                </a:lnTo>
                <a:lnTo>
                  <a:pt x="14086" y="12546"/>
                </a:lnTo>
                <a:lnTo>
                  <a:pt x="14160" y="12436"/>
                </a:lnTo>
                <a:lnTo>
                  <a:pt x="14160" y="12325"/>
                </a:lnTo>
                <a:lnTo>
                  <a:pt x="14160" y="12252"/>
                </a:lnTo>
                <a:lnTo>
                  <a:pt x="14123" y="12142"/>
                </a:lnTo>
                <a:lnTo>
                  <a:pt x="14086" y="12069"/>
                </a:lnTo>
                <a:lnTo>
                  <a:pt x="14050" y="12032"/>
                </a:lnTo>
                <a:lnTo>
                  <a:pt x="13903" y="12032"/>
                </a:lnTo>
                <a:lnTo>
                  <a:pt x="13830" y="11885"/>
                </a:lnTo>
                <a:lnTo>
                  <a:pt x="13573" y="11592"/>
                </a:lnTo>
                <a:lnTo>
                  <a:pt x="13316" y="11298"/>
                </a:lnTo>
                <a:lnTo>
                  <a:pt x="13059" y="11042"/>
                </a:lnTo>
                <a:lnTo>
                  <a:pt x="13023" y="11005"/>
                </a:lnTo>
                <a:close/>
                <a:moveTo>
                  <a:pt x="8181" y="3192"/>
                </a:moveTo>
                <a:lnTo>
                  <a:pt x="8511" y="3228"/>
                </a:lnTo>
                <a:lnTo>
                  <a:pt x="8878" y="3265"/>
                </a:lnTo>
                <a:lnTo>
                  <a:pt x="9208" y="3339"/>
                </a:lnTo>
                <a:lnTo>
                  <a:pt x="9538" y="3412"/>
                </a:lnTo>
                <a:lnTo>
                  <a:pt x="9868" y="3522"/>
                </a:lnTo>
                <a:lnTo>
                  <a:pt x="10198" y="3669"/>
                </a:lnTo>
                <a:lnTo>
                  <a:pt x="10528" y="3852"/>
                </a:lnTo>
                <a:lnTo>
                  <a:pt x="10822" y="4035"/>
                </a:lnTo>
                <a:lnTo>
                  <a:pt x="11078" y="4256"/>
                </a:lnTo>
                <a:lnTo>
                  <a:pt x="11335" y="4476"/>
                </a:lnTo>
                <a:lnTo>
                  <a:pt x="11592" y="4732"/>
                </a:lnTo>
                <a:lnTo>
                  <a:pt x="11812" y="4989"/>
                </a:lnTo>
                <a:lnTo>
                  <a:pt x="11996" y="5319"/>
                </a:lnTo>
                <a:lnTo>
                  <a:pt x="12142" y="5576"/>
                </a:lnTo>
                <a:lnTo>
                  <a:pt x="12252" y="5870"/>
                </a:lnTo>
                <a:lnTo>
                  <a:pt x="12362" y="6200"/>
                </a:lnTo>
                <a:lnTo>
                  <a:pt x="12436" y="6530"/>
                </a:lnTo>
                <a:lnTo>
                  <a:pt x="12509" y="6823"/>
                </a:lnTo>
                <a:lnTo>
                  <a:pt x="12509" y="7153"/>
                </a:lnTo>
                <a:lnTo>
                  <a:pt x="12509" y="7484"/>
                </a:lnTo>
                <a:lnTo>
                  <a:pt x="12472" y="7814"/>
                </a:lnTo>
                <a:lnTo>
                  <a:pt x="12399" y="8144"/>
                </a:lnTo>
                <a:lnTo>
                  <a:pt x="12289" y="8511"/>
                </a:lnTo>
                <a:lnTo>
                  <a:pt x="12142" y="8804"/>
                </a:lnTo>
                <a:lnTo>
                  <a:pt x="11996" y="9134"/>
                </a:lnTo>
                <a:lnTo>
                  <a:pt x="11812" y="9428"/>
                </a:lnTo>
                <a:lnTo>
                  <a:pt x="11592" y="9721"/>
                </a:lnTo>
                <a:lnTo>
                  <a:pt x="11115" y="10271"/>
                </a:lnTo>
                <a:lnTo>
                  <a:pt x="10345" y="11115"/>
                </a:lnTo>
                <a:lnTo>
                  <a:pt x="9941" y="11555"/>
                </a:lnTo>
                <a:lnTo>
                  <a:pt x="9575" y="12032"/>
                </a:lnTo>
                <a:lnTo>
                  <a:pt x="9281" y="12509"/>
                </a:lnTo>
                <a:lnTo>
                  <a:pt x="8988" y="13022"/>
                </a:lnTo>
                <a:lnTo>
                  <a:pt x="8914" y="13279"/>
                </a:lnTo>
                <a:lnTo>
                  <a:pt x="8804" y="13573"/>
                </a:lnTo>
                <a:lnTo>
                  <a:pt x="8768" y="13829"/>
                </a:lnTo>
                <a:lnTo>
                  <a:pt x="8731" y="14123"/>
                </a:lnTo>
                <a:lnTo>
                  <a:pt x="8217" y="14013"/>
                </a:lnTo>
                <a:lnTo>
                  <a:pt x="7704" y="13939"/>
                </a:lnTo>
                <a:lnTo>
                  <a:pt x="8584" y="11665"/>
                </a:lnTo>
                <a:lnTo>
                  <a:pt x="9061" y="10418"/>
                </a:lnTo>
                <a:lnTo>
                  <a:pt x="9318" y="9831"/>
                </a:lnTo>
                <a:lnTo>
                  <a:pt x="9391" y="9538"/>
                </a:lnTo>
                <a:lnTo>
                  <a:pt x="9391" y="9391"/>
                </a:lnTo>
                <a:lnTo>
                  <a:pt x="9354" y="9244"/>
                </a:lnTo>
                <a:lnTo>
                  <a:pt x="9318" y="9208"/>
                </a:lnTo>
                <a:lnTo>
                  <a:pt x="9281" y="9208"/>
                </a:lnTo>
                <a:lnTo>
                  <a:pt x="9171" y="9281"/>
                </a:lnTo>
                <a:lnTo>
                  <a:pt x="9098" y="9391"/>
                </a:lnTo>
                <a:lnTo>
                  <a:pt x="8988" y="9611"/>
                </a:lnTo>
                <a:lnTo>
                  <a:pt x="8768" y="10088"/>
                </a:lnTo>
                <a:lnTo>
                  <a:pt x="8217" y="11445"/>
                </a:lnTo>
                <a:lnTo>
                  <a:pt x="7337" y="13719"/>
                </a:lnTo>
                <a:lnTo>
                  <a:pt x="7227" y="13903"/>
                </a:lnTo>
                <a:lnTo>
                  <a:pt x="6970" y="13829"/>
                </a:lnTo>
                <a:lnTo>
                  <a:pt x="6420" y="13683"/>
                </a:lnTo>
                <a:lnTo>
                  <a:pt x="6420" y="13646"/>
                </a:lnTo>
                <a:lnTo>
                  <a:pt x="6493" y="13389"/>
                </a:lnTo>
                <a:lnTo>
                  <a:pt x="6530" y="13096"/>
                </a:lnTo>
                <a:lnTo>
                  <a:pt x="6530" y="12546"/>
                </a:lnTo>
                <a:lnTo>
                  <a:pt x="6603" y="11372"/>
                </a:lnTo>
                <a:lnTo>
                  <a:pt x="6677" y="10125"/>
                </a:lnTo>
                <a:lnTo>
                  <a:pt x="6713" y="9501"/>
                </a:lnTo>
                <a:lnTo>
                  <a:pt x="6677" y="8877"/>
                </a:lnTo>
                <a:lnTo>
                  <a:pt x="6677" y="8804"/>
                </a:lnTo>
                <a:lnTo>
                  <a:pt x="6640" y="8767"/>
                </a:lnTo>
                <a:lnTo>
                  <a:pt x="6530" y="8694"/>
                </a:lnTo>
                <a:lnTo>
                  <a:pt x="6420" y="8731"/>
                </a:lnTo>
                <a:lnTo>
                  <a:pt x="6383" y="8767"/>
                </a:lnTo>
                <a:lnTo>
                  <a:pt x="6347" y="8841"/>
                </a:lnTo>
                <a:lnTo>
                  <a:pt x="6273" y="9391"/>
                </a:lnTo>
                <a:lnTo>
                  <a:pt x="6237" y="9978"/>
                </a:lnTo>
                <a:lnTo>
                  <a:pt x="6200" y="11115"/>
                </a:lnTo>
                <a:lnTo>
                  <a:pt x="6090" y="12289"/>
                </a:lnTo>
                <a:lnTo>
                  <a:pt x="6016" y="12912"/>
                </a:lnTo>
                <a:lnTo>
                  <a:pt x="6016" y="13206"/>
                </a:lnTo>
                <a:lnTo>
                  <a:pt x="6016" y="13536"/>
                </a:lnTo>
                <a:lnTo>
                  <a:pt x="5540" y="13353"/>
                </a:lnTo>
                <a:lnTo>
                  <a:pt x="5099" y="13206"/>
                </a:lnTo>
                <a:lnTo>
                  <a:pt x="4623" y="13132"/>
                </a:lnTo>
                <a:lnTo>
                  <a:pt x="4182" y="13132"/>
                </a:lnTo>
                <a:lnTo>
                  <a:pt x="4329" y="12876"/>
                </a:lnTo>
                <a:lnTo>
                  <a:pt x="4439" y="12619"/>
                </a:lnTo>
                <a:lnTo>
                  <a:pt x="4549" y="12362"/>
                </a:lnTo>
                <a:lnTo>
                  <a:pt x="4623" y="12069"/>
                </a:lnTo>
                <a:lnTo>
                  <a:pt x="4696" y="11482"/>
                </a:lnTo>
                <a:lnTo>
                  <a:pt x="4696" y="10895"/>
                </a:lnTo>
                <a:lnTo>
                  <a:pt x="4623" y="10161"/>
                </a:lnTo>
                <a:lnTo>
                  <a:pt x="4512" y="9428"/>
                </a:lnTo>
                <a:lnTo>
                  <a:pt x="4366" y="8694"/>
                </a:lnTo>
                <a:lnTo>
                  <a:pt x="4219" y="7960"/>
                </a:lnTo>
                <a:lnTo>
                  <a:pt x="4182" y="7594"/>
                </a:lnTo>
                <a:lnTo>
                  <a:pt x="4182" y="7190"/>
                </a:lnTo>
                <a:lnTo>
                  <a:pt x="4182" y="6823"/>
                </a:lnTo>
                <a:lnTo>
                  <a:pt x="4219" y="6456"/>
                </a:lnTo>
                <a:lnTo>
                  <a:pt x="4292" y="6090"/>
                </a:lnTo>
                <a:lnTo>
                  <a:pt x="4439" y="5760"/>
                </a:lnTo>
                <a:lnTo>
                  <a:pt x="4586" y="5429"/>
                </a:lnTo>
                <a:lnTo>
                  <a:pt x="4769" y="5063"/>
                </a:lnTo>
                <a:lnTo>
                  <a:pt x="5026" y="4769"/>
                </a:lnTo>
                <a:lnTo>
                  <a:pt x="5246" y="4476"/>
                </a:lnTo>
                <a:lnTo>
                  <a:pt x="5503" y="4219"/>
                </a:lnTo>
                <a:lnTo>
                  <a:pt x="5796" y="3999"/>
                </a:lnTo>
                <a:lnTo>
                  <a:pt x="6090" y="3779"/>
                </a:lnTo>
                <a:lnTo>
                  <a:pt x="6420" y="3595"/>
                </a:lnTo>
                <a:lnTo>
                  <a:pt x="6787" y="3449"/>
                </a:lnTo>
                <a:lnTo>
                  <a:pt x="7117" y="3339"/>
                </a:lnTo>
                <a:lnTo>
                  <a:pt x="7484" y="3265"/>
                </a:lnTo>
                <a:lnTo>
                  <a:pt x="7814" y="3228"/>
                </a:lnTo>
                <a:lnTo>
                  <a:pt x="8181" y="3192"/>
                </a:lnTo>
                <a:close/>
                <a:moveTo>
                  <a:pt x="3962" y="13426"/>
                </a:moveTo>
                <a:lnTo>
                  <a:pt x="4623" y="13536"/>
                </a:lnTo>
                <a:lnTo>
                  <a:pt x="5246" y="13719"/>
                </a:lnTo>
                <a:lnTo>
                  <a:pt x="5943" y="13939"/>
                </a:lnTo>
                <a:lnTo>
                  <a:pt x="6603" y="14196"/>
                </a:lnTo>
                <a:lnTo>
                  <a:pt x="6860" y="14270"/>
                </a:lnTo>
                <a:lnTo>
                  <a:pt x="7154" y="14306"/>
                </a:lnTo>
                <a:lnTo>
                  <a:pt x="7704" y="14380"/>
                </a:lnTo>
                <a:lnTo>
                  <a:pt x="8217" y="14490"/>
                </a:lnTo>
                <a:lnTo>
                  <a:pt x="8474" y="14563"/>
                </a:lnTo>
                <a:lnTo>
                  <a:pt x="8731" y="14636"/>
                </a:lnTo>
                <a:lnTo>
                  <a:pt x="8768" y="14783"/>
                </a:lnTo>
                <a:lnTo>
                  <a:pt x="8841" y="14857"/>
                </a:lnTo>
                <a:lnTo>
                  <a:pt x="8951" y="14893"/>
                </a:lnTo>
                <a:lnTo>
                  <a:pt x="9061" y="14893"/>
                </a:lnTo>
                <a:lnTo>
                  <a:pt x="9061" y="15003"/>
                </a:lnTo>
                <a:lnTo>
                  <a:pt x="9024" y="15150"/>
                </a:lnTo>
                <a:lnTo>
                  <a:pt x="8914" y="15223"/>
                </a:lnTo>
                <a:lnTo>
                  <a:pt x="8768" y="15333"/>
                </a:lnTo>
                <a:lnTo>
                  <a:pt x="8034" y="15040"/>
                </a:lnTo>
                <a:lnTo>
                  <a:pt x="6383" y="14490"/>
                </a:lnTo>
                <a:lnTo>
                  <a:pt x="5576" y="14270"/>
                </a:lnTo>
                <a:lnTo>
                  <a:pt x="4769" y="14086"/>
                </a:lnTo>
                <a:lnTo>
                  <a:pt x="4292" y="14013"/>
                </a:lnTo>
                <a:lnTo>
                  <a:pt x="4072" y="14013"/>
                </a:lnTo>
                <a:lnTo>
                  <a:pt x="3852" y="14050"/>
                </a:lnTo>
                <a:lnTo>
                  <a:pt x="3742" y="14013"/>
                </a:lnTo>
                <a:lnTo>
                  <a:pt x="3669" y="13939"/>
                </a:lnTo>
                <a:lnTo>
                  <a:pt x="3632" y="13829"/>
                </a:lnTo>
                <a:lnTo>
                  <a:pt x="3632" y="13719"/>
                </a:lnTo>
                <a:lnTo>
                  <a:pt x="3632" y="13609"/>
                </a:lnTo>
                <a:lnTo>
                  <a:pt x="3705" y="13536"/>
                </a:lnTo>
                <a:lnTo>
                  <a:pt x="3816" y="13463"/>
                </a:lnTo>
                <a:lnTo>
                  <a:pt x="3926" y="13426"/>
                </a:lnTo>
                <a:close/>
                <a:moveTo>
                  <a:pt x="4256" y="15737"/>
                </a:moveTo>
                <a:lnTo>
                  <a:pt x="4696" y="15847"/>
                </a:lnTo>
                <a:lnTo>
                  <a:pt x="4476" y="16067"/>
                </a:lnTo>
                <a:lnTo>
                  <a:pt x="4292" y="16287"/>
                </a:lnTo>
                <a:lnTo>
                  <a:pt x="4292" y="16250"/>
                </a:lnTo>
                <a:lnTo>
                  <a:pt x="4256" y="16140"/>
                </a:lnTo>
                <a:lnTo>
                  <a:pt x="4256" y="15994"/>
                </a:lnTo>
                <a:lnTo>
                  <a:pt x="4256" y="15737"/>
                </a:lnTo>
                <a:close/>
                <a:moveTo>
                  <a:pt x="4843" y="15920"/>
                </a:moveTo>
                <a:lnTo>
                  <a:pt x="4989" y="15957"/>
                </a:lnTo>
                <a:lnTo>
                  <a:pt x="5136" y="15994"/>
                </a:lnTo>
                <a:lnTo>
                  <a:pt x="4879" y="16140"/>
                </a:lnTo>
                <a:lnTo>
                  <a:pt x="4623" y="16360"/>
                </a:lnTo>
                <a:lnTo>
                  <a:pt x="4623" y="16360"/>
                </a:lnTo>
                <a:lnTo>
                  <a:pt x="4733" y="16140"/>
                </a:lnTo>
                <a:lnTo>
                  <a:pt x="4843" y="15920"/>
                </a:lnTo>
                <a:close/>
                <a:moveTo>
                  <a:pt x="4146" y="14453"/>
                </a:moveTo>
                <a:lnTo>
                  <a:pt x="4659" y="14490"/>
                </a:lnTo>
                <a:lnTo>
                  <a:pt x="5356" y="14673"/>
                </a:lnTo>
                <a:lnTo>
                  <a:pt x="6053" y="14857"/>
                </a:lnTo>
                <a:lnTo>
                  <a:pt x="7410" y="15333"/>
                </a:lnTo>
                <a:lnTo>
                  <a:pt x="8034" y="15553"/>
                </a:lnTo>
                <a:lnTo>
                  <a:pt x="8401" y="15663"/>
                </a:lnTo>
                <a:lnTo>
                  <a:pt x="8694" y="15774"/>
                </a:lnTo>
                <a:lnTo>
                  <a:pt x="8731" y="15847"/>
                </a:lnTo>
                <a:lnTo>
                  <a:pt x="8768" y="15884"/>
                </a:lnTo>
                <a:lnTo>
                  <a:pt x="8841" y="15957"/>
                </a:lnTo>
                <a:lnTo>
                  <a:pt x="8951" y="15957"/>
                </a:lnTo>
                <a:lnTo>
                  <a:pt x="8914" y="16067"/>
                </a:lnTo>
                <a:lnTo>
                  <a:pt x="8841" y="16214"/>
                </a:lnTo>
                <a:lnTo>
                  <a:pt x="8694" y="16397"/>
                </a:lnTo>
                <a:lnTo>
                  <a:pt x="8547" y="16507"/>
                </a:lnTo>
                <a:lnTo>
                  <a:pt x="8401" y="16581"/>
                </a:lnTo>
                <a:lnTo>
                  <a:pt x="7227" y="16140"/>
                </a:lnTo>
                <a:lnTo>
                  <a:pt x="6016" y="15774"/>
                </a:lnTo>
                <a:lnTo>
                  <a:pt x="4733" y="15370"/>
                </a:lnTo>
                <a:lnTo>
                  <a:pt x="4072" y="15223"/>
                </a:lnTo>
                <a:lnTo>
                  <a:pt x="3449" y="15113"/>
                </a:lnTo>
                <a:lnTo>
                  <a:pt x="3449" y="15040"/>
                </a:lnTo>
                <a:lnTo>
                  <a:pt x="3449" y="14857"/>
                </a:lnTo>
                <a:lnTo>
                  <a:pt x="3522" y="14673"/>
                </a:lnTo>
                <a:lnTo>
                  <a:pt x="3632" y="14563"/>
                </a:lnTo>
                <a:lnTo>
                  <a:pt x="3705" y="14490"/>
                </a:lnTo>
                <a:lnTo>
                  <a:pt x="3926" y="14490"/>
                </a:lnTo>
                <a:lnTo>
                  <a:pt x="3962" y="14526"/>
                </a:lnTo>
                <a:lnTo>
                  <a:pt x="3999" y="14526"/>
                </a:lnTo>
                <a:lnTo>
                  <a:pt x="4036" y="14490"/>
                </a:lnTo>
                <a:lnTo>
                  <a:pt x="4146" y="14453"/>
                </a:lnTo>
                <a:close/>
                <a:moveTo>
                  <a:pt x="5503" y="16067"/>
                </a:moveTo>
                <a:lnTo>
                  <a:pt x="5723" y="16140"/>
                </a:lnTo>
                <a:lnTo>
                  <a:pt x="5503" y="16287"/>
                </a:lnTo>
                <a:lnTo>
                  <a:pt x="5246" y="16434"/>
                </a:lnTo>
                <a:lnTo>
                  <a:pt x="5026" y="16617"/>
                </a:lnTo>
                <a:lnTo>
                  <a:pt x="4843" y="16837"/>
                </a:lnTo>
                <a:lnTo>
                  <a:pt x="4659" y="16764"/>
                </a:lnTo>
                <a:lnTo>
                  <a:pt x="4733" y="16691"/>
                </a:lnTo>
                <a:lnTo>
                  <a:pt x="5503" y="16067"/>
                </a:lnTo>
                <a:close/>
                <a:moveTo>
                  <a:pt x="5980" y="16214"/>
                </a:moveTo>
                <a:lnTo>
                  <a:pt x="6200" y="16287"/>
                </a:lnTo>
                <a:lnTo>
                  <a:pt x="6200" y="16324"/>
                </a:lnTo>
                <a:lnTo>
                  <a:pt x="5943" y="16434"/>
                </a:lnTo>
                <a:lnTo>
                  <a:pt x="5723" y="16581"/>
                </a:lnTo>
                <a:lnTo>
                  <a:pt x="5540" y="16727"/>
                </a:lnTo>
                <a:lnTo>
                  <a:pt x="5393" y="16947"/>
                </a:lnTo>
                <a:lnTo>
                  <a:pt x="5246" y="16911"/>
                </a:lnTo>
                <a:lnTo>
                  <a:pt x="5613" y="16544"/>
                </a:lnTo>
                <a:lnTo>
                  <a:pt x="5980" y="16214"/>
                </a:lnTo>
                <a:close/>
                <a:moveTo>
                  <a:pt x="6383" y="16360"/>
                </a:moveTo>
                <a:lnTo>
                  <a:pt x="6897" y="16544"/>
                </a:lnTo>
                <a:lnTo>
                  <a:pt x="6420" y="16801"/>
                </a:lnTo>
                <a:lnTo>
                  <a:pt x="6200" y="16947"/>
                </a:lnTo>
                <a:lnTo>
                  <a:pt x="5980" y="17131"/>
                </a:lnTo>
                <a:lnTo>
                  <a:pt x="5796" y="17057"/>
                </a:lnTo>
                <a:lnTo>
                  <a:pt x="5833" y="16984"/>
                </a:lnTo>
                <a:lnTo>
                  <a:pt x="5833" y="16911"/>
                </a:lnTo>
                <a:lnTo>
                  <a:pt x="5833" y="16874"/>
                </a:lnTo>
                <a:lnTo>
                  <a:pt x="6090" y="16617"/>
                </a:lnTo>
                <a:lnTo>
                  <a:pt x="6383" y="16397"/>
                </a:lnTo>
                <a:lnTo>
                  <a:pt x="6383" y="16360"/>
                </a:lnTo>
                <a:close/>
                <a:moveTo>
                  <a:pt x="7080" y="16581"/>
                </a:moveTo>
                <a:lnTo>
                  <a:pt x="7410" y="16691"/>
                </a:lnTo>
                <a:lnTo>
                  <a:pt x="7154" y="16911"/>
                </a:lnTo>
                <a:lnTo>
                  <a:pt x="6787" y="17314"/>
                </a:lnTo>
                <a:lnTo>
                  <a:pt x="6457" y="17241"/>
                </a:lnTo>
                <a:lnTo>
                  <a:pt x="6493" y="17167"/>
                </a:lnTo>
                <a:lnTo>
                  <a:pt x="6457" y="17131"/>
                </a:lnTo>
                <a:lnTo>
                  <a:pt x="6750" y="16837"/>
                </a:lnTo>
                <a:lnTo>
                  <a:pt x="7080" y="16581"/>
                </a:lnTo>
                <a:close/>
                <a:moveTo>
                  <a:pt x="8034" y="2678"/>
                </a:moveTo>
                <a:lnTo>
                  <a:pt x="7704" y="2715"/>
                </a:lnTo>
                <a:lnTo>
                  <a:pt x="7374" y="2752"/>
                </a:lnTo>
                <a:lnTo>
                  <a:pt x="7044" y="2825"/>
                </a:lnTo>
                <a:lnTo>
                  <a:pt x="6750" y="2898"/>
                </a:lnTo>
                <a:lnTo>
                  <a:pt x="6420" y="3008"/>
                </a:lnTo>
                <a:lnTo>
                  <a:pt x="6126" y="3155"/>
                </a:lnTo>
                <a:lnTo>
                  <a:pt x="5833" y="3302"/>
                </a:lnTo>
                <a:lnTo>
                  <a:pt x="5576" y="3522"/>
                </a:lnTo>
                <a:lnTo>
                  <a:pt x="5026" y="3962"/>
                </a:lnTo>
                <a:lnTo>
                  <a:pt x="4806" y="4219"/>
                </a:lnTo>
                <a:lnTo>
                  <a:pt x="4586" y="4512"/>
                </a:lnTo>
                <a:lnTo>
                  <a:pt x="4366" y="4769"/>
                </a:lnTo>
                <a:lnTo>
                  <a:pt x="4182" y="5099"/>
                </a:lnTo>
                <a:lnTo>
                  <a:pt x="3999" y="5393"/>
                </a:lnTo>
                <a:lnTo>
                  <a:pt x="3852" y="5723"/>
                </a:lnTo>
                <a:lnTo>
                  <a:pt x="3742" y="6163"/>
                </a:lnTo>
                <a:lnTo>
                  <a:pt x="3669" y="6603"/>
                </a:lnTo>
                <a:lnTo>
                  <a:pt x="3632" y="7043"/>
                </a:lnTo>
                <a:lnTo>
                  <a:pt x="3632" y="7520"/>
                </a:lnTo>
                <a:lnTo>
                  <a:pt x="3705" y="7960"/>
                </a:lnTo>
                <a:lnTo>
                  <a:pt x="3779" y="8437"/>
                </a:lnTo>
                <a:lnTo>
                  <a:pt x="3962" y="9318"/>
                </a:lnTo>
                <a:lnTo>
                  <a:pt x="4109" y="10308"/>
                </a:lnTo>
                <a:lnTo>
                  <a:pt x="4182" y="10785"/>
                </a:lnTo>
                <a:lnTo>
                  <a:pt x="4219" y="11262"/>
                </a:lnTo>
                <a:lnTo>
                  <a:pt x="4182" y="11739"/>
                </a:lnTo>
                <a:lnTo>
                  <a:pt x="4109" y="12215"/>
                </a:lnTo>
                <a:lnTo>
                  <a:pt x="3999" y="12619"/>
                </a:lnTo>
                <a:lnTo>
                  <a:pt x="3816" y="13059"/>
                </a:lnTo>
                <a:lnTo>
                  <a:pt x="3595" y="13132"/>
                </a:lnTo>
                <a:lnTo>
                  <a:pt x="3449" y="13279"/>
                </a:lnTo>
                <a:lnTo>
                  <a:pt x="3302" y="13426"/>
                </a:lnTo>
                <a:lnTo>
                  <a:pt x="3229" y="13646"/>
                </a:lnTo>
                <a:lnTo>
                  <a:pt x="3229" y="13829"/>
                </a:lnTo>
                <a:lnTo>
                  <a:pt x="3265" y="13976"/>
                </a:lnTo>
                <a:lnTo>
                  <a:pt x="3339" y="14160"/>
                </a:lnTo>
                <a:lnTo>
                  <a:pt x="3412" y="14270"/>
                </a:lnTo>
                <a:lnTo>
                  <a:pt x="3339" y="14343"/>
                </a:lnTo>
                <a:lnTo>
                  <a:pt x="3265" y="14416"/>
                </a:lnTo>
                <a:lnTo>
                  <a:pt x="3192" y="14526"/>
                </a:lnTo>
                <a:lnTo>
                  <a:pt x="3119" y="14673"/>
                </a:lnTo>
                <a:lnTo>
                  <a:pt x="3082" y="14857"/>
                </a:lnTo>
                <a:lnTo>
                  <a:pt x="3045" y="15040"/>
                </a:lnTo>
                <a:lnTo>
                  <a:pt x="3045" y="15187"/>
                </a:lnTo>
                <a:lnTo>
                  <a:pt x="3082" y="15370"/>
                </a:lnTo>
                <a:lnTo>
                  <a:pt x="3192" y="15480"/>
                </a:lnTo>
                <a:lnTo>
                  <a:pt x="3302" y="15590"/>
                </a:lnTo>
                <a:lnTo>
                  <a:pt x="3412" y="15627"/>
                </a:lnTo>
                <a:lnTo>
                  <a:pt x="3485" y="15590"/>
                </a:lnTo>
                <a:lnTo>
                  <a:pt x="3522" y="15553"/>
                </a:lnTo>
                <a:lnTo>
                  <a:pt x="3559" y="15553"/>
                </a:lnTo>
                <a:lnTo>
                  <a:pt x="4072" y="15700"/>
                </a:lnTo>
                <a:lnTo>
                  <a:pt x="3999" y="15810"/>
                </a:lnTo>
                <a:lnTo>
                  <a:pt x="3926" y="15957"/>
                </a:lnTo>
                <a:lnTo>
                  <a:pt x="3926" y="16140"/>
                </a:lnTo>
                <a:lnTo>
                  <a:pt x="3926" y="16324"/>
                </a:lnTo>
                <a:lnTo>
                  <a:pt x="3999" y="16507"/>
                </a:lnTo>
                <a:lnTo>
                  <a:pt x="4072" y="16654"/>
                </a:lnTo>
                <a:lnTo>
                  <a:pt x="4146" y="16801"/>
                </a:lnTo>
                <a:lnTo>
                  <a:pt x="4292" y="16874"/>
                </a:lnTo>
                <a:lnTo>
                  <a:pt x="4256" y="16947"/>
                </a:lnTo>
                <a:lnTo>
                  <a:pt x="4292" y="17021"/>
                </a:lnTo>
                <a:lnTo>
                  <a:pt x="4329" y="17057"/>
                </a:lnTo>
                <a:lnTo>
                  <a:pt x="4402" y="17094"/>
                </a:lnTo>
                <a:lnTo>
                  <a:pt x="4586" y="17167"/>
                </a:lnTo>
                <a:lnTo>
                  <a:pt x="4806" y="17277"/>
                </a:lnTo>
                <a:lnTo>
                  <a:pt x="5283" y="17388"/>
                </a:lnTo>
                <a:lnTo>
                  <a:pt x="5393" y="17424"/>
                </a:lnTo>
                <a:lnTo>
                  <a:pt x="5576" y="17461"/>
                </a:lnTo>
                <a:lnTo>
                  <a:pt x="6310" y="17681"/>
                </a:lnTo>
                <a:lnTo>
                  <a:pt x="6677" y="17754"/>
                </a:lnTo>
                <a:lnTo>
                  <a:pt x="6860" y="17791"/>
                </a:lnTo>
                <a:lnTo>
                  <a:pt x="7044" y="17754"/>
                </a:lnTo>
                <a:lnTo>
                  <a:pt x="7117" y="17718"/>
                </a:lnTo>
                <a:lnTo>
                  <a:pt x="7154" y="17681"/>
                </a:lnTo>
                <a:lnTo>
                  <a:pt x="7154" y="17608"/>
                </a:lnTo>
                <a:lnTo>
                  <a:pt x="7117" y="17534"/>
                </a:lnTo>
                <a:lnTo>
                  <a:pt x="7447" y="17204"/>
                </a:lnTo>
                <a:lnTo>
                  <a:pt x="7594" y="17021"/>
                </a:lnTo>
                <a:lnTo>
                  <a:pt x="7740" y="16837"/>
                </a:lnTo>
                <a:lnTo>
                  <a:pt x="8327" y="17021"/>
                </a:lnTo>
                <a:lnTo>
                  <a:pt x="8437" y="17021"/>
                </a:lnTo>
                <a:lnTo>
                  <a:pt x="8547" y="16984"/>
                </a:lnTo>
                <a:lnTo>
                  <a:pt x="8731" y="16911"/>
                </a:lnTo>
                <a:lnTo>
                  <a:pt x="8914" y="16764"/>
                </a:lnTo>
                <a:lnTo>
                  <a:pt x="9098" y="16581"/>
                </a:lnTo>
                <a:lnTo>
                  <a:pt x="9208" y="16360"/>
                </a:lnTo>
                <a:lnTo>
                  <a:pt x="9281" y="16140"/>
                </a:lnTo>
                <a:lnTo>
                  <a:pt x="9318" y="15884"/>
                </a:lnTo>
                <a:lnTo>
                  <a:pt x="9281" y="15700"/>
                </a:lnTo>
                <a:lnTo>
                  <a:pt x="9208" y="15590"/>
                </a:lnTo>
                <a:lnTo>
                  <a:pt x="9171" y="15517"/>
                </a:lnTo>
                <a:lnTo>
                  <a:pt x="9244" y="15407"/>
                </a:lnTo>
                <a:lnTo>
                  <a:pt x="9354" y="15260"/>
                </a:lnTo>
                <a:lnTo>
                  <a:pt x="9391" y="15113"/>
                </a:lnTo>
                <a:lnTo>
                  <a:pt x="9428" y="15003"/>
                </a:lnTo>
                <a:lnTo>
                  <a:pt x="9501" y="14930"/>
                </a:lnTo>
                <a:lnTo>
                  <a:pt x="9575" y="14857"/>
                </a:lnTo>
                <a:lnTo>
                  <a:pt x="9575" y="14783"/>
                </a:lnTo>
                <a:lnTo>
                  <a:pt x="9538" y="14673"/>
                </a:lnTo>
                <a:lnTo>
                  <a:pt x="9391" y="14526"/>
                </a:lnTo>
                <a:lnTo>
                  <a:pt x="9244" y="14380"/>
                </a:lnTo>
                <a:lnTo>
                  <a:pt x="9244" y="14050"/>
                </a:lnTo>
                <a:lnTo>
                  <a:pt x="9318" y="13683"/>
                </a:lnTo>
                <a:lnTo>
                  <a:pt x="9428" y="13353"/>
                </a:lnTo>
                <a:lnTo>
                  <a:pt x="9538" y="13059"/>
                </a:lnTo>
                <a:lnTo>
                  <a:pt x="9721" y="12766"/>
                </a:lnTo>
                <a:lnTo>
                  <a:pt x="9905" y="12472"/>
                </a:lnTo>
                <a:lnTo>
                  <a:pt x="10308" y="11885"/>
                </a:lnTo>
                <a:lnTo>
                  <a:pt x="10785" y="11335"/>
                </a:lnTo>
                <a:lnTo>
                  <a:pt x="11299" y="10822"/>
                </a:lnTo>
                <a:lnTo>
                  <a:pt x="11775" y="10308"/>
                </a:lnTo>
                <a:lnTo>
                  <a:pt x="12179" y="9758"/>
                </a:lnTo>
                <a:lnTo>
                  <a:pt x="12362" y="9501"/>
                </a:lnTo>
                <a:lnTo>
                  <a:pt x="12546" y="9208"/>
                </a:lnTo>
                <a:lnTo>
                  <a:pt x="12656" y="8951"/>
                </a:lnTo>
                <a:lnTo>
                  <a:pt x="12803" y="8657"/>
                </a:lnTo>
                <a:lnTo>
                  <a:pt x="12876" y="8364"/>
                </a:lnTo>
                <a:lnTo>
                  <a:pt x="12949" y="8034"/>
                </a:lnTo>
                <a:lnTo>
                  <a:pt x="12986" y="7740"/>
                </a:lnTo>
                <a:lnTo>
                  <a:pt x="13023" y="7447"/>
                </a:lnTo>
                <a:lnTo>
                  <a:pt x="13023" y="6823"/>
                </a:lnTo>
                <a:lnTo>
                  <a:pt x="12913" y="6236"/>
                </a:lnTo>
                <a:lnTo>
                  <a:pt x="12729" y="5613"/>
                </a:lnTo>
                <a:lnTo>
                  <a:pt x="12436" y="5026"/>
                </a:lnTo>
                <a:lnTo>
                  <a:pt x="12252" y="4769"/>
                </a:lnTo>
                <a:lnTo>
                  <a:pt x="12069" y="4476"/>
                </a:lnTo>
                <a:lnTo>
                  <a:pt x="11849" y="4256"/>
                </a:lnTo>
                <a:lnTo>
                  <a:pt x="11629" y="3999"/>
                </a:lnTo>
                <a:lnTo>
                  <a:pt x="11372" y="3815"/>
                </a:lnTo>
                <a:lnTo>
                  <a:pt x="11115" y="3595"/>
                </a:lnTo>
                <a:lnTo>
                  <a:pt x="10565" y="3265"/>
                </a:lnTo>
                <a:lnTo>
                  <a:pt x="9978" y="3008"/>
                </a:lnTo>
                <a:lnTo>
                  <a:pt x="9354" y="2825"/>
                </a:lnTo>
                <a:lnTo>
                  <a:pt x="8694" y="2715"/>
                </a:lnTo>
                <a:lnTo>
                  <a:pt x="8034" y="2678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332" name="Google Shape;332;p18"/>
          <p:cNvSpPr/>
          <p:nvPr/>
        </p:nvSpPr>
        <p:spPr>
          <a:xfrm>
            <a:off x="8817948" y="3439661"/>
            <a:ext cx="414157" cy="507762"/>
          </a:xfrm>
          <a:custGeom>
            <a:avLst/>
            <a:gdLst/>
            <a:ahLst/>
            <a:cxnLst/>
            <a:rect l="l" t="t" r="r" b="b"/>
            <a:pathLst>
              <a:path w="14601" h="17901" extrusionOk="0">
                <a:moveTo>
                  <a:pt x="10492" y="4329"/>
                </a:moveTo>
                <a:lnTo>
                  <a:pt x="10859" y="4769"/>
                </a:lnTo>
                <a:lnTo>
                  <a:pt x="10712" y="4769"/>
                </a:lnTo>
                <a:lnTo>
                  <a:pt x="10712" y="4696"/>
                </a:lnTo>
                <a:lnTo>
                  <a:pt x="10675" y="4622"/>
                </a:lnTo>
                <a:lnTo>
                  <a:pt x="10639" y="4622"/>
                </a:lnTo>
                <a:lnTo>
                  <a:pt x="10602" y="4549"/>
                </a:lnTo>
                <a:lnTo>
                  <a:pt x="10565" y="4512"/>
                </a:lnTo>
                <a:lnTo>
                  <a:pt x="10455" y="4475"/>
                </a:lnTo>
                <a:lnTo>
                  <a:pt x="10345" y="4512"/>
                </a:lnTo>
                <a:lnTo>
                  <a:pt x="10308" y="4549"/>
                </a:lnTo>
                <a:lnTo>
                  <a:pt x="10272" y="4622"/>
                </a:lnTo>
                <a:lnTo>
                  <a:pt x="10272" y="4696"/>
                </a:lnTo>
                <a:lnTo>
                  <a:pt x="10052" y="4622"/>
                </a:lnTo>
                <a:lnTo>
                  <a:pt x="10492" y="4329"/>
                </a:lnTo>
                <a:close/>
                <a:moveTo>
                  <a:pt x="6897" y="3448"/>
                </a:moveTo>
                <a:lnTo>
                  <a:pt x="7044" y="3485"/>
                </a:lnTo>
                <a:lnTo>
                  <a:pt x="7227" y="3522"/>
                </a:lnTo>
                <a:lnTo>
                  <a:pt x="7374" y="3595"/>
                </a:lnTo>
                <a:lnTo>
                  <a:pt x="7484" y="3705"/>
                </a:lnTo>
                <a:lnTo>
                  <a:pt x="7521" y="3815"/>
                </a:lnTo>
                <a:lnTo>
                  <a:pt x="7521" y="3889"/>
                </a:lnTo>
                <a:lnTo>
                  <a:pt x="7484" y="3999"/>
                </a:lnTo>
                <a:lnTo>
                  <a:pt x="7447" y="4109"/>
                </a:lnTo>
                <a:lnTo>
                  <a:pt x="7264" y="4292"/>
                </a:lnTo>
                <a:lnTo>
                  <a:pt x="7154" y="4439"/>
                </a:lnTo>
                <a:lnTo>
                  <a:pt x="6934" y="4732"/>
                </a:lnTo>
                <a:lnTo>
                  <a:pt x="6714" y="4952"/>
                </a:lnTo>
                <a:lnTo>
                  <a:pt x="6494" y="5099"/>
                </a:lnTo>
                <a:lnTo>
                  <a:pt x="6384" y="5136"/>
                </a:lnTo>
                <a:lnTo>
                  <a:pt x="6310" y="5136"/>
                </a:lnTo>
                <a:lnTo>
                  <a:pt x="6237" y="5062"/>
                </a:lnTo>
                <a:lnTo>
                  <a:pt x="6200" y="4989"/>
                </a:lnTo>
                <a:lnTo>
                  <a:pt x="6163" y="4806"/>
                </a:lnTo>
                <a:lnTo>
                  <a:pt x="6163" y="4659"/>
                </a:lnTo>
                <a:lnTo>
                  <a:pt x="6163" y="4145"/>
                </a:lnTo>
                <a:lnTo>
                  <a:pt x="6127" y="3595"/>
                </a:lnTo>
                <a:lnTo>
                  <a:pt x="6273" y="3522"/>
                </a:lnTo>
                <a:lnTo>
                  <a:pt x="6420" y="3485"/>
                </a:lnTo>
                <a:lnTo>
                  <a:pt x="6567" y="3448"/>
                </a:lnTo>
                <a:close/>
                <a:moveTo>
                  <a:pt x="6457" y="3118"/>
                </a:moveTo>
                <a:lnTo>
                  <a:pt x="6237" y="3192"/>
                </a:lnTo>
                <a:lnTo>
                  <a:pt x="6017" y="3265"/>
                </a:lnTo>
                <a:lnTo>
                  <a:pt x="5833" y="3375"/>
                </a:lnTo>
                <a:lnTo>
                  <a:pt x="5723" y="3558"/>
                </a:lnTo>
                <a:lnTo>
                  <a:pt x="5723" y="3632"/>
                </a:lnTo>
                <a:lnTo>
                  <a:pt x="5760" y="3668"/>
                </a:lnTo>
                <a:lnTo>
                  <a:pt x="5797" y="3705"/>
                </a:lnTo>
                <a:lnTo>
                  <a:pt x="5870" y="3705"/>
                </a:lnTo>
                <a:lnTo>
                  <a:pt x="5980" y="3668"/>
                </a:lnTo>
                <a:lnTo>
                  <a:pt x="5943" y="4219"/>
                </a:lnTo>
                <a:lnTo>
                  <a:pt x="5943" y="4769"/>
                </a:lnTo>
                <a:lnTo>
                  <a:pt x="5943" y="4952"/>
                </a:lnTo>
                <a:lnTo>
                  <a:pt x="5980" y="5099"/>
                </a:lnTo>
                <a:lnTo>
                  <a:pt x="6053" y="5209"/>
                </a:lnTo>
                <a:lnTo>
                  <a:pt x="6163" y="5319"/>
                </a:lnTo>
                <a:lnTo>
                  <a:pt x="6237" y="5393"/>
                </a:lnTo>
                <a:lnTo>
                  <a:pt x="6530" y="5393"/>
                </a:lnTo>
                <a:lnTo>
                  <a:pt x="6714" y="5282"/>
                </a:lnTo>
                <a:lnTo>
                  <a:pt x="6897" y="5136"/>
                </a:lnTo>
                <a:lnTo>
                  <a:pt x="7227" y="4806"/>
                </a:lnTo>
                <a:lnTo>
                  <a:pt x="7447" y="4512"/>
                </a:lnTo>
                <a:lnTo>
                  <a:pt x="7594" y="4329"/>
                </a:lnTo>
                <a:lnTo>
                  <a:pt x="7741" y="4182"/>
                </a:lnTo>
                <a:lnTo>
                  <a:pt x="7814" y="3962"/>
                </a:lnTo>
                <a:lnTo>
                  <a:pt x="7851" y="3852"/>
                </a:lnTo>
                <a:lnTo>
                  <a:pt x="7851" y="3742"/>
                </a:lnTo>
                <a:lnTo>
                  <a:pt x="7777" y="3595"/>
                </a:lnTo>
                <a:lnTo>
                  <a:pt x="7667" y="3448"/>
                </a:lnTo>
                <a:lnTo>
                  <a:pt x="7521" y="3302"/>
                </a:lnTo>
                <a:lnTo>
                  <a:pt x="7374" y="3228"/>
                </a:lnTo>
                <a:lnTo>
                  <a:pt x="7190" y="3155"/>
                </a:lnTo>
                <a:lnTo>
                  <a:pt x="6970" y="3118"/>
                </a:lnTo>
                <a:close/>
                <a:moveTo>
                  <a:pt x="2789" y="3522"/>
                </a:moveTo>
                <a:lnTo>
                  <a:pt x="2935" y="3668"/>
                </a:lnTo>
                <a:lnTo>
                  <a:pt x="3082" y="3779"/>
                </a:lnTo>
                <a:lnTo>
                  <a:pt x="3449" y="3925"/>
                </a:lnTo>
                <a:lnTo>
                  <a:pt x="3632" y="3999"/>
                </a:lnTo>
                <a:lnTo>
                  <a:pt x="3669" y="4072"/>
                </a:lnTo>
                <a:lnTo>
                  <a:pt x="3706" y="4145"/>
                </a:lnTo>
                <a:lnTo>
                  <a:pt x="3706" y="4219"/>
                </a:lnTo>
                <a:lnTo>
                  <a:pt x="3742" y="4255"/>
                </a:lnTo>
                <a:lnTo>
                  <a:pt x="3779" y="4292"/>
                </a:lnTo>
                <a:lnTo>
                  <a:pt x="3852" y="4329"/>
                </a:lnTo>
                <a:lnTo>
                  <a:pt x="4036" y="4402"/>
                </a:lnTo>
                <a:lnTo>
                  <a:pt x="4219" y="4475"/>
                </a:lnTo>
                <a:lnTo>
                  <a:pt x="4403" y="4586"/>
                </a:lnTo>
                <a:lnTo>
                  <a:pt x="4549" y="4696"/>
                </a:lnTo>
                <a:lnTo>
                  <a:pt x="4843" y="5026"/>
                </a:lnTo>
                <a:lnTo>
                  <a:pt x="5100" y="5319"/>
                </a:lnTo>
                <a:lnTo>
                  <a:pt x="4770" y="5356"/>
                </a:lnTo>
                <a:lnTo>
                  <a:pt x="4476" y="5356"/>
                </a:lnTo>
                <a:lnTo>
                  <a:pt x="3816" y="5319"/>
                </a:lnTo>
                <a:lnTo>
                  <a:pt x="3486" y="5319"/>
                </a:lnTo>
                <a:lnTo>
                  <a:pt x="3156" y="5393"/>
                </a:lnTo>
                <a:lnTo>
                  <a:pt x="2972" y="5466"/>
                </a:lnTo>
                <a:lnTo>
                  <a:pt x="2789" y="5576"/>
                </a:lnTo>
                <a:lnTo>
                  <a:pt x="2605" y="5649"/>
                </a:lnTo>
                <a:lnTo>
                  <a:pt x="2495" y="5686"/>
                </a:lnTo>
                <a:lnTo>
                  <a:pt x="2349" y="5686"/>
                </a:lnTo>
                <a:lnTo>
                  <a:pt x="2312" y="5723"/>
                </a:lnTo>
                <a:lnTo>
                  <a:pt x="2275" y="5796"/>
                </a:lnTo>
                <a:lnTo>
                  <a:pt x="2275" y="5833"/>
                </a:lnTo>
                <a:lnTo>
                  <a:pt x="2349" y="6676"/>
                </a:lnTo>
                <a:lnTo>
                  <a:pt x="2128" y="6493"/>
                </a:lnTo>
                <a:lnTo>
                  <a:pt x="1908" y="6383"/>
                </a:lnTo>
                <a:lnTo>
                  <a:pt x="1908" y="6126"/>
                </a:lnTo>
                <a:lnTo>
                  <a:pt x="1835" y="5906"/>
                </a:lnTo>
                <a:lnTo>
                  <a:pt x="1725" y="5796"/>
                </a:lnTo>
                <a:lnTo>
                  <a:pt x="1578" y="5723"/>
                </a:lnTo>
                <a:lnTo>
                  <a:pt x="1285" y="5649"/>
                </a:lnTo>
                <a:lnTo>
                  <a:pt x="1101" y="5649"/>
                </a:lnTo>
                <a:lnTo>
                  <a:pt x="918" y="5686"/>
                </a:lnTo>
                <a:lnTo>
                  <a:pt x="918" y="5686"/>
                </a:lnTo>
                <a:lnTo>
                  <a:pt x="1101" y="5356"/>
                </a:lnTo>
                <a:lnTo>
                  <a:pt x="1285" y="5026"/>
                </a:lnTo>
                <a:lnTo>
                  <a:pt x="1468" y="4732"/>
                </a:lnTo>
                <a:lnTo>
                  <a:pt x="1688" y="4439"/>
                </a:lnTo>
                <a:lnTo>
                  <a:pt x="1945" y="4182"/>
                </a:lnTo>
                <a:lnTo>
                  <a:pt x="2202" y="3962"/>
                </a:lnTo>
                <a:lnTo>
                  <a:pt x="2495" y="3742"/>
                </a:lnTo>
                <a:lnTo>
                  <a:pt x="2789" y="3522"/>
                </a:lnTo>
                <a:close/>
                <a:moveTo>
                  <a:pt x="10639" y="7520"/>
                </a:moveTo>
                <a:lnTo>
                  <a:pt x="11042" y="7703"/>
                </a:lnTo>
                <a:lnTo>
                  <a:pt x="11336" y="7850"/>
                </a:lnTo>
                <a:lnTo>
                  <a:pt x="11482" y="7924"/>
                </a:lnTo>
                <a:lnTo>
                  <a:pt x="11629" y="7960"/>
                </a:lnTo>
                <a:lnTo>
                  <a:pt x="11556" y="8254"/>
                </a:lnTo>
                <a:lnTo>
                  <a:pt x="11225" y="8107"/>
                </a:lnTo>
                <a:lnTo>
                  <a:pt x="10895" y="7960"/>
                </a:lnTo>
                <a:lnTo>
                  <a:pt x="10785" y="7887"/>
                </a:lnTo>
                <a:lnTo>
                  <a:pt x="10639" y="7520"/>
                </a:lnTo>
                <a:close/>
                <a:moveTo>
                  <a:pt x="10272" y="8070"/>
                </a:moveTo>
                <a:lnTo>
                  <a:pt x="10382" y="8144"/>
                </a:lnTo>
                <a:lnTo>
                  <a:pt x="10529" y="8217"/>
                </a:lnTo>
                <a:lnTo>
                  <a:pt x="10565" y="8327"/>
                </a:lnTo>
                <a:lnTo>
                  <a:pt x="10602" y="8400"/>
                </a:lnTo>
                <a:lnTo>
                  <a:pt x="10712" y="8437"/>
                </a:lnTo>
                <a:lnTo>
                  <a:pt x="10932" y="8510"/>
                </a:lnTo>
                <a:lnTo>
                  <a:pt x="11042" y="8547"/>
                </a:lnTo>
                <a:lnTo>
                  <a:pt x="11042" y="8584"/>
                </a:lnTo>
                <a:lnTo>
                  <a:pt x="11042" y="8657"/>
                </a:lnTo>
                <a:lnTo>
                  <a:pt x="11079" y="8731"/>
                </a:lnTo>
                <a:lnTo>
                  <a:pt x="11152" y="8804"/>
                </a:lnTo>
                <a:lnTo>
                  <a:pt x="11336" y="8841"/>
                </a:lnTo>
                <a:lnTo>
                  <a:pt x="11152" y="9244"/>
                </a:lnTo>
                <a:lnTo>
                  <a:pt x="11079" y="9171"/>
                </a:lnTo>
                <a:lnTo>
                  <a:pt x="10602" y="8767"/>
                </a:lnTo>
                <a:lnTo>
                  <a:pt x="10602" y="8547"/>
                </a:lnTo>
                <a:lnTo>
                  <a:pt x="10565" y="8364"/>
                </a:lnTo>
                <a:lnTo>
                  <a:pt x="10492" y="8254"/>
                </a:lnTo>
                <a:lnTo>
                  <a:pt x="10345" y="8180"/>
                </a:lnTo>
                <a:lnTo>
                  <a:pt x="10272" y="8070"/>
                </a:lnTo>
                <a:close/>
                <a:moveTo>
                  <a:pt x="9135" y="4806"/>
                </a:moveTo>
                <a:lnTo>
                  <a:pt x="9501" y="4842"/>
                </a:lnTo>
                <a:lnTo>
                  <a:pt x="9575" y="4879"/>
                </a:lnTo>
                <a:lnTo>
                  <a:pt x="9611" y="4842"/>
                </a:lnTo>
                <a:lnTo>
                  <a:pt x="9905" y="4916"/>
                </a:lnTo>
                <a:lnTo>
                  <a:pt x="10198" y="5026"/>
                </a:lnTo>
                <a:lnTo>
                  <a:pt x="10015" y="5246"/>
                </a:lnTo>
                <a:lnTo>
                  <a:pt x="10015" y="5319"/>
                </a:lnTo>
                <a:lnTo>
                  <a:pt x="10052" y="5393"/>
                </a:lnTo>
                <a:lnTo>
                  <a:pt x="10125" y="5429"/>
                </a:lnTo>
                <a:lnTo>
                  <a:pt x="10198" y="5429"/>
                </a:lnTo>
                <a:lnTo>
                  <a:pt x="10418" y="5319"/>
                </a:lnTo>
                <a:lnTo>
                  <a:pt x="10639" y="5246"/>
                </a:lnTo>
                <a:lnTo>
                  <a:pt x="10859" y="5209"/>
                </a:lnTo>
                <a:lnTo>
                  <a:pt x="11115" y="5172"/>
                </a:lnTo>
                <a:lnTo>
                  <a:pt x="11336" y="5613"/>
                </a:lnTo>
                <a:lnTo>
                  <a:pt x="10859" y="5723"/>
                </a:lnTo>
                <a:lnTo>
                  <a:pt x="10602" y="5796"/>
                </a:lnTo>
                <a:lnTo>
                  <a:pt x="10382" y="5906"/>
                </a:lnTo>
                <a:lnTo>
                  <a:pt x="10345" y="5943"/>
                </a:lnTo>
                <a:lnTo>
                  <a:pt x="10345" y="5979"/>
                </a:lnTo>
                <a:lnTo>
                  <a:pt x="10345" y="6016"/>
                </a:lnTo>
                <a:lnTo>
                  <a:pt x="10382" y="6053"/>
                </a:lnTo>
                <a:lnTo>
                  <a:pt x="10639" y="6126"/>
                </a:lnTo>
                <a:lnTo>
                  <a:pt x="10932" y="6126"/>
                </a:lnTo>
                <a:lnTo>
                  <a:pt x="11225" y="6089"/>
                </a:lnTo>
                <a:lnTo>
                  <a:pt x="11482" y="6016"/>
                </a:lnTo>
                <a:lnTo>
                  <a:pt x="11629" y="6566"/>
                </a:lnTo>
                <a:lnTo>
                  <a:pt x="11666" y="6640"/>
                </a:lnTo>
                <a:lnTo>
                  <a:pt x="11666" y="6640"/>
                </a:lnTo>
                <a:lnTo>
                  <a:pt x="11262" y="6530"/>
                </a:lnTo>
                <a:lnTo>
                  <a:pt x="10932" y="6456"/>
                </a:lnTo>
                <a:lnTo>
                  <a:pt x="10749" y="6420"/>
                </a:lnTo>
                <a:lnTo>
                  <a:pt x="10565" y="6456"/>
                </a:lnTo>
                <a:lnTo>
                  <a:pt x="10529" y="6456"/>
                </a:lnTo>
                <a:lnTo>
                  <a:pt x="10565" y="6530"/>
                </a:lnTo>
                <a:lnTo>
                  <a:pt x="10712" y="6640"/>
                </a:lnTo>
                <a:lnTo>
                  <a:pt x="10895" y="6750"/>
                </a:lnTo>
                <a:lnTo>
                  <a:pt x="11336" y="6933"/>
                </a:lnTo>
                <a:lnTo>
                  <a:pt x="11702" y="7043"/>
                </a:lnTo>
                <a:lnTo>
                  <a:pt x="11666" y="7593"/>
                </a:lnTo>
                <a:lnTo>
                  <a:pt x="11482" y="7520"/>
                </a:lnTo>
                <a:lnTo>
                  <a:pt x="11299" y="7447"/>
                </a:lnTo>
                <a:lnTo>
                  <a:pt x="10785" y="7227"/>
                </a:lnTo>
                <a:lnTo>
                  <a:pt x="10529" y="7153"/>
                </a:lnTo>
                <a:lnTo>
                  <a:pt x="10235" y="7117"/>
                </a:lnTo>
                <a:lnTo>
                  <a:pt x="10198" y="7117"/>
                </a:lnTo>
                <a:lnTo>
                  <a:pt x="10198" y="7153"/>
                </a:lnTo>
                <a:lnTo>
                  <a:pt x="10198" y="7190"/>
                </a:lnTo>
                <a:lnTo>
                  <a:pt x="10198" y="7227"/>
                </a:lnTo>
                <a:lnTo>
                  <a:pt x="10492" y="7410"/>
                </a:lnTo>
                <a:lnTo>
                  <a:pt x="10418" y="7447"/>
                </a:lnTo>
                <a:lnTo>
                  <a:pt x="10015" y="7593"/>
                </a:lnTo>
                <a:lnTo>
                  <a:pt x="9905" y="7483"/>
                </a:lnTo>
                <a:lnTo>
                  <a:pt x="9832" y="7447"/>
                </a:lnTo>
                <a:lnTo>
                  <a:pt x="9795" y="7483"/>
                </a:lnTo>
                <a:lnTo>
                  <a:pt x="9758" y="7520"/>
                </a:lnTo>
                <a:lnTo>
                  <a:pt x="9722" y="7557"/>
                </a:lnTo>
                <a:lnTo>
                  <a:pt x="9722" y="7703"/>
                </a:lnTo>
                <a:lnTo>
                  <a:pt x="9685" y="7740"/>
                </a:lnTo>
                <a:lnTo>
                  <a:pt x="9685" y="7813"/>
                </a:lnTo>
                <a:lnTo>
                  <a:pt x="9722" y="7924"/>
                </a:lnTo>
                <a:lnTo>
                  <a:pt x="9942" y="8180"/>
                </a:lnTo>
                <a:lnTo>
                  <a:pt x="9611" y="7960"/>
                </a:lnTo>
                <a:lnTo>
                  <a:pt x="9281" y="7777"/>
                </a:lnTo>
                <a:lnTo>
                  <a:pt x="9245" y="7777"/>
                </a:lnTo>
                <a:lnTo>
                  <a:pt x="9208" y="7813"/>
                </a:lnTo>
                <a:lnTo>
                  <a:pt x="9171" y="7850"/>
                </a:lnTo>
                <a:lnTo>
                  <a:pt x="9171" y="7924"/>
                </a:lnTo>
                <a:lnTo>
                  <a:pt x="9391" y="8180"/>
                </a:lnTo>
                <a:lnTo>
                  <a:pt x="9648" y="8437"/>
                </a:lnTo>
                <a:lnTo>
                  <a:pt x="10162" y="8877"/>
                </a:lnTo>
                <a:lnTo>
                  <a:pt x="10235" y="8951"/>
                </a:lnTo>
                <a:lnTo>
                  <a:pt x="10162" y="9134"/>
                </a:lnTo>
                <a:lnTo>
                  <a:pt x="10052" y="9317"/>
                </a:lnTo>
                <a:lnTo>
                  <a:pt x="9905" y="9391"/>
                </a:lnTo>
                <a:lnTo>
                  <a:pt x="9832" y="9354"/>
                </a:lnTo>
                <a:lnTo>
                  <a:pt x="9428" y="9097"/>
                </a:lnTo>
                <a:lnTo>
                  <a:pt x="9318" y="8914"/>
                </a:lnTo>
                <a:lnTo>
                  <a:pt x="9171" y="8694"/>
                </a:lnTo>
                <a:lnTo>
                  <a:pt x="8951" y="8547"/>
                </a:lnTo>
                <a:lnTo>
                  <a:pt x="8768" y="8400"/>
                </a:lnTo>
                <a:lnTo>
                  <a:pt x="8658" y="8290"/>
                </a:lnTo>
                <a:lnTo>
                  <a:pt x="8548" y="8107"/>
                </a:lnTo>
                <a:lnTo>
                  <a:pt x="8511" y="7887"/>
                </a:lnTo>
                <a:lnTo>
                  <a:pt x="8474" y="7887"/>
                </a:lnTo>
                <a:lnTo>
                  <a:pt x="8474" y="7777"/>
                </a:lnTo>
                <a:lnTo>
                  <a:pt x="8438" y="7740"/>
                </a:lnTo>
                <a:lnTo>
                  <a:pt x="8364" y="7740"/>
                </a:lnTo>
                <a:lnTo>
                  <a:pt x="7887" y="7667"/>
                </a:lnTo>
                <a:lnTo>
                  <a:pt x="7374" y="7630"/>
                </a:lnTo>
                <a:lnTo>
                  <a:pt x="7117" y="7630"/>
                </a:lnTo>
                <a:lnTo>
                  <a:pt x="6860" y="7667"/>
                </a:lnTo>
                <a:lnTo>
                  <a:pt x="6640" y="7740"/>
                </a:lnTo>
                <a:lnTo>
                  <a:pt x="6457" y="7887"/>
                </a:lnTo>
                <a:lnTo>
                  <a:pt x="6384" y="7777"/>
                </a:lnTo>
                <a:lnTo>
                  <a:pt x="6347" y="7703"/>
                </a:lnTo>
                <a:lnTo>
                  <a:pt x="6384" y="7630"/>
                </a:lnTo>
                <a:lnTo>
                  <a:pt x="6420" y="7557"/>
                </a:lnTo>
                <a:lnTo>
                  <a:pt x="6604" y="7410"/>
                </a:lnTo>
                <a:lnTo>
                  <a:pt x="6787" y="7337"/>
                </a:lnTo>
                <a:lnTo>
                  <a:pt x="7080" y="7300"/>
                </a:lnTo>
                <a:lnTo>
                  <a:pt x="7374" y="7227"/>
                </a:lnTo>
                <a:lnTo>
                  <a:pt x="7521" y="7153"/>
                </a:lnTo>
                <a:lnTo>
                  <a:pt x="7704" y="7006"/>
                </a:lnTo>
                <a:lnTo>
                  <a:pt x="7741" y="6896"/>
                </a:lnTo>
                <a:lnTo>
                  <a:pt x="7777" y="6823"/>
                </a:lnTo>
                <a:lnTo>
                  <a:pt x="7741" y="6750"/>
                </a:lnTo>
                <a:lnTo>
                  <a:pt x="7667" y="6676"/>
                </a:lnTo>
                <a:lnTo>
                  <a:pt x="7594" y="6603"/>
                </a:lnTo>
                <a:lnTo>
                  <a:pt x="7484" y="6603"/>
                </a:lnTo>
                <a:lnTo>
                  <a:pt x="7227" y="6640"/>
                </a:lnTo>
                <a:lnTo>
                  <a:pt x="7007" y="6713"/>
                </a:lnTo>
                <a:lnTo>
                  <a:pt x="6787" y="6786"/>
                </a:lnTo>
                <a:lnTo>
                  <a:pt x="6714" y="6786"/>
                </a:lnTo>
                <a:lnTo>
                  <a:pt x="6640" y="6750"/>
                </a:lnTo>
                <a:lnTo>
                  <a:pt x="6640" y="6676"/>
                </a:lnTo>
                <a:lnTo>
                  <a:pt x="6677" y="6603"/>
                </a:lnTo>
                <a:lnTo>
                  <a:pt x="6750" y="6456"/>
                </a:lnTo>
                <a:lnTo>
                  <a:pt x="6824" y="6346"/>
                </a:lnTo>
                <a:lnTo>
                  <a:pt x="7080" y="6199"/>
                </a:lnTo>
                <a:lnTo>
                  <a:pt x="7337" y="6016"/>
                </a:lnTo>
                <a:lnTo>
                  <a:pt x="7704" y="5759"/>
                </a:lnTo>
                <a:lnTo>
                  <a:pt x="8108" y="5466"/>
                </a:lnTo>
                <a:lnTo>
                  <a:pt x="8181" y="5539"/>
                </a:lnTo>
                <a:lnTo>
                  <a:pt x="8218" y="5539"/>
                </a:lnTo>
                <a:lnTo>
                  <a:pt x="8254" y="5503"/>
                </a:lnTo>
                <a:lnTo>
                  <a:pt x="8511" y="5172"/>
                </a:lnTo>
                <a:lnTo>
                  <a:pt x="8731" y="4806"/>
                </a:lnTo>
                <a:close/>
                <a:moveTo>
                  <a:pt x="10492" y="9171"/>
                </a:moveTo>
                <a:lnTo>
                  <a:pt x="10749" y="9391"/>
                </a:lnTo>
                <a:lnTo>
                  <a:pt x="10969" y="9611"/>
                </a:lnTo>
                <a:lnTo>
                  <a:pt x="10675" y="10124"/>
                </a:lnTo>
                <a:lnTo>
                  <a:pt x="10602" y="10198"/>
                </a:lnTo>
                <a:lnTo>
                  <a:pt x="10565" y="10161"/>
                </a:lnTo>
                <a:lnTo>
                  <a:pt x="10529" y="10088"/>
                </a:lnTo>
                <a:lnTo>
                  <a:pt x="10418" y="9941"/>
                </a:lnTo>
                <a:lnTo>
                  <a:pt x="10308" y="9758"/>
                </a:lnTo>
                <a:lnTo>
                  <a:pt x="10162" y="9611"/>
                </a:lnTo>
                <a:lnTo>
                  <a:pt x="10272" y="9501"/>
                </a:lnTo>
                <a:lnTo>
                  <a:pt x="10345" y="9427"/>
                </a:lnTo>
                <a:lnTo>
                  <a:pt x="10492" y="9171"/>
                </a:lnTo>
                <a:close/>
                <a:moveTo>
                  <a:pt x="551" y="7300"/>
                </a:moveTo>
                <a:lnTo>
                  <a:pt x="808" y="7483"/>
                </a:lnTo>
                <a:lnTo>
                  <a:pt x="991" y="7703"/>
                </a:lnTo>
                <a:lnTo>
                  <a:pt x="1211" y="7924"/>
                </a:lnTo>
                <a:lnTo>
                  <a:pt x="1431" y="8144"/>
                </a:lnTo>
                <a:lnTo>
                  <a:pt x="1982" y="8584"/>
                </a:lnTo>
                <a:lnTo>
                  <a:pt x="2238" y="8841"/>
                </a:lnTo>
                <a:lnTo>
                  <a:pt x="2349" y="8987"/>
                </a:lnTo>
                <a:lnTo>
                  <a:pt x="2422" y="9134"/>
                </a:lnTo>
                <a:lnTo>
                  <a:pt x="2202" y="9281"/>
                </a:lnTo>
                <a:lnTo>
                  <a:pt x="2018" y="9464"/>
                </a:lnTo>
                <a:lnTo>
                  <a:pt x="1872" y="9684"/>
                </a:lnTo>
                <a:lnTo>
                  <a:pt x="1762" y="9978"/>
                </a:lnTo>
                <a:lnTo>
                  <a:pt x="1725" y="10344"/>
                </a:lnTo>
                <a:lnTo>
                  <a:pt x="1762" y="10675"/>
                </a:lnTo>
                <a:lnTo>
                  <a:pt x="1908" y="11408"/>
                </a:lnTo>
                <a:lnTo>
                  <a:pt x="1542" y="10968"/>
                </a:lnTo>
                <a:lnTo>
                  <a:pt x="1248" y="10528"/>
                </a:lnTo>
                <a:lnTo>
                  <a:pt x="991" y="10014"/>
                </a:lnTo>
                <a:lnTo>
                  <a:pt x="808" y="9501"/>
                </a:lnTo>
                <a:lnTo>
                  <a:pt x="661" y="8951"/>
                </a:lnTo>
                <a:lnTo>
                  <a:pt x="551" y="8400"/>
                </a:lnTo>
                <a:lnTo>
                  <a:pt x="514" y="7850"/>
                </a:lnTo>
                <a:lnTo>
                  <a:pt x="551" y="7300"/>
                </a:lnTo>
                <a:close/>
                <a:moveTo>
                  <a:pt x="6897" y="8620"/>
                </a:moveTo>
                <a:lnTo>
                  <a:pt x="6934" y="8694"/>
                </a:lnTo>
                <a:lnTo>
                  <a:pt x="7007" y="8731"/>
                </a:lnTo>
                <a:lnTo>
                  <a:pt x="7264" y="8877"/>
                </a:lnTo>
                <a:lnTo>
                  <a:pt x="7484" y="9024"/>
                </a:lnTo>
                <a:lnTo>
                  <a:pt x="7704" y="9207"/>
                </a:lnTo>
                <a:lnTo>
                  <a:pt x="7887" y="9427"/>
                </a:lnTo>
                <a:lnTo>
                  <a:pt x="8034" y="9648"/>
                </a:lnTo>
                <a:lnTo>
                  <a:pt x="8181" y="9904"/>
                </a:lnTo>
                <a:lnTo>
                  <a:pt x="8254" y="10161"/>
                </a:lnTo>
                <a:lnTo>
                  <a:pt x="8254" y="10418"/>
                </a:lnTo>
                <a:lnTo>
                  <a:pt x="8218" y="10638"/>
                </a:lnTo>
                <a:lnTo>
                  <a:pt x="7704" y="10088"/>
                </a:lnTo>
                <a:lnTo>
                  <a:pt x="7154" y="9611"/>
                </a:lnTo>
                <a:lnTo>
                  <a:pt x="7080" y="9611"/>
                </a:lnTo>
                <a:lnTo>
                  <a:pt x="7044" y="9648"/>
                </a:lnTo>
                <a:lnTo>
                  <a:pt x="7080" y="9684"/>
                </a:lnTo>
                <a:lnTo>
                  <a:pt x="7557" y="10344"/>
                </a:lnTo>
                <a:lnTo>
                  <a:pt x="8071" y="10968"/>
                </a:lnTo>
                <a:lnTo>
                  <a:pt x="7887" y="11188"/>
                </a:lnTo>
                <a:lnTo>
                  <a:pt x="7741" y="11408"/>
                </a:lnTo>
                <a:lnTo>
                  <a:pt x="7521" y="11628"/>
                </a:lnTo>
                <a:lnTo>
                  <a:pt x="7227" y="11372"/>
                </a:lnTo>
                <a:lnTo>
                  <a:pt x="6860" y="11005"/>
                </a:lnTo>
                <a:lnTo>
                  <a:pt x="6787" y="10748"/>
                </a:lnTo>
                <a:lnTo>
                  <a:pt x="6750" y="10491"/>
                </a:lnTo>
                <a:lnTo>
                  <a:pt x="6640" y="10234"/>
                </a:lnTo>
                <a:lnTo>
                  <a:pt x="6530" y="9978"/>
                </a:lnTo>
                <a:lnTo>
                  <a:pt x="6457" y="9868"/>
                </a:lnTo>
                <a:lnTo>
                  <a:pt x="6310" y="9868"/>
                </a:lnTo>
                <a:lnTo>
                  <a:pt x="5870" y="10014"/>
                </a:lnTo>
                <a:lnTo>
                  <a:pt x="5650" y="10088"/>
                </a:lnTo>
                <a:lnTo>
                  <a:pt x="5577" y="10088"/>
                </a:lnTo>
                <a:lnTo>
                  <a:pt x="5466" y="10014"/>
                </a:lnTo>
                <a:lnTo>
                  <a:pt x="5210" y="9904"/>
                </a:lnTo>
                <a:lnTo>
                  <a:pt x="5026" y="9758"/>
                </a:lnTo>
                <a:lnTo>
                  <a:pt x="4953" y="9648"/>
                </a:lnTo>
                <a:lnTo>
                  <a:pt x="4880" y="9538"/>
                </a:lnTo>
                <a:lnTo>
                  <a:pt x="4843" y="9427"/>
                </a:lnTo>
                <a:lnTo>
                  <a:pt x="4843" y="9281"/>
                </a:lnTo>
                <a:lnTo>
                  <a:pt x="4880" y="9134"/>
                </a:lnTo>
                <a:lnTo>
                  <a:pt x="4953" y="8987"/>
                </a:lnTo>
                <a:lnTo>
                  <a:pt x="5063" y="8877"/>
                </a:lnTo>
                <a:lnTo>
                  <a:pt x="5210" y="8804"/>
                </a:lnTo>
                <a:lnTo>
                  <a:pt x="5577" y="8694"/>
                </a:lnTo>
                <a:lnTo>
                  <a:pt x="5870" y="8657"/>
                </a:lnTo>
                <a:lnTo>
                  <a:pt x="6384" y="8657"/>
                </a:lnTo>
                <a:lnTo>
                  <a:pt x="6897" y="8620"/>
                </a:lnTo>
                <a:close/>
                <a:moveTo>
                  <a:pt x="8621" y="10088"/>
                </a:moveTo>
                <a:lnTo>
                  <a:pt x="9355" y="10565"/>
                </a:lnTo>
                <a:lnTo>
                  <a:pt x="9501" y="10711"/>
                </a:lnTo>
                <a:lnTo>
                  <a:pt x="9648" y="10858"/>
                </a:lnTo>
                <a:lnTo>
                  <a:pt x="9758" y="11005"/>
                </a:lnTo>
                <a:lnTo>
                  <a:pt x="9868" y="11151"/>
                </a:lnTo>
                <a:lnTo>
                  <a:pt x="9355" y="11628"/>
                </a:lnTo>
                <a:lnTo>
                  <a:pt x="9318" y="11592"/>
                </a:lnTo>
                <a:lnTo>
                  <a:pt x="9208" y="11482"/>
                </a:lnTo>
                <a:lnTo>
                  <a:pt x="9061" y="11408"/>
                </a:lnTo>
                <a:lnTo>
                  <a:pt x="8878" y="11298"/>
                </a:lnTo>
                <a:lnTo>
                  <a:pt x="8768" y="11188"/>
                </a:lnTo>
                <a:lnTo>
                  <a:pt x="8511" y="10931"/>
                </a:lnTo>
                <a:lnTo>
                  <a:pt x="8548" y="10821"/>
                </a:lnTo>
                <a:lnTo>
                  <a:pt x="8621" y="10638"/>
                </a:lnTo>
                <a:lnTo>
                  <a:pt x="8658" y="10455"/>
                </a:lnTo>
                <a:lnTo>
                  <a:pt x="8658" y="10271"/>
                </a:lnTo>
                <a:lnTo>
                  <a:pt x="8621" y="10088"/>
                </a:lnTo>
                <a:close/>
                <a:moveTo>
                  <a:pt x="6860" y="11555"/>
                </a:moveTo>
                <a:lnTo>
                  <a:pt x="7190" y="11885"/>
                </a:lnTo>
                <a:lnTo>
                  <a:pt x="7007" y="11958"/>
                </a:lnTo>
                <a:lnTo>
                  <a:pt x="6897" y="11958"/>
                </a:lnTo>
                <a:lnTo>
                  <a:pt x="6787" y="11922"/>
                </a:lnTo>
                <a:lnTo>
                  <a:pt x="6860" y="11555"/>
                </a:lnTo>
                <a:close/>
                <a:moveTo>
                  <a:pt x="8328" y="11262"/>
                </a:moveTo>
                <a:lnTo>
                  <a:pt x="8474" y="11445"/>
                </a:lnTo>
                <a:lnTo>
                  <a:pt x="8658" y="11628"/>
                </a:lnTo>
                <a:lnTo>
                  <a:pt x="8878" y="11775"/>
                </a:lnTo>
                <a:lnTo>
                  <a:pt x="8988" y="11812"/>
                </a:lnTo>
                <a:lnTo>
                  <a:pt x="9098" y="11848"/>
                </a:lnTo>
                <a:lnTo>
                  <a:pt x="8731" y="12105"/>
                </a:lnTo>
                <a:lnTo>
                  <a:pt x="8328" y="12325"/>
                </a:lnTo>
                <a:lnTo>
                  <a:pt x="8291" y="12289"/>
                </a:lnTo>
                <a:lnTo>
                  <a:pt x="7814" y="11885"/>
                </a:lnTo>
                <a:lnTo>
                  <a:pt x="8071" y="11592"/>
                </a:lnTo>
                <a:lnTo>
                  <a:pt x="8328" y="11262"/>
                </a:lnTo>
                <a:close/>
                <a:moveTo>
                  <a:pt x="6970" y="2678"/>
                </a:moveTo>
                <a:lnTo>
                  <a:pt x="7374" y="2715"/>
                </a:lnTo>
                <a:lnTo>
                  <a:pt x="7777" y="2788"/>
                </a:lnTo>
                <a:lnTo>
                  <a:pt x="8181" y="2898"/>
                </a:lnTo>
                <a:lnTo>
                  <a:pt x="8548" y="3008"/>
                </a:lnTo>
                <a:lnTo>
                  <a:pt x="8915" y="3192"/>
                </a:lnTo>
                <a:lnTo>
                  <a:pt x="9281" y="3375"/>
                </a:lnTo>
                <a:lnTo>
                  <a:pt x="9611" y="3595"/>
                </a:lnTo>
                <a:lnTo>
                  <a:pt x="9501" y="3632"/>
                </a:lnTo>
                <a:lnTo>
                  <a:pt x="9281" y="3815"/>
                </a:lnTo>
                <a:lnTo>
                  <a:pt x="9171" y="3925"/>
                </a:lnTo>
                <a:lnTo>
                  <a:pt x="9061" y="4035"/>
                </a:lnTo>
                <a:lnTo>
                  <a:pt x="9061" y="4072"/>
                </a:lnTo>
                <a:lnTo>
                  <a:pt x="9061" y="4109"/>
                </a:lnTo>
                <a:lnTo>
                  <a:pt x="9135" y="4109"/>
                </a:lnTo>
                <a:lnTo>
                  <a:pt x="9245" y="4072"/>
                </a:lnTo>
                <a:lnTo>
                  <a:pt x="9355" y="4072"/>
                </a:lnTo>
                <a:lnTo>
                  <a:pt x="9685" y="3925"/>
                </a:lnTo>
                <a:lnTo>
                  <a:pt x="9905" y="3815"/>
                </a:lnTo>
                <a:lnTo>
                  <a:pt x="10198" y="4035"/>
                </a:lnTo>
                <a:lnTo>
                  <a:pt x="9905" y="4255"/>
                </a:lnTo>
                <a:lnTo>
                  <a:pt x="9611" y="4512"/>
                </a:lnTo>
                <a:lnTo>
                  <a:pt x="9281" y="4475"/>
                </a:lnTo>
                <a:lnTo>
                  <a:pt x="8731" y="4475"/>
                </a:lnTo>
                <a:lnTo>
                  <a:pt x="8584" y="4512"/>
                </a:lnTo>
                <a:lnTo>
                  <a:pt x="8548" y="4549"/>
                </a:lnTo>
                <a:lnTo>
                  <a:pt x="8511" y="4622"/>
                </a:lnTo>
                <a:lnTo>
                  <a:pt x="8328" y="4989"/>
                </a:lnTo>
                <a:lnTo>
                  <a:pt x="8108" y="5356"/>
                </a:lnTo>
                <a:lnTo>
                  <a:pt x="7851" y="5466"/>
                </a:lnTo>
                <a:lnTo>
                  <a:pt x="7594" y="5613"/>
                </a:lnTo>
                <a:lnTo>
                  <a:pt x="7117" y="5906"/>
                </a:lnTo>
                <a:lnTo>
                  <a:pt x="6714" y="6163"/>
                </a:lnTo>
                <a:lnTo>
                  <a:pt x="6530" y="6310"/>
                </a:lnTo>
                <a:lnTo>
                  <a:pt x="6457" y="6383"/>
                </a:lnTo>
                <a:lnTo>
                  <a:pt x="6420" y="6493"/>
                </a:lnTo>
                <a:lnTo>
                  <a:pt x="6384" y="6676"/>
                </a:lnTo>
                <a:lnTo>
                  <a:pt x="6420" y="6786"/>
                </a:lnTo>
                <a:lnTo>
                  <a:pt x="6457" y="6896"/>
                </a:lnTo>
                <a:lnTo>
                  <a:pt x="6567" y="6970"/>
                </a:lnTo>
                <a:lnTo>
                  <a:pt x="6677" y="6970"/>
                </a:lnTo>
                <a:lnTo>
                  <a:pt x="6824" y="7006"/>
                </a:lnTo>
                <a:lnTo>
                  <a:pt x="7117" y="6933"/>
                </a:lnTo>
                <a:lnTo>
                  <a:pt x="7301" y="6860"/>
                </a:lnTo>
                <a:lnTo>
                  <a:pt x="7447" y="6823"/>
                </a:lnTo>
                <a:lnTo>
                  <a:pt x="7484" y="6860"/>
                </a:lnTo>
                <a:lnTo>
                  <a:pt x="7411" y="6896"/>
                </a:lnTo>
                <a:lnTo>
                  <a:pt x="7227" y="7006"/>
                </a:lnTo>
                <a:lnTo>
                  <a:pt x="6860" y="7080"/>
                </a:lnTo>
                <a:lnTo>
                  <a:pt x="6530" y="7153"/>
                </a:lnTo>
                <a:lnTo>
                  <a:pt x="6347" y="7227"/>
                </a:lnTo>
                <a:lnTo>
                  <a:pt x="6237" y="7337"/>
                </a:lnTo>
                <a:lnTo>
                  <a:pt x="6163" y="7483"/>
                </a:lnTo>
                <a:lnTo>
                  <a:pt x="6127" y="7630"/>
                </a:lnTo>
                <a:lnTo>
                  <a:pt x="6127" y="7777"/>
                </a:lnTo>
                <a:lnTo>
                  <a:pt x="6163" y="7924"/>
                </a:lnTo>
                <a:lnTo>
                  <a:pt x="6237" y="8070"/>
                </a:lnTo>
                <a:lnTo>
                  <a:pt x="6384" y="8180"/>
                </a:lnTo>
                <a:lnTo>
                  <a:pt x="6494" y="8180"/>
                </a:lnTo>
                <a:lnTo>
                  <a:pt x="6567" y="8144"/>
                </a:lnTo>
                <a:lnTo>
                  <a:pt x="6640" y="8070"/>
                </a:lnTo>
                <a:lnTo>
                  <a:pt x="6714" y="7997"/>
                </a:lnTo>
                <a:lnTo>
                  <a:pt x="6897" y="7924"/>
                </a:lnTo>
                <a:lnTo>
                  <a:pt x="7337" y="7924"/>
                </a:lnTo>
                <a:lnTo>
                  <a:pt x="8328" y="7997"/>
                </a:lnTo>
                <a:lnTo>
                  <a:pt x="8328" y="8144"/>
                </a:lnTo>
                <a:lnTo>
                  <a:pt x="8364" y="8327"/>
                </a:lnTo>
                <a:lnTo>
                  <a:pt x="8438" y="8474"/>
                </a:lnTo>
                <a:lnTo>
                  <a:pt x="8548" y="8584"/>
                </a:lnTo>
                <a:lnTo>
                  <a:pt x="8768" y="8767"/>
                </a:lnTo>
                <a:lnTo>
                  <a:pt x="8548" y="8694"/>
                </a:lnTo>
                <a:lnTo>
                  <a:pt x="8328" y="8657"/>
                </a:lnTo>
                <a:lnTo>
                  <a:pt x="8291" y="8657"/>
                </a:lnTo>
                <a:lnTo>
                  <a:pt x="8291" y="8731"/>
                </a:lnTo>
                <a:lnTo>
                  <a:pt x="8511" y="8951"/>
                </a:lnTo>
                <a:lnTo>
                  <a:pt x="8768" y="9171"/>
                </a:lnTo>
                <a:lnTo>
                  <a:pt x="9355" y="9501"/>
                </a:lnTo>
                <a:lnTo>
                  <a:pt x="9428" y="9574"/>
                </a:lnTo>
                <a:lnTo>
                  <a:pt x="9538" y="9648"/>
                </a:lnTo>
                <a:lnTo>
                  <a:pt x="9648" y="9684"/>
                </a:lnTo>
                <a:lnTo>
                  <a:pt x="9795" y="9794"/>
                </a:lnTo>
                <a:lnTo>
                  <a:pt x="9942" y="9941"/>
                </a:lnTo>
                <a:lnTo>
                  <a:pt x="10125" y="10198"/>
                </a:lnTo>
                <a:lnTo>
                  <a:pt x="10272" y="10344"/>
                </a:lnTo>
                <a:lnTo>
                  <a:pt x="10418" y="10491"/>
                </a:lnTo>
                <a:lnTo>
                  <a:pt x="10125" y="10858"/>
                </a:lnTo>
                <a:lnTo>
                  <a:pt x="9978" y="10638"/>
                </a:lnTo>
                <a:lnTo>
                  <a:pt x="9795" y="10455"/>
                </a:lnTo>
                <a:lnTo>
                  <a:pt x="9428" y="10161"/>
                </a:lnTo>
                <a:lnTo>
                  <a:pt x="8988" y="9904"/>
                </a:lnTo>
                <a:lnTo>
                  <a:pt x="8401" y="9501"/>
                </a:lnTo>
                <a:lnTo>
                  <a:pt x="8144" y="9171"/>
                </a:lnTo>
                <a:lnTo>
                  <a:pt x="7851" y="8877"/>
                </a:lnTo>
                <a:lnTo>
                  <a:pt x="7557" y="8657"/>
                </a:lnTo>
                <a:lnTo>
                  <a:pt x="7227" y="8437"/>
                </a:lnTo>
                <a:lnTo>
                  <a:pt x="7190" y="8437"/>
                </a:lnTo>
                <a:lnTo>
                  <a:pt x="7190" y="8400"/>
                </a:lnTo>
                <a:lnTo>
                  <a:pt x="7154" y="8400"/>
                </a:lnTo>
                <a:lnTo>
                  <a:pt x="7044" y="8364"/>
                </a:lnTo>
                <a:lnTo>
                  <a:pt x="6677" y="8327"/>
                </a:lnTo>
                <a:lnTo>
                  <a:pt x="6273" y="8290"/>
                </a:lnTo>
                <a:lnTo>
                  <a:pt x="5870" y="8327"/>
                </a:lnTo>
                <a:lnTo>
                  <a:pt x="5466" y="8364"/>
                </a:lnTo>
                <a:lnTo>
                  <a:pt x="5173" y="8437"/>
                </a:lnTo>
                <a:lnTo>
                  <a:pt x="4990" y="8510"/>
                </a:lnTo>
                <a:lnTo>
                  <a:pt x="4843" y="8620"/>
                </a:lnTo>
                <a:lnTo>
                  <a:pt x="4733" y="8731"/>
                </a:lnTo>
                <a:lnTo>
                  <a:pt x="4623" y="8841"/>
                </a:lnTo>
                <a:lnTo>
                  <a:pt x="4549" y="8987"/>
                </a:lnTo>
                <a:lnTo>
                  <a:pt x="4476" y="9171"/>
                </a:lnTo>
                <a:lnTo>
                  <a:pt x="4476" y="9317"/>
                </a:lnTo>
                <a:lnTo>
                  <a:pt x="4476" y="9464"/>
                </a:lnTo>
                <a:lnTo>
                  <a:pt x="4513" y="9611"/>
                </a:lnTo>
                <a:lnTo>
                  <a:pt x="4549" y="9721"/>
                </a:lnTo>
                <a:lnTo>
                  <a:pt x="4733" y="9978"/>
                </a:lnTo>
                <a:lnTo>
                  <a:pt x="4953" y="10161"/>
                </a:lnTo>
                <a:lnTo>
                  <a:pt x="5246" y="10344"/>
                </a:lnTo>
                <a:lnTo>
                  <a:pt x="5577" y="10491"/>
                </a:lnTo>
                <a:lnTo>
                  <a:pt x="5687" y="10491"/>
                </a:lnTo>
                <a:lnTo>
                  <a:pt x="5797" y="10418"/>
                </a:lnTo>
                <a:lnTo>
                  <a:pt x="6090" y="10308"/>
                </a:lnTo>
                <a:lnTo>
                  <a:pt x="6090" y="10418"/>
                </a:lnTo>
                <a:lnTo>
                  <a:pt x="6090" y="10528"/>
                </a:lnTo>
                <a:lnTo>
                  <a:pt x="6163" y="10785"/>
                </a:lnTo>
                <a:lnTo>
                  <a:pt x="6310" y="10968"/>
                </a:lnTo>
                <a:lnTo>
                  <a:pt x="6494" y="11188"/>
                </a:lnTo>
                <a:lnTo>
                  <a:pt x="6494" y="11592"/>
                </a:lnTo>
                <a:lnTo>
                  <a:pt x="6420" y="11958"/>
                </a:lnTo>
                <a:lnTo>
                  <a:pt x="6384" y="12105"/>
                </a:lnTo>
                <a:lnTo>
                  <a:pt x="6420" y="12142"/>
                </a:lnTo>
                <a:lnTo>
                  <a:pt x="6457" y="12179"/>
                </a:lnTo>
                <a:lnTo>
                  <a:pt x="6714" y="12289"/>
                </a:lnTo>
                <a:lnTo>
                  <a:pt x="6970" y="12325"/>
                </a:lnTo>
                <a:lnTo>
                  <a:pt x="7227" y="12252"/>
                </a:lnTo>
                <a:lnTo>
                  <a:pt x="7447" y="12142"/>
                </a:lnTo>
                <a:lnTo>
                  <a:pt x="7924" y="12509"/>
                </a:lnTo>
                <a:lnTo>
                  <a:pt x="7484" y="12655"/>
                </a:lnTo>
                <a:lnTo>
                  <a:pt x="7044" y="12802"/>
                </a:lnTo>
                <a:lnTo>
                  <a:pt x="6714" y="12876"/>
                </a:lnTo>
                <a:lnTo>
                  <a:pt x="6604" y="12765"/>
                </a:lnTo>
                <a:lnTo>
                  <a:pt x="6494" y="12582"/>
                </a:lnTo>
                <a:lnTo>
                  <a:pt x="6310" y="12289"/>
                </a:lnTo>
                <a:lnTo>
                  <a:pt x="6090" y="12032"/>
                </a:lnTo>
                <a:lnTo>
                  <a:pt x="5870" y="11812"/>
                </a:lnTo>
                <a:lnTo>
                  <a:pt x="5466" y="11372"/>
                </a:lnTo>
                <a:lnTo>
                  <a:pt x="5100" y="10895"/>
                </a:lnTo>
                <a:lnTo>
                  <a:pt x="5063" y="10858"/>
                </a:lnTo>
                <a:lnTo>
                  <a:pt x="4990" y="10858"/>
                </a:lnTo>
                <a:lnTo>
                  <a:pt x="4953" y="10895"/>
                </a:lnTo>
                <a:lnTo>
                  <a:pt x="4953" y="10931"/>
                </a:lnTo>
                <a:lnTo>
                  <a:pt x="4953" y="11151"/>
                </a:lnTo>
                <a:lnTo>
                  <a:pt x="5026" y="11335"/>
                </a:lnTo>
                <a:lnTo>
                  <a:pt x="5100" y="11518"/>
                </a:lnTo>
                <a:lnTo>
                  <a:pt x="5246" y="11702"/>
                </a:lnTo>
                <a:lnTo>
                  <a:pt x="5540" y="12032"/>
                </a:lnTo>
                <a:lnTo>
                  <a:pt x="5833" y="12325"/>
                </a:lnTo>
                <a:lnTo>
                  <a:pt x="6017" y="12582"/>
                </a:lnTo>
                <a:lnTo>
                  <a:pt x="6200" y="12912"/>
                </a:lnTo>
                <a:lnTo>
                  <a:pt x="5650" y="12949"/>
                </a:lnTo>
                <a:lnTo>
                  <a:pt x="5026" y="12362"/>
                </a:lnTo>
                <a:lnTo>
                  <a:pt x="4659" y="11995"/>
                </a:lnTo>
                <a:lnTo>
                  <a:pt x="4513" y="11812"/>
                </a:lnTo>
                <a:lnTo>
                  <a:pt x="4439" y="11555"/>
                </a:lnTo>
                <a:lnTo>
                  <a:pt x="4403" y="11518"/>
                </a:lnTo>
                <a:lnTo>
                  <a:pt x="4329" y="11482"/>
                </a:lnTo>
                <a:lnTo>
                  <a:pt x="4256" y="11482"/>
                </a:lnTo>
                <a:lnTo>
                  <a:pt x="4219" y="11555"/>
                </a:lnTo>
                <a:lnTo>
                  <a:pt x="4219" y="11665"/>
                </a:lnTo>
                <a:lnTo>
                  <a:pt x="4219" y="11812"/>
                </a:lnTo>
                <a:lnTo>
                  <a:pt x="4293" y="12032"/>
                </a:lnTo>
                <a:lnTo>
                  <a:pt x="4403" y="12252"/>
                </a:lnTo>
                <a:lnTo>
                  <a:pt x="4586" y="12435"/>
                </a:lnTo>
                <a:lnTo>
                  <a:pt x="4953" y="12876"/>
                </a:lnTo>
                <a:lnTo>
                  <a:pt x="4880" y="12876"/>
                </a:lnTo>
                <a:lnTo>
                  <a:pt x="4880" y="12839"/>
                </a:lnTo>
                <a:lnTo>
                  <a:pt x="4880" y="12802"/>
                </a:lnTo>
                <a:lnTo>
                  <a:pt x="4843" y="12765"/>
                </a:lnTo>
                <a:lnTo>
                  <a:pt x="4549" y="12692"/>
                </a:lnTo>
                <a:lnTo>
                  <a:pt x="4439" y="12655"/>
                </a:lnTo>
                <a:lnTo>
                  <a:pt x="4366" y="12545"/>
                </a:lnTo>
                <a:lnTo>
                  <a:pt x="4293" y="12362"/>
                </a:lnTo>
                <a:lnTo>
                  <a:pt x="4073" y="11995"/>
                </a:lnTo>
                <a:lnTo>
                  <a:pt x="3926" y="11848"/>
                </a:lnTo>
                <a:lnTo>
                  <a:pt x="3816" y="11738"/>
                </a:lnTo>
                <a:lnTo>
                  <a:pt x="3816" y="11665"/>
                </a:lnTo>
                <a:lnTo>
                  <a:pt x="3816" y="11592"/>
                </a:lnTo>
                <a:lnTo>
                  <a:pt x="3779" y="11555"/>
                </a:lnTo>
                <a:lnTo>
                  <a:pt x="3742" y="11518"/>
                </a:lnTo>
                <a:lnTo>
                  <a:pt x="3669" y="11555"/>
                </a:lnTo>
                <a:lnTo>
                  <a:pt x="3559" y="11628"/>
                </a:lnTo>
                <a:lnTo>
                  <a:pt x="3522" y="11702"/>
                </a:lnTo>
                <a:lnTo>
                  <a:pt x="3522" y="11848"/>
                </a:lnTo>
                <a:lnTo>
                  <a:pt x="3559" y="11958"/>
                </a:lnTo>
                <a:lnTo>
                  <a:pt x="3669" y="12105"/>
                </a:lnTo>
                <a:lnTo>
                  <a:pt x="3779" y="12252"/>
                </a:lnTo>
                <a:lnTo>
                  <a:pt x="3889" y="12435"/>
                </a:lnTo>
                <a:lnTo>
                  <a:pt x="3963" y="12655"/>
                </a:lnTo>
                <a:lnTo>
                  <a:pt x="3963" y="12655"/>
                </a:lnTo>
                <a:lnTo>
                  <a:pt x="3376" y="12435"/>
                </a:lnTo>
                <a:lnTo>
                  <a:pt x="2825" y="12105"/>
                </a:lnTo>
                <a:lnTo>
                  <a:pt x="2789" y="12069"/>
                </a:lnTo>
                <a:lnTo>
                  <a:pt x="2715" y="11958"/>
                </a:lnTo>
                <a:lnTo>
                  <a:pt x="2605" y="11885"/>
                </a:lnTo>
                <a:lnTo>
                  <a:pt x="2349" y="11812"/>
                </a:lnTo>
                <a:lnTo>
                  <a:pt x="2312" y="11738"/>
                </a:lnTo>
                <a:lnTo>
                  <a:pt x="2165" y="11115"/>
                </a:lnTo>
                <a:lnTo>
                  <a:pt x="2092" y="10748"/>
                </a:lnTo>
                <a:lnTo>
                  <a:pt x="2055" y="10381"/>
                </a:lnTo>
                <a:lnTo>
                  <a:pt x="2055" y="10051"/>
                </a:lnTo>
                <a:lnTo>
                  <a:pt x="2092" y="9868"/>
                </a:lnTo>
                <a:lnTo>
                  <a:pt x="2165" y="9758"/>
                </a:lnTo>
                <a:lnTo>
                  <a:pt x="2238" y="9611"/>
                </a:lnTo>
                <a:lnTo>
                  <a:pt x="2349" y="9538"/>
                </a:lnTo>
                <a:lnTo>
                  <a:pt x="2495" y="9464"/>
                </a:lnTo>
                <a:lnTo>
                  <a:pt x="2679" y="9391"/>
                </a:lnTo>
                <a:lnTo>
                  <a:pt x="2715" y="9391"/>
                </a:lnTo>
                <a:lnTo>
                  <a:pt x="2752" y="9354"/>
                </a:lnTo>
                <a:lnTo>
                  <a:pt x="2789" y="9281"/>
                </a:lnTo>
                <a:lnTo>
                  <a:pt x="2789" y="9207"/>
                </a:lnTo>
                <a:lnTo>
                  <a:pt x="2715" y="9024"/>
                </a:lnTo>
                <a:lnTo>
                  <a:pt x="2605" y="8841"/>
                </a:lnTo>
                <a:lnTo>
                  <a:pt x="2495" y="8694"/>
                </a:lnTo>
                <a:lnTo>
                  <a:pt x="2349" y="8510"/>
                </a:lnTo>
                <a:lnTo>
                  <a:pt x="2055" y="8254"/>
                </a:lnTo>
                <a:lnTo>
                  <a:pt x="1725" y="7960"/>
                </a:lnTo>
                <a:lnTo>
                  <a:pt x="1505" y="7813"/>
                </a:lnTo>
                <a:lnTo>
                  <a:pt x="1285" y="7630"/>
                </a:lnTo>
                <a:lnTo>
                  <a:pt x="1175" y="7447"/>
                </a:lnTo>
                <a:lnTo>
                  <a:pt x="991" y="7300"/>
                </a:lnTo>
                <a:lnTo>
                  <a:pt x="771" y="7153"/>
                </a:lnTo>
                <a:lnTo>
                  <a:pt x="551" y="7117"/>
                </a:lnTo>
                <a:lnTo>
                  <a:pt x="661" y="6566"/>
                </a:lnTo>
                <a:lnTo>
                  <a:pt x="771" y="6089"/>
                </a:lnTo>
                <a:lnTo>
                  <a:pt x="808" y="6016"/>
                </a:lnTo>
                <a:lnTo>
                  <a:pt x="955" y="5943"/>
                </a:lnTo>
                <a:lnTo>
                  <a:pt x="1101" y="5906"/>
                </a:lnTo>
                <a:lnTo>
                  <a:pt x="1248" y="5906"/>
                </a:lnTo>
                <a:lnTo>
                  <a:pt x="1395" y="5943"/>
                </a:lnTo>
                <a:lnTo>
                  <a:pt x="1505" y="6016"/>
                </a:lnTo>
                <a:lnTo>
                  <a:pt x="1615" y="6126"/>
                </a:lnTo>
                <a:lnTo>
                  <a:pt x="1652" y="6236"/>
                </a:lnTo>
                <a:lnTo>
                  <a:pt x="1652" y="6420"/>
                </a:lnTo>
                <a:lnTo>
                  <a:pt x="1652" y="6530"/>
                </a:lnTo>
                <a:lnTo>
                  <a:pt x="1688" y="6566"/>
                </a:lnTo>
                <a:lnTo>
                  <a:pt x="1725" y="6566"/>
                </a:lnTo>
                <a:lnTo>
                  <a:pt x="1945" y="6676"/>
                </a:lnTo>
                <a:lnTo>
                  <a:pt x="2128" y="6786"/>
                </a:lnTo>
                <a:lnTo>
                  <a:pt x="2275" y="6970"/>
                </a:lnTo>
                <a:lnTo>
                  <a:pt x="2385" y="7153"/>
                </a:lnTo>
                <a:lnTo>
                  <a:pt x="2459" y="7227"/>
                </a:lnTo>
                <a:lnTo>
                  <a:pt x="2532" y="7227"/>
                </a:lnTo>
                <a:lnTo>
                  <a:pt x="2605" y="7190"/>
                </a:lnTo>
                <a:lnTo>
                  <a:pt x="2642" y="7080"/>
                </a:lnTo>
                <a:lnTo>
                  <a:pt x="2532" y="5943"/>
                </a:lnTo>
                <a:lnTo>
                  <a:pt x="2752" y="5906"/>
                </a:lnTo>
                <a:lnTo>
                  <a:pt x="3009" y="5796"/>
                </a:lnTo>
                <a:lnTo>
                  <a:pt x="3229" y="5723"/>
                </a:lnTo>
                <a:lnTo>
                  <a:pt x="3449" y="5686"/>
                </a:lnTo>
                <a:lnTo>
                  <a:pt x="3669" y="5649"/>
                </a:lnTo>
                <a:lnTo>
                  <a:pt x="3889" y="5686"/>
                </a:lnTo>
                <a:lnTo>
                  <a:pt x="4293" y="5723"/>
                </a:lnTo>
                <a:lnTo>
                  <a:pt x="5100" y="5723"/>
                </a:lnTo>
                <a:lnTo>
                  <a:pt x="5283" y="5649"/>
                </a:lnTo>
                <a:lnTo>
                  <a:pt x="5503" y="5576"/>
                </a:lnTo>
                <a:lnTo>
                  <a:pt x="5577" y="5539"/>
                </a:lnTo>
                <a:lnTo>
                  <a:pt x="5613" y="5466"/>
                </a:lnTo>
                <a:lnTo>
                  <a:pt x="5613" y="5356"/>
                </a:lnTo>
                <a:lnTo>
                  <a:pt x="5577" y="5282"/>
                </a:lnTo>
                <a:lnTo>
                  <a:pt x="5246" y="4916"/>
                </a:lnTo>
                <a:lnTo>
                  <a:pt x="4880" y="4549"/>
                </a:lnTo>
                <a:lnTo>
                  <a:pt x="4696" y="4365"/>
                </a:lnTo>
                <a:lnTo>
                  <a:pt x="4513" y="4219"/>
                </a:lnTo>
                <a:lnTo>
                  <a:pt x="4293" y="4109"/>
                </a:lnTo>
                <a:lnTo>
                  <a:pt x="4036" y="3999"/>
                </a:lnTo>
                <a:lnTo>
                  <a:pt x="3999" y="3889"/>
                </a:lnTo>
                <a:lnTo>
                  <a:pt x="3963" y="3815"/>
                </a:lnTo>
                <a:lnTo>
                  <a:pt x="3852" y="3742"/>
                </a:lnTo>
                <a:lnTo>
                  <a:pt x="3742" y="3668"/>
                </a:lnTo>
                <a:lnTo>
                  <a:pt x="3376" y="3522"/>
                </a:lnTo>
                <a:lnTo>
                  <a:pt x="3192" y="3448"/>
                </a:lnTo>
                <a:lnTo>
                  <a:pt x="2972" y="3412"/>
                </a:lnTo>
                <a:lnTo>
                  <a:pt x="3412" y="3228"/>
                </a:lnTo>
                <a:lnTo>
                  <a:pt x="3816" y="3045"/>
                </a:lnTo>
                <a:lnTo>
                  <a:pt x="4256" y="2935"/>
                </a:lnTo>
                <a:lnTo>
                  <a:pt x="4696" y="2861"/>
                </a:lnTo>
                <a:lnTo>
                  <a:pt x="5136" y="2788"/>
                </a:lnTo>
                <a:lnTo>
                  <a:pt x="6494" y="2788"/>
                </a:lnTo>
                <a:lnTo>
                  <a:pt x="6567" y="2751"/>
                </a:lnTo>
                <a:lnTo>
                  <a:pt x="6567" y="2678"/>
                </a:lnTo>
                <a:close/>
                <a:moveTo>
                  <a:pt x="5100" y="15590"/>
                </a:moveTo>
                <a:lnTo>
                  <a:pt x="5246" y="15627"/>
                </a:lnTo>
                <a:lnTo>
                  <a:pt x="5503" y="15700"/>
                </a:lnTo>
                <a:lnTo>
                  <a:pt x="5393" y="15737"/>
                </a:lnTo>
                <a:lnTo>
                  <a:pt x="5320" y="15810"/>
                </a:lnTo>
                <a:lnTo>
                  <a:pt x="5246" y="15920"/>
                </a:lnTo>
                <a:lnTo>
                  <a:pt x="5246" y="16030"/>
                </a:lnTo>
                <a:lnTo>
                  <a:pt x="5210" y="16177"/>
                </a:lnTo>
                <a:lnTo>
                  <a:pt x="5246" y="16360"/>
                </a:lnTo>
                <a:lnTo>
                  <a:pt x="5246" y="16434"/>
                </a:lnTo>
                <a:lnTo>
                  <a:pt x="5283" y="16507"/>
                </a:lnTo>
                <a:lnTo>
                  <a:pt x="5356" y="16580"/>
                </a:lnTo>
                <a:lnTo>
                  <a:pt x="5430" y="16617"/>
                </a:lnTo>
                <a:lnTo>
                  <a:pt x="5540" y="16617"/>
                </a:lnTo>
                <a:lnTo>
                  <a:pt x="5870" y="16947"/>
                </a:lnTo>
                <a:lnTo>
                  <a:pt x="6237" y="17167"/>
                </a:lnTo>
                <a:lnTo>
                  <a:pt x="6567" y="17351"/>
                </a:lnTo>
                <a:lnTo>
                  <a:pt x="6750" y="17424"/>
                </a:lnTo>
                <a:lnTo>
                  <a:pt x="3449" y="17387"/>
                </a:lnTo>
                <a:lnTo>
                  <a:pt x="3596" y="17314"/>
                </a:lnTo>
                <a:lnTo>
                  <a:pt x="3926" y="17167"/>
                </a:lnTo>
                <a:lnTo>
                  <a:pt x="4256" y="16984"/>
                </a:lnTo>
                <a:lnTo>
                  <a:pt x="4476" y="16837"/>
                </a:lnTo>
                <a:lnTo>
                  <a:pt x="4696" y="16654"/>
                </a:lnTo>
                <a:lnTo>
                  <a:pt x="4770" y="16690"/>
                </a:lnTo>
                <a:lnTo>
                  <a:pt x="4880" y="16690"/>
                </a:lnTo>
                <a:lnTo>
                  <a:pt x="4953" y="16654"/>
                </a:lnTo>
                <a:lnTo>
                  <a:pt x="5026" y="16580"/>
                </a:lnTo>
                <a:lnTo>
                  <a:pt x="5136" y="16397"/>
                </a:lnTo>
                <a:lnTo>
                  <a:pt x="5210" y="16214"/>
                </a:lnTo>
                <a:lnTo>
                  <a:pt x="5173" y="16103"/>
                </a:lnTo>
                <a:lnTo>
                  <a:pt x="5100" y="16030"/>
                </a:lnTo>
                <a:lnTo>
                  <a:pt x="5063" y="15993"/>
                </a:lnTo>
                <a:lnTo>
                  <a:pt x="5100" y="15773"/>
                </a:lnTo>
                <a:lnTo>
                  <a:pt x="5100" y="15590"/>
                </a:lnTo>
                <a:close/>
                <a:moveTo>
                  <a:pt x="9795" y="0"/>
                </a:moveTo>
                <a:lnTo>
                  <a:pt x="9648" y="74"/>
                </a:lnTo>
                <a:lnTo>
                  <a:pt x="9391" y="110"/>
                </a:lnTo>
                <a:lnTo>
                  <a:pt x="9171" y="220"/>
                </a:lnTo>
                <a:lnTo>
                  <a:pt x="9061" y="294"/>
                </a:lnTo>
                <a:lnTo>
                  <a:pt x="8988" y="404"/>
                </a:lnTo>
                <a:lnTo>
                  <a:pt x="8951" y="514"/>
                </a:lnTo>
                <a:lnTo>
                  <a:pt x="8915" y="661"/>
                </a:lnTo>
                <a:lnTo>
                  <a:pt x="8915" y="771"/>
                </a:lnTo>
                <a:lnTo>
                  <a:pt x="8915" y="881"/>
                </a:lnTo>
                <a:lnTo>
                  <a:pt x="8988" y="1027"/>
                </a:lnTo>
                <a:lnTo>
                  <a:pt x="9025" y="1137"/>
                </a:lnTo>
                <a:lnTo>
                  <a:pt x="8254" y="2348"/>
                </a:lnTo>
                <a:lnTo>
                  <a:pt x="7631" y="2201"/>
                </a:lnTo>
                <a:lnTo>
                  <a:pt x="7007" y="2165"/>
                </a:lnTo>
                <a:lnTo>
                  <a:pt x="6384" y="2165"/>
                </a:lnTo>
                <a:lnTo>
                  <a:pt x="5797" y="2238"/>
                </a:lnTo>
                <a:lnTo>
                  <a:pt x="5650" y="2275"/>
                </a:lnTo>
                <a:lnTo>
                  <a:pt x="5577" y="2385"/>
                </a:lnTo>
                <a:lnTo>
                  <a:pt x="5100" y="2348"/>
                </a:lnTo>
                <a:lnTo>
                  <a:pt x="4623" y="2421"/>
                </a:lnTo>
                <a:lnTo>
                  <a:pt x="4109" y="2495"/>
                </a:lnTo>
                <a:lnTo>
                  <a:pt x="3632" y="2641"/>
                </a:lnTo>
                <a:lnTo>
                  <a:pt x="3192" y="2825"/>
                </a:lnTo>
                <a:lnTo>
                  <a:pt x="2715" y="3045"/>
                </a:lnTo>
                <a:lnTo>
                  <a:pt x="2312" y="3302"/>
                </a:lnTo>
                <a:lnTo>
                  <a:pt x="1945" y="3558"/>
                </a:lnTo>
                <a:lnTo>
                  <a:pt x="1505" y="3925"/>
                </a:lnTo>
                <a:lnTo>
                  <a:pt x="1138" y="4365"/>
                </a:lnTo>
                <a:lnTo>
                  <a:pt x="808" y="4806"/>
                </a:lnTo>
                <a:lnTo>
                  <a:pt x="551" y="5282"/>
                </a:lnTo>
                <a:lnTo>
                  <a:pt x="331" y="5796"/>
                </a:lnTo>
                <a:lnTo>
                  <a:pt x="184" y="6346"/>
                </a:lnTo>
                <a:lnTo>
                  <a:pt x="74" y="6896"/>
                </a:lnTo>
                <a:lnTo>
                  <a:pt x="1" y="7447"/>
                </a:lnTo>
                <a:lnTo>
                  <a:pt x="1" y="7997"/>
                </a:lnTo>
                <a:lnTo>
                  <a:pt x="38" y="8547"/>
                </a:lnTo>
                <a:lnTo>
                  <a:pt x="148" y="9097"/>
                </a:lnTo>
                <a:lnTo>
                  <a:pt x="294" y="9648"/>
                </a:lnTo>
                <a:lnTo>
                  <a:pt x="478" y="10161"/>
                </a:lnTo>
                <a:lnTo>
                  <a:pt x="698" y="10638"/>
                </a:lnTo>
                <a:lnTo>
                  <a:pt x="991" y="11115"/>
                </a:lnTo>
                <a:lnTo>
                  <a:pt x="1358" y="11555"/>
                </a:lnTo>
                <a:lnTo>
                  <a:pt x="1725" y="11958"/>
                </a:lnTo>
                <a:lnTo>
                  <a:pt x="2165" y="12325"/>
                </a:lnTo>
                <a:lnTo>
                  <a:pt x="2679" y="12655"/>
                </a:lnTo>
                <a:lnTo>
                  <a:pt x="3156" y="12912"/>
                </a:lnTo>
                <a:lnTo>
                  <a:pt x="3706" y="13132"/>
                </a:lnTo>
                <a:lnTo>
                  <a:pt x="4256" y="13279"/>
                </a:lnTo>
                <a:lnTo>
                  <a:pt x="4806" y="13389"/>
                </a:lnTo>
                <a:lnTo>
                  <a:pt x="5393" y="13462"/>
                </a:lnTo>
                <a:lnTo>
                  <a:pt x="5943" y="13462"/>
                </a:lnTo>
                <a:lnTo>
                  <a:pt x="6494" y="13426"/>
                </a:lnTo>
                <a:lnTo>
                  <a:pt x="7044" y="13352"/>
                </a:lnTo>
                <a:lnTo>
                  <a:pt x="7594" y="13206"/>
                </a:lnTo>
                <a:lnTo>
                  <a:pt x="8108" y="13022"/>
                </a:lnTo>
                <a:lnTo>
                  <a:pt x="8621" y="12802"/>
                </a:lnTo>
                <a:lnTo>
                  <a:pt x="9098" y="12509"/>
                </a:lnTo>
                <a:lnTo>
                  <a:pt x="9538" y="12215"/>
                </a:lnTo>
                <a:lnTo>
                  <a:pt x="10052" y="11775"/>
                </a:lnTo>
                <a:lnTo>
                  <a:pt x="10492" y="11262"/>
                </a:lnTo>
                <a:lnTo>
                  <a:pt x="10932" y="10711"/>
                </a:lnTo>
                <a:lnTo>
                  <a:pt x="11299" y="10161"/>
                </a:lnTo>
                <a:lnTo>
                  <a:pt x="11629" y="9538"/>
                </a:lnTo>
                <a:lnTo>
                  <a:pt x="11886" y="8914"/>
                </a:lnTo>
                <a:lnTo>
                  <a:pt x="12106" y="8290"/>
                </a:lnTo>
                <a:lnTo>
                  <a:pt x="12179" y="7924"/>
                </a:lnTo>
                <a:lnTo>
                  <a:pt x="12216" y="7593"/>
                </a:lnTo>
                <a:lnTo>
                  <a:pt x="12253" y="7080"/>
                </a:lnTo>
                <a:lnTo>
                  <a:pt x="12216" y="6603"/>
                </a:lnTo>
                <a:lnTo>
                  <a:pt x="12106" y="6126"/>
                </a:lnTo>
                <a:lnTo>
                  <a:pt x="11922" y="5649"/>
                </a:lnTo>
                <a:lnTo>
                  <a:pt x="11739" y="5172"/>
                </a:lnTo>
                <a:lnTo>
                  <a:pt x="11482" y="4732"/>
                </a:lnTo>
                <a:lnTo>
                  <a:pt x="11189" y="4329"/>
                </a:lnTo>
                <a:lnTo>
                  <a:pt x="10859" y="3962"/>
                </a:lnTo>
                <a:lnTo>
                  <a:pt x="10822" y="3852"/>
                </a:lnTo>
                <a:lnTo>
                  <a:pt x="10712" y="3815"/>
                </a:lnTo>
                <a:lnTo>
                  <a:pt x="10272" y="3375"/>
                </a:lnTo>
                <a:lnTo>
                  <a:pt x="10162" y="3302"/>
                </a:lnTo>
                <a:lnTo>
                  <a:pt x="9832" y="3082"/>
                </a:lnTo>
                <a:lnTo>
                  <a:pt x="9501" y="2861"/>
                </a:lnTo>
                <a:lnTo>
                  <a:pt x="9135" y="2678"/>
                </a:lnTo>
                <a:lnTo>
                  <a:pt x="8768" y="2531"/>
                </a:lnTo>
                <a:lnTo>
                  <a:pt x="8804" y="2458"/>
                </a:lnTo>
                <a:lnTo>
                  <a:pt x="8841" y="2421"/>
                </a:lnTo>
                <a:lnTo>
                  <a:pt x="8804" y="2348"/>
                </a:lnTo>
                <a:lnTo>
                  <a:pt x="9171" y="1871"/>
                </a:lnTo>
                <a:lnTo>
                  <a:pt x="9501" y="1394"/>
                </a:lnTo>
                <a:lnTo>
                  <a:pt x="9758" y="1394"/>
                </a:lnTo>
                <a:lnTo>
                  <a:pt x="9868" y="1358"/>
                </a:lnTo>
                <a:lnTo>
                  <a:pt x="9978" y="1284"/>
                </a:lnTo>
                <a:lnTo>
                  <a:pt x="10052" y="1211"/>
                </a:lnTo>
                <a:lnTo>
                  <a:pt x="10602" y="1468"/>
                </a:lnTo>
                <a:lnTo>
                  <a:pt x="11079" y="1798"/>
                </a:lnTo>
                <a:lnTo>
                  <a:pt x="11556" y="2128"/>
                </a:lnTo>
                <a:lnTo>
                  <a:pt x="11996" y="2531"/>
                </a:lnTo>
                <a:lnTo>
                  <a:pt x="12399" y="2972"/>
                </a:lnTo>
                <a:lnTo>
                  <a:pt x="12766" y="3412"/>
                </a:lnTo>
                <a:lnTo>
                  <a:pt x="13060" y="3925"/>
                </a:lnTo>
                <a:lnTo>
                  <a:pt x="13353" y="4439"/>
                </a:lnTo>
                <a:lnTo>
                  <a:pt x="13573" y="4989"/>
                </a:lnTo>
                <a:lnTo>
                  <a:pt x="13757" y="5539"/>
                </a:lnTo>
                <a:lnTo>
                  <a:pt x="13903" y="6126"/>
                </a:lnTo>
                <a:lnTo>
                  <a:pt x="14013" y="6713"/>
                </a:lnTo>
                <a:lnTo>
                  <a:pt x="14087" y="7300"/>
                </a:lnTo>
                <a:lnTo>
                  <a:pt x="14087" y="7887"/>
                </a:lnTo>
                <a:lnTo>
                  <a:pt x="14087" y="8510"/>
                </a:lnTo>
                <a:lnTo>
                  <a:pt x="14013" y="9097"/>
                </a:lnTo>
                <a:lnTo>
                  <a:pt x="13867" y="9758"/>
                </a:lnTo>
                <a:lnTo>
                  <a:pt x="13720" y="10381"/>
                </a:lnTo>
                <a:lnTo>
                  <a:pt x="13463" y="11005"/>
                </a:lnTo>
                <a:lnTo>
                  <a:pt x="13206" y="11592"/>
                </a:lnTo>
                <a:lnTo>
                  <a:pt x="12876" y="12179"/>
                </a:lnTo>
                <a:lnTo>
                  <a:pt x="12473" y="12692"/>
                </a:lnTo>
                <a:lnTo>
                  <a:pt x="12069" y="13206"/>
                </a:lnTo>
                <a:lnTo>
                  <a:pt x="11592" y="13683"/>
                </a:lnTo>
                <a:lnTo>
                  <a:pt x="11079" y="14049"/>
                </a:lnTo>
                <a:lnTo>
                  <a:pt x="10565" y="14416"/>
                </a:lnTo>
                <a:lnTo>
                  <a:pt x="9978" y="14710"/>
                </a:lnTo>
                <a:lnTo>
                  <a:pt x="9391" y="14966"/>
                </a:lnTo>
                <a:lnTo>
                  <a:pt x="8804" y="15150"/>
                </a:lnTo>
                <a:lnTo>
                  <a:pt x="8181" y="15260"/>
                </a:lnTo>
                <a:lnTo>
                  <a:pt x="7557" y="15333"/>
                </a:lnTo>
                <a:lnTo>
                  <a:pt x="6897" y="15370"/>
                </a:lnTo>
                <a:lnTo>
                  <a:pt x="6420" y="15333"/>
                </a:lnTo>
                <a:lnTo>
                  <a:pt x="5943" y="15296"/>
                </a:lnTo>
                <a:lnTo>
                  <a:pt x="5466" y="15186"/>
                </a:lnTo>
                <a:lnTo>
                  <a:pt x="5026" y="15076"/>
                </a:lnTo>
                <a:lnTo>
                  <a:pt x="4549" y="14893"/>
                </a:lnTo>
                <a:lnTo>
                  <a:pt x="4109" y="14673"/>
                </a:lnTo>
                <a:lnTo>
                  <a:pt x="3632" y="14453"/>
                </a:lnTo>
                <a:lnTo>
                  <a:pt x="3669" y="14416"/>
                </a:lnTo>
                <a:lnTo>
                  <a:pt x="3706" y="14343"/>
                </a:lnTo>
                <a:lnTo>
                  <a:pt x="3706" y="14269"/>
                </a:lnTo>
                <a:lnTo>
                  <a:pt x="3706" y="14196"/>
                </a:lnTo>
                <a:lnTo>
                  <a:pt x="3669" y="14123"/>
                </a:lnTo>
                <a:lnTo>
                  <a:pt x="3522" y="14013"/>
                </a:lnTo>
                <a:lnTo>
                  <a:pt x="3376" y="13939"/>
                </a:lnTo>
                <a:lnTo>
                  <a:pt x="3229" y="13903"/>
                </a:lnTo>
                <a:lnTo>
                  <a:pt x="3009" y="13903"/>
                </a:lnTo>
                <a:lnTo>
                  <a:pt x="2899" y="13939"/>
                </a:lnTo>
                <a:lnTo>
                  <a:pt x="2752" y="14013"/>
                </a:lnTo>
                <a:lnTo>
                  <a:pt x="2642" y="14123"/>
                </a:lnTo>
                <a:lnTo>
                  <a:pt x="2605" y="14269"/>
                </a:lnTo>
                <a:lnTo>
                  <a:pt x="2605" y="14416"/>
                </a:lnTo>
                <a:lnTo>
                  <a:pt x="2642" y="14563"/>
                </a:lnTo>
                <a:lnTo>
                  <a:pt x="2715" y="14710"/>
                </a:lnTo>
                <a:lnTo>
                  <a:pt x="2825" y="14820"/>
                </a:lnTo>
                <a:lnTo>
                  <a:pt x="2972" y="14856"/>
                </a:lnTo>
                <a:lnTo>
                  <a:pt x="3119" y="14893"/>
                </a:lnTo>
                <a:lnTo>
                  <a:pt x="3266" y="14856"/>
                </a:lnTo>
                <a:lnTo>
                  <a:pt x="3376" y="14746"/>
                </a:lnTo>
                <a:lnTo>
                  <a:pt x="3522" y="14856"/>
                </a:lnTo>
                <a:lnTo>
                  <a:pt x="4036" y="15150"/>
                </a:lnTo>
                <a:lnTo>
                  <a:pt x="4439" y="15333"/>
                </a:lnTo>
                <a:lnTo>
                  <a:pt x="4806" y="15480"/>
                </a:lnTo>
                <a:lnTo>
                  <a:pt x="4770" y="15553"/>
                </a:lnTo>
                <a:lnTo>
                  <a:pt x="4733" y="15590"/>
                </a:lnTo>
                <a:lnTo>
                  <a:pt x="4659" y="15810"/>
                </a:lnTo>
                <a:lnTo>
                  <a:pt x="4623" y="16030"/>
                </a:lnTo>
                <a:lnTo>
                  <a:pt x="4586" y="16470"/>
                </a:lnTo>
                <a:lnTo>
                  <a:pt x="3963" y="16654"/>
                </a:lnTo>
                <a:lnTo>
                  <a:pt x="3376" y="16910"/>
                </a:lnTo>
                <a:lnTo>
                  <a:pt x="2752" y="17167"/>
                </a:lnTo>
                <a:lnTo>
                  <a:pt x="2128" y="17387"/>
                </a:lnTo>
                <a:lnTo>
                  <a:pt x="2055" y="17424"/>
                </a:lnTo>
                <a:lnTo>
                  <a:pt x="2018" y="17497"/>
                </a:lnTo>
                <a:lnTo>
                  <a:pt x="1982" y="17571"/>
                </a:lnTo>
                <a:lnTo>
                  <a:pt x="1982" y="17644"/>
                </a:lnTo>
                <a:lnTo>
                  <a:pt x="2018" y="17717"/>
                </a:lnTo>
                <a:lnTo>
                  <a:pt x="2055" y="17791"/>
                </a:lnTo>
                <a:lnTo>
                  <a:pt x="2128" y="17828"/>
                </a:lnTo>
                <a:lnTo>
                  <a:pt x="2202" y="17864"/>
                </a:lnTo>
                <a:lnTo>
                  <a:pt x="8401" y="17901"/>
                </a:lnTo>
                <a:lnTo>
                  <a:pt x="8474" y="17901"/>
                </a:lnTo>
                <a:lnTo>
                  <a:pt x="8548" y="17864"/>
                </a:lnTo>
                <a:lnTo>
                  <a:pt x="8621" y="17791"/>
                </a:lnTo>
                <a:lnTo>
                  <a:pt x="8621" y="17717"/>
                </a:lnTo>
                <a:lnTo>
                  <a:pt x="8621" y="17644"/>
                </a:lnTo>
                <a:lnTo>
                  <a:pt x="8621" y="17571"/>
                </a:lnTo>
                <a:lnTo>
                  <a:pt x="8584" y="17497"/>
                </a:lnTo>
                <a:lnTo>
                  <a:pt x="8474" y="17424"/>
                </a:lnTo>
                <a:lnTo>
                  <a:pt x="8108" y="17277"/>
                </a:lnTo>
                <a:lnTo>
                  <a:pt x="7667" y="17167"/>
                </a:lnTo>
                <a:lnTo>
                  <a:pt x="7264" y="17057"/>
                </a:lnTo>
                <a:lnTo>
                  <a:pt x="6860" y="16947"/>
                </a:lnTo>
                <a:lnTo>
                  <a:pt x="6494" y="16764"/>
                </a:lnTo>
                <a:lnTo>
                  <a:pt x="6163" y="16544"/>
                </a:lnTo>
                <a:lnTo>
                  <a:pt x="5907" y="16324"/>
                </a:lnTo>
                <a:lnTo>
                  <a:pt x="5797" y="16214"/>
                </a:lnTo>
                <a:lnTo>
                  <a:pt x="5650" y="16140"/>
                </a:lnTo>
                <a:lnTo>
                  <a:pt x="5650" y="16103"/>
                </a:lnTo>
                <a:lnTo>
                  <a:pt x="5687" y="15920"/>
                </a:lnTo>
                <a:lnTo>
                  <a:pt x="5650" y="15737"/>
                </a:lnTo>
                <a:lnTo>
                  <a:pt x="6127" y="15810"/>
                </a:lnTo>
                <a:lnTo>
                  <a:pt x="6640" y="15847"/>
                </a:lnTo>
                <a:lnTo>
                  <a:pt x="7631" y="15847"/>
                </a:lnTo>
                <a:lnTo>
                  <a:pt x="8218" y="15773"/>
                </a:lnTo>
                <a:lnTo>
                  <a:pt x="8841" y="15627"/>
                </a:lnTo>
                <a:lnTo>
                  <a:pt x="9428" y="15480"/>
                </a:lnTo>
                <a:lnTo>
                  <a:pt x="10015" y="15260"/>
                </a:lnTo>
                <a:lnTo>
                  <a:pt x="10565" y="14966"/>
                </a:lnTo>
                <a:lnTo>
                  <a:pt x="11079" y="14673"/>
                </a:lnTo>
                <a:lnTo>
                  <a:pt x="11592" y="14306"/>
                </a:lnTo>
                <a:lnTo>
                  <a:pt x="12069" y="13903"/>
                </a:lnTo>
                <a:lnTo>
                  <a:pt x="12509" y="13462"/>
                </a:lnTo>
                <a:lnTo>
                  <a:pt x="12913" y="12986"/>
                </a:lnTo>
                <a:lnTo>
                  <a:pt x="13280" y="12472"/>
                </a:lnTo>
                <a:lnTo>
                  <a:pt x="13573" y="11922"/>
                </a:lnTo>
                <a:lnTo>
                  <a:pt x="13867" y="11372"/>
                </a:lnTo>
                <a:lnTo>
                  <a:pt x="14087" y="10785"/>
                </a:lnTo>
                <a:lnTo>
                  <a:pt x="14307" y="10198"/>
                </a:lnTo>
                <a:lnTo>
                  <a:pt x="14417" y="9574"/>
                </a:lnTo>
                <a:lnTo>
                  <a:pt x="14527" y="8951"/>
                </a:lnTo>
                <a:lnTo>
                  <a:pt x="14600" y="8327"/>
                </a:lnTo>
                <a:lnTo>
                  <a:pt x="14600" y="7703"/>
                </a:lnTo>
                <a:lnTo>
                  <a:pt x="14564" y="7080"/>
                </a:lnTo>
                <a:lnTo>
                  <a:pt x="14490" y="6456"/>
                </a:lnTo>
                <a:lnTo>
                  <a:pt x="14380" y="5833"/>
                </a:lnTo>
                <a:lnTo>
                  <a:pt x="14197" y="5209"/>
                </a:lnTo>
                <a:lnTo>
                  <a:pt x="13977" y="4622"/>
                </a:lnTo>
                <a:lnTo>
                  <a:pt x="13720" y="3999"/>
                </a:lnTo>
                <a:lnTo>
                  <a:pt x="13353" y="3412"/>
                </a:lnTo>
                <a:lnTo>
                  <a:pt x="12986" y="2861"/>
                </a:lnTo>
                <a:lnTo>
                  <a:pt x="12509" y="2311"/>
                </a:lnTo>
                <a:lnTo>
                  <a:pt x="12032" y="1834"/>
                </a:lnTo>
                <a:lnTo>
                  <a:pt x="11482" y="1394"/>
                </a:lnTo>
                <a:lnTo>
                  <a:pt x="10895" y="1027"/>
                </a:lnTo>
                <a:lnTo>
                  <a:pt x="10602" y="881"/>
                </a:lnTo>
                <a:lnTo>
                  <a:pt x="10272" y="734"/>
                </a:lnTo>
                <a:lnTo>
                  <a:pt x="10308" y="587"/>
                </a:lnTo>
                <a:lnTo>
                  <a:pt x="10308" y="441"/>
                </a:lnTo>
                <a:lnTo>
                  <a:pt x="10272" y="294"/>
                </a:lnTo>
                <a:lnTo>
                  <a:pt x="10198" y="147"/>
                </a:lnTo>
                <a:lnTo>
                  <a:pt x="10088" y="74"/>
                </a:lnTo>
                <a:lnTo>
                  <a:pt x="9942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333" name="Google Shape;333;p18"/>
          <p:cNvSpPr/>
          <p:nvPr/>
        </p:nvSpPr>
        <p:spPr>
          <a:xfrm>
            <a:off x="8742973" y="4166677"/>
            <a:ext cx="495281" cy="340238"/>
          </a:xfrm>
          <a:custGeom>
            <a:avLst/>
            <a:gdLst/>
            <a:ahLst/>
            <a:cxnLst/>
            <a:rect l="l" t="t" r="r" b="b"/>
            <a:pathLst>
              <a:path w="17461" h="11995" extrusionOk="0">
                <a:moveTo>
                  <a:pt x="9758" y="2238"/>
                </a:moveTo>
                <a:lnTo>
                  <a:pt x="9721" y="2274"/>
                </a:lnTo>
                <a:lnTo>
                  <a:pt x="9648" y="2311"/>
                </a:lnTo>
                <a:lnTo>
                  <a:pt x="9611" y="2458"/>
                </a:lnTo>
                <a:lnTo>
                  <a:pt x="9648" y="2568"/>
                </a:lnTo>
                <a:lnTo>
                  <a:pt x="9721" y="2605"/>
                </a:lnTo>
                <a:lnTo>
                  <a:pt x="9758" y="2641"/>
                </a:lnTo>
                <a:lnTo>
                  <a:pt x="9941" y="2641"/>
                </a:lnTo>
                <a:lnTo>
                  <a:pt x="9978" y="2605"/>
                </a:lnTo>
                <a:lnTo>
                  <a:pt x="10051" y="2531"/>
                </a:lnTo>
                <a:lnTo>
                  <a:pt x="10051" y="2458"/>
                </a:lnTo>
                <a:lnTo>
                  <a:pt x="10051" y="2348"/>
                </a:lnTo>
                <a:lnTo>
                  <a:pt x="9978" y="2274"/>
                </a:lnTo>
                <a:lnTo>
                  <a:pt x="9941" y="2238"/>
                </a:lnTo>
                <a:close/>
                <a:moveTo>
                  <a:pt x="9795" y="3191"/>
                </a:moveTo>
                <a:lnTo>
                  <a:pt x="9721" y="3265"/>
                </a:lnTo>
                <a:lnTo>
                  <a:pt x="9684" y="3301"/>
                </a:lnTo>
                <a:lnTo>
                  <a:pt x="9684" y="3375"/>
                </a:lnTo>
                <a:lnTo>
                  <a:pt x="9684" y="3485"/>
                </a:lnTo>
                <a:lnTo>
                  <a:pt x="9758" y="3522"/>
                </a:lnTo>
                <a:lnTo>
                  <a:pt x="9795" y="3558"/>
                </a:lnTo>
                <a:lnTo>
                  <a:pt x="9941" y="3558"/>
                </a:lnTo>
                <a:lnTo>
                  <a:pt x="9978" y="3522"/>
                </a:lnTo>
                <a:lnTo>
                  <a:pt x="10015" y="3485"/>
                </a:lnTo>
                <a:lnTo>
                  <a:pt x="10051" y="3375"/>
                </a:lnTo>
                <a:lnTo>
                  <a:pt x="10015" y="3301"/>
                </a:lnTo>
                <a:lnTo>
                  <a:pt x="9978" y="3228"/>
                </a:lnTo>
                <a:lnTo>
                  <a:pt x="9941" y="3191"/>
                </a:lnTo>
                <a:close/>
                <a:moveTo>
                  <a:pt x="11519" y="3045"/>
                </a:moveTo>
                <a:lnTo>
                  <a:pt x="11409" y="3081"/>
                </a:lnTo>
                <a:lnTo>
                  <a:pt x="11335" y="3118"/>
                </a:lnTo>
                <a:lnTo>
                  <a:pt x="11298" y="3191"/>
                </a:lnTo>
                <a:lnTo>
                  <a:pt x="11262" y="3265"/>
                </a:lnTo>
                <a:lnTo>
                  <a:pt x="11262" y="3338"/>
                </a:lnTo>
                <a:lnTo>
                  <a:pt x="11262" y="3412"/>
                </a:lnTo>
                <a:lnTo>
                  <a:pt x="11298" y="3485"/>
                </a:lnTo>
                <a:lnTo>
                  <a:pt x="11372" y="3522"/>
                </a:lnTo>
                <a:lnTo>
                  <a:pt x="11445" y="3595"/>
                </a:lnTo>
                <a:lnTo>
                  <a:pt x="11592" y="3595"/>
                </a:lnTo>
                <a:lnTo>
                  <a:pt x="11665" y="3522"/>
                </a:lnTo>
                <a:lnTo>
                  <a:pt x="11702" y="3485"/>
                </a:lnTo>
                <a:lnTo>
                  <a:pt x="11739" y="3412"/>
                </a:lnTo>
                <a:lnTo>
                  <a:pt x="11702" y="3265"/>
                </a:lnTo>
                <a:lnTo>
                  <a:pt x="11702" y="3155"/>
                </a:lnTo>
                <a:lnTo>
                  <a:pt x="11629" y="3081"/>
                </a:lnTo>
                <a:lnTo>
                  <a:pt x="11519" y="3045"/>
                </a:lnTo>
                <a:close/>
                <a:moveTo>
                  <a:pt x="15554" y="1541"/>
                </a:moveTo>
                <a:lnTo>
                  <a:pt x="15407" y="1871"/>
                </a:lnTo>
                <a:lnTo>
                  <a:pt x="15187" y="2164"/>
                </a:lnTo>
                <a:lnTo>
                  <a:pt x="14967" y="2458"/>
                </a:lnTo>
                <a:lnTo>
                  <a:pt x="14710" y="2715"/>
                </a:lnTo>
                <a:lnTo>
                  <a:pt x="14416" y="2935"/>
                </a:lnTo>
                <a:lnTo>
                  <a:pt x="14123" y="3155"/>
                </a:lnTo>
                <a:lnTo>
                  <a:pt x="13536" y="3595"/>
                </a:lnTo>
                <a:lnTo>
                  <a:pt x="13279" y="3265"/>
                </a:lnTo>
                <a:lnTo>
                  <a:pt x="12986" y="2971"/>
                </a:lnTo>
                <a:lnTo>
                  <a:pt x="13096" y="2935"/>
                </a:lnTo>
                <a:lnTo>
                  <a:pt x="13683" y="2531"/>
                </a:lnTo>
                <a:lnTo>
                  <a:pt x="14306" y="2164"/>
                </a:lnTo>
                <a:lnTo>
                  <a:pt x="14930" y="1834"/>
                </a:lnTo>
                <a:lnTo>
                  <a:pt x="15554" y="1541"/>
                </a:lnTo>
                <a:close/>
                <a:moveTo>
                  <a:pt x="8914" y="3228"/>
                </a:moveTo>
                <a:lnTo>
                  <a:pt x="8841" y="3301"/>
                </a:lnTo>
                <a:lnTo>
                  <a:pt x="8804" y="3375"/>
                </a:lnTo>
                <a:lnTo>
                  <a:pt x="8804" y="3485"/>
                </a:lnTo>
                <a:lnTo>
                  <a:pt x="8804" y="3558"/>
                </a:lnTo>
                <a:lnTo>
                  <a:pt x="8877" y="3632"/>
                </a:lnTo>
                <a:lnTo>
                  <a:pt x="8951" y="3668"/>
                </a:lnTo>
                <a:lnTo>
                  <a:pt x="9098" y="3668"/>
                </a:lnTo>
                <a:lnTo>
                  <a:pt x="9134" y="3632"/>
                </a:lnTo>
                <a:lnTo>
                  <a:pt x="9208" y="3558"/>
                </a:lnTo>
                <a:lnTo>
                  <a:pt x="9208" y="3485"/>
                </a:lnTo>
                <a:lnTo>
                  <a:pt x="9208" y="3375"/>
                </a:lnTo>
                <a:lnTo>
                  <a:pt x="9171" y="3338"/>
                </a:lnTo>
                <a:lnTo>
                  <a:pt x="9134" y="3265"/>
                </a:lnTo>
                <a:lnTo>
                  <a:pt x="9061" y="3228"/>
                </a:lnTo>
                <a:close/>
                <a:moveTo>
                  <a:pt x="16324" y="1101"/>
                </a:moveTo>
                <a:lnTo>
                  <a:pt x="16140" y="1541"/>
                </a:lnTo>
                <a:lnTo>
                  <a:pt x="15884" y="1944"/>
                </a:lnTo>
                <a:lnTo>
                  <a:pt x="15590" y="2348"/>
                </a:lnTo>
                <a:lnTo>
                  <a:pt x="15297" y="2751"/>
                </a:lnTo>
                <a:lnTo>
                  <a:pt x="14967" y="3081"/>
                </a:lnTo>
                <a:lnTo>
                  <a:pt x="14600" y="3412"/>
                </a:lnTo>
                <a:lnTo>
                  <a:pt x="13829" y="4072"/>
                </a:lnTo>
                <a:lnTo>
                  <a:pt x="13756" y="3925"/>
                </a:lnTo>
                <a:lnTo>
                  <a:pt x="13976" y="3778"/>
                </a:lnTo>
                <a:lnTo>
                  <a:pt x="14343" y="3558"/>
                </a:lnTo>
                <a:lnTo>
                  <a:pt x="14673" y="3301"/>
                </a:lnTo>
                <a:lnTo>
                  <a:pt x="15003" y="3008"/>
                </a:lnTo>
                <a:lnTo>
                  <a:pt x="15297" y="2715"/>
                </a:lnTo>
                <a:lnTo>
                  <a:pt x="15554" y="2384"/>
                </a:lnTo>
                <a:lnTo>
                  <a:pt x="15774" y="2018"/>
                </a:lnTo>
                <a:lnTo>
                  <a:pt x="15957" y="1651"/>
                </a:lnTo>
                <a:lnTo>
                  <a:pt x="16104" y="1211"/>
                </a:lnTo>
                <a:lnTo>
                  <a:pt x="16104" y="1137"/>
                </a:lnTo>
                <a:lnTo>
                  <a:pt x="16324" y="1101"/>
                </a:lnTo>
                <a:close/>
                <a:moveTo>
                  <a:pt x="10528" y="3962"/>
                </a:moveTo>
                <a:lnTo>
                  <a:pt x="10455" y="3998"/>
                </a:lnTo>
                <a:lnTo>
                  <a:pt x="10381" y="4072"/>
                </a:lnTo>
                <a:lnTo>
                  <a:pt x="10381" y="4108"/>
                </a:lnTo>
                <a:lnTo>
                  <a:pt x="10345" y="4219"/>
                </a:lnTo>
                <a:lnTo>
                  <a:pt x="10381" y="4329"/>
                </a:lnTo>
                <a:lnTo>
                  <a:pt x="10455" y="4402"/>
                </a:lnTo>
                <a:lnTo>
                  <a:pt x="10491" y="4439"/>
                </a:lnTo>
                <a:lnTo>
                  <a:pt x="10638" y="4439"/>
                </a:lnTo>
                <a:lnTo>
                  <a:pt x="10748" y="4365"/>
                </a:lnTo>
                <a:lnTo>
                  <a:pt x="10785" y="4292"/>
                </a:lnTo>
                <a:lnTo>
                  <a:pt x="10822" y="4219"/>
                </a:lnTo>
                <a:lnTo>
                  <a:pt x="10785" y="4108"/>
                </a:lnTo>
                <a:lnTo>
                  <a:pt x="10748" y="4072"/>
                </a:lnTo>
                <a:lnTo>
                  <a:pt x="10712" y="3998"/>
                </a:lnTo>
                <a:lnTo>
                  <a:pt x="10675" y="3962"/>
                </a:lnTo>
                <a:close/>
                <a:moveTo>
                  <a:pt x="16434" y="477"/>
                </a:moveTo>
                <a:lnTo>
                  <a:pt x="16617" y="514"/>
                </a:lnTo>
                <a:lnTo>
                  <a:pt x="16764" y="587"/>
                </a:lnTo>
                <a:lnTo>
                  <a:pt x="16837" y="734"/>
                </a:lnTo>
                <a:lnTo>
                  <a:pt x="16911" y="880"/>
                </a:lnTo>
                <a:lnTo>
                  <a:pt x="16947" y="1064"/>
                </a:lnTo>
                <a:lnTo>
                  <a:pt x="16947" y="1247"/>
                </a:lnTo>
                <a:lnTo>
                  <a:pt x="16911" y="1541"/>
                </a:lnTo>
                <a:lnTo>
                  <a:pt x="16764" y="1871"/>
                </a:lnTo>
                <a:lnTo>
                  <a:pt x="16544" y="2128"/>
                </a:lnTo>
                <a:lnTo>
                  <a:pt x="16104" y="2641"/>
                </a:lnTo>
                <a:lnTo>
                  <a:pt x="15077" y="3668"/>
                </a:lnTo>
                <a:lnTo>
                  <a:pt x="14086" y="4549"/>
                </a:lnTo>
                <a:lnTo>
                  <a:pt x="14013" y="4402"/>
                </a:lnTo>
                <a:lnTo>
                  <a:pt x="14123" y="4329"/>
                </a:lnTo>
                <a:lnTo>
                  <a:pt x="14967" y="3632"/>
                </a:lnTo>
                <a:lnTo>
                  <a:pt x="15370" y="3228"/>
                </a:lnTo>
                <a:lnTo>
                  <a:pt x="15737" y="2825"/>
                </a:lnTo>
                <a:lnTo>
                  <a:pt x="16067" y="2384"/>
                </a:lnTo>
                <a:lnTo>
                  <a:pt x="16361" y="1908"/>
                </a:lnTo>
                <a:lnTo>
                  <a:pt x="16617" y="1431"/>
                </a:lnTo>
                <a:lnTo>
                  <a:pt x="16764" y="880"/>
                </a:lnTo>
                <a:lnTo>
                  <a:pt x="16764" y="770"/>
                </a:lnTo>
                <a:lnTo>
                  <a:pt x="16727" y="697"/>
                </a:lnTo>
                <a:lnTo>
                  <a:pt x="16654" y="660"/>
                </a:lnTo>
                <a:lnTo>
                  <a:pt x="16544" y="660"/>
                </a:lnTo>
                <a:lnTo>
                  <a:pt x="15920" y="770"/>
                </a:lnTo>
                <a:lnTo>
                  <a:pt x="15333" y="954"/>
                </a:lnTo>
                <a:lnTo>
                  <a:pt x="15333" y="954"/>
                </a:lnTo>
                <a:lnTo>
                  <a:pt x="15590" y="807"/>
                </a:lnTo>
                <a:lnTo>
                  <a:pt x="15884" y="660"/>
                </a:lnTo>
                <a:lnTo>
                  <a:pt x="16177" y="550"/>
                </a:lnTo>
                <a:lnTo>
                  <a:pt x="16434" y="477"/>
                </a:lnTo>
                <a:close/>
                <a:moveTo>
                  <a:pt x="9354" y="4182"/>
                </a:moveTo>
                <a:lnTo>
                  <a:pt x="9208" y="4255"/>
                </a:lnTo>
                <a:lnTo>
                  <a:pt x="9134" y="4365"/>
                </a:lnTo>
                <a:lnTo>
                  <a:pt x="9134" y="4439"/>
                </a:lnTo>
                <a:lnTo>
                  <a:pt x="9171" y="4512"/>
                </a:lnTo>
                <a:lnTo>
                  <a:pt x="9208" y="4585"/>
                </a:lnTo>
                <a:lnTo>
                  <a:pt x="9281" y="4622"/>
                </a:lnTo>
                <a:lnTo>
                  <a:pt x="9428" y="4622"/>
                </a:lnTo>
                <a:lnTo>
                  <a:pt x="9538" y="4585"/>
                </a:lnTo>
                <a:lnTo>
                  <a:pt x="9611" y="4475"/>
                </a:lnTo>
                <a:lnTo>
                  <a:pt x="9648" y="4402"/>
                </a:lnTo>
                <a:lnTo>
                  <a:pt x="9648" y="4292"/>
                </a:lnTo>
                <a:lnTo>
                  <a:pt x="9611" y="4255"/>
                </a:lnTo>
                <a:lnTo>
                  <a:pt x="9538" y="4182"/>
                </a:lnTo>
                <a:close/>
                <a:moveTo>
                  <a:pt x="13243" y="6566"/>
                </a:moveTo>
                <a:lnTo>
                  <a:pt x="13169" y="6639"/>
                </a:lnTo>
                <a:lnTo>
                  <a:pt x="13133" y="6713"/>
                </a:lnTo>
                <a:lnTo>
                  <a:pt x="13133" y="6860"/>
                </a:lnTo>
                <a:lnTo>
                  <a:pt x="13133" y="6933"/>
                </a:lnTo>
                <a:lnTo>
                  <a:pt x="13206" y="6970"/>
                </a:lnTo>
                <a:lnTo>
                  <a:pt x="13316" y="7006"/>
                </a:lnTo>
                <a:lnTo>
                  <a:pt x="13463" y="6970"/>
                </a:lnTo>
                <a:lnTo>
                  <a:pt x="13536" y="6933"/>
                </a:lnTo>
                <a:lnTo>
                  <a:pt x="13536" y="6860"/>
                </a:lnTo>
                <a:lnTo>
                  <a:pt x="13573" y="6750"/>
                </a:lnTo>
                <a:lnTo>
                  <a:pt x="13536" y="6676"/>
                </a:lnTo>
                <a:lnTo>
                  <a:pt x="13463" y="6603"/>
                </a:lnTo>
                <a:lnTo>
                  <a:pt x="13316" y="6566"/>
                </a:lnTo>
                <a:close/>
                <a:moveTo>
                  <a:pt x="12216" y="7300"/>
                </a:moveTo>
                <a:lnTo>
                  <a:pt x="12105" y="7336"/>
                </a:lnTo>
                <a:lnTo>
                  <a:pt x="12032" y="7410"/>
                </a:lnTo>
                <a:lnTo>
                  <a:pt x="11995" y="7520"/>
                </a:lnTo>
                <a:lnTo>
                  <a:pt x="11995" y="7630"/>
                </a:lnTo>
                <a:lnTo>
                  <a:pt x="12032" y="7703"/>
                </a:lnTo>
                <a:lnTo>
                  <a:pt x="12105" y="7777"/>
                </a:lnTo>
                <a:lnTo>
                  <a:pt x="12216" y="7777"/>
                </a:lnTo>
                <a:lnTo>
                  <a:pt x="12289" y="7740"/>
                </a:lnTo>
                <a:lnTo>
                  <a:pt x="12362" y="7703"/>
                </a:lnTo>
                <a:lnTo>
                  <a:pt x="12436" y="7630"/>
                </a:lnTo>
                <a:lnTo>
                  <a:pt x="12436" y="7520"/>
                </a:lnTo>
                <a:lnTo>
                  <a:pt x="12436" y="7410"/>
                </a:lnTo>
                <a:lnTo>
                  <a:pt x="12326" y="7336"/>
                </a:lnTo>
                <a:lnTo>
                  <a:pt x="12216" y="7300"/>
                </a:lnTo>
                <a:close/>
                <a:moveTo>
                  <a:pt x="12729" y="8033"/>
                </a:moveTo>
                <a:lnTo>
                  <a:pt x="12656" y="8107"/>
                </a:lnTo>
                <a:lnTo>
                  <a:pt x="12656" y="8143"/>
                </a:lnTo>
                <a:lnTo>
                  <a:pt x="12619" y="8253"/>
                </a:lnTo>
                <a:lnTo>
                  <a:pt x="12619" y="8400"/>
                </a:lnTo>
                <a:lnTo>
                  <a:pt x="12656" y="8437"/>
                </a:lnTo>
                <a:lnTo>
                  <a:pt x="12692" y="8474"/>
                </a:lnTo>
                <a:lnTo>
                  <a:pt x="12729" y="8474"/>
                </a:lnTo>
                <a:lnTo>
                  <a:pt x="12802" y="8510"/>
                </a:lnTo>
                <a:lnTo>
                  <a:pt x="12912" y="8474"/>
                </a:lnTo>
                <a:lnTo>
                  <a:pt x="12986" y="8437"/>
                </a:lnTo>
                <a:lnTo>
                  <a:pt x="13022" y="8400"/>
                </a:lnTo>
                <a:lnTo>
                  <a:pt x="13022" y="8253"/>
                </a:lnTo>
                <a:lnTo>
                  <a:pt x="13022" y="8180"/>
                </a:lnTo>
                <a:lnTo>
                  <a:pt x="12949" y="8107"/>
                </a:lnTo>
                <a:lnTo>
                  <a:pt x="12912" y="8033"/>
                </a:lnTo>
                <a:close/>
                <a:moveTo>
                  <a:pt x="10051" y="2128"/>
                </a:moveTo>
                <a:lnTo>
                  <a:pt x="10455" y="2164"/>
                </a:lnTo>
                <a:lnTo>
                  <a:pt x="10858" y="2238"/>
                </a:lnTo>
                <a:lnTo>
                  <a:pt x="11262" y="2348"/>
                </a:lnTo>
                <a:lnTo>
                  <a:pt x="11225" y="2458"/>
                </a:lnTo>
                <a:lnTo>
                  <a:pt x="11262" y="2568"/>
                </a:lnTo>
                <a:lnTo>
                  <a:pt x="11335" y="2641"/>
                </a:lnTo>
                <a:lnTo>
                  <a:pt x="11445" y="2715"/>
                </a:lnTo>
                <a:lnTo>
                  <a:pt x="11629" y="2715"/>
                </a:lnTo>
                <a:lnTo>
                  <a:pt x="11775" y="2788"/>
                </a:lnTo>
                <a:lnTo>
                  <a:pt x="12105" y="2935"/>
                </a:lnTo>
                <a:lnTo>
                  <a:pt x="12179" y="2971"/>
                </a:lnTo>
                <a:lnTo>
                  <a:pt x="12252" y="3008"/>
                </a:lnTo>
                <a:lnTo>
                  <a:pt x="12472" y="3191"/>
                </a:lnTo>
                <a:lnTo>
                  <a:pt x="12692" y="3412"/>
                </a:lnTo>
                <a:lnTo>
                  <a:pt x="13096" y="3852"/>
                </a:lnTo>
                <a:lnTo>
                  <a:pt x="11482" y="4842"/>
                </a:lnTo>
                <a:lnTo>
                  <a:pt x="9868" y="5796"/>
                </a:lnTo>
                <a:lnTo>
                  <a:pt x="6090" y="8070"/>
                </a:lnTo>
                <a:lnTo>
                  <a:pt x="5209" y="8620"/>
                </a:lnTo>
                <a:lnTo>
                  <a:pt x="5356" y="8327"/>
                </a:lnTo>
                <a:lnTo>
                  <a:pt x="5649" y="7960"/>
                </a:lnTo>
                <a:lnTo>
                  <a:pt x="5943" y="7557"/>
                </a:lnTo>
                <a:lnTo>
                  <a:pt x="5906" y="7483"/>
                </a:lnTo>
                <a:lnTo>
                  <a:pt x="5870" y="7483"/>
                </a:lnTo>
                <a:lnTo>
                  <a:pt x="5686" y="7593"/>
                </a:lnTo>
                <a:lnTo>
                  <a:pt x="5539" y="7740"/>
                </a:lnTo>
                <a:lnTo>
                  <a:pt x="5209" y="8070"/>
                </a:lnTo>
                <a:lnTo>
                  <a:pt x="4989" y="8437"/>
                </a:lnTo>
                <a:lnTo>
                  <a:pt x="4769" y="8840"/>
                </a:lnTo>
                <a:lnTo>
                  <a:pt x="4732" y="8877"/>
                </a:lnTo>
                <a:lnTo>
                  <a:pt x="4622" y="8584"/>
                </a:lnTo>
                <a:lnTo>
                  <a:pt x="4916" y="8107"/>
                </a:lnTo>
                <a:lnTo>
                  <a:pt x="5283" y="7630"/>
                </a:lnTo>
                <a:lnTo>
                  <a:pt x="5649" y="7190"/>
                </a:lnTo>
                <a:lnTo>
                  <a:pt x="6016" y="6786"/>
                </a:lnTo>
                <a:lnTo>
                  <a:pt x="6016" y="6750"/>
                </a:lnTo>
                <a:lnTo>
                  <a:pt x="6016" y="6713"/>
                </a:lnTo>
                <a:lnTo>
                  <a:pt x="5943" y="6713"/>
                </a:lnTo>
                <a:lnTo>
                  <a:pt x="5539" y="7043"/>
                </a:lnTo>
                <a:lnTo>
                  <a:pt x="5173" y="7410"/>
                </a:lnTo>
                <a:lnTo>
                  <a:pt x="4842" y="7777"/>
                </a:lnTo>
                <a:lnTo>
                  <a:pt x="4512" y="8180"/>
                </a:lnTo>
                <a:lnTo>
                  <a:pt x="4476" y="7923"/>
                </a:lnTo>
                <a:lnTo>
                  <a:pt x="4439" y="7667"/>
                </a:lnTo>
                <a:lnTo>
                  <a:pt x="4659" y="7336"/>
                </a:lnTo>
                <a:lnTo>
                  <a:pt x="4879" y="7080"/>
                </a:lnTo>
                <a:lnTo>
                  <a:pt x="5686" y="6016"/>
                </a:lnTo>
                <a:lnTo>
                  <a:pt x="5723" y="5943"/>
                </a:lnTo>
                <a:lnTo>
                  <a:pt x="5686" y="5906"/>
                </a:lnTo>
                <a:lnTo>
                  <a:pt x="5576" y="5906"/>
                </a:lnTo>
                <a:lnTo>
                  <a:pt x="5283" y="6199"/>
                </a:lnTo>
                <a:lnTo>
                  <a:pt x="4953" y="6529"/>
                </a:lnTo>
                <a:lnTo>
                  <a:pt x="4402" y="7153"/>
                </a:lnTo>
                <a:lnTo>
                  <a:pt x="4402" y="6529"/>
                </a:lnTo>
                <a:lnTo>
                  <a:pt x="4622" y="6199"/>
                </a:lnTo>
                <a:lnTo>
                  <a:pt x="4953" y="5759"/>
                </a:lnTo>
                <a:lnTo>
                  <a:pt x="5136" y="5502"/>
                </a:lnTo>
                <a:lnTo>
                  <a:pt x="5246" y="5392"/>
                </a:lnTo>
                <a:lnTo>
                  <a:pt x="5393" y="5319"/>
                </a:lnTo>
                <a:lnTo>
                  <a:pt x="5429" y="5319"/>
                </a:lnTo>
                <a:lnTo>
                  <a:pt x="5429" y="5282"/>
                </a:lnTo>
                <a:lnTo>
                  <a:pt x="5393" y="5246"/>
                </a:lnTo>
                <a:lnTo>
                  <a:pt x="5393" y="5209"/>
                </a:lnTo>
                <a:lnTo>
                  <a:pt x="5173" y="5209"/>
                </a:lnTo>
                <a:lnTo>
                  <a:pt x="5063" y="5282"/>
                </a:lnTo>
                <a:lnTo>
                  <a:pt x="4953" y="5356"/>
                </a:lnTo>
                <a:lnTo>
                  <a:pt x="4769" y="5539"/>
                </a:lnTo>
                <a:lnTo>
                  <a:pt x="4622" y="5722"/>
                </a:lnTo>
                <a:lnTo>
                  <a:pt x="4476" y="5869"/>
                </a:lnTo>
                <a:lnTo>
                  <a:pt x="4586" y="5466"/>
                </a:lnTo>
                <a:lnTo>
                  <a:pt x="4732" y="5062"/>
                </a:lnTo>
                <a:lnTo>
                  <a:pt x="4879" y="4842"/>
                </a:lnTo>
                <a:lnTo>
                  <a:pt x="5026" y="4622"/>
                </a:lnTo>
                <a:lnTo>
                  <a:pt x="5209" y="4402"/>
                </a:lnTo>
                <a:lnTo>
                  <a:pt x="5393" y="4219"/>
                </a:lnTo>
                <a:lnTo>
                  <a:pt x="5796" y="3852"/>
                </a:lnTo>
                <a:lnTo>
                  <a:pt x="6236" y="3522"/>
                </a:lnTo>
                <a:lnTo>
                  <a:pt x="6677" y="3228"/>
                </a:lnTo>
                <a:lnTo>
                  <a:pt x="7117" y="2935"/>
                </a:lnTo>
                <a:lnTo>
                  <a:pt x="7594" y="2715"/>
                </a:lnTo>
                <a:lnTo>
                  <a:pt x="8070" y="2494"/>
                </a:lnTo>
                <a:lnTo>
                  <a:pt x="8474" y="2348"/>
                </a:lnTo>
                <a:lnTo>
                  <a:pt x="8841" y="2238"/>
                </a:lnTo>
                <a:lnTo>
                  <a:pt x="9244" y="2164"/>
                </a:lnTo>
                <a:lnTo>
                  <a:pt x="9648" y="2128"/>
                </a:lnTo>
                <a:close/>
                <a:moveTo>
                  <a:pt x="13316" y="4219"/>
                </a:moveTo>
                <a:lnTo>
                  <a:pt x="13426" y="4365"/>
                </a:lnTo>
                <a:lnTo>
                  <a:pt x="12582" y="5026"/>
                </a:lnTo>
                <a:lnTo>
                  <a:pt x="11702" y="5649"/>
                </a:lnTo>
                <a:lnTo>
                  <a:pt x="10785" y="6273"/>
                </a:lnTo>
                <a:lnTo>
                  <a:pt x="9868" y="6860"/>
                </a:lnTo>
                <a:lnTo>
                  <a:pt x="8877" y="7446"/>
                </a:lnTo>
                <a:lnTo>
                  <a:pt x="7887" y="8033"/>
                </a:lnTo>
                <a:lnTo>
                  <a:pt x="6860" y="8584"/>
                </a:lnTo>
                <a:lnTo>
                  <a:pt x="5796" y="9097"/>
                </a:lnTo>
                <a:lnTo>
                  <a:pt x="4989" y="9464"/>
                </a:lnTo>
                <a:lnTo>
                  <a:pt x="4916" y="9317"/>
                </a:lnTo>
                <a:lnTo>
                  <a:pt x="4953" y="9207"/>
                </a:lnTo>
                <a:lnTo>
                  <a:pt x="6053" y="8584"/>
                </a:lnTo>
                <a:lnTo>
                  <a:pt x="10198" y="6089"/>
                </a:lnTo>
                <a:lnTo>
                  <a:pt x="11775" y="5136"/>
                </a:lnTo>
                <a:lnTo>
                  <a:pt x="13316" y="4219"/>
                </a:lnTo>
                <a:close/>
                <a:moveTo>
                  <a:pt x="3962" y="7960"/>
                </a:moveTo>
                <a:lnTo>
                  <a:pt x="3999" y="8070"/>
                </a:lnTo>
                <a:lnTo>
                  <a:pt x="3999" y="8107"/>
                </a:lnTo>
                <a:lnTo>
                  <a:pt x="4146" y="8694"/>
                </a:lnTo>
                <a:lnTo>
                  <a:pt x="3962" y="9024"/>
                </a:lnTo>
                <a:lnTo>
                  <a:pt x="3925" y="9097"/>
                </a:lnTo>
                <a:lnTo>
                  <a:pt x="3925" y="9134"/>
                </a:lnTo>
                <a:lnTo>
                  <a:pt x="3999" y="9244"/>
                </a:lnTo>
                <a:lnTo>
                  <a:pt x="3339" y="9501"/>
                </a:lnTo>
                <a:lnTo>
                  <a:pt x="3008" y="9611"/>
                </a:lnTo>
                <a:lnTo>
                  <a:pt x="2642" y="9684"/>
                </a:lnTo>
                <a:lnTo>
                  <a:pt x="2898" y="9171"/>
                </a:lnTo>
                <a:lnTo>
                  <a:pt x="3229" y="8694"/>
                </a:lnTo>
                <a:lnTo>
                  <a:pt x="3559" y="8327"/>
                </a:lnTo>
                <a:lnTo>
                  <a:pt x="3962" y="7960"/>
                </a:lnTo>
                <a:close/>
                <a:moveTo>
                  <a:pt x="13609" y="4732"/>
                </a:moveTo>
                <a:lnTo>
                  <a:pt x="13683" y="4915"/>
                </a:lnTo>
                <a:lnTo>
                  <a:pt x="12986" y="5502"/>
                </a:lnTo>
                <a:lnTo>
                  <a:pt x="12105" y="6199"/>
                </a:lnTo>
                <a:lnTo>
                  <a:pt x="11225" y="6823"/>
                </a:lnTo>
                <a:lnTo>
                  <a:pt x="10308" y="7446"/>
                </a:lnTo>
                <a:lnTo>
                  <a:pt x="9354" y="8033"/>
                </a:lnTo>
                <a:lnTo>
                  <a:pt x="8401" y="8584"/>
                </a:lnTo>
                <a:lnTo>
                  <a:pt x="7447" y="9097"/>
                </a:lnTo>
                <a:lnTo>
                  <a:pt x="6456" y="9574"/>
                </a:lnTo>
                <a:lnTo>
                  <a:pt x="5429" y="10014"/>
                </a:lnTo>
                <a:lnTo>
                  <a:pt x="5246" y="9794"/>
                </a:lnTo>
                <a:lnTo>
                  <a:pt x="5466" y="9684"/>
                </a:lnTo>
                <a:lnTo>
                  <a:pt x="6603" y="9134"/>
                </a:lnTo>
                <a:lnTo>
                  <a:pt x="7740" y="8547"/>
                </a:lnTo>
                <a:lnTo>
                  <a:pt x="8877" y="7923"/>
                </a:lnTo>
                <a:lnTo>
                  <a:pt x="9978" y="7263"/>
                </a:lnTo>
                <a:lnTo>
                  <a:pt x="10895" y="6676"/>
                </a:lnTo>
                <a:lnTo>
                  <a:pt x="11812" y="6053"/>
                </a:lnTo>
                <a:lnTo>
                  <a:pt x="12729" y="5392"/>
                </a:lnTo>
                <a:lnTo>
                  <a:pt x="13609" y="4732"/>
                </a:lnTo>
                <a:close/>
                <a:moveTo>
                  <a:pt x="11995" y="9721"/>
                </a:moveTo>
                <a:lnTo>
                  <a:pt x="12472" y="9831"/>
                </a:lnTo>
                <a:lnTo>
                  <a:pt x="12436" y="9867"/>
                </a:lnTo>
                <a:lnTo>
                  <a:pt x="12032" y="10271"/>
                </a:lnTo>
                <a:lnTo>
                  <a:pt x="12032" y="10198"/>
                </a:lnTo>
                <a:lnTo>
                  <a:pt x="11995" y="9721"/>
                </a:lnTo>
                <a:close/>
                <a:moveTo>
                  <a:pt x="2715" y="8804"/>
                </a:moveTo>
                <a:lnTo>
                  <a:pt x="2422" y="9317"/>
                </a:lnTo>
                <a:lnTo>
                  <a:pt x="2165" y="9867"/>
                </a:lnTo>
                <a:lnTo>
                  <a:pt x="2165" y="9941"/>
                </a:lnTo>
                <a:lnTo>
                  <a:pt x="2201" y="10051"/>
                </a:lnTo>
                <a:lnTo>
                  <a:pt x="2275" y="10088"/>
                </a:lnTo>
                <a:lnTo>
                  <a:pt x="2348" y="10124"/>
                </a:lnTo>
                <a:lnTo>
                  <a:pt x="2898" y="10014"/>
                </a:lnTo>
                <a:lnTo>
                  <a:pt x="3449" y="9867"/>
                </a:lnTo>
                <a:lnTo>
                  <a:pt x="3925" y="9684"/>
                </a:lnTo>
                <a:lnTo>
                  <a:pt x="4439" y="9464"/>
                </a:lnTo>
                <a:lnTo>
                  <a:pt x="4549" y="9684"/>
                </a:lnTo>
                <a:lnTo>
                  <a:pt x="3559" y="10124"/>
                </a:lnTo>
                <a:lnTo>
                  <a:pt x="3082" y="10308"/>
                </a:lnTo>
                <a:lnTo>
                  <a:pt x="2568" y="10528"/>
                </a:lnTo>
                <a:lnTo>
                  <a:pt x="2275" y="10638"/>
                </a:lnTo>
                <a:lnTo>
                  <a:pt x="2018" y="10674"/>
                </a:lnTo>
                <a:lnTo>
                  <a:pt x="1761" y="10711"/>
                </a:lnTo>
                <a:lnTo>
                  <a:pt x="1468" y="10711"/>
                </a:lnTo>
                <a:lnTo>
                  <a:pt x="2091" y="9794"/>
                </a:lnTo>
                <a:lnTo>
                  <a:pt x="2348" y="9317"/>
                </a:lnTo>
                <a:lnTo>
                  <a:pt x="2642" y="8877"/>
                </a:lnTo>
                <a:lnTo>
                  <a:pt x="2715" y="8804"/>
                </a:lnTo>
                <a:close/>
                <a:moveTo>
                  <a:pt x="13829" y="5429"/>
                </a:moveTo>
                <a:lnTo>
                  <a:pt x="13940" y="5943"/>
                </a:lnTo>
                <a:lnTo>
                  <a:pt x="13940" y="6456"/>
                </a:lnTo>
                <a:lnTo>
                  <a:pt x="13940" y="6896"/>
                </a:lnTo>
                <a:lnTo>
                  <a:pt x="13866" y="7336"/>
                </a:lnTo>
                <a:lnTo>
                  <a:pt x="13756" y="7740"/>
                </a:lnTo>
                <a:lnTo>
                  <a:pt x="13609" y="8143"/>
                </a:lnTo>
                <a:lnTo>
                  <a:pt x="13426" y="8547"/>
                </a:lnTo>
                <a:lnTo>
                  <a:pt x="13206" y="8914"/>
                </a:lnTo>
                <a:lnTo>
                  <a:pt x="12949" y="9281"/>
                </a:lnTo>
                <a:lnTo>
                  <a:pt x="12656" y="9647"/>
                </a:lnTo>
                <a:lnTo>
                  <a:pt x="12289" y="9611"/>
                </a:lnTo>
                <a:lnTo>
                  <a:pt x="11922" y="9537"/>
                </a:lnTo>
                <a:lnTo>
                  <a:pt x="11849" y="9574"/>
                </a:lnTo>
                <a:lnTo>
                  <a:pt x="11812" y="9574"/>
                </a:lnTo>
                <a:lnTo>
                  <a:pt x="11775" y="9647"/>
                </a:lnTo>
                <a:lnTo>
                  <a:pt x="11702" y="10418"/>
                </a:lnTo>
                <a:lnTo>
                  <a:pt x="11702" y="10491"/>
                </a:lnTo>
                <a:lnTo>
                  <a:pt x="11409" y="10711"/>
                </a:lnTo>
                <a:lnTo>
                  <a:pt x="11188" y="10821"/>
                </a:lnTo>
                <a:lnTo>
                  <a:pt x="11152" y="10858"/>
                </a:lnTo>
                <a:lnTo>
                  <a:pt x="11042" y="10931"/>
                </a:lnTo>
                <a:lnTo>
                  <a:pt x="11042" y="10564"/>
                </a:lnTo>
                <a:lnTo>
                  <a:pt x="11115" y="10198"/>
                </a:lnTo>
                <a:lnTo>
                  <a:pt x="11188" y="9867"/>
                </a:lnTo>
                <a:lnTo>
                  <a:pt x="11298" y="9501"/>
                </a:lnTo>
                <a:lnTo>
                  <a:pt x="11298" y="9464"/>
                </a:lnTo>
                <a:lnTo>
                  <a:pt x="11262" y="9427"/>
                </a:lnTo>
                <a:lnTo>
                  <a:pt x="11225" y="9427"/>
                </a:lnTo>
                <a:lnTo>
                  <a:pt x="11188" y="9464"/>
                </a:lnTo>
                <a:lnTo>
                  <a:pt x="11078" y="9647"/>
                </a:lnTo>
                <a:lnTo>
                  <a:pt x="10968" y="9831"/>
                </a:lnTo>
                <a:lnTo>
                  <a:pt x="10785" y="10234"/>
                </a:lnTo>
                <a:lnTo>
                  <a:pt x="10712" y="10638"/>
                </a:lnTo>
                <a:lnTo>
                  <a:pt x="10712" y="11078"/>
                </a:lnTo>
                <a:lnTo>
                  <a:pt x="10271" y="11261"/>
                </a:lnTo>
                <a:lnTo>
                  <a:pt x="9831" y="11371"/>
                </a:lnTo>
                <a:lnTo>
                  <a:pt x="9868" y="11005"/>
                </a:lnTo>
                <a:lnTo>
                  <a:pt x="9978" y="10638"/>
                </a:lnTo>
                <a:lnTo>
                  <a:pt x="10051" y="10344"/>
                </a:lnTo>
                <a:lnTo>
                  <a:pt x="10161" y="10088"/>
                </a:lnTo>
                <a:lnTo>
                  <a:pt x="10418" y="9574"/>
                </a:lnTo>
                <a:lnTo>
                  <a:pt x="10418" y="9537"/>
                </a:lnTo>
                <a:lnTo>
                  <a:pt x="10381" y="9501"/>
                </a:lnTo>
                <a:lnTo>
                  <a:pt x="10345" y="9501"/>
                </a:lnTo>
                <a:lnTo>
                  <a:pt x="10345" y="9537"/>
                </a:lnTo>
                <a:lnTo>
                  <a:pt x="10015" y="9941"/>
                </a:lnTo>
                <a:lnTo>
                  <a:pt x="9758" y="10418"/>
                </a:lnTo>
                <a:lnTo>
                  <a:pt x="9538" y="10895"/>
                </a:lnTo>
                <a:lnTo>
                  <a:pt x="9501" y="11151"/>
                </a:lnTo>
                <a:lnTo>
                  <a:pt x="9428" y="11408"/>
                </a:lnTo>
                <a:lnTo>
                  <a:pt x="8951" y="11408"/>
                </a:lnTo>
                <a:lnTo>
                  <a:pt x="8951" y="11261"/>
                </a:lnTo>
                <a:lnTo>
                  <a:pt x="8914" y="11225"/>
                </a:lnTo>
                <a:lnTo>
                  <a:pt x="8877" y="11188"/>
                </a:lnTo>
                <a:lnTo>
                  <a:pt x="8841" y="11188"/>
                </a:lnTo>
                <a:lnTo>
                  <a:pt x="8804" y="11225"/>
                </a:lnTo>
                <a:lnTo>
                  <a:pt x="8731" y="11298"/>
                </a:lnTo>
                <a:lnTo>
                  <a:pt x="9171" y="10454"/>
                </a:lnTo>
                <a:lnTo>
                  <a:pt x="9391" y="10051"/>
                </a:lnTo>
                <a:lnTo>
                  <a:pt x="9684" y="9647"/>
                </a:lnTo>
                <a:lnTo>
                  <a:pt x="9684" y="9611"/>
                </a:lnTo>
                <a:lnTo>
                  <a:pt x="9648" y="9611"/>
                </a:lnTo>
                <a:lnTo>
                  <a:pt x="9648" y="9574"/>
                </a:lnTo>
                <a:lnTo>
                  <a:pt x="9611" y="9611"/>
                </a:lnTo>
                <a:lnTo>
                  <a:pt x="9244" y="10014"/>
                </a:lnTo>
                <a:lnTo>
                  <a:pt x="8914" y="10418"/>
                </a:lnTo>
                <a:lnTo>
                  <a:pt x="8621" y="10858"/>
                </a:lnTo>
                <a:lnTo>
                  <a:pt x="8327" y="11335"/>
                </a:lnTo>
                <a:lnTo>
                  <a:pt x="7960" y="11225"/>
                </a:lnTo>
                <a:lnTo>
                  <a:pt x="7997" y="11188"/>
                </a:lnTo>
                <a:lnTo>
                  <a:pt x="7997" y="11151"/>
                </a:lnTo>
                <a:lnTo>
                  <a:pt x="7960" y="11115"/>
                </a:lnTo>
                <a:lnTo>
                  <a:pt x="7960" y="11078"/>
                </a:lnTo>
                <a:lnTo>
                  <a:pt x="7924" y="10968"/>
                </a:lnTo>
                <a:lnTo>
                  <a:pt x="7960" y="10858"/>
                </a:lnTo>
                <a:lnTo>
                  <a:pt x="8034" y="10601"/>
                </a:lnTo>
                <a:lnTo>
                  <a:pt x="8181" y="10308"/>
                </a:lnTo>
                <a:lnTo>
                  <a:pt x="8474" y="9831"/>
                </a:lnTo>
                <a:lnTo>
                  <a:pt x="8767" y="9427"/>
                </a:lnTo>
                <a:lnTo>
                  <a:pt x="8804" y="9391"/>
                </a:lnTo>
                <a:lnTo>
                  <a:pt x="8767" y="9317"/>
                </a:lnTo>
                <a:lnTo>
                  <a:pt x="8694" y="9317"/>
                </a:lnTo>
                <a:lnTo>
                  <a:pt x="8364" y="9537"/>
                </a:lnTo>
                <a:lnTo>
                  <a:pt x="8107" y="9831"/>
                </a:lnTo>
                <a:lnTo>
                  <a:pt x="7887" y="10124"/>
                </a:lnTo>
                <a:lnTo>
                  <a:pt x="7704" y="10454"/>
                </a:lnTo>
                <a:lnTo>
                  <a:pt x="7594" y="10784"/>
                </a:lnTo>
                <a:lnTo>
                  <a:pt x="7557" y="10968"/>
                </a:lnTo>
                <a:lnTo>
                  <a:pt x="7594" y="11115"/>
                </a:lnTo>
                <a:lnTo>
                  <a:pt x="7153" y="10968"/>
                </a:lnTo>
                <a:lnTo>
                  <a:pt x="6713" y="10784"/>
                </a:lnTo>
                <a:lnTo>
                  <a:pt x="6933" y="10564"/>
                </a:lnTo>
                <a:lnTo>
                  <a:pt x="7080" y="10344"/>
                </a:lnTo>
                <a:lnTo>
                  <a:pt x="7153" y="10234"/>
                </a:lnTo>
                <a:lnTo>
                  <a:pt x="7190" y="10124"/>
                </a:lnTo>
                <a:lnTo>
                  <a:pt x="7190" y="10088"/>
                </a:lnTo>
                <a:lnTo>
                  <a:pt x="7153" y="10088"/>
                </a:lnTo>
                <a:lnTo>
                  <a:pt x="7080" y="10124"/>
                </a:lnTo>
                <a:lnTo>
                  <a:pt x="7007" y="10161"/>
                </a:lnTo>
                <a:lnTo>
                  <a:pt x="6823" y="10308"/>
                </a:lnTo>
                <a:lnTo>
                  <a:pt x="6493" y="10564"/>
                </a:lnTo>
                <a:lnTo>
                  <a:pt x="6420" y="10638"/>
                </a:lnTo>
                <a:lnTo>
                  <a:pt x="5906" y="10344"/>
                </a:lnTo>
                <a:lnTo>
                  <a:pt x="6897" y="9904"/>
                </a:lnTo>
                <a:lnTo>
                  <a:pt x="7887" y="9391"/>
                </a:lnTo>
                <a:lnTo>
                  <a:pt x="8877" y="8877"/>
                </a:lnTo>
                <a:lnTo>
                  <a:pt x="9795" y="8327"/>
                </a:lnTo>
                <a:lnTo>
                  <a:pt x="10748" y="7740"/>
                </a:lnTo>
                <a:lnTo>
                  <a:pt x="11665" y="7116"/>
                </a:lnTo>
                <a:lnTo>
                  <a:pt x="12546" y="6456"/>
                </a:lnTo>
                <a:lnTo>
                  <a:pt x="13426" y="5796"/>
                </a:lnTo>
                <a:lnTo>
                  <a:pt x="13829" y="5429"/>
                </a:lnTo>
                <a:close/>
                <a:moveTo>
                  <a:pt x="1651" y="9757"/>
                </a:moveTo>
                <a:lnTo>
                  <a:pt x="1028" y="10711"/>
                </a:lnTo>
                <a:lnTo>
                  <a:pt x="991" y="10784"/>
                </a:lnTo>
                <a:lnTo>
                  <a:pt x="1028" y="10858"/>
                </a:lnTo>
                <a:lnTo>
                  <a:pt x="1028" y="10931"/>
                </a:lnTo>
                <a:lnTo>
                  <a:pt x="1101" y="10968"/>
                </a:lnTo>
                <a:lnTo>
                  <a:pt x="1358" y="11041"/>
                </a:lnTo>
                <a:lnTo>
                  <a:pt x="1651" y="11078"/>
                </a:lnTo>
                <a:lnTo>
                  <a:pt x="1908" y="11078"/>
                </a:lnTo>
                <a:lnTo>
                  <a:pt x="2165" y="11041"/>
                </a:lnTo>
                <a:lnTo>
                  <a:pt x="2715" y="10858"/>
                </a:lnTo>
                <a:lnTo>
                  <a:pt x="3229" y="10638"/>
                </a:lnTo>
                <a:lnTo>
                  <a:pt x="4769" y="10014"/>
                </a:lnTo>
                <a:lnTo>
                  <a:pt x="4953" y="10198"/>
                </a:lnTo>
                <a:lnTo>
                  <a:pt x="4072" y="10564"/>
                </a:lnTo>
                <a:lnTo>
                  <a:pt x="3192" y="10895"/>
                </a:lnTo>
                <a:lnTo>
                  <a:pt x="2238" y="11188"/>
                </a:lnTo>
                <a:lnTo>
                  <a:pt x="1248" y="11445"/>
                </a:lnTo>
                <a:lnTo>
                  <a:pt x="1101" y="11518"/>
                </a:lnTo>
                <a:lnTo>
                  <a:pt x="844" y="11555"/>
                </a:lnTo>
                <a:lnTo>
                  <a:pt x="624" y="11555"/>
                </a:lnTo>
                <a:lnTo>
                  <a:pt x="551" y="11518"/>
                </a:lnTo>
                <a:lnTo>
                  <a:pt x="477" y="11481"/>
                </a:lnTo>
                <a:lnTo>
                  <a:pt x="477" y="11408"/>
                </a:lnTo>
                <a:lnTo>
                  <a:pt x="514" y="11298"/>
                </a:lnTo>
                <a:lnTo>
                  <a:pt x="661" y="11005"/>
                </a:lnTo>
                <a:lnTo>
                  <a:pt x="991" y="10601"/>
                </a:lnTo>
                <a:lnTo>
                  <a:pt x="1321" y="10161"/>
                </a:lnTo>
                <a:lnTo>
                  <a:pt x="1651" y="9757"/>
                </a:lnTo>
                <a:close/>
                <a:moveTo>
                  <a:pt x="16324" y="0"/>
                </a:moveTo>
                <a:lnTo>
                  <a:pt x="16140" y="37"/>
                </a:lnTo>
                <a:lnTo>
                  <a:pt x="15774" y="147"/>
                </a:lnTo>
                <a:lnTo>
                  <a:pt x="15480" y="330"/>
                </a:lnTo>
                <a:lnTo>
                  <a:pt x="14636" y="807"/>
                </a:lnTo>
                <a:lnTo>
                  <a:pt x="13866" y="1357"/>
                </a:lnTo>
                <a:lnTo>
                  <a:pt x="13059" y="1908"/>
                </a:lnTo>
                <a:lnTo>
                  <a:pt x="12289" y="2458"/>
                </a:lnTo>
                <a:lnTo>
                  <a:pt x="12032" y="2311"/>
                </a:lnTo>
                <a:lnTo>
                  <a:pt x="11812" y="2238"/>
                </a:lnTo>
                <a:lnTo>
                  <a:pt x="11629" y="2238"/>
                </a:lnTo>
                <a:lnTo>
                  <a:pt x="11372" y="2091"/>
                </a:lnTo>
                <a:lnTo>
                  <a:pt x="11115" y="1981"/>
                </a:lnTo>
                <a:lnTo>
                  <a:pt x="10858" y="1908"/>
                </a:lnTo>
                <a:lnTo>
                  <a:pt x="10565" y="1834"/>
                </a:lnTo>
                <a:lnTo>
                  <a:pt x="10015" y="1761"/>
                </a:lnTo>
                <a:lnTo>
                  <a:pt x="9464" y="1761"/>
                </a:lnTo>
                <a:lnTo>
                  <a:pt x="8914" y="1834"/>
                </a:lnTo>
                <a:lnTo>
                  <a:pt x="8364" y="1981"/>
                </a:lnTo>
                <a:lnTo>
                  <a:pt x="7814" y="2164"/>
                </a:lnTo>
                <a:lnTo>
                  <a:pt x="7300" y="2384"/>
                </a:lnTo>
                <a:lnTo>
                  <a:pt x="6677" y="2715"/>
                </a:lnTo>
                <a:lnTo>
                  <a:pt x="6090" y="3081"/>
                </a:lnTo>
                <a:lnTo>
                  <a:pt x="5503" y="3522"/>
                </a:lnTo>
                <a:lnTo>
                  <a:pt x="4989" y="3962"/>
                </a:lnTo>
                <a:lnTo>
                  <a:pt x="4769" y="4219"/>
                </a:lnTo>
                <a:lnTo>
                  <a:pt x="4549" y="4475"/>
                </a:lnTo>
                <a:lnTo>
                  <a:pt x="4402" y="4769"/>
                </a:lnTo>
                <a:lnTo>
                  <a:pt x="4256" y="5062"/>
                </a:lnTo>
                <a:lnTo>
                  <a:pt x="4146" y="5356"/>
                </a:lnTo>
                <a:lnTo>
                  <a:pt x="4035" y="5686"/>
                </a:lnTo>
                <a:lnTo>
                  <a:pt x="3999" y="6016"/>
                </a:lnTo>
                <a:lnTo>
                  <a:pt x="3925" y="6346"/>
                </a:lnTo>
                <a:lnTo>
                  <a:pt x="3889" y="6970"/>
                </a:lnTo>
                <a:lnTo>
                  <a:pt x="3925" y="7630"/>
                </a:lnTo>
                <a:lnTo>
                  <a:pt x="3339" y="7960"/>
                </a:lnTo>
                <a:lnTo>
                  <a:pt x="2752" y="8290"/>
                </a:lnTo>
                <a:lnTo>
                  <a:pt x="2238" y="8657"/>
                </a:lnTo>
                <a:lnTo>
                  <a:pt x="1725" y="9097"/>
                </a:lnTo>
                <a:lnTo>
                  <a:pt x="1248" y="9574"/>
                </a:lnTo>
                <a:lnTo>
                  <a:pt x="808" y="10051"/>
                </a:lnTo>
                <a:lnTo>
                  <a:pt x="404" y="10601"/>
                </a:lnTo>
                <a:lnTo>
                  <a:pt x="221" y="10858"/>
                </a:lnTo>
                <a:lnTo>
                  <a:pt x="74" y="11151"/>
                </a:lnTo>
                <a:lnTo>
                  <a:pt x="1" y="11371"/>
                </a:lnTo>
                <a:lnTo>
                  <a:pt x="37" y="11555"/>
                </a:lnTo>
                <a:lnTo>
                  <a:pt x="111" y="11738"/>
                </a:lnTo>
                <a:lnTo>
                  <a:pt x="184" y="11812"/>
                </a:lnTo>
                <a:lnTo>
                  <a:pt x="257" y="11885"/>
                </a:lnTo>
                <a:lnTo>
                  <a:pt x="477" y="11958"/>
                </a:lnTo>
                <a:lnTo>
                  <a:pt x="697" y="11995"/>
                </a:lnTo>
                <a:lnTo>
                  <a:pt x="918" y="11995"/>
                </a:lnTo>
                <a:lnTo>
                  <a:pt x="1174" y="11958"/>
                </a:lnTo>
                <a:lnTo>
                  <a:pt x="1835" y="11812"/>
                </a:lnTo>
                <a:lnTo>
                  <a:pt x="2495" y="11591"/>
                </a:lnTo>
                <a:lnTo>
                  <a:pt x="3815" y="11151"/>
                </a:lnTo>
                <a:lnTo>
                  <a:pt x="4586" y="10858"/>
                </a:lnTo>
                <a:lnTo>
                  <a:pt x="5356" y="10564"/>
                </a:lnTo>
                <a:lnTo>
                  <a:pt x="5760" y="10858"/>
                </a:lnTo>
                <a:lnTo>
                  <a:pt x="6200" y="11078"/>
                </a:lnTo>
                <a:lnTo>
                  <a:pt x="6236" y="11261"/>
                </a:lnTo>
                <a:lnTo>
                  <a:pt x="6273" y="11335"/>
                </a:lnTo>
                <a:lnTo>
                  <a:pt x="6346" y="11371"/>
                </a:lnTo>
                <a:lnTo>
                  <a:pt x="6493" y="11371"/>
                </a:lnTo>
                <a:lnTo>
                  <a:pt x="6603" y="11261"/>
                </a:lnTo>
                <a:lnTo>
                  <a:pt x="7410" y="11591"/>
                </a:lnTo>
                <a:lnTo>
                  <a:pt x="7814" y="11702"/>
                </a:lnTo>
                <a:lnTo>
                  <a:pt x="8217" y="11812"/>
                </a:lnTo>
                <a:lnTo>
                  <a:pt x="8291" y="11848"/>
                </a:lnTo>
                <a:lnTo>
                  <a:pt x="8364" y="11885"/>
                </a:lnTo>
                <a:lnTo>
                  <a:pt x="8474" y="11848"/>
                </a:lnTo>
                <a:lnTo>
                  <a:pt x="8547" y="11885"/>
                </a:lnTo>
                <a:lnTo>
                  <a:pt x="8877" y="11922"/>
                </a:lnTo>
                <a:lnTo>
                  <a:pt x="9574" y="11922"/>
                </a:lnTo>
                <a:lnTo>
                  <a:pt x="9905" y="11885"/>
                </a:lnTo>
                <a:lnTo>
                  <a:pt x="10235" y="11812"/>
                </a:lnTo>
                <a:lnTo>
                  <a:pt x="10565" y="11702"/>
                </a:lnTo>
                <a:lnTo>
                  <a:pt x="10895" y="11555"/>
                </a:lnTo>
                <a:lnTo>
                  <a:pt x="11225" y="11408"/>
                </a:lnTo>
                <a:lnTo>
                  <a:pt x="11555" y="11225"/>
                </a:lnTo>
                <a:lnTo>
                  <a:pt x="11885" y="11041"/>
                </a:lnTo>
                <a:lnTo>
                  <a:pt x="12179" y="10784"/>
                </a:lnTo>
                <a:lnTo>
                  <a:pt x="12472" y="10564"/>
                </a:lnTo>
                <a:lnTo>
                  <a:pt x="12766" y="10308"/>
                </a:lnTo>
                <a:lnTo>
                  <a:pt x="13022" y="10014"/>
                </a:lnTo>
                <a:lnTo>
                  <a:pt x="13279" y="9721"/>
                </a:lnTo>
                <a:lnTo>
                  <a:pt x="13499" y="9391"/>
                </a:lnTo>
                <a:lnTo>
                  <a:pt x="13719" y="9097"/>
                </a:lnTo>
                <a:lnTo>
                  <a:pt x="13903" y="8730"/>
                </a:lnTo>
                <a:lnTo>
                  <a:pt x="14050" y="8400"/>
                </a:lnTo>
                <a:lnTo>
                  <a:pt x="14196" y="8033"/>
                </a:lnTo>
                <a:lnTo>
                  <a:pt x="14306" y="7667"/>
                </a:lnTo>
                <a:lnTo>
                  <a:pt x="14380" y="7300"/>
                </a:lnTo>
                <a:lnTo>
                  <a:pt x="14453" y="6933"/>
                </a:lnTo>
                <a:lnTo>
                  <a:pt x="14490" y="6529"/>
                </a:lnTo>
                <a:lnTo>
                  <a:pt x="14490" y="6163"/>
                </a:lnTo>
                <a:lnTo>
                  <a:pt x="14453" y="5796"/>
                </a:lnTo>
                <a:lnTo>
                  <a:pt x="14380" y="5429"/>
                </a:lnTo>
                <a:lnTo>
                  <a:pt x="14270" y="5062"/>
                </a:lnTo>
                <a:lnTo>
                  <a:pt x="15113" y="4329"/>
                </a:lnTo>
                <a:lnTo>
                  <a:pt x="15920" y="3558"/>
                </a:lnTo>
                <a:lnTo>
                  <a:pt x="16434" y="3045"/>
                </a:lnTo>
                <a:lnTo>
                  <a:pt x="16691" y="2751"/>
                </a:lnTo>
                <a:lnTo>
                  <a:pt x="16947" y="2458"/>
                </a:lnTo>
                <a:lnTo>
                  <a:pt x="17168" y="2128"/>
                </a:lnTo>
                <a:lnTo>
                  <a:pt x="17351" y="1798"/>
                </a:lnTo>
                <a:lnTo>
                  <a:pt x="17461" y="1431"/>
                </a:lnTo>
                <a:lnTo>
                  <a:pt x="17461" y="1247"/>
                </a:lnTo>
                <a:lnTo>
                  <a:pt x="17461" y="1064"/>
                </a:lnTo>
                <a:lnTo>
                  <a:pt x="17388" y="770"/>
                </a:lnTo>
                <a:lnTo>
                  <a:pt x="17278" y="514"/>
                </a:lnTo>
                <a:lnTo>
                  <a:pt x="17094" y="257"/>
                </a:lnTo>
                <a:lnTo>
                  <a:pt x="16837" y="74"/>
                </a:lnTo>
                <a:lnTo>
                  <a:pt x="16691" y="37"/>
                </a:lnTo>
                <a:lnTo>
                  <a:pt x="16507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334" name="Google Shape;334;p18"/>
          <p:cNvSpPr/>
          <p:nvPr/>
        </p:nvSpPr>
        <p:spPr>
          <a:xfrm>
            <a:off x="8360955" y="4506916"/>
            <a:ext cx="372518" cy="384998"/>
          </a:xfrm>
          <a:custGeom>
            <a:avLst/>
            <a:gdLst/>
            <a:ahLst/>
            <a:cxnLst/>
            <a:rect l="l" t="t" r="r" b="b"/>
            <a:pathLst>
              <a:path w="13133" h="13573" extrusionOk="0">
                <a:moveTo>
                  <a:pt x="2714" y="1798"/>
                </a:moveTo>
                <a:lnTo>
                  <a:pt x="2971" y="1908"/>
                </a:lnTo>
                <a:lnTo>
                  <a:pt x="3118" y="2018"/>
                </a:lnTo>
                <a:lnTo>
                  <a:pt x="3265" y="2128"/>
                </a:lnTo>
                <a:lnTo>
                  <a:pt x="3411" y="2311"/>
                </a:lnTo>
                <a:lnTo>
                  <a:pt x="3485" y="2458"/>
                </a:lnTo>
                <a:lnTo>
                  <a:pt x="3375" y="2458"/>
                </a:lnTo>
                <a:lnTo>
                  <a:pt x="3301" y="2495"/>
                </a:lnTo>
                <a:lnTo>
                  <a:pt x="3265" y="2568"/>
                </a:lnTo>
                <a:lnTo>
                  <a:pt x="3228" y="2605"/>
                </a:lnTo>
                <a:lnTo>
                  <a:pt x="3155" y="2568"/>
                </a:lnTo>
                <a:lnTo>
                  <a:pt x="3008" y="2348"/>
                </a:lnTo>
                <a:lnTo>
                  <a:pt x="2825" y="1981"/>
                </a:lnTo>
                <a:lnTo>
                  <a:pt x="2714" y="1798"/>
                </a:lnTo>
                <a:close/>
                <a:moveTo>
                  <a:pt x="1908" y="2825"/>
                </a:moveTo>
                <a:lnTo>
                  <a:pt x="1797" y="2861"/>
                </a:lnTo>
                <a:lnTo>
                  <a:pt x="1761" y="2898"/>
                </a:lnTo>
                <a:lnTo>
                  <a:pt x="1687" y="2971"/>
                </a:lnTo>
                <a:lnTo>
                  <a:pt x="1687" y="3045"/>
                </a:lnTo>
                <a:lnTo>
                  <a:pt x="1687" y="3118"/>
                </a:lnTo>
                <a:lnTo>
                  <a:pt x="1724" y="3191"/>
                </a:lnTo>
                <a:lnTo>
                  <a:pt x="1797" y="3228"/>
                </a:lnTo>
                <a:lnTo>
                  <a:pt x="1944" y="3301"/>
                </a:lnTo>
                <a:lnTo>
                  <a:pt x="2054" y="3412"/>
                </a:lnTo>
                <a:lnTo>
                  <a:pt x="2164" y="3522"/>
                </a:lnTo>
                <a:lnTo>
                  <a:pt x="2201" y="3595"/>
                </a:lnTo>
                <a:lnTo>
                  <a:pt x="2274" y="3632"/>
                </a:lnTo>
                <a:lnTo>
                  <a:pt x="2384" y="3632"/>
                </a:lnTo>
                <a:lnTo>
                  <a:pt x="2458" y="3558"/>
                </a:lnTo>
                <a:lnTo>
                  <a:pt x="2494" y="3448"/>
                </a:lnTo>
                <a:lnTo>
                  <a:pt x="2494" y="3338"/>
                </a:lnTo>
                <a:lnTo>
                  <a:pt x="2421" y="3228"/>
                </a:lnTo>
                <a:lnTo>
                  <a:pt x="2348" y="3155"/>
                </a:lnTo>
                <a:lnTo>
                  <a:pt x="2164" y="2971"/>
                </a:lnTo>
                <a:lnTo>
                  <a:pt x="1981" y="2861"/>
                </a:lnTo>
                <a:lnTo>
                  <a:pt x="1908" y="2825"/>
                </a:lnTo>
                <a:close/>
                <a:moveTo>
                  <a:pt x="1137" y="2311"/>
                </a:moveTo>
                <a:lnTo>
                  <a:pt x="1614" y="2458"/>
                </a:lnTo>
                <a:lnTo>
                  <a:pt x="2054" y="2678"/>
                </a:lnTo>
                <a:lnTo>
                  <a:pt x="2201" y="2751"/>
                </a:lnTo>
                <a:lnTo>
                  <a:pt x="2348" y="2898"/>
                </a:lnTo>
                <a:lnTo>
                  <a:pt x="2458" y="3008"/>
                </a:lnTo>
                <a:lnTo>
                  <a:pt x="2531" y="3191"/>
                </a:lnTo>
                <a:lnTo>
                  <a:pt x="2568" y="3265"/>
                </a:lnTo>
                <a:lnTo>
                  <a:pt x="2568" y="3338"/>
                </a:lnTo>
                <a:lnTo>
                  <a:pt x="2531" y="3485"/>
                </a:lnTo>
                <a:lnTo>
                  <a:pt x="2384" y="3742"/>
                </a:lnTo>
                <a:lnTo>
                  <a:pt x="2274" y="3852"/>
                </a:lnTo>
                <a:lnTo>
                  <a:pt x="2164" y="3962"/>
                </a:lnTo>
                <a:lnTo>
                  <a:pt x="1834" y="3632"/>
                </a:lnTo>
                <a:lnTo>
                  <a:pt x="1541" y="3228"/>
                </a:lnTo>
                <a:lnTo>
                  <a:pt x="1321" y="2788"/>
                </a:lnTo>
                <a:lnTo>
                  <a:pt x="1137" y="2311"/>
                </a:lnTo>
                <a:close/>
                <a:moveTo>
                  <a:pt x="8804" y="514"/>
                </a:moveTo>
                <a:lnTo>
                  <a:pt x="8694" y="2531"/>
                </a:lnTo>
                <a:lnTo>
                  <a:pt x="8657" y="3632"/>
                </a:lnTo>
                <a:lnTo>
                  <a:pt x="8657" y="4549"/>
                </a:lnTo>
                <a:lnTo>
                  <a:pt x="7556" y="3778"/>
                </a:lnTo>
                <a:lnTo>
                  <a:pt x="7043" y="3375"/>
                </a:lnTo>
                <a:lnTo>
                  <a:pt x="6529" y="2971"/>
                </a:lnTo>
                <a:lnTo>
                  <a:pt x="6639" y="2788"/>
                </a:lnTo>
                <a:lnTo>
                  <a:pt x="6713" y="2678"/>
                </a:lnTo>
                <a:lnTo>
                  <a:pt x="7556" y="1798"/>
                </a:lnTo>
                <a:lnTo>
                  <a:pt x="8290" y="991"/>
                </a:lnTo>
                <a:lnTo>
                  <a:pt x="8510" y="734"/>
                </a:lnTo>
                <a:lnTo>
                  <a:pt x="8657" y="624"/>
                </a:lnTo>
                <a:lnTo>
                  <a:pt x="8804" y="514"/>
                </a:lnTo>
                <a:close/>
                <a:moveTo>
                  <a:pt x="660" y="4145"/>
                </a:moveTo>
                <a:lnTo>
                  <a:pt x="880" y="4219"/>
                </a:lnTo>
                <a:lnTo>
                  <a:pt x="1064" y="4255"/>
                </a:lnTo>
                <a:lnTo>
                  <a:pt x="1247" y="4329"/>
                </a:lnTo>
                <a:lnTo>
                  <a:pt x="1357" y="4439"/>
                </a:lnTo>
                <a:lnTo>
                  <a:pt x="1431" y="4585"/>
                </a:lnTo>
                <a:lnTo>
                  <a:pt x="1467" y="4659"/>
                </a:lnTo>
                <a:lnTo>
                  <a:pt x="1467" y="4732"/>
                </a:lnTo>
                <a:lnTo>
                  <a:pt x="1467" y="4805"/>
                </a:lnTo>
                <a:lnTo>
                  <a:pt x="1394" y="4842"/>
                </a:lnTo>
                <a:lnTo>
                  <a:pt x="1284" y="4805"/>
                </a:lnTo>
                <a:lnTo>
                  <a:pt x="1211" y="4769"/>
                </a:lnTo>
                <a:lnTo>
                  <a:pt x="990" y="4585"/>
                </a:lnTo>
                <a:lnTo>
                  <a:pt x="844" y="4402"/>
                </a:lnTo>
                <a:lnTo>
                  <a:pt x="660" y="4145"/>
                </a:lnTo>
                <a:close/>
                <a:moveTo>
                  <a:pt x="3962" y="2935"/>
                </a:moveTo>
                <a:lnTo>
                  <a:pt x="4218" y="3155"/>
                </a:lnTo>
                <a:lnTo>
                  <a:pt x="4035" y="3338"/>
                </a:lnTo>
                <a:lnTo>
                  <a:pt x="2641" y="4659"/>
                </a:lnTo>
                <a:lnTo>
                  <a:pt x="2311" y="5026"/>
                </a:lnTo>
                <a:lnTo>
                  <a:pt x="2054" y="5392"/>
                </a:lnTo>
                <a:lnTo>
                  <a:pt x="1797" y="5172"/>
                </a:lnTo>
                <a:lnTo>
                  <a:pt x="2971" y="4072"/>
                </a:lnTo>
                <a:lnTo>
                  <a:pt x="3485" y="3522"/>
                </a:lnTo>
                <a:lnTo>
                  <a:pt x="3742" y="3265"/>
                </a:lnTo>
                <a:lnTo>
                  <a:pt x="3962" y="2935"/>
                </a:lnTo>
                <a:close/>
                <a:moveTo>
                  <a:pt x="4989" y="5209"/>
                </a:moveTo>
                <a:lnTo>
                  <a:pt x="5356" y="5686"/>
                </a:lnTo>
                <a:lnTo>
                  <a:pt x="5686" y="6199"/>
                </a:lnTo>
                <a:lnTo>
                  <a:pt x="6199" y="7080"/>
                </a:lnTo>
                <a:lnTo>
                  <a:pt x="6199" y="7080"/>
                </a:lnTo>
                <a:lnTo>
                  <a:pt x="5282" y="6640"/>
                </a:lnTo>
                <a:lnTo>
                  <a:pt x="4365" y="6199"/>
                </a:lnTo>
                <a:lnTo>
                  <a:pt x="4512" y="5943"/>
                </a:lnTo>
                <a:lnTo>
                  <a:pt x="4989" y="5209"/>
                </a:lnTo>
                <a:close/>
                <a:moveTo>
                  <a:pt x="4879" y="4695"/>
                </a:moveTo>
                <a:lnTo>
                  <a:pt x="4805" y="4805"/>
                </a:lnTo>
                <a:lnTo>
                  <a:pt x="4218" y="5649"/>
                </a:lnTo>
                <a:lnTo>
                  <a:pt x="3962" y="6053"/>
                </a:lnTo>
                <a:lnTo>
                  <a:pt x="3852" y="6053"/>
                </a:lnTo>
                <a:lnTo>
                  <a:pt x="3778" y="6126"/>
                </a:lnTo>
                <a:lnTo>
                  <a:pt x="3742" y="6199"/>
                </a:lnTo>
                <a:lnTo>
                  <a:pt x="3705" y="6273"/>
                </a:lnTo>
                <a:lnTo>
                  <a:pt x="3742" y="6346"/>
                </a:lnTo>
                <a:lnTo>
                  <a:pt x="3778" y="6493"/>
                </a:lnTo>
                <a:lnTo>
                  <a:pt x="3852" y="6529"/>
                </a:lnTo>
                <a:lnTo>
                  <a:pt x="3925" y="6566"/>
                </a:lnTo>
                <a:lnTo>
                  <a:pt x="3998" y="6566"/>
                </a:lnTo>
                <a:lnTo>
                  <a:pt x="5172" y="7080"/>
                </a:lnTo>
                <a:lnTo>
                  <a:pt x="5722" y="7336"/>
                </a:lnTo>
                <a:lnTo>
                  <a:pt x="6053" y="7447"/>
                </a:lnTo>
                <a:lnTo>
                  <a:pt x="6346" y="7483"/>
                </a:lnTo>
                <a:lnTo>
                  <a:pt x="6419" y="7483"/>
                </a:lnTo>
                <a:lnTo>
                  <a:pt x="6493" y="7447"/>
                </a:lnTo>
                <a:lnTo>
                  <a:pt x="6529" y="7483"/>
                </a:lnTo>
                <a:lnTo>
                  <a:pt x="6603" y="7483"/>
                </a:lnTo>
                <a:lnTo>
                  <a:pt x="6639" y="7447"/>
                </a:lnTo>
                <a:lnTo>
                  <a:pt x="6639" y="7410"/>
                </a:lnTo>
                <a:lnTo>
                  <a:pt x="6566" y="7080"/>
                </a:lnTo>
                <a:lnTo>
                  <a:pt x="6456" y="6750"/>
                </a:lnTo>
                <a:lnTo>
                  <a:pt x="6273" y="6419"/>
                </a:lnTo>
                <a:lnTo>
                  <a:pt x="6089" y="6089"/>
                </a:lnTo>
                <a:lnTo>
                  <a:pt x="5649" y="5429"/>
                </a:lnTo>
                <a:lnTo>
                  <a:pt x="5135" y="4769"/>
                </a:lnTo>
                <a:lnTo>
                  <a:pt x="5062" y="4695"/>
                </a:lnTo>
                <a:close/>
                <a:moveTo>
                  <a:pt x="9757" y="9537"/>
                </a:moveTo>
                <a:lnTo>
                  <a:pt x="9794" y="9647"/>
                </a:lnTo>
                <a:lnTo>
                  <a:pt x="9831" y="9757"/>
                </a:lnTo>
                <a:lnTo>
                  <a:pt x="9867" y="9867"/>
                </a:lnTo>
                <a:lnTo>
                  <a:pt x="9867" y="9978"/>
                </a:lnTo>
                <a:lnTo>
                  <a:pt x="9831" y="10088"/>
                </a:lnTo>
                <a:lnTo>
                  <a:pt x="9794" y="9757"/>
                </a:lnTo>
                <a:lnTo>
                  <a:pt x="9757" y="9537"/>
                </a:lnTo>
                <a:close/>
                <a:moveTo>
                  <a:pt x="8950" y="8877"/>
                </a:moveTo>
                <a:lnTo>
                  <a:pt x="9207" y="9024"/>
                </a:lnTo>
                <a:lnTo>
                  <a:pt x="9207" y="9207"/>
                </a:lnTo>
                <a:lnTo>
                  <a:pt x="9281" y="9391"/>
                </a:lnTo>
                <a:lnTo>
                  <a:pt x="9391" y="9757"/>
                </a:lnTo>
                <a:lnTo>
                  <a:pt x="9574" y="10418"/>
                </a:lnTo>
                <a:lnTo>
                  <a:pt x="9464" y="10491"/>
                </a:lnTo>
                <a:lnTo>
                  <a:pt x="9391" y="10271"/>
                </a:lnTo>
                <a:lnTo>
                  <a:pt x="9281" y="10088"/>
                </a:lnTo>
                <a:lnTo>
                  <a:pt x="8914" y="9281"/>
                </a:lnTo>
                <a:lnTo>
                  <a:pt x="8840" y="9134"/>
                </a:lnTo>
                <a:lnTo>
                  <a:pt x="8767" y="9024"/>
                </a:lnTo>
                <a:lnTo>
                  <a:pt x="8950" y="8877"/>
                </a:lnTo>
                <a:close/>
                <a:moveTo>
                  <a:pt x="8547" y="9244"/>
                </a:moveTo>
                <a:lnTo>
                  <a:pt x="8547" y="9281"/>
                </a:lnTo>
                <a:lnTo>
                  <a:pt x="8657" y="9281"/>
                </a:lnTo>
                <a:lnTo>
                  <a:pt x="8694" y="9244"/>
                </a:lnTo>
                <a:lnTo>
                  <a:pt x="8657" y="9354"/>
                </a:lnTo>
                <a:lnTo>
                  <a:pt x="8657" y="9464"/>
                </a:lnTo>
                <a:lnTo>
                  <a:pt x="8767" y="9721"/>
                </a:lnTo>
                <a:lnTo>
                  <a:pt x="9024" y="10198"/>
                </a:lnTo>
                <a:lnTo>
                  <a:pt x="9170" y="10528"/>
                </a:lnTo>
                <a:lnTo>
                  <a:pt x="8804" y="10234"/>
                </a:lnTo>
                <a:lnTo>
                  <a:pt x="8804" y="10198"/>
                </a:lnTo>
                <a:lnTo>
                  <a:pt x="8767" y="9904"/>
                </a:lnTo>
                <a:lnTo>
                  <a:pt x="8657" y="9611"/>
                </a:lnTo>
                <a:lnTo>
                  <a:pt x="8584" y="9464"/>
                </a:lnTo>
                <a:lnTo>
                  <a:pt x="8474" y="9317"/>
                </a:lnTo>
                <a:lnTo>
                  <a:pt x="8547" y="9244"/>
                </a:lnTo>
                <a:close/>
                <a:moveTo>
                  <a:pt x="9464" y="10601"/>
                </a:moveTo>
                <a:lnTo>
                  <a:pt x="9574" y="10638"/>
                </a:lnTo>
                <a:lnTo>
                  <a:pt x="9464" y="10638"/>
                </a:lnTo>
                <a:lnTo>
                  <a:pt x="9464" y="10601"/>
                </a:lnTo>
                <a:close/>
                <a:moveTo>
                  <a:pt x="8877" y="8510"/>
                </a:moveTo>
                <a:lnTo>
                  <a:pt x="8584" y="8730"/>
                </a:lnTo>
                <a:lnTo>
                  <a:pt x="8327" y="8914"/>
                </a:lnTo>
                <a:lnTo>
                  <a:pt x="8143" y="9171"/>
                </a:lnTo>
                <a:lnTo>
                  <a:pt x="8070" y="9354"/>
                </a:lnTo>
                <a:lnTo>
                  <a:pt x="7997" y="9501"/>
                </a:lnTo>
                <a:lnTo>
                  <a:pt x="7997" y="9647"/>
                </a:lnTo>
                <a:lnTo>
                  <a:pt x="8033" y="9831"/>
                </a:lnTo>
                <a:lnTo>
                  <a:pt x="8070" y="9978"/>
                </a:lnTo>
                <a:lnTo>
                  <a:pt x="8143" y="10088"/>
                </a:lnTo>
                <a:lnTo>
                  <a:pt x="8363" y="10344"/>
                </a:lnTo>
                <a:lnTo>
                  <a:pt x="8584" y="10564"/>
                </a:lnTo>
                <a:lnTo>
                  <a:pt x="8914" y="10785"/>
                </a:lnTo>
                <a:lnTo>
                  <a:pt x="9244" y="10968"/>
                </a:lnTo>
                <a:lnTo>
                  <a:pt x="9391" y="11041"/>
                </a:lnTo>
                <a:lnTo>
                  <a:pt x="9537" y="11078"/>
                </a:lnTo>
                <a:lnTo>
                  <a:pt x="9684" y="11041"/>
                </a:lnTo>
                <a:lnTo>
                  <a:pt x="9867" y="10968"/>
                </a:lnTo>
                <a:lnTo>
                  <a:pt x="10051" y="10821"/>
                </a:lnTo>
                <a:lnTo>
                  <a:pt x="10234" y="10601"/>
                </a:lnTo>
                <a:lnTo>
                  <a:pt x="10271" y="10491"/>
                </a:lnTo>
                <a:lnTo>
                  <a:pt x="10271" y="10381"/>
                </a:lnTo>
                <a:lnTo>
                  <a:pt x="10271" y="10271"/>
                </a:lnTo>
                <a:lnTo>
                  <a:pt x="10198" y="10161"/>
                </a:lnTo>
                <a:lnTo>
                  <a:pt x="10198" y="9904"/>
                </a:lnTo>
                <a:lnTo>
                  <a:pt x="10161" y="9684"/>
                </a:lnTo>
                <a:lnTo>
                  <a:pt x="10088" y="9464"/>
                </a:lnTo>
                <a:lnTo>
                  <a:pt x="9977" y="9244"/>
                </a:lnTo>
                <a:lnTo>
                  <a:pt x="9831" y="9060"/>
                </a:lnTo>
                <a:lnTo>
                  <a:pt x="9647" y="8914"/>
                </a:lnTo>
                <a:lnTo>
                  <a:pt x="9464" y="8767"/>
                </a:lnTo>
                <a:lnTo>
                  <a:pt x="9060" y="8510"/>
                </a:lnTo>
                <a:close/>
                <a:moveTo>
                  <a:pt x="2604" y="8510"/>
                </a:moveTo>
                <a:lnTo>
                  <a:pt x="3815" y="9757"/>
                </a:lnTo>
                <a:lnTo>
                  <a:pt x="4292" y="10271"/>
                </a:lnTo>
                <a:lnTo>
                  <a:pt x="3852" y="10344"/>
                </a:lnTo>
                <a:lnTo>
                  <a:pt x="2678" y="10674"/>
                </a:lnTo>
                <a:lnTo>
                  <a:pt x="1577" y="10968"/>
                </a:lnTo>
                <a:lnTo>
                  <a:pt x="1064" y="11115"/>
                </a:lnTo>
                <a:lnTo>
                  <a:pt x="697" y="11188"/>
                </a:lnTo>
                <a:lnTo>
                  <a:pt x="587" y="11188"/>
                </a:lnTo>
                <a:lnTo>
                  <a:pt x="477" y="11151"/>
                </a:lnTo>
                <a:lnTo>
                  <a:pt x="1577" y="9721"/>
                </a:lnTo>
                <a:lnTo>
                  <a:pt x="1908" y="9317"/>
                </a:lnTo>
                <a:lnTo>
                  <a:pt x="2201" y="8914"/>
                </a:lnTo>
                <a:lnTo>
                  <a:pt x="2421" y="8730"/>
                </a:lnTo>
                <a:lnTo>
                  <a:pt x="2604" y="8510"/>
                </a:lnTo>
                <a:close/>
                <a:moveTo>
                  <a:pt x="8914" y="8180"/>
                </a:moveTo>
                <a:lnTo>
                  <a:pt x="9097" y="8217"/>
                </a:lnTo>
                <a:lnTo>
                  <a:pt x="9244" y="8253"/>
                </a:lnTo>
                <a:lnTo>
                  <a:pt x="9574" y="8400"/>
                </a:lnTo>
                <a:lnTo>
                  <a:pt x="9867" y="8584"/>
                </a:lnTo>
                <a:lnTo>
                  <a:pt x="10124" y="8840"/>
                </a:lnTo>
                <a:lnTo>
                  <a:pt x="10308" y="9171"/>
                </a:lnTo>
                <a:lnTo>
                  <a:pt x="10454" y="9464"/>
                </a:lnTo>
                <a:lnTo>
                  <a:pt x="10564" y="9794"/>
                </a:lnTo>
                <a:lnTo>
                  <a:pt x="10601" y="10161"/>
                </a:lnTo>
                <a:lnTo>
                  <a:pt x="10601" y="10528"/>
                </a:lnTo>
                <a:lnTo>
                  <a:pt x="10491" y="10858"/>
                </a:lnTo>
                <a:lnTo>
                  <a:pt x="10491" y="10895"/>
                </a:lnTo>
                <a:lnTo>
                  <a:pt x="10454" y="10858"/>
                </a:lnTo>
                <a:lnTo>
                  <a:pt x="10344" y="10785"/>
                </a:lnTo>
                <a:lnTo>
                  <a:pt x="10271" y="10785"/>
                </a:lnTo>
                <a:lnTo>
                  <a:pt x="10161" y="10821"/>
                </a:lnTo>
                <a:lnTo>
                  <a:pt x="10124" y="10931"/>
                </a:lnTo>
                <a:lnTo>
                  <a:pt x="10088" y="11078"/>
                </a:lnTo>
                <a:lnTo>
                  <a:pt x="10051" y="11188"/>
                </a:lnTo>
                <a:lnTo>
                  <a:pt x="9867" y="11298"/>
                </a:lnTo>
                <a:lnTo>
                  <a:pt x="9794" y="11371"/>
                </a:lnTo>
                <a:lnTo>
                  <a:pt x="9757" y="11445"/>
                </a:lnTo>
                <a:lnTo>
                  <a:pt x="9611" y="11481"/>
                </a:lnTo>
                <a:lnTo>
                  <a:pt x="9464" y="11481"/>
                </a:lnTo>
                <a:lnTo>
                  <a:pt x="9354" y="11445"/>
                </a:lnTo>
                <a:lnTo>
                  <a:pt x="9207" y="11408"/>
                </a:lnTo>
                <a:lnTo>
                  <a:pt x="8620" y="11078"/>
                </a:lnTo>
                <a:lnTo>
                  <a:pt x="8327" y="10895"/>
                </a:lnTo>
                <a:lnTo>
                  <a:pt x="8070" y="10674"/>
                </a:lnTo>
                <a:lnTo>
                  <a:pt x="7850" y="10418"/>
                </a:lnTo>
                <a:lnTo>
                  <a:pt x="7703" y="10124"/>
                </a:lnTo>
                <a:lnTo>
                  <a:pt x="7593" y="9794"/>
                </a:lnTo>
                <a:lnTo>
                  <a:pt x="7593" y="9501"/>
                </a:lnTo>
                <a:lnTo>
                  <a:pt x="7630" y="9171"/>
                </a:lnTo>
                <a:lnTo>
                  <a:pt x="7777" y="8877"/>
                </a:lnTo>
                <a:lnTo>
                  <a:pt x="7960" y="8620"/>
                </a:lnTo>
                <a:lnTo>
                  <a:pt x="8217" y="8400"/>
                </a:lnTo>
                <a:lnTo>
                  <a:pt x="8400" y="8290"/>
                </a:lnTo>
                <a:lnTo>
                  <a:pt x="8584" y="8217"/>
                </a:lnTo>
                <a:lnTo>
                  <a:pt x="8730" y="8180"/>
                </a:lnTo>
                <a:close/>
                <a:moveTo>
                  <a:pt x="8767" y="7777"/>
                </a:moveTo>
                <a:lnTo>
                  <a:pt x="8547" y="7813"/>
                </a:lnTo>
                <a:lnTo>
                  <a:pt x="8363" y="7850"/>
                </a:lnTo>
                <a:lnTo>
                  <a:pt x="8143" y="7960"/>
                </a:lnTo>
                <a:lnTo>
                  <a:pt x="7960" y="8033"/>
                </a:lnTo>
                <a:lnTo>
                  <a:pt x="7777" y="8180"/>
                </a:lnTo>
                <a:lnTo>
                  <a:pt x="7593" y="8364"/>
                </a:lnTo>
                <a:lnTo>
                  <a:pt x="7446" y="8510"/>
                </a:lnTo>
                <a:lnTo>
                  <a:pt x="7336" y="8657"/>
                </a:lnTo>
                <a:lnTo>
                  <a:pt x="7190" y="9024"/>
                </a:lnTo>
                <a:lnTo>
                  <a:pt x="7116" y="9427"/>
                </a:lnTo>
                <a:lnTo>
                  <a:pt x="7116" y="9831"/>
                </a:lnTo>
                <a:lnTo>
                  <a:pt x="7153" y="10051"/>
                </a:lnTo>
                <a:lnTo>
                  <a:pt x="7226" y="10271"/>
                </a:lnTo>
                <a:lnTo>
                  <a:pt x="7336" y="10454"/>
                </a:lnTo>
                <a:lnTo>
                  <a:pt x="7446" y="10638"/>
                </a:lnTo>
                <a:lnTo>
                  <a:pt x="7740" y="11005"/>
                </a:lnTo>
                <a:lnTo>
                  <a:pt x="8107" y="11298"/>
                </a:lnTo>
                <a:lnTo>
                  <a:pt x="8510" y="11555"/>
                </a:lnTo>
                <a:lnTo>
                  <a:pt x="8914" y="11775"/>
                </a:lnTo>
                <a:lnTo>
                  <a:pt x="9134" y="11885"/>
                </a:lnTo>
                <a:lnTo>
                  <a:pt x="9354" y="11958"/>
                </a:lnTo>
                <a:lnTo>
                  <a:pt x="9574" y="11958"/>
                </a:lnTo>
                <a:lnTo>
                  <a:pt x="9757" y="11922"/>
                </a:lnTo>
                <a:lnTo>
                  <a:pt x="9977" y="11848"/>
                </a:lnTo>
                <a:lnTo>
                  <a:pt x="10198" y="11702"/>
                </a:lnTo>
                <a:lnTo>
                  <a:pt x="10381" y="11555"/>
                </a:lnTo>
                <a:lnTo>
                  <a:pt x="10491" y="11371"/>
                </a:lnTo>
                <a:lnTo>
                  <a:pt x="10674" y="11298"/>
                </a:lnTo>
                <a:lnTo>
                  <a:pt x="10784" y="11151"/>
                </a:lnTo>
                <a:lnTo>
                  <a:pt x="10895" y="10968"/>
                </a:lnTo>
                <a:lnTo>
                  <a:pt x="10968" y="10785"/>
                </a:lnTo>
                <a:lnTo>
                  <a:pt x="11005" y="10601"/>
                </a:lnTo>
                <a:lnTo>
                  <a:pt x="11005" y="10381"/>
                </a:lnTo>
                <a:lnTo>
                  <a:pt x="11005" y="10124"/>
                </a:lnTo>
                <a:lnTo>
                  <a:pt x="10968" y="9684"/>
                </a:lnTo>
                <a:lnTo>
                  <a:pt x="10821" y="9207"/>
                </a:lnTo>
                <a:lnTo>
                  <a:pt x="10638" y="8804"/>
                </a:lnTo>
                <a:lnTo>
                  <a:pt x="10491" y="8620"/>
                </a:lnTo>
                <a:lnTo>
                  <a:pt x="10344" y="8437"/>
                </a:lnTo>
                <a:lnTo>
                  <a:pt x="10198" y="8290"/>
                </a:lnTo>
                <a:lnTo>
                  <a:pt x="10014" y="8143"/>
                </a:lnTo>
                <a:lnTo>
                  <a:pt x="9831" y="8033"/>
                </a:lnTo>
                <a:lnTo>
                  <a:pt x="9611" y="7923"/>
                </a:lnTo>
                <a:lnTo>
                  <a:pt x="9427" y="7850"/>
                </a:lnTo>
                <a:lnTo>
                  <a:pt x="9207" y="7813"/>
                </a:lnTo>
                <a:lnTo>
                  <a:pt x="8987" y="7777"/>
                </a:lnTo>
                <a:close/>
                <a:moveTo>
                  <a:pt x="9024" y="0"/>
                </a:moveTo>
                <a:lnTo>
                  <a:pt x="8767" y="37"/>
                </a:lnTo>
                <a:lnTo>
                  <a:pt x="8547" y="110"/>
                </a:lnTo>
                <a:lnTo>
                  <a:pt x="8363" y="257"/>
                </a:lnTo>
                <a:lnTo>
                  <a:pt x="8180" y="440"/>
                </a:lnTo>
                <a:lnTo>
                  <a:pt x="7593" y="1027"/>
                </a:lnTo>
                <a:lnTo>
                  <a:pt x="7006" y="1651"/>
                </a:lnTo>
                <a:lnTo>
                  <a:pt x="6639" y="2054"/>
                </a:lnTo>
                <a:lnTo>
                  <a:pt x="6383" y="2311"/>
                </a:lnTo>
                <a:lnTo>
                  <a:pt x="6199" y="2605"/>
                </a:lnTo>
                <a:lnTo>
                  <a:pt x="5796" y="2201"/>
                </a:lnTo>
                <a:lnTo>
                  <a:pt x="5722" y="2128"/>
                </a:lnTo>
                <a:lnTo>
                  <a:pt x="5502" y="2128"/>
                </a:lnTo>
                <a:lnTo>
                  <a:pt x="5392" y="2201"/>
                </a:lnTo>
                <a:lnTo>
                  <a:pt x="5356" y="2238"/>
                </a:lnTo>
                <a:lnTo>
                  <a:pt x="4915" y="2531"/>
                </a:lnTo>
                <a:lnTo>
                  <a:pt x="4512" y="2898"/>
                </a:lnTo>
                <a:lnTo>
                  <a:pt x="4292" y="2715"/>
                </a:lnTo>
                <a:lnTo>
                  <a:pt x="4072" y="2495"/>
                </a:lnTo>
                <a:lnTo>
                  <a:pt x="3998" y="2458"/>
                </a:lnTo>
                <a:lnTo>
                  <a:pt x="3888" y="2458"/>
                </a:lnTo>
                <a:lnTo>
                  <a:pt x="3815" y="2495"/>
                </a:lnTo>
                <a:lnTo>
                  <a:pt x="3778" y="2568"/>
                </a:lnTo>
                <a:lnTo>
                  <a:pt x="3778" y="2421"/>
                </a:lnTo>
                <a:lnTo>
                  <a:pt x="3778" y="2311"/>
                </a:lnTo>
                <a:lnTo>
                  <a:pt x="3668" y="2128"/>
                </a:lnTo>
                <a:lnTo>
                  <a:pt x="3521" y="1908"/>
                </a:lnTo>
                <a:lnTo>
                  <a:pt x="3338" y="1761"/>
                </a:lnTo>
                <a:lnTo>
                  <a:pt x="3118" y="1614"/>
                </a:lnTo>
                <a:lnTo>
                  <a:pt x="2861" y="1504"/>
                </a:lnTo>
                <a:lnTo>
                  <a:pt x="2458" y="1321"/>
                </a:lnTo>
                <a:lnTo>
                  <a:pt x="2348" y="1321"/>
                </a:lnTo>
                <a:lnTo>
                  <a:pt x="2238" y="1357"/>
                </a:lnTo>
                <a:lnTo>
                  <a:pt x="2201" y="1431"/>
                </a:lnTo>
                <a:lnTo>
                  <a:pt x="2201" y="1504"/>
                </a:lnTo>
                <a:lnTo>
                  <a:pt x="2531" y="2238"/>
                </a:lnTo>
                <a:lnTo>
                  <a:pt x="2678" y="2531"/>
                </a:lnTo>
                <a:lnTo>
                  <a:pt x="2751" y="2678"/>
                </a:lnTo>
                <a:lnTo>
                  <a:pt x="2861" y="2825"/>
                </a:lnTo>
                <a:lnTo>
                  <a:pt x="3008" y="2898"/>
                </a:lnTo>
                <a:lnTo>
                  <a:pt x="3191" y="2935"/>
                </a:lnTo>
                <a:lnTo>
                  <a:pt x="3338" y="2935"/>
                </a:lnTo>
                <a:lnTo>
                  <a:pt x="3485" y="2861"/>
                </a:lnTo>
                <a:lnTo>
                  <a:pt x="3632" y="2788"/>
                </a:lnTo>
                <a:lnTo>
                  <a:pt x="3301" y="3155"/>
                </a:lnTo>
                <a:lnTo>
                  <a:pt x="2971" y="3485"/>
                </a:lnTo>
                <a:lnTo>
                  <a:pt x="2935" y="3412"/>
                </a:lnTo>
                <a:lnTo>
                  <a:pt x="2935" y="3265"/>
                </a:lnTo>
                <a:lnTo>
                  <a:pt x="2898" y="3081"/>
                </a:lnTo>
                <a:lnTo>
                  <a:pt x="2825" y="2825"/>
                </a:lnTo>
                <a:lnTo>
                  <a:pt x="2678" y="2605"/>
                </a:lnTo>
                <a:lnTo>
                  <a:pt x="2458" y="2384"/>
                </a:lnTo>
                <a:lnTo>
                  <a:pt x="2238" y="2238"/>
                </a:lnTo>
                <a:lnTo>
                  <a:pt x="1981" y="2091"/>
                </a:lnTo>
                <a:lnTo>
                  <a:pt x="1687" y="1981"/>
                </a:lnTo>
                <a:lnTo>
                  <a:pt x="1431" y="1908"/>
                </a:lnTo>
                <a:lnTo>
                  <a:pt x="880" y="1834"/>
                </a:lnTo>
                <a:lnTo>
                  <a:pt x="770" y="1834"/>
                </a:lnTo>
                <a:lnTo>
                  <a:pt x="697" y="1871"/>
                </a:lnTo>
                <a:lnTo>
                  <a:pt x="624" y="1944"/>
                </a:lnTo>
                <a:lnTo>
                  <a:pt x="624" y="2054"/>
                </a:lnTo>
                <a:lnTo>
                  <a:pt x="697" y="2384"/>
                </a:lnTo>
                <a:lnTo>
                  <a:pt x="807" y="2751"/>
                </a:lnTo>
                <a:lnTo>
                  <a:pt x="917" y="3045"/>
                </a:lnTo>
                <a:lnTo>
                  <a:pt x="1101" y="3375"/>
                </a:lnTo>
                <a:lnTo>
                  <a:pt x="1284" y="3668"/>
                </a:lnTo>
                <a:lnTo>
                  <a:pt x="1504" y="3925"/>
                </a:lnTo>
                <a:lnTo>
                  <a:pt x="1724" y="4182"/>
                </a:lnTo>
                <a:lnTo>
                  <a:pt x="1981" y="4439"/>
                </a:lnTo>
                <a:lnTo>
                  <a:pt x="2018" y="4439"/>
                </a:lnTo>
                <a:lnTo>
                  <a:pt x="1761" y="4695"/>
                </a:lnTo>
                <a:lnTo>
                  <a:pt x="1761" y="4549"/>
                </a:lnTo>
                <a:lnTo>
                  <a:pt x="1724" y="4402"/>
                </a:lnTo>
                <a:lnTo>
                  <a:pt x="1614" y="4255"/>
                </a:lnTo>
                <a:lnTo>
                  <a:pt x="1467" y="4108"/>
                </a:lnTo>
                <a:lnTo>
                  <a:pt x="1321" y="3998"/>
                </a:lnTo>
                <a:lnTo>
                  <a:pt x="1101" y="3925"/>
                </a:lnTo>
                <a:lnTo>
                  <a:pt x="697" y="3815"/>
                </a:lnTo>
                <a:lnTo>
                  <a:pt x="330" y="3742"/>
                </a:lnTo>
                <a:lnTo>
                  <a:pt x="220" y="3742"/>
                </a:lnTo>
                <a:lnTo>
                  <a:pt x="147" y="3815"/>
                </a:lnTo>
                <a:lnTo>
                  <a:pt x="110" y="3925"/>
                </a:lnTo>
                <a:lnTo>
                  <a:pt x="147" y="3998"/>
                </a:lnTo>
                <a:lnTo>
                  <a:pt x="367" y="4329"/>
                </a:lnTo>
                <a:lnTo>
                  <a:pt x="624" y="4732"/>
                </a:lnTo>
                <a:lnTo>
                  <a:pt x="807" y="4915"/>
                </a:lnTo>
                <a:lnTo>
                  <a:pt x="954" y="5062"/>
                </a:lnTo>
                <a:lnTo>
                  <a:pt x="1137" y="5172"/>
                </a:lnTo>
                <a:lnTo>
                  <a:pt x="1321" y="5246"/>
                </a:lnTo>
                <a:lnTo>
                  <a:pt x="1321" y="5282"/>
                </a:lnTo>
                <a:lnTo>
                  <a:pt x="1394" y="5356"/>
                </a:lnTo>
                <a:lnTo>
                  <a:pt x="1834" y="5759"/>
                </a:lnTo>
                <a:lnTo>
                  <a:pt x="1651" y="6126"/>
                </a:lnTo>
                <a:lnTo>
                  <a:pt x="1504" y="6493"/>
                </a:lnTo>
                <a:lnTo>
                  <a:pt x="1394" y="6896"/>
                </a:lnTo>
                <a:lnTo>
                  <a:pt x="1321" y="6933"/>
                </a:lnTo>
                <a:lnTo>
                  <a:pt x="1321" y="7043"/>
                </a:lnTo>
                <a:lnTo>
                  <a:pt x="1321" y="7153"/>
                </a:lnTo>
                <a:lnTo>
                  <a:pt x="1357" y="7263"/>
                </a:lnTo>
                <a:lnTo>
                  <a:pt x="1431" y="7373"/>
                </a:lnTo>
                <a:lnTo>
                  <a:pt x="1467" y="7410"/>
                </a:lnTo>
                <a:lnTo>
                  <a:pt x="1541" y="7447"/>
                </a:lnTo>
                <a:lnTo>
                  <a:pt x="1651" y="7593"/>
                </a:lnTo>
                <a:lnTo>
                  <a:pt x="2311" y="8217"/>
                </a:lnTo>
                <a:lnTo>
                  <a:pt x="2164" y="8327"/>
                </a:lnTo>
                <a:lnTo>
                  <a:pt x="2018" y="8437"/>
                </a:lnTo>
                <a:lnTo>
                  <a:pt x="1761" y="8694"/>
                </a:lnTo>
                <a:lnTo>
                  <a:pt x="1394" y="9207"/>
                </a:lnTo>
                <a:lnTo>
                  <a:pt x="990" y="9721"/>
                </a:lnTo>
                <a:lnTo>
                  <a:pt x="220" y="10748"/>
                </a:lnTo>
                <a:lnTo>
                  <a:pt x="73" y="10968"/>
                </a:lnTo>
                <a:lnTo>
                  <a:pt x="0" y="11151"/>
                </a:lnTo>
                <a:lnTo>
                  <a:pt x="0" y="11225"/>
                </a:lnTo>
                <a:lnTo>
                  <a:pt x="37" y="11335"/>
                </a:lnTo>
                <a:lnTo>
                  <a:pt x="183" y="11518"/>
                </a:lnTo>
                <a:lnTo>
                  <a:pt x="257" y="11592"/>
                </a:lnTo>
                <a:lnTo>
                  <a:pt x="367" y="11628"/>
                </a:lnTo>
                <a:lnTo>
                  <a:pt x="550" y="11665"/>
                </a:lnTo>
                <a:lnTo>
                  <a:pt x="770" y="11628"/>
                </a:lnTo>
                <a:lnTo>
                  <a:pt x="990" y="11592"/>
                </a:lnTo>
                <a:lnTo>
                  <a:pt x="2348" y="11188"/>
                </a:lnTo>
                <a:lnTo>
                  <a:pt x="3595" y="10821"/>
                </a:lnTo>
                <a:lnTo>
                  <a:pt x="4072" y="10711"/>
                </a:lnTo>
                <a:lnTo>
                  <a:pt x="4292" y="10638"/>
                </a:lnTo>
                <a:lnTo>
                  <a:pt x="4512" y="10491"/>
                </a:lnTo>
                <a:lnTo>
                  <a:pt x="5025" y="11005"/>
                </a:lnTo>
                <a:lnTo>
                  <a:pt x="5539" y="11518"/>
                </a:lnTo>
                <a:lnTo>
                  <a:pt x="6089" y="11995"/>
                </a:lnTo>
                <a:lnTo>
                  <a:pt x="6676" y="12398"/>
                </a:lnTo>
                <a:lnTo>
                  <a:pt x="7006" y="12619"/>
                </a:lnTo>
                <a:lnTo>
                  <a:pt x="7373" y="12802"/>
                </a:lnTo>
                <a:lnTo>
                  <a:pt x="7740" y="12985"/>
                </a:lnTo>
                <a:lnTo>
                  <a:pt x="8070" y="13132"/>
                </a:lnTo>
                <a:lnTo>
                  <a:pt x="8474" y="13242"/>
                </a:lnTo>
                <a:lnTo>
                  <a:pt x="8840" y="13352"/>
                </a:lnTo>
                <a:lnTo>
                  <a:pt x="9207" y="13426"/>
                </a:lnTo>
                <a:lnTo>
                  <a:pt x="9611" y="13499"/>
                </a:lnTo>
                <a:lnTo>
                  <a:pt x="9977" y="13536"/>
                </a:lnTo>
                <a:lnTo>
                  <a:pt x="10381" y="13572"/>
                </a:lnTo>
                <a:lnTo>
                  <a:pt x="11115" y="13536"/>
                </a:lnTo>
                <a:lnTo>
                  <a:pt x="11812" y="13426"/>
                </a:lnTo>
                <a:lnTo>
                  <a:pt x="12215" y="13316"/>
                </a:lnTo>
                <a:lnTo>
                  <a:pt x="12362" y="13279"/>
                </a:lnTo>
                <a:lnTo>
                  <a:pt x="12435" y="13279"/>
                </a:lnTo>
                <a:lnTo>
                  <a:pt x="12435" y="13316"/>
                </a:lnTo>
                <a:lnTo>
                  <a:pt x="12509" y="13352"/>
                </a:lnTo>
                <a:lnTo>
                  <a:pt x="12545" y="13352"/>
                </a:lnTo>
                <a:lnTo>
                  <a:pt x="12582" y="13316"/>
                </a:lnTo>
                <a:lnTo>
                  <a:pt x="12619" y="13279"/>
                </a:lnTo>
                <a:lnTo>
                  <a:pt x="12655" y="13169"/>
                </a:lnTo>
                <a:lnTo>
                  <a:pt x="12655" y="13022"/>
                </a:lnTo>
                <a:lnTo>
                  <a:pt x="12545" y="12949"/>
                </a:lnTo>
                <a:lnTo>
                  <a:pt x="12435" y="12912"/>
                </a:lnTo>
                <a:lnTo>
                  <a:pt x="12178" y="12912"/>
                </a:lnTo>
                <a:lnTo>
                  <a:pt x="11702" y="13022"/>
                </a:lnTo>
                <a:lnTo>
                  <a:pt x="11188" y="13095"/>
                </a:lnTo>
                <a:lnTo>
                  <a:pt x="10748" y="13132"/>
                </a:lnTo>
                <a:lnTo>
                  <a:pt x="10308" y="13095"/>
                </a:lnTo>
                <a:lnTo>
                  <a:pt x="9867" y="13095"/>
                </a:lnTo>
                <a:lnTo>
                  <a:pt x="9464" y="13022"/>
                </a:lnTo>
                <a:lnTo>
                  <a:pt x="9024" y="12949"/>
                </a:lnTo>
                <a:lnTo>
                  <a:pt x="8584" y="12802"/>
                </a:lnTo>
                <a:lnTo>
                  <a:pt x="8180" y="12655"/>
                </a:lnTo>
                <a:lnTo>
                  <a:pt x="7777" y="12509"/>
                </a:lnTo>
                <a:lnTo>
                  <a:pt x="7300" y="12252"/>
                </a:lnTo>
                <a:lnTo>
                  <a:pt x="6860" y="11958"/>
                </a:lnTo>
                <a:lnTo>
                  <a:pt x="6419" y="11628"/>
                </a:lnTo>
                <a:lnTo>
                  <a:pt x="6016" y="11298"/>
                </a:lnTo>
                <a:lnTo>
                  <a:pt x="5246" y="10564"/>
                </a:lnTo>
                <a:lnTo>
                  <a:pt x="4512" y="9794"/>
                </a:lnTo>
                <a:lnTo>
                  <a:pt x="3008" y="8290"/>
                </a:lnTo>
                <a:lnTo>
                  <a:pt x="2274" y="7520"/>
                </a:lnTo>
                <a:lnTo>
                  <a:pt x="2091" y="7300"/>
                </a:lnTo>
                <a:lnTo>
                  <a:pt x="1871" y="7080"/>
                </a:lnTo>
                <a:lnTo>
                  <a:pt x="1944" y="6713"/>
                </a:lnTo>
                <a:lnTo>
                  <a:pt x="2054" y="6383"/>
                </a:lnTo>
                <a:lnTo>
                  <a:pt x="2238" y="6053"/>
                </a:lnTo>
                <a:lnTo>
                  <a:pt x="2421" y="5722"/>
                </a:lnTo>
                <a:lnTo>
                  <a:pt x="2641" y="5429"/>
                </a:lnTo>
                <a:lnTo>
                  <a:pt x="2898" y="5172"/>
                </a:lnTo>
                <a:lnTo>
                  <a:pt x="3411" y="4622"/>
                </a:lnTo>
                <a:lnTo>
                  <a:pt x="4475" y="3558"/>
                </a:lnTo>
                <a:lnTo>
                  <a:pt x="5025" y="3045"/>
                </a:lnTo>
                <a:lnTo>
                  <a:pt x="5246" y="2825"/>
                </a:lnTo>
                <a:lnTo>
                  <a:pt x="5392" y="2678"/>
                </a:lnTo>
                <a:lnTo>
                  <a:pt x="5502" y="2605"/>
                </a:lnTo>
                <a:lnTo>
                  <a:pt x="5612" y="2715"/>
                </a:lnTo>
                <a:lnTo>
                  <a:pt x="5392" y="2825"/>
                </a:lnTo>
                <a:lnTo>
                  <a:pt x="5246" y="2971"/>
                </a:lnTo>
                <a:lnTo>
                  <a:pt x="4952" y="3301"/>
                </a:lnTo>
                <a:lnTo>
                  <a:pt x="4805" y="3485"/>
                </a:lnTo>
                <a:lnTo>
                  <a:pt x="4695" y="3668"/>
                </a:lnTo>
                <a:lnTo>
                  <a:pt x="4585" y="3888"/>
                </a:lnTo>
                <a:lnTo>
                  <a:pt x="4585" y="3962"/>
                </a:lnTo>
                <a:lnTo>
                  <a:pt x="4622" y="4072"/>
                </a:lnTo>
                <a:lnTo>
                  <a:pt x="4659" y="4145"/>
                </a:lnTo>
                <a:lnTo>
                  <a:pt x="4732" y="4145"/>
                </a:lnTo>
                <a:lnTo>
                  <a:pt x="4915" y="4035"/>
                </a:lnTo>
                <a:lnTo>
                  <a:pt x="5025" y="3888"/>
                </a:lnTo>
                <a:lnTo>
                  <a:pt x="5209" y="3558"/>
                </a:lnTo>
                <a:lnTo>
                  <a:pt x="5502" y="3228"/>
                </a:lnTo>
                <a:lnTo>
                  <a:pt x="5759" y="2898"/>
                </a:lnTo>
                <a:lnTo>
                  <a:pt x="6016" y="3118"/>
                </a:lnTo>
                <a:lnTo>
                  <a:pt x="5832" y="3301"/>
                </a:lnTo>
                <a:lnTo>
                  <a:pt x="5612" y="3522"/>
                </a:lnTo>
                <a:lnTo>
                  <a:pt x="5466" y="3742"/>
                </a:lnTo>
                <a:lnTo>
                  <a:pt x="5356" y="3962"/>
                </a:lnTo>
                <a:lnTo>
                  <a:pt x="5319" y="4072"/>
                </a:lnTo>
                <a:lnTo>
                  <a:pt x="5392" y="4182"/>
                </a:lnTo>
                <a:lnTo>
                  <a:pt x="5502" y="4219"/>
                </a:lnTo>
                <a:lnTo>
                  <a:pt x="5539" y="4219"/>
                </a:lnTo>
                <a:lnTo>
                  <a:pt x="5612" y="4182"/>
                </a:lnTo>
                <a:lnTo>
                  <a:pt x="5796" y="3998"/>
                </a:lnTo>
                <a:lnTo>
                  <a:pt x="5942" y="3778"/>
                </a:lnTo>
                <a:lnTo>
                  <a:pt x="6089" y="3558"/>
                </a:lnTo>
                <a:lnTo>
                  <a:pt x="6199" y="3301"/>
                </a:lnTo>
                <a:lnTo>
                  <a:pt x="6309" y="3375"/>
                </a:lnTo>
                <a:lnTo>
                  <a:pt x="6456" y="3485"/>
                </a:lnTo>
                <a:lnTo>
                  <a:pt x="6346" y="3595"/>
                </a:lnTo>
                <a:lnTo>
                  <a:pt x="6236" y="3705"/>
                </a:lnTo>
                <a:lnTo>
                  <a:pt x="6089" y="3962"/>
                </a:lnTo>
                <a:lnTo>
                  <a:pt x="5869" y="4255"/>
                </a:lnTo>
                <a:lnTo>
                  <a:pt x="5796" y="4402"/>
                </a:lnTo>
                <a:lnTo>
                  <a:pt x="5722" y="4585"/>
                </a:lnTo>
                <a:lnTo>
                  <a:pt x="5722" y="4622"/>
                </a:lnTo>
                <a:lnTo>
                  <a:pt x="5722" y="4695"/>
                </a:lnTo>
                <a:lnTo>
                  <a:pt x="5796" y="4732"/>
                </a:lnTo>
                <a:lnTo>
                  <a:pt x="5906" y="4769"/>
                </a:lnTo>
                <a:lnTo>
                  <a:pt x="6016" y="4695"/>
                </a:lnTo>
                <a:lnTo>
                  <a:pt x="6126" y="4585"/>
                </a:lnTo>
                <a:lnTo>
                  <a:pt x="6199" y="4439"/>
                </a:lnTo>
                <a:lnTo>
                  <a:pt x="6383" y="4145"/>
                </a:lnTo>
                <a:lnTo>
                  <a:pt x="6456" y="3962"/>
                </a:lnTo>
                <a:lnTo>
                  <a:pt x="6603" y="3632"/>
                </a:lnTo>
                <a:lnTo>
                  <a:pt x="7300" y="4145"/>
                </a:lnTo>
                <a:lnTo>
                  <a:pt x="7116" y="4292"/>
                </a:lnTo>
                <a:lnTo>
                  <a:pt x="6933" y="4439"/>
                </a:lnTo>
                <a:lnTo>
                  <a:pt x="6713" y="4695"/>
                </a:lnTo>
                <a:lnTo>
                  <a:pt x="6529" y="5026"/>
                </a:lnTo>
                <a:lnTo>
                  <a:pt x="6529" y="5099"/>
                </a:lnTo>
                <a:lnTo>
                  <a:pt x="6529" y="5172"/>
                </a:lnTo>
                <a:lnTo>
                  <a:pt x="6566" y="5209"/>
                </a:lnTo>
                <a:lnTo>
                  <a:pt x="6639" y="5246"/>
                </a:lnTo>
                <a:lnTo>
                  <a:pt x="6676" y="5282"/>
                </a:lnTo>
                <a:lnTo>
                  <a:pt x="6749" y="5282"/>
                </a:lnTo>
                <a:lnTo>
                  <a:pt x="6823" y="5246"/>
                </a:lnTo>
                <a:lnTo>
                  <a:pt x="6860" y="5172"/>
                </a:lnTo>
                <a:lnTo>
                  <a:pt x="7153" y="4695"/>
                </a:lnTo>
                <a:lnTo>
                  <a:pt x="7410" y="4255"/>
                </a:lnTo>
                <a:lnTo>
                  <a:pt x="7740" y="4475"/>
                </a:lnTo>
                <a:lnTo>
                  <a:pt x="7483" y="4732"/>
                </a:lnTo>
                <a:lnTo>
                  <a:pt x="7116" y="5136"/>
                </a:lnTo>
                <a:lnTo>
                  <a:pt x="7080" y="5209"/>
                </a:lnTo>
                <a:lnTo>
                  <a:pt x="7043" y="5246"/>
                </a:lnTo>
                <a:lnTo>
                  <a:pt x="7080" y="5319"/>
                </a:lnTo>
                <a:lnTo>
                  <a:pt x="7116" y="5356"/>
                </a:lnTo>
                <a:lnTo>
                  <a:pt x="7190" y="5392"/>
                </a:lnTo>
                <a:lnTo>
                  <a:pt x="7263" y="5429"/>
                </a:lnTo>
                <a:lnTo>
                  <a:pt x="7336" y="5429"/>
                </a:lnTo>
                <a:lnTo>
                  <a:pt x="7373" y="5356"/>
                </a:lnTo>
                <a:lnTo>
                  <a:pt x="7556" y="5172"/>
                </a:lnTo>
                <a:lnTo>
                  <a:pt x="7740" y="4989"/>
                </a:lnTo>
                <a:lnTo>
                  <a:pt x="7813" y="4805"/>
                </a:lnTo>
                <a:lnTo>
                  <a:pt x="7850" y="4695"/>
                </a:lnTo>
                <a:lnTo>
                  <a:pt x="7887" y="4585"/>
                </a:lnTo>
                <a:lnTo>
                  <a:pt x="8474" y="4989"/>
                </a:lnTo>
                <a:lnTo>
                  <a:pt x="8107" y="5319"/>
                </a:lnTo>
                <a:lnTo>
                  <a:pt x="7813" y="5722"/>
                </a:lnTo>
                <a:lnTo>
                  <a:pt x="7777" y="5796"/>
                </a:lnTo>
                <a:lnTo>
                  <a:pt x="7777" y="5833"/>
                </a:lnTo>
                <a:lnTo>
                  <a:pt x="7813" y="5943"/>
                </a:lnTo>
                <a:lnTo>
                  <a:pt x="7887" y="5979"/>
                </a:lnTo>
                <a:lnTo>
                  <a:pt x="7997" y="5979"/>
                </a:lnTo>
                <a:lnTo>
                  <a:pt x="8033" y="5943"/>
                </a:lnTo>
                <a:lnTo>
                  <a:pt x="8327" y="5502"/>
                </a:lnTo>
                <a:lnTo>
                  <a:pt x="8584" y="5062"/>
                </a:lnTo>
                <a:lnTo>
                  <a:pt x="9024" y="5356"/>
                </a:lnTo>
                <a:lnTo>
                  <a:pt x="8767" y="5612"/>
                </a:lnTo>
                <a:lnTo>
                  <a:pt x="8584" y="5796"/>
                </a:lnTo>
                <a:lnTo>
                  <a:pt x="8510" y="5906"/>
                </a:lnTo>
                <a:lnTo>
                  <a:pt x="8474" y="6053"/>
                </a:lnTo>
                <a:lnTo>
                  <a:pt x="8253" y="6383"/>
                </a:lnTo>
                <a:lnTo>
                  <a:pt x="8217" y="6456"/>
                </a:lnTo>
                <a:lnTo>
                  <a:pt x="8253" y="6566"/>
                </a:lnTo>
                <a:lnTo>
                  <a:pt x="8290" y="6603"/>
                </a:lnTo>
                <a:lnTo>
                  <a:pt x="8363" y="6640"/>
                </a:lnTo>
                <a:lnTo>
                  <a:pt x="8474" y="6640"/>
                </a:lnTo>
                <a:lnTo>
                  <a:pt x="8547" y="6566"/>
                </a:lnTo>
                <a:lnTo>
                  <a:pt x="8804" y="6199"/>
                </a:lnTo>
                <a:lnTo>
                  <a:pt x="8877" y="6126"/>
                </a:lnTo>
                <a:lnTo>
                  <a:pt x="8950" y="6016"/>
                </a:lnTo>
                <a:lnTo>
                  <a:pt x="9097" y="5796"/>
                </a:lnTo>
                <a:lnTo>
                  <a:pt x="9244" y="5539"/>
                </a:lnTo>
                <a:lnTo>
                  <a:pt x="9537" y="5722"/>
                </a:lnTo>
                <a:lnTo>
                  <a:pt x="9354" y="5906"/>
                </a:lnTo>
                <a:lnTo>
                  <a:pt x="9207" y="6126"/>
                </a:lnTo>
                <a:lnTo>
                  <a:pt x="8950" y="6419"/>
                </a:lnTo>
                <a:lnTo>
                  <a:pt x="8877" y="6566"/>
                </a:lnTo>
                <a:lnTo>
                  <a:pt x="8840" y="6750"/>
                </a:lnTo>
                <a:lnTo>
                  <a:pt x="8914" y="6823"/>
                </a:lnTo>
                <a:lnTo>
                  <a:pt x="8950" y="6860"/>
                </a:lnTo>
                <a:lnTo>
                  <a:pt x="8987" y="6860"/>
                </a:lnTo>
                <a:lnTo>
                  <a:pt x="9134" y="6786"/>
                </a:lnTo>
                <a:lnTo>
                  <a:pt x="9244" y="6640"/>
                </a:lnTo>
                <a:lnTo>
                  <a:pt x="9391" y="6383"/>
                </a:lnTo>
                <a:lnTo>
                  <a:pt x="9537" y="6126"/>
                </a:lnTo>
                <a:lnTo>
                  <a:pt x="9721" y="5869"/>
                </a:lnTo>
                <a:lnTo>
                  <a:pt x="10198" y="6236"/>
                </a:lnTo>
                <a:lnTo>
                  <a:pt x="10051" y="6419"/>
                </a:lnTo>
                <a:lnTo>
                  <a:pt x="9867" y="6640"/>
                </a:lnTo>
                <a:lnTo>
                  <a:pt x="9684" y="6860"/>
                </a:lnTo>
                <a:lnTo>
                  <a:pt x="9611" y="7006"/>
                </a:lnTo>
                <a:lnTo>
                  <a:pt x="9574" y="7116"/>
                </a:lnTo>
                <a:lnTo>
                  <a:pt x="9574" y="7190"/>
                </a:lnTo>
                <a:lnTo>
                  <a:pt x="9611" y="7263"/>
                </a:lnTo>
                <a:lnTo>
                  <a:pt x="9757" y="7263"/>
                </a:lnTo>
                <a:lnTo>
                  <a:pt x="9867" y="7190"/>
                </a:lnTo>
                <a:lnTo>
                  <a:pt x="9941" y="7080"/>
                </a:lnTo>
                <a:lnTo>
                  <a:pt x="10124" y="6823"/>
                </a:lnTo>
                <a:lnTo>
                  <a:pt x="10271" y="6603"/>
                </a:lnTo>
                <a:lnTo>
                  <a:pt x="10381" y="6383"/>
                </a:lnTo>
                <a:lnTo>
                  <a:pt x="10895" y="6823"/>
                </a:lnTo>
                <a:lnTo>
                  <a:pt x="10931" y="6860"/>
                </a:lnTo>
                <a:lnTo>
                  <a:pt x="10638" y="7226"/>
                </a:lnTo>
                <a:lnTo>
                  <a:pt x="10381" y="7593"/>
                </a:lnTo>
                <a:lnTo>
                  <a:pt x="10271" y="7703"/>
                </a:lnTo>
                <a:lnTo>
                  <a:pt x="10271" y="7777"/>
                </a:lnTo>
                <a:lnTo>
                  <a:pt x="10271" y="7813"/>
                </a:lnTo>
                <a:lnTo>
                  <a:pt x="10344" y="7923"/>
                </a:lnTo>
                <a:lnTo>
                  <a:pt x="10418" y="7960"/>
                </a:lnTo>
                <a:lnTo>
                  <a:pt x="10491" y="7923"/>
                </a:lnTo>
                <a:lnTo>
                  <a:pt x="10528" y="7887"/>
                </a:lnTo>
                <a:lnTo>
                  <a:pt x="10821" y="7483"/>
                </a:lnTo>
                <a:lnTo>
                  <a:pt x="11115" y="7043"/>
                </a:lnTo>
                <a:lnTo>
                  <a:pt x="11445" y="7447"/>
                </a:lnTo>
                <a:lnTo>
                  <a:pt x="11298" y="7703"/>
                </a:lnTo>
                <a:lnTo>
                  <a:pt x="11151" y="7960"/>
                </a:lnTo>
                <a:lnTo>
                  <a:pt x="10968" y="8253"/>
                </a:lnTo>
                <a:lnTo>
                  <a:pt x="10931" y="8437"/>
                </a:lnTo>
                <a:lnTo>
                  <a:pt x="10931" y="8510"/>
                </a:lnTo>
                <a:lnTo>
                  <a:pt x="10931" y="8584"/>
                </a:lnTo>
                <a:lnTo>
                  <a:pt x="10968" y="8657"/>
                </a:lnTo>
                <a:lnTo>
                  <a:pt x="11041" y="8657"/>
                </a:lnTo>
                <a:lnTo>
                  <a:pt x="11188" y="8584"/>
                </a:lnTo>
                <a:lnTo>
                  <a:pt x="11261" y="8474"/>
                </a:lnTo>
                <a:lnTo>
                  <a:pt x="11408" y="8180"/>
                </a:lnTo>
                <a:lnTo>
                  <a:pt x="11628" y="7703"/>
                </a:lnTo>
                <a:lnTo>
                  <a:pt x="11812" y="7997"/>
                </a:lnTo>
                <a:lnTo>
                  <a:pt x="11995" y="8290"/>
                </a:lnTo>
                <a:lnTo>
                  <a:pt x="11812" y="8694"/>
                </a:lnTo>
                <a:lnTo>
                  <a:pt x="11628" y="9097"/>
                </a:lnTo>
                <a:lnTo>
                  <a:pt x="11518" y="9097"/>
                </a:lnTo>
                <a:lnTo>
                  <a:pt x="11408" y="9317"/>
                </a:lnTo>
                <a:lnTo>
                  <a:pt x="11335" y="9501"/>
                </a:lnTo>
                <a:lnTo>
                  <a:pt x="11335" y="9574"/>
                </a:lnTo>
                <a:lnTo>
                  <a:pt x="11335" y="9647"/>
                </a:lnTo>
                <a:lnTo>
                  <a:pt x="11408" y="9721"/>
                </a:lnTo>
                <a:lnTo>
                  <a:pt x="11591" y="9721"/>
                </a:lnTo>
                <a:lnTo>
                  <a:pt x="11628" y="9684"/>
                </a:lnTo>
                <a:lnTo>
                  <a:pt x="11812" y="9427"/>
                </a:lnTo>
                <a:lnTo>
                  <a:pt x="11958" y="9171"/>
                </a:lnTo>
                <a:lnTo>
                  <a:pt x="12105" y="8914"/>
                </a:lnTo>
                <a:lnTo>
                  <a:pt x="12178" y="8657"/>
                </a:lnTo>
                <a:lnTo>
                  <a:pt x="12325" y="9024"/>
                </a:lnTo>
                <a:lnTo>
                  <a:pt x="12472" y="9427"/>
                </a:lnTo>
                <a:lnTo>
                  <a:pt x="12068" y="10088"/>
                </a:lnTo>
                <a:lnTo>
                  <a:pt x="11995" y="10088"/>
                </a:lnTo>
                <a:lnTo>
                  <a:pt x="11922" y="10271"/>
                </a:lnTo>
                <a:lnTo>
                  <a:pt x="11848" y="10418"/>
                </a:lnTo>
                <a:lnTo>
                  <a:pt x="11848" y="10491"/>
                </a:lnTo>
                <a:lnTo>
                  <a:pt x="11848" y="10528"/>
                </a:lnTo>
                <a:lnTo>
                  <a:pt x="11922" y="10601"/>
                </a:lnTo>
                <a:lnTo>
                  <a:pt x="12068" y="10601"/>
                </a:lnTo>
                <a:lnTo>
                  <a:pt x="12142" y="10564"/>
                </a:lnTo>
                <a:lnTo>
                  <a:pt x="12362" y="10198"/>
                </a:lnTo>
                <a:lnTo>
                  <a:pt x="12582" y="9831"/>
                </a:lnTo>
                <a:lnTo>
                  <a:pt x="12692" y="10454"/>
                </a:lnTo>
                <a:lnTo>
                  <a:pt x="12509" y="10638"/>
                </a:lnTo>
                <a:lnTo>
                  <a:pt x="12362" y="10858"/>
                </a:lnTo>
                <a:lnTo>
                  <a:pt x="12215" y="11078"/>
                </a:lnTo>
                <a:lnTo>
                  <a:pt x="12178" y="11225"/>
                </a:lnTo>
                <a:lnTo>
                  <a:pt x="12178" y="11371"/>
                </a:lnTo>
                <a:lnTo>
                  <a:pt x="12215" y="11408"/>
                </a:lnTo>
                <a:lnTo>
                  <a:pt x="12252" y="11408"/>
                </a:lnTo>
                <a:lnTo>
                  <a:pt x="12362" y="11371"/>
                </a:lnTo>
                <a:lnTo>
                  <a:pt x="12472" y="11298"/>
                </a:lnTo>
                <a:lnTo>
                  <a:pt x="12582" y="11078"/>
                </a:lnTo>
                <a:lnTo>
                  <a:pt x="12692" y="10858"/>
                </a:lnTo>
                <a:lnTo>
                  <a:pt x="12729" y="11188"/>
                </a:lnTo>
                <a:lnTo>
                  <a:pt x="12655" y="11775"/>
                </a:lnTo>
                <a:lnTo>
                  <a:pt x="12509" y="11922"/>
                </a:lnTo>
                <a:lnTo>
                  <a:pt x="12362" y="12068"/>
                </a:lnTo>
                <a:lnTo>
                  <a:pt x="12325" y="12215"/>
                </a:lnTo>
                <a:lnTo>
                  <a:pt x="12325" y="12288"/>
                </a:lnTo>
                <a:lnTo>
                  <a:pt x="12362" y="12362"/>
                </a:lnTo>
                <a:lnTo>
                  <a:pt x="12435" y="12398"/>
                </a:lnTo>
                <a:lnTo>
                  <a:pt x="12472" y="12398"/>
                </a:lnTo>
                <a:lnTo>
                  <a:pt x="12619" y="12288"/>
                </a:lnTo>
                <a:lnTo>
                  <a:pt x="12655" y="12655"/>
                </a:lnTo>
                <a:lnTo>
                  <a:pt x="12692" y="12692"/>
                </a:lnTo>
                <a:lnTo>
                  <a:pt x="12729" y="12655"/>
                </a:lnTo>
                <a:lnTo>
                  <a:pt x="12802" y="12545"/>
                </a:lnTo>
                <a:lnTo>
                  <a:pt x="12912" y="12398"/>
                </a:lnTo>
                <a:lnTo>
                  <a:pt x="13022" y="12068"/>
                </a:lnTo>
                <a:lnTo>
                  <a:pt x="13095" y="11738"/>
                </a:lnTo>
                <a:lnTo>
                  <a:pt x="13132" y="11408"/>
                </a:lnTo>
                <a:lnTo>
                  <a:pt x="13132" y="11005"/>
                </a:lnTo>
                <a:lnTo>
                  <a:pt x="13132" y="10638"/>
                </a:lnTo>
                <a:lnTo>
                  <a:pt x="13095" y="10234"/>
                </a:lnTo>
                <a:lnTo>
                  <a:pt x="13022" y="9867"/>
                </a:lnTo>
                <a:lnTo>
                  <a:pt x="12949" y="9464"/>
                </a:lnTo>
                <a:lnTo>
                  <a:pt x="12839" y="9060"/>
                </a:lnTo>
                <a:lnTo>
                  <a:pt x="12692" y="8694"/>
                </a:lnTo>
                <a:lnTo>
                  <a:pt x="12545" y="8327"/>
                </a:lnTo>
                <a:lnTo>
                  <a:pt x="12325" y="7960"/>
                </a:lnTo>
                <a:lnTo>
                  <a:pt x="12142" y="7630"/>
                </a:lnTo>
                <a:lnTo>
                  <a:pt x="11885" y="7300"/>
                </a:lnTo>
                <a:lnTo>
                  <a:pt x="11628" y="6970"/>
                </a:lnTo>
                <a:lnTo>
                  <a:pt x="11335" y="6640"/>
                </a:lnTo>
                <a:lnTo>
                  <a:pt x="11041" y="6346"/>
                </a:lnTo>
                <a:lnTo>
                  <a:pt x="10344" y="5759"/>
                </a:lnTo>
                <a:lnTo>
                  <a:pt x="9647" y="5246"/>
                </a:lnTo>
                <a:lnTo>
                  <a:pt x="8914" y="4732"/>
                </a:lnTo>
                <a:lnTo>
                  <a:pt x="8987" y="4439"/>
                </a:lnTo>
                <a:lnTo>
                  <a:pt x="9024" y="4182"/>
                </a:lnTo>
                <a:lnTo>
                  <a:pt x="9060" y="3558"/>
                </a:lnTo>
                <a:lnTo>
                  <a:pt x="9097" y="2898"/>
                </a:lnTo>
                <a:lnTo>
                  <a:pt x="9281" y="220"/>
                </a:lnTo>
                <a:lnTo>
                  <a:pt x="9244" y="110"/>
                </a:lnTo>
                <a:lnTo>
                  <a:pt x="9207" y="37"/>
                </a:lnTo>
                <a:lnTo>
                  <a:pt x="9097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335" name="Google Shape;335;p18"/>
          <p:cNvSpPr/>
          <p:nvPr/>
        </p:nvSpPr>
        <p:spPr>
          <a:xfrm>
            <a:off x="-77078" y="1488018"/>
            <a:ext cx="339602" cy="400617"/>
          </a:xfrm>
          <a:custGeom>
            <a:avLst/>
            <a:gdLst/>
            <a:ahLst/>
            <a:cxnLst/>
            <a:rect l="l" t="t" r="r" b="b"/>
            <a:pathLst>
              <a:path w="9391" h="11079" extrusionOk="0">
                <a:moveTo>
                  <a:pt x="4916" y="441"/>
                </a:moveTo>
                <a:lnTo>
                  <a:pt x="5026" y="477"/>
                </a:lnTo>
                <a:lnTo>
                  <a:pt x="5099" y="551"/>
                </a:lnTo>
                <a:lnTo>
                  <a:pt x="5099" y="771"/>
                </a:lnTo>
                <a:lnTo>
                  <a:pt x="5026" y="954"/>
                </a:lnTo>
                <a:lnTo>
                  <a:pt x="4953" y="1064"/>
                </a:lnTo>
                <a:lnTo>
                  <a:pt x="4842" y="1138"/>
                </a:lnTo>
                <a:lnTo>
                  <a:pt x="4732" y="1174"/>
                </a:lnTo>
                <a:lnTo>
                  <a:pt x="4622" y="1138"/>
                </a:lnTo>
                <a:lnTo>
                  <a:pt x="4366" y="1028"/>
                </a:lnTo>
                <a:lnTo>
                  <a:pt x="4439" y="917"/>
                </a:lnTo>
                <a:lnTo>
                  <a:pt x="4439" y="771"/>
                </a:lnTo>
                <a:lnTo>
                  <a:pt x="4402" y="697"/>
                </a:lnTo>
                <a:lnTo>
                  <a:pt x="4366" y="661"/>
                </a:lnTo>
                <a:lnTo>
                  <a:pt x="4476" y="551"/>
                </a:lnTo>
                <a:lnTo>
                  <a:pt x="4622" y="477"/>
                </a:lnTo>
                <a:lnTo>
                  <a:pt x="4769" y="441"/>
                </a:lnTo>
                <a:close/>
                <a:moveTo>
                  <a:pt x="3375" y="6493"/>
                </a:moveTo>
                <a:lnTo>
                  <a:pt x="3375" y="6530"/>
                </a:lnTo>
                <a:lnTo>
                  <a:pt x="3339" y="6530"/>
                </a:lnTo>
                <a:lnTo>
                  <a:pt x="3375" y="6493"/>
                </a:lnTo>
                <a:close/>
                <a:moveTo>
                  <a:pt x="4292" y="6933"/>
                </a:moveTo>
                <a:lnTo>
                  <a:pt x="4256" y="7007"/>
                </a:lnTo>
                <a:lnTo>
                  <a:pt x="4219" y="6970"/>
                </a:lnTo>
                <a:lnTo>
                  <a:pt x="4292" y="6933"/>
                </a:lnTo>
                <a:close/>
                <a:moveTo>
                  <a:pt x="5209" y="4219"/>
                </a:moveTo>
                <a:lnTo>
                  <a:pt x="5429" y="4329"/>
                </a:lnTo>
                <a:lnTo>
                  <a:pt x="5649" y="4439"/>
                </a:lnTo>
                <a:lnTo>
                  <a:pt x="5686" y="4549"/>
                </a:lnTo>
                <a:lnTo>
                  <a:pt x="5723" y="4586"/>
                </a:lnTo>
                <a:lnTo>
                  <a:pt x="5796" y="4586"/>
                </a:lnTo>
                <a:lnTo>
                  <a:pt x="6016" y="4879"/>
                </a:lnTo>
                <a:lnTo>
                  <a:pt x="6163" y="5173"/>
                </a:lnTo>
                <a:lnTo>
                  <a:pt x="6200" y="5503"/>
                </a:lnTo>
                <a:lnTo>
                  <a:pt x="6200" y="5833"/>
                </a:lnTo>
                <a:lnTo>
                  <a:pt x="6090" y="6126"/>
                </a:lnTo>
                <a:lnTo>
                  <a:pt x="5943" y="6420"/>
                </a:lnTo>
                <a:lnTo>
                  <a:pt x="5796" y="6603"/>
                </a:lnTo>
                <a:lnTo>
                  <a:pt x="5649" y="6750"/>
                </a:lnTo>
                <a:lnTo>
                  <a:pt x="5649" y="6713"/>
                </a:lnTo>
                <a:lnTo>
                  <a:pt x="5649" y="6566"/>
                </a:lnTo>
                <a:lnTo>
                  <a:pt x="5649" y="6383"/>
                </a:lnTo>
                <a:lnTo>
                  <a:pt x="5613" y="6346"/>
                </a:lnTo>
                <a:lnTo>
                  <a:pt x="5576" y="6310"/>
                </a:lnTo>
                <a:lnTo>
                  <a:pt x="5539" y="6310"/>
                </a:lnTo>
                <a:lnTo>
                  <a:pt x="5503" y="6346"/>
                </a:lnTo>
                <a:lnTo>
                  <a:pt x="5393" y="6493"/>
                </a:lnTo>
                <a:lnTo>
                  <a:pt x="5356" y="6676"/>
                </a:lnTo>
                <a:lnTo>
                  <a:pt x="5319" y="6933"/>
                </a:lnTo>
                <a:lnTo>
                  <a:pt x="5099" y="7007"/>
                </a:lnTo>
                <a:lnTo>
                  <a:pt x="5099" y="6860"/>
                </a:lnTo>
                <a:lnTo>
                  <a:pt x="5099" y="6713"/>
                </a:lnTo>
                <a:lnTo>
                  <a:pt x="5136" y="6566"/>
                </a:lnTo>
                <a:lnTo>
                  <a:pt x="5209" y="6456"/>
                </a:lnTo>
                <a:lnTo>
                  <a:pt x="5246" y="6420"/>
                </a:lnTo>
                <a:lnTo>
                  <a:pt x="5209" y="6383"/>
                </a:lnTo>
                <a:lnTo>
                  <a:pt x="5173" y="6346"/>
                </a:lnTo>
                <a:lnTo>
                  <a:pt x="5136" y="6346"/>
                </a:lnTo>
                <a:lnTo>
                  <a:pt x="4953" y="6456"/>
                </a:lnTo>
                <a:lnTo>
                  <a:pt x="4842" y="6640"/>
                </a:lnTo>
                <a:lnTo>
                  <a:pt x="4769" y="6823"/>
                </a:lnTo>
                <a:lnTo>
                  <a:pt x="4769" y="7043"/>
                </a:lnTo>
                <a:lnTo>
                  <a:pt x="4696" y="7043"/>
                </a:lnTo>
                <a:lnTo>
                  <a:pt x="4659" y="7007"/>
                </a:lnTo>
                <a:lnTo>
                  <a:pt x="4622" y="6970"/>
                </a:lnTo>
                <a:lnTo>
                  <a:pt x="4586" y="6970"/>
                </a:lnTo>
                <a:lnTo>
                  <a:pt x="5026" y="6016"/>
                </a:lnTo>
                <a:lnTo>
                  <a:pt x="5026" y="5943"/>
                </a:lnTo>
                <a:lnTo>
                  <a:pt x="4989" y="5906"/>
                </a:lnTo>
                <a:lnTo>
                  <a:pt x="4953" y="5906"/>
                </a:lnTo>
                <a:lnTo>
                  <a:pt x="4916" y="5943"/>
                </a:lnTo>
                <a:lnTo>
                  <a:pt x="4402" y="6750"/>
                </a:lnTo>
                <a:lnTo>
                  <a:pt x="4366" y="6676"/>
                </a:lnTo>
                <a:lnTo>
                  <a:pt x="4329" y="6640"/>
                </a:lnTo>
                <a:lnTo>
                  <a:pt x="4256" y="6640"/>
                </a:lnTo>
                <a:lnTo>
                  <a:pt x="4439" y="6236"/>
                </a:lnTo>
                <a:lnTo>
                  <a:pt x="4659" y="5796"/>
                </a:lnTo>
                <a:lnTo>
                  <a:pt x="4696" y="5759"/>
                </a:lnTo>
                <a:lnTo>
                  <a:pt x="4659" y="5723"/>
                </a:lnTo>
                <a:lnTo>
                  <a:pt x="4586" y="5723"/>
                </a:lnTo>
                <a:lnTo>
                  <a:pt x="4182" y="6273"/>
                </a:lnTo>
                <a:lnTo>
                  <a:pt x="3999" y="6566"/>
                </a:lnTo>
                <a:lnTo>
                  <a:pt x="3852" y="6860"/>
                </a:lnTo>
                <a:lnTo>
                  <a:pt x="3669" y="6786"/>
                </a:lnTo>
                <a:lnTo>
                  <a:pt x="3779" y="6750"/>
                </a:lnTo>
                <a:lnTo>
                  <a:pt x="3852" y="6640"/>
                </a:lnTo>
                <a:lnTo>
                  <a:pt x="3889" y="6566"/>
                </a:lnTo>
                <a:lnTo>
                  <a:pt x="3889" y="6420"/>
                </a:lnTo>
                <a:lnTo>
                  <a:pt x="3889" y="6383"/>
                </a:lnTo>
                <a:lnTo>
                  <a:pt x="3815" y="6383"/>
                </a:lnTo>
                <a:lnTo>
                  <a:pt x="3999" y="6163"/>
                </a:lnTo>
                <a:lnTo>
                  <a:pt x="4512" y="5539"/>
                </a:lnTo>
                <a:lnTo>
                  <a:pt x="4512" y="5466"/>
                </a:lnTo>
                <a:lnTo>
                  <a:pt x="4476" y="5429"/>
                </a:lnTo>
                <a:lnTo>
                  <a:pt x="4402" y="5429"/>
                </a:lnTo>
                <a:lnTo>
                  <a:pt x="3779" y="6016"/>
                </a:lnTo>
                <a:lnTo>
                  <a:pt x="3632" y="6126"/>
                </a:lnTo>
                <a:lnTo>
                  <a:pt x="3595" y="6090"/>
                </a:lnTo>
                <a:lnTo>
                  <a:pt x="3559" y="6090"/>
                </a:lnTo>
                <a:lnTo>
                  <a:pt x="3485" y="6126"/>
                </a:lnTo>
                <a:lnTo>
                  <a:pt x="3669" y="5869"/>
                </a:lnTo>
                <a:lnTo>
                  <a:pt x="3889" y="5649"/>
                </a:lnTo>
                <a:lnTo>
                  <a:pt x="4146" y="5466"/>
                </a:lnTo>
                <a:lnTo>
                  <a:pt x="4402" y="5283"/>
                </a:lnTo>
                <a:lnTo>
                  <a:pt x="4439" y="5246"/>
                </a:lnTo>
                <a:lnTo>
                  <a:pt x="4402" y="5209"/>
                </a:lnTo>
                <a:lnTo>
                  <a:pt x="4402" y="5173"/>
                </a:lnTo>
                <a:lnTo>
                  <a:pt x="4329" y="5136"/>
                </a:lnTo>
                <a:lnTo>
                  <a:pt x="3962" y="5319"/>
                </a:lnTo>
                <a:lnTo>
                  <a:pt x="3632" y="5539"/>
                </a:lnTo>
                <a:lnTo>
                  <a:pt x="3339" y="5796"/>
                </a:lnTo>
                <a:lnTo>
                  <a:pt x="3082" y="6126"/>
                </a:lnTo>
                <a:lnTo>
                  <a:pt x="3045" y="6016"/>
                </a:lnTo>
                <a:lnTo>
                  <a:pt x="3082" y="5980"/>
                </a:lnTo>
                <a:lnTo>
                  <a:pt x="3339" y="5613"/>
                </a:lnTo>
                <a:lnTo>
                  <a:pt x="3632" y="5283"/>
                </a:lnTo>
                <a:lnTo>
                  <a:pt x="3962" y="4952"/>
                </a:lnTo>
                <a:lnTo>
                  <a:pt x="4292" y="4659"/>
                </a:lnTo>
                <a:lnTo>
                  <a:pt x="4292" y="4622"/>
                </a:lnTo>
                <a:lnTo>
                  <a:pt x="4256" y="4586"/>
                </a:lnTo>
                <a:lnTo>
                  <a:pt x="4219" y="4586"/>
                </a:lnTo>
                <a:lnTo>
                  <a:pt x="3925" y="4732"/>
                </a:lnTo>
                <a:lnTo>
                  <a:pt x="3632" y="4879"/>
                </a:lnTo>
                <a:lnTo>
                  <a:pt x="3375" y="5099"/>
                </a:lnTo>
                <a:lnTo>
                  <a:pt x="3155" y="5356"/>
                </a:lnTo>
                <a:lnTo>
                  <a:pt x="3228" y="5209"/>
                </a:lnTo>
                <a:lnTo>
                  <a:pt x="3339" y="5062"/>
                </a:lnTo>
                <a:lnTo>
                  <a:pt x="3559" y="4842"/>
                </a:lnTo>
                <a:lnTo>
                  <a:pt x="3852" y="4622"/>
                </a:lnTo>
                <a:lnTo>
                  <a:pt x="4146" y="4476"/>
                </a:lnTo>
                <a:lnTo>
                  <a:pt x="4402" y="4366"/>
                </a:lnTo>
                <a:lnTo>
                  <a:pt x="4659" y="4292"/>
                </a:lnTo>
                <a:lnTo>
                  <a:pt x="4953" y="4219"/>
                </a:lnTo>
                <a:close/>
                <a:moveTo>
                  <a:pt x="807" y="8767"/>
                </a:moveTo>
                <a:lnTo>
                  <a:pt x="807" y="8841"/>
                </a:lnTo>
                <a:lnTo>
                  <a:pt x="844" y="8914"/>
                </a:lnTo>
                <a:lnTo>
                  <a:pt x="918" y="8951"/>
                </a:lnTo>
                <a:lnTo>
                  <a:pt x="1138" y="8951"/>
                </a:lnTo>
                <a:lnTo>
                  <a:pt x="1211" y="8987"/>
                </a:lnTo>
                <a:lnTo>
                  <a:pt x="1321" y="8987"/>
                </a:lnTo>
                <a:lnTo>
                  <a:pt x="1321" y="9061"/>
                </a:lnTo>
                <a:lnTo>
                  <a:pt x="1321" y="9097"/>
                </a:lnTo>
                <a:lnTo>
                  <a:pt x="1248" y="9171"/>
                </a:lnTo>
                <a:lnTo>
                  <a:pt x="1174" y="9207"/>
                </a:lnTo>
                <a:lnTo>
                  <a:pt x="954" y="9244"/>
                </a:lnTo>
                <a:lnTo>
                  <a:pt x="844" y="9207"/>
                </a:lnTo>
                <a:lnTo>
                  <a:pt x="697" y="9134"/>
                </a:lnTo>
                <a:lnTo>
                  <a:pt x="587" y="9061"/>
                </a:lnTo>
                <a:lnTo>
                  <a:pt x="551" y="8951"/>
                </a:lnTo>
                <a:lnTo>
                  <a:pt x="661" y="8841"/>
                </a:lnTo>
                <a:lnTo>
                  <a:pt x="807" y="8767"/>
                </a:lnTo>
                <a:close/>
                <a:moveTo>
                  <a:pt x="8511" y="8657"/>
                </a:moveTo>
                <a:lnTo>
                  <a:pt x="8621" y="8694"/>
                </a:lnTo>
                <a:lnTo>
                  <a:pt x="8731" y="8731"/>
                </a:lnTo>
                <a:lnTo>
                  <a:pt x="8841" y="8804"/>
                </a:lnTo>
                <a:lnTo>
                  <a:pt x="8951" y="8877"/>
                </a:lnTo>
                <a:lnTo>
                  <a:pt x="8987" y="8987"/>
                </a:lnTo>
                <a:lnTo>
                  <a:pt x="9024" y="9097"/>
                </a:lnTo>
                <a:lnTo>
                  <a:pt x="9024" y="9134"/>
                </a:lnTo>
                <a:lnTo>
                  <a:pt x="8987" y="9134"/>
                </a:lnTo>
                <a:lnTo>
                  <a:pt x="8877" y="9097"/>
                </a:lnTo>
                <a:lnTo>
                  <a:pt x="8804" y="9134"/>
                </a:lnTo>
                <a:lnTo>
                  <a:pt x="8731" y="9171"/>
                </a:lnTo>
                <a:lnTo>
                  <a:pt x="8621" y="9281"/>
                </a:lnTo>
                <a:lnTo>
                  <a:pt x="8474" y="9354"/>
                </a:lnTo>
                <a:lnTo>
                  <a:pt x="8327" y="9318"/>
                </a:lnTo>
                <a:lnTo>
                  <a:pt x="8254" y="9244"/>
                </a:lnTo>
                <a:lnTo>
                  <a:pt x="8217" y="9171"/>
                </a:lnTo>
                <a:lnTo>
                  <a:pt x="8217" y="9024"/>
                </a:lnTo>
                <a:lnTo>
                  <a:pt x="8254" y="8841"/>
                </a:lnTo>
                <a:lnTo>
                  <a:pt x="8254" y="8694"/>
                </a:lnTo>
                <a:lnTo>
                  <a:pt x="8511" y="8657"/>
                </a:lnTo>
                <a:close/>
                <a:moveTo>
                  <a:pt x="5026" y="9501"/>
                </a:moveTo>
                <a:lnTo>
                  <a:pt x="5063" y="9574"/>
                </a:lnTo>
                <a:lnTo>
                  <a:pt x="4989" y="9538"/>
                </a:lnTo>
                <a:lnTo>
                  <a:pt x="5026" y="9501"/>
                </a:lnTo>
                <a:close/>
                <a:moveTo>
                  <a:pt x="4696" y="9868"/>
                </a:moveTo>
                <a:lnTo>
                  <a:pt x="4953" y="9941"/>
                </a:lnTo>
                <a:lnTo>
                  <a:pt x="4916" y="10014"/>
                </a:lnTo>
                <a:lnTo>
                  <a:pt x="4879" y="10271"/>
                </a:lnTo>
                <a:lnTo>
                  <a:pt x="4842" y="10308"/>
                </a:lnTo>
                <a:lnTo>
                  <a:pt x="4549" y="10308"/>
                </a:lnTo>
                <a:lnTo>
                  <a:pt x="4439" y="10235"/>
                </a:lnTo>
                <a:lnTo>
                  <a:pt x="4329" y="10125"/>
                </a:lnTo>
                <a:lnTo>
                  <a:pt x="4292" y="10051"/>
                </a:lnTo>
                <a:lnTo>
                  <a:pt x="4256" y="9941"/>
                </a:lnTo>
                <a:lnTo>
                  <a:pt x="4329" y="9904"/>
                </a:lnTo>
                <a:lnTo>
                  <a:pt x="4439" y="9868"/>
                </a:lnTo>
                <a:close/>
                <a:moveTo>
                  <a:pt x="4806" y="0"/>
                </a:moveTo>
                <a:lnTo>
                  <a:pt x="4622" y="37"/>
                </a:lnTo>
                <a:lnTo>
                  <a:pt x="4476" y="110"/>
                </a:lnTo>
                <a:lnTo>
                  <a:pt x="4292" y="147"/>
                </a:lnTo>
                <a:lnTo>
                  <a:pt x="4146" y="257"/>
                </a:lnTo>
                <a:lnTo>
                  <a:pt x="3999" y="367"/>
                </a:lnTo>
                <a:lnTo>
                  <a:pt x="3889" y="477"/>
                </a:lnTo>
                <a:lnTo>
                  <a:pt x="3779" y="624"/>
                </a:lnTo>
                <a:lnTo>
                  <a:pt x="3705" y="807"/>
                </a:lnTo>
                <a:lnTo>
                  <a:pt x="3669" y="954"/>
                </a:lnTo>
                <a:lnTo>
                  <a:pt x="3669" y="1138"/>
                </a:lnTo>
                <a:lnTo>
                  <a:pt x="3705" y="1321"/>
                </a:lnTo>
                <a:lnTo>
                  <a:pt x="3815" y="1578"/>
                </a:lnTo>
                <a:lnTo>
                  <a:pt x="3999" y="1761"/>
                </a:lnTo>
                <a:lnTo>
                  <a:pt x="4182" y="1871"/>
                </a:lnTo>
                <a:lnTo>
                  <a:pt x="4402" y="1945"/>
                </a:lnTo>
                <a:lnTo>
                  <a:pt x="4366" y="2055"/>
                </a:lnTo>
                <a:lnTo>
                  <a:pt x="4329" y="2165"/>
                </a:lnTo>
                <a:lnTo>
                  <a:pt x="4329" y="2531"/>
                </a:lnTo>
                <a:lnTo>
                  <a:pt x="4329" y="2898"/>
                </a:lnTo>
                <a:lnTo>
                  <a:pt x="4329" y="3522"/>
                </a:lnTo>
                <a:lnTo>
                  <a:pt x="4329" y="3669"/>
                </a:lnTo>
                <a:lnTo>
                  <a:pt x="4366" y="3779"/>
                </a:lnTo>
                <a:lnTo>
                  <a:pt x="4072" y="3925"/>
                </a:lnTo>
                <a:lnTo>
                  <a:pt x="3815" y="4109"/>
                </a:lnTo>
                <a:lnTo>
                  <a:pt x="3742" y="4182"/>
                </a:lnTo>
                <a:lnTo>
                  <a:pt x="3742" y="4255"/>
                </a:lnTo>
                <a:lnTo>
                  <a:pt x="3522" y="4402"/>
                </a:lnTo>
                <a:lnTo>
                  <a:pt x="3339" y="4549"/>
                </a:lnTo>
                <a:lnTo>
                  <a:pt x="3155" y="4696"/>
                </a:lnTo>
                <a:lnTo>
                  <a:pt x="3008" y="4879"/>
                </a:lnTo>
                <a:lnTo>
                  <a:pt x="2862" y="5062"/>
                </a:lnTo>
                <a:lnTo>
                  <a:pt x="2752" y="5283"/>
                </a:lnTo>
                <a:lnTo>
                  <a:pt x="2678" y="5503"/>
                </a:lnTo>
                <a:lnTo>
                  <a:pt x="2642" y="5686"/>
                </a:lnTo>
                <a:lnTo>
                  <a:pt x="2642" y="5906"/>
                </a:lnTo>
                <a:lnTo>
                  <a:pt x="2678" y="6126"/>
                </a:lnTo>
                <a:lnTo>
                  <a:pt x="2752" y="6346"/>
                </a:lnTo>
                <a:lnTo>
                  <a:pt x="2825" y="6566"/>
                </a:lnTo>
                <a:lnTo>
                  <a:pt x="2898" y="6676"/>
                </a:lnTo>
                <a:lnTo>
                  <a:pt x="2421" y="7080"/>
                </a:lnTo>
                <a:lnTo>
                  <a:pt x="1908" y="7447"/>
                </a:lnTo>
                <a:lnTo>
                  <a:pt x="1431" y="7850"/>
                </a:lnTo>
                <a:lnTo>
                  <a:pt x="1211" y="8070"/>
                </a:lnTo>
                <a:lnTo>
                  <a:pt x="991" y="8327"/>
                </a:lnTo>
                <a:lnTo>
                  <a:pt x="771" y="8364"/>
                </a:lnTo>
                <a:lnTo>
                  <a:pt x="624" y="8327"/>
                </a:lnTo>
                <a:lnTo>
                  <a:pt x="477" y="8327"/>
                </a:lnTo>
                <a:lnTo>
                  <a:pt x="367" y="8364"/>
                </a:lnTo>
                <a:lnTo>
                  <a:pt x="257" y="8437"/>
                </a:lnTo>
                <a:lnTo>
                  <a:pt x="184" y="8511"/>
                </a:lnTo>
                <a:lnTo>
                  <a:pt x="111" y="8584"/>
                </a:lnTo>
                <a:lnTo>
                  <a:pt x="37" y="8804"/>
                </a:lnTo>
                <a:lnTo>
                  <a:pt x="0" y="9061"/>
                </a:lnTo>
                <a:lnTo>
                  <a:pt x="0" y="9318"/>
                </a:lnTo>
                <a:lnTo>
                  <a:pt x="74" y="9538"/>
                </a:lnTo>
                <a:lnTo>
                  <a:pt x="257" y="9684"/>
                </a:lnTo>
                <a:lnTo>
                  <a:pt x="477" y="9831"/>
                </a:lnTo>
                <a:lnTo>
                  <a:pt x="697" y="9904"/>
                </a:lnTo>
                <a:lnTo>
                  <a:pt x="954" y="9941"/>
                </a:lnTo>
                <a:lnTo>
                  <a:pt x="1174" y="9904"/>
                </a:lnTo>
                <a:lnTo>
                  <a:pt x="1431" y="9868"/>
                </a:lnTo>
                <a:lnTo>
                  <a:pt x="1651" y="9794"/>
                </a:lnTo>
                <a:lnTo>
                  <a:pt x="1798" y="9648"/>
                </a:lnTo>
                <a:lnTo>
                  <a:pt x="1908" y="9574"/>
                </a:lnTo>
                <a:lnTo>
                  <a:pt x="1945" y="9464"/>
                </a:lnTo>
                <a:lnTo>
                  <a:pt x="1981" y="9354"/>
                </a:lnTo>
                <a:lnTo>
                  <a:pt x="1981" y="9207"/>
                </a:lnTo>
                <a:lnTo>
                  <a:pt x="1908" y="8987"/>
                </a:lnTo>
                <a:lnTo>
                  <a:pt x="1798" y="8767"/>
                </a:lnTo>
                <a:lnTo>
                  <a:pt x="1651" y="8584"/>
                </a:lnTo>
                <a:lnTo>
                  <a:pt x="1431" y="8437"/>
                </a:lnTo>
                <a:lnTo>
                  <a:pt x="1394" y="8437"/>
                </a:lnTo>
                <a:lnTo>
                  <a:pt x="1578" y="8254"/>
                </a:lnTo>
                <a:lnTo>
                  <a:pt x="1761" y="8070"/>
                </a:lnTo>
                <a:lnTo>
                  <a:pt x="2165" y="7777"/>
                </a:lnTo>
                <a:lnTo>
                  <a:pt x="2421" y="7557"/>
                </a:lnTo>
                <a:lnTo>
                  <a:pt x="2642" y="7337"/>
                </a:lnTo>
                <a:lnTo>
                  <a:pt x="2862" y="7080"/>
                </a:lnTo>
                <a:lnTo>
                  <a:pt x="3008" y="6786"/>
                </a:lnTo>
                <a:lnTo>
                  <a:pt x="3118" y="6897"/>
                </a:lnTo>
                <a:lnTo>
                  <a:pt x="3302" y="7043"/>
                </a:lnTo>
                <a:lnTo>
                  <a:pt x="3632" y="7227"/>
                </a:lnTo>
                <a:lnTo>
                  <a:pt x="3999" y="7337"/>
                </a:lnTo>
                <a:lnTo>
                  <a:pt x="4366" y="7410"/>
                </a:lnTo>
                <a:lnTo>
                  <a:pt x="4439" y="7410"/>
                </a:lnTo>
                <a:lnTo>
                  <a:pt x="4402" y="7887"/>
                </a:lnTo>
                <a:lnTo>
                  <a:pt x="4402" y="8364"/>
                </a:lnTo>
                <a:lnTo>
                  <a:pt x="4439" y="9318"/>
                </a:lnTo>
                <a:lnTo>
                  <a:pt x="4256" y="9391"/>
                </a:lnTo>
                <a:lnTo>
                  <a:pt x="4109" y="9464"/>
                </a:lnTo>
                <a:lnTo>
                  <a:pt x="3999" y="9574"/>
                </a:lnTo>
                <a:lnTo>
                  <a:pt x="3925" y="9684"/>
                </a:lnTo>
                <a:lnTo>
                  <a:pt x="3889" y="9794"/>
                </a:lnTo>
                <a:lnTo>
                  <a:pt x="3852" y="9941"/>
                </a:lnTo>
                <a:lnTo>
                  <a:pt x="3815" y="10125"/>
                </a:lnTo>
                <a:lnTo>
                  <a:pt x="3852" y="10271"/>
                </a:lnTo>
                <a:lnTo>
                  <a:pt x="3925" y="10565"/>
                </a:lnTo>
                <a:lnTo>
                  <a:pt x="4072" y="10821"/>
                </a:lnTo>
                <a:lnTo>
                  <a:pt x="4182" y="10895"/>
                </a:lnTo>
                <a:lnTo>
                  <a:pt x="4329" y="10968"/>
                </a:lnTo>
                <a:lnTo>
                  <a:pt x="4439" y="11042"/>
                </a:lnTo>
                <a:lnTo>
                  <a:pt x="4586" y="11078"/>
                </a:lnTo>
                <a:lnTo>
                  <a:pt x="4879" y="11078"/>
                </a:lnTo>
                <a:lnTo>
                  <a:pt x="5173" y="11005"/>
                </a:lnTo>
                <a:lnTo>
                  <a:pt x="5283" y="10932"/>
                </a:lnTo>
                <a:lnTo>
                  <a:pt x="5393" y="10821"/>
                </a:lnTo>
                <a:lnTo>
                  <a:pt x="5466" y="10711"/>
                </a:lnTo>
                <a:lnTo>
                  <a:pt x="5503" y="10601"/>
                </a:lnTo>
                <a:lnTo>
                  <a:pt x="5576" y="10308"/>
                </a:lnTo>
                <a:lnTo>
                  <a:pt x="5539" y="10051"/>
                </a:lnTo>
                <a:lnTo>
                  <a:pt x="5503" y="9904"/>
                </a:lnTo>
                <a:lnTo>
                  <a:pt x="5393" y="9794"/>
                </a:lnTo>
                <a:lnTo>
                  <a:pt x="5319" y="9684"/>
                </a:lnTo>
                <a:lnTo>
                  <a:pt x="5173" y="9611"/>
                </a:lnTo>
                <a:lnTo>
                  <a:pt x="5136" y="9428"/>
                </a:lnTo>
                <a:lnTo>
                  <a:pt x="5099" y="9354"/>
                </a:lnTo>
                <a:lnTo>
                  <a:pt x="4842" y="9354"/>
                </a:lnTo>
                <a:lnTo>
                  <a:pt x="4806" y="8474"/>
                </a:lnTo>
                <a:lnTo>
                  <a:pt x="4806" y="7960"/>
                </a:lnTo>
                <a:lnTo>
                  <a:pt x="4769" y="7447"/>
                </a:lnTo>
                <a:lnTo>
                  <a:pt x="5136" y="7410"/>
                </a:lnTo>
                <a:lnTo>
                  <a:pt x="5503" y="7300"/>
                </a:lnTo>
                <a:lnTo>
                  <a:pt x="5833" y="7117"/>
                </a:lnTo>
                <a:lnTo>
                  <a:pt x="6126" y="6860"/>
                </a:lnTo>
                <a:lnTo>
                  <a:pt x="6200" y="6786"/>
                </a:lnTo>
                <a:lnTo>
                  <a:pt x="6310" y="6933"/>
                </a:lnTo>
                <a:lnTo>
                  <a:pt x="6493" y="7080"/>
                </a:lnTo>
                <a:lnTo>
                  <a:pt x="6677" y="7190"/>
                </a:lnTo>
                <a:lnTo>
                  <a:pt x="6860" y="7300"/>
                </a:lnTo>
                <a:lnTo>
                  <a:pt x="7043" y="7630"/>
                </a:lnTo>
                <a:lnTo>
                  <a:pt x="7263" y="7997"/>
                </a:lnTo>
                <a:lnTo>
                  <a:pt x="7557" y="8437"/>
                </a:lnTo>
                <a:lnTo>
                  <a:pt x="7667" y="8584"/>
                </a:lnTo>
                <a:lnTo>
                  <a:pt x="7557" y="8767"/>
                </a:lnTo>
                <a:lnTo>
                  <a:pt x="7484" y="8951"/>
                </a:lnTo>
                <a:lnTo>
                  <a:pt x="7447" y="9097"/>
                </a:lnTo>
                <a:lnTo>
                  <a:pt x="7447" y="9281"/>
                </a:lnTo>
                <a:lnTo>
                  <a:pt x="7484" y="9428"/>
                </a:lnTo>
                <a:lnTo>
                  <a:pt x="7520" y="9611"/>
                </a:lnTo>
                <a:lnTo>
                  <a:pt x="7594" y="9758"/>
                </a:lnTo>
                <a:lnTo>
                  <a:pt x="7704" y="9904"/>
                </a:lnTo>
                <a:lnTo>
                  <a:pt x="7850" y="10014"/>
                </a:lnTo>
                <a:lnTo>
                  <a:pt x="7960" y="10125"/>
                </a:lnTo>
                <a:lnTo>
                  <a:pt x="8107" y="10161"/>
                </a:lnTo>
                <a:lnTo>
                  <a:pt x="8254" y="10198"/>
                </a:lnTo>
                <a:lnTo>
                  <a:pt x="8547" y="10198"/>
                </a:lnTo>
                <a:lnTo>
                  <a:pt x="8694" y="10125"/>
                </a:lnTo>
                <a:lnTo>
                  <a:pt x="8877" y="10051"/>
                </a:lnTo>
                <a:lnTo>
                  <a:pt x="9098" y="9831"/>
                </a:lnTo>
                <a:lnTo>
                  <a:pt x="9281" y="9538"/>
                </a:lnTo>
                <a:lnTo>
                  <a:pt x="9354" y="9391"/>
                </a:lnTo>
                <a:lnTo>
                  <a:pt x="9391" y="9244"/>
                </a:lnTo>
                <a:lnTo>
                  <a:pt x="9391" y="9061"/>
                </a:lnTo>
                <a:lnTo>
                  <a:pt x="9391" y="8914"/>
                </a:lnTo>
                <a:lnTo>
                  <a:pt x="9318" y="8767"/>
                </a:lnTo>
                <a:lnTo>
                  <a:pt x="9244" y="8621"/>
                </a:lnTo>
                <a:lnTo>
                  <a:pt x="9134" y="8511"/>
                </a:lnTo>
                <a:lnTo>
                  <a:pt x="8987" y="8437"/>
                </a:lnTo>
                <a:lnTo>
                  <a:pt x="8841" y="8364"/>
                </a:lnTo>
                <a:lnTo>
                  <a:pt x="8694" y="8327"/>
                </a:lnTo>
                <a:lnTo>
                  <a:pt x="8364" y="8290"/>
                </a:lnTo>
                <a:lnTo>
                  <a:pt x="8180" y="8290"/>
                </a:lnTo>
                <a:lnTo>
                  <a:pt x="7997" y="8364"/>
                </a:lnTo>
                <a:lnTo>
                  <a:pt x="7924" y="8217"/>
                </a:lnTo>
                <a:lnTo>
                  <a:pt x="7814" y="8070"/>
                </a:lnTo>
                <a:lnTo>
                  <a:pt x="7557" y="7667"/>
                </a:lnTo>
                <a:lnTo>
                  <a:pt x="7300" y="7300"/>
                </a:lnTo>
                <a:lnTo>
                  <a:pt x="7227" y="7153"/>
                </a:lnTo>
                <a:lnTo>
                  <a:pt x="7153" y="7007"/>
                </a:lnTo>
                <a:lnTo>
                  <a:pt x="7043" y="6933"/>
                </a:lnTo>
                <a:lnTo>
                  <a:pt x="6897" y="6897"/>
                </a:lnTo>
                <a:lnTo>
                  <a:pt x="6640" y="6750"/>
                </a:lnTo>
                <a:lnTo>
                  <a:pt x="6346" y="6530"/>
                </a:lnTo>
                <a:lnTo>
                  <a:pt x="6530" y="6236"/>
                </a:lnTo>
                <a:lnTo>
                  <a:pt x="6603" y="5869"/>
                </a:lnTo>
                <a:lnTo>
                  <a:pt x="6603" y="5503"/>
                </a:lnTo>
                <a:lnTo>
                  <a:pt x="6567" y="5173"/>
                </a:lnTo>
                <a:lnTo>
                  <a:pt x="6456" y="4842"/>
                </a:lnTo>
                <a:lnTo>
                  <a:pt x="6310" y="4586"/>
                </a:lnTo>
                <a:lnTo>
                  <a:pt x="6126" y="4329"/>
                </a:lnTo>
                <a:lnTo>
                  <a:pt x="5870" y="4109"/>
                </a:lnTo>
                <a:lnTo>
                  <a:pt x="5613" y="3962"/>
                </a:lnTo>
                <a:lnTo>
                  <a:pt x="5356" y="3815"/>
                </a:lnTo>
                <a:lnTo>
                  <a:pt x="5026" y="3742"/>
                </a:lnTo>
                <a:lnTo>
                  <a:pt x="4732" y="3742"/>
                </a:lnTo>
                <a:lnTo>
                  <a:pt x="4732" y="3522"/>
                </a:lnTo>
                <a:lnTo>
                  <a:pt x="4696" y="2678"/>
                </a:lnTo>
                <a:lnTo>
                  <a:pt x="4732" y="2385"/>
                </a:lnTo>
                <a:lnTo>
                  <a:pt x="4696" y="2165"/>
                </a:lnTo>
                <a:lnTo>
                  <a:pt x="4659" y="1981"/>
                </a:lnTo>
                <a:lnTo>
                  <a:pt x="4842" y="1945"/>
                </a:lnTo>
                <a:lnTo>
                  <a:pt x="5063" y="1871"/>
                </a:lnTo>
                <a:lnTo>
                  <a:pt x="5246" y="1761"/>
                </a:lnTo>
                <a:lnTo>
                  <a:pt x="5393" y="1651"/>
                </a:lnTo>
                <a:lnTo>
                  <a:pt x="5539" y="1468"/>
                </a:lnTo>
                <a:lnTo>
                  <a:pt x="5613" y="1284"/>
                </a:lnTo>
                <a:lnTo>
                  <a:pt x="5686" y="1101"/>
                </a:lnTo>
                <a:lnTo>
                  <a:pt x="5686" y="844"/>
                </a:lnTo>
                <a:lnTo>
                  <a:pt x="5613" y="624"/>
                </a:lnTo>
                <a:lnTo>
                  <a:pt x="5503" y="404"/>
                </a:lnTo>
                <a:lnTo>
                  <a:pt x="5466" y="257"/>
                </a:lnTo>
                <a:lnTo>
                  <a:pt x="5429" y="184"/>
                </a:lnTo>
                <a:lnTo>
                  <a:pt x="5356" y="147"/>
                </a:lnTo>
                <a:lnTo>
                  <a:pt x="5209" y="147"/>
                </a:lnTo>
                <a:lnTo>
                  <a:pt x="5063" y="110"/>
                </a:lnTo>
                <a:lnTo>
                  <a:pt x="4989" y="37"/>
                </a:lnTo>
                <a:lnTo>
                  <a:pt x="4806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336" name="Google Shape;336;p18"/>
          <p:cNvSpPr/>
          <p:nvPr/>
        </p:nvSpPr>
        <p:spPr>
          <a:xfrm>
            <a:off x="8052572" y="4825260"/>
            <a:ext cx="589992" cy="414129"/>
          </a:xfrm>
          <a:custGeom>
            <a:avLst/>
            <a:gdLst/>
            <a:ahLst/>
            <a:cxnLst/>
            <a:rect l="l" t="t" r="r" b="b"/>
            <a:pathLst>
              <a:path w="20800" h="14600" extrusionOk="0">
                <a:moveTo>
                  <a:pt x="5466" y="441"/>
                </a:moveTo>
                <a:lnTo>
                  <a:pt x="5650" y="478"/>
                </a:lnTo>
                <a:lnTo>
                  <a:pt x="5577" y="478"/>
                </a:lnTo>
                <a:lnTo>
                  <a:pt x="5466" y="441"/>
                </a:lnTo>
                <a:close/>
                <a:moveTo>
                  <a:pt x="4843" y="478"/>
                </a:moveTo>
                <a:lnTo>
                  <a:pt x="4806" y="514"/>
                </a:lnTo>
                <a:lnTo>
                  <a:pt x="4586" y="551"/>
                </a:lnTo>
                <a:lnTo>
                  <a:pt x="4843" y="478"/>
                </a:lnTo>
                <a:close/>
                <a:moveTo>
                  <a:pt x="5173" y="808"/>
                </a:moveTo>
                <a:lnTo>
                  <a:pt x="5210" y="844"/>
                </a:lnTo>
                <a:lnTo>
                  <a:pt x="5246" y="918"/>
                </a:lnTo>
                <a:lnTo>
                  <a:pt x="5356" y="991"/>
                </a:lnTo>
                <a:lnTo>
                  <a:pt x="5503" y="1028"/>
                </a:lnTo>
                <a:lnTo>
                  <a:pt x="5760" y="1028"/>
                </a:lnTo>
                <a:lnTo>
                  <a:pt x="5870" y="991"/>
                </a:lnTo>
                <a:lnTo>
                  <a:pt x="5980" y="991"/>
                </a:lnTo>
                <a:lnTo>
                  <a:pt x="6017" y="1028"/>
                </a:lnTo>
                <a:lnTo>
                  <a:pt x="6053" y="1101"/>
                </a:lnTo>
                <a:lnTo>
                  <a:pt x="6163" y="1431"/>
                </a:lnTo>
                <a:lnTo>
                  <a:pt x="6163" y="1725"/>
                </a:lnTo>
                <a:lnTo>
                  <a:pt x="6127" y="2055"/>
                </a:lnTo>
                <a:lnTo>
                  <a:pt x="6053" y="2348"/>
                </a:lnTo>
                <a:lnTo>
                  <a:pt x="5980" y="2532"/>
                </a:lnTo>
                <a:lnTo>
                  <a:pt x="5907" y="2715"/>
                </a:lnTo>
                <a:lnTo>
                  <a:pt x="5650" y="3009"/>
                </a:lnTo>
                <a:lnTo>
                  <a:pt x="5393" y="3229"/>
                </a:lnTo>
                <a:lnTo>
                  <a:pt x="5063" y="3412"/>
                </a:lnTo>
                <a:lnTo>
                  <a:pt x="5063" y="3375"/>
                </a:lnTo>
                <a:lnTo>
                  <a:pt x="5063" y="3302"/>
                </a:lnTo>
                <a:lnTo>
                  <a:pt x="5026" y="3265"/>
                </a:lnTo>
                <a:lnTo>
                  <a:pt x="4953" y="3229"/>
                </a:lnTo>
                <a:lnTo>
                  <a:pt x="4880" y="3229"/>
                </a:lnTo>
                <a:lnTo>
                  <a:pt x="5063" y="2789"/>
                </a:lnTo>
                <a:lnTo>
                  <a:pt x="5063" y="2715"/>
                </a:lnTo>
                <a:lnTo>
                  <a:pt x="4990" y="2679"/>
                </a:lnTo>
                <a:lnTo>
                  <a:pt x="4953" y="2679"/>
                </a:lnTo>
                <a:lnTo>
                  <a:pt x="4880" y="2715"/>
                </a:lnTo>
                <a:lnTo>
                  <a:pt x="4549" y="3229"/>
                </a:lnTo>
                <a:lnTo>
                  <a:pt x="4329" y="3559"/>
                </a:lnTo>
                <a:lnTo>
                  <a:pt x="4109" y="3522"/>
                </a:lnTo>
                <a:lnTo>
                  <a:pt x="3853" y="3486"/>
                </a:lnTo>
                <a:lnTo>
                  <a:pt x="3706" y="3449"/>
                </a:lnTo>
                <a:lnTo>
                  <a:pt x="3999" y="3192"/>
                </a:lnTo>
                <a:lnTo>
                  <a:pt x="4586" y="2642"/>
                </a:lnTo>
                <a:lnTo>
                  <a:pt x="4586" y="2568"/>
                </a:lnTo>
                <a:lnTo>
                  <a:pt x="4586" y="2495"/>
                </a:lnTo>
                <a:lnTo>
                  <a:pt x="4513" y="2458"/>
                </a:lnTo>
                <a:lnTo>
                  <a:pt x="4439" y="2458"/>
                </a:lnTo>
                <a:lnTo>
                  <a:pt x="3486" y="3119"/>
                </a:lnTo>
                <a:lnTo>
                  <a:pt x="3302" y="3265"/>
                </a:lnTo>
                <a:lnTo>
                  <a:pt x="3229" y="3192"/>
                </a:lnTo>
                <a:lnTo>
                  <a:pt x="3266" y="3082"/>
                </a:lnTo>
                <a:lnTo>
                  <a:pt x="3302" y="3009"/>
                </a:lnTo>
                <a:lnTo>
                  <a:pt x="3266" y="2935"/>
                </a:lnTo>
                <a:lnTo>
                  <a:pt x="3229" y="2899"/>
                </a:lnTo>
                <a:lnTo>
                  <a:pt x="3339" y="2935"/>
                </a:lnTo>
                <a:lnTo>
                  <a:pt x="3669" y="2752"/>
                </a:lnTo>
                <a:lnTo>
                  <a:pt x="4733" y="2055"/>
                </a:lnTo>
                <a:lnTo>
                  <a:pt x="4770" y="1982"/>
                </a:lnTo>
                <a:lnTo>
                  <a:pt x="4770" y="1945"/>
                </a:lnTo>
                <a:lnTo>
                  <a:pt x="4733" y="1872"/>
                </a:lnTo>
                <a:lnTo>
                  <a:pt x="4660" y="1872"/>
                </a:lnTo>
                <a:lnTo>
                  <a:pt x="4329" y="1982"/>
                </a:lnTo>
                <a:lnTo>
                  <a:pt x="3816" y="2202"/>
                </a:lnTo>
                <a:lnTo>
                  <a:pt x="3302" y="2458"/>
                </a:lnTo>
                <a:lnTo>
                  <a:pt x="3082" y="2642"/>
                </a:lnTo>
                <a:lnTo>
                  <a:pt x="2935" y="2789"/>
                </a:lnTo>
                <a:lnTo>
                  <a:pt x="2899" y="2605"/>
                </a:lnTo>
                <a:lnTo>
                  <a:pt x="2899" y="2458"/>
                </a:lnTo>
                <a:lnTo>
                  <a:pt x="3082" y="2385"/>
                </a:lnTo>
                <a:lnTo>
                  <a:pt x="3266" y="2238"/>
                </a:lnTo>
                <a:lnTo>
                  <a:pt x="3632" y="2018"/>
                </a:lnTo>
                <a:lnTo>
                  <a:pt x="4109" y="1725"/>
                </a:lnTo>
                <a:lnTo>
                  <a:pt x="4586" y="1505"/>
                </a:lnTo>
                <a:lnTo>
                  <a:pt x="4660" y="1431"/>
                </a:lnTo>
                <a:lnTo>
                  <a:pt x="4660" y="1358"/>
                </a:lnTo>
                <a:lnTo>
                  <a:pt x="4586" y="1321"/>
                </a:lnTo>
                <a:lnTo>
                  <a:pt x="4513" y="1285"/>
                </a:lnTo>
                <a:lnTo>
                  <a:pt x="4256" y="1358"/>
                </a:lnTo>
                <a:lnTo>
                  <a:pt x="3963" y="1431"/>
                </a:lnTo>
                <a:lnTo>
                  <a:pt x="3706" y="1505"/>
                </a:lnTo>
                <a:lnTo>
                  <a:pt x="3449" y="1651"/>
                </a:lnTo>
                <a:lnTo>
                  <a:pt x="3156" y="1798"/>
                </a:lnTo>
                <a:lnTo>
                  <a:pt x="3302" y="1578"/>
                </a:lnTo>
                <a:lnTo>
                  <a:pt x="3486" y="1358"/>
                </a:lnTo>
                <a:lnTo>
                  <a:pt x="3779" y="1211"/>
                </a:lnTo>
                <a:lnTo>
                  <a:pt x="4109" y="1065"/>
                </a:lnTo>
                <a:lnTo>
                  <a:pt x="4733" y="844"/>
                </a:lnTo>
                <a:lnTo>
                  <a:pt x="4770" y="918"/>
                </a:lnTo>
                <a:lnTo>
                  <a:pt x="4843" y="991"/>
                </a:lnTo>
                <a:lnTo>
                  <a:pt x="4916" y="991"/>
                </a:lnTo>
                <a:lnTo>
                  <a:pt x="4990" y="1028"/>
                </a:lnTo>
                <a:lnTo>
                  <a:pt x="5063" y="991"/>
                </a:lnTo>
                <a:lnTo>
                  <a:pt x="5100" y="955"/>
                </a:lnTo>
                <a:lnTo>
                  <a:pt x="5173" y="881"/>
                </a:lnTo>
                <a:lnTo>
                  <a:pt x="5173" y="808"/>
                </a:lnTo>
                <a:close/>
                <a:moveTo>
                  <a:pt x="9648" y="3302"/>
                </a:moveTo>
                <a:lnTo>
                  <a:pt x="9905" y="3375"/>
                </a:lnTo>
                <a:lnTo>
                  <a:pt x="9905" y="3412"/>
                </a:lnTo>
                <a:lnTo>
                  <a:pt x="10125" y="3632"/>
                </a:lnTo>
                <a:lnTo>
                  <a:pt x="10308" y="3889"/>
                </a:lnTo>
                <a:lnTo>
                  <a:pt x="10162" y="4036"/>
                </a:lnTo>
                <a:lnTo>
                  <a:pt x="9978" y="4182"/>
                </a:lnTo>
                <a:lnTo>
                  <a:pt x="9795" y="4293"/>
                </a:lnTo>
                <a:lnTo>
                  <a:pt x="9612" y="4329"/>
                </a:lnTo>
                <a:lnTo>
                  <a:pt x="9501" y="4293"/>
                </a:lnTo>
                <a:lnTo>
                  <a:pt x="9428" y="4256"/>
                </a:lnTo>
                <a:lnTo>
                  <a:pt x="9501" y="4146"/>
                </a:lnTo>
                <a:lnTo>
                  <a:pt x="9501" y="4072"/>
                </a:lnTo>
                <a:lnTo>
                  <a:pt x="9465" y="3999"/>
                </a:lnTo>
                <a:lnTo>
                  <a:pt x="9391" y="3926"/>
                </a:lnTo>
                <a:lnTo>
                  <a:pt x="9245" y="3926"/>
                </a:lnTo>
                <a:lnTo>
                  <a:pt x="9465" y="3816"/>
                </a:lnTo>
                <a:lnTo>
                  <a:pt x="9501" y="3779"/>
                </a:lnTo>
                <a:lnTo>
                  <a:pt x="9538" y="3742"/>
                </a:lnTo>
                <a:lnTo>
                  <a:pt x="9538" y="3632"/>
                </a:lnTo>
                <a:lnTo>
                  <a:pt x="9465" y="3559"/>
                </a:lnTo>
                <a:lnTo>
                  <a:pt x="9391" y="3522"/>
                </a:lnTo>
                <a:lnTo>
                  <a:pt x="9355" y="3522"/>
                </a:lnTo>
                <a:lnTo>
                  <a:pt x="9061" y="3632"/>
                </a:lnTo>
                <a:lnTo>
                  <a:pt x="9208" y="3375"/>
                </a:lnTo>
                <a:lnTo>
                  <a:pt x="9281" y="3412"/>
                </a:lnTo>
                <a:lnTo>
                  <a:pt x="9355" y="3412"/>
                </a:lnTo>
                <a:lnTo>
                  <a:pt x="9501" y="3375"/>
                </a:lnTo>
                <a:lnTo>
                  <a:pt x="9648" y="3302"/>
                </a:lnTo>
                <a:close/>
                <a:moveTo>
                  <a:pt x="1505" y="4329"/>
                </a:moveTo>
                <a:lnTo>
                  <a:pt x="1615" y="4366"/>
                </a:lnTo>
                <a:lnTo>
                  <a:pt x="1725" y="4439"/>
                </a:lnTo>
                <a:lnTo>
                  <a:pt x="1872" y="4586"/>
                </a:lnTo>
                <a:lnTo>
                  <a:pt x="1908" y="4769"/>
                </a:lnTo>
                <a:lnTo>
                  <a:pt x="1945" y="4916"/>
                </a:lnTo>
                <a:lnTo>
                  <a:pt x="1908" y="5100"/>
                </a:lnTo>
                <a:lnTo>
                  <a:pt x="1872" y="5246"/>
                </a:lnTo>
                <a:lnTo>
                  <a:pt x="1762" y="5393"/>
                </a:lnTo>
                <a:lnTo>
                  <a:pt x="1615" y="5503"/>
                </a:lnTo>
                <a:lnTo>
                  <a:pt x="1468" y="5576"/>
                </a:lnTo>
                <a:lnTo>
                  <a:pt x="1432" y="5430"/>
                </a:lnTo>
                <a:lnTo>
                  <a:pt x="1432" y="5283"/>
                </a:lnTo>
                <a:lnTo>
                  <a:pt x="1432" y="5210"/>
                </a:lnTo>
                <a:lnTo>
                  <a:pt x="1395" y="5136"/>
                </a:lnTo>
                <a:lnTo>
                  <a:pt x="1395" y="5063"/>
                </a:lnTo>
                <a:lnTo>
                  <a:pt x="1321" y="4989"/>
                </a:lnTo>
                <a:lnTo>
                  <a:pt x="1285" y="4953"/>
                </a:lnTo>
                <a:lnTo>
                  <a:pt x="1175" y="4989"/>
                </a:lnTo>
                <a:lnTo>
                  <a:pt x="1028" y="5063"/>
                </a:lnTo>
                <a:lnTo>
                  <a:pt x="1138" y="4989"/>
                </a:lnTo>
                <a:lnTo>
                  <a:pt x="1321" y="4879"/>
                </a:lnTo>
                <a:lnTo>
                  <a:pt x="1468" y="4769"/>
                </a:lnTo>
                <a:lnTo>
                  <a:pt x="1542" y="4696"/>
                </a:lnTo>
                <a:lnTo>
                  <a:pt x="1505" y="4623"/>
                </a:lnTo>
                <a:lnTo>
                  <a:pt x="1468" y="4549"/>
                </a:lnTo>
                <a:lnTo>
                  <a:pt x="1395" y="4513"/>
                </a:lnTo>
                <a:lnTo>
                  <a:pt x="1432" y="4476"/>
                </a:lnTo>
                <a:lnTo>
                  <a:pt x="1468" y="4439"/>
                </a:lnTo>
                <a:lnTo>
                  <a:pt x="1468" y="4403"/>
                </a:lnTo>
                <a:lnTo>
                  <a:pt x="1432" y="4329"/>
                </a:lnTo>
                <a:close/>
                <a:moveTo>
                  <a:pt x="1138" y="5576"/>
                </a:moveTo>
                <a:lnTo>
                  <a:pt x="1138" y="5650"/>
                </a:lnTo>
                <a:lnTo>
                  <a:pt x="1028" y="5613"/>
                </a:lnTo>
                <a:lnTo>
                  <a:pt x="1138" y="5576"/>
                </a:lnTo>
                <a:close/>
                <a:moveTo>
                  <a:pt x="7887" y="5907"/>
                </a:moveTo>
                <a:lnTo>
                  <a:pt x="8218" y="5980"/>
                </a:lnTo>
                <a:lnTo>
                  <a:pt x="8291" y="6090"/>
                </a:lnTo>
                <a:lnTo>
                  <a:pt x="8401" y="6163"/>
                </a:lnTo>
                <a:lnTo>
                  <a:pt x="8511" y="6273"/>
                </a:lnTo>
                <a:lnTo>
                  <a:pt x="8621" y="6383"/>
                </a:lnTo>
                <a:lnTo>
                  <a:pt x="8694" y="6530"/>
                </a:lnTo>
                <a:lnTo>
                  <a:pt x="8768" y="6677"/>
                </a:lnTo>
                <a:lnTo>
                  <a:pt x="8805" y="6934"/>
                </a:lnTo>
                <a:lnTo>
                  <a:pt x="8768" y="7154"/>
                </a:lnTo>
                <a:lnTo>
                  <a:pt x="8658" y="7374"/>
                </a:lnTo>
                <a:lnTo>
                  <a:pt x="8548" y="7557"/>
                </a:lnTo>
                <a:lnTo>
                  <a:pt x="8438" y="7704"/>
                </a:lnTo>
                <a:lnTo>
                  <a:pt x="8291" y="7814"/>
                </a:lnTo>
                <a:lnTo>
                  <a:pt x="8144" y="7887"/>
                </a:lnTo>
                <a:lnTo>
                  <a:pt x="7998" y="7961"/>
                </a:lnTo>
                <a:lnTo>
                  <a:pt x="8071" y="7594"/>
                </a:lnTo>
                <a:lnTo>
                  <a:pt x="8071" y="7520"/>
                </a:lnTo>
                <a:lnTo>
                  <a:pt x="8034" y="7484"/>
                </a:lnTo>
                <a:lnTo>
                  <a:pt x="7961" y="7484"/>
                </a:lnTo>
                <a:lnTo>
                  <a:pt x="7924" y="7520"/>
                </a:lnTo>
                <a:lnTo>
                  <a:pt x="7741" y="7741"/>
                </a:lnTo>
                <a:lnTo>
                  <a:pt x="7557" y="7997"/>
                </a:lnTo>
                <a:lnTo>
                  <a:pt x="7264" y="7924"/>
                </a:lnTo>
                <a:lnTo>
                  <a:pt x="7484" y="7594"/>
                </a:lnTo>
                <a:lnTo>
                  <a:pt x="7741" y="7337"/>
                </a:lnTo>
                <a:lnTo>
                  <a:pt x="7741" y="7264"/>
                </a:lnTo>
                <a:lnTo>
                  <a:pt x="7741" y="7227"/>
                </a:lnTo>
                <a:lnTo>
                  <a:pt x="7631" y="7227"/>
                </a:lnTo>
                <a:lnTo>
                  <a:pt x="7447" y="7337"/>
                </a:lnTo>
                <a:lnTo>
                  <a:pt x="7264" y="7447"/>
                </a:lnTo>
                <a:lnTo>
                  <a:pt x="7080" y="7594"/>
                </a:lnTo>
                <a:lnTo>
                  <a:pt x="6934" y="7777"/>
                </a:lnTo>
                <a:lnTo>
                  <a:pt x="6860" y="7704"/>
                </a:lnTo>
                <a:lnTo>
                  <a:pt x="6714" y="7557"/>
                </a:lnTo>
                <a:lnTo>
                  <a:pt x="7227" y="7264"/>
                </a:lnTo>
                <a:lnTo>
                  <a:pt x="7741" y="6934"/>
                </a:lnTo>
                <a:lnTo>
                  <a:pt x="7741" y="6897"/>
                </a:lnTo>
                <a:lnTo>
                  <a:pt x="7704" y="6860"/>
                </a:lnTo>
                <a:lnTo>
                  <a:pt x="7411" y="6860"/>
                </a:lnTo>
                <a:lnTo>
                  <a:pt x="7080" y="6934"/>
                </a:lnTo>
                <a:lnTo>
                  <a:pt x="6787" y="7044"/>
                </a:lnTo>
                <a:lnTo>
                  <a:pt x="6530" y="7227"/>
                </a:lnTo>
                <a:lnTo>
                  <a:pt x="6494" y="7007"/>
                </a:lnTo>
                <a:lnTo>
                  <a:pt x="6494" y="6750"/>
                </a:lnTo>
                <a:lnTo>
                  <a:pt x="6604" y="6713"/>
                </a:lnTo>
                <a:lnTo>
                  <a:pt x="6970" y="6603"/>
                </a:lnTo>
                <a:lnTo>
                  <a:pt x="7117" y="6530"/>
                </a:lnTo>
                <a:lnTo>
                  <a:pt x="7301" y="6420"/>
                </a:lnTo>
                <a:lnTo>
                  <a:pt x="7337" y="6347"/>
                </a:lnTo>
                <a:lnTo>
                  <a:pt x="7337" y="6310"/>
                </a:lnTo>
                <a:lnTo>
                  <a:pt x="7301" y="6310"/>
                </a:lnTo>
                <a:lnTo>
                  <a:pt x="7007" y="6273"/>
                </a:lnTo>
                <a:lnTo>
                  <a:pt x="6750" y="6310"/>
                </a:lnTo>
                <a:lnTo>
                  <a:pt x="6750" y="6310"/>
                </a:lnTo>
                <a:lnTo>
                  <a:pt x="6860" y="6200"/>
                </a:lnTo>
                <a:lnTo>
                  <a:pt x="6970" y="6090"/>
                </a:lnTo>
                <a:lnTo>
                  <a:pt x="7117" y="6017"/>
                </a:lnTo>
                <a:lnTo>
                  <a:pt x="7264" y="5943"/>
                </a:lnTo>
                <a:lnTo>
                  <a:pt x="7557" y="5907"/>
                </a:lnTo>
                <a:close/>
                <a:moveTo>
                  <a:pt x="4953" y="1"/>
                </a:moveTo>
                <a:lnTo>
                  <a:pt x="4733" y="37"/>
                </a:lnTo>
                <a:lnTo>
                  <a:pt x="4476" y="111"/>
                </a:lnTo>
                <a:lnTo>
                  <a:pt x="4256" y="184"/>
                </a:lnTo>
                <a:lnTo>
                  <a:pt x="4036" y="294"/>
                </a:lnTo>
                <a:lnTo>
                  <a:pt x="3632" y="551"/>
                </a:lnTo>
                <a:lnTo>
                  <a:pt x="3302" y="881"/>
                </a:lnTo>
                <a:lnTo>
                  <a:pt x="2972" y="1248"/>
                </a:lnTo>
                <a:lnTo>
                  <a:pt x="2679" y="1651"/>
                </a:lnTo>
                <a:lnTo>
                  <a:pt x="2569" y="1872"/>
                </a:lnTo>
                <a:lnTo>
                  <a:pt x="2495" y="2092"/>
                </a:lnTo>
                <a:lnTo>
                  <a:pt x="2422" y="2348"/>
                </a:lnTo>
                <a:lnTo>
                  <a:pt x="2385" y="2568"/>
                </a:lnTo>
                <a:lnTo>
                  <a:pt x="2422" y="2789"/>
                </a:lnTo>
                <a:lnTo>
                  <a:pt x="2459" y="2935"/>
                </a:lnTo>
                <a:lnTo>
                  <a:pt x="2532" y="3119"/>
                </a:lnTo>
                <a:lnTo>
                  <a:pt x="2605" y="3265"/>
                </a:lnTo>
                <a:lnTo>
                  <a:pt x="2495" y="3339"/>
                </a:lnTo>
                <a:lnTo>
                  <a:pt x="2018" y="3559"/>
                </a:lnTo>
                <a:lnTo>
                  <a:pt x="1798" y="3706"/>
                </a:lnTo>
                <a:lnTo>
                  <a:pt x="1688" y="3779"/>
                </a:lnTo>
                <a:lnTo>
                  <a:pt x="1578" y="3852"/>
                </a:lnTo>
                <a:lnTo>
                  <a:pt x="1065" y="3852"/>
                </a:lnTo>
                <a:lnTo>
                  <a:pt x="881" y="3926"/>
                </a:lnTo>
                <a:lnTo>
                  <a:pt x="735" y="3999"/>
                </a:lnTo>
                <a:lnTo>
                  <a:pt x="588" y="4109"/>
                </a:lnTo>
                <a:lnTo>
                  <a:pt x="478" y="4256"/>
                </a:lnTo>
                <a:lnTo>
                  <a:pt x="368" y="4403"/>
                </a:lnTo>
                <a:lnTo>
                  <a:pt x="184" y="4623"/>
                </a:lnTo>
                <a:lnTo>
                  <a:pt x="74" y="4879"/>
                </a:lnTo>
                <a:lnTo>
                  <a:pt x="38" y="4989"/>
                </a:lnTo>
                <a:lnTo>
                  <a:pt x="1" y="5136"/>
                </a:lnTo>
                <a:lnTo>
                  <a:pt x="38" y="5283"/>
                </a:lnTo>
                <a:lnTo>
                  <a:pt x="74" y="5430"/>
                </a:lnTo>
                <a:lnTo>
                  <a:pt x="184" y="5576"/>
                </a:lnTo>
                <a:lnTo>
                  <a:pt x="258" y="5723"/>
                </a:lnTo>
                <a:lnTo>
                  <a:pt x="404" y="5833"/>
                </a:lnTo>
                <a:lnTo>
                  <a:pt x="514" y="5943"/>
                </a:lnTo>
                <a:lnTo>
                  <a:pt x="661" y="6017"/>
                </a:lnTo>
                <a:lnTo>
                  <a:pt x="845" y="6053"/>
                </a:lnTo>
                <a:lnTo>
                  <a:pt x="1175" y="6127"/>
                </a:lnTo>
                <a:lnTo>
                  <a:pt x="1358" y="6127"/>
                </a:lnTo>
                <a:lnTo>
                  <a:pt x="1505" y="6090"/>
                </a:lnTo>
                <a:lnTo>
                  <a:pt x="1688" y="6053"/>
                </a:lnTo>
                <a:lnTo>
                  <a:pt x="1835" y="5980"/>
                </a:lnTo>
                <a:lnTo>
                  <a:pt x="2055" y="5760"/>
                </a:lnTo>
                <a:lnTo>
                  <a:pt x="2275" y="5503"/>
                </a:lnTo>
                <a:lnTo>
                  <a:pt x="2385" y="5210"/>
                </a:lnTo>
                <a:lnTo>
                  <a:pt x="2422" y="5063"/>
                </a:lnTo>
                <a:lnTo>
                  <a:pt x="2422" y="4879"/>
                </a:lnTo>
                <a:lnTo>
                  <a:pt x="2385" y="4733"/>
                </a:lnTo>
                <a:lnTo>
                  <a:pt x="2349" y="4586"/>
                </a:lnTo>
                <a:lnTo>
                  <a:pt x="2275" y="4403"/>
                </a:lnTo>
                <a:lnTo>
                  <a:pt x="2202" y="4256"/>
                </a:lnTo>
                <a:lnTo>
                  <a:pt x="2092" y="4146"/>
                </a:lnTo>
                <a:lnTo>
                  <a:pt x="2055" y="4109"/>
                </a:lnTo>
                <a:lnTo>
                  <a:pt x="2165" y="4036"/>
                </a:lnTo>
                <a:lnTo>
                  <a:pt x="2495" y="3816"/>
                </a:lnTo>
                <a:lnTo>
                  <a:pt x="2679" y="3669"/>
                </a:lnTo>
                <a:lnTo>
                  <a:pt x="2862" y="3522"/>
                </a:lnTo>
                <a:lnTo>
                  <a:pt x="3119" y="3706"/>
                </a:lnTo>
                <a:lnTo>
                  <a:pt x="3156" y="3779"/>
                </a:lnTo>
                <a:lnTo>
                  <a:pt x="3229" y="3816"/>
                </a:lnTo>
                <a:lnTo>
                  <a:pt x="3339" y="3816"/>
                </a:lnTo>
                <a:lnTo>
                  <a:pt x="3706" y="3962"/>
                </a:lnTo>
                <a:lnTo>
                  <a:pt x="4109" y="4036"/>
                </a:lnTo>
                <a:lnTo>
                  <a:pt x="4513" y="4072"/>
                </a:lnTo>
                <a:lnTo>
                  <a:pt x="4880" y="3999"/>
                </a:lnTo>
                <a:lnTo>
                  <a:pt x="5246" y="3889"/>
                </a:lnTo>
                <a:lnTo>
                  <a:pt x="5283" y="3962"/>
                </a:lnTo>
                <a:lnTo>
                  <a:pt x="5320" y="4036"/>
                </a:lnTo>
                <a:lnTo>
                  <a:pt x="5540" y="4219"/>
                </a:lnTo>
                <a:lnTo>
                  <a:pt x="5723" y="4439"/>
                </a:lnTo>
                <a:lnTo>
                  <a:pt x="5980" y="4916"/>
                </a:lnTo>
                <a:lnTo>
                  <a:pt x="6200" y="5430"/>
                </a:lnTo>
                <a:lnTo>
                  <a:pt x="6347" y="5650"/>
                </a:lnTo>
                <a:lnTo>
                  <a:pt x="6530" y="5870"/>
                </a:lnTo>
                <a:lnTo>
                  <a:pt x="6347" y="6017"/>
                </a:lnTo>
                <a:lnTo>
                  <a:pt x="6237" y="6200"/>
                </a:lnTo>
                <a:lnTo>
                  <a:pt x="6127" y="6383"/>
                </a:lnTo>
                <a:lnTo>
                  <a:pt x="6053" y="6567"/>
                </a:lnTo>
                <a:lnTo>
                  <a:pt x="5797" y="6713"/>
                </a:lnTo>
                <a:lnTo>
                  <a:pt x="5723" y="6824"/>
                </a:lnTo>
                <a:lnTo>
                  <a:pt x="5723" y="6934"/>
                </a:lnTo>
                <a:lnTo>
                  <a:pt x="5760" y="7044"/>
                </a:lnTo>
                <a:lnTo>
                  <a:pt x="5833" y="7080"/>
                </a:lnTo>
                <a:lnTo>
                  <a:pt x="6017" y="7080"/>
                </a:lnTo>
                <a:lnTo>
                  <a:pt x="6053" y="7300"/>
                </a:lnTo>
                <a:lnTo>
                  <a:pt x="6127" y="7520"/>
                </a:lnTo>
                <a:lnTo>
                  <a:pt x="6127" y="7631"/>
                </a:lnTo>
                <a:lnTo>
                  <a:pt x="6127" y="7741"/>
                </a:lnTo>
                <a:lnTo>
                  <a:pt x="6200" y="7814"/>
                </a:lnTo>
                <a:lnTo>
                  <a:pt x="6310" y="7851"/>
                </a:lnTo>
                <a:lnTo>
                  <a:pt x="6347" y="7851"/>
                </a:lnTo>
                <a:lnTo>
                  <a:pt x="6494" y="8034"/>
                </a:lnTo>
                <a:lnTo>
                  <a:pt x="6640" y="8144"/>
                </a:lnTo>
                <a:lnTo>
                  <a:pt x="6787" y="8254"/>
                </a:lnTo>
                <a:lnTo>
                  <a:pt x="6860" y="8291"/>
                </a:lnTo>
                <a:lnTo>
                  <a:pt x="6934" y="8327"/>
                </a:lnTo>
                <a:lnTo>
                  <a:pt x="7191" y="8438"/>
                </a:lnTo>
                <a:lnTo>
                  <a:pt x="7447" y="8474"/>
                </a:lnTo>
                <a:lnTo>
                  <a:pt x="7741" y="8474"/>
                </a:lnTo>
                <a:lnTo>
                  <a:pt x="7998" y="8438"/>
                </a:lnTo>
                <a:lnTo>
                  <a:pt x="8254" y="8364"/>
                </a:lnTo>
                <a:lnTo>
                  <a:pt x="8511" y="8254"/>
                </a:lnTo>
                <a:lnTo>
                  <a:pt x="8731" y="8071"/>
                </a:lnTo>
                <a:lnTo>
                  <a:pt x="8915" y="7887"/>
                </a:lnTo>
                <a:lnTo>
                  <a:pt x="9098" y="7631"/>
                </a:lnTo>
                <a:lnTo>
                  <a:pt x="9245" y="7300"/>
                </a:lnTo>
                <a:lnTo>
                  <a:pt x="9281" y="7007"/>
                </a:lnTo>
                <a:lnTo>
                  <a:pt x="9318" y="6824"/>
                </a:lnTo>
                <a:lnTo>
                  <a:pt x="9281" y="6677"/>
                </a:lnTo>
                <a:lnTo>
                  <a:pt x="9208" y="6457"/>
                </a:lnTo>
                <a:lnTo>
                  <a:pt x="9135" y="6200"/>
                </a:lnTo>
                <a:lnTo>
                  <a:pt x="8951" y="5980"/>
                </a:lnTo>
                <a:lnTo>
                  <a:pt x="8878" y="5907"/>
                </a:lnTo>
                <a:lnTo>
                  <a:pt x="8768" y="5833"/>
                </a:lnTo>
                <a:lnTo>
                  <a:pt x="8805" y="5686"/>
                </a:lnTo>
                <a:lnTo>
                  <a:pt x="9025" y="5246"/>
                </a:lnTo>
                <a:lnTo>
                  <a:pt x="9208" y="4769"/>
                </a:lnTo>
                <a:lnTo>
                  <a:pt x="9428" y="4806"/>
                </a:lnTo>
                <a:lnTo>
                  <a:pt x="9648" y="4806"/>
                </a:lnTo>
                <a:lnTo>
                  <a:pt x="9832" y="4733"/>
                </a:lnTo>
                <a:lnTo>
                  <a:pt x="10052" y="4659"/>
                </a:lnTo>
                <a:lnTo>
                  <a:pt x="10235" y="4549"/>
                </a:lnTo>
                <a:lnTo>
                  <a:pt x="10419" y="4403"/>
                </a:lnTo>
                <a:lnTo>
                  <a:pt x="10712" y="4109"/>
                </a:lnTo>
                <a:lnTo>
                  <a:pt x="10785" y="3962"/>
                </a:lnTo>
                <a:lnTo>
                  <a:pt x="10785" y="3816"/>
                </a:lnTo>
                <a:lnTo>
                  <a:pt x="10639" y="3559"/>
                </a:lnTo>
                <a:lnTo>
                  <a:pt x="10492" y="3339"/>
                </a:lnTo>
                <a:lnTo>
                  <a:pt x="10345" y="3155"/>
                </a:lnTo>
                <a:lnTo>
                  <a:pt x="10125" y="2972"/>
                </a:lnTo>
                <a:lnTo>
                  <a:pt x="9905" y="2825"/>
                </a:lnTo>
                <a:lnTo>
                  <a:pt x="9795" y="2789"/>
                </a:lnTo>
                <a:lnTo>
                  <a:pt x="9685" y="2752"/>
                </a:lnTo>
                <a:lnTo>
                  <a:pt x="9501" y="2862"/>
                </a:lnTo>
                <a:lnTo>
                  <a:pt x="9391" y="2825"/>
                </a:lnTo>
                <a:lnTo>
                  <a:pt x="9318" y="2862"/>
                </a:lnTo>
                <a:lnTo>
                  <a:pt x="9025" y="3009"/>
                </a:lnTo>
                <a:lnTo>
                  <a:pt x="8768" y="3192"/>
                </a:lnTo>
                <a:lnTo>
                  <a:pt x="8658" y="3302"/>
                </a:lnTo>
                <a:lnTo>
                  <a:pt x="8548" y="3449"/>
                </a:lnTo>
                <a:lnTo>
                  <a:pt x="8474" y="3559"/>
                </a:lnTo>
                <a:lnTo>
                  <a:pt x="8438" y="3742"/>
                </a:lnTo>
                <a:lnTo>
                  <a:pt x="8438" y="3852"/>
                </a:lnTo>
                <a:lnTo>
                  <a:pt x="8438" y="3962"/>
                </a:lnTo>
                <a:lnTo>
                  <a:pt x="8474" y="4182"/>
                </a:lnTo>
                <a:lnTo>
                  <a:pt x="8621" y="4403"/>
                </a:lnTo>
                <a:lnTo>
                  <a:pt x="8768" y="4549"/>
                </a:lnTo>
                <a:lnTo>
                  <a:pt x="8878" y="4623"/>
                </a:lnTo>
                <a:lnTo>
                  <a:pt x="8694" y="4879"/>
                </a:lnTo>
                <a:lnTo>
                  <a:pt x="8548" y="5136"/>
                </a:lnTo>
                <a:lnTo>
                  <a:pt x="8291" y="5613"/>
                </a:lnTo>
                <a:lnTo>
                  <a:pt x="8144" y="5540"/>
                </a:lnTo>
                <a:lnTo>
                  <a:pt x="7961" y="5503"/>
                </a:lnTo>
                <a:lnTo>
                  <a:pt x="7777" y="5466"/>
                </a:lnTo>
                <a:lnTo>
                  <a:pt x="7411" y="5466"/>
                </a:lnTo>
                <a:lnTo>
                  <a:pt x="7227" y="5503"/>
                </a:lnTo>
                <a:lnTo>
                  <a:pt x="7044" y="5540"/>
                </a:lnTo>
                <a:lnTo>
                  <a:pt x="6860" y="5650"/>
                </a:lnTo>
                <a:lnTo>
                  <a:pt x="6750" y="5320"/>
                </a:lnTo>
                <a:lnTo>
                  <a:pt x="6604" y="5026"/>
                </a:lnTo>
                <a:lnTo>
                  <a:pt x="6273" y="4476"/>
                </a:lnTo>
                <a:lnTo>
                  <a:pt x="6163" y="4256"/>
                </a:lnTo>
                <a:lnTo>
                  <a:pt x="6053" y="4072"/>
                </a:lnTo>
                <a:lnTo>
                  <a:pt x="5870" y="3889"/>
                </a:lnTo>
                <a:lnTo>
                  <a:pt x="5687" y="3779"/>
                </a:lnTo>
                <a:lnTo>
                  <a:pt x="5723" y="3706"/>
                </a:lnTo>
                <a:lnTo>
                  <a:pt x="5723" y="3632"/>
                </a:lnTo>
                <a:lnTo>
                  <a:pt x="5907" y="3486"/>
                </a:lnTo>
                <a:lnTo>
                  <a:pt x="6053" y="3339"/>
                </a:lnTo>
                <a:lnTo>
                  <a:pt x="6200" y="3155"/>
                </a:lnTo>
                <a:lnTo>
                  <a:pt x="6347" y="2972"/>
                </a:lnTo>
                <a:lnTo>
                  <a:pt x="6457" y="2752"/>
                </a:lnTo>
                <a:lnTo>
                  <a:pt x="6530" y="2532"/>
                </a:lnTo>
                <a:lnTo>
                  <a:pt x="6604" y="2312"/>
                </a:lnTo>
                <a:lnTo>
                  <a:pt x="6677" y="2055"/>
                </a:lnTo>
                <a:lnTo>
                  <a:pt x="6677" y="1615"/>
                </a:lnTo>
                <a:lnTo>
                  <a:pt x="6677" y="1358"/>
                </a:lnTo>
                <a:lnTo>
                  <a:pt x="6640" y="1138"/>
                </a:lnTo>
                <a:lnTo>
                  <a:pt x="6567" y="881"/>
                </a:lnTo>
                <a:lnTo>
                  <a:pt x="6457" y="698"/>
                </a:lnTo>
                <a:lnTo>
                  <a:pt x="6273" y="551"/>
                </a:lnTo>
                <a:lnTo>
                  <a:pt x="6200" y="478"/>
                </a:lnTo>
                <a:lnTo>
                  <a:pt x="6090" y="478"/>
                </a:lnTo>
                <a:lnTo>
                  <a:pt x="6017" y="331"/>
                </a:lnTo>
                <a:lnTo>
                  <a:pt x="5907" y="221"/>
                </a:lnTo>
                <a:lnTo>
                  <a:pt x="5760" y="148"/>
                </a:lnTo>
                <a:lnTo>
                  <a:pt x="5613" y="74"/>
                </a:lnTo>
                <a:lnTo>
                  <a:pt x="5283" y="1"/>
                </a:lnTo>
                <a:close/>
                <a:moveTo>
                  <a:pt x="15114" y="6750"/>
                </a:moveTo>
                <a:lnTo>
                  <a:pt x="15187" y="6787"/>
                </a:lnTo>
                <a:lnTo>
                  <a:pt x="15481" y="6897"/>
                </a:lnTo>
                <a:lnTo>
                  <a:pt x="15591" y="6970"/>
                </a:lnTo>
                <a:lnTo>
                  <a:pt x="15737" y="7044"/>
                </a:lnTo>
                <a:lnTo>
                  <a:pt x="15847" y="7190"/>
                </a:lnTo>
                <a:lnTo>
                  <a:pt x="15921" y="7337"/>
                </a:lnTo>
                <a:lnTo>
                  <a:pt x="16068" y="7667"/>
                </a:lnTo>
                <a:lnTo>
                  <a:pt x="16141" y="8034"/>
                </a:lnTo>
                <a:lnTo>
                  <a:pt x="16178" y="8438"/>
                </a:lnTo>
                <a:lnTo>
                  <a:pt x="16178" y="8621"/>
                </a:lnTo>
                <a:lnTo>
                  <a:pt x="16141" y="8804"/>
                </a:lnTo>
                <a:lnTo>
                  <a:pt x="16068" y="8988"/>
                </a:lnTo>
                <a:lnTo>
                  <a:pt x="15957" y="9134"/>
                </a:lnTo>
                <a:lnTo>
                  <a:pt x="15701" y="9355"/>
                </a:lnTo>
                <a:lnTo>
                  <a:pt x="15407" y="9575"/>
                </a:lnTo>
                <a:lnTo>
                  <a:pt x="15077" y="9758"/>
                </a:lnTo>
                <a:lnTo>
                  <a:pt x="14710" y="9905"/>
                </a:lnTo>
                <a:lnTo>
                  <a:pt x="14710" y="9905"/>
                </a:lnTo>
                <a:lnTo>
                  <a:pt x="15187" y="9208"/>
                </a:lnTo>
                <a:lnTo>
                  <a:pt x="15187" y="9134"/>
                </a:lnTo>
                <a:lnTo>
                  <a:pt x="15150" y="9098"/>
                </a:lnTo>
                <a:lnTo>
                  <a:pt x="15114" y="9061"/>
                </a:lnTo>
                <a:lnTo>
                  <a:pt x="15040" y="9098"/>
                </a:lnTo>
                <a:lnTo>
                  <a:pt x="14564" y="9538"/>
                </a:lnTo>
                <a:lnTo>
                  <a:pt x="14123" y="9978"/>
                </a:lnTo>
                <a:lnTo>
                  <a:pt x="13940" y="9978"/>
                </a:lnTo>
                <a:lnTo>
                  <a:pt x="13757" y="9905"/>
                </a:lnTo>
                <a:lnTo>
                  <a:pt x="13940" y="9648"/>
                </a:lnTo>
                <a:lnTo>
                  <a:pt x="14160" y="9391"/>
                </a:lnTo>
                <a:lnTo>
                  <a:pt x="14380" y="9134"/>
                </a:lnTo>
                <a:lnTo>
                  <a:pt x="14637" y="8914"/>
                </a:lnTo>
                <a:lnTo>
                  <a:pt x="14674" y="8841"/>
                </a:lnTo>
                <a:lnTo>
                  <a:pt x="14674" y="8804"/>
                </a:lnTo>
                <a:lnTo>
                  <a:pt x="14637" y="8731"/>
                </a:lnTo>
                <a:lnTo>
                  <a:pt x="14564" y="8731"/>
                </a:lnTo>
                <a:lnTo>
                  <a:pt x="14784" y="8584"/>
                </a:lnTo>
                <a:lnTo>
                  <a:pt x="14820" y="8511"/>
                </a:lnTo>
                <a:lnTo>
                  <a:pt x="14784" y="8438"/>
                </a:lnTo>
                <a:lnTo>
                  <a:pt x="14710" y="8401"/>
                </a:lnTo>
                <a:lnTo>
                  <a:pt x="14637" y="8401"/>
                </a:lnTo>
                <a:lnTo>
                  <a:pt x="14233" y="8621"/>
                </a:lnTo>
                <a:lnTo>
                  <a:pt x="13867" y="8841"/>
                </a:lnTo>
                <a:lnTo>
                  <a:pt x="13500" y="9061"/>
                </a:lnTo>
                <a:lnTo>
                  <a:pt x="13170" y="9318"/>
                </a:lnTo>
                <a:lnTo>
                  <a:pt x="13060" y="9098"/>
                </a:lnTo>
                <a:lnTo>
                  <a:pt x="13720" y="8658"/>
                </a:lnTo>
                <a:lnTo>
                  <a:pt x="14417" y="8291"/>
                </a:lnTo>
                <a:lnTo>
                  <a:pt x="14454" y="8217"/>
                </a:lnTo>
                <a:lnTo>
                  <a:pt x="14454" y="8144"/>
                </a:lnTo>
                <a:lnTo>
                  <a:pt x="14417" y="8107"/>
                </a:lnTo>
                <a:lnTo>
                  <a:pt x="14343" y="8107"/>
                </a:lnTo>
                <a:lnTo>
                  <a:pt x="13647" y="8364"/>
                </a:lnTo>
                <a:lnTo>
                  <a:pt x="12986" y="8658"/>
                </a:lnTo>
                <a:lnTo>
                  <a:pt x="12986" y="8474"/>
                </a:lnTo>
                <a:lnTo>
                  <a:pt x="13133" y="8401"/>
                </a:lnTo>
                <a:lnTo>
                  <a:pt x="13243" y="8327"/>
                </a:lnTo>
                <a:lnTo>
                  <a:pt x="13500" y="8144"/>
                </a:lnTo>
                <a:lnTo>
                  <a:pt x="14013" y="7924"/>
                </a:lnTo>
                <a:lnTo>
                  <a:pt x="14307" y="7814"/>
                </a:lnTo>
                <a:lnTo>
                  <a:pt x="14564" y="7777"/>
                </a:lnTo>
                <a:lnTo>
                  <a:pt x="14600" y="7741"/>
                </a:lnTo>
                <a:lnTo>
                  <a:pt x="14600" y="7704"/>
                </a:lnTo>
                <a:lnTo>
                  <a:pt x="14564" y="7667"/>
                </a:lnTo>
                <a:lnTo>
                  <a:pt x="14233" y="7667"/>
                </a:lnTo>
                <a:lnTo>
                  <a:pt x="13903" y="7704"/>
                </a:lnTo>
                <a:lnTo>
                  <a:pt x="13573" y="7777"/>
                </a:lnTo>
                <a:lnTo>
                  <a:pt x="13280" y="7851"/>
                </a:lnTo>
                <a:lnTo>
                  <a:pt x="13500" y="7594"/>
                </a:lnTo>
                <a:lnTo>
                  <a:pt x="14087" y="7484"/>
                </a:lnTo>
                <a:lnTo>
                  <a:pt x="14380" y="7410"/>
                </a:lnTo>
                <a:lnTo>
                  <a:pt x="14674" y="7264"/>
                </a:lnTo>
                <a:lnTo>
                  <a:pt x="14710" y="7227"/>
                </a:lnTo>
                <a:lnTo>
                  <a:pt x="14710" y="7190"/>
                </a:lnTo>
                <a:lnTo>
                  <a:pt x="14710" y="7154"/>
                </a:lnTo>
                <a:lnTo>
                  <a:pt x="14637" y="7117"/>
                </a:lnTo>
                <a:lnTo>
                  <a:pt x="14343" y="7080"/>
                </a:lnTo>
                <a:lnTo>
                  <a:pt x="14013" y="7080"/>
                </a:lnTo>
                <a:lnTo>
                  <a:pt x="14270" y="6934"/>
                </a:lnTo>
                <a:lnTo>
                  <a:pt x="14527" y="6824"/>
                </a:lnTo>
                <a:lnTo>
                  <a:pt x="14820" y="6750"/>
                </a:lnTo>
                <a:close/>
                <a:moveTo>
                  <a:pt x="5246" y="9098"/>
                </a:moveTo>
                <a:lnTo>
                  <a:pt x="5320" y="9208"/>
                </a:lnTo>
                <a:lnTo>
                  <a:pt x="5393" y="9245"/>
                </a:lnTo>
                <a:lnTo>
                  <a:pt x="5577" y="9245"/>
                </a:lnTo>
                <a:lnTo>
                  <a:pt x="5650" y="9281"/>
                </a:lnTo>
                <a:lnTo>
                  <a:pt x="5760" y="9318"/>
                </a:lnTo>
                <a:lnTo>
                  <a:pt x="5833" y="9391"/>
                </a:lnTo>
                <a:lnTo>
                  <a:pt x="5870" y="9465"/>
                </a:lnTo>
                <a:lnTo>
                  <a:pt x="5907" y="9538"/>
                </a:lnTo>
                <a:lnTo>
                  <a:pt x="5907" y="9648"/>
                </a:lnTo>
                <a:lnTo>
                  <a:pt x="5870" y="9758"/>
                </a:lnTo>
                <a:lnTo>
                  <a:pt x="5797" y="9831"/>
                </a:lnTo>
                <a:lnTo>
                  <a:pt x="5723" y="9905"/>
                </a:lnTo>
                <a:lnTo>
                  <a:pt x="5650" y="9978"/>
                </a:lnTo>
                <a:lnTo>
                  <a:pt x="5540" y="10015"/>
                </a:lnTo>
                <a:lnTo>
                  <a:pt x="5466" y="9868"/>
                </a:lnTo>
                <a:lnTo>
                  <a:pt x="5356" y="9758"/>
                </a:lnTo>
                <a:lnTo>
                  <a:pt x="5210" y="9685"/>
                </a:lnTo>
                <a:lnTo>
                  <a:pt x="5026" y="9648"/>
                </a:lnTo>
                <a:lnTo>
                  <a:pt x="5063" y="9648"/>
                </a:lnTo>
                <a:lnTo>
                  <a:pt x="5210" y="9575"/>
                </a:lnTo>
                <a:lnTo>
                  <a:pt x="5283" y="9538"/>
                </a:lnTo>
                <a:lnTo>
                  <a:pt x="5283" y="9501"/>
                </a:lnTo>
                <a:lnTo>
                  <a:pt x="5283" y="9355"/>
                </a:lnTo>
                <a:lnTo>
                  <a:pt x="5210" y="9245"/>
                </a:lnTo>
                <a:lnTo>
                  <a:pt x="5100" y="9245"/>
                </a:lnTo>
                <a:lnTo>
                  <a:pt x="4953" y="9281"/>
                </a:lnTo>
                <a:lnTo>
                  <a:pt x="4806" y="9355"/>
                </a:lnTo>
                <a:lnTo>
                  <a:pt x="4806" y="9355"/>
                </a:lnTo>
                <a:lnTo>
                  <a:pt x="4843" y="9281"/>
                </a:lnTo>
                <a:lnTo>
                  <a:pt x="4880" y="9208"/>
                </a:lnTo>
                <a:lnTo>
                  <a:pt x="4843" y="9171"/>
                </a:lnTo>
                <a:lnTo>
                  <a:pt x="5026" y="9134"/>
                </a:lnTo>
                <a:lnTo>
                  <a:pt x="5246" y="9098"/>
                </a:lnTo>
                <a:close/>
                <a:moveTo>
                  <a:pt x="6347" y="8034"/>
                </a:moveTo>
                <a:lnTo>
                  <a:pt x="6347" y="8071"/>
                </a:lnTo>
                <a:lnTo>
                  <a:pt x="6310" y="8181"/>
                </a:lnTo>
                <a:lnTo>
                  <a:pt x="6127" y="8254"/>
                </a:lnTo>
                <a:lnTo>
                  <a:pt x="5980" y="8364"/>
                </a:lnTo>
                <a:lnTo>
                  <a:pt x="5687" y="8621"/>
                </a:lnTo>
                <a:lnTo>
                  <a:pt x="5577" y="8621"/>
                </a:lnTo>
                <a:lnTo>
                  <a:pt x="5466" y="8694"/>
                </a:lnTo>
                <a:lnTo>
                  <a:pt x="5393" y="8768"/>
                </a:lnTo>
                <a:lnTo>
                  <a:pt x="5246" y="8731"/>
                </a:lnTo>
                <a:lnTo>
                  <a:pt x="4806" y="8731"/>
                </a:lnTo>
                <a:lnTo>
                  <a:pt x="4549" y="8841"/>
                </a:lnTo>
                <a:lnTo>
                  <a:pt x="4293" y="9024"/>
                </a:lnTo>
                <a:lnTo>
                  <a:pt x="4183" y="9171"/>
                </a:lnTo>
                <a:lnTo>
                  <a:pt x="4073" y="9355"/>
                </a:lnTo>
                <a:lnTo>
                  <a:pt x="4073" y="9501"/>
                </a:lnTo>
                <a:lnTo>
                  <a:pt x="4073" y="9648"/>
                </a:lnTo>
                <a:lnTo>
                  <a:pt x="4073" y="9721"/>
                </a:lnTo>
                <a:lnTo>
                  <a:pt x="4146" y="9831"/>
                </a:lnTo>
                <a:lnTo>
                  <a:pt x="4256" y="9978"/>
                </a:lnTo>
                <a:lnTo>
                  <a:pt x="4439" y="10162"/>
                </a:lnTo>
                <a:lnTo>
                  <a:pt x="4623" y="10308"/>
                </a:lnTo>
                <a:lnTo>
                  <a:pt x="4843" y="10382"/>
                </a:lnTo>
                <a:lnTo>
                  <a:pt x="5026" y="10455"/>
                </a:lnTo>
                <a:lnTo>
                  <a:pt x="5246" y="10492"/>
                </a:lnTo>
                <a:lnTo>
                  <a:pt x="5466" y="10492"/>
                </a:lnTo>
                <a:lnTo>
                  <a:pt x="5723" y="10455"/>
                </a:lnTo>
                <a:lnTo>
                  <a:pt x="5907" y="10345"/>
                </a:lnTo>
                <a:lnTo>
                  <a:pt x="6090" y="10235"/>
                </a:lnTo>
                <a:lnTo>
                  <a:pt x="6237" y="10052"/>
                </a:lnTo>
                <a:lnTo>
                  <a:pt x="6347" y="9868"/>
                </a:lnTo>
                <a:lnTo>
                  <a:pt x="6384" y="9575"/>
                </a:lnTo>
                <a:lnTo>
                  <a:pt x="6310" y="9355"/>
                </a:lnTo>
                <a:lnTo>
                  <a:pt x="6200" y="9134"/>
                </a:lnTo>
                <a:lnTo>
                  <a:pt x="6017" y="8951"/>
                </a:lnTo>
                <a:lnTo>
                  <a:pt x="6310" y="8658"/>
                </a:lnTo>
                <a:lnTo>
                  <a:pt x="6420" y="8548"/>
                </a:lnTo>
                <a:lnTo>
                  <a:pt x="6567" y="8401"/>
                </a:lnTo>
                <a:lnTo>
                  <a:pt x="6567" y="8327"/>
                </a:lnTo>
                <a:lnTo>
                  <a:pt x="6567" y="8254"/>
                </a:lnTo>
                <a:lnTo>
                  <a:pt x="6530" y="8217"/>
                </a:lnTo>
                <a:lnTo>
                  <a:pt x="6494" y="8181"/>
                </a:lnTo>
                <a:lnTo>
                  <a:pt x="6384" y="8071"/>
                </a:lnTo>
                <a:lnTo>
                  <a:pt x="6347" y="8034"/>
                </a:lnTo>
                <a:close/>
                <a:moveTo>
                  <a:pt x="19992" y="10418"/>
                </a:moveTo>
                <a:lnTo>
                  <a:pt x="20139" y="10492"/>
                </a:lnTo>
                <a:lnTo>
                  <a:pt x="20139" y="10602"/>
                </a:lnTo>
                <a:lnTo>
                  <a:pt x="20176" y="10638"/>
                </a:lnTo>
                <a:lnTo>
                  <a:pt x="20213" y="10638"/>
                </a:lnTo>
                <a:lnTo>
                  <a:pt x="20249" y="10602"/>
                </a:lnTo>
                <a:lnTo>
                  <a:pt x="20286" y="10785"/>
                </a:lnTo>
                <a:lnTo>
                  <a:pt x="20286" y="11042"/>
                </a:lnTo>
                <a:lnTo>
                  <a:pt x="20286" y="11189"/>
                </a:lnTo>
                <a:lnTo>
                  <a:pt x="20213" y="11372"/>
                </a:lnTo>
                <a:lnTo>
                  <a:pt x="20139" y="11519"/>
                </a:lnTo>
                <a:lnTo>
                  <a:pt x="20066" y="11665"/>
                </a:lnTo>
                <a:lnTo>
                  <a:pt x="19956" y="11812"/>
                </a:lnTo>
                <a:lnTo>
                  <a:pt x="19809" y="11886"/>
                </a:lnTo>
                <a:lnTo>
                  <a:pt x="19662" y="11959"/>
                </a:lnTo>
                <a:lnTo>
                  <a:pt x="19479" y="11959"/>
                </a:lnTo>
                <a:lnTo>
                  <a:pt x="19442" y="11886"/>
                </a:lnTo>
                <a:lnTo>
                  <a:pt x="19222" y="11776"/>
                </a:lnTo>
                <a:lnTo>
                  <a:pt x="19626" y="11702"/>
                </a:lnTo>
                <a:lnTo>
                  <a:pt x="19662" y="11665"/>
                </a:lnTo>
                <a:lnTo>
                  <a:pt x="19736" y="11629"/>
                </a:lnTo>
                <a:lnTo>
                  <a:pt x="19736" y="11482"/>
                </a:lnTo>
                <a:lnTo>
                  <a:pt x="19699" y="11372"/>
                </a:lnTo>
                <a:lnTo>
                  <a:pt x="19626" y="11335"/>
                </a:lnTo>
                <a:lnTo>
                  <a:pt x="19406" y="11335"/>
                </a:lnTo>
                <a:lnTo>
                  <a:pt x="19662" y="11152"/>
                </a:lnTo>
                <a:lnTo>
                  <a:pt x="19736" y="11115"/>
                </a:lnTo>
                <a:lnTo>
                  <a:pt x="19736" y="11042"/>
                </a:lnTo>
                <a:lnTo>
                  <a:pt x="19736" y="10969"/>
                </a:lnTo>
                <a:lnTo>
                  <a:pt x="19736" y="10932"/>
                </a:lnTo>
                <a:lnTo>
                  <a:pt x="19699" y="10858"/>
                </a:lnTo>
                <a:lnTo>
                  <a:pt x="19626" y="10822"/>
                </a:lnTo>
                <a:lnTo>
                  <a:pt x="19552" y="10822"/>
                </a:lnTo>
                <a:lnTo>
                  <a:pt x="19479" y="10858"/>
                </a:lnTo>
                <a:lnTo>
                  <a:pt x="19332" y="10895"/>
                </a:lnTo>
                <a:lnTo>
                  <a:pt x="19185" y="10932"/>
                </a:lnTo>
                <a:lnTo>
                  <a:pt x="19185" y="10932"/>
                </a:lnTo>
                <a:lnTo>
                  <a:pt x="19626" y="10748"/>
                </a:lnTo>
                <a:lnTo>
                  <a:pt x="19662" y="10712"/>
                </a:lnTo>
                <a:lnTo>
                  <a:pt x="19662" y="10675"/>
                </a:lnTo>
                <a:lnTo>
                  <a:pt x="19626" y="10638"/>
                </a:lnTo>
                <a:lnTo>
                  <a:pt x="19479" y="10602"/>
                </a:lnTo>
                <a:lnTo>
                  <a:pt x="19295" y="10602"/>
                </a:lnTo>
                <a:lnTo>
                  <a:pt x="19369" y="10565"/>
                </a:lnTo>
                <a:lnTo>
                  <a:pt x="19589" y="10455"/>
                </a:lnTo>
                <a:lnTo>
                  <a:pt x="19772" y="10418"/>
                </a:lnTo>
                <a:close/>
                <a:moveTo>
                  <a:pt x="16691" y="13390"/>
                </a:moveTo>
                <a:lnTo>
                  <a:pt x="16801" y="13463"/>
                </a:lnTo>
                <a:lnTo>
                  <a:pt x="16874" y="13536"/>
                </a:lnTo>
                <a:lnTo>
                  <a:pt x="16728" y="13646"/>
                </a:lnTo>
                <a:lnTo>
                  <a:pt x="16581" y="13756"/>
                </a:lnTo>
                <a:lnTo>
                  <a:pt x="16434" y="13903"/>
                </a:lnTo>
                <a:lnTo>
                  <a:pt x="16361" y="14050"/>
                </a:lnTo>
                <a:lnTo>
                  <a:pt x="16104" y="14013"/>
                </a:lnTo>
                <a:lnTo>
                  <a:pt x="16068" y="13976"/>
                </a:lnTo>
                <a:lnTo>
                  <a:pt x="16691" y="13390"/>
                </a:lnTo>
                <a:close/>
                <a:moveTo>
                  <a:pt x="16654" y="11959"/>
                </a:moveTo>
                <a:lnTo>
                  <a:pt x="17058" y="12326"/>
                </a:lnTo>
                <a:lnTo>
                  <a:pt x="17278" y="12546"/>
                </a:lnTo>
                <a:lnTo>
                  <a:pt x="17498" y="12803"/>
                </a:lnTo>
                <a:lnTo>
                  <a:pt x="17681" y="13059"/>
                </a:lnTo>
                <a:lnTo>
                  <a:pt x="17755" y="13169"/>
                </a:lnTo>
                <a:lnTo>
                  <a:pt x="17792" y="13279"/>
                </a:lnTo>
                <a:lnTo>
                  <a:pt x="17792" y="13426"/>
                </a:lnTo>
                <a:lnTo>
                  <a:pt x="17755" y="13536"/>
                </a:lnTo>
                <a:lnTo>
                  <a:pt x="17718" y="13646"/>
                </a:lnTo>
                <a:lnTo>
                  <a:pt x="17608" y="13756"/>
                </a:lnTo>
                <a:lnTo>
                  <a:pt x="17498" y="13866"/>
                </a:lnTo>
                <a:lnTo>
                  <a:pt x="17351" y="13940"/>
                </a:lnTo>
                <a:lnTo>
                  <a:pt x="17278" y="13866"/>
                </a:lnTo>
                <a:lnTo>
                  <a:pt x="17168" y="13866"/>
                </a:lnTo>
                <a:lnTo>
                  <a:pt x="17095" y="13903"/>
                </a:lnTo>
                <a:lnTo>
                  <a:pt x="17058" y="13940"/>
                </a:lnTo>
                <a:lnTo>
                  <a:pt x="17021" y="13940"/>
                </a:lnTo>
                <a:lnTo>
                  <a:pt x="16948" y="13976"/>
                </a:lnTo>
                <a:lnTo>
                  <a:pt x="16911" y="14050"/>
                </a:lnTo>
                <a:lnTo>
                  <a:pt x="16874" y="14050"/>
                </a:lnTo>
                <a:lnTo>
                  <a:pt x="16948" y="13940"/>
                </a:lnTo>
                <a:lnTo>
                  <a:pt x="17095" y="13793"/>
                </a:lnTo>
                <a:lnTo>
                  <a:pt x="17168" y="13683"/>
                </a:lnTo>
                <a:lnTo>
                  <a:pt x="17205" y="13573"/>
                </a:lnTo>
                <a:lnTo>
                  <a:pt x="17168" y="13500"/>
                </a:lnTo>
                <a:lnTo>
                  <a:pt x="17131" y="13426"/>
                </a:lnTo>
                <a:lnTo>
                  <a:pt x="17021" y="13316"/>
                </a:lnTo>
                <a:lnTo>
                  <a:pt x="16874" y="13206"/>
                </a:lnTo>
                <a:lnTo>
                  <a:pt x="16691" y="13169"/>
                </a:lnTo>
                <a:lnTo>
                  <a:pt x="16618" y="13169"/>
                </a:lnTo>
                <a:lnTo>
                  <a:pt x="16581" y="13206"/>
                </a:lnTo>
                <a:lnTo>
                  <a:pt x="15627" y="13793"/>
                </a:lnTo>
                <a:lnTo>
                  <a:pt x="15517" y="13756"/>
                </a:lnTo>
                <a:lnTo>
                  <a:pt x="15407" y="13646"/>
                </a:lnTo>
                <a:lnTo>
                  <a:pt x="15884" y="13353"/>
                </a:lnTo>
                <a:lnTo>
                  <a:pt x="16361" y="13096"/>
                </a:lnTo>
                <a:lnTo>
                  <a:pt x="16398" y="13023"/>
                </a:lnTo>
                <a:lnTo>
                  <a:pt x="16398" y="12986"/>
                </a:lnTo>
                <a:lnTo>
                  <a:pt x="16361" y="12913"/>
                </a:lnTo>
                <a:lnTo>
                  <a:pt x="16288" y="12913"/>
                </a:lnTo>
                <a:lnTo>
                  <a:pt x="15994" y="12949"/>
                </a:lnTo>
                <a:lnTo>
                  <a:pt x="15701" y="13059"/>
                </a:lnTo>
                <a:lnTo>
                  <a:pt x="15407" y="13169"/>
                </a:lnTo>
                <a:lnTo>
                  <a:pt x="15150" y="13279"/>
                </a:lnTo>
                <a:lnTo>
                  <a:pt x="15040" y="13023"/>
                </a:lnTo>
                <a:lnTo>
                  <a:pt x="15077" y="12986"/>
                </a:lnTo>
                <a:lnTo>
                  <a:pt x="16068" y="12399"/>
                </a:lnTo>
                <a:lnTo>
                  <a:pt x="16104" y="12362"/>
                </a:lnTo>
                <a:lnTo>
                  <a:pt x="16104" y="12326"/>
                </a:lnTo>
                <a:lnTo>
                  <a:pt x="16068" y="12289"/>
                </a:lnTo>
                <a:lnTo>
                  <a:pt x="15994" y="12252"/>
                </a:lnTo>
                <a:lnTo>
                  <a:pt x="15554" y="12362"/>
                </a:lnTo>
                <a:lnTo>
                  <a:pt x="15150" y="12472"/>
                </a:lnTo>
                <a:lnTo>
                  <a:pt x="15150" y="12472"/>
                </a:lnTo>
                <a:lnTo>
                  <a:pt x="15297" y="12326"/>
                </a:lnTo>
                <a:lnTo>
                  <a:pt x="15517" y="12179"/>
                </a:lnTo>
                <a:lnTo>
                  <a:pt x="15737" y="12069"/>
                </a:lnTo>
                <a:lnTo>
                  <a:pt x="15994" y="11996"/>
                </a:lnTo>
                <a:lnTo>
                  <a:pt x="16324" y="11959"/>
                </a:lnTo>
                <a:close/>
                <a:moveTo>
                  <a:pt x="14857" y="6310"/>
                </a:moveTo>
                <a:lnTo>
                  <a:pt x="14600" y="6347"/>
                </a:lnTo>
                <a:lnTo>
                  <a:pt x="14380" y="6383"/>
                </a:lnTo>
                <a:lnTo>
                  <a:pt x="14197" y="6457"/>
                </a:lnTo>
                <a:lnTo>
                  <a:pt x="13793" y="6677"/>
                </a:lnTo>
                <a:lnTo>
                  <a:pt x="13426" y="6970"/>
                </a:lnTo>
                <a:lnTo>
                  <a:pt x="13243" y="7154"/>
                </a:lnTo>
                <a:lnTo>
                  <a:pt x="12950" y="7190"/>
                </a:lnTo>
                <a:lnTo>
                  <a:pt x="12840" y="7227"/>
                </a:lnTo>
                <a:lnTo>
                  <a:pt x="12803" y="7300"/>
                </a:lnTo>
                <a:lnTo>
                  <a:pt x="12766" y="7374"/>
                </a:lnTo>
                <a:lnTo>
                  <a:pt x="12766" y="7447"/>
                </a:lnTo>
                <a:lnTo>
                  <a:pt x="11042" y="7631"/>
                </a:lnTo>
                <a:lnTo>
                  <a:pt x="10052" y="7667"/>
                </a:lnTo>
                <a:lnTo>
                  <a:pt x="9575" y="7704"/>
                </a:lnTo>
                <a:lnTo>
                  <a:pt x="9098" y="7741"/>
                </a:lnTo>
                <a:lnTo>
                  <a:pt x="9025" y="7777"/>
                </a:lnTo>
                <a:lnTo>
                  <a:pt x="8988" y="7814"/>
                </a:lnTo>
                <a:lnTo>
                  <a:pt x="8951" y="7924"/>
                </a:lnTo>
                <a:lnTo>
                  <a:pt x="9025" y="8034"/>
                </a:lnTo>
                <a:lnTo>
                  <a:pt x="9061" y="8071"/>
                </a:lnTo>
                <a:lnTo>
                  <a:pt x="9135" y="8107"/>
                </a:lnTo>
                <a:lnTo>
                  <a:pt x="9612" y="8144"/>
                </a:lnTo>
                <a:lnTo>
                  <a:pt x="10125" y="8144"/>
                </a:lnTo>
                <a:lnTo>
                  <a:pt x="11152" y="8071"/>
                </a:lnTo>
                <a:lnTo>
                  <a:pt x="11922" y="8034"/>
                </a:lnTo>
                <a:lnTo>
                  <a:pt x="12693" y="7961"/>
                </a:lnTo>
                <a:lnTo>
                  <a:pt x="12546" y="8254"/>
                </a:lnTo>
                <a:lnTo>
                  <a:pt x="12473" y="8438"/>
                </a:lnTo>
                <a:lnTo>
                  <a:pt x="12473" y="8584"/>
                </a:lnTo>
                <a:lnTo>
                  <a:pt x="12509" y="8914"/>
                </a:lnTo>
                <a:lnTo>
                  <a:pt x="12363" y="9024"/>
                </a:lnTo>
                <a:lnTo>
                  <a:pt x="12253" y="9134"/>
                </a:lnTo>
                <a:lnTo>
                  <a:pt x="12253" y="9245"/>
                </a:lnTo>
                <a:lnTo>
                  <a:pt x="12289" y="9355"/>
                </a:lnTo>
                <a:lnTo>
                  <a:pt x="12399" y="9428"/>
                </a:lnTo>
                <a:lnTo>
                  <a:pt x="12546" y="9465"/>
                </a:lnTo>
                <a:lnTo>
                  <a:pt x="12693" y="9465"/>
                </a:lnTo>
                <a:lnTo>
                  <a:pt x="12803" y="9685"/>
                </a:lnTo>
                <a:lnTo>
                  <a:pt x="12950" y="9868"/>
                </a:lnTo>
                <a:lnTo>
                  <a:pt x="13096" y="10052"/>
                </a:lnTo>
                <a:lnTo>
                  <a:pt x="13243" y="10198"/>
                </a:lnTo>
                <a:lnTo>
                  <a:pt x="13426" y="10308"/>
                </a:lnTo>
                <a:lnTo>
                  <a:pt x="13647" y="10418"/>
                </a:lnTo>
                <a:lnTo>
                  <a:pt x="13867" y="10455"/>
                </a:lnTo>
                <a:lnTo>
                  <a:pt x="14087" y="10492"/>
                </a:lnTo>
                <a:lnTo>
                  <a:pt x="14233" y="10492"/>
                </a:lnTo>
                <a:lnTo>
                  <a:pt x="14600" y="10418"/>
                </a:lnTo>
                <a:lnTo>
                  <a:pt x="14967" y="10345"/>
                </a:lnTo>
                <a:lnTo>
                  <a:pt x="14930" y="10455"/>
                </a:lnTo>
                <a:lnTo>
                  <a:pt x="14930" y="10602"/>
                </a:lnTo>
                <a:lnTo>
                  <a:pt x="15004" y="10895"/>
                </a:lnTo>
                <a:lnTo>
                  <a:pt x="15077" y="11079"/>
                </a:lnTo>
                <a:lnTo>
                  <a:pt x="15150" y="11299"/>
                </a:lnTo>
                <a:lnTo>
                  <a:pt x="15297" y="11482"/>
                </a:lnTo>
                <a:lnTo>
                  <a:pt x="15481" y="11629"/>
                </a:lnTo>
                <a:lnTo>
                  <a:pt x="15481" y="11665"/>
                </a:lnTo>
                <a:lnTo>
                  <a:pt x="15261" y="11739"/>
                </a:lnTo>
                <a:lnTo>
                  <a:pt x="15077" y="11886"/>
                </a:lnTo>
                <a:lnTo>
                  <a:pt x="14894" y="11996"/>
                </a:lnTo>
                <a:lnTo>
                  <a:pt x="14784" y="12142"/>
                </a:lnTo>
                <a:lnTo>
                  <a:pt x="14674" y="12326"/>
                </a:lnTo>
                <a:lnTo>
                  <a:pt x="14600" y="12509"/>
                </a:lnTo>
                <a:lnTo>
                  <a:pt x="14564" y="12693"/>
                </a:lnTo>
                <a:lnTo>
                  <a:pt x="14527" y="12876"/>
                </a:lnTo>
                <a:lnTo>
                  <a:pt x="14527" y="12986"/>
                </a:lnTo>
                <a:lnTo>
                  <a:pt x="14527" y="13059"/>
                </a:lnTo>
                <a:lnTo>
                  <a:pt x="14600" y="13353"/>
                </a:lnTo>
                <a:lnTo>
                  <a:pt x="14747" y="13610"/>
                </a:lnTo>
                <a:lnTo>
                  <a:pt x="14747" y="13720"/>
                </a:lnTo>
                <a:lnTo>
                  <a:pt x="14784" y="13830"/>
                </a:lnTo>
                <a:lnTo>
                  <a:pt x="14930" y="13903"/>
                </a:lnTo>
                <a:lnTo>
                  <a:pt x="15004" y="13976"/>
                </a:lnTo>
                <a:lnTo>
                  <a:pt x="15297" y="14197"/>
                </a:lnTo>
                <a:lnTo>
                  <a:pt x="15627" y="14380"/>
                </a:lnTo>
                <a:lnTo>
                  <a:pt x="15994" y="14527"/>
                </a:lnTo>
                <a:lnTo>
                  <a:pt x="16398" y="14600"/>
                </a:lnTo>
                <a:lnTo>
                  <a:pt x="16801" y="14600"/>
                </a:lnTo>
                <a:lnTo>
                  <a:pt x="17205" y="14527"/>
                </a:lnTo>
                <a:lnTo>
                  <a:pt x="17571" y="14417"/>
                </a:lnTo>
                <a:lnTo>
                  <a:pt x="17902" y="14233"/>
                </a:lnTo>
                <a:lnTo>
                  <a:pt x="18122" y="14013"/>
                </a:lnTo>
                <a:lnTo>
                  <a:pt x="18268" y="13793"/>
                </a:lnTo>
                <a:lnTo>
                  <a:pt x="18305" y="13536"/>
                </a:lnTo>
                <a:lnTo>
                  <a:pt x="18305" y="13316"/>
                </a:lnTo>
                <a:lnTo>
                  <a:pt x="18232" y="13059"/>
                </a:lnTo>
                <a:lnTo>
                  <a:pt x="18122" y="12803"/>
                </a:lnTo>
                <a:lnTo>
                  <a:pt x="17975" y="12546"/>
                </a:lnTo>
                <a:lnTo>
                  <a:pt x="17792" y="12326"/>
                </a:lnTo>
                <a:lnTo>
                  <a:pt x="17902" y="12289"/>
                </a:lnTo>
                <a:lnTo>
                  <a:pt x="18232" y="12106"/>
                </a:lnTo>
                <a:lnTo>
                  <a:pt x="18599" y="11849"/>
                </a:lnTo>
                <a:lnTo>
                  <a:pt x="18709" y="12032"/>
                </a:lnTo>
                <a:lnTo>
                  <a:pt x="18855" y="12179"/>
                </a:lnTo>
                <a:lnTo>
                  <a:pt x="19002" y="12289"/>
                </a:lnTo>
                <a:lnTo>
                  <a:pt x="19149" y="12362"/>
                </a:lnTo>
                <a:lnTo>
                  <a:pt x="19406" y="12436"/>
                </a:lnTo>
                <a:lnTo>
                  <a:pt x="19662" y="12399"/>
                </a:lnTo>
                <a:lnTo>
                  <a:pt x="19919" y="12326"/>
                </a:lnTo>
                <a:lnTo>
                  <a:pt x="20139" y="12179"/>
                </a:lnTo>
                <a:lnTo>
                  <a:pt x="20359" y="11996"/>
                </a:lnTo>
                <a:lnTo>
                  <a:pt x="20543" y="11776"/>
                </a:lnTo>
                <a:lnTo>
                  <a:pt x="20653" y="11519"/>
                </a:lnTo>
                <a:lnTo>
                  <a:pt x="20726" y="11225"/>
                </a:lnTo>
                <a:lnTo>
                  <a:pt x="20799" y="10858"/>
                </a:lnTo>
                <a:lnTo>
                  <a:pt x="20763" y="10675"/>
                </a:lnTo>
                <a:lnTo>
                  <a:pt x="20726" y="10528"/>
                </a:lnTo>
                <a:lnTo>
                  <a:pt x="20689" y="10382"/>
                </a:lnTo>
                <a:lnTo>
                  <a:pt x="20579" y="10272"/>
                </a:lnTo>
                <a:lnTo>
                  <a:pt x="20359" y="10088"/>
                </a:lnTo>
                <a:lnTo>
                  <a:pt x="20066" y="9978"/>
                </a:lnTo>
                <a:lnTo>
                  <a:pt x="19919" y="9941"/>
                </a:lnTo>
                <a:lnTo>
                  <a:pt x="19626" y="9941"/>
                </a:lnTo>
                <a:lnTo>
                  <a:pt x="19516" y="10015"/>
                </a:lnTo>
                <a:lnTo>
                  <a:pt x="19479" y="10088"/>
                </a:lnTo>
                <a:lnTo>
                  <a:pt x="19185" y="10198"/>
                </a:lnTo>
                <a:lnTo>
                  <a:pt x="18929" y="10308"/>
                </a:lnTo>
                <a:lnTo>
                  <a:pt x="18819" y="10418"/>
                </a:lnTo>
                <a:lnTo>
                  <a:pt x="18672" y="10528"/>
                </a:lnTo>
                <a:lnTo>
                  <a:pt x="18599" y="10675"/>
                </a:lnTo>
                <a:lnTo>
                  <a:pt x="18525" y="10822"/>
                </a:lnTo>
                <a:lnTo>
                  <a:pt x="18452" y="11115"/>
                </a:lnTo>
                <a:lnTo>
                  <a:pt x="18452" y="11409"/>
                </a:lnTo>
                <a:lnTo>
                  <a:pt x="18048" y="11702"/>
                </a:lnTo>
                <a:lnTo>
                  <a:pt x="17645" y="11996"/>
                </a:lnTo>
                <a:lnTo>
                  <a:pt x="17608" y="12032"/>
                </a:lnTo>
                <a:lnTo>
                  <a:pt x="17608" y="12106"/>
                </a:lnTo>
                <a:lnTo>
                  <a:pt x="17241" y="11776"/>
                </a:lnTo>
                <a:lnTo>
                  <a:pt x="16911" y="11519"/>
                </a:lnTo>
                <a:lnTo>
                  <a:pt x="16838" y="11482"/>
                </a:lnTo>
                <a:lnTo>
                  <a:pt x="16691" y="11482"/>
                </a:lnTo>
                <a:lnTo>
                  <a:pt x="16654" y="11555"/>
                </a:lnTo>
                <a:lnTo>
                  <a:pt x="16434" y="11519"/>
                </a:lnTo>
                <a:lnTo>
                  <a:pt x="16214" y="11519"/>
                </a:lnTo>
                <a:lnTo>
                  <a:pt x="15774" y="11555"/>
                </a:lnTo>
                <a:lnTo>
                  <a:pt x="15811" y="11445"/>
                </a:lnTo>
                <a:lnTo>
                  <a:pt x="15774" y="11335"/>
                </a:lnTo>
                <a:lnTo>
                  <a:pt x="15664" y="11152"/>
                </a:lnTo>
                <a:lnTo>
                  <a:pt x="15554" y="11005"/>
                </a:lnTo>
                <a:lnTo>
                  <a:pt x="15444" y="10822"/>
                </a:lnTo>
                <a:lnTo>
                  <a:pt x="15371" y="10602"/>
                </a:lnTo>
                <a:lnTo>
                  <a:pt x="15334" y="10418"/>
                </a:lnTo>
                <a:lnTo>
                  <a:pt x="15297" y="10308"/>
                </a:lnTo>
                <a:lnTo>
                  <a:pt x="15224" y="10235"/>
                </a:lnTo>
                <a:lnTo>
                  <a:pt x="15627" y="10015"/>
                </a:lnTo>
                <a:lnTo>
                  <a:pt x="16031" y="9758"/>
                </a:lnTo>
                <a:lnTo>
                  <a:pt x="16361" y="9428"/>
                </a:lnTo>
                <a:lnTo>
                  <a:pt x="16471" y="9281"/>
                </a:lnTo>
                <a:lnTo>
                  <a:pt x="16581" y="9098"/>
                </a:lnTo>
                <a:lnTo>
                  <a:pt x="16654" y="8878"/>
                </a:lnTo>
                <a:lnTo>
                  <a:pt x="16691" y="8621"/>
                </a:lnTo>
                <a:lnTo>
                  <a:pt x="16691" y="8364"/>
                </a:lnTo>
                <a:lnTo>
                  <a:pt x="16691" y="8107"/>
                </a:lnTo>
                <a:lnTo>
                  <a:pt x="16581" y="7631"/>
                </a:lnTo>
                <a:lnTo>
                  <a:pt x="16398" y="7190"/>
                </a:lnTo>
                <a:lnTo>
                  <a:pt x="16251" y="6897"/>
                </a:lnTo>
                <a:lnTo>
                  <a:pt x="16031" y="6640"/>
                </a:lnTo>
                <a:lnTo>
                  <a:pt x="15884" y="6530"/>
                </a:lnTo>
                <a:lnTo>
                  <a:pt x="15737" y="6457"/>
                </a:lnTo>
                <a:lnTo>
                  <a:pt x="15591" y="6420"/>
                </a:lnTo>
                <a:lnTo>
                  <a:pt x="15407" y="6383"/>
                </a:lnTo>
                <a:lnTo>
                  <a:pt x="15077" y="631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337" name="Google Shape;337;p18"/>
          <p:cNvSpPr/>
          <p:nvPr/>
        </p:nvSpPr>
        <p:spPr>
          <a:xfrm>
            <a:off x="8052577" y="4132327"/>
            <a:ext cx="388118" cy="408938"/>
          </a:xfrm>
          <a:custGeom>
            <a:avLst/>
            <a:gdLst/>
            <a:ahLst/>
            <a:cxnLst/>
            <a:rect l="l" t="t" r="r" b="b"/>
            <a:pathLst>
              <a:path w="13683" h="14417" extrusionOk="0">
                <a:moveTo>
                  <a:pt x="9281" y="2311"/>
                </a:moveTo>
                <a:lnTo>
                  <a:pt x="9170" y="2385"/>
                </a:lnTo>
                <a:lnTo>
                  <a:pt x="9134" y="2495"/>
                </a:lnTo>
                <a:lnTo>
                  <a:pt x="9097" y="2568"/>
                </a:lnTo>
                <a:lnTo>
                  <a:pt x="9097" y="2678"/>
                </a:lnTo>
                <a:lnTo>
                  <a:pt x="9134" y="2862"/>
                </a:lnTo>
                <a:lnTo>
                  <a:pt x="9207" y="3082"/>
                </a:lnTo>
                <a:lnTo>
                  <a:pt x="9464" y="3742"/>
                </a:lnTo>
                <a:lnTo>
                  <a:pt x="9721" y="4402"/>
                </a:lnTo>
                <a:lnTo>
                  <a:pt x="9647" y="4439"/>
                </a:lnTo>
                <a:lnTo>
                  <a:pt x="9060" y="5283"/>
                </a:lnTo>
                <a:lnTo>
                  <a:pt x="8804" y="5649"/>
                </a:lnTo>
                <a:lnTo>
                  <a:pt x="8694" y="5833"/>
                </a:lnTo>
                <a:lnTo>
                  <a:pt x="8657" y="5943"/>
                </a:lnTo>
                <a:lnTo>
                  <a:pt x="8694" y="6053"/>
                </a:lnTo>
                <a:lnTo>
                  <a:pt x="8804" y="6016"/>
                </a:lnTo>
                <a:lnTo>
                  <a:pt x="8877" y="5980"/>
                </a:lnTo>
                <a:lnTo>
                  <a:pt x="9024" y="5833"/>
                </a:lnTo>
                <a:lnTo>
                  <a:pt x="9281" y="5503"/>
                </a:lnTo>
                <a:lnTo>
                  <a:pt x="9941" y="4659"/>
                </a:lnTo>
                <a:lnTo>
                  <a:pt x="10014" y="4659"/>
                </a:lnTo>
                <a:lnTo>
                  <a:pt x="10124" y="4622"/>
                </a:lnTo>
                <a:lnTo>
                  <a:pt x="10161" y="4549"/>
                </a:lnTo>
                <a:lnTo>
                  <a:pt x="10161" y="4439"/>
                </a:lnTo>
                <a:lnTo>
                  <a:pt x="9684" y="3229"/>
                </a:lnTo>
                <a:lnTo>
                  <a:pt x="9427" y="2715"/>
                </a:lnTo>
                <a:lnTo>
                  <a:pt x="9354" y="2532"/>
                </a:lnTo>
                <a:lnTo>
                  <a:pt x="9317" y="2422"/>
                </a:lnTo>
                <a:lnTo>
                  <a:pt x="9317" y="2348"/>
                </a:lnTo>
                <a:lnTo>
                  <a:pt x="9317" y="2311"/>
                </a:lnTo>
                <a:close/>
                <a:moveTo>
                  <a:pt x="8694" y="1615"/>
                </a:moveTo>
                <a:lnTo>
                  <a:pt x="8767" y="1798"/>
                </a:lnTo>
                <a:lnTo>
                  <a:pt x="8804" y="1908"/>
                </a:lnTo>
                <a:lnTo>
                  <a:pt x="8914" y="1981"/>
                </a:lnTo>
                <a:lnTo>
                  <a:pt x="9024" y="2055"/>
                </a:lnTo>
                <a:lnTo>
                  <a:pt x="9170" y="2018"/>
                </a:lnTo>
                <a:lnTo>
                  <a:pt x="9391" y="1908"/>
                </a:lnTo>
                <a:lnTo>
                  <a:pt x="9611" y="1725"/>
                </a:lnTo>
                <a:lnTo>
                  <a:pt x="9867" y="2275"/>
                </a:lnTo>
                <a:lnTo>
                  <a:pt x="10161" y="2752"/>
                </a:lnTo>
                <a:lnTo>
                  <a:pt x="10454" y="3265"/>
                </a:lnTo>
                <a:lnTo>
                  <a:pt x="10674" y="3779"/>
                </a:lnTo>
                <a:lnTo>
                  <a:pt x="10528" y="3925"/>
                </a:lnTo>
                <a:lnTo>
                  <a:pt x="10381" y="4072"/>
                </a:lnTo>
                <a:lnTo>
                  <a:pt x="10271" y="4256"/>
                </a:lnTo>
                <a:lnTo>
                  <a:pt x="10234" y="4476"/>
                </a:lnTo>
                <a:lnTo>
                  <a:pt x="10271" y="4586"/>
                </a:lnTo>
                <a:lnTo>
                  <a:pt x="10344" y="4659"/>
                </a:lnTo>
                <a:lnTo>
                  <a:pt x="10344" y="4806"/>
                </a:lnTo>
                <a:lnTo>
                  <a:pt x="10381" y="4879"/>
                </a:lnTo>
                <a:lnTo>
                  <a:pt x="10491" y="4916"/>
                </a:lnTo>
                <a:lnTo>
                  <a:pt x="10491" y="4953"/>
                </a:lnTo>
                <a:lnTo>
                  <a:pt x="10344" y="5173"/>
                </a:lnTo>
                <a:lnTo>
                  <a:pt x="9977" y="5649"/>
                </a:lnTo>
                <a:lnTo>
                  <a:pt x="9647" y="6163"/>
                </a:lnTo>
                <a:lnTo>
                  <a:pt x="9501" y="6090"/>
                </a:lnTo>
                <a:lnTo>
                  <a:pt x="9317" y="6053"/>
                </a:lnTo>
                <a:lnTo>
                  <a:pt x="9134" y="6126"/>
                </a:lnTo>
                <a:lnTo>
                  <a:pt x="8950" y="6200"/>
                </a:lnTo>
                <a:lnTo>
                  <a:pt x="8840" y="6346"/>
                </a:lnTo>
                <a:lnTo>
                  <a:pt x="8730" y="6493"/>
                </a:lnTo>
                <a:lnTo>
                  <a:pt x="8327" y="6493"/>
                </a:lnTo>
                <a:lnTo>
                  <a:pt x="7556" y="6530"/>
                </a:lnTo>
                <a:lnTo>
                  <a:pt x="7520" y="6456"/>
                </a:lnTo>
                <a:lnTo>
                  <a:pt x="7410" y="6383"/>
                </a:lnTo>
                <a:lnTo>
                  <a:pt x="7080" y="6273"/>
                </a:lnTo>
                <a:lnTo>
                  <a:pt x="7043" y="6273"/>
                </a:lnTo>
                <a:lnTo>
                  <a:pt x="6970" y="6236"/>
                </a:lnTo>
                <a:lnTo>
                  <a:pt x="6786" y="6236"/>
                </a:lnTo>
                <a:lnTo>
                  <a:pt x="6639" y="6200"/>
                </a:lnTo>
                <a:lnTo>
                  <a:pt x="5832" y="5429"/>
                </a:lnTo>
                <a:lnTo>
                  <a:pt x="5246" y="4879"/>
                </a:lnTo>
                <a:lnTo>
                  <a:pt x="5319" y="4696"/>
                </a:lnTo>
                <a:lnTo>
                  <a:pt x="5319" y="4512"/>
                </a:lnTo>
                <a:lnTo>
                  <a:pt x="5282" y="4439"/>
                </a:lnTo>
                <a:lnTo>
                  <a:pt x="5246" y="4366"/>
                </a:lnTo>
                <a:lnTo>
                  <a:pt x="5099" y="4256"/>
                </a:lnTo>
                <a:lnTo>
                  <a:pt x="5282" y="3815"/>
                </a:lnTo>
                <a:lnTo>
                  <a:pt x="5796" y="2715"/>
                </a:lnTo>
                <a:lnTo>
                  <a:pt x="6126" y="2018"/>
                </a:lnTo>
                <a:lnTo>
                  <a:pt x="6273" y="2018"/>
                </a:lnTo>
                <a:lnTo>
                  <a:pt x="6419" y="1981"/>
                </a:lnTo>
                <a:lnTo>
                  <a:pt x="6566" y="1908"/>
                </a:lnTo>
                <a:lnTo>
                  <a:pt x="6713" y="1798"/>
                </a:lnTo>
                <a:lnTo>
                  <a:pt x="6823" y="1688"/>
                </a:lnTo>
                <a:lnTo>
                  <a:pt x="7483" y="1651"/>
                </a:lnTo>
                <a:lnTo>
                  <a:pt x="8694" y="1615"/>
                </a:lnTo>
                <a:close/>
                <a:moveTo>
                  <a:pt x="6823" y="6823"/>
                </a:moveTo>
                <a:lnTo>
                  <a:pt x="6933" y="6897"/>
                </a:lnTo>
                <a:lnTo>
                  <a:pt x="6749" y="6897"/>
                </a:lnTo>
                <a:lnTo>
                  <a:pt x="6713" y="6860"/>
                </a:lnTo>
                <a:lnTo>
                  <a:pt x="6823" y="6823"/>
                </a:lnTo>
                <a:close/>
                <a:moveTo>
                  <a:pt x="2714" y="5393"/>
                </a:moveTo>
                <a:lnTo>
                  <a:pt x="2641" y="5429"/>
                </a:lnTo>
                <a:lnTo>
                  <a:pt x="2531" y="5503"/>
                </a:lnTo>
                <a:lnTo>
                  <a:pt x="2458" y="5576"/>
                </a:lnTo>
                <a:lnTo>
                  <a:pt x="2274" y="5796"/>
                </a:lnTo>
                <a:lnTo>
                  <a:pt x="1981" y="6310"/>
                </a:lnTo>
                <a:lnTo>
                  <a:pt x="1651" y="6860"/>
                </a:lnTo>
                <a:lnTo>
                  <a:pt x="1504" y="7080"/>
                </a:lnTo>
                <a:lnTo>
                  <a:pt x="1431" y="7190"/>
                </a:lnTo>
                <a:lnTo>
                  <a:pt x="1394" y="7263"/>
                </a:lnTo>
                <a:lnTo>
                  <a:pt x="1394" y="7337"/>
                </a:lnTo>
                <a:lnTo>
                  <a:pt x="1321" y="7374"/>
                </a:lnTo>
                <a:lnTo>
                  <a:pt x="1321" y="7410"/>
                </a:lnTo>
                <a:lnTo>
                  <a:pt x="1321" y="7520"/>
                </a:lnTo>
                <a:lnTo>
                  <a:pt x="1394" y="7557"/>
                </a:lnTo>
                <a:lnTo>
                  <a:pt x="1504" y="7594"/>
                </a:lnTo>
                <a:lnTo>
                  <a:pt x="1614" y="7520"/>
                </a:lnTo>
                <a:lnTo>
                  <a:pt x="1724" y="7447"/>
                </a:lnTo>
                <a:lnTo>
                  <a:pt x="1834" y="7337"/>
                </a:lnTo>
                <a:lnTo>
                  <a:pt x="2018" y="7043"/>
                </a:lnTo>
                <a:lnTo>
                  <a:pt x="2128" y="6823"/>
                </a:lnTo>
                <a:lnTo>
                  <a:pt x="2568" y="6200"/>
                </a:lnTo>
                <a:lnTo>
                  <a:pt x="2751" y="5870"/>
                </a:lnTo>
                <a:lnTo>
                  <a:pt x="2861" y="5723"/>
                </a:lnTo>
                <a:lnTo>
                  <a:pt x="2861" y="5539"/>
                </a:lnTo>
                <a:lnTo>
                  <a:pt x="2861" y="5466"/>
                </a:lnTo>
                <a:lnTo>
                  <a:pt x="2788" y="5429"/>
                </a:lnTo>
                <a:lnTo>
                  <a:pt x="2714" y="5393"/>
                </a:lnTo>
                <a:close/>
                <a:moveTo>
                  <a:pt x="4072" y="4843"/>
                </a:moveTo>
                <a:lnTo>
                  <a:pt x="4182" y="5026"/>
                </a:lnTo>
                <a:lnTo>
                  <a:pt x="4328" y="5173"/>
                </a:lnTo>
                <a:lnTo>
                  <a:pt x="4475" y="5209"/>
                </a:lnTo>
                <a:lnTo>
                  <a:pt x="4622" y="5246"/>
                </a:lnTo>
                <a:lnTo>
                  <a:pt x="4769" y="5246"/>
                </a:lnTo>
                <a:lnTo>
                  <a:pt x="4915" y="5209"/>
                </a:lnTo>
                <a:lnTo>
                  <a:pt x="5319" y="5576"/>
                </a:lnTo>
                <a:lnTo>
                  <a:pt x="6163" y="6456"/>
                </a:lnTo>
                <a:lnTo>
                  <a:pt x="6126" y="6530"/>
                </a:lnTo>
                <a:lnTo>
                  <a:pt x="6089" y="6640"/>
                </a:lnTo>
                <a:lnTo>
                  <a:pt x="6126" y="6787"/>
                </a:lnTo>
                <a:lnTo>
                  <a:pt x="6163" y="6897"/>
                </a:lnTo>
                <a:lnTo>
                  <a:pt x="6236" y="7007"/>
                </a:lnTo>
                <a:lnTo>
                  <a:pt x="6236" y="7080"/>
                </a:lnTo>
                <a:lnTo>
                  <a:pt x="5942" y="7410"/>
                </a:lnTo>
                <a:lnTo>
                  <a:pt x="5686" y="7777"/>
                </a:lnTo>
                <a:lnTo>
                  <a:pt x="5172" y="8511"/>
                </a:lnTo>
                <a:lnTo>
                  <a:pt x="4695" y="9134"/>
                </a:lnTo>
                <a:lnTo>
                  <a:pt x="4585" y="9061"/>
                </a:lnTo>
                <a:lnTo>
                  <a:pt x="4439" y="9061"/>
                </a:lnTo>
                <a:lnTo>
                  <a:pt x="4255" y="9098"/>
                </a:lnTo>
                <a:lnTo>
                  <a:pt x="4108" y="9208"/>
                </a:lnTo>
                <a:lnTo>
                  <a:pt x="3998" y="9354"/>
                </a:lnTo>
                <a:lnTo>
                  <a:pt x="3925" y="9538"/>
                </a:lnTo>
                <a:lnTo>
                  <a:pt x="3595" y="9501"/>
                </a:lnTo>
                <a:lnTo>
                  <a:pt x="2825" y="9538"/>
                </a:lnTo>
                <a:lnTo>
                  <a:pt x="2788" y="9354"/>
                </a:lnTo>
                <a:lnTo>
                  <a:pt x="2678" y="9208"/>
                </a:lnTo>
                <a:lnTo>
                  <a:pt x="2531" y="9098"/>
                </a:lnTo>
                <a:lnTo>
                  <a:pt x="2384" y="9061"/>
                </a:lnTo>
                <a:lnTo>
                  <a:pt x="2238" y="9061"/>
                </a:lnTo>
                <a:lnTo>
                  <a:pt x="2054" y="9098"/>
                </a:lnTo>
                <a:lnTo>
                  <a:pt x="1577" y="8437"/>
                </a:lnTo>
                <a:lnTo>
                  <a:pt x="1394" y="8107"/>
                </a:lnTo>
                <a:lnTo>
                  <a:pt x="1137" y="7777"/>
                </a:lnTo>
                <a:lnTo>
                  <a:pt x="1211" y="7594"/>
                </a:lnTo>
                <a:lnTo>
                  <a:pt x="1247" y="7447"/>
                </a:lnTo>
                <a:lnTo>
                  <a:pt x="1211" y="7263"/>
                </a:lnTo>
                <a:lnTo>
                  <a:pt x="1174" y="7117"/>
                </a:lnTo>
                <a:lnTo>
                  <a:pt x="1064" y="7007"/>
                </a:lnTo>
                <a:lnTo>
                  <a:pt x="1101" y="6933"/>
                </a:lnTo>
                <a:lnTo>
                  <a:pt x="1174" y="6823"/>
                </a:lnTo>
                <a:lnTo>
                  <a:pt x="1247" y="6640"/>
                </a:lnTo>
                <a:lnTo>
                  <a:pt x="1614" y="5980"/>
                </a:lnTo>
                <a:lnTo>
                  <a:pt x="1944" y="5356"/>
                </a:lnTo>
                <a:lnTo>
                  <a:pt x="2164" y="5356"/>
                </a:lnTo>
                <a:lnTo>
                  <a:pt x="2384" y="5283"/>
                </a:lnTo>
                <a:lnTo>
                  <a:pt x="2531" y="5136"/>
                </a:lnTo>
                <a:lnTo>
                  <a:pt x="2604" y="5063"/>
                </a:lnTo>
                <a:lnTo>
                  <a:pt x="2641" y="4953"/>
                </a:lnTo>
                <a:lnTo>
                  <a:pt x="2678" y="4916"/>
                </a:lnTo>
                <a:lnTo>
                  <a:pt x="3118" y="4953"/>
                </a:lnTo>
                <a:lnTo>
                  <a:pt x="3705" y="4916"/>
                </a:lnTo>
                <a:lnTo>
                  <a:pt x="4072" y="4843"/>
                </a:lnTo>
                <a:close/>
                <a:moveTo>
                  <a:pt x="8877" y="7740"/>
                </a:moveTo>
                <a:lnTo>
                  <a:pt x="8877" y="7777"/>
                </a:lnTo>
                <a:lnTo>
                  <a:pt x="8877" y="7814"/>
                </a:lnTo>
                <a:lnTo>
                  <a:pt x="8914" y="7997"/>
                </a:lnTo>
                <a:lnTo>
                  <a:pt x="8914" y="8070"/>
                </a:lnTo>
                <a:lnTo>
                  <a:pt x="8950" y="8181"/>
                </a:lnTo>
                <a:lnTo>
                  <a:pt x="9391" y="8731"/>
                </a:lnTo>
                <a:lnTo>
                  <a:pt x="9794" y="9281"/>
                </a:lnTo>
                <a:lnTo>
                  <a:pt x="9941" y="9464"/>
                </a:lnTo>
                <a:lnTo>
                  <a:pt x="10014" y="9538"/>
                </a:lnTo>
                <a:lnTo>
                  <a:pt x="10124" y="9574"/>
                </a:lnTo>
                <a:lnTo>
                  <a:pt x="10234" y="9574"/>
                </a:lnTo>
                <a:lnTo>
                  <a:pt x="10308" y="9538"/>
                </a:lnTo>
                <a:lnTo>
                  <a:pt x="10381" y="9501"/>
                </a:lnTo>
                <a:lnTo>
                  <a:pt x="10418" y="9391"/>
                </a:lnTo>
                <a:lnTo>
                  <a:pt x="10418" y="9354"/>
                </a:lnTo>
                <a:lnTo>
                  <a:pt x="10418" y="9244"/>
                </a:lnTo>
                <a:lnTo>
                  <a:pt x="10381" y="9171"/>
                </a:lnTo>
                <a:lnTo>
                  <a:pt x="10308" y="9134"/>
                </a:lnTo>
                <a:lnTo>
                  <a:pt x="10198" y="9098"/>
                </a:lnTo>
                <a:lnTo>
                  <a:pt x="10088" y="8951"/>
                </a:lnTo>
                <a:lnTo>
                  <a:pt x="10014" y="8841"/>
                </a:lnTo>
                <a:lnTo>
                  <a:pt x="9647" y="8401"/>
                </a:lnTo>
                <a:lnTo>
                  <a:pt x="9281" y="7924"/>
                </a:lnTo>
                <a:lnTo>
                  <a:pt x="9207" y="7850"/>
                </a:lnTo>
                <a:lnTo>
                  <a:pt x="9134" y="7814"/>
                </a:lnTo>
                <a:lnTo>
                  <a:pt x="8950" y="7740"/>
                </a:lnTo>
                <a:close/>
                <a:moveTo>
                  <a:pt x="2128" y="9721"/>
                </a:moveTo>
                <a:lnTo>
                  <a:pt x="2054" y="9758"/>
                </a:lnTo>
                <a:lnTo>
                  <a:pt x="2054" y="9721"/>
                </a:lnTo>
                <a:close/>
                <a:moveTo>
                  <a:pt x="5612" y="9281"/>
                </a:moveTo>
                <a:lnTo>
                  <a:pt x="5576" y="9318"/>
                </a:lnTo>
                <a:lnTo>
                  <a:pt x="5576" y="9354"/>
                </a:lnTo>
                <a:lnTo>
                  <a:pt x="5576" y="9538"/>
                </a:lnTo>
                <a:lnTo>
                  <a:pt x="5649" y="9684"/>
                </a:lnTo>
                <a:lnTo>
                  <a:pt x="5796" y="9941"/>
                </a:lnTo>
                <a:lnTo>
                  <a:pt x="6163" y="10455"/>
                </a:lnTo>
                <a:lnTo>
                  <a:pt x="6456" y="10895"/>
                </a:lnTo>
                <a:lnTo>
                  <a:pt x="6603" y="11115"/>
                </a:lnTo>
                <a:lnTo>
                  <a:pt x="6823" y="11298"/>
                </a:lnTo>
                <a:lnTo>
                  <a:pt x="6860" y="11372"/>
                </a:lnTo>
                <a:lnTo>
                  <a:pt x="6970" y="11482"/>
                </a:lnTo>
                <a:lnTo>
                  <a:pt x="7043" y="11519"/>
                </a:lnTo>
                <a:lnTo>
                  <a:pt x="7116" y="11519"/>
                </a:lnTo>
                <a:lnTo>
                  <a:pt x="7190" y="11482"/>
                </a:lnTo>
                <a:lnTo>
                  <a:pt x="7226" y="11408"/>
                </a:lnTo>
                <a:lnTo>
                  <a:pt x="7263" y="11188"/>
                </a:lnTo>
                <a:lnTo>
                  <a:pt x="7226" y="11078"/>
                </a:lnTo>
                <a:lnTo>
                  <a:pt x="7153" y="10968"/>
                </a:lnTo>
                <a:lnTo>
                  <a:pt x="7080" y="10932"/>
                </a:lnTo>
                <a:lnTo>
                  <a:pt x="7006" y="10895"/>
                </a:lnTo>
                <a:lnTo>
                  <a:pt x="6933" y="10785"/>
                </a:lnTo>
                <a:lnTo>
                  <a:pt x="6860" y="10675"/>
                </a:lnTo>
                <a:lnTo>
                  <a:pt x="6713" y="10455"/>
                </a:lnTo>
                <a:lnTo>
                  <a:pt x="6273" y="9831"/>
                </a:lnTo>
                <a:lnTo>
                  <a:pt x="6016" y="9501"/>
                </a:lnTo>
                <a:lnTo>
                  <a:pt x="5869" y="9391"/>
                </a:lnTo>
                <a:lnTo>
                  <a:pt x="5722" y="9281"/>
                </a:lnTo>
                <a:close/>
                <a:moveTo>
                  <a:pt x="8730" y="6970"/>
                </a:moveTo>
                <a:lnTo>
                  <a:pt x="8804" y="7080"/>
                </a:lnTo>
                <a:lnTo>
                  <a:pt x="8914" y="7153"/>
                </a:lnTo>
                <a:lnTo>
                  <a:pt x="8987" y="7227"/>
                </a:lnTo>
                <a:lnTo>
                  <a:pt x="9097" y="7263"/>
                </a:lnTo>
                <a:lnTo>
                  <a:pt x="9391" y="7227"/>
                </a:lnTo>
                <a:lnTo>
                  <a:pt x="9501" y="7263"/>
                </a:lnTo>
                <a:lnTo>
                  <a:pt x="9574" y="7300"/>
                </a:lnTo>
                <a:lnTo>
                  <a:pt x="9721" y="7557"/>
                </a:lnTo>
                <a:lnTo>
                  <a:pt x="9867" y="7814"/>
                </a:lnTo>
                <a:lnTo>
                  <a:pt x="10234" y="8364"/>
                </a:lnTo>
                <a:lnTo>
                  <a:pt x="10711" y="9098"/>
                </a:lnTo>
                <a:lnTo>
                  <a:pt x="10638" y="9281"/>
                </a:lnTo>
                <a:lnTo>
                  <a:pt x="10601" y="9428"/>
                </a:lnTo>
                <a:lnTo>
                  <a:pt x="10564" y="9758"/>
                </a:lnTo>
                <a:lnTo>
                  <a:pt x="10528" y="9941"/>
                </a:lnTo>
                <a:lnTo>
                  <a:pt x="10528" y="10125"/>
                </a:lnTo>
                <a:lnTo>
                  <a:pt x="10528" y="10235"/>
                </a:lnTo>
                <a:lnTo>
                  <a:pt x="10564" y="10271"/>
                </a:lnTo>
                <a:lnTo>
                  <a:pt x="10344" y="10638"/>
                </a:lnTo>
                <a:lnTo>
                  <a:pt x="9794" y="11555"/>
                </a:lnTo>
                <a:lnTo>
                  <a:pt x="9684" y="11519"/>
                </a:lnTo>
                <a:lnTo>
                  <a:pt x="9537" y="11519"/>
                </a:lnTo>
                <a:lnTo>
                  <a:pt x="9391" y="11555"/>
                </a:lnTo>
                <a:lnTo>
                  <a:pt x="9281" y="11629"/>
                </a:lnTo>
                <a:lnTo>
                  <a:pt x="9170" y="11702"/>
                </a:lnTo>
                <a:lnTo>
                  <a:pt x="9097" y="11812"/>
                </a:lnTo>
                <a:lnTo>
                  <a:pt x="9024" y="11922"/>
                </a:lnTo>
                <a:lnTo>
                  <a:pt x="8987" y="12032"/>
                </a:lnTo>
                <a:lnTo>
                  <a:pt x="8400" y="12069"/>
                </a:lnTo>
                <a:lnTo>
                  <a:pt x="7483" y="12142"/>
                </a:lnTo>
                <a:lnTo>
                  <a:pt x="7006" y="12142"/>
                </a:lnTo>
                <a:lnTo>
                  <a:pt x="6970" y="11959"/>
                </a:lnTo>
                <a:lnTo>
                  <a:pt x="6823" y="11775"/>
                </a:lnTo>
                <a:lnTo>
                  <a:pt x="6749" y="11739"/>
                </a:lnTo>
                <a:lnTo>
                  <a:pt x="6676" y="11702"/>
                </a:lnTo>
                <a:lnTo>
                  <a:pt x="6493" y="11665"/>
                </a:lnTo>
                <a:lnTo>
                  <a:pt x="6419" y="11629"/>
                </a:lnTo>
                <a:lnTo>
                  <a:pt x="6346" y="11665"/>
                </a:lnTo>
                <a:lnTo>
                  <a:pt x="6273" y="11739"/>
                </a:lnTo>
                <a:lnTo>
                  <a:pt x="6199" y="11739"/>
                </a:lnTo>
                <a:lnTo>
                  <a:pt x="5979" y="11225"/>
                </a:lnTo>
                <a:lnTo>
                  <a:pt x="5722" y="10712"/>
                </a:lnTo>
                <a:lnTo>
                  <a:pt x="5466" y="10308"/>
                </a:lnTo>
                <a:lnTo>
                  <a:pt x="5172" y="9868"/>
                </a:lnTo>
                <a:lnTo>
                  <a:pt x="5209" y="9758"/>
                </a:lnTo>
                <a:lnTo>
                  <a:pt x="5246" y="9648"/>
                </a:lnTo>
                <a:lnTo>
                  <a:pt x="5246" y="9501"/>
                </a:lnTo>
                <a:lnTo>
                  <a:pt x="5209" y="9391"/>
                </a:lnTo>
                <a:lnTo>
                  <a:pt x="5135" y="9318"/>
                </a:lnTo>
                <a:lnTo>
                  <a:pt x="5099" y="9318"/>
                </a:lnTo>
                <a:lnTo>
                  <a:pt x="5209" y="9171"/>
                </a:lnTo>
                <a:lnTo>
                  <a:pt x="5759" y="8401"/>
                </a:lnTo>
                <a:lnTo>
                  <a:pt x="6163" y="7850"/>
                </a:lnTo>
                <a:lnTo>
                  <a:pt x="6383" y="7594"/>
                </a:lnTo>
                <a:lnTo>
                  <a:pt x="6529" y="7300"/>
                </a:lnTo>
                <a:lnTo>
                  <a:pt x="6676" y="7337"/>
                </a:lnTo>
                <a:lnTo>
                  <a:pt x="6933" y="7337"/>
                </a:lnTo>
                <a:lnTo>
                  <a:pt x="7080" y="7300"/>
                </a:lnTo>
                <a:lnTo>
                  <a:pt x="7190" y="7263"/>
                </a:lnTo>
                <a:lnTo>
                  <a:pt x="7300" y="7153"/>
                </a:lnTo>
                <a:lnTo>
                  <a:pt x="7410" y="7080"/>
                </a:lnTo>
                <a:lnTo>
                  <a:pt x="7483" y="6970"/>
                </a:lnTo>
                <a:close/>
                <a:moveTo>
                  <a:pt x="4769" y="1"/>
                </a:moveTo>
                <a:lnTo>
                  <a:pt x="4769" y="37"/>
                </a:lnTo>
                <a:lnTo>
                  <a:pt x="4805" y="184"/>
                </a:lnTo>
                <a:lnTo>
                  <a:pt x="4879" y="294"/>
                </a:lnTo>
                <a:lnTo>
                  <a:pt x="4989" y="367"/>
                </a:lnTo>
                <a:lnTo>
                  <a:pt x="5099" y="404"/>
                </a:lnTo>
                <a:lnTo>
                  <a:pt x="5172" y="551"/>
                </a:lnTo>
                <a:lnTo>
                  <a:pt x="5282" y="697"/>
                </a:lnTo>
                <a:lnTo>
                  <a:pt x="5466" y="991"/>
                </a:lnTo>
                <a:lnTo>
                  <a:pt x="5539" y="1101"/>
                </a:lnTo>
                <a:lnTo>
                  <a:pt x="5466" y="1284"/>
                </a:lnTo>
                <a:lnTo>
                  <a:pt x="5466" y="1468"/>
                </a:lnTo>
                <a:lnTo>
                  <a:pt x="5539" y="1688"/>
                </a:lnTo>
                <a:lnTo>
                  <a:pt x="5649" y="1835"/>
                </a:lnTo>
                <a:lnTo>
                  <a:pt x="5722" y="1908"/>
                </a:lnTo>
                <a:lnTo>
                  <a:pt x="5356" y="2605"/>
                </a:lnTo>
                <a:lnTo>
                  <a:pt x="4879" y="3595"/>
                </a:lnTo>
                <a:lnTo>
                  <a:pt x="4769" y="3852"/>
                </a:lnTo>
                <a:lnTo>
                  <a:pt x="4622" y="4072"/>
                </a:lnTo>
                <a:lnTo>
                  <a:pt x="4402" y="4072"/>
                </a:lnTo>
                <a:lnTo>
                  <a:pt x="4292" y="4109"/>
                </a:lnTo>
                <a:lnTo>
                  <a:pt x="4182" y="4182"/>
                </a:lnTo>
                <a:lnTo>
                  <a:pt x="4108" y="4292"/>
                </a:lnTo>
                <a:lnTo>
                  <a:pt x="4072" y="4402"/>
                </a:lnTo>
                <a:lnTo>
                  <a:pt x="3485" y="4476"/>
                </a:lnTo>
                <a:lnTo>
                  <a:pt x="3045" y="4512"/>
                </a:lnTo>
                <a:lnTo>
                  <a:pt x="2678" y="4549"/>
                </a:lnTo>
                <a:lnTo>
                  <a:pt x="2568" y="4366"/>
                </a:lnTo>
                <a:lnTo>
                  <a:pt x="2458" y="4219"/>
                </a:lnTo>
                <a:lnTo>
                  <a:pt x="2274" y="4146"/>
                </a:lnTo>
                <a:lnTo>
                  <a:pt x="2091" y="4109"/>
                </a:lnTo>
                <a:lnTo>
                  <a:pt x="1907" y="4109"/>
                </a:lnTo>
                <a:lnTo>
                  <a:pt x="1797" y="4182"/>
                </a:lnTo>
                <a:lnTo>
                  <a:pt x="1651" y="4292"/>
                </a:lnTo>
                <a:lnTo>
                  <a:pt x="1577" y="4402"/>
                </a:lnTo>
                <a:lnTo>
                  <a:pt x="1504" y="4512"/>
                </a:lnTo>
                <a:lnTo>
                  <a:pt x="1504" y="4622"/>
                </a:lnTo>
                <a:lnTo>
                  <a:pt x="1431" y="4769"/>
                </a:lnTo>
                <a:lnTo>
                  <a:pt x="1431" y="4953"/>
                </a:lnTo>
                <a:lnTo>
                  <a:pt x="1467" y="5099"/>
                </a:lnTo>
                <a:lnTo>
                  <a:pt x="1504" y="5173"/>
                </a:lnTo>
                <a:lnTo>
                  <a:pt x="1504" y="5209"/>
                </a:lnTo>
                <a:lnTo>
                  <a:pt x="1247" y="5760"/>
                </a:lnTo>
                <a:lnTo>
                  <a:pt x="880" y="6420"/>
                </a:lnTo>
                <a:lnTo>
                  <a:pt x="770" y="6640"/>
                </a:lnTo>
                <a:lnTo>
                  <a:pt x="770" y="6713"/>
                </a:lnTo>
                <a:lnTo>
                  <a:pt x="734" y="6823"/>
                </a:lnTo>
                <a:lnTo>
                  <a:pt x="734" y="6787"/>
                </a:lnTo>
                <a:lnTo>
                  <a:pt x="624" y="6787"/>
                </a:lnTo>
                <a:lnTo>
                  <a:pt x="550" y="6823"/>
                </a:lnTo>
                <a:lnTo>
                  <a:pt x="404" y="6933"/>
                </a:lnTo>
                <a:lnTo>
                  <a:pt x="330" y="6970"/>
                </a:lnTo>
                <a:lnTo>
                  <a:pt x="257" y="7007"/>
                </a:lnTo>
                <a:lnTo>
                  <a:pt x="183" y="7117"/>
                </a:lnTo>
                <a:lnTo>
                  <a:pt x="110" y="7227"/>
                </a:lnTo>
                <a:lnTo>
                  <a:pt x="110" y="7447"/>
                </a:lnTo>
                <a:lnTo>
                  <a:pt x="0" y="7777"/>
                </a:lnTo>
                <a:lnTo>
                  <a:pt x="37" y="7850"/>
                </a:lnTo>
                <a:lnTo>
                  <a:pt x="73" y="7887"/>
                </a:lnTo>
                <a:lnTo>
                  <a:pt x="110" y="7960"/>
                </a:lnTo>
                <a:lnTo>
                  <a:pt x="183" y="7960"/>
                </a:lnTo>
                <a:lnTo>
                  <a:pt x="367" y="8034"/>
                </a:lnTo>
                <a:lnTo>
                  <a:pt x="660" y="8034"/>
                </a:lnTo>
                <a:lnTo>
                  <a:pt x="660" y="7997"/>
                </a:lnTo>
                <a:lnTo>
                  <a:pt x="770" y="7997"/>
                </a:lnTo>
                <a:lnTo>
                  <a:pt x="880" y="8181"/>
                </a:lnTo>
                <a:lnTo>
                  <a:pt x="990" y="8364"/>
                </a:lnTo>
                <a:lnTo>
                  <a:pt x="1211" y="8657"/>
                </a:lnTo>
                <a:lnTo>
                  <a:pt x="1651" y="9281"/>
                </a:lnTo>
                <a:lnTo>
                  <a:pt x="1687" y="9354"/>
                </a:lnTo>
                <a:lnTo>
                  <a:pt x="1651" y="9501"/>
                </a:lnTo>
                <a:lnTo>
                  <a:pt x="1614" y="9648"/>
                </a:lnTo>
                <a:lnTo>
                  <a:pt x="1577" y="9831"/>
                </a:lnTo>
                <a:lnTo>
                  <a:pt x="1577" y="9941"/>
                </a:lnTo>
                <a:lnTo>
                  <a:pt x="1614" y="10051"/>
                </a:lnTo>
                <a:lnTo>
                  <a:pt x="1541" y="10235"/>
                </a:lnTo>
                <a:lnTo>
                  <a:pt x="1431" y="10418"/>
                </a:lnTo>
                <a:lnTo>
                  <a:pt x="1357" y="10601"/>
                </a:lnTo>
                <a:lnTo>
                  <a:pt x="1211" y="10785"/>
                </a:lnTo>
                <a:lnTo>
                  <a:pt x="1137" y="10858"/>
                </a:lnTo>
                <a:lnTo>
                  <a:pt x="1137" y="10968"/>
                </a:lnTo>
                <a:lnTo>
                  <a:pt x="1174" y="11078"/>
                </a:lnTo>
                <a:lnTo>
                  <a:pt x="1247" y="11152"/>
                </a:lnTo>
                <a:lnTo>
                  <a:pt x="1357" y="11188"/>
                </a:lnTo>
                <a:lnTo>
                  <a:pt x="1467" y="11152"/>
                </a:lnTo>
                <a:lnTo>
                  <a:pt x="1541" y="11078"/>
                </a:lnTo>
                <a:lnTo>
                  <a:pt x="1577" y="10968"/>
                </a:lnTo>
                <a:lnTo>
                  <a:pt x="1614" y="10932"/>
                </a:lnTo>
                <a:lnTo>
                  <a:pt x="1687" y="10822"/>
                </a:lnTo>
                <a:lnTo>
                  <a:pt x="1761" y="10638"/>
                </a:lnTo>
                <a:lnTo>
                  <a:pt x="1834" y="10491"/>
                </a:lnTo>
                <a:lnTo>
                  <a:pt x="1907" y="10198"/>
                </a:lnTo>
                <a:lnTo>
                  <a:pt x="2164" y="10198"/>
                </a:lnTo>
                <a:lnTo>
                  <a:pt x="2348" y="10161"/>
                </a:lnTo>
                <a:lnTo>
                  <a:pt x="2494" y="10088"/>
                </a:lnTo>
                <a:lnTo>
                  <a:pt x="2641" y="10015"/>
                </a:lnTo>
                <a:lnTo>
                  <a:pt x="2714" y="9905"/>
                </a:lnTo>
                <a:lnTo>
                  <a:pt x="3338" y="9905"/>
                </a:lnTo>
                <a:lnTo>
                  <a:pt x="3998" y="9941"/>
                </a:lnTo>
                <a:lnTo>
                  <a:pt x="4035" y="10051"/>
                </a:lnTo>
                <a:lnTo>
                  <a:pt x="4072" y="10088"/>
                </a:lnTo>
                <a:lnTo>
                  <a:pt x="4145" y="10161"/>
                </a:lnTo>
                <a:lnTo>
                  <a:pt x="4292" y="10235"/>
                </a:lnTo>
                <a:lnTo>
                  <a:pt x="4439" y="10308"/>
                </a:lnTo>
                <a:lnTo>
                  <a:pt x="4622" y="10308"/>
                </a:lnTo>
                <a:lnTo>
                  <a:pt x="4805" y="10271"/>
                </a:lnTo>
                <a:lnTo>
                  <a:pt x="4879" y="10235"/>
                </a:lnTo>
                <a:lnTo>
                  <a:pt x="5282" y="10822"/>
                </a:lnTo>
                <a:lnTo>
                  <a:pt x="5429" y="11115"/>
                </a:lnTo>
                <a:lnTo>
                  <a:pt x="5576" y="11408"/>
                </a:lnTo>
                <a:lnTo>
                  <a:pt x="5796" y="11995"/>
                </a:lnTo>
                <a:lnTo>
                  <a:pt x="5759" y="12105"/>
                </a:lnTo>
                <a:lnTo>
                  <a:pt x="5759" y="12215"/>
                </a:lnTo>
                <a:lnTo>
                  <a:pt x="5759" y="12362"/>
                </a:lnTo>
                <a:lnTo>
                  <a:pt x="5759" y="12472"/>
                </a:lnTo>
                <a:lnTo>
                  <a:pt x="5759" y="12509"/>
                </a:lnTo>
                <a:lnTo>
                  <a:pt x="5722" y="12619"/>
                </a:lnTo>
                <a:lnTo>
                  <a:pt x="5722" y="12692"/>
                </a:lnTo>
                <a:lnTo>
                  <a:pt x="5759" y="12766"/>
                </a:lnTo>
                <a:lnTo>
                  <a:pt x="5979" y="12876"/>
                </a:lnTo>
                <a:lnTo>
                  <a:pt x="5759" y="13169"/>
                </a:lnTo>
                <a:lnTo>
                  <a:pt x="5612" y="13463"/>
                </a:lnTo>
                <a:lnTo>
                  <a:pt x="5502" y="13793"/>
                </a:lnTo>
                <a:lnTo>
                  <a:pt x="5429" y="14123"/>
                </a:lnTo>
                <a:lnTo>
                  <a:pt x="5392" y="14196"/>
                </a:lnTo>
                <a:lnTo>
                  <a:pt x="5429" y="14270"/>
                </a:lnTo>
                <a:lnTo>
                  <a:pt x="5502" y="14343"/>
                </a:lnTo>
                <a:lnTo>
                  <a:pt x="5576" y="14380"/>
                </a:lnTo>
                <a:lnTo>
                  <a:pt x="5649" y="14416"/>
                </a:lnTo>
                <a:lnTo>
                  <a:pt x="5722" y="14416"/>
                </a:lnTo>
                <a:lnTo>
                  <a:pt x="5759" y="14380"/>
                </a:lnTo>
                <a:lnTo>
                  <a:pt x="5832" y="14306"/>
                </a:lnTo>
                <a:lnTo>
                  <a:pt x="5832" y="14233"/>
                </a:lnTo>
                <a:lnTo>
                  <a:pt x="5869" y="14086"/>
                </a:lnTo>
                <a:lnTo>
                  <a:pt x="5979" y="13793"/>
                </a:lnTo>
                <a:lnTo>
                  <a:pt x="6089" y="13463"/>
                </a:lnTo>
                <a:lnTo>
                  <a:pt x="6309" y="13022"/>
                </a:lnTo>
                <a:lnTo>
                  <a:pt x="6566" y="13022"/>
                </a:lnTo>
                <a:lnTo>
                  <a:pt x="6713" y="12986"/>
                </a:lnTo>
                <a:lnTo>
                  <a:pt x="6786" y="12876"/>
                </a:lnTo>
                <a:lnTo>
                  <a:pt x="6860" y="12582"/>
                </a:lnTo>
                <a:lnTo>
                  <a:pt x="7593" y="12582"/>
                </a:lnTo>
                <a:lnTo>
                  <a:pt x="8253" y="12546"/>
                </a:lnTo>
                <a:lnTo>
                  <a:pt x="8914" y="12509"/>
                </a:lnTo>
                <a:lnTo>
                  <a:pt x="8950" y="12509"/>
                </a:lnTo>
                <a:lnTo>
                  <a:pt x="8950" y="12619"/>
                </a:lnTo>
                <a:lnTo>
                  <a:pt x="9024" y="12692"/>
                </a:lnTo>
                <a:lnTo>
                  <a:pt x="9170" y="12802"/>
                </a:lnTo>
                <a:lnTo>
                  <a:pt x="9354" y="12876"/>
                </a:lnTo>
                <a:lnTo>
                  <a:pt x="9537" y="12912"/>
                </a:lnTo>
                <a:lnTo>
                  <a:pt x="9647" y="13279"/>
                </a:lnTo>
                <a:lnTo>
                  <a:pt x="9794" y="13829"/>
                </a:lnTo>
                <a:lnTo>
                  <a:pt x="9904" y="14050"/>
                </a:lnTo>
                <a:lnTo>
                  <a:pt x="9977" y="14160"/>
                </a:lnTo>
                <a:lnTo>
                  <a:pt x="10051" y="14270"/>
                </a:lnTo>
                <a:lnTo>
                  <a:pt x="10198" y="14270"/>
                </a:lnTo>
                <a:lnTo>
                  <a:pt x="10271" y="14233"/>
                </a:lnTo>
                <a:lnTo>
                  <a:pt x="10308" y="14160"/>
                </a:lnTo>
                <a:lnTo>
                  <a:pt x="10308" y="14013"/>
                </a:lnTo>
                <a:lnTo>
                  <a:pt x="10308" y="13903"/>
                </a:lnTo>
                <a:lnTo>
                  <a:pt x="10198" y="13609"/>
                </a:lnTo>
                <a:lnTo>
                  <a:pt x="9977" y="12949"/>
                </a:lnTo>
                <a:lnTo>
                  <a:pt x="9904" y="12729"/>
                </a:lnTo>
                <a:lnTo>
                  <a:pt x="9977" y="12619"/>
                </a:lnTo>
                <a:lnTo>
                  <a:pt x="10088" y="12399"/>
                </a:lnTo>
                <a:lnTo>
                  <a:pt x="10124" y="12215"/>
                </a:lnTo>
                <a:lnTo>
                  <a:pt x="10161" y="12032"/>
                </a:lnTo>
                <a:lnTo>
                  <a:pt x="10161" y="11885"/>
                </a:lnTo>
                <a:lnTo>
                  <a:pt x="10124" y="11849"/>
                </a:lnTo>
                <a:lnTo>
                  <a:pt x="10601" y="11042"/>
                </a:lnTo>
                <a:lnTo>
                  <a:pt x="11115" y="10235"/>
                </a:lnTo>
                <a:lnTo>
                  <a:pt x="11371" y="10088"/>
                </a:lnTo>
                <a:lnTo>
                  <a:pt x="11518" y="9978"/>
                </a:lnTo>
                <a:lnTo>
                  <a:pt x="11628" y="9868"/>
                </a:lnTo>
                <a:lnTo>
                  <a:pt x="11665" y="9831"/>
                </a:lnTo>
                <a:lnTo>
                  <a:pt x="11738" y="9758"/>
                </a:lnTo>
                <a:lnTo>
                  <a:pt x="11812" y="9611"/>
                </a:lnTo>
                <a:lnTo>
                  <a:pt x="11885" y="9464"/>
                </a:lnTo>
                <a:lnTo>
                  <a:pt x="12068" y="9501"/>
                </a:lnTo>
                <a:lnTo>
                  <a:pt x="12288" y="9501"/>
                </a:lnTo>
                <a:lnTo>
                  <a:pt x="12875" y="9538"/>
                </a:lnTo>
                <a:lnTo>
                  <a:pt x="13426" y="9501"/>
                </a:lnTo>
                <a:lnTo>
                  <a:pt x="13499" y="9501"/>
                </a:lnTo>
                <a:lnTo>
                  <a:pt x="13572" y="9464"/>
                </a:lnTo>
                <a:lnTo>
                  <a:pt x="13646" y="9391"/>
                </a:lnTo>
                <a:lnTo>
                  <a:pt x="13646" y="9318"/>
                </a:lnTo>
                <a:lnTo>
                  <a:pt x="13682" y="9244"/>
                </a:lnTo>
                <a:lnTo>
                  <a:pt x="13646" y="9171"/>
                </a:lnTo>
                <a:lnTo>
                  <a:pt x="13609" y="9098"/>
                </a:lnTo>
                <a:lnTo>
                  <a:pt x="13536" y="9024"/>
                </a:lnTo>
                <a:lnTo>
                  <a:pt x="13426" y="9024"/>
                </a:lnTo>
                <a:lnTo>
                  <a:pt x="13059" y="8988"/>
                </a:lnTo>
                <a:lnTo>
                  <a:pt x="12655" y="8988"/>
                </a:lnTo>
                <a:lnTo>
                  <a:pt x="11885" y="9024"/>
                </a:lnTo>
                <a:lnTo>
                  <a:pt x="11812" y="8951"/>
                </a:lnTo>
                <a:lnTo>
                  <a:pt x="11738" y="8877"/>
                </a:lnTo>
                <a:lnTo>
                  <a:pt x="11518" y="8767"/>
                </a:lnTo>
                <a:lnTo>
                  <a:pt x="11445" y="8767"/>
                </a:lnTo>
                <a:lnTo>
                  <a:pt x="11335" y="8804"/>
                </a:lnTo>
                <a:lnTo>
                  <a:pt x="11225" y="8767"/>
                </a:lnTo>
                <a:lnTo>
                  <a:pt x="11078" y="8804"/>
                </a:lnTo>
                <a:lnTo>
                  <a:pt x="10638" y="8107"/>
                </a:lnTo>
                <a:lnTo>
                  <a:pt x="10271" y="7594"/>
                </a:lnTo>
                <a:lnTo>
                  <a:pt x="10088" y="7300"/>
                </a:lnTo>
                <a:lnTo>
                  <a:pt x="9904" y="7080"/>
                </a:lnTo>
                <a:lnTo>
                  <a:pt x="9977" y="6970"/>
                </a:lnTo>
                <a:lnTo>
                  <a:pt x="10051" y="6823"/>
                </a:lnTo>
                <a:lnTo>
                  <a:pt x="10088" y="6713"/>
                </a:lnTo>
                <a:lnTo>
                  <a:pt x="10124" y="6567"/>
                </a:lnTo>
                <a:lnTo>
                  <a:pt x="10088" y="6493"/>
                </a:lnTo>
                <a:lnTo>
                  <a:pt x="10051" y="6456"/>
                </a:lnTo>
                <a:lnTo>
                  <a:pt x="9941" y="6456"/>
                </a:lnTo>
                <a:lnTo>
                  <a:pt x="10124" y="6236"/>
                </a:lnTo>
                <a:lnTo>
                  <a:pt x="10308" y="5980"/>
                </a:lnTo>
                <a:lnTo>
                  <a:pt x="10638" y="5503"/>
                </a:lnTo>
                <a:lnTo>
                  <a:pt x="11005" y="4953"/>
                </a:lnTo>
                <a:lnTo>
                  <a:pt x="11078" y="4953"/>
                </a:lnTo>
                <a:lnTo>
                  <a:pt x="11151" y="4916"/>
                </a:lnTo>
                <a:lnTo>
                  <a:pt x="11225" y="4843"/>
                </a:lnTo>
                <a:lnTo>
                  <a:pt x="11298" y="4769"/>
                </a:lnTo>
                <a:lnTo>
                  <a:pt x="11518" y="4586"/>
                </a:lnTo>
                <a:lnTo>
                  <a:pt x="11591" y="4476"/>
                </a:lnTo>
                <a:lnTo>
                  <a:pt x="11665" y="4366"/>
                </a:lnTo>
                <a:lnTo>
                  <a:pt x="11702" y="4256"/>
                </a:lnTo>
                <a:lnTo>
                  <a:pt x="11702" y="4146"/>
                </a:lnTo>
                <a:lnTo>
                  <a:pt x="11665" y="3999"/>
                </a:lnTo>
                <a:lnTo>
                  <a:pt x="11591" y="3889"/>
                </a:lnTo>
                <a:lnTo>
                  <a:pt x="11518" y="3779"/>
                </a:lnTo>
                <a:lnTo>
                  <a:pt x="11408" y="3742"/>
                </a:lnTo>
                <a:lnTo>
                  <a:pt x="11298" y="3705"/>
                </a:lnTo>
                <a:lnTo>
                  <a:pt x="11151" y="3669"/>
                </a:lnTo>
                <a:lnTo>
                  <a:pt x="10931" y="3192"/>
                </a:lnTo>
                <a:lnTo>
                  <a:pt x="10674" y="2752"/>
                </a:lnTo>
                <a:lnTo>
                  <a:pt x="10344" y="2091"/>
                </a:lnTo>
                <a:lnTo>
                  <a:pt x="10124" y="1725"/>
                </a:lnTo>
                <a:lnTo>
                  <a:pt x="9904" y="1431"/>
                </a:lnTo>
                <a:lnTo>
                  <a:pt x="9941" y="1284"/>
                </a:lnTo>
                <a:lnTo>
                  <a:pt x="9941" y="1211"/>
                </a:lnTo>
                <a:lnTo>
                  <a:pt x="9977" y="1064"/>
                </a:lnTo>
                <a:lnTo>
                  <a:pt x="9941" y="954"/>
                </a:lnTo>
                <a:lnTo>
                  <a:pt x="9904" y="844"/>
                </a:lnTo>
                <a:lnTo>
                  <a:pt x="9831" y="697"/>
                </a:lnTo>
                <a:lnTo>
                  <a:pt x="9721" y="587"/>
                </a:lnTo>
                <a:lnTo>
                  <a:pt x="9574" y="514"/>
                </a:lnTo>
                <a:lnTo>
                  <a:pt x="9427" y="477"/>
                </a:lnTo>
                <a:lnTo>
                  <a:pt x="9244" y="514"/>
                </a:lnTo>
                <a:lnTo>
                  <a:pt x="9097" y="551"/>
                </a:lnTo>
                <a:lnTo>
                  <a:pt x="8987" y="661"/>
                </a:lnTo>
                <a:lnTo>
                  <a:pt x="8914" y="808"/>
                </a:lnTo>
                <a:lnTo>
                  <a:pt x="8877" y="954"/>
                </a:lnTo>
                <a:lnTo>
                  <a:pt x="8840" y="1028"/>
                </a:lnTo>
                <a:lnTo>
                  <a:pt x="7887" y="1101"/>
                </a:lnTo>
                <a:lnTo>
                  <a:pt x="7080" y="1174"/>
                </a:lnTo>
                <a:lnTo>
                  <a:pt x="6933" y="1174"/>
                </a:lnTo>
                <a:lnTo>
                  <a:pt x="6860" y="1064"/>
                </a:lnTo>
                <a:lnTo>
                  <a:pt x="6749" y="918"/>
                </a:lnTo>
                <a:lnTo>
                  <a:pt x="6713" y="881"/>
                </a:lnTo>
                <a:lnTo>
                  <a:pt x="6639" y="808"/>
                </a:lnTo>
                <a:lnTo>
                  <a:pt x="6529" y="771"/>
                </a:lnTo>
                <a:lnTo>
                  <a:pt x="6456" y="771"/>
                </a:lnTo>
                <a:lnTo>
                  <a:pt x="6383" y="808"/>
                </a:lnTo>
                <a:lnTo>
                  <a:pt x="5942" y="808"/>
                </a:lnTo>
                <a:lnTo>
                  <a:pt x="5686" y="477"/>
                </a:lnTo>
                <a:lnTo>
                  <a:pt x="5576" y="294"/>
                </a:lnTo>
                <a:lnTo>
                  <a:pt x="5466" y="111"/>
                </a:lnTo>
                <a:lnTo>
                  <a:pt x="5429" y="37"/>
                </a:lnTo>
                <a:lnTo>
                  <a:pt x="5356" y="1"/>
                </a:lnTo>
                <a:lnTo>
                  <a:pt x="5209" y="1"/>
                </a:lnTo>
                <a:lnTo>
                  <a:pt x="5025" y="37"/>
                </a:lnTo>
                <a:lnTo>
                  <a:pt x="4915" y="1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338" name="Google Shape;338;p18"/>
          <p:cNvSpPr/>
          <p:nvPr/>
        </p:nvSpPr>
        <p:spPr>
          <a:xfrm>
            <a:off x="7430898" y="4873171"/>
            <a:ext cx="297606" cy="211234"/>
          </a:xfrm>
          <a:custGeom>
            <a:avLst/>
            <a:gdLst/>
            <a:ahLst/>
            <a:cxnLst/>
            <a:rect l="l" t="t" r="r" b="b"/>
            <a:pathLst>
              <a:path w="10492" h="7447" extrusionOk="0">
                <a:moveTo>
                  <a:pt x="7300" y="1761"/>
                </a:moveTo>
                <a:lnTo>
                  <a:pt x="7117" y="1797"/>
                </a:lnTo>
                <a:lnTo>
                  <a:pt x="6897" y="1834"/>
                </a:lnTo>
                <a:lnTo>
                  <a:pt x="6713" y="1907"/>
                </a:lnTo>
                <a:lnTo>
                  <a:pt x="6530" y="2017"/>
                </a:lnTo>
                <a:lnTo>
                  <a:pt x="6383" y="2128"/>
                </a:lnTo>
                <a:lnTo>
                  <a:pt x="6273" y="2274"/>
                </a:lnTo>
                <a:lnTo>
                  <a:pt x="6200" y="2458"/>
                </a:lnTo>
                <a:lnTo>
                  <a:pt x="6200" y="2531"/>
                </a:lnTo>
                <a:lnTo>
                  <a:pt x="6237" y="2604"/>
                </a:lnTo>
                <a:lnTo>
                  <a:pt x="6310" y="2641"/>
                </a:lnTo>
                <a:lnTo>
                  <a:pt x="6383" y="2641"/>
                </a:lnTo>
                <a:lnTo>
                  <a:pt x="6530" y="2604"/>
                </a:lnTo>
                <a:lnTo>
                  <a:pt x="6640" y="2531"/>
                </a:lnTo>
                <a:lnTo>
                  <a:pt x="6860" y="2384"/>
                </a:lnTo>
                <a:lnTo>
                  <a:pt x="7007" y="2348"/>
                </a:lnTo>
                <a:lnTo>
                  <a:pt x="7154" y="2274"/>
                </a:lnTo>
                <a:lnTo>
                  <a:pt x="7484" y="2274"/>
                </a:lnTo>
                <a:lnTo>
                  <a:pt x="7667" y="2311"/>
                </a:lnTo>
                <a:lnTo>
                  <a:pt x="7851" y="2384"/>
                </a:lnTo>
                <a:lnTo>
                  <a:pt x="7924" y="2458"/>
                </a:lnTo>
                <a:lnTo>
                  <a:pt x="7961" y="2531"/>
                </a:lnTo>
                <a:lnTo>
                  <a:pt x="7997" y="2641"/>
                </a:lnTo>
                <a:lnTo>
                  <a:pt x="7997" y="2751"/>
                </a:lnTo>
                <a:lnTo>
                  <a:pt x="7961" y="2898"/>
                </a:lnTo>
                <a:lnTo>
                  <a:pt x="7887" y="3045"/>
                </a:lnTo>
                <a:lnTo>
                  <a:pt x="7667" y="3338"/>
                </a:lnTo>
                <a:lnTo>
                  <a:pt x="7190" y="3998"/>
                </a:lnTo>
                <a:lnTo>
                  <a:pt x="6713" y="4622"/>
                </a:lnTo>
                <a:lnTo>
                  <a:pt x="5686" y="5869"/>
                </a:lnTo>
                <a:lnTo>
                  <a:pt x="5613" y="6016"/>
                </a:lnTo>
                <a:lnTo>
                  <a:pt x="5650" y="6162"/>
                </a:lnTo>
                <a:lnTo>
                  <a:pt x="5686" y="6236"/>
                </a:lnTo>
                <a:lnTo>
                  <a:pt x="5723" y="6273"/>
                </a:lnTo>
                <a:lnTo>
                  <a:pt x="5796" y="6309"/>
                </a:lnTo>
                <a:lnTo>
                  <a:pt x="5870" y="6309"/>
                </a:lnTo>
                <a:lnTo>
                  <a:pt x="6567" y="6273"/>
                </a:lnTo>
                <a:lnTo>
                  <a:pt x="7264" y="6309"/>
                </a:lnTo>
                <a:lnTo>
                  <a:pt x="8034" y="6346"/>
                </a:lnTo>
                <a:lnTo>
                  <a:pt x="8401" y="6419"/>
                </a:lnTo>
                <a:lnTo>
                  <a:pt x="8547" y="6419"/>
                </a:lnTo>
                <a:lnTo>
                  <a:pt x="8731" y="6383"/>
                </a:lnTo>
                <a:lnTo>
                  <a:pt x="8841" y="6309"/>
                </a:lnTo>
                <a:lnTo>
                  <a:pt x="8878" y="6199"/>
                </a:lnTo>
                <a:lnTo>
                  <a:pt x="8878" y="6089"/>
                </a:lnTo>
                <a:lnTo>
                  <a:pt x="8768" y="6016"/>
                </a:lnTo>
                <a:lnTo>
                  <a:pt x="8658" y="5942"/>
                </a:lnTo>
                <a:lnTo>
                  <a:pt x="8474" y="5869"/>
                </a:lnTo>
                <a:lnTo>
                  <a:pt x="8107" y="5796"/>
                </a:lnTo>
                <a:lnTo>
                  <a:pt x="7410" y="5759"/>
                </a:lnTo>
                <a:lnTo>
                  <a:pt x="6457" y="5759"/>
                </a:lnTo>
                <a:lnTo>
                  <a:pt x="7557" y="4365"/>
                </a:lnTo>
                <a:lnTo>
                  <a:pt x="7851" y="3998"/>
                </a:lnTo>
                <a:lnTo>
                  <a:pt x="8144" y="3595"/>
                </a:lnTo>
                <a:lnTo>
                  <a:pt x="8291" y="3375"/>
                </a:lnTo>
                <a:lnTo>
                  <a:pt x="8401" y="3191"/>
                </a:lnTo>
                <a:lnTo>
                  <a:pt x="8474" y="2935"/>
                </a:lnTo>
                <a:lnTo>
                  <a:pt x="8511" y="2714"/>
                </a:lnTo>
                <a:lnTo>
                  <a:pt x="8511" y="2494"/>
                </a:lnTo>
                <a:lnTo>
                  <a:pt x="8437" y="2311"/>
                </a:lnTo>
                <a:lnTo>
                  <a:pt x="8327" y="2164"/>
                </a:lnTo>
                <a:lnTo>
                  <a:pt x="8217" y="2017"/>
                </a:lnTo>
                <a:lnTo>
                  <a:pt x="8071" y="1907"/>
                </a:lnTo>
                <a:lnTo>
                  <a:pt x="7887" y="1834"/>
                </a:lnTo>
                <a:lnTo>
                  <a:pt x="7667" y="1797"/>
                </a:lnTo>
                <a:lnTo>
                  <a:pt x="7484" y="1761"/>
                </a:lnTo>
                <a:close/>
                <a:moveTo>
                  <a:pt x="954" y="0"/>
                </a:moveTo>
                <a:lnTo>
                  <a:pt x="771" y="37"/>
                </a:lnTo>
                <a:lnTo>
                  <a:pt x="624" y="110"/>
                </a:lnTo>
                <a:lnTo>
                  <a:pt x="441" y="183"/>
                </a:lnTo>
                <a:lnTo>
                  <a:pt x="294" y="257"/>
                </a:lnTo>
                <a:lnTo>
                  <a:pt x="147" y="404"/>
                </a:lnTo>
                <a:lnTo>
                  <a:pt x="37" y="514"/>
                </a:lnTo>
                <a:lnTo>
                  <a:pt x="1" y="587"/>
                </a:lnTo>
                <a:lnTo>
                  <a:pt x="1" y="660"/>
                </a:lnTo>
                <a:lnTo>
                  <a:pt x="74" y="770"/>
                </a:lnTo>
                <a:lnTo>
                  <a:pt x="184" y="844"/>
                </a:lnTo>
                <a:lnTo>
                  <a:pt x="257" y="844"/>
                </a:lnTo>
                <a:lnTo>
                  <a:pt x="331" y="807"/>
                </a:lnTo>
                <a:lnTo>
                  <a:pt x="661" y="660"/>
                </a:lnTo>
                <a:lnTo>
                  <a:pt x="844" y="624"/>
                </a:lnTo>
                <a:lnTo>
                  <a:pt x="1028" y="587"/>
                </a:lnTo>
                <a:lnTo>
                  <a:pt x="991" y="624"/>
                </a:lnTo>
                <a:lnTo>
                  <a:pt x="991" y="844"/>
                </a:lnTo>
                <a:lnTo>
                  <a:pt x="991" y="1064"/>
                </a:lnTo>
                <a:lnTo>
                  <a:pt x="1101" y="1467"/>
                </a:lnTo>
                <a:lnTo>
                  <a:pt x="1358" y="2641"/>
                </a:lnTo>
                <a:lnTo>
                  <a:pt x="2312" y="7263"/>
                </a:lnTo>
                <a:lnTo>
                  <a:pt x="2348" y="7336"/>
                </a:lnTo>
                <a:lnTo>
                  <a:pt x="2422" y="7410"/>
                </a:lnTo>
                <a:lnTo>
                  <a:pt x="2495" y="7446"/>
                </a:lnTo>
                <a:lnTo>
                  <a:pt x="2678" y="7446"/>
                </a:lnTo>
                <a:lnTo>
                  <a:pt x="2752" y="7410"/>
                </a:lnTo>
                <a:lnTo>
                  <a:pt x="2825" y="7336"/>
                </a:lnTo>
                <a:lnTo>
                  <a:pt x="2862" y="7263"/>
                </a:lnTo>
                <a:lnTo>
                  <a:pt x="4072" y="4108"/>
                </a:lnTo>
                <a:lnTo>
                  <a:pt x="5246" y="990"/>
                </a:lnTo>
                <a:lnTo>
                  <a:pt x="6457" y="917"/>
                </a:lnTo>
                <a:lnTo>
                  <a:pt x="7667" y="880"/>
                </a:lnTo>
                <a:lnTo>
                  <a:pt x="8988" y="917"/>
                </a:lnTo>
                <a:lnTo>
                  <a:pt x="9648" y="990"/>
                </a:lnTo>
                <a:lnTo>
                  <a:pt x="9978" y="990"/>
                </a:lnTo>
                <a:lnTo>
                  <a:pt x="10308" y="954"/>
                </a:lnTo>
                <a:lnTo>
                  <a:pt x="10382" y="917"/>
                </a:lnTo>
                <a:lnTo>
                  <a:pt x="10455" y="880"/>
                </a:lnTo>
                <a:lnTo>
                  <a:pt x="10492" y="807"/>
                </a:lnTo>
                <a:lnTo>
                  <a:pt x="10492" y="734"/>
                </a:lnTo>
                <a:lnTo>
                  <a:pt x="10418" y="587"/>
                </a:lnTo>
                <a:lnTo>
                  <a:pt x="10382" y="514"/>
                </a:lnTo>
                <a:lnTo>
                  <a:pt x="10308" y="477"/>
                </a:lnTo>
                <a:lnTo>
                  <a:pt x="10015" y="404"/>
                </a:lnTo>
                <a:lnTo>
                  <a:pt x="9721" y="367"/>
                </a:lnTo>
                <a:lnTo>
                  <a:pt x="9134" y="330"/>
                </a:lnTo>
                <a:lnTo>
                  <a:pt x="7814" y="293"/>
                </a:lnTo>
                <a:lnTo>
                  <a:pt x="6420" y="330"/>
                </a:lnTo>
                <a:lnTo>
                  <a:pt x="5026" y="404"/>
                </a:lnTo>
                <a:lnTo>
                  <a:pt x="4916" y="440"/>
                </a:lnTo>
                <a:lnTo>
                  <a:pt x="4843" y="477"/>
                </a:lnTo>
                <a:lnTo>
                  <a:pt x="4806" y="550"/>
                </a:lnTo>
                <a:lnTo>
                  <a:pt x="4733" y="624"/>
                </a:lnTo>
                <a:lnTo>
                  <a:pt x="2678" y="6162"/>
                </a:lnTo>
                <a:lnTo>
                  <a:pt x="2128" y="3705"/>
                </a:lnTo>
                <a:lnTo>
                  <a:pt x="1725" y="1981"/>
                </a:lnTo>
                <a:lnTo>
                  <a:pt x="1541" y="1210"/>
                </a:lnTo>
                <a:lnTo>
                  <a:pt x="1468" y="844"/>
                </a:lnTo>
                <a:lnTo>
                  <a:pt x="1431" y="660"/>
                </a:lnTo>
                <a:lnTo>
                  <a:pt x="1395" y="550"/>
                </a:lnTo>
                <a:lnTo>
                  <a:pt x="1431" y="550"/>
                </a:lnTo>
                <a:lnTo>
                  <a:pt x="1468" y="514"/>
                </a:lnTo>
                <a:lnTo>
                  <a:pt x="1468" y="477"/>
                </a:lnTo>
                <a:lnTo>
                  <a:pt x="1505" y="367"/>
                </a:lnTo>
                <a:lnTo>
                  <a:pt x="1505" y="220"/>
                </a:lnTo>
                <a:lnTo>
                  <a:pt x="1468" y="110"/>
                </a:lnTo>
                <a:lnTo>
                  <a:pt x="1395" y="73"/>
                </a:lnTo>
                <a:lnTo>
                  <a:pt x="1321" y="37"/>
                </a:lnTo>
                <a:lnTo>
                  <a:pt x="1138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339" name="Google Shape;339;p18"/>
          <p:cNvSpPr/>
          <p:nvPr/>
        </p:nvSpPr>
        <p:spPr>
          <a:xfrm>
            <a:off x="8749725" y="4950125"/>
            <a:ext cx="288245" cy="184202"/>
          </a:xfrm>
          <a:custGeom>
            <a:avLst/>
            <a:gdLst/>
            <a:ahLst/>
            <a:cxnLst/>
            <a:rect l="l" t="t" r="r" b="b"/>
            <a:pathLst>
              <a:path w="10162" h="6494" extrusionOk="0">
                <a:moveTo>
                  <a:pt x="8291" y="587"/>
                </a:moveTo>
                <a:lnTo>
                  <a:pt x="8291" y="698"/>
                </a:lnTo>
                <a:lnTo>
                  <a:pt x="8327" y="771"/>
                </a:lnTo>
                <a:lnTo>
                  <a:pt x="8401" y="808"/>
                </a:lnTo>
                <a:lnTo>
                  <a:pt x="8474" y="808"/>
                </a:lnTo>
                <a:lnTo>
                  <a:pt x="8768" y="771"/>
                </a:lnTo>
                <a:lnTo>
                  <a:pt x="8914" y="771"/>
                </a:lnTo>
                <a:lnTo>
                  <a:pt x="8988" y="808"/>
                </a:lnTo>
                <a:lnTo>
                  <a:pt x="9024" y="844"/>
                </a:lnTo>
                <a:lnTo>
                  <a:pt x="9208" y="1101"/>
                </a:lnTo>
                <a:lnTo>
                  <a:pt x="9318" y="1321"/>
                </a:lnTo>
                <a:lnTo>
                  <a:pt x="9465" y="1615"/>
                </a:lnTo>
                <a:lnTo>
                  <a:pt x="9538" y="1871"/>
                </a:lnTo>
                <a:lnTo>
                  <a:pt x="9611" y="2165"/>
                </a:lnTo>
                <a:lnTo>
                  <a:pt x="9648" y="2458"/>
                </a:lnTo>
                <a:lnTo>
                  <a:pt x="9648" y="2715"/>
                </a:lnTo>
                <a:lnTo>
                  <a:pt x="9575" y="2972"/>
                </a:lnTo>
                <a:lnTo>
                  <a:pt x="9501" y="3229"/>
                </a:lnTo>
                <a:lnTo>
                  <a:pt x="9354" y="3485"/>
                </a:lnTo>
                <a:lnTo>
                  <a:pt x="9171" y="3669"/>
                </a:lnTo>
                <a:lnTo>
                  <a:pt x="8988" y="3852"/>
                </a:lnTo>
                <a:lnTo>
                  <a:pt x="8731" y="3962"/>
                </a:lnTo>
                <a:lnTo>
                  <a:pt x="8474" y="3999"/>
                </a:lnTo>
                <a:lnTo>
                  <a:pt x="8327" y="3999"/>
                </a:lnTo>
                <a:lnTo>
                  <a:pt x="8217" y="3925"/>
                </a:lnTo>
                <a:lnTo>
                  <a:pt x="8107" y="3852"/>
                </a:lnTo>
                <a:lnTo>
                  <a:pt x="7997" y="3742"/>
                </a:lnTo>
                <a:lnTo>
                  <a:pt x="7851" y="3485"/>
                </a:lnTo>
                <a:lnTo>
                  <a:pt x="7740" y="3229"/>
                </a:lnTo>
                <a:lnTo>
                  <a:pt x="7630" y="2935"/>
                </a:lnTo>
                <a:lnTo>
                  <a:pt x="7594" y="2605"/>
                </a:lnTo>
                <a:lnTo>
                  <a:pt x="7557" y="2311"/>
                </a:lnTo>
                <a:lnTo>
                  <a:pt x="7594" y="1981"/>
                </a:lnTo>
                <a:lnTo>
                  <a:pt x="7630" y="1578"/>
                </a:lnTo>
                <a:lnTo>
                  <a:pt x="7777" y="1211"/>
                </a:lnTo>
                <a:lnTo>
                  <a:pt x="7887" y="1028"/>
                </a:lnTo>
                <a:lnTo>
                  <a:pt x="7997" y="844"/>
                </a:lnTo>
                <a:lnTo>
                  <a:pt x="8107" y="698"/>
                </a:lnTo>
                <a:lnTo>
                  <a:pt x="8291" y="587"/>
                </a:lnTo>
                <a:close/>
                <a:moveTo>
                  <a:pt x="8401" y="147"/>
                </a:moveTo>
                <a:lnTo>
                  <a:pt x="8181" y="221"/>
                </a:lnTo>
                <a:lnTo>
                  <a:pt x="7961" y="294"/>
                </a:lnTo>
                <a:lnTo>
                  <a:pt x="7814" y="404"/>
                </a:lnTo>
                <a:lnTo>
                  <a:pt x="7667" y="551"/>
                </a:lnTo>
                <a:lnTo>
                  <a:pt x="7520" y="698"/>
                </a:lnTo>
                <a:lnTo>
                  <a:pt x="7410" y="881"/>
                </a:lnTo>
                <a:lnTo>
                  <a:pt x="7264" y="1284"/>
                </a:lnTo>
                <a:lnTo>
                  <a:pt x="7154" y="1688"/>
                </a:lnTo>
                <a:lnTo>
                  <a:pt x="7117" y="2055"/>
                </a:lnTo>
                <a:lnTo>
                  <a:pt x="7080" y="2458"/>
                </a:lnTo>
                <a:lnTo>
                  <a:pt x="7154" y="2935"/>
                </a:lnTo>
                <a:lnTo>
                  <a:pt x="7264" y="3375"/>
                </a:lnTo>
                <a:lnTo>
                  <a:pt x="7410" y="3779"/>
                </a:lnTo>
                <a:lnTo>
                  <a:pt x="7520" y="3962"/>
                </a:lnTo>
                <a:lnTo>
                  <a:pt x="7667" y="4146"/>
                </a:lnTo>
                <a:lnTo>
                  <a:pt x="7814" y="4292"/>
                </a:lnTo>
                <a:lnTo>
                  <a:pt x="7961" y="4402"/>
                </a:lnTo>
                <a:lnTo>
                  <a:pt x="8144" y="4476"/>
                </a:lnTo>
                <a:lnTo>
                  <a:pt x="8364" y="4512"/>
                </a:lnTo>
                <a:lnTo>
                  <a:pt x="8584" y="4512"/>
                </a:lnTo>
                <a:lnTo>
                  <a:pt x="8768" y="4476"/>
                </a:lnTo>
                <a:lnTo>
                  <a:pt x="8988" y="4439"/>
                </a:lnTo>
                <a:lnTo>
                  <a:pt x="9134" y="4366"/>
                </a:lnTo>
                <a:lnTo>
                  <a:pt x="9318" y="4256"/>
                </a:lnTo>
                <a:lnTo>
                  <a:pt x="9465" y="4146"/>
                </a:lnTo>
                <a:lnTo>
                  <a:pt x="9721" y="3852"/>
                </a:lnTo>
                <a:lnTo>
                  <a:pt x="9905" y="3522"/>
                </a:lnTo>
                <a:lnTo>
                  <a:pt x="10051" y="3118"/>
                </a:lnTo>
                <a:lnTo>
                  <a:pt x="10161" y="2752"/>
                </a:lnTo>
                <a:lnTo>
                  <a:pt x="10161" y="2348"/>
                </a:lnTo>
                <a:lnTo>
                  <a:pt x="10125" y="2091"/>
                </a:lnTo>
                <a:lnTo>
                  <a:pt x="10051" y="1761"/>
                </a:lnTo>
                <a:lnTo>
                  <a:pt x="9941" y="1394"/>
                </a:lnTo>
                <a:lnTo>
                  <a:pt x="9758" y="1064"/>
                </a:lnTo>
                <a:lnTo>
                  <a:pt x="9575" y="734"/>
                </a:lnTo>
                <a:lnTo>
                  <a:pt x="9354" y="441"/>
                </a:lnTo>
                <a:lnTo>
                  <a:pt x="9244" y="331"/>
                </a:lnTo>
                <a:lnTo>
                  <a:pt x="9098" y="257"/>
                </a:lnTo>
                <a:lnTo>
                  <a:pt x="8988" y="221"/>
                </a:lnTo>
                <a:lnTo>
                  <a:pt x="8841" y="184"/>
                </a:lnTo>
                <a:lnTo>
                  <a:pt x="8621" y="147"/>
                </a:lnTo>
                <a:close/>
                <a:moveTo>
                  <a:pt x="3999" y="1"/>
                </a:moveTo>
                <a:lnTo>
                  <a:pt x="3926" y="37"/>
                </a:lnTo>
                <a:lnTo>
                  <a:pt x="3852" y="111"/>
                </a:lnTo>
                <a:lnTo>
                  <a:pt x="3816" y="404"/>
                </a:lnTo>
                <a:lnTo>
                  <a:pt x="3779" y="734"/>
                </a:lnTo>
                <a:lnTo>
                  <a:pt x="3705" y="1321"/>
                </a:lnTo>
                <a:lnTo>
                  <a:pt x="3632" y="2458"/>
                </a:lnTo>
                <a:lnTo>
                  <a:pt x="2898" y="2385"/>
                </a:lnTo>
                <a:lnTo>
                  <a:pt x="2128" y="2385"/>
                </a:lnTo>
                <a:lnTo>
                  <a:pt x="1395" y="2422"/>
                </a:lnTo>
                <a:lnTo>
                  <a:pt x="1028" y="2495"/>
                </a:lnTo>
                <a:lnTo>
                  <a:pt x="661" y="2568"/>
                </a:lnTo>
                <a:lnTo>
                  <a:pt x="661" y="2495"/>
                </a:lnTo>
                <a:lnTo>
                  <a:pt x="588" y="2458"/>
                </a:lnTo>
                <a:lnTo>
                  <a:pt x="551" y="2495"/>
                </a:lnTo>
                <a:lnTo>
                  <a:pt x="478" y="1651"/>
                </a:lnTo>
                <a:lnTo>
                  <a:pt x="441" y="918"/>
                </a:lnTo>
                <a:lnTo>
                  <a:pt x="404" y="551"/>
                </a:lnTo>
                <a:lnTo>
                  <a:pt x="367" y="184"/>
                </a:lnTo>
                <a:lnTo>
                  <a:pt x="331" y="111"/>
                </a:lnTo>
                <a:lnTo>
                  <a:pt x="147" y="111"/>
                </a:lnTo>
                <a:lnTo>
                  <a:pt x="111" y="184"/>
                </a:lnTo>
                <a:lnTo>
                  <a:pt x="37" y="514"/>
                </a:lnTo>
                <a:lnTo>
                  <a:pt x="1" y="881"/>
                </a:lnTo>
                <a:lnTo>
                  <a:pt x="1" y="1578"/>
                </a:lnTo>
                <a:lnTo>
                  <a:pt x="37" y="2275"/>
                </a:lnTo>
                <a:lnTo>
                  <a:pt x="111" y="2972"/>
                </a:lnTo>
                <a:lnTo>
                  <a:pt x="184" y="3632"/>
                </a:lnTo>
                <a:lnTo>
                  <a:pt x="294" y="4329"/>
                </a:lnTo>
                <a:lnTo>
                  <a:pt x="404" y="4989"/>
                </a:lnTo>
                <a:lnTo>
                  <a:pt x="478" y="5356"/>
                </a:lnTo>
                <a:lnTo>
                  <a:pt x="551" y="5503"/>
                </a:lnTo>
                <a:lnTo>
                  <a:pt x="588" y="5650"/>
                </a:lnTo>
                <a:lnTo>
                  <a:pt x="551" y="5723"/>
                </a:lnTo>
                <a:lnTo>
                  <a:pt x="588" y="5833"/>
                </a:lnTo>
                <a:lnTo>
                  <a:pt x="661" y="5906"/>
                </a:lnTo>
                <a:lnTo>
                  <a:pt x="734" y="5943"/>
                </a:lnTo>
                <a:lnTo>
                  <a:pt x="881" y="5943"/>
                </a:lnTo>
                <a:lnTo>
                  <a:pt x="954" y="5906"/>
                </a:lnTo>
                <a:lnTo>
                  <a:pt x="1028" y="5833"/>
                </a:lnTo>
                <a:lnTo>
                  <a:pt x="1064" y="5760"/>
                </a:lnTo>
                <a:lnTo>
                  <a:pt x="1064" y="5650"/>
                </a:lnTo>
                <a:lnTo>
                  <a:pt x="1064" y="5466"/>
                </a:lnTo>
                <a:lnTo>
                  <a:pt x="881" y="4696"/>
                </a:lnTo>
                <a:lnTo>
                  <a:pt x="734" y="3889"/>
                </a:lnTo>
                <a:lnTo>
                  <a:pt x="624" y="3082"/>
                </a:lnTo>
                <a:lnTo>
                  <a:pt x="588" y="2935"/>
                </a:lnTo>
                <a:lnTo>
                  <a:pt x="991" y="2972"/>
                </a:lnTo>
                <a:lnTo>
                  <a:pt x="1358" y="2935"/>
                </a:lnTo>
                <a:lnTo>
                  <a:pt x="2128" y="2898"/>
                </a:lnTo>
                <a:lnTo>
                  <a:pt x="2862" y="2898"/>
                </a:lnTo>
                <a:lnTo>
                  <a:pt x="3632" y="2972"/>
                </a:lnTo>
                <a:lnTo>
                  <a:pt x="3559" y="4256"/>
                </a:lnTo>
                <a:lnTo>
                  <a:pt x="3485" y="4843"/>
                </a:lnTo>
                <a:lnTo>
                  <a:pt x="3485" y="4989"/>
                </a:lnTo>
                <a:lnTo>
                  <a:pt x="3522" y="5173"/>
                </a:lnTo>
                <a:lnTo>
                  <a:pt x="3559" y="5283"/>
                </a:lnTo>
                <a:lnTo>
                  <a:pt x="3632" y="5393"/>
                </a:lnTo>
                <a:lnTo>
                  <a:pt x="3669" y="5429"/>
                </a:lnTo>
                <a:lnTo>
                  <a:pt x="3742" y="5466"/>
                </a:lnTo>
                <a:lnTo>
                  <a:pt x="3852" y="5393"/>
                </a:lnTo>
                <a:lnTo>
                  <a:pt x="3926" y="5319"/>
                </a:lnTo>
                <a:lnTo>
                  <a:pt x="3999" y="5209"/>
                </a:lnTo>
                <a:lnTo>
                  <a:pt x="4036" y="4916"/>
                </a:lnTo>
                <a:lnTo>
                  <a:pt x="4036" y="4366"/>
                </a:lnTo>
                <a:lnTo>
                  <a:pt x="4109" y="2935"/>
                </a:lnTo>
                <a:lnTo>
                  <a:pt x="4146" y="1468"/>
                </a:lnTo>
                <a:lnTo>
                  <a:pt x="4182" y="771"/>
                </a:lnTo>
                <a:lnTo>
                  <a:pt x="4182" y="441"/>
                </a:lnTo>
                <a:lnTo>
                  <a:pt x="4146" y="111"/>
                </a:lnTo>
                <a:lnTo>
                  <a:pt x="4072" y="37"/>
                </a:lnTo>
                <a:lnTo>
                  <a:pt x="3999" y="1"/>
                </a:lnTo>
                <a:close/>
                <a:moveTo>
                  <a:pt x="5503" y="3779"/>
                </a:moveTo>
                <a:lnTo>
                  <a:pt x="5246" y="3815"/>
                </a:lnTo>
                <a:lnTo>
                  <a:pt x="5026" y="3925"/>
                </a:lnTo>
                <a:lnTo>
                  <a:pt x="4879" y="3999"/>
                </a:lnTo>
                <a:lnTo>
                  <a:pt x="4806" y="4109"/>
                </a:lnTo>
                <a:lnTo>
                  <a:pt x="4806" y="4146"/>
                </a:lnTo>
                <a:lnTo>
                  <a:pt x="4843" y="4182"/>
                </a:lnTo>
                <a:lnTo>
                  <a:pt x="4916" y="4256"/>
                </a:lnTo>
                <a:lnTo>
                  <a:pt x="5246" y="4256"/>
                </a:lnTo>
                <a:lnTo>
                  <a:pt x="5723" y="4219"/>
                </a:lnTo>
                <a:lnTo>
                  <a:pt x="5723" y="4219"/>
                </a:lnTo>
                <a:lnTo>
                  <a:pt x="5686" y="4329"/>
                </a:lnTo>
                <a:lnTo>
                  <a:pt x="5576" y="4439"/>
                </a:lnTo>
                <a:lnTo>
                  <a:pt x="5393" y="4622"/>
                </a:lnTo>
                <a:lnTo>
                  <a:pt x="5026" y="5099"/>
                </a:lnTo>
                <a:lnTo>
                  <a:pt x="4659" y="5613"/>
                </a:lnTo>
                <a:lnTo>
                  <a:pt x="4366" y="6126"/>
                </a:lnTo>
                <a:lnTo>
                  <a:pt x="4329" y="6273"/>
                </a:lnTo>
                <a:lnTo>
                  <a:pt x="4366" y="6420"/>
                </a:lnTo>
                <a:lnTo>
                  <a:pt x="4476" y="6493"/>
                </a:lnTo>
                <a:lnTo>
                  <a:pt x="4623" y="6493"/>
                </a:lnTo>
                <a:lnTo>
                  <a:pt x="6310" y="6126"/>
                </a:lnTo>
                <a:lnTo>
                  <a:pt x="6383" y="6090"/>
                </a:lnTo>
                <a:lnTo>
                  <a:pt x="6457" y="6016"/>
                </a:lnTo>
                <a:lnTo>
                  <a:pt x="6493" y="5943"/>
                </a:lnTo>
                <a:lnTo>
                  <a:pt x="6457" y="5833"/>
                </a:lnTo>
                <a:lnTo>
                  <a:pt x="6420" y="5760"/>
                </a:lnTo>
                <a:lnTo>
                  <a:pt x="6383" y="5686"/>
                </a:lnTo>
                <a:lnTo>
                  <a:pt x="6273" y="5650"/>
                </a:lnTo>
                <a:lnTo>
                  <a:pt x="6163" y="5650"/>
                </a:lnTo>
                <a:lnTo>
                  <a:pt x="5026" y="5906"/>
                </a:lnTo>
                <a:lnTo>
                  <a:pt x="5319" y="5466"/>
                </a:lnTo>
                <a:lnTo>
                  <a:pt x="5650" y="5063"/>
                </a:lnTo>
                <a:lnTo>
                  <a:pt x="5870" y="4806"/>
                </a:lnTo>
                <a:lnTo>
                  <a:pt x="6053" y="4549"/>
                </a:lnTo>
                <a:lnTo>
                  <a:pt x="6126" y="4402"/>
                </a:lnTo>
                <a:lnTo>
                  <a:pt x="6200" y="4256"/>
                </a:lnTo>
                <a:lnTo>
                  <a:pt x="6200" y="4109"/>
                </a:lnTo>
                <a:lnTo>
                  <a:pt x="6200" y="3925"/>
                </a:lnTo>
                <a:lnTo>
                  <a:pt x="6163" y="3889"/>
                </a:lnTo>
                <a:lnTo>
                  <a:pt x="6126" y="3815"/>
                </a:lnTo>
                <a:lnTo>
                  <a:pt x="5980" y="3779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340" name="Google Shape;340;p18"/>
          <p:cNvSpPr/>
          <p:nvPr/>
        </p:nvSpPr>
        <p:spPr>
          <a:xfrm>
            <a:off x="8522444" y="4000279"/>
            <a:ext cx="306966" cy="385027"/>
          </a:xfrm>
          <a:custGeom>
            <a:avLst/>
            <a:gdLst/>
            <a:ahLst/>
            <a:cxnLst/>
            <a:rect l="l" t="t" r="r" b="b"/>
            <a:pathLst>
              <a:path w="10822" h="13574" extrusionOk="0">
                <a:moveTo>
                  <a:pt x="10235" y="1358"/>
                </a:moveTo>
                <a:lnTo>
                  <a:pt x="10345" y="1652"/>
                </a:lnTo>
                <a:lnTo>
                  <a:pt x="10345" y="1982"/>
                </a:lnTo>
                <a:lnTo>
                  <a:pt x="10345" y="2312"/>
                </a:lnTo>
                <a:lnTo>
                  <a:pt x="10235" y="2605"/>
                </a:lnTo>
                <a:lnTo>
                  <a:pt x="10235" y="2569"/>
                </a:lnTo>
                <a:lnTo>
                  <a:pt x="10198" y="1945"/>
                </a:lnTo>
                <a:lnTo>
                  <a:pt x="10235" y="1358"/>
                </a:lnTo>
                <a:close/>
                <a:moveTo>
                  <a:pt x="9538" y="2092"/>
                </a:moveTo>
                <a:lnTo>
                  <a:pt x="9538" y="2422"/>
                </a:lnTo>
                <a:lnTo>
                  <a:pt x="9538" y="2789"/>
                </a:lnTo>
                <a:lnTo>
                  <a:pt x="9465" y="2202"/>
                </a:lnTo>
                <a:lnTo>
                  <a:pt x="9538" y="2092"/>
                </a:lnTo>
                <a:close/>
                <a:moveTo>
                  <a:pt x="9941" y="1285"/>
                </a:moveTo>
                <a:lnTo>
                  <a:pt x="9868" y="1835"/>
                </a:lnTo>
                <a:lnTo>
                  <a:pt x="9831" y="2129"/>
                </a:lnTo>
                <a:lnTo>
                  <a:pt x="9831" y="2459"/>
                </a:lnTo>
                <a:lnTo>
                  <a:pt x="9831" y="2642"/>
                </a:lnTo>
                <a:lnTo>
                  <a:pt x="9868" y="2789"/>
                </a:lnTo>
                <a:lnTo>
                  <a:pt x="9941" y="2936"/>
                </a:lnTo>
                <a:lnTo>
                  <a:pt x="10015" y="3046"/>
                </a:lnTo>
                <a:lnTo>
                  <a:pt x="10051" y="3046"/>
                </a:lnTo>
                <a:lnTo>
                  <a:pt x="9941" y="3229"/>
                </a:lnTo>
                <a:lnTo>
                  <a:pt x="9648" y="3632"/>
                </a:lnTo>
                <a:lnTo>
                  <a:pt x="9575" y="3046"/>
                </a:lnTo>
                <a:lnTo>
                  <a:pt x="9611" y="3119"/>
                </a:lnTo>
                <a:lnTo>
                  <a:pt x="9648" y="3156"/>
                </a:lnTo>
                <a:lnTo>
                  <a:pt x="9721" y="3192"/>
                </a:lnTo>
                <a:lnTo>
                  <a:pt x="9795" y="3156"/>
                </a:lnTo>
                <a:lnTo>
                  <a:pt x="9868" y="3156"/>
                </a:lnTo>
                <a:lnTo>
                  <a:pt x="9905" y="3082"/>
                </a:lnTo>
                <a:lnTo>
                  <a:pt x="9905" y="3046"/>
                </a:lnTo>
                <a:lnTo>
                  <a:pt x="9905" y="2972"/>
                </a:lnTo>
                <a:lnTo>
                  <a:pt x="9868" y="2936"/>
                </a:lnTo>
                <a:lnTo>
                  <a:pt x="9831" y="2899"/>
                </a:lnTo>
                <a:lnTo>
                  <a:pt x="9758" y="2899"/>
                </a:lnTo>
                <a:lnTo>
                  <a:pt x="9758" y="2642"/>
                </a:lnTo>
                <a:lnTo>
                  <a:pt x="9721" y="2092"/>
                </a:lnTo>
                <a:lnTo>
                  <a:pt x="9685" y="2018"/>
                </a:lnTo>
                <a:lnTo>
                  <a:pt x="9587" y="2018"/>
                </a:lnTo>
                <a:lnTo>
                  <a:pt x="9611" y="1982"/>
                </a:lnTo>
                <a:lnTo>
                  <a:pt x="9721" y="1762"/>
                </a:lnTo>
                <a:lnTo>
                  <a:pt x="9831" y="1542"/>
                </a:lnTo>
                <a:lnTo>
                  <a:pt x="9941" y="1285"/>
                </a:lnTo>
                <a:close/>
                <a:moveTo>
                  <a:pt x="9318" y="2385"/>
                </a:moveTo>
                <a:lnTo>
                  <a:pt x="9281" y="3119"/>
                </a:lnTo>
                <a:lnTo>
                  <a:pt x="9318" y="3889"/>
                </a:lnTo>
                <a:lnTo>
                  <a:pt x="9354" y="3963"/>
                </a:lnTo>
                <a:lnTo>
                  <a:pt x="9098" y="4183"/>
                </a:lnTo>
                <a:lnTo>
                  <a:pt x="9098" y="3963"/>
                </a:lnTo>
                <a:lnTo>
                  <a:pt x="9098" y="3743"/>
                </a:lnTo>
                <a:lnTo>
                  <a:pt x="9024" y="3302"/>
                </a:lnTo>
                <a:lnTo>
                  <a:pt x="8988" y="2715"/>
                </a:lnTo>
                <a:lnTo>
                  <a:pt x="9134" y="2569"/>
                </a:lnTo>
                <a:lnTo>
                  <a:pt x="9318" y="2385"/>
                </a:lnTo>
                <a:close/>
                <a:moveTo>
                  <a:pt x="8107" y="3596"/>
                </a:moveTo>
                <a:lnTo>
                  <a:pt x="7997" y="3889"/>
                </a:lnTo>
                <a:lnTo>
                  <a:pt x="7924" y="4219"/>
                </a:lnTo>
                <a:lnTo>
                  <a:pt x="7887" y="3779"/>
                </a:lnTo>
                <a:lnTo>
                  <a:pt x="8107" y="3596"/>
                </a:lnTo>
                <a:close/>
                <a:moveTo>
                  <a:pt x="8731" y="2972"/>
                </a:moveTo>
                <a:lnTo>
                  <a:pt x="8731" y="3302"/>
                </a:lnTo>
                <a:lnTo>
                  <a:pt x="8731" y="3816"/>
                </a:lnTo>
                <a:lnTo>
                  <a:pt x="8768" y="4109"/>
                </a:lnTo>
                <a:lnTo>
                  <a:pt x="8841" y="4366"/>
                </a:lnTo>
                <a:lnTo>
                  <a:pt x="8841" y="4403"/>
                </a:lnTo>
                <a:lnTo>
                  <a:pt x="8621" y="4586"/>
                </a:lnTo>
                <a:lnTo>
                  <a:pt x="8621" y="4586"/>
                </a:lnTo>
                <a:lnTo>
                  <a:pt x="8658" y="4219"/>
                </a:lnTo>
                <a:lnTo>
                  <a:pt x="8694" y="3816"/>
                </a:lnTo>
                <a:lnTo>
                  <a:pt x="8694" y="3449"/>
                </a:lnTo>
                <a:lnTo>
                  <a:pt x="8658" y="3082"/>
                </a:lnTo>
                <a:lnTo>
                  <a:pt x="8731" y="2972"/>
                </a:lnTo>
                <a:close/>
                <a:moveTo>
                  <a:pt x="8364" y="3339"/>
                </a:moveTo>
                <a:lnTo>
                  <a:pt x="8254" y="4733"/>
                </a:lnTo>
                <a:lnTo>
                  <a:pt x="8291" y="4806"/>
                </a:lnTo>
                <a:lnTo>
                  <a:pt x="8291" y="4843"/>
                </a:lnTo>
                <a:lnTo>
                  <a:pt x="8217" y="4916"/>
                </a:lnTo>
                <a:lnTo>
                  <a:pt x="8181" y="4880"/>
                </a:lnTo>
                <a:lnTo>
                  <a:pt x="8327" y="3522"/>
                </a:lnTo>
                <a:lnTo>
                  <a:pt x="8291" y="3486"/>
                </a:lnTo>
                <a:lnTo>
                  <a:pt x="8254" y="3449"/>
                </a:lnTo>
                <a:lnTo>
                  <a:pt x="8364" y="3339"/>
                </a:lnTo>
                <a:close/>
                <a:moveTo>
                  <a:pt x="7704" y="3963"/>
                </a:moveTo>
                <a:lnTo>
                  <a:pt x="7667" y="4329"/>
                </a:lnTo>
                <a:lnTo>
                  <a:pt x="7594" y="4696"/>
                </a:lnTo>
                <a:lnTo>
                  <a:pt x="7520" y="5026"/>
                </a:lnTo>
                <a:lnTo>
                  <a:pt x="7410" y="5393"/>
                </a:lnTo>
                <a:lnTo>
                  <a:pt x="7410" y="5467"/>
                </a:lnTo>
                <a:lnTo>
                  <a:pt x="7337" y="5430"/>
                </a:lnTo>
                <a:lnTo>
                  <a:pt x="7300" y="5430"/>
                </a:lnTo>
                <a:lnTo>
                  <a:pt x="7300" y="4990"/>
                </a:lnTo>
                <a:lnTo>
                  <a:pt x="7264" y="4696"/>
                </a:lnTo>
                <a:lnTo>
                  <a:pt x="7227" y="4366"/>
                </a:lnTo>
                <a:lnTo>
                  <a:pt x="7704" y="3963"/>
                </a:lnTo>
                <a:close/>
                <a:moveTo>
                  <a:pt x="7044" y="4513"/>
                </a:moveTo>
                <a:lnTo>
                  <a:pt x="6970" y="5026"/>
                </a:lnTo>
                <a:lnTo>
                  <a:pt x="6970" y="5320"/>
                </a:lnTo>
                <a:lnTo>
                  <a:pt x="6970" y="5540"/>
                </a:lnTo>
                <a:lnTo>
                  <a:pt x="7007" y="5650"/>
                </a:lnTo>
                <a:lnTo>
                  <a:pt x="7080" y="5760"/>
                </a:lnTo>
                <a:lnTo>
                  <a:pt x="6677" y="6053"/>
                </a:lnTo>
                <a:lnTo>
                  <a:pt x="6677" y="6053"/>
                </a:lnTo>
                <a:lnTo>
                  <a:pt x="6713" y="5797"/>
                </a:lnTo>
                <a:lnTo>
                  <a:pt x="6750" y="5540"/>
                </a:lnTo>
                <a:lnTo>
                  <a:pt x="6750" y="5173"/>
                </a:lnTo>
                <a:lnTo>
                  <a:pt x="6677" y="4843"/>
                </a:lnTo>
                <a:lnTo>
                  <a:pt x="7044" y="4513"/>
                </a:lnTo>
                <a:close/>
                <a:moveTo>
                  <a:pt x="6603" y="4916"/>
                </a:moveTo>
                <a:lnTo>
                  <a:pt x="6567" y="5173"/>
                </a:lnTo>
                <a:lnTo>
                  <a:pt x="6530" y="5430"/>
                </a:lnTo>
                <a:lnTo>
                  <a:pt x="6457" y="5613"/>
                </a:lnTo>
                <a:lnTo>
                  <a:pt x="6383" y="5760"/>
                </a:lnTo>
                <a:lnTo>
                  <a:pt x="6310" y="5943"/>
                </a:lnTo>
                <a:lnTo>
                  <a:pt x="6310" y="6127"/>
                </a:lnTo>
                <a:lnTo>
                  <a:pt x="6310" y="6200"/>
                </a:lnTo>
                <a:lnTo>
                  <a:pt x="6383" y="6237"/>
                </a:lnTo>
                <a:lnTo>
                  <a:pt x="5980" y="6494"/>
                </a:lnTo>
                <a:lnTo>
                  <a:pt x="6053" y="6090"/>
                </a:lnTo>
                <a:lnTo>
                  <a:pt x="6053" y="5760"/>
                </a:lnTo>
                <a:lnTo>
                  <a:pt x="6016" y="5393"/>
                </a:lnTo>
                <a:lnTo>
                  <a:pt x="6603" y="4916"/>
                </a:lnTo>
                <a:close/>
                <a:moveTo>
                  <a:pt x="5870" y="5540"/>
                </a:moveTo>
                <a:lnTo>
                  <a:pt x="5796" y="5943"/>
                </a:lnTo>
                <a:lnTo>
                  <a:pt x="5686" y="6347"/>
                </a:lnTo>
                <a:lnTo>
                  <a:pt x="5613" y="6567"/>
                </a:lnTo>
                <a:lnTo>
                  <a:pt x="5613" y="6677"/>
                </a:lnTo>
                <a:lnTo>
                  <a:pt x="5613" y="6750"/>
                </a:lnTo>
                <a:lnTo>
                  <a:pt x="5173" y="7081"/>
                </a:lnTo>
                <a:lnTo>
                  <a:pt x="5393" y="5943"/>
                </a:lnTo>
                <a:lnTo>
                  <a:pt x="5870" y="5540"/>
                </a:lnTo>
                <a:close/>
                <a:moveTo>
                  <a:pt x="9134" y="478"/>
                </a:moveTo>
                <a:lnTo>
                  <a:pt x="9428" y="588"/>
                </a:lnTo>
                <a:lnTo>
                  <a:pt x="9318" y="735"/>
                </a:lnTo>
                <a:lnTo>
                  <a:pt x="9318" y="845"/>
                </a:lnTo>
                <a:lnTo>
                  <a:pt x="9354" y="918"/>
                </a:lnTo>
                <a:lnTo>
                  <a:pt x="9428" y="955"/>
                </a:lnTo>
                <a:lnTo>
                  <a:pt x="9538" y="955"/>
                </a:lnTo>
                <a:lnTo>
                  <a:pt x="9538" y="1101"/>
                </a:lnTo>
                <a:lnTo>
                  <a:pt x="9465" y="1285"/>
                </a:lnTo>
                <a:lnTo>
                  <a:pt x="9318" y="1615"/>
                </a:lnTo>
                <a:lnTo>
                  <a:pt x="9134" y="1908"/>
                </a:lnTo>
                <a:lnTo>
                  <a:pt x="8914" y="2202"/>
                </a:lnTo>
                <a:lnTo>
                  <a:pt x="8841" y="2165"/>
                </a:lnTo>
                <a:lnTo>
                  <a:pt x="8804" y="2202"/>
                </a:lnTo>
                <a:lnTo>
                  <a:pt x="8768" y="2202"/>
                </a:lnTo>
                <a:lnTo>
                  <a:pt x="8731" y="2275"/>
                </a:lnTo>
                <a:lnTo>
                  <a:pt x="8731" y="2349"/>
                </a:lnTo>
                <a:lnTo>
                  <a:pt x="8364" y="2715"/>
                </a:lnTo>
                <a:lnTo>
                  <a:pt x="7740" y="3339"/>
                </a:lnTo>
                <a:lnTo>
                  <a:pt x="7667" y="3339"/>
                </a:lnTo>
                <a:lnTo>
                  <a:pt x="7667" y="3412"/>
                </a:lnTo>
                <a:lnTo>
                  <a:pt x="6493" y="4439"/>
                </a:lnTo>
                <a:lnTo>
                  <a:pt x="5650" y="5173"/>
                </a:lnTo>
                <a:lnTo>
                  <a:pt x="4806" y="5870"/>
                </a:lnTo>
                <a:lnTo>
                  <a:pt x="4769" y="5870"/>
                </a:lnTo>
                <a:lnTo>
                  <a:pt x="4733" y="5907"/>
                </a:lnTo>
                <a:lnTo>
                  <a:pt x="4623" y="6017"/>
                </a:lnTo>
                <a:lnTo>
                  <a:pt x="3889" y="6567"/>
                </a:lnTo>
                <a:lnTo>
                  <a:pt x="3852" y="6567"/>
                </a:lnTo>
                <a:lnTo>
                  <a:pt x="3816" y="6604"/>
                </a:lnTo>
                <a:lnTo>
                  <a:pt x="3632" y="6714"/>
                </a:lnTo>
                <a:lnTo>
                  <a:pt x="3339" y="6897"/>
                </a:lnTo>
                <a:lnTo>
                  <a:pt x="3155" y="7007"/>
                </a:lnTo>
                <a:lnTo>
                  <a:pt x="3045" y="7154"/>
                </a:lnTo>
                <a:lnTo>
                  <a:pt x="2972" y="7117"/>
                </a:lnTo>
                <a:lnTo>
                  <a:pt x="2605" y="6824"/>
                </a:lnTo>
                <a:lnTo>
                  <a:pt x="2312" y="6457"/>
                </a:lnTo>
                <a:lnTo>
                  <a:pt x="2128" y="6274"/>
                </a:lnTo>
                <a:lnTo>
                  <a:pt x="1945" y="6090"/>
                </a:lnTo>
                <a:lnTo>
                  <a:pt x="2202" y="5943"/>
                </a:lnTo>
                <a:lnTo>
                  <a:pt x="2458" y="5723"/>
                </a:lnTo>
                <a:lnTo>
                  <a:pt x="2605" y="5943"/>
                </a:lnTo>
                <a:lnTo>
                  <a:pt x="2825" y="6127"/>
                </a:lnTo>
                <a:lnTo>
                  <a:pt x="2935" y="6200"/>
                </a:lnTo>
                <a:lnTo>
                  <a:pt x="3082" y="6237"/>
                </a:lnTo>
                <a:lnTo>
                  <a:pt x="3229" y="6237"/>
                </a:lnTo>
                <a:lnTo>
                  <a:pt x="3339" y="6127"/>
                </a:lnTo>
                <a:lnTo>
                  <a:pt x="3375" y="6090"/>
                </a:lnTo>
                <a:lnTo>
                  <a:pt x="3412" y="6017"/>
                </a:lnTo>
                <a:lnTo>
                  <a:pt x="3375" y="5870"/>
                </a:lnTo>
                <a:lnTo>
                  <a:pt x="3339" y="5797"/>
                </a:lnTo>
                <a:lnTo>
                  <a:pt x="3265" y="5760"/>
                </a:lnTo>
                <a:lnTo>
                  <a:pt x="3119" y="5760"/>
                </a:lnTo>
                <a:lnTo>
                  <a:pt x="3082" y="5797"/>
                </a:lnTo>
                <a:lnTo>
                  <a:pt x="3082" y="5760"/>
                </a:lnTo>
                <a:lnTo>
                  <a:pt x="2935" y="5650"/>
                </a:lnTo>
                <a:lnTo>
                  <a:pt x="2752" y="5503"/>
                </a:lnTo>
                <a:lnTo>
                  <a:pt x="2825" y="5430"/>
                </a:lnTo>
                <a:lnTo>
                  <a:pt x="3302" y="4990"/>
                </a:lnTo>
                <a:lnTo>
                  <a:pt x="3375" y="5173"/>
                </a:lnTo>
                <a:lnTo>
                  <a:pt x="3449" y="5283"/>
                </a:lnTo>
                <a:lnTo>
                  <a:pt x="3559" y="5393"/>
                </a:lnTo>
                <a:lnTo>
                  <a:pt x="3669" y="5503"/>
                </a:lnTo>
                <a:lnTo>
                  <a:pt x="3816" y="5540"/>
                </a:lnTo>
                <a:lnTo>
                  <a:pt x="3926" y="5540"/>
                </a:lnTo>
                <a:lnTo>
                  <a:pt x="3999" y="5467"/>
                </a:lnTo>
                <a:lnTo>
                  <a:pt x="4036" y="5393"/>
                </a:lnTo>
                <a:lnTo>
                  <a:pt x="4036" y="5283"/>
                </a:lnTo>
                <a:lnTo>
                  <a:pt x="3889" y="5136"/>
                </a:lnTo>
                <a:lnTo>
                  <a:pt x="3742" y="4990"/>
                </a:lnTo>
                <a:lnTo>
                  <a:pt x="3632" y="4843"/>
                </a:lnTo>
                <a:lnTo>
                  <a:pt x="3595" y="4770"/>
                </a:lnTo>
                <a:lnTo>
                  <a:pt x="3595" y="4733"/>
                </a:lnTo>
                <a:lnTo>
                  <a:pt x="3926" y="4439"/>
                </a:lnTo>
                <a:lnTo>
                  <a:pt x="4146" y="4256"/>
                </a:lnTo>
                <a:lnTo>
                  <a:pt x="4182" y="4403"/>
                </a:lnTo>
                <a:lnTo>
                  <a:pt x="4256" y="4513"/>
                </a:lnTo>
                <a:lnTo>
                  <a:pt x="4329" y="4623"/>
                </a:lnTo>
                <a:lnTo>
                  <a:pt x="4439" y="4770"/>
                </a:lnTo>
                <a:lnTo>
                  <a:pt x="4586" y="4843"/>
                </a:lnTo>
                <a:lnTo>
                  <a:pt x="4696" y="4880"/>
                </a:lnTo>
                <a:lnTo>
                  <a:pt x="4806" y="4843"/>
                </a:lnTo>
                <a:lnTo>
                  <a:pt x="4843" y="4770"/>
                </a:lnTo>
                <a:lnTo>
                  <a:pt x="4879" y="4733"/>
                </a:lnTo>
                <a:lnTo>
                  <a:pt x="4879" y="4623"/>
                </a:lnTo>
                <a:lnTo>
                  <a:pt x="4843" y="4549"/>
                </a:lnTo>
                <a:lnTo>
                  <a:pt x="4769" y="4476"/>
                </a:lnTo>
                <a:lnTo>
                  <a:pt x="4623" y="4329"/>
                </a:lnTo>
                <a:lnTo>
                  <a:pt x="4513" y="4219"/>
                </a:lnTo>
                <a:lnTo>
                  <a:pt x="4476" y="4073"/>
                </a:lnTo>
                <a:lnTo>
                  <a:pt x="4476" y="3999"/>
                </a:lnTo>
                <a:lnTo>
                  <a:pt x="4989" y="3522"/>
                </a:lnTo>
                <a:lnTo>
                  <a:pt x="5063" y="3632"/>
                </a:lnTo>
                <a:lnTo>
                  <a:pt x="5173" y="3853"/>
                </a:lnTo>
                <a:lnTo>
                  <a:pt x="5356" y="4036"/>
                </a:lnTo>
                <a:lnTo>
                  <a:pt x="5430" y="4073"/>
                </a:lnTo>
                <a:lnTo>
                  <a:pt x="5503" y="4109"/>
                </a:lnTo>
                <a:lnTo>
                  <a:pt x="5576" y="4073"/>
                </a:lnTo>
                <a:lnTo>
                  <a:pt x="5650" y="4036"/>
                </a:lnTo>
                <a:lnTo>
                  <a:pt x="5686" y="3963"/>
                </a:lnTo>
                <a:lnTo>
                  <a:pt x="5686" y="3926"/>
                </a:lnTo>
                <a:lnTo>
                  <a:pt x="5686" y="3853"/>
                </a:lnTo>
                <a:lnTo>
                  <a:pt x="5650" y="3779"/>
                </a:lnTo>
                <a:lnTo>
                  <a:pt x="5246" y="3302"/>
                </a:lnTo>
                <a:lnTo>
                  <a:pt x="5980" y="2642"/>
                </a:lnTo>
                <a:lnTo>
                  <a:pt x="6016" y="2715"/>
                </a:lnTo>
                <a:lnTo>
                  <a:pt x="6163" y="3082"/>
                </a:lnTo>
                <a:lnTo>
                  <a:pt x="6200" y="3156"/>
                </a:lnTo>
                <a:lnTo>
                  <a:pt x="6237" y="3192"/>
                </a:lnTo>
                <a:lnTo>
                  <a:pt x="6383" y="3192"/>
                </a:lnTo>
                <a:lnTo>
                  <a:pt x="6457" y="3156"/>
                </a:lnTo>
                <a:lnTo>
                  <a:pt x="6493" y="3082"/>
                </a:lnTo>
                <a:lnTo>
                  <a:pt x="6530" y="3009"/>
                </a:lnTo>
                <a:lnTo>
                  <a:pt x="6493" y="2936"/>
                </a:lnTo>
                <a:lnTo>
                  <a:pt x="6383" y="2605"/>
                </a:lnTo>
                <a:lnTo>
                  <a:pt x="6273" y="2422"/>
                </a:lnTo>
                <a:lnTo>
                  <a:pt x="7007" y="1725"/>
                </a:lnTo>
                <a:lnTo>
                  <a:pt x="7044" y="1945"/>
                </a:lnTo>
                <a:lnTo>
                  <a:pt x="7080" y="2129"/>
                </a:lnTo>
                <a:lnTo>
                  <a:pt x="7154" y="2349"/>
                </a:lnTo>
                <a:lnTo>
                  <a:pt x="7227" y="2532"/>
                </a:lnTo>
                <a:lnTo>
                  <a:pt x="7300" y="2605"/>
                </a:lnTo>
                <a:lnTo>
                  <a:pt x="7410" y="2642"/>
                </a:lnTo>
                <a:lnTo>
                  <a:pt x="7557" y="2569"/>
                </a:lnTo>
                <a:lnTo>
                  <a:pt x="7630" y="2495"/>
                </a:lnTo>
                <a:lnTo>
                  <a:pt x="7667" y="2385"/>
                </a:lnTo>
                <a:lnTo>
                  <a:pt x="7667" y="2312"/>
                </a:lnTo>
                <a:lnTo>
                  <a:pt x="7630" y="2239"/>
                </a:lnTo>
                <a:lnTo>
                  <a:pt x="7557" y="2165"/>
                </a:lnTo>
                <a:lnTo>
                  <a:pt x="7484" y="2165"/>
                </a:lnTo>
                <a:lnTo>
                  <a:pt x="7337" y="1835"/>
                </a:lnTo>
                <a:lnTo>
                  <a:pt x="7227" y="1542"/>
                </a:lnTo>
                <a:lnTo>
                  <a:pt x="7740" y="1101"/>
                </a:lnTo>
                <a:lnTo>
                  <a:pt x="8217" y="735"/>
                </a:lnTo>
                <a:lnTo>
                  <a:pt x="8364" y="625"/>
                </a:lnTo>
                <a:lnTo>
                  <a:pt x="8511" y="551"/>
                </a:lnTo>
                <a:lnTo>
                  <a:pt x="8841" y="478"/>
                </a:lnTo>
                <a:close/>
                <a:moveTo>
                  <a:pt x="3485" y="7264"/>
                </a:moveTo>
                <a:lnTo>
                  <a:pt x="3449" y="7447"/>
                </a:lnTo>
                <a:lnTo>
                  <a:pt x="3302" y="7337"/>
                </a:lnTo>
                <a:lnTo>
                  <a:pt x="3485" y="7264"/>
                </a:lnTo>
                <a:close/>
                <a:moveTo>
                  <a:pt x="5099" y="6163"/>
                </a:moveTo>
                <a:lnTo>
                  <a:pt x="4733" y="7264"/>
                </a:lnTo>
                <a:lnTo>
                  <a:pt x="4733" y="7337"/>
                </a:lnTo>
                <a:lnTo>
                  <a:pt x="4586" y="7447"/>
                </a:lnTo>
                <a:lnTo>
                  <a:pt x="4586" y="7337"/>
                </a:lnTo>
                <a:lnTo>
                  <a:pt x="4586" y="7301"/>
                </a:lnTo>
                <a:lnTo>
                  <a:pt x="4623" y="6860"/>
                </a:lnTo>
                <a:lnTo>
                  <a:pt x="4733" y="6457"/>
                </a:lnTo>
                <a:lnTo>
                  <a:pt x="5026" y="6237"/>
                </a:lnTo>
                <a:lnTo>
                  <a:pt x="5099" y="6163"/>
                </a:lnTo>
                <a:close/>
                <a:moveTo>
                  <a:pt x="4292" y="6750"/>
                </a:moveTo>
                <a:lnTo>
                  <a:pt x="4219" y="7117"/>
                </a:lnTo>
                <a:lnTo>
                  <a:pt x="4219" y="7484"/>
                </a:lnTo>
                <a:lnTo>
                  <a:pt x="4219" y="7594"/>
                </a:lnTo>
                <a:lnTo>
                  <a:pt x="4292" y="7631"/>
                </a:lnTo>
                <a:lnTo>
                  <a:pt x="3889" y="7924"/>
                </a:lnTo>
                <a:lnTo>
                  <a:pt x="3816" y="7851"/>
                </a:lnTo>
                <a:lnTo>
                  <a:pt x="3889" y="7777"/>
                </a:lnTo>
                <a:lnTo>
                  <a:pt x="3926" y="7667"/>
                </a:lnTo>
                <a:lnTo>
                  <a:pt x="3926" y="7594"/>
                </a:lnTo>
                <a:lnTo>
                  <a:pt x="3889" y="7521"/>
                </a:lnTo>
                <a:lnTo>
                  <a:pt x="3852" y="7484"/>
                </a:lnTo>
                <a:lnTo>
                  <a:pt x="3816" y="7484"/>
                </a:lnTo>
                <a:lnTo>
                  <a:pt x="3889" y="7227"/>
                </a:lnTo>
                <a:lnTo>
                  <a:pt x="3926" y="7007"/>
                </a:lnTo>
                <a:lnTo>
                  <a:pt x="3926" y="6970"/>
                </a:lnTo>
                <a:lnTo>
                  <a:pt x="4292" y="6750"/>
                </a:lnTo>
                <a:close/>
                <a:moveTo>
                  <a:pt x="1101" y="6127"/>
                </a:moveTo>
                <a:lnTo>
                  <a:pt x="1358" y="6200"/>
                </a:lnTo>
                <a:lnTo>
                  <a:pt x="1578" y="6310"/>
                </a:lnTo>
                <a:lnTo>
                  <a:pt x="1761" y="6457"/>
                </a:lnTo>
                <a:lnTo>
                  <a:pt x="1945" y="6677"/>
                </a:lnTo>
                <a:lnTo>
                  <a:pt x="2312" y="7081"/>
                </a:lnTo>
                <a:lnTo>
                  <a:pt x="2715" y="7447"/>
                </a:lnTo>
                <a:lnTo>
                  <a:pt x="3155" y="7777"/>
                </a:lnTo>
                <a:lnTo>
                  <a:pt x="3339" y="7961"/>
                </a:lnTo>
                <a:lnTo>
                  <a:pt x="3522" y="8144"/>
                </a:lnTo>
                <a:lnTo>
                  <a:pt x="3522" y="8181"/>
                </a:lnTo>
                <a:lnTo>
                  <a:pt x="3485" y="8291"/>
                </a:lnTo>
                <a:lnTo>
                  <a:pt x="3485" y="8401"/>
                </a:lnTo>
                <a:lnTo>
                  <a:pt x="3559" y="8474"/>
                </a:lnTo>
                <a:lnTo>
                  <a:pt x="3669" y="8511"/>
                </a:lnTo>
                <a:lnTo>
                  <a:pt x="3669" y="8621"/>
                </a:lnTo>
                <a:lnTo>
                  <a:pt x="3669" y="8658"/>
                </a:lnTo>
                <a:lnTo>
                  <a:pt x="3595" y="8695"/>
                </a:lnTo>
                <a:lnTo>
                  <a:pt x="3229" y="8731"/>
                </a:lnTo>
                <a:lnTo>
                  <a:pt x="3009" y="8474"/>
                </a:lnTo>
                <a:lnTo>
                  <a:pt x="2825" y="8254"/>
                </a:lnTo>
                <a:lnTo>
                  <a:pt x="2165" y="7484"/>
                </a:lnTo>
                <a:lnTo>
                  <a:pt x="1615" y="6897"/>
                </a:lnTo>
                <a:lnTo>
                  <a:pt x="1321" y="6604"/>
                </a:lnTo>
                <a:lnTo>
                  <a:pt x="1174" y="6494"/>
                </a:lnTo>
                <a:lnTo>
                  <a:pt x="991" y="6420"/>
                </a:lnTo>
                <a:lnTo>
                  <a:pt x="1101" y="6127"/>
                </a:lnTo>
                <a:close/>
                <a:moveTo>
                  <a:pt x="8731" y="1"/>
                </a:moveTo>
                <a:lnTo>
                  <a:pt x="8474" y="74"/>
                </a:lnTo>
                <a:lnTo>
                  <a:pt x="8217" y="184"/>
                </a:lnTo>
                <a:lnTo>
                  <a:pt x="7997" y="331"/>
                </a:lnTo>
                <a:lnTo>
                  <a:pt x="7777" y="478"/>
                </a:lnTo>
                <a:lnTo>
                  <a:pt x="7154" y="1028"/>
                </a:lnTo>
                <a:lnTo>
                  <a:pt x="6530" y="1578"/>
                </a:lnTo>
                <a:lnTo>
                  <a:pt x="4036" y="3779"/>
                </a:lnTo>
                <a:lnTo>
                  <a:pt x="2825" y="4843"/>
                </a:lnTo>
                <a:lnTo>
                  <a:pt x="2312" y="5283"/>
                </a:lnTo>
                <a:lnTo>
                  <a:pt x="2092" y="5540"/>
                </a:lnTo>
                <a:lnTo>
                  <a:pt x="1871" y="5797"/>
                </a:lnTo>
                <a:lnTo>
                  <a:pt x="1761" y="5833"/>
                </a:lnTo>
                <a:lnTo>
                  <a:pt x="1725" y="5943"/>
                </a:lnTo>
                <a:lnTo>
                  <a:pt x="1541" y="5833"/>
                </a:lnTo>
                <a:lnTo>
                  <a:pt x="1358" y="5797"/>
                </a:lnTo>
                <a:lnTo>
                  <a:pt x="1174" y="5760"/>
                </a:lnTo>
                <a:lnTo>
                  <a:pt x="954" y="5760"/>
                </a:lnTo>
                <a:lnTo>
                  <a:pt x="844" y="5797"/>
                </a:lnTo>
                <a:lnTo>
                  <a:pt x="771" y="5907"/>
                </a:lnTo>
                <a:lnTo>
                  <a:pt x="624" y="6420"/>
                </a:lnTo>
                <a:lnTo>
                  <a:pt x="624" y="6494"/>
                </a:lnTo>
                <a:lnTo>
                  <a:pt x="661" y="6567"/>
                </a:lnTo>
                <a:lnTo>
                  <a:pt x="698" y="6604"/>
                </a:lnTo>
                <a:lnTo>
                  <a:pt x="771" y="6640"/>
                </a:lnTo>
                <a:lnTo>
                  <a:pt x="918" y="6860"/>
                </a:lnTo>
                <a:lnTo>
                  <a:pt x="1101" y="7081"/>
                </a:lnTo>
                <a:lnTo>
                  <a:pt x="1505" y="7484"/>
                </a:lnTo>
                <a:lnTo>
                  <a:pt x="2385" y="8511"/>
                </a:lnTo>
                <a:lnTo>
                  <a:pt x="2715" y="8951"/>
                </a:lnTo>
                <a:lnTo>
                  <a:pt x="2935" y="9171"/>
                </a:lnTo>
                <a:lnTo>
                  <a:pt x="3155" y="9318"/>
                </a:lnTo>
                <a:lnTo>
                  <a:pt x="3302" y="9355"/>
                </a:lnTo>
                <a:lnTo>
                  <a:pt x="3412" y="9355"/>
                </a:lnTo>
                <a:lnTo>
                  <a:pt x="3522" y="9281"/>
                </a:lnTo>
                <a:lnTo>
                  <a:pt x="3595" y="9171"/>
                </a:lnTo>
                <a:lnTo>
                  <a:pt x="3816" y="9135"/>
                </a:lnTo>
                <a:lnTo>
                  <a:pt x="3962" y="9061"/>
                </a:lnTo>
                <a:lnTo>
                  <a:pt x="4072" y="8951"/>
                </a:lnTo>
                <a:lnTo>
                  <a:pt x="4146" y="8805"/>
                </a:lnTo>
                <a:lnTo>
                  <a:pt x="4146" y="8548"/>
                </a:lnTo>
                <a:lnTo>
                  <a:pt x="4109" y="8328"/>
                </a:lnTo>
                <a:lnTo>
                  <a:pt x="5320" y="7557"/>
                </a:lnTo>
                <a:lnTo>
                  <a:pt x="6530" y="6750"/>
                </a:lnTo>
                <a:lnTo>
                  <a:pt x="7667" y="5907"/>
                </a:lnTo>
                <a:lnTo>
                  <a:pt x="8804" y="5026"/>
                </a:lnTo>
                <a:lnTo>
                  <a:pt x="9281" y="4660"/>
                </a:lnTo>
                <a:lnTo>
                  <a:pt x="9721" y="4219"/>
                </a:lnTo>
                <a:lnTo>
                  <a:pt x="10125" y="3743"/>
                </a:lnTo>
                <a:lnTo>
                  <a:pt x="10308" y="3486"/>
                </a:lnTo>
                <a:lnTo>
                  <a:pt x="10455" y="3229"/>
                </a:lnTo>
                <a:lnTo>
                  <a:pt x="10602" y="2972"/>
                </a:lnTo>
                <a:lnTo>
                  <a:pt x="10712" y="2679"/>
                </a:lnTo>
                <a:lnTo>
                  <a:pt x="10785" y="2385"/>
                </a:lnTo>
                <a:lnTo>
                  <a:pt x="10822" y="2129"/>
                </a:lnTo>
                <a:lnTo>
                  <a:pt x="10822" y="1835"/>
                </a:lnTo>
                <a:lnTo>
                  <a:pt x="10785" y="1542"/>
                </a:lnTo>
                <a:lnTo>
                  <a:pt x="10675" y="1248"/>
                </a:lnTo>
                <a:lnTo>
                  <a:pt x="10528" y="955"/>
                </a:lnTo>
                <a:lnTo>
                  <a:pt x="10382" y="735"/>
                </a:lnTo>
                <a:lnTo>
                  <a:pt x="10198" y="515"/>
                </a:lnTo>
                <a:lnTo>
                  <a:pt x="9978" y="368"/>
                </a:lnTo>
                <a:lnTo>
                  <a:pt x="9758" y="221"/>
                </a:lnTo>
                <a:lnTo>
                  <a:pt x="9501" y="111"/>
                </a:lnTo>
                <a:lnTo>
                  <a:pt x="9281" y="38"/>
                </a:lnTo>
                <a:lnTo>
                  <a:pt x="8988" y="1"/>
                </a:lnTo>
                <a:close/>
                <a:moveTo>
                  <a:pt x="1981" y="12399"/>
                </a:moveTo>
                <a:lnTo>
                  <a:pt x="1981" y="12509"/>
                </a:lnTo>
                <a:lnTo>
                  <a:pt x="1981" y="12656"/>
                </a:lnTo>
                <a:lnTo>
                  <a:pt x="1908" y="12913"/>
                </a:lnTo>
                <a:lnTo>
                  <a:pt x="1798" y="12913"/>
                </a:lnTo>
                <a:lnTo>
                  <a:pt x="1871" y="12656"/>
                </a:lnTo>
                <a:lnTo>
                  <a:pt x="1981" y="12399"/>
                </a:lnTo>
                <a:close/>
                <a:moveTo>
                  <a:pt x="1651" y="9391"/>
                </a:moveTo>
                <a:lnTo>
                  <a:pt x="1688" y="9575"/>
                </a:lnTo>
                <a:lnTo>
                  <a:pt x="1908" y="10198"/>
                </a:lnTo>
                <a:lnTo>
                  <a:pt x="2348" y="11372"/>
                </a:lnTo>
                <a:lnTo>
                  <a:pt x="2422" y="11739"/>
                </a:lnTo>
                <a:lnTo>
                  <a:pt x="2458" y="12106"/>
                </a:lnTo>
                <a:lnTo>
                  <a:pt x="2422" y="12436"/>
                </a:lnTo>
                <a:lnTo>
                  <a:pt x="2348" y="12619"/>
                </a:lnTo>
                <a:lnTo>
                  <a:pt x="2275" y="12766"/>
                </a:lnTo>
                <a:lnTo>
                  <a:pt x="2312" y="12583"/>
                </a:lnTo>
                <a:lnTo>
                  <a:pt x="2275" y="12436"/>
                </a:lnTo>
                <a:lnTo>
                  <a:pt x="2202" y="12326"/>
                </a:lnTo>
                <a:lnTo>
                  <a:pt x="2128" y="12216"/>
                </a:lnTo>
                <a:lnTo>
                  <a:pt x="2018" y="12179"/>
                </a:lnTo>
                <a:lnTo>
                  <a:pt x="1871" y="12179"/>
                </a:lnTo>
                <a:lnTo>
                  <a:pt x="1835" y="12253"/>
                </a:lnTo>
                <a:lnTo>
                  <a:pt x="1835" y="12326"/>
                </a:lnTo>
                <a:lnTo>
                  <a:pt x="1578" y="12656"/>
                </a:lnTo>
                <a:lnTo>
                  <a:pt x="1505" y="12840"/>
                </a:lnTo>
                <a:lnTo>
                  <a:pt x="1431" y="13023"/>
                </a:lnTo>
                <a:lnTo>
                  <a:pt x="1358" y="13023"/>
                </a:lnTo>
                <a:lnTo>
                  <a:pt x="1578" y="12509"/>
                </a:lnTo>
                <a:lnTo>
                  <a:pt x="1761" y="11996"/>
                </a:lnTo>
                <a:lnTo>
                  <a:pt x="1761" y="11959"/>
                </a:lnTo>
                <a:lnTo>
                  <a:pt x="1725" y="11922"/>
                </a:lnTo>
                <a:lnTo>
                  <a:pt x="1688" y="11922"/>
                </a:lnTo>
                <a:lnTo>
                  <a:pt x="1651" y="11959"/>
                </a:lnTo>
                <a:lnTo>
                  <a:pt x="1321" y="12399"/>
                </a:lnTo>
                <a:lnTo>
                  <a:pt x="1028" y="12913"/>
                </a:lnTo>
                <a:lnTo>
                  <a:pt x="881" y="12840"/>
                </a:lnTo>
                <a:lnTo>
                  <a:pt x="881" y="12729"/>
                </a:lnTo>
                <a:lnTo>
                  <a:pt x="1028" y="12436"/>
                </a:lnTo>
                <a:lnTo>
                  <a:pt x="1174" y="12143"/>
                </a:lnTo>
                <a:lnTo>
                  <a:pt x="1358" y="11849"/>
                </a:lnTo>
                <a:lnTo>
                  <a:pt x="1541" y="11556"/>
                </a:lnTo>
                <a:lnTo>
                  <a:pt x="1541" y="11519"/>
                </a:lnTo>
                <a:lnTo>
                  <a:pt x="1505" y="11482"/>
                </a:lnTo>
                <a:lnTo>
                  <a:pt x="1468" y="11519"/>
                </a:lnTo>
                <a:lnTo>
                  <a:pt x="1138" y="11812"/>
                </a:lnTo>
                <a:lnTo>
                  <a:pt x="954" y="11996"/>
                </a:lnTo>
                <a:lnTo>
                  <a:pt x="808" y="12179"/>
                </a:lnTo>
                <a:lnTo>
                  <a:pt x="698" y="12399"/>
                </a:lnTo>
                <a:lnTo>
                  <a:pt x="588" y="12619"/>
                </a:lnTo>
                <a:lnTo>
                  <a:pt x="551" y="12583"/>
                </a:lnTo>
                <a:lnTo>
                  <a:pt x="624" y="12473"/>
                </a:lnTo>
                <a:lnTo>
                  <a:pt x="661" y="12363"/>
                </a:lnTo>
                <a:lnTo>
                  <a:pt x="1138" y="11629"/>
                </a:lnTo>
                <a:lnTo>
                  <a:pt x="1321" y="11262"/>
                </a:lnTo>
                <a:lnTo>
                  <a:pt x="1468" y="10859"/>
                </a:lnTo>
                <a:lnTo>
                  <a:pt x="1431" y="10822"/>
                </a:lnTo>
                <a:lnTo>
                  <a:pt x="1395" y="10822"/>
                </a:lnTo>
                <a:lnTo>
                  <a:pt x="1064" y="11189"/>
                </a:lnTo>
                <a:lnTo>
                  <a:pt x="734" y="11556"/>
                </a:lnTo>
                <a:lnTo>
                  <a:pt x="844" y="11372"/>
                </a:lnTo>
                <a:lnTo>
                  <a:pt x="1248" y="10749"/>
                </a:lnTo>
                <a:lnTo>
                  <a:pt x="1651" y="10125"/>
                </a:lnTo>
                <a:lnTo>
                  <a:pt x="1651" y="10052"/>
                </a:lnTo>
                <a:lnTo>
                  <a:pt x="1615" y="9978"/>
                </a:lnTo>
                <a:lnTo>
                  <a:pt x="1505" y="9978"/>
                </a:lnTo>
                <a:lnTo>
                  <a:pt x="1321" y="10162"/>
                </a:lnTo>
                <a:lnTo>
                  <a:pt x="1505" y="9795"/>
                </a:lnTo>
                <a:lnTo>
                  <a:pt x="1651" y="9391"/>
                </a:lnTo>
                <a:close/>
                <a:moveTo>
                  <a:pt x="1541" y="8768"/>
                </a:moveTo>
                <a:lnTo>
                  <a:pt x="1468" y="8805"/>
                </a:lnTo>
                <a:lnTo>
                  <a:pt x="1395" y="8915"/>
                </a:lnTo>
                <a:lnTo>
                  <a:pt x="1395" y="9025"/>
                </a:lnTo>
                <a:lnTo>
                  <a:pt x="1395" y="9061"/>
                </a:lnTo>
                <a:lnTo>
                  <a:pt x="1211" y="9355"/>
                </a:lnTo>
                <a:lnTo>
                  <a:pt x="1101" y="9648"/>
                </a:lnTo>
                <a:lnTo>
                  <a:pt x="661" y="10602"/>
                </a:lnTo>
                <a:lnTo>
                  <a:pt x="294" y="11409"/>
                </a:lnTo>
                <a:lnTo>
                  <a:pt x="147" y="11812"/>
                </a:lnTo>
                <a:lnTo>
                  <a:pt x="37" y="12253"/>
                </a:lnTo>
                <a:lnTo>
                  <a:pt x="1" y="12399"/>
                </a:lnTo>
                <a:lnTo>
                  <a:pt x="1" y="12509"/>
                </a:lnTo>
                <a:lnTo>
                  <a:pt x="74" y="12729"/>
                </a:lnTo>
                <a:lnTo>
                  <a:pt x="221" y="12913"/>
                </a:lnTo>
                <a:lnTo>
                  <a:pt x="404" y="13096"/>
                </a:lnTo>
                <a:lnTo>
                  <a:pt x="441" y="13170"/>
                </a:lnTo>
                <a:lnTo>
                  <a:pt x="514" y="13206"/>
                </a:lnTo>
                <a:lnTo>
                  <a:pt x="588" y="13243"/>
                </a:lnTo>
                <a:lnTo>
                  <a:pt x="661" y="13243"/>
                </a:lnTo>
                <a:lnTo>
                  <a:pt x="734" y="13280"/>
                </a:lnTo>
                <a:lnTo>
                  <a:pt x="881" y="13353"/>
                </a:lnTo>
                <a:lnTo>
                  <a:pt x="954" y="13426"/>
                </a:lnTo>
                <a:lnTo>
                  <a:pt x="1101" y="13426"/>
                </a:lnTo>
                <a:lnTo>
                  <a:pt x="1431" y="13536"/>
                </a:lnTo>
                <a:lnTo>
                  <a:pt x="1468" y="13573"/>
                </a:lnTo>
                <a:lnTo>
                  <a:pt x="1688" y="13573"/>
                </a:lnTo>
                <a:lnTo>
                  <a:pt x="1908" y="13536"/>
                </a:lnTo>
                <a:lnTo>
                  <a:pt x="2128" y="13463"/>
                </a:lnTo>
                <a:lnTo>
                  <a:pt x="2312" y="13390"/>
                </a:lnTo>
                <a:lnTo>
                  <a:pt x="2495" y="13280"/>
                </a:lnTo>
                <a:lnTo>
                  <a:pt x="2605" y="13133"/>
                </a:lnTo>
                <a:lnTo>
                  <a:pt x="2715" y="12986"/>
                </a:lnTo>
                <a:lnTo>
                  <a:pt x="2788" y="12840"/>
                </a:lnTo>
                <a:lnTo>
                  <a:pt x="2862" y="12693"/>
                </a:lnTo>
                <a:lnTo>
                  <a:pt x="2935" y="12326"/>
                </a:lnTo>
                <a:lnTo>
                  <a:pt x="2935" y="11959"/>
                </a:lnTo>
                <a:lnTo>
                  <a:pt x="2862" y="11592"/>
                </a:lnTo>
                <a:lnTo>
                  <a:pt x="2788" y="11226"/>
                </a:lnTo>
                <a:lnTo>
                  <a:pt x="2678" y="10895"/>
                </a:lnTo>
                <a:lnTo>
                  <a:pt x="2055" y="9061"/>
                </a:lnTo>
                <a:lnTo>
                  <a:pt x="1981" y="8951"/>
                </a:lnTo>
                <a:lnTo>
                  <a:pt x="1871" y="8878"/>
                </a:lnTo>
                <a:lnTo>
                  <a:pt x="1761" y="8805"/>
                </a:lnTo>
                <a:lnTo>
                  <a:pt x="1651" y="8768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341" name="Google Shape;341;p18"/>
          <p:cNvSpPr/>
          <p:nvPr/>
        </p:nvSpPr>
        <p:spPr>
          <a:xfrm>
            <a:off x="8829403" y="4583868"/>
            <a:ext cx="391238" cy="289295"/>
          </a:xfrm>
          <a:custGeom>
            <a:avLst/>
            <a:gdLst/>
            <a:ahLst/>
            <a:cxnLst/>
            <a:rect l="l" t="t" r="r" b="b"/>
            <a:pathLst>
              <a:path w="13793" h="10199" extrusionOk="0">
                <a:moveTo>
                  <a:pt x="5649" y="2128"/>
                </a:moveTo>
                <a:lnTo>
                  <a:pt x="5503" y="2165"/>
                </a:lnTo>
                <a:lnTo>
                  <a:pt x="5356" y="2238"/>
                </a:lnTo>
                <a:lnTo>
                  <a:pt x="5209" y="2312"/>
                </a:lnTo>
                <a:lnTo>
                  <a:pt x="5099" y="2422"/>
                </a:lnTo>
                <a:lnTo>
                  <a:pt x="4989" y="2532"/>
                </a:lnTo>
                <a:lnTo>
                  <a:pt x="4916" y="2642"/>
                </a:lnTo>
                <a:lnTo>
                  <a:pt x="4879" y="2788"/>
                </a:lnTo>
                <a:lnTo>
                  <a:pt x="4842" y="2935"/>
                </a:lnTo>
                <a:lnTo>
                  <a:pt x="4842" y="3119"/>
                </a:lnTo>
                <a:lnTo>
                  <a:pt x="4879" y="3265"/>
                </a:lnTo>
                <a:lnTo>
                  <a:pt x="4916" y="3375"/>
                </a:lnTo>
                <a:lnTo>
                  <a:pt x="5026" y="3485"/>
                </a:lnTo>
                <a:lnTo>
                  <a:pt x="5136" y="3522"/>
                </a:lnTo>
                <a:lnTo>
                  <a:pt x="5209" y="3522"/>
                </a:lnTo>
                <a:lnTo>
                  <a:pt x="5319" y="3449"/>
                </a:lnTo>
                <a:lnTo>
                  <a:pt x="5356" y="3375"/>
                </a:lnTo>
                <a:lnTo>
                  <a:pt x="5393" y="3119"/>
                </a:lnTo>
                <a:lnTo>
                  <a:pt x="5393" y="2899"/>
                </a:lnTo>
                <a:lnTo>
                  <a:pt x="5429" y="3045"/>
                </a:lnTo>
                <a:lnTo>
                  <a:pt x="5466" y="3229"/>
                </a:lnTo>
                <a:lnTo>
                  <a:pt x="5503" y="3632"/>
                </a:lnTo>
                <a:lnTo>
                  <a:pt x="5576" y="3926"/>
                </a:lnTo>
                <a:lnTo>
                  <a:pt x="5613" y="4072"/>
                </a:lnTo>
                <a:lnTo>
                  <a:pt x="5723" y="4219"/>
                </a:lnTo>
                <a:lnTo>
                  <a:pt x="5796" y="4256"/>
                </a:lnTo>
                <a:lnTo>
                  <a:pt x="5833" y="4256"/>
                </a:lnTo>
                <a:lnTo>
                  <a:pt x="5906" y="4219"/>
                </a:lnTo>
                <a:lnTo>
                  <a:pt x="5943" y="4146"/>
                </a:lnTo>
                <a:lnTo>
                  <a:pt x="5980" y="4036"/>
                </a:lnTo>
                <a:lnTo>
                  <a:pt x="5980" y="3926"/>
                </a:lnTo>
                <a:lnTo>
                  <a:pt x="5943" y="3669"/>
                </a:lnTo>
                <a:lnTo>
                  <a:pt x="5833" y="3082"/>
                </a:lnTo>
                <a:lnTo>
                  <a:pt x="5759" y="2825"/>
                </a:lnTo>
                <a:lnTo>
                  <a:pt x="5686" y="2715"/>
                </a:lnTo>
                <a:lnTo>
                  <a:pt x="5613" y="2642"/>
                </a:lnTo>
                <a:lnTo>
                  <a:pt x="5723" y="2605"/>
                </a:lnTo>
                <a:lnTo>
                  <a:pt x="6016" y="2605"/>
                </a:lnTo>
                <a:lnTo>
                  <a:pt x="6163" y="2642"/>
                </a:lnTo>
                <a:lnTo>
                  <a:pt x="6310" y="3045"/>
                </a:lnTo>
                <a:lnTo>
                  <a:pt x="6456" y="3522"/>
                </a:lnTo>
                <a:lnTo>
                  <a:pt x="6603" y="3999"/>
                </a:lnTo>
                <a:lnTo>
                  <a:pt x="6640" y="4072"/>
                </a:lnTo>
                <a:lnTo>
                  <a:pt x="6677" y="4109"/>
                </a:lnTo>
                <a:lnTo>
                  <a:pt x="6750" y="4146"/>
                </a:lnTo>
                <a:lnTo>
                  <a:pt x="6823" y="4109"/>
                </a:lnTo>
                <a:lnTo>
                  <a:pt x="6897" y="4072"/>
                </a:lnTo>
                <a:lnTo>
                  <a:pt x="6970" y="4036"/>
                </a:lnTo>
                <a:lnTo>
                  <a:pt x="7007" y="3926"/>
                </a:lnTo>
                <a:lnTo>
                  <a:pt x="7007" y="3852"/>
                </a:lnTo>
                <a:lnTo>
                  <a:pt x="6860" y="3412"/>
                </a:lnTo>
                <a:lnTo>
                  <a:pt x="6750" y="3009"/>
                </a:lnTo>
                <a:lnTo>
                  <a:pt x="6677" y="2862"/>
                </a:lnTo>
                <a:lnTo>
                  <a:pt x="6970" y="3045"/>
                </a:lnTo>
                <a:lnTo>
                  <a:pt x="7227" y="3229"/>
                </a:lnTo>
                <a:lnTo>
                  <a:pt x="7227" y="3449"/>
                </a:lnTo>
                <a:lnTo>
                  <a:pt x="7263" y="3669"/>
                </a:lnTo>
                <a:lnTo>
                  <a:pt x="7410" y="4072"/>
                </a:lnTo>
                <a:lnTo>
                  <a:pt x="7484" y="4146"/>
                </a:lnTo>
                <a:lnTo>
                  <a:pt x="7520" y="4182"/>
                </a:lnTo>
                <a:lnTo>
                  <a:pt x="7667" y="4182"/>
                </a:lnTo>
                <a:lnTo>
                  <a:pt x="7740" y="4146"/>
                </a:lnTo>
                <a:lnTo>
                  <a:pt x="7777" y="4109"/>
                </a:lnTo>
                <a:lnTo>
                  <a:pt x="7814" y="4036"/>
                </a:lnTo>
                <a:lnTo>
                  <a:pt x="7777" y="3926"/>
                </a:lnTo>
                <a:lnTo>
                  <a:pt x="7704" y="3669"/>
                </a:lnTo>
                <a:lnTo>
                  <a:pt x="8034" y="3962"/>
                </a:lnTo>
                <a:lnTo>
                  <a:pt x="8070" y="3999"/>
                </a:lnTo>
                <a:lnTo>
                  <a:pt x="8107" y="3999"/>
                </a:lnTo>
                <a:lnTo>
                  <a:pt x="8144" y="3962"/>
                </a:lnTo>
                <a:lnTo>
                  <a:pt x="8144" y="3926"/>
                </a:lnTo>
                <a:lnTo>
                  <a:pt x="8144" y="3742"/>
                </a:lnTo>
                <a:lnTo>
                  <a:pt x="8107" y="3595"/>
                </a:lnTo>
                <a:lnTo>
                  <a:pt x="7960" y="3302"/>
                </a:lnTo>
                <a:lnTo>
                  <a:pt x="7740" y="3009"/>
                </a:lnTo>
                <a:lnTo>
                  <a:pt x="7484" y="2788"/>
                </a:lnTo>
                <a:lnTo>
                  <a:pt x="7190" y="2568"/>
                </a:lnTo>
                <a:lnTo>
                  <a:pt x="6897" y="2422"/>
                </a:lnTo>
                <a:lnTo>
                  <a:pt x="6566" y="2275"/>
                </a:lnTo>
                <a:lnTo>
                  <a:pt x="6273" y="2165"/>
                </a:lnTo>
                <a:lnTo>
                  <a:pt x="5943" y="2128"/>
                </a:lnTo>
                <a:close/>
                <a:moveTo>
                  <a:pt x="12215" y="3485"/>
                </a:moveTo>
                <a:lnTo>
                  <a:pt x="12142" y="3522"/>
                </a:lnTo>
                <a:lnTo>
                  <a:pt x="12142" y="3559"/>
                </a:lnTo>
                <a:lnTo>
                  <a:pt x="12142" y="3742"/>
                </a:lnTo>
                <a:lnTo>
                  <a:pt x="12142" y="3926"/>
                </a:lnTo>
                <a:lnTo>
                  <a:pt x="12252" y="4292"/>
                </a:lnTo>
                <a:lnTo>
                  <a:pt x="12436" y="4769"/>
                </a:lnTo>
                <a:lnTo>
                  <a:pt x="12582" y="5136"/>
                </a:lnTo>
                <a:lnTo>
                  <a:pt x="12546" y="5209"/>
                </a:lnTo>
                <a:lnTo>
                  <a:pt x="12546" y="5320"/>
                </a:lnTo>
                <a:lnTo>
                  <a:pt x="12582" y="5356"/>
                </a:lnTo>
                <a:lnTo>
                  <a:pt x="12582" y="5430"/>
                </a:lnTo>
                <a:lnTo>
                  <a:pt x="11885" y="5613"/>
                </a:lnTo>
                <a:lnTo>
                  <a:pt x="11885" y="5430"/>
                </a:lnTo>
                <a:lnTo>
                  <a:pt x="11849" y="5246"/>
                </a:lnTo>
                <a:lnTo>
                  <a:pt x="11702" y="4843"/>
                </a:lnTo>
                <a:lnTo>
                  <a:pt x="11629" y="4549"/>
                </a:lnTo>
                <a:lnTo>
                  <a:pt x="11482" y="4256"/>
                </a:lnTo>
                <a:lnTo>
                  <a:pt x="11335" y="3999"/>
                </a:lnTo>
                <a:lnTo>
                  <a:pt x="11115" y="3742"/>
                </a:lnTo>
                <a:lnTo>
                  <a:pt x="11005" y="3742"/>
                </a:lnTo>
                <a:lnTo>
                  <a:pt x="10968" y="3779"/>
                </a:lnTo>
                <a:lnTo>
                  <a:pt x="10932" y="3852"/>
                </a:lnTo>
                <a:lnTo>
                  <a:pt x="10968" y="4109"/>
                </a:lnTo>
                <a:lnTo>
                  <a:pt x="11078" y="4366"/>
                </a:lnTo>
                <a:lnTo>
                  <a:pt x="11262" y="4879"/>
                </a:lnTo>
                <a:lnTo>
                  <a:pt x="11372" y="5320"/>
                </a:lnTo>
                <a:lnTo>
                  <a:pt x="11445" y="5540"/>
                </a:lnTo>
                <a:lnTo>
                  <a:pt x="11555" y="5686"/>
                </a:lnTo>
                <a:lnTo>
                  <a:pt x="11482" y="5723"/>
                </a:lnTo>
                <a:lnTo>
                  <a:pt x="11372" y="5723"/>
                </a:lnTo>
                <a:lnTo>
                  <a:pt x="11262" y="5686"/>
                </a:lnTo>
                <a:lnTo>
                  <a:pt x="11152" y="5650"/>
                </a:lnTo>
                <a:lnTo>
                  <a:pt x="11078" y="5576"/>
                </a:lnTo>
                <a:lnTo>
                  <a:pt x="10895" y="5393"/>
                </a:lnTo>
                <a:lnTo>
                  <a:pt x="10785" y="5209"/>
                </a:lnTo>
                <a:lnTo>
                  <a:pt x="10712" y="5173"/>
                </a:lnTo>
                <a:lnTo>
                  <a:pt x="10675" y="4916"/>
                </a:lnTo>
                <a:lnTo>
                  <a:pt x="10601" y="4696"/>
                </a:lnTo>
                <a:lnTo>
                  <a:pt x="10418" y="4292"/>
                </a:lnTo>
                <a:lnTo>
                  <a:pt x="10381" y="4256"/>
                </a:lnTo>
                <a:lnTo>
                  <a:pt x="10345" y="4219"/>
                </a:lnTo>
                <a:lnTo>
                  <a:pt x="10198" y="4219"/>
                </a:lnTo>
                <a:lnTo>
                  <a:pt x="10125" y="4292"/>
                </a:lnTo>
                <a:lnTo>
                  <a:pt x="10088" y="4366"/>
                </a:lnTo>
                <a:lnTo>
                  <a:pt x="10088" y="4402"/>
                </a:lnTo>
                <a:lnTo>
                  <a:pt x="10125" y="4659"/>
                </a:lnTo>
                <a:lnTo>
                  <a:pt x="10051" y="4623"/>
                </a:lnTo>
                <a:lnTo>
                  <a:pt x="9941" y="4586"/>
                </a:lnTo>
                <a:lnTo>
                  <a:pt x="9868" y="4623"/>
                </a:lnTo>
                <a:lnTo>
                  <a:pt x="9794" y="4696"/>
                </a:lnTo>
                <a:lnTo>
                  <a:pt x="9721" y="4806"/>
                </a:lnTo>
                <a:lnTo>
                  <a:pt x="9684" y="4916"/>
                </a:lnTo>
                <a:lnTo>
                  <a:pt x="9721" y="5026"/>
                </a:lnTo>
                <a:lnTo>
                  <a:pt x="9758" y="5099"/>
                </a:lnTo>
                <a:lnTo>
                  <a:pt x="9905" y="5246"/>
                </a:lnTo>
                <a:lnTo>
                  <a:pt x="10125" y="5356"/>
                </a:lnTo>
                <a:lnTo>
                  <a:pt x="10271" y="5430"/>
                </a:lnTo>
                <a:lnTo>
                  <a:pt x="10345" y="5540"/>
                </a:lnTo>
                <a:lnTo>
                  <a:pt x="10528" y="5796"/>
                </a:lnTo>
                <a:lnTo>
                  <a:pt x="10712" y="5980"/>
                </a:lnTo>
                <a:lnTo>
                  <a:pt x="10932" y="6163"/>
                </a:lnTo>
                <a:lnTo>
                  <a:pt x="11078" y="6200"/>
                </a:lnTo>
                <a:lnTo>
                  <a:pt x="11225" y="6237"/>
                </a:lnTo>
                <a:lnTo>
                  <a:pt x="11519" y="6237"/>
                </a:lnTo>
                <a:lnTo>
                  <a:pt x="11849" y="6163"/>
                </a:lnTo>
                <a:lnTo>
                  <a:pt x="12142" y="6090"/>
                </a:lnTo>
                <a:lnTo>
                  <a:pt x="12986" y="5833"/>
                </a:lnTo>
                <a:lnTo>
                  <a:pt x="13353" y="5686"/>
                </a:lnTo>
                <a:lnTo>
                  <a:pt x="13536" y="5613"/>
                </a:lnTo>
                <a:lnTo>
                  <a:pt x="13719" y="5540"/>
                </a:lnTo>
                <a:lnTo>
                  <a:pt x="13793" y="5466"/>
                </a:lnTo>
                <a:lnTo>
                  <a:pt x="13793" y="5356"/>
                </a:lnTo>
                <a:lnTo>
                  <a:pt x="13756" y="5283"/>
                </a:lnTo>
                <a:lnTo>
                  <a:pt x="13646" y="5246"/>
                </a:lnTo>
                <a:lnTo>
                  <a:pt x="13353" y="5246"/>
                </a:lnTo>
                <a:lnTo>
                  <a:pt x="13059" y="5320"/>
                </a:lnTo>
                <a:lnTo>
                  <a:pt x="13059" y="5099"/>
                </a:lnTo>
                <a:lnTo>
                  <a:pt x="12986" y="4879"/>
                </a:lnTo>
                <a:lnTo>
                  <a:pt x="12839" y="4513"/>
                </a:lnTo>
                <a:lnTo>
                  <a:pt x="12619" y="3962"/>
                </a:lnTo>
                <a:lnTo>
                  <a:pt x="12509" y="3706"/>
                </a:lnTo>
                <a:lnTo>
                  <a:pt x="12326" y="3485"/>
                </a:lnTo>
                <a:close/>
                <a:moveTo>
                  <a:pt x="12069" y="1"/>
                </a:moveTo>
                <a:lnTo>
                  <a:pt x="11702" y="37"/>
                </a:lnTo>
                <a:lnTo>
                  <a:pt x="11335" y="147"/>
                </a:lnTo>
                <a:lnTo>
                  <a:pt x="10638" y="368"/>
                </a:lnTo>
                <a:lnTo>
                  <a:pt x="9905" y="588"/>
                </a:lnTo>
                <a:lnTo>
                  <a:pt x="9538" y="698"/>
                </a:lnTo>
                <a:lnTo>
                  <a:pt x="9171" y="844"/>
                </a:lnTo>
                <a:lnTo>
                  <a:pt x="8914" y="1028"/>
                </a:lnTo>
                <a:lnTo>
                  <a:pt x="8694" y="1211"/>
                </a:lnTo>
                <a:lnTo>
                  <a:pt x="8547" y="1431"/>
                </a:lnTo>
                <a:lnTo>
                  <a:pt x="8437" y="1688"/>
                </a:lnTo>
                <a:lnTo>
                  <a:pt x="8401" y="1945"/>
                </a:lnTo>
                <a:lnTo>
                  <a:pt x="8401" y="2238"/>
                </a:lnTo>
                <a:lnTo>
                  <a:pt x="8401" y="2532"/>
                </a:lnTo>
                <a:lnTo>
                  <a:pt x="8474" y="2825"/>
                </a:lnTo>
                <a:lnTo>
                  <a:pt x="8804" y="4402"/>
                </a:lnTo>
                <a:lnTo>
                  <a:pt x="8951" y="5173"/>
                </a:lnTo>
                <a:lnTo>
                  <a:pt x="9098" y="5980"/>
                </a:lnTo>
                <a:lnTo>
                  <a:pt x="9134" y="6347"/>
                </a:lnTo>
                <a:lnTo>
                  <a:pt x="9134" y="6713"/>
                </a:lnTo>
                <a:lnTo>
                  <a:pt x="8914" y="6126"/>
                </a:lnTo>
                <a:lnTo>
                  <a:pt x="8841" y="5796"/>
                </a:lnTo>
                <a:lnTo>
                  <a:pt x="8731" y="5430"/>
                </a:lnTo>
                <a:lnTo>
                  <a:pt x="8657" y="5246"/>
                </a:lnTo>
                <a:lnTo>
                  <a:pt x="8547" y="5099"/>
                </a:lnTo>
                <a:lnTo>
                  <a:pt x="8437" y="4953"/>
                </a:lnTo>
                <a:lnTo>
                  <a:pt x="8327" y="4879"/>
                </a:lnTo>
                <a:lnTo>
                  <a:pt x="8254" y="4879"/>
                </a:lnTo>
                <a:lnTo>
                  <a:pt x="8217" y="4916"/>
                </a:lnTo>
                <a:lnTo>
                  <a:pt x="8180" y="5026"/>
                </a:lnTo>
                <a:lnTo>
                  <a:pt x="8180" y="5136"/>
                </a:lnTo>
                <a:lnTo>
                  <a:pt x="8217" y="5393"/>
                </a:lnTo>
                <a:lnTo>
                  <a:pt x="8364" y="5906"/>
                </a:lnTo>
                <a:lnTo>
                  <a:pt x="8584" y="6567"/>
                </a:lnTo>
                <a:lnTo>
                  <a:pt x="8767" y="7227"/>
                </a:lnTo>
                <a:lnTo>
                  <a:pt x="8731" y="7374"/>
                </a:lnTo>
                <a:lnTo>
                  <a:pt x="8731" y="7447"/>
                </a:lnTo>
                <a:lnTo>
                  <a:pt x="8731" y="7520"/>
                </a:lnTo>
                <a:lnTo>
                  <a:pt x="8804" y="7594"/>
                </a:lnTo>
                <a:lnTo>
                  <a:pt x="8694" y="7740"/>
                </a:lnTo>
                <a:lnTo>
                  <a:pt x="8547" y="7887"/>
                </a:lnTo>
                <a:lnTo>
                  <a:pt x="8401" y="7997"/>
                </a:lnTo>
                <a:lnTo>
                  <a:pt x="8180" y="8107"/>
                </a:lnTo>
                <a:lnTo>
                  <a:pt x="8144" y="8034"/>
                </a:lnTo>
                <a:lnTo>
                  <a:pt x="8144" y="7997"/>
                </a:lnTo>
                <a:lnTo>
                  <a:pt x="8070" y="7961"/>
                </a:lnTo>
                <a:lnTo>
                  <a:pt x="7630" y="6530"/>
                </a:lnTo>
                <a:lnTo>
                  <a:pt x="7337" y="5650"/>
                </a:lnTo>
                <a:lnTo>
                  <a:pt x="7153" y="5283"/>
                </a:lnTo>
                <a:lnTo>
                  <a:pt x="7080" y="5026"/>
                </a:lnTo>
                <a:lnTo>
                  <a:pt x="7080" y="4953"/>
                </a:lnTo>
                <a:lnTo>
                  <a:pt x="7080" y="4879"/>
                </a:lnTo>
                <a:lnTo>
                  <a:pt x="7117" y="4806"/>
                </a:lnTo>
                <a:lnTo>
                  <a:pt x="7153" y="4733"/>
                </a:lnTo>
                <a:lnTo>
                  <a:pt x="7117" y="4659"/>
                </a:lnTo>
                <a:lnTo>
                  <a:pt x="7080" y="4623"/>
                </a:lnTo>
                <a:lnTo>
                  <a:pt x="6860" y="4476"/>
                </a:lnTo>
                <a:lnTo>
                  <a:pt x="6750" y="4439"/>
                </a:lnTo>
                <a:lnTo>
                  <a:pt x="6640" y="4476"/>
                </a:lnTo>
                <a:lnTo>
                  <a:pt x="6603" y="4549"/>
                </a:lnTo>
                <a:lnTo>
                  <a:pt x="6603" y="4623"/>
                </a:lnTo>
                <a:lnTo>
                  <a:pt x="6640" y="4659"/>
                </a:lnTo>
                <a:lnTo>
                  <a:pt x="6677" y="4769"/>
                </a:lnTo>
                <a:lnTo>
                  <a:pt x="6640" y="4879"/>
                </a:lnTo>
                <a:lnTo>
                  <a:pt x="6640" y="5063"/>
                </a:lnTo>
                <a:lnTo>
                  <a:pt x="6713" y="5320"/>
                </a:lnTo>
                <a:lnTo>
                  <a:pt x="6787" y="5576"/>
                </a:lnTo>
                <a:lnTo>
                  <a:pt x="6970" y="6090"/>
                </a:lnTo>
                <a:lnTo>
                  <a:pt x="7667" y="8254"/>
                </a:lnTo>
                <a:lnTo>
                  <a:pt x="7300" y="8254"/>
                </a:lnTo>
                <a:lnTo>
                  <a:pt x="6970" y="8181"/>
                </a:lnTo>
                <a:lnTo>
                  <a:pt x="6970" y="8107"/>
                </a:lnTo>
                <a:lnTo>
                  <a:pt x="6970" y="8034"/>
                </a:lnTo>
                <a:lnTo>
                  <a:pt x="6897" y="7997"/>
                </a:lnTo>
                <a:lnTo>
                  <a:pt x="6530" y="6383"/>
                </a:lnTo>
                <a:lnTo>
                  <a:pt x="6310" y="5503"/>
                </a:lnTo>
                <a:lnTo>
                  <a:pt x="6200" y="5099"/>
                </a:lnTo>
                <a:lnTo>
                  <a:pt x="6090" y="4916"/>
                </a:lnTo>
                <a:lnTo>
                  <a:pt x="5980" y="4733"/>
                </a:lnTo>
                <a:lnTo>
                  <a:pt x="5943" y="4696"/>
                </a:lnTo>
                <a:lnTo>
                  <a:pt x="5906" y="4696"/>
                </a:lnTo>
                <a:lnTo>
                  <a:pt x="5833" y="4733"/>
                </a:lnTo>
                <a:lnTo>
                  <a:pt x="5833" y="4769"/>
                </a:lnTo>
                <a:lnTo>
                  <a:pt x="5796" y="4989"/>
                </a:lnTo>
                <a:lnTo>
                  <a:pt x="5796" y="5173"/>
                </a:lnTo>
                <a:lnTo>
                  <a:pt x="5870" y="5576"/>
                </a:lnTo>
                <a:lnTo>
                  <a:pt x="6053" y="6383"/>
                </a:lnTo>
                <a:lnTo>
                  <a:pt x="6420" y="7887"/>
                </a:lnTo>
                <a:lnTo>
                  <a:pt x="6420" y="7887"/>
                </a:lnTo>
                <a:lnTo>
                  <a:pt x="6163" y="7740"/>
                </a:lnTo>
                <a:lnTo>
                  <a:pt x="5980" y="7520"/>
                </a:lnTo>
                <a:lnTo>
                  <a:pt x="5759" y="7227"/>
                </a:lnTo>
                <a:lnTo>
                  <a:pt x="5576" y="6897"/>
                </a:lnTo>
                <a:lnTo>
                  <a:pt x="5466" y="6567"/>
                </a:lnTo>
                <a:lnTo>
                  <a:pt x="5393" y="6237"/>
                </a:lnTo>
                <a:lnTo>
                  <a:pt x="5246" y="5540"/>
                </a:lnTo>
                <a:lnTo>
                  <a:pt x="5173" y="5209"/>
                </a:lnTo>
                <a:lnTo>
                  <a:pt x="5063" y="4879"/>
                </a:lnTo>
                <a:lnTo>
                  <a:pt x="4916" y="4586"/>
                </a:lnTo>
                <a:lnTo>
                  <a:pt x="4732" y="4366"/>
                </a:lnTo>
                <a:lnTo>
                  <a:pt x="4512" y="4146"/>
                </a:lnTo>
                <a:lnTo>
                  <a:pt x="4292" y="3962"/>
                </a:lnTo>
                <a:lnTo>
                  <a:pt x="4035" y="3816"/>
                </a:lnTo>
                <a:lnTo>
                  <a:pt x="3779" y="3706"/>
                </a:lnTo>
                <a:lnTo>
                  <a:pt x="3485" y="3595"/>
                </a:lnTo>
                <a:lnTo>
                  <a:pt x="3192" y="3522"/>
                </a:lnTo>
                <a:lnTo>
                  <a:pt x="2862" y="3449"/>
                </a:lnTo>
                <a:lnTo>
                  <a:pt x="2128" y="3449"/>
                </a:lnTo>
                <a:lnTo>
                  <a:pt x="1798" y="3522"/>
                </a:lnTo>
                <a:lnTo>
                  <a:pt x="1101" y="3669"/>
                </a:lnTo>
                <a:lnTo>
                  <a:pt x="404" y="3889"/>
                </a:lnTo>
                <a:lnTo>
                  <a:pt x="184" y="3962"/>
                </a:lnTo>
                <a:lnTo>
                  <a:pt x="74" y="4036"/>
                </a:lnTo>
                <a:lnTo>
                  <a:pt x="0" y="4109"/>
                </a:lnTo>
                <a:lnTo>
                  <a:pt x="0" y="4182"/>
                </a:lnTo>
                <a:lnTo>
                  <a:pt x="0" y="4219"/>
                </a:lnTo>
                <a:lnTo>
                  <a:pt x="0" y="4402"/>
                </a:lnTo>
                <a:lnTo>
                  <a:pt x="37" y="4439"/>
                </a:lnTo>
                <a:lnTo>
                  <a:pt x="74" y="4513"/>
                </a:lnTo>
                <a:lnTo>
                  <a:pt x="257" y="4586"/>
                </a:lnTo>
                <a:lnTo>
                  <a:pt x="404" y="4586"/>
                </a:lnTo>
                <a:lnTo>
                  <a:pt x="514" y="4513"/>
                </a:lnTo>
                <a:lnTo>
                  <a:pt x="624" y="4439"/>
                </a:lnTo>
                <a:lnTo>
                  <a:pt x="881" y="4329"/>
                </a:lnTo>
                <a:lnTo>
                  <a:pt x="881" y="4366"/>
                </a:lnTo>
                <a:lnTo>
                  <a:pt x="881" y="4549"/>
                </a:lnTo>
                <a:lnTo>
                  <a:pt x="881" y="4696"/>
                </a:lnTo>
                <a:lnTo>
                  <a:pt x="954" y="5026"/>
                </a:lnTo>
                <a:lnTo>
                  <a:pt x="1211" y="5686"/>
                </a:lnTo>
                <a:lnTo>
                  <a:pt x="1468" y="6493"/>
                </a:lnTo>
                <a:lnTo>
                  <a:pt x="1761" y="7300"/>
                </a:lnTo>
                <a:lnTo>
                  <a:pt x="1798" y="7374"/>
                </a:lnTo>
                <a:lnTo>
                  <a:pt x="1871" y="7447"/>
                </a:lnTo>
                <a:lnTo>
                  <a:pt x="2055" y="7447"/>
                </a:lnTo>
                <a:lnTo>
                  <a:pt x="2128" y="7410"/>
                </a:lnTo>
                <a:lnTo>
                  <a:pt x="2165" y="7337"/>
                </a:lnTo>
                <a:lnTo>
                  <a:pt x="2201" y="7227"/>
                </a:lnTo>
                <a:lnTo>
                  <a:pt x="2201" y="7154"/>
                </a:lnTo>
                <a:lnTo>
                  <a:pt x="1945" y="6383"/>
                </a:lnTo>
                <a:lnTo>
                  <a:pt x="1688" y="5650"/>
                </a:lnTo>
                <a:lnTo>
                  <a:pt x="1468" y="4989"/>
                </a:lnTo>
                <a:lnTo>
                  <a:pt x="1321" y="4696"/>
                </a:lnTo>
                <a:lnTo>
                  <a:pt x="1138" y="4402"/>
                </a:lnTo>
                <a:lnTo>
                  <a:pt x="1211" y="4329"/>
                </a:lnTo>
                <a:lnTo>
                  <a:pt x="1248" y="4329"/>
                </a:lnTo>
                <a:lnTo>
                  <a:pt x="1248" y="4292"/>
                </a:lnTo>
                <a:lnTo>
                  <a:pt x="1211" y="4292"/>
                </a:lnTo>
                <a:lnTo>
                  <a:pt x="1174" y="4256"/>
                </a:lnTo>
                <a:lnTo>
                  <a:pt x="1138" y="4256"/>
                </a:lnTo>
                <a:lnTo>
                  <a:pt x="1504" y="4182"/>
                </a:lnTo>
                <a:lnTo>
                  <a:pt x="1871" y="4109"/>
                </a:lnTo>
                <a:lnTo>
                  <a:pt x="1945" y="4256"/>
                </a:lnTo>
                <a:lnTo>
                  <a:pt x="2055" y="4439"/>
                </a:lnTo>
                <a:lnTo>
                  <a:pt x="2238" y="4879"/>
                </a:lnTo>
                <a:lnTo>
                  <a:pt x="2421" y="5320"/>
                </a:lnTo>
                <a:lnTo>
                  <a:pt x="2495" y="5760"/>
                </a:lnTo>
                <a:lnTo>
                  <a:pt x="2605" y="6200"/>
                </a:lnTo>
                <a:lnTo>
                  <a:pt x="2715" y="6420"/>
                </a:lnTo>
                <a:lnTo>
                  <a:pt x="2788" y="6603"/>
                </a:lnTo>
                <a:lnTo>
                  <a:pt x="2935" y="6787"/>
                </a:lnTo>
                <a:lnTo>
                  <a:pt x="3082" y="6933"/>
                </a:lnTo>
                <a:lnTo>
                  <a:pt x="3228" y="6970"/>
                </a:lnTo>
                <a:lnTo>
                  <a:pt x="3302" y="6933"/>
                </a:lnTo>
                <a:lnTo>
                  <a:pt x="3375" y="6860"/>
                </a:lnTo>
                <a:lnTo>
                  <a:pt x="3375" y="6750"/>
                </a:lnTo>
                <a:lnTo>
                  <a:pt x="3302" y="6530"/>
                </a:lnTo>
                <a:lnTo>
                  <a:pt x="3192" y="6347"/>
                </a:lnTo>
                <a:lnTo>
                  <a:pt x="3082" y="6126"/>
                </a:lnTo>
                <a:lnTo>
                  <a:pt x="3008" y="5943"/>
                </a:lnTo>
                <a:lnTo>
                  <a:pt x="2898" y="5503"/>
                </a:lnTo>
                <a:lnTo>
                  <a:pt x="2788" y="5063"/>
                </a:lnTo>
                <a:lnTo>
                  <a:pt x="2605" y="4549"/>
                </a:lnTo>
                <a:lnTo>
                  <a:pt x="2458" y="4292"/>
                </a:lnTo>
                <a:lnTo>
                  <a:pt x="2311" y="4036"/>
                </a:lnTo>
                <a:lnTo>
                  <a:pt x="2752" y="4036"/>
                </a:lnTo>
                <a:lnTo>
                  <a:pt x="3192" y="4109"/>
                </a:lnTo>
                <a:lnTo>
                  <a:pt x="3192" y="4219"/>
                </a:lnTo>
                <a:lnTo>
                  <a:pt x="3228" y="4366"/>
                </a:lnTo>
                <a:lnTo>
                  <a:pt x="3302" y="4623"/>
                </a:lnTo>
                <a:lnTo>
                  <a:pt x="3522" y="5063"/>
                </a:lnTo>
                <a:lnTo>
                  <a:pt x="3779" y="5833"/>
                </a:lnTo>
                <a:lnTo>
                  <a:pt x="3852" y="5943"/>
                </a:lnTo>
                <a:lnTo>
                  <a:pt x="3889" y="6016"/>
                </a:lnTo>
                <a:lnTo>
                  <a:pt x="3962" y="6090"/>
                </a:lnTo>
                <a:lnTo>
                  <a:pt x="4109" y="6126"/>
                </a:lnTo>
                <a:lnTo>
                  <a:pt x="4146" y="6090"/>
                </a:lnTo>
                <a:lnTo>
                  <a:pt x="4219" y="6053"/>
                </a:lnTo>
                <a:lnTo>
                  <a:pt x="4292" y="5943"/>
                </a:lnTo>
                <a:lnTo>
                  <a:pt x="4292" y="5796"/>
                </a:lnTo>
                <a:lnTo>
                  <a:pt x="4256" y="5686"/>
                </a:lnTo>
                <a:lnTo>
                  <a:pt x="4182" y="5540"/>
                </a:lnTo>
                <a:lnTo>
                  <a:pt x="3852" y="4659"/>
                </a:lnTo>
                <a:lnTo>
                  <a:pt x="3669" y="4292"/>
                </a:lnTo>
                <a:lnTo>
                  <a:pt x="4035" y="4513"/>
                </a:lnTo>
                <a:lnTo>
                  <a:pt x="4182" y="4623"/>
                </a:lnTo>
                <a:lnTo>
                  <a:pt x="4329" y="4769"/>
                </a:lnTo>
                <a:lnTo>
                  <a:pt x="4439" y="4953"/>
                </a:lnTo>
                <a:lnTo>
                  <a:pt x="4512" y="5136"/>
                </a:lnTo>
                <a:lnTo>
                  <a:pt x="4659" y="5540"/>
                </a:lnTo>
                <a:lnTo>
                  <a:pt x="4806" y="6347"/>
                </a:lnTo>
                <a:lnTo>
                  <a:pt x="4842" y="6640"/>
                </a:lnTo>
                <a:lnTo>
                  <a:pt x="4952" y="6933"/>
                </a:lnTo>
                <a:lnTo>
                  <a:pt x="5063" y="7190"/>
                </a:lnTo>
                <a:lnTo>
                  <a:pt x="5209" y="7447"/>
                </a:lnTo>
                <a:lnTo>
                  <a:pt x="5393" y="7704"/>
                </a:lnTo>
                <a:lnTo>
                  <a:pt x="5576" y="7924"/>
                </a:lnTo>
                <a:lnTo>
                  <a:pt x="5759" y="8144"/>
                </a:lnTo>
                <a:lnTo>
                  <a:pt x="5980" y="8327"/>
                </a:lnTo>
                <a:lnTo>
                  <a:pt x="6236" y="8474"/>
                </a:lnTo>
                <a:lnTo>
                  <a:pt x="6493" y="8621"/>
                </a:lnTo>
                <a:lnTo>
                  <a:pt x="6750" y="8694"/>
                </a:lnTo>
                <a:lnTo>
                  <a:pt x="7043" y="8768"/>
                </a:lnTo>
                <a:lnTo>
                  <a:pt x="7300" y="8804"/>
                </a:lnTo>
                <a:lnTo>
                  <a:pt x="7924" y="8804"/>
                </a:lnTo>
                <a:lnTo>
                  <a:pt x="8217" y="8694"/>
                </a:lnTo>
                <a:lnTo>
                  <a:pt x="8511" y="8621"/>
                </a:lnTo>
                <a:lnTo>
                  <a:pt x="8731" y="8474"/>
                </a:lnTo>
                <a:lnTo>
                  <a:pt x="8951" y="8291"/>
                </a:lnTo>
                <a:lnTo>
                  <a:pt x="9171" y="8107"/>
                </a:lnTo>
                <a:lnTo>
                  <a:pt x="9354" y="7887"/>
                </a:lnTo>
                <a:lnTo>
                  <a:pt x="9464" y="7667"/>
                </a:lnTo>
                <a:lnTo>
                  <a:pt x="9611" y="7410"/>
                </a:lnTo>
                <a:lnTo>
                  <a:pt x="9684" y="7117"/>
                </a:lnTo>
                <a:lnTo>
                  <a:pt x="9721" y="6787"/>
                </a:lnTo>
                <a:lnTo>
                  <a:pt x="9758" y="6457"/>
                </a:lnTo>
                <a:lnTo>
                  <a:pt x="9721" y="6090"/>
                </a:lnTo>
                <a:lnTo>
                  <a:pt x="9684" y="5760"/>
                </a:lnTo>
                <a:lnTo>
                  <a:pt x="9538" y="5063"/>
                </a:lnTo>
                <a:lnTo>
                  <a:pt x="9354" y="4366"/>
                </a:lnTo>
                <a:lnTo>
                  <a:pt x="9024" y="2788"/>
                </a:lnTo>
                <a:lnTo>
                  <a:pt x="8951" y="2422"/>
                </a:lnTo>
                <a:lnTo>
                  <a:pt x="8951" y="2238"/>
                </a:lnTo>
                <a:lnTo>
                  <a:pt x="8951" y="2055"/>
                </a:lnTo>
                <a:lnTo>
                  <a:pt x="9024" y="2348"/>
                </a:lnTo>
                <a:lnTo>
                  <a:pt x="9098" y="2568"/>
                </a:lnTo>
                <a:lnTo>
                  <a:pt x="9244" y="2788"/>
                </a:lnTo>
                <a:lnTo>
                  <a:pt x="9391" y="3009"/>
                </a:lnTo>
                <a:lnTo>
                  <a:pt x="9501" y="3082"/>
                </a:lnTo>
                <a:lnTo>
                  <a:pt x="9611" y="3119"/>
                </a:lnTo>
                <a:lnTo>
                  <a:pt x="9684" y="3119"/>
                </a:lnTo>
                <a:lnTo>
                  <a:pt x="9758" y="3082"/>
                </a:lnTo>
                <a:lnTo>
                  <a:pt x="9794" y="3045"/>
                </a:lnTo>
                <a:lnTo>
                  <a:pt x="9831" y="2972"/>
                </a:lnTo>
                <a:lnTo>
                  <a:pt x="9758" y="2788"/>
                </a:lnTo>
                <a:lnTo>
                  <a:pt x="9648" y="2605"/>
                </a:lnTo>
                <a:lnTo>
                  <a:pt x="9464" y="2275"/>
                </a:lnTo>
                <a:lnTo>
                  <a:pt x="9318" y="1908"/>
                </a:lnTo>
                <a:lnTo>
                  <a:pt x="9244" y="1725"/>
                </a:lnTo>
                <a:lnTo>
                  <a:pt x="9134" y="1541"/>
                </a:lnTo>
                <a:lnTo>
                  <a:pt x="9171" y="1505"/>
                </a:lnTo>
                <a:lnTo>
                  <a:pt x="9354" y="1358"/>
                </a:lnTo>
                <a:lnTo>
                  <a:pt x="9538" y="1248"/>
                </a:lnTo>
                <a:lnTo>
                  <a:pt x="9978" y="1101"/>
                </a:lnTo>
                <a:lnTo>
                  <a:pt x="10051" y="1395"/>
                </a:lnTo>
                <a:lnTo>
                  <a:pt x="10125" y="1688"/>
                </a:lnTo>
                <a:lnTo>
                  <a:pt x="10345" y="2238"/>
                </a:lnTo>
                <a:lnTo>
                  <a:pt x="10418" y="2495"/>
                </a:lnTo>
                <a:lnTo>
                  <a:pt x="10491" y="2825"/>
                </a:lnTo>
                <a:lnTo>
                  <a:pt x="10565" y="2972"/>
                </a:lnTo>
                <a:lnTo>
                  <a:pt x="10638" y="3082"/>
                </a:lnTo>
                <a:lnTo>
                  <a:pt x="10748" y="3192"/>
                </a:lnTo>
                <a:lnTo>
                  <a:pt x="10858" y="3229"/>
                </a:lnTo>
                <a:lnTo>
                  <a:pt x="10968" y="3229"/>
                </a:lnTo>
                <a:lnTo>
                  <a:pt x="11042" y="3192"/>
                </a:lnTo>
                <a:lnTo>
                  <a:pt x="11115" y="3119"/>
                </a:lnTo>
                <a:lnTo>
                  <a:pt x="11115" y="3009"/>
                </a:lnTo>
                <a:lnTo>
                  <a:pt x="11115" y="2972"/>
                </a:lnTo>
                <a:lnTo>
                  <a:pt x="11078" y="2899"/>
                </a:lnTo>
                <a:lnTo>
                  <a:pt x="11005" y="2825"/>
                </a:lnTo>
                <a:lnTo>
                  <a:pt x="10932" y="2642"/>
                </a:lnTo>
                <a:lnTo>
                  <a:pt x="10895" y="2458"/>
                </a:lnTo>
                <a:lnTo>
                  <a:pt x="10675" y="1835"/>
                </a:lnTo>
                <a:lnTo>
                  <a:pt x="10528" y="1395"/>
                </a:lnTo>
                <a:lnTo>
                  <a:pt x="10418" y="1174"/>
                </a:lnTo>
                <a:lnTo>
                  <a:pt x="10308" y="991"/>
                </a:lnTo>
                <a:lnTo>
                  <a:pt x="10455" y="918"/>
                </a:lnTo>
                <a:lnTo>
                  <a:pt x="11005" y="734"/>
                </a:lnTo>
                <a:lnTo>
                  <a:pt x="11152" y="1174"/>
                </a:lnTo>
                <a:lnTo>
                  <a:pt x="11298" y="1615"/>
                </a:lnTo>
                <a:lnTo>
                  <a:pt x="11555" y="2348"/>
                </a:lnTo>
                <a:lnTo>
                  <a:pt x="11702" y="2678"/>
                </a:lnTo>
                <a:lnTo>
                  <a:pt x="11775" y="2788"/>
                </a:lnTo>
                <a:lnTo>
                  <a:pt x="11922" y="2899"/>
                </a:lnTo>
                <a:lnTo>
                  <a:pt x="11959" y="2935"/>
                </a:lnTo>
                <a:lnTo>
                  <a:pt x="12032" y="2899"/>
                </a:lnTo>
                <a:lnTo>
                  <a:pt x="12069" y="2899"/>
                </a:lnTo>
                <a:lnTo>
                  <a:pt x="12105" y="2825"/>
                </a:lnTo>
                <a:lnTo>
                  <a:pt x="12142" y="2715"/>
                </a:lnTo>
                <a:lnTo>
                  <a:pt x="12142" y="2568"/>
                </a:lnTo>
                <a:lnTo>
                  <a:pt x="12069" y="2275"/>
                </a:lnTo>
                <a:lnTo>
                  <a:pt x="11812" y="1688"/>
                </a:lnTo>
                <a:lnTo>
                  <a:pt x="11592" y="1101"/>
                </a:lnTo>
                <a:lnTo>
                  <a:pt x="11445" y="698"/>
                </a:lnTo>
                <a:lnTo>
                  <a:pt x="11372" y="588"/>
                </a:lnTo>
                <a:lnTo>
                  <a:pt x="11665" y="441"/>
                </a:lnTo>
                <a:lnTo>
                  <a:pt x="11922" y="294"/>
                </a:lnTo>
                <a:lnTo>
                  <a:pt x="12105" y="147"/>
                </a:lnTo>
                <a:lnTo>
                  <a:pt x="12142" y="111"/>
                </a:lnTo>
                <a:lnTo>
                  <a:pt x="12142" y="74"/>
                </a:lnTo>
                <a:lnTo>
                  <a:pt x="12105" y="37"/>
                </a:lnTo>
                <a:lnTo>
                  <a:pt x="12069" y="1"/>
                </a:lnTo>
                <a:close/>
                <a:moveTo>
                  <a:pt x="4072" y="7080"/>
                </a:moveTo>
                <a:lnTo>
                  <a:pt x="4035" y="7117"/>
                </a:lnTo>
                <a:lnTo>
                  <a:pt x="3999" y="7154"/>
                </a:lnTo>
                <a:lnTo>
                  <a:pt x="3999" y="7337"/>
                </a:lnTo>
                <a:lnTo>
                  <a:pt x="3999" y="7557"/>
                </a:lnTo>
                <a:lnTo>
                  <a:pt x="4072" y="7961"/>
                </a:lnTo>
                <a:lnTo>
                  <a:pt x="4219" y="8327"/>
                </a:lnTo>
                <a:lnTo>
                  <a:pt x="4366" y="8731"/>
                </a:lnTo>
                <a:lnTo>
                  <a:pt x="4439" y="8804"/>
                </a:lnTo>
                <a:lnTo>
                  <a:pt x="4182" y="8988"/>
                </a:lnTo>
                <a:lnTo>
                  <a:pt x="3889" y="9098"/>
                </a:lnTo>
                <a:lnTo>
                  <a:pt x="3852" y="8951"/>
                </a:lnTo>
                <a:lnTo>
                  <a:pt x="3815" y="8804"/>
                </a:lnTo>
                <a:lnTo>
                  <a:pt x="3669" y="8511"/>
                </a:lnTo>
                <a:lnTo>
                  <a:pt x="3522" y="8071"/>
                </a:lnTo>
                <a:lnTo>
                  <a:pt x="3449" y="7887"/>
                </a:lnTo>
                <a:lnTo>
                  <a:pt x="3339" y="7667"/>
                </a:lnTo>
                <a:lnTo>
                  <a:pt x="3228" y="7630"/>
                </a:lnTo>
                <a:lnTo>
                  <a:pt x="3155" y="7630"/>
                </a:lnTo>
                <a:lnTo>
                  <a:pt x="3045" y="7704"/>
                </a:lnTo>
                <a:lnTo>
                  <a:pt x="3045" y="7777"/>
                </a:lnTo>
                <a:lnTo>
                  <a:pt x="3082" y="7997"/>
                </a:lnTo>
                <a:lnTo>
                  <a:pt x="3118" y="8217"/>
                </a:lnTo>
                <a:lnTo>
                  <a:pt x="3265" y="8658"/>
                </a:lnTo>
                <a:lnTo>
                  <a:pt x="3339" y="8951"/>
                </a:lnTo>
                <a:lnTo>
                  <a:pt x="3412" y="9098"/>
                </a:lnTo>
                <a:lnTo>
                  <a:pt x="3485" y="9244"/>
                </a:lnTo>
                <a:lnTo>
                  <a:pt x="2825" y="9428"/>
                </a:lnTo>
                <a:lnTo>
                  <a:pt x="2788" y="9281"/>
                </a:lnTo>
                <a:lnTo>
                  <a:pt x="2642" y="8768"/>
                </a:lnTo>
                <a:lnTo>
                  <a:pt x="2532" y="8547"/>
                </a:lnTo>
                <a:lnTo>
                  <a:pt x="2385" y="8327"/>
                </a:lnTo>
                <a:lnTo>
                  <a:pt x="2385" y="8254"/>
                </a:lnTo>
                <a:lnTo>
                  <a:pt x="2385" y="8217"/>
                </a:lnTo>
                <a:lnTo>
                  <a:pt x="2421" y="8181"/>
                </a:lnTo>
                <a:lnTo>
                  <a:pt x="2421" y="8144"/>
                </a:lnTo>
                <a:lnTo>
                  <a:pt x="2421" y="8107"/>
                </a:lnTo>
                <a:lnTo>
                  <a:pt x="2385" y="8107"/>
                </a:lnTo>
                <a:lnTo>
                  <a:pt x="2275" y="8144"/>
                </a:lnTo>
                <a:lnTo>
                  <a:pt x="2128" y="8144"/>
                </a:lnTo>
                <a:lnTo>
                  <a:pt x="2055" y="8181"/>
                </a:lnTo>
                <a:lnTo>
                  <a:pt x="2018" y="8254"/>
                </a:lnTo>
                <a:lnTo>
                  <a:pt x="1981" y="8327"/>
                </a:lnTo>
                <a:lnTo>
                  <a:pt x="1981" y="8401"/>
                </a:lnTo>
                <a:lnTo>
                  <a:pt x="2165" y="8841"/>
                </a:lnTo>
                <a:lnTo>
                  <a:pt x="2348" y="9318"/>
                </a:lnTo>
                <a:lnTo>
                  <a:pt x="2385" y="9575"/>
                </a:lnTo>
                <a:lnTo>
                  <a:pt x="1945" y="9685"/>
                </a:lnTo>
                <a:lnTo>
                  <a:pt x="1871" y="9721"/>
                </a:lnTo>
                <a:lnTo>
                  <a:pt x="1798" y="9795"/>
                </a:lnTo>
                <a:lnTo>
                  <a:pt x="1798" y="9868"/>
                </a:lnTo>
                <a:lnTo>
                  <a:pt x="1761" y="9941"/>
                </a:lnTo>
                <a:lnTo>
                  <a:pt x="1798" y="10015"/>
                </a:lnTo>
                <a:lnTo>
                  <a:pt x="1835" y="10088"/>
                </a:lnTo>
                <a:lnTo>
                  <a:pt x="1908" y="10161"/>
                </a:lnTo>
                <a:lnTo>
                  <a:pt x="1981" y="10198"/>
                </a:lnTo>
                <a:lnTo>
                  <a:pt x="2275" y="10198"/>
                </a:lnTo>
                <a:lnTo>
                  <a:pt x="2385" y="10125"/>
                </a:lnTo>
                <a:lnTo>
                  <a:pt x="2495" y="10088"/>
                </a:lnTo>
                <a:lnTo>
                  <a:pt x="2532" y="10051"/>
                </a:lnTo>
                <a:lnTo>
                  <a:pt x="2568" y="10088"/>
                </a:lnTo>
                <a:lnTo>
                  <a:pt x="2605" y="10125"/>
                </a:lnTo>
                <a:lnTo>
                  <a:pt x="2678" y="10125"/>
                </a:lnTo>
                <a:lnTo>
                  <a:pt x="2788" y="10088"/>
                </a:lnTo>
                <a:lnTo>
                  <a:pt x="2825" y="9978"/>
                </a:lnTo>
                <a:lnTo>
                  <a:pt x="3265" y="9868"/>
                </a:lnTo>
                <a:lnTo>
                  <a:pt x="3742" y="9721"/>
                </a:lnTo>
                <a:lnTo>
                  <a:pt x="4146" y="9575"/>
                </a:lnTo>
                <a:lnTo>
                  <a:pt x="4549" y="9354"/>
                </a:lnTo>
                <a:lnTo>
                  <a:pt x="4732" y="9208"/>
                </a:lnTo>
                <a:lnTo>
                  <a:pt x="4879" y="9061"/>
                </a:lnTo>
                <a:lnTo>
                  <a:pt x="5026" y="8841"/>
                </a:lnTo>
                <a:lnTo>
                  <a:pt x="5136" y="8621"/>
                </a:lnTo>
                <a:lnTo>
                  <a:pt x="5209" y="8401"/>
                </a:lnTo>
                <a:lnTo>
                  <a:pt x="5173" y="8181"/>
                </a:lnTo>
                <a:lnTo>
                  <a:pt x="5099" y="7997"/>
                </a:lnTo>
                <a:lnTo>
                  <a:pt x="5026" y="7887"/>
                </a:lnTo>
                <a:lnTo>
                  <a:pt x="4952" y="7814"/>
                </a:lnTo>
                <a:lnTo>
                  <a:pt x="4842" y="7814"/>
                </a:lnTo>
                <a:lnTo>
                  <a:pt x="4806" y="7851"/>
                </a:lnTo>
                <a:lnTo>
                  <a:pt x="4806" y="7887"/>
                </a:lnTo>
                <a:lnTo>
                  <a:pt x="4732" y="8327"/>
                </a:lnTo>
                <a:lnTo>
                  <a:pt x="4512" y="7667"/>
                </a:lnTo>
                <a:lnTo>
                  <a:pt x="4366" y="7374"/>
                </a:lnTo>
                <a:lnTo>
                  <a:pt x="4182" y="7117"/>
                </a:lnTo>
                <a:lnTo>
                  <a:pt x="4146" y="708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342" name="Google Shape;342;p18"/>
          <p:cNvSpPr/>
          <p:nvPr/>
        </p:nvSpPr>
        <p:spPr>
          <a:xfrm>
            <a:off x="8963979" y="1338718"/>
            <a:ext cx="180033" cy="373539"/>
          </a:xfrm>
          <a:custGeom>
            <a:avLst/>
            <a:gdLst/>
            <a:ahLst/>
            <a:cxnLst/>
            <a:rect l="l" t="t" r="r" b="b"/>
            <a:pathLst>
              <a:path w="6347" h="13169" extrusionOk="0">
                <a:moveTo>
                  <a:pt x="588" y="330"/>
                </a:moveTo>
                <a:lnTo>
                  <a:pt x="808" y="367"/>
                </a:lnTo>
                <a:lnTo>
                  <a:pt x="1028" y="440"/>
                </a:lnTo>
                <a:lnTo>
                  <a:pt x="1211" y="550"/>
                </a:lnTo>
                <a:lnTo>
                  <a:pt x="1395" y="734"/>
                </a:lnTo>
                <a:lnTo>
                  <a:pt x="1578" y="917"/>
                </a:lnTo>
                <a:lnTo>
                  <a:pt x="1688" y="1101"/>
                </a:lnTo>
                <a:lnTo>
                  <a:pt x="1798" y="1321"/>
                </a:lnTo>
                <a:lnTo>
                  <a:pt x="1908" y="1541"/>
                </a:lnTo>
                <a:lnTo>
                  <a:pt x="1982" y="1761"/>
                </a:lnTo>
                <a:lnTo>
                  <a:pt x="2018" y="2018"/>
                </a:lnTo>
                <a:lnTo>
                  <a:pt x="2018" y="2458"/>
                </a:lnTo>
                <a:lnTo>
                  <a:pt x="2018" y="2495"/>
                </a:lnTo>
                <a:lnTo>
                  <a:pt x="1982" y="2421"/>
                </a:lnTo>
                <a:lnTo>
                  <a:pt x="1762" y="1944"/>
                </a:lnTo>
                <a:lnTo>
                  <a:pt x="1615" y="1724"/>
                </a:lnTo>
                <a:lnTo>
                  <a:pt x="1432" y="1504"/>
                </a:lnTo>
                <a:lnTo>
                  <a:pt x="1395" y="1467"/>
                </a:lnTo>
                <a:lnTo>
                  <a:pt x="1322" y="1467"/>
                </a:lnTo>
                <a:lnTo>
                  <a:pt x="1285" y="1504"/>
                </a:lnTo>
                <a:lnTo>
                  <a:pt x="1285" y="1578"/>
                </a:lnTo>
                <a:lnTo>
                  <a:pt x="1322" y="1834"/>
                </a:lnTo>
                <a:lnTo>
                  <a:pt x="1395" y="2128"/>
                </a:lnTo>
                <a:lnTo>
                  <a:pt x="1615" y="2641"/>
                </a:lnTo>
                <a:lnTo>
                  <a:pt x="1725" y="2935"/>
                </a:lnTo>
                <a:lnTo>
                  <a:pt x="1615" y="2861"/>
                </a:lnTo>
                <a:lnTo>
                  <a:pt x="1468" y="2715"/>
                </a:lnTo>
                <a:lnTo>
                  <a:pt x="1248" y="2348"/>
                </a:lnTo>
                <a:lnTo>
                  <a:pt x="1065" y="1981"/>
                </a:lnTo>
                <a:lnTo>
                  <a:pt x="955" y="1724"/>
                </a:lnTo>
                <a:lnTo>
                  <a:pt x="845" y="1394"/>
                </a:lnTo>
                <a:lnTo>
                  <a:pt x="735" y="1027"/>
                </a:lnTo>
                <a:lnTo>
                  <a:pt x="661" y="697"/>
                </a:lnTo>
                <a:lnTo>
                  <a:pt x="588" y="330"/>
                </a:lnTo>
                <a:close/>
                <a:moveTo>
                  <a:pt x="3706" y="2825"/>
                </a:moveTo>
                <a:lnTo>
                  <a:pt x="3926" y="2861"/>
                </a:lnTo>
                <a:lnTo>
                  <a:pt x="4109" y="2935"/>
                </a:lnTo>
                <a:lnTo>
                  <a:pt x="4733" y="3118"/>
                </a:lnTo>
                <a:lnTo>
                  <a:pt x="4990" y="3228"/>
                </a:lnTo>
                <a:lnTo>
                  <a:pt x="5283" y="3375"/>
                </a:lnTo>
                <a:lnTo>
                  <a:pt x="5503" y="3522"/>
                </a:lnTo>
                <a:lnTo>
                  <a:pt x="5687" y="3668"/>
                </a:lnTo>
                <a:lnTo>
                  <a:pt x="5687" y="3668"/>
                </a:lnTo>
                <a:lnTo>
                  <a:pt x="5540" y="3632"/>
                </a:lnTo>
                <a:lnTo>
                  <a:pt x="5467" y="3632"/>
                </a:lnTo>
                <a:lnTo>
                  <a:pt x="5393" y="3705"/>
                </a:lnTo>
                <a:lnTo>
                  <a:pt x="5356" y="3778"/>
                </a:lnTo>
                <a:lnTo>
                  <a:pt x="5393" y="3888"/>
                </a:lnTo>
                <a:lnTo>
                  <a:pt x="5026" y="4035"/>
                </a:lnTo>
                <a:lnTo>
                  <a:pt x="4660" y="4109"/>
                </a:lnTo>
                <a:lnTo>
                  <a:pt x="4293" y="4182"/>
                </a:lnTo>
                <a:lnTo>
                  <a:pt x="3889" y="4182"/>
                </a:lnTo>
                <a:lnTo>
                  <a:pt x="3449" y="4109"/>
                </a:lnTo>
                <a:lnTo>
                  <a:pt x="3046" y="3999"/>
                </a:lnTo>
                <a:lnTo>
                  <a:pt x="2862" y="3925"/>
                </a:lnTo>
                <a:lnTo>
                  <a:pt x="2642" y="3815"/>
                </a:lnTo>
                <a:lnTo>
                  <a:pt x="2459" y="3668"/>
                </a:lnTo>
                <a:lnTo>
                  <a:pt x="2349" y="3595"/>
                </a:lnTo>
                <a:lnTo>
                  <a:pt x="2312" y="3522"/>
                </a:lnTo>
                <a:lnTo>
                  <a:pt x="2532" y="3668"/>
                </a:lnTo>
                <a:lnTo>
                  <a:pt x="2789" y="3815"/>
                </a:lnTo>
                <a:lnTo>
                  <a:pt x="3046" y="3888"/>
                </a:lnTo>
                <a:lnTo>
                  <a:pt x="3339" y="3999"/>
                </a:lnTo>
                <a:lnTo>
                  <a:pt x="3596" y="4035"/>
                </a:lnTo>
                <a:lnTo>
                  <a:pt x="3889" y="4109"/>
                </a:lnTo>
                <a:lnTo>
                  <a:pt x="4073" y="4109"/>
                </a:lnTo>
                <a:lnTo>
                  <a:pt x="4183" y="4072"/>
                </a:lnTo>
                <a:lnTo>
                  <a:pt x="4329" y="4035"/>
                </a:lnTo>
                <a:lnTo>
                  <a:pt x="4439" y="3962"/>
                </a:lnTo>
                <a:lnTo>
                  <a:pt x="4476" y="3888"/>
                </a:lnTo>
                <a:lnTo>
                  <a:pt x="4439" y="3778"/>
                </a:lnTo>
                <a:lnTo>
                  <a:pt x="4329" y="3705"/>
                </a:lnTo>
                <a:lnTo>
                  <a:pt x="4219" y="3632"/>
                </a:lnTo>
                <a:lnTo>
                  <a:pt x="3963" y="3595"/>
                </a:lnTo>
                <a:lnTo>
                  <a:pt x="3706" y="3558"/>
                </a:lnTo>
                <a:lnTo>
                  <a:pt x="3449" y="3522"/>
                </a:lnTo>
                <a:lnTo>
                  <a:pt x="2715" y="3338"/>
                </a:lnTo>
                <a:lnTo>
                  <a:pt x="2862" y="3228"/>
                </a:lnTo>
                <a:lnTo>
                  <a:pt x="3082" y="3081"/>
                </a:lnTo>
                <a:lnTo>
                  <a:pt x="3302" y="2935"/>
                </a:lnTo>
                <a:lnTo>
                  <a:pt x="3486" y="2861"/>
                </a:lnTo>
                <a:lnTo>
                  <a:pt x="3706" y="2825"/>
                </a:lnTo>
                <a:close/>
                <a:moveTo>
                  <a:pt x="1285" y="5686"/>
                </a:moveTo>
                <a:lnTo>
                  <a:pt x="1725" y="5723"/>
                </a:lnTo>
                <a:lnTo>
                  <a:pt x="1762" y="5723"/>
                </a:lnTo>
                <a:lnTo>
                  <a:pt x="1835" y="5869"/>
                </a:lnTo>
                <a:lnTo>
                  <a:pt x="1908" y="5943"/>
                </a:lnTo>
                <a:lnTo>
                  <a:pt x="2018" y="5943"/>
                </a:lnTo>
                <a:lnTo>
                  <a:pt x="2129" y="5869"/>
                </a:lnTo>
                <a:lnTo>
                  <a:pt x="2165" y="5759"/>
                </a:lnTo>
                <a:lnTo>
                  <a:pt x="2642" y="5796"/>
                </a:lnTo>
                <a:lnTo>
                  <a:pt x="3082" y="5796"/>
                </a:lnTo>
                <a:lnTo>
                  <a:pt x="3339" y="5833"/>
                </a:lnTo>
                <a:lnTo>
                  <a:pt x="3522" y="5869"/>
                </a:lnTo>
                <a:lnTo>
                  <a:pt x="3522" y="6016"/>
                </a:lnTo>
                <a:lnTo>
                  <a:pt x="3376" y="5979"/>
                </a:lnTo>
                <a:lnTo>
                  <a:pt x="3266" y="6016"/>
                </a:lnTo>
                <a:lnTo>
                  <a:pt x="3119" y="6089"/>
                </a:lnTo>
                <a:lnTo>
                  <a:pt x="3082" y="6163"/>
                </a:lnTo>
                <a:lnTo>
                  <a:pt x="3082" y="6236"/>
                </a:lnTo>
                <a:lnTo>
                  <a:pt x="2752" y="6236"/>
                </a:lnTo>
                <a:lnTo>
                  <a:pt x="1322" y="6163"/>
                </a:lnTo>
                <a:lnTo>
                  <a:pt x="808" y="6089"/>
                </a:lnTo>
                <a:lnTo>
                  <a:pt x="515" y="6053"/>
                </a:lnTo>
                <a:lnTo>
                  <a:pt x="258" y="6089"/>
                </a:lnTo>
                <a:lnTo>
                  <a:pt x="368" y="5943"/>
                </a:lnTo>
                <a:lnTo>
                  <a:pt x="515" y="5833"/>
                </a:lnTo>
                <a:lnTo>
                  <a:pt x="661" y="5723"/>
                </a:lnTo>
                <a:lnTo>
                  <a:pt x="808" y="5686"/>
                </a:lnTo>
                <a:close/>
                <a:moveTo>
                  <a:pt x="2239" y="6676"/>
                </a:moveTo>
                <a:lnTo>
                  <a:pt x="3009" y="6713"/>
                </a:lnTo>
                <a:lnTo>
                  <a:pt x="3156" y="6750"/>
                </a:lnTo>
                <a:lnTo>
                  <a:pt x="3156" y="7997"/>
                </a:lnTo>
                <a:lnTo>
                  <a:pt x="3119" y="9244"/>
                </a:lnTo>
                <a:lnTo>
                  <a:pt x="2422" y="9354"/>
                </a:lnTo>
                <a:lnTo>
                  <a:pt x="2422" y="8951"/>
                </a:lnTo>
                <a:lnTo>
                  <a:pt x="2312" y="7630"/>
                </a:lnTo>
                <a:lnTo>
                  <a:pt x="2275" y="6933"/>
                </a:lnTo>
                <a:lnTo>
                  <a:pt x="2239" y="6676"/>
                </a:lnTo>
                <a:close/>
                <a:moveTo>
                  <a:pt x="1065" y="6566"/>
                </a:moveTo>
                <a:lnTo>
                  <a:pt x="1872" y="6676"/>
                </a:lnTo>
                <a:lnTo>
                  <a:pt x="1835" y="6786"/>
                </a:lnTo>
                <a:lnTo>
                  <a:pt x="1835" y="6933"/>
                </a:lnTo>
                <a:lnTo>
                  <a:pt x="1872" y="7226"/>
                </a:lnTo>
                <a:lnTo>
                  <a:pt x="1945" y="8804"/>
                </a:lnTo>
                <a:lnTo>
                  <a:pt x="1982" y="9391"/>
                </a:lnTo>
                <a:lnTo>
                  <a:pt x="1542" y="9391"/>
                </a:lnTo>
                <a:lnTo>
                  <a:pt x="1101" y="9427"/>
                </a:lnTo>
                <a:lnTo>
                  <a:pt x="1028" y="8254"/>
                </a:lnTo>
                <a:lnTo>
                  <a:pt x="955" y="7410"/>
                </a:lnTo>
                <a:lnTo>
                  <a:pt x="918" y="6970"/>
                </a:lnTo>
                <a:lnTo>
                  <a:pt x="808" y="6566"/>
                </a:lnTo>
                <a:close/>
                <a:moveTo>
                  <a:pt x="3082" y="9721"/>
                </a:moveTo>
                <a:lnTo>
                  <a:pt x="3009" y="10454"/>
                </a:lnTo>
                <a:lnTo>
                  <a:pt x="2972" y="10454"/>
                </a:lnTo>
                <a:lnTo>
                  <a:pt x="2862" y="10418"/>
                </a:lnTo>
                <a:lnTo>
                  <a:pt x="2752" y="10418"/>
                </a:lnTo>
                <a:lnTo>
                  <a:pt x="2605" y="10454"/>
                </a:lnTo>
                <a:lnTo>
                  <a:pt x="2495" y="10528"/>
                </a:lnTo>
                <a:lnTo>
                  <a:pt x="2495" y="10418"/>
                </a:lnTo>
                <a:lnTo>
                  <a:pt x="2459" y="9831"/>
                </a:lnTo>
                <a:lnTo>
                  <a:pt x="2789" y="9794"/>
                </a:lnTo>
                <a:lnTo>
                  <a:pt x="3082" y="9721"/>
                </a:lnTo>
                <a:close/>
                <a:moveTo>
                  <a:pt x="1138" y="9758"/>
                </a:moveTo>
                <a:lnTo>
                  <a:pt x="1358" y="9831"/>
                </a:lnTo>
                <a:lnTo>
                  <a:pt x="1542" y="9831"/>
                </a:lnTo>
                <a:lnTo>
                  <a:pt x="1982" y="9868"/>
                </a:lnTo>
                <a:lnTo>
                  <a:pt x="2018" y="10088"/>
                </a:lnTo>
                <a:lnTo>
                  <a:pt x="1982" y="10124"/>
                </a:lnTo>
                <a:lnTo>
                  <a:pt x="1688" y="10088"/>
                </a:lnTo>
                <a:lnTo>
                  <a:pt x="1615" y="10124"/>
                </a:lnTo>
                <a:lnTo>
                  <a:pt x="1542" y="10161"/>
                </a:lnTo>
                <a:lnTo>
                  <a:pt x="1542" y="10234"/>
                </a:lnTo>
                <a:lnTo>
                  <a:pt x="1578" y="10308"/>
                </a:lnTo>
                <a:lnTo>
                  <a:pt x="1725" y="10454"/>
                </a:lnTo>
                <a:lnTo>
                  <a:pt x="1945" y="10491"/>
                </a:lnTo>
                <a:lnTo>
                  <a:pt x="2018" y="10491"/>
                </a:lnTo>
                <a:lnTo>
                  <a:pt x="2018" y="10748"/>
                </a:lnTo>
                <a:lnTo>
                  <a:pt x="1798" y="10785"/>
                </a:lnTo>
                <a:lnTo>
                  <a:pt x="1798" y="10748"/>
                </a:lnTo>
                <a:lnTo>
                  <a:pt x="1762" y="10748"/>
                </a:lnTo>
                <a:lnTo>
                  <a:pt x="1688" y="10785"/>
                </a:lnTo>
                <a:lnTo>
                  <a:pt x="1615" y="10821"/>
                </a:lnTo>
                <a:lnTo>
                  <a:pt x="1542" y="10895"/>
                </a:lnTo>
                <a:lnTo>
                  <a:pt x="1505" y="11005"/>
                </a:lnTo>
                <a:lnTo>
                  <a:pt x="1542" y="11078"/>
                </a:lnTo>
                <a:lnTo>
                  <a:pt x="1652" y="11151"/>
                </a:lnTo>
                <a:lnTo>
                  <a:pt x="2055" y="11151"/>
                </a:lnTo>
                <a:lnTo>
                  <a:pt x="2129" y="11408"/>
                </a:lnTo>
                <a:lnTo>
                  <a:pt x="2239" y="11592"/>
                </a:lnTo>
                <a:lnTo>
                  <a:pt x="2275" y="11628"/>
                </a:lnTo>
                <a:lnTo>
                  <a:pt x="2349" y="11628"/>
                </a:lnTo>
                <a:lnTo>
                  <a:pt x="2422" y="11592"/>
                </a:lnTo>
                <a:lnTo>
                  <a:pt x="2459" y="11555"/>
                </a:lnTo>
                <a:lnTo>
                  <a:pt x="2532" y="11371"/>
                </a:lnTo>
                <a:lnTo>
                  <a:pt x="2569" y="11188"/>
                </a:lnTo>
                <a:lnTo>
                  <a:pt x="2569" y="11005"/>
                </a:lnTo>
                <a:lnTo>
                  <a:pt x="2532" y="10785"/>
                </a:lnTo>
                <a:lnTo>
                  <a:pt x="2679" y="10821"/>
                </a:lnTo>
                <a:lnTo>
                  <a:pt x="3009" y="10821"/>
                </a:lnTo>
                <a:lnTo>
                  <a:pt x="2936" y="11408"/>
                </a:lnTo>
                <a:lnTo>
                  <a:pt x="2862" y="11812"/>
                </a:lnTo>
                <a:lnTo>
                  <a:pt x="2825" y="11995"/>
                </a:lnTo>
                <a:lnTo>
                  <a:pt x="2752" y="12178"/>
                </a:lnTo>
                <a:lnTo>
                  <a:pt x="2642" y="12362"/>
                </a:lnTo>
                <a:lnTo>
                  <a:pt x="2532" y="12472"/>
                </a:lnTo>
                <a:lnTo>
                  <a:pt x="2349" y="12582"/>
                </a:lnTo>
                <a:lnTo>
                  <a:pt x="2129" y="12619"/>
                </a:lnTo>
                <a:lnTo>
                  <a:pt x="1945" y="12619"/>
                </a:lnTo>
                <a:lnTo>
                  <a:pt x="1798" y="12582"/>
                </a:lnTo>
                <a:lnTo>
                  <a:pt x="1652" y="12472"/>
                </a:lnTo>
                <a:lnTo>
                  <a:pt x="1505" y="12362"/>
                </a:lnTo>
                <a:lnTo>
                  <a:pt x="1432" y="12215"/>
                </a:lnTo>
                <a:lnTo>
                  <a:pt x="1322" y="12068"/>
                </a:lnTo>
                <a:lnTo>
                  <a:pt x="1211" y="11738"/>
                </a:lnTo>
                <a:lnTo>
                  <a:pt x="1138" y="11335"/>
                </a:lnTo>
                <a:lnTo>
                  <a:pt x="1138" y="10858"/>
                </a:lnTo>
                <a:lnTo>
                  <a:pt x="1138" y="10014"/>
                </a:lnTo>
                <a:lnTo>
                  <a:pt x="1138" y="9758"/>
                </a:lnTo>
                <a:close/>
                <a:moveTo>
                  <a:pt x="625" y="0"/>
                </a:moveTo>
                <a:lnTo>
                  <a:pt x="478" y="37"/>
                </a:lnTo>
                <a:lnTo>
                  <a:pt x="331" y="110"/>
                </a:lnTo>
                <a:lnTo>
                  <a:pt x="294" y="184"/>
                </a:lnTo>
                <a:lnTo>
                  <a:pt x="294" y="220"/>
                </a:lnTo>
                <a:lnTo>
                  <a:pt x="294" y="294"/>
                </a:lnTo>
                <a:lnTo>
                  <a:pt x="331" y="330"/>
                </a:lnTo>
                <a:lnTo>
                  <a:pt x="294" y="587"/>
                </a:lnTo>
                <a:lnTo>
                  <a:pt x="294" y="844"/>
                </a:lnTo>
                <a:lnTo>
                  <a:pt x="331" y="1101"/>
                </a:lnTo>
                <a:lnTo>
                  <a:pt x="368" y="1321"/>
                </a:lnTo>
                <a:lnTo>
                  <a:pt x="551" y="1834"/>
                </a:lnTo>
                <a:lnTo>
                  <a:pt x="735" y="2274"/>
                </a:lnTo>
                <a:lnTo>
                  <a:pt x="918" y="2641"/>
                </a:lnTo>
                <a:lnTo>
                  <a:pt x="1175" y="3008"/>
                </a:lnTo>
                <a:lnTo>
                  <a:pt x="1322" y="3155"/>
                </a:lnTo>
                <a:lnTo>
                  <a:pt x="1505" y="3265"/>
                </a:lnTo>
                <a:lnTo>
                  <a:pt x="1652" y="3375"/>
                </a:lnTo>
                <a:lnTo>
                  <a:pt x="1872" y="3375"/>
                </a:lnTo>
                <a:lnTo>
                  <a:pt x="1798" y="3815"/>
                </a:lnTo>
                <a:lnTo>
                  <a:pt x="1725" y="4365"/>
                </a:lnTo>
                <a:lnTo>
                  <a:pt x="1725" y="4659"/>
                </a:lnTo>
                <a:lnTo>
                  <a:pt x="1762" y="4806"/>
                </a:lnTo>
                <a:lnTo>
                  <a:pt x="1798" y="4916"/>
                </a:lnTo>
                <a:lnTo>
                  <a:pt x="1762" y="5319"/>
                </a:lnTo>
                <a:lnTo>
                  <a:pt x="1615" y="5319"/>
                </a:lnTo>
                <a:lnTo>
                  <a:pt x="1138" y="5282"/>
                </a:lnTo>
                <a:lnTo>
                  <a:pt x="918" y="5246"/>
                </a:lnTo>
                <a:lnTo>
                  <a:pt x="698" y="5282"/>
                </a:lnTo>
                <a:lnTo>
                  <a:pt x="404" y="5392"/>
                </a:lnTo>
                <a:lnTo>
                  <a:pt x="294" y="5466"/>
                </a:lnTo>
                <a:lnTo>
                  <a:pt x="184" y="5576"/>
                </a:lnTo>
                <a:lnTo>
                  <a:pt x="111" y="5686"/>
                </a:lnTo>
                <a:lnTo>
                  <a:pt x="74" y="5796"/>
                </a:lnTo>
                <a:lnTo>
                  <a:pt x="38" y="5943"/>
                </a:lnTo>
                <a:lnTo>
                  <a:pt x="1" y="6089"/>
                </a:lnTo>
                <a:lnTo>
                  <a:pt x="38" y="6163"/>
                </a:lnTo>
                <a:lnTo>
                  <a:pt x="111" y="6199"/>
                </a:lnTo>
                <a:lnTo>
                  <a:pt x="38" y="6273"/>
                </a:lnTo>
                <a:lnTo>
                  <a:pt x="38" y="6346"/>
                </a:lnTo>
                <a:lnTo>
                  <a:pt x="38" y="6456"/>
                </a:lnTo>
                <a:lnTo>
                  <a:pt x="111" y="6530"/>
                </a:lnTo>
                <a:lnTo>
                  <a:pt x="184" y="6566"/>
                </a:lnTo>
                <a:lnTo>
                  <a:pt x="294" y="6566"/>
                </a:lnTo>
                <a:lnTo>
                  <a:pt x="368" y="6493"/>
                </a:lnTo>
                <a:lnTo>
                  <a:pt x="441" y="6493"/>
                </a:lnTo>
                <a:lnTo>
                  <a:pt x="441" y="6530"/>
                </a:lnTo>
                <a:lnTo>
                  <a:pt x="441" y="6786"/>
                </a:lnTo>
                <a:lnTo>
                  <a:pt x="441" y="7080"/>
                </a:lnTo>
                <a:lnTo>
                  <a:pt x="515" y="7593"/>
                </a:lnTo>
                <a:lnTo>
                  <a:pt x="588" y="8657"/>
                </a:lnTo>
                <a:lnTo>
                  <a:pt x="625" y="9721"/>
                </a:lnTo>
                <a:lnTo>
                  <a:pt x="625" y="10785"/>
                </a:lnTo>
                <a:lnTo>
                  <a:pt x="661" y="11225"/>
                </a:lnTo>
                <a:lnTo>
                  <a:pt x="698" y="11665"/>
                </a:lnTo>
                <a:lnTo>
                  <a:pt x="808" y="12105"/>
                </a:lnTo>
                <a:lnTo>
                  <a:pt x="881" y="12289"/>
                </a:lnTo>
                <a:lnTo>
                  <a:pt x="991" y="12509"/>
                </a:lnTo>
                <a:lnTo>
                  <a:pt x="1065" y="12655"/>
                </a:lnTo>
                <a:lnTo>
                  <a:pt x="1175" y="12765"/>
                </a:lnTo>
                <a:lnTo>
                  <a:pt x="1322" y="12912"/>
                </a:lnTo>
                <a:lnTo>
                  <a:pt x="1468" y="12985"/>
                </a:lnTo>
                <a:lnTo>
                  <a:pt x="1615" y="13059"/>
                </a:lnTo>
                <a:lnTo>
                  <a:pt x="1798" y="13096"/>
                </a:lnTo>
                <a:lnTo>
                  <a:pt x="1945" y="13132"/>
                </a:lnTo>
                <a:lnTo>
                  <a:pt x="2129" y="13169"/>
                </a:lnTo>
                <a:lnTo>
                  <a:pt x="2349" y="13132"/>
                </a:lnTo>
                <a:lnTo>
                  <a:pt x="2569" y="13096"/>
                </a:lnTo>
                <a:lnTo>
                  <a:pt x="2752" y="12985"/>
                </a:lnTo>
                <a:lnTo>
                  <a:pt x="2899" y="12875"/>
                </a:lnTo>
                <a:lnTo>
                  <a:pt x="3009" y="12765"/>
                </a:lnTo>
                <a:lnTo>
                  <a:pt x="3119" y="12582"/>
                </a:lnTo>
                <a:lnTo>
                  <a:pt x="3302" y="12215"/>
                </a:lnTo>
                <a:lnTo>
                  <a:pt x="3412" y="11812"/>
                </a:lnTo>
                <a:lnTo>
                  <a:pt x="3449" y="11408"/>
                </a:lnTo>
                <a:lnTo>
                  <a:pt x="3522" y="10601"/>
                </a:lnTo>
                <a:lnTo>
                  <a:pt x="3632" y="9647"/>
                </a:lnTo>
                <a:lnTo>
                  <a:pt x="3669" y="8657"/>
                </a:lnTo>
                <a:lnTo>
                  <a:pt x="3669" y="7667"/>
                </a:lnTo>
                <a:lnTo>
                  <a:pt x="3669" y="6676"/>
                </a:lnTo>
                <a:lnTo>
                  <a:pt x="3743" y="6603"/>
                </a:lnTo>
                <a:lnTo>
                  <a:pt x="3779" y="6530"/>
                </a:lnTo>
                <a:lnTo>
                  <a:pt x="3779" y="6456"/>
                </a:lnTo>
                <a:lnTo>
                  <a:pt x="3889" y="6273"/>
                </a:lnTo>
                <a:lnTo>
                  <a:pt x="3963" y="6053"/>
                </a:lnTo>
                <a:lnTo>
                  <a:pt x="3999" y="5833"/>
                </a:lnTo>
                <a:lnTo>
                  <a:pt x="3963" y="5723"/>
                </a:lnTo>
                <a:lnTo>
                  <a:pt x="3926" y="5612"/>
                </a:lnTo>
                <a:lnTo>
                  <a:pt x="3816" y="5502"/>
                </a:lnTo>
                <a:lnTo>
                  <a:pt x="3669" y="5429"/>
                </a:lnTo>
                <a:lnTo>
                  <a:pt x="3486" y="5392"/>
                </a:lnTo>
                <a:lnTo>
                  <a:pt x="3266" y="5356"/>
                </a:lnTo>
                <a:lnTo>
                  <a:pt x="2532" y="5356"/>
                </a:lnTo>
                <a:lnTo>
                  <a:pt x="2165" y="5319"/>
                </a:lnTo>
                <a:lnTo>
                  <a:pt x="2092" y="4806"/>
                </a:lnTo>
                <a:lnTo>
                  <a:pt x="2165" y="4585"/>
                </a:lnTo>
                <a:lnTo>
                  <a:pt x="2165" y="4365"/>
                </a:lnTo>
                <a:lnTo>
                  <a:pt x="2202" y="3962"/>
                </a:lnTo>
                <a:lnTo>
                  <a:pt x="2459" y="4145"/>
                </a:lnTo>
                <a:lnTo>
                  <a:pt x="2715" y="4292"/>
                </a:lnTo>
                <a:lnTo>
                  <a:pt x="2972" y="4402"/>
                </a:lnTo>
                <a:lnTo>
                  <a:pt x="3266" y="4475"/>
                </a:lnTo>
                <a:lnTo>
                  <a:pt x="3522" y="4549"/>
                </a:lnTo>
                <a:lnTo>
                  <a:pt x="3816" y="4585"/>
                </a:lnTo>
                <a:lnTo>
                  <a:pt x="4403" y="4585"/>
                </a:lnTo>
                <a:lnTo>
                  <a:pt x="4660" y="4549"/>
                </a:lnTo>
                <a:lnTo>
                  <a:pt x="4953" y="4475"/>
                </a:lnTo>
                <a:lnTo>
                  <a:pt x="5210" y="4402"/>
                </a:lnTo>
                <a:lnTo>
                  <a:pt x="5503" y="4292"/>
                </a:lnTo>
                <a:lnTo>
                  <a:pt x="5760" y="4182"/>
                </a:lnTo>
                <a:lnTo>
                  <a:pt x="5833" y="4109"/>
                </a:lnTo>
                <a:lnTo>
                  <a:pt x="5833" y="3999"/>
                </a:lnTo>
                <a:lnTo>
                  <a:pt x="5833" y="3888"/>
                </a:lnTo>
                <a:lnTo>
                  <a:pt x="5797" y="3778"/>
                </a:lnTo>
                <a:lnTo>
                  <a:pt x="5797" y="3778"/>
                </a:lnTo>
                <a:lnTo>
                  <a:pt x="5833" y="3815"/>
                </a:lnTo>
                <a:lnTo>
                  <a:pt x="5980" y="3962"/>
                </a:lnTo>
                <a:lnTo>
                  <a:pt x="6053" y="3999"/>
                </a:lnTo>
                <a:lnTo>
                  <a:pt x="6200" y="4035"/>
                </a:lnTo>
                <a:lnTo>
                  <a:pt x="6237" y="4035"/>
                </a:lnTo>
                <a:lnTo>
                  <a:pt x="6274" y="3999"/>
                </a:lnTo>
                <a:lnTo>
                  <a:pt x="6347" y="3888"/>
                </a:lnTo>
                <a:lnTo>
                  <a:pt x="6310" y="3742"/>
                </a:lnTo>
                <a:lnTo>
                  <a:pt x="6274" y="3632"/>
                </a:lnTo>
                <a:lnTo>
                  <a:pt x="6200" y="3522"/>
                </a:lnTo>
                <a:lnTo>
                  <a:pt x="6090" y="3375"/>
                </a:lnTo>
                <a:lnTo>
                  <a:pt x="5833" y="3192"/>
                </a:lnTo>
                <a:lnTo>
                  <a:pt x="5613" y="3045"/>
                </a:lnTo>
                <a:lnTo>
                  <a:pt x="5283" y="2861"/>
                </a:lnTo>
                <a:lnTo>
                  <a:pt x="4953" y="2715"/>
                </a:lnTo>
                <a:lnTo>
                  <a:pt x="4256" y="2495"/>
                </a:lnTo>
                <a:lnTo>
                  <a:pt x="3926" y="2421"/>
                </a:lnTo>
                <a:lnTo>
                  <a:pt x="3596" y="2385"/>
                </a:lnTo>
                <a:lnTo>
                  <a:pt x="3302" y="2458"/>
                </a:lnTo>
                <a:lnTo>
                  <a:pt x="2972" y="2605"/>
                </a:lnTo>
                <a:lnTo>
                  <a:pt x="2679" y="2788"/>
                </a:lnTo>
                <a:lnTo>
                  <a:pt x="2349" y="3081"/>
                </a:lnTo>
                <a:lnTo>
                  <a:pt x="2349" y="3045"/>
                </a:lnTo>
                <a:lnTo>
                  <a:pt x="2385" y="2788"/>
                </a:lnTo>
                <a:lnTo>
                  <a:pt x="2459" y="2568"/>
                </a:lnTo>
                <a:lnTo>
                  <a:pt x="2495" y="2458"/>
                </a:lnTo>
                <a:lnTo>
                  <a:pt x="2495" y="2311"/>
                </a:lnTo>
                <a:lnTo>
                  <a:pt x="2495" y="2201"/>
                </a:lnTo>
                <a:lnTo>
                  <a:pt x="2422" y="2128"/>
                </a:lnTo>
                <a:lnTo>
                  <a:pt x="2385" y="1871"/>
                </a:lnTo>
                <a:lnTo>
                  <a:pt x="2312" y="1614"/>
                </a:lnTo>
                <a:lnTo>
                  <a:pt x="2129" y="1137"/>
                </a:lnTo>
                <a:lnTo>
                  <a:pt x="2018" y="917"/>
                </a:lnTo>
                <a:lnTo>
                  <a:pt x="1835" y="661"/>
                </a:lnTo>
                <a:lnTo>
                  <a:pt x="1652" y="440"/>
                </a:lnTo>
                <a:lnTo>
                  <a:pt x="1395" y="220"/>
                </a:lnTo>
                <a:lnTo>
                  <a:pt x="1138" y="74"/>
                </a:lnTo>
                <a:lnTo>
                  <a:pt x="881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343" name="Google Shape;343;p18"/>
          <p:cNvSpPr/>
          <p:nvPr/>
        </p:nvSpPr>
        <p:spPr>
          <a:xfrm rot="-2426120">
            <a:off x="7110132" y="4877011"/>
            <a:ext cx="279910" cy="357971"/>
          </a:xfrm>
          <a:custGeom>
            <a:avLst/>
            <a:gdLst/>
            <a:ahLst/>
            <a:cxnLst/>
            <a:rect l="l" t="t" r="r" b="b"/>
            <a:pathLst>
              <a:path w="9868" h="12620" extrusionOk="0">
                <a:moveTo>
                  <a:pt x="4182" y="661"/>
                </a:moveTo>
                <a:lnTo>
                  <a:pt x="4182" y="918"/>
                </a:lnTo>
                <a:lnTo>
                  <a:pt x="4182" y="1431"/>
                </a:lnTo>
                <a:lnTo>
                  <a:pt x="4145" y="2202"/>
                </a:lnTo>
                <a:lnTo>
                  <a:pt x="3925" y="2165"/>
                </a:lnTo>
                <a:lnTo>
                  <a:pt x="3962" y="2018"/>
                </a:lnTo>
                <a:lnTo>
                  <a:pt x="3962" y="1835"/>
                </a:lnTo>
                <a:lnTo>
                  <a:pt x="3889" y="1468"/>
                </a:lnTo>
                <a:lnTo>
                  <a:pt x="3852" y="1101"/>
                </a:lnTo>
                <a:lnTo>
                  <a:pt x="3889" y="918"/>
                </a:lnTo>
                <a:lnTo>
                  <a:pt x="3962" y="771"/>
                </a:lnTo>
                <a:lnTo>
                  <a:pt x="3999" y="698"/>
                </a:lnTo>
                <a:lnTo>
                  <a:pt x="4072" y="661"/>
                </a:lnTo>
                <a:close/>
                <a:moveTo>
                  <a:pt x="1541" y="404"/>
                </a:moveTo>
                <a:lnTo>
                  <a:pt x="1578" y="441"/>
                </a:lnTo>
                <a:lnTo>
                  <a:pt x="1614" y="514"/>
                </a:lnTo>
                <a:lnTo>
                  <a:pt x="1614" y="1138"/>
                </a:lnTo>
                <a:lnTo>
                  <a:pt x="1688" y="2202"/>
                </a:lnTo>
                <a:lnTo>
                  <a:pt x="1284" y="2238"/>
                </a:lnTo>
                <a:lnTo>
                  <a:pt x="1211" y="2238"/>
                </a:lnTo>
                <a:lnTo>
                  <a:pt x="1211" y="1871"/>
                </a:lnTo>
                <a:lnTo>
                  <a:pt x="1174" y="1505"/>
                </a:lnTo>
                <a:lnTo>
                  <a:pt x="1211" y="1211"/>
                </a:lnTo>
                <a:lnTo>
                  <a:pt x="1248" y="954"/>
                </a:lnTo>
                <a:lnTo>
                  <a:pt x="1358" y="404"/>
                </a:lnTo>
                <a:close/>
                <a:moveTo>
                  <a:pt x="3815" y="2678"/>
                </a:moveTo>
                <a:lnTo>
                  <a:pt x="4439" y="2715"/>
                </a:lnTo>
                <a:lnTo>
                  <a:pt x="5026" y="2789"/>
                </a:lnTo>
                <a:lnTo>
                  <a:pt x="5026" y="2825"/>
                </a:lnTo>
                <a:lnTo>
                  <a:pt x="5136" y="3485"/>
                </a:lnTo>
                <a:lnTo>
                  <a:pt x="3925" y="3559"/>
                </a:lnTo>
                <a:lnTo>
                  <a:pt x="2678" y="3632"/>
                </a:lnTo>
                <a:lnTo>
                  <a:pt x="1358" y="3669"/>
                </a:lnTo>
                <a:lnTo>
                  <a:pt x="917" y="3706"/>
                </a:lnTo>
                <a:lnTo>
                  <a:pt x="477" y="3742"/>
                </a:lnTo>
                <a:lnTo>
                  <a:pt x="441" y="3229"/>
                </a:lnTo>
                <a:lnTo>
                  <a:pt x="441" y="2972"/>
                </a:lnTo>
                <a:lnTo>
                  <a:pt x="404" y="2862"/>
                </a:lnTo>
                <a:lnTo>
                  <a:pt x="331" y="2752"/>
                </a:lnTo>
                <a:lnTo>
                  <a:pt x="587" y="2789"/>
                </a:lnTo>
                <a:lnTo>
                  <a:pt x="807" y="2789"/>
                </a:lnTo>
                <a:lnTo>
                  <a:pt x="1284" y="2752"/>
                </a:lnTo>
                <a:lnTo>
                  <a:pt x="1945" y="2678"/>
                </a:lnTo>
                <a:close/>
                <a:moveTo>
                  <a:pt x="4916" y="3999"/>
                </a:moveTo>
                <a:lnTo>
                  <a:pt x="4989" y="4072"/>
                </a:lnTo>
                <a:lnTo>
                  <a:pt x="5136" y="4109"/>
                </a:lnTo>
                <a:lnTo>
                  <a:pt x="5209" y="4072"/>
                </a:lnTo>
                <a:lnTo>
                  <a:pt x="5246" y="4623"/>
                </a:lnTo>
                <a:lnTo>
                  <a:pt x="5209" y="5173"/>
                </a:lnTo>
                <a:lnTo>
                  <a:pt x="5173" y="5430"/>
                </a:lnTo>
                <a:lnTo>
                  <a:pt x="5099" y="5723"/>
                </a:lnTo>
                <a:lnTo>
                  <a:pt x="4989" y="5980"/>
                </a:lnTo>
                <a:lnTo>
                  <a:pt x="4806" y="6200"/>
                </a:lnTo>
                <a:lnTo>
                  <a:pt x="4659" y="6310"/>
                </a:lnTo>
                <a:lnTo>
                  <a:pt x="4476" y="6420"/>
                </a:lnTo>
                <a:lnTo>
                  <a:pt x="4292" y="6457"/>
                </a:lnTo>
                <a:lnTo>
                  <a:pt x="4072" y="6493"/>
                </a:lnTo>
                <a:lnTo>
                  <a:pt x="3632" y="6530"/>
                </a:lnTo>
                <a:lnTo>
                  <a:pt x="3265" y="6567"/>
                </a:lnTo>
                <a:lnTo>
                  <a:pt x="2605" y="6567"/>
                </a:lnTo>
                <a:lnTo>
                  <a:pt x="2642" y="6493"/>
                </a:lnTo>
                <a:lnTo>
                  <a:pt x="2678" y="6383"/>
                </a:lnTo>
                <a:lnTo>
                  <a:pt x="2788" y="6310"/>
                </a:lnTo>
                <a:lnTo>
                  <a:pt x="2825" y="6273"/>
                </a:lnTo>
                <a:lnTo>
                  <a:pt x="2825" y="6237"/>
                </a:lnTo>
                <a:lnTo>
                  <a:pt x="2788" y="6200"/>
                </a:lnTo>
                <a:lnTo>
                  <a:pt x="2715" y="6200"/>
                </a:lnTo>
                <a:lnTo>
                  <a:pt x="2605" y="6237"/>
                </a:lnTo>
                <a:lnTo>
                  <a:pt x="2458" y="6310"/>
                </a:lnTo>
                <a:lnTo>
                  <a:pt x="2348" y="6420"/>
                </a:lnTo>
                <a:lnTo>
                  <a:pt x="2311" y="6567"/>
                </a:lnTo>
                <a:lnTo>
                  <a:pt x="1724" y="6493"/>
                </a:lnTo>
                <a:lnTo>
                  <a:pt x="1541" y="6457"/>
                </a:lnTo>
                <a:lnTo>
                  <a:pt x="1688" y="6420"/>
                </a:lnTo>
                <a:lnTo>
                  <a:pt x="2055" y="6383"/>
                </a:lnTo>
                <a:lnTo>
                  <a:pt x="2201" y="6310"/>
                </a:lnTo>
                <a:lnTo>
                  <a:pt x="2275" y="6237"/>
                </a:lnTo>
                <a:lnTo>
                  <a:pt x="2311" y="6163"/>
                </a:lnTo>
                <a:lnTo>
                  <a:pt x="2311" y="6090"/>
                </a:lnTo>
                <a:lnTo>
                  <a:pt x="2275" y="6016"/>
                </a:lnTo>
                <a:lnTo>
                  <a:pt x="2238" y="5980"/>
                </a:lnTo>
                <a:lnTo>
                  <a:pt x="2201" y="5943"/>
                </a:lnTo>
                <a:lnTo>
                  <a:pt x="2055" y="5943"/>
                </a:lnTo>
                <a:lnTo>
                  <a:pt x="1981" y="6016"/>
                </a:lnTo>
                <a:lnTo>
                  <a:pt x="1798" y="6053"/>
                </a:lnTo>
                <a:lnTo>
                  <a:pt x="1394" y="6127"/>
                </a:lnTo>
                <a:lnTo>
                  <a:pt x="1138" y="6200"/>
                </a:lnTo>
                <a:lnTo>
                  <a:pt x="917" y="6273"/>
                </a:lnTo>
                <a:lnTo>
                  <a:pt x="807" y="6200"/>
                </a:lnTo>
                <a:lnTo>
                  <a:pt x="697" y="6127"/>
                </a:lnTo>
                <a:lnTo>
                  <a:pt x="661" y="5980"/>
                </a:lnTo>
                <a:lnTo>
                  <a:pt x="624" y="5870"/>
                </a:lnTo>
                <a:lnTo>
                  <a:pt x="624" y="5870"/>
                </a:lnTo>
                <a:lnTo>
                  <a:pt x="844" y="5906"/>
                </a:lnTo>
                <a:lnTo>
                  <a:pt x="1504" y="5906"/>
                </a:lnTo>
                <a:lnTo>
                  <a:pt x="1724" y="5870"/>
                </a:lnTo>
                <a:lnTo>
                  <a:pt x="1945" y="5833"/>
                </a:lnTo>
                <a:lnTo>
                  <a:pt x="1981" y="5796"/>
                </a:lnTo>
                <a:lnTo>
                  <a:pt x="2018" y="5760"/>
                </a:lnTo>
                <a:lnTo>
                  <a:pt x="2055" y="5650"/>
                </a:lnTo>
                <a:lnTo>
                  <a:pt x="1981" y="5540"/>
                </a:lnTo>
                <a:lnTo>
                  <a:pt x="1945" y="5503"/>
                </a:lnTo>
                <a:lnTo>
                  <a:pt x="1504" y="5503"/>
                </a:lnTo>
                <a:lnTo>
                  <a:pt x="1101" y="5540"/>
                </a:lnTo>
                <a:lnTo>
                  <a:pt x="844" y="5576"/>
                </a:lnTo>
                <a:lnTo>
                  <a:pt x="587" y="5576"/>
                </a:lnTo>
                <a:lnTo>
                  <a:pt x="587" y="5356"/>
                </a:lnTo>
                <a:lnTo>
                  <a:pt x="734" y="5430"/>
                </a:lnTo>
                <a:lnTo>
                  <a:pt x="881" y="5466"/>
                </a:lnTo>
                <a:lnTo>
                  <a:pt x="1211" y="5466"/>
                </a:lnTo>
                <a:lnTo>
                  <a:pt x="1541" y="5393"/>
                </a:lnTo>
                <a:lnTo>
                  <a:pt x="1835" y="5246"/>
                </a:lnTo>
                <a:lnTo>
                  <a:pt x="1871" y="5173"/>
                </a:lnTo>
                <a:lnTo>
                  <a:pt x="1908" y="5099"/>
                </a:lnTo>
                <a:lnTo>
                  <a:pt x="1908" y="5026"/>
                </a:lnTo>
                <a:lnTo>
                  <a:pt x="1871" y="4953"/>
                </a:lnTo>
                <a:lnTo>
                  <a:pt x="1835" y="4916"/>
                </a:lnTo>
                <a:lnTo>
                  <a:pt x="1761" y="4879"/>
                </a:lnTo>
                <a:lnTo>
                  <a:pt x="1724" y="4879"/>
                </a:lnTo>
                <a:lnTo>
                  <a:pt x="1614" y="4916"/>
                </a:lnTo>
                <a:lnTo>
                  <a:pt x="1358" y="5026"/>
                </a:lnTo>
                <a:lnTo>
                  <a:pt x="1101" y="5099"/>
                </a:lnTo>
                <a:lnTo>
                  <a:pt x="844" y="5099"/>
                </a:lnTo>
                <a:lnTo>
                  <a:pt x="551" y="5063"/>
                </a:lnTo>
                <a:lnTo>
                  <a:pt x="551" y="4916"/>
                </a:lnTo>
                <a:lnTo>
                  <a:pt x="844" y="4879"/>
                </a:lnTo>
                <a:lnTo>
                  <a:pt x="1138" y="4879"/>
                </a:lnTo>
                <a:lnTo>
                  <a:pt x="1724" y="4769"/>
                </a:lnTo>
                <a:lnTo>
                  <a:pt x="1908" y="4696"/>
                </a:lnTo>
                <a:lnTo>
                  <a:pt x="2091" y="4586"/>
                </a:lnTo>
                <a:lnTo>
                  <a:pt x="2128" y="4513"/>
                </a:lnTo>
                <a:lnTo>
                  <a:pt x="2165" y="4439"/>
                </a:lnTo>
                <a:lnTo>
                  <a:pt x="2128" y="4329"/>
                </a:lnTo>
                <a:lnTo>
                  <a:pt x="2055" y="4256"/>
                </a:lnTo>
                <a:lnTo>
                  <a:pt x="1945" y="4182"/>
                </a:lnTo>
                <a:lnTo>
                  <a:pt x="1871" y="4182"/>
                </a:lnTo>
                <a:lnTo>
                  <a:pt x="1835" y="4219"/>
                </a:lnTo>
                <a:lnTo>
                  <a:pt x="1761" y="4256"/>
                </a:lnTo>
                <a:lnTo>
                  <a:pt x="1724" y="4329"/>
                </a:lnTo>
                <a:lnTo>
                  <a:pt x="1468" y="4403"/>
                </a:lnTo>
                <a:lnTo>
                  <a:pt x="991" y="4476"/>
                </a:lnTo>
                <a:lnTo>
                  <a:pt x="551" y="4586"/>
                </a:lnTo>
                <a:lnTo>
                  <a:pt x="514" y="4146"/>
                </a:lnTo>
                <a:lnTo>
                  <a:pt x="1358" y="4146"/>
                </a:lnTo>
                <a:lnTo>
                  <a:pt x="2678" y="4109"/>
                </a:lnTo>
                <a:lnTo>
                  <a:pt x="3815" y="4072"/>
                </a:lnTo>
                <a:lnTo>
                  <a:pt x="4916" y="3999"/>
                </a:lnTo>
                <a:close/>
                <a:moveTo>
                  <a:pt x="1211" y="1"/>
                </a:moveTo>
                <a:lnTo>
                  <a:pt x="1101" y="37"/>
                </a:lnTo>
                <a:lnTo>
                  <a:pt x="1028" y="147"/>
                </a:lnTo>
                <a:lnTo>
                  <a:pt x="881" y="771"/>
                </a:lnTo>
                <a:lnTo>
                  <a:pt x="807" y="1395"/>
                </a:lnTo>
                <a:lnTo>
                  <a:pt x="807" y="1835"/>
                </a:lnTo>
                <a:lnTo>
                  <a:pt x="807" y="2092"/>
                </a:lnTo>
                <a:lnTo>
                  <a:pt x="881" y="2312"/>
                </a:lnTo>
                <a:lnTo>
                  <a:pt x="551" y="2385"/>
                </a:lnTo>
                <a:lnTo>
                  <a:pt x="367" y="2458"/>
                </a:lnTo>
                <a:lnTo>
                  <a:pt x="221" y="2568"/>
                </a:lnTo>
                <a:lnTo>
                  <a:pt x="184" y="2605"/>
                </a:lnTo>
                <a:lnTo>
                  <a:pt x="147" y="2678"/>
                </a:lnTo>
                <a:lnTo>
                  <a:pt x="37" y="2825"/>
                </a:lnTo>
                <a:lnTo>
                  <a:pt x="37" y="3009"/>
                </a:lnTo>
                <a:lnTo>
                  <a:pt x="37" y="3375"/>
                </a:lnTo>
                <a:lnTo>
                  <a:pt x="37" y="3852"/>
                </a:lnTo>
                <a:lnTo>
                  <a:pt x="37" y="3889"/>
                </a:lnTo>
                <a:lnTo>
                  <a:pt x="0" y="3962"/>
                </a:lnTo>
                <a:lnTo>
                  <a:pt x="37" y="4072"/>
                </a:lnTo>
                <a:lnTo>
                  <a:pt x="74" y="4439"/>
                </a:lnTo>
                <a:lnTo>
                  <a:pt x="110" y="5540"/>
                </a:lnTo>
                <a:lnTo>
                  <a:pt x="110" y="5943"/>
                </a:lnTo>
                <a:lnTo>
                  <a:pt x="184" y="6127"/>
                </a:lnTo>
                <a:lnTo>
                  <a:pt x="257" y="6310"/>
                </a:lnTo>
                <a:lnTo>
                  <a:pt x="367" y="6457"/>
                </a:lnTo>
                <a:lnTo>
                  <a:pt x="477" y="6567"/>
                </a:lnTo>
                <a:lnTo>
                  <a:pt x="624" y="6677"/>
                </a:lnTo>
                <a:lnTo>
                  <a:pt x="771" y="6750"/>
                </a:lnTo>
                <a:lnTo>
                  <a:pt x="1101" y="6860"/>
                </a:lnTo>
                <a:lnTo>
                  <a:pt x="1468" y="6934"/>
                </a:lnTo>
                <a:lnTo>
                  <a:pt x="2091" y="7007"/>
                </a:lnTo>
                <a:lnTo>
                  <a:pt x="2678" y="7044"/>
                </a:lnTo>
                <a:lnTo>
                  <a:pt x="2605" y="7264"/>
                </a:lnTo>
                <a:lnTo>
                  <a:pt x="2605" y="7484"/>
                </a:lnTo>
                <a:lnTo>
                  <a:pt x="2605" y="7887"/>
                </a:lnTo>
                <a:lnTo>
                  <a:pt x="2605" y="8548"/>
                </a:lnTo>
                <a:lnTo>
                  <a:pt x="2678" y="9208"/>
                </a:lnTo>
                <a:lnTo>
                  <a:pt x="2825" y="10455"/>
                </a:lnTo>
                <a:lnTo>
                  <a:pt x="3045" y="11665"/>
                </a:lnTo>
                <a:lnTo>
                  <a:pt x="3118" y="11922"/>
                </a:lnTo>
                <a:lnTo>
                  <a:pt x="3228" y="12106"/>
                </a:lnTo>
                <a:lnTo>
                  <a:pt x="3375" y="12252"/>
                </a:lnTo>
                <a:lnTo>
                  <a:pt x="3595" y="12399"/>
                </a:lnTo>
                <a:lnTo>
                  <a:pt x="3779" y="12472"/>
                </a:lnTo>
                <a:lnTo>
                  <a:pt x="3999" y="12546"/>
                </a:lnTo>
                <a:lnTo>
                  <a:pt x="4476" y="12619"/>
                </a:lnTo>
                <a:lnTo>
                  <a:pt x="4732" y="12582"/>
                </a:lnTo>
                <a:lnTo>
                  <a:pt x="4952" y="12509"/>
                </a:lnTo>
                <a:lnTo>
                  <a:pt x="5136" y="12399"/>
                </a:lnTo>
                <a:lnTo>
                  <a:pt x="5283" y="12216"/>
                </a:lnTo>
                <a:lnTo>
                  <a:pt x="5429" y="12032"/>
                </a:lnTo>
                <a:lnTo>
                  <a:pt x="5503" y="11812"/>
                </a:lnTo>
                <a:lnTo>
                  <a:pt x="5576" y="11592"/>
                </a:lnTo>
                <a:lnTo>
                  <a:pt x="5613" y="11372"/>
                </a:lnTo>
                <a:lnTo>
                  <a:pt x="5613" y="11079"/>
                </a:lnTo>
                <a:lnTo>
                  <a:pt x="5613" y="10785"/>
                </a:lnTo>
                <a:lnTo>
                  <a:pt x="5539" y="10162"/>
                </a:lnTo>
                <a:lnTo>
                  <a:pt x="5539" y="9538"/>
                </a:lnTo>
                <a:lnTo>
                  <a:pt x="5649" y="8951"/>
                </a:lnTo>
                <a:lnTo>
                  <a:pt x="5723" y="8658"/>
                </a:lnTo>
                <a:lnTo>
                  <a:pt x="5833" y="8364"/>
                </a:lnTo>
                <a:lnTo>
                  <a:pt x="5980" y="8071"/>
                </a:lnTo>
                <a:lnTo>
                  <a:pt x="6090" y="7961"/>
                </a:lnTo>
                <a:lnTo>
                  <a:pt x="6200" y="7851"/>
                </a:lnTo>
                <a:lnTo>
                  <a:pt x="6273" y="7814"/>
                </a:lnTo>
                <a:lnTo>
                  <a:pt x="6310" y="7814"/>
                </a:lnTo>
                <a:lnTo>
                  <a:pt x="6456" y="7887"/>
                </a:lnTo>
                <a:lnTo>
                  <a:pt x="6530" y="7997"/>
                </a:lnTo>
                <a:lnTo>
                  <a:pt x="6603" y="8144"/>
                </a:lnTo>
                <a:lnTo>
                  <a:pt x="6640" y="8291"/>
                </a:lnTo>
                <a:lnTo>
                  <a:pt x="6603" y="8474"/>
                </a:lnTo>
                <a:lnTo>
                  <a:pt x="6566" y="8804"/>
                </a:lnTo>
                <a:lnTo>
                  <a:pt x="6530" y="9208"/>
                </a:lnTo>
                <a:lnTo>
                  <a:pt x="6566" y="9428"/>
                </a:lnTo>
                <a:lnTo>
                  <a:pt x="6603" y="9648"/>
                </a:lnTo>
                <a:lnTo>
                  <a:pt x="6676" y="9868"/>
                </a:lnTo>
                <a:lnTo>
                  <a:pt x="6787" y="10051"/>
                </a:lnTo>
                <a:lnTo>
                  <a:pt x="6970" y="10162"/>
                </a:lnTo>
                <a:lnTo>
                  <a:pt x="7153" y="10272"/>
                </a:lnTo>
                <a:lnTo>
                  <a:pt x="7447" y="10345"/>
                </a:lnTo>
                <a:lnTo>
                  <a:pt x="7777" y="10382"/>
                </a:lnTo>
                <a:lnTo>
                  <a:pt x="8437" y="10382"/>
                </a:lnTo>
                <a:lnTo>
                  <a:pt x="9061" y="10308"/>
                </a:lnTo>
                <a:lnTo>
                  <a:pt x="9684" y="10162"/>
                </a:lnTo>
                <a:lnTo>
                  <a:pt x="9758" y="10125"/>
                </a:lnTo>
                <a:lnTo>
                  <a:pt x="9831" y="10051"/>
                </a:lnTo>
                <a:lnTo>
                  <a:pt x="9868" y="9941"/>
                </a:lnTo>
                <a:lnTo>
                  <a:pt x="9831" y="9868"/>
                </a:lnTo>
                <a:lnTo>
                  <a:pt x="9794" y="9758"/>
                </a:lnTo>
                <a:lnTo>
                  <a:pt x="9721" y="9685"/>
                </a:lnTo>
                <a:lnTo>
                  <a:pt x="9648" y="9648"/>
                </a:lnTo>
                <a:lnTo>
                  <a:pt x="9538" y="9648"/>
                </a:lnTo>
                <a:lnTo>
                  <a:pt x="8951" y="9758"/>
                </a:lnTo>
                <a:lnTo>
                  <a:pt x="8327" y="9831"/>
                </a:lnTo>
                <a:lnTo>
                  <a:pt x="7740" y="9831"/>
                </a:lnTo>
                <a:lnTo>
                  <a:pt x="7447" y="9795"/>
                </a:lnTo>
                <a:lnTo>
                  <a:pt x="7300" y="9721"/>
                </a:lnTo>
                <a:lnTo>
                  <a:pt x="7190" y="9648"/>
                </a:lnTo>
                <a:lnTo>
                  <a:pt x="7117" y="9575"/>
                </a:lnTo>
                <a:lnTo>
                  <a:pt x="7080" y="9465"/>
                </a:lnTo>
                <a:lnTo>
                  <a:pt x="7080" y="9208"/>
                </a:lnTo>
                <a:lnTo>
                  <a:pt x="7080" y="8914"/>
                </a:lnTo>
                <a:lnTo>
                  <a:pt x="7117" y="8694"/>
                </a:lnTo>
                <a:lnTo>
                  <a:pt x="7153" y="8474"/>
                </a:lnTo>
                <a:lnTo>
                  <a:pt x="7153" y="8254"/>
                </a:lnTo>
                <a:lnTo>
                  <a:pt x="7117" y="8034"/>
                </a:lnTo>
                <a:lnTo>
                  <a:pt x="7043" y="7851"/>
                </a:lnTo>
                <a:lnTo>
                  <a:pt x="6970" y="7667"/>
                </a:lnTo>
                <a:lnTo>
                  <a:pt x="6823" y="7520"/>
                </a:lnTo>
                <a:lnTo>
                  <a:pt x="6676" y="7410"/>
                </a:lnTo>
                <a:lnTo>
                  <a:pt x="6530" y="7337"/>
                </a:lnTo>
                <a:lnTo>
                  <a:pt x="6383" y="7300"/>
                </a:lnTo>
                <a:lnTo>
                  <a:pt x="6200" y="7300"/>
                </a:lnTo>
                <a:lnTo>
                  <a:pt x="6016" y="7337"/>
                </a:lnTo>
                <a:lnTo>
                  <a:pt x="5833" y="7447"/>
                </a:lnTo>
                <a:lnTo>
                  <a:pt x="5649" y="7594"/>
                </a:lnTo>
                <a:lnTo>
                  <a:pt x="5503" y="7814"/>
                </a:lnTo>
                <a:lnTo>
                  <a:pt x="5393" y="8034"/>
                </a:lnTo>
                <a:lnTo>
                  <a:pt x="5283" y="8291"/>
                </a:lnTo>
                <a:lnTo>
                  <a:pt x="5136" y="8768"/>
                </a:lnTo>
                <a:lnTo>
                  <a:pt x="5026" y="9281"/>
                </a:lnTo>
                <a:lnTo>
                  <a:pt x="4989" y="9795"/>
                </a:lnTo>
                <a:lnTo>
                  <a:pt x="5026" y="10308"/>
                </a:lnTo>
                <a:lnTo>
                  <a:pt x="5062" y="10858"/>
                </a:lnTo>
                <a:lnTo>
                  <a:pt x="5062" y="11372"/>
                </a:lnTo>
                <a:lnTo>
                  <a:pt x="5062" y="11519"/>
                </a:lnTo>
                <a:lnTo>
                  <a:pt x="5026" y="11665"/>
                </a:lnTo>
                <a:lnTo>
                  <a:pt x="4952" y="11775"/>
                </a:lnTo>
                <a:lnTo>
                  <a:pt x="4879" y="11886"/>
                </a:lnTo>
                <a:lnTo>
                  <a:pt x="4769" y="11959"/>
                </a:lnTo>
                <a:lnTo>
                  <a:pt x="4659" y="12032"/>
                </a:lnTo>
                <a:lnTo>
                  <a:pt x="4512" y="12069"/>
                </a:lnTo>
                <a:lnTo>
                  <a:pt x="4366" y="12069"/>
                </a:lnTo>
                <a:lnTo>
                  <a:pt x="4109" y="11996"/>
                </a:lnTo>
                <a:lnTo>
                  <a:pt x="3815" y="11922"/>
                </a:lnTo>
                <a:lnTo>
                  <a:pt x="3705" y="11849"/>
                </a:lnTo>
                <a:lnTo>
                  <a:pt x="3595" y="11739"/>
                </a:lnTo>
                <a:lnTo>
                  <a:pt x="3559" y="11592"/>
                </a:lnTo>
                <a:lnTo>
                  <a:pt x="3522" y="11445"/>
                </a:lnTo>
                <a:lnTo>
                  <a:pt x="3302" y="10272"/>
                </a:lnTo>
                <a:lnTo>
                  <a:pt x="3155" y="9061"/>
                </a:lnTo>
                <a:lnTo>
                  <a:pt x="3045" y="7887"/>
                </a:lnTo>
                <a:lnTo>
                  <a:pt x="3045" y="7484"/>
                </a:lnTo>
                <a:lnTo>
                  <a:pt x="3008" y="7264"/>
                </a:lnTo>
                <a:lnTo>
                  <a:pt x="2935" y="7044"/>
                </a:lnTo>
                <a:lnTo>
                  <a:pt x="3375" y="7044"/>
                </a:lnTo>
                <a:lnTo>
                  <a:pt x="3779" y="7007"/>
                </a:lnTo>
                <a:lnTo>
                  <a:pt x="4219" y="6970"/>
                </a:lnTo>
                <a:lnTo>
                  <a:pt x="4622" y="6860"/>
                </a:lnTo>
                <a:lnTo>
                  <a:pt x="4806" y="6787"/>
                </a:lnTo>
                <a:lnTo>
                  <a:pt x="4952" y="6677"/>
                </a:lnTo>
                <a:lnTo>
                  <a:pt x="5099" y="6603"/>
                </a:lnTo>
                <a:lnTo>
                  <a:pt x="5209" y="6493"/>
                </a:lnTo>
                <a:lnTo>
                  <a:pt x="5429" y="6200"/>
                </a:lnTo>
                <a:lnTo>
                  <a:pt x="5539" y="5906"/>
                </a:lnTo>
                <a:lnTo>
                  <a:pt x="5649" y="5576"/>
                </a:lnTo>
                <a:lnTo>
                  <a:pt x="5723" y="5210"/>
                </a:lnTo>
                <a:lnTo>
                  <a:pt x="5723" y="4806"/>
                </a:lnTo>
                <a:lnTo>
                  <a:pt x="5686" y="4036"/>
                </a:lnTo>
                <a:lnTo>
                  <a:pt x="5649" y="3559"/>
                </a:lnTo>
                <a:lnTo>
                  <a:pt x="5576" y="3082"/>
                </a:lnTo>
                <a:lnTo>
                  <a:pt x="5539" y="2789"/>
                </a:lnTo>
                <a:lnTo>
                  <a:pt x="5503" y="2678"/>
                </a:lnTo>
                <a:lnTo>
                  <a:pt x="5466" y="2568"/>
                </a:lnTo>
                <a:lnTo>
                  <a:pt x="5429" y="2422"/>
                </a:lnTo>
                <a:lnTo>
                  <a:pt x="5356" y="2348"/>
                </a:lnTo>
                <a:lnTo>
                  <a:pt x="5173" y="2238"/>
                </a:lnTo>
                <a:lnTo>
                  <a:pt x="5026" y="2202"/>
                </a:lnTo>
                <a:lnTo>
                  <a:pt x="4916" y="2202"/>
                </a:lnTo>
                <a:lnTo>
                  <a:pt x="4879" y="2238"/>
                </a:lnTo>
                <a:lnTo>
                  <a:pt x="4586" y="2238"/>
                </a:lnTo>
                <a:lnTo>
                  <a:pt x="4622" y="808"/>
                </a:lnTo>
                <a:lnTo>
                  <a:pt x="4586" y="551"/>
                </a:lnTo>
                <a:lnTo>
                  <a:pt x="4549" y="441"/>
                </a:lnTo>
                <a:lnTo>
                  <a:pt x="4512" y="331"/>
                </a:lnTo>
                <a:lnTo>
                  <a:pt x="4439" y="258"/>
                </a:lnTo>
                <a:lnTo>
                  <a:pt x="4329" y="221"/>
                </a:lnTo>
                <a:lnTo>
                  <a:pt x="4219" y="184"/>
                </a:lnTo>
                <a:lnTo>
                  <a:pt x="4072" y="221"/>
                </a:lnTo>
                <a:lnTo>
                  <a:pt x="3815" y="331"/>
                </a:lnTo>
                <a:lnTo>
                  <a:pt x="3705" y="404"/>
                </a:lnTo>
                <a:lnTo>
                  <a:pt x="3632" y="514"/>
                </a:lnTo>
                <a:lnTo>
                  <a:pt x="3522" y="734"/>
                </a:lnTo>
                <a:lnTo>
                  <a:pt x="3449" y="991"/>
                </a:lnTo>
                <a:lnTo>
                  <a:pt x="3485" y="1321"/>
                </a:lnTo>
                <a:lnTo>
                  <a:pt x="3522" y="1651"/>
                </a:lnTo>
                <a:lnTo>
                  <a:pt x="3559" y="1908"/>
                </a:lnTo>
                <a:lnTo>
                  <a:pt x="3669" y="2165"/>
                </a:lnTo>
                <a:lnTo>
                  <a:pt x="2091" y="2165"/>
                </a:lnTo>
                <a:lnTo>
                  <a:pt x="2055" y="1358"/>
                </a:lnTo>
                <a:lnTo>
                  <a:pt x="2018" y="514"/>
                </a:lnTo>
                <a:lnTo>
                  <a:pt x="2018" y="368"/>
                </a:lnTo>
                <a:lnTo>
                  <a:pt x="1945" y="221"/>
                </a:lnTo>
                <a:lnTo>
                  <a:pt x="1871" y="147"/>
                </a:lnTo>
                <a:lnTo>
                  <a:pt x="1761" y="74"/>
                </a:lnTo>
                <a:lnTo>
                  <a:pt x="1651" y="37"/>
                </a:lnTo>
                <a:lnTo>
                  <a:pt x="1504" y="1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344" name="Google Shape;344;p18"/>
          <p:cNvSpPr/>
          <p:nvPr/>
        </p:nvSpPr>
        <p:spPr>
          <a:xfrm>
            <a:off x="7659648" y="4370196"/>
            <a:ext cx="377708" cy="426638"/>
          </a:xfrm>
          <a:custGeom>
            <a:avLst/>
            <a:gdLst/>
            <a:ahLst/>
            <a:cxnLst/>
            <a:rect l="l" t="t" r="r" b="b"/>
            <a:pathLst>
              <a:path w="13316" h="15041" extrusionOk="0">
                <a:moveTo>
                  <a:pt x="5466" y="1"/>
                </a:moveTo>
                <a:lnTo>
                  <a:pt x="5466" y="38"/>
                </a:lnTo>
                <a:lnTo>
                  <a:pt x="5576" y="1248"/>
                </a:lnTo>
                <a:lnTo>
                  <a:pt x="5612" y="1321"/>
                </a:lnTo>
                <a:lnTo>
                  <a:pt x="5649" y="1395"/>
                </a:lnTo>
                <a:lnTo>
                  <a:pt x="5759" y="1431"/>
                </a:lnTo>
                <a:lnTo>
                  <a:pt x="5833" y="1395"/>
                </a:lnTo>
                <a:lnTo>
                  <a:pt x="6713" y="881"/>
                </a:lnTo>
                <a:lnTo>
                  <a:pt x="6713" y="881"/>
                </a:lnTo>
                <a:lnTo>
                  <a:pt x="6640" y="1285"/>
                </a:lnTo>
                <a:lnTo>
                  <a:pt x="6603" y="1652"/>
                </a:lnTo>
                <a:lnTo>
                  <a:pt x="6603" y="2055"/>
                </a:lnTo>
                <a:lnTo>
                  <a:pt x="6640" y="2459"/>
                </a:lnTo>
                <a:lnTo>
                  <a:pt x="6676" y="2569"/>
                </a:lnTo>
                <a:lnTo>
                  <a:pt x="6750" y="2605"/>
                </a:lnTo>
                <a:lnTo>
                  <a:pt x="6823" y="2642"/>
                </a:lnTo>
                <a:lnTo>
                  <a:pt x="6896" y="2679"/>
                </a:lnTo>
                <a:lnTo>
                  <a:pt x="6970" y="2642"/>
                </a:lnTo>
                <a:lnTo>
                  <a:pt x="7043" y="2605"/>
                </a:lnTo>
                <a:lnTo>
                  <a:pt x="7080" y="2532"/>
                </a:lnTo>
                <a:lnTo>
                  <a:pt x="7080" y="2459"/>
                </a:lnTo>
                <a:lnTo>
                  <a:pt x="7043" y="2275"/>
                </a:lnTo>
                <a:lnTo>
                  <a:pt x="7006" y="1835"/>
                </a:lnTo>
                <a:lnTo>
                  <a:pt x="7043" y="1395"/>
                </a:lnTo>
                <a:lnTo>
                  <a:pt x="7116" y="955"/>
                </a:lnTo>
                <a:lnTo>
                  <a:pt x="7226" y="514"/>
                </a:lnTo>
                <a:lnTo>
                  <a:pt x="7190" y="404"/>
                </a:lnTo>
                <a:lnTo>
                  <a:pt x="7153" y="294"/>
                </a:lnTo>
                <a:lnTo>
                  <a:pt x="7043" y="258"/>
                </a:lnTo>
                <a:lnTo>
                  <a:pt x="6933" y="294"/>
                </a:lnTo>
                <a:lnTo>
                  <a:pt x="5906" y="918"/>
                </a:lnTo>
                <a:lnTo>
                  <a:pt x="5869" y="698"/>
                </a:lnTo>
                <a:lnTo>
                  <a:pt x="5796" y="478"/>
                </a:lnTo>
                <a:lnTo>
                  <a:pt x="5686" y="221"/>
                </a:lnTo>
                <a:lnTo>
                  <a:pt x="5576" y="1"/>
                </a:lnTo>
                <a:close/>
                <a:moveTo>
                  <a:pt x="8840" y="3816"/>
                </a:moveTo>
                <a:lnTo>
                  <a:pt x="8730" y="3852"/>
                </a:lnTo>
                <a:lnTo>
                  <a:pt x="8657" y="3926"/>
                </a:lnTo>
                <a:lnTo>
                  <a:pt x="8510" y="4146"/>
                </a:lnTo>
                <a:lnTo>
                  <a:pt x="8364" y="4293"/>
                </a:lnTo>
                <a:lnTo>
                  <a:pt x="8143" y="4476"/>
                </a:lnTo>
                <a:lnTo>
                  <a:pt x="7997" y="4659"/>
                </a:lnTo>
                <a:lnTo>
                  <a:pt x="7997" y="4733"/>
                </a:lnTo>
                <a:lnTo>
                  <a:pt x="7997" y="4769"/>
                </a:lnTo>
                <a:lnTo>
                  <a:pt x="8033" y="4806"/>
                </a:lnTo>
                <a:lnTo>
                  <a:pt x="8070" y="4843"/>
                </a:lnTo>
                <a:lnTo>
                  <a:pt x="8253" y="4843"/>
                </a:lnTo>
                <a:lnTo>
                  <a:pt x="8400" y="4806"/>
                </a:lnTo>
                <a:lnTo>
                  <a:pt x="8547" y="4733"/>
                </a:lnTo>
                <a:lnTo>
                  <a:pt x="8694" y="4659"/>
                </a:lnTo>
                <a:lnTo>
                  <a:pt x="8914" y="4403"/>
                </a:lnTo>
                <a:lnTo>
                  <a:pt x="9097" y="4146"/>
                </a:lnTo>
                <a:lnTo>
                  <a:pt x="9134" y="4073"/>
                </a:lnTo>
                <a:lnTo>
                  <a:pt x="9134" y="3963"/>
                </a:lnTo>
                <a:lnTo>
                  <a:pt x="9097" y="3889"/>
                </a:lnTo>
                <a:lnTo>
                  <a:pt x="9024" y="3852"/>
                </a:lnTo>
                <a:lnTo>
                  <a:pt x="8914" y="3816"/>
                </a:lnTo>
                <a:close/>
                <a:moveTo>
                  <a:pt x="147" y="2972"/>
                </a:moveTo>
                <a:lnTo>
                  <a:pt x="73" y="3009"/>
                </a:lnTo>
                <a:lnTo>
                  <a:pt x="37" y="3082"/>
                </a:lnTo>
                <a:lnTo>
                  <a:pt x="0" y="3229"/>
                </a:lnTo>
                <a:lnTo>
                  <a:pt x="37" y="3559"/>
                </a:lnTo>
                <a:lnTo>
                  <a:pt x="110" y="4073"/>
                </a:lnTo>
                <a:lnTo>
                  <a:pt x="220" y="4549"/>
                </a:lnTo>
                <a:lnTo>
                  <a:pt x="257" y="4623"/>
                </a:lnTo>
                <a:lnTo>
                  <a:pt x="330" y="4696"/>
                </a:lnTo>
                <a:lnTo>
                  <a:pt x="514" y="4696"/>
                </a:lnTo>
                <a:lnTo>
                  <a:pt x="1174" y="4219"/>
                </a:lnTo>
                <a:lnTo>
                  <a:pt x="1247" y="4843"/>
                </a:lnTo>
                <a:lnTo>
                  <a:pt x="1284" y="4990"/>
                </a:lnTo>
                <a:lnTo>
                  <a:pt x="1321" y="5173"/>
                </a:lnTo>
                <a:lnTo>
                  <a:pt x="1394" y="5320"/>
                </a:lnTo>
                <a:lnTo>
                  <a:pt x="1431" y="5356"/>
                </a:lnTo>
                <a:lnTo>
                  <a:pt x="1541" y="5393"/>
                </a:lnTo>
                <a:lnTo>
                  <a:pt x="1614" y="5393"/>
                </a:lnTo>
                <a:lnTo>
                  <a:pt x="1687" y="5356"/>
                </a:lnTo>
                <a:lnTo>
                  <a:pt x="1724" y="5320"/>
                </a:lnTo>
                <a:lnTo>
                  <a:pt x="1761" y="5246"/>
                </a:lnTo>
                <a:lnTo>
                  <a:pt x="1761" y="5173"/>
                </a:lnTo>
                <a:lnTo>
                  <a:pt x="1724" y="5063"/>
                </a:lnTo>
                <a:lnTo>
                  <a:pt x="1724" y="5026"/>
                </a:lnTo>
                <a:lnTo>
                  <a:pt x="1687" y="4953"/>
                </a:lnTo>
                <a:lnTo>
                  <a:pt x="1651" y="4549"/>
                </a:lnTo>
                <a:lnTo>
                  <a:pt x="1614" y="4183"/>
                </a:lnTo>
                <a:lnTo>
                  <a:pt x="1577" y="3816"/>
                </a:lnTo>
                <a:lnTo>
                  <a:pt x="1577" y="3706"/>
                </a:lnTo>
                <a:lnTo>
                  <a:pt x="1467" y="3632"/>
                </a:lnTo>
                <a:lnTo>
                  <a:pt x="1357" y="3632"/>
                </a:lnTo>
                <a:lnTo>
                  <a:pt x="1247" y="3669"/>
                </a:lnTo>
                <a:lnTo>
                  <a:pt x="880" y="3889"/>
                </a:lnTo>
                <a:lnTo>
                  <a:pt x="550" y="4146"/>
                </a:lnTo>
                <a:lnTo>
                  <a:pt x="330" y="3302"/>
                </a:lnTo>
                <a:lnTo>
                  <a:pt x="294" y="3082"/>
                </a:lnTo>
                <a:lnTo>
                  <a:pt x="220" y="2972"/>
                </a:lnTo>
                <a:close/>
                <a:moveTo>
                  <a:pt x="8400" y="2679"/>
                </a:moveTo>
                <a:lnTo>
                  <a:pt x="10124" y="5173"/>
                </a:lnTo>
                <a:lnTo>
                  <a:pt x="10161" y="5210"/>
                </a:lnTo>
                <a:lnTo>
                  <a:pt x="10124" y="5246"/>
                </a:lnTo>
                <a:lnTo>
                  <a:pt x="9684" y="5613"/>
                </a:lnTo>
                <a:lnTo>
                  <a:pt x="9207" y="6017"/>
                </a:lnTo>
                <a:lnTo>
                  <a:pt x="8804" y="6310"/>
                </a:lnTo>
                <a:lnTo>
                  <a:pt x="8584" y="6017"/>
                </a:lnTo>
                <a:lnTo>
                  <a:pt x="6970" y="3852"/>
                </a:lnTo>
                <a:lnTo>
                  <a:pt x="7703" y="3339"/>
                </a:lnTo>
                <a:lnTo>
                  <a:pt x="8033" y="3045"/>
                </a:lnTo>
                <a:lnTo>
                  <a:pt x="8364" y="2752"/>
                </a:lnTo>
                <a:lnTo>
                  <a:pt x="8400" y="2679"/>
                </a:lnTo>
                <a:close/>
                <a:moveTo>
                  <a:pt x="2494" y="7227"/>
                </a:moveTo>
                <a:lnTo>
                  <a:pt x="2421" y="7301"/>
                </a:lnTo>
                <a:lnTo>
                  <a:pt x="2421" y="7411"/>
                </a:lnTo>
                <a:lnTo>
                  <a:pt x="2678" y="7887"/>
                </a:lnTo>
                <a:lnTo>
                  <a:pt x="2494" y="8034"/>
                </a:lnTo>
                <a:lnTo>
                  <a:pt x="2458" y="8108"/>
                </a:lnTo>
                <a:lnTo>
                  <a:pt x="2421" y="8218"/>
                </a:lnTo>
                <a:lnTo>
                  <a:pt x="2421" y="8291"/>
                </a:lnTo>
                <a:lnTo>
                  <a:pt x="2494" y="8328"/>
                </a:lnTo>
                <a:lnTo>
                  <a:pt x="2605" y="8364"/>
                </a:lnTo>
                <a:lnTo>
                  <a:pt x="2678" y="8328"/>
                </a:lnTo>
                <a:lnTo>
                  <a:pt x="2861" y="8254"/>
                </a:lnTo>
                <a:lnTo>
                  <a:pt x="2935" y="8364"/>
                </a:lnTo>
                <a:lnTo>
                  <a:pt x="3155" y="8694"/>
                </a:lnTo>
                <a:lnTo>
                  <a:pt x="3301" y="8841"/>
                </a:lnTo>
                <a:lnTo>
                  <a:pt x="3375" y="8878"/>
                </a:lnTo>
                <a:lnTo>
                  <a:pt x="3485" y="8915"/>
                </a:lnTo>
                <a:lnTo>
                  <a:pt x="3558" y="8878"/>
                </a:lnTo>
                <a:lnTo>
                  <a:pt x="3595" y="8804"/>
                </a:lnTo>
                <a:lnTo>
                  <a:pt x="3632" y="8731"/>
                </a:lnTo>
                <a:lnTo>
                  <a:pt x="3595" y="8621"/>
                </a:lnTo>
                <a:lnTo>
                  <a:pt x="3558" y="8438"/>
                </a:lnTo>
                <a:lnTo>
                  <a:pt x="3301" y="8108"/>
                </a:lnTo>
                <a:lnTo>
                  <a:pt x="3228" y="7997"/>
                </a:lnTo>
                <a:lnTo>
                  <a:pt x="3558" y="7704"/>
                </a:lnTo>
                <a:lnTo>
                  <a:pt x="3595" y="7594"/>
                </a:lnTo>
                <a:lnTo>
                  <a:pt x="3595" y="7484"/>
                </a:lnTo>
                <a:lnTo>
                  <a:pt x="3558" y="7411"/>
                </a:lnTo>
                <a:lnTo>
                  <a:pt x="3485" y="7374"/>
                </a:lnTo>
                <a:lnTo>
                  <a:pt x="3412" y="7337"/>
                </a:lnTo>
                <a:lnTo>
                  <a:pt x="3338" y="7337"/>
                </a:lnTo>
                <a:lnTo>
                  <a:pt x="3228" y="7411"/>
                </a:lnTo>
                <a:lnTo>
                  <a:pt x="2971" y="7631"/>
                </a:lnTo>
                <a:lnTo>
                  <a:pt x="2641" y="7264"/>
                </a:lnTo>
                <a:lnTo>
                  <a:pt x="2568" y="7227"/>
                </a:lnTo>
                <a:close/>
                <a:moveTo>
                  <a:pt x="3191" y="6090"/>
                </a:moveTo>
                <a:lnTo>
                  <a:pt x="3595" y="6860"/>
                </a:lnTo>
                <a:lnTo>
                  <a:pt x="3998" y="7594"/>
                </a:lnTo>
                <a:lnTo>
                  <a:pt x="4439" y="8328"/>
                </a:lnTo>
                <a:lnTo>
                  <a:pt x="4915" y="9025"/>
                </a:lnTo>
                <a:lnTo>
                  <a:pt x="4769" y="9098"/>
                </a:lnTo>
                <a:lnTo>
                  <a:pt x="4622" y="9171"/>
                </a:lnTo>
                <a:lnTo>
                  <a:pt x="4365" y="9355"/>
                </a:lnTo>
                <a:lnTo>
                  <a:pt x="3778" y="9721"/>
                </a:lnTo>
                <a:lnTo>
                  <a:pt x="3522" y="9905"/>
                </a:lnTo>
                <a:lnTo>
                  <a:pt x="3412" y="10015"/>
                </a:lnTo>
                <a:lnTo>
                  <a:pt x="3265" y="10052"/>
                </a:lnTo>
                <a:lnTo>
                  <a:pt x="3228" y="10052"/>
                </a:lnTo>
                <a:lnTo>
                  <a:pt x="3191" y="10088"/>
                </a:lnTo>
                <a:lnTo>
                  <a:pt x="3191" y="10162"/>
                </a:lnTo>
                <a:lnTo>
                  <a:pt x="2421" y="9025"/>
                </a:lnTo>
                <a:lnTo>
                  <a:pt x="1761" y="7997"/>
                </a:lnTo>
                <a:lnTo>
                  <a:pt x="1064" y="7007"/>
                </a:lnTo>
                <a:lnTo>
                  <a:pt x="1394" y="6897"/>
                </a:lnTo>
                <a:lnTo>
                  <a:pt x="1724" y="6714"/>
                </a:lnTo>
                <a:lnTo>
                  <a:pt x="2348" y="6383"/>
                </a:lnTo>
                <a:lnTo>
                  <a:pt x="2494" y="6310"/>
                </a:lnTo>
                <a:lnTo>
                  <a:pt x="2641" y="6273"/>
                </a:lnTo>
                <a:lnTo>
                  <a:pt x="2935" y="6237"/>
                </a:lnTo>
                <a:lnTo>
                  <a:pt x="3081" y="6200"/>
                </a:lnTo>
                <a:lnTo>
                  <a:pt x="3191" y="6090"/>
                </a:lnTo>
                <a:close/>
                <a:moveTo>
                  <a:pt x="12729" y="11005"/>
                </a:moveTo>
                <a:lnTo>
                  <a:pt x="12655" y="11225"/>
                </a:lnTo>
                <a:lnTo>
                  <a:pt x="12582" y="11115"/>
                </a:lnTo>
                <a:lnTo>
                  <a:pt x="12729" y="11005"/>
                </a:lnTo>
                <a:close/>
                <a:moveTo>
                  <a:pt x="9647" y="12949"/>
                </a:moveTo>
                <a:lnTo>
                  <a:pt x="9721" y="13096"/>
                </a:lnTo>
                <a:lnTo>
                  <a:pt x="9831" y="13280"/>
                </a:lnTo>
                <a:lnTo>
                  <a:pt x="9941" y="13463"/>
                </a:lnTo>
                <a:lnTo>
                  <a:pt x="10088" y="13573"/>
                </a:lnTo>
                <a:lnTo>
                  <a:pt x="10051" y="13573"/>
                </a:lnTo>
                <a:lnTo>
                  <a:pt x="9647" y="13756"/>
                </a:lnTo>
                <a:lnTo>
                  <a:pt x="9647" y="13646"/>
                </a:lnTo>
                <a:lnTo>
                  <a:pt x="9574" y="13536"/>
                </a:lnTo>
                <a:lnTo>
                  <a:pt x="9427" y="13426"/>
                </a:lnTo>
                <a:lnTo>
                  <a:pt x="9354" y="13280"/>
                </a:lnTo>
                <a:lnTo>
                  <a:pt x="9281" y="13133"/>
                </a:lnTo>
                <a:lnTo>
                  <a:pt x="9244" y="12986"/>
                </a:lnTo>
                <a:lnTo>
                  <a:pt x="9647" y="12949"/>
                </a:lnTo>
                <a:close/>
                <a:moveTo>
                  <a:pt x="6640" y="12839"/>
                </a:moveTo>
                <a:lnTo>
                  <a:pt x="6493" y="13426"/>
                </a:lnTo>
                <a:lnTo>
                  <a:pt x="6419" y="14013"/>
                </a:lnTo>
                <a:lnTo>
                  <a:pt x="6419" y="14160"/>
                </a:lnTo>
                <a:lnTo>
                  <a:pt x="6163" y="13940"/>
                </a:lnTo>
                <a:lnTo>
                  <a:pt x="6126" y="13940"/>
                </a:lnTo>
                <a:lnTo>
                  <a:pt x="6126" y="13903"/>
                </a:lnTo>
                <a:lnTo>
                  <a:pt x="6126" y="13646"/>
                </a:lnTo>
                <a:lnTo>
                  <a:pt x="6163" y="13353"/>
                </a:lnTo>
                <a:lnTo>
                  <a:pt x="6236" y="13096"/>
                </a:lnTo>
                <a:lnTo>
                  <a:pt x="6346" y="12876"/>
                </a:lnTo>
                <a:lnTo>
                  <a:pt x="6640" y="12839"/>
                </a:lnTo>
                <a:close/>
                <a:moveTo>
                  <a:pt x="7336" y="13170"/>
                </a:moveTo>
                <a:lnTo>
                  <a:pt x="7263" y="13206"/>
                </a:lnTo>
                <a:lnTo>
                  <a:pt x="7226" y="13243"/>
                </a:lnTo>
                <a:lnTo>
                  <a:pt x="7080" y="13720"/>
                </a:lnTo>
                <a:lnTo>
                  <a:pt x="7006" y="13977"/>
                </a:lnTo>
                <a:lnTo>
                  <a:pt x="7006" y="14233"/>
                </a:lnTo>
                <a:lnTo>
                  <a:pt x="7006" y="14307"/>
                </a:lnTo>
                <a:lnTo>
                  <a:pt x="7043" y="14380"/>
                </a:lnTo>
                <a:lnTo>
                  <a:pt x="7116" y="14453"/>
                </a:lnTo>
                <a:lnTo>
                  <a:pt x="7190" y="14490"/>
                </a:lnTo>
                <a:lnTo>
                  <a:pt x="7263" y="14527"/>
                </a:lnTo>
                <a:lnTo>
                  <a:pt x="7336" y="14527"/>
                </a:lnTo>
                <a:lnTo>
                  <a:pt x="7410" y="14453"/>
                </a:lnTo>
                <a:lnTo>
                  <a:pt x="7483" y="14380"/>
                </a:lnTo>
                <a:lnTo>
                  <a:pt x="7483" y="14270"/>
                </a:lnTo>
                <a:lnTo>
                  <a:pt x="7446" y="14160"/>
                </a:lnTo>
                <a:lnTo>
                  <a:pt x="7373" y="14123"/>
                </a:lnTo>
                <a:lnTo>
                  <a:pt x="7373" y="13830"/>
                </a:lnTo>
                <a:lnTo>
                  <a:pt x="7410" y="13280"/>
                </a:lnTo>
                <a:lnTo>
                  <a:pt x="7373" y="13206"/>
                </a:lnTo>
                <a:lnTo>
                  <a:pt x="7336" y="13170"/>
                </a:lnTo>
                <a:close/>
                <a:moveTo>
                  <a:pt x="10418" y="5613"/>
                </a:moveTo>
                <a:lnTo>
                  <a:pt x="11188" y="6714"/>
                </a:lnTo>
                <a:lnTo>
                  <a:pt x="11555" y="7264"/>
                </a:lnTo>
                <a:lnTo>
                  <a:pt x="11922" y="7814"/>
                </a:lnTo>
                <a:lnTo>
                  <a:pt x="12252" y="8474"/>
                </a:lnTo>
                <a:lnTo>
                  <a:pt x="12399" y="8841"/>
                </a:lnTo>
                <a:lnTo>
                  <a:pt x="12545" y="9208"/>
                </a:lnTo>
                <a:lnTo>
                  <a:pt x="12619" y="9575"/>
                </a:lnTo>
                <a:lnTo>
                  <a:pt x="12692" y="9942"/>
                </a:lnTo>
                <a:lnTo>
                  <a:pt x="12729" y="10308"/>
                </a:lnTo>
                <a:lnTo>
                  <a:pt x="12729" y="10675"/>
                </a:lnTo>
                <a:lnTo>
                  <a:pt x="12325" y="10932"/>
                </a:lnTo>
                <a:lnTo>
                  <a:pt x="12288" y="10969"/>
                </a:lnTo>
                <a:lnTo>
                  <a:pt x="12252" y="11042"/>
                </a:lnTo>
                <a:lnTo>
                  <a:pt x="12288" y="11079"/>
                </a:lnTo>
                <a:lnTo>
                  <a:pt x="12325" y="11152"/>
                </a:lnTo>
                <a:lnTo>
                  <a:pt x="12435" y="11372"/>
                </a:lnTo>
                <a:lnTo>
                  <a:pt x="12509" y="11446"/>
                </a:lnTo>
                <a:lnTo>
                  <a:pt x="12582" y="11519"/>
                </a:lnTo>
                <a:lnTo>
                  <a:pt x="12472" y="11776"/>
                </a:lnTo>
                <a:lnTo>
                  <a:pt x="12325" y="12032"/>
                </a:lnTo>
                <a:lnTo>
                  <a:pt x="11848" y="11666"/>
                </a:lnTo>
                <a:lnTo>
                  <a:pt x="11775" y="11629"/>
                </a:lnTo>
                <a:lnTo>
                  <a:pt x="11702" y="11666"/>
                </a:lnTo>
                <a:lnTo>
                  <a:pt x="11665" y="11739"/>
                </a:lnTo>
                <a:lnTo>
                  <a:pt x="11702" y="11812"/>
                </a:lnTo>
                <a:lnTo>
                  <a:pt x="12142" y="12326"/>
                </a:lnTo>
                <a:lnTo>
                  <a:pt x="11848" y="12619"/>
                </a:lnTo>
                <a:lnTo>
                  <a:pt x="11812" y="12546"/>
                </a:lnTo>
                <a:lnTo>
                  <a:pt x="11665" y="12399"/>
                </a:lnTo>
                <a:lnTo>
                  <a:pt x="11518" y="12253"/>
                </a:lnTo>
                <a:lnTo>
                  <a:pt x="11371" y="12069"/>
                </a:lnTo>
                <a:lnTo>
                  <a:pt x="11298" y="11886"/>
                </a:lnTo>
                <a:lnTo>
                  <a:pt x="11225" y="11849"/>
                </a:lnTo>
                <a:lnTo>
                  <a:pt x="11188" y="11812"/>
                </a:lnTo>
                <a:lnTo>
                  <a:pt x="11115" y="11849"/>
                </a:lnTo>
                <a:lnTo>
                  <a:pt x="11078" y="11922"/>
                </a:lnTo>
                <a:lnTo>
                  <a:pt x="11078" y="12106"/>
                </a:lnTo>
                <a:lnTo>
                  <a:pt x="11115" y="12253"/>
                </a:lnTo>
                <a:lnTo>
                  <a:pt x="11188" y="12436"/>
                </a:lnTo>
                <a:lnTo>
                  <a:pt x="11261" y="12583"/>
                </a:lnTo>
                <a:lnTo>
                  <a:pt x="11371" y="12729"/>
                </a:lnTo>
                <a:lnTo>
                  <a:pt x="11518" y="12876"/>
                </a:lnTo>
                <a:lnTo>
                  <a:pt x="11115" y="13096"/>
                </a:lnTo>
                <a:lnTo>
                  <a:pt x="11151" y="12986"/>
                </a:lnTo>
                <a:lnTo>
                  <a:pt x="11151" y="12839"/>
                </a:lnTo>
                <a:lnTo>
                  <a:pt x="11078" y="12766"/>
                </a:lnTo>
                <a:lnTo>
                  <a:pt x="10968" y="12656"/>
                </a:lnTo>
                <a:lnTo>
                  <a:pt x="10931" y="12656"/>
                </a:lnTo>
                <a:lnTo>
                  <a:pt x="10858" y="12693"/>
                </a:lnTo>
                <a:lnTo>
                  <a:pt x="10858" y="12766"/>
                </a:lnTo>
                <a:lnTo>
                  <a:pt x="10821" y="12729"/>
                </a:lnTo>
                <a:lnTo>
                  <a:pt x="10491" y="12436"/>
                </a:lnTo>
                <a:lnTo>
                  <a:pt x="10418" y="12363"/>
                </a:lnTo>
                <a:lnTo>
                  <a:pt x="10344" y="12399"/>
                </a:lnTo>
                <a:lnTo>
                  <a:pt x="10308" y="12473"/>
                </a:lnTo>
                <a:lnTo>
                  <a:pt x="10308" y="12546"/>
                </a:lnTo>
                <a:lnTo>
                  <a:pt x="10491" y="12839"/>
                </a:lnTo>
                <a:lnTo>
                  <a:pt x="10711" y="13206"/>
                </a:lnTo>
                <a:lnTo>
                  <a:pt x="10785" y="13280"/>
                </a:lnTo>
                <a:lnTo>
                  <a:pt x="10381" y="13426"/>
                </a:lnTo>
                <a:lnTo>
                  <a:pt x="10381" y="13353"/>
                </a:lnTo>
                <a:lnTo>
                  <a:pt x="10344" y="13280"/>
                </a:lnTo>
                <a:lnTo>
                  <a:pt x="10234" y="13133"/>
                </a:lnTo>
                <a:lnTo>
                  <a:pt x="10051" y="12913"/>
                </a:lnTo>
                <a:lnTo>
                  <a:pt x="9904" y="12693"/>
                </a:lnTo>
                <a:lnTo>
                  <a:pt x="9831" y="12619"/>
                </a:lnTo>
                <a:lnTo>
                  <a:pt x="9721" y="12619"/>
                </a:lnTo>
                <a:lnTo>
                  <a:pt x="9391" y="12693"/>
                </a:lnTo>
                <a:lnTo>
                  <a:pt x="9097" y="12729"/>
                </a:lnTo>
                <a:lnTo>
                  <a:pt x="9024" y="12766"/>
                </a:lnTo>
                <a:lnTo>
                  <a:pt x="8987" y="12839"/>
                </a:lnTo>
                <a:lnTo>
                  <a:pt x="8987" y="12913"/>
                </a:lnTo>
                <a:lnTo>
                  <a:pt x="9024" y="12986"/>
                </a:lnTo>
                <a:lnTo>
                  <a:pt x="9024" y="13243"/>
                </a:lnTo>
                <a:lnTo>
                  <a:pt x="9097" y="13500"/>
                </a:lnTo>
                <a:lnTo>
                  <a:pt x="9134" y="13646"/>
                </a:lnTo>
                <a:lnTo>
                  <a:pt x="9207" y="13756"/>
                </a:lnTo>
                <a:lnTo>
                  <a:pt x="9317" y="13830"/>
                </a:lnTo>
                <a:lnTo>
                  <a:pt x="9427" y="13867"/>
                </a:lnTo>
                <a:lnTo>
                  <a:pt x="8987" y="14050"/>
                </a:lnTo>
                <a:lnTo>
                  <a:pt x="8950" y="13977"/>
                </a:lnTo>
                <a:lnTo>
                  <a:pt x="8804" y="13903"/>
                </a:lnTo>
                <a:lnTo>
                  <a:pt x="8767" y="13903"/>
                </a:lnTo>
                <a:lnTo>
                  <a:pt x="8620" y="13536"/>
                </a:lnTo>
                <a:lnTo>
                  <a:pt x="8510" y="13390"/>
                </a:lnTo>
                <a:lnTo>
                  <a:pt x="8364" y="13206"/>
                </a:lnTo>
                <a:lnTo>
                  <a:pt x="8327" y="13206"/>
                </a:lnTo>
                <a:lnTo>
                  <a:pt x="8327" y="13243"/>
                </a:lnTo>
                <a:lnTo>
                  <a:pt x="8327" y="13500"/>
                </a:lnTo>
                <a:lnTo>
                  <a:pt x="8364" y="13756"/>
                </a:lnTo>
                <a:lnTo>
                  <a:pt x="8510" y="14270"/>
                </a:lnTo>
                <a:lnTo>
                  <a:pt x="8070" y="14453"/>
                </a:lnTo>
                <a:lnTo>
                  <a:pt x="8033" y="14160"/>
                </a:lnTo>
                <a:lnTo>
                  <a:pt x="7960" y="13903"/>
                </a:lnTo>
                <a:lnTo>
                  <a:pt x="7923" y="13536"/>
                </a:lnTo>
                <a:lnTo>
                  <a:pt x="7923" y="13206"/>
                </a:lnTo>
                <a:lnTo>
                  <a:pt x="7887" y="13133"/>
                </a:lnTo>
                <a:lnTo>
                  <a:pt x="7813" y="13096"/>
                </a:lnTo>
                <a:lnTo>
                  <a:pt x="7777" y="13096"/>
                </a:lnTo>
                <a:lnTo>
                  <a:pt x="7703" y="13170"/>
                </a:lnTo>
                <a:lnTo>
                  <a:pt x="7667" y="13536"/>
                </a:lnTo>
                <a:lnTo>
                  <a:pt x="7630" y="13903"/>
                </a:lnTo>
                <a:lnTo>
                  <a:pt x="7667" y="14233"/>
                </a:lnTo>
                <a:lnTo>
                  <a:pt x="7667" y="14380"/>
                </a:lnTo>
                <a:lnTo>
                  <a:pt x="7740" y="14527"/>
                </a:lnTo>
                <a:lnTo>
                  <a:pt x="7483" y="14563"/>
                </a:lnTo>
                <a:lnTo>
                  <a:pt x="7190" y="14527"/>
                </a:lnTo>
                <a:lnTo>
                  <a:pt x="7006" y="14453"/>
                </a:lnTo>
                <a:lnTo>
                  <a:pt x="6786" y="14380"/>
                </a:lnTo>
                <a:lnTo>
                  <a:pt x="6823" y="14160"/>
                </a:lnTo>
                <a:lnTo>
                  <a:pt x="6860" y="13646"/>
                </a:lnTo>
                <a:lnTo>
                  <a:pt x="6860" y="13206"/>
                </a:lnTo>
                <a:lnTo>
                  <a:pt x="6860" y="12766"/>
                </a:lnTo>
                <a:lnTo>
                  <a:pt x="6823" y="12693"/>
                </a:lnTo>
                <a:lnTo>
                  <a:pt x="6713" y="12656"/>
                </a:lnTo>
                <a:lnTo>
                  <a:pt x="6346" y="12693"/>
                </a:lnTo>
                <a:lnTo>
                  <a:pt x="6309" y="12656"/>
                </a:lnTo>
                <a:lnTo>
                  <a:pt x="6236" y="12693"/>
                </a:lnTo>
                <a:lnTo>
                  <a:pt x="6089" y="12913"/>
                </a:lnTo>
                <a:lnTo>
                  <a:pt x="5943" y="13133"/>
                </a:lnTo>
                <a:lnTo>
                  <a:pt x="5869" y="13390"/>
                </a:lnTo>
                <a:lnTo>
                  <a:pt x="5796" y="13610"/>
                </a:lnTo>
                <a:lnTo>
                  <a:pt x="5392" y="13206"/>
                </a:lnTo>
                <a:lnTo>
                  <a:pt x="5686" y="12839"/>
                </a:lnTo>
                <a:lnTo>
                  <a:pt x="5943" y="12473"/>
                </a:lnTo>
                <a:lnTo>
                  <a:pt x="5943" y="12363"/>
                </a:lnTo>
                <a:lnTo>
                  <a:pt x="5943" y="12289"/>
                </a:lnTo>
                <a:lnTo>
                  <a:pt x="5869" y="12216"/>
                </a:lnTo>
                <a:lnTo>
                  <a:pt x="5686" y="12216"/>
                </a:lnTo>
                <a:lnTo>
                  <a:pt x="5612" y="12289"/>
                </a:lnTo>
                <a:lnTo>
                  <a:pt x="5209" y="12949"/>
                </a:lnTo>
                <a:lnTo>
                  <a:pt x="4952" y="12619"/>
                </a:lnTo>
                <a:lnTo>
                  <a:pt x="5136" y="12473"/>
                </a:lnTo>
                <a:lnTo>
                  <a:pt x="5319" y="12289"/>
                </a:lnTo>
                <a:lnTo>
                  <a:pt x="5466" y="12069"/>
                </a:lnTo>
                <a:lnTo>
                  <a:pt x="5576" y="11849"/>
                </a:lnTo>
                <a:lnTo>
                  <a:pt x="5576" y="11776"/>
                </a:lnTo>
                <a:lnTo>
                  <a:pt x="5576" y="11739"/>
                </a:lnTo>
                <a:lnTo>
                  <a:pt x="5539" y="11666"/>
                </a:lnTo>
                <a:lnTo>
                  <a:pt x="5502" y="11629"/>
                </a:lnTo>
                <a:lnTo>
                  <a:pt x="5319" y="11629"/>
                </a:lnTo>
                <a:lnTo>
                  <a:pt x="5282" y="11702"/>
                </a:lnTo>
                <a:lnTo>
                  <a:pt x="4805" y="12399"/>
                </a:lnTo>
                <a:lnTo>
                  <a:pt x="4439" y="11922"/>
                </a:lnTo>
                <a:lnTo>
                  <a:pt x="4549" y="11812"/>
                </a:lnTo>
                <a:lnTo>
                  <a:pt x="4879" y="11409"/>
                </a:lnTo>
                <a:lnTo>
                  <a:pt x="5209" y="10969"/>
                </a:lnTo>
                <a:lnTo>
                  <a:pt x="5209" y="10895"/>
                </a:lnTo>
                <a:lnTo>
                  <a:pt x="5246" y="10859"/>
                </a:lnTo>
                <a:lnTo>
                  <a:pt x="5282" y="10785"/>
                </a:lnTo>
                <a:lnTo>
                  <a:pt x="5282" y="10712"/>
                </a:lnTo>
                <a:lnTo>
                  <a:pt x="5209" y="10639"/>
                </a:lnTo>
                <a:lnTo>
                  <a:pt x="5099" y="10602"/>
                </a:lnTo>
                <a:lnTo>
                  <a:pt x="5026" y="10602"/>
                </a:lnTo>
                <a:lnTo>
                  <a:pt x="4952" y="10639"/>
                </a:lnTo>
                <a:lnTo>
                  <a:pt x="4549" y="11225"/>
                </a:lnTo>
                <a:lnTo>
                  <a:pt x="4329" y="11556"/>
                </a:lnTo>
                <a:lnTo>
                  <a:pt x="4292" y="11482"/>
                </a:lnTo>
                <a:lnTo>
                  <a:pt x="4145" y="11482"/>
                </a:lnTo>
                <a:lnTo>
                  <a:pt x="3888" y="11152"/>
                </a:lnTo>
                <a:lnTo>
                  <a:pt x="4329" y="10822"/>
                </a:lnTo>
                <a:lnTo>
                  <a:pt x="4549" y="10675"/>
                </a:lnTo>
                <a:lnTo>
                  <a:pt x="4732" y="10455"/>
                </a:lnTo>
                <a:lnTo>
                  <a:pt x="4769" y="10418"/>
                </a:lnTo>
                <a:lnTo>
                  <a:pt x="4805" y="10345"/>
                </a:lnTo>
                <a:lnTo>
                  <a:pt x="4732" y="10235"/>
                </a:lnTo>
                <a:lnTo>
                  <a:pt x="4659" y="10162"/>
                </a:lnTo>
                <a:lnTo>
                  <a:pt x="4585" y="10162"/>
                </a:lnTo>
                <a:lnTo>
                  <a:pt x="4512" y="10198"/>
                </a:lnTo>
                <a:lnTo>
                  <a:pt x="4292" y="10345"/>
                </a:lnTo>
                <a:lnTo>
                  <a:pt x="4072" y="10528"/>
                </a:lnTo>
                <a:lnTo>
                  <a:pt x="3705" y="10895"/>
                </a:lnTo>
                <a:lnTo>
                  <a:pt x="3256" y="10239"/>
                </a:lnTo>
                <a:lnTo>
                  <a:pt x="3256" y="10239"/>
                </a:lnTo>
                <a:lnTo>
                  <a:pt x="3485" y="10272"/>
                </a:lnTo>
                <a:lnTo>
                  <a:pt x="3742" y="10235"/>
                </a:lnTo>
                <a:lnTo>
                  <a:pt x="3888" y="10162"/>
                </a:lnTo>
                <a:lnTo>
                  <a:pt x="4072" y="10052"/>
                </a:lnTo>
                <a:lnTo>
                  <a:pt x="4365" y="9868"/>
                </a:lnTo>
                <a:lnTo>
                  <a:pt x="4769" y="9648"/>
                </a:lnTo>
                <a:lnTo>
                  <a:pt x="4989" y="9538"/>
                </a:lnTo>
                <a:lnTo>
                  <a:pt x="5172" y="9391"/>
                </a:lnTo>
                <a:lnTo>
                  <a:pt x="6053" y="10675"/>
                </a:lnTo>
                <a:lnTo>
                  <a:pt x="6383" y="11115"/>
                </a:lnTo>
                <a:lnTo>
                  <a:pt x="6713" y="11556"/>
                </a:lnTo>
                <a:lnTo>
                  <a:pt x="6896" y="11739"/>
                </a:lnTo>
                <a:lnTo>
                  <a:pt x="7116" y="11922"/>
                </a:lnTo>
                <a:lnTo>
                  <a:pt x="7336" y="12069"/>
                </a:lnTo>
                <a:lnTo>
                  <a:pt x="7593" y="12179"/>
                </a:lnTo>
                <a:lnTo>
                  <a:pt x="7813" y="12253"/>
                </a:lnTo>
                <a:lnTo>
                  <a:pt x="8070" y="12289"/>
                </a:lnTo>
                <a:lnTo>
                  <a:pt x="8547" y="12289"/>
                </a:lnTo>
                <a:lnTo>
                  <a:pt x="8767" y="12253"/>
                </a:lnTo>
                <a:lnTo>
                  <a:pt x="8987" y="12179"/>
                </a:lnTo>
                <a:lnTo>
                  <a:pt x="9207" y="12106"/>
                </a:lnTo>
                <a:lnTo>
                  <a:pt x="9427" y="11996"/>
                </a:lnTo>
                <a:lnTo>
                  <a:pt x="9684" y="11849"/>
                </a:lnTo>
                <a:lnTo>
                  <a:pt x="9867" y="11666"/>
                </a:lnTo>
                <a:lnTo>
                  <a:pt x="10051" y="11482"/>
                </a:lnTo>
                <a:lnTo>
                  <a:pt x="10198" y="11262"/>
                </a:lnTo>
                <a:lnTo>
                  <a:pt x="10308" y="11042"/>
                </a:lnTo>
                <a:lnTo>
                  <a:pt x="10418" y="10822"/>
                </a:lnTo>
                <a:lnTo>
                  <a:pt x="10491" y="10565"/>
                </a:lnTo>
                <a:lnTo>
                  <a:pt x="10528" y="10345"/>
                </a:lnTo>
                <a:lnTo>
                  <a:pt x="10564" y="9832"/>
                </a:lnTo>
                <a:lnTo>
                  <a:pt x="10528" y="9318"/>
                </a:lnTo>
                <a:lnTo>
                  <a:pt x="10418" y="8804"/>
                </a:lnTo>
                <a:lnTo>
                  <a:pt x="10234" y="8328"/>
                </a:lnTo>
                <a:lnTo>
                  <a:pt x="9978" y="7887"/>
                </a:lnTo>
                <a:lnTo>
                  <a:pt x="9684" y="7484"/>
                </a:lnTo>
                <a:lnTo>
                  <a:pt x="9097" y="6640"/>
                </a:lnTo>
                <a:lnTo>
                  <a:pt x="9354" y="6494"/>
                </a:lnTo>
                <a:lnTo>
                  <a:pt x="9574" y="6347"/>
                </a:lnTo>
                <a:lnTo>
                  <a:pt x="10014" y="5980"/>
                </a:lnTo>
                <a:lnTo>
                  <a:pt x="10418" y="5613"/>
                </a:lnTo>
                <a:close/>
                <a:moveTo>
                  <a:pt x="8400" y="2055"/>
                </a:moveTo>
                <a:lnTo>
                  <a:pt x="8290" y="2092"/>
                </a:lnTo>
                <a:lnTo>
                  <a:pt x="8217" y="2165"/>
                </a:lnTo>
                <a:lnTo>
                  <a:pt x="8180" y="2202"/>
                </a:lnTo>
                <a:lnTo>
                  <a:pt x="8180" y="2312"/>
                </a:lnTo>
                <a:lnTo>
                  <a:pt x="8180" y="2385"/>
                </a:lnTo>
                <a:lnTo>
                  <a:pt x="8107" y="2422"/>
                </a:lnTo>
                <a:lnTo>
                  <a:pt x="8033" y="2459"/>
                </a:lnTo>
                <a:lnTo>
                  <a:pt x="7300" y="3045"/>
                </a:lnTo>
                <a:lnTo>
                  <a:pt x="6896" y="3339"/>
                </a:lnTo>
                <a:lnTo>
                  <a:pt x="6529" y="3596"/>
                </a:lnTo>
                <a:lnTo>
                  <a:pt x="6456" y="3669"/>
                </a:lnTo>
                <a:lnTo>
                  <a:pt x="6419" y="3742"/>
                </a:lnTo>
                <a:lnTo>
                  <a:pt x="6419" y="3852"/>
                </a:lnTo>
                <a:lnTo>
                  <a:pt x="6419" y="3926"/>
                </a:lnTo>
                <a:lnTo>
                  <a:pt x="8547" y="6677"/>
                </a:lnTo>
                <a:lnTo>
                  <a:pt x="8547" y="6750"/>
                </a:lnTo>
                <a:lnTo>
                  <a:pt x="8620" y="6787"/>
                </a:lnTo>
                <a:lnTo>
                  <a:pt x="9391" y="7851"/>
                </a:lnTo>
                <a:lnTo>
                  <a:pt x="9684" y="8291"/>
                </a:lnTo>
                <a:lnTo>
                  <a:pt x="9904" y="8768"/>
                </a:lnTo>
                <a:lnTo>
                  <a:pt x="10014" y="9025"/>
                </a:lnTo>
                <a:lnTo>
                  <a:pt x="10088" y="9281"/>
                </a:lnTo>
                <a:lnTo>
                  <a:pt x="10124" y="9538"/>
                </a:lnTo>
                <a:lnTo>
                  <a:pt x="10124" y="9832"/>
                </a:lnTo>
                <a:lnTo>
                  <a:pt x="10124" y="10088"/>
                </a:lnTo>
                <a:lnTo>
                  <a:pt x="10088" y="10308"/>
                </a:lnTo>
                <a:lnTo>
                  <a:pt x="10014" y="10565"/>
                </a:lnTo>
                <a:lnTo>
                  <a:pt x="9904" y="10785"/>
                </a:lnTo>
                <a:lnTo>
                  <a:pt x="9794" y="11005"/>
                </a:lnTo>
                <a:lnTo>
                  <a:pt x="9647" y="11189"/>
                </a:lnTo>
                <a:lnTo>
                  <a:pt x="9464" y="11372"/>
                </a:lnTo>
                <a:lnTo>
                  <a:pt x="9281" y="11556"/>
                </a:lnTo>
                <a:lnTo>
                  <a:pt x="9097" y="11666"/>
                </a:lnTo>
                <a:lnTo>
                  <a:pt x="8877" y="11739"/>
                </a:lnTo>
                <a:lnTo>
                  <a:pt x="8657" y="11776"/>
                </a:lnTo>
                <a:lnTo>
                  <a:pt x="8437" y="11812"/>
                </a:lnTo>
                <a:lnTo>
                  <a:pt x="7997" y="11812"/>
                </a:lnTo>
                <a:lnTo>
                  <a:pt x="7813" y="11739"/>
                </a:lnTo>
                <a:lnTo>
                  <a:pt x="7593" y="11666"/>
                </a:lnTo>
                <a:lnTo>
                  <a:pt x="7373" y="11519"/>
                </a:lnTo>
                <a:lnTo>
                  <a:pt x="7153" y="11372"/>
                </a:lnTo>
                <a:lnTo>
                  <a:pt x="6970" y="11152"/>
                </a:lnTo>
                <a:lnTo>
                  <a:pt x="6823" y="10932"/>
                </a:lnTo>
                <a:lnTo>
                  <a:pt x="6053" y="9905"/>
                </a:lnTo>
                <a:lnTo>
                  <a:pt x="5356" y="8878"/>
                </a:lnTo>
                <a:lnTo>
                  <a:pt x="4659" y="7814"/>
                </a:lnTo>
                <a:lnTo>
                  <a:pt x="4035" y="6714"/>
                </a:lnTo>
                <a:lnTo>
                  <a:pt x="3742" y="6163"/>
                </a:lnTo>
                <a:lnTo>
                  <a:pt x="3485" y="5613"/>
                </a:lnTo>
                <a:lnTo>
                  <a:pt x="3412" y="5540"/>
                </a:lnTo>
                <a:lnTo>
                  <a:pt x="3301" y="5503"/>
                </a:lnTo>
                <a:lnTo>
                  <a:pt x="3191" y="5503"/>
                </a:lnTo>
                <a:lnTo>
                  <a:pt x="3118" y="5576"/>
                </a:lnTo>
                <a:lnTo>
                  <a:pt x="3008" y="5687"/>
                </a:lnTo>
                <a:lnTo>
                  <a:pt x="2861" y="5760"/>
                </a:lnTo>
                <a:lnTo>
                  <a:pt x="2715" y="5833"/>
                </a:lnTo>
                <a:lnTo>
                  <a:pt x="2568" y="5833"/>
                </a:lnTo>
                <a:lnTo>
                  <a:pt x="2421" y="5870"/>
                </a:lnTo>
                <a:lnTo>
                  <a:pt x="2274" y="5907"/>
                </a:lnTo>
                <a:lnTo>
                  <a:pt x="2018" y="6053"/>
                </a:lnTo>
                <a:lnTo>
                  <a:pt x="1431" y="6420"/>
                </a:lnTo>
                <a:lnTo>
                  <a:pt x="1137" y="6604"/>
                </a:lnTo>
                <a:lnTo>
                  <a:pt x="880" y="6824"/>
                </a:lnTo>
                <a:lnTo>
                  <a:pt x="770" y="6824"/>
                </a:lnTo>
                <a:lnTo>
                  <a:pt x="697" y="6897"/>
                </a:lnTo>
                <a:lnTo>
                  <a:pt x="660" y="6970"/>
                </a:lnTo>
                <a:lnTo>
                  <a:pt x="697" y="7080"/>
                </a:lnTo>
                <a:lnTo>
                  <a:pt x="1101" y="7814"/>
                </a:lnTo>
                <a:lnTo>
                  <a:pt x="1541" y="8548"/>
                </a:lnTo>
                <a:lnTo>
                  <a:pt x="2458" y="9942"/>
                </a:lnTo>
                <a:lnTo>
                  <a:pt x="3412" y="11335"/>
                </a:lnTo>
                <a:lnTo>
                  <a:pt x="4402" y="12693"/>
                </a:lnTo>
                <a:lnTo>
                  <a:pt x="4989" y="13426"/>
                </a:lnTo>
                <a:lnTo>
                  <a:pt x="4952" y="13426"/>
                </a:lnTo>
                <a:lnTo>
                  <a:pt x="4952" y="13500"/>
                </a:lnTo>
                <a:lnTo>
                  <a:pt x="4989" y="13536"/>
                </a:lnTo>
                <a:lnTo>
                  <a:pt x="5026" y="13573"/>
                </a:lnTo>
                <a:lnTo>
                  <a:pt x="5099" y="13536"/>
                </a:lnTo>
                <a:lnTo>
                  <a:pt x="5429" y="13940"/>
                </a:lnTo>
                <a:lnTo>
                  <a:pt x="5796" y="14307"/>
                </a:lnTo>
                <a:lnTo>
                  <a:pt x="5833" y="14343"/>
                </a:lnTo>
                <a:lnTo>
                  <a:pt x="5906" y="14380"/>
                </a:lnTo>
                <a:lnTo>
                  <a:pt x="6126" y="14563"/>
                </a:lnTo>
                <a:lnTo>
                  <a:pt x="6383" y="14710"/>
                </a:lnTo>
                <a:lnTo>
                  <a:pt x="6640" y="14857"/>
                </a:lnTo>
                <a:lnTo>
                  <a:pt x="6933" y="14967"/>
                </a:lnTo>
                <a:lnTo>
                  <a:pt x="7226" y="15040"/>
                </a:lnTo>
                <a:lnTo>
                  <a:pt x="7850" y="15040"/>
                </a:lnTo>
                <a:lnTo>
                  <a:pt x="8180" y="14967"/>
                </a:lnTo>
                <a:lnTo>
                  <a:pt x="8510" y="14820"/>
                </a:lnTo>
                <a:lnTo>
                  <a:pt x="8877" y="14673"/>
                </a:lnTo>
                <a:lnTo>
                  <a:pt x="9574" y="14343"/>
                </a:lnTo>
                <a:lnTo>
                  <a:pt x="11115" y="13683"/>
                </a:lnTo>
                <a:lnTo>
                  <a:pt x="11592" y="13426"/>
                </a:lnTo>
                <a:lnTo>
                  <a:pt x="11995" y="13170"/>
                </a:lnTo>
                <a:lnTo>
                  <a:pt x="12399" y="12839"/>
                </a:lnTo>
                <a:lnTo>
                  <a:pt x="12729" y="12436"/>
                </a:lnTo>
                <a:lnTo>
                  <a:pt x="12912" y="12142"/>
                </a:lnTo>
                <a:lnTo>
                  <a:pt x="13059" y="11849"/>
                </a:lnTo>
                <a:lnTo>
                  <a:pt x="13169" y="11519"/>
                </a:lnTo>
                <a:lnTo>
                  <a:pt x="13242" y="11189"/>
                </a:lnTo>
                <a:lnTo>
                  <a:pt x="13279" y="10859"/>
                </a:lnTo>
                <a:lnTo>
                  <a:pt x="13316" y="10528"/>
                </a:lnTo>
                <a:lnTo>
                  <a:pt x="13279" y="10198"/>
                </a:lnTo>
                <a:lnTo>
                  <a:pt x="13242" y="9868"/>
                </a:lnTo>
                <a:lnTo>
                  <a:pt x="13169" y="9538"/>
                </a:lnTo>
                <a:lnTo>
                  <a:pt x="13095" y="9208"/>
                </a:lnTo>
                <a:lnTo>
                  <a:pt x="12875" y="8584"/>
                </a:lnTo>
                <a:lnTo>
                  <a:pt x="12582" y="7961"/>
                </a:lnTo>
                <a:lnTo>
                  <a:pt x="12252" y="7374"/>
                </a:lnTo>
                <a:lnTo>
                  <a:pt x="11885" y="6824"/>
                </a:lnTo>
                <a:lnTo>
                  <a:pt x="10271" y="4476"/>
                </a:lnTo>
                <a:lnTo>
                  <a:pt x="8657" y="2165"/>
                </a:lnTo>
                <a:lnTo>
                  <a:pt x="8584" y="2092"/>
                </a:lnTo>
                <a:lnTo>
                  <a:pt x="8474" y="2055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345" name="Google Shape;345;p18"/>
          <p:cNvSpPr/>
          <p:nvPr/>
        </p:nvSpPr>
        <p:spPr>
          <a:xfrm>
            <a:off x="8797588" y="3078732"/>
            <a:ext cx="386048" cy="258065"/>
          </a:xfrm>
          <a:custGeom>
            <a:avLst/>
            <a:gdLst/>
            <a:ahLst/>
            <a:cxnLst/>
            <a:rect l="l" t="t" r="r" b="b"/>
            <a:pathLst>
              <a:path w="13610" h="9098" extrusionOk="0">
                <a:moveTo>
                  <a:pt x="4696" y="0"/>
                </a:moveTo>
                <a:lnTo>
                  <a:pt x="4586" y="74"/>
                </a:lnTo>
                <a:lnTo>
                  <a:pt x="4256" y="440"/>
                </a:lnTo>
                <a:lnTo>
                  <a:pt x="3999" y="844"/>
                </a:lnTo>
                <a:lnTo>
                  <a:pt x="3742" y="1247"/>
                </a:lnTo>
                <a:lnTo>
                  <a:pt x="3522" y="1688"/>
                </a:lnTo>
                <a:lnTo>
                  <a:pt x="3339" y="2128"/>
                </a:lnTo>
                <a:lnTo>
                  <a:pt x="3228" y="2605"/>
                </a:lnTo>
                <a:lnTo>
                  <a:pt x="3118" y="3081"/>
                </a:lnTo>
                <a:lnTo>
                  <a:pt x="3045" y="3595"/>
                </a:lnTo>
                <a:lnTo>
                  <a:pt x="3008" y="3852"/>
                </a:lnTo>
                <a:lnTo>
                  <a:pt x="2935" y="4072"/>
                </a:lnTo>
                <a:lnTo>
                  <a:pt x="2825" y="4329"/>
                </a:lnTo>
                <a:lnTo>
                  <a:pt x="2678" y="4512"/>
                </a:lnTo>
                <a:lnTo>
                  <a:pt x="2605" y="4622"/>
                </a:lnTo>
                <a:lnTo>
                  <a:pt x="2495" y="4659"/>
                </a:lnTo>
                <a:lnTo>
                  <a:pt x="2275" y="4732"/>
                </a:lnTo>
                <a:lnTo>
                  <a:pt x="1835" y="4732"/>
                </a:lnTo>
                <a:lnTo>
                  <a:pt x="1541" y="4659"/>
                </a:lnTo>
                <a:lnTo>
                  <a:pt x="991" y="4659"/>
                </a:lnTo>
                <a:lnTo>
                  <a:pt x="881" y="4732"/>
                </a:lnTo>
                <a:lnTo>
                  <a:pt x="771" y="4769"/>
                </a:lnTo>
                <a:lnTo>
                  <a:pt x="587" y="4732"/>
                </a:lnTo>
                <a:lnTo>
                  <a:pt x="404" y="4732"/>
                </a:lnTo>
                <a:lnTo>
                  <a:pt x="257" y="4805"/>
                </a:lnTo>
                <a:lnTo>
                  <a:pt x="74" y="4879"/>
                </a:lnTo>
                <a:lnTo>
                  <a:pt x="37" y="4952"/>
                </a:lnTo>
                <a:lnTo>
                  <a:pt x="0" y="5026"/>
                </a:lnTo>
                <a:lnTo>
                  <a:pt x="0" y="5172"/>
                </a:lnTo>
                <a:lnTo>
                  <a:pt x="37" y="5209"/>
                </a:lnTo>
                <a:lnTo>
                  <a:pt x="74" y="5246"/>
                </a:lnTo>
                <a:lnTo>
                  <a:pt x="147" y="5282"/>
                </a:lnTo>
                <a:lnTo>
                  <a:pt x="221" y="5246"/>
                </a:lnTo>
                <a:lnTo>
                  <a:pt x="514" y="5172"/>
                </a:lnTo>
                <a:lnTo>
                  <a:pt x="587" y="5282"/>
                </a:lnTo>
                <a:lnTo>
                  <a:pt x="697" y="5356"/>
                </a:lnTo>
                <a:lnTo>
                  <a:pt x="807" y="5356"/>
                </a:lnTo>
                <a:lnTo>
                  <a:pt x="881" y="5319"/>
                </a:lnTo>
                <a:lnTo>
                  <a:pt x="918" y="5282"/>
                </a:lnTo>
                <a:lnTo>
                  <a:pt x="991" y="5209"/>
                </a:lnTo>
                <a:lnTo>
                  <a:pt x="1064" y="5172"/>
                </a:lnTo>
                <a:lnTo>
                  <a:pt x="1248" y="5136"/>
                </a:lnTo>
                <a:lnTo>
                  <a:pt x="1431" y="5172"/>
                </a:lnTo>
                <a:lnTo>
                  <a:pt x="1614" y="5209"/>
                </a:lnTo>
                <a:lnTo>
                  <a:pt x="1981" y="5282"/>
                </a:lnTo>
                <a:lnTo>
                  <a:pt x="2201" y="5282"/>
                </a:lnTo>
                <a:lnTo>
                  <a:pt x="2385" y="5246"/>
                </a:lnTo>
                <a:lnTo>
                  <a:pt x="2605" y="5209"/>
                </a:lnTo>
                <a:lnTo>
                  <a:pt x="2752" y="5136"/>
                </a:lnTo>
                <a:lnTo>
                  <a:pt x="2935" y="5026"/>
                </a:lnTo>
                <a:lnTo>
                  <a:pt x="3082" y="4879"/>
                </a:lnTo>
                <a:lnTo>
                  <a:pt x="3192" y="4732"/>
                </a:lnTo>
                <a:lnTo>
                  <a:pt x="3302" y="4549"/>
                </a:lnTo>
                <a:lnTo>
                  <a:pt x="3449" y="4182"/>
                </a:lnTo>
                <a:lnTo>
                  <a:pt x="3522" y="3925"/>
                </a:lnTo>
                <a:lnTo>
                  <a:pt x="3559" y="3668"/>
                </a:lnTo>
                <a:lnTo>
                  <a:pt x="3632" y="3118"/>
                </a:lnTo>
                <a:lnTo>
                  <a:pt x="3742" y="2641"/>
                </a:lnTo>
                <a:lnTo>
                  <a:pt x="3889" y="2201"/>
                </a:lnTo>
                <a:lnTo>
                  <a:pt x="4035" y="1834"/>
                </a:lnTo>
                <a:lnTo>
                  <a:pt x="4219" y="1467"/>
                </a:lnTo>
                <a:lnTo>
                  <a:pt x="4402" y="1137"/>
                </a:lnTo>
                <a:lnTo>
                  <a:pt x="4659" y="844"/>
                </a:lnTo>
                <a:lnTo>
                  <a:pt x="5173" y="2861"/>
                </a:lnTo>
                <a:lnTo>
                  <a:pt x="5649" y="4842"/>
                </a:lnTo>
                <a:lnTo>
                  <a:pt x="6126" y="6860"/>
                </a:lnTo>
                <a:lnTo>
                  <a:pt x="6567" y="8914"/>
                </a:lnTo>
                <a:lnTo>
                  <a:pt x="6603" y="8987"/>
                </a:lnTo>
                <a:lnTo>
                  <a:pt x="6713" y="9061"/>
                </a:lnTo>
                <a:lnTo>
                  <a:pt x="6787" y="9097"/>
                </a:lnTo>
                <a:lnTo>
                  <a:pt x="6897" y="9097"/>
                </a:lnTo>
                <a:lnTo>
                  <a:pt x="7153" y="8987"/>
                </a:lnTo>
                <a:lnTo>
                  <a:pt x="7374" y="8804"/>
                </a:lnTo>
                <a:lnTo>
                  <a:pt x="7520" y="8620"/>
                </a:lnTo>
                <a:lnTo>
                  <a:pt x="7667" y="8364"/>
                </a:lnTo>
                <a:lnTo>
                  <a:pt x="7814" y="7997"/>
                </a:lnTo>
                <a:lnTo>
                  <a:pt x="7924" y="7593"/>
                </a:lnTo>
                <a:lnTo>
                  <a:pt x="8181" y="6823"/>
                </a:lnTo>
                <a:lnTo>
                  <a:pt x="9061" y="3962"/>
                </a:lnTo>
                <a:lnTo>
                  <a:pt x="9208" y="4439"/>
                </a:lnTo>
                <a:lnTo>
                  <a:pt x="9318" y="4952"/>
                </a:lnTo>
                <a:lnTo>
                  <a:pt x="9318" y="5062"/>
                </a:lnTo>
                <a:lnTo>
                  <a:pt x="9391" y="5136"/>
                </a:lnTo>
                <a:lnTo>
                  <a:pt x="9464" y="5209"/>
                </a:lnTo>
                <a:lnTo>
                  <a:pt x="9574" y="5209"/>
                </a:lnTo>
                <a:lnTo>
                  <a:pt x="12032" y="5062"/>
                </a:lnTo>
                <a:lnTo>
                  <a:pt x="12069" y="5136"/>
                </a:lnTo>
                <a:lnTo>
                  <a:pt x="12105" y="5209"/>
                </a:lnTo>
                <a:lnTo>
                  <a:pt x="12326" y="5356"/>
                </a:lnTo>
                <a:lnTo>
                  <a:pt x="12582" y="5429"/>
                </a:lnTo>
                <a:lnTo>
                  <a:pt x="12619" y="5466"/>
                </a:lnTo>
                <a:lnTo>
                  <a:pt x="12912" y="5466"/>
                </a:lnTo>
                <a:lnTo>
                  <a:pt x="13059" y="5429"/>
                </a:lnTo>
                <a:lnTo>
                  <a:pt x="13206" y="5319"/>
                </a:lnTo>
                <a:lnTo>
                  <a:pt x="13316" y="5209"/>
                </a:lnTo>
                <a:lnTo>
                  <a:pt x="13426" y="5062"/>
                </a:lnTo>
                <a:lnTo>
                  <a:pt x="13536" y="4915"/>
                </a:lnTo>
                <a:lnTo>
                  <a:pt x="13609" y="4732"/>
                </a:lnTo>
                <a:lnTo>
                  <a:pt x="13609" y="4659"/>
                </a:lnTo>
                <a:lnTo>
                  <a:pt x="13609" y="4549"/>
                </a:lnTo>
                <a:lnTo>
                  <a:pt x="13536" y="4439"/>
                </a:lnTo>
                <a:lnTo>
                  <a:pt x="13426" y="4292"/>
                </a:lnTo>
                <a:lnTo>
                  <a:pt x="13279" y="4219"/>
                </a:lnTo>
                <a:lnTo>
                  <a:pt x="13133" y="4145"/>
                </a:lnTo>
                <a:lnTo>
                  <a:pt x="12949" y="4072"/>
                </a:lnTo>
                <a:lnTo>
                  <a:pt x="12802" y="4072"/>
                </a:lnTo>
                <a:lnTo>
                  <a:pt x="12619" y="4108"/>
                </a:lnTo>
                <a:lnTo>
                  <a:pt x="12436" y="4182"/>
                </a:lnTo>
                <a:lnTo>
                  <a:pt x="12326" y="4255"/>
                </a:lnTo>
                <a:lnTo>
                  <a:pt x="12252" y="4329"/>
                </a:lnTo>
                <a:lnTo>
                  <a:pt x="12142" y="4512"/>
                </a:lnTo>
                <a:lnTo>
                  <a:pt x="9794" y="4659"/>
                </a:lnTo>
                <a:lnTo>
                  <a:pt x="9721" y="4255"/>
                </a:lnTo>
                <a:lnTo>
                  <a:pt x="9611" y="3852"/>
                </a:lnTo>
                <a:lnTo>
                  <a:pt x="9464" y="3448"/>
                </a:lnTo>
                <a:lnTo>
                  <a:pt x="9281" y="3045"/>
                </a:lnTo>
                <a:lnTo>
                  <a:pt x="9208" y="2971"/>
                </a:lnTo>
                <a:lnTo>
                  <a:pt x="9134" y="2935"/>
                </a:lnTo>
                <a:lnTo>
                  <a:pt x="8987" y="2935"/>
                </a:lnTo>
                <a:lnTo>
                  <a:pt x="8841" y="2971"/>
                </a:lnTo>
                <a:lnTo>
                  <a:pt x="8804" y="3045"/>
                </a:lnTo>
                <a:lnTo>
                  <a:pt x="8767" y="3118"/>
                </a:lnTo>
                <a:lnTo>
                  <a:pt x="7850" y="6016"/>
                </a:lnTo>
                <a:lnTo>
                  <a:pt x="7374" y="7557"/>
                </a:lnTo>
                <a:lnTo>
                  <a:pt x="7227" y="7997"/>
                </a:lnTo>
                <a:lnTo>
                  <a:pt x="7153" y="8217"/>
                </a:lnTo>
                <a:lnTo>
                  <a:pt x="7007" y="8400"/>
                </a:lnTo>
                <a:lnTo>
                  <a:pt x="6567" y="6346"/>
                </a:lnTo>
                <a:lnTo>
                  <a:pt x="6090" y="4292"/>
                </a:lnTo>
                <a:lnTo>
                  <a:pt x="5576" y="2238"/>
                </a:lnTo>
                <a:lnTo>
                  <a:pt x="5026" y="220"/>
                </a:lnTo>
                <a:lnTo>
                  <a:pt x="4953" y="74"/>
                </a:lnTo>
                <a:lnTo>
                  <a:pt x="4842" y="37"/>
                </a:lnTo>
                <a:lnTo>
                  <a:pt x="4696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346" name="Google Shape;346;p18"/>
          <p:cNvSpPr/>
          <p:nvPr/>
        </p:nvSpPr>
        <p:spPr>
          <a:xfrm>
            <a:off x="7782420" y="4885132"/>
            <a:ext cx="174842" cy="187322"/>
          </a:xfrm>
          <a:custGeom>
            <a:avLst/>
            <a:gdLst/>
            <a:ahLst/>
            <a:cxnLst/>
            <a:rect l="l" t="t" r="r" b="b"/>
            <a:pathLst>
              <a:path w="6164" h="6604" extrusionOk="0">
                <a:moveTo>
                  <a:pt x="3962" y="0"/>
                </a:moveTo>
                <a:lnTo>
                  <a:pt x="3926" y="37"/>
                </a:lnTo>
                <a:lnTo>
                  <a:pt x="3889" y="74"/>
                </a:lnTo>
                <a:lnTo>
                  <a:pt x="3889" y="147"/>
                </a:lnTo>
                <a:lnTo>
                  <a:pt x="3522" y="477"/>
                </a:lnTo>
                <a:lnTo>
                  <a:pt x="3229" y="807"/>
                </a:lnTo>
                <a:lnTo>
                  <a:pt x="2788" y="1284"/>
                </a:lnTo>
                <a:lnTo>
                  <a:pt x="2458" y="1651"/>
                </a:lnTo>
                <a:lnTo>
                  <a:pt x="2201" y="1578"/>
                </a:lnTo>
                <a:lnTo>
                  <a:pt x="1321" y="1321"/>
                </a:lnTo>
                <a:lnTo>
                  <a:pt x="1138" y="1284"/>
                </a:lnTo>
                <a:lnTo>
                  <a:pt x="808" y="1211"/>
                </a:lnTo>
                <a:lnTo>
                  <a:pt x="661" y="1174"/>
                </a:lnTo>
                <a:lnTo>
                  <a:pt x="514" y="1211"/>
                </a:lnTo>
                <a:lnTo>
                  <a:pt x="441" y="1248"/>
                </a:lnTo>
                <a:lnTo>
                  <a:pt x="441" y="1284"/>
                </a:lnTo>
                <a:lnTo>
                  <a:pt x="441" y="1358"/>
                </a:lnTo>
                <a:lnTo>
                  <a:pt x="477" y="1468"/>
                </a:lnTo>
                <a:lnTo>
                  <a:pt x="551" y="1541"/>
                </a:lnTo>
                <a:lnTo>
                  <a:pt x="661" y="1614"/>
                </a:lnTo>
                <a:lnTo>
                  <a:pt x="771" y="1651"/>
                </a:lnTo>
                <a:lnTo>
                  <a:pt x="1064" y="1761"/>
                </a:lnTo>
                <a:lnTo>
                  <a:pt x="1284" y="1798"/>
                </a:lnTo>
                <a:lnTo>
                  <a:pt x="2055" y="2018"/>
                </a:lnTo>
                <a:lnTo>
                  <a:pt x="2055" y="2091"/>
                </a:lnTo>
                <a:lnTo>
                  <a:pt x="2091" y="2165"/>
                </a:lnTo>
                <a:lnTo>
                  <a:pt x="2165" y="2238"/>
                </a:lnTo>
                <a:lnTo>
                  <a:pt x="2201" y="2238"/>
                </a:lnTo>
                <a:lnTo>
                  <a:pt x="2275" y="2275"/>
                </a:lnTo>
                <a:lnTo>
                  <a:pt x="2385" y="2238"/>
                </a:lnTo>
                <a:lnTo>
                  <a:pt x="2532" y="2165"/>
                </a:lnTo>
                <a:lnTo>
                  <a:pt x="2678" y="2128"/>
                </a:lnTo>
                <a:lnTo>
                  <a:pt x="2752" y="2091"/>
                </a:lnTo>
                <a:lnTo>
                  <a:pt x="2788" y="2055"/>
                </a:lnTo>
                <a:lnTo>
                  <a:pt x="2788" y="1981"/>
                </a:lnTo>
                <a:lnTo>
                  <a:pt x="2788" y="1908"/>
                </a:lnTo>
                <a:lnTo>
                  <a:pt x="2935" y="1761"/>
                </a:lnTo>
                <a:lnTo>
                  <a:pt x="3375" y="1284"/>
                </a:lnTo>
                <a:lnTo>
                  <a:pt x="3815" y="771"/>
                </a:lnTo>
                <a:lnTo>
                  <a:pt x="3852" y="1394"/>
                </a:lnTo>
                <a:lnTo>
                  <a:pt x="3852" y="2091"/>
                </a:lnTo>
                <a:lnTo>
                  <a:pt x="3889" y="2421"/>
                </a:lnTo>
                <a:lnTo>
                  <a:pt x="3962" y="2605"/>
                </a:lnTo>
                <a:lnTo>
                  <a:pt x="4036" y="2751"/>
                </a:lnTo>
                <a:lnTo>
                  <a:pt x="4109" y="2825"/>
                </a:lnTo>
                <a:lnTo>
                  <a:pt x="4219" y="2825"/>
                </a:lnTo>
                <a:lnTo>
                  <a:pt x="4476" y="3008"/>
                </a:lnTo>
                <a:lnTo>
                  <a:pt x="4732" y="3155"/>
                </a:lnTo>
                <a:lnTo>
                  <a:pt x="5063" y="3265"/>
                </a:lnTo>
                <a:lnTo>
                  <a:pt x="5356" y="3338"/>
                </a:lnTo>
                <a:lnTo>
                  <a:pt x="5246" y="3412"/>
                </a:lnTo>
                <a:lnTo>
                  <a:pt x="4732" y="3669"/>
                </a:lnTo>
                <a:lnTo>
                  <a:pt x="4512" y="3779"/>
                </a:lnTo>
                <a:lnTo>
                  <a:pt x="4292" y="3925"/>
                </a:lnTo>
                <a:lnTo>
                  <a:pt x="4219" y="3925"/>
                </a:lnTo>
                <a:lnTo>
                  <a:pt x="4182" y="3962"/>
                </a:lnTo>
                <a:lnTo>
                  <a:pt x="4072" y="4072"/>
                </a:lnTo>
                <a:lnTo>
                  <a:pt x="3962" y="4292"/>
                </a:lnTo>
                <a:lnTo>
                  <a:pt x="3889" y="4549"/>
                </a:lnTo>
                <a:lnTo>
                  <a:pt x="3852" y="5283"/>
                </a:lnTo>
                <a:lnTo>
                  <a:pt x="3852" y="5649"/>
                </a:lnTo>
                <a:lnTo>
                  <a:pt x="3852" y="6053"/>
                </a:lnTo>
                <a:lnTo>
                  <a:pt x="3559" y="5723"/>
                </a:lnTo>
                <a:lnTo>
                  <a:pt x="3229" y="5393"/>
                </a:lnTo>
                <a:lnTo>
                  <a:pt x="2642" y="4769"/>
                </a:lnTo>
                <a:lnTo>
                  <a:pt x="2568" y="4659"/>
                </a:lnTo>
                <a:lnTo>
                  <a:pt x="2495" y="4586"/>
                </a:lnTo>
                <a:lnTo>
                  <a:pt x="2385" y="4586"/>
                </a:lnTo>
                <a:lnTo>
                  <a:pt x="2385" y="4622"/>
                </a:lnTo>
                <a:lnTo>
                  <a:pt x="2312" y="4622"/>
                </a:lnTo>
                <a:lnTo>
                  <a:pt x="1908" y="4769"/>
                </a:lnTo>
                <a:lnTo>
                  <a:pt x="1468" y="4842"/>
                </a:lnTo>
                <a:lnTo>
                  <a:pt x="1064" y="4916"/>
                </a:lnTo>
                <a:lnTo>
                  <a:pt x="624" y="4952"/>
                </a:lnTo>
                <a:lnTo>
                  <a:pt x="1138" y="4329"/>
                </a:lnTo>
                <a:lnTo>
                  <a:pt x="1358" y="3999"/>
                </a:lnTo>
                <a:lnTo>
                  <a:pt x="1541" y="3632"/>
                </a:lnTo>
                <a:lnTo>
                  <a:pt x="1688" y="3595"/>
                </a:lnTo>
                <a:lnTo>
                  <a:pt x="1725" y="3558"/>
                </a:lnTo>
                <a:lnTo>
                  <a:pt x="1761" y="3485"/>
                </a:lnTo>
                <a:lnTo>
                  <a:pt x="1798" y="3448"/>
                </a:lnTo>
                <a:lnTo>
                  <a:pt x="1798" y="3375"/>
                </a:lnTo>
                <a:lnTo>
                  <a:pt x="1761" y="3302"/>
                </a:lnTo>
                <a:lnTo>
                  <a:pt x="1725" y="3265"/>
                </a:lnTo>
                <a:lnTo>
                  <a:pt x="1651" y="3228"/>
                </a:lnTo>
                <a:lnTo>
                  <a:pt x="1541" y="3045"/>
                </a:lnTo>
                <a:lnTo>
                  <a:pt x="1211" y="2458"/>
                </a:lnTo>
                <a:lnTo>
                  <a:pt x="844" y="1908"/>
                </a:lnTo>
                <a:lnTo>
                  <a:pt x="624" y="1651"/>
                </a:lnTo>
                <a:lnTo>
                  <a:pt x="367" y="1431"/>
                </a:lnTo>
                <a:lnTo>
                  <a:pt x="257" y="1394"/>
                </a:lnTo>
                <a:lnTo>
                  <a:pt x="184" y="1431"/>
                </a:lnTo>
                <a:lnTo>
                  <a:pt x="111" y="1504"/>
                </a:lnTo>
                <a:lnTo>
                  <a:pt x="111" y="1578"/>
                </a:lnTo>
                <a:lnTo>
                  <a:pt x="111" y="1614"/>
                </a:lnTo>
                <a:lnTo>
                  <a:pt x="331" y="1945"/>
                </a:lnTo>
                <a:lnTo>
                  <a:pt x="551" y="2238"/>
                </a:lnTo>
                <a:lnTo>
                  <a:pt x="771" y="2531"/>
                </a:lnTo>
                <a:lnTo>
                  <a:pt x="954" y="2825"/>
                </a:lnTo>
                <a:lnTo>
                  <a:pt x="1101" y="3155"/>
                </a:lnTo>
                <a:lnTo>
                  <a:pt x="1174" y="3338"/>
                </a:lnTo>
                <a:lnTo>
                  <a:pt x="1284" y="3522"/>
                </a:lnTo>
                <a:lnTo>
                  <a:pt x="1101" y="3669"/>
                </a:lnTo>
                <a:lnTo>
                  <a:pt x="918" y="3815"/>
                </a:lnTo>
                <a:lnTo>
                  <a:pt x="587" y="4219"/>
                </a:lnTo>
                <a:lnTo>
                  <a:pt x="294" y="4622"/>
                </a:lnTo>
                <a:lnTo>
                  <a:pt x="37" y="5062"/>
                </a:lnTo>
                <a:lnTo>
                  <a:pt x="1" y="5172"/>
                </a:lnTo>
                <a:lnTo>
                  <a:pt x="1" y="5283"/>
                </a:lnTo>
                <a:lnTo>
                  <a:pt x="74" y="5356"/>
                </a:lnTo>
                <a:lnTo>
                  <a:pt x="184" y="5393"/>
                </a:lnTo>
                <a:lnTo>
                  <a:pt x="734" y="5393"/>
                </a:lnTo>
                <a:lnTo>
                  <a:pt x="1284" y="5356"/>
                </a:lnTo>
                <a:lnTo>
                  <a:pt x="1835" y="5246"/>
                </a:lnTo>
                <a:lnTo>
                  <a:pt x="2348" y="5062"/>
                </a:lnTo>
                <a:lnTo>
                  <a:pt x="2568" y="5356"/>
                </a:lnTo>
                <a:lnTo>
                  <a:pt x="2788" y="5576"/>
                </a:lnTo>
                <a:lnTo>
                  <a:pt x="3229" y="6163"/>
                </a:lnTo>
                <a:lnTo>
                  <a:pt x="3485" y="6383"/>
                </a:lnTo>
                <a:lnTo>
                  <a:pt x="3632" y="6493"/>
                </a:lnTo>
                <a:lnTo>
                  <a:pt x="3779" y="6566"/>
                </a:lnTo>
                <a:lnTo>
                  <a:pt x="3889" y="6566"/>
                </a:lnTo>
                <a:lnTo>
                  <a:pt x="4036" y="6530"/>
                </a:lnTo>
                <a:lnTo>
                  <a:pt x="4146" y="6603"/>
                </a:lnTo>
                <a:lnTo>
                  <a:pt x="4292" y="6603"/>
                </a:lnTo>
                <a:lnTo>
                  <a:pt x="4366" y="6530"/>
                </a:lnTo>
                <a:lnTo>
                  <a:pt x="4402" y="6456"/>
                </a:lnTo>
                <a:lnTo>
                  <a:pt x="4439" y="6383"/>
                </a:lnTo>
                <a:lnTo>
                  <a:pt x="4402" y="6310"/>
                </a:lnTo>
                <a:lnTo>
                  <a:pt x="4366" y="6273"/>
                </a:lnTo>
                <a:lnTo>
                  <a:pt x="4329" y="6236"/>
                </a:lnTo>
                <a:lnTo>
                  <a:pt x="4292" y="6053"/>
                </a:lnTo>
                <a:lnTo>
                  <a:pt x="4292" y="5833"/>
                </a:lnTo>
                <a:lnTo>
                  <a:pt x="4256" y="5172"/>
                </a:lnTo>
                <a:lnTo>
                  <a:pt x="4256" y="4769"/>
                </a:lnTo>
                <a:lnTo>
                  <a:pt x="4256" y="4402"/>
                </a:lnTo>
                <a:lnTo>
                  <a:pt x="4402" y="4402"/>
                </a:lnTo>
                <a:lnTo>
                  <a:pt x="4476" y="4365"/>
                </a:lnTo>
                <a:lnTo>
                  <a:pt x="4549" y="4292"/>
                </a:lnTo>
                <a:lnTo>
                  <a:pt x="4549" y="4255"/>
                </a:lnTo>
                <a:lnTo>
                  <a:pt x="4622" y="4219"/>
                </a:lnTo>
                <a:lnTo>
                  <a:pt x="5209" y="3889"/>
                </a:lnTo>
                <a:lnTo>
                  <a:pt x="5539" y="3705"/>
                </a:lnTo>
                <a:lnTo>
                  <a:pt x="5686" y="3595"/>
                </a:lnTo>
                <a:lnTo>
                  <a:pt x="5833" y="3485"/>
                </a:lnTo>
                <a:lnTo>
                  <a:pt x="5980" y="3485"/>
                </a:lnTo>
                <a:lnTo>
                  <a:pt x="6090" y="3448"/>
                </a:lnTo>
                <a:lnTo>
                  <a:pt x="6126" y="3375"/>
                </a:lnTo>
                <a:lnTo>
                  <a:pt x="6163" y="3302"/>
                </a:lnTo>
                <a:lnTo>
                  <a:pt x="6163" y="3228"/>
                </a:lnTo>
                <a:lnTo>
                  <a:pt x="6126" y="3118"/>
                </a:lnTo>
                <a:lnTo>
                  <a:pt x="6090" y="3045"/>
                </a:lnTo>
                <a:lnTo>
                  <a:pt x="5980" y="3008"/>
                </a:lnTo>
                <a:lnTo>
                  <a:pt x="5576" y="2935"/>
                </a:lnTo>
                <a:lnTo>
                  <a:pt x="5173" y="2788"/>
                </a:lnTo>
                <a:lnTo>
                  <a:pt x="4769" y="2678"/>
                </a:lnTo>
                <a:lnTo>
                  <a:pt x="4366" y="2568"/>
                </a:lnTo>
                <a:lnTo>
                  <a:pt x="4366" y="2275"/>
                </a:lnTo>
                <a:lnTo>
                  <a:pt x="4329" y="2018"/>
                </a:lnTo>
                <a:lnTo>
                  <a:pt x="4256" y="1468"/>
                </a:lnTo>
                <a:lnTo>
                  <a:pt x="4256" y="881"/>
                </a:lnTo>
                <a:lnTo>
                  <a:pt x="4219" y="551"/>
                </a:lnTo>
                <a:lnTo>
                  <a:pt x="4182" y="257"/>
                </a:lnTo>
                <a:lnTo>
                  <a:pt x="4219" y="184"/>
                </a:lnTo>
                <a:lnTo>
                  <a:pt x="4256" y="110"/>
                </a:lnTo>
                <a:lnTo>
                  <a:pt x="4219" y="37"/>
                </a:lnTo>
                <a:lnTo>
                  <a:pt x="4182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347" name="Google Shape;347;p18"/>
          <p:cNvSpPr/>
          <p:nvPr/>
        </p:nvSpPr>
        <p:spPr>
          <a:xfrm>
            <a:off x="346877" y="608615"/>
            <a:ext cx="210213" cy="458889"/>
          </a:xfrm>
          <a:custGeom>
            <a:avLst/>
            <a:gdLst/>
            <a:ahLst/>
            <a:cxnLst/>
            <a:rect l="l" t="t" r="r" b="b"/>
            <a:pathLst>
              <a:path w="7411" h="16178" extrusionOk="0">
                <a:moveTo>
                  <a:pt x="3339" y="147"/>
                </a:moveTo>
                <a:lnTo>
                  <a:pt x="3229" y="441"/>
                </a:lnTo>
                <a:lnTo>
                  <a:pt x="3155" y="734"/>
                </a:lnTo>
                <a:lnTo>
                  <a:pt x="3119" y="1358"/>
                </a:lnTo>
                <a:lnTo>
                  <a:pt x="3082" y="2972"/>
                </a:lnTo>
                <a:lnTo>
                  <a:pt x="3119" y="4476"/>
                </a:lnTo>
                <a:lnTo>
                  <a:pt x="3119" y="5283"/>
                </a:lnTo>
                <a:lnTo>
                  <a:pt x="3119" y="5576"/>
                </a:lnTo>
                <a:lnTo>
                  <a:pt x="3155" y="5723"/>
                </a:lnTo>
                <a:lnTo>
                  <a:pt x="3229" y="5870"/>
                </a:lnTo>
                <a:lnTo>
                  <a:pt x="3265" y="5906"/>
                </a:lnTo>
                <a:lnTo>
                  <a:pt x="3339" y="5943"/>
                </a:lnTo>
                <a:lnTo>
                  <a:pt x="3375" y="5943"/>
                </a:lnTo>
                <a:lnTo>
                  <a:pt x="3449" y="5870"/>
                </a:lnTo>
                <a:lnTo>
                  <a:pt x="3486" y="5760"/>
                </a:lnTo>
                <a:lnTo>
                  <a:pt x="3522" y="5649"/>
                </a:lnTo>
                <a:lnTo>
                  <a:pt x="3522" y="5393"/>
                </a:lnTo>
                <a:lnTo>
                  <a:pt x="3522" y="4586"/>
                </a:lnTo>
                <a:lnTo>
                  <a:pt x="3486" y="2972"/>
                </a:lnTo>
                <a:lnTo>
                  <a:pt x="3522" y="1504"/>
                </a:lnTo>
                <a:lnTo>
                  <a:pt x="3522" y="808"/>
                </a:lnTo>
                <a:lnTo>
                  <a:pt x="3486" y="477"/>
                </a:lnTo>
                <a:lnTo>
                  <a:pt x="3412" y="294"/>
                </a:lnTo>
                <a:lnTo>
                  <a:pt x="3375" y="147"/>
                </a:lnTo>
                <a:close/>
                <a:moveTo>
                  <a:pt x="1725" y="1"/>
                </a:moveTo>
                <a:lnTo>
                  <a:pt x="1688" y="37"/>
                </a:lnTo>
                <a:lnTo>
                  <a:pt x="1615" y="147"/>
                </a:lnTo>
                <a:lnTo>
                  <a:pt x="1578" y="294"/>
                </a:lnTo>
                <a:lnTo>
                  <a:pt x="1541" y="624"/>
                </a:lnTo>
                <a:lnTo>
                  <a:pt x="1578" y="1284"/>
                </a:lnTo>
                <a:lnTo>
                  <a:pt x="1615" y="2898"/>
                </a:lnTo>
                <a:lnTo>
                  <a:pt x="1725" y="6236"/>
                </a:lnTo>
                <a:lnTo>
                  <a:pt x="1761" y="6346"/>
                </a:lnTo>
                <a:lnTo>
                  <a:pt x="1798" y="6383"/>
                </a:lnTo>
                <a:lnTo>
                  <a:pt x="1872" y="6420"/>
                </a:lnTo>
                <a:lnTo>
                  <a:pt x="1945" y="6456"/>
                </a:lnTo>
                <a:lnTo>
                  <a:pt x="2018" y="6420"/>
                </a:lnTo>
                <a:lnTo>
                  <a:pt x="2092" y="6383"/>
                </a:lnTo>
                <a:lnTo>
                  <a:pt x="2165" y="6346"/>
                </a:lnTo>
                <a:lnTo>
                  <a:pt x="2165" y="6236"/>
                </a:lnTo>
                <a:lnTo>
                  <a:pt x="2165" y="5980"/>
                </a:lnTo>
                <a:lnTo>
                  <a:pt x="2165" y="5943"/>
                </a:lnTo>
                <a:lnTo>
                  <a:pt x="2055" y="3008"/>
                </a:lnTo>
                <a:lnTo>
                  <a:pt x="1982" y="1394"/>
                </a:lnTo>
                <a:lnTo>
                  <a:pt x="1945" y="587"/>
                </a:lnTo>
                <a:lnTo>
                  <a:pt x="1908" y="294"/>
                </a:lnTo>
                <a:lnTo>
                  <a:pt x="1872" y="147"/>
                </a:lnTo>
                <a:lnTo>
                  <a:pt x="1761" y="37"/>
                </a:lnTo>
                <a:lnTo>
                  <a:pt x="1725" y="1"/>
                </a:lnTo>
                <a:close/>
                <a:moveTo>
                  <a:pt x="4953" y="184"/>
                </a:moveTo>
                <a:lnTo>
                  <a:pt x="4879" y="221"/>
                </a:lnTo>
                <a:lnTo>
                  <a:pt x="4843" y="257"/>
                </a:lnTo>
                <a:lnTo>
                  <a:pt x="4843" y="331"/>
                </a:lnTo>
                <a:lnTo>
                  <a:pt x="4769" y="1101"/>
                </a:lnTo>
                <a:lnTo>
                  <a:pt x="4733" y="1908"/>
                </a:lnTo>
                <a:lnTo>
                  <a:pt x="4733" y="3522"/>
                </a:lnTo>
                <a:lnTo>
                  <a:pt x="4733" y="5136"/>
                </a:lnTo>
                <a:lnTo>
                  <a:pt x="4696" y="5870"/>
                </a:lnTo>
                <a:lnTo>
                  <a:pt x="4696" y="6273"/>
                </a:lnTo>
                <a:lnTo>
                  <a:pt x="4769" y="6640"/>
                </a:lnTo>
                <a:lnTo>
                  <a:pt x="4806" y="6713"/>
                </a:lnTo>
                <a:lnTo>
                  <a:pt x="4916" y="6750"/>
                </a:lnTo>
                <a:lnTo>
                  <a:pt x="5026" y="6713"/>
                </a:lnTo>
                <a:lnTo>
                  <a:pt x="5100" y="6640"/>
                </a:lnTo>
                <a:lnTo>
                  <a:pt x="5173" y="6273"/>
                </a:lnTo>
                <a:lnTo>
                  <a:pt x="5173" y="5870"/>
                </a:lnTo>
                <a:lnTo>
                  <a:pt x="5136" y="5136"/>
                </a:lnTo>
                <a:lnTo>
                  <a:pt x="5136" y="3522"/>
                </a:lnTo>
                <a:lnTo>
                  <a:pt x="5173" y="1908"/>
                </a:lnTo>
                <a:lnTo>
                  <a:pt x="5136" y="1138"/>
                </a:lnTo>
                <a:lnTo>
                  <a:pt x="5100" y="331"/>
                </a:lnTo>
                <a:lnTo>
                  <a:pt x="5100" y="257"/>
                </a:lnTo>
                <a:lnTo>
                  <a:pt x="5063" y="221"/>
                </a:lnTo>
                <a:lnTo>
                  <a:pt x="4953" y="184"/>
                </a:lnTo>
                <a:close/>
                <a:moveTo>
                  <a:pt x="6273" y="2678"/>
                </a:moveTo>
                <a:lnTo>
                  <a:pt x="6273" y="2715"/>
                </a:lnTo>
                <a:lnTo>
                  <a:pt x="6200" y="3008"/>
                </a:lnTo>
                <a:lnTo>
                  <a:pt x="6163" y="3302"/>
                </a:lnTo>
                <a:lnTo>
                  <a:pt x="6127" y="3925"/>
                </a:lnTo>
                <a:lnTo>
                  <a:pt x="6127" y="5173"/>
                </a:lnTo>
                <a:lnTo>
                  <a:pt x="6090" y="7667"/>
                </a:lnTo>
                <a:lnTo>
                  <a:pt x="6090" y="7887"/>
                </a:lnTo>
                <a:lnTo>
                  <a:pt x="6127" y="7960"/>
                </a:lnTo>
                <a:lnTo>
                  <a:pt x="6163" y="8034"/>
                </a:lnTo>
                <a:lnTo>
                  <a:pt x="6237" y="8070"/>
                </a:lnTo>
                <a:lnTo>
                  <a:pt x="6383" y="8070"/>
                </a:lnTo>
                <a:lnTo>
                  <a:pt x="6457" y="8034"/>
                </a:lnTo>
                <a:lnTo>
                  <a:pt x="6493" y="7960"/>
                </a:lnTo>
                <a:lnTo>
                  <a:pt x="6530" y="7887"/>
                </a:lnTo>
                <a:lnTo>
                  <a:pt x="6530" y="5283"/>
                </a:lnTo>
                <a:lnTo>
                  <a:pt x="6530" y="3962"/>
                </a:lnTo>
                <a:lnTo>
                  <a:pt x="6493" y="3339"/>
                </a:lnTo>
                <a:lnTo>
                  <a:pt x="6457" y="3008"/>
                </a:lnTo>
                <a:lnTo>
                  <a:pt x="6383" y="2715"/>
                </a:lnTo>
                <a:lnTo>
                  <a:pt x="6347" y="2678"/>
                </a:lnTo>
                <a:close/>
                <a:moveTo>
                  <a:pt x="3265" y="7887"/>
                </a:moveTo>
                <a:lnTo>
                  <a:pt x="3082" y="8107"/>
                </a:lnTo>
                <a:lnTo>
                  <a:pt x="2862" y="8291"/>
                </a:lnTo>
                <a:lnTo>
                  <a:pt x="2679" y="8401"/>
                </a:lnTo>
                <a:lnTo>
                  <a:pt x="2458" y="8474"/>
                </a:lnTo>
                <a:lnTo>
                  <a:pt x="2458" y="8474"/>
                </a:lnTo>
                <a:lnTo>
                  <a:pt x="2605" y="8291"/>
                </a:lnTo>
                <a:lnTo>
                  <a:pt x="2752" y="8144"/>
                </a:lnTo>
                <a:lnTo>
                  <a:pt x="2972" y="7997"/>
                </a:lnTo>
                <a:lnTo>
                  <a:pt x="3192" y="7924"/>
                </a:lnTo>
                <a:lnTo>
                  <a:pt x="3265" y="7887"/>
                </a:lnTo>
                <a:close/>
                <a:moveTo>
                  <a:pt x="4806" y="9501"/>
                </a:moveTo>
                <a:lnTo>
                  <a:pt x="4513" y="9538"/>
                </a:lnTo>
                <a:lnTo>
                  <a:pt x="4329" y="9574"/>
                </a:lnTo>
                <a:lnTo>
                  <a:pt x="4072" y="9574"/>
                </a:lnTo>
                <a:lnTo>
                  <a:pt x="4072" y="9611"/>
                </a:lnTo>
                <a:lnTo>
                  <a:pt x="4072" y="9684"/>
                </a:lnTo>
                <a:lnTo>
                  <a:pt x="4109" y="9758"/>
                </a:lnTo>
                <a:lnTo>
                  <a:pt x="4146" y="9831"/>
                </a:lnTo>
                <a:lnTo>
                  <a:pt x="4219" y="9868"/>
                </a:lnTo>
                <a:lnTo>
                  <a:pt x="4293" y="9905"/>
                </a:lnTo>
                <a:lnTo>
                  <a:pt x="4476" y="9941"/>
                </a:lnTo>
                <a:lnTo>
                  <a:pt x="4659" y="9905"/>
                </a:lnTo>
                <a:lnTo>
                  <a:pt x="4806" y="9941"/>
                </a:lnTo>
                <a:lnTo>
                  <a:pt x="4953" y="9978"/>
                </a:lnTo>
                <a:lnTo>
                  <a:pt x="5100" y="10015"/>
                </a:lnTo>
                <a:lnTo>
                  <a:pt x="5246" y="10125"/>
                </a:lnTo>
                <a:lnTo>
                  <a:pt x="5320" y="10235"/>
                </a:lnTo>
                <a:lnTo>
                  <a:pt x="5430" y="10381"/>
                </a:lnTo>
                <a:lnTo>
                  <a:pt x="5466" y="10528"/>
                </a:lnTo>
                <a:lnTo>
                  <a:pt x="5503" y="10675"/>
                </a:lnTo>
                <a:lnTo>
                  <a:pt x="5540" y="10748"/>
                </a:lnTo>
                <a:lnTo>
                  <a:pt x="5613" y="10822"/>
                </a:lnTo>
                <a:lnTo>
                  <a:pt x="5833" y="10822"/>
                </a:lnTo>
                <a:lnTo>
                  <a:pt x="5907" y="10748"/>
                </a:lnTo>
                <a:lnTo>
                  <a:pt x="5943" y="10711"/>
                </a:lnTo>
                <a:lnTo>
                  <a:pt x="5980" y="10601"/>
                </a:lnTo>
                <a:lnTo>
                  <a:pt x="5907" y="10308"/>
                </a:lnTo>
                <a:lnTo>
                  <a:pt x="5760" y="10051"/>
                </a:lnTo>
                <a:lnTo>
                  <a:pt x="5576" y="9831"/>
                </a:lnTo>
                <a:lnTo>
                  <a:pt x="5356" y="9648"/>
                </a:lnTo>
                <a:lnTo>
                  <a:pt x="5100" y="9538"/>
                </a:lnTo>
                <a:lnTo>
                  <a:pt x="4806" y="9501"/>
                </a:lnTo>
                <a:close/>
                <a:moveTo>
                  <a:pt x="4879" y="8547"/>
                </a:moveTo>
                <a:lnTo>
                  <a:pt x="5136" y="8621"/>
                </a:lnTo>
                <a:lnTo>
                  <a:pt x="5393" y="8731"/>
                </a:lnTo>
                <a:lnTo>
                  <a:pt x="5650" y="8877"/>
                </a:lnTo>
                <a:lnTo>
                  <a:pt x="5907" y="9061"/>
                </a:lnTo>
                <a:lnTo>
                  <a:pt x="6090" y="9244"/>
                </a:lnTo>
                <a:lnTo>
                  <a:pt x="6310" y="9464"/>
                </a:lnTo>
                <a:lnTo>
                  <a:pt x="6457" y="9684"/>
                </a:lnTo>
                <a:lnTo>
                  <a:pt x="6603" y="9941"/>
                </a:lnTo>
                <a:lnTo>
                  <a:pt x="6714" y="10198"/>
                </a:lnTo>
                <a:lnTo>
                  <a:pt x="6787" y="10491"/>
                </a:lnTo>
                <a:lnTo>
                  <a:pt x="6860" y="10748"/>
                </a:lnTo>
                <a:lnTo>
                  <a:pt x="6934" y="11078"/>
                </a:lnTo>
                <a:lnTo>
                  <a:pt x="6934" y="11372"/>
                </a:lnTo>
                <a:lnTo>
                  <a:pt x="6934" y="11665"/>
                </a:lnTo>
                <a:lnTo>
                  <a:pt x="6934" y="11995"/>
                </a:lnTo>
                <a:lnTo>
                  <a:pt x="6824" y="12619"/>
                </a:lnTo>
                <a:lnTo>
                  <a:pt x="6677" y="13206"/>
                </a:lnTo>
                <a:lnTo>
                  <a:pt x="6530" y="13499"/>
                </a:lnTo>
                <a:lnTo>
                  <a:pt x="6383" y="13793"/>
                </a:lnTo>
                <a:lnTo>
                  <a:pt x="6310" y="13939"/>
                </a:lnTo>
                <a:lnTo>
                  <a:pt x="6163" y="14050"/>
                </a:lnTo>
                <a:lnTo>
                  <a:pt x="5907" y="14270"/>
                </a:lnTo>
                <a:lnTo>
                  <a:pt x="5540" y="14526"/>
                </a:lnTo>
                <a:lnTo>
                  <a:pt x="5173" y="14857"/>
                </a:lnTo>
                <a:lnTo>
                  <a:pt x="5026" y="14967"/>
                </a:lnTo>
                <a:lnTo>
                  <a:pt x="4659" y="15187"/>
                </a:lnTo>
                <a:lnTo>
                  <a:pt x="4659" y="15187"/>
                </a:lnTo>
                <a:lnTo>
                  <a:pt x="4806" y="14857"/>
                </a:lnTo>
                <a:lnTo>
                  <a:pt x="4916" y="14636"/>
                </a:lnTo>
                <a:lnTo>
                  <a:pt x="4953" y="14490"/>
                </a:lnTo>
                <a:lnTo>
                  <a:pt x="4989" y="14380"/>
                </a:lnTo>
                <a:lnTo>
                  <a:pt x="4953" y="14270"/>
                </a:lnTo>
                <a:lnTo>
                  <a:pt x="4916" y="14160"/>
                </a:lnTo>
                <a:lnTo>
                  <a:pt x="4843" y="14123"/>
                </a:lnTo>
                <a:lnTo>
                  <a:pt x="4659" y="14123"/>
                </a:lnTo>
                <a:lnTo>
                  <a:pt x="4586" y="14160"/>
                </a:lnTo>
                <a:lnTo>
                  <a:pt x="4549" y="14233"/>
                </a:lnTo>
                <a:lnTo>
                  <a:pt x="4513" y="14343"/>
                </a:lnTo>
                <a:lnTo>
                  <a:pt x="4549" y="14453"/>
                </a:lnTo>
                <a:lnTo>
                  <a:pt x="4513" y="14526"/>
                </a:lnTo>
                <a:lnTo>
                  <a:pt x="4439" y="14783"/>
                </a:lnTo>
                <a:lnTo>
                  <a:pt x="4366" y="15003"/>
                </a:lnTo>
                <a:lnTo>
                  <a:pt x="4329" y="15260"/>
                </a:lnTo>
                <a:lnTo>
                  <a:pt x="4366" y="15333"/>
                </a:lnTo>
                <a:lnTo>
                  <a:pt x="4293" y="15370"/>
                </a:lnTo>
                <a:lnTo>
                  <a:pt x="3999" y="15480"/>
                </a:lnTo>
                <a:lnTo>
                  <a:pt x="3632" y="15590"/>
                </a:lnTo>
                <a:lnTo>
                  <a:pt x="3816" y="15333"/>
                </a:lnTo>
                <a:lnTo>
                  <a:pt x="4109" y="14746"/>
                </a:lnTo>
                <a:lnTo>
                  <a:pt x="4109" y="14673"/>
                </a:lnTo>
                <a:lnTo>
                  <a:pt x="4109" y="14600"/>
                </a:lnTo>
                <a:lnTo>
                  <a:pt x="4072" y="14526"/>
                </a:lnTo>
                <a:lnTo>
                  <a:pt x="4036" y="14490"/>
                </a:lnTo>
                <a:lnTo>
                  <a:pt x="3962" y="14453"/>
                </a:lnTo>
                <a:lnTo>
                  <a:pt x="3889" y="14453"/>
                </a:lnTo>
                <a:lnTo>
                  <a:pt x="3816" y="14490"/>
                </a:lnTo>
                <a:lnTo>
                  <a:pt x="3779" y="14563"/>
                </a:lnTo>
                <a:lnTo>
                  <a:pt x="3486" y="15150"/>
                </a:lnTo>
                <a:lnTo>
                  <a:pt x="3339" y="15407"/>
                </a:lnTo>
                <a:lnTo>
                  <a:pt x="3229" y="15663"/>
                </a:lnTo>
                <a:lnTo>
                  <a:pt x="2899" y="15700"/>
                </a:lnTo>
                <a:lnTo>
                  <a:pt x="2532" y="15627"/>
                </a:lnTo>
                <a:lnTo>
                  <a:pt x="2752" y="15407"/>
                </a:lnTo>
                <a:lnTo>
                  <a:pt x="2935" y="15187"/>
                </a:lnTo>
                <a:lnTo>
                  <a:pt x="3119" y="14893"/>
                </a:lnTo>
                <a:lnTo>
                  <a:pt x="3265" y="14600"/>
                </a:lnTo>
                <a:lnTo>
                  <a:pt x="3339" y="14600"/>
                </a:lnTo>
                <a:lnTo>
                  <a:pt x="3375" y="14526"/>
                </a:lnTo>
                <a:lnTo>
                  <a:pt x="3412" y="14490"/>
                </a:lnTo>
                <a:lnTo>
                  <a:pt x="3449" y="14380"/>
                </a:lnTo>
                <a:lnTo>
                  <a:pt x="3412" y="14343"/>
                </a:lnTo>
                <a:lnTo>
                  <a:pt x="3412" y="14270"/>
                </a:lnTo>
                <a:lnTo>
                  <a:pt x="3339" y="14233"/>
                </a:lnTo>
                <a:lnTo>
                  <a:pt x="3229" y="14196"/>
                </a:lnTo>
                <a:lnTo>
                  <a:pt x="3155" y="14196"/>
                </a:lnTo>
                <a:lnTo>
                  <a:pt x="3045" y="14233"/>
                </a:lnTo>
                <a:lnTo>
                  <a:pt x="2935" y="14380"/>
                </a:lnTo>
                <a:lnTo>
                  <a:pt x="2752" y="14673"/>
                </a:lnTo>
                <a:lnTo>
                  <a:pt x="2495" y="15077"/>
                </a:lnTo>
                <a:lnTo>
                  <a:pt x="2238" y="15443"/>
                </a:lnTo>
                <a:lnTo>
                  <a:pt x="2202" y="15553"/>
                </a:lnTo>
                <a:lnTo>
                  <a:pt x="1908" y="15370"/>
                </a:lnTo>
                <a:lnTo>
                  <a:pt x="1615" y="15187"/>
                </a:lnTo>
                <a:lnTo>
                  <a:pt x="1761" y="15077"/>
                </a:lnTo>
                <a:lnTo>
                  <a:pt x="1872" y="14967"/>
                </a:lnTo>
                <a:lnTo>
                  <a:pt x="2238" y="14563"/>
                </a:lnTo>
                <a:lnTo>
                  <a:pt x="2568" y="14196"/>
                </a:lnTo>
                <a:lnTo>
                  <a:pt x="2715" y="13976"/>
                </a:lnTo>
                <a:lnTo>
                  <a:pt x="2789" y="13756"/>
                </a:lnTo>
                <a:lnTo>
                  <a:pt x="2789" y="13683"/>
                </a:lnTo>
                <a:lnTo>
                  <a:pt x="2752" y="13609"/>
                </a:lnTo>
                <a:lnTo>
                  <a:pt x="2642" y="13609"/>
                </a:lnTo>
                <a:lnTo>
                  <a:pt x="2422" y="13719"/>
                </a:lnTo>
                <a:lnTo>
                  <a:pt x="2238" y="13866"/>
                </a:lnTo>
                <a:lnTo>
                  <a:pt x="1945" y="14233"/>
                </a:lnTo>
                <a:lnTo>
                  <a:pt x="1578" y="14673"/>
                </a:lnTo>
                <a:lnTo>
                  <a:pt x="1505" y="14820"/>
                </a:lnTo>
                <a:lnTo>
                  <a:pt x="1431" y="15003"/>
                </a:lnTo>
                <a:lnTo>
                  <a:pt x="1138" y="14636"/>
                </a:lnTo>
                <a:lnTo>
                  <a:pt x="1468" y="14306"/>
                </a:lnTo>
                <a:lnTo>
                  <a:pt x="1761" y="13939"/>
                </a:lnTo>
                <a:lnTo>
                  <a:pt x="2312" y="13206"/>
                </a:lnTo>
                <a:lnTo>
                  <a:pt x="2312" y="13132"/>
                </a:lnTo>
                <a:lnTo>
                  <a:pt x="2312" y="13059"/>
                </a:lnTo>
                <a:lnTo>
                  <a:pt x="2238" y="12949"/>
                </a:lnTo>
                <a:lnTo>
                  <a:pt x="2202" y="12912"/>
                </a:lnTo>
                <a:lnTo>
                  <a:pt x="2055" y="12912"/>
                </a:lnTo>
                <a:lnTo>
                  <a:pt x="1982" y="12949"/>
                </a:lnTo>
                <a:lnTo>
                  <a:pt x="1431" y="13646"/>
                </a:lnTo>
                <a:lnTo>
                  <a:pt x="1211" y="14013"/>
                </a:lnTo>
                <a:lnTo>
                  <a:pt x="991" y="14380"/>
                </a:lnTo>
                <a:lnTo>
                  <a:pt x="844" y="14050"/>
                </a:lnTo>
                <a:lnTo>
                  <a:pt x="698" y="13719"/>
                </a:lnTo>
                <a:lnTo>
                  <a:pt x="1028" y="13426"/>
                </a:lnTo>
                <a:lnTo>
                  <a:pt x="1358" y="13096"/>
                </a:lnTo>
                <a:lnTo>
                  <a:pt x="1872" y="12436"/>
                </a:lnTo>
                <a:lnTo>
                  <a:pt x="1908" y="12362"/>
                </a:lnTo>
                <a:lnTo>
                  <a:pt x="1908" y="12289"/>
                </a:lnTo>
                <a:lnTo>
                  <a:pt x="1872" y="12215"/>
                </a:lnTo>
                <a:lnTo>
                  <a:pt x="1835" y="12179"/>
                </a:lnTo>
                <a:lnTo>
                  <a:pt x="1761" y="12142"/>
                </a:lnTo>
                <a:lnTo>
                  <a:pt x="1688" y="12105"/>
                </a:lnTo>
                <a:lnTo>
                  <a:pt x="1615" y="12105"/>
                </a:lnTo>
                <a:lnTo>
                  <a:pt x="1541" y="12179"/>
                </a:lnTo>
                <a:lnTo>
                  <a:pt x="1065" y="12729"/>
                </a:lnTo>
                <a:lnTo>
                  <a:pt x="808" y="13022"/>
                </a:lnTo>
                <a:lnTo>
                  <a:pt x="624" y="13353"/>
                </a:lnTo>
                <a:lnTo>
                  <a:pt x="588" y="13206"/>
                </a:lnTo>
                <a:lnTo>
                  <a:pt x="551" y="12876"/>
                </a:lnTo>
                <a:lnTo>
                  <a:pt x="771" y="12656"/>
                </a:lnTo>
                <a:lnTo>
                  <a:pt x="1028" y="12399"/>
                </a:lnTo>
                <a:lnTo>
                  <a:pt x="1321" y="12069"/>
                </a:lnTo>
                <a:lnTo>
                  <a:pt x="1468" y="11885"/>
                </a:lnTo>
                <a:lnTo>
                  <a:pt x="1505" y="11775"/>
                </a:lnTo>
                <a:lnTo>
                  <a:pt x="1505" y="11665"/>
                </a:lnTo>
                <a:lnTo>
                  <a:pt x="1505" y="11592"/>
                </a:lnTo>
                <a:lnTo>
                  <a:pt x="1468" y="11555"/>
                </a:lnTo>
                <a:lnTo>
                  <a:pt x="1395" y="11518"/>
                </a:lnTo>
                <a:lnTo>
                  <a:pt x="1358" y="11555"/>
                </a:lnTo>
                <a:lnTo>
                  <a:pt x="1175" y="11629"/>
                </a:lnTo>
                <a:lnTo>
                  <a:pt x="1028" y="11775"/>
                </a:lnTo>
                <a:lnTo>
                  <a:pt x="771" y="12105"/>
                </a:lnTo>
                <a:lnTo>
                  <a:pt x="514" y="12436"/>
                </a:lnTo>
                <a:lnTo>
                  <a:pt x="514" y="11922"/>
                </a:lnTo>
                <a:lnTo>
                  <a:pt x="624" y="11812"/>
                </a:lnTo>
                <a:lnTo>
                  <a:pt x="734" y="11702"/>
                </a:lnTo>
                <a:lnTo>
                  <a:pt x="808" y="11482"/>
                </a:lnTo>
                <a:lnTo>
                  <a:pt x="991" y="11445"/>
                </a:lnTo>
                <a:lnTo>
                  <a:pt x="1138" y="11408"/>
                </a:lnTo>
                <a:lnTo>
                  <a:pt x="1248" y="11298"/>
                </a:lnTo>
                <a:lnTo>
                  <a:pt x="1358" y="11188"/>
                </a:lnTo>
                <a:lnTo>
                  <a:pt x="1468" y="11078"/>
                </a:lnTo>
                <a:lnTo>
                  <a:pt x="1505" y="10932"/>
                </a:lnTo>
                <a:lnTo>
                  <a:pt x="1505" y="10858"/>
                </a:lnTo>
                <a:lnTo>
                  <a:pt x="1505" y="10785"/>
                </a:lnTo>
                <a:lnTo>
                  <a:pt x="1468" y="10711"/>
                </a:lnTo>
                <a:lnTo>
                  <a:pt x="1395" y="10675"/>
                </a:lnTo>
                <a:lnTo>
                  <a:pt x="1175" y="10675"/>
                </a:lnTo>
                <a:lnTo>
                  <a:pt x="1101" y="10748"/>
                </a:lnTo>
                <a:lnTo>
                  <a:pt x="1065" y="10822"/>
                </a:lnTo>
                <a:lnTo>
                  <a:pt x="1028" y="10932"/>
                </a:lnTo>
                <a:lnTo>
                  <a:pt x="954" y="11005"/>
                </a:lnTo>
                <a:lnTo>
                  <a:pt x="844" y="11042"/>
                </a:lnTo>
                <a:lnTo>
                  <a:pt x="698" y="11078"/>
                </a:lnTo>
                <a:lnTo>
                  <a:pt x="881" y="10785"/>
                </a:lnTo>
                <a:lnTo>
                  <a:pt x="954" y="10675"/>
                </a:lnTo>
                <a:lnTo>
                  <a:pt x="1101" y="10565"/>
                </a:lnTo>
                <a:lnTo>
                  <a:pt x="1211" y="10455"/>
                </a:lnTo>
                <a:lnTo>
                  <a:pt x="1395" y="10418"/>
                </a:lnTo>
                <a:lnTo>
                  <a:pt x="1541" y="10345"/>
                </a:lnTo>
                <a:lnTo>
                  <a:pt x="1725" y="10345"/>
                </a:lnTo>
                <a:lnTo>
                  <a:pt x="2092" y="10308"/>
                </a:lnTo>
                <a:lnTo>
                  <a:pt x="2422" y="10271"/>
                </a:lnTo>
                <a:lnTo>
                  <a:pt x="2715" y="10161"/>
                </a:lnTo>
                <a:lnTo>
                  <a:pt x="3009" y="9978"/>
                </a:lnTo>
                <a:lnTo>
                  <a:pt x="3229" y="9721"/>
                </a:lnTo>
                <a:lnTo>
                  <a:pt x="3412" y="9464"/>
                </a:lnTo>
                <a:lnTo>
                  <a:pt x="3559" y="9171"/>
                </a:lnTo>
                <a:lnTo>
                  <a:pt x="3706" y="8841"/>
                </a:lnTo>
                <a:lnTo>
                  <a:pt x="3706" y="8804"/>
                </a:lnTo>
                <a:lnTo>
                  <a:pt x="3706" y="8767"/>
                </a:lnTo>
                <a:lnTo>
                  <a:pt x="3926" y="8731"/>
                </a:lnTo>
                <a:lnTo>
                  <a:pt x="4146" y="8657"/>
                </a:lnTo>
                <a:lnTo>
                  <a:pt x="4366" y="8584"/>
                </a:lnTo>
                <a:lnTo>
                  <a:pt x="4586" y="8547"/>
                </a:lnTo>
                <a:close/>
                <a:moveTo>
                  <a:pt x="3265" y="7484"/>
                </a:moveTo>
                <a:lnTo>
                  <a:pt x="3009" y="7557"/>
                </a:lnTo>
                <a:lnTo>
                  <a:pt x="2789" y="7704"/>
                </a:lnTo>
                <a:lnTo>
                  <a:pt x="2568" y="7850"/>
                </a:lnTo>
                <a:lnTo>
                  <a:pt x="2422" y="7997"/>
                </a:lnTo>
                <a:lnTo>
                  <a:pt x="2275" y="8180"/>
                </a:lnTo>
                <a:lnTo>
                  <a:pt x="2165" y="8364"/>
                </a:lnTo>
                <a:lnTo>
                  <a:pt x="2092" y="8584"/>
                </a:lnTo>
                <a:lnTo>
                  <a:pt x="2018" y="8254"/>
                </a:lnTo>
                <a:lnTo>
                  <a:pt x="1945" y="7924"/>
                </a:lnTo>
                <a:lnTo>
                  <a:pt x="1872" y="7850"/>
                </a:lnTo>
                <a:lnTo>
                  <a:pt x="1835" y="7850"/>
                </a:lnTo>
                <a:lnTo>
                  <a:pt x="1761" y="7887"/>
                </a:lnTo>
                <a:lnTo>
                  <a:pt x="1688" y="7997"/>
                </a:lnTo>
                <a:lnTo>
                  <a:pt x="1651" y="8107"/>
                </a:lnTo>
                <a:lnTo>
                  <a:pt x="1615" y="8364"/>
                </a:lnTo>
                <a:lnTo>
                  <a:pt x="1651" y="8657"/>
                </a:lnTo>
                <a:lnTo>
                  <a:pt x="1725" y="8914"/>
                </a:lnTo>
                <a:lnTo>
                  <a:pt x="1872" y="9208"/>
                </a:lnTo>
                <a:lnTo>
                  <a:pt x="2055" y="9428"/>
                </a:lnTo>
                <a:lnTo>
                  <a:pt x="2275" y="9611"/>
                </a:lnTo>
                <a:lnTo>
                  <a:pt x="2495" y="9758"/>
                </a:lnTo>
                <a:lnTo>
                  <a:pt x="2312" y="9831"/>
                </a:lnTo>
                <a:lnTo>
                  <a:pt x="2128" y="9868"/>
                </a:lnTo>
                <a:lnTo>
                  <a:pt x="1688" y="9868"/>
                </a:lnTo>
                <a:lnTo>
                  <a:pt x="1468" y="9905"/>
                </a:lnTo>
                <a:lnTo>
                  <a:pt x="1248" y="9941"/>
                </a:lnTo>
                <a:lnTo>
                  <a:pt x="1065" y="10015"/>
                </a:lnTo>
                <a:lnTo>
                  <a:pt x="881" y="10125"/>
                </a:lnTo>
                <a:lnTo>
                  <a:pt x="588" y="10381"/>
                </a:lnTo>
                <a:lnTo>
                  <a:pt x="441" y="10528"/>
                </a:lnTo>
                <a:lnTo>
                  <a:pt x="331" y="10711"/>
                </a:lnTo>
                <a:lnTo>
                  <a:pt x="221" y="10932"/>
                </a:lnTo>
                <a:lnTo>
                  <a:pt x="147" y="11115"/>
                </a:lnTo>
                <a:lnTo>
                  <a:pt x="37" y="11592"/>
                </a:lnTo>
                <a:lnTo>
                  <a:pt x="1" y="12069"/>
                </a:lnTo>
                <a:lnTo>
                  <a:pt x="1" y="12546"/>
                </a:lnTo>
                <a:lnTo>
                  <a:pt x="74" y="13022"/>
                </a:lnTo>
                <a:lnTo>
                  <a:pt x="147" y="13463"/>
                </a:lnTo>
                <a:lnTo>
                  <a:pt x="258" y="13903"/>
                </a:lnTo>
                <a:lnTo>
                  <a:pt x="404" y="14270"/>
                </a:lnTo>
                <a:lnTo>
                  <a:pt x="588" y="14673"/>
                </a:lnTo>
                <a:lnTo>
                  <a:pt x="844" y="15040"/>
                </a:lnTo>
                <a:lnTo>
                  <a:pt x="1101" y="15333"/>
                </a:lnTo>
                <a:lnTo>
                  <a:pt x="1431" y="15627"/>
                </a:lnTo>
                <a:lnTo>
                  <a:pt x="1761" y="15847"/>
                </a:lnTo>
                <a:lnTo>
                  <a:pt x="2165" y="16030"/>
                </a:lnTo>
                <a:lnTo>
                  <a:pt x="2568" y="16140"/>
                </a:lnTo>
                <a:lnTo>
                  <a:pt x="2789" y="16177"/>
                </a:lnTo>
                <a:lnTo>
                  <a:pt x="3009" y="16177"/>
                </a:lnTo>
                <a:lnTo>
                  <a:pt x="3486" y="16140"/>
                </a:lnTo>
                <a:lnTo>
                  <a:pt x="3926" y="16030"/>
                </a:lnTo>
                <a:lnTo>
                  <a:pt x="4329" y="15884"/>
                </a:lnTo>
                <a:lnTo>
                  <a:pt x="4696" y="15700"/>
                </a:lnTo>
                <a:lnTo>
                  <a:pt x="5100" y="15517"/>
                </a:lnTo>
                <a:lnTo>
                  <a:pt x="5430" y="15297"/>
                </a:lnTo>
                <a:lnTo>
                  <a:pt x="5613" y="15150"/>
                </a:lnTo>
                <a:lnTo>
                  <a:pt x="5723" y="15003"/>
                </a:lnTo>
                <a:lnTo>
                  <a:pt x="6310" y="14490"/>
                </a:lnTo>
                <a:lnTo>
                  <a:pt x="6567" y="14270"/>
                </a:lnTo>
                <a:lnTo>
                  <a:pt x="6714" y="14160"/>
                </a:lnTo>
                <a:lnTo>
                  <a:pt x="6787" y="14013"/>
                </a:lnTo>
                <a:lnTo>
                  <a:pt x="6970" y="13683"/>
                </a:lnTo>
                <a:lnTo>
                  <a:pt x="7117" y="13316"/>
                </a:lnTo>
                <a:lnTo>
                  <a:pt x="7227" y="12949"/>
                </a:lnTo>
                <a:lnTo>
                  <a:pt x="7300" y="12619"/>
                </a:lnTo>
                <a:lnTo>
                  <a:pt x="7374" y="12252"/>
                </a:lnTo>
                <a:lnTo>
                  <a:pt x="7410" y="11885"/>
                </a:lnTo>
                <a:lnTo>
                  <a:pt x="7410" y="11518"/>
                </a:lnTo>
                <a:lnTo>
                  <a:pt x="7374" y="11152"/>
                </a:lnTo>
                <a:lnTo>
                  <a:pt x="7337" y="10785"/>
                </a:lnTo>
                <a:lnTo>
                  <a:pt x="7264" y="10418"/>
                </a:lnTo>
                <a:lnTo>
                  <a:pt x="7154" y="10125"/>
                </a:lnTo>
                <a:lnTo>
                  <a:pt x="7007" y="9794"/>
                </a:lnTo>
                <a:lnTo>
                  <a:pt x="6860" y="9538"/>
                </a:lnTo>
                <a:lnTo>
                  <a:pt x="6677" y="9244"/>
                </a:lnTo>
                <a:lnTo>
                  <a:pt x="6457" y="8987"/>
                </a:lnTo>
                <a:lnTo>
                  <a:pt x="6237" y="8767"/>
                </a:lnTo>
                <a:lnTo>
                  <a:pt x="5980" y="8584"/>
                </a:lnTo>
                <a:lnTo>
                  <a:pt x="5686" y="8401"/>
                </a:lnTo>
                <a:lnTo>
                  <a:pt x="5393" y="8291"/>
                </a:lnTo>
                <a:lnTo>
                  <a:pt x="5100" y="8180"/>
                </a:lnTo>
                <a:lnTo>
                  <a:pt x="4769" y="8144"/>
                </a:lnTo>
                <a:lnTo>
                  <a:pt x="4476" y="8144"/>
                </a:lnTo>
                <a:lnTo>
                  <a:pt x="4219" y="8180"/>
                </a:lnTo>
                <a:lnTo>
                  <a:pt x="3926" y="8291"/>
                </a:lnTo>
                <a:lnTo>
                  <a:pt x="3816" y="8364"/>
                </a:lnTo>
                <a:lnTo>
                  <a:pt x="3706" y="8437"/>
                </a:lnTo>
                <a:lnTo>
                  <a:pt x="3632" y="8547"/>
                </a:lnTo>
                <a:lnTo>
                  <a:pt x="3559" y="8657"/>
                </a:lnTo>
                <a:lnTo>
                  <a:pt x="3559" y="8694"/>
                </a:lnTo>
                <a:lnTo>
                  <a:pt x="3522" y="8731"/>
                </a:lnTo>
                <a:lnTo>
                  <a:pt x="3486" y="8767"/>
                </a:lnTo>
                <a:lnTo>
                  <a:pt x="3192" y="9171"/>
                </a:lnTo>
                <a:lnTo>
                  <a:pt x="3009" y="9354"/>
                </a:lnTo>
                <a:lnTo>
                  <a:pt x="2825" y="9538"/>
                </a:lnTo>
                <a:lnTo>
                  <a:pt x="2789" y="9464"/>
                </a:lnTo>
                <a:lnTo>
                  <a:pt x="2458" y="9171"/>
                </a:lnTo>
                <a:lnTo>
                  <a:pt x="2348" y="9024"/>
                </a:lnTo>
                <a:lnTo>
                  <a:pt x="2202" y="8877"/>
                </a:lnTo>
                <a:lnTo>
                  <a:pt x="2275" y="8877"/>
                </a:lnTo>
                <a:lnTo>
                  <a:pt x="2312" y="8841"/>
                </a:lnTo>
                <a:lnTo>
                  <a:pt x="2532" y="8841"/>
                </a:lnTo>
                <a:lnTo>
                  <a:pt x="2715" y="8804"/>
                </a:lnTo>
                <a:lnTo>
                  <a:pt x="2899" y="8731"/>
                </a:lnTo>
                <a:lnTo>
                  <a:pt x="3045" y="8621"/>
                </a:lnTo>
                <a:lnTo>
                  <a:pt x="3265" y="8474"/>
                </a:lnTo>
                <a:lnTo>
                  <a:pt x="3486" y="8254"/>
                </a:lnTo>
                <a:lnTo>
                  <a:pt x="3669" y="8034"/>
                </a:lnTo>
                <a:lnTo>
                  <a:pt x="3816" y="7814"/>
                </a:lnTo>
                <a:lnTo>
                  <a:pt x="3852" y="7740"/>
                </a:lnTo>
                <a:lnTo>
                  <a:pt x="3852" y="7667"/>
                </a:lnTo>
                <a:lnTo>
                  <a:pt x="3779" y="7557"/>
                </a:lnTo>
                <a:lnTo>
                  <a:pt x="3669" y="7484"/>
                </a:lnTo>
                <a:lnTo>
                  <a:pt x="3596" y="7484"/>
                </a:lnTo>
                <a:lnTo>
                  <a:pt x="3522" y="7520"/>
                </a:lnTo>
                <a:lnTo>
                  <a:pt x="3412" y="7484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348" name="Google Shape;348;p18"/>
          <p:cNvSpPr/>
          <p:nvPr/>
        </p:nvSpPr>
        <p:spPr>
          <a:xfrm>
            <a:off x="645010" y="355961"/>
            <a:ext cx="414157" cy="507762"/>
          </a:xfrm>
          <a:custGeom>
            <a:avLst/>
            <a:gdLst/>
            <a:ahLst/>
            <a:cxnLst/>
            <a:rect l="l" t="t" r="r" b="b"/>
            <a:pathLst>
              <a:path w="14601" h="17901" extrusionOk="0">
                <a:moveTo>
                  <a:pt x="10492" y="4329"/>
                </a:moveTo>
                <a:lnTo>
                  <a:pt x="10859" y="4769"/>
                </a:lnTo>
                <a:lnTo>
                  <a:pt x="10712" y="4769"/>
                </a:lnTo>
                <a:lnTo>
                  <a:pt x="10712" y="4696"/>
                </a:lnTo>
                <a:lnTo>
                  <a:pt x="10675" y="4622"/>
                </a:lnTo>
                <a:lnTo>
                  <a:pt x="10639" y="4622"/>
                </a:lnTo>
                <a:lnTo>
                  <a:pt x="10602" y="4549"/>
                </a:lnTo>
                <a:lnTo>
                  <a:pt x="10565" y="4512"/>
                </a:lnTo>
                <a:lnTo>
                  <a:pt x="10455" y="4475"/>
                </a:lnTo>
                <a:lnTo>
                  <a:pt x="10345" y="4512"/>
                </a:lnTo>
                <a:lnTo>
                  <a:pt x="10308" y="4549"/>
                </a:lnTo>
                <a:lnTo>
                  <a:pt x="10272" y="4622"/>
                </a:lnTo>
                <a:lnTo>
                  <a:pt x="10272" y="4696"/>
                </a:lnTo>
                <a:lnTo>
                  <a:pt x="10052" y="4622"/>
                </a:lnTo>
                <a:lnTo>
                  <a:pt x="10492" y="4329"/>
                </a:lnTo>
                <a:close/>
                <a:moveTo>
                  <a:pt x="6897" y="3448"/>
                </a:moveTo>
                <a:lnTo>
                  <a:pt x="7044" y="3485"/>
                </a:lnTo>
                <a:lnTo>
                  <a:pt x="7227" y="3522"/>
                </a:lnTo>
                <a:lnTo>
                  <a:pt x="7374" y="3595"/>
                </a:lnTo>
                <a:lnTo>
                  <a:pt x="7484" y="3705"/>
                </a:lnTo>
                <a:lnTo>
                  <a:pt x="7521" y="3815"/>
                </a:lnTo>
                <a:lnTo>
                  <a:pt x="7521" y="3889"/>
                </a:lnTo>
                <a:lnTo>
                  <a:pt x="7484" y="3999"/>
                </a:lnTo>
                <a:lnTo>
                  <a:pt x="7447" y="4109"/>
                </a:lnTo>
                <a:lnTo>
                  <a:pt x="7264" y="4292"/>
                </a:lnTo>
                <a:lnTo>
                  <a:pt x="7154" y="4439"/>
                </a:lnTo>
                <a:lnTo>
                  <a:pt x="6934" y="4732"/>
                </a:lnTo>
                <a:lnTo>
                  <a:pt x="6714" y="4952"/>
                </a:lnTo>
                <a:lnTo>
                  <a:pt x="6494" y="5099"/>
                </a:lnTo>
                <a:lnTo>
                  <a:pt x="6384" y="5136"/>
                </a:lnTo>
                <a:lnTo>
                  <a:pt x="6310" y="5136"/>
                </a:lnTo>
                <a:lnTo>
                  <a:pt x="6237" y="5062"/>
                </a:lnTo>
                <a:lnTo>
                  <a:pt x="6200" y="4989"/>
                </a:lnTo>
                <a:lnTo>
                  <a:pt x="6163" y="4806"/>
                </a:lnTo>
                <a:lnTo>
                  <a:pt x="6163" y="4659"/>
                </a:lnTo>
                <a:lnTo>
                  <a:pt x="6163" y="4145"/>
                </a:lnTo>
                <a:lnTo>
                  <a:pt x="6127" y="3595"/>
                </a:lnTo>
                <a:lnTo>
                  <a:pt x="6273" y="3522"/>
                </a:lnTo>
                <a:lnTo>
                  <a:pt x="6420" y="3485"/>
                </a:lnTo>
                <a:lnTo>
                  <a:pt x="6567" y="3448"/>
                </a:lnTo>
                <a:close/>
                <a:moveTo>
                  <a:pt x="6457" y="3118"/>
                </a:moveTo>
                <a:lnTo>
                  <a:pt x="6237" y="3192"/>
                </a:lnTo>
                <a:lnTo>
                  <a:pt x="6017" y="3265"/>
                </a:lnTo>
                <a:lnTo>
                  <a:pt x="5833" y="3375"/>
                </a:lnTo>
                <a:lnTo>
                  <a:pt x="5723" y="3558"/>
                </a:lnTo>
                <a:lnTo>
                  <a:pt x="5723" y="3632"/>
                </a:lnTo>
                <a:lnTo>
                  <a:pt x="5760" y="3668"/>
                </a:lnTo>
                <a:lnTo>
                  <a:pt x="5797" y="3705"/>
                </a:lnTo>
                <a:lnTo>
                  <a:pt x="5870" y="3705"/>
                </a:lnTo>
                <a:lnTo>
                  <a:pt x="5980" y="3668"/>
                </a:lnTo>
                <a:lnTo>
                  <a:pt x="5943" y="4219"/>
                </a:lnTo>
                <a:lnTo>
                  <a:pt x="5943" y="4769"/>
                </a:lnTo>
                <a:lnTo>
                  <a:pt x="5943" y="4952"/>
                </a:lnTo>
                <a:lnTo>
                  <a:pt x="5980" y="5099"/>
                </a:lnTo>
                <a:lnTo>
                  <a:pt x="6053" y="5209"/>
                </a:lnTo>
                <a:lnTo>
                  <a:pt x="6163" y="5319"/>
                </a:lnTo>
                <a:lnTo>
                  <a:pt x="6237" y="5393"/>
                </a:lnTo>
                <a:lnTo>
                  <a:pt x="6530" y="5393"/>
                </a:lnTo>
                <a:lnTo>
                  <a:pt x="6714" y="5282"/>
                </a:lnTo>
                <a:lnTo>
                  <a:pt x="6897" y="5136"/>
                </a:lnTo>
                <a:lnTo>
                  <a:pt x="7227" y="4806"/>
                </a:lnTo>
                <a:lnTo>
                  <a:pt x="7447" y="4512"/>
                </a:lnTo>
                <a:lnTo>
                  <a:pt x="7594" y="4329"/>
                </a:lnTo>
                <a:lnTo>
                  <a:pt x="7741" y="4182"/>
                </a:lnTo>
                <a:lnTo>
                  <a:pt x="7814" y="3962"/>
                </a:lnTo>
                <a:lnTo>
                  <a:pt x="7851" y="3852"/>
                </a:lnTo>
                <a:lnTo>
                  <a:pt x="7851" y="3742"/>
                </a:lnTo>
                <a:lnTo>
                  <a:pt x="7777" y="3595"/>
                </a:lnTo>
                <a:lnTo>
                  <a:pt x="7667" y="3448"/>
                </a:lnTo>
                <a:lnTo>
                  <a:pt x="7521" y="3302"/>
                </a:lnTo>
                <a:lnTo>
                  <a:pt x="7374" y="3228"/>
                </a:lnTo>
                <a:lnTo>
                  <a:pt x="7190" y="3155"/>
                </a:lnTo>
                <a:lnTo>
                  <a:pt x="6970" y="3118"/>
                </a:lnTo>
                <a:close/>
                <a:moveTo>
                  <a:pt x="2789" y="3522"/>
                </a:moveTo>
                <a:lnTo>
                  <a:pt x="2935" y="3668"/>
                </a:lnTo>
                <a:lnTo>
                  <a:pt x="3082" y="3779"/>
                </a:lnTo>
                <a:lnTo>
                  <a:pt x="3449" y="3925"/>
                </a:lnTo>
                <a:lnTo>
                  <a:pt x="3632" y="3999"/>
                </a:lnTo>
                <a:lnTo>
                  <a:pt x="3669" y="4072"/>
                </a:lnTo>
                <a:lnTo>
                  <a:pt x="3706" y="4145"/>
                </a:lnTo>
                <a:lnTo>
                  <a:pt x="3706" y="4219"/>
                </a:lnTo>
                <a:lnTo>
                  <a:pt x="3742" y="4255"/>
                </a:lnTo>
                <a:lnTo>
                  <a:pt x="3779" y="4292"/>
                </a:lnTo>
                <a:lnTo>
                  <a:pt x="3852" y="4329"/>
                </a:lnTo>
                <a:lnTo>
                  <a:pt x="4036" y="4402"/>
                </a:lnTo>
                <a:lnTo>
                  <a:pt x="4219" y="4475"/>
                </a:lnTo>
                <a:lnTo>
                  <a:pt x="4403" y="4586"/>
                </a:lnTo>
                <a:lnTo>
                  <a:pt x="4549" y="4696"/>
                </a:lnTo>
                <a:lnTo>
                  <a:pt x="4843" y="5026"/>
                </a:lnTo>
                <a:lnTo>
                  <a:pt x="5100" y="5319"/>
                </a:lnTo>
                <a:lnTo>
                  <a:pt x="4770" y="5356"/>
                </a:lnTo>
                <a:lnTo>
                  <a:pt x="4476" y="5356"/>
                </a:lnTo>
                <a:lnTo>
                  <a:pt x="3816" y="5319"/>
                </a:lnTo>
                <a:lnTo>
                  <a:pt x="3486" y="5319"/>
                </a:lnTo>
                <a:lnTo>
                  <a:pt x="3156" y="5393"/>
                </a:lnTo>
                <a:lnTo>
                  <a:pt x="2972" y="5466"/>
                </a:lnTo>
                <a:lnTo>
                  <a:pt x="2789" y="5576"/>
                </a:lnTo>
                <a:lnTo>
                  <a:pt x="2605" y="5649"/>
                </a:lnTo>
                <a:lnTo>
                  <a:pt x="2495" y="5686"/>
                </a:lnTo>
                <a:lnTo>
                  <a:pt x="2349" y="5686"/>
                </a:lnTo>
                <a:lnTo>
                  <a:pt x="2312" y="5723"/>
                </a:lnTo>
                <a:lnTo>
                  <a:pt x="2275" y="5796"/>
                </a:lnTo>
                <a:lnTo>
                  <a:pt x="2275" y="5833"/>
                </a:lnTo>
                <a:lnTo>
                  <a:pt x="2349" y="6676"/>
                </a:lnTo>
                <a:lnTo>
                  <a:pt x="2128" y="6493"/>
                </a:lnTo>
                <a:lnTo>
                  <a:pt x="1908" y="6383"/>
                </a:lnTo>
                <a:lnTo>
                  <a:pt x="1908" y="6126"/>
                </a:lnTo>
                <a:lnTo>
                  <a:pt x="1835" y="5906"/>
                </a:lnTo>
                <a:lnTo>
                  <a:pt x="1725" y="5796"/>
                </a:lnTo>
                <a:lnTo>
                  <a:pt x="1578" y="5723"/>
                </a:lnTo>
                <a:lnTo>
                  <a:pt x="1285" y="5649"/>
                </a:lnTo>
                <a:lnTo>
                  <a:pt x="1101" y="5649"/>
                </a:lnTo>
                <a:lnTo>
                  <a:pt x="918" y="5686"/>
                </a:lnTo>
                <a:lnTo>
                  <a:pt x="918" y="5686"/>
                </a:lnTo>
                <a:lnTo>
                  <a:pt x="1101" y="5356"/>
                </a:lnTo>
                <a:lnTo>
                  <a:pt x="1285" y="5026"/>
                </a:lnTo>
                <a:lnTo>
                  <a:pt x="1468" y="4732"/>
                </a:lnTo>
                <a:lnTo>
                  <a:pt x="1688" y="4439"/>
                </a:lnTo>
                <a:lnTo>
                  <a:pt x="1945" y="4182"/>
                </a:lnTo>
                <a:lnTo>
                  <a:pt x="2202" y="3962"/>
                </a:lnTo>
                <a:lnTo>
                  <a:pt x="2495" y="3742"/>
                </a:lnTo>
                <a:lnTo>
                  <a:pt x="2789" y="3522"/>
                </a:lnTo>
                <a:close/>
                <a:moveTo>
                  <a:pt x="10639" y="7520"/>
                </a:moveTo>
                <a:lnTo>
                  <a:pt x="11042" y="7703"/>
                </a:lnTo>
                <a:lnTo>
                  <a:pt x="11336" y="7850"/>
                </a:lnTo>
                <a:lnTo>
                  <a:pt x="11482" y="7924"/>
                </a:lnTo>
                <a:lnTo>
                  <a:pt x="11629" y="7960"/>
                </a:lnTo>
                <a:lnTo>
                  <a:pt x="11556" y="8254"/>
                </a:lnTo>
                <a:lnTo>
                  <a:pt x="11225" y="8107"/>
                </a:lnTo>
                <a:lnTo>
                  <a:pt x="10895" y="7960"/>
                </a:lnTo>
                <a:lnTo>
                  <a:pt x="10785" y="7887"/>
                </a:lnTo>
                <a:lnTo>
                  <a:pt x="10639" y="7520"/>
                </a:lnTo>
                <a:close/>
                <a:moveTo>
                  <a:pt x="10272" y="8070"/>
                </a:moveTo>
                <a:lnTo>
                  <a:pt x="10382" y="8144"/>
                </a:lnTo>
                <a:lnTo>
                  <a:pt x="10529" y="8217"/>
                </a:lnTo>
                <a:lnTo>
                  <a:pt x="10565" y="8327"/>
                </a:lnTo>
                <a:lnTo>
                  <a:pt x="10602" y="8400"/>
                </a:lnTo>
                <a:lnTo>
                  <a:pt x="10712" y="8437"/>
                </a:lnTo>
                <a:lnTo>
                  <a:pt x="10932" y="8510"/>
                </a:lnTo>
                <a:lnTo>
                  <a:pt x="11042" y="8547"/>
                </a:lnTo>
                <a:lnTo>
                  <a:pt x="11042" y="8584"/>
                </a:lnTo>
                <a:lnTo>
                  <a:pt x="11042" y="8657"/>
                </a:lnTo>
                <a:lnTo>
                  <a:pt x="11079" y="8731"/>
                </a:lnTo>
                <a:lnTo>
                  <a:pt x="11152" y="8804"/>
                </a:lnTo>
                <a:lnTo>
                  <a:pt x="11336" y="8841"/>
                </a:lnTo>
                <a:lnTo>
                  <a:pt x="11152" y="9244"/>
                </a:lnTo>
                <a:lnTo>
                  <a:pt x="11079" y="9171"/>
                </a:lnTo>
                <a:lnTo>
                  <a:pt x="10602" y="8767"/>
                </a:lnTo>
                <a:lnTo>
                  <a:pt x="10602" y="8547"/>
                </a:lnTo>
                <a:lnTo>
                  <a:pt x="10565" y="8364"/>
                </a:lnTo>
                <a:lnTo>
                  <a:pt x="10492" y="8254"/>
                </a:lnTo>
                <a:lnTo>
                  <a:pt x="10345" y="8180"/>
                </a:lnTo>
                <a:lnTo>
                  <a:pt x="10272" y="8070"/>
                </a:lnTo>
                <a:close/>
                <a:moveTo>
                  <a:pt x="9135" y="4806"/>
                </a:moveTo>
                <a:lnTo>
                  <a:pt x="9501" y="4842"/>
                </a:lnTo>
                <a:lnTo>
                  <a:pt x="9575" y="4879"/>
                </a:lnTo>
                <a:lnTo>
                  <a:pt x="9611" y="4842"/>
                </a:lnTo>
                <a:lnTo>
                  <a:pt x="9905" y="4916"/>
                </a:lnTo>
                <a:lnTo>
                  <a:pt x="10198" y="5026"/>
                </a:lnTo>
                <a:lnTo>
                  <a:pt x="10015" y="5246"/>
                </a:lnTo>
                <a:lnTo>
                  <a:pt x="10015" y="5319"/>
                </a:lnTo>
                <a:lnTo>
                  <a:pt x="10052" y="5393"/>
                </a:lnTo>
                <a:lnTo>
                  <a:pt x="10125" y="5429"/>
                </a:lnTo>
                <a:lnTo>
                  <a:pt x="10198" y="5429"/>
                </a:lnTo>
                <a:lnTo>
                  <a:pt x="10418" y="5319"/>
                </a:lnTo>
                <a:lnTo>
                  <a:pt x="10639" y="5246"/>
                </a:lnTo>
                <a:lnTo>
                  <a:pt x="10859" y="5209"/>
                </a:lnTo>
                <a:lnTo>
                  <a:pt x="11115" y="5172"/>
                </a:lnTo>
                <a:lnTo>
                  <a:pt x="11336" y="5613"/>
                </a:lnTo>
                <a:lnTo>
                  <a:pt x="10859" y="5723"/>
                </a:lnTo>
                <a:lnTo>
                  <a:pt x="10602" y="5796"/>
                </a:lnTo>
                <a:lnTo>
                  <a:pt x="10382" y="5906"/>
                </a:lnTo>
                <a:lnTo>
                  <a:pt x="10345" y="5943"/>
                </a:lnTo>
                <a:lnTo>
                  <a:pt x="10345" y="5979"/>
                </a:lnTo>
                <a:lnTo>
                  <a:pt x="10345" y="6016"/>
                </a:lnTo>
                <a:lnTo>
                  <a:pt x="10382" y="6053"/>
                </a:lnTo>
                <a:lnTo>
                  <a:pt x="10639" y="6126"/>
                </a:lnTo>
                <a:lnTo>
                  <a:pt x="10932" y="6126"/>
                </a:lnTo>
                <a:lnTo>
                  <a:pt x="11225" y="6089"/>
                </a:lnTo>
                <a:lnTo>
                  <a:pt x="11482" y="6016"/>
                </a:lnTo>
                <a:lnTo>
                  <a:pt x="11629" y="6566"/>
                </a:lnTo>
                <a:lnTo>
                  <a:pt x="11666" y="6640"/>
                </a:lnTo>
                <a:lnTo>
                  <a:pt x="11666" y="6640"/>
                </a:lnTo>
                <a:lnTo>
                  <a:pt x="11262" y="6530"/>
                </a:lnTo>
                <a:lnTo>
                  <a:pt x="10932" y="6456"/>
                </a:lnTo>
                <a:lnTo>
                  <a:pt x="10749" y="6420"/>
                </a:lnTo>
                <a:lnTo>
                  <a:pt x="10565" y="6456"/>
                </a:lnTo>
                <a:lnTo>
                  <a:pt x="10529" y="6456"/>
                </a:lnTo>
                <a:lnTo>
                  <a:pt x="10565" y="6530"/>
                </a:lnTo>
                <a:lnTo>
                  <a:pt x="10712" y="6640"/>
                </a:lnTo>
                <a:lnTo>
                  <a:pt x="10895" y="6750"/>
                </a:lnTo>
                <a:lnTo>
                  <a:pt x="11336" y="6933"/>
                </a:lnTo>
                <a:lnTo>
                  <a:pt x="11702" y="7043"/>
                </a:lnTo>
                <a:lnTo>
                  <a:pt x="11666" y="7593"/>
                </a:lnTo>
                <a:lnTo>
                  <a:pt x="11482" y="7520"/>
                </a:lnTo>
                <a:lnTo>
                  <a:pt x="11299" y="7447"/>
                </a:lnTo>
                <a:lnTo>
                  <a:pt x="10785" y="7227"/>
                </a:lnTo>
                <a:lnTo>
                  <a:pt x="10529" y="7153"/>
                </a:lnTo>
                <a:lnTo>
                  <a:pt x="10235" y="7117"/>
                </a:lnTo>
                <a:lnTo>
                  <a:pt x="10198" y="7117"/>
                </a:lnTo>
                <a:lnTo>
                  <a:pt x="10198" y="7153"/>
                </a:lnTo>
                <a:lnTo>
                  <a:pt x="10198" y="7190"/>
                </a:lnTo>
                <a:lnTo>
                  <a:pt x="10198" y="7227"/>
                </a:lnTo>
                <a:lnTo>
                  <a:pt x="10492" y="7410"/>
                </a:lnTo>
                <a:lnTo>
                  <a:pt x="10418" y="7447"/>
                </a:lnTo>
                <a:lnTo>
                  <a:pt x="10015" y="7593"/>
                </a:lnTo>
                <a:lnTo>
                  <a:pt x="9905" y="7483"/>
                </a:lnTo>
                <a:lnTo>
                  <a:pt x="9832" y="7447"/>
                </a:lnTo>
                <a:lnTo>
                  <a:pt x="9795" y="7483"/>
                </a:lnTo>
                <a:lnTo>
                  <a:pt x="9758" y="7520"/>
                </a:lnTo>
                <a:lnTo>
                  <a:pt x="9722" y="7557"/>
                </a:lnTo>
                <a:lnTo>
                  <a:pt x="9722" y="7703"/>
                </a:lnTo>
                <a:lnTo>
                  <a:pt x="9685" y="7740"/>
                </a:lnTo>
                <a:lnTo>
                  <a:pt x="9685" y="7813"/>
                </a:lnTo>
                <a:lnTo>
                  <a:pt x="9722" y="7924"/>
                </a:lnTo>
                <a:lnTo>
                  <a:pt x="9942" y="8180"/>
                </a:lnTo>
                <a:lnTo>
                  <a:pt x="9611" y="7960"/>
                </a:lnTo>
                <a:lnTo>
                  <a:pt x="9281" y="7777"/>
                </a:lnTo>
                <a:lnTo>
                  <a:pt x="9245" y="7777"/>
                </a:lnTo>
                <a:lnTo>
                  <a:pt x="9208" y="7813"/>
                </a:lnTo>
                <a:lnTo>
                  <a:pt x="9171" y="7850"/>
                </a:lnTo>
                <a:lnTo>
                  <a:pt x="9171" y="7924"/>
                </a:lnTo>
                <a:lnTo>
                  <a:pt x="9391" y="8180"/>
                </a:lnTo>
                <a:lnTo>
                  <a:pt x="9648" y="8437"/>
                </a:lnTo>
                <a:lnTo>
                  <a:pt x="10162" y="8877"/>
                </a:lnTo>
                <a:lnTo>
                  <a:pt x="10235" y="8951"/>
                </a:lnTo>
                <a:lnTo>
                  <a:pt x="10162" y="9134"/>
                </a:lnTo>
                <a:lnTo>
                  <a:pt x="10052" y="9317"/>
                </a:lnTo>
                <a:lnTo>
                  <a:pt x="9905" y="9391"/>
                </a:lnTo>
                <a:lnTo>
                  <a:pt x="9832" y="9354"/>
                </a:lnTo>
                <a:lnTo>
                  <a:pt x="9428" y="9097"/>
                </a:lnTo>
                <a:lnTo>
                  <a:pt x="9318" y="8914"/>
                </a:lnTo>
                <a:lnTo>
                  <a:pt x="9171" y="8694"/>
                </a:lnTo>
                <a:lnTo>
                  <a:pt x="8951" y="8547"/>
                </a:lnTo>
                <a:lnTo>
                  <a:pt x="8768" y="8400"/>
                </a:lnTo>
                <a:lnTo>
                  <a:pt x="8658" y="8290"/>
                </a:lnTo>
                <a:lnTo>
                  <a:pt x="8548" y="8107"/>
                </a:lnTo>
                <a:lnTo>
                  <a:pt x="8511" y="7887"/>
                </a:lnTo>
                <a:lnTo>
                  <a:pt x="8474" y="7887"/>
                </a:lnTo>
                <a:lnTo>
                  <a:pt x="8474" y="7777"/>
                </a:lnTo>
                <a:lnTo>
                  <a:pt x="8438" y="7740"/>
                </a:lnTo>
                <a:lnTo>
                  <a:pt x="8364" y="7740"/>
                </a:lnTo>
                <a:lnTo>
                  <a:pt x="7887" y="7667"/>
                </a:lnTo>
                <a:lnTo>
                  <a:pt x="7374" y="7630"/>
                </a:lnTo>
                <a:lnTo>
                  <a:pt x="7117" y="7630"/>
                </a:lnTo>
                <a:lnTo>
                  <a:pt x="6860" y="7667"/>
                </a:lnTo>
                <a:lnTo>
                  <a:pt x="6640" y="7740"/>
                </a:lnTo>
                <a:lnTo>
                  <a:pt x="6457" y="7887"/>
                </a:lnTo>
                <a:lnTo>
                  <a:pt x="6384" y="7777"/>
                </a:lnTo>
                <a:lnTo>
                  <a:pt x="6347" y="7703"/>
                </a:lnTo>
                <a:lnTo>
                  <a:pt x="6384" y="7630"/>
                </a:lnTo>
                <a:lnTo>
                  <a:pt x="6420" y="7557"/>
                </a:lnTo>
                <a:lnTo>
                  <a:pt x="6604" y="7410"/>
                </a:lnTo>
                <a:lnTo>
                  <a:pt x="6787" y="7337"/>
                </a:lnTo>
                <a:lnTo>
                  <a:pt x="7080" y="7300"/>
                </a:lnTo>
                <a:lnTo>
                  <a:pt x="7374" y="7227"/>
                </a:lnTo>
                <a:lnTo>
                  <a:pt x="7521" y="7153"/>
                </a:lnTo>
                <a:lnTo>
                  <a:pt x="7704" y="7006"/>
                </a:lnTo>
                <a:lnTo>
                  <a:pt x="7741" y="6896"/>
                </a:lnTo>
                <a:lnTo>
                  <a:pt x="7777" y="6823"/>
                </a:lnTo>
                <a:lnTo>
                  <a:pt x="7741" y="6750"/>
                </a:lnTo>
                <a:lnTo>
                  <a:pt x="7667" y="6676"/>
                </a:lnTo>
                <a:lnTo>
                  <a:pt x="7594" y="6603"/>
                </a:lnTo>
                <a:lnTo>
                  <a:pt x="7484" y="6603"/>
                </a:lnTo>
                <a:lnTo>
                  <a:pt x="7227" y="6640"/>
                </a:lnTo>
                <a:lnTo>
                  <a:pt x="7007" y="6713"/>
                </a:lnTo>
                <a:lnTo>
                  <a:pt x="6787" y="6786"/>
                </a:lnTo>
                <a:lnTo>
                  <a:pt x="6714" y="6786"/>
                </a:lnTo>
                <a:lnTo>
                  <a:pt x="6640" y="6750"/>
                </a:lnTo>
                <a:lnTo>
                  <a:pt x="6640" y="6676"/>
                </a:lnTo>
                <a:lnTo>
                  <a:pt x="6677" y="6603"/>
                </a:lnTo>
                <a:lnTo>
                  <a:pt x="6750" y="6456"/>
                </a:lnTo>
                <a:lnTo>
                  <a:pt x="6824" y="6346"/>
                </a:lnTo>
                <a:lnTo>
                  <a:pt x="7080" y="6199"/>
                </a:lnTo>
                <a:lnTo>
                  <a:pt x="7337" y="6016"/>
                </a:lnTo>
                <a:lnTo>
                  <a:pt x="7704" y="5759"/>
                </a:lnTo>
                <a:lnTo>
                  <a:pt x="8108" y="5466"/>
                </a:lnTo>
                <a:lnTo>
                  <a:pt x="8181" y="5539"/>
                </a:lnTo>
                <a:lnTo>
                  <a:pt x="8218" y="5539"/>
                </a:lnTo>
                <a:lnTo>
                  <a:pt x="8254" y="5503"/>
                </a:lnTo>
                <a:lnTo>
                  <a:pt x="8511" y="5172"/>
                </a:lnTo>
                <a:lnTo>
                  <a:pt x="8731" y="4806"/>
                </a:lnTo>
                <a:close/>
                <a:moveTo>
                  <a:pt x="10492" y="9171"/>
                </a:moveTo>
                <a:lnTo>
                  <a:pt x="10749" y="9391"/>
                </a:lnTo>
                <a:lnTo>
                  <a:pt x="10969" y="9611"/>
                </a:lnTo>
                <a:lnTo>
                  <a:pt x="10675" y="10124"/>
                </a:lnTo>
                <a:lnTo>
                  <a:pt x="10602" y="10198"/>
                </a:lnTo>
                <a:lnTo>
                  <a:pt x="10565" y="10161"/>
                </a:lnTo>
                <a:lnTo>
                  <a:pt x="10529" y="10088"/>
                </a:lnTo>
                <a:lnTo>
                  <a:pt x="10418" y="9941"/>
                </a:lnTo>
                <a:lnTo>
                  <a:pt x="10308" y="9758"/>
                </a:lnTo>
                <a:lnTo>
                  <a:pt x="10162" y="9611"/>
                </a:lnTo>
                <a:lnTo>
                  <a:pt x="10272" y="9501"/>
                </a:lnTo>
                <a:lnTo>
                  <a:pt x="10345" y="9427"/>
                </a:lnTo>
                <a:lnTo>
                  <a:pt x="10492" y="9171"/>
                </a:lnTo>
                <a:close/>
                <a:moveTo>
                  <a:pt x="551" y="7300"/>
                </a:moveTo>
                <a:lnTo>
                  <a:pt x="808" y="7483"/>
                </a:lnTo>
                <a:lnTo>
                  <a:pt x="991" y="7703"/>
                </a:lnTo>
                <a:lnTo>
                  <a:pt x="1211" y="7924"/>
                </a:lnTo>
                <a:lnTo>
                  <a:pt x="1431" y="8144"/>
                </a:lnTo>
                <a:lnTo>
                  <a:pt x="1982" y="8584"/>
                </a:lnTo>
                <a:lnTo>
                  <a:pt x="2238" y="8841"/>
                </a:lnTo>
                <a:lnTo>
                  <a:pt x="2349" y="8987"/>
                </a:lnTo>
                <a:lnTo>
                  <a:pt x="2422" y="9134"/>
                </a:lnTo>
                <a:lnTo>
                  <a:pt x="2202" y="9281"/>
                </a:lnTo>
                <a:lnTo>
                  <a:pt x="2018" y="9464"/>
                </a:lnTo>
                <a:lnTo>
                  <a:pt x="1872" y="9684"/>
                </a:lnTo>
                <a:lnTo>
                  <a:pt x="1762" y="9978"/>
                </a:lnTo>
                <a:lnTo>
                  <a:pt x="1725" y="10344"/>
                </a:lnTo>
                <a:lnTo>
                  <a:pt x="1762" y="10675"/>
                </a:lnTo>
                <a:lnTo>
                  <a:pt x="1908" y="11408"/>
                </a:lnTo>
                <a:lnTo>
                  <a:pt x="1542" y="10968"/>
                </a:lnTo>
                <a:lnTo>
                  <a:pt x="1248" y="10528"/>
                </a:lnTo>
                <a:lnTo>
                  <a:pt x="991" y="10014"/>
                </a:lnTo>
                <a:lnTo>
                  <a:pt x="808" y="9501"/>
                </a:lnTo>
                <a:lnTo>
                  <a:pt x="661" y="8951"/>
                </a:lnTo>
                <a:lnTo>
                  <a:pt x="551" y="8400"/>
                </a:lnTo>
                <a:lnTo>
                  <a:pt x="514" y="7850"/>
                </a:lnTo>
                <a:lnTo>
                  <a:pt x="551" y="7300"/>
                </a:lnTo>
                <a:close/>
                <a:moveTo>
                  <a:pt x="6897" y="8620"/>
                </a:moveTo>
                <a:lnTo>
                  <a:pt x="6934" y="8694"/>
                </a:lnTo>
                <a:lnTo>
                  <a:pt x="7007" y="8731"/>
                </a:lnTo>
                <a:lnTo>
                  <a:pt x="7264" y="8877"/>
                </a:lnTo>
                <a:lnTo>
                  <a:pt x="7484" y="9024"/>
                </a:lnTo>
                <a:lnTo>
                  <a:pt x="7704" y="9207"/>
                </a:lnTo>
                <a:lnTo>
                  <a:pt x="7887" y="9427"/>
                </a:lnTo>
                <a:lnTo>
                  <a:pt x="8034" y="9648"/>
                </a:lnTo>
                <a:lnTo>
                  <a:pt x="8181" y="9904"/>
                </a:lnTo>
                <a:lnTo>
                  <a:pt x="8254" y="10161"/>
                </a:lnTo>
                <a:lnTo>
                  <a:pt x="8254" y="10418"/>
                </a:lnTo>
                <a:lnTo>
                  <a:pt x="8218" y="10638"/>
                </a:lnTo>
                <a:lnTo>
                  <a:pt x="7704" y="10088"/>
                </a:lnTo>
                <a:lnTo>
                  <a:pt x="7154" y="9611"/>
                </a:lnTo>
                <a:lnTo>
                  <a:pt x="7080" y="9611"/>
                </a:lnTo>
                <a:lnTo>
                  <a:pt x="7044" y="9648"/>
                </a:lnTo>
                <a:lnTo>
                  <a:pt x="7080" y="9684"/>
                </a:lnTo>
                <a:lnTo>
                  <a:pt x="7557" y="10344"/>
                </a:lnTo>
                <a:lnTo>
                  <a:pt x="8071" y="10968"/>
                </a:lnTo>
                <a:lnTo>
                  <a:pt x="7887" y="11188"/>
                </a:lnTo>
                <a:lnTo>
                  <a:pt x="7741" y="11408"/>
                </a:lnTo>
                <a:lnTo>
                  <a:pt x="7521" y="11628"/>
                </a:lnTo>
                <a:lnTo>
                  <a:pt x="7227" y="11372"/>
                </a:lnTo>
                <a:lnTo>
                  <a:pt x="6860" y="11005"/>
                </a:lnTo>
                <a:lnTo>
                  <a:pt x="6787" y="10748"/>
                </a:lnTo>
                <a:lnTo>
                  <a:pt x="6750" y="10491"/>
                </a:lnTo>
                <a:lnTo>
                  <a:pt x="6640" y="10234"/>
                </a:lnTo>
                <a:lnTo>
                  <a:pt x="6530" y="9978"/>
                </a:lnTo>
                <a:lnTo>
                  <a:pt x="6457" y="9868"/>
                </a:lnTo>
                <a:lnTo>
                  <a:pt x="6310" y="9868"/>
                </a:lnTo>
                <a:lnTo>
                  <a:pt x="5870" y="10014"/>
                </a:lnTo>
                <a:lnTo>
                  <a:pt x="5650" y="10088"/>
                </a:lnTo>
                <a:lnTo>
                  <a:pt x="5577" y="10088"/>
                </a:lnTo>
                <a:lnTo>
                  <a:pt x="5466" y="10014"/>
                </a:lnTo>
                <a:lnTo>
                  <a:pt x="5210" y="9904"/>
                </a:lnTo>
                <a:lnTo>
                  <a:pt x="5026" y="9758"/>
                </a:lnTo>
                <a:lnTo>
                  <a:pt x="4953" y="9648"/>
                </a:lnTo>
                <a:lnTo>
                  <a:pt x="4880" y="9538"/>
                </a:lnTo>
                <a:lnTo>
                  <a:pt x="4843" y="9427"/>
                </a:lnTo>
                <a:lnTo>
                  <a:pt x="4843" y="9281"/>
                </a:lnTo>
                <a:lnTo>
                  <a:pt x="4880" y="9134"/>
                </a:lnTo>
                <a:lnTo>
                  <a:pt x="4953" y="8987"/>
                </a:lnTo>
                <a:lnTo>
                  <a:pt x="5063" y="8877"/>
                </a:lnTo>
                <a:lnTo>
                  <a:pt x="5210" y="8804"/>
                </a:lnTo>
                <a:lnTo>
                  <a:pt x="5577" y="8694"/>
                </a:lnTo>
                <a:lnTo>
                  <a:pt x="5870" y="8657"/>
                </a:lnTo>
                <a:lnTo>
                  <a:pt x="6384" y="8657"/>
                </a:lnTo>
                <a:lnTo>
                  <a:pt x="6897" y="8620"/>
                </a:lnTo>
                <a:close/>
                <a:moveTo>
                  <a:pt x="8621" y="10088"/>
                </a:moveTo>
                <a:lnTo>
                  <a:pt x="9355" y="10565"/>
                </a:lnTo>
                <a:lnTo>
                  <a:pt x="9501" y="10711"/>
                </a:lnTo>
                <a:lnTo>
                  <a:pt x="9648" y="10858"/>
                </a:lnTo>
                <a:lnTo>
                  <a:pt x="9758" y="11005"/>
                </a:lnTo>
                <a:lnTo>
                  <a:pt x="9868" y="11151"/>
                </a:lnTo>
                <a:lnTo>
                  <a:pt x="9355" y="11628"/>
                </a:lnTo>
                <a:lnTo>
                  <a:pt x="9318" y="11592"/>
                </a:lnTo>
                <a:lnTo>
                  <a:pt x="9208" y="11482"/>
                </a:lnTo>
                <a:lnTo>
                  <a:pt x="9061" y="11408"/>
                </a:lnTo>
                <a:lnTo>
                  <a:pt x="8878" y="11298"/>
                </a:lnTo>
                <a:lnTo>
                  <a:pt x="8768" y="11188"/>
                </a:lnTo>
                <a:lnTo>
                  <a:pt x="8511" y="10931"/>
                </a:lnTo>
                <a:lnTo>
                  <a:pt x="8548" y="10821"/>
                </a:lnTo>
                <a:lnTo>
                  <a:pt x="8621" y="10638"/>
                </a:lnTo>
                <a:lnTo>
                  <a:pt x="8658" y="10455"/>
                </a:lnTo>
                <a:lnTo>
                  <a:pt x="8658" y="10271"/>
                </a:lnTo>
                <a:lnTo>
                  <a:pt x="8621" y="10088"/>
                </a:lnTo>
                <a:close/>
                <a:moveTo>
                  <a:pt x="6860" y="11555"/>
                </a:moveTo>
                <a:lnTo>
                  <a:pt x="7190" y="11885"/>
                </a:lnTo>
                <a:lnTo>
                  <a:pt x="7007" y="11958"/>
                </a:lnTo>
                <a:lnTo>
                  <a:pt x="6897" y="11958"/>
                </a:lnTo>
                <a:lnTo>
                  <a:pt x="6787" y="11922"/>
                </a:lnTo>
                <a:lnTo>
                  <a:pt x="6860" y="11555"/>
                </a:lnTo>
                <a:close/>
                <a:moveTo>
                  <a:pt x="8328" y="11262"/>
                </a:moveTo>
                <a:lnTo>
                  <a:pt x="8474" y="11445"/>
                </a:lnTo>
                <a:lnTo>
                  <a:pt x="8658" y="11628"/>
                </a:lnTo>
                <a:lnTo>
                  <a:pt x="8878" y="11775"/>
                </a:lnTo>
                <a:lnTo>
                  <a:pt x="8988" y="11812"/>
                </a:lnTo>
                <a:lnTo>
                  <a:pt x="9098" y="11848"/>
                </a:lnTo>
                <a:lnTo>
                  <a:pt x="8731" y="12105"/>
                </a:lnTo>
                <a:lnTo>
                  <a:pt x="8328" y="12325"/>
                </a:lnTo>
                <a:lnTo>
                  <a:pt x="8291" y="12289"/>
                </a:lnTo>
                <a:lnTo>
                  <a:pt x="7814" y="11885"/>
                </a:lnTo>
                <a:lnTo>
                  <a:pt x="8071" y="11592"/>
                </a:lnTo>
                <a:lnTo>
                  <a:pt x="8328" y="11262"/>
                </a:lnTo>
                <a:close/>
                <a:moveTo>
                  <a:pt x="6970" y="2678"/>
                </a:moveTo>
                <a:lnTo>
                  <a:pt x="7374" y="2715"/>
                </a:lnTo>
                <a:lnTo>
                  <a:pt x="7777" y="2788"/>
                </a:lnTo>
                <a:lnTo>
                  <a:pt x="8181" y="2898"/>
                </a:lnTo>
                <a:lnTo>
                  <a:pt x="8548" y="3008"/>
                </a:lnTo>
                <a:lnTo>
                  <a:pt x="8915" y="3192"/>
                </a:lnTo>
                <a:lnTo>
                  <a:pt x="9281" y="3375"/>
                </a:lnTo>
                <a:lnTo>
                  <a:pt x="9611" y="3595"/>
                </a:lnTo>
                <a:lnTo>
                  <a:pt x="9501" y="3632"/>
                </a:lnTo>
                <a:lnTo>
                  <a:pt x="9281" y="3815"/>
                </a:lnTo>
                <a:lnTo>
                  <a:pt x="9171" y="3925"/>
                </a:lnTo>
                <a:lnTo>
                  <a:pt x="9061" y="4035"/>
                </a:lnTo>
                <a:lnTo>
                  <a:pt x="9061" y="4072"/>
                </a:lnTo>
                <a:lnTo>
                  <a:pt x="9061" y="4109"/>
                </a:lnTo>
                <a:lnTo>
                  <a:pt x="9135" y="4109"/>
                </a:lnTo>
                <a:lnTo>
                  <a:pt x="9245" y="4072"/>
                </a:lnTo>
                <a:lnTo>
                  <a:pt x="9355" y="4072"/>
                </a:lnTo>
                <a:lnTo>
                  <a:pt x="9685" y="3925"/>
                </a:lnTo>
                <a:lnTo>
                  <a:pt x="9905" y="3815"/>
                </a:lnTo>
                <a:lnTo>
                  <a:pt x="10198" y="4035"/>
                </a:lnTo>
                <a:lnTo>
                  <a:pt x="9905" y="4255"/>
                </a:lnTo>
                <a:lnTo>
                  <a:pt x="9611" y="4512"/>
                </a:lnTo>
                <a:lnTo>
                  <a:pt x="9281" y="4475"/>
                </a:lnTo>
                <a:lnTo>
                  <a:pt x="8731" y="4475"/>
                </a:lnTo>
                <a:lnTo>
                  <a:pt x="8584" y="4512"/>
                </a:lnTo>
                <a:lnTo>
                  <a:pt x="8548" y="4549"/>
                </a:lnTo>
                <a:lnTo>
                  <a:pt x="8511" y="4622"/>
                </a:lnTo>
                <a:lnTo>
                  <a:pt x="8328" y="4989"/>
                </a:lnTo>
                <a:lnTo>
                  <a:pt x="8108" y="5356"/>
                </a:lnTo>
                <a:lnTo>
                  <a:pt x="7851" y="5466"/>
                </a:lnTo>
                <a:lnTo>
                  <a:pt x="7594" y="5613"/>
                </a:lnTo>
                <a:lnTo>
                  <a:pt x="7117" y="5906"/>
                </a:lnTo>
                <a:lnTo>
                  <a:pt x="6714" y="6163"/>
                </a:lnTo>
                <a:lnTo>
                  <a:pt x="6530" y="6310"/>
                </a:lnTo>
                <a:lnTo>
                  <a:pt x="6457" y="6383"/>
                </a:lnTo>
                <a:lnTo>
                  <a:pt x="6420" y="6493"/>
                </a:lnTo>
                <a:lnTo>
                  <a:pt x="6384" y="6676"/>
                </a:lnTo>
                <a:lnTo>
                  <a:pt x="6420" y="6786"/>
                </a:lnTo>
                <a:lnTo>
                  <a:pt x="6457" y="6896"/>
                </a:lnTo>
                <a:lnTo>
                  <a:pt x="6567" y="6970"/>
                </a:lnTo>
                <a:lnTo>
                  <a:pt x="6677" y="6970"/>
                </a:lnTo>
                <a:lnTo>
                  <a:pt x="6824" y="7006"/>
                </a:lnTo>
                <a:lnTo>
                  <a:pt x="7117" y="6933"/>
                </a:lnTo>
                <a:lnTo>
                  <a:pt x="7301" y="6860"/>
                </a:lnTo>
                <a:lnTo>
                  <a:pt x="7447" y="6823"/>
                </a:lnTo>
                <a:lnTo>
                  <a:pt x="7484" y="6860"/>
                </a:lnTo>
                <a:lnTo>
                  <a:pt x="7411" y="6896"/>
                </a:lnTo>
                <a:lnTo>
                  <a:pt x="7227" y="7006"/>
                </a:lnTo>
                <a:lnTo>
                  <a:pt x="6860" y="7080"/>
                </a:lnTo>
                <a:lnTo>
                  <a:pt x="6530" y="7153"/>
                </a:lnTo>
                <a:lnTo>
                  <a:pt x="6347" y="7227"/>
                </a:lnTo>
                <a:lnTo>
                  <a:pt x="6237" y="7337"/>
                </a:lnTo>
                <a:lnTo>
                  <a:pt x="6163" y="7483"/>
                </a:lnTo>
                <a:lnTo>
                  <a:pt x="6127" y="7630"/>
                </a:lnTo>
                <a:lnTo>
                  <a:pt x="6127" y="7777"/>
                </a:lnTo>
                <a:lnTo>
                  <a:pt x="6163" y="7924"/>
                </a:lnTo>
                <a:lnTo>
                  <a:pt x="6237" y="8070"/>
                </a:lnTo>
                <a:lnTo>
                  <a:pt x="6384" y="8180"/>
                </a:lnTo>
                <a:lnTo>
                  <a:pt x="6494" y="8180"/>
                </a:lnTo>
                <a:lnTo>
                  <a:pt x="6567" y="8144"/>
                </a:lnTo>
                <a:lnTo>
                  <a:pt x="6640" y="8070"/>
                </a:lnTo>
                <a:lnTo>
                  <a:pt x="6714" y="7997"/>
                </a:lnTo>
                <a:lnTo>
                  <a:pt x="6897" y="7924"/>
                </a:lnTo>
                <a:lnTo>
                  <a:pt x="7337" y="7924"/>
                </a:lnTo>
                <a:lnTo>
                  <a:pt x="8328" y="7997"/>
                </a:lnTo>
                <a:lnTo>
                  <a:pt x="8328" y="8144"/>
                </a:lnTo>
                <a:lnTo>
                  <a:pt x="8364" y="8327"/>
                </a:lnTo>
                <a:lnTo>
                  <a:pt x="8438" y="8474"/>
                </a:lnTo>
                <a:lnTo>
                  <a:pt x="8548" y="8584"/>
                </a:lnTo>
                <a:lnTo>
                  <a:pt x="8768" y="8767"/>
                </a:lnTo>
                <a:lnTo>
                  <a:pt x="8548" y="8694"/>
                </a:lnTo>
                <a:lnTo>
                  <a:pt x="8328" y="8657"/>
                </a:lnTo>
                <a:lnTo>
                  <a:pt x="8291" y="8657"/>
                </a:lnTo>
                <a:lnTo>
                  <a:pt x="8291" y="8731"/>
                </a:lnTo>
                <a:lnTo>
                  <a:pt x="8511" y="8951"/>
                </a:lnTo>
                <a:lnTo>
                  <a:pt x="8768" y="9171"/>
                </a:lnTo>
                <a:lnTo>
                  <a:pt x="9355" y="9501"/>
                </a:lnTo>
                <a:lnTo>
                  <a:pt x="9428" y="9574"/>
                </a:lnTo>
                <a:lnTo>
                  <a:pt x="9538" y="9648"/>
                </a:lnTo>
                <a:lnTo>
                  <a:pt x="9648" y="9684"/>
                </a:lnTo>
                <a:lnTo>
                  <a:pt x="9795" y="9794"/>
                </a:lnTo>
                <a:lnTo>
                  <a:pt x="9942" y="9941"/>
                </a:lnTo>
                <a:lnTo>
                  <a:pt x="10125" y="10198"/>
                </a:lnTo>
                <a:lnTo>
                  <a:pt x="10272" y="10344"/>
                </a:lnTo>
                <a:lnTo>
                  <a:pt x="10418" y="10491"/>
                </a:lnTo>
                <a:lnTo>
                  <a:pt x="10125" y="10858"/>
                </a:lnTo>
                <a:lnTo>
                  <a:pt x="9978" y="10638"/>
                </a:lnTo>
                <a:lnTo>
                  <a:pt x="9795" y="10455"/>
                </a:lnTo>
                <a:lnTo>
                  <a:pt x="9428" y="10161"/>
                </a:lnTo>
                <a:lnTo>
                  <a:pt x="8988" y="9904"/>
                </a:lnTo>
                <a:lnTo>
                  <a:pt x="8401" y="9501"/>
                </a:lnTo>
                <a:lnTo>
                  <a:pt x="8144" y="9171"/>
                </a:lnTo>
                <a:lnTo>
                  <a:pt x="7851" y="8877"/>
                </a:lnTo>
                <a:lnTo>
                  <a:pt x="7557" y="8657"/>
                </a:lnTo>
                <a:lnTo>
                  <a:pt x="7227" y="8437"/>
                </a:lnTo>
                <a:lnTo>
                  <a:pt x="7190" y="8437"/>
                </a:lnTo>
                <a:lnTo>
                  <a:pt x="7190" y="8400"/>
                </a:lnTo>
                <a:lnTo>
                  <a:pt x="7154" y="8400"/>
                </a:lnTo>
                <a:lnTo>
                  <a:pt x="7044" y="8364"/>
                </a:lnTo>
                <a:lnTo>
                  <a:pt x="6677" y="8327"/>
                </a:lnTo>
                <a:lnTo>
                  <a:pt x="6273" y="8290"/>
                </a:lnTo>
                <a:lnTo>
                  <a:pt x="5870" y="8327"/>
                </a:lnTo>
                <a:lnTo>
                  <a:pt x="5466" y="8364"/>
                </a:lnTo>
                <a:lnTo>
                  <a:pt x="5173" y="8437"/>
                </a:lnTo>
                <a:lnTo>
                  <a:pt x="4990" y="8510"/>
                </a:lnTo>
                <a:lnTo>
                  <a:pt x="4843" y="8620"/>
                </a:lnTo>
                <a:lnTo>
                  <a:pt x="4733" y="8731"/>
                </a:lnTo>
                <a:lnTo>
                  <a:pt x="4623" y="8841"/>
                </a:lnTo>
                <a:lnTo>
                  <a:pt x="4549" y="8987"/>
                </a:lnTo>
                <a:lnTo>
                  <a:pt x="4476" y="9171"/>
                </a:lnTo>
                <a:lnTo>
                  <a:pt x="4476" y="9317"/>
                </a:lnTo>
                <a:lnTo>
                  <a:pt x="4476" y="9464"/>
                </a:lnTo>
                <a:lnTo>
                  <a:pt x="4513" y="9611"/>
                </a:lnTo>
                <a:lnTo>
                  <a:pt x="4549" y="9721"/>
                </a:lnTo>
                <a:lnTo>
                  <a:pt x="4733" y="9978"/>
                </a:lnTo>
                <a:lnTo>
                  <a:pt x="4953" y="10161"/>
                </a:lnTo>
                <a:lnTo>
                  <a:pt x="5246" y="10344"/>
                </a:lnTo>
                <a:lnTo>
                  <a:pt x="5577" y="10491"/>
                </a:lnTo>
                <a:lnTo>
                  <a:pt x="5687" y="10491"/>
                </a:lnTo>
                <a:lnTo>
                  <a:pt x="5797" y="10418"/>
                </a:lnTo>
                <a:lnTo>
                  <a:pt x="6090" y="10308"/>
                </a:lnTo>
                <a:lnTo>
                  <a:pt x="6090" y="10418"/>
                </a:lnTo>
                <a:lnTo>
                  <a:pt x="6090" y="10528"/>
                </a:lnTo>
                <a:lnTo>
                  <a:pt x="6163" y="10785"/>
                </a:lnTo>
                <a:lnTo>
                  <a:pt x="6310" y="10968"/>
                </a:lnTo>
                <a:lnTo>
                  <a:pt x="6494" y="11188"/>
                </a:lnTo>
                <a:lnTo>
                  <a:pt x="6494" y="11592"/>
                </a:lnTo>
                <a:lnTo>
                  <a:pt x="6420" y="11958"/>
                </a:lnTo>
                <a:lnTo>
                  <a:pt x="6384" y="12105"/>
                </a:lnTo>
                <a:lnTo>
                  <a:pt x="6420" y="12142"/>
                </a:lnTo>
                <a:lnTo>
                  <a:pt x="6457" y="12179"/>
                </a:lnTo>
                <a:lnTo>
                  <a:pt x="6714" y="12289"/>
                </a:lnTo>
                <a:lnTo>
                  <a:pt x="6970" y="12325"/>
                </a:lnTo>
                <a:lnTo>
                  <a:pt x="7227" y="12252"/>
                </a:lnTo>
                <a:lnTo>
                  <a:pt x="7447" y="12142"/>
                </a:lnTo>
                <a:lnTo>
                  <a:pt x="7924" y="12509"/>
                </a:lnTo>
                <a:lnTo>
                  <a:pt x="7484" y="12655"/>
                </a:lnTo>
                <a:lnTo>
                  <a:pt x="7044" y="12802"/>
                </a:lnTo>
                <a:lnTo>
                  <a:pt x="6714" y="12876"/>
                </a:lnTo>
                <a:lnTo>
                  <a:pt x="6604" y="12765"/>
                </a:lnTo>
                <a:lnTo>
                  <a:pt x="6494" y="12582"/>
                </a:lnTo>
                <a:lnTo>
                  <a:pt x="6310" y="12289"/>
                </a:lnTo>
                <a:lnTo>
                  <a:pt x="6090" y="12032"/>
                </a:lnTo>
                <a:lnTo>
                  <a:pt x="5870" y="11812"/>
                </a:lnTo>
                <a:lnTo>
                  <a:pt x="5466" y="11372"/>
                </a:lnTo>
                <a:lnTo>
                  <a:pt x="5100" y="10895"/>
                </a:lnTo>
                <a:lnTo>
                  <a:pt x="5063" y="10858"/>
                </a:lnTo>
                <a:lnTo>
                  <a:pt x="4990" y="10858"/>
                </a:lnTo>
                <a:lnTo>
                  <a:pt x="4953" y="10895"/>
                </a:lnTo>
                <a:lnTo>
                  <a:pt x="4953" y="10931"/>
                </a:lnTo>
                <a:lnTo>
                  <a:pt x="4953" y="11151"/>
                </a:lnTo>
                <a:lnTo>
                  <a:pt x="5026" y="11335"/>
                </a:lnTo>
                <a:lnTo>
                  <a:pt x="5100" y="11518"/>
                </a:lnTo>
                <a:lnTo>
                  <a:pt x="5246" y="11702"/>
                </a:lnTo>
                <a:lnTo>
                  <a:pt x="5540" y="12032"/>
                </a:lnTo>
                <a:lnTo>
                  <a:pt x="5833" y="12325"/>
                </a:lnTo>
                <a:lnTo>
                  <a:pt x="6017" y="12582"/>
                </a:lnTo>
                <a:lnTo>
                  <a:pt x="6200" y="12912"/>
                </a:lnTo>
                <a:lnTo>
                  <a:pt x="5650" y="12949"/>
                </a:lnTo>
                <a:lnTo>
                  <a:pt x="5026" y="12362"/>
                </a:lnTo>
                <a:lnTo>
                  <a:pt x="4659" y="11995"/>
                </a:lnTo>
                <a:lnTo>
                  <a:pt x="4513" y="11812"/>
                </a:lnTo>
                <a:lnTo>
                  <a:pt x="4439" y="11555"/>
                </a:lnTo>
                <a:lnTo>
                  <a:pt x="4403" y="11518"/>
                </a:lnTo>
                <a:lnTo>
                  <a:pt x="4329" y="11482"/>
                </a:lnTo>
                <a:lnTo>
                  <a:pt x="4256" y="11482"/>
                </a:lnTo>
                <a:lnTo>
                  <a:pt x="4219" y="11555"/>
                </a:lnTo>
                <a:lnTo>
                  <a:pt x="4219" y="11665"/>
                </a:lnTo>
                <a:lnTo>
                  <a:pt x="4219" y="11812"/>
                </a:lnTo>
                <a:lnTo>
                  <a:pt x="4293" y="12032"/>
                </a:lnTo>
                <a:lnTo>
                  <a:pt x="4403" y="12252"/>
                </a:lnTo>
                <a:lnTo>
                  <a:pt x="4586" y="12435"/>
                </a:lnTo>
                <a:lnTo>
                  <a:pt x="4953" y="12876"/>
                </a:lnTo>
                <a:lnTo>
                  <a:pt x="4880" y="12876"/>
                </a:lnTo>
                <a:lnTo>
                  <a:pt x="4880" y="12839"/>
                </a:lnTo>
                <a:lnTo>
                  <a:pt x="4880" y="12802"/>
                </a:lnTo>
                <a:lnTo>
                  <a:pt x="4843" y="12765"/>
                </a:lnTo>
                <a:lnTo>
                  <a:pt x="4549" y="12692"/>
                </a:lnTo>
                <a:lnTo>
                  <a:pt x="4439" y="12655"/>
                </a:lnTo>
                <a:lnTo>
                  <a:pt x="4366" y="12545"/>
                </a:lnTo>
                <a:lnTo>
                  <a:pt x="4293" y="12362"/>
                </a:lnTo>
                <a:lnTo>
                  <a:pt x="4073" y="11995"/>
                </a:lnTo>
                <a:lnTo>
                  <a:pt x="3926" y="11848"/>
                </a:lnTo>
                <a:lnTo>
                  <a:pt x="3816" y="11738"/>
                </a:lnTo>
                <a:lnTo>
                  <a:pt x="3816" y="11665"/>
                </a:lnTo>
                <a:lnTo>
                  <a:pt x="3816" y="11592"/>
                </a:lnTo>
                <a:lnTo>
                  <a:pt x="3779" y="11555"/>
                </a:lnTo>
                <a:lnTo>
                  <a:pt x="3742" y="11518"/>
                </a:lnTo>
                <a:lnTo>
                  <a:pt x="3669" y="11555"/>
                </a:lnTo>
                <a:lnTo>
                  <a:pt x="3559" y="11628"/>
                </a:lnTo>
                <a:lnTo>
                  <a:pt x="3522" y="11702"/>
                </a:lnTo>
                <a:lnTo>
                  <a:pt x="3522" y="11848"/>
                </a:lnTo>
                <a:lnTo>
                  <a:pt x="3559" y="11958"/>
                </a:lnTo>
                <a:lnTo>
                  <a:pt x="3669" y="12105"/>
                </a:lnTo>
                <a:lnTo>
                  <a:pt x="3779" y="12252"/>
                </a:lnTo>
                <a:lnTo>
                  <a:pt x="3889" y="12435"/>
                </a:lnTo>
                <a:lnTo>
                  <a:pt x="3963" y="12655"/>
                </a:lnTo>
                <a:lnTo>
                  <a:pt x="3963" y="12655"/>
                </a:lnTo>
                <a:lnTo>
                  <a:pt x="3376" y="12435"/>
                </a:lnTo>
                <a:lnTo>
                  <a:pt x="2825" y="12105"/>
                </a:lnTo>
                <a:lnTo>
                  <a:pt x="2789" y="12069"/>
                </a:lnTo>
                <a:lnTo>
                  <a:pt x="2715" y="11958"/>
                </a:lnTo>
                <a:lnTo>
                  <a:pt x="2605" y="11885"/>
                </a:lnTo>
                <a:lnTo>
                  <a:pt x="2349" y="11812"/>
                </a:lnTo>
                <a:lnTo>
                  <a:pt x="2312" y="11738"/>
                </a:lnTo>
                <a:lnTo>
                  <a:pt x="2165" y="11115"/>
                </a:lnTo>
                <a:lnTo>
                  <a:pt x="2092" y="10748"/>
                </a:lnTo>
                <a:lnTo>
                  <a:pt x="2055" y="10381"/>
                </a:lnTo>
                <a:lnTo>
                  <a:pt x="2055" y="10051"/>
                </a:lnTo>
                <a:lnTo>
                  <a:pt x="2092" y="9868"/>
                </a:lnTo>
                <a:lnTo>
                  <a:pt x="2165" y="9758"/>
                </a:lnTo>
                <a:lnTo>
                  <a:pt x="2238" y="9611"/>
                </a:lnTo>
                <a:lnTo>
                  <a:pt x="2349" y="9538"/>
                </a:lnTo>
                <a:lnTo>
                  <a:pt x="2495" y="9464"/>
                </a:lnTo>
                <a:lnTo>
                  <a:pt x="2679" y="9391"/>
                </a:lnTo>
                <a:lnTo>
                  <a:pt x="2715" y="9391"/>
                </a:lnTo>
                <a:lnTo>
                  <a:pt x="2752" y="9354"/>
                </a:lnTo>
                <a:lnTo>
                  <a:pt x="2789" y="9281"/>
                </a:lnTo>
                <a:lnTo>
                  <a:pt x="2789" y="9207"/>
                </a:lnTo>
                <a:lnTo>
                  <a:pt x="2715" y="9024"/>
                </a:lnTo>
                <a:lnTo>
                  <a:pt x="2605" y="8841"/>
                </a:lnTo>
                <a:lnTo>
                  <a:pt x="2495" y="8694"/>
                </a:lnTo>
                <a:lnTo>
                  <a:pt x="2349" y="8510"/>
                </a:lnTo>
                <a:lnTo>
                  <a:pt x="2055" y="8254"/>
                </a:lnTo>
                <a:lnTo>
                  <a:pt x="1725" y="7960"/>
                </a:lnTo>
                <a:lnTo>
                  <a:pt x="1505" y="7813"/>
                </a:lnTo>
                <a:lnTo>
                  <a:pt x="1285" y="7630"/>
                </a:lnTo>
                <a:lnTo>
                  <a:pt x="1175" y="7447"/>
                </a:lnTo>
                <a:lnTo>
                  <a:pt x="991" y="7300"/>
                </a:lnTo>
                <a:lnTo>
                  <a:pt x="771" y="7153"/>
                </a:lnTo>
                <a:lnTo>
                  <a:pt x="551" y="7117"/>
                </a:lnTo>
                <a:lnTo>
                  <a:pt x="661" y="6566"/>
                </a:lnTo>
                <a:lnTo>
                  <a:pt x="771" y="6089"/>
                </a:lnTo>
                <a:lnTo>
                  <a:pt x="808" y="6016"/>
                </a:lnTo>
                <a:lnTo>
                  <a:pt x="955" y="5943"/>
                </a:lnTo>
                <a:lnTo>
                  <a:pt x="1101" y="5906"/>
                </a:lnTo>
                <a:lnTo>
                  <a:pt x="1248" y="5906"/>
                </a:lnTo>
                <a:lnTo>
                  <a:pt x="1395" y="5943"/>
                </a:lnTo>
                <a:lnTo>
                  <a:pt x="1505" y="6016"/>
                </a:lnTo>
                <a:lnTo>
                  <a:pt x="1615" y="6126"/>
                </a:lnTo>
                <a:lnTo>
                  <a:pt x="1652" y="6236"/>
                </a:lnTo>
                <a:lnTo>
                  <a:pt x="1652" y="6420"/>
                </a:lnTo>
                <a:lnTo>
                  <a:pt x="1652" y="6530"/>
                </a:lnTo>
                <a:lnTo>
                  <a:pt x="1688" y="6566"/>
                </a:lnTo>
                <a:lnTo>
                  <a:pt x="1725" y="6566"/>
                </a:lnTo>
                <a:lnTo>
                  <a:pt x="1945" y="6676"/>
                </a:lnTo>
                <a:lnTo>
                  <a:pt x="2128" y="6786"/>
                </a:lnTo>
                <a:lnTo>
                  <a:pt x="2275" y="6970"/>
                </a:lnTo>
                <a:lnTo>
                  <a:pt x="2385" y="7153"/>
                </a:lnTo>
                <a:lnTo>
                  <a:pt x="2459" y="7227"/>
                </a:lnTo>
                <a:lnTo>
                  <a:pt x="2532" y="7227"/>
                </a:lnTo>
                <a:lnTo>
                  <a:pt x="2605" y="7190"/>
                </a:lnTo>
                <a:lnTo>
                  <a:pt x="2642" y="7080"/>
                </a:lnTo>
                <a:lnTo>
                  <a:pt x="2532" y="5943"/>
                </a:lnTo>
                <a:lnTo>
                  <a:pt x="2752" y="5906"/>
                </a:lnTo>
                <a:lnTo>
                  <a:pt x="3009" y="5796"/>
                </a:lnTo>
                <a:lnTo>
                  <a:pt x="3229" y="5723"/>
                </a:lnTo>
                <a:lnTo>
                  <a:pt x="3449" y="5686"/>
                </a:lnTo>
                <a:lnTo>
                  <a:pt x="3669" y="5649"/>
                </a:lnTo>
                <a:lnTo>
                  <a:pt x="3889" y="5686"/>
                </a:lnTo>
                <a:lnTo>
                  <a:pt x="4293" y="5723"/>
                </a:lnTo>
                <a:lnTo>
                  <a:pt x="5100" y="5723"/>
                </a:lnTo>
                <a:lnTo>
                  <a:pt x="5283" y="5649"/>
                </a:lnTo>
                <a:lnTo>
                  <a:pt x="5503" y="5576"/>
                </a:lnTo>
                <a:lnTo>
                  <a:pt x="5577" y="5539"/>
                </a:lnTo>
                <a:lnTo>
                  <a:pt x="5613" y="5466"/>
                </a:lnTo>
                <a:lnTo>
                  <a:pt x="5613" y="5356"/>
                </a:lnTo>
                <a:lnTo>
                  <a:pt x="5577" y="5282"/>
                </a:lnTo>
                <a:lnTo>
                  <a:pt x="5246" y="4916"/>
                </a:lnTo>
                <a:lnTo>
                  <a:pt x="4880" y="4549"/>
                </a:lnTo>
                <a:lnTo>
                  <a:pt x="4696" y="4365"/>
                </a:lnTo>
                <a:lnTo>
                  <a:pt x="4513" y="4219"/>
                </a:lnTo>
                <a:lnTo>
                  <a:pt x="4293" y="4109"/>
                </a:lnTo>
                <a:lnTo>
                  <a:pt x="4036" y="3999"/>
                </a:lnTo>
                <a:lnTo>
                  <a:pt x="3999" y="3889"/>
                </a:lnTo>
                <a:lnTo>
                  <a:pt x="3963" y="3815"/>
                </a:lnTo>
                <a:lnTo>
                  <a:pt x="3852" y="3742"/>
                </a:lnTo>
                <a:lnTo>
                  <a:pt x="3742" y="3668"/>
                </a:lnTo>
                <a:lnTo>
                  <a:pt x="3376" y="3522"/>
                </a:lnTo>
                <a:lnTo>
                  <a:pt x="3192" y="3448"/>
                </a:lnTo>
                <a:lnTo>
                  <a:pt x="2972" y="3412"/>
                </a:lnTo>
                <a:lnTo>
                  <a:pt x="3412" y="3228"/>
                </a:lnTo>
                <a:lnTo>
                  <a:pt x="3816" y="3045"/>
                </a:lnTo>
                <a:lnTo>
                  <a:pt x="4256" y="2935"/>
                </a:lnTo>
                <a:lnTo>
                  <a:pt x="4696" y="2861"/>
                </a:lnTo>
                <a:lnTo>
                  <a:pt x="5136" y="2788"/>
                </a:lnTo>
                <a:lnTo>
                  <a:pt x="6494" y="2788"/>
                </a:lnTo>
                <a:lnTo>
                  <a:pt x="6567" y="2751"/>
                </a:lnTo>
                <a:lnTo>
                  <a:pt x="6567" y="2678"/>
                </a:lnTo>
                <a:close/>
                <a:moveTo>
                  <a:pt x="5100" y="15590"/>
                </a:moveTo>
                <a:lnTo>
                  <a:pt x="5246" y="15627"/>
                </a:lnTo>
                <a:lnTo>
                  <a:pt x="5503" y="15700"/>
                </a:lnTo>
                <a:lnTo>
                  <a:pt x="5393" y="15737"/>
                </a:lnTo>
                <a:lnTo>
                  <a:pt x="5320" y="15810"/>
                </a:lnTo>
                <a:lnTo>
                  <a:pt x="5246" y="15920"/>
                </a:lnTo>
                <a:lnTo>
                  <a:pt x="5246" y="16030"/>
                </a:lnTo>
                <a:lnTo>
                  <a:pt x="5210" y="16177"/>
                </a:lnTo>
                <a:lnTo>
                  <a:pt x="5246" y="16360"/>
                </a:lnTo>
                <a:lnTo>
                  <a:pt x="5246" y="16434"/>
                </a:lnTo>
                <a:lnTo>
                  <a:pt x="5283" y="16507"/>
                </a:lnTo>
                <a:lnTo>
                  <a:pt x="5356" y="16580"/>
                </a:lnTo>
                <a:lnTo>
                  <a:pt x="5430" y="16617"/>
                </a:lnTo>
                <a:lnTo>
                  <a:pt x="5540" y="16617"/>
                </a:lnTo>
                <a:lnTo>
                  <a:pt x="5870" y="16947"/>
                </a:lnTo>
                <a:lnTo>
                  <a:pt x="6237" y="17167"/>
                </a:lnTo>
                <a:lnTo>
                  <a:pt x="6567" y="17351"/>
                </a:lnTo>
                <a:lnTo>
                  <a:pt x="6750" y="17424"/>
                </a:lnTo>
                <a:lnTo>
                  <a:pt x="3449" y="17387"/>
                </a:lnTo>
                <a:lnTo>
                  <a:pt x="3596" y="17314"/>
                </a:lnTo>
                <a:lnTo>
                  <a:pt x="3926" y="17167"/>
                </a:lnTo>
                <a:lnTo>
                  <a:pt x="4256" y="16984"/>
                </a:lnTo>
                <a:lnTo>
                  <a:pt x="4476" y="16837"/>
                </a:lnTo>
                <a:lnTo>
                  <a:pt x="4696" y="16654"/>
                </a:lnTo>
                <a:lnTo>
                  <a:pt x="4770" y="16690"/>
                </a:lnTo>
                <a:lnTo>
                  <a:pt x="4880" y="16690"/>
                </a:lnTo>
                <a:lnTo>
                  <a:pt x="4953" y="16654"/>
                </a:lnTo>
                <a:lnTo>
                  <a:pt x="5026" y="16580"/>
                </a:lnTo>
                <a:lnTo>
                  <a:pt x="5136" y="16397"/>
                </a:lnTo>
                <a:lnTo>
                  <a:pt x="5210" y="16214"/>
                </a:lnTo>
                <a:lnTo>
                  <a:pt x="5173" y="16103"/>
                </a:lnTo>
                <a:lnTo>
                  <a:pt x="5100" y="16030"/>
                </a:lnTo>
                <a:lnTo>
                  <a:pt x="5063" y="15993"/>
                </a:lnTo>
                <a:lnTo>
                  <a:pt x="5100" y="15773"/>
                </a:lnTo>
                <a:lnTo>
                  <a:pt x="5100" y="15590"/>
                </a:lnTo>
                <a:close/>
                <a:moveTo>
                  <a:pt x="9795" y="0"/>
                </a:moveTo>
                <a:lnTo>
                  <a:pt x="9648" y="74"/>
                </a:lnTo>
                <a:lnTo>
                  <a:pt x="9391" y="110"/>
                </a:lnTo>
                <a:lnTo>
                  <a:pt x="9171" y="220"/>
                </a:lnTo>
                <a:lnTo>
                  <a:pt x="9061" y="294"/>
                </a:lnTo>
                <a:lnTo>
                  <a:pt x="8988" y="404"/>
                </a:lnTo>
                <a:lnTo>
                  <a:pt x="8951" y="514"/>
                </a:lnTo>
                <a:lnTo>
                  <a:pt x="8915" y="661"/>
                </a:lnTo>
                <a:lnTo>
                  <a:pt x="8915" y="771"/>
                </a:lnTo>
                <a:lnTo>
                  <a:pt x="8915" y="881"/>
                </a:lnTo>
                <a:lnTo>
                  <a:pt x="8988" y="1027"/>
                </a:lnTo>
                <a:lnTo>
                  <a:pt x="9025" y="1137"/>
                </a:lnTo>
                <a:lnTo>
                  <a:pt x="8254" y="2348"/>
                </a:lnTo>
                <a:lnTo>
                  <a:pt x="7631" y="2201"/>
                </a:lnTo>
                <a:lnTo>
                  <a:pt x="7007" y="2165"/>
                </a:lnTo>
                <a:lnTo>
                  <a:pt x="6384" y="2165"/>
                </a:lnTo>
                <a:lnTo>
                  <a:pt x="5797" y="2238"/>
                </a:lnTo>
                <a:lnTo>
                  <a:pt x="5650" y="2275"/>
                </a:lnTo>
                <a:lnTo>
                  <a:pt x="5577" y="2385"/>
                </a:lnTo>
                <a:lnTo>
                  <a:pt x="5100" y="2348"/>
                </a:lnTo>
                <a:lnTo>
                  <a:pt x="4623" y="2421"/>
                </a:lnTo>
                <a:lnTo>
                  <a:pt x="4109" y="2495"/>
                </a:lnTo>
                <a:lnTo>
                  <a:pt x="3632" y="2641"/>
                </a:lnTo>
                <a:lnTo>
                  <a:pt x="3192" y="2825"/>
                </a:lnTo>
                <a:lnTo>
                  <a:pt x="2715" y="3045"/>
                </a:lnTo>
                <a:lnTo>
                  <a:pt x="2312" y="3302"/>
                </a:lnTo>
                <a:lnTo>
                  <a:pt x="1945" y="3558"/>
                </a:lnTo>
                <a:lnTo>
                  <a:pt x="1505" y="3925"/>
                </a:lnTo>
                <a:lnTo>
                  <a:pt x="1138" y="4365"/>
                </a:lnTo>
                <a:lnTo>
                  <a:pt x="808" y="4806"/>
                </a:lnTo>
                <a:lnTo>
                  <a:pt x="551" y="5282"/>
                </a:lnTo>
                <a:lnTo>
                  <a:pt x="331" y="5796"/>
                </a:lnTo>
                <a:lnTo>
                  <a:pt x="184" y="6346"/>
                </a:lnTo>
                <a:lnTo>
                  <a:pt x="74" y="6896"/>
                </a:lnTo>
                <a:lnTo>
                  <a:pt x="1" y="7447"/>
                </a:lnTo>
                <a:lnTo>
                  <a:pt x="1" y="7997"/>
                </a:lnTo>
                <a:lnTo>
                  <a:pt x="38" y="8547"/>
                </a:lnTo>
                <a:lnTo>
                  <a:pt x="148" y="9097"/>
                </a:lnTo>
                <a:lnTo>
                  <a:pt x="294" y="9648"/>
                </a:lnTo>
                <a:lnTo>
                  <a:pt x="478" y="10161"/>
                </a:lnTo>
                <a:lnTo>
                  <a:pt x="698" y="10638"/>
                </a:lnTo>
                <a:lnTo>
                  <a:pt x="991" y="11115"/>
                </a:lnTo>
                <a:lnTo>
                  <a:pt x="1358" y="11555"/>
                </a:lnTo>
                <a:lnTo>
                  <a:pt x="1725" y="11958"/>
                </a:lnTo>
                <a:lnTo>
                  <a:pt x="2165" y="12325"/>
                </a:lnTo>
                <a:lnTo>
                  <a:pt x="2679" y="12655"/>
                </a:lnTo>
                <a:lnTo>
                  <a:pt x="3156" y="12912"/>
                </a:lnTo>
                <a:lnTo>
                  <a:pt x="3706" y="13132"/>
                </a:lnTo>
                <a:lnTo>
                  <a:pt x="4256" y="13279"/>
                </a:lnTo>
                <a:lnTo>
                  <a:pt x="4806" y="13389"/>
                </a:lnTo>
                <a:lnTo>
                  <a:pt x="5393" y="13462"/>
                </a:lnTo>
                <a:lnTo>
                  <a:pt x="5943" y="13462"/>
                </a:lnTo>
                <a:lnTo>
                  <a:pt x="6494" y="13426"/>
                </a:lnTo>
                <a:lnTo>
                  <a:pt x="7044" y="13352"/>
                </a:lnTo>
                <a:lnTo>
                  <a:pt x="7594" y="13206"/>
                </a:lnTo>
                <a:lnTo>
                  <a:pt x="8108" y="13022"/>
                </a:lnTo>
                <a:lnTo>
                  <a:pt x="8621" y="12802"/>
                </a:lnTo>
                <a:lnTo>
                  <a:pt x="9098" y="12509"/>
                </a:lnTo>
                <a:lnTo>
                  <a:pt x="9538" y="12215"/>
                </a:lnTo>
                <a:lnTo>
                  <a:pt x="10052" y="11775"/>
                </a:lnTo>
                <a:lnTo>
                  <a:pt x="10492" y="11262"/>
                </a:lnTo>
                <a:lnTo>
                  <a:pt x="10932" y="10711"/>
                </a:lnTo>
                <a:lnTo>
                  <a:pt x="11299" y="10161"/>
                </a:lnTo>
                <a:lnTo>
                  <a:pt x="11629" y="9538"/>
                </a:lnTo>
                <a:lnTo>
                  <a:pt x="11886" y="8914"/>
                </a:lnTo>
                <a:lnTo>
                  <a:pt x="12106" y="8290"/>
                </a:lnTo>
                <a:lnTo>
                  <a:pt x="12179" y="7924"/>
                </a:lnTo>
                <a:lnTo>
                  <a:pt x="12216" y="7593"/>
                </a:lnTo>
                <a:lnTo>
                  <a:pt x="12253" y="7080"/>
                </a:lnTo>
                <a:lnTo>
                  <a:pt x="12216" y="6603"/>
                </a:lnTo>
                <a:lnTo>
                  <a:pt x="12106" y="6126"/>
                </a:lnTo>
                <a:lnTo>
                  <a:pt x="11922" y="5649"/>
                </a:lnTo>
                <a:lnTo>
                  <a:pt x="11739" y="5172"/>
                </a:lnTo>
                <a:lnTo>
                  <a:pt x="11482" y="4732"/>
                </a:lnTo>
                <a:lnTo>
                  <a:pt x="11189" y="4329"/>
                </a:lnTo>
                <a:lnTo>
                  <a:pt x="10859" y="3962"/>
                </a:lnTo>
                <a:lnTo>
                  <a:pt x="10822" y="3852"/>
                </a:lnTo>
                <a:lnTo>
                  <a:pt x="10712" y="3815"/>
                </a:lnTo>
                <a:lnTo>
                  <a:pt x="10272" y="3375"/>
                </a:lnTo>
                <a:lnTo>
                  <a:pt x="10162" y="3302"/>
                </a:lnTo>
                <a:lnTo>
                  <a:pt x="9832" y="3082"/>
                </a:lnTo>
                <a:lnTo>
                  <a:pt x="9501" y="2861"/>
                </a:lnTo>
                <a:lnTo>
                  <a:pt x="9135" y="2678"/>
                </a:lnTo>
                <a:lnTo>
                  <a:pt x="8768" y="2531"/>
                </a:lnTo>
                <a:lnTo>
                  <a:pt x="8804" y="2458"/>
                </a:lnTo>
                <a:lnTo>
                  <a:pt x="8841" y="2421"/>
                </a:lnTo>
                <a:lnTo>
                  <a:pt x="8804" y="2348"/>
                </a:lnTo>
                <a:lnTo>
                  <a:pt x="9171" y="1871"/>
                </a:lnTo>
                <a:lnTo>
                  <a:pt x="9501" y="1394"/>
                </a:lnTo>
                <a:lnTo>
                  <a:pt x="9758" y="1394"/>
                </a:lnTo>
                <a:lnTo>
                  <a:pt x="9868" y="1358"/>
                </a:lnTo>
                <a:lnTo>
                  <a:pt x="9978" y="1284"/>
                </a:lnTo>
                <a:lnTo>
                  <a:pt x="10052" y="1211"/>
                </a:lnTo>
                <a:lnTo>
                  <a:pt x="10602" y="1468"/>
                </a:lnTo>
                <a:lnTo>
                  <a:pt x="11079" y="1798"/>
                </a:lnTo>
                <a:lnTo>
                  <a:pt x="11556" y="2128"/>
                </a:lnTo>
                <a:lnTo>
                  <a:pt x="11996" y="2531"/>
                </a:lnTo>
                <a:lnTo>
                  <a:pt x="12399" y="2972"/>
                </a:lnTo>
                <a:lnTo>
                  <a:pt x="12766" y="3412"/>
                </a:lnTo>
                <a:lnTo>
                  <a:pt x="13060" y="3925"/>
                </a:lnTo>
                <a:lnTo>
                  <a:pt x="13353" y="4439"/>
                </a:lnTo>
                <a:lnTo>
                  <a:pt x="13573" y="4989"/>
                </a:lnTo>
                <a:lnTo>
                  <a:pt x="13757" y="5539"/>
                </a:lnTo>
                <a:lnTo>
                  <a:pt x="13903" y="6126"/>
                </a:lnTo>
                <a:lnTo>
                  <a:pt x="14013" y="6713"/>
                </a:lnTo>
                <a:lnTo>
                  <a:pt x="14087" y="7300"/>
                </a:lnTo>
                <a:lnTo>
                  <a:pt x="14087" y="7887"/>
                </a:lnTo>
                <a:lnTo>
                  <a:pt x="14087" y="8510"/>
                </a:lnTo>
                <a:lnTo>
                  <a:pt x="14013" y="9097"/>
                </a:lnTo>
                <a:lnTo>
                  <a:pt x="13867" y="9758"/>
                </a:lnTo>
                <a:lnTo>
                  <a:pt x="13720" y="10381"/>
                </a:lnTo>
                <a:lnTo>
                  <a:pt x="13463" y="11005"/>
                </a:lnTo>
                <a:lnTo>
                  <a:pt x="13206" y="11592"/>
                </a:lnTo>
                <a:lnTo>
                  <a:pt x="12876" y="12179"/>
                </a:lnTo>
                <a:lnTo>
                  <a:pt x="12473" y="12692"/>
                </a:lnTo>
                <a:lnTo>
                  <a:pt x="12069" y="13206"/>
                </a:lnTo>
                <a:lnTo>
                  <a:pt x="11592" y="13683"/>
                </a:lnTo>
                <a:lnTo>
                  <a:pt x="11079" y="14049"/>
                </a:lnTo>
                <a:lnTo>
                  <a:pt x="10565" y="14416"/>
                </a:lnTo>
                <a:lnTo>
                  <a:pt x="9978" y="14710"/>
                </a:lnTo>
                <a:lnTo>
                  <a:pt x="9391" y="14966"/>
                </a:lnTo>
                <a:lnTo>
                  <a:pt x="8804" y="15150"/>
                </a:lnTo>
                <a:lnTo>
                  <a:pt x="8181" y="15260"/>
                </a:lnTo>
                <a:lnTo>
                  <a:pt x="7557" y="15333"/>
                </a:lnTo>
                <a:lnTo>
                  <a:pt x="6897" y="15370"/>
                </a:lnTo>
                <a:lnTo>
                  <a:pt x="6420" y="15333"/>
                </a:lnTo>
                <a:lnTo>
                  <a:pt x="5943" y="15296"/>
                </a:lnTo>
                <a:lnTo>
                  <a:pt x="5466" y="15186"/>
                </a:lnTo>
                <a:lnTo>
                  <a:pt x="5026" y="15076"/>
                </a:lnTo>
                <a:lnTo>
                  <a:pt x="4549" y="14893"/>
                </a:lnTo>
                <a:lnTo>
                  <a:pt x="4109" y="14673"/>
                </a:lnTo>
                <a:lnTo>
                  <a:pt x="3632" y="14453"/>
                </a:lnTo>
                <a:lnTo>
                  <a:pt x="3669" y="14416"/>
                </a:lnTo>
                <a:lnTo>
                  <a:pt x="3706" y="14343"/>
                </a:lnTo>
                <a:lnTo>
                  <a:pt x="3706" y="14269"/>
                </a:lnTo>
                <a:lnTo>
                  <a:pt x="3706" y="14196"/>
                </a:lnTo>
                <a:lnTo>
                  <a:pt x="3669" y="14123"/>
                </a:lnTo>
                <a:lnTo>
                  <a:pt x="3522" y="14013"/>
                </a:lnTo>
                <a:lnTo>
                  <a:pt x="3376" y="13939"/>
                </a:lnTo>
                <a:lnTo>
                  <a:pt x="3229" y="13903"/>
                </a:lnTo>
                <a:lnTo>
                  <a:pt x="3009" y="13903"/>
                </a:lnTo>
                <a:lnTo>
                  <a:pt x="2899" y="13939"/>
                </a:lnTo>
                <a:lnTo>
                  <a:pt x="2752" y="14013"/>
                </a:lnTo>
                <a:lnTo>
                  <a:pt x="2642" y="14123"/>
                </a:lnTo>
                <a:lnTo>
                  <a:pt x="2605" y="14269"/>
                </a:lnTo>
                <a:lnTo>
                  <a:pt x="2605" y="14416"/>
                </a:lnTo>
                <a:lnTo>
                  <a:pt x="2642" y="14563"/>
                </a:lnTo>
                <a:lnTo>
                  <a:pt x="2715" y="14710"/>
                </a:lnTo>
                <a:lnTo>
                  <a:pt x="2825" y="14820"/>
                </a:lnTo>
                <a:lnTo>
                  <a:pt x="2972" y="14856"/>
                </a:lnTo>
                <a:lnTo>
                  <a:pt x="3119" y="14893"/>
                </a:lnTo>
                <a:lnTo>
                  <a:pt x="3266" y="14856"/>
                </a:lnTo>
                <a:lnTo>
                  <a:pt x="3376" y="14746"/>
                </a:lnTo>
                <a:lnTo>
                  <a:pt x="3522" y="14856"/>
                </a:lnTo>
                <a:lnTo>
                  <a:pt x="4036" y="15150"/>
                </a:lnTo>
                <a:lnTo>
                  <a:pt x="4439" y="15333"/>
                </a:lnTo>
                <a:lnTo>
                  <a:pt x="4806" y="15480"/>
                </a:lnTo>
                <a:lnTo>
                  <a:pt x="4770" y="15553"/>
                </a:lnTo>
                <a:lnTo>
                  <a:pt x="4733" y="15590"/>
                </a:lnTo>
                <a:lnTo>
                  <a:pt x="4659" y="15810"/>
                </a:lnTo>
                <a:lnTo>
                  <a:pt x="4623" y="16030"/>
                </a:lnTo>
                <a:lnTo>
                  <a:pt x="4586" y="16470"/>
                </a:lnTo>
                <a:lnTo>
                  <a:pt x="3963" y="16654"/>
                </a:lnTo>
                <a:lnTo>
                  <a:pt x="3376" y="16910"/>
                </a:lnTo>
                <a:lnTo>
                  <a:pt x="2752" y="17167"/>
                </a:lnTo>
                <a:lnTo>
                  <a:pt x="2128" y="17387"/>
                </a:lnTo>
                <a:lnTo>
                  <a:pt x="2055" y="17424"/>
                </a:lnTo>
                <a:lnTo>
                  <a:pt x="2018" y="17497"/>
                </a:lnTo>
                <a:lnTo>
                  <a:pt x="1982" y="17571"/>
                </a:lnTo>
                <a:lnTo>
                  <a:pt x="1982" y="17644"/>
                </a:lnTo>
                <a:lnTo>
                  <a:pt x="2018" y="17717"/>
                </a:lnTo>
                <a:lnTo>
                  <a:pt x="2055" y="17791"/>
                </a:lnTo>
                <a:lnTo>
                  <a:pt x="2128" y="17828"/>
                </a:lnTo>
                <a:lnTo>
                  <a:pt x="2202" y="17864"/>
                </a:lnTo>
                <a:lnTo>
                  <a:pt x="8401" y="17901"/>
                </a:lnTo>
                <a:lnTo>
                  <a:pt x="8474" y="17901"/>
                </a:lnTo>
                <a:lnTo>
                  <a:pt x="8548" y="17864"/>
                </a:lnTo>
                <a:lnTo>
                  <a:pt x="8621" y="17791"/>
                </a:lnTo>
                <a:lnTo>
                  <a:pt x="8621" y="17717"/>
                </a:lnTo>
                <a:lnTo>
                  <a:pt x="8621" y="17644"/>
                </a:lnTo>
                <a:lnTo>
                  <a:pt x="8621" y="17571"/>
                </a:lnTo>
                <a:lnTo>
                  <a:pt x="8584" y="17497"/>
                </a:lnTo>
                <a:lnTo>
                  <a:pt x="8474" y="17424"/>
                </a:lnTo>
                <a:lnTo>
                  <a:pt x="8108" y="17277"/>
                </a:lnTo>
                <a:lnTo>
                  <a:pt x="7667" y="17167"/>
                </a:lnTo>
                <a:lnTo>
                  <a:pt x="7264" y="17057"/>
                </a:lnTo>
                <a:lnTo>
                  <a:pt x="6860" y="16947"/>
                </a:lnTo>
                <a:lnTo>
                  <a:pt x="6494" y="16764"/>
                </a:lnTo>
                <a:lnTo>
                  <a:pt x="6163" y="16544"/>
                </a:lnTo>
                <a:lnTo>
                  <a:pt x="5907" y="16324"/>
                </a:lnTo>
                <a:lnTo>
                  <a:pt x="5797" y="16214"/>
                </a:lnTo>
                <a:lnTo>
                  <a:pt x="5650" y="16140"/>
                </a:lnTo>
                <a:lnTo>
                  <a:pt x="5650" y="16103"/>
                </a:lnTo>
                <a:lnTo>
                  <a:pt x="5687" y="15920"/>
                </a:lnTo>
                <a:lnTo>
                  <a:pt x="5650" y="15737"/>
                </a:lnTo>
                <a:lnTo>
                  <a:pt x="6127" y="15810"/>
                </a:lnTo>
                <a:lnTo>
                  <a:pt x="6640" y="15847"/>
                </a:lnTo>
                <a:lnTo>
                  <a:pt x="7631" y="15847"/>
                </a:lnTo>
                <a:lnTo>
                  <a:pt x="8218" y="15773"/>
                </a:lnTo>
                <a:lnTo>
                  <a:pt x="8841" y="15627"/>
                </a:lnTo>
                <a:lnTo>
                  <a:pt x="9428" y="15480"/>
                </a:lnTo>
                <a:lnTo>
                  <a:pt x="10015" y="15260"/>
                </a:lnTo>
                <a:lnTo>
                  <a:pt x="10565" y="14966"/>
                </a:lnTo>
                <a:lnTo>
                  <a:pt x="11079" y="14673"/>
                </a:lnTo>
                <a:lnTo>
                  <a:pt x="11592" y="14306"/>
                </a:lnTo>
                <a:lnTo>
                  <a:pt x="12069" y="13903"/>
                </a:lnTo>
                <a:lnTo>
                  <a:pt x="12509" y="13462"/>
                </a:lnTo>
                <a:lnTo>
                  <a:pt x="12913" y="12986"/>
                </a:lnTo>
                <a:lnTo>
                  <a:pt x="13280" y="12472"/>
                </a:lnTo>
                <a:lnTo>
                  <a:pt x="13573" y="11922"/>
                </a:lnTo>
                <a:lnTo>
                  <a:pt x="13867" y="11372"/>
                </a:lnTo>
                <a:lnTo>
                  <a:pt x="14087" y="10785"/>
                </a:lnTo>
                <a:lnTo>
                  <a:pt x="14307" y="10198"/>
                </a:lnTo>
                <a:lnTo>
                  <a:pt x="14417" y="9574"/>
                </a:lnTo>
                <a:lnTo>
                  <a:pt x="14527" y="8951"/>
                </a:lnTo>
                <a:lnTo>
                  <a:pt x="14600" y="8327"/>
                </a:lnTo>
                <a:lnTo>
                  <a:pt x="14600" y="7703"/>
                </a:lnTo>
                <a:lnTo>
                  <a:pt x="14564" y="7080"/>
                </a:lnTo>
                <a:lnTo>
                  <a:pt x="14490" y="6456"/>
                </a:lnTo>
                <a:lnTo>
                  <a:pt x="14380" y="5833"/>
                </a:lnTo>
                <a:lnTo>
                  <a:pt x="14197" y="5209"/>
                </a:lnTo>
                <a:lnTo>
                  <a:pt x="13977" y="4622"/>
                </a:lnTo>
                <a:lnTo>
                  <a:pt x="13720" y="3999"/>
                </a:lnTo>
                <a:lnTo>
                  <a:pt x="13353" y="3412"/>
                </a:lnTo>
                <a:lnTo>
                  <a:pt x="12986" y="2861"/>
                </a:lnTo>
                <a:lnTo>
                  <a:pt x="12509" y="2311"/>
                </a:lnTo>
                <a:lnTo>
                  <a:pt x="12032" y="1834"/>
                </a:lnTo>
                <a:lnTo>
                  <a:pt x="11482" y="1394"/>
                </a:lnTo>
                <a:lnTo>
                  <a:pt x="10895" y="1027"/>
                </a:lnTo>
                <a:lnTo>
                  <a:pt x="10602" y="881"/>
                </a:lnTo>
                <a:lnTo>
                  <a:pt x="10272" y="734"/>
                </a:lnTo>
                <a:lnTo>
                  <a:pt x="10308" y="587"/>
                </a:lnTo>
                <a:lnTo>
                  <a:pt x="10308" y="441"/>
                </a:lnTo>
                <a:lnTo>
                  <a:pt x="10272" y="294"/>
                </a:lnTo>
                <a:lnTo>
                  <a:pt x="10198" y="147"/>
                </a:lnTo>
                <a:lnTo>
                  <a:pt x="10088" y="74"/>
                </a:lnTo>
                <a:lnTo>
                  <a:pt x="9942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349" name="Google Shape;349;p18"/>
          <p:cNvSpPr/>
          <p:nvPr/>
        </p:nvSpPr>
        <p:spPr>
          <a:xfrm>
            <a:off x="8318810" y="-29822"/>
            <a:ext cx="456818" cy="425588"/>
          </a:xfrm>
          <a:custGeom>
            <a:avLst/>
            <a:gdLst/>
            <a:ahLst/>
            <a:cxnLst/>
            <a:rect l="l" t="t" r="r" b="b"/>
            <a:pathLst>
              <a:path w="16105" h="15004" extrusionOk="0">
                <a:moveTo>
                  <a:pt x="13170" y="587"/>
                </a:moveTo>
                <a:lnTo>
                  <a:pt x="13206" y="624"/>
                </a:lnTo>
                <a:lnTo>
                  <a:pt x="13280" y="661"/>
                </a:lnTo>
                <a:lnTo>
                  <a:pt x="13353" y="697"/>
                </a:lnTo>
                <a:lnTo>
                  <a:pt x="13610" y="771"/>
                </a:lnTo>
                <a:lnTo>
                  <a:pt x="13830" y="844"/>
                </a:lnTo>
                <a:lnTo>
                  <a:pt x="14013" y="954"/>
                </a:lnTo>
                <a:lnTo>
                  <a:pt x="14160" y="1174"/>
                </a:lnTo>
                <a:lnTo>
                  <a:pt x="14307" y="1394"/>
                </a:lnTo>
                <a:lnTo>
                  <a:pt x="14343" y="1651"/>
                </a:lnTo>
                <a:lnTo>
                  <a:pt x="14307" y="1908"/>
                </a:lnTo>
                <a:lnTo>
                  <a:pt x="14233" y="2128"/>
                </a:lnTo>
                <a:lnTo>
                  <a:pt x="14087" y="2348"/>
                </a:lnTo>
                <a:lnTo>
                  <a:pt x="13903" y="2531"/>
                </a:lnTo>
                <a:lnTo>
                  <a:pt x="13683" y="2678"/>
                </a:lnTo>
                <a:lnTo>
                  <a:pt x="13463" y="2788"/>
                </a:lnTo>
                <a:lnTo>
                  <a:pt x="13170" y="2825"/>
                </a:lnTo>
                <a:lnTo>
                  <a:pt x="12840" y="2788"/>
                </a:lnTo>
                <a:lnTo>
                  <a:pt x="12656" y="2751"/>
                </a:lnTo>
                <a:lnTo>
                  <a:pt x="12546" y="2715"/>
                </a:lnTo>
                <a:lnTo>
                  <a:pt x="12436" y="2641"/>
                </a:lnTo>
                <a:lnTo>
                  <a:pt x="12363" y="2495"/>
                </a:lnTo>
                <a:lnTo>
                  <a:pt x="12289" y="2495"/>
                </a:lnTo>
                <a:lnTo>
                  <a:pt x="12253" y="2275"/>
                </a:lnTo>
                <a:lnTo>
                  <a:pt x="12253" y="2054"/>
                </a:lnTo>
                <a:lnTo>
                  <a:pt x="12253" y="1871"/>
                </a:lnTo>
                <a:lnTo>
                  <a:pt x="12289" y="1724"/>
                </a:lnTo>
                <a:lnTo>
                  <a:pt x="12399" y="1394"/>
                </a:lnTo>
                <a:lnTo>
                  <a:pt x="12583" y="1064"/>
                </a:lnTo>
                <a:lnTo>
                  <a:pt x="12840" y="807"/>
                </a:lnTo>
                <a:lnTo>
                  <a:pt x="12986" y="697"/>
                </a:lnTo>
                <a:lnTo>
                  <a:pt x="13170" y="587"/>
                </a:lnTo>
                <a:close/>
                <a:moveTo>
                  <a:pt x="9061" y="3338"/>
                </a:moveTo>
                <a:lnTo>
                  <a:pt x="9245" y="3412"/>
                </a:lnTo>
                <a:lnTo>
                  <a:pt x="9245" y="3448"/>
                </a:lnTo>
                <a:lnTo>
                  <a:pt x="9171" y="3632"/>
                </a:lnTo>
                <a:lnTo>
                  <a:pt x="9171" y="3668"/>
                </a:lnTo>
                <a:lnTo>
                  <a:pt x="9135" y="3632"/>
                </a:lnTo>
                <a:lnTo>
                  <a:pt x="9061" y="3522"/>
                </a:lnTo>
                <a:lnTo>
                  <a:pt x="8988" y="3448"/>
                </a:lnTo>
                <a:lnTo>
                  <a:pt x="8988" y="3412"/>
                </a:lnTo>
                <a:lnTo>
                  <a:pt x="8988" y="3375"/>
                </a:lnTo>
                <a:lnTo>
                  <a:pt x="9061" y="3338"/>
                </a:lnTo>
                <a:close/>
                <a:moveTo>
                  <a:pt x="14123" y="440"/>
                </a:moveTo>
                <a:lnTo>
                  <a:pt x="14233" y="477"/>
                </a:lnTo>
                <a:lnTo>
                  <a:pt x="14307" y="587"/>
                </a:lnTo>
                <a:lnTo>
                  <a:pt x="14417" y="661"/>
                </a:lnTo>
                <a:lnTo>
                  <a:pt x="14454" y="807"/>
                </a:lnTo>
                <a:lnTo>
                  <a:pt x="14527" y="807"/>
                </a:lnTo>
                <a:lnTo>
                  <a:pt x="14490" y="624"/>
                </a:lnTo>
                <a:lnTo>
                  <a:pt x="14454" y="477"/>
                </a:lnTo>
                <a:lnTo>
                  <a:pt x="14600" y="551"/>
                </a:lnTo>
                <a:lnTo>
                  <a:pt x="14784" y="624"/>
                </a:lnTo>
                <a:lnTo>
                  <a:pt x="14967" y="771"/>
                </a:lnTo>
                <a:lnTo>
                  <a:pt x="15114" y="881"/>
                </a:lnTo>
                <a:lnTo>
                  <a:pt x="15224" y="1064"/>
                </a:lnTo>
                <a:lnTo>
                  <a:pt x="15334" y="1211"/>
                </a:lnTo>
                <a:lnTo>
                  <a:pt x="15444" y="1578"/>
                </a:lnTo>
                <a:lnTo>
                  <a:pt x="15554" y="1944"/>
                </a:lnTo>
                <a:lnTo>
                  <a:pt x="15627" y="2385"/>
                </a:lnTo>
                <a:lnTo>
                  <a:pt x="15664" y="2568"/>
                </a:lnTo>
                <a:lnTo>
                  <a:pt x="15627" y="2788"/>
                </a:lnTo>
                <a:lnTo>
                  <a:pt x="15591" y="2972"/>
                </a:lnTo>
                <a:lnTo>
                  <a:pt x="15481" y="3118"/>
                </a:lnTo>
                <a:lnTo>
                  <a:pt x="15187" y="3412"/>
                </a:lnTo>
                <a:lnTo>
                  <a:pt x="14930" y="3595"/>
                </a:lnTo>
                <a:lnTo>
                  <a:pt x="14600" y="3705"/>
                </a:lnTo>
                <a:lnTo>
                  <a:pt x="14270" y="3779"/>
                </a:lnTo>
                <a:lnTo>
                  <a:pt x="13940" y="3815"/>
                </a:lnTo>
                <a:lnTo>
                  <a:pt x="13720" y="3779"/>
                </a:lnTo>
                <a:lnTo>
                  <a:pt x="13500" y="3742"/>
                </a:lnTo>
                <a:lnTo>
                  <a:pt x="13316" y="3668"/>
                </a:lnTo>
                <a:lnTo>
                  <a:pt x="13133" y="3595"/>
                </a:lnTo>
                <a:lnTo>
                  <a:pt x="12950" y="3485"/>
                </a:lnTo>
                <a:lnTo>
                  <a:pt x="12803" y="3338"/>
                </a:lnTo>
                <a:lnTo>
                  <a:pt x="12656" y="3192"/>
                </a:lnTo>
                <a:lnTo>
                  <a:pt x="12546" y="3045"/>
                </a:lnTo>
                <a:lnTo>
                  <a:pt x="12840" y="3118"/>
                </a:lnTo>
                <a:lnTo>
                  <a:pt x="13133" y="3155"/>
                </a:lnTo>
                <a:lnTo>
                  <a:pt x="13426" y="3118"/>
                </a:lnTo>
                <a:lnTo>
                  <a:pt x="13720" y="3045"/>
                </a:lnTo>
                <a:lnTo>
                  <a:pt x="13977" y="2935"/>
                </a:lnTo>
                <a:lnTo>
                  <a:pt x="14233" y="2751"/>
                </a:lnTo>
                <a:lnTo>
                  <a:pt x="14417" y="2495"/>
                </a:lnTo>
                <a:lnTo>
                  <a:pt x="14600" y="2238"/>
                </a:lnTo>
                <a:lnTo>
                  <a:pt x="14674" y="1981"/>
                </a:lnTo>
                <a:lnTo>
                  <a:pt x="14710" y="1724"/>
                </a:lnTo>
                <a:lnTo>
                  <a:pt x="14674" y="1468"/>
                </a:lnTo>
                <a:lnTo>
                  <a:pt x="14600" y="1211"/>
                </a:lnTo>
                <a:lnTo>
                  <a:pt x="14490" y="991"/>
                </a:lnTo>
                <a:lnTo>
                  <a:pt x="14343" y="771"/>
                </a:lnTo>
                <a:lnTo>
                  <a:pt x="14160" y="587"/>
                </a:lnTo>
                <a:lnTo>
                  <a:pt x="13940" y="440"/>
                </a:lnTo>
                <a:close/>
                <a:moveTo>
                  <a:pt x="13757" y="0"/>
                </a:moveTo>
                <a:lnTo>
                  <a:pt x="13610" y="74"/>
                </a:lnTo>
                <a:lnTo>
                  <a:pt x="13353" y="110"/>
                </a:lnTo>
                <a:lnTo>
                  <a:pt x="13133" y="147"/>
                </a:lnTo>
                <a:lnTo>
                  <a:pt x="12913" y="257"/>
                </a:lnTo>
                <a:lnTo>
                  <a:pt x="12729" y="404"/>
                </a:lnTo>
                <a:lnTo>
                  <a:pt x="12509" y="551"/>
                </a:lnTo>
                <a:lnTo>
                  <a:pt x="12363" y="734"/>
                </a:lnTo>
                <a:lnTo>
                  <a:pt x="12216" y="917"/>
                </a:lnTo>
                <a:lnTo>
                  <a:pt x="12069" y="1137"/>
                </a:lnTo>
                <a:lnTo>
                  <a:pt x="11996" y="1321"/>
                </a:lnTo>
                <a:lnTo>
                  <a:pt x="11922" y="1578"/>
                </a:lnTo>
                <a:lnTo>
                  <a:pt x="11849" y="1798"/>
                </a:lnTo>
                <a:lnTo>
                  <a:pt x="11849" y="2054"/>
                </a:lnTo>
                <a:lnTo>
                  <a:pt x="11849" y="2275"/>
                </a:lnTo>
                <a:lnTo>
                  <a:pt x="11886" y="2531"/>
                </a:lnTo>
                <a:lnTo>
                  <a:pt x="11959" y="2751"/>
                </a:lnTo>
                <a:lnTo>
                  <a:pt x="12033" y="2972"/>
                </a:lnTo>
                <a:lnTo>
                  <a:pt x="12143" y="3192"/>
                </a:lnTo>
                <a:lnTo>
                  <a:pt x="12253" y="3375"/>
                </a:lnTo>
                <a:lnTo>
                  <a:pt x="12399" y="3558"/>
                </a:lnTo>
                <a:lnTo>
                  <a:pt x="12583" y="3705"/>
                </a:lnTo>
                <a:lnTo>
                  <a:pt x="12766" y="3852"/>
                </a:lnTo>
                <a:lnTo>
                  <a:pt x="12986" y="3999"/>
                </a:lnTo>
                <a:lnTo>
                  <a:pt x="13206" y="4072"/>
                </a:lnTo>
                <a:lnTo>
                  <a:pt x="13426" y="4145"/>
                </a:lnTo>
                <a:lnTo>
                  <a:pt x="13683" y="4219"/>
                </a:lnTo>
                <a:lnTo>
                  <a:pt x="14123" y="4219"/>
                </a:lnTo>
                <a:lnTo>
                  <a:pt x="14564" y="4145"/>
                </a:lnTo>
                <a:lnTo>
                  <a:pt x="15004" y="3999"/>
                </a:lnTo>
                <a:lnTo>
                  <a:pt x="15371" y="3779"/>
                </a:lnTo>
                <a:lnTo>
                  <a:pt x="15591" y="3632"/>
                </a:lnTo>
                <a:lnTo>
                  <a:pt x="15737" y="3448"/>
                </a:lnTo>
                <a:lnTo>
                  <a:pt x="15884" y="3265"/>
                </a:lnTo>
                <a:lnTo>
                  <a:pt x="15994" y="3045"/>
                </a:lnTo>
                <a:lnTo>
                  <a:pt x="16067" y="2788"/>
                </a:lnTo>
                <a:lnTo>
                  <a:pt x="16104" y="2495"/>
                </a:lnTo>
                <a:lnTo>
                  <a:pt x="16067" y="2238"/>
                </a:lnTo>
                <a:lnTo>
                  <a:pt x="15994" y="1981"/>
                </a:lnTo>
                <a:lnTo>
                  <a:pt x="15884" y="1431"/>
                </a:lnTo>
                <a:lnTo>
                  <a:pt x="15774" y="1174"/>
                </a:lnTo>
                <a:lnTo>
                  <a:pt x="15664" y="954"/>
                </a:lnTo>
                <a:lnTo>
                  <a:pt x="15517" y="734"/>
                </a:lnTo>
                <a:lnTo>
                  <a:pt x="15371" y="551"/>
                </a:lnTo>
                <a:lnTo>
                  <a:pt x="15150" y="367"/>
                </a:lnTo>
                <a:lnTo>
                  <a:pt x="14930" y="220"/>
                </a:lnTo>
                <a:lnTo>
                  <a:pt x="14637" y="74"/>
                </a:lnTo>
                <a:lnTo>
                  <a:pt x="14270" y="0"/>
                </a:lnTo>
                <a:close/>
                <a:moveTo>
                  <a:pt x="11115" y="4549"/>
                </a:moveTo>
                <a:lnTo>
                  <a:pt x="11446" y="4842"/>
                </a:lnTo>
                <a:lnTo>
                  <a:pt x="11299" y="4952"/>
                </a:lnTo>
                <a:lnTo>
                  <a:pt x="11115" y="4916"/>
                </a:lnTo>
                <a:lnTo>
                  <a:pt x="10932" y="4916"/>
                </a:lnTo>
                <a:lnTo>
                  <a:pt x="10639" y="4952"/>
                </a:lnTo>
                <a:lnTo>
                  <a:pt x="10859" y="4732"/>
                </a:lnTo>
                <a:lnTo>
                  <a:pt x="11115" y="4549"/>
                </a:lnTo>
                <a:close/>
                <a:moveTo>
                  <a:pt x="6860" y="3632"/>
                </a:moveTo>
                <a:lnTo>
                  <a:pt x="7007" y="3668"/>
                </a:lnTo>
                <a:lnTo>
                  <a:pt x="7044" y="3705"/>
                </a:lnTo>
                <a:lnTo>
                  <a:pt x="7044" y="3742"/>
                </a:lnTo>
                <a:lnTo>
                  <a:pt x="7044" y="3779"/>
                </a:lnTo>
                <a:lnTo>
                  <a:pt x="7080" y="3852"/>
                </a:lnTo>
                <a:lnTo>
                  <a:pt x="7191" y="3889"/>
                </a:lnTo>
                <a:lnTo>
                  <a:pt x="7374" y="3889"/>
                </a:lnTo>
                <a:lnTo>
                  <a:pt x="7411" y="3925"/>
                </a:lnTo>
                <a:lnTo>
                  <a:pt x="7447" y="4035"/>
                </a:lnTo>
                <a:lnTo>
                  <a:pt x="7484" y="4145"/>
                </a:lnTo>
                <a:lnTo>
                  <a:pt x="7484" y="4255"/>
                </a:lnTo>
                <a:lnTo>
                  <a:pt x="7447" y="4512"/>
                </a:lnTo>
                <a:lnTo>
                  <a:pt x="7374" y="4769"/>
                </a:lnTo>
                <a:lnTo>
                  <a:pt x="7227" y="5026"/>
                </a:lnTo>
                <a:lnTo>
                  <a:pt x="7154" y="5136"/>
                </a:lnTo>
                <a:lnTo>
                  <a:pt x="7044" y="5209"/>
                </a:lnTo>
                <a:lnTo>
                  <a:pt x="6934" y="5246"/>
                </a:lnTo>
                <a:lnTo>
                  <a:pt x="6787" y="5246"/>
                </a:lnTo>
                <a:lnTo>
                  <a:pt x="6787" y="4989"/>
                </a:lnTo>
                <a:lnTo>
                  <a:pt x="6750" y="4769"/>
                </a:lnTo>
                <a:lnTo>
                  <a:pt x="6640" y="4549"/>
                </a:lnTo>
                <a:lnTo>
                  <a:pt x="6494" y="4329"/>
                </a:lnTo>
                <a:lnTo>
                  <a:pt x="6310" y="4145"/>
                </a:lnTo>
                <a:lnTo>
                  <a:pt x="6090" y="4035"/>
                </a:lnTo>
                <a:lnTo>
                  <a:pt x="6090" y="3925"/>
                </a:lnTo>
                <a:lnTo>
                  <a:pt x="6163" y="3852"/>
                </a:lnTo>
                <a:lnTo>
                  <a:pt x="6237" y="3779"/>
                </a:lnTo>
                <a:lnTo>
                  <a:pt x="6347" y="3742"/>
                </a:lnTo>
                <a:lnTo>
                  <a:pt x="6567" y="3705"/>
                </a:lnTo>
                <a:lnTo>
                  <a:pt x="6860" y="3632"/>
                </a:lnTo>
                <a:close/>
                <a:moveTo>
                  <a:pt x="6530" y="3192"/>
                </a:moveTo>
                <a:lnTo>
                  <a:pt x="6494" y="3228"/>
                </a:lnTo>
                <a:lnTo>
                  <a:pt x="6457" y="3302"/>
                </a:lnTo>
                <a:lnTo>
                  <a:pt x="6457" y="3338"/>
                </a:lnTo>
                <a:lnTo>
                  <a:pt x="6457" y="3412"/>
                </a:lnTo>
                <a:lnTo>
                  <a:pt x="6200" y="3485"/>
                </a:lnTo>
                <a:lnTo>
                  <a:pt x="5980" y="3558"/>
                </a:lnTo>
                <a:lnTo>
                  <a:pt x="5797" y="3742"/>
                </a:lnTo>
                <a:lnTo>
                  <a:pt x="5760" y="3815"/>
                </a:lnTo>
                <a:lnTo>
                  <a:pt x="5687" y="3925"/>
                </a:lnTo>
                <a:lnTo>
                  <a:pt x="5687" y="4035"/>
                </a:lnTo>
                <a:lnTo>
                  <a:pt x="5687" y="4072"/>
                </a:lnTo>
                <a:lnTo>
                  <a:pt x="5797" y="4219"/>
                </a:lnTo>
                <a:lnTo>
                  <a:pt x="5907" y="4292"/>
                </a:lnTo>
                <a:lnTo>
                  <a:pt x="6053" y="4365"/>
                </a:lnTo>
                <a:lnTo>
                  <a:pt x="6163" y="4439"/>
                </a:lnTo>
                <a:lnTo>
                  <a:pt x="6274" y="4512"/>
                </a:lnTo>
                <a:lnTo>
                  <a:pt x="6347" y="4622"/>
                </a:lnTo>
                <a:lnTo>
                  <a:pt x="6420" y="4769"/>
                </a:lnTo>
                <a:lnTo>
                  <a:pt x="6494" y="5026"/>
                </a:lnTo>
                <a:lnTo>
                  <a:pt x="6457" y="5282"/>
                </a:lnTo>
                <a:lnTo>
                  <a:pt x="6494" y="5392"/>
                </a:lnTo>
                <a:lnTo>
                  <a:pt x="6530" y="5466"/>
                </a:lnTo>
                <a:lnTo>
                  <a:pt x="6750" y="5539"/>
                </a:lnTo>
                <a:lnTo>
                  <a:pt x="6934" y="5539"/>
                </a:lnTo>
                <a:lnTo>
                  <a:pt x="7117" y="5503"/>
                </a:lnTo>
                <a:lnTo>
                  <a:pt x="7264" y="5429"/>
                </a:lnTo>
                <a:lnTo>
                  <a:pt x="7411" y="5282"/>
                </a:lnTo>
                <a:lnTo>
                  <a:pt x="7521" y="5136"/>
                </a:lnTo>
                <a:lnTo>
                  <a:pt x="7631" y="4952"/>
                </a:lnTo>
                <a:lnTo>
                  <a:pt x="7704" y="4769"/>
                </a:lnTo>
                <a:lnTo>
                  <a:pt x="7741" y="4585"/>
                </a:lnTo>
                <a:lnTo>
                  <a:pt x="7777" y="4365"/>
                </a:lnTo>
                <a:lnTo>
                  <a:pt x="7777" y="4145"/>
                </a:lnTo>
                <a:lnTo>
                  <a:pt x="7777" y="3925"/>
                </a:lnTo>
                <a:lnTo>
                  <a:pt x="7704" y="3779"/>
                </a:lnTo>
                <a:lnTo>
                  <a:pt x="7631" y="3668"/>
                </a:lnTo>
                <a:lnTo>
                  <a:pt x="7484" y="3595"/>
                </a:lnTo>
                <a:lnTo>
                  <a:pt x="7337" y="3595"/>
                </a:lnTo>
                <a:lnTo>
                  <a:pt x="7301" y="3485"/>
                </a:lnTo>
                <a:lnTo>
                  <a:pt x="7227" y="3448"/>
                </a:lnTo>
                <a:lnTo>
                  <a:pt x="7044" y="3375"/>
                </a:lnTo>
                <a:lnTo>
                  <a:pt x="6824" y="3302"/>
                </a:lnTo>
                <a:lnTo>
                  <a:pt x="6677" y="3228"/>
                </a:lnTo>
                <a:lnTo>
                  <a:pt x="6567" y="3192"/>
                </a:lnTo>
                <a:close/>
                <a:moveTo>
                  <a:pt x="11739" y="5136"/>
                </a:moveTo>
                <a:lnTo>
                  <a:pt x="12179" y="5686"/>
                </a:lnTo>
                <a:lnTo>
                  <a:pt x="11776" y="5796"/>
                </a:lnTo>
                <a:lnTo>
                  <a:pt x="11409" y="6016"/>
                </a:lnTo>
                <a:lnTo>
                  <a:pt x="11042" y="6236"/>
                </a:lnTo>
                <a:lnTo>
                  <a:pt x="10895" y="6383"/>
                </a:lnTo>
                <a:lnTo>
                  <a:pt x="10785" y="6566"/>
                </a:lnTo>
                <a:lnTo>
                  <a:pt x="10749" y="6640"/>
                </a:lnTo>
                <a:lnTo>
                  <a:pt x="10785" y="6676"/>
                </a:lnTo>
                <a:lnTo>
                  <a:pt x="10859" y="6713"/>
                </a:lnTo>
                <a:lnTo>
                  <a:pt x="10932" y="6713"/>
                </a:lnTo>
                <a:lnTo>
                  <a:pt x="11262" y="6493"/>
                </a:lnTo>
                <a:lnTo>
                  <a:pt x="11556" y="6310"/>
                </a:lnTo>
                <a:lnTo>
                  <a:pt x="11849" y="6199"/>
                </a:lnTo>
                <a:lnTo>
                  <a:pt x="12143" y="6089"/>
                </a:lnTo>
                <a:lnTo>
                  <a:pt x="12253" y="6053"/>
                </a:lnTo>
                <a:lnTo>
                  <a:pt x="12363" y="6016"/>
                </a:lnTo>
                <a:lnTo>
                  <a:pt x="12399" y="5979"/>
                </a:lnTo>
                <a:lnTo>
                  <a:pt x="12619" y="6456"/>
                </a:lnTo>
                <a:lnTo>
                  <a:pt x="12840" y="6896"/>
                </a:lnTo>
                <a:lnTo>
                  <a:pt x="12803" y="6933"/>
                </a:lnTo>
                <a:lnTo>
                  <a:pt x="12326" y="7043"/>
                </a:lnTo>
                <a:lnTo>
                  <a:pt x="11812" y="7117"/>
                </a:lnTo>
                <a:lnTo>
                  <a:pt x="11299" y="7117"/>
                </a:lnTo>
                <a:lnTo>
                  <a:pt x="10749" y="7080"/>
                </a:lnTo>
                <a:lnTo>
                  <a:pt x="10675" y="7117"/>
                </a:lnTo>
                <a:lnTo>
                  <a:pt x="10639" y="7153"/>
                </a:lnTo>
                <a:lnTo>
                  <a:pt x="10639" y="7227"/>
                </a:lnTo>
                <a:lnTo>
                  <a:pt x="10712" y="7300"/>
                </a:lnTo>
                <a:lnTo>
                  <a:pt x="10932" y="7373"/>
                </a:lnTo>
                <a:lnTo>
                  <a:pt x="11189" y="7447"/>
                </a:lnTo>
                <a:lnTo>
                  <a:pt x="11702" y="7483"/>
                </a:lnTo>
                <a:lnTo>
                  <a:pt x="11959" y="7483"/>
                </a:lnTo>
                <a:lnTo>
                  <a:pt x="12216" y="7447"/>
                </a:lnTo>
                <a:lnTo>
                  <a:pt x="12583" y="7373"/>
                </a:lnTo>
                <a:lnTo>
                  <a:pt x="12693" y="7373"/>
                </a:lnTo>
                <a:lnTo>
                  <a:pt x="12766" y="7337"/>
                </a:lnTo>
                <a:lnTo>
                  <a:pt x="12803" y="7410"/>
                </a:lnTo>
                <a:lnTo>
                  <a:pt x="12840" y="7447"/>
                </a:lnTo>
                <a:lnTo>
                  <a:pt x="12876" y="7483"/>
                </a:lnTo>
                <a:lnTo>
                  <a:pt x="12986" y="7520"/>
                </a:lnTo>
                <a:lnTo>
                  <a:pt x="13023" y="7777"/>
                </a:lnTo>
                <a:lnTo>
                  <a:pt x="13060" y="8070"/>
                </a:lnTo>
                <a:lnTo>
                  <a:pt x="12986" y="8107"/>
                </a:lnTo>
                <a:lnTo>
                  <a:pt x="12693" y="7997"/>
                </a:lnTo>
                <a:lnTo>
                  <a:pt x="12473" y="7887"/>
                </a:lnTo>
                <a:lnTo>
                  <a:pt x="12253" y="7777"/>
                </a:lnTo>
                <a:lnTo>
                  <a:pt x="11886" y="7777"/>
                </a:lnTo>
                <a:lnTo>
                  <a:pt x="11776" y="7813"/>
                </a:lnTo>
                <a:lnTo>
                  <a:pt x="11226" y="7777"/>
                </a:lnTo>
                <a:lnTo>
                  <a:pt x="10895" y="7740"/>
                </a:lnTo>
                <a:lnTo>
                  <a:pt x="10749" y="7740"/>
                </a:lnTo>
                <a:lnTo>
                  <a:pt x="10675" y="7703"/>
                </a:lnTo>
                <a:lnTo>
                  <a:pt x="10565" y="7483"/>
                </a:lnTo>
                <a:lnTo>
                  <a:pt x="10529" y="7483"/>
                </a:lnTo>
                <a:lnTo>
                  <a:pt x="10529" y="7520"/>
                </a:lnTo>
                <a:lnTo>
                  <a:pt x="10529" y="7887"/>
                </a:lnTo>
                <a:lnTo>
                  <a:pt x="10529" y="7960"/>
                </a:lnTo>
                <a:lnTo>
                  <a:pt x="10602" y="7997"/>
                </a:lnTo>
                <a:lnTo>
                  <a:pt x="11042" y="8107"/>
                </a:lnTo>
                <a:lnTo>
                  <a:pt x="11482" y="8144"/>
                </a:lnTo>
                <a:lnTo>
                  <a:pt x="11482" y="8327"/>
                </a:lnTo>
                <a:lnTo>
                  <a:pt x="11519" y="8474"/>
                </a:lnTo>
                <a:lnTo>
                  <a:pt x="11592" y="8547"/>
                </a:lnTo>
                <a:lnTo>
                  <a:pt x="11629" y="8584"/>
                </a:lnTo>
                <a:lnTo>
                  <a:pt x="11776" y="8657"/>
                </a:lnTo>
                <a:lnTo>
                  <a:pt x="11959" y="8767"/>
                </a:lnTo>
                <a:lnTo>
                  <a:pt x="11409" y="8657"/>
                </a:lnTo>
                <a:lnTo>
                  <a:pt x="10969" y="8474"/>
                </a:lnTo>
                <a:lnTo>
                  <a:pt x="10712" y="8437"/>
                </a:lnTo>
                <a:lnTo>
                  <a:pt x="10455" y="8400"/>
                </a:lnTo>
                <a:lnTo>
                  <a:pt x="10198" y="8217"/>
                </a:lnTo>
                <a:lnTo>
                  <a:pt x="10052" y="8180"/>
                </a:lnTo>
                <a:lnTo>
                  <a:pt x="9942" y="8144"/>
                </a:lnTo>
                <a:lnTo>
                  <a:pt x="9722" y="8180"/>
                </a:lnTo>
                <a:lnTo>
                  <a:pt x="9575" y="8254"/>
                </a:lnTo>
                <a:lnTo>
                  <a:pt x="9465" y="8364"/>
                </a:lnTo>
                <a:lnTo>
                  <a:pt x="9355" y="8510"/>
                </a:lnTo>
                <a:lnTo>
                  <a:pt x="9245" y="8584"/>
                </a:lnTo>
                <a:lnTo>
                  <a:pt x="9098" y="8620"/>
                </a:lnTo>
                <a:lnTo>
                  <a:pt x="8841" y="8584"/>
                </a:lnTo>
                <a:lnTo>
                  <a:pt x="8621" y="8620"/>
                </a:lnTo>
                <a:lnTo>
                  <a:pt x="8401" y="8694"/>
                </a:lnTo>
                <a:lnTo>
                  <a:pt x="8181" y="8804"/>
                </a:lnTo>
                <a:lnTo>
                  <a:pt x="7924" y="8804"/>
                </a:lnTo>
                <a:lnTo>
                  <a:pt x="7851" y="8767"/>
                </a:lnTo>
                <a:lnTo>
                  <a:pt x="7814" y="8730"/>
                </a:lnTo>
                <a:lnTo>
                  <a:pt x="7814" y="8694"/>
                </a:lnTo>
                <a:lnTo>
                  <a:pt x="7887" y="8620"/>
                </a:lnTo>
                <a:lnTo>
                  <a:pt x="7998" y="8510"/>
                </a:lnTo>
                <a:lnTo>
                  <a:pt x="8144" y="8437"/>
                </a:lnTo>
                <a:lnTo>
                  <a:pt x="8401" y="8327"/>
                </a:lnTo>
                <a:lnTo>
                  <a:pt x="8731" y="8180"/>
                </a:lnTo>
                <a:lnTo>
                  <a:pt x="8915" y="8070"/>
                </a:lnTo>
                <a:lnTo>
                  <a:pt x="9025" y="7924"/>
                </a:lnTo>
                <a:lnTo>
                  <a:pt x="9135" y="7777"/>
                </a:lnTo>
                <a:lnTo>
                  <a:pt x="9208" y="7630"/>
                </a:lnTo>
                <a:lnTo>
                  <a:pt x="9208" y="7447"/>
                </a:lnTo>
                <a:lnTo>
                  <a:pt x="9171" y="7227"/>
                </a:lnTo>
                <a:lnTo>
                  <a:pt x="9098" y="7117"/>
                </a:lnTo>
                <a:lnTo>
                  <a:pt x="8988" y="7006"/>
                </a:lnTo>
                <a:lnTo>
                  <a:pt x="8841" y="6896"/>
                </a:lnTo>
                <a:lnTo>
                  <a:pt x="8694" y="6860"/>
                </a:lnTo>
                <a:lnTo>
                  <a:pt x="8548" y="6823"/>
                </a:lnTo>
                <a:lnTo>
                  <a:pt x="8401" y="6823"/>
                </a:lnTo>
                <a:lnTo>
                  <a:pt x="8254" y="6860"/>
                </a:lnTo>
                <a:lnTo>
                  <a:pt x="8108" y="6933"/>
                </a:lnTo>
                <a:lnTo>
                  <a:pt x="7924" y="7117"/>
                </a:lnTo>
                <a:lnTo>
                  <a:pt x="7924" y="7117"/>
                </a:lnTo>
                <a:lnTo>
                  <a:pt x="7998" y="6970"/>
                </a:lnTo>
                <a:lnTo>
                  <a:pt x="8108" y="6860"/>
                </a:lnTo>
                <a:lnTo>
                  <a:pt x="8291" y="6603"/>
                </a:lnTo>
                <a:lnTo>
                  <a:pt x="8511" y="6383"/>
                </a:lnTo>
                <a:lnTo>
                  <a:pt x="8768" y="6126"/>
                </a:lnTo>
                <a:lnTo>
                  <a:pt x="8951" y="5943"/>
                </a:lnTo>
                <a:lnTo>
                  <a:pt x="9135" y="5796"/>
                </a:lnTo>
                <a:lnTo>
                  <a:pt x="9171" y="5796"/>
                </a:lnTo>
                <a:lnTo>
                  <a:pt x="9391" y="5759"/>
                </a:lnTo>
                <a:lnTo>
                  <a:pt x="9612" y="5686"/>
                </a:lnTo>
                <a:lnTo>
                  <a:pt x="10052" y="5539"/>
                </a:lnTo>
                <a:lnTo>
                  <a:pt x="10455" y="5356"/>
                </a:lnTo>
                <a:lnTo>
                  <a:pt x="10639" y="5282"/>
                </a:lnTo>
                <a:lnTo>
                  <a:pt x="10895" y="5246"/>
                </a:lnTo>
                <a:lnTo>
                  <a:pt x="10895" y="5246"/>
                </a:lnTo>
                <a:lnTo>
                  <a:pt x="10602" y="5503"/>
                </a:lnTo>
                <a:lnTo>
                  <a:pt x="10492" y="5649"/>
                </a:lnTo>
                <a:lnTo>
                  <a:pt x="10419" y="5833"/>
                </a:lnTo>
                <a:lnTo>
                  <a:pt x="10455" y="5869"/>
                </a:lnTo>
                <a:lnTo>
                  <a:pt x="10639" y="5796"/>
                </a:lnTo>
                <a:lnTo>
                  <a:pt x="10822" y="5723"/>
                </a:lnTo>
                <a:lnTo>
                  <a:pt x="11152" y="5503"/>
                </a:lnTo>
                <a:lnTo>
                  <a:pt x="11739" y="5136"/>
                </a:lnTo>
                <a:close/>
                <a:moveTo>
                  <a:pt x="11996" y="8254"/>
                </a:moveTo>
                <a:lnTo>
                  <a:pt x="12546" y="8400"/>
                </a:lnTo>
                <a:lnTo>
                  <a:pt x="12729" y="8584"/>
                </a:lnTo>
                <a:lnTo>
                  <a:pt x="12803" y="8620"/>
                </a:lnTo>
                <a:lnTo>
                  <a:pt x="12876" y="8657"/>
                </a:lnTo>
                <a:lnTo>
                  <a:pt x="12950" y="8620"/>
                </a:lnTo>
                <a:lnTo>
                  <a:pt x="13023" y="8584"/>
                </a:lnTo>
                <a:lnTo>
                  <a:pt x="12950" y="9024"/>
                </a:lnTo>
                <a:lnTo>
                  <a:pt x="12509" y="8914"/>
                </a:lnTo>
                <a:lnTo>
                  <a:pt x="12399" y="8657"/>
                </a:lnTo>
                <a:lnTo>
                  <a:pt x="12216" y="8474"/>
                </a:lnTo>
                <a:lnTo>
                  <a:pt x="12033" y="8327"/>
                </a:lnTo>
                <a:lnTo>
                  <a:pt x="11959" y="8290"/>
                </a:lnTo>
                <a:lnTo>
                  <a:pt x="11996" y="8254"/>
                </a:lnTo>
                <a:close/>
                <a:moveTo>
                  <a:pt x="10932" y="8841"/>
                </a:moveTo>
                <a:lnTo>
                  <a:pt x="11519" y="9097"/>
                </a:lnTo>
                <a:lnTo>
                  <a:pt x="12106" y="9244"/>
                </a:lnTo>
                <a:lnTo>
                  <a:pt x="12033" y="9391"/>
                </a:lnTo>
                <a:lnTo>
                  <a:pt x="11922" y="9537"/>
                </a:lnTo>
                <a:lnTo>
                  <a:pt x="11776" y="9611"/>
                </a:lnTo>
                <a:lnTo>
                  <a:pt x="11702" y="9611"/>
                </a:lnTo>
                <a:lnTo>
                  <a:pt x="11629" y="9574"/>
                </a:lnTo>
                <a:lnTo>
                  <a:pt x="11519" y="9537"/>
                </a:lnTo>
                <a:lnTo>
                  <a:pt x="11409" y="9427"/>
                </a:lnTo>
                <a:lnTo>
                  <a:pt x="11226" y="9244"/>
                </a:lnTo>
                <a:lnTo>
                  <a:pt x="10932" y="8841"/>
                </a:lnTo>
                <a:close/>
                <a:moveTo>
                  <a:pt x="12509" y="9354"/>
                </a:moveTo>
                <a:lnTo>
                  <a:pt x="12876" y="9391"/>
                </a:lnTo>
                <a:lnTo>
                  <a:pt x="12656" y="10161"/>
                </a:lnTo>
                <a:lnTo>
                  <a:pt x="12583" y="10088"/>
                </a:lnTo>
                <a:lnTo>
                  <a:pt x="12363" y="10088"/>
                </a:lnTo>
                <a:lnTo>
                  <a:pt x="12216" y="10051"/>
                </a:lnTo>
                <a:lnTo>
                  <a:pt x="11886" y="9978"/>
                </a:lnTo>
                <a:lnTo>
                  <a:pt x="12106" y="9868"/>
                </a:lnTo>
                <a:lnTo>
                  <a:pt x="12289" y="9758"/>
                </a:lnTo>
                <a:lnTo>
                  <a:pt x="12399" y="9574"/>
                </a:lnTo>
                <a:lnTo>
                  <a:pt x="12509" y="9354"/>
                </a:lnTo>
                <a:close/>
                <a:moveTo>
                  <a:pt x="10382" y="9721"/>
                </a:moveTo>
                <a:lnTo>
                  <a:pt x="11409" y="10161"/>
                </a:lnTo>
                <a:lnTo>
                  <a:pt x="11922" y="10381"/>
                </a:lnTo>
                <a:lnTo>
                  <a:pt x="12253" y="10491"/>
                </a:lnTo>
                <a:lnTo>
                  <a:pt x="12399" y="10491"/>
                </a:lnTo>
                <a:lnTo>
                  <a:pt x="12509" y="10455"/>
                </a:lnTo>
                <a:lnTo>
                  <a:pt x="12326" y="10968"/>
                </a:lnTo>
                <a:lnTo>
                  <a:pt x="12033" y="10858"/>
                </a:lnTo>
                <a:lnTo>
                  <a:pt x="11886" y="10785"/>
                </a:lnTo>
                <a:lnTo>
                  <a:pt x="11776" y="10711"/>
                </a:lnTo>
                <a:lnTo>
                  <a:pt x="11519" y="10528"/>
                </a:lnTo>
                <a:lnTo>
                  <a:pt x="11409" y="10418"/>
                </a:lnTo>
                <a:lnTo>
                  <a:pt x="11262" y="10344"/>
                </a:lnTo>
                <a:lnTo>
                  <a:pt x="11079" y="10308"/>
                </a:lnTo>
                <a:lnTo>
                  <a:pt x="10895" y="10271"/>
                </a:lnTo>
                <a:lnTo>
                  <a:pt x="10492" y="10234"/>
                </a:lnTo>
                <a:lnTo>
                  <a:pt x="10455" y="9978"/>
                </a:lnTo>
                <a:lnTo>
                  <a:pt x="10382" y="9721"/>
                </a:lnTo>
                <a:close/>
                <a:moveTo>
                  <a:pt x="10455" y="10528"/>
                </a:moveTo>
                <a:lnTo>
                  <a:pt x="10785" y="10601"/>
                </a:lnTo>
                <a:lnTo>
                  <a:pt x="10969" y="10638"/>
                </a:lnTo>
                <a:lnTo>
                  <a:pt x="11115" y="10711"/>
                </a:lnTo>
                <a:lnTo>
                  <a:pt x="11336" y="10821"/>
                </a:lnTo>
                <a:lnTo>
                  <a:pt x="11519" y="10968"/>
                </a:lnTo>
                <a:lnTo>
                  <a:pt x="11702" y="11115"/>
                </a:lnTo>
                <a:lnTo>
                  <a:pt x="11886" y="11262"/>
                </a:lnTo>
                <a:lnTo>
                  <a:pt x="12106" y="11335"/>
                </a:lnTo>
                <a:lnTo>
                  <a:pt x="11739" y="11922"/>
                </a:lnTo>
                <a:lnTo>
                  <a:pt x="11629" y="11922"/>
                </a:lnTo>
                <a:lnTo>
                  <a:pt x="11482" y="11885"/>
                </a:lnTo>
                <a:lnTo>
                  <a:pt x="11226" y="11738"/>
                </a:lnTo>
                <a:lnTo>
                  <a:pt x="10565" y="11482"/>
                </a:lnTo>
                <a:lnTo>
                  <a:pt x="10272" y="11335"/>
                </a:lnTo>
                <a:lnTo>
                  <a:pt x="10382" y="10968"/>
                </a:lnTo>
                <a:lnTo>
                  <a:pt x="10455" y="10601"/>
                </a:lnTo>
                <a:lnTo>
                  <a:pt x="10455" y="10528"/>
                </a:lnTo>
                <a:close/>
                <a:moveTo>
                  <a:pt x="10125" y="11665"/>
                </a:moveTo>
                <a:lnTo>
                  <a:pt x="10785" y="11958"/>
                </a:lnTo>
                <a:lnTo>
                  <a:pt x="11115" y="12142"/>
                </a:lnTo>
                <a:lnTo>
                  <a:pt x="11299" y="12215"/>
                </a:lnTo>
                <a:lnTo>
                  <a:pt x="11482" y="12289"/>
                </a:lnTo>
                <a:lnTo>
                  <a:pt x="11226" y="12655"/>
                </a:lnTo>
                <a:lnTo>
                  <a:pt x="10895" y="12545"/>
                </a:lnTo>
                <a:lnTo>
                  <a:pt x="10455" y="12399"/>
                </a:lnTo>
                <a:lnTo>
                  <a:pt x="10052" y="12252"/>
                </a:lnTo>
                <a:lnTo>
                  <a:pt x="9868" y="12142"/>
                </a:lnTo>
                <a:lnTo>
                  <a:pt x="10125" y="11665"/>
                </a:lnTo>
                <a:close/>
                <a:moveTo>
                  <a:pt x="9355" y="9574"/>
                </a:moveTo>
                <a:lnTo>
                  <a:pt x="9575" y="9611"/>
                </a:lnTo>
                <a:lnTo>
                  <a:pt x="9795" y="9648"/>
                </a:lnTo>
                <a:lnTo>
                  <a:pt x="9978" y="9758"/>
                </a:lnTo>
                <a:lnTo>
                  <a:pt x="10052" y="9868"/>
                </a:lnTo>
                <a:lnTo>
                  <a:pt x="10088" y="9941"/>
                </a:lnTo>
                <a:lnTo>
                  <a:pt x="10125" y="10088"/>
                </a:lnTo>
                <a:lnTo>
                  <a:pt x="10125" y="10198"/>
                </a:lnTo>
                <a:lnTo>
                  <a:pt x="9832" y="10161"/>
                </a:lnTo>
                <a:lnTo>
                  <a:pt x="9795" y="10198"/>
                </a:lnTo>
                <a:lnTo>
                  <a:pt x="9795" y="10234"/>
                </a:lnTo>
                <a:lnTo>
                  <a:pt x="9942" y="10344"/>
                </a:lnTo>
                <a:lnTo>
                  <a:pt x="10088" y="10455"/>
                </a:lnTo>
                <a:lnTo>
                  <a:pt x="10015" y="10785"/>
                </a:lnTo>
                <a:lnTo>
                  <a:pt x="9942" y="11078"/>
                </a:lnTo>
                <a:lnTo>
                  <a:pt x="9905" y="11188"/>
                </a:lnTo>
                <a:lnTo>
                  <a:pt x="9648" y="11115"/>
                </a:lnTo>
                <a:lnTo>
                  <a:pt x="9391" y="11078"/>
                </a:lnTo>
                <a:lnTo>
                  <a:pt x="9355" y="11078"/>
                </a:lnTo>
                <a:lnTo>
                  <a:pt x="9318" y="11115"/>
                </a:lnTo>
                <a:lnTo>
                  <a:pt x="9318" y="11151"/>
                </a:lnTo>
                <a:lnTo>
                  <a:pt x="9355" y="11188"/>
                </a:lnTo>
                <a:lnTo>
                  <a:pt x="9538" y="11372"/>
                </a:lnTo>
                <a:lnTo>
                  <a:pt x="9795" y="11518"/>
                </a:lnTo>
                <a:lnTo>
                  <a:pt x="9501" y="11995"/>
                </a:lnTo>
                <a:lnTo>
                  <a:pt x="9061" y="11812"/>
                </a:lnTo>
                <a:lnTo>
                  <a:pt x="8584" y="11628"/>
                </a:lnTo>
                <a:lnTo>
                  <a:pt x="8548" y="11628"/>
                </a:lnTo>
                <a:lnTo>
                  <a:pt x="8548" y="11702"/>
                </a:lnTo>
                <a:lnTo>
                  <a:pt x="8731" y="11848"/>
                </a:lnTo>
                <a:lnTo>
                  <a:pt x="8915" y="12032"/>
                </a:lnTo>
                <a:lnTo>
                  <a:pt x="9318" y="12289"/>
                </a:lnTo>
                <a:lnTo>
                  <a:pt x="9061" y="12582"/>
                </a:lnTo>
                <a:lnTo>
                  <a:pt x="8805" y="12802"/>
                </a:lnTo>
                <a:lnTo>
                  <a:pt x="8548" y="12692"/>
                </a:lnTo>
                <a:lnTo>
                  <a:pt x="8401" y="12069"/>
                </a:lnTo>
                <a:lnTo>
                  <a:pt x="8291" y="11445"/>
                </a:lnTo>
                <a:lnTo>
                  <a:pt x="8218" y="11298"/>
                </a:lnTo>
                <a:lnTo>
                  <a:pt x="8144" y="11188"/>
                </a:lnTo>
                <a:lnTo>
                  <a:pt x="8034" y="11115"/>
                </a:lnTo>
                <a:lnTo>
                  <a:pt x="7374" y="11115"/>
                </a:lnTo>
                <a:lnTo>
                  <a:pt x="7264" y="11078"/>
                </a:lnTo>
                <a:lnTo>
                  <a:pt x="7154" y="11041"/>
                </a:lnTo>
                <a:lnTo>
                  <a:pt x="7007" y="10895"/>
                </a:lnTo>
                <a:lnTo>
                  <a:pt x="6897" y="10675"/>
                </a:lnTo>
                <a:lnTo>
                  <a:pt x="6860" y="10455"/>
                </a:lnTo>
                <a:lnTo>
                  <a:pt x="6860" y="10344"/>
                </a:lnTo>
                <a:lnTo>
                  <a:pt x="6897" y="10234"/>
                </a:lnTo>
                <a:lnTo>
                  <a:pt x="6934" y="10124"/>
                </a:lnTo>
                <a:lnTo>
                  <a:pt x="7007" y="10051"/>
                </a:lnTo>
                <a:lnTo>
                  <a:pt x="7227" y="9978"/>
                </a:lnTo>
                <a:lnTo>
                  <a:pt x="7447" y="9904"/>
                </a:lnTo>
                <a:lnTo>
                  <a:pt x="8328" y="9721"/>
                </a:lnTo>
                <a:lnTo>
                  <a:pt x="8401" y="9758"/>
                </a:lnTo>
                <a:lnTo>
                  <a:pt x="8548" y="9758"/>
                </a:lnTo>
                <a:lnTo>
                  <a:pt x="8841" y="9648"/>
                </a:lnTo>
                <a:lnTo>
                  <a:pt x="9135" y="9574"/>
                </a:lnTo>
                <a:close/>
                <a:moveTo>
                  <a:pt x="1028" y="7373"/>
                </a:moveTo>
                <a:lnTo>
                  <a:pt x="1028" y="7887"/>
                </a:lnTo>
                <a:lnTo>
                  <a:pt x="1101" y="8437"/>
                </a:lnTo>
                <a:lnTo>
                  <a:pt x="1138" y="8474"/>
                </a:lnTo>
                <a:lnTo>
                  <a:pt x="1211" y="8510"/>
                </a:lnTo>
                <a:lnTo>
                  <a:pt x="1285" y="8510"/>
                </a:lnTo>
                <a:lnTo>
                  <a:pt x="1358" y="8474"/>
                </a:lnTo>
                <a:lnTo>
                  <a:pt x="1872" y="8070"/>
                </a:lnTo>
                <a:lnTo>
                  <a:pt x="1945" y="8951"/>
                </a:lnTo>
                <a:lnTo>
                  <a:pt x="1982" y="9611"/>
                </a:lnTo>
                <a:lnTo>
                  <a:pt x="1982" y="9758"/>
                </a:lnTo>
                <a:lnTo>
                  <a:pt x="1982" y="9904"/>
                </a:lnTo>
                <a:lnTo>
                  <a:pt x="1872" y="10014"/>
                </a:lnTo>
                <a:lnTo>
                  <a:pt x="1762" y="10088"/>
                </a:lnTo>
                <a:lnTo>
                  <a:pt x="1615" y="10271"/>
                </a:lnTo>
                <a:lnTo>
                  <a:pt x="1505" y="10455"/>
                </a:lnTo>
                <a:lnTo>
                  <a:pt x="1468" y="10638"/>
                </a:lnTo>
                <a:lnTo>
                  <a:pt x="1468" y="10858"/>
                </a:lnTo>
                <a:lnTo>
                  <a:pt x="1505" y="11078"/>
                </a:lnTo>
                <a:lnTo>
                  <a:pt x="1578" y="11298"/>
                </a:lnTo>
                <a:lnTo>
                  <a:pt x="1688" y="11702"/>
                </a:lnTo>
                <a:lnTo>
                  <a:pt x="2165" y="12876"/>
                </a:lnTo>
                <a:lnTo>
                  <a:pt x="1835" y="12509"/>
                </a:lnTo>
                <a:lnTo>
                  <a:pt x="1505" y="12142"/>
                </a:lnTo>
                <a:lnTo>
                  <a:pt x="1211" y="11665"/>
                </a:lnTo>
                <a:lnTo>
                  <a:pt x="918" y="11188"/>
                </a:lnTo>
                <a:lnTo>
                  <a:pt x="735" y="10675"/>
                </a:lnTo>
                <a:lnTo>
                  <a:pt x="588" y="10161"/>
                </a:lnTo>
                <a:lnTo>
                  <a:pt x="551" y="9831"/>
                </a:lnTo>
                <a:lnTo>
                  <a:pt x="514" y="9501"/>
                </a:lnTo>
                <a:lnTo>
                  <a:pt x="551" y="9171"/>
                </a:lnTo>
                <a:lnTo>
                  <a:pt x="588" y="8841"/>
                </a:lnTo>
                <a:lnTo>
                  <a:pt x="771" y="8180"/>
                </a:lnTo>
                <a:lnTo>
                  <a:pt x="955" y="7557"/>
                </a:lnTo>
                <a:lnTo>
                  <a:pt x="1028" y="7373"/>
                </a:lnTo>
                <a:close/>
                <a:moveTo>
                  <a:pt x="9612" y="12472"/>
                </a:moveTo>
                <a:lnTo>
                  <a:pt x="9942" y="12619"/>
                </a:lnTo>
                <a:lnTo>
                  <a:pt x="10675" y="12912"/>
                </a:lnTo>
                <a:lnTo>
                  <a:pt x="10895" y="12986"/>
                </a:lnTo>
                <a:lnTo>
                  <a:pt x="10529" y="13316"/>
                </a:lnTo>
                <a:lnTo>
                  <a:pt x="10162" y="13609"/>
                </a:lnTo>
                <a:lnTo>
                  <a:pt x="9685" y="13279"/>
                </a:lnTo>
                <a:lnTo>
                  <a:pt x="9171" y="12986"/>
                </a:lnTo>
                <a:lnTo>
                  <a:pt x="9391" y="12729"/>
                </a:lnTo>
                <a:lnTo>
                  <a:pt x="9612" y="12472"/>
                </a:lnTo>
                <a:close/>
                <a:moveTo>
                  <a:pt x="2569" y="5209"/>
                </a:moveTo>
                <a:lnTo>
                  <a:pt x="2899" y="5319"/>
                </a:lnTo>
                <a:lnTo>
                  <a:pt x="3266" y="5356"/>
                </a:lnTo>
                <a:lnTo>
                  <a:pt x="3999" y="5356"/>
                </a:lnTo>
                <a:lnTo>
                  <a:pt x="4733" y="5429"/>
                </a:lnTo>
                <a:lnTo>
                  <a:pt x="5467" y="5539"/>
                </a:lnTo>
                <a:lnTo>
                  <a:pt x="5320" y="5649"/>
                </a:lnTo>
                <a:lnTo>
                  <a:pt x="5173" y="5723"/>
                </a:lnTo>
                <a:lnTo>
                  <a:pt x="4880" y="5833"/>
                </a:lnTo>
                <a:lnTo>
                  <a:pt x="4696" y="5943"/>
                </a:lnTo>
                <a:lnTo>
                  <a:pt x="4513" y="6053"/>
                </a:lnTo>
                <a:lnTo>
                  <a:pt x="4366" y="6236"/>
                </a:lnTo>
                <a:lnTo>
                  <a:pt x="4293" y="6420"/>
                </a:lnTo>
                <a:lnTo>
                  <a:pt x="4256" y="6493"/>
                </a:lnTo>
                <a:lnTo>
                  <a:pt x="4293" y="6603"/>
                </a:lnTo>
                <a:lnTo>
                  <a:pt x="4329" y="6676"/>
                </a:lnTo>
                <a:lnTo>
                  <a:pt x="4366" y="6750"/>
                </a:lnTo>
                <a:lnTo>
                  <a:pt x="4439" y="6823"/>
                </a:lnTo>
                <a:lnTo>
                  <a:pt x="4549" y="6823"/>
                </a:lnTo>
                <a:lnTo>
                  <a:pt x="4660" y="6860"/>
                </a:lnTo>
                <a:lnTo>
                  <a:pt x="4696" y="6933"/>
                </a:lnTo>
                <a:lnTo>
                  <a:pt x="4733" y="7117"/>
                </a:lnTo>
                <a:lnTo>
                  <a:pt x="4770" y="7300"/>
                </a:lnTo>
                <a:lnTo>
                  <a:pt x="4770" y="7667"/>
                </a:lnTo>
                <a:lnTo>
                  <a:pt x="4806" y="7813"/>
                </a:lnTo>
                <a:lnTo>
                  <a:pt x="4586" y="7520"/>
                </a:lnTo>
                <a:lnTo>
                  <a:pt x="4366" y="7263"/>
                </a:lnTo>
                <a:lnTo>
                  <a:pt x="4256" y="7190"/>
                </a:lnTo>
                <a:lnTo>
                  <a:pt x="4146" y="7153"/>
                </a:lnTo>
                <a:lnTo>
                  <a:pt x="3999" y="7117"/>
                </a:lnTo>
                <a:lnTo>
                  <a:pt x="3889" y="7153"/>
                </a:lnTo>
                <a:lnTo>
                  <a:pt x="3632" y="7227"/>
                </a:lnTo>
                <a:lnTo>
                  <a:pt x="3412" y="7373"/>
                </a:lnTo>
                <a:lnTo>
                  <a:pt x="3192" y="7593"/>
                </a:lnTo>
                <a:lnTo>
                  <a:pt x="2972" y="7813"/>
                </a:lnTo>
                <a:lnTo>
                  <a:pt x="2825" y="8070"/>
                </a:lnTo>
                <a:lnTo>
                  <a:pt x="2715" y="8364"/>
                </a:lnTo>
                <a:lnTo>
                  <a:pt x="2642" y="8657"/>
                </a:lnTo>
                <a:lnTo>
                  <a:pt x="2605" y="8951"/>
                </a:lnTo>
                <a:lnTo>
                  <a:pt x="2605" y="9244"/>
                </a:lnTo>
                <a:lnTo>
                  <a:pt x="2679" y="9537"/>
                </a:lnTo>
                <a:lnTo>
                  <a:pt x="2679" y="9611"/>
                </a:lnTo>
                <a:lnTo>
                  <a:pt x="2752" y="9648"/>
                </a:lnTo>
                <a:lnTo>
                  <a:pt x="2789" y="9684"/>
                </a:lnTo>
                <a:lnTo>
                  <a:pt x="3156" y="9684"/>
                </a:lnTo>
                <a:lnTo>
                  <a:pt x="3449" y="9758"/>
                </a:lnTo>
                <a:lnTo>
                  <a:pt x="3706" y="9868"/>
                </a:lnTo>
                <a:lnTo>
                  <a:pt x="3963" y="10014"/>
                </a:lnTo>
                <a:lnTo>
                  <a:pt x="4183" y="10198"/>
                </a:lnTo>
                <a:lnTo>
                  <a:pt x="4403" y="10418"/>
                </a:lnTo>
                <a:lnTo>
                  <a:pt x="4770" y="10858"/>
                </a:lnTo>
                <a:lnTo>
                  <a:pt x="4403" y="11151"/>
                </a:lnTo>
                <a:lnTo>
                  <a:pt x="4109" y="11445"/>
                </a:lnTo>
                <a:lnTo>
                  <a:pt x="3816" y="11775"/>
                </a:lnTo>
                <a:lnTo>
                  <a:pt x="3596" y="12142"/>
                </a:lnTo>
                <a:lnTo>
                  <a:pt x="3412" y="12545"/>
                </a:lnTo>
                <a:lnTo>
                  <a:pt x="3266" y="12986"/>
                </a:lnTo>
                <a:lnTo>
                  <a:pt x="3192" y="13426"/>
                </a:lnTo>
                <a:lnTo>
                  <a:pt x="3156" y="13866"/>
                </a:lnTo>
                <a:lnTo>
                  <a:pt x="3082" y="13829"/>
                </a:lnTo>
                <a:lnTo>
                  <a:pt x="2972" y="13719"/>
                </a:lnTo>
                <a:lnTo>
                  <a:pt x="2899" y="13572"/>
                </a:lnTo>
                <a:lnTo>
                  <a:pt x="2459" y="12582"/>
                </a:lnTo>
                <a:lnTo>
                  <a:pt x="2092" y="11702"/>
                </a:lnTo>
                <a:lnTo>
                  <a:pt x="1945" y="11262"/>
                </a:lnTo>
                <a:lnTo>
                  <a:pt x="1872" y="10821"/>
                </a:lnTo>
                <a:lnTo>
                  <a:pt x="1872" y="10638"/>
                </a:lnTo>
                <a:lnTo>
                  <a:pt x="1945" y="10491"/>
                </a:lnTo>
                <a:lnTo>
                  <a:pt x="2055" y="10381"/>
                </a:lnTo>
                <a:lnTo>
                  <a:pt x="2202" y="10271"/>
                </a:lnTo>
                <a:lnTo>
                  <a:pt x="2312" y="10161"/>
                </a:lnTo>
                <a:lnTo>
                  <a:pt x="2385" y="10051"/>
                </a:lnTo>
                <a:lnTo>
                  <a:pt x="2385" y="9904"/>
                </a:lnTo>
                <a:lnTo>
                  <a:pt x="2385" y="9721"/>
                </a:lnTo>
                <a:lnTo>
                  <a:pt x="2312" y="8730"/>
                </a:lnTo>
                <a:lnTo>
                  <a:pt x="2165" y="7740"/>
                </a:lnTo>
                <a:lnTo>
                  <a:pt x="2165" y="7667"/>
                </a:lnTo>
                <a:lnTo>
                  <a:pt x="2092" y="7593"/>
                </a:lnTo>
                <a:lnTo>
                  <a:pt x="1945" y="7593"/>
                </a:lnTo>
                <a:lnTo>
                  <a:pt x="1358" y="8070"/>
                </a:lnTo>
                <a:lnTo>
                  <a:pt x="1321" y="7667"/>
                </a:lnTo>
                <a:lnTo>
                  <a:pt x="1358" y="7263"/>
                </a:lnTo>
                <a:lnTo>
                  <a:pt x="1395" y="6860"/>
                </a:lnTo>
                <a:lnTo>
                  <a:pt x="1505" y="6456"/>
                </a:lnTo>
                <a:lnTo>
                  <a:pt x="1505" y="6383"/>
                </a:lnTo>
                <a:lnTo>
                  <a:pt x="1468" y="6310"/>
                </a:lnTo>
                <a:lnTo>
                  <a:pt x="1725" y="5796"/>
                </a:lnTo>
                <a:lnTo>
                  <a:pt x="1982" y="5319"/>
                </a:lnTo>
                <a:lnTo>
                  <a:pt x="2239" y="5356"/>
                </a:lnTo>
                <a:lnTo>
                  <a:pt x="2495" y="5392"/>
                </a:lnTo>
                <a:lnTo>
                  <a:pt x="2569" y="5356"/>
                </a:lnTo>
                <a:lnTo>
                  <a:pt x="2605" y="5319"/>
                </a:lnTo>
                <a:lnTo>
                  <a:pt x="2605" y="5282"/>
                </a:lnTo>
                <a:lnTo>
                  <a:pt x="2569" y="5209"/>
                </a:lnTo>
                <a:close/>
                <a:moveTo>
                  <a:pt x="8805" y="13939"/>
                </a:moveTo>
                <a:lnTo>
                  <a:pt x="9098" y="13976"/>
                </a:lnTo>
                <a:lnTo>
                  <a:pt x="9391" y="14049"/>
                </a:lnTo>
                <a:lnTo>
                  <a:pt x="9208" y="14086"/>
                </a:lnTo>
                <a:lnTo>
                  <a:pt x="9171" y="14049"/>
                </a:lnTo>
                <a:lnTo>
                  <a:pt x="9061" y="14049"/>
                </a:lnTo>
                <a:lnTo>
                  <a:pt x="8988" y="13976"/>
                </a:lnTo>
                <a:lnTo>
                  <a:pt x="8805" y="13939"/>
                </a:lnTo>
                <a:close/>
                <a:moveTo>
                  <a:pt x="5815" y="14178"/>
                </a:moveTo>
                <a:lnTo>
                  <a:pt x="5797" y="14196"/>
                </a:lnTo>
                <a:lnTo>
                  <a:pt x="5760" y="14196"/>
                </a:lnTo>
                <a:lnTo>
                  <a:pt x="5815" y="14178"/>
                </a:lnTo>
                <a:close/>
                <a:moveTo>
                  <a:pt x="7154" y="2935"/>
                </a:moveTo>
                <a:lnTo>
                  <a:pt x="7594" y="3008"/>
                </a:lnTo>
                <a:lnTo>
                  <a:pt x="8034" y="3082"/>
                </a:lnTo>
                <a:lnTo>
                  <a:pt x="8438" y="3155"/>
                </a:lnTo>
                <a:lnTo>
                  <a:pt x="8401" y="3192"/>
                </a:lnTo>
                <a:lnTo>
                  <a:pt x="8401" y="3228"/>
                </a:lnTo>
                <a:lnTo>
                  <a:pt x="8401" y="3265"/>
                </a:lnTo>
                <a:lnTo>
                  <a:pt x="8438" y="3265"/>
                </a:lnTo>
                <a:lnTo>
                  <a:pt x="8621" y="3228"/>
                </a:lnTo>
                <a:lnTo>
                  <a:pt x="8768" y="3265"/>
                </a:lnTo>
                <a:lnTo>
                  <a:pt x="8805" y="3265"/>
                </a:lnTo>
                <a:lnTo>
                  <a:pt x="8768" y="3338"/>
                </a:lnTo>
                <a:lnTo>
                  <a:pt x="8768" y="3412"/>
                </a:lnTo>
                <a:lnTo>
                  <a:pt x="8768" y="3448"/>
                </a:lnTo>
                <a:lnTo>
                  <a:pt x="8805" y="3485"/>
                </a:lnTo>
                <a:lnTo>
                  <a:pt x="8841" y="3485"/>
                </a:lnTo>
                <a:lnTo>
                  <a:pt x="8915" y="3522"/>
                </a:lnTo>
                <a:lnTo>
                  <a:pt x="8988" y="3558"/>
                </a:lnTo>
                <a:lnTo>
                  <a:pt x="9098" y="3668"/>
                </a:lnTo>
                <a:lnTo>
                  <a:pt x="9208" y="3815"/>
                </a:lnTo>
                <a:lnTo>
                  <a:pt x="9245" y="3852"/>
                </a:lnTo>
                <a:lnTo>
                  <a:pt x="9281" y="3889"/>
                </a:lnTo>
                <a:lnTo>
                  <a:pt x="9318" y="3852"/>
                </a:lnTo>
                <a:lnTo>
                  <a:pt x="9391" y="3742"/>
                </a:lnTo>
                <a:lnTo>
                  <a:pt x="9465" y="3632"/>
                </a:lnTo>
                <a:lnTo>
                  <a:pt x="9538" y="3558"/>
                </a:lnTo>
                <a:lnTo>
                  <a:pt x="9758" y="3632"/>
                </a:lnTo>
                <a:lnTo>
                  <a:pt x="9612" y="3815"/>
                </a:lnTo>
                <a:lnTo>
                  <a:pt x="9501" y="3999"/>
                </a:lnTo>
                <a:lnTo>
                  <a:pt x="9465" y="4072"/>
                </a:lnTo>
                <a:lnTo>
                  <a:pt x="9465" y="4182"/>
                </a:lnTo>
                <a:lnTo>
                  <a:pt x="9575" y="4182"/>
                </a:lnTo>
                <a:lnTo>
                  <a:pt x="9648" y="4145"/>
                </a:lnTo>
                <a:lnTo>
                  <a:pt x="9795" y="4035"/>
                </a:lnTo>
                <a:lnTo>
                  <a:pt x="10052" y="3815"/>
                </a:lnTo>
                <a:lnTo>
                  <a:pt x="10308" y="3962"/>
                </a:lnTo>
                <a:lnTo>
                  <a:pt x="10235" y="4035"/>
                </a:lnTo>
                <a:lnTo>
                  <a:pt x="9978" y="4365"/>
                </a:lnTo>
                <a:lnTo>
                  <a:pt x="9868" y="4512"/>
                </a:lnTo>
                <a:lnTo>
                  <a:pt x="9795" y="4696"/>
                </a:lnTo>
                <a:lnTo>
                  <a:pt x="9795" y="4732"/>
                </a:lnTo>
                <a:lnTo>
                  <a:pt x="9832" y="4732"/>
                </a:lnTo>
                <a:lnTo>
                  <a:pt x="10015" y="4659"/>
                </a:lnTo>
                <a:lnTo>
                  <a:pt x="10198" y="4549"/>
                </a:lnTo>
                <a:lnTo>
                  <a:pt x="10492" y="4329"/>
                </a:lnTo>
                <a:lnTo>
                  <a:pt x="10639" y="4182"/>
                </a:lnTo>
                <a:lnTo>
                  <a:pt x="10822" y="4292"/>
                </a:lnTo>
                <a:lnTo>
                  <a:pt x="10565" y="4549"/>
                </a:lnTo>
                <a:lnTo>
                  <a:pt x="10272" y="4879"/>
                </a:lnTo>
                <a:lnTo>
                  <a:pt x="10052" y="5209"/>
                </a:lnTo>
                <a:lnTo>
                  <a:pt x="9942" y="5246"/>
                </a:lnTo>
                <a:lnTo>
                  <a:pt x="9648" y="5392"/>
                </a:lnTo>
                <a:lnTo>
                  <a:pt x="9391" y="5539"/>
                </a:lnTo>
                <a:lnTo>
                  <a:pt x="9281" y="5539"/>
                </a:lnTo>
                <a:lnTo>
                  <a:pt x="9135" y="5576"/>
                </a:lnTo>
                <a:lnTo>
                  <a:pt x="8805" y="5759"/>
                </a:lnTo>
                <a:lnTo>
                  <a:pt x="8548" y="5979"/>
                </a:lnTo>
                <a:lnTo>
                  <a:pt x="8364" y="6089"/>
                </a:lnTo>
                <a:lnTo>
                  <a:pt x="8071" y="6346"/>
                </a:lnTo>
                <a:lnTo>
                  <a:pt x="7924" y="6566"/>
                </a:lnTo>
                <a:lnTo>
                  <a:pt x="7741" y="6750"/>
                </a:lnTo>
                <a:lnTo>
                  <a:pt x="7631" y="6970"/>
                </a:lnTo>
                <a:lnTo>
                  <a:pt x="7594" y="7153"/>
                </a:lnTo>
                <a:lnTo>
                  <a:pt x="7631" y="7227"/>
                </a:lnTo>
                <a:lnTo>
                  <a:pt x="7667" y="7300"/>
                </a:lnTo>
                <a:lnTo>
                  <a:pt x="7741" y="7373"/>
                </a:lnTo>
                <a:lnTo>
                  <a:pt x="7851" y="7410"/>
                </a:lnTo>
                <a:lnTo>
                  <a:pt x="7998" y="7410"/>
                </a:lnTo>
                <a:lnTo>
                  <a:pt x="8144" y="7337"/>
                </a:lnTo>
                <a:lnTo>
                  <a:pt x="8401" y="7190"/>
                </a:lnTo>
                <a:lnTo>
                  <a:pt x="8548" y="7153"/>
                </a:lnTo>
                <a:lnTo>
                  <a:pt x="8731" y="7227"/>
                </a:lnTo>
                <a:lnTo>
                  <a:pt x="8805" y="7263"/>
                </a:lnTo>
                <a:lnTo>
                  <a:pt x="8878" y="7337"/>
                </a:lnTo>
                <a:lnTo>
                  <a:pt x="8915" y="7410"/>
                </a:lnTo>
                <a:lnTo>
                  <a:pt x="8915" y="7483"/>
                </a:lnTo>
                <a:lnTo>
                  <a:pt x="8841" y="7593"/>
                </a:lnTo>
                <a:lnTo>
                  <a:pt x="8731" y="7740"/>
                </a:lnTo>
                <a:lnTo>
                  <a:pt x="8584" y="7850"/>
                </a:lnTo>
                <a:lnTo>
                  <a:pt x="8401" y="7960"/>
                </a:lnTo>
                <a:lnTo>
                  <a:pt x="8144" y="8070"/>
                </a:lnTo>
                <a:lnTo>
                  <a:pt x="7961" y="8144"/>
                </a:lnTo>
                <a:lnTo>
                  <a:pt x="7741" y="8254"/>
                </a:lnTo>
                <a:lnTo>
                  <a:pt x="7557" y="8400"/>
                </a:lnTo>
                <a:lnTo>
                  <a:pt x="7521" y="8474"/>
                </a:lnTo>
                <a:lnTo>
                  <a:pt x="7484" y="8584"/>
                </a:lnTo>
                <a:lnTo>
                  <a:pt x="7447" y="8767"/>
                </a:lnTo>
                <a:lnTo>
                  <a:pt x="7521" y="8914"/>
                </a:lnTo>
                <a:lnTo>
                  <a:pt x="7631" y="9061"/>
                </a:lnTo>
                <a:lnTo>
                  <a:pt x="7777" y="9134"/>
                </a:lnTo>
                <a:lnTo>
                  <a:pt x="7887" y="9171"/>
                </a:lnTo>
                <a:lnTo>
                  <a:pt x="8034" y="9207"/>
                </a:lnTo>
                <a:lnTo>
                  <a:pt x="8254" y="9134"/>
                </a:lnTo>
                <a:lnTo>
                  <a:pt x="8694" y="8951"/>
                </a:lnTo>
                <a:lnTo>
                  <a:pt x="9208" y="8951"/>
                </a:lnTo>
                <a:lnTo>
                  <a:pt x="9391" y="8877"/>
                </a:lnTo>
                <a:lnTo>
                  <a:pt x="9575" y="8767"/>
                </a:lnTo>
                <a:lnTo>
                  <a:pt x="9685" y="8657"/>
                </a:lnTo>
                <a:lnTo>
                  <a:pt x="9795" y="8547"/>
                </a:lnTo>
                <a:lnTo>
                  <a:pt x="9905" y="8547"/>
                </a:lnTo>
                <a:lnTo>
                  <a:pt x="10052" y="8584"/>
                </a:lnTo>
                <a:lnTo>
                  <a:pt x="10088" y="8620"/>
                </a:lnTo>
                <a:lnTo>
                  <a:pt x="10125" y="8620"/>
                </a:lnTo>
                <a:lnTo>
                  <a:pt x="10198" y="8657"/>
                </a:lnTo>
                <a:lnTo>
                  <a:pt x="10382" y="8804"/>
                </a:lnTo>
                <a:lnTo>
                  <a:pt x="10565" y="8987"/>
                </a:lnTo>
                <a:lnTo>
                  <a:pt x="11115" y="9648"/>
                </a:lnTo>
                <a:lnTo>
                  <a:pt x="10382" y="9391"/>
                </a:lnTo>
                <a:lnTo>
                  <a:pt x="10015" y="9281"/>
                </a:lnTo>
                <a:lnTo>
                  <a:pt x="9648" y="9171"/>
                </a:lnTo>
                <a:lnTo>
                  <a:pt x="9612" y="9207"/>
                </a:lnTo>
                <a:lnTo>
                  <a:pt x="9281" y="9171"/>
                </a:lnTo>
                <a:lnTo>
                  <a:pt x="8951" y="9207"/>
                </a:lnTo>
                <a:lnTo>
                  <a:pt x="8621" y="9281"/>
                </a:lnTo>
                <a:lnTo>
                  <a:pt x="8328" y="9391"/>
                </a:lnTo>
                <a:lnTo>
                  <a:pt x="8291" y="9427"/>
                </a:lnTo>
                <a:lnTo>
                  <a:pt x="8144" y="9427"/>
                </a:lnTo>
                <a:lnTo>
                  <a:pt x="7631" y="9537"/>
                </a:lnTo>
                <a:lnTo>
                  <a:pt x="7117" y="9648"/>
                </a:lnTo>
                <a:lnTo>
                  <a:pt x="6934" y="9684"/>
                </a:lnTo>
                <a:lnTo>
                  <a:pt x="6787" y="9794"/>
                </a:lnTo>
                <a:lnTo>
                  <a:pt x="6677" y="9904"/>
                </a:lnTo>
                <a:lnTo>
                  <a:pt x="6567" y="10088"/>
                </a:lnTo>
                <a:lnTo>
                  <a:pt x="6494" y="10271"/>
                </a:lnTo>
                <a:lnTo>
                  <a:pt x="6494" y="10455"/>
                </a:lnTo>
                <a:lnTo>
                  <a:pt x="6494" y="10601"/>
                </a:lnTo>
                <a:lnTo>
                  <a:pt x="6530" y="10785"/>
                </a:lnTo>
                <a:lnTo>
                  <a:pt x="6604" y="10968"/>
                </a:lnTo>
                <a:lnTo>
                  <a:pt x="6714" y="11115"/>
                </a:lnTo>
                <a:lnTo>
                  <a:pt x="6824" y="11225"/>
                </a:lnTo>
                <a:lnTo>
                  <a:pt x="6970" y="11335"/>
                </a:lnTo>
                <a:lnTo>
                  <a:pt x="7117" y="11408"/>
                </a:lnTo>
                <a:lnTo>
                  <a:pt x="7301" y="11445"/>
                </a:lnTo>
                <a:lnTo>
                  <a:pt x="7484" y="11482"/>
                </a:lnTo>
                <a:lnTo>
                  <a:pt x="7777" y="11482"/>
                </a:lnTo>
                <a:lnTo>
                  <a:pt x="7851" y="11555"/>
                </a:lnTo>
                <a:lnTo>
                  <a:pt x="7924" y="11665"/>
                </a:lnTo>
                <a:lnTo>
                  <a:pt x="7961" y="11812"/>
                </a:lnTo>
                <a:lnTo>
                  <a:pt x="8034" y="12105"/>
                </a:lnTo>
                <a:lnTo>
                  <a:pt x="8071" y="12362"/>
                </a:lnTo>
                <a:lnTo>
                  <a:pt x="8108" y="12509"/>
                </a:lnTo>
                <a:lnTo>
                  <a:pt x="7851" y="12435"/>
                </a:lnTo>
                <a:lnTo>
                  <a:pt x="7631" y="12399"/>
                </a:lnTo>
                <a:lnTo>
                  <a:pt x="7557" y="12362"/>
                </a:lnTo>
                <a:lnTo>
                  <a:pt x="7521" y="12215"/>
                </a:lnTo>
                <a:lnTo>
                  <a:pt x="7521" y="12179"/>
                </a:lnTo>
                <a:lnTo>
                  <a:pt x="7447" y="12179"/>
                </a:lnTo>
                <a:lnTo>
                  <a:pt x="7447" y="12215"/>
                </a:lnTo>
                <a:lnTo>
                  <a:pt x="7411" y="12472"/>
                </a:lnTo>
                <a:lnTo>
                  <a:pt x="7411" y="12509"/>
                </a:lnTo>
                <a:lnTo>
                  <a:pt x="7447" y="12545"/>
                </a:lnTo>
                <a:lnTo>
                  <a:pt x="7851" y="12729"/>
                </a:lnTo>
                <a:lnTo>
                  <a:pt x="8254" y="12949"/>
                </a:lnTo>
                <a:lnTo>
                  <a:pt x="8438" y="13316"/>
                </a:lnTo>
                <a:lnTo>
                  <a:pt x="8474" y="13389"/>
                </a:lnTo>
                <a:lnTo>
                  <a:pt x="8548" y="13426"/>
                </a:lnTo>
                <a:lnTo>
                  <a:pt x="8621" y="13426"/>
                </a:lnTo>
                <a:lnTo>
                  <a:pt x="8694" y="13389"/>
                </a:lnTo>
                <a:lnTo>
                  <a:pt x="8841" y="13279"/>
                </a:lnTo>
                <a:lnTo>
                  <a:pt x="9428" y="13609"/>
                </a:lnTo>
                <a:lnTo>
                  <a:pt x="9281" y="13609"/>
                </a:lnTo>
                <a:lnTo>
                  <a:pt x="8548" y="13536"/>
                </a:lnTo>
                <a:lnTo>
                  <a:pt x="7851" y="13536"/>
                </a:lnTo>
                <a:lnTo>
                  <a:pt x="7374" y="13206"/>
                </a:lnTo>
                <a:lnTo>
                  <a:pt x="6860" y="12912"/>
                </a:lnTo>
                <a:lnTo>
                  <a:pt x="6824" y="12876"/>
                </a:lnTo>
                <a:lnTo>
                  <a:pt x="6750" y="12912"/>
                </a:lnTo>
                <a:lnTo>
                  <a:pt x="6750" y="12949"/>
                </a:lnTo>
                <a:lnTo>
                  <a:pt x="6750" y="13022"/>
                </a:lnTo>
                <a:lnTo>
                  <a:pt x="6970" y="13316"/>
                </a:lnTo>
                <a:lnTo>
                  <a:pt x="7227" y="13572"/>
                </a:lnTo>
                <a:lnTo>
                  <a:pt x="6897" y="13609"/>
                </a:lnTo>
                <a:lnTo>
                  <a:pt x="6567" y="13646"/>
                </a:lnTo>
                <a:lnTo>
                  <a:pt x="6310" y="13426"/>
                </a:lnTo>
                <a:lnTo>
                  <a:pt x="6090" y="13169"/>
                </a:lnTo>
                <a:lnTo>
                  <a:pt x="6017" y="13169"/>
                </a:lnTo>
                <a:lnTo>
                  <a:pt x="5943" y="13242"/>
                </a:lnTo>
                <a:lnTo>
                  <a:pt x="5907" y="13389"/>
                </a:lnTo>
                <a:lnTo>
                  <a:pt x="5943" y="13499"/>
                </a:lnTo>
                <a:lnTo>
                  <a:pt x="5980" y="13646"/>
                </a:lnTo>
                <a:lnTo>
                  <a:pt x="6090" y="13756"/>
                </a:lnTo>
                <a:lnTo>
                  <a:pt x="5760" y="13829"/>
                </a:lnTo>
                <a:lnTo>
                  <a:pt x="5430" y="13939"/>
                </a:lnTo>
                <a:lnTo>
                  <a:pt x="5393" y="13903"/>
                </a:lnTo>
                <a:lnTo>
                  <a:pt x="5173" y="13682"/>
                </a:lnTo>
                <a:lnTo>
                  <a:pt x="5026" y="13609"/>
                </a:lnTo>
                <a:lnTo>
                  <a:pt x="4916" y="13572"/>
                </a:lnTo>
                <a:lnTo>
                  <a:pt x="4880" y="13572"/>
                </a:lnTo>
                <a:lnTo>
                  <a:pt x="4880" y="13609"/>
                </a:lnTo>
                <a:lnTo>
                  <a:pt x="4880" y="13682"/>
                </a:lnTo>
                <a:lnTo>
                  <a:pt x="4916" y="13793"/>
                </a:lnTo>
                <a:lnTo>
                  <a:pt x="4990" y="13939"/>
                </a:lnTo>
                <a:lnTo>
                  <a:pt x="5100" y="14086"/>
                </a:lnTo>
                <a:lnTo>
                  <a:pt x="5136" y="14086"/>
                </a:lnTo>
                <a:lnTo>
                  <a:pt x="4843" y="14306"/>
                </a:lnTo>
                <a:lnTo>
                  <a:pt x="4623" y="14269"/>
                </a:lnTo>
                <a:lnTo>
                  <a:pt x="4109" y="14196"/>
                </a:lnTo>
                <a:lnTo>
                  <a:pt x="3853" y="14159"/>
                </a:lnTo>
                <a:lnTo>
                  <a:pt x="3596" y="14086"/>
                </a:lnTo>
                <a:lnTo>
                  <a:pt x="3669" y="14013"/>
                </a:lnTo>
                <a:lnTo>
                  <a:pt x="3706" y="13903"/>
                </a:lnTo>
                <a:lnTo>
                  <a:pt x="3706" y="13829"/>
                </a:lnTo>
                <a:lnTo>
                  <a:pt x="3669" y="13719"/>
                </a:lnTo>
                <a:lnTo>
                  <a:pt x="3632" y="13646"/>
                </a:lnTo>
                <a:lnTo>
                  <a:pt x="3559" y="13609"/>
                </a:lnTo>
                <a:lnTo>
                  <a:pt x="3632" y="13242"/>
                </a:lnTo>
                <a:lnTo>
                  <a:pt x="3742" y="12876"/>
                </a:lnTo>
                <a:lnTo>
                  <a:pt x="3889" y="12509"/>
                </a:lnTo>
                <a:lnTo>
                  <a:pt x="4073" y="12179"/>
                </a:lnTo>
                <a:lnTo>
                  <a:pt x="4293" y="11848"/>
                </a:lnTo>
                <a:lnTo>
                  <a:pt x="4549" y="11555"/>
                </a:lnTo>
                <a:lnTo>
                  <a:pt x="4843" y="11298"/>
                </a:lnTo>
                <a:lnTo>
                  <a:pt x="5173" y="11115"/>
                </a:lnTo>
                <a:lnTo>
                  <a:pt x="5246" y="11041"/>
                </a:lnTo>
                <a:lnTo>
                  <a:pt x="5283" y="10931"/>
                </a:lnTo>
                <a:lnTo>
                  <a:pt x="5283" y="10858"/>
                </a:lnTo>
                <a:lnTo>
                  <a:pt x="5210" y="10785"/>
                </a:lnTo>
                <a:lnTo>
                  <a:pt x="4770" y="10234"/>
                </a:lnTo>
                <a:lnTo>
                  <a:pt x="4549" y="9978"/>
                </a:lnTo>
                <a:lnTo>
                  <a:pt x="4293" y="9758"/>
                </a:lnTo>
                <a:lnTo>
                  <a:pt x="3999" y="9574"/>
                </a:lnTo>
                <a:lnTo>
                  <a:pt x="3706" y="9427"/>
                </a:lnTo>
                <a:lnTo>
                  <a:pt x="3376" y="9317"/>
                </a:lnTo>
                <a:lnTo>
                  <a:pt x="3046" y="9281"/>
                </a:lnTo>
                <a:lnTo>
                  <a:pt x="3046" y="8877"/>
                </a:lnTo>
                <a:lnTo>
                  <a:pt x="3119" y="8510"/>
                </a:lnTo>
                <a:lnTo>
                  <a:pt x="3266" y="8180"/>
                </a:lnTo>
                <a:lnTo>
                  <a:pt x="3486" y="7887"/>
                </a:lnTo>
                <a:lnTo>
                  <a:pt x="3632" y="7740"/>
                </a:lnTo>
                <a:lnTo>
                  <a:pt x="3816" y="7593"/>
                </a:lnTo>
                <a:lnTo>
                  <a:pt x="3889" y="7557"/>
                </a:lnTo>
                <a:lnTo>
                  <a:pt x="3963" y="7557"/>
                </a:lnTo>
                <a:lnTo>
                  <a:pt x="4036" y="7593"/>
                </a:lnTo>
                <a:lnTo>
                  <a:pt x="4109" y="7630"/>
                </a:lnTo>
                <a:lnTo>
                  <a:pt x="4219" y="7740"/>
                </a:lnTo>
                <a:lnTo>
                  <a:pt x="4329" y="7887"/>
                </a:lnTo>
                <a:lnTo>
                  <a:pt x="4916" y="8657"/>
                </a:lnTo>
                <a:lnTo>
                  <a:pt x="5026" y="8730"/>
                </a:lnTo>
                <a:lnTo>
                  <a:pt x="5136" y="8767"/>
                </a:lnTo>
                <a:lnTo>
                  <a:pt x="5210" y="8730"/>
                </a:lnTo>
                <a:lnTo>
                  <a:pt x="5246" y="8694"/>
                </a:lnTo>
                <a:lnTo>
                  <a:pt x="5283" y="8620"/>
                </a:lnTo>
                <a:lnTo>
                  <a:pt x="5283" y="8547"/>
                </a:lnTo>
                <a:lnTo>
                  <a:pt x="5136" y="7006"/>
                </a:lnTo>
                <a:lnTo>
                  <a:pt x="5100" y="6823"/>
                </a:lnTo>
                <a:lnTo>
                  <a:pt x="4990" y="6640"/>
                </a:lnTo>
                <a:lnTo>
                  <a:pt x="4880" y="6493"/>
                </a:lnTo>
                <a:lnTo>
                  <a:pt x="4660" y="6456"/>
                </a:lnTo>
                <a:lnTo>
                  <a:pt x="4733" y="6420"/>
                </a:lnTo>
                <a:lnTo>
                  <a:pt x="4843" y="6346"/>
                </a:lnTo>
                <a:lnTo>
                  <a:pt x="5026" y="6199"/>
                </a:lnTo>
                <a:lnTo>
                  <a:pt x="5430" y="6016"/>
                </a:lnTo>
                <a:lnTo>
                  <a:pt x="5613" y="5943"/>
                </a:lnTo>
                <a:lnTo>
                  <a:pt x="5760" y="5796"/>
                </a:lnTo>
                <a:lnTo>
                  <a:pt x="5870" y="5649"/>
                </a:lnTo>
                <a:lnTo>
                  <a:pt x="5980" y="5466"/>
                </a:lnTo>
                <a:lnTo>
                  <a:pt x="5980" y="5392"/>
                </a:lnTo>
                <a:lnTo>
                  <a:pt x="5943" y="5319"/>
                </a:lnTo>
                <a:lnTo>
                  <a:pt x="5907" y="5246"/>
                </a:lnTo>
                <a:lnTo>
                  <a:pt x="5833" y="5209"/>
                </a:lnTo>
                <a:lnTo>
                  <a:pt x="4990" y="5099"/>
                </a:lnTo>
                <a:lnTo>
                  <a:pt x="4109" y="4989"/>
                </a:lnTo>
                <a:lnTo>
                  <a:pt x="3742" y="4989"/>
                </a:lnTo>
                <a:lnTo>
                  <a:pt x="3302" y="4952"/>
                </a:lnTo>
                <a:lnTo>
                  <a:pt x="2899" y="4989"/>
                </a:lnTo>
                <a:lnTo>
                  <a:pt x="2715" y="5026"/>
                </a:lnTo>
                <a:lnTo>
                  <a:pt x="2532" y="5099"/>
                </a:lnTo>
                <a:lnTo>
                  <a:pt x="2495" y="5136"/>
                </a:lnTo>
                <a:lnTo>
                  <a:pt x="2532" y="5209"/>
                </a:lnTo>
                <a:lnTo>
                  <a:pt x="2165" y="5062"/>
                </a:lnTo>
                <a:lnTo>
                  <a:pt x="2459" y="4732"/>
                </a:lnTo>
                <a:lnTo>
                  <a:pt x="2752" y="4402"/>
                </a:lnTo>
                <a:lnTo>
                  <a:pt x="3082" y="4145"/>
                </a:lnTo>
                <a:lnTo>
                  <a:pt x="3449" y="3889"/>
                </a:lnTo>
                <a:lnTo>
                  <a:pt x="3816" y="3668"/>
                </a:lnTo>
                <a:lnTo>
                  <a:pt x="4219" y="3448"/>
                </a:lnTo>
                <a:lnTo>
                  <a:pt x="4623" y="3302"/>
                </a:lnTo>
                <a:lnTo>
                  <a:pt x="5026" y="3155"/>
                </a:lnTo>
                <a:lnTo>
                  <a:pt x="5467" y="3045"/>
                </a:lnTo>
                <a:lnTo>
                  <a:pt x="5907" y="2972"/>
                </a:lnTo>
                <a:lnTo>
                  <a:pt x="6310" y="2935"/>
                </a:lnTo>
                <a:close/>
                <a:moveTo>
                  <a:pt x="5393" y="14343"/>
                </a:moveTo>
                <a:lnTo>
                  <a:pt x="5430" y="14379"/>
                </a:lnTo>
                <a:lnTo>
                  <a:pt x="5356" y="14379"/>
                </a:lnTo>
                <a:lnTo>
                  <a:pt x="5393" y="14343"/>
                </a:lnTo>
                <a:close/>
                <a:moveTo>
                  <a:pt x="7704" y="13903"/>
                </a:moveTo>
                <a:lnTo>
                  <a:pt x="7961" y="14049"/>
                </a:lnTo>
                <a:lnTo>
                  <a:pt x="8291" y="14196"/>
                </a:lnTo>
                <a:lnTo>
                  <a:pt x="8584" y="14306"/>
                </a:lnTo>
                <a:lnTo>
                  <a:pt x="8181" y="14379"/>
                </a:lnTo>
                <a:lnTo>
                  <a:pt x="7741" y="14416"/>
                </a:lnTo>
                <a:lnTo>
                  <a:pt x="7704" y="14306"/>
                </a:lnTo>
                <a:lnTo>
                  <a:pt x="7631" y="14233"/>
                </a:lnTo>
                <a:lnTo>
                  <a:pt x="7264" y="14123"/>
                </a:lnTo>
                <a:lnTo>
                  <a:pt x="6970" y="13939"/>
                </a:lnTo>
                <a:lnTo>
                  <a:pt x="7521" y="13903"/>
                </a:lnTo>
                <a:close/>
                <a:moveTo>
                  <a:pt x="6420" y="14013"/>
                </a:moveTo>
                <a:lnTo>
                  <a:pt x="6567" y="14123"/>
                </a:lnTo>
                <a:lnTo>
                  <a:pt x="6787" y="14306"/>
                </a:lnTo>
                <a:lnTo>
                  <a:pt x="7007" y="14453"/>
                </a:lnTo>
                <a:lnTo>
                  <a:pt x="6053" y="14416"/>
                </a:lnTo>
                <a:lnTo>
                  <a:pt x="6053" y="14343"/>
                </a:lnTo>
                <a:lnTo>
                  <a:pt x="6053" y="14269"/>
                </a:lnTo>
                <a:lnTo>
                  <a:pt x="5980" y="14196"/>
                </a:lnTo>
                <a:lnTo>
                  <a:pt x="5907" y="14159"/>
                </a:lnTo>
                <a:lnTo>
                  <a:pt x="5870" y="14159"/>
                </a:lnTo>
                <a:lnTo>
                  <a:pt x="5980" y="14123"/>
                </a:lnTo>
                <a:lnTo>
                  <a:pt x="6420" y="14013"/>
                </a:lnTo>
                <a:close/>
                <a:moveTo>
                  <a:pt x="6824" y="2385"/>
                </a:moveTo>
                <a:lnTo>
                  <a:pt x="6750" y="2421"/>
                </a:lnTo>
                <a:lnTo>
                  <a:pt x="6677" y="2495"/>
                </a:lnTo>
                <a:lnTo>
                  <a:pt x="6127" y="2531"/>
                </a:lnTo>
                <a:lnTo>
                  <a:pt x="5540" y="2605"/>
                </a:lnTo>
                <a:lnTo>
                  <a:pt x="5026" y="2715"/>
                </a:lnTo>
                <a:lnTo>
                  <a:pt x="4476" y="2861"/>
                </a:lnTo>
                <a:lnTo>
                  <a:pt x="3926" y="3082"/>
                </a:lnTo>
                <a:lnTo>
                  <a:pt x="3376" y="3375"/>
                </a:lnTo>
                <a:lnTo>
                  <a:pt x="2899" y="3705"/>
                </a:lnTo>
                <a:lnTo>
                  <a:pt x="2459" y="4109"/>
                </a:lnTo>
                <a:lnTo>
                  <a:pt x="2018" y="4512"/>
                </a:lnTo>
                <a:lnTo>
                  <a:pt x="1652" y="4989"/>
                </a:lnTo>
                <a:lnTo>
                  <a:pt x="1321" y="5466"/>
                </a:lnTo>
                <a:lnTo>
                  <a:pt x="1065" y="6016"/>
                </a:lnTo>
                <a:lnTo>
                  <a:pt x="735" y="6713"/>
                </a:lnTo>
                <a:lnTo>
                  <a:pt x="478" y="7447"/>
                </a:lnTo>
                <a:lnTo>
                  <a:pt x="221" y="8180"/>
                </a:lnTo>
                <a:lnTo>
                  <a:pt x="74" y="8914"/>
                </a:lnTo>
                <a:lnTo>
                  <a:pt x="38" y="9244"/>
                </a:lnTo>
                <a:lnTo>
                  <a:pt x="1" y="9611"/>
                </a:lnTo>
                <a:lnTo>
                  <a:pt x="38" y="9941"/>
                </a:lnTo>
                <a:lnTo>
                  <a:pt x="74" y="10271"/>
                </a:lnTo>
                <a:lnTo>
                  <a:pt x="148" y="10601"/>
                </a:lnTo>
                <a:lnTo>
                  <a:pt x="258" y="10931"/>
                </a:lnTo>
                <a:lnTo>
                  <a:pt x="368" y="11262"/>
                </a:lnTo>
                <a:lnTo>
                  <a:pt x="514" y="11555"/>
                </a:lnTo>
                <a:lnTo>
                  <a:pt x="881" y="12142"/>
                </a:lnTo>
                <a:lnTo>
                  <a:pt x="1285" y="12692"/>
                </a:lnTo>
                <a:lnTo>
                  <a:pt x="1725" y="13206"/>
                </a:lnTo>
                <a:lnTo>
                  <a:pt x="2202" y="13719"/>
                </a:lnTo>
                <a:lnTo>
                  <a:pt x="2459" y="13976"/>
                </a:lnTo>
                <a:lnTo>
                  <a:pt x="2752" y="14233"/>
                </a:lnTo>
                <a:lnTo>
                  <a:pt x="2825" y="14343"/>
                </a:lnTo>
                <a:lnTo>
                  <a:pt x="2899" y="14416"/>
                </a:lnTo>
                <a:lnTo>
                  <a:pt x="3009" y="14453"/>
                </a:lnTo>
                <a:lnTo>
                  <a:pt x="3119" y="14453"/>
                </a:lnTo>
                <a:lnTo>
                  <a:pt x="3192" y="14526"/>
                </a:lnTo>
                <a:lnTo>
                  <a:pt x="3559" y="14636"/>
                </a:lnTo>
                <a:lnTo>
                  <a:pt x="3889" y="14746"/>
                </a:lnTo>
                <a:lnTo>
                  <a:pt x="4623" y="14820"/>
                </a:lnTo>
                <a:lnTo>
                  <a:pt x="6017" y="14966"/>
                </a:lnTo>
                <a:lnTo>
                  <a:pt x="6714" y="15003"/>
                </a:lnTo>
                <a:lnTo>
                  <a:pt x="7411" y="15003"/>
                </a:lnTo>
                <a:lnTo>
                  <a:pt x="8108" y="14930"/>
                </a:lnTo>
                <a:lnTo>
                  <a:pt x="8768" y="14783"/>
                </a:lnTo>
                <a:lnTo>
                  <a:pt x="9465" y="14600"/>
                </a:lnTo>
                <a:lnTo>
                  <a:pt x="9758" y="14453"/>
                </a:lnTo>
                <a:lnTo>
                  <a:pt x="10088" y="14306"/>
                </a:lnTo>
                <a:lnTo>
                  <a:pt x="10382" y="14159"/>
                </a:lnTo>
                <a:lnTo>
                  <a:pt x="10675" y="13976"/>
                </a:lnTo>
                <a:lnTo>
                  <a:pt x="11152" y="13536"/>
                </a:lnTo>
                <a:lnTo>
                  <a:pt x="11629" y="13059"/>
                </a:lnTo>
                <a:lnTo>
                  <a:pt x="12033" y="12509"/>
                </a:lnTo>
                <a:lnTo>
                  <a:pt x="12399" y="11958"/>
                </a:lnTo>
                <a:lnTo>
                  <a:pt x="12729" y="11372"/>
                </a:lnTo>
                <a:lnTo>
                  <a:pt x="12986" y="10748"/>
                </a:lnTo>
                <a:lnTo>
                  <a:pt x="13243" y="10161"/>
                </a:lnTo>
                <a:lnTo>
                  <a:pt x="13426" y="9464"/>
                </a:lnTo>
                <a:lnTo>
                  <a:pt x="13500" y="9097"/>
                </a:lnTo>
                <a:lnTo>
                  <a:pt x="13573" y="8730"/>
                </a:lnTo>
                <a:lnTo>
                  <a:pt x="13573" y="8400"/>
                </a:lnTo>
                <a:lnTo>
                  <a:pt x="13573" y="8034"/>
                </a:lnTo>
                <a:lnTo>
                  <a:pt x="13573" y="7667"/>
                </a:lnTo>
                <a:lnTo>
                  <a:pt x="13500" y="7300"/>
                </a:lnTo>
                <a:lnTo>
                  <a:pt x="13426" y="6970"/>
                </a:lnTo>
                <a:lnTo>
                  <a:pt x="13353" y="6640"/>
                </a:lnTo>
                <a:lnTo>
                  <a:pt x="13206" y="6346"/>
                </a:lnTo>
                <a:lnTo>
                  <a:pt x="13060" y="6053"/>
                </a:lnTo>
                <a:lnTo>
                  <a:pt x="12693" y="5466"/>
                </a:lnTo>
                <a:lnTo>
                  <a:pt x="12289" y="4916"/>
                </a:lnTo>
                <a:lnTo>
                  <a:pt x="11849" y="4475"/>
                </a:lnTo>
                <a:lnTo>
                  <a:pt x="11372" y="4035"/>
                </a:lnTo>
                <a:lnTo>
                  <a:pt x="10895" y="3668"/>
                </a:lnTo>
                <a:lnTo>
                  <a:pt x="10345" y="3338"/>
                </a:lnTo>
                <a:lnTo>
                  <a:pt x="9795" y="3045"/>
                </a:lnTo>
                <a:lnTo>
                  <a:pt x="9208" y="2788"/>
                </a:lnTo>
                <a:lnTo>
                  <a:pt x="8584" y="2605"/>
                </a:lnTo>
                <a:lnTo>
                  <a:pt x="7998" y="2458"/>
                </a:lnTo>
                <a:lnTo>
                  <a:pt x="7447" y="2385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350" name="Google Shape;350;p18"/>
          <p:cNvSpPr/>
          <p:nvPr/>
        </p:nvSpPr>
        <p:spPr>
          <a:xfrm>
            <a:off x="-8" y="1013366"/>
            <a:ext cx="372518" cy="384998"/>
          </a:xfrm>
          <a:custGeom>
            <a:avLst/>
            <a:gdLst/>
            <a:ahLst/>
            <a:cxnLst/>
            <a:rect l="l" t="t" r="r" b="b"/>
            <a:pathLst>
              <a:path w="13133" h="13573" extrusionOk="0">
                <a:moveTo>
                  <a:pt x="2714" y="1798"/>
                </a:moveTo>
                <a:lnTo>
                  <a:pt x="2971" y="1908"/>
                </a:lnTo>
                <a:lnTo>
                  <a:pt x="3118" y="2018"/>
                </a:lnTo>
                <a:lnTo>
                  <a:pt x="3265" y="2128"/>
                </a:lnTo>
                <a:lnTo>
                  <a:pt x="3411" y="2311"/>
                </a:lnTo>
                <a:lnTo>
                  <a:pt x="3485" y="2458"/>
                </a:lnTo>
                <a:lnTo>
                  <a:pt x="3375" y="2458"/>
                </a:lnTo>
                <a:lnTo>
                  <a:pt x="3301" y="2495"/>
                </a:lnTo>
                <a:lnTo>
                  <a:pt x="3265" y="2568"/>
                </a:lnTo>
                <a:lnTo>
                  <a:pt x="3228" y="2605"/>
                </a:lnTo>
                <a:lnTo>
                  <a:pt x="3155" y="2568"/>
                </a:lnTo>
                <a:lnTo>
                  <a:pt x="3008" y="2348"/>
                </a:lnTo>
                <a:lnTo>
                  <a:pt x="2825" y="1981"/>
                </a:lnTo>
                <a:lnTo>
                  <a:pt x="2714" y="1798"/>
                </a:lnTo>
                <a:close/>
                <a:moveTo>
                  <a:pt x="1908" y="2825"/>
                </a:moveTo>
                <a:lnTo>
                  <a:pt x="1797" y="2861"/>
                </a:lnTo>
                <a:lnTo>
                  <a:pt x="1761" y="2898"/>
                </a:lnTo>
                <a:lnTo>
                  <a:pt x="1687" y="2971"/>
                </a:lnTo>
                <a:lnTo>
                  <a:pt x="1687" y="3045"/>
                </a:lnTo>
                <a:lnTo>
                  <a:pt x="1687" y="3118"/>
                </a:lnTo>
                <a:lnTo>
                  <a:pt x="1724" y="3191"/>
                </a:lnTo>
                <a:lnTo>
                  <a:pt x="1797" y="3228"/>
                </a:lnTo>
                <a:lnTo>
                  <a:pt x="1944" y="3301"/>
                </a:lnTo>
                <a:lnTo>
                  <a:pt x="2054" y="3412"/>
                </a:lnTo>
                <a:lnTo>
                  <a:pt x="2164" y="3522"/>
                </a:lnTo>
                <a:lnTo>
                  <a:pt x="2201" y="3595"/>
                </a:lnTo>
                <a:lnTo>
                  <a:pt x="2274" y="3632"/>
                </a:lnTo>
                <a:lnTo>
                  <a:pt x="2384" y="3632"/>
                </a:lnTo>
                <a:lnTo>
                  <a:pt x="2458" y="3558"/>
                </a:lnTo>
                <a:lnTo>
                  <a:pt x="2494" y="3448"/>
                </a:lnTo>
                <a:lnTo>
                  <a:pt x="2494" y="3338"/>
                </a:lnTo>
                <a:lnTo>
                  <a:pt x="2421" y="3228"/>
                </a:lnTo>
                <a:lnTo>
                  <a:pt x="2348" y="3155"/>
                </a:lnTo>
                <a:lnTo>
                  <a:pt x="2164" y="2971"/>
                </a:lnTo>
                <a:lnTo>
                  <a:pt x="1981" y="2861"/>
                </a:lnTo>
                <a:lnTo>
                  <a:pt x="1908" y="2825"/>
                </a:lnTo>
                <a:close/>
                <a:moveTo>
                  <a:pt x="1137" y="2311"/>
                </a:moveTo>
                <a:lnTo>
                  <a:pt x="1614" y="2458"/>
                </a:lnTo>
                <a:lnTo>
                  <a:pt x="2054" y="2678"/>
                </a:lnTo>
                <a:lnTo>
                  <a:pt x="2201" y="2751"/>
                </a:lnTo>
                <a:lnTo>
                  <a:pt x="2348" y="2898"/>
                </a:lnTo>
                <a:lnTo>
                  <a:pt x="2458" y="3008"/>
                </a:lnTo>
                <a:lnTo>
                  <a:pt x="2531" y="3191"/>
                </a:lnTo>
                <a:lnTo>
                  <a:pt x="2568" y="3265"/>
                </a:lnTo>
                <a:lnTo>
                  <a:pt x="2568" y="3338"/>
                </a:lnTo>
                <a:lnTo>
                  <a:pt x="2531" y="3485"/>
                </a:lnTo>
                <a:lnTo>
                  <a:pt x="2384" y="3742"/>
                </a:lnTo>
                <a:lnTo>
                  <a:pt x="2274" y="3852"/>
                </a:lnTo>
                <a:lnTo>
                  <a:pt x="2164" y="3962"/>
                </a:lnTo>
                <a:lnTo>
                  <a:pt x="1834" y="3632"/>
                </a:lnTo>
                <a:lnTo>
                  <a:pt x="1541" y="3228"/>
                </a:lnTo>
                <a:lnTo>
                  <a:pt x="1321" y="2788"/>
                </a:lnTo>
                <a:lnTo>
                  <a:pt x="1137" y="2311"/>
                </a:lnTo>
                <a:close/>
                <a:moveTo>
                  <a:pt x="8804" y="514"/>
                </a:moveTo>
                <a:lnTo>
                  <a:pt x="8694" y="2531"/>
                </a:lnTo>
                <a:lnTo>
                  <a:pt x="8657" y="3632"/>
                </a:lnTo>
                <a:lnTo>
                  <a:pt x="8657" y="4549"/>
                </a:lnTo>
                <a:lnTo>
                  <a:pt x="7556" y="3778"/>
                </a:lnTo>
                <a:lnTo>
                  <a:pt x="7043" y="3375"/>
                </a:lnTo>
                <a:lnTo>
                  <a:pt x="6529" y="2971"/>
                </a:lnTo>
                <a:lnTo>
                  <a:pt x="6639" y="2788"/>
                </a:lnTo>
                <a:lnTo>
                  <a:pt x="6713" y="2678"/>
                </a:lnTo>
                <a:lnTo>
                  <a:pt x="7556" y="1798"/>
                </a:lnTo>
                <a:lnTo>
                  <a:pt x="8290" y="991"/>
                </a:lnTo>
                <a:lnTo>
                  <a:pt x="8510" y="734"/>
                </a:lnTo>
                <a:lnTo>
                  <a:pt x="8657" y="624"/>
                </a:lnTo>
                <a:lnTo>
                  <a:pt x="8804" y="514"/>
                </a:lnTo>
                <a:close/>
                <a:moveTo>
                  <a:pt x="660" y="4145"/>
                </a:moveTo>
                <a:lnTo>
                  <a:pt x="880" y="4219"/>
                </a:lnTo>
                <a:lnTo>
                  <a:pt x="1064" y="4255"/>
                </a:lnTo>
                <a:lnTo>
                  <a:pt x="1247" y="4329"/>
                </a:lnTo>
                <a:lnTo>
                  <a:pt x="1357" y="4439"/>
                </a:lnTo>
                <a:lnTo>
                  <a:pt x="1431" y="4585"/>
                </a:lnTo>
                <a:lnTo>
                  <a:pt x="1467" y="4659"/>
                </a:lnTo>
                <a:lnTo>
                  <a:pt x="1467" y="4732"/>
                </a:lnTo>
                <a:lnTo>
                  <a:pt x="1467" y="4805"/>
                </a:lnTo>
                <a:lnTo>
                  <a:pt x="1394" y="4842"/>
                </a:lnTo>
                <a:lnTo>
                  <a:pt x="1284" y="4805"/>
                </a:lnTo>
                <a:lnTo>
                  <a:pt x="1211" y="4769"/>
                </a:lnTo>
                <a:lnTo>
                  <a:pt x="990" y="4585"/>
                </a:lnTo>
                <a:lnTo>
                  <a:pt x="844" y="4402"/>
                </a:lnTo>
                <a:lnTo>
                  <a:pt x="660" y="4145"/>
                </a:lnTo>
                <a:close/>
                <a:moveTo>
                  <a:pt x="3962" y="2935"/>
                </a:moveTo>
                <a:lnTo>
                  <a:pt x="4218" y="3155"/>
                </a:lnTo>
                <a:lnTo>
                  <a:pt x="4035" y="3338"/>
                </a:lnTo>
                <a:lnTo>
                  <a:pt x="2641" y="4659"/>
                </a:lnTo>
                <a:lnTo>
                  <a:pt x="2311" y="5026"/>
                </a:lnTo>
                <a:lnTo>
                  <a:pt x="2054" y="5392"/>
                </a:lnTo>
                <a:lnTo>
                  <a:pt x="1797" y="5172"/>
                </a:lnTo>
                <a:lnTo>
                  <a:pt x="2971" y="4072"/>
                </a:lnTo>
                <a:lnTo>
                  <a:pt x="3485" y="3522"/>
                </a:lnTo>
                <a:lnTo>
                  <a:pt x="3742" y="3265"/>
                </a:lnTo>
                <a:lnTo>
                  <a:pt x="3962" y="2935"/>
                </a:lnTo>
                <a:close/>
                <a:moveTo>
                  <a:pt x="4989" y="5209"/>
                </a:moveTo>
                <a:lnTo>
                  <a:pt x="5356" y="5686"/>
                </a:lnTo>
                <a:lnTo>
                  <a:pt x="5686" y="6199"/>
                </a:lnTo>
                <a:lnTo>
                  <a:pt x="6199" y="7080"/>
                </a:lnTo>
                <a:lnTo>
                  <a:pt x="6199" y="7080"/>
                </a:lnTo>
                <a:lnTo>
                  <a:pt x="5282" y="6640"/>
                </a:lnTo>
                <a:lnTo>
                  <a:pt x="4365" y="6199"/>
                </a:lnTo>
                <a:lnTo>
                  <a:pt x="4512" y="5943"/>
                </a:lnTo>
                <a:lnTo>
                  <a:pt x="4989" y="5209"/>
                </a:lnTo>
                <a:close/>
                <a:moveTo>
                  <a:pt x="4879" y="4695"/>
                </a:moveTo>
                <a:lnTo>
                  <a:pt x="4805" y="4805"/>
                </a:lnTo>
                <a:lnTo>
                  <a:pt x="4218" y="5649"/>
                </a:lnTo>
                <a:lnTo>
                  <a:pt x="3962" y="6053"/>
                </a:lnTo>
                <a:lnTo>
                  <a:pt x="3852" y="6053"/>
                </a:lnTo>
                <a:lnTo>
                  <a:pt x="3778" y="6126"/>
                </a:lnTo>
                <a:lnTo>
                  <a:pt x="3742" y="6199"/>
                </a:lnTo>
                <a:lnTo>
                  <a:pt x="3705" y="6273"/>
                </a:lnTo>
                <a:lnTo>
                  <a:pt x="3742" y="6346"/>
                </a:lnTo>
                <a:lnTo>
                  <a:pt x="3778" y="6493"/>
                </a:lnTo>
                <a:lnTo>
                  <a:pt x="3852" y="6529"/>
                </a:lnTo>
                <a:lnTo>
                  <a:pt x="3925" y="6566"/>
                </a:lnTo>
                <a:lnTo>
                  <a:pt x="3998" y="6566"/>
                </a:lnTo>
                <a:lnTo>
                  <a:pt x="5172" y="7080"/>
                </a:lnTo>
                <a:lnTo>
                  <a:pt x="5722" y="7336"/>
                </a:lnTo>
                <a:lnTo>
                  <a:pt x="6053" y="7447"/>
                </a:lnTo>
                <a:lnTo>
                  <a:pt x="6346" y="7483"/>
                </a:lnTo>
                <a:lnTo>
                  <a:pt x="6419" y="7483"/>
                </a:lnTo>
                <a:lnTo>
                  <a:pt x="6493" y="7447"/>
                </a:lnTo>
                <a:lnTo>
                  <a:pt x="6529" y="7483"/>
                </a:lnTo>
                <a:lnTo>
                  <a:pt x="6603" y="7483"/>
                </a:lnTo>
                <a:lnTo>
                  <a:pt x="6639" y="7447"/>
                </a:lnTo>
                <a:lnTo>
                  <a:pt x="6639" y="7410"/>
                </a:lnTo>
                <a:lnTo>
                  <a:pt x="6566" y="7080"/>
                </a:lnTo>
                <a:lnTo>
                  <a:pt x="6456" y="6750"/>
                </a:lnTo>
                <a:lnTo>
                  <a:pt x="6273" y="6419"/>
                </a:lnTo>
                <a:lnTo>
                  <a:pt x="6089" y="6089"/>
                </a:lnTo>
                <a:lnTo>
                  <a:pt x="5649" y="5429"/>
                </a:lnTo>
                <a:lnTo>
                  <a:pt x="5135" y="4769"/>
                </a:lnTo>
                <a:lnTo>
                  <a:pt x="5062" y="4695"/>
                </a:lnTo>
                <a:close/>
                <a:moveTo>
                  <a:pt x="9757" y="9537"/>
                </a:moveTo>
                <a:lnTo>
                  <a:pt x="9794" y="9647"/>
                </a:lnTo>
                <a:lnTo>
                  <a:pt x="9831" y="9757"/>
                </a:lnTo>
                <a:lnTo>
                  <a:pt x="9867" y="9867"/>
                </a:lnTo>
                <a:lnTo>
                  <a:pt x="9867" y="9978"/>
                </a:lnTo>
                <a:lnTo>
                  <a:pt x="9831" y="10088"/>
                </a:lnTo>
                <a:lnTo>
                  <a:pt x="9794" y="9757"/>
                </a:lnTo>
                <a:lnTo>
                  <a:pt x="9757" y="9537"/>
                </a:lnTo>
                <a:close/>
                <a:moveTo>
                  <a:pt x="8950" y="8877"/>
                </a:moveTo>
                <a:lnTo>
                  <a:pt x="9207" y="9024"/>
                </a:lnTo>
                <a:lnTo>
                  <a:pt x="9207" y="9207"/>
                </a:lnTo>
                <a:lnTo>
                  <a:pt x="9281" y="9391"/>
                </a:lnTo>
                <a:lnTo>
                  <a:pt x="9391" y="9757"/>
                </a:lnTo>
                <a:lnTo>
                  <a:pt x="9574" y="10418"/>
                </a:lnTo>
                <a:lnTo>
                  <a:pt x="9464" y="10491"/>
                </a:lnTo>
                <a:lnTo>
                  <a:pt x="9391" y="10271"/>
                </a:lnTo>
                <a:lnTo>
                  <a:pt x="9281" y="10088"/>
                </a:lnTo>
                <a:lnTo>
                  <a:pt x="8914" y="9281"/>
                </a:lnTo>
                <a:lnTo>
                  <a:pt x="8840" y="9134"/>
                </a:lnTo>
                <a:lnTo>
                  <a:pt x="8767" y="9024"/>
                </a:lnTo>
                <a:lnTo>
                  <a:pt x="8950" y="8877"/>
                </a:lnTo>
                <a:close/>
                <a:moveTo>
                  <a:pt x="8547" y="9244"/>
                </a:moveTo>
                <a:lnTo>
                  <a:pt x="8547" y="9281"/>
                </a:lnTo>
                <a:lnTo>
                  <a:pt x="8657" y="9281"/>
                </a:lnTo>
                <a:lnTo>
                  <a:pt x="8694" y="9244"/>
                </a:lnTo>
                <a:lnTo>
                  <a:pt x="8657" y="9354"/>
                </a:lnTo>
                <a:lnTo>
                  <a:pt x="8657" y="9464"/>
                </a:lnTo>
                <a:lnTo>
                  <a:pt x="8767" y="9721"/>
                </a:lnTo>
                <a:lnTo>
                  <a:pt x="9024" y="10198"/>
                </a:lnTo>
                <a:lnTo>
                  <a:pt x="9170" y="10528"/>
                </a:lnTo>
                <a:lnTo>
                  <a:pt x="8804" y="10234"/>
                </a:lnTo>
                <a:lnTo>
                  <a:pt x="8804" y="10198"/>
                </a:lnTo>
                <a:lnTo>
                  <a:pt x="8767" y="9904"/>
                </a:lnTo>
                <a:lnTo>
                  <a:pt x="8657" y="9611"/>
                </a:lnTo>
                <a:lnTo>
                  <a:pt x="8584" y="9464"/>
                </a:lnTo>
                <a:lnTo>
                  <a:pt x="8474" y="9317"/>
                </a:lnTo>
                <a:lnTo>
                  <a:pt x="8547" y="9244"/>
                </a:lnTo>
                <a:close/>
                <a:moveTo>
                  <a:pt x="9464" y="10601"/>
                </a:moveTo>
                <a:lnTo>
                  <a:pt x="9574" y="10638"/>
                </a:lnTo>
                <a:lnTo>
                  <a:pt x="9464" y="10638"/>
                </a:lnTo>
                <a:lnTo>
                  <a:pt x="9464" y="10601"/>
                </a:lnTo>
                <a:close/>
                <a:moveTo>
                  <a:pt x="8877" y="8510"/>
                </a:moveTo>
                <a:lnTo>
                  <a:pt x="8584" y="8730"/>
                </a:lnTo>
                <a:lnTo>
                  <a:pt x="8327" y="8914"/>
                </a:lnTo>
                <a:lnTo>
                  <a:pt x="8143" y="9171"/>
                </a:lnTo>
                <a:lnTo>
                  <a:pt x="8070" y="9354"/>
                </a:lnTo>
                <a:lnTo>
                  <a:pt x="7997" y="9501"/>
                </a:lnTo>
                <a:lnTo>
                  <a:pt x="7997" y="9647"/>
                </a:lnTo>
                <a:lnTo>
                  <a:pt x="8033" y="9831"/>
                </a:lnTo>
                <a:lnTo>
                  <a:pt x="8070" y="9978"/>
                </a:lnTo>
                <a:lnTo>
                  <a:pt x="8143" y="10088"/>
                </a:lnTo>
                <a:lnTo>
                  <a:pt x="8363" y="10344"/>
                </a:lnTo>
                <a:lnTo>
                  <a:pt x="8584" y="10564"/>
                </a:lnTo>
                <a:lnTo>
                  <a:pt x="8914" y="10785"/>
                </a:lnTo>
                <a:lnTo>
                  <a:pt x="9244" y="10968"/>
                </a:lnTo>
                <a:lnTo>
                  <a:pt x="9391" y="11041"/>
                </a:lnTo>
                <a:lnTo>
                  <a:pt x="9537" y="11078"/>
                </a:lnTo>
                <a:lnTo>
                  <a:pt x="9684" y="11041"/>
                </a:lnTo>
                <a:lnTo>
                  <a:pt x="9867" y="10968"/>
                </a:lnTo>
                <a:lnTo>
                  <a:pt x="10051" y="10821"/>
                </a:lnTo>
                <a:lnTo>
                  <a:pt x="10234" y="10601"/>
                </a:lnTo>
                <a:lnTo>
                  <a:pt x="10271" y="10491"/>
                </a:lnTo>
                <a:lnTo>
                  <a:pt x="10271" y="10381"/>
                </a:lnTo>
                <a:lnTo>
                  <a:pt x="10271" y="10271"/>
                </a:lnTo>
                <a:lnTo>
                  <a:pt x="10198" y="10161"/>
                </a:lnTo>
                <a:lnTo>
                  <a:pt x="10198" y="9904"/>
                </a:lnTo>
                <a:lnTo>
                  <a:pt x="10161" y="9684"/>
                </a:lnTo>
                <a:lnTo>
                  <a:pt x="10088" y="9464"/>
                </a:lnTo>
                <a:lnTo>
                  <a:pt x="9977" y="9244"/>
                </a:lnTo>
                <a:lnTo>
                  <a:pt x="9831" y="9060"/>
                </a:lnTo>
                <a:lnTo>
                  <a:pt x="9647" y="8914"/>
                </a:lnTo>
                <a:lnTo>
                  <a:pt x="9464" y="8767"/>
                </a:lnTo>
                <a:lnTo>
                  <a:pt x="9060" y="8510"/>
                </a:lnTo>
                <a:close/>
                <a:moveTo>
                  <a:pt x="2604" y="8510"/>
                </a:moveTo>
                <a:lnTo>
                  <a:pt x="3815" y="9757"/>
                </a:lnTo>
                <a:lnTo>
                  <a:pt x="4292" y="10271"/>
                </a:lnTo>
                <a:lnTo>
                  <a:pt x="3852" y="10344"/>
                </a:lnTo>
                <a:lnTo>
                  <a:pt x="2678" y="10674"/>
                </a:lnTo>
                <a:lnTo>
                  <a:pt x="1577" y="10968"/>
                </a:lnTo>
                <a:lnTo>
                  <a:pt x="1064" y="11115"/>
                </a:lnTo>
                <a:lnTo>
                  <a:pt x="697" y="11188"/>
                </a:lnTo>
                <a:lnTo>
                  <a:pt x="587" y="11188"/>
                </a:lnTo>
                <a:lnTo>
                  <a:pt x="477" y="11151"/>
                </a:lnTo>
                <a:lnTo>
                  <a:pt x="1577" y="9721"/>
                </a:lnTo>
                <a:lnTo>
                  <a:pt x="1908" y="9317"/>
                </a:lnTo>
                <a:lnTo>
                  <a:pt x="2201" y="8914"/>
                </a:lnTo>
                <a:lnTo>
                  <a:pt x="2421" y="8730"/>
                </a:lnTo>
                <a:lnTo>
                  <a:pt x="2604" y="8510"/>
                </a:lnTo>
                <a:close/>
                <a:moveTo>
                  <a:pt x="8914" y="8180"/>
                </a:moveTo>
                <a:lnTo>
                  <a:pt x="9097" y="8217"/>
                </a:lnTo>
                <a:lnTo>
                  <a:pt x="9244" y="8253"/>
                </a:lnTo>
                <a:lnTo>
                  <a:pt x="9574" y="8400"/>
                </a:lnTo>
                <a:lnTo>
                  <a:pt x="9867" y="8584"/>
                </a:lnTo>
                <a:lnTo>
                  <a:pt x="10124" y="8840"/>
                </a:lnTo>
                <a:lnTo>
                  <a:pt x="10308" y="9171"/>
                </a:lnTo>
                <a:lnTo>
                  <a:pt x="10454" y="9464"/>
                </a:lnTo>
                <a:lnTo>
                  <a:pt x="10564" y="9794"/>
                </a:lnTo>
                <a:lnTo>
                  <a:pt x="10601" y="10161"/>
                </a:lnTo>
                <a:lnTo>
                  <a:pt x="10601" y="10528"/>
                </a:lnTo>
                <a:lnTo>
                  <a:pt x="10491" y="10858"/>
                </a:lnTo>
                <a:lnTo>
                  <a:pt x="10491" y="10895"/>
                </a:lnTo>
                <a:lnTo>
                  <a:pt x="10454" y="10858"/>
                </a:lnTo>
                <a:lnTo>
                  <a:pt x="10344" y="10785"/>
                </a:lnTo>
                <a:lnTo>
                  <a:pt x="10271" y="10785"/>
                </a:lnTo>
                <a:lnTo>
                  <a:pt x="10161" y="10821"/>
                </a:lnTo>
                <a:lnTo>
                  <a:pt x="10124" y="10931"/>
                </a:lnTo>
                <a:lnTo>
                  <a:pt x="10088" y="11078"/>
                </a:lnTo>
                <a:lnTo>
                  <a:pt x="10051" y="11188"/>
                </a:lnTo>
                <a:lnTo>
                  <a:pt x="9867" y="11298"/>
                </a:lnTo>
                <a:lnTo>
                  <a:pt x="9794" y="11371"/>
                </a:lnTo>
                <a:lnTo>
                  <a:pt x="9757" y="11445"/>
                </a:lnTo>
                <a:lnTo>
                  <a:pt x="9611" y="11481"/>
                </a:lnTo>
                <a:lnTo>
                  <a:pt x="9464" y="11481"/>
                </a:lnTo>
                <a:lnTo>
                  <a:pt x="9354" y="11445"/>
                </a:lnTo>
                <a:lnTo>
                  <a:pt x="9207" y="11408"/>
                </a:lnTo>
                <a:lnTo>
                  <a:pt x="8620" y="11078"/>
                </a:lnTo>
                <a:lnTo>
                  <a:pt x="8327" y="10895"/>
                </a:lnTo>
                <a:lnTo>
                  <a:pt x="8070" y="10674"/>
                </a:lnTo>
                <a:lnTo>
                  <a:pt x="7850" y="10418"/>
                </a:lnTo>
                <a:lnTo>
                  <a:pt x="7703" y="10124"/>
                </a:lnTo>
                <a:lnTo>
                  <a:pt x="7593" y="9794"/>
                </a:lnTo>
                <a:lnTo>
                  <a:pt x="7593" y="9501"/>
                </a:lnTo>
                <a:lnTo>
                  <a:pt x="7630" y="9171"/>
                </a:lnTo>
                <a:lnTo>
                  <a:pt x="7777" y="8877"/>
                </a:lnTo>
                <a:lnTo>
                  <a:pt x="7960" y="8620"/>
                </a:lnTo>
                <a:lnTo>
                  <a:pt x="8217" y="8400"/>
                </a:lnTo>
                <a:lnTo>
                  <a:pt x="8400" y="8290"/>
                </a:lnTo>
                <a:lnTo>
                  <a:pt x="8584" y="8217"/>
                </a:lnTo>
                <a:lnTo>
                  <a:pt x="8730" y="8180"/>
                </a:lnTo>
                <a:close/>
                <a:moveTo>
                  <a:pt x="8767" y="7777"/>
                </a:moveTo>
                <a:lnTo>
                  <a:pt x="8547" y="7813"/>
                </a:lnTo>
                <a:lnTo>
                  <a:pt x="8363" y="7850"/>
                </a:lnTo>
                <a:lnTo>
                  <a:pt x="8143" y="7960"/>
                </a:lnTo>
                <a:lnTo>
                  <a:pt x="7960" y="8033"/>
                </a:lnTo>
                <a:lnTo>
                  <a:pt x="7777" y="8180"/>
                </a:lnTo>
                <a:lnTo>
                  <a:pt x="7593" y="8364"/>
                </a:lnTo>
                <a:lnTo>
                  <a:pt x="7446" y="8510"/>
                </a:lnTo>
                <a:lnTo>
                  <a:pt x="7336" y="8657"/>
                </a:lnTo>
                <a:lnTo>
                  <a:pt x="7190" y="9024"/>
                </a:lnTo>
                <a:lnTo>
                  <a:pt x="7116" y="9427"/>
                </a:lnTo>
                <a:lnTo>
                  <a:pt x="7116" y="9831"/>
                </a:lnTo>
                <a:lnTo>
                  <a:pt x="7153" y="10051"/>
                </a:lnTo>
                <a:lnTo>
                  <a:pt x="7226" y="10271"/>
                </a:lnTo>
                <a:lnTo>
                  <a:pt x="7336" y="10454"/>
                </a:lnTo>
                <a:lnTo>
                  <a:pt x="7446" y="10638"/>
                </a:lnTo>
                <a:lnTo>
                  <a:pt x="7740" y="11005"/>
                </a:lnTo>
                <a:lnTo>
                  <a:pt x="8107" y="11298"/>
                </a:lnTo>
                <a:lnTo>
                  <a:pt x="8510" y="11555"/>
                </a:lnTo>
                <a:lnTo>
                  <a:pt x="8914" y="11775"/>
                </a:lnTo>
                <a:lnTo>
                  <a:pt x="9134" y="11885"/>
                </a:lnTo>
                <a:lnTo>
                  <a:pt x="9354" y="11958"/>
                </a:lnTo>
                <a:lnTo>
                  <a:pt x="9574" y="11958"/>
                </a:lnTo>
                <a:lnTo>
                  <a:pt x="9757" y="11922"/>
                </a:lnTo>
                <a:lnTo>
                  <a:pt x="9977" y="11848"/>
                </a:lnTo>
                <a:lnTo>
                  <a:pt x="10198" y="11702"/>
                </a:lnTo>
                <a:lnTo>
                  <a:pt x="10381" y="11555"/>
                </a:lnTo>
                <a:lnTo>
                  <a:pt x="10491" y="11371"/>
                </a:lnTo>
                <a:lnTo>
                  <a:pt x="10674" y="11298"/>
                </a:lnTo>
                <a:lnTo>
                  <a:pt x="10784" y="11151"/>
                </a:lnTo>
                <a:lnTo>
                  <a:pt x="10895" y="10968"/>
                </a:lnTo>
                <a:lnTo>
                  <a:pt x="10968" y="10785"/>
                </a:lnTo>
                <a:lnTo>
                  <a:pt x="11005" y="10601"/>
                </a:lnTo>
                <a:lnTo>
                  <a:pt x="11005" y="10381"/>
                </a:lnTo>
                <a:lnTo>
                  <a:pt x="11005" y="10124"/>
                </a:lnTo>
                <a:lnTo>
                  <a:pt x="10968" y="9684"/>
                </a:lnTo>
                <a:lnTo>
                  <a:pt x="10821" y="9207"/>
                </a:lnTo>
                <a:lnTo>
                  <a:pt x="10638" y="8804"/>
                </a:lnTo>
                <a:lnTo>
                  <a:pt x="10491" y="8620"/>
                </a:lnTo>
                <a:lnTo>
                  <a:pt x="10344" y="8437"/>
                </a:lnTo>
                <a:lnTo>
                  <a:pt x="10198" y="8290"/>
                </a:lnTo>
                <a:lnTo>
                  <a:pt x="10014" y="8143"/>
                </a:lnTo>
                <a:lnTo>
                  <a:pt x="9831" y="8033"/>
                </a:lnTo>
                <a:lnTo>
                  <a:pt x="9611" y="7923"/>
                </a:lnTo>
                <a:lnTo>
                  <a:pt x="9427" y="7850"/>
                </a:lnTo>
                <a:lnTo>
                  <a:pt x="9207" y="7813"/>
                </a:lnTo>
                <a:lnTo>
                  <a:pt x="8987" y="7777"/>
                </a:lnTo>
                <a:close/>
                <a:moveTo>
                  <a:pt x="9024" y="0"/>
                </a:moveTo>
                <a:lnTo>
                  <a:pt x="8767" y="37"/>
                </a:lnTo>
                <a:lnTo>
                  <a:pt x="8547" y="110"/>
                </a:lnTo>
                <a:lnTo>
                  <a:pt x="8363" y="257"/>
                </a:lnTo>
                <a:lnTo>
                  <a:pt x="8180" y="440"/>
                </a:lnTo>
                <a:lnTo>
                  <a:pt x="7593" y="1027"/>
                </a:lnTo>
                <a:lnTo>
                  <a:pt x="7006" y="1651"/>
                </a:lnTo>
                <a:lnTo>
                  <a:pt x="6639" y="2054"/>
                </a:lnTo>
                <a:lnTo>
                  <a:pt x="6383" y="2311"/>
                </a:lnTo>
                <a:lnTo>
                  <a:pt x="6199" y="2605"/>
                </a:lnTo>
                <a:lnTo>
                  <a:pt x="5796" y="2201"/>
                </a:lnTo>
                <a:lnTo>
                  <a:pt x="5722" y="2128"/>
                </a:lnTo>
                <a:lnTo>
                  <a:pt x="5502" y="2128"/>
                </a:lnTo>
                <a:lnTo>
                  <a:pt x="5392" y="2201"/>
                </a:lnTo>
                <a:lnTo>
                  <a:pt x="5356" y="2238"/>
                </a:lnTo>
                <a:lnTo>
                  <a:pt x="4915" y="2531"/>
                </a:lnTo>
                <a:lnTo>
                  <a:pt x="4512" y="2898"/>
                </a:lnTo>
                <a:lnTo>
                  <a:pt x="4292" y="2715"/>
                </a:lnTo>
                <a:lnTo>
                  <a:pt x="4072" y="2495"/>
                </a:lnTo>
                <a:lnTo>
                  <a:pt x="3998" y="2458"/>
                </a:lnTo>
                <a:lnTo>
                  <a:pt x="3888" y="2458"/>
                </a:lnTo>
                <a:lnTo>
                  <a:pt x="3815" y="2495"/>
                </a:lnTo>
                <a:lnTo>
                  <a:pt x="3778" y="2568"/>
                </a:lnTo>
                <a:lnTo>
                  <a:pt x="3778" y="2421"/>
                </a:lnTo>
                <a:lnTo>
                  <a:pt x="3778" y="2311"/>
                </a:lnTo>
                <a:lnTo>
                  <a:pt x="3668" y="2128"/>
                </a:lnTo>
                <a:lnTo>
                  <a:pt x="3521" y="1908"/>
                </a:lnTo>
                <a:lnTo>
                  <a:pt x="3338" y="1761"/>
                </a:lnTo>
                <a:lnTo>
                  <a:pt x="3118" y="1614"/>
                </a:lnTo>
                <a:lnTo>
                  <a:pt x="2861" y="1504"/>
                </a:lnTo>
                <a:lnTo>
                  <a:pt x="2458" y="1321"/>
                </a:lnTo>
                <a:lnTo>
                  <a:pt x="2348" y="1321"/>
                </a:lnTo>
                <a:lnTo>
                  <a:pt x="2238" y="1357"/>
                </a:lnTo>
                <a:lnTo>
                  <a:pt x="2201" y="1431"/>
                </a:lnTo>
                <a:lnTo>
                  <a:pt x="2201" y="1504"/>
                </a:lnTo>
                <a:lnTo>
                  <a:pt x="2531" y="2238"/>
                </a:lnTo>
                <a:lnTo>
                  <a:pt x="2678" y="2531"/>
                </a:lnTo>
                <a:lnTo>
                  <a:pt x="2751" y="2678"/>
                </a:lnTo>
                <a:lnTo>
                  <a:pt x="2861" y="2825"/>
                </a:lnTo>
                <a:lnTo>
                  <a:pt x="3008" y="2898"/>
                </a:lnTo>
                <a:lnTo>
                  <a:pt x="3191" y="2935"/>
                </a:lnTo>
                <a:lnTo>
                  <a:pt x="3338" y="2935"/>
                </a:lnTo>
                <a:lnTo>
                  <a:pt x="3485" y="2861"/>
                </a:lnTo>
                <a:lnTo>
                  <a:pt x="3632" y="2788"/>
                </a:lnTo>
                <a:lnTo>
                  <a:pt x="3301" y="3155"/>
                </a:lnTo>
                <a:lnTo>
                  <a:pt x="2971" y="3485"/>
                </a:lnTo>
                <a:lnTo>
                  <a:pt x="2935" y="3412"/>
                </a:lnTo>
                <a:lnTo>
                  <a:pt x="2935" y="3265"/>
                </a:lnTo>
                <a:lnTo>
                  <a:pt x="2898" y="3081"/>
                </a:lnTo>
                <a:lnTo>
                  <a:pt x="2825" y="2825"/>
                </a:lnTo>
                <a:lnTo>
                  <a:pt x="2678" y="2605"/>
                </a:lnTo>
                <a:lnTo>
                  <a:pt x="2458" y="2384"/>
                </a:lnTo>
                <a:lnTo>
                  <a:pt x="2238" y="2238"/>
                </a:lnTo>
                <a:lnTo>
                  <a:pt x="1981" y="2091"/>
                </a:lnTo>
                <a:lnTo>
                  <a:pt x="1687" y="1981"/>
                </a:lnTo>
                <a:lnTo>
                  <a:pt x="1431" y="1908"/>
                </a:lnTo>
                <a:lnTo>
                  <a:pt x="880" y="1834"/>
                </a:lnTo>
                <a:lnTo>
                  <a:pt x="770" y="1834"/>
                </a:lnTo>
                <a:lnTo>
                  <a:pt x="697" y="1871"/>
                </a:lnTo>
                <a:lnTo>
                  <a:pt x="624" y="1944"/>
                </a:lnTo>
                <a:lnTo>
                  <a:pt x="624" y="2054"/>
                </a:lnTo>
                <a:lnTo>
                  <a:pt x="697" y="2384"/>
                </a:lnTo>
                <a:lnTo>
                  <a:pt x="807" y="2751"/>
                </a:lnTo>
                <a:lnTo>
                  <a:pt x="917" y="3045"/>
                </a:lnTo>
                <a:lnTo>
                  <a:pt x="1101" y="3375"/>
                </a:lnTo>
                <a:lnTo>
                  <a:pt x="1284" y="3668"/>
                </a:lnTo>
                <a:lnTo>
                  <a:pt x="1504" y="3925"/>
                </a:lnTo>
                <a:lnTo>
                  <a:pt x="1724" y="4182"/>
                </a:lnTo>
                <a:lnTo>
                  <a:pt x="1981" y="4439"/>
                </a:lnTo>
                <a:lnTo>
                  <a:pt x="2018" y="4439"/>
                </a:lnTo>
                <a:lnTo>
                  <a:pt x="1761" y="4695"/>
                </a:lnTo>
                <a:lnTo>
                  <a:pt x="1761" y="4549"/>
                </a:lnTo>
                <a:lnTo>
                  <a:pt x="1724" y="4402"/>
                </a:lnTo>
                <a:lnTo>
                  <a:pt x="1614" y="4255"/>
                </a:lnTo>
                <a:lnTo>
                  <a:pt x="1467" y="4108"/>
                </a:lnTo>
                <a:lnTo>
                  <a:pt x="1321" y="3998"/>
                </a:lnTo>
                <a:lnTo>
                  <a:pt x="1101" y="3925"/>
                </a:lnTo>
                <a:lnTo>
                  <a:pt x="697" y="3815"/>
                </a:lnTo>
                <a:lnTo>
                  <a:pt x="330" y="3742"/>
                </a:lnTo>
                <a:lnTo>
                  <a:pt x="220" y="3742"/>
                </a:lnTo>
                <a:lnTo>
                  <a:pt x="147" y="3815"/>
                </a:lnTo>
                <a:lnTo>
                  <a:pt x="110" y="3925"/>
                </a:lnTo>
                <a:lnTo>
                  <a:pt x="147" y="3998"/>
                </a:lnTo>
                <a:lnTo>
                  <a:pt x="367" y="4329"/>
                </a:lnTo>
                <a:lnTo>
                  <a:pt x="624" y="4732"/>
                </a:lnTo>
                <a:lnTo>
                  <a:pt x="807" y="4915"/>
                </a:lnTo>
                <a:lnTo>
                  <a:pt x="954" y="5062"/>
                </a:lnTo>
                <a:lnTo>
                  <a:pt x="1137" y="5172"/>
                </a:lnTo>
                <a:lnTo>
                  <a:pt x="1321" y="5246"/>
                </a:lnTo>
                <a:lnTo>
                  <a:pt x="1321" y="5282"/>
                </a:lnTo>
                <a:lnTo>
                  <a:pt x="1394" y="5356"/>
                </a:lnTo>
                <a:lnTo>
                  <a:pt x="1834" y="5759"/>
                </a:lnTo>
                <a:lnTo>
                  <a:pt x="1651" y="6126"/>
                </a:lnTo>
                <a:lnTo>
                  <a:pt x="1504" y="6493"/>
                </a:lnTo>
                <a:lnTo>
                  <a:pt x="1394" y="6896"/>
                </a:lnTo>
                <a:lnTo>
                  <a:pt x="1321" y="6933"/>
                </a:lnTo>
                <a:lnTo>
                  <a:pt x="1321" y="7043"/>
                </a:lnTo>
                <a:lnTo>
                  <a:pt x="1321" y="7153"/>
                </a:lnTo>
                <a:lnTo>
                  <a:pt x="1357" y="7263"/>
                </a:lnTo>
                <a:lnTo>
                  <a:pt x="1431" y="7373"/>
                </a:lnTo>
                <a:lnTo>
                  <a:pt x="1467" y="7410"/>
                </a:lnTo>
                <a:lnTo>
                  <a:pt x="1541" y="7447"/>
                </a:lnTo>
                <a:lnTo>
                  <a:pt x="1651" y="7593"/>
                </a:lnTo>
                <a:lnTo>
                  <a:pt x="2311" y="8217"/>
                </a:lnTo>
                <a:lnTo>
                  <a:pt x="2164" y="8327"/>
                </a:lnTo>
                <a:lnTo>
                  <a:pt x="2018" y="8437"/>
                </a:lnTo>
                <a:lnTo>
                  <a:pt x="1761" y="8694"/>
                </a:lnTo>
                <a:lnTo>
                  <a:pt x="1394" y="9207"/>
                </a:lnTo>
                <a:lnTo>
                  <a:pt x="990" y="9721"/>
                </a:lnTo>
                <a:lnTo>
                  <a:pt x="220" y="10748"/>
                </a:lnTo>
                <a:lnTo>
                  <a:pt x="73" y="10968"/>
                </a:lnTo>
                <a:lnTo>
                  <a:pt x="0" y="11151"/>
                </a:lnTo>
                <a:lnTo>
                  <a:pt x="0" y="11225"/>
                </a:lnTo>
                <a:lnTo>
                  <a:pt x="37" y="11335"/>
                </a:lnTo>
                <a:lnTo>
                  <a:pt x="183" y="11518"/>
                </a:lnTo>
                <a:lnTo>
                  <a:pt x="257" y="11592"/>
                </a:lnTo>
                <a:lnTo>
                  <a:pt x="367" y="11628"/>
                </a:lnTo>
                <a:lnTo>
                  <a:pt x="550" y="11665"/>
                </a:lnTo>
                <a:lnTo>
                  <a:pt x="770" y="11628"/>
                </a:lnTo>
                <a:lnTo>
                  <a:pt x="990" y="11592"/>
                </a:lnTo>
                <a:lnTo>
                  <a:pt x="2348" y="11188"/>
                </a:lnTo>
                <a:lnTo>
                  <a:pt x="3595" y="10821"/>
                </a:lnTo>
                <a:lnTo>
                  <a:pt x="4072" y="10711"/>
                </a:lnTo>
                <a:lnTo>
                  <a:pt x="4292" y="10638"/>
                </a:lnTo>
                <a:lnTo>
                  <a:pt x="4512" y="10491"/>
                </a:lnTo>
                <a:lnTo>
                  <a:pt x="5025" y="11005"/>
                </a:lnTo>
                <a:lnTo>
                  <a:pt x="5539" y="11518"/>
                </a:lnTo>
                <a:lnTo>
                  <a:pt x="6089" y="11995"/>
                </a:lnTo>
                <a:lnTo>
                  <a:pt x="6676" y="12398"/>
                </a:lnTo>
                <a:lnTo>
                  <a:pt x="7006" y="12619"/>
                </a:lnTo>
                <a:lnTo>
                  <a:pt x="7373" y="12802"/>
                </a:lnTo>
                <a:lnTo>
                  <a:pt x="7740" y="12985"/>
                </a:lnTo>
                <a:lnTo>
                  <a:pt x="8070" y="13132"/>
                </a:lnTo>
                <a:lnTo>
                  <a:pt x="8474" y="13242"/>
                </a:lnTo>
                <a:lnTo>
                  <a:pt x="8840" y="13352"/>
                </a:lnTo>
                <a:lnTo>
                  <a:pt x="9207" y="13426"/>
                </a:lnTo>
                <a:lnTo>
                  <a:pt x="9611" y="13499"/>
                </a:lnTo>
                <a:lnTo>
                  <a:pt x="9977" y="13536"/>
                </a:lnTo>
                <a:lnTo>
                  <a:pt x="10381" y="13572"/>
                </a:lnTo>
                <a:lnTo>
                  <a:pt x="11115" y="13536"/>
                </a:lnTo>
                <a:lnTo>
                  <a:pt x="11812" y="13426"/>
                </a:lnTo>
                <a:lnTo>
                  <a:pt x="12215" y="13316"/>
                </a:lnTo>
                <a:lnTo>
                  <a:pt x="12362" y="13279"/>
                </a:lnTo>
                <a:lnTo>
                  <a:pt x="12435" y="13279"/>
                </a:lnTo>
                <a:lnTo>
                  <a:pt x="12435" y="13316"/>
                </a:lnTo>
                <a:lnTo>
                  <a:pt x="12509" y="13352"/>
                </a:lnTo>
                <a:lnTo>
                  <a:pt x="12545" y="13352"/>
                </a:lnTo>
                <a:lnTo>
                  <a:pt x="12582" y="13316"/>
                </a:lnTo>
                <a:lnTo>
                  <a:pt x="12619" y="13279"/>
                </a:lnTo>
                <a:lnTo>
                  <a:pt x="12655" y="13169"/>
                </a:lnTo>
                <a:lnTo>
                  <a:pt x="12655" y="13022"/>
                </a:lnTo>
                <a:lnTo>
                  <a:pt x="12545" y="12949"/>
                </a:lnTo>
                <a:lnTo>
                  <a:pt x="12435" y="12912"/>
                </a:lnTo>
                <a:lnTo>
                  <a:pt x="12178" y="12912"/>
                </a:lnTo>
                <a:lnTo>
                  <a:pt x="11702" y="13022"/>
                </a:lnTo>
                <a:lnTo>
                  <a:pt x="11188" y="13095"/>
                </a:lnTo>
                <a:lnTo>
                  <a:pt x="10748" y="13132"/>
                </a:lnTo>
                <a:lnTo>
                  <a:pt x="10308" y="13095"/>
                </a:lnTo>
                <a:lnTo>
                  <a:pt x="9867" y="13095"/>
                </a:lnTo>
                <a:lnTo>
                  <a:pt x="9464" y="13022"/>
                </a:lnTo>
                <a:lnTo>
                  <a:pt x="9024" y="12949"/>
                </a:lnTo>
                <a:lnTo>
                  <a:pt x="8584" y="12802"/>
                </a:lnTo>
                <a:lnTo>
                  <a:pt x="8180" y="12655"/>
                </a:lnTo>
                <a:lnTo>
                  <a:pt x="7777" y="12509"/>
                </a:lnTo>
                <a:lnTo>
                  <a:pt x="7300" y="12252"/>
                </a:lnTo>
                <a:lnTo>
                  <a:pt x="6860" y="11958"/>
                </a:lnTo>
                <a:lnTo>
                  <a:pt x="6419" y="11628"/>
                </a:lnTo>
                <a:lnTo>
                  <a:pt x="6016" y="11298"/>
                </a:lnTo>
                <a:lnTo>
                  <a:pt x="5246" y="10564"/>
                </a:lnTo>
                <a:lnTo>
                  <a:pt x="4512" y="9794"/>
                </a:lnTo>
                <a:lnTo>
                  <a:pt x="3008" y="8290"/>
                </a:lnTo>
                <a:lnTo>
                  <a:pt x="2274" y="7520"/>
                </a:lnTo>
                <a:lnTo>
                  <a:pt x="2091" y="7300"/>
                </a:lnTo>
                <a:lnTo>
                  <a:pt x="1871" y="7080"/>
                </a:lnTo>
                <a:lnTo>
                  <a:pt x="1944" y="6713"/>
                </a:lnTo>
                <a:lnTo>
                  <a:pt x="2054" y="6383"/>
                </a:lnTo>
                <a:lnTo>
                  <a:pt x="2238" y="6053"/>
                </a:lnTo>
                <a:lnTo>
                  <a:pt x="2421" y="5722"/>
                </a:lnTo>
                <a:lnTo>
                  <a:pt x="2641" y="5429"/>
                </a:lnTo>
                <a:lnTo>
                  <a:pt x="2898" y="5172"/>
                </a:lnTo>
                <a:lnTo>
                  <a:pt x="3411" y="4622"/>
                </a:lnTo>
                <a:lnTo>
                  <a:pt x="4475" y="3558"/>
                </a:lnTo>
                <a:lnTo>
                  <a:pt x="5025" y="3045"/>
                </a:lnTo>
                <a:lnTo>
                  <a:pt x="5246" y="2825"/>
                </a:lnTo>
                <a:lnTo>
                  <a:pt x="5392" y="2678"/>
                </a:lnTo>
                <a:lnTo>
                  <a:pt x="5502" y="2605"/>
                </a:lnTo>
                <a:lnTo>
                  <a:pt x="5612" y="2715"/>
                </a:lnTo>
                <a:lnTo>
                  <a:pt x="5392" y="2825"/>
                </a:lnTo>
                <a:lnTo>
                  <a:pt x="5246" y="2971"/>
                </a:lnTo>
                <a:lnTo>
                  <a:pt x="4952" y="3301"/>
                </a:lnTo>
                <a:lnTo>
                  <a:pt x="4805" y="3485"/>
                </a:lnTo>
                <a:lnTo>
                  <a:pt x="4695" y="3668"/>
                </a:lnTo>
                <a:lnTo>
                  <a:pt x="4585" y="3888"/>
                </a:lnTo>
                <a:lnTo>
                  <a:pt x="4585" y="3962"/>
                </a:lnTo>
                <a:lnTo>
                  <a:pt x="4622" y="4072"/>
                </a:lnTo>
                <a:lnTo>
                  <a:pt x="4659" y="4145"/>
                </a:lnTo>
                <a:lnTo>
                  <a:pt x="4732" y="4145"/>
                </a:lnTo>
                <a:lnTo>
                  <a:pt x="4915" y="4035"/>
                </a:lnTo>
                <a:lnTo>
                  <a:pt x="5025" y="3888"/>
                </a:lnTo>
                <a:lnTo>
                  <a:pt x="5209" y="3558"/>
                </a:lnTo>
                <a:lnTo>
                  <a:pt x="5502" y="3228"/>
                </a:lnTo>
                <a:lnTo>
                  <a:pt x="5759" y="2898"/>
                </a:lnTo>
                <a:lnTo>
                  <a:pt x="6016" y="3118"/>
                </a:lnTo>
                <a:lnTo>
                  <a:pt x="5832" y="3301"/>
                </a:lnTo>
                <a:lnTo>
                  <a:pt x="5612" y="3522"/>
                </a:lnTo>
                <a:lnTo>
                  <a:pt x="5466" y="3742"/>
                </a:lnTo>
                <a:lnTo>
                  <a:pt x="5356" y="3962"/>
                </a:lnTo>
                <a:lnTo>
                  <a:pt x="5319" y="4072"/>
                </a:lnTo>
                <a:lnTo>
                  <a:pt x="5392" y="4182"/>
                </a:lnTo>
                <a:lnTo>
                  <a:pt x="5502" y="4219"/>
                </a:lnTo>
                <a:lnTo>
                  <a:pt x="5539" y="4219"/>
                </a:lnTo>
                <a:lnTo>
                  <a:pt x="5612" y="4182"/>
                </a:lnTo>
                <a:lnTo>
                  <a:pt x="5796" y="3998"/>
                </a:lnTo>
                <a:lnTo>
                  <a:pt x="5942" y="3778"/>
                </a:lnTo>
                <a:lnTo>
                  <a:pt x="6089" y="3558"/>
                </a:lnTo>
                <a:lnTo>
                  <a:pt x="6199" y="3301"/>
                </a:lnTo>
                <a:lnTo>
                  <a:pt x="6309" y="3375"/>
                </a:lnTo>
                <a:lnTo>
                  <a:pt x="6456" y="3485"/>
                </a:lnTo>
                <a:lnTo>
                  <a:pt x="6346" y="3595"/>
                </a:lnTo>
                <a:lnTo>
                  <a:pt x="6236" y="3705"/>
                </a:lnTo>
                <a:lnTo>
                  <a:pt x="6089" y="3962"/>
                </a:lnTo>
                <a:lnTo>
                  <a:pt x="5869" y="4255"/>
                </a:lnTo>
                <a:lnTo>
                  <a:pt x="5796" y="4402"/>
                </a:lnTo>
                <a:lnTo>
                  <a:pt x="5722" y="4585"/>
                </a:lnTo>
                <a:lnTo>
                  <a:pt x="5722" y="4622"/>
                </a:lnTo>
                <a:lnTo>
                  <a:pt x="5722" y="4695"/>
                </a:lnTo>
                <a:lnTo>
                  <a:pt x="5796" y="4732"/>
                </a:lnTo>
                <a:lnTo>
                  <a:pt x="5906" y="4769"/>
                </a:lnTo>
                <a:lnTo>
                  <a:pt x="6016" y="4695"/>
                </a:lnTo>
                <a:lnTo>
                  <a:pt x="6126" y="4585"/>
                </a:lnTo>
                <a:lnTo>
                  <a:pt x="6199" y="4439"/>
                </a:lnTo>
                <a:lnTo>
                  <a:pt x="6383" y="4145"/>
                </a:lnTo>
                <a:lnTo>
                  <a:pt x="6456" y="3962"/>
                </a:lnTo>
                <a:lnTo>
                  <a:pt x="6603" y="3632"/>
                </a:lnTo>
                <a:lnTo>
                  <a:pt x="7300" y="4145"/>
                </a:lnTo>
                <a:lnTo>
                  <a:pt x="7116" y="4292"/>
                </a:lnTo>
                <a:lnTo>
                  <a:pt x="6933" y="4439"/>
                </a:lnTo>
                <a:lnTo>
                  <a:pt x="6713" y="4695"/>
                </a:lnTo>
                <a:lnTo>
                  <a:pt x="6529" y="5026"/>
                </a:lnTo>
                <a:lnTo>
                  <a:pt x="6529" y="5099"/>
                </a:lnTo>
                <a:lnTo>
                  <a:pt x="6529" y="5172"/>
                </a:lnTo>
                <a:lnTo>
                  <a:pt x="6566" y="5209"/>
                </a:lnTo>
                <a:lnTo>
                  <a:pt x="6639" y="5246"/>
                </a:lnTo>
                <a:lnTo>
                  <a:pt x="6676" y="5282"/>
                </a:lnTo>
                <a:lnTo>
                  <a:pt x="6749" y="5282"/>
                </a:lnTo>
                <a:lnTo>
                  <a:pt x="6823" y="5246"/>
                </a:lnTo>
                <a:lnTo>
                  <a:pt x="6860" y="5172"/>
                </a:lnTo>
                <a:lnTo>
                  <a:pt x="7153" y="4695"/>
                </a:lnTo>
                <a:lnTo>
                  <a:pt x="7410" y="4255"/>
                </a:lnTo>
                <a:lnTo>
                  <a:pt x="7740" y="4475"/>
                </a:lnTo>
                <a:lnTo>
                  <a:pt x="7483" y="4732"/>
                </a:lnTo>
                <a:lnTo>
                  <a:pt x="7116" y="5136"/>
                </a:lnTo>
                <a:lnTo>
                  <a:pt x="7080" y="5209"/>
                </a:lnTo>
                <a:lnTo>
                  <a:pt x="7043" y="5246"/>
                </a:lnTo>
                <a:lnTo>
                  <a:pt x="7080" y="5319"/>
                </a:lnTo>
                <a:lnTo>
                  <a:pt x="7116" y="5356"/>
                </a:lnTo>
                <a:lnTo>
                  <a:pt x="7190" y="5392"/>
                </a:lnTo>
                <a:lnTo>
                  <a:pt x="7263" y="5429"/>
                </a:lnTo>
                <a:lnTo>
                  <a:pt x="7336" y="5429"/>
                </a:lnTo>
                <a:lnTo>
                  <a:pt x="7373" y="5356"/>
                </a:lnTo>
                <a:lnTo>
                  <a:pt x="7556" y="5172"/>
                </a:lnTo>
                <a:lnTo>
                  <a:pt x="7740" y="4989"/>
                </a:lnTo>
                <a:lnTo>
                  <a:pt x="7813" y="4805"/>
                </a:lnTo>
                <a:lnTo>
                  <a:pt x="7850" y="4695"/>
                </a:lnTo>
                <a:lnTo>
                  <a:pt x="7887" y="4585"/>
                </a:lnTo>
                <a:lnTo>
                  <a:pt x="8474" y="4989"/>
                </a:lnTo>
                <a:lnTo>
                  <a:pt x="8107" y="5319"/>
                </a:lnTo>
                <a:lnTo>
                  <a:pt x="7813" y="5722"/>
                </a:lnTo>
                <a:lnTo>
                  <a:pt x="7777" y="5796"/>
                </a:lnTo>
                <a:lnTo>
                  <a:pt x="7777" y="5833"/>
                </a:lnTo>
                <a:lnTo>
                  <a:pt x="7813" y="5943"/>
                </a:lnTo>
                <a:lnTo>
                  <a:pt x="7887" y="5979"/>
                </a:lnTo>
                <a:lnTo>
                  <a:pt x="7997" y="5979"/>
                </a:lnTo>
                <a:lnTo>
                  <a:pt x="8033" y="5943"/>
                </a:lnTo>
                <a:lnTo>
                  <a:pt x="8327" y="5502"/>
                </a:lnTo>
                <a:lnTo>
                  <a:pt x="8584" y="5062"/>
                </a:lnTo>
                <a:lnTo>
                  <a:pt x="9024" y="5356"/>
                </a:lnTo>
                <a:lnTo>
                  <a:pt x="8767" y="5612"/>
                </a:lnTo>
                <a:lnTo>
                  <a:pt x="8584" y="5796"/>
                </a:lnTo>
                <a:lnTo>
                  <a:pt x="8510" y="5906"/>
                </a:lnTo>
                <a:lnTo>
                  <a:pt x="8474" y="6053"/>
                </a:lnTo>
                <a:lnTo>
                  <a:pt x="8253" y="6383"/>
                </a:lnTo>
                <a:lnTo>
                  <a:pt x="8217" y="6456"/>
                </a:lnTo>
                <a:lnTo>
                  <a:pt x="8253" y="6566"/>
                </a:lnTo>
                <a:lnTo>
                  <a:pt x="8290" y="6603"/>
                </a:lnTo>
                <a:lnTo>
                  <a:pt x="8363" y="6640"/>
                </a:lnTo>
                <a:lnTo>
                  <a:pt x="8474" y="6640"/>
                </a:lnTo>
                <a:lnTo>
                  <a:pt x="8547" y="6566"/>
                </a:lnTo>
                <a:lnTo>
                  <a:pt x="8804" y="6199"/>
                </a:lnTo>
                <a:lnTo>
                  <a:pt x="8877" y="6126"/>
                </a:lnTo>
                <a:lnTo>
                  <a:pt x="8950" y="6016"/>
                </a:lnTo>
                <a:lnTo>
                  <a:pt x="9097" y="5796"/>
                </a:lnTo>
                <a:lnTo>
                  <a:pt x="9244" y="5539"/>
                </a:lnTo>
                <a:lnTo>
                  <a:pt x="9537" y="5722"/>
                </a:lnTo>
                <a:lnTo>
                  <a:pt x="9354" y="5906"/>
                </a:lnTo>
                <a:lnTo>
                  <a:pt x="9207" y="6126"/>
                </a:lnTo>
                <a:lnTo>
                  <a:pt x="8950" y="6419"/>
                </a:lnTo>
                <a:lnTo>
                  <a:pt x="8877" y="6566"/>
                </a:lnTo>
                <a:lnTo>
                  <a:pt x="8840" y="6750"/>
                </a:lnTo>
                <a:lnTo>
                  <a:pt x="8914" y="6823"/>
                </a:lnTo>
                <a:lnTo>
                  <a:pt x="8950" y="6860"/>
                </a:lnTo>
                <a:lnTo>
                  <a:pt x="8987" y="6860"/>
                </a:lnTo>
                <a:lnTo>
                  <a:pt x="9134" y="6786"/>
                </a:lnTo>
                <a:lnTo>
                  <a:pt x="9244" y="6640"/>
                </a:lnTo>
                <a:lnTo>
                  <a:pt x="9391" y="6383"/>
                </a:lnTo>
                <a:lnTo>
                  <a:pt x="9537" y="6126"/>
                </a:lnTo>
                <a:lnTo>
                  <a:pt x="9721" y="5869"/>
                </a:lnTo>
                <a:lnTo>
                  <a:pt x="10198" y="6236"/>
                </a:lnTo>
                <a:lnTo>
                  <a:pt x="10051" y="6419"/>
                </a:lnTo>
                <a:lnTo>
                  <a:pt x="9867" y="6640"/>
                </a:lnTo>
                <a:lnTo>
                  <a:pt x="9684" y="6860"/>
                </a:lnTo>
                <a:lnTo>
                  <a:pt x="9611" y="7006"/>
                </a:lnTo>
                <a:lnTo>
                  <a:pt x="9574" y="7116"/>
                </a:lnTo>
                <a:lnTo>
                  <a:pt x="9574" y="7190"/>
                </a:lnTo>
                <a:lnTo>
                  <a:pt x="9611" y="7263"/>
                </a:lnTo>
                <a:lnTo>
                  <a:pt x="9757" y="7263"/>
                </a:lnTo>
                <a:lnTo>
                  <a:pt x="9867" y="7190"/>
                </a:lnTo>
                <a:lnTo>
                  <a:pt x="9941" y="7080"/>
                </a:lnTo>
                <a:lnTo>
                  <a:pt x="10124" y="6823"/>
                </a:lnTo>
                <a:lnTo>
                  <a:pt x="10271" y="6603"/>
                </a:lnTo>
                <a:lnTo>
                  <a:pt x="10381" y="6383"/>
                </a:lnTo>
                <a:lnTo>
                  <a:pt x="10895" y="6823"/>
                </a:lnTo>
                <a:lnTo>
                  <a:pt x="10931" y="6860"/>
                </a:lnTo>
                <a:lnTo>
                  <a:pt x="10638" y="7226"/>
                </a:lnTo>
                <a:lnTo>
                  <a:pt x="10381" y="7593"/>
                </a:lnTo>
                <a:lnTo>
                  <a:pt x="10271" y="7703"/>
                </a:lnTo>
                <a:lnTo>
                  <a:pt x="10271" y="7777"/>
                </a:lnTo>
                <a:lnTo>
                  <a:pt x="10271" y="7813"/>
                </a:lnTo>
                <a:lnTo>
                  <a:pt x="10344" y="7923"/>
                </a:lnTo>
                <a:lnTo>
                  <a:pt x="10418" y="7960"/>
                </a:lnTo>
                <a:lnTo>
                  <a:pt x="10491" y="7923"/>
                </a:lnTo>
                <a:lnTo>
                  <a:pt x="10528" y="7887"/>
                </a:lnTo>
                <a:lnTo>
                  <a:pt x="10821" y="7483"/>
                </a:lnTo>
                <a:lnTo>
                  <a:pt x="11115" y="7043"/>
                </a:lnTo>
                <a:lnTo>
                  <a:pt x="11445" y="7447"/>
                </a:lnTo>
                <a:lnTo>
                  <a:pt x="11298" y="7703"/>
                </a:lnTo>
                <a:lnTo>
                  <a:pt x="11151" y="7960"/>
                </a:lnTo>
                <a:lnTo>
                  <a:pt x="10968" y="8253"/>
                </a:lnTo>
                <a:lnTo>
                  <a:pt x="10931" y="8437"/>
                </a:lnTo>
                <a:lnTo>
                  <a:pt x="10931" y="8510"/>
                </a:lnTo>
                <a:lnTo>
                  <a:pt x="10931" y="8584"/>
                </a:lnTo>
                <a:lnTo>
                  <a:pt x="10968" y="8657"/>
                </a:lnTo>
                <a:lnTo>
                  <a:pt x="11041" y="8657"/>
                </a:lnTo>
                <a:lnTo>
                  <a:pt x="11188" y="8584"/>
                </a:lnTo>
                <a:lnTo>
                  <a:pt x="11261" y="8474"/>
                </a:lnTo>
                <a:lnTo>
                  <a:pt x="11408" y="8180"/>
                </a:lnTo>
                <a:lnTo>
                  <a:pt x="11628" y="7703"/>
                </a:lnTo>
                <a:lnTo>
                  <a:pt x="11812" y="7997"/>
                </a:lnTo>
                <a:lnTo>
                  <a:pt x="11995" y="8290"/>
                </a:lnTo>
                <a:lnTo>
                  <a:pt x="11812" y="8694"/>
                </a:lnTo>
                <a:lnTo>
                  <a:pt x="11628" y="9097"/>
                </a:lnTo>
                <a:lnTo>
                  <a:pt x="11518" y="9097"/>
                </a:lnTo>
                <a:lnTo>
                  <a:pt x="11408" y="9317"/>
                </a:lnTo>
                <a:lnTo>
                  <a:pt x="11335" y="9501"/>
                </a:lnTo>
                <a:lnTo>
                  <a:pt x="11335" y="9574"/>
                </a:lnTo>
                <a:lnTo>
                  <a:pt x="11335" y="9647"/>
                </a:lnTo>
                <a:lnTo>
                  <a:pt x="11408" y="9721"/>
                </a:lnTo>
                <a:lnTo>
                  <a:pt x="11591" y="9721"/>
                </a:lnTo>
                <a:lnTo>
                  <a:pt x="11628" y="9684"/>
                </a:lnTo>
                <a:lnTo>
                  <a:pt x="11812" y="9427"/>
                </a:lnTo>
                <a:lnTo>
                  <a:pt x="11958" y="9171"/>
                </a:lnTo>
                <a:lnTo>
                  <a:pt x="12105" y="8914"/>
                </a:lnTo>
                <a:lnTo>
                  <a:pt x="12178" y="8657"/>
                </a:lnTo>
                <a:lnTo>
                  <a:pt x="12325" y="9024"/>
                </a:lnTo>
                <a:lnTo>
                  <a:pt x="12472" y="9427"/>
                </a:lnTo>
                <a:lnTo>
                  <a:pt x="12068" y="10088"/>
                </a:lnTo>
                <a:lnTo>
                  <a:pt x="11995" y="10088"/>
                </a:lnTo>
                <a:lnTo>
                  <a:pt x="11922" y="10271"/>
                </a:lnTo>
                <a:lnTo>
                  <a:pt x="11848" y="10418"/>
                </a:lnTo>
                <a:lnTo>
                  <a:pt x="11848" y="10491"/>
                </a:lnTo>
                <a:lnTo>
                  <a:pt x="11848" y="10528"/>
                </a:lnTo>
                <a:lnTo>
                  <a:pt x="11922" y="10601"/>
                </a:lnTo>
                <a:lnTo>
                  <a:pt x="12068" y="10601"/>
                </a:lnTo>
                <a:lnTo>
                  <a:pt x="12142" y="10564"/>
                </a:lnTo>
                <a:lnTo>
                  <a:pt x="12362" y="10198"/>
                </a:lnTo>
                <a:lnTo>
                  <a:pt x="12582" y="9831"/>
                </a:lnTo>
                <a:lnTo>
                  <a:pt x="12692" y="10454"/>
                </a:lnTo>
                <a:lnTo>
                  <a:pt x="12509" y="10638"/>
                </a:lnTo>
                <a:lnTo>
                  <a:pt x="12362" y="10858"/>
                </a:lnTo>
                <a:lnTo>
                  <a:pt x="12215" y="11078"/>
                </a:lnTo>
                <a:lnTo>
                  <a:pt x="12178" y="11225"/>
                </a:lnTo>
                <a:lnTo>
                  <a:pt x="12178" y="11371"/>
                </a:lnTo>
                <a:lnTo>
                  <a:pt x="12215" y="11408"/>
                </a:lnTo>
                <a:lnTo>
                  <a:pt x="12252" y="11408"/>
                </a:lnTo>
                <a:lnTo>
                  <a:pt x="12362" y="11371"/>
                </a:lnTo>
                <a:lnTo>
                  <a:pt x="12472" y="11298"/>
                </a:lnTo>
                <a:lnTo>
                  <a:pt x="12582" y="11078"/>
                </a:lnTo>
                <a:lnTo>
                  <a:pt x="12692" y="10858"/>
                </a:lnTo>
                <a:lnTo>
                  <a:pt x="12729" y="11188"/>
                </a:lnTo>
                <a:lnTo>
                  <a:pt x="12655" y="11775"/>
                </a:lnTo>
                <a:lnTo>
                  <a:pt x="12509" y="11922"/>
                </a:lnTo>
                <a:lnTo>
                  <a:pt x="12362" y="12068"/>
                </a:lnTo>
                <a:lnTo>
                  <a:pt x="12325" y="12215"/>
                </a:lnTo>
                <a:lnTo>
                  <a:pt x="12325" y="12288"/>
                </a:lnTo>
                <a:lnTo>
                  <a:pt x="12362" y="12362"/>
                </a:lnTo>
                <a:lnTo>
                  <a:pt x="12435" y="12398"/>
                </a:lnTo>
                <a:lnTo>
                  <a:pt x="12472" y="12398"/>
                </a:lnTo>
                <a:lnTo>
                  <a:pt x="12619" y="12288"/>
                </a:lnTo>
                <a:lnTo>
                  <a:pt x="12655" y="12655"/>
                </a:lnTo>
                <a:lnTo>
                  <a:pt x="12692" y="12692"/>
                </a:lnTo>
                <a:lnTo>
                  <a:pt x="12729" y="12655"/>
                </a:lnTo>
                <a:lnTo>
                  <a:pt x="12802" y="12545"/>
                </a:lnTo>
                <a:lnTo>
                  <a:pt x="12912" y="12398"/>
                </a:lnTo>
                <a:lnTo>
                  <a:pt x="13022" y="12068"/>
                </a:lnTo>
                <a:lnTo>
                  <a:pt x="13095" y="11738"/>
                </a:lnTo>
                <a:lnTo>
                  <a:pt x="13132" y="11408"/>
                </a:lnTo>
                <a:lnTo>
                  <a:pt x="13132" y="11005"/>
                </a:lnTo>
                <a:lnTo>
                  <a:pt x="13132" y="10638"/>
                </a:lnTo>
                <a:lnTo>
                  <a:pt x="13095" y="10234"/>
                </a:lnTo>
                <a:lnTo>
                  <a:pt x="13022" y="9867"/>
                </a:lnTo>
                <a:lnTo>
                  <a:pt x="12949" y="9464"/>
                </a:lnTo>
                <a:lnTo>
                  <a:pt x="12839" y="9060"/>
                </a:lnTo>
                <a:lnTo>
                  <a:pt x="12692" y="8694"/>
                </a:lnTo>
                <a:lnTo>
                  <a:pt x="12545" y="8327"/>
                </a:lnTo>
                <a:lnTo>
                  <a:pt x="12325" y="7960"/>
                </a:lnTo>
                <a:lnTo>
                  <a:pt x="12142" y="7630"/>
                </a:lnTo>
                <a:lnTo>
                  <a:pt x="11885" y="7300"/>
                </a:lnTo>
                <a:lnTo>
                  <a:pt x="11628" y="6970"/>
                </a:lnTo>
                <a:lnTo>
                  <a:pt x="11335" y="6640"/>
                </a:lnTo>
                <a:lnTo>
                  <a:pt x="11041" y="6346"/>
                </a:lnTo>
                <a:lnTo>
                  <a:pt x="10344" y="5759"/>
                </a:lnTo>
                <a:lnTo>
                  <a:pt x="9647" y="5246"/>
                </a:lnTo>
                <a:lnTo>
                  <a:pt x="8914" y="4732"/>
                </a:lnTo>
                <a:lnTo>
                  <a:pt x="8987" y="4439"/>
                </a:lnTo>
                <a:lnTo>
                  <a:pt x="9024" y="4182"/>
                </a:lnTo>
                <a:lnTo>
                  <a:pt x="9060" y="3558"/>
                </a:lnTo>
                <a:lnTo>
                  <a:pt x="9097" y="2898"/>
                </a:lnTo>
                <a:lnTo>
                  <a:pt x="9281" y="220"/>
                </a:lnTo>
                <a:lnTo>
                  <a:pt x="9244" y="110"/>
                </a:lnTo>
                <a:lnTo>
                  <a:pt x="9207" y="37"/>
                </a:lnTo>
                <a:lnTo>
                  <a:pt x="9097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351" name="Google Shape;351;p18"/>
          <p:cNvSpPr/>
          <p:nvPr/>
        </p:nvSpPr>
        <p:spPr>
          <a:xfrm>
            <a:off x="8699356" y="179112"/>
            <a:ext cx="521292" cy="538992"/>
          </a:xfrm>
          <a:custGeom>
            <a:avLst/>
            <a:gdLst/>
            <a:ahLst/>
            <a:cxnLst/>
            <a:rect l="l" t="t" r="r" b="b"/>
            <a:pathLst>
              <a:path w="18378" h="19002" extrusionOk="0">
                <a:moveTo>
                  <a:pt x="13793" y="5429"/>
                </a:moveTo>
                <a:lnTo>
                  <a:pt x="13682" y="5466"/>
                </a:lnTo>
                <a:lnTo>
                  <a:pt x="13572" y="5502"/>
                </a:lnTo>
                <a:lnTo>
                  <a:pt x="13499" y="5576"/>
                </a:lnTo>
                <a:lnTo>
                  <a:pt x="13352" y="5759"/>
                </a:lnTo>
                <a:lnTo>
                  <a:pt x="13352" y="5869"/>
                </a:lnTo>
                <a:lnTo>
                  <a:pt x="13352" y="5979"/>
                </a:lnTo>
                <a:lnTo>
                  <a:pt x="13389" y="6016"/>
                </a:lnTo>
                <a:lnTo>
                  <a:pt x="13426" y="6053"/>
                </a:lnTo>
                <a:lnTo>
                  <a:pt x="13499" y="6053"/>
                </a:lnTo>
                <a:lnTo>
                  <a:pt x="13572" y="5979"/>
                </a:lnTo>
                <a:lnTo>
                  <a:pt x="13646" y="5943"/>
                </a:lnTo>
                <a:lnTo>
                  <a:pt x="13719" y="5796"/>
                </a:lnTo>
                <a:lnTo>
                  <a:pt x="13829" y="5649"/>
                </a:lnTo>
                <a:lnTo>
                  <a:pt x="13903" y="5502"/>
                </a:lnTo>
                <a:lnTo>
                  <a:pt x="13903" y="5466"/>
                </a:lnTo>
                <a:lnTo>
                  <a:pt x="13903" y="5429"/>
                </a:lnTo>
                <a:close/>
                <a:moveTo>
                  <a:pt x="13242" y="6089"/>
                </a:moveTo>
                <a:lnTo>
                  <a:pt x="13169" y="6126"/>
                </a:lnTo>
                <a:lnTo>
                  <a:pt x="13022" y="6309"/>
                </a:lnTo>
                <a:lnTo>
                  <a:pt x="12912" y="6493"/>
                </a:lnTo>
                <a:lnTo>
                  <a:pt x="12875" y="6529"/>
                </a:lnTo>
                <a:lnTo>
                  <a:pt x="12875" y="6603"/>
                </a:lnTo>
                <a:lnTo>
                  <a:pt x="12949" y="6676"/>
                </a:lnTo>
                <a:lnTo>
                  <a:pt x="13022" y="6713"/>
                </a:lnTo>
                <a:lnTo>
                  <a:pt x="13096" y="6676"/>
                </a:lnTo>
                <a:lnTo>
                  <a:pt x="13132" y="6639"/>
                </a:lnTo>
                <a:lnTo>
                  <a:pt x="13242" y="6456"/>
                </a:lnTo>
                <a:lnTo>
                  <a:pt x="13352" y="6273"/>
                </a:lnTo>
                <a:lnTo>
                  <a:pt x="13389" y="6199"/>
                </a:lnTo>
                <a:lnTo>
                  <a:pt x="13316" y="6126"/>
                </a:lnTo>
                <a:lnTo>
                  <a:pt x="13242" y="6089"/>
                </a:lnTo>
                <a:close/>
                <a:moveTo>
                  <a:pt x="17241" y="6419"/>
                </a:moveTo>
                <a:lnTo>
                  <a:pt x="17534" y="6713"/>
                </a:lnTo>
                <a:lnTo>
                  <a:pt x="17497" y="6713"/>
                </a:lnTo>
                <a:lnTo>
                  <a:pt x="17387" y="6823"/>
                </a:lnTo>
                <a:lnTo>
                  <a:pt x="17351" y="6676"/>
                </a:lnTo>
                <a:lnTo>
                  <a:pt x="17241" y="6419"/>
                </a:lnTo>
                <a:close/>
                <a:moveTo>
                  <a:pt x="12692" y="6786"/>
                </a:moveTo>
                <a:lnTo>
                  <a:pt x="12582" y="6860"/>
                </a:lnTo>
                <a:lnTo>
                  <a:pt x="12435" y="6970"/>
                </a:lnTo>
                <a:lnTo>
                  <a:pt x="12399" y="7116"/>
                </a:lnTo>
                <a:lnTo>
                  <a:pt x="12362" y="7190"/>
                </a:lnTo>
                <a:lnTo>
                  <a:pt x="12399" y="7226"/>
                </a:lnTo>
                <a:lnTo>
                  <a:pt x="12472" y="7300"/>
                </a:lnTo>
                <a:lnTo>
                  <a:pt x="12582" y="7300"/>
                </a:lnTo>
                <a:lnTo>
                  <a:pt x="12619" y="7263"/>
                </a:lnTo>
                <a:lnTo>
                  <a:pt x="12655" y="7190"/>
                </a:lnTo>
                <a:lnTo>
                  <a:pt x="12729" y="7043"/>
                </a:lnTo>
                <a:lnTo>
                  <a:pt x="12802" y="7006"/>
                </a:lnTo>
                <a:lnTo>
                  <a:pt x="12839" y="6933"/>
                </a:lnTo>
                <a:lnTo>
                  <a:pt x="12875" y="6860"/>
                </a:lnTo>
                <a:lnTo>
                  <a:pt x="12875" y="6823"/>
                </a:lnTo>
                <a:lnTo>
                  <a:pt x="12839" y="6823"/>
                </a:lnTo>
                <a:lnTo>
                  <a:pt x="12765" y="6786"/>
                </a:lnTo>
                <a:close/>
                <a:moveTo>
                  <a:pt x="17571" y="6750"/>
                </a:moveTo>
                <a:lnTo>
                  <a:pt x="17828" y="7043"/>
                </a:lnTo>
                <a:lnTo>
                  <a:pt x="18048" y="7373"/>
                </a:lnTo>
                <a:lnTo>
                  <a:pt x="17828" y="7593"/>
                </a:lnTo>
                <a:lnTo>
                  <a:pt x="17828" y="7520"/>
                </a:lnTo>
                <a:lnTo>
                  <a:pt x="17864" y="7336"/>
                </a:lnTo>
                <a:lnTo>
                  <a:pt x="17828" y="7116"/>
                </a:lnTo>
                <a:lnTo>
                  <a:pt x="17828" y="7080"/>
                </a:lnTo>
                <a:lnTo>
                  <a:pt x="17754" y="7006"/>
                </a:lnTo>
                <a:lnTo>
                  <a:pt x="17681" y="7006"/>
                </a:lnTo>
                <a:lnTo>
                  <a:pt x="17644" y="7043"/>
                </a:lnTo>
                <a:lnTo>
                  <a:pt x="17681" y="7080"/>
                </a:lnTo>
                <a:lnTo>
                  <a:pt x="17644" y="7226"/>
                </a:lnTo>
                <a:lnTo>
                  <a:pt x="17607" y="7446"/>
                </a:lnTo>
                <a:lnTo>
                  <a:pt x="17534" y="7667"/>
                </a:lnTo>
                <a:lnTo>
                  <a:pt x="17534" y="7887"/>
                </a:lnTo>
                <a:lnTo>
                  <a:pt x="17534" y="7960"/>
                </a:lnTo>
                <a:lnTo>
                  <a:pt x="17131" y="8584"/>
                </a:lnTo>
                <a:lnTo>
                  <a:pt x="17167" y="8217"/>
                </a:lnTo>
                <a:lnTo>
                  <a:pt x="17241" y="7850"/>
                </a:lnTo>
                <a:lnTo>
                  <a:pt x="17387" y="7630"/>
                </a:lnTo>
                <a:lnTo>
                  <a:pt x="17387" y="7593"/>
                </a:lnTo>
                <a:lnTo>
                  <a:pt x="17387" y="7520"/>
                </a:lnTo>
                <a:lnTo>
                  <a:pt x="17461" y="7483"/>
                </a:lnTo>
                <a:lnTo>
                  <a:pt x="17497" y="7446"/>
                </a:lnTo>
                <a:lnTo>
                  <a:pt x="17534" y="7373"/>
                </a:lnTo>
                <a:lnTo>
                  <a:pt x="17534" y="7263"/>
                </a:lnTo>
                <a:lnTo>
                  <a:pt x="17497" y="7080"/>
                </a:lnTo>
                <a:lnTo>
                  <a:pt x="17571" y="6750"/>
                </a:lnTo>
                <a:close/>
                <a:moveTo>
                  <a:pt x="16874" y="8840"/>
                </a:moveTo>
                <a:lnTo>
                  <a:pt x="16947" y="8877"/>
                </a:lnTo>
                <a:lnTo>
                  <a:pt x="16874" y="8950"/>
                </a:lnTo>
                <a:lnTo>
                  <a:pt x="16874" y="8877"/>
                </a:lnTo>
                <a:lnTo>
                  <a:pt x="16874" y="8840"/>
                </a:lnTo>
                <a:close/>
                <a:moveTo>
                  <a:pt x="11445" y="8584"/>
                </a:moveTo>
                <a:lnTo>
                  <a:pt x="11408" y="8620"/>
                </a:lnTo>
                <a:lnTo>
                  <a:pt x="11298" y="8657"/>
                </a:lnTo>
                <a:lnTo>
                  <a:pt x="11188" y="8804"/>
                </a:lnTo>
                <a:lnTo>
                  <a:pt x="11188" y="8840"/>
                </a:lnTo>
                <a:lnTo>
                  <a:pt x="11188" y="8914"/>
                </a:lnTo>
                <a:lnTo>
                  <a:pt x="11188" y="8987"/>
                </a:lnTo>
                <a:lnTo>
                  <a:pt x="11225" y="9024"/>
                </a:lnTo>
                <a:lnTo>
                  <a:pt x="11408" y="9024"/>
                </a:lnTo>
                <a:lnTo>
                  <a:pt x="11445" y="8987"/>
                </a:lnTo>
                <a:lnTo>
                  <a:pt x="11555" y="8804"/>
                </a:lnTo>
                <a:lnTo>
                  <a:pt x="11555" y="8730"/>
                </a:lnTo>
                <a:lnTo>
                  <a:pt x="11555" y="8657"/>
                </a:lnTo>
                <a:lnTo>
                  <a:pt x="11518" y="8620"/>
                </a:lnTo>
                <a:lnTo>
                  <a:pt x="11445" y="8584"/>
                </a:lnTo>
                <a:close/>
                <a:moveTo>
                  <a:pt x="16580" y="8804"/>
                </a:moveTo>
                <a:lnTo>
                  <a:pt x="16580" y="8877"/>
                </a:lnTo>
                <a:lnTo>
                  <a:pt x="16580" y="9060"/>
                </a:lnTo>
                <a:lnTo>
                  <a:pt x="16617" y="9170"/>
                </a:lnTo>
                <a:lnTo>
                  <a:pt x="16654" y="9244"/>
                </a:lnTo>
                <a:lnTo>
                  <a:pt x="16397" y="9611"/>
                </a:lnTo>
                <a:lnTo>
                  <a:pt x="16360" y="9391"/>
                </a:lnTo>
                <a:lnTo>
                  <a:pt x="16324" y="9170"/>
                </a:lnTo>
                <a:lnTo>
                  <a:pt x="16324" y="9097"/>
                </a:lnTo>
                <a:lnTo>
                  <a:pt x="16580" y="8804"/>
                </a:lnTo>
                <a:close/>
                <a:moveTo>
                  <a:pt x="16067" y="9391"/>
                </a:moveTo>
                <a:lnTo>
                  <a:pt x="16067" y="9684"/>
                </a:lnTo>
                <a:lnTo>
                  <a:pt x="16103" y="9794"/>
                </a:lnTo>
                <a:lnTo>
                  <a:pt x="16177" y="9941"/>
                </a:lnTo>
                <a:lnTo>
                  <a:pt x="15993" y="10161"/>
                </a:lnTo>
                <a:lnTo>
                  <a:pt x="15920" y="10308"/>
                </a:lnTo>
                <a:lnTo>
                  <a:pt x="15957" y="9867"/>
                </a:lnTo>
                <a:lnTo>
                  <a:pt x="15920" y="9794"/>
                </a:lnTo>
                <a:lnTo>
                  <a:pt x="15847" y="9757"/>
                </a:lnTo>
                <a:lnTo>
                  <a:pt x="15810" y="9721"/>
                </a:lnTo>
                <a:lnTo>
                  <a:pt x="16067" y="9391"/>
                </a:lnTo>
                <a:close/>
                <a:moveTo>
                  <a:pt x="9611" y="2348"/>
                </a:moveTo>
                <a:lnTo>
                  <a:pt x="9574" y="2421"/>
                </a:lnTo>
                <a:lnTo>
                  <a:pt x="9134" y="2861"/>
                </a:lnTo>
                <a:lnTo>
                  <a:pt x="8767" y="3375"/>
                </a:lnTo>
                <a:lnTo>
                  <a:pt x="7997" y="4365"/>
                </a:lnTo>
                <a:lnTo>
                  <a:pt x="7630" y="4879"/>
                </a:lnTo>
                <a:lnTo>
                  <a:pt x="7227" y="5356"/>
                </a:lnTo>
                <a:lnTo>
                  <a:pt x="6823" y="5832"/>
                </a:lnTo>
                <a:lnTo>
                  <a:pt x="6346" y="6273"/>
                </a:lnTo>
                <a:lnTo>
                  <a:pt x="6273" y="6346"/>
                </a:lnTo>
                <a:lnTo>
                  <a:pt x="6273" y="6456"/>
                </a:lnTo>
                <a:lnTo>
                  <a:pt x="6236" y="6456"/>
                </a:lnTo>
                <a:lnTo>
                  <a:pt x="6163" y="6493"/>
                </a:lnTo>
                <a:lnTo>
                  <a:pt x="6163" y="6566"/>
                </a:lnTo>
                <a:lnTo>
                  <a:pt x="6199" y="6603"/>
                </a:lnTo>
                <a:lnTo>
                  <a:pt x="6309" y="6786"/>
                </a:lnTo>
                <a:lnTo>
                  <a:pt x="6493" y="6970"/>
                </a:lnTo>
                <a:lnTo>
                  <a:pt x="6823" y="7263"/>
                </a:lnTo>
                <a:lnTo>
                  <a:pt x="7593" y="7813"/>
                </a:lnTo>
                <a:lnTo>
                  <a:pt x="8437" y="8363"/>
                </a:lnTo>
                <a:lnTo>
                  <a:pt x="8620" y="8510"/>
                </a:lnTo>
                <a:lnTo>
                  <a:pt x="8767" y="8694"/>
                </a:lnTo>
                <a:lnTo>
                  <a:pt x="9061" y="9060"/>
                </a:lnTo>
                <a:lnTo>
                  <a:pt x="9207" y="9207"/>
                </a:lnTo>
                <a:lnTo>
                  <a:pt x="9391" y="9354"/>
                </a:lnTo>
                <a:lnTo>
                  <a:pt x="9758" y="9574"/>
                </a:lnTo>
                <a:lnTo>
                  <a:pt x="10638" y="10161"/>
                </a:lnTo>
                <a:lnTo>
                  <a:pt x="11482" y="10784"/>
                </a:lnTo>
                <a:lnTo>
                  <a:pt x="12289" y="11408"/>
                </a:lnTo>
                <a:lnTo>
                  <a:pt x="12362" y="11445"/>
                </a:lnTo>
                <a:lnTo>
                  <a:pt x="12472" y="11445"/>
                </a:lnTo>
                <a:lnTo>
                  <a:pt x="12545" y="11408"/>
                </a:lnTo>
                <a:lnTo>
                  <a:pt x="12582" y="11371"/>
                </a:lnTo>
                <a:lnTo>
                  <a:pt x="12619" y="11298"/>
                </a:lnTo>
                <a:lnTo>
                  <a:pt x="12655" y="11188"/>
                </a:lnTo>
                <a:lnTo>
                  <a:pt x="12619" y="11115"/>
                </a:lnTo>
                <a:lnTo>
                  <a:pt x="12545" y="11041"/>
                </a:lnTo>
                <a:lnTo>
                  <a:pt x="11775" y="10418"/>
                </a:lnTo>
                <a:lnTo>
                  <a:pt x="11812" y="10381"/>
                </a:lnTo>
                <a:lnTo>
                  <a:pt x="11922" y="10198"/>
                </a:lnTo>
                <a:lnTo>
                  <a:pt x="11995" y="10014"/>
                </a:lnTo>
                <a:lnTo>
                  <a:pt x="11995" y="9941"/>
                </a:lnTo>
                <a:lnTo>
                  <a:pt x="11958" y="9904"/>
                </a:lnTo>
                <a:lnTo>
                  <a:pt x="11885" y="9904"/>
                </a:lnTo>
                <a:lnTo>
                  <a:pt x="11738" y="10051"/>
                </a:lnTo>
                <a:lnTo>
                  <a:pt x="11592" y="10234"/>
                </a:lnTo>
                <a:lnTo>
                  <a:pt x="11555" y="10271"/>
                </a:lnTo>
                <a:lnTo>
                  <a:pt x="11005" y="9867"/>
                </a:lnTo>
                <a:lnTo>
                  <a:pt x="10821" y="9757"/>
                </a:lnTo>
                <a:lnTo>
                  <a:pt x="10858" y="9684"/>
                </a:lnTo>
                <a:lnTo>
                  <a:pt x="10895" y="9611"/>
                </a:lnTo>
                <a:lnTo>
                  <a:pt x="11041" y="9464"/>
                </a:lnTo>
                <a:lnTo>
                  <a:pt x="11078" y="9427"/>
                </a:lnTo>
                <a:lnTo>
                  <a:pt x="11078" y="9354"/>
                </a:lnTo>
                <a:lnTo>
                  <a:pt x="11078" y="9317"/>
                </a:lnTo>
                <a:lnTo>
                  <a:pt x="11005" y="9281"/>
                </a:lnTo>
                <a:lnTo>
                  <a:pt x="10968" y="9317"/>
                </a:lnTo>
                <a:lnTo>
                  <a:pt x="10895" y="9281"/>
                </a:lnTo>
                <a:lnTo>
                  <a:pt x="10821" y="9317"/>
                </a:lnTo>
                <a:lnTo>
                  <a:pt x="10711" y="9427"/>
                </a:lnTo>
                <a:lnTo>
                  <a:pt x="10601" y="9574"/>
                </a:lnTo>
                <a:lnTo>
                  <a:pt x="10124" y="9281"/>
                </a:lnTo>
                <a:lnTo>
                  <a:pt x="10051" y="9207"/>
                </a:lnTo>
                <a:lnTo>
                  <a:pt x="10234" y="8914"/>
                </a:lnTo>
                <a:lnTo>
                  <a:pt x="10234" y="8840"/>
                </a:lnTo>
                <a:lnTo>
                  <a:pt x="10234" y="8804"/>
                </a:lnTo>
                <a:lnTo>
                  <a:pt x="10198" y="8730"/>
                </a:lnTo>
                <a:lnTo>
                  <a:pt x="10088" y="8694"/>
                </a:lnTo>
                <a:lnTo>
                  <a:pt x="10051" y="8730"/>
                </a:lnTo>
                <a:lnTo>
                  <a:pt x="10014" y="8767"/>
                </a:lnTo>
                <a:lnTo>
                  <a:pt x="9758" y="9060"/>
                </a:lnTo>
                <a:lnTo>
                  <a:pt x="9537" y="8877"/>
                </a:lnTo>
                <a:lnTo>
                  <a:pt x="9354" y="8694"/>
                </a:lnTo>
                <a:lnTo>
                  <a:pt x="9134" y="8437"/>
                </a:lnTo>
                <a:lnTo>
                  <a:pt x="9207" y="8327"/>
                </a:lnTo>
                <a:lnTo>
                  <a:pt x="9281" y="8217"/>
                </a:lnTo>
                <a:lnTo>
                  <a:pt x="9354" y="7960"/>
                </a:lnTo>
                <a:lnTo>
                  <a:pt x="9354" y="7887"/>
                </a:lnTo>
                <a:lnTo>
                  <a:pt x="9317" y="7850"/>
                </a:lnTo>
                <a:lnTo>
                  <a:pt x="9244" y="7850"/>
                </a:lnTo>
                <a:lnTo>
                  <a:pt x="9171" y="7887"/>
                </a:lnTo>
                <a:lnTo>
                  <a:pt x="8987" y="8107"/>
                </a:lnTo>
                <a:lnTo>
                  <a:pt x="8951" y="8180"/>
                </a:lnTo>
                <a:lnTo>
                  <a:pt x="8767" y="8033"/>
                </a:lnTo>
                <a:lnTo>
                  <a:pt x="8327" y="7740"/>
                </a:lnTo>
                <a:lnTo>
                  <a:pt x="8364" y="7446"/>
                </a:lnTo>
                <a:lnTo>
                  <a:pt x="8364" y="7410"/>
                </a:lnTo>
                <a:lnTo>
                  <a:pt x="8327" y="7336"/>
                </a:lnTo>
                <a:lnTo>
                  <a:pt x="8290" y="7300"/>
                </a:lnTo>
                <a:lnTo>
                  <a:pt x="8180" y="7300"/>
                </a:lnTo>
                <a:lnTo>
                  <a:pt x="8107" y="7336"/>
                </a:lnTo>
                <a:lnTo>
                  <a:pt x="8070" y="7446"/>
                </a:lnTo>
                <a:lnTo>
                  <a:pt x="8034" y="7556"/>
                </a:lnTo>
                <a:lnTo>
                  <a:pt x="7960" y="7520"/>
                </a:lnTo>
                <a:lnTo>
                  <a:pt x="7410" y="7116"/>
                </a:lnTo>
                <a:lnTo>
                  <a:pt x="7447" y="7080"/>
                </a:lnTo>
                <a:lnTo>
                  <a:pt x="7520" y="6970"/>
                </a:lnTo>
                <a:lnTo>
                  <a:pt x="7520" y="6896"/>
                </a:lnTo>
                <a:lnTo>
                  <a:pt x="7520" y="6860"/>
                </a:lnTo>
                <a:lnTo>
                  <a:pt x="7557" y="6750"/>
                </a:lnTo>
                <a:lnTo>
                  <a:pt x="7520" y="6713"/>
                </a:lnTo>
                <a:lnTo>
                  <a:pt x="7483" y="6713"/>
                </a:lnTo>
                <a:lnTo>
                  <a:pt x="7410" y="6750"/>
                </a:lnTo>
                <a:lnTo>
                  <a:pt x="7337" y="6750"/>
                </a:lnTo>
                <a:lnTo>
                  <a:pt x="7227" y="6823"/>
                </a:lnTo>
                <a:lnTo>
                  <a:pt x="7116" y="6896"/>
                </a:lnTo>
                <a:lnTo>
                  <a:pt x="6640" y="6639"/>
                </a:lnTo>
                <a:lnTo>
                  <a:pt x="6640" y="6603"/>
                </a:lnTo>
                <a:lnTo>
                  <a:pt x="7116" y="6163"/>
                </a:lnTo>
                <a:lnTo>
                  <a:pt x="7557" y="5649"/>
                </a:lnTo>
                <a:lnTo>
                  <a:pt x="7593" y="5722"/>
                </a:lnTo>
                <a:lnTo>
                  <a:pt x="7630" y="5759"/>
                </a:lnTo>
                <a:lnTo>
                  <a:pt x="7740" y="5759"/>
                </a:lnTo>
                <a:lnTo>
                  <a:pt x="8034" y="5576"/>
                </a:lnTo>
                <a:lnTo>
                  <a:pt x="8327" y="5392"/>
                </a:lnTo>
                <a:lnTo>
                  <a:pt x="8620" y="5209"/>
                </a:lnTo>
                <a:lnTo>
                  <a:pt x="8914" y="5025"/>
                </a:lnTo>
                <a:lnTo>
                  <a:pt x="9244" y="4879"/>
                </a:lnTo>
                <a:lnTo>
                  <a:pt x="9574" y="4732"/>
                </a:lnTo>
                <a:lnTo>
                  <a:pt x="9941" y="4659"/>
                </a:lnTo>
                <a:lnTo>
                  <a:pt x="10308" y="4622"/>
                </a:lnTo>
                <a:lnTo>
                  <a:pt x="10491" y="4622"/>
                </a:lnTo>
                <a:lnTo>
                  <a:pt x="10675" y="4659"/>
                </a:lnTo>
                <a:lnTo>
                  <a:pt x="10821" y="4732"/>
                </a:lnTo>
                <a:lnTo>
                  <a:pt x="10931" y="4842"/>
                </a:lnTo>
                <a:lnTo>
                  <a:pt x="11041" y="4989"/>
                </a:lnTo>
                <a:lnTo>
                  <a:pt x="11078" y="5136"/>
                </a:lnTo>
                <a:lnTo>
                  <a:pt x="11151" y="5502"/>
                </a:lnTo>
                <a:lnTo>
                  <a:pt x="11151" y="5906"/>
                </a:lnTo>
                <a:lnTo>
                  <a:pt x="11151" y="6309"/>
                </a:lnTo>
                <a:lnTo>
                  <a:pt x="11151" y="6676"/>
                </a:lnTo>
                <a:lnTo>
                  <a:pt x="11188" y="7006"/>
                </a:lnTo>
                <a:lnTo>
                  <a:pt x="11261" y="7373"/>
                </a:lnTo>
                <a:lnTo>
                  <a:pt x="11445" y="7703"/>
                </a:lnTo>
                <a:lnTo>
                  <a:pt x="11408" y="7813"/>
                </a:lnTo>
                <a:lnTo>
                  <a:pt x="11372" y="7923"/>
                </a:lnTo>
                <a:lnTo>
                  <a:pt x="11372" y="8033"/>
                </a:lnTo>
                <a:lnTo>
                  <a:pt x="11372" y="8143"/>
                </a:lnTo>
                <a:lnTo>
                  <a:pt x="11445" y="8253"/>
                </a:lnTo>
                <a:lnTo>
                  <a:pt x="11482" y="8327"/>
                </a:lnTo>
                <a:lnTo>
                  <a:pt x="11592" y="8400"/>
                </a:lnTo>
                <a:lnTo>
                  <a:pt x="11665" y="8474"/>
                </a:lnTo>
                <a:lnTo>
                  <a:pt x="11775" y="8510"/>
                </a:lnTo>
                <a:lnTo>
                  <a:pt x="12105" y="8510"/>
                </a:lnTo>
                <a:lnTo>
                  <a:pt x="12435" y="8694"/>
                </a:lnTo>
                <a:lnTo>
                  <a:pt x="12765" y="8840"/>
                </a:lnTo>
                <a:lnTo>
                  <a:pt x="13022" y="8877"/>
                </a:lnTo>
                <a:lnTo>
                  <a:pt x="13316" y="8877"/>
                </a:lnTo>
                <a:lnTo>
                  <a:pt x="13646" y="8804"/>
                </a:lnTo>
                <a:lnTo>
                  <a:pt x="13939" y="8694"/>
                </a:lnTo>
                <a:lnTo>
                  <a:pt x="14233" y="8584"/>
                </a:lnTo>
                <a:lnTo>
                  <a:pt x="14489" y="8400"/>
                </a:lnTo>
                <a:lnTo>
                  <a:pt x="14746" y="8217"/>
                </a:lnTo>
                <a:lnTo>
                  <a:pt x="14930" y="8033"/>
                </a:lnTo>
                <a:lnTo>
                  <a:pt x="14966" y="7997"/>
                </a:lnTo>
                <a:lnTo>
                  <a:pt x="14966" y="7923"/>
                </a:lnTo>
                <a:lnTo>
                  <a:pt x="14930" y="7813"/>
                </a:lnTo>
                <a:lnTo>
                  <a:pt x="14820" y="7777"/>
                </a:lnTo>
                <a:lnTo>
                  <a:pt x="14710" y="7777"/>
                </a:lnTo>
                <a:lnTo>
                  <a:pt x="14123" y="8143"/>
                </a:lnTo>
                <a:lnTo>
                  <a:pt x="13829" y="8290"/>
                </a:lnTo>
                <a:lnTo>
                  <a:pt x="13462" y="8400"/>
                </a:lnTo>
                <a:lnTo>
                  <a:pt x="13206" y="8474"/>
                </a:lnTo>
                <a:lnTo>
                  <a:pt x="12912" y="8437"/>
                </a:lnTo>
                <a:lnTo>
                  <a:pt x="12692" y="8363"/>
                </a:lnTo>
                <a:lnTo>
                  <a:pt x="12472" y="8217"/>
                </a:lnTo>
                <a:lnTo>
                  <a:pt x="12545" y="8107"/>
                </a:lnTo>
                <a:lnTo>
                  <a:pt x="12582" y="7960"/>
                </a:lnTo>
                <a:lnTo>
                  <a:pt x="12582" y="7850"/>
                </a:lnTo>
                <a:lnTo>
                  <a:pt x="12545" y="7777"/>
                </a:lnTo>
                <a:lnTo>
                  <a:pt x="12509" y="7740"/>
                </a:lnTo>
                <a:lnTo>
                  <a:pt x="12325" y="7630"/>
                </a:lnTo>
                <a:lnTo>
                  <a:pt x="12142" y="7520"/>
                </a:lnTo>
                <a:lnTo>
                  <a:pt x="11812" y="7520"/>
                </a:lnTo>
                <a:lnTo>
                  <a:pt x="11628" y="7116"/>
                </a:lnTo>
                <a:lnTo>
                  <a:pt x="11518" y="6713"/>
                </a:lnTo>
                <a:lnTo>
                  <a:pt x="11518" y="6346"/>
                </a:lnTo>
                <a:lnTo>
                  <a:pt x="11518" y="6016"/>
                </a:lnTo>
                <a:lnTo>
                  <a:pt x="11555" y="5649"/>
                </a:lnTo>
                <a:lnTo>
                  <a:pt x="11518" y="5282"/>
                </a:lnTo>
                <a:lnTo>
                  <a:pt x="11445" y="4989"/>
                </a:lnTo>
                <a:lnTo>
                  <a:pt x="11335" y="4732"/>
                </a:lnTo>
                <a:lnTo>
                  <a:pt x="11188" y="4549"/>
                </a:lnTo>
                <a:lnTo>
                  <a:pt x="11005" y="4402"/>
                </a:lnTo>
                <a:lnTo>
                  <a:pt x="10785" y="4329"/>
                </a:lnTo>
                <a:lnTo>
                  <a:pt x="10565" y="4255"/>
                </a:lnTo>
                <a:lnTo>
                  <a:pt x="10051" y="4255"/>
                </a:lnTo>
                <a:lnTo>
                  <a:pt x="9758" y="4292"/>
                </a:lnTo>
                <a:lnTo>
                  <a:pt x="9464" y="4365"/>
                </a:lnTo>
                <a:lnTo>
                  <a:pt x="8914" y="4585"/>
                </a:lnTo>
                <a:lnTo>
                  <a:pt x="8400" y="4879"/>
                </a:lnTo>
                <a:lnTo>
                  <a:pt x="7960" y="5209"/>
                </a:lnTo>
                <a:lnTo>
                  <a:pt x="8290" y="4769"/>
                </a:lnTo>
                <a:lnTo>
                  <a:pt x="9061" y="3742"/>
                </a:lnTo>
                <a:lnTo>
                  <a:pt x="9464" y="3191"/>
                </a:lnTo>
                <a:lnTo>
                  <a:pt x="9831" y="2641"/>
                </a:lnTo>
                <a:lnTo>
                  <a:pt x="9868" y="2568"/>
                </a:lnTo>
                <a:lnTo>
                  <a:pt x="9868" y="2531"/>
                </a:lnTo>
                <a:lnTo>
                  <a:pt x="9794" y="2421"/>
                </a:lnTo>
                <a:lnTo>
                  <a:pt x="9721" y="2384"/>
                </a:lnTo>
                <a:lnTo>
                  <a:pt x="9684" y="2348"/>
                </a:lnTo>
                <a:close/>
                <a:moveTo>
                  <a:pt x="15663" y="9867"/>
                </a:moveTo>
                <a:lnTo>
                  <a:pt x="15700" y="9904"/>
                </a:lnTo>
                <a:lnTo>
                  <a:pt x="15627" y="10381"/>
                </a:lnTo>
                <a:lnTo>
                  <a:pt x="15663" y="10418"/>
                </a:lnTo>
                <a:lnTo>
                  <a:pt x="15663" y="10454"/>
                </a:lnTo>
                <a:lnTo>
                  <a:pt x="15773" y="10491"/>
                </a:lnTo>
                <a:lnTo>
                  <a:pt x="15443" y="10895"/>
                </a:lnTo>
                <a:lnTo>
                  <a:pt x="15443" y="10821"/>
                </a:lnTo>
                <a:lnTo>
                  <a:pt x="15333" y="10491"/>
                </a:lnTo>
                <a:lnTo>
                  <a:pt x="15296" y="10454"/>
                </a:lnTo>
                <a:lnTo>
                  <a:pt x="15260" y="10454"/>
                </a:lnTo>
                <a:lnTo>
                  <a:pt x="15223" y="10491"/>
                </a:lnTo>
                <a:lnTo>
                  <a:pt x="15223" y="10528"/>
                </a:lnTo>
                <a:lnTo>
                  <a:pt x="15186" y="10821"/>
                </a:lnTo>
                <a:lnTo>
                  <a:pt x="15186" y="11188"/>
                </a:lnTo>
                <a:lnTo>
                  <a:pt x="15223" y="11225"/>
                </a:lnTo>
                <a:lnTo>
                  <a:pt x="14746" y="11848"/>
                </a:lnTo>
                <a:lnTo>
                  <a:pt x="14746" y="11591"/>
                </a:lnTo>
                <a:lnTo>
                  <a:pt x="14746" y="11371"/>
                </a:lnTo>
                <a:lnTo>
                  <a:pt x="14746" y="11115"/>
                </a:lnTo>
                <a:lnTo>
                  <a:pt x="14710" y="11078"/>
                </a:lnTo>
                <a:lnTo>
                  <a:pt x="15333" y="10308"/>
                </a:lnTo>
                <a:lnTo>
                  <a:pt x="15663" y="9867"/>
                </a:lnTo>
                <a:close/>
                <a:moveTo>
                  <a:pt x="14526" y="11298"/>
                </a:moveTo>
                <a:lnTo>
                  <a:pt x="14453" y="11555"/>
                </a:lnTo>
                <a:lnTo>
                  <a:pt x="14416" y="11775"/>
                </a:lnTo>
                <a:lnTo>
                  <a:pt x="14453" y="11885"/>
                </a:lnTo>
                <a:lnTo>
                  <a:pt x="14489" y="11958"/>
                </a:lnTo>
                <a:lnTo>
                  <a:pt x="14563" y="11995"/>
                </a:lnTo>
                <a:lnTo>
                  <a:pt x="14600" y="11995"/>
                </a:lnTo>
                <a:lnTo>
                  <a:pt x="14123" y="12619"/>
                </a:lnTo>
                <a:lnTo>
                  <a:pt x="14049" y="12655"/>
                </a:lnTo>
                <a:lnTo>
                  <a:pt x="14049" y="12362"/>
                </a:lnTo>
                <a:lnTo>
                  <a:pt x="14049" y="12142"/>
                </a:lnTo>
                <a:lnTo>
                  <a:pt x="14049" y="12032"/>
                </a:lnTo>
                <a:lnTo>
                  <a:pt x="14013" y="11922"/>
                </a:lnTo>
                <a:lnTo>
                  <a:pt x="14526" y="11298"/>
                </a:lnTo>
                <a:close/>
                <a:moveTo>
                  <a:pt x="4806" y="7997"/>
                </a:moveTo>
                <a:lnTo>
                  <a:pt x="4769" y="8033"/>
                </a:lnTo>
                <a:lnTo>
                  <a:pt x="4769" y="8070"/>
                </a:lnTo>
                <a:lnTo>
                  <a:pt x="4952" y="8217"/>
                </a:lnTo>
                <a:lnTo>
                  <a:pt x="5099" y="8327"/>
                </a:lnTo>
                <a:lnTo>
                  <a:pt x="5576" y="8584"/>
                </a:lnTo>
                <a:lnTo>
                  <a:pt x="6126" y="8840"/>
                </a:lnTo>
                <a:lnTo>
                  <a:pt x="6640" y="9134"/>
                </a:lnTo>
                <a:lnTo>
                  <a:pt x="7116" y="9501"/>
                </a:lnTo>
                <a:lnTo>
                  <a:pt x="7557" y="9831"/>
                </a:lnTo>
                <a:lnTo>
                  <a:pt x="8437" y="10638"/>
                </a:lnTo>
                <a:lnTo>
                  <a:pt x="9244" y="11371"/>
                </a:lnTo>
                <a:lnTo>
                  <a:pt x="10088" y="12105"/>
                </a:lnTo>
                <a:lnTo>
                  <a:pt x="10344" y="12325"/>
                </a:lnTo>
                <a:lnTo>
                  <a:pt x="10748" y="12655"/>
                </a:lnTo>
                <a:lnTo>
                  <a:pt x="10931" y="12765"/>
                </a:lnTo>
                <a:lnTo>
                  <a:pt x="11115" y="12839"/>
                </a:lnTo>
                <a:lnTo>
                  <a:pt x="11225" y="12839"/>
                </a:lnTo>
                <a:lnTo>
                  <a:pt x="11298" y="12802"/>
                </a:lnTo>
                <a:lnTo>
                  <a:pt x="11335" y="12765"/>
                </a:lnTo>
                <a:lnTo>
                  <a:pt x="11372" y="12692"/>
                </a:lnTo>
                <a:lnTo>
                  <a:pt x="11372" y="12582"/>
                </a:lnTo>
                <a:lnTo>
                  <a:pt x="11335" y="12472"/>
                </a:lnTo>
                <a:lnTo>
                  <a:pt x="11151" y="12325"/>
                </a:lnTo>
                <a:lnTo>
                  <a:pt x="10711" y="11995"/>
                </a:lnTo>
                <a:lnTo>
                  <a:pt x="10271" y="11628"/>
                </a:lnTo>
                <a:lnTo>
                  <a:pt x="9391" y="10858"/>
                </a:lnTo>
                <a:lnTo>
                  <a:pt x="8547" y="10051"/>
                </a:lnTo>
                <a:lnTo>
                  <a:pt x="8107" y="9684"/>
                </a:lnTo>
                <a:lnTo>
                  <a:pt x="7703" y="9354"/>
                </a:lnTo>
                <a:lnTo>
                  <a:pt x="7227" y="9024"/>
                </a:lnTo>
                <a:lnTo>
                  <a:pt x="6786" y="8694"/>
                </a:lnTo>
                <a:lnTo>
                  <a:pt x="6309" y="8437"/>
                </a:lnTo>
                <a:lnTo>
                  <a:pt x="5833" y="8217"/>
                </a:lnTo>
                <a:lnTo>
                  <a:pt x="5356" y="8033"/>
                </a:lnTo>
                <a:lnTo>
                  <a:pt x="5209" y="7997"/>
                </a:lnTo>
                <a:close/>
                <a:moveTo>
                  <a:pt x="954" y="12582"/>
                </a:moveTo>
                <a:lnTo>
                  <a:pt x="1101" y="12692"/>
                </a:lnTo>
                <a:lnTo>
                  <a:pt x="1064" y="12765"/>
                </a:lnTo>
                <a:lnTo>
                  <a:pt x="1064" y="12839"/>
                </a:lnTo>
                <a:lnTo>
                  <a:pt x="1064" y="12875"/>
                </a:lnTo>
                <a:lnTo>
                  <a:pt x="1101" y="12839"/>
                </a:lnTo>
                <a:lnTo>
                  <a:pt x="1211" y="12912"/>
                </a:lnTo>
                <a:lnTo>
                  <a:pt x="1247" y="12985"/>
                </a:lnTo>
                <a:lnTo>
                  <a:pt x="1247" y="13059"/>
                </a:lnTo>
                <a:lnTo>
                  <a:pt x="1284" y="13242"/>
                </a:lnTo>
                <a:lnTo>
                  <a:pt x="991" y="13095"/>
                </a:lnTo>
                <a:lnTo>
                  <a:pt x="844" y="13059"/>
                </a:lnTo>
                <a:lnTo>
                  <a:pt x="697" y="13022"/>
                </a:lnTo>
                <a:lnTo>
                  <a:pt x="844" y="12765"/>
                </a:lnTo>
                <a:lnTo>
                  <a:pt x="954" y="12582"/>
                </a:lnTo>
                <a:close/>
                <a:moveTo>
                  <a:pt x="2715" y="10858"/>
                </a:moveTo>
                <a:lnTo>
                  <a:pt x="2641" y="10931"/>
                </a:lnTo>
                <a:lnTo>
                  <a:pt x="2641" y="10968"/>
                </a:lnTo>
                <a:lnTo>
                  <a:pt x="2788" y="11151"/>
                </a:lnTo>
                <a:lnTo>
                  <a:pt x="2935" y="11261"/>
                </a:lnTo>
                <a:lnTo>
                  <a:pt x="3302" y="11445"/>
                </a:lnTo>
                <a:lnTo>
                  <a:pt x="3778" y="11775"/>
                </a:lnTo>
                <a:lnTo>
                  <a:pt x="4255" y="12105"/>
                </a:lnTo>
                <a:lnTo>
                  <a:pt x="5099" y="12765"/>
                </a:lnTo>
                <a:lnTo>
                  <a:pt x="5539" y="13095"/>
                </a:lnTo>
                <a:lnTo>
                  <a:pt x="5759" y="13242"/>
                </a:lnTo>
                <a:lnTo>
                  <a:pt x="5869" y="13279"/>
                </a:lnTo>
                <a:lnTo>
                  <a:pt x="6053" y="13279"/>
                </a:lnTo>
                <a:lnTo>
                  <a:pt x="6126" y="13242"/>
                </a:lnTo>
                <a:lnTo>
                  <a:pt x="6163" y="13169"/>
                </a:lnTo>
                <a:lnTo>
                  <a:pt x="6126" y="13059"/>
                </a:lnTo>
                <a:lnTo>
                  <a:pt x="6089" y="12985"/>
                </a:lnTo>
                <a:lnTo>
                  <a:pt x="6016" y="12875"/>
                </a:lnTo>
                <a:lnTo>
                  <a:pt x="5869" y="12729"/>
                </a:lnTo>
                <a:lnTo>
                  <a:pt x="5502" y="12472"/>
                </a:lnTo>
                <a:lnTo>
                  <a:pt x="4512" y="11738"/>
                </a:lnTo>
                <a:lnTo>
                  <a:pt x="4035" y="11408"/>
                </a:lnTo>
                <a:lnTo>
                  <a:pt x="3522" y="11078"/>
                </a:lnTo>
                <a:lnTo>
                  <a:pt x="3338" y="11005"/>
                </a:lnTo>
                <a:lnTo>
                  <a:pt x="3118" y="10895"/>
                </a:lnTo>
                <a:lnTo>
                  <a:pt x="2935" y="10858"/>
                </a:lnTo>
                <a:close/>
                <a:moveTo>
                  <a:pt x="13756" y="12252"/>
                </a:moveTo>
                <a:lnTo>
                  <a:pt x="13719" y="12362"/>
                </a:lnTo>
                <a:lnTo>
                  <a:pt x="13719" y="12619"/>
                </a:lnTo>
                <a:lnTo>
                  <a:pt x="13719" y="12912"/>
                </a:lnTo>
                <a:lnTo>
                  <a:pt x="13756" y="12985"/>
                </a:lnTo>
                <a:lnTo>
                  <a:pt x="13793" y="13022"/>
                </a:lnTo>
                <a:lnTo>
                  <a:pt x="13719" y="13095"/>
                </a:lnTo>
                <a:lnTo>
                  <a:pt x="13389" y="13536"/>
                </a:lnTo>
                <a:lnTo>
                  <a:pt x="13426" y="13132"/>
                </a:lnTo>
                <a:lnTo>
                  <a:pt x="13462" y="12912"/>
                </a:lnTo>
                <a:lnTo>
                  <a:pt x="13462" y="12765"/>
                </a:lnTo>
                <a:lnTo>
                  <a:pt x="13426" y="12655"/>
                </a:lnTo>
                <a:lnTo>
                  <a:pt x="13756" y="12252"/>
                </a:lnTo>
                <a:close/>
                <a:moveTo>
                  <a:pt x="4402" y="8694"/>
                </a:moveTo>
                <a:lnTo>
                  <a:pt x="4329" y="8730"/>
                </a:lnTo>
                <a:lnTo>
                  <a:pt x="4255" y="8804"/>
                </a:lnTo>
                <a:lnTo>
                  <a:pt x="4255" y="8877"/>
                </a:lnTo>
                <a:lnTo>
                  <a:pt x="4255" y="8987"/>
                </a:lnTo>
                <a:lnTo>
                  <a:pt x="4292" y="9060"/>
                </a:lnTo>
                <a:lnTo>
                  <a:pt x="4365" y="9134"/>
                </a:lnTo>
                <a:lnTo>
                  <a:pt x="4512" y="9207"/>
                </a:lnTo>
                <a:lnTo>
                  <a:pt x="4842" y="9354"/>
                </a:lnTo>
                <a:lnTo>
                  <a:pt x="5136" y="9501"/>
                </a:lnTo>
                <a:lnTo>
                  <a:pt x="5392" y="9647"/>
                </a:lnTo>
                <a:lnTo>
                  <a:pt x="5869" y="10014"/>
                </a:lnTo>
                <a:lnTo>
                  <a:pt x="6346" y="10418"/>
                </a:lnTo>
                <a:lnTo>
                  <a:pt x="6786" y="10858"/>
                </a:lnTo>
                <a:lnTo>
                  <a:pt x="8584" y="12398"/>
                </a:lnTo>
                <a:lnTo>
                  <a:pt x="9501" y="13169"/>
                </a:lnTo>
                <a:lnTo>
                  <a:pt x="9721" y="13315"/>
                </a:lnTo>
                <a:lnTo>
                  <a:pt x="9941" y="13462"/>
                </a:lnTo>
                <a:lnTo>
                  <a:pt x="10161" y="13572"/>
                </a:lnTo>
                <a:lnTo>
                  <a:pt x="10271" y="13609"/>
                </a:lnTo>
                <a:lnTo>
                  <a:pt x="10381" y="13609"/>
                </a:lnTo>
                <a:lnTo>
                  <a:pt x="10454" y="13572"/>
                </a:lnTo>
                <a:lnTo>
                  <a:pt x="10491" y="13536"/>
                </a:lnTo>
                <a:lnTo>
                  <a:pt x="10528" y="13462"/>
                </a:lnTo>
                <a:lnTo>
                  <a:pt x="10491" y="13389"/>
                </a:lnTo>
                <a:lnTo>
                  <a:pt x="10418" y="13242"/>
                </a:lnTo>
                <a:lnTo>
                  <a:pt x="10271" y="13132"/>
                </a:lnTo>
                <a:lnTo>
                  <a:pt x="9978" y="12949"/>
                </a:lnTo>
                <a:lnTo>
                  <a:pt x="9537" y="12619"/>
                </a:lnTo>
                <a:lnTo>
                  <a:pt x="9134" y="12288"/>
                </a:lnTo>
                <a:lnTo>
                  <a:pt x="7557" y="10931"/>
                </a:lnTo>
                <a:lnTo>
                  <a:pt x="6823" y="10271"/>
                </a:lnTo>
                <a:lnTo>
                  <a:pt x="6089" y="9647"/>
                </a:lnTo>
                <a:lnTo>
                  <a:pt x="5686" y="9354"/>
                </a:lnTo>
                <a:lnTo>
                  <a:pt x="5246" y="9097"/>
                </a:lnTo>
                <a:lnTo>
                  <a:pt x="4769" y="8950"/>
                </a:lnTo>
                <a:lnTo>
                  <a:pt x="4549" y="8840"/>
                </a:lnTo>
                <a:lnTo>
                  <a:pt x="4475" y="8767"/>
                </a:lnTo>
                <a:lnTo>
                  <a:pt x="4439" y="8694"/>
                </a:lnTo>
                <a:close/>
                <a:moveTo>
                  <a:pt x="1541" y="13022"/>
                </a:moveTo>
                <a:lnTo>
                  <a:pt x="2091" y="13389"/>
                </a:lnTo>
                <a:lnTo>
                  <a:pt x="2091" y="13572"/>
                </a:lnTo>
                <a:lnTo>
                  <a:pt x="2126" y="13749"/>
                </a:lnTo>
                <a:lnTo>
                  <a:pt x="1504" y="13389"/>
                </a:lnTo>
                <a:lnTo>
                  <a:pt x="1578" y="13352"/>
                </a:lnTo>
                <a:lnTo>
                  <a:pt x="1614" y="13315"/>
                </a:lnTo>
                <a:lnTo>
                  <a:pt x="1614" y="13279"/>
                </a:lnTo>
                <a:lnTo>
                  <a:pt x="1614" y="13205"/>
                </a:lnTo>
                <a:lnTo>
                  <a:pt x="1541" y="13095"/>
                </a:lnTo>
                <a:lnTo>
                  <a:pt x="1541" y="13022"/>
                </a:lnTo>
                <a:close/>
                <a:moveTo>
                  <a:pt x="13206" y="12949"/>
                </a:moveTo>
                <a:lnTo>
                  <a:pt x="13169" y="13022"/>
                </a:lnTo>
                <a:lnTo>
                  <a:pt x="13059" y="13756"/>
                </a:lnTo>
                <a:lnTo>
                  <a:pt x="13059" y="13829"/>
                </a:lnTo>
                <a:lnTo>
                  <a:pt x="13096" y="13866"/>
                </a:lnTo>
                <a:lnTo>
                  <a:pt x="12912" y="14086"/>
                </a:lnTo>
                <a:lnTo>
                  <a:pt x="12912" y="13719"/>
                </a:lnTo>
                <a:lnTo>
                  <a:pt x="12875" y="13352"/>
                </a:lnTo>
                <a:lnTo>
                  <a:pt x="13206" y="12949"/>
                </a:lnTo>
                <a:close/>
                <a:moveTo>
                  <a:pt x="2458" y="13646"/>
                </a:moveTo>
                <a:lnTo>
                  <a:pt x="2641" y="13792"/>
                </a:lnTo>
                <a:lnTo>
                  <a:pt x="2788" y="13902"/>
                </a:lnTo>
                <a:lnTo>
                  <a:pt x="2788" y="14086"/>
                </a:lnTo>
                <a:lnTo>
                  <a:pt x="2825" y="14233"/>
                </a:lnTo>
                <a:lnTo>
                  <a:pt x="2605" y="14086"/>
                </a:lnTo>
                <a:lnTo>
                  <a:pt x="2385" y="13939"/>
                </a:lnTo>
                <a:lnTo>
                  <a:pt x="2495" y="13939"/>
                </a:lnTo>
                <a:lnTo>
                  <a:pt x="2568" y="13866"/>
                </a:lnTo>
                <a:lnTo>
                  <a:pt x="2568" y="13829"/>
                </a:lnTo>
                <a:lnTo>
                  <a:pt x="2568" y="13756"/>
                </a:lnTo>
                <a:lnTo>
                  <a:pt x="2458" y="13646"/>
                </a:lnTo>
                <a:close/>
                <a:moveTo>
                  <a:pt x="3595" y="9794"/>
                </a:moveTo>
                <a:lnTo>
                  <a:pt x="3558" y="9831"/>
                </a:lnTo>
                <a:lnTo>
                  <a:pt x="3522" y="9867"/>
                </a:lnTo>
                <a:lnTo>
                  <a:pt x="3558" y="9977"/>
                </a:lnTo>
                <a:lnTo>
                  <a:pt x="3595" y="10088"/>
                </a:lnTo>
                <a:lnTo>
                  <a:pt x="3815" y="10234"/>
                </a:lnTo>
                <a:lnTo>
                  <a:pt x="4659" y="10821"/>
                </a:lnTo>
                <a:lnTo>
                  <a:pt x="5466" y="11518"/>
                </a:lnTo>
                <a:lnTo>
                  <a:pt x="6236" y="12178"/>
                </a:lnTo>
                <a:lnTo>
                  <a:pt x="7080" y="12839"/>
                </a:lnTo>
                <a:lnTo>
                  <a:pt x="7923" y="13462"/>
                </a:lnTo>
                <a:lnTo>
                  <a:pt x="8730" y="14049"/>
                </a:lnTo>
                <a:lnTo>
                  <a:pt x="9134" y="14343"/>
                </a:lnTo>
                <a:lnTo>
                  <a:pt x="9574" y="14563"/>
                </a:lnTo>
                <a:lnTo>
                  <a:pt x="9684" y="14563"/>
                </a:lnTo>
                <a:lnTo>
                  <a:pt x="9794" y="14526"/>
                </a:lnTo>
                <a:lnTo>
                  <a:pt x="9868" y="14453"/>
                </a:lnTo>
                <a:lnTo>
                  <a:pt x="9904" y="14416"/>
                </a:lnTo>
                <a:lnTo>
                  <a:pt x="9904" y="14379"/>
                </a:lnTo>
                <a:lnTo>
                  <a:pt x="9904" y="14306"/>
                </a:lnTo>
                <a:lnTo>
                  <a:pt x="9868" y="14269"/>
                </a:lnTo>
                <a:lnTo>
                  <a:pt x="9794" y="14196"/>
                </a:lnTo>
                <a:lnTo>
                  <a:pt x="9721" y="14159"/>
                </a:lnTo>
                <a:lnTo>
                  <a:pt x="9501" y="14012"/>
                </a:lnTo>
                <a:lnTo>
                  <a:pt x="9281" y="13866"/>
                </a:lnTo>
                <a:lnTo>
                  <a:pt x="8290" y="13205"/>
                </a:lnTo>
                <a:lnTo>
                  <a:pt x="7373" y="12508"/>
                </a:lnTo>
                <a:lnTo>
                  <a:pt x="6493" y="11812"/>
                </a:lnTo>
                <a:lnTo>
                  <a:pt x="5649" y="11115"/>
                </a:lnTo>
                <a:lnTo>
                  <a:pt x="4769" y="10418"/>
                </a:lnTo>
                <a:lnTo>
                  <a:pt x="4549" y="10234"/>
                </a:lnTo>
                <a:lnTo>
                  <a:pt x="4145" y="9977"/>
                </a:lnTo>
                <a:lnTo>
                  <a:pt x="3925" y="9867"/>
                </a:lnTo>
                <a:lnTo>
                  <a:pt x="3742" y="9794"/>
                </a:lnTo>
                <a:close/>
                <a:moveTo>
                  <a:pt x="3155" y="14122"/>
                </a:moveTo>
                <a:lnTo>
                  <a:pt x="3778" y="14563"/>
                </a:lnTo>
                <a:lnTo>
                  <a:pt x="3742" y="14746"/>
                </a:lnTo>
                <a:lnTo>
                  <a:pt x="3742" y="14856"/>
                </a:lnTo>
                <a:lnTo>
                  <a:pt x="3338" y="14563"/>
                </a:lnTo>
                <a:lnTo>
                  <a:pt x="3338" y="14489"/>
                </a:lnTo>
                <a:lnTo>
                  <a:pt x="3302" y="14416"/>
                </a:lnTo>
                <a:lnTo>
                  <a:pt x="3192" y="14269"/>
                </a:lnTo>
                <a:lnTo>
                  <a:pt x="3155" y="14122"/>
                </a:lnTo>
                <a:close/>
                <a:moveTo>
                  <a:pt x="12692" y="13536"/>
                </a:moveTo>
                <a:lnTo>
                  <a:pt x="12619" y="13976"/>
                </a:lnTo>
                <a:lnTo>
                  <a:pt x="12582" y="14416"/>
                </a:lnTo>
                <a:lnTo>
                  <a:pt x="12582" y="14489"/>
                </a:lnTo>
                <a:lnTo>
                  <a:pt x="12142" y="15040"/>
                </a:lnTo>
                <a:lnTo>
                  <a:pt x="12142" y="14893"/>
                </a:lnTo>
                <a:lnTo>
                  <a:pt x="12142" y="14563"/>
                </a:lnTo>
                <a:lnTo>
                  <a:pt x="12105" y="14269"/>
                </a:lnTo>
                <a:lnTo>
                  <a:pt x="12692" y="13536"/>
                </a:lnTo>
                <a:close/>
                <a:moveTo>
                  <a:pt x="4035" y="14746"/>
                </a:moveTo>
                <a:lnTo>
                  <a:pt x="4402" y="15003"/>
                </a:lnTo>
                <a:lnTo>
                  <a:pt x="4402" y="15040"/>
                </a:lnTo>
                <a:lnTo>
                  <a:pt x="4402" y="15150"/>
                </a:lnTo>
                <a:lnTo>
                  <a:pt x="4439" y="15223"/>
                </a:lnTo>
                <a:lnTo>
                  <a:pt x="4549" y="15370"/>
                </a:lnTo>
                <a:lnTo>
                  <a:pt x="4659" y="15553"/>
                </a:lnTo>
                <a:lnTo>
                  <a:pt x="4255" y="15223"/>
                </a:lnTo>
                <a:lnTo>
                  <a:pt x="4255" y="15150"/>
                </a:lnTo>
                <a:lnTo>
                  <a:pt x="4219" y="15076"/>
                </a:lnTo>
                <a:lnTo>
                  <a:pt x="4109" y="14966"/>
                </a:lnTo>
                <a:lnTo>
                  <a:pt x="4035" y="14856"/>
                </a:lnTo>
                <a:lnTo>
                  <a:pt x="4035" y="14746"/>
                </a:lnTo>
                <a:close/>
                <a:moveTo>
                  <a:pt x="11922" y="14489"/>
                </a:moveTo>
                <a:lnTo>
                  <a:pt x="11885" y="14856"/>
                </a:lnTo>
                <a:lnTo>
                  <a:pt x="11848" y="15113"/>
                </a:lnTo>
                <a:lnTo>
                  <a:pt x="11848" y="15260"/>
                </a:lnTo>
                <a:lnTo>
                  <a:pt x="11848" y="15370"/>
                </a:lnTo>
                <a:lnTo>
                  <a:pt x="11555" y="15700"/>
                </a:lnTo>
                <a:lnTo>
                  <a:pt x="11592" y="15480"/>
                </a:lnTo>
                <a:lnTo>
                  <a:pt x="11555" y="15223"/>
                </a:lnTo>
                <a:lnTo>
                  <a:pt x="11555" y="15150"/>
                </a:lnTo>
                <a:lnTo>
                  <a:pt x="11482" y="15113"/>
                </a:lnTo>
                <a:lnTo>
                  <a:pt x="11445" y="15113"/>
                </a:lnTo>
                <a:lnTo>
                  <a:pt x="11922" y="14489"/>
                </a:lnTo>
                <a:close/>
                <a:moveTo>
                  <a:pt x="4769" y="15223"/>
                </a:moveTo>
                <a:lnTo>
                  <a:pt x="5026" y="15406"/>
                </a:lnTo>
                <a:lnTo>
                  <a:pt x="5576" y="15810"/>
                </a:lnTo>
                <a:lnTo>
                  <a:pt x="5576" y="15883"/>
                </a:lnTo>
                <a:lnTo>
                  <a:pt x="5576" y="16177"/>
                </a:lnTo>
                <a:lnTo>
                  <a:pt x="5576" y="16287"/>
                </a:lnTo>
                <a:lnTo>
                  <a:pt x="4916" y="15773"/>
                </a:lnTo>
                <a:lnTo>
                  <a:pt x="4952" y="15663"/>
                </a:lnTo>
                <a:lnTo>
                  <a:pt x="4952" y="15553"/>
                </a:lnTo>
                <a:lnTo>
                  <a:pt x="4916" y="15480"/>
                </a:lnTo>
                <a:lnTo>
                  <a:pt x="4879" y="15370"/>
                </a:lnTo>
                <a:lnTo>
                  <a:pt x="4769" y="15223"/>
                </a:lnTo>
                <a:close/>
                <a:moveTo>
                  <a:pt x="5833" y="15993"/>
                </a:moveTo>
                <a:lnTo>
                  <a:pt x="6456" y="16507"/>
                </a:lnTo>
                <a:lnTo>
                  <a:pt x="6420" y="16580"/>
                </a:lnTo>
                <a:lnTo>
                  <a:pt x="6383" y="16690"/>
                </a:lnTo>
                <a:lnTo>
                  <a:pt x="6346" y="16874"/>
                </a:lnTo>
                <a:lnTo>
                  <a:pt x="5869" y="16507"/>
                </a:lnTo>
                <a:lnTo>
                  <a:pt x="5869" y="16323"/>
                </a:lnTo>
                <a:lnTo>
                  <a:pt x="5869" y="16140"/>
                </a:lnTo>
                <a:lnTo>
                  <a:pt x="5833" y="15993"/>
                </a:lnTo>
                <a:close/>
                <a:moveTo>
                  <a:pt x="11298" y="15260"/>
                </a:moveTo>
                <a:lnTo>
                  <a:pt x="11298" y="15443"/>
                </a:lnTo>
                <a:lnTo>
                  <a:pt x="11225" y="15957"/>
                </a:lnTo>
                <a:lnTo>
                  <a:pt x="11225" y="16030"/>
                </a:lnTo>
                <a:lnTo>
                  <a:pt x="11261" y="16067"/>
                </a:lnTo>
                <a:lnTo>
                  <a:pt x="10088" y="17387"/>
                </a:lnTo>
                <a:lnTo>
                  <a:pt x="10088" y="17130"/>
                </a:lnTo>
                <a:lnTo>
                  <a:pt x="10088" y="16984"/>
                </a:lnTo>
                <a:lnTo>
                  <a:pt x="10308" y="16653"/>
                </a:lnTo>
                <a:lnTo>
                  <a:pt x="10821" y="15920"/>
                </a:lnTo>
                <a:lnTo>
                  <a:pt x="10785" y="16067"/>
                </a:lnTo>
                <a:lnTo>
                  <a:pt x="10711" y="16287"/>
                </a:lnTo>
                <a:lnTo>
                  <a:pt x="10711" y="16397"/>
                </a:lnTo>
                <a:lnTo>
                  <a:pt x="10711" y="16507"/>
                </a:lnTo>
                <a:lnTo>
                  <a:pt x="10748" y="16543"/>
                </a:lnTo>
                <a:lnTo>
                  <a:pt x="10785" y="16543"/>
                </a:lnTo>
                <a:lnTo>
                  <a:pt x="10895" y="16470"/>
                </a:lnTo>
                <a:lnTo>
                  <a:pt x="10968" y="16360"/>
                </a:lnTo>
                <a:lnTo>
                  <a:pt x="11005" y="16103"/>
                </a:lnTo>
                <a:lnTo>
                  <a:pt x="11005" y="15663"/>
                </a:lnTo>
                <a:lnTo>
                  <a:pt x="11225" y="15370"/>
                </a:lnTo>
                <a:lnTo>
                  <a:pt x="11298" y="15260"/>
                </a:lnTo>
                <a:close/>
                <a:moveTo>
                  <a:pt x="6566" y="16580"/>
                </a:moveTo>
                <a:lnTo>
                  <a:pt x="7006" y="17020"/>
                </a:lnTo>
                <a:lnTo>
                  <a:pt x="7006" y="17240"/>
                </a:lnTo>
                <a:lnTo>
                  <a:pt x="7006" y="17460"/>
                </a:lnTo>
                <a:lnTo>
                  <a:pt x="6896" y="17350"/>
                </a:lnTo>
                <a:lnTo>
                  <a:pt x="6640" y="17130"/>
                </a:lnTo>
                <a:lnTo>
                  <a:pt x="6640" y="17020"/>
                </a:lnTo>
                <a:lnTo>
                  <a:pt x="6603" y="16800"/>
                </a:lnTo>
                <a:lnTo>
                  <a:pt x="6566" y="16580"/>
                </a:lnTo>
                <a:close/>
                <a:moveTo>
                  <a:pt x="9464" y="404"/>
                </a:moveTo>
                <a:lnTo>
                  <a:pt x="9684" y="440"/>
                </a:lnTo>
                <a:lnTo>
                  <a:pt x="9868" y="477"/>
                </a:lnTo>
                <a:lnTo>
                  <a:pt x="10051" y="587"/>
                </a:lnTo>
                <a:lnTo>
                  <a:pt x="10418" y="844"/>
                </a:lnTo>
                <a:lnTo>
                  <a:pt x="10711" y="1064"/>
                </a:lnTo>
                <a:lnTo>
                  <a:pt x="12582" y="2421"/>
                </a:lnTo>
                <a:lnTo>
                  <a:pt x="14489" y="3815"/>
                </a:lnTo>
                <a:lnTo>
                  <a:pt x="15443" y="4512"/>
                </a:lnTo>
                <a:lnTo>
                  <a:pt x="15700" y="4732"/>
                </a:lnTo>
                <a:lnTo>
                  <a:pt x="15847" y="4805"/>
                </a:lnTo>
                <a:lnTo>
                  <a:pt x="15993" y="4879"/>
                </a:lnTo>
                <a:lnTo>
                  <a:pt x="15590" y="5356"/>
                </a:lnTo>
                <a:lnTo>
                  <a:pt x="15223" y="5869"/>
                </a:lnTo>
                <a:lnTo>
                  <a:pt x="15040" y="6089"/>
                </a:lnTo>
                <a:lnTo>
                  <a:pt x="14856" y="6383"/>
                </a:lnTo>
                <a:lnTo>
                  <a:pt x="14783" y="6529"/>
                </a:lnTo>
                <a:lnTo>
                  <a:pt x="14746" y="6639"/>
                </a:lnTo>
                <a:lnTo>
                  <a:pt x="14746" y="6786"/>
                </a:lnTo>
                <a:lnTo>
                  <a:pt x="14856" y="6896"/>
                </a:lnTo>
                <a:lnTo>
                  <a:pt x="14966" y="7006"/>
                </a:lnTo>
                <a:lnTo>
                  <a:pt x="15076" y="7080"/>
                </a:lnTo>
                <a:lnTo>
                  <a:pt x="15370" y="7190"/>
                </a:lnTo>
                <a:lnTo>
                  <a:pt x="15957" y="7300"/>
                </a:lnTo>
                <a:lnTo>
                  <a:pt x="16727" y="7446"/>
                </a:lnTo>
                <a:lnTo>
                  <a:pt x="17021" y="7520"/>
                </a:lnTo>
                <a:lnTo>
                  <a:pt x="16984" y="7593"/>
                </a:lnTo>
                <a:lnTo>
                  <a:pt x="16470" y="8143"/>
                </a:lnTo>
                <a:lnTo>
                  <a:pt x="15993" y="8730"/>
                </a:lnTo>
                <a:lnTo>
                  <a:pt x="15040" y="9904"/>
                </a:lnTo>
                <a:lnTo>
                  <a:pt x="12912" y="12508"/>
                </a:lnTo>
                <a:lnTo>
                  <a:pt x="11848" y="13792"/>
                </a:lnTo>
                <a:lnTo>
                  <a:pt x="10821" y="15113"/>
                </a:lnTo>
                <a:lnTo>
                  <a:pt x="10344" y="15736"/>
                </a:lnTo>
                <a:lnTo>
                  <a:pt x="9904" y="16397"/>
                </a:lnTo>
                <a:lnTo>
                  <a:pt x="9464" y="17057"/>
                </a:lnTo>
                <a:lnTo>
                  <a:pt x="9317" y="17277"/>
                </a:lnTo>
                <a:lnTo>
                  <a:pt x="9207" y="17497"/>
                </a:lnTo>
                <a:lnTo>
                  <a:pt x="8987" y="17387"/>
                </a:lnTo>
                <a:lnTo>
                  <a:pt x="8767" y="17350"/>
                </a:lnTo>
                <a:lnTo>
                  <a:pt x="8290" y="17204"/>
                </a:lnTo>
                <a:lnTo>
                  <a:pt x="7997" y="17094"/>
                </a:lnTo>
                <a:lnTo>
                  <a:pt x="7740" y="16910"/>
                </a:lnTo>
                <a:lnTo>
                  <a:pt x="7483" y="16727"/>
                </a:lnTo>
                <a:lnTo>
                  <a:pt x="7227" y="16507"/>
                </a:lnTo>
                <a:lnTo>
                  <a:pt x="6750" y="16067"/>
                </a:lnTo>
                <a:lnTo>
                  <a:pt x="6273" y="15663"/>
                </a:lnTo>
                <a:lnTo>
                  <a:pt x="5723" y="15296"/>
                </a:lnTo>
                <a:lnTo>
                  <a:pt x="5209" y="14929"/>
                </a:lnTo>
                <a:lnTo>
                  <a:pt x="3045" y="13462"/>
                </a:lnTo>
                <a:lnTo>
                  <a:pt x="1908" y="12619"/>
                </a:lnTo>
                <a:lnTo>
                  <a:pt x="1321" y="12215"/>
                </a:lnTo>
                <a:lnTo>
                  <a:pt x="697" y="11848"/>
                </a:lnTo>
                <a:lnTo>
                  <a:pt x="624" y="11812"/>
                </a:lnTo>
                <a:lnTo>
                  <a:pt x="1614" y="10381"/>
                </a:lnTo>
                <a:lnTo>
                  <a:pt x="2641" y="8950"/>
                </a:lnTo>
                <a:lnTo>
                  <a:pt x="3668" y="7556"/>
                </a:lnTo>
                <a:lnTo>
                  <a:pt x="4732" y="6163"/>
                </a:lnTo>
                <a:lnTo>
                  <a:pt x="6970" y="3338"/>
                </a:lnTo>
                <a:lnTo>
                  <a:pt x="8144" y="1944"/>
                </a:lnTo>
                <a:lnTo>
                  <a:pt x="8730" y="1284"/>
                </a:lnTo>
                <a:lnTo>
                  <a:pt x="9244" y="550"/>
                </a:lnTo>
                <a:lnTo>
                  <a:pt x="9281" y="477"/>
                </a:lnTo>
                <a:lnTo>
                  <a:pt x="9281" y="404"/>
                </a:lnTo>
                <a:close/>
                <a:moveTo>
                  <a:pt x="7227" y="17204"/>
                </a:moveTo>
                <a:lnTo>
                  <a:pt x="7667" y="17460"/>
                </a:lnTo>
                <a:lnTo>
                  <a:pt x="8107" y="17681"/>
                </a:lnTo>
                <a:lnTo>
                  <a:pt x="8070" y="17937"/>
                </a:lnTo>
                <a:lnTo>
                  <a:pt x="8107" y="18194"/>
                </a:lnTo>
                <a:lnTo>
                  <a:pt x="7850" y="18084"/>
                </a:lnTo>
                <a:lnTo>
                  <a:pt x="7447" y="17791"/>
                </a:lnTo>
                <a:lnTo>
                  <a:pt x="7410" y="17644"/>
                </a:lnTo>
                <a:lnTo>
                  <a:pt x="7337" y="17497"/>
                </a:lnTo>
                <a:lnTo>
                  <a:pt x="7227" y="17204"/>
                </a:lnTo>
                <a:close/>
                <a:moveTo>
                  <a:pt x="9831" y="17460"/>
                </a:moveTo>
                <a:lnTo>
                  <a:pt x="9868" y="17534"/>
                </a:lnTo>
                <a:lnTo>
                  <a:pt x="9904" y="17571"/>
                </a:lnTo>
                <a:lnTo>
                  <a:pt x="9464" y="18084"/>
                </a:lnTo>
                <a:lnTo>
                  <a:pt x="9207" y="18341"/>
                </a:lnTo>
                <a:lnTo>
                  <a:pt x="9171" y="18231"/>
                </a:lnTo>
                <a:lnTo>
                  <a:pt x="9134" y="18121"/>
                </a:lnTo>
                <a:lnTo>
                  <a:pt x="9134" y="17974"/>
                </a:lnTo>
                <a:lnTo>
                  <a:pt x="9317" y="17974"/>
                </a:lnTo>
                <a:lnTo>
                  <a:pt x="9317" y="17937"/>
                </a:lnTo>
                <a:lnTo>
                  <a:pt x="9391" y="17937"/>
                </a:lnTo>
                <a:lnTo>
                  <a:pt x="9464" y="17901"/>
                </a:lnTo>
                <a:lnTo>
                  <a:pt x="9574" y="17827"/>
                </a:lnTo>
                <a:lnTo>
                  <a:pt x="9647" y="17681"/>
                </a:lnTo>
                <a:lnTo>
                  <a:pt x="9794" y="17460"/>
                </a:lnTo>
                <a:close/>
                <a:moveTo>
                  <a:pt x="9464" y="0"/>
                </a:moveTo>
                <a:lnTo>
                  <a:pt x="9281" y="37"/>
                </a:lnTo>
                <a:lnTo>
                  <a:pt x="9134" y="110"/>
                </a:lnTo>
                <a:lnTo>
                  <a:pt x="9024" y="147"/>
                </a:lnTo>
                <a:lnTo>
                  <a:pt x="8951" y="257"/>
                </a:lnTo>
                <a:lnTo>
                  <a:pt x="8914" y="294"/>
                </a:lnTo>
                <a:lnTo>
                  <a:pt x="8914" y="330"/>
                </a:lnTo>
                <a:lnTo>
                  <a:pt x="8327" y="954"/>
                </a:lnTo>
                <a:lnTo>
                  <a:pt x="7740" y="1614"/>
                </a:lnTo>
                <a:lnTo>
                  <a:pt x="6640" y="2971"/>
                </a:lnTo>
                <a:lnTo>
                  <a:pt x="5502" y="4365"/>
                </a:lnTo>
                <a:lnTo>
                  <a:pt x="4402" y="5759"/>
                </a:lnTo>
                <a:lnTo>
                  <a:pt x="2421" y="8400"/>
                </a:lnTo>
                <a:lnTo>
                  <a:pt x="477" y="11041"/>
                </a:lnTo>
                <a:lnTo>
                  <a:pt x="330" y="11261"/>
                </a:lnTo>
                <a:lnTo>
                  <a:pt x="37" y="11701"/>
                </a:lnTo>
                <a:lnTo>
                  <a:pt x="0" y="11775"/>
                </a:lnTo>
                <a:lnTo>
                  <a:pt x="0" y="11885"/>
                </a:lnTo>
                <a:lnTo>
                  <a:pt x="37" y="11958"/>
                </a:lnTo>
                <a:lnTo>
                  <a:pt x="74" y="12032"/>
                </a:lnTo>
                <a:lnTo>
                  <a:pt x="147" y="12068"/>
                </a:lnTo>
                <a:lnTo>
                  <a:pt x="220" y="12105"/>
                </a:lnTo>
                <a:lnTo>
                  <a:pt x="294" y="12105"/>
                </a:lnTo>
                <a:lnTo>
                  <a:pt x="404" y="12068"/>
                </a:lnTo>
                <a:lnTo>
                  <a:pt x="440" y="12142"/>
                </a:lnTo>
                <a:lnTo>
                  <a:pt x="697" y="12398"/>
                </a:lnTo>
                <a:lnTo>
                  <a:pt x="587" y="12508"/>
                </a:lnTo>
                <a:lnTo>
                  <a:pt x="514" y="12655"/>
                </a:lnTo>
                <a:lnTo>
                  <a:pt x="440" y="12802"/>
                </a:lnTo>
                <a:lnTo>
                  <a:pt x="404" y="12949"/>
                </a:lnTo>
                <a:lnTo>
                  <a:pt x="404" y="13022"/>
                </a:lnTo>
                <a:lnTo>
                  <a:pt x="440" y="13059"/>
                </a:lnTo>
                <a:lnTo>
                  <a:pt x="514" y="13095"/>
                </a:lnTo>
                <a:lnTo>
                  <a:pt x="550" y="13095"/>
                </a:lnTo>
                <a:lnTo>
                  <a:pt x="624" y="13205"/>
                </a:lnTo>
                <a:lnTo>
                  <a:pt x="697" y="13315"/>
                </a:lnTo>
                <a:lnTo>
                  <a:pt x="881" y="13462"/>
                </a:lnTo>
                <a:lnTo>
                  <a:pt x="1284" y="13719"/>
                </a:lnTo>
                <a:lnTo>
                  <a:pt x="2385" y="14416"/>
                </a:lnTo>
                <a:lnTo>
                  <a:pt x="3558" y="15223"/>
                </a:lnTo>
                <a:lnTo>
                  <a:pt x="4659" y="16103"/>
                </a:lnTo>
                <a:lnTo>
                  <a:pt x="6420" y="17534"/>
                </a:lnTo>
                <a:lnTo>
                  <a:pt x="6420" y="17571"/>
                </a:lnTo>
                <a:lnTo>
                  <a:pt x="6493" y="17644"/>
                </a:lnTo>
                <a:lnTo>
                  <a:pt x="6566" y="17644"/>
                </a:lnTo>
                <a:lnTo>
                  <a:pt x="6823" y="17864"/>
                </a:lnTo>
                <a:lnTo>
                  <a:pt x="7300" y="18231"/>
                </a:lnTo>
                <a:lnTo>
                  <a:pt x="7777" y="18561"/>
                </a:lnTo>
                <a:lnTo>
                  <a:pt x="8034" y="18671"/>
                </a:lnTo>
                <a:lnTo>
                  <a:pt x="8254" y="18781"/>
                </a:lnTo>
                <a:lnTo>
                  <a:pt x="8510" y="18854"/>
                </a:lnTo>
                <a:lnTo>
                  <a:pt x="8620" y="18854"/>
                </a:lnTo>
                <a:lnTo>
                  <a:pt x="8767" y="18818"/>
                </a:lnTo>
                <a:lnTo>
                  <a:pt x="8804" y="18744"/>
                </a:lnTo>
                <a:lnTo>
                  <a:pt x="8840" y="18708"/>
                </a:lnTo>
                <a:lnTo>
                  <a:pt x="8840" y="18634"/>
                </a:lnTo>
                <a:lnTo>
                  <a:pt x="8804" y="18561"/>
                </a:lnTo>
                <a:lnTo>
                  <a:pt x="8730" y="18488"/>
                </a:lnTo>
                <a:lnTo>
                  <a:pt x="8620" y="18414"/>
                </a:lnTo>
                <a:lnTo>
                  <a:pt x="8437" y="18341"/>
                </a:lnTo>
                <a:lnTo>
                  <a:pt x="8400" y="18341"/>
                </a:lnTo>
                <a:lnTo>
                  <a:pt x="8400" y="18157"/>
                </a:lnTo>
                <a:lnTo>
                  <a:pt x="8400" y="17974"/>
                </a:lnTo>
                <a:lnTo>
                  <a:pt x="8364" y="17791"/>
                </a:lnTo>
                <a:lnTo>
                  <a:pt x="8620" y="17864"/>
                </a:lnTo>
                <a:lnTo>
                  <a:pt x="8951" y="17937"/>
                </a:lnTo>
                <a:lnTo>
                  <a:pt x="8877" y="18121"/>
                </a:lnTo>
                <a:lnTo>
                  <a:pt x="8877" y="18267"/>
                </a:lnTo>
                <a:lnTo>
                  <a:pt x="8914" y="18451"/>
                </a:lnTo>
                <a:lnTo>
                  <a:pt x="8987" y="18598"/>
                </a:lnTo>
                <a:lnTo>
                  <a:pt x="8877" y="18781"/>
                </a:lnTo>
                <a:lnTo>
                  <a:pt x="8877" y="18854"/>
                </a:lnTo>
                <a:lnTo>
                  <a:pt x="8914" y="18964"/>
                </a:lnTo>
                <a:lnTo>
                  <a:pt x="9024" y="19001"/>
                </a:lnTo>
                <a:lnTo>
                  <a:pt x="9097" y="18964"/>
                </a:lnTo>
                <a:lnTo>
                  <a:pt x="9281" y="18854"/>
                </a:lnTo>
                <a:lnTo>
                  <a:pt x="9427" y="18708"/>
                </a:lnTo>
                <a:lnTo>
                  <a:pt x="9721" y="18414"/>
                </a:lnTo>
                <a:lnTo>
                  <a:pt x="10344" y="17717"/>
                </a:lnTo>
                <a:lnTo>
                  <a:pt x="11555" y="16397"/>
                </a:lnTo>
                <a:lnTo>
                  <a:pt x="12802" y="14929"/>
                </a:lnTo>
                <a:lnTo>
                  <a:pt x="14013" y="13462"/>
                </a:lnTo>
                <a:lnTo>
                  <a:pt x="15150" y="11958"/>
                </a:lnTo>
                <a:lnTo>
                  <a:pt x="16214" y="10454"/>
                </a:lnTo>
                <a:lnTo>
                  <a:pt x="17314" y="8950"/>
                </a:lnTo>
                <a:lnTo>
                  <a:pt x="17791" y="8253"/>
                </a:lnTo>
                <a:lnTo>
                  <a:pt x="18011" y="7887"/>
                </a:lnTo>
                <a:lnTo>
                  <a:pt x="18231" y="7483"/>
                </a:lnTo>
                <a:lnTo>
                  <a:pt x="18304" y="7483"/>
                </a:lnTo>
                <a:lnTo>
                  <a:pt x="18341" y="7446"/>
                </a:lnTo>
                <a:lnTo>
                  <a:pt x="18378" y="7373"/>
                </a:lnTo>
                <a:lnTo>
                  <a:pt x="18378" y="7300"/>
                </a:lnTo>
                <a:lnTo>
                  <a:pt x="18268" y="7080"/>
                </a:lnTo>
                <a:lnTo>
                  <a:pt x="18158" y="6860"/>
                </a:lnTo>
                <a:lnTo>
                  <a:pt x="17828" y="6493"/>
                </a:lnTo>
                <a:lnTo>
                  <a:pt x="17644" y="6346"/>
                </a:lnTo>
                <a:lnTo>
                  <a:pt x="17424" y="6199"/>
                </a:lnTo>
                <a:lnTo>
                  <a:pt x="17277" y="6126"/>
                </a:lnTo>
                <a:lnTo>
                  <a:pt x="17131" y="6089"/>
                </a:lnTo>
                <a:lnTo>
                  <a:pt x="16910" y="5576"/>
                </a:lnTo>
                <a:lnTo>
                  <a:pt x="16837" y="5319"/>
                </a:lnTo>
                <a:lnTo>
                  <a:pt x="16800" y="5062"/>
                </a:lnTo>
                <a:lnTo>
                  <a:pt x="16800" y="4915"/>
                </a:lnTo>
                <a:lnTo>
                  <a:pt x="16727" y="4769"/>
                </a:lnTo>
                <a:lnTo>
                  <a:pt x="16654" y="4695"/>
                </a:lnTo>
                <a:lnTo>
                  <a:pt x="16470" y="4695"/>
                </a:lnTo>
                <a:lnTo>
                  <a:pt x="16397" y="4732"/>
                </a:lnTo>
                <a:lnTo>
                  <a:pt x="16360" y="4769"/>
                </a:lnTo>
                <a:lnTo>
                  <a:pt x="16397" y="4842"/>
                </a:lnTo>
                <a:lnTo>
                  <a:pt x="16434" y="4879"/>
                </a:lnTo>
                <a:lnTo>
                  <a:pt x="16434" y="4915"/>
                </a:lnTo>
                <a:lnTo>
                  <a:pt x="16434" y="5099"/>
                </a:lnTo>
                <a:lnTo>
                  <a:pt x="16434" y="5356"/>
                </a:lnTo>
                <a:lnTo>
                  <a:pt x="16470" y="5539"/>
                </a:lnTo>
                <a:lnTo>
                  <a:pt x="16544" y="5759"/>
                </a:lnTo>
                <a:lnTo>
                  <a:pt x="16690" y="6126"/>
                </a:lnTo>
                <a:lnTo>
                  <a:pt x="16984" y="7006"/>
                </a:lnTo>
                <a:lnTo>
                  <a:pt x="17021" y="7080"/>
                </a:lnTo>
                <a:lnTo>
                  <a:pt x="16544" y="6970"/>
                </a:lnTo>
                <a:lnTo>
                  <a:pt x="15920" y="6860"/>
                </a:lnTo>
                <a:lnTo>
                  <a:pt x="15296" y="6713"/>
                </a:lnTo>
                <a:lnTo>
                  <a:pt x="15186" y="6639"/>
                </a:lnTo>
                <a:lnTo>
                  <a:pt x="15223" y="6603"/>
                </a:lnTo>
                <a:lnTo>
                  <a:pt x="15333" y="6419"/>
                </a:lnTo>
                <a:lnTo>
                  <a:pt x="15700" y="5906"/>
                </a:lnTo>
                <a:lnTo>
                  <a:pt x="16030" y="5392"/>
                </a:lnTo>
                <a:lnTo>
                  <a:pt x="16287" y="4915"/>
                </a:lnTo>
                <a:lnTo>
                  <a:pt x="16360" y="4842"/>
                </a:lnTo>
                <a:lnTo>
                  <a:pt x="16360" y="4732"/>
                </a:lnTo>
                <a:lnTo>
                  <a:pt x="16324" y="4622"/>
                </a:lnTo>
                <a:lnTo>
                  <a:pt x="16250" y="4512"/>
                </a:lnTo>
                <a:lnTo>
                  <a:pt x="16067" y="4329"/>
                </a:lnTo>
                <a:lnTo>
                  <a:pt x="15590" y="4035"/>
                </a:lnTo>
                <a:lnTo>
                  <a:pt x="14526" y="3265"/>
                </a:lnTo>
                <a:lnTo>
                  <a:pt x="12435" y="1724"/>
                </a:lnTo>
                <a:lnTo>
                  <a:pt x="11445" y="1027"/>
                </a:lnTo>
                <a:lnTo>
                  <a:pt x="10454" y="330"/>
                </a:lnTo>
                <a:lnTo>
                  <a:pt x="10124" y="147"/>
                </a:lnTo>
                <a:lnTo>
                  <a:pt x="9794" y="37"/>
                </a:lnTo>
                <a:lnTo>
                  <a:pt x="9611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352" name="Google Shape;352;p18"/>
          <p:cNvSpPr/>
          <p:nvPr/>
        </p:nvSpPr>
        <p:spPr>
          <a:xfrm>
            <a:off x="700454" y="4557600"/>
            <a:ext cx="504670" cy="400627"/>
          </a:xfrm>
          <a:custGeom>
            <a:avLst/>
            <a:gdLst/>
            <a:ahLst/>
            <a:cxnLst/>
            <a:rect l="l" t="t" r="r" b="b"/>
            <a:pathLst>
              <a:path w="17792" h="14124" extrusionOk="0">
                <a:moveTo>
                  <a:pt x="10565" y="2275"/>
                </a:moveTo>
                <a:lnTo>
                  <a:pt x="10785" y="2312"/>
                </a:lnTo>
                <a:lnTo>
                  <a:pt x="11189" y="2422"/>
                </a:lnTo>
                <a:lnTo>
                  <a:pt x="11555" y="2605"/>
                </a:lnTo>
                <a:lnTo>
                  <a:pt x="11445" y="2605"/>
                </a:lnTo>
                <a:lnTo>
                  <a:pt x="10638" y="2899"/>
                </a:lnTo>
                <a:lnTo>
                  <a:pt x="9868" y="3192"/>
                </a:lnTo>
                <a:lnTo>
                  <a:pt x="9245" y="3449"/>
                </a:lnTo>
                <a:lnTo>
                  <a:pt x="8584" y="3706"/>
                </a:lnTo>
                <a:lnTo>
                  <a:pt x="7961" y="4036"/>
                </a:lnTo>
                <a:lnTo>
                  <a:pt x="7667" y="4219"/>
                </a:lnTo>
                <a:lnTo>
                  <a:pt x="7410" y="4439"/>
                </a:lnTo>
                <a:lnTo>
                  <a:pt x="7631" y="4073"/>
                </a:lnTo>
                <a:lnTo>
                  <a:pt x="7887" y="3743"/>
                </a:lnTo>
                <a:lnTo>
                  <a:pt x="8144" y="3412"/>
                </a:lnTo>
                <a:lnTo>
                  <a:pt x="8438" y="3156"/>
                </a:lnTo>
                <a:lnTo>
                  <a:pt x="8768" y="2899"/>
                </a:lnTo>
                <a:lnTo>
                  <a:pt x="9098" y="2679"/>
                </a:lnTo>
                <a:lnTo>
                  <a:pt x="9501" y="2495"/>
                </a:lnTo>
                <a:lnTo>
                  <a:pt x="9905" y="2349"/>
                </a:lnTo>
                <a:lnTo>
                  <a:pt x="10125" y="2312"/>
                </a:lnTo>
                <a:lnTo>
                  <a:pt x="10345" y="2275"/>
                </a:lnTo>
                <a:close/>
                <a:moveTo>
                  <a:pt x="1285" y="2129"/>
                </a:moveTo>
                <a:lnTo>
                  <a:pt x="1248" y="2165"/>
                </a:lnTo>
                <a:lnTo>
                  <a:pt x="1101" y="2275"/>
                </a:lnTo>
                <a:lnTo>
                  <a:pt x="991" y="2422"/>
                </a:lnTo>
                <a:lnTo>
                  <a:pt x="808" y="2715"/>
                </a:lnTo>
                <a:lnTo>
                  <a:pt x="588" y="2605"/>
                </a:lnTo>
                <a:lnTo>
                  <a:pt x="441" y="2422"/>
                </a:lnTo>
                <a:lnTo>
                  <a:pt x="258" y="2239"/>
                </a:lnTo>
                <a:lnTo>
                  <a:pt x="184" y="2202"/>
                </a:lnTo>
                <a:lnTo>
                  <a:pt x="111" y="2202"/>
                </a:lnTo>
                <a:lnTo>
                  <a:pt x="37" y="2239"/>
                </a:lnTo>
                <a:lnTo>
                  <a:pt x="1" y="2312"/>
                </a:lnTo>
                <a:lnTo>
                  <a:pt x="1" y="2495"/>
                </a:lnTo>
                <a:lnTo>
                  <a:pt x="74" y="2642"/>
                </a:lnTo>
                <a:lnTo>
                  <a:pt x="147" y="2789"/>
                </a:lnTo>
                <a:lnTo>
                  <a:pt x="258" y="2936"/>
                </a:lnTo>
                <a:lnTo>
                  <a:pt x="404" y="3046"/>
                </a:lnTo>
                <a:lnTo>
                  <a:pt x="588" y="3119"/>
                </a:lnTo>
                <a:lnTo>
                  <a:pt x="294" y="3706"/>
                </a:lnTo>
                <a:lnTo>
                  <a:pt x="74" y="4293"/>
                </a:lnTo>
                <a:lnTo>
                  <a:pt x="74" y="4403"/>
                </a:lnTo>
                <a:lnTo>
                  <a:pt x="74" y="4476"/>
                </a:lnTo>
                <a:lnTo>
                  <a:pt x="147" y="4549"/>
                </a:lnTo>
                <a:lnTo>
                  <a:pt x="221" y="4586"/>
                </a:lnTo>
                <a:lnTo>
                  <a:pt x="294" y="4623"/>
                </a:lnTo>
                <a:lnTo>
                  <a:pt x="368" y="4586"/>
                </a:lnTo>
                <a:lnTo>
                  <a:pt x="441" y="4549"/>
                </a:lnTo>
                <a:lnTo>
                  <a:pt x="514" y="4476"/>
                </a:lnTo>
                <a:lnTo>
                  <a:pt x="991" y="3339"/>
                </a:lnTo>
                <a:lnTo>
                  <a:pt x="1248" y="2789"/>
                </a:lnTo>
                <a:lnTo>
                  <a:pt x="1321" y="2495"/>
                </a:lnTo>
                <a:lnTo>
                  <a:pt x="1395" y="2202"/>
                </a:lnTo>
                <a:lnTo>
                  <a:pt x="1358" y="2165"/>
                </a:lnTo>
                <a:lnTo>
                  <a:pt x="1321" y="2129"/>
                </a:lnTo>
                <a:close/>
                <a:moveTo>
                  <a:pt x="11702" y="2715"/>
                </a:moveTo>
                <a:lnTo>
                  <a:pt x="11959" y="2936"/>
                </a:lnTo>
                <a:lnTo>
                  <a:pt x="12142" y="3156"/>
                </a:lnTo>
                <a:lnTo>
                  <a:pt x="12216" y="3266"/>
                </a:lnTo>
                <a:lnTo>
                  <a:pt x="11812" y="3412"/>
                </a:lnTo>
                <a:lnTo>
                  <a:pt x="11445" y="3559"/>
                </a:lnTo>
                <a:lnTo>
                  <a:pt x="9758" y="4183"/>
                </a:lnTo>
                <a:lnTo>
                  <a:pt x="8254" y="4770"/>
                </a:lnTo>
                <a:lnTo>
                  <a:pt x="7484" y="5100"/>
                </a:lnTo>
                <a:lnTo>
                  <a:pt x="7117" y="5283"/>
                </a:lnTo>
                <a:lnTo>
                  <a:pt x="6787" y="5503"/>
                </a:lnTo>
                <a:lnTo>
                  <a:pt x="7337" y="4549"/>
                </a:lnTo>
                <a:lnTo>
                  <a:pt x="7374" y="4549"/>
                </a:lnTo>
                <a:lnTo>
                  <a:pt x="8364" y="4073"/>
                </a:lnTo>
                <a:lnTo>
                  <a:pt x="9355" y="3632"/>
                </a:lnTo>
                <a:lnTo>
                  <a:pt x="11409" y="2862"/>
                </a:lnTo>
                <a:lnTo>
                  <a:pt x="11445" y="2936"/>
                </a:lnTo>
                <a:lnTo>
                  <a:pt x="11519" y="2972"/>
                </a:lnTo>
                <a:lnTo>
                  <a:pt x="11592" y="3009"/>
                </a:lnTo>
                <a:lnTo>
                  <a:pt x="11666" y="2972"/>
                </a:lnTo>
                <a:lnTo>
                  <a:pt x="11739" y="2899"/>
                </a:lnTo>
                <a:lnTo>
                  <a:pt x="11739" y="2789"/>
                </a:lnTo>
                <a:lnTo>
                  <a:pt x="11702" y="2715"/>
                </a:lnTo>
                <a:close/>
                <a:moveTo>
                  <a:pt x="12326" y="3522"/>
                </a:moveTo>
                <a:lnTo>
                  <a:pt x="12399" y="3596"/>
                </a:lnTo>
                <a:lnTo>
                  <a:pt x="12436" y="3596"/>
                </a:lnTo>
                <a:lnTo>
                  <a:pt x="12583" y="3926"/>
                </a:lnTo>
                <a:lnTo>
                  <a:pt x="12546" y="3926"/>
                </a:lnTo>
                <a:lnTo>
                  <a:pt x="12473" y="3963"/>
                </a:lnTo>
                <a:lnTo>
                  <a:pt x="12289" y="4109"/>
                </a:lnTo>
                <a:lnTo>
                  <a:pt x="12106" y="4219"/>
                </a:lnTo>
                <a:lnTo>
                  <a:pt x="11702" y="4403"/>
                </a:lnTo>
                <a:lnTo>
                  <a:pt x="11262" y="4586"/>
                </a:lnTo>
                <a:lnTo>
                  <a:pt x="10822" y="4733"/>
                </a:lnTo>
                <a:lnTo>
                  <a:pt x="9941" y="5026"/>
                </a:lnTo>
                <a:lnTo>
                  <a:pt x="9061" y="5393"/>
                </a:lnTo>
                <a:lnTo>
                  <a:pt x="8217" y="5723"/>
                </a:lnTo>
                <a:lnTo>
                  <a:pt x="7374" y="6127"/>
                </a:lnTo>
                <a:lnTo>
                  <a:pt x="6750" y="6384"/>
                </a:lnTo>
                <a:lnTo>
                  <a:pt x="6420" y="6567"/>
                </a:lnTo>
                <a:lnTo>
                  <a:pt x="6090" y="6750"/>
                </a:lnTo>
                <a:lnTo>
                  <a:pt x="6310" y="6384"/>
                </a:lnTo>
                <a:lnTo>
                  <a:pt x="6677" y="5650"/>
                </a:lnTo>
                <a:lnTo>
                  <a:pt x="7410" y="5467"/>
                </a:lnTo>
                <a:lnTo>
                  <a:pt x="8107" y="5173"/>
                </a:lnTo>
                <a:lnTo>
                  <a:pt x="9465" y="4623"/>
                </a:lnTo>
                <a:lnTo>
                  <a:pt x="10932" y="4073"/>
                </a:lnTo>
                <a:lnTo>
                  <a:pt x="11629" y="3816"/>
                </a:lnTo>
                <a:lnTo>
                  <a:pt x="12326" y="3522"/>
                </a:lnTo>
                <a:close/>
                <a:moveTo>
                  <a:pt x="5100" y="8401"/>
                </a:moveTo>
                <a:lnTo>
                  <a:pt x="4989" y="8438"/>
                </a:lnTo>
                <a:lnTo>
                  <a:pt x="4953" y="8474"/>
                </a:lnTo>
                <a:lnTo>
                  <a:pt x="4953" y="8511"/>
                </a:lnTo>
                <a:lnTo>
                  <a:pt x="4916" y="8768"/>
                </a:lnTo>
                <a:lnTo>
                  <a:pt x="4879" y="8988"/>
                </a:lnTo>
                <a:lnTo>
                  <a:pt x="4879" y="9245"/>
                </a:lnTo>
                <a:lnTo>
                  <a:pt x="4916" y="9355"/>
                </a:lnTo>
                <a:lnTo>
                  <a:pt x="4989" y="9465"/>
                </a:lnTo>
                <a:lnTo>
                  <a:pt x="5026" y="9501"/>
                </a:lnTo>
                <a:lnTo>
                  <a:pt x="5173" y="9501"/>
                </a:lnTo>
                <a:lnTo>
                  <a:pt x="5210" y="9465"/>
                </a:lnTo>
                <a:lnTo>
                  <a:pt x="5283" y="9391"/>
                </a:lnTo>
                <a:lnTo>
                  <a:pt x="5320" y="9281"/>
                </a:lnTo>
                <a:lnTo>
                  <a:pt x="5320" y="9061"/>
                </a:lnTo>
                <a:lnTo>
                  <a:pt x="5320" y="8768"/>
                </a:lnTo>
                <a:lnTo>
                  <a:pt x="5283" y="8511"/>
                </a:lnTo>
                <a:lnTo>
                  <a:pt x="5246" y="8474"/>
                </a:lnTo>
                <a:lnTo>
                  <a:pt x="5210" y="8438"/>
                </a:lnTo>
                <a:lnTo>
                  <a:pt x="5100" y="8401"/>
                </a:lnTo>
                <a:close/>
                <a:moveTo>
                  <a:pt x="5210" y="9685"/>
                </a:moveTo>
                <a:lnTo>
                  <a:pt x="5136" y="9722"/>
                </a:lnTo>
                <a:lnTo>
                  <a:pt x="5063" y="9758"/>
                </a:lnTo>
                <a:lnTo>
                  <a:pt x="5026" y="9795"/>
                </a:lnTo>
                <a:lnTo>
                  <a:pt x="4989" y="9905"/>
                </a:lnTo>
                <a:lnTo>
                  <a:pt x="4989" y="9978"/>
                </a:lnTo>
                <a:lnTo>
                  <a:pt x="4916" y="10308"/>
                </a:lnTo>
                <a:lnTo>
                  <a:pt x="4916" y="10639"/>
                </a:lnTo>
                <a:lnTo>
                  <a:pt x="4953" y="10749"/>
                </a:lnTo>
                <a:lnTo>
                  <a:pt x="4989" y="10785"/>
                </a:lnTo>
                <a:lnTo>
                  <a:pt x="5063" y="10822"/>
                </a:lnTo>
                <a:lnTo>
                  <a:pt x="5173" y="10822"/>
                </a:lnTo>
                <a:lnTo>
                  <a:pt x="5246" y="10785"/>
                </a:lnTo>
                <a:lnTo>
                  <a:pt x="5283" y="10749"/>
                </a:lnTo>
                <a:lnTo>
                  <a:pt x="5283" y="10639"/>
                </a:lnTo>
                <a:lnTo>
                  <a:pt x="5283" y="10272"/>
                </a:lnTo>
                <a:lnTo>
                  <a:pt x="5356" y="9905"/>
                </a:lnTo>
                <a:lnTo>
                  <a:pt x="5356" y="9832"/>
                </a:lnTo>
                <a:lnTo>
                  <a:pt x="5320" y="9758"/>
                </a:lnTo>
                <a:lnTo>
                  <a:pt x="5283" y="9722"/>
                </a:lnTo>
                <a:lnTo>
                  <a:pt x="5210" y="9685"/>
                </a:lnTo>
                <a:close/>
                <a:moveTo>
                  <a:pt x="14600" y="9501"/>
                </a:moveTo>
                <a:lnTo>
                  <a:pt x="14563" y="9575"/>
                </a:lnTo>
                <a:lnTo>
                  <a:pt x="14490" y="9868"/>
                </a:lnTo>
                <a:lnTo>
                  <a:pt x="14417" y="10125"/>
                </a:lnTo>
                <a:lnTo>
                  <a:pt x="14380" y="10712"/>
                </a:lnTo>
                <a:lnTo>
                  <a:pt x="14417" y="10785"/>
                </a:lnTo>
                <a:lnTo>
                  <a:pt x="14453" y="10859"/>
                </a:lnTo>
                <a:lnTo>
                  <a:pt x="14527" y="10895"/>
                </a:lnTo>
                <a:lnTo>
                  <a:pt x="14600" y="10932"/>
                </a:lnTo>
                <a:lnTo>
                  <a:pt x="14673" y="10932"/>
                </a:lnTo>
                <a:lnTo>
                  <a:pt x="14747" y="10895"/>
                </a:lnTo>
                <a:lnTo>
                  <a:pt x="14783" y="10859"/>
                </a:lnTo>
                <a:lnTo>
                  <a:pt x="14820" y="10785"/>
                </a:lnTo>
                <a:lnTo>
                  <a:pt x="14820" y="10639"/>
                </a:lnTo>
                <a:lnTo>
                  <a:pt x="14820" y="10088"/>
                </a:lnTo>
                <a:lnTo>
                  <a:pt x="14820" y="9832"/>
                </a:lnTo>
                <a:lnTo>
                  <a:pt x="14747" y="9575"/>
                </a:lnTo>
                <a:lnTo>
                  <a:pt x="14710" y="9501"/>
                </a:lnTo>
                <a:close/>
                <a:moveTo>
                  <a:pt x="12729" y="4183"/>
                </a:moveTo>
                <a:lnTo>
                  <a:pt x="12986" y="4880"/>
                </a:lnTo>
                <a:lnTo>
                  <a:pt x="12766" y="4990"/>
                </a:lnTo>
                <a:lnTo>
                  <a:pt x="12509" y="5100"/>
                </a:lnTo>
                <a:lnTo>
                  <a:pt x="12032" y="5320"/>
                </a:lnTo>
                <a:lnTo>
                  <a:pt x="10969" y="5833"/>
                </a:lnTo>
                <a:lnTo>
                  <a:pt x="9978" y="6310"/>
                </a:lnTo>
                <a:lnTo>
                  <a:pt x="8988" y="6714"/>
                </a:lnTo>
                <a:lnTo>
                  <a:pt x="8071" y="7007"/>
                </a:lnTo>
                <a:lnTo>
                  <a:pt x="7117" y="7301"/>
                </a:lnTo>
                <a:lnTo>
                  <a:pt x="6677" y="7484"/>
                </a:lnTo>
                <a:lnTo>
                  <a:pt x="6237" y="7704"/>
                </a:lnTo>
                <a:lnTo>
                  <a:pt x="5796" y="7924"/>
                </a:lnTo>
                <a:lnTo>
                  <a:pt x="5430" y="8218"/>
                </a:lnTo>
                <a:lnTo>
                  <a:pt x="5393" y="8254"/>
                </a:lnTo>
                <a:lnTo>
                  <a:pt x="5393" y="8291"/>
                </a:lnTo>
                <a:lnTo>
                  <a:pt x="5430" y="8328"/>
                </a:lnTo>
                <a:lnTo>
                  <a:pt x="5466" y="8328"/>
                </a:lnTo>
                <a:lnTo>
                  <a:pt x="6420" y="7961"/>
                </a:lnTo>
                <a:lnTo>
                  <a:pt x="7337" y="7594"/>
                </a:lnTo>
                <a:lnTo>
                  <a:pt x="8364" y="7264"/>
                </a:lnTo>
                <a:lnTo>
                  <a:pt x="9391" y="6897"/>
                </a:lnTo>
                <a:lnTo>
                  <a:pt x="10345" y="6530"/>
                </a:lnTo>
                <a:lnTo>
                  <a:pt x="11262" y="6090"/>
                </a:lnTo>
                <a:lnTo>
                  <a:pt x="12326" y="5577"/>
                </a:lnTo>
                <a:lnTo>
                  <a:pt x="12729" y="5393"/>
                </a:lnTo>
                <a:lnTo>
                  <a:pt x="12913" y="5283"/>
                </a:lnTo>
                <a:lnTo>
                  <a:pt x="13133" y="5210"/>
                </a:lnTo>
                <a:lnTo>
                  <a:pt x="13169" y="5356"/>
                </a:lnTo>
                <a:lnTo>
                  <a:pt x="13426" y="5870"/>
                </a:lnTo>
                <a:lnTo>
                  <a:pt x="13390" y="5870"/>
                </a:lnTo>
                <a:lnTo>
                  <a:pt x="13353" y="5797"/>
                </a:lnTo>
                <a:lnTo>
                  <a:pt x="13280" y="5760"/>
                </a:lnTo>
                <a:lnTo>
                  <a:pt x="13206" y="5723"/>
                </a:lnTo>
                <a:lnTo>
                  <a:pt x="13133" y="5760"/>
                </a:lnTo>
                <a:lnTo>
                  <a:pt x="12216" y="6237"/>
                </a:lnTo>
                <a:lnTo>
                  <a:pt x="11299" y="6677"/>
                </a:lnTo>
                <a:lnTo>
                  <a:pt x="10345" y="7081"/>
                </a:lnTo>
                <a:lnTo>
                  <a:pt x="9428" y="7484"/>
                </a:lnTo>
                <a:lnTo>
                  <a:pt x="8474" y="7851"/>
                </a:lnTo>
                <a:lnTo>
                  <a:pt x="7520" y="8181"/>
                </a:lnTo>
                <a:lnTo>
                  <a:pt x="6640" y="8474"/>
                </a:lnTo>
                <a:lnTo>
                  <a:pt x="6163" y="8658"/>
                </a:lnTo>
                <a:lnTo>
                  <a:pt x="5980" y="8768"/>
                </a:lnTo>
                <a:lnTo>
                  <a:pt x="5760" y="8878"/>
                </a:lnTo>
                <a:lnTo>
                  <a:pt x="5760" y="8915"/>
                </a:lnTo>
                <a:lnTo>
                  <a:pt x="5760" y="8951"/>
                </a:lnTo>
                <a:lnTo>
                  <a:pt x="6273" y="8951"/>
                </a:lnTo>
                <a:lnTo>
                  <a:pt x="6713" y="8805"/>
                </a:lnTo>
                <a:lnTo>
                  <a:pt x="7631" y="8511"/>
                </a:lnTo>
                <a:lnTo>
                  <a:pt x="8621" y="8144"/>
                </a:lnTo>
                <a:lnTo>
                  <a:pt x="9611" y="7777"/>
                </a:lnTo>
                <a:lnTo>
                  <a:pt x="10528" y="7411"/>
                </a:lnTo>
                <a:lnTo>
                  <a:pt x="11409" y="7007"/>
                </a:lnTo>
                <a:lnTo>
                  <a:pt x="12289" y="6604"/>
                </a:lnTo>
                <a:lnTo>
                  <a:pt x="13133" y="6163"/>
                </a:lnTo>
                <a:lnTo>
                  <a:pt x="13206" y="6200"/>
                </a:lnTo>
                <a:lnTo>
                  <a:pt x="13316" y="6200"/>
                </a:lnTo>
                <a:lnTo>
                  <a:pt x="13390" y="6163"/>
                </a:lnTo>
                <a:lnTo>
                  <a:pt x="13463" y="6090"/>
                </a:lnTo>
                <a:lnTo>
                  <a:pt x="13500" y="6053"/>
                </a:lnTo>
                <a:lnTo>
                  <a:pt x="13866" y="6714"/>
                </a:lnTo>
                <a:lnTo>
                  <a:pt x="13646" y="6787"/>
                </a:lnTo>
                <a:lnTo>
                  <a:pt x="13463" y="6860"/>
                </a:lnTo>
                <a:lnTo>
                  <a:pt x="12913" y="7081"/>
                </a:lnTo>
                <a:lnTo>
                  <a:pt x="12399" y="7337"/>
                </a:lnTo>
                <a:lnTo>
                  <a:pt x="11225" y="7961"/>
                </a:lnTo>
                <a:lnTo>
                  <a:pt x="10675" y="8254"/>
                </a:lnTo>
                <a:lnTo>
                  <a:pt x="10052" y="8548"/>
                </a:lnTo>
                <a:lnTo>
                  <a:pt x="9428" y="8768"/>
                </a:lnTo>
                <a:lnTo>
                  <a:pt x="8804" y="8951"/>
                </a:lnTo>
                <a:lnTo>
                  <a:pt x="7520" y="9318"/>
                </a:lnTo>
                <a:lnTo>
                  <a:pt x="6200" y="9722"/>
                </a:lnTo>
                <a:lnTo>
                  <a:pt x="5796" y="9868"/>
                </a:lnTo>
                <a:lnTo>
                  <a:pt x="5650" y="10015"/>
                </a:lnTo>
                <a:lnTo>
                  <a:pt x="5576" y="10052"/>
                </a:lnTo>
                <a:lnTo>
                  <a:pt x="5576" y="10015"/>
                </a:lnTo>
                <a:lnTo>
                  <a:pt x="5540" y="9978"/>
                </a:lnTo>
                <a:lnTo>
                  <a:pt x="5540" y="10015"/>
                </a:lnTo>
                <a:lnTo>
                  <a:pt x="5503" y="10088"/>
                </a:lnTo>
                <a:lnTo>
                  <a:pt x="5503" y="10198"/>
                </a:lnTo>
                <a:lnTo>
                  <a:pt x="5540" y="10235"/>
                </a:lnTo>
                <a:lnTo>
                  <a:pt x="5576" y="10235"/>
                </a:lnTo>
                <a:lnTo>
                  <a:pt x="5796" y="10125"/>
                </a:lnTo>
                <a:lnTo>
                  <a:pt x="6017" y="10052"/>
                </a:lnTo>
                <a:lnTo>
                  <a:pt x="6530" y="9942"/>
                </a:lnTo>
                <a:lnTo>
                  <a:pt x="7704" y="9575"/>
                </a:lnTo>
                <a:lnTo>
                  <a:pt x="8878" y="9281"/>
                </a:lnTo>
                <a:lnTo>
                  <a:pt x="9465" y="9098"/>
                </a:lnTo>
                <a:lnTo>
                  <a:pt x="10015" y="8878"/>
                </a:lnTo>
                <a:lnTo>
                  <a:pt x="10528" y="8695"/>
                </a:lnTo>
                <a:lnTo>
                  <a:pt x="11005" y="8438"/>
                </a:lnTo>
                <a:lnTo>
                  <a:pt x="11959" y="7924"/>
                </a:lnTo>
                <a:lnTo>
                  <a:pt x="12473" y="7667"/>
                </a:lnTo>
                <a:lnTo>
                  <a:pt x="12986" y="7411"/>
                </a:lnTo>
                <a:lnTo>
                  <a:pt x="13573" y="7191"/>
                </a:lnTo>
                <a:lnTo>
                  <a:pt x="13756" y="7117"/>
                </a:lnTo>
                <a:lnTo>
                  <a:pt x="14013" y="7044"/>
                </a:lnTo>
                <a:lnTo>
                  <a:pt x="14050" y="7081"/>
                </a:lnTo>
                <a:lnTo>
                  <a:pt x="14160" y="7081"/>
                </a:lnTo>
                <a:lnTo>
                  <a:pt x="14197" y="7191"/>
                </a:lnTo>
                <a:lnTo>
                  <a:pt x="13830" y="7374"/>
                </a:lnTo>
                <a:lnTo>
                  <a:pt x="13500" y="7594"/>
                </a:lnTo>
                <a:lnTo>
                  <a:pt x="12436" y="8218"/>
                </a:lnTo>
                <a:lnTo>
                  <a:pt x="11335" y="8768"/>
                </a:lnTo>
                <a:lnTo>
                  <a:pt x="10198" y="9245"/>
                </a:lnTo>
                <a:lnTo>
                  <a:pt x="9061" y="9685"/>
                </a:lnTo>
                <a:lnTo>
                  <a:pt x="7887" y="10088"/>
                </a:lnTo>
                <a:lnTo>
                  <a:pt x="6750" y="10455"/>
                </a:lnTo>
                <a:lnTo>
                  <a:pt x="6200" y="10639"/>
                </a:lnTo>
                <a:lnTo>
                  <a:pt x="5906" y="10749"/>
                </a:lnTo>
                <a:lnTo>
                  <a:pt x="5650" y="10895"/>
                </a:lnTo>
                <a:lnTo>
                  <a:pt x="5613" y="10932"/>
                </a:lnTo>
                <a:lnTo>
                  <a:pt x="5613" y="10969"/>
                </a:lnTo>
                <a:lnTo>
                  <a:pt x="5613" y="11005"/>
                </a:lnTo>
                <a:lnTo>
                  <a:pt x="5686" y="11042"/>
                </a:lnTo>
                <a:lnTo>
                  <a:pt x="5943" y="11005"/>
                </a:lnTo>
                <a:lnTo>
                  <a:pt x="6200" y="10969"/>
                </a:lnTo>
                <a:lnTo>
                  <a:pt x="6713" y="10822"/>
                </a:lnTo>
                <a:lnTo>
                  <a:pt x="7337" y="10602"/>
                </a:lnTo>
                <a:lnTo>
                  <a:pt x="7961" y="10419"/>
                </a:lnTo>
                <a:lnTo>
                  <a:pt x="9208" y="10015"/>
                </a:lnTo>
                <a:lnTo>
                  <a:pt x="10418" y="9538"/>
                </a:lnTo>
                <a:lnTo>
                  <a:pt x="11445" y="9061"/>
                </a:lnTo>
                <a:lnTo>
                  <a:pt x="12473" y="8584"/>
                </a:lnTo>
                <a:lnTo>
                  <a:pt x="13573" y="7961"/>
                </a:lnTo>
                <a:lnTo>
                  <a:pt x="14013" y="7741"/>
                </a:lnTo>
                <a:lnTo>
                  <a:pt x="14233" y="7594"/>
                </a:lnTo>
                <a:lnTo>
                  <a:pt x="14417" y="7447"/>
                </a:lnTo>
                <a:lnTo>
                  <a:pt x="14527" y="7594"/>
                </a:lnTo>
                <a:lnTo>
                  <a:pt x="14527" y="7631"/>
                </a:lnTo>
                <a:lnTo>
                  <a:pt x="14417" y="7961"/>
                </a:lnTo>
                <a:lnTo>
                  <a:pt x="14417" y="8328"/>
                </a:lnTo>
                <a:lnTo>
                  <a:pt x="14343" y="8254"/>
                </a:lnTo>
                <a:lnTo>
                  <a:pt x="14233" y="8254"/>
                </a:lnTo>
                <a:lnTo>
                  <a:pt x="13830" y="8438"/>
                </a:lnTo>
                <a:lnTo>
                  <a:pt x="13426" y="8658"/>
                </a:lnTo>
                <a:lnTo>
                  <a:pt x="12693" y="9135"/>
                </a:lnTo>
                <a:lnTo>
                  <a:pt x="12252" y="9428"/>
                </a:lnTo>
                <a:lnTo>
                  <a:pt x="11776" y="9685"/>
                </a:lnTo>
                <a:lnTo>
                  <a:pt x="11299" y="9942"/>
                </a:lnTo>
                <a:lnTo>
                  <a:pt x="10822" y="10125"/>
                </a:lnTo>
                <a:lnTo>
                  <a:pt x="8658" y="10822"/>
                </a:lnTo>
                <a:lnTo>
                  <a:pt x="7741" y="11115"/>
                </a:lnTo>
                <a:lnTo>
                  <a:pt x="7300" y="11262"/>
                </a:lnTo>
                <a:lnTo>
                  <a:pt x="6860" y="11446"/>
                </a:lnTo>
                <a:lnTo>
                  <a:pt x="5283" y="11409"/>
                </a:lnTo>
                <a:lnTo>
                  <a:pt x="5246" y="11189"/>
                </a:lnTo>
                <a:lnTo>
                  <a:pt x="5173" y="11115"/>
                </a:lnTo>
                <a:lnTo>
                  <a:pt x="5026" y="11115"/>
                </a:lnTo>
                <a:lnTo>
                  <a:pt x="4989" y="11189"/>
                </a:lnTo>
                <a:lnTo>
                  <a:pt x="4953" y="11409"/>
                </a:lnTo>
                <a:lnTo>
                  <a:pt x="4182" y="11336"/>
                </a:lnTo>
                <a:lnTo>
                  <a:pt x="3816" y="11336"/>
                </a:lnTo>
                <a:lnTo>
                  <a:pt x="3412" y="11372"/>
                </a:lnTo>
                <a:lnTo>
                  <a:pt x="3119" y="11409"/>
                </a:lnTo>
                <a:lnTo>
                  <a:pt x="2862" y="11556"/>
                </a:lnTo>
                <a:lnTo>
                  <a:pt x="2825" y="11005"/>
                </a:lnTo>
                <a:lnTo>
                  <a:pt x="2715" y="9428"/>
                </a:lnTo>
                <a:lnTo>
                  <a:pt x="2715" y="9171"/>
                </a:lnTo>
                <a:lnTo>
                  <a:pt x="2972" y="9171"/>
                </a:lnTo>
                <a:lnTo>
                  <a:pt x="3265" y="9135"/>
                </a:lnTo>
                <a:lnTo>
                  <a:pt x="3522" y="9061"/>
                </a:lnTo>
                <a:lnTo>
                  <a:pt x="3779" y="8988"/>
                </a:lnTo>
                <a:lnTo>
                  <a:pt x="4036" y="8841"/>
                </a:lnTo>
                <a:lnTo>
                  <a:pt x="4293" y="8695"/>
                </a:lnTo>
                <a:lnTo>
                  <a:pt x="4733" y="8401"/>
                </a:lnTo>
                <a:lnTo>
                  <a:pt x="5063" y="8108"/>
                </a:lnTo>
                <a:lnTo>
                  <a:pt x="5356" y="7777"/>
                </a:lnTo>
                <a:lnTo>
                  <a:pt x="5613" y="7447"/>
                </a:lnTo>
                <a:lnTo>
                  <a:pt x="5870" y="7117"/>
                </a:lnTo>
                <a:lnTo>
                  <a:pt x="6273" y="7007"/>
                </a:lnTo>
                <a:lnTo>
                  <a:pt x="6640" y="6824"/>
                </a:lnTo>
                <a:lnTo>
                  <a:pt x="7410" y="6420"/>
                </a:lnTo>
                <a:lnTo>
                  <a:pt x="8401" y="5980"/>
                </a:lnTo>
                <a:lnTo>
                  <a:pt x="9355" y="5577"/>
                </a:lnTo>
                <a:lnTo>
                  <a:pt x="10308" y="5246"/>
                </a:lnTo>
                <a:lnTo>
                  <a:pt x="11262" y="4880"/>
                </a:lnTo>
                <a:lnTo>
                  <a:pt x="12032" y="4623"/>
                </a:lnTo>
                <a:lnTo>
                  <a:pt x="12436" y="4403"/>
                </a:lnTo>
                <a:lnTo>
                  <a:pt x="12619" y="4219"/>
                </a:lnTo>
                <a:lnTo>
                  <a:pt x="12729" y="4183"/>
                </a:lnTo>
                <a:close/>
                <a:moveTo>
                  <a:pt x="2385" y="1"/>
                </a:moveTo>
                <a:lnTo>
                  <a:pt x="2238" y="38"/>
                </a:lnTo>
                <a:lnTo>
                  <a:pt x="2202" y="74"/>
                </a:lnTo>
                <a:lnTo>
                  <a:pt x="2165" y="111"/>
                </a:lnTo>
                <a:lnTo>
                  <a:pt x="2055" y="368"/>
                </a:lnTo>
                <a:lnTo>
                  <a:pt x="1982" y="515"/>
                </a:lnTo>
                <a:lnTo>
                  <a:pt x="1578" y="1432"/>
                </a:lnTo>
                <a:lnTo>
                  <a:pt x="1541" y="1542"/>
                </a:lnTo>
                <a:lnTo>
                  <a:pt x="1578" y="1615"/>
                </a:lnTo>
                <a:lnTo>
                  <a:pt x="1615" y="1688"/>
                </a:lnTo>
                <a:lnTo>
                  <a:pt x="1688" y="1762"/>
                </a:lnTo>
                <a:lnTo>
                  <a:pt x="1761" y="1798"/>
                </a:lnTo>
                <a:lnTo>
                  <a:pt x="1835" y="1798"/>
                </a:lnTo>
                <a:lnTo>
                  <a:pt x="1908" y="1762"/>
                </a:lnTo>
                <a:lnTo>
                  <a:pt x="1982" y="1652"/>
                </a:lnTo>
                <a:lnTo>
                  <a:pt x="2128" y="1358"/>
                </a:lnTo>
                <a:lnTo>
                  <a:pt x="2092" y="2165"/>
                </a:lnTo>
                <a:lnTo>
                  <a:pt x="2092" y="2972"/>
                </a:lnTo>
                <a:lnTo>
                  <a:pt x="2055" y="4073"/>
                </a:lnTo>
                <a:lnTo>
                  <a:pt x="1982" y="4109"/>
                </a:lnTo>
                <a:lnTo>
                  <a:pt x="1835" y="4073"/>
                </a:lnTo>
                <a:lnTo>
                  <a:pt x="1725" y="3999"/>
                </a:lnTo>
                <a:lnTo>
                  <a:pt x="1615" y="3999"/>
                </a:lnTo>
                <a:lnTo>
                  <a:pt x="1541" y="4036"/>
                </a:lnTo>
                <a:lnTo>
                  <a:pt x="1505" y="4109"/>
                </a:lnTo>
                <a:lnTo>
                  <a:pt x="1541" y="4219"/>
                </a:lnTo>
                <a:lnTo>
                  <a:pt x="1651" y="4293"/>
                </a:lnTo>
                <a:lnTo>
                  <a:pt x="1761" y="4366"/>
                </a:lnTo>
                <a:lnTo>
                  <a:pt x="1908" y="4403"/>
                </a:lnTo>
                <a:lnTo>
                  <a:pt x="2055" y="4439"/>
                </a:lnTo>
                <a:lnTo>
                  <a:pt x="2055" y="5540"/>
                </a:lnTo>
                <a:lnTo>
                  <a:pt x="1908" y="5577"/>
                </a:lnTo>
                <a:lnTo>
                  <a:pt x="1651" y="5613"/>
                </a:lnTo>
                <a:lnTo>
                  <a:pt x="1615" y="5687"/>
                </a:lnTo>
                <a:lnTo>
                  <a:pt x="1541" y="5723"/>
                </a:lnTo>
                <a:lnTo>
                  <a:pt x="1541" y="5760"/>
                </a:lnTo>
                <a:lnTo>
                  <a:pt x="1505" y="5797"/>
                </a:lnTo>
                <a:lnTo>
                  <a:pt x="1541" y="5833"/>
                </a:lnTo>
                <a:lnTo>
                  <a:pt x="1578" y="5833"/>
                </a:lnTo>
                <a:lnTo>
                  <a:pt x="1651" y="5907"/>
                </a:lnTo>
                <a:lnTo>
                  <a:pt x="2055" y="5907"/>
                </a:lnTo>
                <a:lnTo>
                  <a:pt x="2092" y="6200"/>
                </a:lnTo>
                <a:lnTo>
                  <a:pt x="2092" y="7154"/>
                </a:lnTo>
                <a:lnTo>
                  <a:pt x="1835" y="7227"/>
                </a:lnTo>
                <a:lnTo>
                  <a:pt x="1541" y="7374"/>
                </a:lnTo>
                <a:lnTo>
                  <a:pt x="1505" y="7411"/>
                </a:lnTo>
                <a:lnTo>
                  <a:pt x="1505" y="7447"/>
                </a:lnTo>
                <a:lnTo>
                  <a:pt x="1541" y="7484"/>
                </a:lnTo>
                <a:lnTo>
                  <a:pt x="1578" y="7521"/>
                </a:lnTo>
                <a:lnTo>
                  <a:pt x="2092" y="7521"/>
                </a:lnTo>
                <a:lnTo>
                  <a:pt x="2165" y="8951"/>
                </a:lnTo>
                <a:lnTo>
                  <a:pt x="2165" y="8988"/>
                </a:lnTo>
                <a:lnTo>
                  <a:pt x="1982" y="8951"/>
                </a:lnTo>
                <a:lnTo>
                  <a:pt x="1578" y="8951"/>
                </a:lnTo>
                <a:lnTo>
                  <a:pt x="1505" y="8988"/>
                </a:lnTo>
                <a:lnTo>
                  <a:pt x="1468" y="9061"/>
                </a:lnTo>
                <a:lnTo>
                  <a:pt x="1468" y="9135"/>
                </a:lnTo>
                <a:lnTo>
                  <a:pt x="1541" y="9208"/>
                </a:lnTo>
                <a:lnTo>
                  <a:pt x="1688" y="9245"/>
                </a:lnTo>
                <a:lnTo>
                  <a:pt x="1835" y="9318"/>
                </a:lnTo>
                <a:lnTo>
                  <a:pt x="2202" y="9391"/>
                </a:lnTo>
                <a:lnTo>
                  <a:pt x="2238" y="10419"/>
                </a:lnTo>
                <a:lnTo>
                  <a:pt x="2018" y="10419"/>
                </a:lnTo>
                <a:lnTo>
                  <a:pt x="1798" y="10455"/>
                </a:lnTo>
                <a:lnTo>
                  <a:pt x="1725" y="10529"/>
                </a:lnTo>
                <a:lnTo>
                  <a:pt x="1651" y="10602"/>
                </a:lnTo>
                <a:lnTo>
                  <a:pt x="1578" y="10675"/>
                </a:lnTo>
                <a:lnTo>
                  <a:pt x="1615" y="10749"/>
                </a:lnTo>
                <a:lnTo>
                  <a:pt x="1688" y="10822"/>
                </a:lnTo>
                <a:lnTo>
                  <a:pt x="2128" y="10822"/>
                </a:lnTo>
                <a:lnTo>
                  <a:pt x="2275" y="10859"/>
                </a:lnTo>
                <a:lnTo>
                  <a:pt x="2275" y="10895"/>
                </a:lnTo>
                <a:lnTo>
                  <a:pt x="2312" y="11702"/>
                </a:lnTo>
                <a:lnTo>
                  <a:pt x="2348" y="11959"/>
                </a:lnTo>
                <a:lnTo>
                  <a:pt x="2385" y="12106"/>
                </a:lnTo>
                <a:lnTo>
                  <a:pt x="2495" y="12216"/>
                </a:lnTo>
                <a:lnTo>
                  <a:pt x="2568" y="12253"/>
                </a:lnTo>
                <a:lnTo>
                  <a:pt x="2679" y="12253"/>
                </a:lnTo>
                <a:lnTo>
                  <a:pt x="2752" y="12216"/>
                </a:lnTo>
                <a:lnTo>
                  <a:pt x="2789" y="12143"/>
                </a:lnTo>
                <a:lnTo>
                  <a:pt x="2825" y="12106"/>
                </a:lnTo>
                <a:lnTo>
                  <a:pt x="3009" y="11959"/>
                </a:lnTo>
                <a:lnTo>
                  <a:pt x="3265" y="11886"/>
                </a:lnTo>
                <a:lnTo>
                  <a:pt x="3486" y="11849"/>
                </a:lnTo>
                <a:lnTo>
                  <a:pt x="3742" y="11849"/>
                </a:lnTo>
                <a:lnTo>
                  <a:pt x="3742" y="12033"/>
                </a:lnTo>
                <a:lnTo>
                  <a:pt x="3742" y="12216"/>
                </a:lnTo>
                <a:lnTo>
                  <a:pt x="3816" y="12363"/>
                </a:lnTo>
                <a:lnTo>
                  <a:pt x="3889" y="12509"/>
                </a:lnTo>
                <a:lnTo>
                  <a:pt x="3962" y="12583"/>
                </a:lnTo>
                <a:lnTo>
                  <a:pt x="4036" y="12546"/>
                </a:lnTo>
                <a:lnTo>
                  <a:pt x="4109" y="12509"/>
                </a:lnTo>
                <a:lnTo>
                  <a:pt x="4146" y="12436"/>
                </a:lnTo>
                <a:lnTo>
                  <a:pt x="4072" y="12216"/>
                </a:lnTo>
                <a:lnTo>
                  <a:pt x="4036" y="12069"/>
                </a:lnTo>
                <a:lnTo>
                  <a:pt x="4036" y="11886"/>
                </a:lnTo>
                <a:lnTo>
                  <a:pt x="5063" y="11922"/>
                </a:lnTo>
                <a:lnTo>
                  <a:pt x="5063" y="12143"/>
                </a:lnTo>
                <a:lnTo>
                  <a:pt x="5100" y="12619"/>
                </a:lnTo>
                <a:lnTo>
                  <a:pt x="5136" y="12693"/>
                </a:lnTo>
                <a:lnTo>
                  <a:pt x="5173" y="12766"/>
                </a:lnTo>
                <a:lnTo>
                  <a:pt x="5320" y="12766"/>
                </a:lnTo>
                <a:lnTo>
                  <a:pt x="5466" y="12729"/>
                </a:lnTo>
                <a:lnTo>
                  <a:pt x="5503" y="12619"/>
                </a:lnTo>
                <a:lnTo>
                  <a:pt x="5540" y="12473"/>
                </a:lnTo>
                <a:lnTo>
                  <a:pt x="5466" y="12363"/>
                </a:lnTo>
                <a:lnTo>
                  <a:pt x="5393" y="12326"/>
                </a:lnTo>
                <a:lnTo>
                  <a:pt x="5356" y="12106"/>
                </a:lnTo>
                <a:lnTo>
                  <a:pt x="5283" y="11922"/>
                </a:lnTo>
                <a:lnTo>
                  <a:pt x="5906" y="11959"/>
                </a:lnTo>
                <a:lnTo>
                  <a:pt x="6493" y="11959"/>
                </a:lnTo>
                <a:lnTo>
                  <a:pt x="6493" y="11996"/>
                </a:lnTo>
                <a:lnTo>
                  <a:pt x="6457" y="12179"/>
                </a:lnTo>
                <a:lnTo>
                  <a:pt x="6420" y="12399"/>
                </a:lnTo>
                <a:lnTo>
                  <a:pt x="6457" y="12583"/>
                </a:lnTo>
                <a:lnTo>
                  <a:pt x="6567" y="12766"/>
                </a:lnTo>
                <a:lnTo>
                  <a:pt x="6603" y="12840"/>
                </a:lnTo>
                <a:lnTo>
                  <a:pt x="6677" y="12876"/>
                </a:lnTo>
                <a:lnTo>
                  <a:pt x="6750" y="12876"/>
                </a:lnTo>
                <a:lnTo>
                  <a:pt x="6824" y="12840"/>
                </a:lnTo>
                <a:lnTo>
                  <a:pt x="6897" y="12766"/>
                </a:lnTo>
                <a:lnTo>
                  <a:pt x="6897" y="12729"/>
                </a:lnTo>
                <a:lnTo>
                  <a:pt x="6897" y="12656"/>
                </a:lnTo>
                <a:lnTo>
                  <a:pt x="6824" y="12619"/>
                </a:lnTo>
                <a:lnTo>
                  <a:pt x="6787" y="12583"/>
                </a:lnTo>
                <a:lnTo>
                  <a:pt x="6713" y="12399"/>
                </a:lnTo>
                <a:lnTo>
                  <a:pt x="6677" y="12216"/>
                </a:lnTo>
                <a:lnTo>
                  <a:pt x="6640" y="11996"/>
                </a:lnTo>
                <a:lnTo>
                  <a:pt x="6640" y="11959"/>
                </a:lnTo>
                <a:lnTo>
                  <a:pt x="7924" y="11996"/>
                </a:lnTo>
                <a:lnTo>
                  <a:pt x="7851" y="12033"/>
                </a:lnTo>
                <a:lnTo>
                  <a:pt x="7814" y="12106"/>
                </a:lnTo>
                <a:lnTo>
                  <a:pt x="7777" y="12253"/>
                </a:lnTo>
                <a:lnTo>
                  <a:pt x="7777" y="12399"/>
                </a:lnTo>
                <a:lnTo>
                  <a:pt x="7777" y="12509"/>
                </a:lnTo>
                <a:lnTo>
                  <a:pt x="7814" y="12619"/>
                </a:lnTo>
                <a:lnTo>
                  <a:pt x="7887" y="12729"/>
                </a:lnTo>
                <a:lnTo>
                  <a:pt x="7961" y="12766"/>
                </a:lnTo>
                <a:lnTo>
                  <a:pt x="8034" y="12729"/>
                </a:lnTo>
                <a:lnTo>
                  <a:pt x="8107" y="12693"/>
                </a:lnTo>
                <a:lnTo>
                  <a:pt x="8144" y="12619"/>
                </a:lnTo>
                <a:lnTo>
                  <a:pt x="8107" y="12473"/>
                </a:lnTo>
                <a:lnTo>
                  <a:pt x="8071" y="12289"/>
                </a:lnTo>
                <a:lnTo>
                  <a:pt x="8071" y="12179"/>
                </a:lnTo>
                <a:lnTo>
                  <a:pt x="8034" y="12106"/>
                </a:lnTo>
                <a:lnTo>
                  <a:pt x="8034" y="12033"/>
                </a:lnTo>
                <a:lnTo>
                  <a:pt x="8034" y="11996"/>
                </a:lnTo>
                <a:lnTo>
                  <a:pt x="9391" y="11996"/>
                </a:lnTo>
                <a:lnTo>
                  <a:pt x="9318" y="12216"/>
                </a:lnTo>
                <a:lnTo>
                  <a:pt x="9318" y="12473"/>
                </a:lnTo>
                <a:lnTo>
                  <a:pt x="9355" y="12546"/>
                </a:lnTo>
                <a:lnTo>
                  <a:pt x="9428" y="12583"/>
                </a:lnTo>
                <a:lnTo>
                  <a:pt x="9611" y="12583"/>
                </a:lnTo>
                <a:lnTo>
                  <a:pt x="9685" y="12546"/>
                </a:lnTo>
                <a:lnTo>
                  <a:pt x="9721" y="12473"/>
                </a:lnTo>
                <a:lnTo>
                  <a:pt x="9721" y="12436"/>
                </a:lnTo>
                <a:lnTo>
                  <a:pt x="9721" y="12363"/>
                </a:lnTo>
                <a:lnTo>
                  <a:pt x="9611" y="12326"/>
                </a:lnTo>
                <a:lnTo>
                  <a:pt x="9611" y="11996"/>
                </a:lnTo>
                <a:lnTo>
                  <a:pt x="10638" y="11996"/>
                </a:lnTo>
                <a:lnTo>
                  <a:pt x="10675" y="12253"/>
                </a:lnTo>
                <a:lnTo>
                  <a:pt x="10748" y="12509"/>
                </a:lnTo>
                <a:lnTo>
                  <a:pt x="10822" y="12583"/>
                </a:lnTo>
                <a:lnTo>
                  <a:pt x="10969" y="12583"/>
                </a:lnTo>
                <a:lnTo>
                  <a:pt x="11005" y="12509"/>
                </a:lnTo>
                <a:lnTo>
                  <a:pt x="11042" y="12399"/>
                </a:lnTo>
                <a:lnTo>
                  <a:pt x="10969" y="12179"/>
                </a:lnTo>
                <a:lnTo>
                  <a:pt x="10895" y="11996"/>
                </a:lnTo>
                <a:lnTo>
                  <a:pt x="12106" y="11996"/>
                </a:lnTo>
                <a:lnTo>
                  <a:pt x="12069" y="12069"/>
                </a:lnTo>
                <a:lnTo>
                  <a:pt x="12032" y="12143"/>
                </a:lnTo>
                <a:lnTo>
                  <a:pt x="11996" y="12363"/>
                </a:lnTo>
                <a:lnTo>
                  <a:pt x="12032" y="12473"/>
                </a:lnTo>
                <a:lnTo>
                  <a:pt x="12069" y="12619"/>
                </a:lnTo>
                <a:lnTo>
                  <a:pt x="12142" y="12729"/>
                </a:lnTo>
                <a:lnTo>
                  <a:pt x="12216" y="12803"/>
                </a:lnTo>
                <a:lnTo>
                  <a:pt x="12289" y="12840"/>
                </a:lnTo>
                <a:lnTo>
                  <a:pt x="12362" y="12803"/>
                </a:lnTo>
                <a:lnTo>
                  <a:pt x="12399" y="12766"/>
                </a:lnTo>
                <a:lnTo>
                  <a:pt x="12399" y="12693"/>
                </a:lnTo>
                <a:lnTo>
                  <a:pt x="12362" y="12546"/>
                </a:lnTo>
                <a:lnTo>
                  <a:pt x="12289" y="12363"/>
                </a:lnTo>
                <a:lnTo>
                  <a:pt x="12252" y="12179"/>
                </a:lnTo>
                <a:lnTo>
                  <a:pt x="12252" y="11959"/>
                </a:lnTo>
                <a:lnTo>
                  <a:pt x="13353" y="11959"/>
                </a:lnTo>
                <a:lnTo>
                  <a:pt x="13280" y="12106"/>
                </a:lnTo>
                <a:lnTo>
                  <a:pt x="13243" y="12253"/>
                </a:lnTo>
                <a:lnTo>
                  <a:pt x="13243" y="12436"/>
                </a:lnTo>
                <a:lnTo>
                  <a:pt x="13316" y="12583"/>
                </a:lnTo>
                <a:lnTo>
                  <a:pt x="13353" y="12619"/>
                </a:lnTo>
                <a:lnTo>
                  <a:pt x="13426" y="12656"/>
                </a:lnTo>
                <a:lnTo>
                  <a:pt x="13500" y="12656"/>
                </a:lnTo>
                <a:lnTo>
                  <a:pt x="13573" y="12583"/>
                </a:lnTo>
                <a:lnTo>
                  <a:pt x="13610" y="12436"/>
                </a:lnTo>
                <a:lnTo>
                  <a:pt x="13536" y="12216"/>
                </a:lnTo>
                <a:lnTo>
                  <a:pt x="13536" y="12069"/>
                </a:lnTo>
                <a:lnTo>
                  <a:pt x="13573" y="11922"/>
                </a:lnTo>
                <a:lnTo>
                  <a:pt x="14563" y="11886"/>
                </a:lnTo>
                <a:lnTo>
                  <a:pt x="14563" y="11886"/>
                </a:lnTo>
                <a:lnTo>
                  <a:pt x="14527" y="12363"/>
                </a:lnTo>
                <a:lnTo>
                  <a:pt x="14563" y="12436"/>
                </a:lnTo>
                <a:lnTo>
                  <a:pt x="14637" y="12509"/>
                </a:lnTo>
                <a:lnTo>
                  <a:pt x="14747" y="12509"/>
                </a:lnTo>
                <a:lnTo>
                  <a:pt x="14820" y="12473"/>
                </a:lnTo>
                <a:lnTo>
                  <a:pt x="14893" y="12399"/>
                </a:lnTo>
                <a:lnTo>
                  <a:pt x="14967" y="12289"/>
                </a:lnTo>
                <a:lnTo>
                  <a:pt x="14967" y="12179"/>
                </a:lnTo>
                <a:lnTo>
                  <a:pt x="14967" y="12069"/>
                </a:lnTo>
                <a:lnTo>
                  <a:pt x="14930" y="11996"/>
                </a:lnTo>
                <a:lnTo>
                  <a:pt x="14857" y="11959"/>
                </a:lnTo>
                <a:lnTo>
                  <a:pt x="14857" y="11886"/>
                </a:lnTo>
                <a:lnTo>
                  <a:pt x="16618" y="11776"/>
                </a:lnTo>
                <a:lnTo>
                  <a:pt x="16654" y="11812"/>
                </a:lnTo>
                <a:lnTo>
                  <a:pt x="16544" y="11996"/>
                </a:lnTo>
                <a:lnTo>
                  <a:pt x="16361" y="12179"/>
                </a:lnTo>
                <a:lnTo>
                  <a:pt x="16287" y="12289"/>
                </a:lnTo>
                <a:lnTo>
                  <a:pt x="16251" y="12363"/>
                </a:lnTo>
                <a:lnTo>
                  <a:pt x="16287" y="12436"/>
                </a:lnTo>
                <a:lnTo>
                  <a:pt x="16324" y="12509"/>
                </a:lnTo>
                <a:lnTo>
                  <a:pt x="16397" y="12546"/>
                </a:lnTo>
                <a:lnTo>
                  <a:pt x="16471" y="12583"/>
                </a:lnTo>
                <a:lnTo>
                  <a:pt x="16544" y="12583"/>
                </a:lnTo>
                <a:lnTo>
                  <a:pt x="16581" y="12546"/>
                </a:lnTo>
                <a:lnTo>
                  <a:pt x="16728" y="12473"/>
                </a:lnTo>
                <a:lnTo>
                  <a:pt x="16801" y="12363"/>
                </a:lnTo>
                <a:lnTo>
                  <a:pt x="16984" y="12106"/>
                </a:lnTo>
                <a:lnTo>
                  <a:pt x="17461" y="11482"/>
                </a:lnTo>
                <a:lnTo>
                  <a:pt x="17461" y="11409"/>
                </a:lnTo>
                <a:lnTo>
                  <a:pt x="17461" y="11336"/>
                </a:lnTo>
                <a:lnTo>
                  <a:pt x="17461" y="11262"/>
                </a:lnTo>
                <a:lnTo>
                  <a:pt x="17425" y="11189"/>
                </a:lnTo>
                <a:lnTo>
                  <a:pt x="17058" y="10895"/>
                </a:lnTo>
                <a:lnTo>
                  <a:pt x="16728" y="10639"/>
                </a:lnTo>
                <a:lnTo>
                  <a:pt x="16654" y="10602"/>
                </a:lnTo>
                <a:lnTo>
                  <a:pt x="16581" y="10602"/>
                </a:lnTo>
                <a:lnTo>
                  <a:pt x="16544" y="10639"/>
                </a:lnTo>
                <a:lnTo>
                  <a:pt x="16471" y="10675"/>
                </a:lnTo>
                <a:lnTo>
                  <a:pt x="16434" y="10785"/>
                </a:lnTo>
                <a:lnTo>
                  <a:pt x="16434" y="10859"/>
                </a:lnTo>
                <a:lnTo>
                  <a:pt x="16471" y="10932"/>
                </a:lnTo>
                <a:lnTo>
                  <a:pt x="16801" y="11226"/>
                </a:lnTo>
                <a:lnTo>
                  <a:pt x="13940" y="11372"/>
                </a:lnTo>
                <a:lnTo>
                  <a:pt x="14050" y="11336"/>
                </a:lnTo>
                <a:lnTo>
                  <a:pt x="14270" y="11189"/>
                </a:lnTo>
                <a:lnTo>
                  <a:pt x="14343" y="11115"/>
                </a:lnTo>
                <a:lnTo>
                  <a:pt x="14417" y="11005"/>
                </a:lnTo>
                <a:lnTo>
                  <a:pt x="14417" y="10932"/>
                </a:lnTo>
                <a:lnTo>
                  <a:pt x="14380" y="10895"/>
                </a:lnTo>
                <a:lnTo>
                  <a:pt x="14233" y="10895"/>
                </a:lnTo>
                <a:lnTo>
                  <a:pt x="14123" y="10932"/>
                </a:lnTo>
                <a:lnTo>
                  <a:pt x="13903" y="11079"/>
                </a:lnTo>
                <a:lnTo>
                  <a:pt x="13720" y="11226"/>
                </a:lnTo>
                <a:lnTo>
                  <a:pt x="13573" y="11409"/>
                </a:lnTo>
                <a:lnTo>
                  <a:pt x="12289" y="11446"/>
                </a:lnTo>
                <a:lnTo>
                  <a:pt x="12546" y="11336"/>
                </a:lnTo>
                <a:lnTo>
                  <a:pt x="12839" y="11226"/>
                </a:lnTo>
                <a:lnTo>
                  <a:pt x="13169" y="11079"/>
                </a:lnTo>
                <a:lnTo>
                  <a:pt x="13500" y="10895"/>
                </a:lnTo>
                <a:lnTo>
                  <a:pt x="13793" y="10675"/>
                </a:lnTo>
                <a:lnTo>
                  <a:pt x="14050" y="10419"/>
                </a:lnTo>
                <a:lnTo>
                  <a:pt x="14087" y="10308"/>
                </a:lnTo>
                <a:lnTo>
                  <a:pt x="14050" y="10235"/>
                </a:lnTo>
                <a:lnTo>
                  <a:pt x="13976" y="10198"/>
                </a:lnTo>
                <a:lnTo>
                  <a:pt x="13903" y="10235"/>
                </a:lnTo>
                <a:lnTo>
                  <a:pt x="13646" y="10382"/>
                </a:lnTo>
                <a:lnTo>
                  <a:pt x="13390" y="10565"/>
                </a:lnTo>
                <a:lnTo>
                  <a:pt x="13133" y="10749"/>
                </a:lnTo>
                <a:lnTo>
                  <a:pt x="12876" y="10895"/>
                </a:lnTo>
                <a:lnTo>
                  <a:pt x="12583" y="11042"/>
                </a:lnTo>
                <a:lnTo>
                  <a:pt x="12289" y="11152"/>
                </a:lnTo>
                <a:lnTo>
                  <a:pt x="11996" y="11299"/>
                </a:lnTo>
                <a:lnTo>
                  <a:pt x="11702" y="11446"/>
                </a:lnTo>
                <a:lnTo>
                  <a:pt x="10162" y="11482"/>
                </a:lnTo>
                <a:lnTo>
                  <a:pt x="10602" y="11299"/>
                </a:lnTo>
                <a:lnTo>
                  <a:pt x="12216" y="10639"/>
                </a:lnTo>
                <a:lnTo>
                  <a:pt x="12766" y="10455"/>
                </a:lnTo>
                <a:lnTo>
                  <a:pt x="13316" y="10162"/>
                </a:lnTo>
                <a:lnTo>
                  <a:pt x="13573" y="10015"/>
                </a:lnTo>
                <a:lnTo>
                  <a:pt x="13793" y="9832"/>
                </a:lnTo>
                <a:lnTo>
                  <a:pt x="13976" y="9612"/>
                </a:lnTo>
                <a:lnTo>
                  <a:pt x="14087" y="9355"/>
                </a:lnTo>
                <a:lnTo>
                  <a:pt x="14087" y="9245"/>
                </a:lnTo>
                <a:lnTo>
                  <a:pt x="14050" y="9208"/>
                </a:lnTo>
                <a:lnTo>
                  <a:pt x="13940" y="9171"/>
                </a:lnTo>
                <a:lnTo>
                  <a:pt x="13866" y="9208"/>
                </a:lnTo>
                <a:lnTo>
                  <a:pt x="13463" y="9612"/>
                </a:lnTo>
                <a:lnTo>
                  <a:pt x="13243" y="9795"/>
                </a:lnTo>
                <a:lnTo>
                  <a:pt x="12986" y="9978"/>
                </a:lnTo>
                <a:lnTo>
                  <a:pt x="12693" y="10125"/>
                </a:lnTo>
                <a:lnTo>
                  <a:pt x="12399" y="10235"/>
                </a:lnTo>
                <a:lnTo>
                  <a:pt x="11776" y="10492"/>
                </a:lnTo>
                <a:lnTo>
                  <a:pt x="10418" y="11042"/>
                </a:lnTo>
                <a:lnTo>
                  <a:pt x="9905" y="11262"/>
                </a:lnTo>
                <a:lnTo>
                  <a:pt x="9428" y="11482"/>
                </a:lnTo>
                <a:lnTo>
                  <a:pt x="7667" y="11482"/>
                </a:lnTo>
                <a:lnTo>
                  <a:pt x="8621" y="11152"/>
                </a:lnTo>
                <a:lnTo>
                  <a:pt x="10895" y="10419"/>
                </a:lnTo>
                <a:lnTo>
                  <a:pt x="11335" y="10235"/>
                </a:lnTo>
                <a:lnTo>
                  <a:pt x="11776" y="10052"/>
                </a:lnTo>
                <a:lnTo>
                  <a:pt x="12179" y="9832"/>
                </a:lnTo>
                <a:lnTo>
                  <a:pt x="12583" y="9575"/>
                </a:lnTo>
                <a:lnTo>
                  <a:pt x="13426" y="9025"/>
                </a:lnTo>
                <a:lnTo>
                  <a:pt x="13866" y="8768"/>
                </a:lnTo>
                <a:lnTo>
                  <a:pt x="14307" y="8548"/>
                </a:lnTo>
                <a:lnTo>
                  <a:pt x="14380" y="8511"/>
                </a:lnTo>
                <a:lnTo>
                  <a:pt x="14417" y="8474"/>
                </a:lnTo>
                <a:lnTo>
                  <a:pt x="14417" y="8841"/>
                </a:lnTo>
                <a:lnTo>
                  <a:pt x="14453" y="8915"/>
                </a:lnTo>
                <a:lnTo>
                  <a:pt x="14490" y="8951"/>
                </a:lnTo>
                <a:lnTo>
                  <a:pt x="14527" y="8988"/>
                </a:lnTo>
                <a:lnTo>
                  <a:pt x="14600" y="9025"/>
                </a:lnTo>
                <a:lnTo>
                  <a:pt x="14673" y="8988"/>
                </a:lnTo>
                <a:lnTo>
                  <a:pt x="14747" y="8951"/>
                </a:lnTo>
                <a:lnTo>
                  <a:pt x="14783" y="8915"/>
                </a:lnTo>
                <a:lnTo>
                  <a:pt x="14783" y="8841"/>
                </a:lnTo>
                <a:lnTo>
                  <a:pt x="14783" y="8291"/>
                </a:lnTo>
                <a:lnTo>
                  <a:pt x="14747" y="8034"/>
                </a:lnTo>
                <a:lnTo>
                  <a:pt x="14673" y="7777"/>
                </a:lnTo>
                <a:lnTo>
                  <a:pt x="15077" y="8181"/>
                </a:lnTo>
                <a:lnTo>
                  <a:pt x="15517" y="8584"/>
                </a:lnTo>
                <a:lnTo>
                  <a:pt x="15737" y="8768"/>
                </a:lnTo>
                <a:lnTo>
                  <a:pt x="15847" y="8841"/>
                </a:lnTo>
                <a:lnTo>
                  <a:pt x="15994" y="8878"/>
                </a:lnTo>
                <a:lnTo>
                  <a:pt x="16361" y="8915"/>
                </a:lnTo>
                <a:lnTo>
                  <a:pt x="16764" y="8915"/>
                </a:lnTo>
                <a:lnTo>
                  <a:pt x="17204" y="8878"/>
                </a:lnTo>
                <a:lnTo>
                  <a:pt x="17608" y="8731"/>
                </a:lnTo>
                <a:lnTo>
                  <a:pt x="17681" y="8695"/>
                </a:lnTo>
                <a:lnTo>
                  <a:pt x="17755" y="8584"/>
                </a:lnTo>
                <a:lnTo>
                  <a:pt x="17791" y="8511"/>
                </a:lnTo>
                <a:lnTo>
                  <a:pt x="17755" y="8438"/>
                </a:lnTo>
                <a:lnTo>
                  <a:pt x="17718" y="8328"/>
                </a:lnTo>
                <a:lnTo>
                  <a:pt x="17681" y="8291"/>
                </a:lnTo>
                <a:lnTo>
                  <a:pt x="17571" y="8254"/>
                </a:lnTo>
                <a:lnTo>
                  <a:pt x="17461" y="8254"/>
                </a:lnTo>
                <a:lnTo>
                  <a:pt x="17131" y="8364"/>
                </a:lnTo>
                <a:lnTo>
                  <a:pt x="16764" y="8401"/>
                </a:lnTo>
                <a:lnTo>
                  <a:pt x="16397" y="8438"/>
                </a:lnTo>
                <a:lnTo>
                  <a:pt x="16177" y="8401"/>
                </a:lnTo>
                <a:lnTo>
                  <a:pt x="16031" y="8364"/>
                </a:lnTo>
                <a:lnTo>
                  <a:pt x="15480" y="7888"/>
                </a:lnTo>
                <a:lnTo>
                  <a:pt x="15004" y="7374"/>
                </a:lnTo>
                <a:lnTo>
                  <a:pt x="14563" y="6824"/>
                </a:lnTo>
                <a:lnTo>
                  <a:pt x="14160" y="6237"/>
                </a:lnTo>
                <a:lnTo>
                  <a:pt x="13830" y="5613"/>
                </a:lnTo>
                <a:lnTo>
                  <a:pt x="13536" y="4990"/>
                </a:lnTo>
                <a:lnTo>
                  <a:pt x="13096" y="3926"/>
                </a:lnTo>
                <a:lnTo>
                  <a:pt x="12803" y="3412"/>
                </a:lnTo>
                <a:lnTo>
                  <a:pt x="12509" y="2936"/>
                </a:lnTo>
                <a:lnTo>
                  <a:pt x="12326" y="2752"/>
                </a:lnTo>
                <a:lnTo>
                  <a:pt x="12142" y="2532"/>
                </a:lnTo>
                <a:lnTo>
                  <a:pt x="11959" y="2349"/>
                </a:lnTo>
                <a:lnTo>
                  <a:pt x="11739" y="2202"/>
                </a:lnTo>
                <a:lnTo>
                  <a:pt x="11482" y="2092"/>
                </a:lnTo>
                <a:lnTo>
                  <a:pt x="11225" y="1982"/>
                </a:lnTo>
                <a:lnTo>
                  <a:pt x="10932" y="1908"/>
                </a:lnTo>
                <a:lnTo>
                  <a:pt x="10602" y="1872"/>
                </a:lnTo>
                <a:lnTo>
                  <a:pt x="10308" y="1872"/>
                </a:lnTo>
                <a:lnTo>
                  <a:pt x="9978" y="1908"/>
                </a:lnTo>
                <a:lnTo>
                  <a:pt x="9685" y="1982"/>
                </a:lnTo>
                <a:lnTo>
                  <a:pt x="9391" y="2055"/>
                </a:lnTo>
                <a:lnTo>
                  <a:pt x="9098" y="2202"/>
                </a:lnTo>
                <a:lnTo>
                  <a:pt x="8841" y="2349"/>
                </a:lnTo>
                <a:lnTo>
                  <a:pt x="8584" y="2495"/>
                </a:lnTo>
                <a:lnTo>
                  <a:pt x="8327" y="2715"/>
                </a:lnTo>
                <a:lnTo>
                  <a:pt x="7887" y="3119"/>
                </a:lnTo>
                <a:lnTo>
                  <a:pt x="7484" y="3632"/>
                </a:lnTo>
                <a:lnTo>
                  <a:pt x="7117" y="4146"/>
                </a:lnTo>
                <a:lnTo>
                  <a:pt x="6787" y="4660"/>
                </a:lnTo>
                <a:lnTo>
                  <a:pt x="6127" y="5833"/>
                </a:lnTo>
                <a:lnTo>
                  <a:pt x="5796" y="6457"/>
                </a:lnTo>
                <a:lnTo>
                  <a:pt x="5430" y="7044"/>
                </a:lnTo>
                <a:lnTo>
                  <a:pt x="4989" y="7594"/>
                </a:lnTo>
                <a:lnTo>
                  <a:pt x="4769" y="7851"/>
                </a:lnTo>
                <a:lnTo>
                  <a:pt x="4513" y="8071"/>
                </a:lnTo>
                <a:lnTo>
                  <a:pt x="4256" y="8291"/>
                </a:lnTo>
                <a:lnTo>
                  <a:pt x="3962" y="8474"/>
                </a:lnTo>
                <a:lnTo>
                  <a:pt x="3669" y="8621"/>
                </a:lnTo>
                <a:lnTo>
                  <a:pt x="3339" y="8731"/>
                </a:lnTo>
                <a:lnTo>
                  <a:pt x="3009" y="8841"/>
                </a:lnTo>
                <a:lnTo>
                  <a:pt x="2715" y="8915"/>
                </a:lnTo>
                <a:lnTo>
                  <a:pt x="2605" y="6200"/>
                </a:lnTo>
                <a:lnTo>
                  <a:pt x="2568" y="3119"/>
                </a:lnTo>
                <a:lnTo>
                  <a:pt x="2605" y="1505"/>
                </a:lnTo>
                <a:lnTo>
                  <a:pt x="2568" y="1138"/>
                </a:lnTo>
                <a:lnTo>
                  <a:pt x="2715" y="1395"/>
                </a:lnTo>
                <a:lnTo>
                  <a:pt x="2862" y="1652"/>
                </a:lnTo>
                <a:lnTo>
                  <a:pt x="2899" y="1725"/>
                </a:lnTo>
                <a:lnTo>
                  <a:pt x="2972" y="1762"/>
                </a:lnTo>
                <a:lnTo>
                  <a:pt x="3119" y="1762"/>
                </a:lnTo>
                <a:lnTo>
                  <a:pt x="3192" y="1688"/>
                </a:lnTo>
                <a:lnTo>
                  <a:pt x="3229" y="1652"/>
                </a:lnTo>
                <a:lnTo>
                  <a:pt x="3265" y="1578"/>
                </a:lnTo>
                <a:lnTo>
                  <a:pt x="3265" y="1505"/>
                </a:lnTo>
                <a:lnTo>
                  <a:pt x="3155" y="1138"/>
                </a:lnTo>
                <a:lnTo>
                  <a:pt x="2972" y="771"/>
                </a:lnTo>
                <a:lnTo>
                  <a:pt x="2568" y="111"/>
                </a:lnTo>
                <a:lnTo>
                  <a:pt x="2495" y="38"/>
                </a:lnTo>
                <a:lnTo>
                  <a:pt x="2385" y="1"/>
                </a:lnTo>
                <a:close/>
                <a:moveTo>
                  <a:pt x="15554" y="12546"/>
                </a:moveTo>
                <a:lnTo>
                  <a:pt x="15480" y="12583"/>
                </a:lnTo>
                <a:lnTo>
                  <a:pt x="15370" y="12619"/>
                </a:lnTo>
                <a:lnTo>
                  <a:pt x="15224" y="12766"/>
                </a:lnTo>
                <a:lnTo>
                  <a:pt x="15077" y="12913"/>
                </a:lnTo>
                <a:lnTo>
                  <a:pt x="15077" y="12950"/>
                </a:lnTo>
                <a:lnTo>
                  <a:pt x="14820" y="12803"/>
                </a:lnTo>
                <a:lnTo>
                  <a:pt x="14527" y="12693"/>
                </a:lnTo>
                <a:lnTo>
                  <a:pt x="14453" y="12693"/>
                </a:lnTo>
                <a:lnTo>
                  <a:pt x="14417" y="12729"/>
                </a:lnTo>
                <a:lnTo>
                  <a:pt x="14380" y="12803"/>
                </a:lnTo>
                <a:lnTo>
                  <a:pt x="14380" y="12876"/>
                </a:lnTo>
                <a:lnTo>
                  <a:pt x="14563" y="13096"/>
                </a:lnTo>
                <a:lnTo>
                  <a:pt x="14783" y="13316"/>
                </a:lnTo>
                <a:lnTo>
                  <a:pt x="14673" y="13463"/>
                </a:lnTo>
                <a:lnTo>
                  <a:pt x="14490" y="13720"/>
                </a:lnTo>
                <a:lnTo>
                  <a:pt x="14417" y="13867"/>
                </a:lnTo>
                <a:lnTo>
                  <a:pt x="14417" y="14013"/>
                </a:lnTo>
                <a:lnTo>
                  <a:pt x="14453" y="14087"/>
                </a:lnTo>
                <a:lnTo>
                  <a:pt x="14490" y="14123"/>
                </a:lnTo>
                <a:lnTo>
                  <a:pt x="14600" y="14123"/>
                </a:lnTo>
                <a:lnTo>
                  <a:pt x="14673" y="14087"/>
                </a:lnTo>
                <a:lnTo>
                  <a:pt x="14783" y="14050"/>
                </a:lnTo>
                <a:lnTo>
                  <a:pt x="14893" y="13903"/>
                </a:lnTo>
                <a:lnTo>
                  <a:pt x="15150" y="13573"/>
                </a:lnTo>
                <a:lnTo>
                  <a:pt x="15590" y="13903"/>
                </a:lnTo>
                <a:lnTo>
                  <a:pt x="15700" y="13940"/>
                </a:lnTo>
                <a:lnTo>
                  <a:pt x="15774" y="13940"/>
                </a:lnTo>
                <a:lnTo>
                  <a:pt x="15847" y="13903"/>
                </a:lnTo>
                <a:lnTo>
                  <a:pt x="15884" y="13830"/>
                </a:lnTo>
                <a:lnTo>
                  <a:pt x="15921" y="13757"/>
                </a:lnTo>
                <a:lnTo>
                  <a:pt x="15921" y="13647"/>
                </a:lnTo>
                <a:lnTo>
                  <a:pt x="15921" y="13573"/>
                </a:lnTo>
                <a:lnTo>
                  <a:pt x="15847" y="13500"/>
                </a:lnTo>
                <a:lnTo>
                  <a:pt x="15407" y="13170"/>
                </a:lnTo>
                <a:lnTo>
                  <a:pt x="15480" y="13096"/>
                </a:lnTo>
                <a:lnTo>
                  <a:pt x="15590" y="12876"/>
                </a:lnTo>
                <a:lnTo>
                  <a:pt x="15664" y="12803"/>
                </a:lnTo>
                <a:lnTo>
                  <a:pt x="15737" y="12766"/>
                </a:lnTo>
                <a:lnTo>
                  <a:pt x="15774" y="12729"/>
                </a:lnTo>
                <a:lnTo>
                  <a:pt x="15811" y="12693"/>
                </a:lnTo>
                <a:lnTo>
                  <a:pt x="15811" y="12656"/>
                </a:lnTo>
                <a:lnTo>
                  <a:pt x="15774" y="12656"/>
                </a:lnTo>
                <a:lnTo>
                  <a:pt x="15664" y="12583"/>
                </a:lnTo>
                <a:lnTo>
                  <a:pt x="15554" y="12546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353" name="Google Shape;353;p18"/>
          <p:cNvSpPr/>
          <p:nvPr/>
        </p:nvSpPr>
        <p:spPr>
          <a:xfrm>
            <a:off x="258967" y="-86251"/>
            <a:ext cx="470320" cy="442210"/>
          </a:xfrm>
          <a:custGeom>
            <a:avLst/>
            <a:gdLst/>
            <a:ahLst/>
            <a:cxnLst/>
            <a:rect l="l" t="t" r="r" b="b"/>
            <a:pathLst>
              <a:path w="16581" h="15590" extrusionOk="0">
                <a:moveTo>
                  <a:pt x="13793" y="2568"/>
                </a:moveTo>
                <a:lnTo>
                  <a:pt x="14123" y="2641"/>
                </a:lnTo>
                <a:lnTo>
                  <a:pt x="14123" y="2678"/>
                </a:lnTo>
                <a:lnTo>
                  <a:pt x="14086" y="2825"/>
                </a:lnTo>
                <a:lnTo>
                  <a:pt x="14013" y="2935"/>
                </a:lnTo>
                <a:lnTo>
                  <a:pt x="13866" y="3045"/>
                </a:lnTo>
                <a:lnTo>
                  <a:pt x="13756" y="3081"/>
                </a:lnTo>
                <a:lnTo>
                  <a:pt x="13573" y="2971"/>
                </a:lnTo>
                <a:lnTo>
                  <a:pt x="13609" y="2788"/>
                </a:lnTo>
                <a:lnTo>
                  <a:pt x="13683" y="2678"/>
                </a:lnTo>
                <a:lnTo>
                  <a:pt x="13720" y="2605"/>
                </a:lnTo>
                <a:lnTo>
                  <a:pt x="13793" y="2568"/>
                </a:lnTo>
                <a:close/>
                <a:moveTo>
                  <a:pt x="9428" y="3705"/>
                </a:moveTo>
                <a:lnTo>
                  <a:pt x="9831" y="4475"/>
                </a:lnTo>
                <a:lnTo>
                  <a:pt x="10161" y="5246"/>
                </a:lnTo>
                <a:lnTo>
                  <a:pt x="8327" y="4402"/>
                </a:lnTo>
                <a:lnTo>
                  <a:pt x="8878" y="4035"/>
                </a:lnTo>
                <a:lnTo>
                  <a:pt x="9428" y="3705"/>
                </a:lnTo>
                <a:close/>
                <a:moveTo>
                  <a:pt x="5283" y="3668"/>
                </a:moveTo>
                <a:lnTo>
                  <a:pt x="6383" y="4072"/>
                </a:lnTo>
                <a:lnTo>
                  <a:pt x="7410" y="4512"/>
                </a:lnTo>
                <a:lnTo>
                  <a:pt x="6383" y="5319"/>
                </a:lnTo>
                <a:lnTo>
                  <a:pt x="5393" y="6163"/>
                </a:lnTo>
                <a:lnTo>
                  <a:pt x="5319" y="5282"/>
                </a:lnTo>
                <a:lnTo>
                  <a:pt x="5283" y="4365"/>
                </a:lnTo>
                <a:lnTo>
                  <a:pt x="5283" y="3668"/>
                </a:lnTo>
                <a:close/>
                <a:moveTo>
                  <a:pt x="13096" y="2494"/>
                </a:moveTo>
                <a:lnTo>
                  <a:pt x="13023" y="2641"/>
                </a:lnTo>
                <a:lnTo>
                  <a:pt x="12986" y="2825"/>
                </a:lnTo>
                <a:lnTo>
                  <a:pt x="12949" y="3008"/>
                </a:lnTo>
                <a:lnTo>
                  <a:pt x="12986" y="3191"/>
                </a:lnTo>
                <a:lnTo>
                  <a:pt x="13096" y="3412"/>
                </a:lnTo>
                <a:lnTo>
                  <a:pt x="13243" y="3595"/>
                </a:lnTo>
                <a:lnTo>
                  <a:pt x="13426" y="3705"/>
                </a:lnTo>
                <a:lnTo>
                  <a:pt x="13646" y="3778"/>
                </a:lnTo>
                <a:lnTo>
                  <a:pt x="13793" y="3815"/>
                </a:lnTo>
                <a:lnTo>
                  <a:pt x="13536" y="4512"/>
                </a:lnTo>
                <a:lnTo>
                  <a:pt x="13243" y="5209"/>
                </a:lnTo>
                <a:lnTo>
                  <a:pt x="12913" y="5869"/>
                </a:lnTo>
                <a:lnTo>
                  <a:pt x="12546" y="6529"/>
                </a:lnTo>
                <a:lnTo>
                  <a:pt x="11665" y="6016"/>
                </a:lnTo>
                <a:lnTo>
                  <a:pt x="10785" y="5576"/>
                </a:lnTo>
                <a:lnTo>
                  <a:pt x="10602" y="5026"/>
                </a:lnTo>
                <a:lnTo>
                  <a:pt x="10345" y="4475"/>
                </a:lnTo>
                <a:lnTo>
                  <a:pt x="10125" y="3962"/>
                </a:lnTo>
                <a:lnTo>
                  <a:pt x="9831" y="3448"/>
                </a:lnTo>
                <a:lnTo>
                  <a:pt x="10602" y="3045"/>
                </a:lnTo>
                <a:lnTo>
                  <a:pt x="11005" y="2898"/>
                </a:lnTo>
                <a:lnTo>
                  <a:pt x="11409" y="2751"/>
                </a:lnTo>
                <a:lnTo>
                  <a:pt x="11849" y="2641"/>
                </a:lnTo>
                <a:lnTo>
                  <a:pt x="12252" y="2568"/>
                </a:lnTo>
                <a:lnTo>
                  <a:pt x="12692" y="2494"/>
                </a:lnTo>
                <a:close/>
                <a:moveTo>
                  <a:pt x="2605" y="6713"/>
                </a:moveTo>
                <a:lnTo>
                  <a:pt x="2678" y="6750"/>
                </a:lnTo>
                <a:lnTo>
                  <a:pt x="2752" y="6823"/>
                </a:lnTo>
                <a:lnTo>
                  <a:pt x="2788" y="6970"/>
                </a:lnTo>
                <a:lnTo>
                  <a:pt x="2752" y="7116"/>
                </a:lnTo>
                <a:lnTo>
                  <a:pt x="2715" y="7153"/>
                </a:lnTo>
                <a:lnTo>
                  <a:pt x="2605" y="7226"/>
                </a:lnTo>
                <a:lnTo>
                  <a:pt x="2458" y="7336"/>
                </a:lnTo>
                <a:lnTo>
                  <a:pt x="2165" y="7116"/>
                </a:lnTo>
                <a:lnTo>
                  <a:pt x="2275" y="6970"/>
                </a:lnTo>
                <a:lnTo>
                  <a:pt x="2275" y="6896"/>
                </a:lnTo>
                <a:lnTo>
                  <a:pt x="2458" y="6860"/>
                </a:lnTo>
                <a:lnTo>
                  <a:pt x="2715" y="6860"/>
                </a:lnTo>
                <a:lnTo>
                  <a:pt x="2715" y="6823"/>
                </a:lnTo>
                <a:lnTo>
                  <a:pt x="2678" y="6786"/>
                </a:lnTo>
                <a:lnTo>
                  <a:pt x="2605" y="6713"/>
                </a:lnTo>
                <a:close/>
                <a:moveTo>
                  <a:pt x="8364" y="6529"/>
                </a:moveTo>
                <a:lnTo>
                  <a:pt x="8547" y="6566"/>
                </a:lnTo>
                <a:lnTo>
                  <a:pt x="8657" y="6603"/>
                </a:lnTo>
                <a:lnTo>
                  <a:pt x="8657" y="6713"/>
                </a:lnTo>
                <a:lnTo>
                  <a:pt x="8694" y="6860"/>
                </a:lnTo>
                <a:lnTo>
                  <a:pt x="8694" y="6970"/>
                </a:lnTo>
                <a:lnTo>
                  <a:pt x="8694" y="7116"/>
                </a:lnTo>
                <a:lnTo>
                  <a:pt x="8657" y="7226"/>
                </a:lnTo>
                <a:lnTo>
                  <a:pt x="8621" y="7336"/>
                </a:lnTo>
                <a:lnTo>
                  <a:pt x="8547" y="7446"/>
                </a:lnTo>
                <a:lnTo>
                  <a:pt x="8364" y="7446"/>
                </a:lnTo>
                <a:lnTo>
                  <a:pt x="8107" y="7520"/>
                </a:lnTo>
                <a:lnTo>
                  <a:pt x="7850" y="7593"/>
                </a:lnTo>
                <a:lnTo>
                  <a:pt x="7704" y="7483"/>
                </a:lnTo>
                <a:lnTo>
                  <a:pt x="7630" y="7336"/>
                </a:lnTo>
                <a:lnTo>
                  <a:pt x="7557" y="7190"/>
                </a:lnTo>
                <a:lnTo>
                  <a:pt x="7594" y="7006"/>
                </a:lnTo>
                <a:lnTo>
                  <a:pt x="7667" y="6750"/>
                </a:lnTo>
                <a:lnTo>
                  <a:pt x="7777" y="6750"/>
                </a:lnTo>
                <a:lnTo>
                  <a:pt x="7850" y="6786"/>
                </a:lnTo>
                <a:lnTo>
                  <a:pt x="7924" y="6750"/>
                </a:lnTo>
                <a:lnTo>
                  <a:pt x="7960" y="6713"/>
                </a:lnTo>
                <a:lnTo>
                  <a:pt x="8071" y="6566"/>
                </a:lnTo>
                <a:lnTo>
                  <a:pt x="8364" y="6529"/>
                </a:lnTo>
                <a:close/>
                <a:moveTo>
                  <a:pt x="3155" y="3191"/>
                </a:moveTo>
                <a:lnTo>
                  <a:pt x="3595" y="3228"/>
                </a:lnTo>
                <a:lnTo>
                  <a:pt x="4036" y="3301"/>
                </a:lnTo>
                <a:lnTo>
                  <a:pt x="4439" y="3412"/>
                </a:lnTo>
                <a:lnTo>
                  <a:pt x="4879" y="3522"/>
                </a:lnTo>
                <a:lnTo>
                  <a:pt x="4843" y="4072"/>
                </a:lnTo>
                <a:lnTo>
                  <a:pt x="4843" y="4659"/>
                </a:lnTo>
                <a:lnTo>
                  <a:pt x="4879" y="5282"/>
                </a:lnTo>
                <a:lnTo>
                  <a:pt x="4989" y="6529"/>
                </a:lnTo>
                <a:lnTo>
                  <a:pt x="4182" y="7263"/>
                </a:lnTo>
                <a:lnTo>
                  <a:pt x="3779" y="7630"/>
                </a:lnTo>
                <a:lnTo>
                  <a:pt x="3375" y="8033"/>
                </a:lnTo>
                <a:lnTo>
                  <a:pt x="3265" y="7960"/>
                </a:lnTo>
                <a:lnTo>
                  <a:pt x="2898" y="7667"/>
                </a:lnTo>
                <a:lnTo>
                  <a:pt x="3008" y="7520"/>
                </a:lnTo>
                <a:lnTo>
                  <a:pt x="3119" y="7410"/>
                </a:lnTo>
                <a:lnTo>
                  <a:pt x="3155" y="7336"/>
                </a:lnTo>
                <a:lnTo>
                  <a:pt x="3192" y="7300"/>
                </a:lnTo>
                <a:lnTo>
                  <a:pt x="3192" y="7153"/>
                </a:lnTo>
                <a:lnTo>
                  <a:pt x="3229" y="6933"/>
                </a:lnTo>
                <a:lnTo>
                  <a:pt x="3192" y="6823"/>
                </a:lnTo>
                <a:lnTo>
                  <a:pt x="3155" y="6676"/>
                </a:lnTo>
                <a:lnTo>
                  <a:pt x="3119" y="6566"/>
                </a:lnTo>
                <a:lnTo>
                  <a:pt x="3045" y="6456"/>
                </a:lnTo>
                <a:lnTo>
                  <a:pt x="2972" y="6383"/>
                </a:lnTo>
                <a:lnTo>
                  <a:pt x="2862" y="6309"/>
                </a:lnTo>
                <a:lnTo>
                  <a:pt x="2752" y="6273"/>
                </a:lnTo>
                <a:lnTo>
                  <a:pt x="2605" y="6236"/>
                </a:lnTo>
                <a:lnTo>
                  <a:pt x="2495" y="6236"/>
                </a:lnTo>
                <a:lnTo>
                  <a:pt x="2348" y="6273"/>
                </a:lnTo>
                <a:lnTo>
                  <a:pt x="2128" y="6383"/>
                </a:lnTo>
                <a:lnTo>
                  <a:pt x="1908" y="6529"/>
                </a:lnTo>
                <a:lnTo>
                  <a:pt x="1761" y="6713"/>
                </a:lnTo>
                <a:lnTo>
                  <a:pt x="1321" y="6309"/>
                </a:lnTo>
                <a:lnTo>
                  <a:pt x="954" y="5833"/>
                </a:lnTo>
                <a:lnTo>
                  <a:pt x="734" y="5502"/>
                </a:lnTo>
                <a:lnTo>
                  <a:pt x="624" y="5172"/>
                </a:lnTo>
                <a:lnTo>
                  <a:pt x="551" y="4805"/>
                </a:lnTo>
                <a:lnTo>
                  <a:pt x="514" y="4439"/>
                </a:lnTo>
                <a:lnTo>
                  <a:pt x="551" y="4255"/>
                </a:lnTo>
                <a:lnTo>
                  <a:pt x="624" y="4072"/>
                </a:lnTo>
                <a:lnTo>
                  <a:pt x="734" y="3925"/>
                </a:lnTo>
                <a:lnTo>
                  <a:pt x="844" y="3778"/>
                </a:lnTo>
                <a:lnTo>
                  <a:pt x="991" y="3668"/>
                </a:lnTo>
                <a:lnTo>
                  <a:pt x="1174" y="3558"/>
                </a:lnTo>
                <a:lnTo>
                  <a:pt x="1541" y="3412"/>
                </a:lnTo>
                <a:lnTo>
                  <a:pt x="1908" y="3265"/>
                </a:lnTo>
                <a:lnTo>
                  <a:pt x="2312" y="3191"/>
                </a:lnTo>
                <a:close/>
                <a:moveTo>
                  <a:pt x="11005" y="6199"/>
                </a:moveTo>
                <a:lnTo>
                  <a:pt x="12289" y="6896"/>
                </a:lnTo>
                <a:lnTo>
                  <a:pt x="11885" y="7483"/>
                </a:lnTo>
                <a:lnTo>
                  <a:pt x="11482" y="8033"/>
                </a:lnTo>
                <a:lnTo>
                  <a:pt x="11335" y="7410"/>
                </a:lnTo>
                <a:lnTo>
                  <a:pt x="11188" y="6750"/>
                </a:lnTo>
                <a:lnTo>
                  <a:pt x="11005" y="6199"/>
                </a:lnTo>
                <a:close/>
                <a:moveTo>
                  <a:pt x="7264" y="8180"/>
                </a:moveTo>
                <a:lnTo>
                  <a:pt x="7410" y="8253"/>
                </a:lnTo>
                <a:lnTo>
                  <a:pt x="7594" y="8290"/>
                </a:lnTo>
                <a:lnTo>
                  <a:pt x="7960" y="8290"/>
                </a:lnTo>
                <a:lnTo>
                  <a:pt x="7704" y="8327"/>
                </a:lnTo>
                <a:lnTo>
                  <a:pt x="7557" y="8327"/>
                </a:lnTo>
                <a:lnTo>
                  <a:pt x="7447" y="8290"/>
                </a:lnTo>
                <a:lnTo>
                  <a:pt x="7337" y="8253"/>
                </a:lnTo>
                <a:lnTo>
                  <a:pt x="7264" y="8180"/>
                </a:lnTo>
                <a:close/>
                <a:moveTo>
                  <a:pt x="8181" y="5979"/>
                </a:moveTo>
                <a:lnTo>
                  <a:pt x="7997" y="6016"/>
                </a:lnTo>
                <a:lnTo>
                  <a:pt x="7814" y="6089"/>
                </a:lnTo>
                <a:lnTo>
                  <a:pt x="7667" y="6236"/>
                </a:lnTo>
                <a:lnTo>
                  <a:pt x="7410" y="6346"/>
                </a:lnTo>
                <a:lnTo>
                  <a:pt x="7190" y="6529"/>
                </a:lnTo>
                <a:lnTo>
                  <a:pt x="6970" y="6713"/>
                </a:lnTo>
                <a:lnTo>
                  <a:pt x="6787" y="6933"/>
                </a:lnTo>
                <a:lnTo>
                  <a:pt x="6677" y="7080"/>
                </a:lnTo>
                <a:lnTo>
                  <a:pt x="6640" y="7263"/>
                </a:lnTo>
                <a:lnTo>
                  <a:pt x="6567" y="7410"/>
                </a:lnTo>
                <a:lnTo>
                  <a:pt x="6567" y="7593"/>
                </a:lnTo>
                <a:lnTo>
                  <a:pt x="6567" y="7923"/>
                </a:lnTo>
                <a:lnTo>
                  <a:pt x="6677" y="8253"/>
                </a:lnTo>
                <a:lnTo>
                  <a:pt x="6787" y="8437"/>
                </a:lnTo>
                <a:lnTo>
                  <a:pt x="6897" y="8584"/>
                </a:lnTo>
                <a:lnTo>
                  <a:pt x="7043" y="8694"/>
                </a:lnTo>
                <a:lnTo>
                  <a:pt x="7190" y="8767"/>
                </a:lnTo>
                <a:lnTo>
                  <a:pt x="7374" y="8804"/>
                </a:lnTo>
                <a:lnTo>
                  <a:pt x="7557" y="8840"/>
                </a:lnTo>
                <a:lnTo>
                  <a:pt x="7924" y="8840"/>
                </a:lnTo>
                <a:lnTo>
                  <a:pt x="8254" y="8767"/>
                </a:lnTo>
                <a:lnTo>
                  <a:pt x="8584" y="8620"/>
                </a:lnTo>
                <a:lnTo>
                  <a:pt x="8914" y="8364"/>
                </a:lnTo>
                <a:lnTo>
                  <a:pt x="9208" y="8070"/>
                </a:lnTo>
                <a:lnTo>
                  <a:pt x="9464" y="7740"/>
                </a:lnTo>
                <a:lnTo>
                  <a:pt x="9538" y="7593"/>
                </a:lnTo>
                <a:lnTo>
                  <a:pt x="9611" y="7410"/>
                </a:lnTo>
                <a:lnTo>
                  <a:pt x="9648" y="7226"/>
                </a:lnTo>
                <a:lnTo>
                  <a:pt x="9648" y="7043"/>
                </a:lnTo>
                <a:lnTo>
                  <a:pt x="9648" y="6860"/>
                </a:lnTo>
                <a:lnTo>
                  <a:pt x="9574" y="6713"/>
                </a:lnTo>
                <a:lnTo>
                  <a:pt x="9464" y="6529"/>
                </a:lnTo>
                <a:lnTo>
                  <a:pt x="9354" y="6419"/>
                </a:lnTo>
                <a:lnTo>
                  <a:pt x="9208" y="6273"/>
                </a:lnTo>
                <a:lnTo>
                  <a:pt x="9061" y="6199"/>
                </a:lnTo>
                <a:lnTo>
                  <a:pt x="8731" y="6053"/>
                </a:lnTo>
                <a:lnTo>
                  <a:pt x="8364" y="5979"/>
                </a:lnTo>
                <a:close/>
                <a:moveTo>
                  <a:pt x="5063" y="7080"/>
                </a:moveTo>
                <a:lnTo>
                  <a:pt x="5246" y="8180"/>
                </a:lnTo>
                <a:lnTo>
                  <a:pt x="5466" y="9281"/>
                </a:lnTo>
                <a:lnTo>
                  <a:pt x="4622" y="8804"/>
                </a:lnTo>
                <a:lnTo>
                  <a:pt x="3779" y="8290"/>
                </a:lnTo>
                <a:lnTo>
                  <a:pt x="4439" y="7667"/>
                </a:lnTo>
                <a:lnTo>
                  <a:pt x="5063" y="7080"/>
                </a:lnTo>
                <a:close/>
                <a:moveTo>
                  <a:pt x="7887" y="4732"/>
                </a:moveTo>
                <a:lnTo>
                  <a:pt x="9171" y="5282"/>
                </a:lnTo>
                <a:lnTo>
                  <a:pt x="10381" y="5869"/>
                </a:lnTo>
                <a:lnTo>
                  <a:pt x="10602" y="6529"/>
                </a:lnTo>
                <a:lnTo>
                  <a:pt x="10785" y="7190"/>
                </a:lnTo>
                <a:lnTo>
                  <a:pt x="10932" y="7850"/>
                </a:lnTo>
                <a:lnTo>
                  <a:pt x="11078" y="8547"/>
                </a:lnTo>
                <a:lnTo>
                  <a:pt x="10565" y="9097"/>
                </a:lnTo>
                <a:lnTo>
                  <a:pt x="10015" y="9647"/>
                </a:lnTo>
                <a:lnTo>
                  <a:pt x="9428" y="10161"/>
                </a:lnTo>
                <a:lnTo>
                  <a:pt x="8841" y="10674"/>
                </a:lnTo>
                <a:lnTo>
                  <a:pt x="8107" y="10418"/>
                </a:lnTo>
                <a:lnTo>
                  <a:pt x="7374" y="10161"/>
                </a:lnTo>
                <a:lnTo>
                  <a:pt x="6677" y="9867"/>
                </a:lnTo>
                <a:lnTo>
                  <a:pt x="5980" y="9537"/>
                </a:lnTo>
                <a:lnTo>
                  <a:pt x="5723" y="8143"/>
                </a:lnTo>
                <a:lnTo>
                  <a:pt x="5466" y="6713"/>
                </a:lnTo>
                <a:lnTo>
                  <a:pt x="6677" y="5722"/>
                </a:lnTo>
                <a:lnTo>
                  <a:pt x="7887" y="4732"/>
                </a:lnTo>
                <a:close/>
                <a:moveTo>
                  <a:pt x="11152" y="9171"/>
                </a:moveTo>
                <a:lnTo>
                  <a:pt x="11225" y="10161"/>
                </a:lnTo>
                <a:lnTo>
                  <a:pt x="11225" y="11188"/>
                </a:lnTo>
                <a:lnTo>
                  <a:pt x="11225" y="11225"/>
                </a:lnTo>
                <a:lnTo>
                  <a:pt x="10308" y="11041"/>
                </a:lnTo>
                <a:lnTo>
                  <a:pt x="9391" y="10821"/>
                </a:lnTo>
                <a:lnTo>
                  <a:pt x="10015" y="10308"/>
                </a:lnTo>
                <a:lnTo>
                  <a:pt x="10565" y="9794"/>
                </a:lnTo>
                <a:lnTo>
                  <a:pt x="11152" y="9171"/>
                </a:lnTo>
                <a:close/>
                <a:moveTo>
                  <a:pt x="12729" y="7153"/>
                </a:moveTo>
                <a:lnTo>
                  <a:pt x="13243" y="7483"/>
                </a:lnTo>
                <a:lnTo>
                  <a:pt x="13756" y="7813"/>
                </a:lnTo>
                <a:lnTo>
                  <a:pt x="14233" y="8180"/>
                </a:lnTo>
                <a:lnTo>
                  <a:pt x="14673" y="8584"/>
                </a:lnTo>
                <a:lnTo>
                  <a:pt x="15113" y="9024"/>
                </a:lnTo>
                <a:lnTo>
                  <a:pt x="15480" y="9464"/>
                </a:lnTo>
                <a:lnTo>
                  <a:pt x="15810" y="9941"/>
                </a:lnTo>
                <a:lnTo>
                  <a:pt x="16067" y="10454"/>
                </a:lnTo>
                <a:lnTo>
                  <a:pt x="16251" y="11005"/>
                </a:lnTo>
                <a:lnTo>
                  <a:pt x="16177" y="11041"/>
                </a:lnTo>
                <a:lnTo>
                  <a:pt x="15957" y="11188"/>
                </a:lnTo>
                <a:lnTo>
                  <a:pt x="15700" y="11298"/>
                </a:lnTo>
                <a:lnTo>
                  <a:pt x="15444" y="11371"/>
                </a:lnTo>
                <a:lnTo>
                  <a:pt x="15187" y="11445"/>
                </a:lnTo>
                <a:lnTo>
                  <a:pt x="15113" y="11371"/>
                </a:lnTo>
                <a:lnTo>
                  <a:pt x="15077" y="11408"/>
                </a:lnTo>
                <a:lnTo>
                  <a:pt x="14233" y="11445"/>
                </a:lnTo>
                <a:lnTo>
                  <a:pt x="13389" y="11408"/>
                </a:lnTo>
                <a:lnTo>
                  <a:pt x="12582" y="11371"/>
                </a:lnTo>
                <a:lnTo>
                  <a:pt x="11739" y="11298"/>
                </a:lnTo>
                <a:lnTo>
                  <a:pt x="11702" y="10198"/>
                </a:lnTo>
                <a:lnTo>
                  <a:pt x="11665" y="9464"/>
                </a:lnTo>
                <a:lnTo>
                  <a:pt x="11592" y="8694"/>
                </a:lnTo>
                <a:lnTo>
                  <a:pt x="12179" y="7923"/>
                </a:lnTo>
                <a:lnTo>
                  <a:pt x="12729" y="7153"/>
                </a:lnTo>
                <a:close/>
                <a:moveTo>
                  <a:pt x="6126" y="10161"/>
                </a:moveTo>
                <a:lnTo>
                  <a:pt x="6787" y="10454"/>
                </a:lnTo>
                <a:lnTo>
                  <a:pt x="7447" y="10711"/>
                </a:lnTo>
                <a:lnTo>
                  <a:pt x="8327" y="11005"/>
                </a:lnTo>
                <a:lnTo>
                  <a:pt x="7557" y="11555"/>
                </a:lnTo>
                <a:lnTo>
                  <a:pt x="6713" y="11995"/>
                </a:lnTo>
                <a:lnTo>
                  <a:pt x="6603" y="12068"/>
                </a:lnTo>
                <a:lnTo>
                  <a:pt x="6346" y="11078"/>
                </a:lnTo>
                <a:lnTo>
                  <a:pt x="6126" y="10161"/>
                </a:lnTo>
                <a:close/>
                <a:moveTo>
                  <a:pt x="3449" y="8657"/>
                </a:moveTo>
                <a:lnTo>
                  <a:pt x="3889" y="8950"/>
                </a:lnTo>
                <a:lnTo>
                  <a:pt x="4733" y="9427"/>
                </a:lnTo>
                <a:lnTo>
                  <a:pt x="5613" y="9904"/>
                </a:lnTo>
                <a:lnTo>
                  <a:pt x="5870" y="11078"/>
                </a:lnTo>
                <a:lnTo>
                  <a:pt x="6016" y="11665"/>
                </a:lnTo>
                <a:lnTo>
                  <a:pt x="6200" y="12288"/>
                </a:lnTo>
                <a:lnTo>
                  <a:pt x="5686" y="12509"/>
                </a:lnTo>
                <a:lnTo>
                  <a:pt x="5136" y="12729"/>
                </a:lnTo>
                <a:lnTo>
                  <a:pt x="4622" y="12875"/>
                </a:lnTo>
                <a:lnTo>
                  <a:pt x="4072" y="12985"/>
                </a:lnTo>
                <a:lnTo>
                  <a:pt x="3705" y="12985"/>
                </a:lnTo>
                <a:lnTo>
                  <a:pt x="3375" y="12949"/>
                </a:lnTo>
                <a:lnTo>
                  <a:pt x="3045" y="12875"/>
                </a:lnTo>
                <a:lnTo>
                  <a:pt x="2715" y="12692"/>
                </a:lnTo>
                <a:lnTo>
                  <a:pt x="2568" y="12582"/>
                </a:lnTo>
                <a:lnTo>
                  <a:pt x="2458" y="12435"/>
                </a:lnTo>
                <a:lnTo>
                  <a:pt x="2348" y="12288"/>
                </a:lnTo>
                <a:lnTo>
                  <a:pt x="2275" y="12105"/>
                </a:lnTo>
                <a:lnTo>
                  <a:pt x="2165" y="11775"/>
                </a:lnTo>
                <a:lnTo>
                  <a:pt x="2165" y="11371"/>
                </a:lnTo>
                <a:lnTo>
                  <a:pt x="2201" y="11005"/>
                </a:lnTo>
                <a:lnTo>
                  <a:pt x="2275" y="10638"/>
                </a:lnTo>
                <a:lnTo>
                  <a:pt x="2385" y="10271"/>
                </a:lnTo>
                <a:lnTo>
                  <a:pt x="2532" y="9941"/>
                </a:lnTo>
                <a:lnTo>
                  <a:pt x="2715" y="9574"/>
                </a:lnTo>
                <a:lnTo>
                  <a:pt x="2935" y="9281"/>
                </a:lnTo>
                <a:lnTo>
                  <a:pt x="3192" y="8950"/>
                </a:lnTo>
                <a:lnTo>
                  <a:pt x="3449" y="8657"/>
                </a:lnTo>
                <a:close/>
                <a:moveTo>
                  <a:pt x="8291" y="14049"/>
                </a:moveTo>
                <a:lnTo>
                  <a:pt x="8401" y="14086"/>
                </a:lnTo>
                <a:lnTo>
                  <a:pt x="8401" y="14196"/>
                </a:lnTo>
                <a:lnTo>
                  <a:pt x="8401" y="14343"/>
                </a:lnTo>
                <a:lnTo>
                  <a:pt x="8364" y="14489"/>
                </a:lnTo>
                <a:lnTo>
                  <a:pt x="8291" y="14599"/>
                </a:lnTo>
                <a:lnTo>
                  <a:pt x="8181" y="14673"/>
                </a:lnTo>
                <a:lnTo>
                  <a:pt x="7960" y="14489"/>
                </a:lnTo>
                <a:lnTo>
                  <a:pt x="7777" y="14306"/>
                </a:lnTo>
                <a:lnTo>
                  <a:pt x="7850" y="14159"/>
                </a:lnTo>
                <a:lnTo>
                  <a:pt x="7997" y="14086"/>
                </a:lnTo>
                <a:lnTo>
                  <a:pt x="8144" y="14049"/>
                </a:lnTo>
                <a:close/>
                <a:moveTo>
                  <a:pt x="8914" y="11188"/>
                </a:moveTo>
                <a:lnTo>
                  <a:pt x="10051" y="11481"/>
                </a:lnTo>
                <a:lnTo>
                  <a:pt x="11225" y="11702"/>
                </a:lnTo>
                <a:lnTo>
                  <a:pt x="11188" y="12288"/>
                </a:lnTo>
                <a:lnTo>
                  <a:pt x="11115" y="12839"/>
                </a:lnTo>
                <a:lnTo>
                  <a:pt x="10968" y="13426"/>
                </a:lnTo>
                <a:lnTo>
                  <a:pt x="10822" y="13976"/>
                </a:lnTo>
                <a:lnTo>
                  <a:pt x="10638" y="14269"/>
                </a:lnTo>
                <a:lnTo>
                  <a:pt x="10455" y="14563"/>
                </a:lnTo>
                <a:lnTo>
                  <a:pt x="10198" y="14819"/>
                </a:lnTo>
                <a:lnTo>
                  <a:pt x="9905" y="15003"/>
                </a:lnTo>
                <a:lnTo>
                  <a:pt x="9648" y="15113"/>
                </a:lnTo>
                <a:lnTo>
                  <a:pt x="9391" y="15150"/>
                </a:lnTo>
                <a:lnTo>
                  <a:pt x="9098" y="15113"/>
                </a:lnTo>
                <a:lnTo>
                  <a:pt x="8841" y="15040"/>
                </a:lnTo>
                <a:lnTo>
                  <a:pt x="8951" y="14856"/>
                </a:lnTo>
                <a:lnTo>
                  <a:pt x="8988" y="14673"/>
                </a:lnTo>
                <a:lnTo>
                  <a:pt x="9061" y="14453"/>
                </a:lnTo>
                <a:lnTo>
                  <a:pt x="9061" y="14269"/>
                </a:lnTo>
                <a:lnTo>
                  <a:pt x="9024" y="14086"/>
                </a:lnTo>
                <a:lnTo>
                  <a:pt x="8951" y="13976"/>
                </a:lnTo>
                <a:lnTo>
                  <a:pt x="8841" y="13829"/>
                </a:lnTo>
                <a:lnTo>
                  <a:pt x="8731" y="13756"/>
                </a:lnTo>
                <a:lnTo>
                  <a:pt x="8547" y="13646"/>
                </a:lnTo>
                <a:lnTo>
                  <a:pt x="8401" y="13609"/>
                </a:lnTo>
                <a:lnTo>
                  <a:pt x="8254" y="13572"/>
                </a:lnTo>
                <a:lnTo>
                  <a:pt x="8071" y="13572"/>
                </a:lnTo>
                <a:lnTo>
                  <a:pt x="7887" y="13609"/>
                </a:lnTo>
                <a:lnTo>
                  <a:pt x="7740" y="13682"/>
                </a:lnTo>
                <a:lnTo>
                  <a:pt x="7594" y="13792"/>
                </a:lnTo>
                <a:lnTo>
                  <a:pt x="7447" y="13902"/>
                </a:lnTo>
                <a:lnTo>
                  <a:pt x="7264" y="13609"/>
                </a:lnTo>
                <a:lnTo>
                  <a:pt x="7080" y="13242"/>
                </a:lnTo>
                <a:lnTo>
                  <a:pt x="6897" y="12912"/>
                </a:lnTo>
                <a:lnTo>
                  <a:pt x="6750" y="12545"/>
                </a:lnTo>
                <a:lnTo>
                  <a:pt x="7814" y="11958"/>
                </a:lnTo>
                <a:lnTo>
                  <a:pt x="8364" y="11591"/>
                </a:lnTo>
                <a:lnTo>
                  <a:pt x="8914" y="11188"/>
                </a:lnTo>
                <a:close/>
                <a:moveTo>
                  <a:pt x="6493" y="0"/>
                </a:moveTo>
                <a:lnTo>
                  <a:pt x="6163" y="294"/>
                </a:lnTo>
                <a:lnTo>
                  <a:pt x="5870" y="624"/>
                </a:lnTo>
                <a:lnTo>
                  <a:pt x="5613" y="991"/>
                </a:lnTo>
                <a:lnTo>
                  <a:pt x="5429" y="1394"/>
                </a:lnTo>
                <a:lnTo>
                  <a:pt x="5246" y="1798"/>
                </a:lnTo>
                <a:lnTo>
                  <a:pt x="5099" y="2201"/>
                </a:lnTo>
                <a:lnTo>
                  <a:pt x="5026" y="2641"/>
                </a:lnTo>
                <a:lnTo>
                  <a:pt x="4953" y="3081"/>
                </a:lnTo>
                <a:lnTo>
                  <a:pt x="4219" y="2898"/>
                </a:lnTo>
                <a:lnTo>
                  <a:pt x="3485" y="2788"/>
                </a:lnTo>
                <a:lnTo>
                  <a:pt x="2752" y="2715"/>
                </a:lnTo>
                <a:lnTo>
                  <a:pt x="2385" y="2751"/>
                </a:lnTo>
                <a:lnTo>
                  <a:pt x="2055" y="2788"/>
                </a:lnTo>
                <a:lnTo>
                  <a:pt x="1725" y="2825"/>
                </a:lnTo>
                <a:lnTo>
                  <a:pt x="1394" y="2898"/>
                </a:lnTo>
                <a:lnTo>
                  <a:pt x="1101" y="3045"/>
                </a:lnTo>
                <a:lnTo>
                  <a:pt x="808" y="3191"/>
                </a:lnTo>
                <a:lnTo>
                  <a:pt x="551" y="3338"/>
                </a:lnTo>
                <a:lnTo>
                  <a:pt x="367" y="3558"/>
                </a:lnTo>
                <a:lnTo>
                  <a:pt x="184" y="3815"/>
                </a:lnTo>
                <a:lnTo>
                  <a:pt x="74" y="4108"/>
                </a:lnTo>
                <a:lnTo>
                  <a:pt x="1" y="4402"/>
                </a:lnTo>
                <a:lnTo>
                  <a:pt x="1" y="4732"/>
                </a:lnTo>
                <a:lnTo>
                  <a:pt x="37" y="5026"/>
                </a:lnTo>
                <a:lnTo>
                  <a:pt x="147" y="5356"/>
                </a:lnTo>
                <a:lnTo>
                  <a:pt x="257" y="5649"/>
                </a:lnTo>
                <a:lnTo>
                  <a:pt x="441" y="5943"/>
                </a:lnTo>
                <a:lnTo>
                  <a:pt x="624" y="6236"/>
                </a:lnTo>
                <a:lnTo>
                  <a:pt x="844" y="6493"/>
                </a:lnTo>
                <a:lnTo>
                  <a:pt x="1211" y="6860"/>
                </a:lnTo>
                <a:lnTo>
                  <a:pt x="1615" y="7263"/>
                </a:lnTo>
                <a:lnTo>
                  <a:pt x="1615" y="7300"/>
                </a:lnTo>
                <a:lnTo>
                  <a:pt x="1615" y="7520"/>
                </a:lnTo>
                <a:lnTo>
                  <a:pt x="1688" y="7777"/>
                </a:lnTo>
                <a:lnTo>
                  <a:pt x="1725" y="7887"/>
                </a:lnTo>
                <a:lnTo>
                  <a:pt x="1835" y="7960"/>
                </a:lnTo>
                <a:lnTo>
                  <a:pt x="1908" y="8033"/>
                </a:lnTo>
                <a:lnTo>
                  <a:pt x="2055" y="8070"/>
                </a:lnTo>
                <a:lnTo>
                  <a:pt x="2165" y="8107"/>
                </a:lnTo>
                <a:lnTo>
                  <a:pt x="2275" y="8070"/>
                </a:lnTo>
                <a:lnTo>
                  <a:pt x="2532" y="7997"/>
                </a:lnTo>
                <a:lnTo>
                  <a:pt x="3045" y="8400"/>
                </a:lnTo>
                <a:lnTo>
                  <a:pt x="2642" y="8914"/>
                </a:lnTo>
                <a:lnTo>
                  <a:pt x="2312" y="9464"/>
                </a:lnTo>
                <a:lnTo>
                  <a:pt x="2018" y="10051"/>
                </a:lnTo>
                <a:lnTo>
                  <a:pt x="1871" y="10344"/>
                </a:lnTo>
                <a:lnTo>
                  <a:pt x="1798" y="10674"/>
                </a:lnTo>
                <a:lnTo>
                  <a:pt x="1725" y="10968"/>
                </a:lnTo>
                <a:lnTo>
                  <a:pt x="1688" y="11261"/>
                </a:lnTo>
                <a:lnTo>
                  <a:pt x="1688" y="11555"/>
                </a:lnTo>
                <a:lnTo>
                  <a:pt x="1725" y="11885"/>
                </a:lnTo>
                <a:lnTo>
                  <a:pt x="1798" y="12142"/>
                </a:lnTo>
                <a:lnTo>
                  <a:pt x="1908" y="12435"/>
                </a:lnTo>
                <a:lnTo>
                  <a:pt x="2055" y="12692"/>
                </a:lnTo>
                <a:lnTo>
                  <a:pt x="2238" y="12912"/>
                </a:lnTo>
                <a:lnTo>
                  <a:pt x="2495" y="13132"/>
                </a:lnTo>
                <a:lnTo>
                  <a:pt x="2788" y="13279"/>
                </a:lnTo>
                <a:lnTo>
                  <a:pt x="3045" y="13389"/>
                </a:lnTo>
                <a:lnTo>
                  <a:pt x="3375" y="13426"/>
                </a:lnTo>
                <a:lnTo>
                  <a:pt x="3669" y="13462"/>
                </a:lnTo>
                <a:lnTo>
                  <a:pt x="3999" y="13462"/>
                </a:lnTo>
                <a:lnTo>
                  <a:pt x="4292" y="13426"/>
                </a:lnTo>
                <a:lnTo>
                  <a:pt x="4586" y="13389"/>
                </a:lnTo>
                <a:lnTo>
                  <a:pt x="5026" y="13242"/>
                </a:lnTo>
                <a:lnTo>
                  <a:pt x="5503" y="13095"/>
                </a:lnTo>
                <a:lnTo>
                  <a:pt x="5906" y="12949"/>
                </a:lnTo>
                <a:lnTo>
                  <a:pt x="6346" y="12729"/>
                </a:lnTo>
                <a:lnTo>
                  <a:pt x="6530" y="13169"/>
                </a:lnTo>
                <a:lnTo>
                  <a:pt x="6713" y="13572"/>
                </a:lnTo>
                <a:lnTo>
                  <a:pt x="6970" y="13976"/>
                </a:lnTo>
                <a:lnTo>
                  <a:pt x="7227" y="14343"/>
                </a:lnTo>
                <a:lnTo>
                  <a:pt x="7153" y="14526"/>
                </a:lnTo>
                <a:lnTo>
                  <a:pt x="7117" y="14709"/>
                </a:lnTo>
                <a:lnTo>
                  <a:pt x="7153" y="14893"/>
                </a:lnTo>
                <a:lnTo>
                  <a:pt x="7227" y="15076"/>
                </a:lnTo>
                <a:lnTo>
                  <a:pt x="7337" y="15223"/>
                </a:lnTo>
                <a:lnTo>
                  <a:pt x="7484" y="15333"/>
                </a:lnTo>
                <a:lnTo>
                  <a:pt x="7630" y="15406"/>
                </a:lnTo>
                <a:lnTo>
                  <a:pt x="7777" y="15480"/>
                </a:lnTo>
                <a:lnTo>
                  <a:pt x="7924" y="15516"/>
                </a:lnTo>
                <a:lnTo>
                  <a:pt x="8107" y="15516"/>
                </a:lnTo>
                <a:lnTo>
                  <a:pt x="8254" y="15480"/>
                </a:lnTo>
                <a:lnTo>
                  <a:pt x="8437" y="15406"/>
                </a:lnTo>
                <a:lnTo>
                  <a:pt x="8474" y="15406"/>
                </a:lnTo>
                <a:lnTo>
                  <a:pt x="8804" y="15516"/>
                </a:lnTo>
                <a:lnTo>
                  <a:pt x="9171" y="15590"/>
                </a:lnTo>
                <a:lnTo>
                  <a:pt x="9501" y="15590"/>
                </a:lnTo>
                <a:lnTo>
                  <a:pt x="9868" y="15516"/>
                </a:lnTo>
                <a:lnTo>
                  <a:pt x="10161" y="15406"/>
                </a:lnTo>
                <a:lnTo>
                  <a:pt x="10418" y="15260"/>
                </a:lnTo>
                <a:lnTo>
                  <a:pt x="10675" y="15040"/>
                </a:lnTo>
                <a:lnTo>
                  <a:pt x="10858" y="14819"/>
                </a:lnTo>
                <a:lnTo>
                  <a:pt x="11042" y="14563"/>
                </a:lnTo>
                <a:lnTo>
                  <a:pt x="11188" y="14269"/>
                </a:lnTo>
                <a:lnTo>
                  <a:pt x="11299" y="13976"/>
                </a:lnTo>
                <a:lnTo>
                  <a:pt x="11409" y="13682"/>
                </a:lnTo>
                <a:lnTo>
                  <a:pt x="11519" y="13242"/>
                </a:lnTo>
                <a:lnTo>
                  <a:pt x="11629" y="12765"/>
                </a:lnTo>
                <a:lnTo>
                  <a:pt x="11665" y="12252"/>
                </a:lnTo>
                <a:lnTo>
                  <a:pt x="11702" y="11775"/>
                </a:lnTo>
                <a:lnTo>
                  <a:pt x="12619" y="11848"/>
                </a:lnTo>
                <a:lnTo>
                  <a:pt x="13499" y="11922"/>
                </a:lnTo>
                <a:lnTo>
                  <a:pt x="14416" y="11922"/>
                </a:lnTo>
                <a:lnTo>
                  <a:pt x="15297" y="11885"/>
                </a:lnTo>
                <a:lnTo>
                  <a:pt x="15333" y="11848"/>
                </a:lnTo>
                <a:lnTo>
                  <a:pt x="15333" y="11775"/>
                </a:lnTo>
                <a:lnTo>
                  <a:pt x="15590" y="11702"/>
                </a:lnTo>
                <a:lnTo>
                  <a:pt x="15884" y="11628"/>
                </a:lnTo>
                <a:lnTo>
                  <a:pt x="16140" y="11481"/>
                </a:lnTo>
                <a:lnTo>
                  <a:pt x="16397" y="11335"/>
                </a:lnTo>
                <a:lnTo>
                  <a:pt x="16507" y="11335"/>
                </a:lnTo>
                <a:lnTo>
                  <a:pt x="16544" y="11298"/>
                </a:lnTo>
                <a:lnTo>
                  <a:pt x="16581" y="11225"/>
                </a:lnTo>
                <a:lnTo>
                  <a:pt x="16544" y="10931"/>
                </a:lnTo>
                <a:lnTo>
                  <a:pt x="16471" y="10638"/>
                </a:lnTo>
                <a:lnTo>
                  <a:pt x="16397" y="10344"/>
                </a:lnTo>
                <a:lnTo>
                  <a:pt x="16287" y="10088"/>
                </a:lnTo>
                <a:lnTo>
                  <a:pt x="15994" y="9537"/>
                </a:lnTo>
                <a:lnTo>
                  <a:pt x="15627" y="9060"/>
                </a:lnTo>
                <a:lnTo>
                  <a:pt x="15223" y="8584"/>
                </a:lnTo>
                <a:lnTo>
                  <a:pt x="14783" y="8143"/>
                </a:lnTo>
                <a:lnTo>
                  <a:pt x="14306" y="7740"/>
                </a:lnTo>
                <a:lnTo>
                  <a:pt x="13793" y="7336"/>
                </a:lnTo>
                <a:lnTo>
                  <a:pt x="12949" y="6786"/>
                </a:lnTo>
                <a:lnTo>
                  <a:pt x="13353" y="6053"/>
                </a:lnTo>
                <a:lnTo>
                  <a:pt x="13720" y="5319"/>
                </a:lnTo>
                <a:lnTo>
                  <a:pt x="14050" y="4549"/>
                </a:lnTo>
                <a:lnTo>
                  <a:pt x="14306" y="3778"/>
                </a:lnTo>
                <a:lnTo>
                  <a:pt x="14306" y="3632"/>
                </a:lnTo>
                <a:lnTo>
                  <a:pt x="14453" y="3522"/>
                </a:lnTo>
                <a:lnTo>
                  <a:pt x="14600" y="3375"/>
                </a:lnTo>
                <a:lnTo>
                  <a:pt x="14747" y="3155"/>
                </a:lnTo>
                <a:lnTo>
                  <a:pt x="14820" y="2935"/>
                </a:lnTo>
                <a:lnTo>
                  <a:pt x="14820" y="2678"/>
                </a:lnTo>
                <a:lnTo>
                  <a:pt x="14747" y="2421"/>
                </a:lnTo>
                <a:lnTo>
                  <a:pt x="14637" y="2238"/>
                </a:lnTo>
                <a:lnTo>
                  <a:pt x="14490" y="2054"/>
                </a:lnTo>
                <a:lnTo>
                  <a:pt x="14270" y="1944"/>
                </a:lnTo>
                <a:lnTo>
                  <a:pt x="14160" y="1908"/>
                </a:lnTo>
                <a:lnTo>
                  <a:pt x="14013" y="1908"/>
                </a:lnTo>
                <a:lnTo>
                  <a:pt x="13830" y="1944"/>
                </a:lnTo>
                <a:lnTo>
                  <a:pt x="13683" y="2018"/>
                </a:lnTo>
                <a:lnTo>
                  <a:pt x="13536" y="2091"/>
                </a:lnTo>
                <a:lnTo>
                  <a:pt x="13389" y="2201"/>
                </a:lnTo>
                <a:lnTo>
                  <a:pt x="12949" y="2128"/>
                </a:lnTo>
                <a:lnTo>
                  <a:pt x="12472" y="2164"/>
                </a:lnTo>
                <a:lnTo>
                  <a:pt x="12032" y="2201"/>
                </a:lnTo>
                <a:lnTo>
                  <a:pt x="11592" y="2274"/>
                </a:lnTo>
                <a:lnTo>
                  <a:pt x="11115" y="2421"/>
                </a:lnTo>
                <a:lnTo>
                  <a:pt x="10675" y="2568"/>
                </a:lnTo>
                <a:lnTo>
                  <a:pt x="10271" y="2751"/>
                </a:lnTo>
                <a:lnTo>
                  <a:pt x="9831" y="2971"/>
                </a:lnTo>
                <a:lnTo>
                  <a:pt x="9611" y="3081"/>
                </a:lnTo>
                <a:lnTo>
                  <a:pt x="9208" y="2421"/>
                </a:lnTo>
                <a:lnTo>
                  <a:pt x="8767" y="1761"/>
                </a:lnTo>
                <a:lnTo>
                  <a:pt x="8254" y="1137"/>
                </a:lnTo>
                <a:lnTo>
                  <a:pt x="7740" y="550"/>
                </a:lnTo>
                <a:lnTo>
                  <a:pt x="7630" y="477"/>
                </a:lnTo>
                <a:lnTo>
                  <a:pt x="7520" y="477"/>
                </a:lnTo>
                <a:lnTo>
                  <a:pt x="7117" y="624"/>
                </a:lnTo>
                <a:lnTo>
                  <a:pt x="6713" y="807"/>
                </a:lnTo>
                <a:lnTo>
                  <a:pt x="6640" y="844"/>
                </a:lnTo>
                <a:lnTo>
                  <a:pt x="6603" y="881"/>
                </a:lnTo>
                <a:lnTo>
                  <a:pt x="6640" y="991"/>
                </a:lnTo>
                <a:lnTo>
                  <a:pt x="6677" y="1064"/>
                </a:lnTo>
                <a:lnTo>
                  <a:pt x="6787" y="1064"/>
                </a:lnTo>
                <a:lnTo>
                  <a:pt x="7153" y="1027"/>
                </a:lnTo>
                <a:lnTo>
                  <a:pt x="7484" y="991"/>
                </a:lnTo>
                <a:lnTo>
                  <a:pt x="7960" y="1541"/>
                </a:lnTo>
                <a:lnTo>
                  <a:pt x="8401" y="2091"/>
                </a:lnTo>
                <a:lnTo>
                  <a:pt x="8841" y="2715"/>
                </a:lnTo>
                <a:lnTo>
                  <a:pt x="9208" y="3301"/>
                </a:lnTo>
                <a:lnTo>
                  <a:pt x="8511" y="3742"/>
                </a:lnTo>
                <a:lnTo>
                  <a:pt x="7850" y="4219"/>
                </a:lnTo>
                <a:lnTo>
                  <a:pt x="6603" y="3668"/>
                </a:lnTo>
                <a:lnTo>
                  <a:pt x="5980" y="3412"/>
                </a:lnTo>
                <a:lnTo>
                  <a:pt x="5319" y="3191"/>
                </a:lnTo>
                <a:lnTo>
                  <a:pt x="5393" y="2788"/>
                </a:lnTo>
                <a:lnTo>
                  <a:pt x="5466" y="2384"/>
                </a:lnTo>
                <a:lnTo>
                  <a:pt x="5576" y="1981"/>
                </a:lnTo>
                <a:lnTo>
                  <a:pt x="5723" y="1577"/>
                </a:lnTo>
                <a:lnTo>
                  <a:pt x="5906" y="1211"/>
                </a:lnTo>
                <a:lnTo>
                  <a:pt x="6126" y="844"/>
                </a:lnTo>
                <a:lnTo>
                  <a:pt x="6383" y="514"/>
                </a:lnTo>
                <a:lnTo>
                  <a:pt x="6640" y="184"/>
                </a:lnTo>
                <a:lnTo>
                  <a:pt x="6677" y="110"/>
                </a:lnTo>
                <a:lnTo>
                  <a:pt x="6677" y="37"/>
                </a:lnTo>
                <a:lnTo>
                  <a:pt x="6603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354" name="Google Shape;354;p18"/>
          <p:cNvSpPr/>
          <p:nvPr/>
        </p:nvSpPr>
        <p:spPr>
          <a:xfrm>
            <a:off x="-35016" y="4075593"/>
            <a:ext cx="339602" cy="400617"/>
          </a:xfrm>
          <a:custGeom>
            <a:avLst/>
            <a:gdLst/>
            <a:ahLst/>
            <a:cxnLst/>
            <a:rect l="l" t="t" r="r" b="b"/>
            <a:pathLst>
              <a:path w="9391" h="11079" extrusionOk="0">
                <a:moveTo>
                  <a:pt x="4916" y="441"/>
                </a:moveTo>
                <a:lnTo>
                  <a:pt x="5026" y="477"/>
                </a:lnTo>
                <a:lnTo>
                  <a:pt x="5099" y="551"/>
                </a:lnTo>
                <a:lnTo>
                  <a:pt x="5099" y="771"/>
                </a:lnTo>
                <a:lnTo>
                  <a:pt x="5026" y="954"/>
                </a:lnTo>
                <a:lnTo>
                  <a:pt x="4953" y="1064"/>
                </a:lnTo>
                <a:lnTo>
                  <a:pt x="4842" y="1138"/>
                </a:lnTo>
                <a:lnTo>
                  <a:pt x="4732" y="1174"/>
                </a:lnTo>
                <a:lnTo>
                  <a:pt x="4622" y="1138"/>
                </a:lnTo>
                <a:lnTo>
                  <a:pt x="4366" y="1028"/>
                </a:lnTo>
                <a:lnTo>
                  <a:pt x="4439" y="917"/>
                </a:lnTo>
                <a:lnTo>
                  <a:pt x="4439" y="771"/>
                </a:lnTo>
                <a:lnTo>
                  <a:pt x="4402" y="697"/>
                </a:lnTo>
                <a:lnTo>
                  <a:pt x="4366" y="661"/>
                </a:lnTo>
                <a:lnTo>
                  <a:pt x="4476" y="551"/>
                </a:lnTo>
                <a:lnTo>
                  <a:pt x="4622" y="477"/>
                </a:lnTo>
                <a:lnTo>
                  <a:pt x="4769" y="441"/>
                </a:lnTo>
                <a:close/>
                <a:moveTo>
                  <a:pt x="3375" y="6493"/>
                </a:moveTo>
                <a:lnTo>
                  <a:pt x="3375" y="6530"/>
                </a:lnTo>
                <a:lnTo>
                  <a:pt x="3339" y="6530"/>
                </a:lnTo>
                <a:lnTo>
                  <a:pt x="3375" y="6493"/>
                </a:lnTo>
                <a:close/>
                <a:moveTo>
                  <a:pt x="4292" y="6933"/>
                </a:moveTo>
                <a:lnTo>
                  <a:pt x="4256" y="7007"/>
                </a:lnTo>
                <a:lnTo>
                  <a:pt x="4219" y="6970"/>
                </a:lnTo>
                <a:lnTo>
                  <a:pt x="4292" y="6933"/>
                </a:lnTo>
                <a:close/>
                <a:moveTo>
                  <a:pt x="5209" y="4219"/>
                </a:moveTo>
                <a:lnTo>
                  <a:pt x="5429" y="4329"/>
                </a:lnTo>
                <a:lnTo>
                  <a:pt x="5649" y="4439"/>
                </a:lnTo>
                <a:lnTo>
                  <a:pt x="5686" y="4549"/>
                </a:lnTo>
                <a:lnTo>
                  <a:pt x="5723" y="4586"/>
                </a:lnTo>
                <a:lnTo>
                  <a:pt x="5796" y="4586"/>
                </a:lnTo>
                <a:lnTo>
                  <a:pt x="6016" y="4879"/>
                </a:lnTo>
                <a:lnTo>
                  <a:pt x="6163" y="5173"/>
                </a:lnTo>
                <a:lnTo>
                  <a:pt x="6200" y="5503"/>
                </a:lnTo>
                <a:lnTo>
                  <a:pt x="6200" y="5833"/>
                </a:lnTo>
                <a:lnTo>
                  <a:pt x="6090" y="6126"/>
                </a:lnTo>
                <a:lnTo>
                  <a:pt x="5943" y="6420"/>
                </a:lnTo>
                <a:lnTo>
                  <a:pt x="5796" y="6603"/>
                </a:lnTo>
                <a:lnTo>
                  <a:pt x="5649" y="6750"/>
                </a:lnTo>
                <a:lnTo>
                  <a:pt x="5649" y="6713"/>
                </a:lnTo>
                <a:lnTo>
                  <a:pt x="5649" y="6566"/>
                </a:lnTo>
                <a:lnTo>
                  <a:pt x="5649" y="6383"/>
                </a:lnTo>
                <a:lnTo>
                  <a:pt x="5613" y="6346"/>
                </a:lnTo>
                <a:lnTo>
                  <a:pt x="5576" y="6310"/>
                </a:lnTo>
                <a:lnTo>
                  <a:pt x="5539" y="6310"/>
                </a:lnTo>
                <a:lnTo>
                  <a:pt x="5503" y="6346"/>
                </a:lnTo>
                <a:lnTo>
                  <a:pt x="5393" y="6493"/>
                </a:lnTo>
                <a:lnTo>
                  <a:pt x="5356" y="6676"/>
                </a:lnTo>
                <a:lnTo>
                  <a:pt x="5319" y="6933"/>
                </a:lnTo>
                <a:lnTo>
                  <a:pt x="5099" y="7007"/>
                </a:lnTo>
                <a:lnTo>
                  <a:pt x="5099" y="6860"/>
                </a:lnTo>
                <a:lnTo>
                  <a:pt x="5099" y="6713"/>
                </a:lnTo>
                <a:lnTo>
                  <a:pt x="5136" y="6566"/>
                </a:lnTo>
                <a:lnTo>
                  <a:pt x="5209" y="6456"/>
                </a:lnTo>
                <a:lnTo>
                  <a:pt x="5246" y="6420"/>
                </a:lnTo>
                <a:lnTo>
                  <a:pt x="5209" y="6383"/>
                </a:lnTo>
                <a:lnTo>
                  <a:pt x="5173" y="6346"/>
                </a:lnTo>
                <a:lnTo>
                  <a:pt x="5136" y="6346"/>
                </a:lnTo>
                <a:lnTo>
                  <a:pt x="4953" y="6456"/>
                </a:lnTo>
                <a:lnTo>
                  <a:pt x="4842" y="6640"/>
                </a:lnTo>
                <a:lnTo>
                  <a:pt x="4769" y="6823"/>
                </a:lnTo>
                <a:lnTo>
                  <a:pt x="4769" y="7043"/>
                </a:lnTo>
                <a:lnTo>
                  <a:pt x="4696" y="7043"/>
                </a:lnTo>
                <a:lnTo>
                  <a:pt x="4659" y="7007"/>
                </a:lnTo>
                <a:lnTo>
                  <a:pt x="4622" y="6970"/>
                </a:lnTo>
                <a:lnTo>
                  <a:pt x="4586" y="6970"/>
                </a:lnTo>
                <a:lnTo>
                  <a:pt x="5026" y="6016"/>
                </a:lnTo>
                <a:lnTo>
                  <a:pt x="5026" y="5943"/>
                </a:lnTo>
                <a:lnTo>
                  <a:pt x="4989" y="5906"/>
                </a:lnTo>
                <a:lnTo>
                  <a:pt x="4953" y="5906"/>
                </a:lnTo>
                <a:lnTo>
                  <a:pt x="4916" y="5943"/>
                </a:lnTo>
                <a:lnTo>
                  <a:pt x="4402" y="6750"/>
                </a:lnTo>
                <a:lnTo>
                  <a:pt x="4366" y="6676"/>
                </a:lnTo>
                <a:lnTo>
                  <a:pt x="4329" y="6640"/>
                </a:lnTo>
                <a:lnTo>
                  <a:pt x="4256" y="6640"/>
                </a:lnTo>
                <a:lnTo>
                  <a:pt x="4439" y="6236"/>
                </a:lnTo>
                <a:lnTo>
                  <a:pt x="4659" y="5796"/>
                </a:lnTo>
                <a:lnTo>
                  <a:pt x="4696" y="5759"/>
                </a:lnTo>
                <a:lnTo>
                  <a:pt x="4659" y="5723"/>
                </a:lnTo>
                <a:lnTo>
                  <a:pt x="4586" y="5723"/>
                </a:lnTo>
                <a:lnTo>
                  <a:pt x="4182" y="6273"/>
                </a:lnTo>
                <a:lnTo>
                  <a:pt x="3999" y="6566"/>
                </a:lnTo>
                <a:lnTo>
                  <a:pt x="3852" y="6860"/>
                </a:lnTo>
                <a:lnTo>
                  <a:pt x="3669" y="6786"/>
                </a:lnTo>
                <a:lnTo>
                  <a:pt x="3779" y="6750"/>
                </a:lnTo>
                <a:lnTo>
                  <a:pt x="3852" y="6640"/>
                </a:lnTo>
                <a:lnTo>
                  <a:pt x="3889" y="6566"/>
                </a:lnTo>
                <a:lnTo>
                  <a:pt x="3889" y="6420"/>
                </a:lnTo>
                <a:lnTo>
                  <a:pt x="3889" y="6383"/>
                </a:lnTo>
                <a:lnTo>
                  <a:pt x="3815" y="6383"/>
                </a:lnTo>
                <a:lnTo>
                  <a:pt x="3999" y="6163"/>
                </a:lnTo>
                <a:lnTo>
                  <a:pt x="4512" y="5539"/>
                </a:lnTo>
                <a:lnTo>
                  <a:pt x="4512" y="5466"/>
                </a:lnTo>
                <a:lnTo>
                  <a:pt x="4476" y="5429"/>
                </a:lnTo>
                <a:lnTo>
                  <a:pt x="4402" y="5429"/>
                </a:lnTo>
                <a:lnTo>
                  <a:pt x="3779" y="6016"/>
                </a:lnTo>
                <a:lnTo>
                  <a:pt x="3632" y="6126"/>
                </a:lnTo>
                <a:lnTo>
                  <a:pt x="3595" y="6090"/>
                </a:lnTo>
                <a:lnTo>
                  <a:pt x="3559" y="6090"/>
                </a:lnTo>
                <a:lnTo>
                  <a:pt x="3485" y="6126"/>
                </a:lnTo>
                <a:lnTo>
                  <a:pt x="3669" y="5869"/>
                </a:lnTo>
                <a:lnTo>
                  <a:pt x="3889" y="5649"/>
                </a:lnTo>
                <a:lnTo>
                  <a:pt x="4146" y="5466"/>
                </a:lnTo>
                <a:lnTo>
                  <a:pt x="4402" y="5283"/>
                </a:lnTo>
                <a:lnTo>
                  <a:pt x="4439" y="5246"/>
                </a:lnTo>
                <a:lnTo>
                  <a:pt x="4402" y="5209"/>
                </a:lnTo>
                <a:lnTo>
                  <a:pt x="4402" y="5173"/>
                </a:lnTo>
                <a:lnTo>
                  <a:pt x="4329" y="5136"/>
                </a:lnTo>
                <a:lnTo>
                  <a:pt x="3962" y="5319"/>
                </a:lnTo>
                <a:lnTo>
                  <a:pt x="3632" y="5539"/>
                </a:lnTo>
                <a:lnTo>
                  <a:pt x="3339" y="5796"/>
                </a:lnTo>
                <a:lnTo>
                  <a:pt x="3082" y="6126"/>
                </a:lnTo>
                <a:lnTo>
                  <a:pt x="3045" y="6016"/>
                </a:lnTo>
                <a:lnTo>
                  <a:pt x="3082" y="5980"/>
                </a:lnTo>
                <a:lnTo>
                  <a:pt x="3339" y="5613"/>
                </a:lnTo>
                <a:lnTo>
                  <a:pt x="3632" y="5283"/>
                </a:lnTo>
                <a:lnTo>
                  <a:pt x="3962" y="4952"/>
                </a:lnTo>
                <a:lnTo>
                  <a:pt x="4292" y="4659"/>
                </a:lnTo>
                <a:lnTo>
                  <a:pt x="4292" y="4622"/>
                </a:lnTo>
                <a:lnTo>
                  <a:pt x="4256" y="4586"/>
                </a:lnTo>
                <a:lnTo>
                  <a:pt x="4219" y="4586"/>
                </a:lnTo>
                <a:lnTo>
                  <a:pt x="3925" y="4732"/>
                </a:lnTo>
                <a:lnTo>
                  <a:pt x="3632" y="4879"/>
                </a:lnTo>
                <a:lnTo>
                  <a:pt x="3375" y="5099"/>
                </a:lnTo>
                <a:lnTo>
                  <a:pt x="3155" y="5356"/>
                </a:lnTo>
                <a:lnTo>
                  <a:pt x="3228" y="5209"/>
                </a:lnTo>
                <a:lnTo>
                  <a:pt x="3339" y="5062"/>
                </a:lnTo>
                <a:lnTo>
                  <a:pt x="3559" y="4842"/>
                </a:lnTo>
                <a:lnTo>
                  <a:pt x="3852" y="4622"/>
                </a:lnTo>
                <a:lnTo>
                  <a:pt x="4146" y="4476"/>
                </a:lnTo>
                <a:lnTo>
                  <a:pt x="4402" y="4366"/>
                </a:lnTo>
                <a:lnTo>
                  <a:pt x="4659" y="4292"/>
                </a:lnTo>
                <a:lnTo>
                  <a:pt x="4953" y="4219"/>
                </a:lnTo>
                <a:close/>
                <a:moveTo>
                  <a:pt x="807" y="8767"/>
                </a:moveTo>
                <a:lnTo>
                  <a:pt x="807" y="8841"/>
                </a:lnTo>
                <a:lnTo>
                  <a:pt x="844" y="8914"/>
                </a:lnTo>
                <a:lnTo>
                  <a:pt x="918" y="8951"/>
                </a:lnTo>
                <a:lnTo>
                  <a:pt x="1138" y="8951"/>
                </a:lnTo>
                <a:lnTo>
                  <a:pt x="1211" y="8987"/>
                </a:lnTo>
                <a:lnTo>
                  <a:pt x="1321" y="8987"/>
                </a:lnTo>
                <a:lnTo>
                  <a:pt x="1321" y="9061"/>
                </a:lnTo>
                <a:lnTo>
                  <a:pt x="1321" y="9097"/>
                </a:lnTo>
                <a:lnTo>
                  <a:pt x="1248" y="9171"/>
                </a:lnTo>
                <a:lnTo>
                  <a:pt x="1174" y="9207"/>
                </a:lnTo>
                <a:lnTo>
                  <a:pt x="954" y="9244"/>
                </a:lnTo>
                <a:lnTo>
                  <a:pt x="844" y="9207"/>
                </a:lnTo>
                <a:lnTo>
                  <a:pt x="697" y="9134"/>
                </a:lnTo>
                <a:lnTo>
                  <a:pt x="587" y="9061"/>
                </a:lnTo>
                <a:lnTo>
                  <a:pt x="551" y="8951"/>
                </a:lnTo>
                <a:lnTo>
                  <a:pt x="661" y="8841"/>
                </a:lnTo>
                <a:lnTo>
                  <a:pt x="807" y="8767"/>
                </a:lnTo>
                <a:close/>
                <a:moveTo>
                  <a:pt x="8511" y="8657"/>
                </a:moveTo>
                <a:lnTo>
                  <a:pt x="8621" y="8694"/>
                </a:lnTo>
                <a:lnTo>
                  <a:pt x="8731" y="8731"/>
                </a:lnTo>
                <a:lnTo>
                  <a:pt x="8841" y="8804"/>
                </a:lnTo>
                <a:lnTo>
                  <a:pt x="8951" y="8877"/>
                </a:lnTo>
                <a:lnTo>
                  <a:pt x="8987" y="8987"/>
                </a:lnTo>
                <a:lnTo>
                  <a:pt x="9024" y="9097"/>
                </a:lnTo>
                <a:lnTo>
                  <a:pt x="9024" y="9134"/>
                </a:lnTo>
                <a:lnTo>
                  <a:pt x="8987" y="9134"/>
                </a:lnTo>
                <a:lnTo>
                  <a:pt x="8877" y="9097"/>
                </a:lnTo>
                <a:lnTo>
                  <a:pt x="8804" y="9134"/>
                </a:lnTo>
                <a:lnTo>
                  <a:pt x="8731" y="9171"/>
                </a:lnTo>
                <a:lnTo>
                  <a:pt x="8621" y="9281"/>
                </a:lnTo>
                <a:lnTo>
                  <a:pt x="8474" y="9354"/>
                </a:lnTo>
                <a:lnTo>
                  <a:pt x="8327" y="9318"/>
                </a:lnTo>
                <a:lnTo>
                  <a:pt x="8254" y="9244"/>
                </a:lnTo>
                <a:lnTo>
                  <a:pt x="8217" y="9171"/>
                </a:lnTo>
                <a:lnTo>
                  <a:pt x="8217" y="9024"/>
                </a:lnTo>
                <a:lnTo>
                  <a:pt x="8254" y="8841"/>
                </a:lnTo>
                <a:lnTo>
                  <a:pt x="8254" y="8694"/>
                </a:lnTo>
                <a:lnTo>
                  <a:pt x="8511" y="8657"/>
                </a:lnTo>
                <a:close/>
                <a:moveTo>
                  <a:pt x="5026" y="9501"/>
                </a:moveTo>
                <a:lnTo>
                  <a:pt x="5063" y="9574"/>
                </a:lnTo>
                <a:lnTo>
                  <a:pt x="4989" y="9538"/>
                </a:lnTo>
                <a:lnTo>
                  <a:pt x="5026" y="9501"/>
                </a:lnTo>
                <a:close/>
                <a:moveTo>
                  <a:pt x="4696" y="9868"/>
                </a:moveTo>
                <a:lnTo>
                  <a:pt x="4953" y="9941"/>
                </a:lnTo>
                <a:lnTo>
                  <a:pt x="4916" y="10014"/>
                </a:lnTo>
                <a:lnTo>
                  <a:pt x="4879" y="10271"/>
                </a:lnTo>
                <a:lnTo>
                  <a:pt x="4842" y="10308"/>
                </a:lnTo>
                <a:lnTo>
                  <a:pt x="4549" y="10308"/>
                </a:lnTo>
                <a:lnTo>
                  <a:pt x="4439" y="10235"/>
                </a:lnTo>
                <a:lnTo>
                  <a:pt x="4329" y="10125"/>
                </a:lnTo>
                <a:lnTo>
                  <a:pt x="4292" y="10051"/>
                </a:lnTo>
                <a:lnTo>
                  <a:pt x="4256" y="9941"/>
                </a:lnTo>
                <a:lnTo>
                  <a:pt x="4329" y="9904"/>
                </a:lnTo>
                <a:lnTo>
                  <a:pt x="4439" y="9868"/>
                </a:lnTo>
                <a:close/>
                <a:moveTo>
                  <a:pt x="4806" y="0"/>
                </a:moveTo>
                <a:lnTo>
                  <a:pt x="4622" y="37"/>
                </a:lnTo>
                <a:lnTo>
                  <a:pt x="4476" y="110"/>
                </a:lnTo>
                <a:lnTo>
                  <a:pt x="4292" y="147"/>
                </a:lnTo>
                <a:lnTo>
                  <a:pt x="4146" y="257"/>
                </a:lnTo>
                <a:lnTo>
                  <a:pt x="3999" y="367"/>
                </a:lnTo>
                <a:lnTo>
                  <a:pt x="3889" y="477"/>
                </a:lnTo>
                <a:lnTo>
                  <a:pt x="3779" y="624"/>
                </a:lnTo>
                <a:lnTo>
                  <a:pt x="3705" y="807"/>
                </a:lnTo>
                <a:lnTo>
                  <a:pt x="3669" y="954"/>
                </a:lnTo>
                <a:lnTo>
                  <a:pt x="3669" y="1138"/>
                </a:lnTo>
                <a:lnTo>
                  <a:pt x="3705" y="1321"/>
                </a:lnTo>
                <a:lnTo>
                  <a:pt x="3815" y="1578"/>
                </a:lnTo>
                <a:lnTo>
                  <a:pt x="3999" y="1761"/>
                </a:lnTo>
                <a:lnTo>
                  <a:pt x="4182" y="1871"/>
                </a:lnTo>
                <a:lnTo>
                  <a:pt x="4402" y="1945"/>
                </a:lnTo>
                <a:lnTo>
                  <a:pt x="4366" y="2055"/>
                </a:lnTo>
                <a:lnTo>
                  <a:pt x="4329" y="2165"/>
                </a:lnTo>
                <a:lnTo>
                  <a:pt x="4329" y="2531"/>
                </a:lnTo>
                <a:lnTo>
                  <a:pt x="4329" y="2898"/>
                </a:lnTo>
                <a:lnTo>
                  <a:pt x="4329" y="3522"/>
                </a:lnTo>
                <a:lnTo>
                  <a:pt x="4329" y="3669"/>
                </a:lnTo>
                <a:lnTo>
                  <a:pt x="4366" y="3779"/>
                </a:lnTo>
                <a:lnTo>
                  <a:pt x="4072" y="3925"/>
                </a:lnTo>
                <a:lnTo>
                  <a:pt x="3815" y="4109"/>
                </a:lnTo>
                <a:lnTo>
                  <a:pt x="3742" y="4182"/>
                </a:lnTo>
                <a:lnTo>
                  <a:pt x="3742" y="4255"/>
                </a:lnTo>
                <a:lnTo>
                  <a:pt x="3522" y="4402"/>
                </a:lnTo>
                <a:lnTo>
                  <a:pt x="3339" y="4549"/>
                </a:lnTo>
                <a:lnTo>
                  <a:pt x="3155" y="4696"/>
                </a:lnTo>
                <a:lnTo>
                  <a:pt x="3008" y="4879"/>
                </a:lnTo>
                <a:lnTo>
                  <a:pt x="2862" y="5062"/>
                </a:lnTo>
                <a:lnTo>
                  <a:pt x="2752" y="5283"/>
                </a:lnTo>
                <a:lnTo>
                  <a:pt x="2678" y="5503"/>
                </a:lnTo>
                <a:lnTo>
                  <a:pt x="2642" y="5686"/>
                </a:lnTo>
                <a:lnTo>
                  <a:pt x="2642" y="5906"/>
                </a:lnTo>
                <a:lnTo>
                  <a:pt x="2678" y="6126"/>
                </a:lnTo>
                <a:lnTo>
                  <a:pt x="2752" y="6346"/>
                </a:lnTo>
                <a:lnTo>
                  <a:pt x="2825" y="6566"/>
                </a:lnTo>
                <a:lnTo>
                  <a:pt x="2898" y="6676"/>
                </a:lnTo>
                <a:lnTo>
                  <a:pt x="2421" y="7080"/>
                </a:lnTo>
                <a:lnTo>
                  <a:pt x="1908" y="7447"/>
                </a:lnTo>
                <a:lnTo>
                  <a:pt x="1431" y="7850"/>
                </a:lnTo>
                <a:lnTo>
                  <a:pt x="1211" y="8070"/>
                </a:lnTo>
                <a:lnTo>
                  <a:pt x="991" y="8327"/>
                </a:lnTo>
                <a:lnTo>
                  <a:pt x="771" y="8364"/>
                </a:lnTo>
                <a:lnTo>
                  <a:pt x="624" y="8327"/>
                </a:lnTo>
                <a:lnTo>
                  <a:pt x="477" y="8327"/>
                </a:lnTo>
                <a:lnTo>
                  <a:pt x="367" y="8364"/>
                </a:lnTo>
                <a:lnTo>
                  <a:pt x="257" y="8437"/>
                </a:lnTo>
                <a:lnTo>
                  <a:pt x="184" y="8511"/>
                </a:lnTo>
                <a:lnTo>
                  <a:pt x="111" y="8584"/>
                </a:lnTo>
                <a:lnTo>
                  <a:pt x="37" y="8804"/>
                </a:lnTo>
                <a:lnTo>
                  <a:pt x="0" y="9061"/>
                </a:lnTo>
                <a:lnTo>
                  <a:pt x="0" y="9318"/>
                </a:lnTo>
                <a:lnTo>
                  <a:pt x="74" y="9538"/>
                </a:lnTo>
                <a:lnTo>
                  <a:pt x="257" y="9684"/>
                </a:lnTo>
                <a:lnTo>
                  <a:pt x="477" y="9831"/>
                </a:lnTo>
                <a:lnTo>
                  <a:pt x="697" y="9904"/>
                </a:lnTo>
                <a:lnTo>
                  <a:pt x="954" y="9941"/>
                </a:lnTo>
                <a:lnTo>
                  <a:pt x="1174" y="9904"/>
                </a:lnTo>
                <a:lnTo>
                  <a:pt x="1431" y="9868"/>
                </a:lnTo>
                <a:lnTo>
                  <a:pt x="1651" y="9794"/>
                </a:lnTo>
                <a:lnTo>
                  <a:pt x="1798" y="9648"/>
                </a:lnTo>
                <a:lnTo>
                  <a:pt x="1908" y="9574"/>
                </a:lnTo>
                <a:lnTo>
                  <a:pt x="1945" y="9464"/>
                </a:lnTo>
                <a:lnTo>
                  <a:pt x="1981" y="9354"/>
                </a:lnTo>
                <a:lnTo>
                  <a:pt x="1981" y="9207"/>
                </a:lnTo>
                <a:lnTo>
                  <a:pt x="1908" y="8987"/>
                </a:lnTo>
                <a:lnTo>
                  <a:pt x="1798" y="8767"/>
                </a:lnTo>
                <a:lnTo>
                  <a:pt x="1651" y="8584"/>
                </a:lnTo>
                <a:lnTo>
                  <a:pt x="1431" y="8437"/>
                </a:lnTo>
                <a:lnTo>
                  <a:pt x="1394" y="8437"/>
                </a:lnTo>
                <a:lnTo>
                  <a:pt x="1578" y="8254"/>
                </a:lnTo>
                <a:lnTo>
                  <a:pt x="1761" y="8070"/>
                </a:lnTo>
                <a:lnTo>
                  <a:pt x="2165" y="7777"/>
                </a:lnTo>
                <a:lnTo>
                  <a:pt x="2421" y="7557"/>
                </a:lnTo>
                <a:lnTo>
                  <a:pt x="2642" y="7337"/>
                </a:lnTo>
                <a:lnTo>
                  <a:pt x="2862" y="7080"/>
                </a:lnTo>
                <a:lnTo>
                  <a:pt x="3008" y="6786"/>
                </a:lnTo>
                <a:lnTo>
                  <a:pt x="3118" y="6897"/>
                </a:lnTo>
                <a:lnTo>
                  <a:pt x="3302" y="7043"/>
                </a:lnTo>
                <a:lnTo>
                  <a:pt x="3632" y="7227"/>
                </a:lnTo>
                <a:lnTo>
                  <a:pt x="3999" y="7337"/>
                </a:lnTo>
                <a:lnTo>
                  <a:pt x="4366" y="7410"/>
                </a:lnTo>
                <a:lnTo>
                  <a:pt x="4439" y="7410"/>
                </a:lnTo>
                <a:lnTo>
                  <a:pt x="4402" y="7887"/>
                </a:lnTo>
                <a:lnTo>
                  <a:pt x="4402" y="8364"/>
                </a:lnTo>
                <a:lnTo>
                  <a:pt x="4439" y="9318"/>
                </a:lnTo>
                <a:lnTo>
                  <a:pt x="4256" y="9391"/>
                </a:lnTo>
                <a:lnTo>
                  <a:pt x="4109" y="9464"/>
                </a:lnTo>
                <a:lnTo>
                  <a:pt x="3999" y="9574"/>
                </a:lnTo>
                <a:lnTo>
                  <a:pt x="3925" y="9684"/>
                </a:lnTo>
                <a:lnTo>
                  <a:pt x="3889" y="9794"/>
                </a:lnTo>
                <a:lnTo>
                  <a:pt x="3852" y="9941"/>
                </a:lnTo>
                <a:lnTo>
                  <a:pt x="3815" y="10125"/>
                </a:lnTo>
                <a:lnTo>
                  <a:pt x="3852" y="10271"/>
                </a:lnTo>
                <a:lnTo>
                  <a:pt x="3925" y="10565"/>
                </a:lnTo>
                <a:lnTo>
                  <a:pt x="4072" y="10821"/>
                </a:lnTo>
                <a:lnTo>
                  <a:pt x="4182" y="10895"/>
                </a:lnTo>
                <a:lnTo>
                  <a:pt x="4329" y="10968"/>
                </a:lnTo>
                <a:lnTo>
                  <a:pt x="4439" y="11042"/>
                </a:lnTo>
                <a:lnTo>
                  <a:pt x="4586" y="11078"/>
                </a:lnTo>
                <a:lnTo>
                  <a:pt x="4879" y="11078"/>
                </a:lnTo>
                <a:lnTo>
                  <a:pt x="5173" y="11005"/>
                </a:lnTo>
                <a:lnTo>
                  <a:pt x="5283" y="10932"/>
                </a:lnTo>
                <a:lnTo>
                  <a:pt x="5393" y="10821"/>
                </a:lnTo>
                <a:lnTo>
                  <a:pt x="5466" y="10711"/>
                </a:lnTo>
                <a:lnTo>
                  <a:pt x="5503" y="10601"/>
                </a:lnTo>
                <a:lnTo>
                  <a:pt x="5576" y="10308"/>
                </a:lnTo>
                <a:lnTo>
                  <a:pt x="5539" y="10051"/>
                </a:lnTo>
                <a:lnTo>
                  <a:pt x="5503" y="9904"/>
                </a:lnTo>
                <a:lnTo>
                  <a:pt x="5393" y="9794"/>
                </a:lnTo>
                <a:lnTo>
                  <a:pt x="5319" y="9684"/>
                </a:lnTo>
                <a:lnTo>
                  <a:pt x="5173" y="9611"/>
                </a:lnTo>
                <a:lnTo>
                  <a:pt x="5136" y="9428"/>
                </a:lnTo>
                <a:lnTo>
                  <a:pt x="5099" y="9354"/>
                </a:lnTo>
                <a:lnTo>
                  <a:pt x="4842" y="9354"/>
                </a:lnTo>
                <a:lnTo>
                  <a:pt x="4806" y="8474"/>
                </a:lnTo>
                <a:lnTo>
                  <a:pt x="4806" y="7960"/>
                </a:lnTo>
                <a:lnTo>
                  <a:pt x="4769" y="7447"/>
                </a:lnTo>
                <a:lnTo>
                  <a:pt x="5136" y="7410"/>
                </a:lnTo>
                <a:lnTo>
                  <a:pt x="5503" y="7300"/>
                </a:lnTo>
                <a:lnTo>
                  <a:pt x="5833" y="7117"/>
                </a:lnTo>
                <a:lnTo>
                  <a:pt x="6126" y="6860"/>
                </a:lnTo>
                <a:lnTo>
                  <a:pt x="6200" y="6786"/>
                </a:lnTo>
                <a:lnTo>
                  <a:pt x="6310" y="6933"/>
                </a:lnTo>
                <a:lnTo>
                  <a:pt x="6493" y="7080"/>
                </a:lnTo>
                <a:lnTo>
                  <a:pt x="6677" y="7190"/>
                </a:lnTo>
                <a:lnTo>
                  <a:pt x="6860" y="7300"/>
                </a:lnTo>
                <a:lnTo>
                  <a:pt x="7043" y="7630"/>
                </a:lnTo>
                <a:lnTo>
                  <a:pt x="7263" y="7997"/>
                </a:lnTo>
                <a:lnTo>
                  <a:pt x="7557" y="8437"/>
                </a:lnTo>
                <a:lnTo>
                  <a:pt x="7667" y="8584"/>
                </a:lnTo>
                <a:lnTo>
                  <a:pt x="7557" y="8767"/>
                </a:lnTo>
                <a:lnTo>
                  <a:pt x="7484" y="8951"/>
                </a:lnTo>
                <a:lnTo>
                  <a:pt x="7447" y="9097"/>
                </a:lnTo>
                <a:lnTo>
                  <a:pt x="7447" y="9281"/>
                </a:lnTo>
                <a:lnTo>
                  <a:pt x="7484" y="9428"/>
                </a:lnTo>
                <a:lnTo>
                  <a:pt x="7520" y="9611"/>
                </a:lnTo>
                <a:lnTo>
                  <a:pt x="7594" y="9758"/>
                </a:lnTo>
                <a:lnTo>
                  <a:pt x="7704" y="9904"/>
                </a:lnTo>
                <a:lnTo>
                  <a:pt x="7850" y="10014"/>
                </a:lnTo>
                <a:lnTo>
                  <a:pt x="7960" y="10125"/>
                </a:lnTo>
                <a:lnTo>
                  <a:pt x="8107" y="10161"/>
                </a:lnTo>
                <a:lnTo>
                  <a:pt x="8254" y="10198"/>
                </a:lnTo>
                <a:lnTo>
                  <a:pt x="8547" y="10198"/>
                </a:lnTo>
                <a:lnTo>
                  <a:pt x="8694" y="10125"/>
                </a:lnTo>
                <a:lnTo>
                  <a:pt x="8877" y="10051"/>
                </a:lnTo>
                <a:lnTo>
                  <a:pt x="9098" y="9831"/>
                </a:lnTo>
                <a:lnTo>
                  <a:pt x="9281" y="9538"/>
                </a:lnTo>
                <a:lnTo>
                  <a:pt x="9354" y="9391"/>
                </a:lnTo>
                <a:lnTo>
                  <a:pt x="9391" y="9244"/>
                </a:lnTo>
                <a:lnTo>
                  <a:pt x="9391" y="9061"/>
                </a:lnTo>
                <a:lnTo>
                  <a:pt x="9391" y="8914"/>
                </a:lnTo>
                <a:lnTo>
                  <a:pt x="9318" y="8767"/>
                </a:lnTo>
                <a:lnTo>
                  <a:pt x="9244" y="8621"/>
                </a:lnTo>
                <a:lnTo>
                  <a:pt x="9134" y="8511"/>
                </a:lnTo>
                <a:lnTo>
                  <a:pt x="8987" y="8437"/>
                </a:lnTo>
                <a:lnTo>
                  <a:pt x="8841" y="8364"/>
                </a:lnTo>
                <a:lnTo>
                  <a:pt x="8694" y="8327"/>
                </a:lnTo>
                <a:lnTo>
                  <a:pt x="8364" y="8290"/>
                </a:lnTo>
                <a:lnTo>
                  <a:pt x="8180" y="8290"/>
                </a:lnTo>
                <a:lnTo>
                  <a:pt x="7997" y="8364"/>
                </a:lnTo>
                <a:lnTo>
                  <a:pt x="7924" y="8217"/>
                </a:lnTo>
                <a:lnTo>
                  <a:pt x="7814" y="8070"/>
                </a:lnTo>
                <a:lnTo>
                  <a:pt x="7557" y="7667"/>
                </a:lnTo>
                <a:lnTo>
                  <a:pt x="7300" y="7300"/>
                </a:lnTo>
                <a:lnTo>
                  <a:pt x="7227" y="7153"/>
                </a:lnTo>
                <a:lnTo>
                  <a:pt x="7153" y="7007"/>
                </a:lnTo>
                <a:lnTo>
                  <a:pt x="7043" y="6933"/>
                </a:lnTo>
                <a:lnTo>
                  <a:pt x="6897" y="6897"/>
                </a:lnTo>
                <a:lnTo>
                  <a:pt x="6640" y="6750"/>
                </a:lnTo>
                <a:lnTo>
                  <a:pt x="6346" y="6530"/>
                </a:lnTo>
                <a:lnTo>
                  <a:pt x="6530" y="6236"/>
                </a:lnTo>
                <a:lnTo>
                  <a:pt x="6603" y="5869"/>
                </a:lnTo>
                <a:lnTo>
                  <a:pt x="6603" y="5503"/>
                </a:lnTo>
                <a:lnTo>
                  <a:pt x="6567" y="5173"/>
                </a:lnTo>
                <a:lnTo>
                  <a:pt x="6456" y="4842"/>
                </a:lnTo>
                <a:lnTo>
                  <a:pt x="6310" y="4586"/>
                </a:lnTo>
                <a:lnTo>
                  <a:pt x="6126" y="4329"/>
                </a:lnTo>
                <a:lnTo>
                  <a:pt x="5870" y="4109"/>
                </a:lnTo>
                <a:lnTo>
                  <a:pt x="5613" y="3962"/>
                </a:lnTo>
                <a:lnTo>
                  <a:pt x="5356" y="3815"/>
                </a:lnTo>
                <a:lnTo>
                  <a:pt x="5026" y="3742"/>
                </a:lnTo>
                <a:lnTo>
                  <a:pt x="4732" y="3742"/>
                </a:lnTo>
                <a:lnTo>
                  <a:pt x="4732" y="3522"/>
                </a:lnTo>
                <a:lnTo>
                  <a:pt x="4696" y="2678"/>
                </a:lnTo>
                <a:lnTo>
                  <a:pt x="4732" y="2385"/>
                </a:lnTo>
                <a:lnTo>
                  <a:pt x="4696" y="2165"/>
                </a:lnTo>
                <a:lnTo>
                  <a:pt x="4659" y="1981"/>
                </a:lnTo>
                <a:lnTo>
                  <a:pt x="4842" y="1945"/>
                </a:lnTo>
                <a:lnTo>
                  <a:pt x="5063" y="1871"/>
                </a:lnTo>
                <a:lnTo>
                  <a:pt x="5246" y="1761"/>
                </a:lnTo>
                <a:lnTo>
                  <a:pt x="5393" y="1651"/>
                </a:lnTo>
                <a:lnTo>
                  <a:pt x="5539" y="1468"/>
                </a:lnTo>
                <a:lnTo>
                  <a:pt x="5613" y="1284"/>
                </a:lnTo>
                <a:lnTo>
                  <a:pt x="5686" y="1101"/>
                </a:lnTo>
                <a:lnTo>
                  <a:pt x="5686" y="844"/>
                </a:lnTo>
                <a:lnTo>
                  <a:pt x="5613" y="624"/>
                </a:lnTo>
                <a:lnTo>
                  <a:pt x="5503" y="404"/>
                </a:lnTo>
                <a:lnTo>
                  <a:pt x="5466" y="257"/>
                </a:lnTo>
                <a:lnTo>
                  <a:pt x="5429" y="184"/>
                </a:lnTo>
                <a:lnTo>
                  <a:pt x="5356" y="147"/>
                </a:lnTo>
                <a:lnTo>
                  <a:pt x="5209" y="147"/>
                </a:lnTo>
                <a:lnTo>
                  <a:pt x="5063" y="110"/>
                </a:lnTo>
                <a:lnTo>
                  <a:pt x="4989" y="37"/>
                </a:lnTo>
                <a:lnTo>
                  <a:pt x="4806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355" name="Google Shape;355;p18"/>
          <p:cNvSpPr/>
          <p:nvPr/>
        </p:nvSpPr>
        <p:spPr>
          <a:xfrm>
            <a:off x="721258" y="4998019"/>
            <a:ext cx="463059" cy="177962"/>
          </a:xfrm>
          <a:custGeom>
            <a:avLst/>
            <a:gdLst/>
            <a:ahLst/>
            <a:cxnLst/>
            <a:rect l="l" t="t" r="r" b="b"/>
            <a:pathLst>
              <a:path w="16325" h="6274" extrusionOk="0">
                <a:moveTo>
                  <a:pt x="14710" y="1"/>
                </a:moveTo>
                <a:lnTo>
                  <a:pt x="14527" y="74"/>
                </a:lnTo>
                <a:lnTo>
                  <a:pt x="14380" y="147"/>
                </a:lnTo>
                <a:lnTo>
                  <a:pt x="14270" y="221"/>
                </a:lnTo>
                <a:lnTo>
                  <a:pt x="14270" y="257"/>
                </a:lnTo>
                <a:lnTo>
                  <a:pt x="14197" y="221"/>
                </a:lnTo>
                <a:lnTo>
                  <a:pt x="14087" y="221"/>
                </a:lnTo>
                <a:lnTo>
                  <a:pt x="14013" y="294"/>
                </a:lnTo>
                <a:lnTo>
                  <a:pt x="13977" y="331"/>
                </a:lnTo>
                <a:lnTo>
                  <a:pt x="13977" y="441"/>
                </a:lnTo>
                <a:lnTo>
                  <a:pt x="14013" y="551"/>
                </a:lnTo>
                <a:lnTo>
                  <a:pt x="14050" y="587"/>
                </a:lnTo>
                <a:lnTo>
                  <a:pt x="14123" y="624"/>
                </a:lnTo>
                <a:lnTo>
                  <a:pt x="14343" y="624"/>
                </a:lnTo>
                <a:lnTo>
                  <a:pt x="14527" y="551"/>
                </a:lnTo>
                <a:lnTo>
                  <a:pt x="14710" y="477"/>
                </a:lnTo>
                <a:lnTo>
                  <a:pt x="14894" y="441"/>
                </a:lnTo>
                <a:lnTo>
                  <a:pt x="14967" y="477"/>
                </a:lnTo>
                <a:lnTo>
                  <a:pt x="15004" y="514"/>
                </a:lnTo>
                <a:lnTo>
                  <a:pt x="14967" y="587"/>
                </a:lnTo>
                <a:lnTo>
                  <a:pt x="14930" y="661"/>
                </a:lnTo>
                <a:lnTo>
                  <a:pt x="14747" y="881"/>
                </a:lnTo>
                <a:lnTo>
                  <a:pt x="14123" y="1725"/>
                </a:lnTo>
                <a:lnTo>
                  <a:pt x="14123" y="1798"/>
                </a:lnTo>
                <a:lnTo>
                  <a:pt x="14087" y="1871"/>
                </a:lnTo>
                <a:lnTo>
                  <a:pt x="14123" y="1981"/>
                </a:lnTo>
                <a:lnTo>
                  <a:pt x="14233" y="2055"/>
                </a:lnTo>
                <a:lnTo>
                  <a:pt x="14343" y="2091"/>
                </a:lnTo>
                <a:lnTo>
                  <a:pt x="14820" y="2091"/>
                </a:lnTo>
                <a:lnTo>
                  <a:pt x="15260" y="2055"/>
                </a:lnTo>
                <a:lnTo>
                  <a:pt x="15774" y="1945"/>
                </a:lnTo>
                <a:lnTo>
                  <a:pt x="16031" y="1871"/>
                </a:lnTo>
                <a:lnTo>
                  <a:pt x="16251" y="1761"/>
                </a:lnTo>
                <a:lnTo>
                  <a:pt x="16324" y="1651"/>
                </a:lnTo>
                <a:lnTo>
                  <a:pt x="16324" y="1541"/>
                </a:lnTo>
                <a:lnTo>
                  <a:pt x="16288" y="1468"/>
                </a:lnTo>
                <a:lnTo>
                  <a:pt x="16214" y="1431"/>
                </a:lnTo>
                <a:lnTo>
                  <a:pt x="16141" y="1394"/>
                </a:lnTo>
                <a:lnTo>
                  <a:pt x="15957" y="1431"/>
                </a:lnTo>
                <a:lnTo>
                  <a:pt x="15774" y="1468"/>
                </a:lnTo>
                <a:lnTo>
                  <a:pt x="15370" y="1541"/>
                </a:lnTo>
                <a:lnTo>
                  <a:pt x="14820" y="1615"/>
                </a:lnTo>
                <a:lnTo>
                  <a:pt x="14820" y="1615"/>
                </a:lnTo>
                <a:lnTo>
                  <a:pt x="15260" y="1028"/>
                </a:lnTo>
                <a:lnTo>
                  <a:pt x="15370" y="844"/>
                </a:lnTo>
                <a:lnTo>
                  <a:pt x="15481" y="698"/>
                </a:lnTo>
                <a:lnTo>
                  <a:pt x="15517" y="477"/>
                </a:lnTo>
                <a:lnTo>
                  <a:pt x="15517" y="404"/>
                </a:lnTo>
                <a:lnTo>
                  <a:pt x="15481" y="294"/>
                </a:lnTo>
                <a:lnTo>
                  <a:pt x="15370" y="184"/>
                </a:lnTo>
                <a:lnTo>
                  <a:pt x="15224" y="74"/>
                </a:lnTo>
                <a:lnTo>
                  <a:pt x="15077" y="37"/>
                </a:lnTo>
                <a:lnTo>
                  <a:pt x="14894" y="1"/>
                </a:lnTo>
                <a:close/>
                <a:moveTo>
                  <a:pt x="6604" y="2788"/>
                </a:moveTo>
                <a:lnTo>
                  <a:pt x="6163" y="2898"/>
                </a:lnTo>
                <a:lnTo>
                  <a:pt x="5576" y="2972"/>
                </a:lnTo>
                <a:lnTo>
                  <a:pt x="5283" y="3045"/>
                </a:lnTo>
                <a:lnTo>
                  <a:pt x="4990" y="3118"/>
                </a:lnTo>
                <a:lnTo>
                  <a:pt x="4953" y="3155"/>
                </a:lnTo>
                <a:lnTo>
                  <a:pt x="4880" y="3229"/>
                </a:lnTo>
                <a:lnTo>
                  <a:pt x="4880" y="3302"/>
                </a:lnTo>
                <a:lnTo>
                  <a:pt x="4880" y="3339"/>
                </a:lnTo>
                <a:lnTo>
                  <a:pt x="4880" y="3412"/>
                </a:lnTo>
                <a:lnTo>
                  <a:pt x="4916" y="3485"/>
                </a:lnTo>
                <a:lnTo>
                  <a:pt x="4990" y="3522"/>
                </a:lnTo>
                <a:lnTo>
                  <a:pt x="5063" y="3522"/>
                </a:lnTo>
                <a:lnTo>
                  <a:pt x="5613" y="3485"/>
                </a:lnTo>
                <a:lnTo>
                  <a:pt x="6163" y="3412"/>
                </a:lnTo>
                <a:lnTo>
                  <a:pt x="6640" y="3339"/>
                </a:lnTo>
                <a:lnTo>
                  <a:pt x="6860" y="3265"/>
                </a:lnTo>
                <a:lnTo>
                  <a:pt x="6970" y="3192"/>
                </a:lnTo>
                <a:lnTo>
                  <a:pt x="7044" y="3118"/>
                </a:lnTo>
                <a:lnTo>
                  <a:pt x="7044" y="3008"/>
                </a:lnTo>
                <a:lnTo>
                  <a:pt x="7044" y="2972"/>
                </a:lnTo>
                <a:lnTo>
                  <a:pt x="7007" y="2898"/>
                </a:lnTo>
                <a:lnTo>
                  <a:pt x="6897" y="2862"/>
                </a:lnTo>
                <a:lnTo>
                  <a:pt x="6824" y="2825"/>
                </a:lnTo>
                <a:lnTo>
                  <a:pt x="6604" y="2788"/>
                </a:lnTo>
                <a:close/>
                <a:moveTo>
                  <a:pt x="13500" y="1945"/>
                </a:moveTo>
                <a:lnTo>
                  <a:pt x="13280" y="1981"/>
                </a:lnTo>
                <a:lnTo>
                  <a:pt x="13060" y="2018"/>
                </a:lnTo>
                <a:lnTo>
                  <a:pt x="12876" y="2055"/>
                </a:lnTo>
                <a:lnTo>
                  <a:pt x="12693" y="2201"/>
                </a:lnTo>
                <a:lnTo>
                  <a:pt x="12546" y="2275"/>
                </a:lnTo>
                <a:lnTo>
                  <a:pt x="12436" y="2422"/>
                </a:lnTo>
                <a:lnTo>
                  <a:pt x="12289" y="2678"/>
                </a:lnTo>
                <a:lnTo>
                  <a:pt x="12179" y="3008"/>
                </a:lnTo>
                <a:lnTo>
                  <a:pt x="12179" y="3339"/>
                </a:lnTo>
                <a:lnTo>
                  <a:pt x="12179" y="3522"/>
                </a:lnTo>
                <a:lnTo>
                  <a:pt x="12216" y="3669"/>
                </a:lnTo>
                <a:lnTo>
                  <a:pt x="12289" y="3815"/>
                </a:lnTo>
                <a:lnTo>
                  <a:pt x="12363" y="3962"/>
                </a:lnTo>
                <a:lnTo>
                  <a:pt x="12473" y="4109"/>
                </a:lnTo>
                <a:lnTo>
                  <a:pt x="12583" y="4219"/>
                </a:lnTo>
                <a:lnTo>
                  <a:pt x="12729" y="4292"/>
                </a:lnTo>
                <a:lnTo>
                  <a:pt x="12876" y="4366"/>
                </a:lnTo>
                <a:lnTo>
                  <a:pt x="12986" y="4402"/>
                </a:lnTo>
                <a:lnTo>
                  <a:pt x="13096" y="4402"/>
                </a:lnTo>
                <a:lnTo>
                  <a:pt x="13353" y="4329"/>
                </a:lnTo>
                <a:lnTo>
                  <a:pt x="13757" y="4146"/>
                </a:lnTo>
                <a:lnTo>
                  <a:pt x="14197" y="3999"/>
                </a:lnTo>
                <a:lnTo>
                  <a:pt x="14417" y="3852"/>
                </a:lnTo>
                <a:lnTo>
                  <a:pt x="14564" y="3705"/>
                </a:lnTo>
                <a:lnTo>
                  <a:pt x="14600" y="3632"/>
                </a:lnTo>
                <a:lnTo>
                  <a:pt x="14564" y="3559"/>
                </a:lnTo>
                <a:lnTo>
                  <a:pt x="14527" y="3485"/>
                </a:lnTo>
                <a:lnTo>
                  <a:pt x="14453" y="3449"/>
                </a:lnTo>
                <a:lnTo>
                  <a:pt x="14343" y="3412"/>
                </a:lnTo>
                <a:lnTo>
                  <a:pt x="14197" y="3449"/>
                </a:lnTo>
                <a:lnTo>
                  <a:pt x="13940" y="3522"/>
                </a:lnTo>
                <a:lnTo>
                  <a:pt x="13426" y="3742"/>
                </a:lnTo>
                <a:lnTo>
                  <a:pt x="13280" y="3815"/>
                </a:lnTo>
                <a:lnTo>
                  <a:pt x="13133" y="3852"/>
                </a:lnTo>
                <a:lnTo>
                  <a:pt x="12986" y="3852"/>
                </a:lnTo>
                <a:lnTo>
                  <a:pt x="12839" y="3779"/>
                </a:lnTo>
                <a:lnTo>
                  <a:pt x="12766" y="3669"/>
                </a:lnTo>
                <a:lnTo>
                  <a:pt x="12729" y="3559"/>
                </a:lnTo>
                <a:lnTo>
                  <a:pt x="12656" y="3339"/>
                </a:lnTo>
                <a:lnTo>
                  <a:pt x="12656" y="3118"/>
                </a:lnTo>
                <a:lnTo>
                  <a:pt x="12729" y="2898"/>
                </a:lnTo>
                <a:lnTo>
                  <a:pt x="12839" y="2715"/>
                </a:lnTo>
                <a:lnTo>
                  <a:pt x="12986" y="2532"/>
                </a:lnTo>
                <a:lnTo>
                  <a:pt x="13133" y="2458"/>
                </a:lnTo>
                <a:lnTo>
                  <a:pt x="13280" y="2422"/>
                </a:lnTo>
                <a:lnTo>
                  <a:pt x="13610" y="2385"/>
                </a:lnTo>
                <a:lnTo>
                  <a:pt x="13940" y="2348"/>
                </a:lnTo>
                <a:lnTo>
                  <a:pt x="14307" y="2348"/>
                </a:lnTo>
                <a:lnTo>
                  <a:pt x="14307" y="2311"/>
                </a:lnTo>
                <a:lnTo>
                  <a:pt x="14307" y="2275"/>
                </a:lnTo>
                <a:lnTo>
                  <a:pt x="14307" y="2238"/>
                </a:lnTo>
                <a:lnTo>
                  <a:pt x="14123" y="2128"/>
                </a:lnTo>
                <a:lnTo>
                  <a:pt x="13903" y="2055"/>
                </a:lnTo>
                <a:lnTo>
                  <a:pt x="13720" y="1981"/>
                </a:lnTo>
                <a:lnTo>
                  <a:pt x="13500" y="1945"/>
                </a:lnTo>
                <a:close/>
                <a:moveTo>
                  <a:pt x="6787" y="4182"/>
                </a:moveTo>
                <a:lnTo>
                  <a:pt x="6347" y="4292"/>
                </a:lnTo>
                <a:lnTo>
                  <a:pt x="5907" y="4366"/>
                </a:lnTo>
                <a:lnTo>
                  <a:pt x="5466" y="4439"/>
                </a:lnTo>
                <a:lnTo>
                  <a:pt x="5063" y="4549"/>
                </a:lnTo>
                <a:lnTo>
                  <a:pt x="4990" y="4622"/>
                </a:lnTo>
                <a:lnTo>
                  <a:pt x="4953" y="4696"/>
                </a:lnTo>
                <a:lnTo>
                  <a:pt x="4953" y="4806"/>
                </a:lnTo>
                <a:lnTo>
                  <a:pt x="5063" y="4843"/>
                </a:lnTo>
                <a:lnTo>
                  <a:pt x="5283" y="4879"/>
                </a:lnTo>
                <a:lnTo>
                  <a:pt x="5980" y="4879"/>
                </a:lnTo>
                <a:lnTo>
                  <a:pt x="6457" y="4769"/>
                </a:lnTo>
                <a:lnTo>
                  <a:pt x="6897" y="4659"/>
                </a:lnTo>
                <a:lnTo>
                  <a:pt x="6970" y="4622"/>
                </a:lnTo>
                <a:lnTo>
                  <a:pt x="7044" y="4586"/>
                </a:lnTo>
                <a:lnTo>
                  <a:pt x="7080" y="4512"/>
                </a:lnTo>
                <a:lnTo>
                  <a:pt x="7117" y="4439"/>
                </a:lnTo>
                <a:lnTo>
                  <a:pt x="7080" y="4292"/>
                </a:lnTo>
                <a:lnTo>
                  <a:pt x="7007" y="4219"/>
                </a:lnTo>
                <a:lnTo>
                  <a:pt x="6934" y="4182"/>
                </a:lnTo>
                <a:close/>
                <a:moveTo>
                  <a:pt x="11079" y="2055"/>
                </a:moveTo>
                <a:lnTo>
                  <a:pt x="10785" y="2091"/>
                </a:lnTo>
                <a:lnTo>
                  <a:pt x="10565" y="2165"/>
                </a:lnTo>
                <a:lnTo>
                  <a:pt x="10382" y="2311"/>
                </a:lnTo>
                <a:lnTo>
                  <a:pt x="10235" y="2495"/>
                </a:lnTo>
                <a:lnTo>
                  <a:pt x="10198" y="2385"/>
                </a:lnTo>
                <a:lnTo>
                  <a:pt x="10088" y="2348"/>
                </a:lnTo>
                <a:lnTo>
                  <a:pt x="9942" y="2311"/>
                </a:lnTo>
                <a:lnTo>
                  <a:pt x="9611" y="2311"/>
                </a:lnTo>
                <a:lnTo>
                  <a:pt x="9501" y="2348"/>
                </a:lnTo>
                <a:lnTo>
                  <a:pt x="9208" y="2495"/>
                </a:lnTo>
                <a:lnTo>
                  <a:pt x="8988" y="2678"/>
                </a:lnTo>
                <a:lnTo>
                  <a:pt x="8951" y="2568"/>
                </a:lnTo>
                <a:lnTo>
                  <a:pt x="8915" y="2532"/>
                </a:lnTo>
                <a:lnTo>
                  <a:pt x="8878" y="2532"/>
                </a:lnTo>
                <a:lnTo>
                  <a:pt x="8804" y="2568"/>
                </a:lnTo>
                <a:lnTo>
                  <a:pt x="8731" y="2752"/>
                </a:lnTo>
                <a:lnTo>
                  <a:pt x="8658" y="2935"/>
                </a:lnTo>
                <a:lnTo>
                  <a:pt x="8621" y="3339"/>
                </a:lnTo>
                <a:lnTo>
                  <a:pt x="8584" y="3705"/>
                </a:lnTo>
                <a:lnTo>
                  <a:pt x="8621" y="4072"/>
                </a:lnTo>
                <a:lnTo>
                  <a:pt x="8694" y="4439"/>
                </a:lnTo>
                <a:lnTo>
                  <a:pt x="8768" y="4806"/>
                </a:lnTo>
                <a:lnTo>
                  <a:pt x="8804" y="4879"/>
                </a:lnTo>
                <a:lnTo>
                  <a:pt x="8878" y="4953"/>
                </a:lnTo>
                <a:lnTo>
                  <a:pt x="8951" y="4989"/>
                </a:lnTo>
                <a:lnTo>
                  <a:pt x="9061" y="4953"/>
                </a:lnTo>
                <a:lnTo>
                  <a:pt x="9135" y="4916"/>
                </a:lnTo>
                <a:lnTo>
                  <a:pt x="9208" y="4879"/>
                </a:lnTo>
                <a:lnTo>
                  <a:pt x="9245" y="4769"/>
                </a:lnTo>
                <a:lnTo>
                  <a:pt x="9208" y="4659"/>
                </a:lnTo>
                <a:lnTo>
                  <a:pt x="9135" y="4182"/>
                </a:lnTo>
                <a:lnTo>
                  <a:pt x="9098" y="3669"/>
                </a:lnTo>
                <a:lnTo>
                  <a:pt x="9135" y="3339"/>
                </a:lnTo>
                <a:lnTo>
                  <a:pt x="9208" y="3118"/>
                </a:lnTo>
                <a:lnTo>
                  <a:pt x="9391" y="2972"/>
                </a:lnTo>
                <a:lnTo>
                  <a:pt x="9575" y="2825"/>
                </a:lnTo>
                <a:lnTo>
                  <a:pt x="9795" y="2788"/>
                </a:lnTo>
                <a:lnTo>
                  <a:pt x="9868" y="4072"/>
                </a:lnTo>
                <a:lnTo>
                  <a:pt x="9905" y="4146"/>
                </a:lnTo>
                <a:lnTo>
                  <a:pt x="9942" y="4219"/>
                </a:lnTo>
                <a:lnTo>
                  <a:pt x="10015" y="4292"/>
                </a:lnTo>
                <a:lnTo>
                  <a:pt x="10125" y="4292"/>
                </a:lnTo>
                <a:lnTo>
                  <a:pt x="10198" y="4329"/>
                </a:lnTo>
                <a:lnTo>
                  <a:pt x="10272" y="4292"/>
                </a:lnTo>
                <a:lnTo>
                  <a:pt x="10308" y="4219"/>
                </a:lnTo>
                <a:lnTo>
                  <a:pt x="10345" y="4146"/>
                </a:lnTo>
                <a:lnTo>
                  <a:pt x="10455" y="3559"/>
                </a:lnTo>
                <a:lnTo>
                  <a:pt x="10565" y="3008"/>
                </a:lnTo>
                <a:lnTo>
                  <a:pt x="10602" y="2862"/>
                </a:lnTo>
                <a:lnTo>
                  <a:pt x="10675" y="2752"/>
                </a:lnTo>
                <a:lnTo>
                  <a:pt x="10785" y="2642"/>
                </a:lnTo>
                <a:lnTo>
                  <a:pt x="10895" y="2568"/>
                </a:lnTo>
                <a:lnTo>
                  <a:pt x="11079" y="2568"/>
                </a:lnTo>
                <a:lnTo>
                  <a:pt x="11115" y="2642"/>
                </a:lnTo>
                <a:lnTo>
                  <a:pt x="11115" y="2752"/>
                </a:lnTo>
                <a:lnTo>
                  <a:pt x="11115" y="2862"/>
                </a:lnTo>
                <a:lnTo>
                  <a:pt x="11189" y="3449"/>
                </a:lnTo>
                <a:lnTo>
                  <a:pt x="11299" y="4036"/>
                </a:lnTo>
                <a:lnTo>
                  <a:pt x="11372" y="4256"/>
                </a:lnTo>
                <a:lnTo>
                  <a:pt x="11446" y="4512"/>
                </a:lnTo>
                <a:lnTo>
                  <a:pt x="11556" y="4732"/>
                </a:lnTo>
                <a:lnTo>
                  <a:pt x="11629" y="4806"/>
                </a:lnTo>
                <a:lnTo>
                  <a:pt x="11739" y="4843"/>
                </a:lnTo>
                <a:lnTo>
                  <a:pt x="11849" y="4843"/>
                </a:lnTo>
                <a:lnTo>
                  <a:pt x="11922" y="4806"/>
                </a:lnTo>
                <a:lnTo>
                  <a:pt x="11996" y="4769"/>
                </a:lnTo>
                <a:lnTo>
                  <a:pt x="12032" y="4696"/>
                </a:lnTo>
                <a:lnTo>
                  <a:pt x="12069" y="4586"/>
                </a:lnTo>
                <a:lnTo>
                  <a:pt x="11996" y="4476"/>
                </a:lnTo>
                <a:lnTo>
                  <a:pt x="11922" y="4402"/>
                </a:lnTo>
                <a:lnTo>
                  <a:pt x="11886" y="4256"/>
                </a:lnTo>
                <a:lnTo>
                  <a:pt x="11812" y="4072"/>
                </a:lnTo>
                <a:lnTo>
                  <a:pt x="11776" y="3779"/>
                </a:lnTo>
                <a:lnTo>
                  <a:pt x="11666" y="3339"/>
                </a:lnTo>
                <a:lnTo>
                  <a:pt x="11629" y="2862"/>
                </a:lnTo>
                <a:lnTo>
                  <a:pt x="11629" y="2532"/>
                </a:lnTo>
                <a:lnTo>
                  <a:pt x="11592" y="2385"/>
                </a:lnTo>
                <a:lnTo>
                  <a:pt x="11482" y="2275"/>
                </a:lnTo>
                <a:lnTo>
                  <a:pt x="11299" y="2128"/>
                </a:lnTo>
                <a:lnTo>
                  <a:pt x="11189" y="2091"/>
                </a:lnTo>
                <a:lnTo>
                  <a:pt x="11079" y="2055"/>
                </a:lnTo>
                <a:close/>
                <a:moveTo>
                  <a:pt x="2715" y="1138"/>
                </a:moveTo>
                <a:lnTo>
                  <a:pt x="2569" y="1174"/>
                </a:lnTo>
                <a:lnTo>
                  <a:pt x="2422" y="1284"/>
                </a:lnTo>
                <a:lnTo>
                  <a:pt x="2385" y="1358"/>
                </a:lnTo>
                <a:lnTo>
                  <a:pt x="2165" y="1284"/>
                </a:lnTo>
                <a:lnTo>
                  <a:pt x="1762" y="1284"/>
                </a:lnTo>
                <a:lnTo>
                  <a:pt x="1542" y="1358"/>
                </a:lnTo>
                <a:lnTo>
                  <a:pt x="771" y="1504"/>
                </a:lnTo>
                <a:lnTo>
                  <a:pt x="368" y="1651"/>
                </a:lnTo>
                <a:lnTo>
                  <a:pt x="184" y="1725"/>
                </a:lnTo>
                <a:lnTo>
                  <a:pt x="38" y="1835"/>
                </a:lnTo>
                <a:lnTo>
                  <a:pt x="1" y="1908"/>
                </a:lnTo>
                <a:lnTo>
                  <a:pt x="1" y="1981"/>
                </a:lnTo>
                <a:lnTo>
                  <a:pt x="38" y="2018"/>
                </a:lnTo>
                <a:lnTo>
                  <a:pt x="111" y="2055"/>
                </a:lnTo>
                <a:lnTo>
                  <a:pt x="74" y="2348"/>
                </a:lnTo>
                <a:lnTo>
                  <a:pt x="74" y="2642"/>
                </a:lnTo>
                <a:lnTo>
                  <a:pt x="74" y="3705"/>
                </a:lnTo>
                <a:lnTo>
                  <a:pt x="111" y="4843"/>
                </a:lnTo>
                <a:lnTo>
                  <a:pt x="148" y="5980"/>
                </a:lnTo>
                <a:lnTo>
                  <a:pt x="184" y="6090"/>
                </a:lnTo>
                <a:lnTo>
                  <a:pt x="294" y="6200"/>
                </a:lnTo>
                <a:lnTo>
                  <a:pt x="404" y="6236"/>
                </a:lnTo>
                <a:lnTo>
                  <a:pt x="514" y="6200"/>
                </a:lnTo>
                <a:lnTo>
                  <a:pt x="624" y="6236"/>
                </a:lnTo>
                <a:lnTo>
                  <a:pt x="845" y="6273"/>
                </a:lnTo>
                <a:lnTo>
                  <a:pt x="1028" y="6236"/>
                </a:lnTo>
                <a:lnTo>
                  <a:pt x="1395" y="6163"/>
                </a:lnTo>
                <a:lnTo>
                  <a:pt x="2385" y="5980"/>
                </a:lnTo>
                <a:lnTo>
                  <a:pt x="2605" y="5943"/>
                </a:lnTo>
                <a:lnTo>
                  <a:pt x="2752" y="5906"/>
                </a:lnTo>
                <a:lnTo>
                  <a:pt x="2899" y="5833"/>
                </a:lnTo>
                <a:lnTo>
                  <a:pt x="2972" y="5686"/>
                </a:lnTo>
                <a:lnTo>
                  <a:pt x="2972" y="5576"/>
                </a:lnTo>
                <a:lnTo>
                  <a:pt x="2935" y="5503"/>
                </a:lnTo>
                <a:lnTo>
                  <a:pt x="2825" y="5429"/>
                </a:lnTo>
                <a:lnTo>
                  <a:pt x="2679" y="5393"/>
                </a:lnTo>
                <a:lnTo>
                  <a:pt x="2532" y="5393"/>
                </a:lnTo>
                <a:lnTo>
                  <a:pt x="2385" y="5429"/>
                </a:lnTo>
                <a:lnTo>
                  <a:pt x="2055" y="5503"/>
                </a:lnTo>
                <a:lnTo>
                  <a:pt x="1762" y="5576"/>
                </a:lnTo>
                <a:lnTo>
                  <a:pt x="1028" y="5723"/>
                </a:lnTo>
                <a:lnTo>
                  <a:pt x="698" y="5796"/>
                </a:lnTo>
                <a:lnTo>
                  <a:pt x="661" y="4953"/>
                </a:lnTo>
                <a:lnTo>
                  <a:pt x="624" y="4109"/>
                </a:lnTo>
                <a:lnTo>
                  <a:pt x="845" y="4109"/>
                </a:lnTo>
                <a:lnTo>
                  <a:pt x="1028" y="4072"/>
                </a:lnTo>
                <a:lnTo>
                  <a:pt x="1431" y="3962"/>
                </a:lnTo>
                <a:lnTo>
                  <a:pt x="2459" y="3742"/>
                </a:lnTo>
                <a:lnTo>
                  <a:pt x="2495" y="3779"/>
                </a:lnTo>
                <a:lnTo>
                  <a:pt x="2605" y="3779"/>
                </a:lnTo>
                <a:lnTo>
                  <a:pt x="2679" y="3742"/>
                </a:lnTo>
                <a:lnTo>
                  <a:pt x="2752" y="3705"/>
                </a:lnTo>
                <a:lnTo>
                  <a:pt x="2789" y="3669"/>
                </a:lnTo>
                <a:lnTo>
                  <a:pt x="2862" y="3559"/>
                </a:lnTo>
                <a:lnTo>
                  <a:pt x="2899" y="3485"/>
                </a:lnTo>
                <a:lnTo>
                  <a:pt x="2899" y="3412"/>
                </a:lnTo>
                <a:lnTo>
                  <a:pt x="2862" y="3339"/>
                </a:lnTo>
                <a:lnTo>
                  <a:pt x="2825" y="3265"/>
                </a:lnTo>
                <a:lnTo>
                  <a:pt x="2715" y="3155"/>
                </a:lnTo>
                <a:lnTo>
                  <a:pt x="2532" y="3155"/>
                </a:lnTo>
                <a:lnTo>
                  <a:pt x="1431" y="3449"/>
                </a:lnTo>
                <a:lnTo>
                  <a:pt x="1028" y="3522"/>
                </a:lnTo>
                <a:lnTo>
                  <a:pt x="808" y="3595"/>
                </a:lnTo>
                <a:lnTo>
                  <a:pt x="624" y="3632"/>
                </a:lnTo>
                <a:lnTo>
                  <a:pt x="588" y="2788"/>
                </a:lnTo>
                <a:lnTo>
                  <a:pt x="588" y="2458"/>
                </a:lnTo>
                <a:lnTo>
                  <a:pt x="551" y="2091"/>
                </a:lnTo>
                <a:lnTo>
                  <a:pt x="1065" y="1981"/>
                </a:lnTo>
                <a:lnTo>
                  <a:pt x="1615" y="1835"/>
                </a:lnTo>
                <a:lnTo>
                  <a:pt x="1798" y="1798"/>
                </a:lnTo>
                <a:lnTo>
                  <a:pt x="2055" y="1798"/>
                </a:lnTo>
                <a:lnTo>
                  <a:pt x="2165" y="1871"/>
                </a:lnTo>
                <a:lnTo>
                  <a:pt x="2238" y="1908"/>
                </a:lnTo>
                <a:lnTo>
                  <a:pt x="2312" y="1945"/>
                </a:lnTo>
                <a:lnTo>
                  <a:pt x="2422" y="1945"/>
                </a:lnTo>
                <a:lnTo>
                  <a:pt x="2495" y="1908"/>
                </a:lnTo>
                <a:lnTo>
                  <a:pt x="3009" y="1651"/>
                </a:lnTo>
                <a:lnTo>
                  <a:pt x="3082" y="1615"/>
                </a:lnTo>
                <a:lnTo>
                  <a:pt x="3119" y="1578"/>
                </a:lnTo>
                <a:lnTo>
                  <a:pt x="3156" y="1431"/>
                </a:lnTo>
                <a:lnTo>
                  <a:pt x="3119" y="1284"/>
                </a:lnTo>
                <a:lnTo>
                  <a:pt x="3082" y="1248"/>
                </a:lnTo>
                <a:lnTo>
                  <a:pt x="3009" y="1174"/>
                </a:lnTo>
                <a:lnTo>
                  <a:pt x="2862" y="1138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356" name="Google Shape;356;p18"/>
          <p:cNvSpPr/>
          <p:nvPr/>
        </p:nvSpPr>
        <p:spPr>
          <a:xfrm>
            <a:off x="-243128" y="54210"/>
            <a:ext cx="589992" cy="414129"/>
          </a:xfrm>
          <a:custGeom>
            <a:avLst/>
            <a:gdLst/>
            <a:ahLst/>
            <a:cxnLst/>
            <a:rect l="l" t="t" r="r" b="b"/>
            <a:pathLst>
              <a:path w="20800" h="14600" extrusionOk="0">
                <a:moveTo>
                  <a:pt x="5466" y="441"/>
                </a:moveTo>
                <a:lnTo>
                  <a:pt x="5650" y="478"/>
                </a:lnTo>
                <a:lnTo>
                  <a:pt x="5577" y="478"/>
                </a:lnTo>
                <a:lnTo>
                  <a:pt x="5466" y="441"/>
                </a:lnTo>
                <a:close/>
                <a:moveTo>
                  <a:pt x="4843" y="478"/>
                </a:moveTo>
                <a:lnTo>
                  <a:pt x="4806" y="514"/>
                </a:lnTo>
                <a:lnTo>
                  <a:pt x="4586" y="551"/>
                </a:lnTo>
                <a:lnTo>
                  <a:pt x="4843" y="478"/>
                </a:lnTo>
                <a:close/>
                <a:moveTo>
                  <a:pt x="5173" y="808"/>
                </a:moveTo>
                <a:lnTo>
                  <a:pt x="5210" y="844"/>
                </a:lnTo>
                <a:lnTo>
                  <a:pt x="5246" y="918"/>
                </a:lnTo>
                <a:lnTo>
                  <a:pt x="5356" y="991"/>
                </a:lnTo>
                <a:lnTo>
                  <a:pt x="5503" y="1028"/>
                </a:lnTo>
                <a:lnTo>
                  <a:pt x="5760" y="1028"/>
                </a:lnTo>
                <a:lnTo>
                  <a:pt x="5870" y="991"/>
                </a:lnTo>
                <a:lnTo>
                  <a:pt x="5980" y="991"/>
                </a:lnTo>
                <a:lnTo>
                  <a:pt x="6017" y="1028"/>
                </a:lnTo>
                <a:lnTo>
                  <a:pt x="6053" y="1101"/>
                </a:lnTo>
                <a:lnTo>
                  <a:pt x="6163" y="1431"/>
                </a:lnTo>
                <a:lnTo>
                  <a:pt x="6163" y="1725"/>
                </a:lnTo>
                <a:lnTo>
                  <a:pt x="6127" y="2055"/>
                </a:lnTo>
                <a:lnTo>
                  <a:pt x="6053" y="2348"/>
                </a:lnTo>
                <a:lnTo>
                  <a:pt x="5980" y="2532"/>
                </a:lnTo>
                <a:lnTo>
                  <a:pt x="5907" y="2715"/>
                </a:lnTo>
                <a:lnTo>
                  <a:pt x="5650" y="3009"/>
                </a:lnTo>
                <a:lnTo>
                  <a:pt x="5393" y="3229"/>
                </a:lnTo>
                <a:lnTo>
                  <a:pt x="5063" y="3412"/>
                </a:lnTo>
                <a:lnTo>
                  <a:pt x="5063" y="3375"/>
                </a:lnTo>
                <a:lnTo>
                  <a:pt x="5063" y="3302"/>
                </a:lnTo>
                <a:lnTo>
                  <a:pt x="5026" y="3265"/>
                </a:lnTo>
                <a:lnTo>
                  <a:pt x="4953" y="3229"/>
                </a:lnTo>
                <a:lnTo>
                  <a:pt x="4880" y="3229"/>
                </a:lnTo>
                <a:lnTo>
                  <a:pt x="5063" y="2789"/>
                </a:lnTo>
                <a:lnTo>
                  <a:pt x="5063" y="2715"/>
                </a:lnTo>
                <a:lnTo>
                  <a:pt x="4990" y="2679"/>
                </a:lnTo>
                <a:lnTo>
                  <a:pt x="4953" y="2679"/>
                </a:lnTo>
                <a:lnTo>
                  <a:pt x="4880" y="2715"/>
                </a:lnTo>
                <a:lnTo>
                  <a:pt x="4549" y="3229"/>
                </a:lnTo>
                <a:lnTo>
                  <a:pt x="4329" y="3559"/>
                </a:lnTo>
                <a:lnTo>
                  <a:pt x="4109" y="3522"/>
                </a:lnTo>
                <a:lnTo>
                  <a:pt x="3853" y="3486"/>
                </a:lnTo>
                <a:lnTo>
                  <a:pt x="3706" y="3449"/>
                </a:lnTo>
                <a:lnTo>
                  <a:pt x="3999" y="3192"/>
                </a:lnTo>
                <a:lnTo>
                  <a:pt x="4586" y="2642"/>
                </a:lnTo>
                <a:lnTo>
                  <a:pt x="4586" y="2568"/>
                </a:lnTo>
                <a:lnTo>
                  <a:pt x="4586" y="2495"/>
                </a:lnTo>
                <a:lnTo>
                  <a:pt x="4513" y="2458"/>
                </a:lnTo>
                <a:lnTo>
                  <a:pt x="4439" y="2458"/>
                </a:lnTo>
                <a:lnTo>
                  <a:pt x="3486" y="3119"/>
                </a:lnTo>
                <a:lnTo>
                  <a:pt x="3302" y="3265"/>
                </a:lnTo>
                <a:lnTo>
                  <a:pt x="3229" y="3192"/>
                </a:lnTo>
                <a:lnTo>
                  <a:pt x="3266" y="3082"/>
                </a:lnTo>
                <a:lnTo>
                  <a:pt x="3302" y="3009"/>
                </a:lnTo>
                <a:lnTo>
                  <a:pt x="3266" y="2935"/>
                </a:lnTo>
                <a:lnTo>
                  <a:pt x="3229" y="2899"/>
                </a:lnTo>
                <a:lnTo>
                  <a:pt x="3339" y="2935"/>
                </a:lnTo>
                <a:lnTo>
                  <a:pt x="3669" y="2752"/>
                </a:lnTo>
                <a:lnTo>
                  <a:pt x="4733" y="2055"/>
                </a:lnTo>
                <a:lnTo>
                  <a:pt x="4770" y="1982"/>
                </a:lnTo>
                <a:lnTo>
                  <a:pt x="4770" y="1945"/>
                </a:lnTo>
                <a:lnTo>
                  <a:pt x="4733" y="1872"/>
                </a:lnTo>
                <a:lnTo>
                  <a:pt x="4660" y="1872"/>
                </a:lnTo>
                <a:lnTo>
                  <a:pt x="4329" y="1982"/>
                </a:lnTo>
                <a:lnTo>
                  <a:pt x="3816" y="2202"/>
                </a:lnTo>
                <a:lnTo>
                  <a:pt x="3302" y="2458"/>
                </a:lnTo>
                <a:lnTo>
                  <a:pt x="3082" y="2642"/>
                </a:lnTo>
                <a:lnTo>
                  <a:pt x="2935" y="2789"/>
                </a:lnTo>
                <a:lnTo>
                  <a:pt x="2899" y="2605"/>
                </a:lnTo>
                <a:lnTo>
                  <a:pt x="2899" y="2458"/>
                </a:lnTo>
                <a:lnTo>
                  <a:pt x="3082" y="2385"/>
                </a:lnTo>
                <a:lnTo>
                  <a:pt x="3266" y="2238"/>
                </a:lnTo>
                <a:lnTo>
                  <a:pt x="3632" y="2018"/>
                </a:lnTo>
                <a:lnTo>
                  <a:pt x="4109" y="1725"/>
                </a:lnTo>
                <a:lnTo>
                  <a:pt x="4586" y="1505"/>
                </a:lnTo>
                <a:lnTo>
                  <a:pt x="4660" y="1431"/>
                </a:lnTo>
                <a:lnTo>
                  <a:pt x="4660" y="1358"/>
                </a:lnTo>
                <a:lnTo>
                  <a:pt x="4586" y="1321"/>
                </a:lnTo>
                <a:lnTo>
                  <a:pt x="4513" y="1285"/>
                </a:lnTo>
                <a:lnTo>
                  <a:pt x="4256" y="1358"/>
                </a:lnTo>
                <a:lnTo>
                  <a:pt x="3963" y="1431"/>
                </a:lnTo>
                <a:lnTo>
                  <a:pt x="3706" y="1505"/>
                </a:lnTo>
                <a:lnTo>
                  <a:pt x="3449" y="1651"/>
                </a:lnTo>
                <a:lnTo>
                  <a:pt x="3156" y="1798"/>
                </a:lnTo>
                <a:lnTo>
                  <a:pt x="3302" y="1578"/>
                </a:lnTo>
                <a:lnTo>
                  <a:pt x="3486" y="1358"/>
                </a:lnTo>
                <a:lnTo>
                  <a:pt x="3779" y="1211"/>
                </a:lnTo>
                <a:lnTo>
                  <a:pt x="4109" y="1065"/>
                </a:lnTo>
                <a:lnTo>
                  <a:pt x="4733" y="844"/>
                </a:lnTo>
                <a:lnTo>
                  <a:pt x="4770" y="918"/>
                </a:lnTo>
                <a:lnTo>
                  <a:pt x="4843" y="991"/>
                </a:lnTo>
                <a:lnTo>
                  <a:pt x="4916" y="991"/>
                </a:lnTo>
                <a:lnTo>
                  <a:pt x="4990" y="1028"/>
                </a:lnTo>
                <a:lnTo>
                  <a:pt x="5063" y="991"/>
                </a:lnTo>
                <a:lnTo>
                  <a:pt x="5100" y="955"/>
                </a:lnTo>
                <a:lnTo>
                  <a:pt x="5173" y="881"/>
                </a:lnTo>
                <a:lnTo>
                  <a:pt x="5173" y="808"/>
                </a:lnTo>
                <a:close/>
                <a:moveTo>
                  <a:pt x="9648" y="3302"/>
                </a:moveTo>
                <a:lnTo>
                  <a:pt x="9905" y="3375"/>
                </a:lnTo>
                <a:lnTo>
                  <a:pt x="9905" y="3412"/>
                </a:lnTo>
                <a:lnTo>
                  <a:pt x="10125" y="3632"/>
                </a:lnTo>
                <a:lnTo>
                  <a:pt x="10308" y="3889"/>
                </a:lnTo>
                <a:lnTo>
                  <a:pt x="10162" y="4036"/>
                </a:lnTo>
                <a:lnTo>
                  <a:pt x="9978" y="4182"/>
                </a:lnTo>
                <a:lnTo>
                  <a:pt x="9795" y="4293"/>
                </a:lnTo>
                <a:lnTo>
                  <a:pt x="9612" y="4329"/>
                </a:lnTo>
                <a:lnTo>
                  <a:pt x="9501" y="4293"/>
                </a:lnTo>
                <a:lnTo>
                  <a:pt x="9428" y="4256"/>
                </a:lnTo>
                <a:lnTo>
                  <a:pt x="9501" y="4146"/>
                </a:lnTo>
                <a:lnTo>
                  <a:pt x="9501" y="4072"/>
                </a:lnTo>
                <a:lnTo>
                  <a:pt x="9465" y="3999"/>
                </a:lnTo>
                <a:lnTo>
                  <a:pt x="9391" y="3926"/>
                </a:lnTo>
                <a:lnTo>
                  <a:pt x="9245" y="3926"/>
                </a:lnTo>
                <a:lnTo>
                  <a:pt x="9465" y="3816"/>
                </a:lnTo>
                <a:lnTo>
                  <a:pt x="9501" y="3779"/>
                </a:lnTo>
                <a:lnTo>
                  <a:pt x="9538" y="3742"/>
                </a:lnTo>
                <a:lnTo>
                  <a:pt x="9538" y="3632"/>
                </a:lnTo>
                <a:lnTo>
                  <a:pt x="9465" y="3559"/>
                </a:lnTo>
                <a:lnTo>
                  <a:pt x="9391" y="3522"/>
                </a:lnTo>
                <a:lnTo>
                  <a:pt x="9355" y="3522"/>
                </a:lnTo>
                <a:lnTo>
                  <a:pt x="9061" y="3632"/>
                </a:lnTo>
                <a:lnTo>
                  <a:pt x="9208" y="3375"/>
                </a:lnTo>
                <a:lnTo>
                  <a:pt x="9281" y="3412"/>
                </a:lnTo>
                <a:lnTo>
                  <a:pt x="9355" y="3412"/>
                </a:lnTo>
                <a:lnTo>
                  <a:pt x="9501" y="3375"/>
                </a:lnTo>
                <a:lnTo>
                  <a:pt x="9648" y="3302"/>
                </a:lnTo>
                <a:close/>
                <a:moveTo>
                  <a:pt x="1505" y="4329"/>
                </a:moveTo>
                <a:lnTo>
                  <a:pt x="1615" y="4366"/>
                </a:lnTo>
                <a:lnTo>
                  <a:pt x="1725" y="4439"/>
                </a:lnTo>
                <a:lnTo>
                  <a:pt x="1872" y="4586"/>
                </a:lnTo>
                <a:lnTo>
                  <a:pt x="1908" y="4769"/>
                </a:lnTo>
                <a:lnTo>
                  <a:pt x="1945" y="4916"/>
                </a:lnTo>
                <a:lnTo>
                  <a:pt x="1908" y="5100"/>
                </a:lnTo>
                <a:lnTo>
                  <a:pt x="1872" y="5246"/>
                </a:lnTo>
                <a:lnTo>
                  <a:pt x="1762" y="5393"/>
                </a:lnTo>
                <a:lnTo>
                  <a:pt x="1615" y="5503"/>
                </a:lnTo>
                <a:lnTo>
                  <a:pt x="1468" y="5576"/>
                </a:lnTo>
                <a:lnTo>
                  <a:pt x="1432" y="5430"/>
                </a:lnTo>
                <a:lnTo>
                  <a:pt x="1432" y="5283"/>
                </a:lnTo>
                <a:lnTo>
                  <a:pt x="1432" y="5210"/>
                </a:lnTo>
                <a:lnTo>
                  <a:pt x="1395" y="5136"/>
                </a:lnTo>
                <a:lnTo>
                  <a:pt x="1395" y="5063"/>
                </a:lnTo>
                <a:lnTo>
                  <a:pt x="1321" y="4989"/>
                </a:lnTo>
                <a:lnTo>
                  <a:pt x="1285" y="4953"/>
                </a:lnTo>
                <a:lnTo>
                  <a:pt x="1175" y="4989"/>
                </a:lnTo>
                <a:lnTo>
                  <a:pt x="1028" y="5063"/>
                </a:lnTo>
                <a:lnTo>
                  <a:pt x="1138" y="4989"/>
                </a:lnTo>
                <a:lnTo>
                  <a:pt x="1321" y="4879"/>
                </a:lnTo>
                <a:lnTo>
                  <a:pt x="1468" y="4769"/>
                </a:lnTo>
                <a:lnTo>
                  <a:pt x="1542" y="4696"/>
                </a:lnTo>
                <a:lnTo>
                  <a:pt x="1505" y="4623"/>
                </a:lnTo>
                <a:lnTo>
                  <a:pt x="1468" y="4549"/>
                </a:lnTo>
                <a:lnTo>
                  <a:pt x="1395" y="4513"/>
                </a:lnTo>
                <a:lnTo>
                  <a:pt x="1432" y="4476"/>
                </a:lnTo>
                <a:lnTo>
                  <a:pt x="1468" y="4439"/>
                </a:lnTo>
                <a:lnTo>
                  <a:pt x="1468" y="4403"/>
                </a:lnTo>
                <a:lnTo>
                  <a:pt x="1432" y="4329"/>
                </a:lnTo>
                <a:close/>
                <a:moveTo>
                  <a:pt x="1138" y="5576"/>
                </a:moveTo>
                <a:lnTo>
                  <a:pt x="1138" y="5650"/>
                </a:lnTo>
                <a:lnTo>
                  <a:pt x="1028" y="5613"/>
                </a:lnTo>
                <a:lnTo>
                  <a:pt x="1138" y="5576"/>
                </a:lnTo>
                <a:close/>
                <a:moveTo>
                  <a:pt x="7887" y="5907"/>
                </a:moveTo>
                <a:lnTo>
                  <a:pt x="8218" y="5980"/>
                </a:lnTo>
                <a:lnTo>
                  <a:pt x="8291" y="6090"/>
                </a:lnTo>
                <a:lnTo>
                  <a:pt x="8401" y="6163"/>
                </a:lnTo>
                <a:lnTo>
                  <a:pt x="8511" y="6273"/>
                </a:lnTo>
                <a:lnTo>
                  <a:pt x="8621" y="6383"/>
                </a:lnTo>
                <a:lnTo>
                  <a:pt x="8694" y="6530"/>
                </a:lnTo>
                <a:lnTo>
                  <a:pt x="8768" y="6677"/>
                </a:lnTo>
                <a:lnTo>
                  <a:pt x="8805" y="6934"/>
                </a:lnTo>
                <a:lnTo>
                  <a:pt x="8768" y="7154"/>
                </a:lnTo>
                <a:lnTo>
                  <a:pt x="8658" y="7374"/>
                </a:lnTo>
                <a:lnTo>
                  <a:pt x="8548" y="7557"/>
                </a:lnTo>
                <a:lnTo>
                  <a:pt x="8438" y="7704"/>
                </a:lnTo>
                <a:lnTo>
                  <a:pt x="8291" y="7814"/>
                </a:lnTo>
                <a:lnTo>
                  <a:pt x="8144" y="7887"/>
                </a:lnTo>
                <a:lnTo>
                  <a:pt x="7998" y="7961"/>
                </a:lnTo>
                <a:lnTo>
                  <a:pt x="8071" y="7594"/>
                </a:lnTo>
                <a:lnTo>
                  <a:pt x="8071" y="7520"/>
                </a:lnTo>
                <a:lnTo>
                  <a:pt x="8034" y="7484"/>
                </a:lnTo>
                <a:lnTo>
                  <a:pt x="7961" y="7484"/>
                </a:lnTo>
                <a:lnTo>
                  <a:pt x="7924" y="7520"/>
                </a:lnTo>
                <a:lnTo>
                  <a:pt x="7741" y="7741"/>
                </a:lnTo>
                <a:lnTo>
                  <a:pt x="7557" y="7997"/>
                </a:lnTo>
                <a:lnTo>
                  <a:pt x="7264" y="7924"/>
                </a:lnTo>
                <a:lnTo>
                  <a:pt x="7484" y="7594"/>
                </a:lnTo>
                <a:lnTo>
                  <a:pt x="7741" y="7337"/>
                </a:lnTo>
                <a:lnTo>
                  <a:pt x="7741" y="7264"/>
                </a:lnTo>
                <a:lnTo>
                  <a:pt x="7741" y="7227"/>
                </a:lnTo>
                <a:lnTo>
                  <a:pt x="7631" y="7227"/>
                </a:lnTo>
                <a:lnTo>
                  <a:pt x="7447" y="7337"/>
                </a:lnTo>
                <a:lnTo>
                  <a:pt x="7264" y="7447"/>
                </a:lnTo>
                <a:lnTo>
                  <a:pt x="7080" y="7594"/>
                </a:lnTo>
                <a:lnTo>
                  <a:pt x="6934" y="7777"/>
                </a:lnTo>
                <a:lnTo>
                  <a:pt x="6860" y="7704"/>
                </a:lnTo>
                <a:lnTo>
                  <a:pt x="6714" y="7557"/>
                </a:lnTo>
                <a:lnTo>
                  <a:pt x="7227" y="7264"/>
                </a:lnTo>
                <a:lnTo>
                  <a:pt x="7741" y="6934"/>
                </a:lnTo>
                <a:lnTo>
                  <a:pt x="7741" y="6897"/>
                </a:lnTo>
                <a:lnTo>
                  <a:pt x="7704" y="6860"/>
                </a:lnTo>
                <a:lnTo>
                  <a:pt x="7411" y="6860"/>
                </a:lnTo>
                <a:lnTo>
                  <a:pt x="7080" y="6934"/>
                </a:lnTo>
                <a:lnTo>
                  <a:pt x="6787" y="7044"/>
                </a:lnTo>
                <a:lnTo>
                  <a:pt x="6530" y="7227"/>
                </a:lnTo>
                <a:lnTo>
                  <a:pt x="6494" y="7007"/>
                </a:lnTo>
                <a:lnTo>
                  <a:pt x="6494" y="6750"/>
                </a:lnTo>
                <a:lnTo>
                  <a:pt x="6604" y="6713"/>
                </a:lnTo>
                <a:lnTo>
                  <a:pt x="6970" y="6603"/>
                </a:lnTo>
                <a:lnTo>
                  <a:pt x="7117" y="6530"/>
                </a:lnTo>
                <a:lnTo>
                  <a:pt x="7301" y="6420"/>
                </a:lnTo>
                <a:lnTo>
                  <a:pt x="7337" y="6347"/>
                </a:lnTo>
                <a:lnTo>
                  <a:pt x="7337" y="6310"/>
                </a:lnTo>
                <a:lnTo>
                  <a:pt x="7301" y="6310"/>
                </a:lnTo>
                <a:lnTo>
                  <a:pt x="7007" y="6273"/>
                </a:lnTo>
                <a:lnTo>
                  <a:pt x="6750" y="6310"/>
                </a:lnTo>
                <a:lnTo>
                  <a:pt x="6750" y="6310"/>
                </a:lnTo>
                <a:lnTo>
                  <a:pt x="6860" y="6200"/>
                </a:lnTo>
                <a:lnTo>
                  <a:pt x="6970" y="6090"/>
                </a:lnTo>
                <a:lnTo>
                  <a:pt x="7117" y="6017"/>
                </a:lnTo>
                <a:lnTo>
                  <a:pt x="7264" y="5943"/>
                </a:lnTo>
                <a:lnTo>
                  <a:pt x="7557" y="5907"/>
                </a:lnTo>
                <a:close/>
                <a:moveTo>
                  <a:pt x="4953" y="1"/>
                </a:moveTo>
                <a:lnTo>
                  <a:pt x="4733" y="37"/>
                </a:lnTo>
                <a:lnTo>
                  <a:pt x="4476" y="111"/>
                </a:lnTo>
                <a:lnTo>
                  <a:pt x="4256" y="184"/>
                </a:lnTo>
                <a:lnTo>
                  <a:pt x="4036" y="294"/>
                </a:lnTo>
                <a:lnTo>
                  <a:pt x="3632" y="551"/>
                </a:lnTo>
                <a:lnTo>
                  <a:pt x="3302" y="881"/>
                </a:lnTo>
                <a:lnTo>
                  <a:pt x="2972" y="1248"/>
                </a:lnTo>
                <a:lnTo>
                  <a:pt x="2679" y="1651"/>
                </a:lnTo>
                <a:lnTo>
                  <a:pt x="2569" y="1872"/>
                </a:lnTo>
                <a:lnTo>
                  <a:pt x="2495" y="2092"/>
                </a:lnTo>
                <a:lnTo>
                  <a:pt x="2422" y="2348"/>
                </a:lnTo>
                <a:lnTo>
                  <a:pt x="2385" y="2568"/>
                </a:lnTo>
                <a:lnTo>
                  <a:pt x="2422" y="2789"/>
                </a:lnTo>
                <a:lnTo>
                  <a:pt x="2459" y="2935"/>
                </a:lnTo>
                <a:lnTo>
                  <a:pt x="2532" y="3119"/>
                </a:lnTo>
                <a:lnTo>
                  <a:pt x="2605" y="3265"/>
                </a:lnTo>
                <a:lnTo>
                  <a:pt x="2495" y="3339"/>
                </a:lnTo>
                <a:lnTo>
                  <a:pt x="2018" y="3559"/>
                </a:lnTo>
                <a:lnTo>
                  <a:pt x="1798" y="3706"/>
                </a:lnTo>
                <a:lnTo>
                  <a:pt x="1688" y="3779"/>
                </a:lnTo>
                <a:lnTo>
                  <a:pt x="1578" y="3852"/>
                </a:lnTo>
                <a:lnTo>
                  <a:pt x="1065" y="3852"/>
                </a:lnTo>
                <a:lnTo>
                  <a:pt x="881" y="3926"/>
                </a:lnTo>
                <a:lnTo>
                  <a:pt x="735" y="3999"/>
                </a:lnTo>
                <a:lnTo>
                  <a:pt x="588" y="4109"/>
                </a:lnTo>
                <a:lnTo>
                  <a:pt x="478" y="4256"/>
                </a:lnTo>
                <a:lnTo>
                  <a:pt x="368" y="4403"/>
                </a:lnTo>
                <a:lnTo>
                  <a:pt x="184" y="4623"/>
                </a:lnTo>
                <a:lnTo>
                  <a:pt x="74" y="4879"/>
                </a:lnTo>
                <a:lnTo>
                  <a:pt x="38" y="4989"/>
                </a:lnTo>
                <a:lnTo>
                  <a:pt x="1" y="5136"/>
                </a:lnTo>
                <a:lnTo>
                  <a:pt x="38" y="5283"/>
                </a:lnTo>
                <a:lnTo>
                  <a:pt x="74" y="5430"/>
                </a:lnTo>
                <a:lnTo>
                  <a:pt x="184" y="5576"/>
                </a:lnTo>
                <a:lnTo>
                  <a:pt x="258" y="5723"/>
                </a:lnTo>
                <a:lnTo>
                  <a:pt x="404" y="5833"/>
                </a:lnTo>
                <a:lnTo>
                  <a:pt x="514" y="5943"/>
                </a:lnTo>
                <a:lnTo>
                  <a:pt x="661" y="6017"/>
                </a:lnTo>
                <a:lnTo>
                  <a:pt x="845" y="6053"/>
                </a:lnTo>
                <a:lnTo>
                  <a:pt x="1175" y="6127"/>
                </a:lnTo>
                <a:lnTo>
                  <a:pt x="1358" y="6127"/>
                </a:lnTo>
                <a:lnTo>
                  <a:pt x="1505" y="6090"/>
                </a:lnTo>
                <a:lnTo>
                  <a:pt x="1688" y="6053"/>
                </a:lnTo>
                <a:lnTo>
                  <a:pt x="1835" y="5980"/>
                </a:lnTo>
                <a:lnTo>
                  <a:pt x="2055" y="5760"/>
                </a:lnTo>
                <a:lnTo>
                  <a:pt x="2275" y="5503"/>
                </a:lnTo>
                <a:lnTo>
                  <a:pt x="2385" y="5210"/>
                </a:lnTo>
                <a:lnTo>
                  <a:pt x="2422" y="5063"/>
                </a:lnTo>
                <a:lnTo>
                  <a:pt x="2422" y="4879"/>
                </a:lnTo>
                <a:lnTo>
                  <a:pt x="2385" y="4733"/>
                </a:lnTo>
                <a:lnTo>
                  <a:pt x="2349" y="4586"/>
                </a:lnTo>
                <a:lnTo>
                  <a:pt x="2275" y="4403"/>
                </a:lnTo>
                <a:lnTo>
                  <a:pt x="2202" y="4256"/>
                </a:lnTo>
                <a:lnTo>
                  <a:pt x="2092" y="4146"/>
                </a:lnTo>
                <a:lnTo>
                  <a:pt x="2055" y="4109"/>
                </a:lnTo>
                <a:lnTo>
                  <a:pt x="2165" y="4036"/>
                </a:lnTo>
                <a:lnTo>
                  <a:pt x="2495" y="3816"/>
                </a:lnTo>
                <a:lnTo>
                  <a:pt x="2679" y="3669"/>
                </a:lnTo>
                <a:lnTo>
                  <a:pt x="2862" y="3522"/>
                </a:lnTo>
                <a:lnTo>
                  <a:pt x="3119" y="3706"/>
                </a:lnTo>
                <a:lnTo>
                  <a:pt x="3156" y="3779"/>
                </a:lnTo>
                <a:lnTo>
                  <a:pt x="3229" y="3816"/>
                </a:lnTo>
                <a:lnTo>
                  <a:pt x="3339" y="3816"/>
                </a:lnTo>
                <a:lnTo>
                  <a:pt x="3706" y="3962"/>
                </a:lnTo>
                <a:lnTo>
                  <a:pt x="4109" y="4036"/>
                </a:lnTo>
                <a:lnTo>
                  <a:pt x="4513" y="4072"/>
                </a:lnTo>
                <a:lnTo>
                  <a:pt x="4880" y="3999"/>
                </a:lnTo>
                <a:lnTo>
                  <a:pt x="5246" y="3889"/>
                </a:lnTo>
                <a:lnTo>
                  <a:pt x="5283" y="3962"/>
                </a:lnTo>
                <a:lnTo>
                  <a:pt x="5320" y="4036"/>
                </a:lnTo>
                <a:lnTo>
                  <a:pt x="5540" y="4219"/>
                </a:lnTo>
                <a:lnTo>
                  <a:pt x="5723" y="4439"/>
                </a:lnTo>
                <a:lnTo>
                  <a:pt x="5980" y="4916"/>
                </a:lnTo>
                <a:lnTo>
                  <a:pt x="6200" y="5430"/>
                </a:lnTo>
                <a:lnTo>
                  <a:pt x="6347" y="5650"/>
                </a:lnTo>
                <a:lnTo>
                  <a:pt x="6530" y="5870"/>
                </a:lnTo>
                <a:lnTo>
                  <a:pt x="6347" y="6017"/>
                </a:lnTo>
                <a:lnTo>
                  <a:pt x="6237" y="6200"/>
                </a:lnTo>
                <a:lnTo>
                  <a:pt x="6127" y="6383"/>
                </a:lnTo>
                <a:lnTo>
                  <a:pt x="6053" y="6567"/>
                </a:lnTo>
                <a:lnTo>
                  <a:pt x="5797" y="6713"/>
                </a:lnTo>
                <a:lnTo>
                  <a:pt x="5723" y="6824"/>
                </a:lnTo>
                <a:lnTo>
                  <a:pt x="5723" y="6934"/>
                </a:lnTo>
                <a:lnTo>
                  <a:pt x="5760" y="7044"/>
                </a:lnTo>
                <a:lnTo>
                  <a:pt x="5833" y="7080"/>
                </a:lnTo>
                <a:lnTo>
                  <a:pt x="6017" y="7080"/>
                </a:lnTo>
                <a:lnTo>
                  <a:pt x="6053" y="7300"/>
                </a:lnTo>
                <a:lnTo>
                  <a:pt x="6127" y="7520"/>
                </a:lnTo>
                <a:lnTo>
                  <a:pt x="6127" y="7631"/>
                </a:lnTo>
                <a:lnTo>
                  <a:pt x="6127" y="7741"/>
                </a:lnTo>
                <a:lnTo>
                  <a:pt x="6200" y="7814"/>
                </a:lnTo>
                <a:lnTo>
                  <a:pt x="6310" y="7851"/>
                </a:lnTo>
                <a:lnTo>
                  <a:pt x="6347" y="7851"/>
                </a:lnTo>
                <a:lnTo>
                  <a:pt x="6494" y="8034"/>
                </a:lnTo>
                <a:lnTo>
                  <a:pt x="6640" y="8144"/>
                </a:lnTo>
                <a:lnTo>
                  <a:pt x="6787" y="8254"/>
                </a:lnTo>
                <a:lnTo>
                  <a:pt x="6860" y="8291"/>
                </a:lnTo>
                <a:lnTo>
                  <a:pt x="6934" y="8327"/>
                </a:lnTo>
                <a:lnTo>
                  <a:pt x="7191" y="8438"/>
                </a:lnTo>
                <a:lnTo>
                  <a:pt x="7447" y="8474"/>
                </a:lnTo>
                <a:lnTo>
                  <a:pt x="7741" y="8474"/>
                </a:lnTo>
                <a:lnTo>
                  <a:pt x="7998" y="8438"/>
                </a:lnTo>
                <a:lnTo>
                  <a:pt x="8254" y="8364"/>
                </a:lnTo>
                <a:lnTo>
                  <a:pt x="8511" y="8254"/>
                </a:lnTo>
                <a:lnTo>
                  <a:pt x="8731" y="8071"/>
                </a:lnTo>
                <a:lnTo>
                  <a:pt x="8915" y="7887"/>
                </a:lnTo>
                <a:lnTo>
                  <a:pt x="9098" y="7631"/>
                </a:lnTo>
                <a:lnTo>
                  <a:pt x="9245" y="7300"/>
                </a:lnTo>
                <a:lnTo>
                  <a:pt x="9281" y="7007"/>
                </a:lnTo>
                <a:lnTo>
                  <a:pt x="9318" y="6824"/>
                </a:lnTo>
                <a:lnTo>
                  <a:pt x="9281" y="6677"/>
                </a:lnTo>
                <a:lnTo>
                  <a:pt x="9208" y="6457"/>
                </a:lnTo>
                <a:lnTo>
                  <a:pt x="9135" y="6200"/>
                </a:lnTo>
                <a:lnTo>
                  <a:pt x="8951" y="5980"/>
                </a:lnTo>
                <a:lnTo>
                  <a:pt x="8878" y="5907"/>
                </a:lnTo>
                <a:lnTo>
                  <a:pt x="8768" y="5833"/>
                </a:lnTo>
                <a:lnTo>
                  <a:pt x="8805" y="5686"/>
                </a:lnTo>
                <a:lnTo>
                  <a:pt x="9025" y="5246"/>
                </a:lnTo>
                <a:lnTo>
                  <a:pt x="9208" y="4769"/>
                </a:lnTo>
                <a:lnTo>
                  <a:pt x="9428" y="4806"/>
                </a:lnTo>
                <a:lnTo>
                  <a:pt x="9648" y="4806"/>
                </a:lnTo>
                <a:lnTo>
                  <a:pt x="9832" y="4733"/>
                </a:lnTo>
                <a:lnTo>
                  <a:pt x="10052" y="4659"/>
                </a:lnTo>
                <a:lnTo>
                  <a:pt x="10235" y="4549"/>
                </a:lnTo>
                <a:lnTo>
                  <a:pt x="10419" y="4403"/>
                </a:lnTo>
                <a:lnTo>
                  <a:pt x="10712" y="4109"/>
                </a:lnTo>
                <a:lnTo>
                  <a:pt x="10785" y="3962"/>
                </a:lnTo>
                <a:lnTo>
                  <a:pt x="10785" y="3816"/>
                </a:lnTo>
                <a:lnTo>
                  <a:pt x="10639" y="3559"/>
                </a:lnTo>
                <a:lnTo>
                  <a:pt x="10492" y="3339"/>
                </a:lnTo>
                <a:lnTo>
                  <a:pt x="10345" y="3155"/>
                </a:lnTo>
                <a:lnTo>
                  <a:pt x="10125" y="2972"/>
                </a:lnTo>
                <a:lnTo>
                  <a:pt x="9905" y="2825"/>
                </a:lnTo>
                <a:lnTo>
                  <a:pt x="9795" y="2789"/>
                </a:lnTo>
                <a:lnTo>
                  <a:pt x="9685" y="2752"/>
                </a:lnTo>
                <a:lnTo>
                  <a:pt x="9501" y="2862"/>
                </a:lnTo>
                <a:lnTo>
                  <a:pt x="9391" y="2825"/>
                </a:lnTo>
                <a:lnTo>
                  <a:pt x="9318" y="2862"/>
                </a:lnTo>
                <a:lnTo>
                  <a:pt x="9025" y="3009"/>
                </a:lnTo>
                <a:lnTo>
                  <a:pt x="8768" y="3192"/>
                </a:lnTo>
                <a:lnTo>
                  <a:pt x="8658" y="3302"/>
                </a:lnTo>
                <a:lnTo>
                  <a:pt x="8548" y="3449"/>
                </a:lnTo>
                <a:lnTo>
                  <a:pt x="8474" y="3559"/>
                </a:lnTo>
                <a:lnTo>
                  <a:pt x="8438" y="3742"/>
                </a:lnTo>
                <a:lnTo>
                  <a:pt x="8438" y="3852"/>
                </a:lnTo>
                <a:lnTo>
                  <a:pt x="8438" y="3962"/>
                </a:lnTo>
                <a:lnTo>
                  <a:pt x="8474" y="4182"/>
                </a:lnTo>
                <a:lnTo>
                  <a:pt x="8621" y="4403"/>
                </a:lnTo>
                <a:lnTo>
                  <a:pt x="8768" y="4549"/>
                </a:lnTo>
                <a:lnTo>
                  <a:pt x="8878" y="4623"/>
                </a:lnTo>
                <a:lnTo>
                  <a:pt x="8694" y="4879"/>
                </a:lnTo>
                <a:lnTo>
                  <a:pt x="8548" y="5136"/>
                </a:lnTo>
                <a:lnTo>
                  <a:pt x="8291" y="5613"/>
                </a:lnTo>
                <a:lnTo>
                  <a:pt x="8144" y="5540"/>
                </a:lnTo>
                <a:lnTo>
                  <a:pt x="7961" y="5503"/>
                </a:lnTo>
                <a:lnTo>
                  <a:pt x="7777" y="5466"/>
                </a:lnTo>
                <a:lnTo>
                  <a:pt x="7411" y="5466"/>
                </a:lnTo>
                <a:lnTo>
                  <a:pt x="7227" y="5503"/>
                </a:lnTo>
                <a:lnTo>
                  <a:pt x="7044" y="5540"/>
                </a:lnTo>
                <a:lnTo>
                  <a:pt x="6860" y="5650"/>
                </a:lnTo>
                <a:lnTo>
                  <a:pt x="6750" y="5320"/>
                </a:lnTo>
                <a:lnTo>
                  <a:pt x="6604" y="5026"/>
                </a:lnTo>
                <a:lnTo>
                  <a:pt x="6273" y="4476"/>
                </a:lnTo>
                <a:lnTo>
                  <a:pt x="6163" y="4256"/>
                </a:lnTo>
                <a:lnTo>
                  <a:pt x="6053" y="4072"/>
                </a:lnTo>
                <a:lnTo>
                  <a:pt x="5870" y="3889"/>
                </a:lnTo>
                <a:lnTo>
                  <a:pt x="5687" y="3779"/>
                </a:lnTo>
                <a:lnTo>
                  <a:pt x="5723" y="3706"/>
                </a:lnTo>
                <a:lnTo>
                  <a:pt x="5723" y="3632"/>
                </a:lnTo>
                <a:lnTo>
                  <a:pt x="5907" y="3486"/>
                </a:lnTo>
                <a:lnTo>
                  <a:pt x="6053" y="3339"/>
                </a:lnTo>
                <a:lnTo>
                  <a:pt x="6200" y="3155"/>
                </a:lnTo>
                <a:lnTo>
                  <a:pt x="6347" y="2972"/>
                </a:lnTo>
                <a:lnTo>
                  <a:pt x="6457" y="2752"/>
                </a:lnTo>
                <a:lnTo>
                  <a:pt x="6530" y="2532"/>
                </a:lnTo>
                <a:lnTo>
                  <a:pt x="6604" y="2312"/>
                </a:lnTo>
                <a:lnTo>
                  <a:pt x="6677" y="2055"/>
                </a:lnTo>
                <a:lnTo>
                  <a:pt x="6677" y="1615"/>
                </a:lnTo>
                <a:lnTo>
                  <a:pt x="6677" y="1358"/>
                </a:lnTo>
                <a:lnTo>
                  <a:pt x="6640" y="1138"/>
                </a:lnTo>
                <a:lnTo>
                  <a:pt x="6567" y="881"/>
                </a:lnTo>
                <a:lnTo>
                  <a:pt x="6457" y="698"/>
                </a:lnTo>
                <a:lnTo>
                  <a:pt x="6273" y="551"/>
                </a:lnTo>
                <a:lnTo>
                  <a:pt x="6200" y="478"/>
                </a:lnTo>
                <a:lnTo>
                  <a:pt x="6090" y="478"/>
                </a:lnTo>
                <a:lnTo>
                  <a:pt x="6017" y="331"/>
                </a:lnTo>
                <a:lnTo>
                  <a:pt x="5907" y="221"/>
                </a:lnTo>
                <a:lnTo>
                  <a:pt x="5760" y="148"/>
                </a:lnTo>
                <a:lnTo>
                  <a:pt x="5613" y="74"/>
                </a:lnTo>
                <a:lnTo>
                  <a:pt x="5283" y="1"/>
                </a:lnTo>
                <a:close/>
                <a:moveTo>
                  <a:pt x="15114" y="6750"/>
                </a:moveTo>
                <a:lnTo>
                  <a:pt x="15187" y="6787"/>
                </a:lnTo>
                <a:lnTo>
                  <a:pt x="15481" y="6897"/>
                </a:lnTo>
                <a:lnTo>
                  <a:pt x="15591" y="6970"/>
                </a:lnTo>
                <a:lnTo>
                  <a:pt x="15737" y="7044"/>
                </a:lnTo>
                <a:lnTo>
                  <a:pt x="15847" y="7190"/>
                </a:lnTo>
                <a:lnTo>
                  <a:pt x="15921" y="7337"/>
                </a:lnTo>
                <a:lnTo>
                  <a:pt x="16068" y="7667"/>
                </a:lnTo>
                <a:lnTo>
                  <a:pt x="16141" y="8034"/>
                </a:lnTo>
                <a:lnTo>
                  <a:pt x="16178" y="8438"/>
                </a:lnTo>
                <a:lnTo>
                  <a:pt x="16178" y="8621"/>
                </a:lnTo>
                <a:lnTo>
                  <a:pt x="16141" y="8804"/>
                </a:lnTo>
                <a:lnTo>
                  <a:pt x="16068" y="8988"/>
                </a:lnTo>
                <a:lnTo>
                  <a:pt x="15957" y="9134"/>
                </a:lnTo>
                <a:lnTo>
                  <a:pt x="15701" y="9355"/>
                </a:lnTo>
                <a:lnTo>
                  <a:pt x="15407" y="9575"/>
                </a:lnTo>
                <a:lnTo>
                  <a:pt x="15077" y="9758"/>
                </a:lnTo>
                <a:lnTo>
                  <a:pt x="14710" y="9905"/>
                </a:lnTo>
                <a:lnTo>
                  <a:pt x="14710" y="9905"/>
                </a:lnTo>
                <a:lnTo>
                  <a:pt x="15187" y="9208"/>
                </a:lnTo>
                <a:lnTo>
                  <a:pt x="15187" y="9134"/>
                </a:lnTo>
                <a:lnTo>
                  <a:pt x="15150" y="9098"/>
                </a:lnTo>
                <a:lnTo>
                  <a:pt x="15114" y="9061"/>
                </a:lnTo>
                <a:lnTo>
                  <a:pt x="15040" y="9098"/>
                </a:lnTo>
                <a:lnTo>
                  <a:pt x="14564" y="9538"/>
                </a:lnTo>
                <a:lnTo>
                  <a:pt x="14123" y="9978"/>
                </a:lnTo>
                <a:lnTo>
                  <a:pt x="13940" y="9978"/>
                </a:lnTo>
                <a:lnTo>
                  <a:pt x="13757" y="9905"/>
                </a:lnTo>
                <a:lnTo>
                  <a:pt x="13940" y="9648"/>
                </a:lnTo>
                <a:lnTo>
                  <a:pt x="14160" y="9391"/>
                </a:lnTo>
                <a:lnTo>
                  <a:pt x="14380" y="9134"/>
                </a:lnTo>
                <a:lnTo>
                  <a:pt x="14637" y="8914"/>
                </a:lnTo>
                <a:lnTo>
                  <a:pt x="14674" y="8841"/>
                </a:lnTo>
                <a:lnTo>
                  <a:pt x="14674" y="8804"/>
                </a:lnTo>
                <a:lnTo>
                  <a:pt x="14637" y="8731"/>
                </a:lnTo>
                <a:lnTo>
                  <a:pt x="14564" y="8731"/>
                </a:lnTo>
                <a:lnTo>
                  <a:pt x="14784" y="8584"/>
                </a:lnTo>
                <a:lnTo>
                  <a:pt x="14820" y="8511"/>
                </a:lnTo>
                <a:lnTo>
                  <a:pt x="14784" y="8438"/>
                </a:lnTo>
                <a:lnTo>
                  <a:pt x="14710" y="8401"/>
                </a:lnTo>
                <a:lnTo>
                  <a:pt x="14637" y="8401"/>
                </a:lnTo>
                <a:lnTo>
                  <a:pt x="14233" y="8621"/>
                </a:lnTo>
                <a:lnTo>
                  <a:pt x="13867" y="8841"/>
                </a:lnTo>
                <a:lnTo>
                  <a:pt x="13500" y="9061"/>
                </a:lnTo>
                <a:lnTo>
                  <a:pt x="13170" y="9318"/>
                </a:lnTo>
                <a:lnTo>
                  <a:pt x="13060" y="9098"/>
                </a:lnTo>
                <a:lnTo>
                  <a:pt x="13720" y="8658"/>
                </a:lnTo>
                <a:lnTo>
                  <a:pt x="14417" y="8291"/>
                </a:lnTo>
                <a:lnTo>
                  <a:pt x="14454" y="8217"/>
                </a:lnTo>
                <a:lnTo>
                  <a:pt x="14454" y="8144"/>
                </a:lnTo>
                <a:lnTo>
                  <a:pt x="14417" y="8107"/>
                </a:lnTo>
                <a:lnTo>
                  <a:pt x="14343" y="8107"/>
                </a:lnTo>
                <a:lnTo>
                  <a:pt x="13647" y="8364"/>
                </a:lnTo>
                <a:lnTo>
                  <a:pt x="12986" y="8658"/>
                </a:lnTo>
                <a:lnTo>
                  <a:pt x="12986" y="8474"/>
                </a:lnTo>
                <a:lnTo>
                  <a:pt x="13133" y="8401"/>
                </a:lnTo>
                <a:lnTo>
                  <a:pt x="13243" y="8327"/>
                </a:lnTo>
                <a:lnTo>
                  <a:pt x="13500" y="8144"/>
                </a:lnTo>
                <a:lnTo>
                  <a:pt x="14013" y="7924"/>
                </a:lnTo>
                <a:lnTo>
                  <a:pt x="14307" y="7814"/>
                </a:lnTo>
                <a:lnTo>
                  <a:pt x="14564" y="7777"/>
                </a:lnTo>
                <a:lnTo>
                  <a:pt x="14600" y="7741"/>
                </a:lnTo>
                <a:lnTo>
                  <a:pt x="14600" y="7704"/>
                </a:lnTo>
                <a:lnTo>
                  <a:pt x="14564" y="7667"/>
                </a:lnTo>
                <a:lnTo>
                  <a:pt x="14233" y="7667"/>
                </a:lnTo>
                <a:lnTo>
                  <a:pt x="13903" y="7704"/>
                </a:lnTo>
                <a:lnTo>
                  <a:pt x="13573" y="7777"/>
                </a:lnTo>
                <a:lnTo>
                  <a:pt x="13280" y="7851"/>
                </a:lnTo>
                <a:lnTo>
                  <a:pt x="13500" y="7594"/>
                </a:lnTo>
                <a:lnTo>
                  <a:pt x="14087" y="7484"/>
                </a:lnTo>
                <a:lnTo>
                  <a:pt x="14380" y="7410"/>
                </a:lnTo>
                <a:lnTo>
                  <a:pt x="14674" y="7264"/>
                </a:lnTo>
                <a:lnTo>
                  <a:pt x="14710" y="7227"/>
                </a:lnTo>
                <a:lnTo>
                  <a:pt x="14710" y="7190"/>
                </a:lnTo>
                <a:lnTo>
                  <a:pt x="14710" y="7154"/>
                </a:lnTo>
                <a:lnTo>
                  <a:pt x="14637" y="7117"/>
                </a:lnTo>
                <a:lnTo>
                  <a:pt x="14343" y="7080"/>
                </a:lnTo>
                <a:lnTo>
                  <a:pt x="14013" y="7080"/>
                </a:lnTo>
                <a:lnTo>
                  <a:pt x="14270" y="6934"/>
                </a:lnTo>
                <a:lnTo>
                  <a:pt x="14527" y="6824"/>
                </a:lnTo>
                <a:lnTo>
                  <a:pt x="14820" y="6750"/>
                </a:lnTo>
                <a:close/>
                <a:moveTo>
                  <a:pt x="5246" y="9098"/>
                </a:moveTo>
                <a:lnTo>
                  <a:pt x="5320" y="9208"/>
                </a:lnTo>
                <a:lnTo>
                  <a:pt x="5393" y="9245"/>
                </a:lnTo>
                <a:lnTo>
                  <a:pt x="5577" y="9245"/>
                </a:lnTo>
                <a:lnTo>
                  <a:pt x="5650" y="9281"/>
                </a:lnTo>
                <a:lnTo>
                  <a:pt x="5760" y="9318"/>
                </a:lnTo>
                <a:lnTo>
                  <a:pt x="5833" y="9391"/>
                </a:lnTo>
                <a:lnTo>
                  <a:pt x="5870" y="9465"/>
                </a:lnTo>
                <a:lnTo>
                  <a:pt x="5907" y="9538"/>
                </a:lnTo>
                <a:lnTo>
                  <a:pt x="5907" y="9648"/>
                </a:lnTo>
                <a:lnTo>
                  <a:pt x="5870" y="9758"/>
                </a:lnTo>
                <a:lnTo>
                  <a:pt x="5797" y="9831"/>
                </a:lnTo>
                <a:lnTo>
                  <a:pt x="5723" y="9905"/>
                </a:lnTo>
                <a:lnTo>
                  <a:pt x="5650" y="9978"/>
                </a:lnTo>
                <a:lnTo>
                  <a:pt x="5540" y="10015"/>
                </a:lnTo>
                <a:lnTo>
                  <a:pt x="5466" y="9868"/>
                </a:lnTo>
                <a:lnTo>
                  <a:pt x="5356" y="9758"/>
                </a:lnTo>
                <a:lnTo>
                  <a:pt x="5210" y="9685"/>
                </a:lnTo>
                <a:lnTo>
                  <a:pt x="5026" y="9648"/>
                </a:lnTo>
                <a:lnTo>
                  <a:pt x="5063" y="9648"/>
                </a:lnTo>
                <a:lnTo>
                  <a:pt x="5210" y="9575"/>
                </a:lnTo>
                <a:lnTo>
                  <a:pt x="5283" y="9538"/>
                </a:lnTo>
                <a:lnTo>
                  <a:pt x="5283" y="9501"/>
                </a:lnTo>
                <a:lnTo>
                  <a:pt x="5283" y="9355"/>
                </a:lnTo>
                <a:lnTo>
                  <a:pt x="5210" y="9245"/>
                </a:lnTo>
                <a:lnTo>
                  <a:pt x="5100" y="9245"/>
                </a:lnTo>
                <a:lnTo>
                  <a:pt x="4953" y="9281"/>
                </a:lnTo>
                <a:lnTo>
                  <a:pt x="4806" y="9355"/>
                </a:lnTo>
                <a:lnTo>
                  <a:pt x="4806" y="9355"/>
                </a:lnTo>
                <a:lnTo>
                  <a:pt x="4843" y="9281"/>
                </a:lnTo>
                <a:lnTo>
                  <a:pt x="4880" y="9208"/>
                </a:lnTo>
                <a:lnTo>
                  <a:pt x="4843" y="9171"/>
                </a:lnTo>
                <a:lnTo>
                  <a:pt x="5026" y="9134"/>
                </a:lnTo>
                <a:lnTo>
                  <a:pt x="5246" y="9098"/>
                </a:lnTo>
                <a:close/>
                <a:moveTo>
                  <a:pt x="6347" y="8034"/>
                </a:moveTo>
                <a:lnTo>
                  <a:pt x="6347" y="8071"/>
                </a:lnTo>
                <a:lnTo>
                  <a:pt x="6310" y="8181"/>
                </a:lnTo>
                <a:lnTo>
                  <a:pt x="6127" y="8254"/>
                </a:lnTo>
                <a:lnTo>
                  <a:pt x="5980" y="8364"/>
                </a:lnTo>
                <a:lnTo>
                  <a:pt x="5687" y="8621"/>
                </a:lnTo>
                <a:lnTo>
                  <a:pt x="5577" y="8621"/>
                </a:lnTo>
                <a:lnTo>
                  <a:pt x="5466" y="8694"/>
                </a:lnTo>
                <a:lnTo>
                  <a:pt x="5393" y="8768"/>
                </a:lnTo>
                <a:lnTo>
                  <a:pt x="5246" y="8731"/>
                </a:lnTo>
                <a:lnTo>
                  <a:pt x="4806" y="8731"/>
                </a:lnTo>
                <a:lnTo>
                  <a:pt x="4549" y="8841"/>
                </a:lnTo>
                <a:lnTo>
                  <a:pt x="4293" y="9024"/>
                </a:lnTo>
                <a:lnTo>
                  <a:pt x="4183" y="9171"/>
                </a:lnTo>
                <a:lnTo>
                  <a:pt x="4073" y="9355"/>
                </a:lnTo>
                <a:lnTo>
                  <a:pt x="4073" y="9501"/>
                </a:lnTo>
                <a:lnTo>
                  <a:pt x="4073" y="9648"/>
                </a:lnTo>
                <a:lnTo>
                  <a:pt x="4073" y="9721"/>
                </a:lnTo>
                <a:lnTo>
                  <a:pt x="4146" y="9831"/>
                </a:lnTo>
                <a:lnTo>
                  <a:pt x="4256" y="9978"/>
                </a:lnTo>
                <a:lnTo>
                  <a:pt x="4439" y="10162"/>
                </a:lnTo>
                <a:lnTo>
                  <a:pt x="4623" y="10308"/>
                </a:lnTo>
                <a:lnTo>
                  <a:pt x="4843" y="10382"/>
                </a:lnTo>
                <a:lnTo>
                  <a:pt x="5026" y="10455"/>
                </a:lnTo>
                <a:lnTo>
                  <a:pt x="5246" y="10492"/>
                </a:lnTo>
                <a:lnTo>
                  <a:pt x="5466" y="10492"/>
                </a:lnTo>
                <a:lnTo>
                  <a:pt x="5723" y="10455"/>
                </a:lnTo>
                <a:lnTo>
                  <a:pt x="5907" y="10345"/>
                </a:lnTo>
                <a:lnTo>
                  <a:pt x="6090" y="10235"/>
                </a:lnTo>
                <a:lnTo>
                  <a:pt x="6237" y="10052"/>
                </a:lnTo>
                <a:lnTo>
                  <a:pt x="6347" y="9868"/>
                </a:lnTo>
                <a:lnTo>
                  <a:pt x="6384" y="9575"/>
                </a:lnTo>
                <a:lnTo>
                  <a:pt x="6310" y="9355"/>
                </a:lnTo>
                <a:lnTo>
                  <a:pt x="6200" y="9134"/>
                </a:lnTo>
                <a:lnTo>
                  <a:pt x="6017" y="8951"/>
                </a:lnTo>
                <a:lnTo>
                  <a:pt x="6310" y="8658"/>
                </a:lnTo>
                <a:lnTo>
                  <a:pt x="6420" y="8548"/>
                </a:lnTo>
                <a:lnTo>
                  <a:pt x="6567" y="8401"/>
                </a:lnTo>
                <a:lnTo>
                  <a:pt x="6567" y="8327"/>
                </a:lnTo>
                <a:lnTo>
                  <a:pt x="6567" y="8254"/>
                </a:lnTo>
                <a:lnTo>
                  <a:pt x="6530" y="8217"/>
                </a:lnTo>
                <a:lnTo>
                  <a:pt x="6494" y="8181"/>
                </a:lnTo>
                <a:lnTo>
                  <a:pt x="6384" y="8071"/>
                </a:lnTo>
                <a:lnTo>
                  <a:pt x="6347" y="8034"/>
                </a:lnTo>
                <a:close/>
                <a:moveTo>
                  <a:pt x="19992" y="10418"/>
                </a:moveTo>
                <a:lnTo>
                  <a:pt x="20139" y="10492"/>
                </a:lnTo>
                <a:lnTo>
                  <a:pt x="20139" y="10602"/>
                </a:lnTo>
                <a:lnTo>
                  <a:pt x="20176" y="10638"/>
                </a:lnTo>
                <a:lnTo>
                  <a:pt x="20213" y="10638"/>
                </a:lnTo>
                <a:lnTo>
                  <a:pt x="20249" y="10602"/>
                </a:lnTo>
                <a:lnTo>
                  <a:pt x="20286" y="10785"/>
                </a:lnTo>
                <a:lnTo>
                  <a:pt x="20286" y="11042"/>
                </a:lnTo>
                <a:lnTo>
                  <a:pt x="20286" y="11189"/>
                </a:lnTo>
                <a:lnTo>
                  <a:pt x="20213" y="11372"/>
                </a:lnTo>
                <a:lnTo>
                  <a:pt x="20139" y="11519"/>
                </a:lnTo>
                <a:lnTo>
                  <a:pt x="20066" y="11665"/>
                </a:lnTo>
                <a:lnTo>
                  <a:pt x="19956" y="11812"/>
                </a:lnTo>
                <a:lnTo>
                  <a:pt x="19809" y="11886"/>
                </a:lnTo>
                <a:lnTo>
                  <a:pt x="19662" y="11959"/>
                </a:lnTo>
                <a:lnTo>
                  <a:pt x="19479" y="11959"/>
                </a:lnTo>
                <a:lnTo>
                  <a:pt x="19442" y="11886"/>
                </a:lnTo>
                <a:lnTo>
                  <a:pt x="19222" y="11776"/>
                </a:lnTo>
                <a:lnTo>
                  <a:pt x="19626" y="11702"/>
                </a:lnTo>
                <a:lnTo>
                  <a:pt x="19662" y="11665"/>
                </a:lnTo>
                <a:lnTo>
                  <a:pt x="19736" y="11629"/>
                </a:lnTo>
                <a:lnTo>
                  <a:pt x="19736" y="11482"/>
                </a:lnTo>
                <a:lnTo>
                  <a:pt x="19699" y="11372"/>
                </a:lnTo>
                <a:lnTo>
                  <a:pt x="19626" y="11335"/>
                </a:lnTo>
                <a:lnTo>
                  <a:pt x="19406" y="11335"/>
                </a:lnTo>
                <a:lnTo>
                  <a:pt x="19662" y="11152"/>
                </a:lnTo>
                <a:lnTo>
                  <a:pt x="19736" y="11115"/>
                </a:lnTo>
                <a:lnTo>
                  <a:pt x="19736" y="11042"/>
                </a:lnTo>
                <a:lnTo>
                  <a:pt x="19736" y="10969"/>
                </a:lnTo>
                <a:lnTo>
                  <a:pt x="19736" y="10932"/>
                </a:lnTo>
                <a:lnTo>
                  <a:pt x="19699" y="10858"/>
                </a:lnTo>
                <a:lnTo>
                  <a:pt x="19626" y="10822"/>
                </a:lnTo>
                <a:lnTo>
                  <a:pt x="19552" y="10822"/>
                </a:lnTo>
                <a:lnTo>
                  <a:pt x="19479" y="10858"/>
                </a:lnTo>
                <a:lnTo>
                  <a:pt x="19332" y="10895"/>
                </a:lnTo>
                <a:lnTo>
                  <a:pt x="19185" y="10932"/>
                </a:lnTo>
                <a:lnTo>
                  <a:pt x="19185" y="10932"/>
                </a:lnTo>
                <a:lnTo>
                  <a:pt x="19626" y="10748"/>
                </a:lnTo>
                <a:lnTo>
                  <a:pt x="19662" y="10712"/>
                </a:lnTo>
                <a:lnTo>
                  <a:pt x="19662" y="10675"/>
                </a:lnTo>
                <a:lnTo>
                  <a:pt x="19626" y="10638"/>
                </a:lnTo>
                <a:lnTo>
                  <a:pt x="19479" y="10602"/>
                </a:lnTo>
                <a:lnTo>
                  <a:pt x="19295" y="10602"/>
                </a:lnTo>
                <a:lnTo>
                  <a:pt x="19369" y="10565"/>
                </a:lnTo>
                <a:lnTo>
                  <a:pt x="19589" y="10455"/>
                </a:lnTo>
                <a:lnTo>
                  <a:pt x="19772" y="10418"/>
                </a:lnTo>
                <a:close/>
                <a:moveTo>
                  <a:pt x="16691" y="13390"/>
                </a:moveTo>
                <a:lnTo>
                  <a:pt x="16801" y="13463"/>
                </a:lnTo>
                <a:lnTo>
                  <a:pt x="16874" y="13536"/>
                </a:lnTo>
                <a:lnTo>
                  <a:pt x="16728" y="13646"/>
                </a:lnTo>
                <a:lnTo>
                  <a:pt x="16581" y="13756"/>
                </a:lnTo>
                <a:lnTo>
                  <a:pt x="16434" y="13903"/>
                </a:lnTo>
                <a:lnTo>
                  <a:pt x="16361" y="14050"/>
                </a:lnTo>
                <a:lnTo>
                  <a:pt x="16104" y="14013"/>
                </a:lnTo>
                <a:lnTo>
                  <a:pt x="16068" y="13976"/>
                </a:lnTo>
                <a:lnTo>
                  <a:pt x="16691" y="13390"/>
                </a:lnTo>
                <a:close/>
                <a:moveTo>
                  <a:pt x="16654" y="11959"/>
                </a:moveTo>
                <a:lnTo>
                  <a:pt x="17058" y="12326"/>
                </a:lnTo>
                <a:lnTo>
                  <a:pt x="17278" y="12546"/>
                </a:lnTo>
                <a:lnTo>
                  <a:pt x="17498" y="12803"/>
                </a:lnTo>
                <a:lnTo>
                  <a:pt x="17681" y="13059"/>
                </a:lnTo>
                <a:lnTo>
                  <a:pt x="17755" y="13169"/>
                </a:lnTo>
                <a:lnTo>
                  <a:pt x="17792" y="13279"/>
                </a:lnTo>
                <a:lnTo>
                  <a:pt x="17792" y="13426"/>
                </a:lnTo>
                <a:lnTo>
                  <a:pt x="17755" y="13536"/>
                </a:lnTo>
                <a:lnTo>
                  <a:pt x="17718" y="13646"/>
                </a:lnTo>
                <a:lnTo>
                  <a:pt x="17608" y="13756"/>
                </a:lnTo>
                <a:lnTo>
                  <a:pt x="17498" y="13866"/>
                </a:lnTo>
                <a:lnTo>
                  <a:pt x="17351" y="13940"/>
                </a:lnTo>
                <a:lnTo>
                  <a:pt x="17278" y="13866"/>
                </a:lnTo>
                <a:lnTo>
                  <a:pt x="17168" y="13866"/>
                </a:lnTo>
                <a:lnTo>
                  <a:pt x="17095" y="13903"/>
                </a:lnTo>
                <a:lnTo>
                  <a:pt x="17058" y="13940"/>
                </a:lnTo>
                <a:lnTo>
                  <a:pt x="17021" y="13940"/>
                </a:lnTo>
                <a:lnTo>
                  <a:pt x="16948" y="13976"/>
                </a:lnTo>
                <a:lnTo>
                  <a:pt x="16911" y="14050"/>
                </a:lnTo>
                <a:lnTo>
                  <a:pt x="16874" y="14050"/>
                </a:lnTo>
                <a:lnTo>
                  <a:pt x="16948" y="13940"/>
                </a:lnTo>
                <a:lnTo>
                  <a:pt x="17095" y="13793"/>
                </a:lnTo>
                <a:lnTo>
                  <a:pt x="17168" y="13683"/>
                </a:lnTo>
                <a:lnTo>
                  <a:pt x="17205" y="13573"/>
                </a:lnTo>
                <a:lnTo>
                  <a:pt x="17168" y="13500"/>
                </a:lnTo>
                <a:lnTo>
                  <a:pt x="17131" y="13426"/>
                </a:lnTo>
                <a:lnTo>
                  <a:pt x="17021" y="13316"/>
                </a:lnTo>
                <a:lnTo>
                  <a:pt x="16874" y="13206"/>
                </a:lnTo>
                <a:lnTo>
                  <a:pt x="16691" y="13169"/>
                </a:lnTo>
                <a:lnTo>
                  <a:pt x="16618" y="13169"/>
                </a:lnTo>
                <a:lnTo>
                  <a:pt x="16581" y="13206"/>
                </a:lnTo>
                <a:lnTo>
                  <a:pt x="15627" y="13793"/>
                </a:lnTo>
                <a:lnTo>
                  <a:pt x="15517" y="13756"/>
                </a:lnTo>
                <a:lnTo>
                  <a:pt x="15407" y="13646"/>
                </a:lnTo>
                <a:lnTo>
                  <a:pt x="15884" y="13353"/>
                </a:lnTo>
                <a:lnTo>
                  <a:pt x="16361" y="13096"/>
                </a:lnTo>
                <a:lnTo>
                  <a:pt x="16398" y="13023"/>
                </a:lnTo>
                <a:lnTo>
                  <a:pt x="16398" y="12986"/>
                </a:lnTo>
                <a:lnTo>
                  <a:pt x="16361" y="12913"/>
                </a:lnTo>
                <a:lnTo>
                  <a:pt x="16288" y="12913"/>
                </a:lnTo>
                <a:lnTo>
                  <a:pt x="15994" y="12949"/>
                </a:lnTo>
                <a:lnTo>
                  <a:pt x="15701" y="13059"/>
                </a:lnTo>
                <a:lnTo>
                  <a:pt x="15407" y="13169"/>
                </a:lnTo>
                <a:lnTo>
                  <a:pt x="15150" y="13279"/>
                </a:lnTo>
                <a:lnTo>
                  <a:pt x="15040" y="13023"/>
                </a:lnTo>
                <a:lnTo>
                  <a:pt x="15077" y="12986"/>
                </a:lnTo>
                <a:lnTo>
                  <a:pt x="16068" y="12399"/>
                </a:lnTo>
                <a:lnTo>
                  <a:pt x="16104" y="12362"/>
                </a:lnTo>
                <a:lnTo>
                  <a:pt x="16104" y="12326"/>
                </a:lnTo>
                <a:lnTo>
                  <a:pt x="16068" y="12289"/>
                </a:lnTo>
                <a:lnTo>
                  <a:pt x="15994" y="12252"/>
                </a:lnTo>
                <a:lnTo>
                  <a:pt x="15554" y="12362"/>
                </a:lnTo>
                <a:lnTo>
                  <a:pt x="15150" y="12472"/>
                </a:lnTo>
                <a:lnTo>
                  <a:pt x="15150" y="12472"/>
                </a:lnTo>
                <a:lnTo>
                  <a:pt x="15297" y="12326"/>
                </a:lnTo>
                <a:lnTo>
                  <a:pt x="15517" y="12179"/>
                </a:lnTo>
                <a:lnTo>
                  <a:pt x="15737" y="12069"/>
                </a:lnTo>
                <a:lnTo>
                  <a:pt x="15994" y="11996"/>
                </a:lnTo>
                <a:lnTo>
                  <a:pt x="16324" y="11959"/>
                </a:lnTo>
                <a:close/>
                <a:moveTo>
                  <a:pt x="14857" y="6310"/>
                </a:moveTo>
                <a:lnTo>
                  <a:pt x="14600" y="6347"/>
                </a:lnTo>
                <a:lnTo>
                  <a:pt x="14380" y="6383"/>
                </a:lnTo>
                <a:lnTo>
                  <a:pt x="14197" y="6457"/>
                </a:lnTo>
                <a:lnTo>
                  <a:pt x="13793" y="6677"/>
                </a:lnTo>
                <a:lnTo>
                  <a:pt x="13426" y="6970"/>
                </a:lnTo>
                <a:lnTo>
                  <a:pt x="13243" y="7154"/>
                </a:lnTo>
                <a:lnTo>
                  <a:pt x="12950" y="7190"/>
                </a:lnTo>
                <a:lnTo>
                  <a:pt x="12840" y="7227"/>
                </a:lnTo>
                <a:lnTo>
                  <a:pt x="12803" y="7300"/>
                </a:lnTo>
                <a:lnTo>
                  <a:pt x="12766" y="7374"/>
                </a:lnTo>
                <a:lnTo>
                  <a:pt x="12766" y="7447"/>
                </a:lnTo>
                <a:lnTo>
                  <a:pt x="11042" y="7631"/>
                </a:lnTo>
                <a:lnTo>
                  <a:pt x="10052" y="7667"/>
                </a:lnTo>
                <a:lnTo>
                  <a:pt x="9575" y="7704"/>
                </a:lnTo>
                <a:lnTo>
                  <a:pt x="9098" y="7741"/>
                </a:lnTo>
                <a:lnTo>
                  <a:pt x="9025" y="7777"/>
                </a:lnTo>
                <a:lnTo>
                  <a:pt x="8988" y="7814"/>
                </a:lnTo>
                <a:lnTo>
                  <a:pt x="8951" y="7924"/>
                </a:lnTo>
                <a:lnTo>
                  <a:pt x="9025" y="8034"/>
                </a:lnTo>
                <a:lnTo>
                  <a:pt x="9061" y="8071"/>
                </a:lnTo>
                <a:lnTo>
                  <a:pt x="9135" y="8107"/>
                </a:lnTo>
                <a:lnTo>
                  <a:pt x="9612" y="8144"/>
                </a:lnTo>
                <a:lnTo>
                  <a:pt x="10125" y="8144"/>
                </a:lnTo>
                <a:lnTo>
                  <a:pt x="11152" y="8071"/>
                </a:lnTo>
                <a:lnTo>
                  <a:pt x="11922" y="8034"/>
                </a:lnTo>
                <a:lnTo>
                  <a:pt x="12693" y="7961"/>
                </a:lnTo>
                <a:lnTo>
                  <a:pt x="12546" y="8254"/>
                </a:lnTo>
                <a:lnTo>
                  <a:pt x="12473" y="8438"/>
                </a:lnTo>
                <a:lnTo>
                  <a:pt x="12473" y="8584"/>
                </a:lnTo>
                <a:lnTo>
                  <a:pt x="12509" y="8914"/>
                </a:lnTo>
                <a:lnTo>
                  <a:pt x="12363" y="9024"/>
                </a:lnTo>
                <a:lnTo>
                  <a:pt x="12253" y="9134"/>
                </a:lnTo>
                <a:lnTo>
                  <a:pt x="12253" y="9245"/>
                </a:lnTo>
                <a:lnTo>
                  <a:pt x="12289" y="9355"/>
                </a:lnTo>
                <a:lnTo>
                  <a:pt x="12399" y="9428"/>
                </a:lnTo>
                <a:lnTo>
                  <a:pt x="12546" y="9465"/>
                </a:lnTo>
                <a:lnTo>
                  <a:pt x="12693" y="9465"/>
                </a:lnTo>
                <a:lnTo>
                  <a:pt x="12803" y="9685"/>
                </a:lnTo>
                <a:lnTo>
                  <a:pt x="12950" y="9868"/>
                </a:lnTo>
                <a:lnTo>
                  <a:pt x="13096" y="10052"/>
                </a:lnTo>
                <a:lnTo>
                  <a:pt x="13243" y="10198"/>
                </a:lnTo>
                <a:lnTo>
                  <a:pt x="13426" y="10308"/>
                </a:lnTo>
                <a:lnTo>
                  <a:pt x="13647" y="10418"/>
                </a:lnTo>
                <a:lnTo>
                  <a:pt x="13867" y="10455"/>
                </a:lnTo>
                <a:lnTo>
                  <a:pt x="14087" y="10492"/>
                </a:lnTo>
                <a:lnTo>
                  <a:pt x="14233" y="10492"/>
                </a:lnTo>
                <a:lnTo>
                  <a:pt x="14600" y="10418"/>
                </a:lnTo>
                <a:lnTo>
                  <a:pt x="14967" y="10345"/>
                </a:lnTo>
                <a:lnTo>
                  <a:pt x="14930" y="10455"/>
                </a:lnTo>
                <a:lnTo>
                  <a:pt x="14930" y="10602"/>
                </a:lnTo>
                <a:lnTo>
                  <a:pt x="15004" y="10895"/>
                </a:lnTo>
                <a:lnTo>
                  <a:pt x="15077" y="11079"/>
                </a:lnTo>
                <a:lnTo>
                  <a:pt x="15150" y="11299"/>
                </a:lnTo>
                <a:lnTo>
                  <a:pt x="15297" y="11482"/>
                </a:lnTo>
                <a:lnTo>
                  <a:pt x="15481" y="11629"/>
                </a:lnTo>
                <a:lnTo>
                  <a:pt x="15481" y="11665"/>
                </a:lnTo>
                <a:lnTo>
                  <a:pt x="15261" y="11739"/>
                </a:lnTo>
                <a:lnTo>
                  <a:pt x="15077" y="11886"/>
                </a:lnTo>
                <a:lnTo>
                  <a:pt x="14894" y="11996"/>
                </a:lnTo>
                <a:lnTo>
                  <a:pt x="14784" y="12142"/>
                </a:lnTo>
                <a:lnTo>
                  <a:pt x="14674" y="12326"/>
                </a:lnTo>
                <a:lnTo>
                  <a:pt x="14600" y="12509"/>
                </a:lnTo>
                <a:lnTo>
                  <a:pt x="14564" y="12693"/>
                </a:lnTo>
                <a:lnTo>
                  <a:pt x="14527" y="12876"/>
                </a:lnTo>
                <a:lnTo>
                  <a:pt x="14527" y="12986"/>
                </a:lnTo>
                <a:lnTo>
                  <a:pt x="14527" y="13059"/>
                </a:lnTo>
                <a:lnTo>
                  <a:pt x="14600" y="13353"/>
                </a:lnTo>
                <a:lnTo>
                  <a:pt x="14747" y="13610"/>
                </a:lnTo>
                <a:lnTo>
                  <a:pt x="14747" y="13720"/>
                </a:lnTo>
                <a:lnTo>
                  <a:pt x="14784" y="13830"/>
                </a:lnTo>
                <a:lnTo>
                  <a:pt x="14930" y="13903"/>
                </a:lnTo>
                <a:lnTo>
                  <a:pt x="15004" y="13976"/>
                </a:lnTo>
                <a:lnTo>
                  <a:pt x="15297" y="14197"/>
                </a:lnTo>
                <a:lnTo>
                  <a:pt x="15627" y="14380"/>
                </a:lnTo>
                <a:lnTo>
                  <a:pt x="15994" y="14527"/>
                </a:lnTo>
                <a:lnTo>
                  <a:pt x="16398" y="14600"/>
                </a:lnTo>
                <a:lnTo>
                  <a:pt x="16801" y="14600"/>
                </a:lnTo>
                <a:lnTo>
                  <a:pt x="17205" y="14527"/>
                </a:lnTo>
                <a:lnTo>
                  <a:pt x="17571" y="14417"/>
                </a:lnTo>
                <a:lnTo>
                  <a:pt x="17902" y="14233"/>
                </a:lnTo>
                <a:lnTo>
                  <a:pt x="18122" y="14013"/>
                </a:lnTo>
                <a:lnTo>
                  <a:pt x="18268" y="13793"/>
                </a:lnTo>
                <a:lnTo>
                  <a:pt x="18305" y="13536"/>
                </a:lnTo>
                <a:lnTo>
                  <a:pt x="18305" y="13316"/>
                </a:lnTo>
                <a:lnTo>
                  <a:pt x="18232" y="13059"/>
                </a:lnTo>
                <a:lnTo>
                  <a:pt x="18122" y="12803"/>
                </a:lnTo>
                <a:lnTo>
                  <a:pt x="17975" y="12546"/>
                </a:lnTo>
                <a:lnTo>
                  <a:pt x="17792" y="12326"/>
                </a:lnTo>
                <a:lnTo>
                  <a:pt x="17902" y="12289"/>
                </a:lnTo>
                <a:lnTo>
                  <a:pt x="18232" y="12106"/>
                </a:lnTo>
                <a:lnTo>
                  <a:pt x="18599" y="11849"/>
                </a:lnTo>
                <a:lnTo>
                  <a:pt x="18709" y="12032"/>
                </a:lnTo>
                <a:lnTo>
                  <a:pt x="18855" y="12179"/>
                </a:lnTo>
                <a:lnTo>
                  <a:pt x="19002" y="12289"/>
                </a:lnTo>
                <a:lnTo>
                  <a:pt x="19149" y="12362"/>
                </a:lnTo>
                <a:lnTo>
                  <a:pt x="19406" y="12436"/>
                </a:lnTo>
                <a:lnTo>
                  <a:pt x="19662" y="12399"/>
                </a:lnTo>
                <a:lnTo>
                  <a:pt x="19919" y="12326"/>
                </a:lnTo>
                <a:lnTo>
                  <a:pt x="20139" y="12179"/>
                </a:lnTo>
                <a:lnTo>
                  <a:pt x="20359" y="11996"/>
                </a:lnTo>
                <a:lnTo>
                  <a:pt x="20543" y="11776"/>
                </a:lnTo>
                <a:lnTo>
                  <a:pt x="20653" y="11519"/>
                </a:lnTo>
                <a:lnTo>
                  <a:pt x="20726" y="11225"/>
                </a:lnTo>
                <a:lnTo>
                  <a:pt x="20799" y="10858"/>
                </a:lnTo>
                <a:lnTo>
                  <a:pt x="20763" y="10675"/>
                </a:lnTo>
                <a:lnTo>
                  <a:pt x="20726" y="10528"/>
                </a:lnTo>
                <a:lnTo>
                  <a:pt x="20689" y="10382"/>
                </a:lnTo>
                <a:lnTo>
                  <a:pt x="20579" y="10272"/>
                </a:lnTo>
                <a:lnTo>
                  <a:pt x="20359" y="10088"/>
                </a:lnTo>
                <a:lnTo>
                  <a:pt x="20066" y="9978"/>
                </a:lnTo>
                <a:lnTo>
                  <a:pt x="19919" y="9941"/>
                </a:lnTo>
                <a:lnTo>
                  <a:pt x="19626" y="9941"/>
                </a:lnTo>
                <a:lnTo>
                  <a:pt x="19516" y="10015"/>
                </a:lnTo>
                <a:lnTo>
                  <a:pt x="19479" y="10088"/>
                </a:lnTo>
                <a:lnTo>
                  <a:pt x="19185" y="10198"/>
                </a:lnTo>
                <a:lnTo>
                  <a:pt x="18929" y="10308"/>
                </a:lnTo>
                <a:lnTo>
                  <a:pt x="18819" y="10418"/>
                </a:lnTo>
                <a:lnTo>
                  <a:pt x="18672" y="10528"/>
                </a:lnTo>
                <a:lnTo>
                  <a:pt x="18599" y="10675"/>
                </a:lnTo>
                <a:lnTo>
                  <a:pt x="18525" y="10822"/>
                </a:lnTo>
                <a:lnTo>
                  <a:pt x="18452" y="11115"/>
                </a:lnTo>
                <a:lnTo>
                  <a:pt x="18452" y="11409"/>
                </a:lnTo>
                <a:lnTo>
                  <a:pt x="18048" y="11702"/>
                </a:lnTo>
                <a:lnTo>
                  <a:pt x="17645" y="11996"/>
                </a:lnTo>
                <a:lnTo>
                  <a:pt x="17608" y="12032"/>
                </a:lnTo>
                <a:lnTo>
                  <a:pt x="17608" y="12106"/>
                </a:lnTo>
                <a:lnTo>
                  <a:pt x="17241" y="11776"/>
                </a:lnTo>
                <a:lnTo>
                  <a:pt x="16911" y="11519"/>
                </a:lnTo>
                <a:lnTo>
                  <a:pt x="16838" y="11482"/>
                </a:lnTo>
                <a:lnTo>
                  <a:pt x="16691" y="11482"/>
                </a:lnTo>
                <a:lnTo>
                  <a:pt x="16654" y="11555"/>
                </a:lnTo>
                <a:lnTo>
                  <a:pt x="16434" y="11519"/>
                </a:lnTo>
                <a:lnTo>
                  <a:pt x="16214" y="11519"/>
                </a:lnTo>
                <a:lnTo>
                  <a:pt x="15774" y="11555"/>
                </a:lnTo>
                <a:lnTo>
                  <a:pt x="15811" y="11445"/>
                </a:lnTo>
                <a:lnTo>
                  <a:pt x="15774" y="11335"/>
                </a:lnTo>
                <a:lnTo>
                  <a:pt x="15664" y="11152"/>
                </a:lnTo>
                <a:lnTo>
                  <a:pt x="15554" y="11005"/>
                </a:lnTo>
                <a:lnTo>
                  <a:pt x="15444" y="10822"/>
                </a:lnTo>
                <a:lnTo>
                  <a:pt x="15371" y="10602"/>
                </a:lnTo>
                <a:lnTo>
                  <a:pt x="15334" y="10418"/>
                </a:lnTo>
                <a:lnTo>
                  <a:pt x="15297" y="10308"/>
                </a:lnTo>
                <a:lnTo>
                  <a:pt x="15224" y="10235"/>
                </a:lnTo>
                <a:lnTo>
                  <a:pt x="15627" y="10015"/>
                </a:lnTo>
                <a:lnTo>
                  <a:pt x="16031" y="9758"/>
                </a:lnTo>
                <a:lnTo>
                  <a:pt x="16361" y="9428"/>
                </a:lnTo>
                <a:lnTo>
                  <a:pt x="16471" y="9281"/>
                </a:lnTo>
                <a:lnTo>
                  <a:pt x="16581" y="9098"/>
                </a:lnTo>
                <a:lnTo>
                  <a:pt x="16654" y="8878"/>
                </a:lnTo>
                <a:lnTo>
                  <a:pt x="16691" y="8621"/>
                </a:lnTo>
                <a:lnTo>
                  <a:pt x="16691" y="8364"/>
                </a:lnTo>
                <a:lnTo>
                  <a:pt x="16691" y="8107"/>
                </a:lnTo>
                <a:lnTo>
                  <a:pt x="16581" y="7631"/>
                </a:lnTo>
                <a:lnTo>
                  <a:pt x="16398" y="7190"/>
                </a:lnTo>
                <a:lnTo>
                  <a:pt x="16251" y="6897"/>
                </a:lnTo>
                <a:lnTo>
                  <a:pt x="16031" y="6640"/>
                </a:lnTo>
                <a:lnTo>
                  <a:pt x="15884" y="6530"/>
                </a:lnTo>
                <a:lnTo>
                  <a:pt x="15737" y="6457"/>
                </a:lnTo>
                <a:lnTo>
                  <a:pt x="15591" y="6420"/>
                </a:lnTo>
                <a:lnTo>
                  <a:pt x="15407" y="6383"/>
                </a:lnTo>
                <a:lnTo>
                  <a:pt x="15077" y="631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357" name="Google Shape;357;p18"/>
          <p:cNvSpPr/>
          <p:nvPr/>
        </p:nvSpPr>
        <p:spPr>
          <a:xfrm>
            <a:off x="7842052" y="-100873"/>
            <a:ext cx="388118" cy="408938"/>
          </a:xfrm>
          <a:custGeom>
            <a:avLst/>
            <a:gdLst/>
            <a:ahLst/>
            <a:cxnLst/>
            <a:rect l="l" t="t" r="r" b="b"/>
            <a:pathLst>
              <a:path w="13683" h="14417" extrusionOk="0">
                <a:moveTo>
                  <a:pt x="9281" y="2311"/>
                </a:moveTo>
                <a:lnTo>
                  <a:pt x="9170" y="2385"/>
                </a:lnTo>
                <a:lnTo>
                  <a:pt x="9134" y="2495"/>
                </a:lnTo>
                <a:lnTo>
                  <a:pt x="9097" y="2568"/>
                </a:lnTo>
                <a:lnTo>
                  <a:pt x="9097" y="2678"/>
                </a:lnTo>
                <a:lnTo>
                  <a:pt x="9134" y="2862"/>
                </a:lnTo>
                <a:lnTo>
                  <a:pt x="9207" y="3082"/>
                </a:lnTo>
                <a:lnTo>
                  <a:pt x="9464" y="3742"/>
                </a:lnTo>
                <a:lnTo>
                  <a:pt x="9721" y="4402"/>
                </a:lnTo>
                <a:lnTo>
                  <a:pt x="9647" y="4439"/>
                </a:lnTo>
                <a:lnTo>
                  <a:pt x="9060" y="5283"/>
                </a:lnTo>
                <a:lnTo>
                  <a:pt x="8804" y="5649"/>
                </a:lnTo>
                <a:lnTo>
                  <a:pt x="8694" y="5833"/>
                </a:lnTo>
                <a:lnTo>
                  <a:pt x="8657" y="5943"/>
                </a:lnTo>
                <a:lnTo>
                  <a:pt x="8694" y="6053"/>
                </a:lnTo>
                <a:lnTo>
                  <a:pt x="8804" y="6016"/>
                </a:lnTo>
                <a:lnTo>
                  <a:pt x="8877" y="5980"/>
                </a:lnTo>
                <a:lnTo>
                  <a:pt x="9024" y="5833"/>
                </a:lnTo>
                <a:lnTo>
                  <a:pt x="9281" y="5503"/>
                </a:lnTo>
                <a:lnTo>
                  <a:pt x="9941" y="4659"/>
                </a:lnTo>
                <a:lnTo>
                  <a:pt x="10014" y="4659"/>
                </a:lnTo>
                <a:lnTo>
                  <a:pt x="10124" y="4622"/>
                </a:lnTo>
                <a:lnTo>
                  <a:pt x="10161" y="4549"/>
                </a:lnTo>
                <a:lnTo>
                  <a:pt x="10161" y="4439"/>
                </a:lnTo>
                <a:lnTo>
                  <a:pt x="9684" y="3229"/>
                </a:lnTo>
                <a:lnTo>
                  <a:pt x="9427" y="2715"/>
                </a:lnTo>
                <a:lnTo>
                  <a:pt x="9354" y="2532"/>
                </a:lnTo>
                <a:lnTo>
                  <a:pt x="9317" y="2422"/>
                </a:lnTo>
                <a:lnTo>
                  <a:pt x="9317" y="2348"/>
                </a:lnTo>
                <a:lnTo>
                  <a:pt x="9317" y="2311"/>
                </a:lnTo>
                <a:close/>
                <a:moveTo>
                  <a:pt x="8694" y="1615"/>
                </a:moveTo>
                <a:lnTo>
                  <a:pt x="8767" y="1798"/>
                </a:lnTo>
                <a:lnTo>
                  <a:pt x="8804" y="1908"/>
                </a:lnTo>
                <a:lnTo>
                  <a:pt x="8914" y="1981"/>
                </a:lnTo>
                <a:lnTo>
                  <a:pt x="9024" y="2055"/>
                </a:lnTo>
                <a:lnTo>
                  <a:pt x="9170" y="2018"/>
                </a:lnTo>
                <a:lnTo>
                  <a:pt x="9391" y="1908"/>
                </a:lnTo>
                <a:lnTo>
                  <a:pt x="9611" y="1725"/>
                </a:lnTo>
                <a:lnTo>
                  <a:pt x="9867" y="2275"/>
                </a:lnTo>
                <a:lnTo>
                  <a:pt x="10161" y="2752"/>
                </a:lnTo>
                <a:lnTo>
                  <a:pt x="10454" y="3265"/>
                </a:lnTo>
                <a:lnTo>
                  <a:pt x="10674" y="3779"/>
                </a:lnTo>
                <a:lnTo>
                  <a:pt x="10528" y="3925"/>
                </a:lnTo>
                <a:lnTo>
                  <a:pt x="10381" y="4072"/>
                </a:lnTo>
                <a:lnTo>
                  <a:pt x="10271" y="4256"/>
                </a:lnTo>
                <a:lnTo>
                  <a:pt x="10234" y="4476"/>
                </a:lnTo>
                <a:lnTo>
                  <a:pt x="10271" y="4586"/>
                </a:lnTo>
                <a:lnTo>
                  <a:pt x="10344" y="4659"/>
                </a:lnTo>
                <a:lnTo>
                  <a:pt x="10344" y="4806"/>
                </a:lnTo>
                <a:lnTo>
                  <a:pt x="10381" y="4879"/>
                </a:lnTo>
                <a:lnTo>
                  <a:pt x="10491" y="4916"/>
                </a:lnTo>
                <a:lnTo>
                  <a:pt x="10491" y="4953"/>
                </a:lnTo>
                <a:lnTo>
                  <a:pt x="10344" y="5173"/>
                </a:lnTo>
                <a:lnTo>
                  <a:pt x="9977" y="5649"/>
                </a:lnTo>
                <a:lnTo>
                  <a:pt x="9647" y="6163"/>
                </a:lnTo>
                <a:lnTo>
                  <a:pt x="9501" y="6090"/>
                </a:lnTo>
                <a:lnTo>
                  <a:pt x="9317" y="6053"/>
                </a:lnTo>
                <a:lnTo>
                  <a:pt x="9134" y="6126"/>
                </a:lnTo>
                <a:lnTo>
                  <a:pt x="8950" y="6200"/>
                </a:lnTo>
                <a:lnTo>
                  <a:pt x="8840" y="6346"/>
                </a:lnTo>
                <a:lnTo>
                  <a:pt x="8730" y="6493"/>
                </a:lnTo>
                <a:lnTo>
                  <a:pt x="8327" y="6493"/>
                </a:lnTo>
                <a:lnTo>
                  <a:pt x="7556" y="6530"/>
                </a:lnTo>
                <a:lnTo>
                  <a:pt x="7520" y="6456"/>
                </a:lnTo>
                <a:lnTo>
                  <a:pt x="7410" y="6383"/>
                </a:lnTo>
                <a:lnTo>
                  <a:pt x="7080" y="6273"/>
                </a:lnTo>
                <a:lnTo>
                  <a:pt x="7043" y="6273"/>
                </a:lnTo>
                <a:lnTo>
                  <a:pt x="6970" y="6236"/>
                </a:lnTo>
                <a:lnTo>
                  <a:pt x="6786" y="6236"/>
                </a:lnTo>
                <a:lnTo>
                  <a:pt x="6639" y="6200"/>
                </a:lnTo>
                <a:lnTo>
                  <a:pt x="5832" y="5429"/>
                </a:lnTo>
                <a:lnTo>
                  <a:pt x="5246" y="4879"/>
                </a:lnTo>
                <a:lnTo>
                  <a:pt x="5319" y="4696"/>
                </a:lnTo>
                <a:lnTo>
                  <a:pt x="5319" y="4512"/>
                </a:lnTo>
                <a:lnTo>
                  <a:pt x="5282" y="4439"/>
                </a:lnTo>
                <a:lnTo>
                  <a:pt x="5246" y="4366"/>
                </a:lnTo>
                <a:lnTo>
                  <a:pt x="5099" y="4256"/>
                </a:lnTo>
                <a:lnTo>
                  <a:pt x="5282" y="3815"/>
                </a:lnTo>
                <a:lnTo>
                  <a:pt x="5796" y="2715"/>
                </a:lnTo>
                <a:lnTo>
                  <a:pt x="6126" y="2018"/>
                </a:lnTo>
                <a:lnTo>
                  <a:pt x="6273" y="2018"/>
                </a:lnTo>
                <a:lnTo>
                  <a:pt x="6419" y="1981"/>
                </a:lnTo>
                <a:lnTo>
                  <a:pt x="6566" y="1908"/>
                </a:lnTo>
                <a:lnTo>
                  <a:pt x="6713" y="1798"/>
                </a:lnTo>
                <a:lnTo>
                  <a:pt x="6823" y="1688"/>
                </a:lnTo>
                <a:lnTo>
                  <a:pt x="7483" y="1651"/>
                </a:lnTo>
                <a:lnTo>
                  <a:pt x="8694" y="1615"/>
                </a:lnTo>
                <a:close/>
                <a:moveTo>
                  <a:pt x="6823" y="6823"/>
                </a:moveTo>
                <a:lnTo>
                  <a:pt x="6933" y="6897"/>
                </a:lnTo>
                <a:lnTo>
                  <a:pt x="6749" y="6897"/>
                </a:lnTo>
                <a:lnTo>
                  <a:pt x="6713" y="6860"/>
                </a:lnTo>
                <a:lnTo>
                  <a:pt x="6823" y="6823"/>
                </a:lnTo>
                <a:close/>
                <a:moveTo>
                  <a:pt x="2714" y="5393"/>
                </a:moveTo>
                <a:lnTo>
                  <a:pt x="2641" y="5429"/>
                </a:lnTo>
                <a:lnTo>
                  <a:pt x="2531" y="5503"/>
                </a:lnTo>
                <a:lnTo>
                  <a:pt x="2458" y="5576"/>
                </a:lnTo>
                <a:lnTo>
                  <a:pt x="2274" y="5796"/>
                </a:lnTo>
                <a:lnTo>
                  <a:pt x="1981" y="6310"/>
                </a:lnTo>
                <a:lnTo>
                  <a:pt x="1651" y="6860"/>
                </a:lnTo>
                <a:lnTo>
                  <a:pt x="1504" y="7080"/>
                </a:lnTo>
                <a:lnTo>
                  <a:pt x="1431" y="7190"/>
                </a:lnTo>
                <a:lnTo>
                  <a:pt x="1394" y="7263"/>
                </a:lnTo>
                <a:lnTo>
                  <a:pt x="1394" y="7337"/>
                </a:lnTo>
                <a:lnTo>
                  <a:pt x="1321" y="7374"/>
                </a:lnTo>
                <a:lnTo>
                  <a:pt x="1321" y="7410"/>
                </a:lnTo>
                <a:lnTo>
                  <a:pt x="1321" y="7520"/>
                </a:lnTo>
                <a:lnTo>
                  <a:pt x="1394" y="7557"/>
                </a:lnTo>
                <a:lnTo>
                  <a:pt x="1504" y="7594"/>
                </a:lnTo>
                <a:lnTo>
                  <a:pt x="1614" y="7520"/>
                </a:lnTo>
                <a:lnTo>
                  <a:pt x="1724" y="7447"/>
                </a:lnTo>
                <a:lnTo>
                  <a:pt x="1834" y="7337"/>
                </a:lnTo>
                <a:lnTo>
                  <a:pt x="2018" y="7043"/>
                </a:lnTo>
                <a:lnTo>
                  <a:pt x="2128" y="6823"/>
                </a:lnTo>
                <a:lnTo>
                  <a:pt x="2568" y="6200"/>
                </a:lnTo>
                <a:lnTo>
                  <a:pt x="2751" y="5870"/>
                </a:lnTo>
                <a:lnTo>
                  <a:pt x="2861" y="5723"/>
                </a:lnTo>
                <a:lnTo>
                  <a:pt x="2861" y="5539"/>
                </a:lnTo>
                <a:lnTo>
                  <a:pt x="2861" y="5466"/>
                </a:lnTo>
                <a:lnTo>
                  <a:pt x="2788" y="5429"/>
                </a:lnTo>
                <a:lnTo>
                  <a:pt x="2714" y="5393"/>
                </a:lnTo>
                <a:close/>
                <a:moveTo>
                  <a:pt x="4072" y="4843"/>
                </a:moveTo>
                <a:lnTo>
                  <a:pt x="4182" y="5026"/>
                </a:lnTo>
                <a:lnTo>
                  <a:pt x="4328" y="5173"/>
                </a:lnTo>
                <a:lnTo>
                  <a:pt x="4475" y="5209"/>
                </a:lnTo>
                <a:lnTo>
                  <a:pt x="4622" y="5246"/>
                </a:lnTo>
                <a:lnTo>
                  <a:pt x="4769" y="5246"/>
                </a:lnTo>
                <a:lnTo>
                  <a:pt x="4915" y="5209"/>
                </a:lnTo>
                <a:lnTo>
                  <a:pt x="5319" y="5576"/>
                </a:lnTo>
                <a:lnTo>
                  <a:pt x="6163" y="6456"/>
                </a:lnTo>
                <a:lnTo>
                  <a:pt x="6126" y="6530"/>
                </a:lnTo>
                <a:lnTo>
                  <a:pt x="6089" y="6640"/>
                </a:lnTo>
                <a:lnTo>
                  <a:pt x="6126" y="6787"/>
                </a:lnTo>
                <a:lnTo>
                  <a:pt x="6163" y="6897"/>
                </a:lnTo>
                <a:lnTo>
                  <a:pt x="6236" y="7007"/>
                </a:lnTo>
                <a:lnTo>
                  <a:pt x="6236" y="7080"/>
                </a:lnTo>
                <a:lnTo>
                  <a:pt x="5942" y="7410"/>
                </a:lnTo>
                <a:lnTo>
                  <a:pt x="5686" y="7777"/>
                </a:lnTo>
                <a:lnTo>
                  <a:pt x="5172" y="8511"/>
                </a:lnTo>
                <a:lnTo>
                  <a:pt x="4695" y="9134"/>
                </a:lnTo>
                <a:lnTo>
                  <a:pt x="4585" y="9061"/>
                </a:lnTo>
                <a:lnTo>
                  <a:pt x="4439" y="9061"/>
                </a:lnTo>
                <a:lnTo>
                  <a:pt x="4255" y="9098"/>
                </a:lnTo>
                <a:lnTo>
                  <a:pt x="4108" y="9208"/>
                </a:lnTo>
                <a:lnTo>
                  <a:pt x="3998" y="9354"/>
                </a:lnTo>
                <a:lnTo>
                  <a:pt x="3925" y="9538"/>
                </a:lnTo>
                <a:lnTo>
                  <a:pt x="3595" y="9501"/>
                </a:lnTo>
                <a:lnTo>
                  <a:pt x="2825" y="9538"/>
                </a:lnTo>
                <a:lnTo>
                  <a:pt x="2788" y="9354"/>
                </a:lnTo>
                <a:lnTo>
                  <a:pt x="2678" y="9208"/>
                </a:lnTo>
                <a:lnTo>
                  <a:pt x="2531" y="9098"/>
                </a:lnTo>
                <a:lnTo>
                  <a:pt x="2384" y="9061"/>
                </a:lnTo>
                <a:lnTo>
                  <a:pt x="2238" y="9061"/>
                </a:lnTo>
                <a:lnTo>
                  <a:pt x="2054" y="9098"/>
                </a:lnTo>
                <a:lnTo>
                  <a:pt x="1577" y="8437"/>
                </a:lnTo>
                <a:lnTo>
                  <a:pt x="1394" y="8107"/>
                </a:lnTo>
                <a:lnTo>
                  <a:pt x="1137" y="7777"/>
                </a:lnTo>
                <a:lnTo>
                  <a:pt x="1211" y="7594"/>
                </a:lnTo>
                <a:lnTo>
                  <a:pt x="1247" y="7447"/>
                </a:lnTo>
                <a:lnTo>
                  <a:pt x="1211" y="7263"/>
                </a:lnTo>
                <a:lnTo>
                  <a:pt x="1174" y="7117"/>
                </a:lnTo>
                <a:lnTo>
                  <a:pt x="1064" y="7007"/>
                </a:lnTo>
                <a:lnTo>
                  <a:pt x="1101" y="6933"/>
                </a:lnTo>
                <a:lnTo>
                  <a:pt x="1174" y="6823"/>
                </a:lnTo>
                <a:lnTo>
                  <a:pt x="1247" y="6640"/>
                </a:lnTo>
                <a:lnTo>
                  <a:pt x="1614" y="5980"/>
                </a:lnTo>
                <a:lnTo>
                  <a:pt x="1944" y="5356"/>
                </a:lnTo>
                <a:lnTo>
                  <a:pt x="2164" y="5356"/>
                </a:lnTo>
                <a:lnTo>
                  <a:pt x="2384" y="5283"/>
                </a:lnTo>
                <a:lnTo>
                  <a:pt x="2531" y="5136"/>
                </a:lnTo>
                <a:lnTo>
                  <a:pt x="2604" y="5063"/>
                </a:lnTo>
                <a:lnTo>
                  <a:pt x="2641" y="4953"/>
                </a:lnTo>
                <a:lnTo>
                  <a:pt x="2678" y="4916"/>
                </a:lnTo>
                <a:lnTo>
                  <a:pt x="3118" y="4953"/>
                </a:lnTo>
                <a:lnTo>
                  <a:pt x="3705" y="4916"/>
                </a:lnTo>
                <a:lnTo>
                  <a:pt x="4072" y="4843"/>
                </a:lnTo>
                <a:close/>
                <a:moveTo>
                  <a:pt x="8877" y="7740"/>
                </a:moveTo>
                <a:lnTo>
                  <a:pt x="8877" y="7777"/>
                </a:lnTo>
                <a:lnTo>
                  <a:pt x="8877" y="7814"/>
                </a:lnTo>
                <a:lnTo>
                  <a:pt x="8914" y="7997"/>
                </a:lnTo>
                <a:lnTo>
                  <a:pt x="8914" y="8070"/>
                </a:lnTo>
                <a:lnTo>
                  <a:pt x="8950" y="8181"/>
                </a:lnTo>
                <a:lnTo>
                  <a:pt x="9391" y="8731"/>
                </a:lnTo>
                <a:lnTo>
                  <a:pt x="9794" y="9281"/>
                </a:lnTo>
                <a:lnTo>
                  <a:pt x="9941" y="9464"/>
                </a:lnTo>
                <a:lnTo>
                  <a:pt x="10014" y="9538"/>
                </a:lnTo>
                <a:lnTo>
                  <a:pt x="10124" y="9574"/>
                </a:lnTo>
                <a:lnTo>
                  <a:pt x="10234" y="9574"/>
                </a:lnTo>
                <a:lnTo>
                  <a:pt x="10308" y="9538"/>
                </a:lnTo>
                <a:lnTo>
                  <a:pt x="10381" y="9501"/>
                </a:lnTo>
                <a:lnTo>
                  <a:pt x="10418" y="9391"/>
                </a:lnTo>
                <a:lnTo>
                  <a:pt x="10418" y="9354"/>
                </a:lnTo>
                <a:lnTo>
                  <a:pt x="10418" y="9244"/>
                </a:lnTo>
                <a:lnTo>
                  <a:pt x="10381" y="9171"/>
                </a:lnTo>
                <a:lnTo>
                  <a:pt x="10308" y="9134"/>
                </a:lnTo>
                <a:lnTo>
                  <a:pt x="10198" y="9098"/>
                </a:lnTo>
                <a:lnTo>
                  <a:pt x="10088" y="8951"/>
                </a:lnTo>
                <a:lnTo>
                  <a:pt x="10014" y="8841"/>
                </a:lnTo>
                <a:lnTo>
                  <a:pt x="9647" y="8401"/>
                </a:lnTo>
                <a:lnTo>
                  <a:pt x="9281" y="7924"/>
                </a:lnTo>
                <a:lnTo>
                  <a:pt x="9207" y="7850"/>
                </a:lnTo>
                <a:lnTo>
                  <a:pt x="9134" y="7814"/>
                </a:lnTo>
                <a:lnTo>
                  <a:pt x="8950" y="7740"/>
                </a:lnTo>
                <a:close/>
                <a:moveTo>
                  <a:pt x="2128" y="9721"/>
                </a:moveTo>
                <a:lnTo>
                  <a:pt x="2054" y="9758"/>
                </a:lnTo>
                <a:lnTo>
                  <a:pt x="2054" y="9721"/>
                </a:lnTo>
                <a:close/>
                <a:moveTo>
                  <a:pt x="5612" y="9281"/>
                </a:moveTo>
                <a:lnTo>
                  <a:pt x="5576" y="9318"/>
                </a:lnTo>
                <a:lnTo>
                  <a:pt x="5576" y="9354"/>
                </a:lnTo>
                <a:lnTo>
                  <a:pt x="5576" y="9538"/>
                </a:lnTo>
                <a:lnTo>
                  <a:pt x="5649" y="9684"/>
                </a:lnTo>
                <a:lnTo>
                  <a:pt x="5796" y="9941"/>
                </a:lnTo>
                <a:lnTo>
                  <a:pt x="6163" y="10455"/>
                </a:lnTo>
                <a:lnTo>
                  <a:pt x="6456" y="10895"/>
                </a:lnTo>
                <a:lnTo>
                  <a:pt x="6603" y="11115"/>
                </a:lnTo>
                <a:lnTo>
                  <a:pt x="6823" y="11298"/>
                </a:lnTo>
                <a:lnTo>
                  <a:pt x="6860" y="11372"/>
                </a:lnTo>
                <a:lnTo>
                  <a:pt x="6970" y="11482"/>
                </a:lnTo>
                <a:lnTo>
                  <a:pt x="7043" y="11519"/>
                </a:lnTo>
                <a:lnTo>
                  <a:pt x="7116" y="11519"/>
                </a:lnTo>
                <a:lnTo>
                  <a:pt x="7190" y="11482"/>
                </a:lnTo>
                <a:lnTo>
                  <a:pt x="7226" y="11408"/>
                </a:lnTo>
                <a:lnTo>
                  <a:pt x="7263" y="11188"/>
                </a:lnTo>
                <a:lnTo>
                  <a:pt x="7226" y="11078"/>
                </a:lnTo>
                <a:lnTo>
                  <a:pt x="7153" y="10968"/>
                </a:lnTo>
                <a:lnTo>
                  <a:pt x="7080" y="10932"/>
                </a:lnTo>
                <a:lnTo>
                  <a:pt x="7006" y="10895"/>
                </a:lnTo>
                <a:lnTo>
                  <a:pt x="6933" y="10785"/>
                </a:lnTo>
                <a:lnTo>
                  <a:pt x="6860" y="10675"/>
                </a:lnTo>
                <a:lnTo>
                  <a:pt x="6713" y="10455"/>
                </a:lnTo>
                <a:lnTo>
                  <a:pt x="6273" y="9831"/>
                </a:lnTo>
                <a:lnTo>
                  <a:pt x="6016" y="9501"/>
                </a:lnTo>
                <a:lnTo>
                  <a:pt x="5869" y="9391"/>
                </a:lnTo>
                <a:lnTo>
                  <a:pt x="5722" y="9281"/>
                </a:lnTo>
                <a:close/>
                <a:moveTo>
                  <a:pt x="8730" y="6970"/>
                </a:moveTo>
                <a:lnTo>
                  <a:pt x="8804" y="7080"/>
                </a:lnTo>
                <a:lnTo>
                  <a:pt x="8914" y="7153"/>
                </a:lnTo>
                <a:lnTo>
                  <a:pt x="8987" y="7227"/>
                </a:lnTo>
                <a:lnTo>
                  <a:pt x="9097" y="7263"/>
                </a:lnTo>
                <a:lnTo>
                  <a:pt x="9391" y="7227"/>
                </a:lnTo>
                <a:lnTo>
                  <a:pt x="9501" y="7263"/>
                </a:lnTo>
                <a:lnTo>
                  <a:pt x="9574" y="7300"/>
                </a:lnTo>
                <a:lnTo>
                  <a:pt x="9721" y="7557"/>
                </a:lnTo>
                <a:lnTo>
                  <a:pt x="9867" y="7814"/>
                </a:lnTo>
                <a:lnTo>
                  <a:pt x="10234" y="8364"/>
                </a:lnTo>
                <a:lnTo>
                  <a:pt x="10711" y="9098"/>
                </a:lnTo>
                <a:lnTo>
                  <a:pt x="10638" y="9281"/>
                </a:lnTo>
                <a:lnTo>
                  <a:pt x="10601" y="9428"/>
                </a:lnTo>
                <a:lnTo>
                  <a:pt x="10564" y="9758"/>
                </a:lnTo>
                <a:lnTo>
                  <a:pt x="10528" y="9941"/>
                </a:lnTo>
                <a:lnTo>
                  <a:pt x="10528" y="10125"/>
                </a:lnTo>
                <a:lnTo>
                  <a:pt x="10528" y="10235"/>
                </a:lnTo>
                <a:lnTo>
                  <a:pt x="10564" y="10271"/>
                </a:lnTo>
                <a:lnTo>
                  <a:pt x="10344" y="10638"/>
                </a:lnTo>
                <a:lnTo>
                  <a:pt x="9794" y="11555"/>
                </a:lnTo>
                <a:lnTo>
                  <a:pt x="9684" y="11519"/>
                </a:lnTo>
                <a:lnTo>
                  <a:pt x="9537" y="11519"/>
                </a:lnTo>
                <a:lnTo>
                  <a:pt x="9391" y="11555"/>
                </a:lnTo>
                <a:lnTo>
                  <a:pt x="9281" y="11629"/>
                </a:lnTo>
                <a:lnTo>
                  <a:pt x="9170" y="11702"/>
                </a:lnTo>
                <a:lnTo>
                  <a:pt x="9097" y="11812"/>
                </a:lnTo>
                <a:lnTo>
                  <a:pt x="9024" y="11922"/>
                </a:lnTo>
                <a:lnTo>
                  <a:pt x="8987" y="12032"/>
                </a:lnTo>
                <a:lnTo>
                  <a:pt x="8400" y="12069"/>
                </a:lnTo>
                <a:lnTo>
                  <a:pt x="7483" y="12142"/>
                </a:lnTo>
                <a:lnTo>
                  <a:pt x="7006" y="12142"/>
                </a:lnTo>
                <a:lnTo>
                  <a:pt x="6970" y="11959"/>
                </a:lnTo>
                <a:lnTo>
                  <a:pt x="6823" y="11775"/>
                </a:lnTo>
                <a:lnTo>
                  <a:pt x="6749" y="11739"/>
                </a:lnTo>
                <a:lnTo>
                  <a:pt x="6676" y="11702"/>
                </a:lnTo>
                <a:lnTo>
                  <a:pt x="6493" y="11665"/>
                </a:lnTo>
                <a:lnTo>
                  <a:pt x="6419" y="11629"/>
                </a:lnTo>
                <a:lnTo>
                  <a:pt x="6346" y="11665"/>
                </a:lnTo>
                <a:lnTo>
                  <a:pt x="6273" y="11739"/>
                </a:lnTo>
                <a:lnTo>
                  <a:pt x="6199" y="11739"/>
                </a:lnTo>
                <a:lnTo>
                  <a:pt x="5979" y="11225"/>
                </a:lnTo>
                <a:lnTo>
                  <a:pt x="5722" y="10712"/>
                </a:lnTo>
                <a:lnTo>
                  <a:pt x="5466" y="10308"/>
                </a:lnTo>
                <a:lnTo>
                  <a:pt x="5172" y="9868"/>
                </a:lnTo>
                <a:lnTo>
                  <a:pt x="5209" y="9758"/>
                </a:lnTo>
                <a:lnTo>
                  <a:pt x="5246" y="9648"/>
                </a:lnTo>
                <a:lnTo>
                  <a:pt x="5246" y="9501"/>
                </a:lnTo>
                <a:lnTo>
                  <a:pt x="5209" y="9391"/>
                </a:lnTo>
                <a:lnTo>
                  <a:pt x="5135" y="9318"/>
                </a:lnTo>
                <a:lnTo>
                  <a:pt x="5099" y="9318"/>
                </a:lnTo>
                <a:lnTo>
                  <a:pt x="5209" y="9171"/>
                </a:lnTo>
                <a:lnTo>
                  <a:pt x="5759" y="8401"/>
                </a:lnTo>
                <a:lnTo>
                  <a:pt x="6163" y="7850"/>
                </a:lnTo>
                <a:lnTo>
                  <a:pt x="6383" y="7594"/>
                </a:lnTo>
                <a:lnTo>
                  <a:pt x="6529" y="7300"/>
                </a:lnTo>
                <a:lnTo>
                  <a:pt x="6676" y="7337"/>
                </a:lnTo>
                <a:lnTo>
                  <a:pt x="6933" y="7337"/>
                </a:lnTo>
                <a:lnTo>
                  <a:pt x="7080" y="7300"/>
                </a:lnTo>
                <a:lnTo>
                  <a:pt x="7190" y="7263"/>
                </a:lnTo>
                <a:lnTo>
                  <a:pt x="7300" y="7153"/>
                </a:lnTo>
                <a:lnTo>
                  <a:pt x="7410" y="7080"/>
                </a:lnTo>
                <a:lnTo>
                  <a:pt x="7483" y="6970"/>
                </a:lnTo>
                <a:close/>
                <a:moveTo>
                  <a:pt x="4769" y="1"/>
                </a:moveTo>
                <a:lnTo>
                  <a:pt x="4769" y="37"/>
                </a:lnTo>
                <a:lnTo>
                  <a:pt x="4805" y="184"/>
                </a:lnTo>
                <a:lnTo>
                  <a:pt x="4879" y="294"/>
                </a:lnTo>
                <a:lnTo>
                  <a:pt x="4989" y="367"/>
                </a:lnTo>
                <a:lnTo>
                  <a:pt x="5099" y="404"/>
                </a:lnTo>
                <a:lnTo>
                  <a:pt x="5172" y="551"/>
                </a:lnTo>
                <a:lnTo>
                  <a:pt x="5282" y="697"/>
                </a:lnTo>
                <a:lnTo>
                  <a:pt x="5466" y="991"/>
                </a:lnTo>
                <a:lnTo>
                  <a:pt x="5539" y="1101"/>
                </a:lnTo>
                <a:lnTo>
                  <a:pt x="5466" y="1284"/>
                </a:lnTo>
                <a:lnTo>
                  <a:pt x="5466" y="1468"/>
                </a:lnTo>
                <a:lnTo>
                  <a:pt x="5539" y="1688"/>
                </a:lnTo>
                <a:lnTo>
                  <a:pt x="5649" y="1835"/>
                </a:lnTo>
                <a:lnTo>
                  <a:pt x="5722" y="1908"/>
                </a:lnTo>
                <a:lnTo>
                  <a:pt x="5356" y="2605"/>
                </a:lnTo>
                <a:lnTo>
                  <a:pt x="4879" y="3595"/>
                </a:lnTo>
                <a:lnTo>
                  <a:pt x="4769" y="3852"/>
                </a:lnTo>
                <a:lnTo>
                  <a:pt x="4622" y="4072"/>
                </a:lnTo>
                <a:lnTo>
                  <a:pt x="4402" y="4072"/>
                </a:lnTo>
                <a:lnTo>
                  <a:pt x="4292" y="4109"/>
                </a:lnTo>
                <a:lnTo>
                  <a:pt x="4182" y="4182"/>
                </a:lnTo>
                <a:lnTo>
                  <a:pt x="4108" y="4292"/>
                </a:lnTo>
                <a:lnTo>
                  <a:pt x="4072" y="4402"/>
                </a:lnTo>
                <a:lnTo>
                  <a:pt x="3485" y="4476"/>
                </a:lnTo>
                <a:lnTo>
                  <a:pt x="3045" y="4512"/>
                </a:lnTo>
                <a:lnTo>
                  <a:pt x="2678" y="4549"/>
                </a:lnTo>
                <a:lnTo>
                  <a:pt x="2568" y="4366"/>
                </a:lnTo>
                <a:lnTo>
                  <a:pt x="2458" y="4219"/>
                </a:lnTo>
                <a:lnTo>
                  <a:pt x="2274" y="4146"/>
                </a:lnTo>
                <a:lnTo>
                  <a:pt x="2091" y="4109"/>
                </a:lnTo>
                <a:lnTo>
                  <a:pt x="1907" y="4109"/>
                </a:lnTo>
                <a:lnTo>
                  <a:pt x="1797" y="4182"/>
                </a:lnTo>
                <a:lnTo>
                  <a:pt x="1651" y="4292"/>
                </a:lnTo>
                <a:lnTo>
                  <a:pt x="1577" y="4402"/>
                </a:lnTo>
                <a:lnTo>
                  <a:pt x="1504" y="4512"/>
                </a:lnTo>
                <a:lnTo>
                  <a:pt x="1504" y="4622"/>
                </a:lnTo>
                <a:lnTo>
                  <a:pt x="1431" y="4769"/>
                </a:lnTo>
                <a:lnTo>
                  <a:pt x="1431" y="4953"/>
                </a:lnTo>
                <a:lnTo>
                  <a:pt x="1467" y="5099"/>
                </a:lnTo>
                <a:lnTo>
                  <a:pt x="1504" y="5173"/>
                </a:lnTo>
                <a:lnTo>
                  <a:pt x="1504" y="5209"/>
                </a:lnTo>
                <a:lnTo>
                  <a:pt x="1247" y="5760"/>
                </a:lnTo>
                <a:lnTo>
                  <a:pt x="880" y="6420"/>
                </a:lnTo>
                <a:lnTo>
                  <a:pt x="770" y="6640"/>
                </a:lnTo>
                <a:lnTo>
                  <a:pt x="770" y="6713"/>
                </a:lnTo>
                <a:lnTo>
                  <a:pt x="734" y="6823"/>
                </a:lnTo>
                <a:lnTo>
                  <a:pt x="734" y="6787"/>
                </a:lnTo>
                <a:lnTo>
                  <a:pt x="624" y="6787"/>
                </a:lnTo>
                <a:lnTo>
                  <a:pt x="550" y="6823"/>
                </a:lnTo>
                <a:lnTo>
                  <a:pt x="404" y="6933"/>
                </a:lnTo>
                <a:lnTo>
                  <a:pt x="330" y="6970"/>
                </a:lnTo>
                <a:lnTo>
                  <a:pt x="257" y="7007"/>
                </a:lnTo>
                <a:lnTo>
                  <a:pt x="183" y="7117"/>
                </a:lnTo>
                <a:lnTo>
                  <a:pt x="110" y="7227"/>
                </a:lnTo>
                <a:lnTo>
                  <a:pt x="110" y="7447"/>
                </a:lnTo>
                <a:lnTo>
                  <a:pt x="0" y="7777"/>
                </a:lnTo>
                <a:lnTo>
                  <a:pt x="37" y="7850"/>
                </a:lnTo>
                <a:lnTo>
                  <a:pt x="73" y="7887"/>
                </a:lnTo>
                <a:lnTo>
                  <a:pt x="110" y="7960"/>
                </a:lnTo>
                <a:lnTo>
                  <a:pt x="183" y="7960"/>
                </a:lnTo>
                <a:lnTo>
                  <a:pt x="367" y="8034"/>
                </a:lnTo>
                <a:lnTo>
                  <a:pt x="660" y="8034"/>
                </a:lnTo>
                <a:lnTo>
                  <a:pt x="660" y="7997"/>
                </a:lnTo>
                <a:lnTo>
                  <a:pt x="770" y="7997"/>
                </a:lnTo>
                <a:lnTo>
                  <a:pt x="880" y="8181"/>
                </a:lnTo>
                <a:lnTo>
                  <a:pt x="990" y="8364"/>
                </a:lnTo>
                <a:lnTo>
                  <a:pt x="1211" y="8657"/>
                </a:lnTo>
                <a:lnTo>
                  <a:pt x="1651" y="9281"/>
                </a:lnTo>
                <a:lnTo>
                  <a:pt x="1687" y="9354"/>
                </a:lnTo>
                <a:lnTo>
                  <a:pt x="1651" y="9501"/>
                </a:lnTo>
                <a:lnTo>
                  <a:pt x="1614" y="9648"/>
                </a:lnTo>
                <a:lnTo>
                  <a:pt x="1577" y="9831"/>
                </a:lnTo>
                <a:lnTo>
                  <a:pt x="1577" y="9941"/>
                </a:lnTo>
                <a:lnTo>
                  <a:pt x="1614" y="10051"/>
                </a:lnTo>
                <a:lnTo>
                  <a:pt x="1541" y="10235"/>
                </a:lnTo>
                <a:lnTo>
                  <a:pt x="1431" y="10418"/>
                </a:lnTo>
                <a:lnTo>
                  <a:pt x="1357" y="10601"/>
                </a:lnTo>
                <a:lnTo>
                  <a:pt x="1211" y="10785"/>
                </a:lnTo>
                <a:lnTo>
                  <a:pt x="1137" y="10858"/>
                </a:lnTo>
                <a:lnTo>
                  <a:pt x="1137" y="10968"/>
                </a:lnTo>
                <a:lnTo>
                  <a:pt x="1174" y="11078"/>
                </a:lnTo>
                <a:lnTo>
                  <a:pt x="1247" y="11152"/>
                </a:lnTo>
                <a:lnTo>
                  <a:pt x="1357" y="11188"/>
                </a:lnTo>
                <a:lnTo>
                  <a:pt x="1467" y="11152"/>
                </a:lnTo>
                <a:lnTo>
                  <a:pt x="1541" y="11078"/>
                </a:lnTo>
                <a:lnTo>
                  <a:pt x="1577" y="10968"/>
                </a:lnTo>
                <a:lnTo>
                  <a:pt x="1614" y="10932"/>
                </a:lnTo>
                <a:lnTo>
                  <a:pt x="1687" y="10822"/>
                </a:lnTo>
                <a:lnTo>
                  <a:pt x="1761" y="10638"/>
                </a:lnTo>
                <a:lnTo>
                  <a:pt x="1834" y="10491"/>
                </a:lnTo>
                <a:lnTo>
                  <a:pt x="1907" y="10198"/>
                </a:lnTo>
                <a:lnTo>
                  <a:pt x="2164" y="10198"/>
                </a:lnTo>
                <a:lnTo>
                  <a:pt x="2348" y="10161"/>
                </a:lnTo>
                <a:lnTo>
                  <a:pt x="2494" y="10088"/>
                </a:lnTo>
                <a:lnTo>
                  <a:pt x="2641" y="10015"/>
                </a:lnTo>
                <a:lnTo>
                  <a:pt x="2714" y="9905"/>
                </a:lnTo>
                <a:lnTo>
                  <a:pt x="3338" y="9905"/>
                </a:lnTo>
                <a:lnTo>
                  <a:pt x="3998" y="9941"/>
                </a:lnTo>
                <a:lnTo>
                  <a:pt x="4035" y="10051"/>
                </a:lnTo>
                <a:lnTo>
                  <a:pt x="4072" y="10088"/>
                </a:lnTo>
                <a:lnTo>
                  <a:pt x="4145" y="10161"/>
                </a:lnTo>
                <a:lnTo>
                  <a:pt x="4292" y="10235"/>
                </a:lnTo>
                <a:lnTo>
                  <a:pt x="4439" y="10308"/>
                </a:lnTo>
                <a:lnTo>
                  <a:pt x="4622" y="10308"/>
                </a:lnTo>
                <a:lnTo>
                  <a:pt x="4805" y="10271"/>
                </a:lnTo>
                <a:lnTo>
                  <a:pt x="4879" y="10235"/>
                </a:lnTo>
                <a:lnTo>
                  <a:pt x="5282" y="10822"/>
                </a:lnTo>
                <a:lnTo>
                  <a:pt x="5429" y="11115"/>
                </a:lnTo>
                <a:lnTo>
                  <a:pt x="5576" y="11408"/>
                </a:lnTo>
                <a:lnTo>
                  <a:pt x="5796" y="11995"/>
                </a:lnTo>
                <a:lnTo>
                  <a:pt x="5759" y="12105"/>
                </a:lnTo>
                <a:lnTo>
                  <a:pt x="5759" y="12215"/>
                </a:lnTo>
                <a:lnTo>
                  <a:pt x="5759" y="12362"/>
                </a:lnTo>
                <a:lnTo>
                  <a:pt x="5759" y="12472"/>
                </a:lnTo>
                <a:lnTo>
                  <a:pt x="5759" y="12509"/>
                </a:lnTo>
                <a:lnTo>
                  <a:pt x="5722" y="12619"/>
                </a:lnTo>
                <a:lnTo>
                  <a:pt x="5722" y="12692"/>
                </a:lnTo>
                <a:lnTo>
                  <a:pt x="5759" y="12766"/>
                </a:lnTo>
                <a:lnTo>
                  <a:pt x="5979" y="12876"/>
                </a:lnTo>
                <a:lnTo>
                  <a:pt x="5759" y="13169"/>
                </a:lnTo>
                <a:lnTo>
                  <a:pt x="5612" y="13463"/>
                </a:lnTo>
                <a:lnTo>
                  <a:pt x="5502" y="13793"/>
                </a:lnTo>
                <a:lnTo>
                  <a:pt x="5429" y="14123"/>
                </a:lnTo>
                <a:lnTo>
                  <a:pt x="5392" y="14196"/>
                </a:lnTo>
                <a:lnTo>
                  <a:pt x="5429" y="14270"/>
                </a:lnTo>
                <a:lnTo>
                  <a:pt x="5502" y="14343"/>
                </a:lnTo>
                <a:lnTo>
                  <a:pt x="5576" y="14380"/>
                </a:lnTo>
                <a:lnTo>
                  <a:pt x="5649" y="14416"/>
                </a:lnTo>
                <a:lnTo>
                  <a:pt x="5722" y="14416"/>
                </a:lnTo>
                <a:lnTo>
                  <a:pt x="5759" y="14380"/>
                </a:lnTo>
                <a:lnTo>
                  <a:pt x="5832" y="14306"/>
                </a:lnTo>
                <a:lnTo>
                  <a:pt x="5832" y="14233"/>
                </a:lnTo>
                <a:lnTo>
                  <a:pt x="5869" y="14086"/>
                </a:lnTo>
                <a:lnTo>
                  <a:pt x="5979" y="13793"/>
                </a:lnTo>
                <a:lnTo>
                  <a:pt x="6089" y="13463"/>
                </a:lnTo>
                <a:lnTo>
                  <a:pt x="6309" y="13022"/>
                </a:lnTo>
                <a:lnTo>
                  <a:pt x="6566" y="13022"/>
                </a:lnTo>
                <a:lnTo>
                  <a:pt x="6713" y="12986"/>
                </a:lnTo>
                <a:lnTo>
                  <a:pt x="6786" y="12876"/>
                </a:lnTo>
                <a:lnTo>
                  <a:pt x="6860" y="12582"/>
                </a:lnTo>
                <a:lnTo>
                  <a:pt x="7593" y="12582"/>
                </a:lnTo>
                <a:lnTo>
                  <a:pt x="8253" y="12546"/>
                </a:lnTo>
                <a:lnTo>
                  <a:pt x="8914" y="12509"/>
                </a:lnTo>
                <a:lnTo>
                  <a:pt x="8950" y="12509"/>
                </a:lnTo>
                <a:lnTo>
                  <a:pt x="8950" y="12619"/>
                </a:lnTo>
                <a:lnTo>
                  <a:pt x="9024" y="12692"/>
                </a:lnTo>
                <a:lnTo>
                  <a:pt x="9170" y="12802"/>
                </a:lnTo>
                <a:lnTo>
                  <a:pt x="9354" y="12876"/>
                </a:lnTo>
                <a:lnTo>
                  <a:pt x="9537" y="12912"/>
                </a:lnTo>
                <a:lnTo>
                  <a:pt x="9647" y="13279"/>
                </a:lnTo>
                <a:lnTo>
                  <a:pt x="9794" y="13829"/>
                </a:lnTo>
                <a:lnTo>
                  <a:pt x="9904" y="14050"/>
                </a:lnTo>
                <a:lnTo>
                  <a:pt x="9977" y="14160"/>
                </a:lnTo>
                <a:lnTo>
                  <a:pt x="10051" y="14270"/>
                </a:lnTo>
                <a:lnTo>
                  <a:pt x="10198" y="14270"/>
                </a:lnTo>
                <a:lnTo>
                  <a:pt x="10271" y="14233"/>
                </a:lnTo>
                <a:lnTo>
                  <a:pt x="10308" y="14160"/>
                </a:lnTo>
                <a:lnTo>
                  <a:pt x="10308" y="14013"/>
                </a:lnTo>
                <a:lnTo>
                  <a:pt x="10308" y="13903"/>
                </a:lnTo>
                <a:lnTo>
                  <a:pt x="10198" y="13609"/>
                </a:lnTo>
                <a:lnTo>
                  <a:pt x="9977" y="12949"/>
                </a:lnTo>
                <a:lnTo>
                  <a:pt x="9904" y="12729"/>
                </a:lnTo>
                <a:lnTo>
                  <a:pt x="9977" y="12619"/>
                </a:lnTo>
                <a:lnTo>
                  <a:pt x="10088" y="12399"/>
                </a:lnTo>
                <a:lnTo>
                  <a:pt x="10124" y="12215"/>
                </a:lnTo>
                <a:lnTo>
                  <a:pt x="10161" y="12032"/>
                </a:lnTo>
                <a:lnTo>
                  <a:pt x="10161" y="11885"/>
                </a:lnTo>
                <a:lnTo>
                  <a:pt x="10124" y="11849"/>
                </a:lnTo>
                <a:lnTo>
                  <a:pt x="10601" y="11042"/>
                </a:lnTo>
                <a:lnTo>
                  <a:pt x="11115" y="10235"/>
                </a:lnTo>
                <a:lnTo>
                  <a:pt x="11371" y="10088"/>
                </a:lnTo>
                <a:lnTo>
                  <a:pt x="11518" y="9978"/>
                </a:lnTo>
                <a:lnTo>
                  <a:pt x="11628" y="9868"/>
                </a:lnTo>
                <a:lnTo>
                  <a:pt x="11665" y="9831"/>
                </a:lnTo>
                <a:lnTo>
                  <a:pt x="11738" y="9758"/>
                </a:lnTo>
                <a:lnTo>
                  <a:pt x="11812" y="9611"/>
                </a:lnTo>
                <a:lnTo>
                  <a:pt x="11885" y="9464"/>
                </a:lnTo>
                <a:lnTo>
                  <a:pt x="12068" y="9501"/>
                </a:lnTo>
                <a:lnTo>
                  <a:pt x="12288" y="9501"/>
                </a:lnTo>
                <a:lnTo>
                  <a:pt x="12875" y="9538"/>
                </a:lnTo>
                <a:lnTo>
                  <a:pt x="13426" y="9501"/>
                </a:lnTo>
                <a:lnTo>
                  <a:pt x="13499" y="9501"/>
                </a:lnTo>
                <a:lnTo>
                  <a:pt x="13572" y="9464"/>
                </a:lnTo>
                <a:lnTo>
                  <a:pt x="13646" y="9391"/>
                </a:lnTo>
                <a:lnTo>
                  <a:pt x="13646" y="9318"/>
                </a:lnTo>
                <a:lnTo>
                  <a:pt x="13682" y="9244"/>
                </a:lnTo>
                <a:lnTo>
                  <a:pt x="13646" y="9171"/>
                </a:lnTo>
                <a:lnTo>
                  <a:pt x="13609" y="9098"/>
                </a:lnTo>
                <a:lnTo>
                  <a:pt x="13536" y="9024"/>
                </a:lnTo>
                <a:lnTo>
                  <a:pt x="13426" y="9024"/>
                </a:lnTo>
                <a:lnTo>
                  <a:pt x="13059" y="8988"/>
                </a:lnTo>
                <a:lnTo>
                  <a:pt x="12655" y="8988"/>
                </a:lnTo>
                <a:lnTo>
                  <a:pt x="11885" y="9024"/>
                </a:lnTo>
                <a:lnTo>
                  <a:pt x="11812" y="8951"/>
                </a:lnTo>
                <a:lnTo>
                  <a:pt x="11738" y="8877"/>
                </a:lnTo>
                <a:lnTo>
                  <a:pt x="11518" y="8767"/>
                </a:lnTo>
                <a:lnTo>
                  <a:pt x="11445" y="8767"/>
                </a:lnTo>
                <a:lnTo>
                  <a:pt x="11335" y="8804"/>
                </a:lnTo>
                <a:lnTo>
                  <a:pt x="11225" y="8767"/>
                </a:lnTo>
                <a:lnTo>
                  <a:pt x="11078" y="8804"/>
                </a:lnTo>
                <a:lnTo>
                  <a:pt x="10638" y="8107"/>
                </a:lnTo>
                <a:lnTo>
                  <a:pt x="10271" y="7594"/>
                </a:lnTo>
                <a:lnTo>
                  <a:pt x="10088" y="7300"/>
                </a:lnTo>
                <a:lnTo>
                  <a:pt x="9904" y="7080"/>
                </a:lnTo>
                <a:lnTo>
                  <a:pt x="9977" y="6970"/>
                </a:lnTo>
                <a:lnTo>
                  <a:pt x="10051" y="6823"/>
                </a:lnTo>
                <a:lnTo>
                  <a:pt x="10088" y="6713"/>
                </a:lnTo>
                <a:lnTo>
                  <a:pt x="10124" y="6567"/>
                </a:lnTo>
                <a:lnTo>
                  <a:pt x="10088" y="6493"/>
                </a:lnTo>
                <a:lnTo>
                  <a:pt x="10051" y="6456"/>
                </a:lnTo>
                <a:lnTo>
                  <a:pt x="9941" y="6456"/>
                </a:lnTo>
                <a:lnTo>
                  <a:pt x="10124" y="6236"/>
                </a:lnTo>
                <a:lnTo>
                  <a:pt x="10308" y="5980"/>
                </a:lnTo>
                <a:lnTo>
                  <a:pt x="10638" y="5503"/>
                </a:lnTo>
                <a:lnTo>
                  <a:pt x="11005" y="4953"/>
                </a:lnTo>
                <a:lnTo>
                  <a:pt x="11078" y="4953"/>
                </a:lnTo>
                <a:lnTo>
                  <a:pt x="11151" y="4916"/>
                </a:lnTo>
                <a:lnTo>
                  <a:pt x="11225" y="4843"/>
                </a:lnTo>
                <a:lnTo>
                  <a:pt x="11298" y="4769"/>
                </a:lnTo>
                <a:lnTo>
                  <a:pt x="11518" y="4586"/>
                </a:lnTo>
                <a:lnTo>
                  <a:pt x="11591" y="4476"/>
                </a:lnTo>
                <a:lnTo>
                  <a:pt x="11665" y="4366"/>
                </a:lnTo>
                <a:lnTo>
                  <a:pt x="11702" y="4256"/>
                </a:lnTo>
                <a:lnTo>
                  <a:pt x="11702" y="4146"/>
                </a:lnTo>
                <a:lnTo>
                  <a:pt x="11665" y="3999"/>
                </a:lnTo>
                <a:lnTo>
                  <a:pt x="11591" y="3889"/>
                </a:lnTo>
                <a:lnTo>
                  <a:pt x="11518" y="3779"/>
                </a:lnTo>
                <a:lnTo>
                  <a:pt x="11408" y="3742"/>
                </a:lnTo>
                <a:lnTo>
                  <a:pt x="11298" y="3705"/>
                </a:lnTo>
                <a:lnTo>
                  <a:pt x="11151" y="3669"/>
                </a:lnTo>
                <a:lnTo>
                  <a:pt x="10931" y="3192"/>
                </a:lnTo>
                <a:lnTo>
                  <a:pt x="10674" y="2752"/>
                </a:lnTo>
                <a:lnTo>
                  <a:pt x="10344" y="2091"/>
                </a:lnTo>
                <a:lnTo>
                  <a:pt x="10124" y="1725"/>
                </a:lnTo>
                <a:lnTo>
                  <a:pt x="9904" y="1431"/>
                </a:lnTo>
                <a:lnTo>
                  <a:pt x="9941" y="1284"/>
                </a:lnTo>
                <a:lnTo>
                  <a:pt x="9941" y="1211"/>
                </a:lnTo>
                <a:lnTo>
                  <a:pt x="9977" y="1064"/>
                </a:lnTo>
                <a:lnTo>
                  <a:pt x="9941" y="954"/>
                </a:lnTo>
                <a:lnTo>
                  <a:pt x="9904" y="844"/>
                </a:lnTo>
                <a:lnTo>
                  <a:pt x="9831" y="697"/>
                </a:lnTo>
                <a:lnTo>
                  <a:pt x="9721" y="587"/>
                </a:lnTo>
                <a:lnTo>
                  <a:pt x="9574" y="514"/>
                </a:lnTo>
                <a:lnTo>
                  <a:pt x="9427" y="477"/>
                </a:lnTo>
                <a:lnTo>
                  <a:pt x="9244" y="514"/>
                </a:lnTo>
                <a:lnTo>
                  <a:pt x="9097" y="551"/>
                </a:lnTo>
                <a:lnTo>
                  <a:pt x="8987" y="661"/>
                </a:lnTo>
                <a:lnTo>
                  <a:pt x="8914" y="808"/>
                </a:lnTo>
                <a:lnTo>
                  <a:pt x="8877" y="954"/>
                </a:lnTo>
                <a:lnTo>
                  <a:pt x="8840" y="1028"/>
                </a:lnTo>
                <a:lnTo>
                  <a:pt x="7887" y="1101"/>
                </a:lnTo>
                <a:lnTo>
                  <a:pt x="7080" y="1174"/>
                </a:lnTo>
                <a:lnTo>
                  <a:pt x="6933" y="1174"/>
                </a:lnTo>
                <a:lnTo>
                  <a:pt x="6860" y="1064"/>
                </a:lnTo>
                <a:lnTo>
                  <a:pt x="6749" y="918"/>
                </a:lnTo>
                <a:lnTo>
                  <a:pt x="6713" y="881"/>
                </a:lnTo>
                <a:lnTo>
                  <a:pt x="6639" y="808"/>
                </a:lnTo>
                <a:lnTo>
                  <a:pt x="6529" y="771"/>
                </a:lnTo>
                <a:lnTo>
                  <a:pt x="6456" y="771"/>
                </a:lnTo>
                <a:lnTo>
                  <a:pt x="6383" y="808"/>
                </a:lnTo>
                <a:lnTo>
                  <a:pt x="5942" y="808"/>
                </a:lnTo>
                <a:lnTo>
                  <a:pt x="5686" y="477"/>
                </a:lnTo>
                <a:lnTo>
                  <a:pt x="5576" y="294"/>
                </a:lnTo>
                <a:lnTo>
                  <a:pt x="5466" y="111"/>
                </a:lnTo>
                <a:lnTo>
                  <a:pt x="5429" y="37"/>
                </a:lnTo>
                <a:lnTo>
                  <a:pt x="5356" y="1"/>
                </a:lnTo>
                <a:lnTo>
                  <a:pt x="5209" y="1"/>
                </a:lnTo>
                <a:lnTo>
                  <a:pt x="5025" y="37"/>
                </a:lnTo>
                <a:lnTo>
                  <a:pt x="4915" y="1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358" name="Google Shape;358;p18"/>
          <p:cNvSpPr/>
          <p:nvPr/>
        </p:nvSpPr>
        <p:spPr>
          <a:xfrm>
            <a:off x="-38626" y="579046"/>
            <a:ext cx="297606" cy="211234"/>
          </a:xfrm>
          <a:custGeom>
            <a:avLst/>
            <a:gdLst/>
            <a:ahLst/>
            <a:cxnLst/>
            <a:rect l="l" t="t" r="r" b="b"/>
            <a:pathLst>
              <a:path w="10492" h="7447" extrusionOk="0">
                <a:moveTo>
                  <a:pt x="7300" y="1761"/>
                </a:moveTo>
                <a:lnTo>
                  <a:pt x="7117" y="1797"/>
                </a:lnTo>
                <a:lnTo>
                  <a:pt x="6897" y="1834"/>
                </a:lnTo>
                <a:lnTo>
                  <a:pt x="6713" y="1907"/>
                </a:lnTo>
                <a:lnTo>
                  <a:pt x="6530" y="2017"/>
                </a:lnTo>
                <a:lnTo>
                  <a:pt x="6383" y="2128"/>
                </a:lnTo>
                <a:lnTo>
                  <a:pt x="6273" y="2274"/>
                </a:lnTo>
                <a:lnTo>
                  <a:pt x="6200" y="2458"/>
                </a:lnTo>
                <a:lnTo>
                  <a:pt x="6200" y="2531"/>
                </a:lnTo>
                <a:lnTo>
                  <a:pt x="6237" y="2604"/>
                </a:lnTo>
                <a:lnTo>
                  <a:pt x="6310" y="2641"/>
                </a:lnTo>
                <a:lnTo>
                  <a:pt x="6383" y="2641"/>
                </a:lnTo>
                <a:lnTo>
                  <a:pt x="6530" y="2604"/>
                </a:lnTo>
                <a:lnTo>
                  <a:pt x="6640" y="2531"/>
                </a:lnTo>
                <a:lnTo>
                  <a:pt x="6860" y="2384"/>
                </a:lnTo>
                <a:lnTo>
                  <a:pt x="7007" y="2348"/>
                </a:lnTo>
                <a:lnTo>
                  <a:pt x="7154" y="2274"/>
                </a:lnTo>
                <a:lnTo>
                  <a:pt x="7484" y="2274"/>
                </a:lnTo>
                <a:lnTo>
                  <a:pt x="7667" y="2311"/>
                </a:lnTo>
                <a:lnTo>
                  <a:pt x="7851" y="2384"/>
                </a:lnTo>
                <a:lnTo>
                  <a:pt x="7924" y="2458"/>
                </a:lnTo>
                <a:lnTo>
                  <a:pt x="7961" y="2531"/>
                </a:lnTo>
                <a:lnTo>
                  <a:pt x="7997" y="2641"/>
                </a:lnTo>
                <a:lnTo>
                  <a:pt x="7997" y="2751"/>
                </a:lnTo>
                <a:lnTo>
                  <a:pt x="7961" y="2898"/>
                </a:lnTo>
                <a:lnTo>
                  <a:pt x="7887" y="3045"/>
                </a:lnTo>
                <a:lnTo>
                  <a:pt x="7667" y="3338"/>
                </a:lnTo>
                <a:lnTo>
                  <a:pt x="7190" y="3998"/>
                </a:lnTo>
                <a:lnTo>
                  <a:pt x="6713" y="4622"/>
                </a:lnTo>
                <a:lnTo>
                  <a:pt x="5686" y="5869"/>
                </a:lnTo>
                <a:lnTo>
                  <a:pt x="5613" y="6016"/>
                </a:lnTo>
                <a:lnTo>
                  <a:pt x="5650" y="6162"/>
                </a:lnTo>
                <a:lnTo>
                  <a:pt x="5686" y="6236"/>
                </a:lnTo>
                <a:lnTo>
                  <a:pt x="5723" y="6273"/>
                </a:lnTo>
                <a:lnTo>
                  <a:pt x="5796" y="6309"/>
                </a:lnTo>
                <a:lnTo>
                  <a:pt x="5870" y="6309"/>
                </a:lnTo>
                <a:lnTo>
                  <a:pt x="6567" y="6273"/>
                </a:lnTo>
                <a:lnTo>
                  <a:pt x="7264" y="6309"/>
                </a:lnTo>
                <a:lnTo>
                  <a:pt x="8034" y="6346"/>
                </a:lnTo>
                <a:lnTo>
                  <a:pt x="8401" y="6419"/>
                </a:lnTo>
                <a:lnTo>
                  <a:pt x="8547" y="6419"/>
                </a:lnTo>
                <a:lnTo>
                  <a:pt x="8731" y="6383"/>
                </a:lnTo>
                <a:lnTo>
                  <a:pt x="8841" y="6309"/>
                </a:lnTo>
                <a:lnTo>
                  <a:pt x="8878" y="6199"/>
                </a:lnTo>
                <a:lnTo>
                  <a:pt x="8878" y="6089"/>
                </a:lnTo>
                <a:lnTo>
                  <a:pt x="8768" y="6016"/>
                </a:lnTo>
                <a:lnTo>
                  <a:pt x="8658" y="5942"/>
                </a:lnTo>
                <a:lnTo>
                  <a:pt x="8474" y="5869"/>
                </a:lnTo>
                <a:lnTo>
                  <a:pt x="8107" y="5796"/>
                </a:lnTo>
                <a:lnTo>
                  <a:pt x="7410" y="5759"/>
                </a:lnTo>
                <a:lnTo>
                  <a:pt x="6457" y="5759"/>
                </a:lnTo>
                <a:lnTo>
                  <a:pt x="7557" y="4365"/>
                </a:lnTo>
                <a:lnTo>
                  <a:pt x="7851" y="3998"/>
                </a:lnTo>
                <a:lnTo>
                  <a:pt x="8144" y="3595"/>
                </a:lnTo>
                <a:lnTo>
                  <a:pt x="8291" y="3375"/>
                </a:lnTo>
                <a:lnTo>
                  <a:pt x="8401" y="3191"/>
                </a:lnTo>
                <a:lnTo>
                  <a:pt x="8474" y="2935"/>
                </a:lnTo>
                <a:lnTo>
                  <a:pt x="8511" y="2714"/>
                </a:lnTo>
                <a:lnTo>
                  <a:pt x="8511" y="2494"/>
                </a:lnTo>
                <a:lnTo>
                  <a:pt x="8437" y="2311"/>
                </a:lnTo>
                <a:lnTo>
                  <a:pt x="8327" y="2164"/>
                </a:lnTo>
                <a:lnTo>
                  <a:pt x="8217" y="2017"/>
                </a:lnTo>
                <a:lnTo>
                  <a:pt x="8071" y="1907"/>
                </a:lnTo>
                <a:lnTo>
                  <a:pt x="7887" y="1834"/>
                </a:lnTo>
                <a:lnTo>
                  <a:pt x="7667" y="1797"/>
                </a:lnTo>
                <a:lnTo>
                  <a:pt x="7484" y="1761"/>
                </a:lnTo>
                <a:close/>
                <a:moveTo>
                  <a:pt x="954" y="0"/>
                </a:moveTo>
                <a:lnTo>
                  <a:pt x="771" y="37"/>
                </a:lnTo>
                <a:lnTo>
                  <a:pt x="624" y="110"/>
                </a:lnTo>
                <a:lnTo>
                  <a:pt x="441" y="183"/>
                </a:lnTo>
                <a:lnTo>
                  <a:pt x="294" y="257"/>
                </a:lnTo>
                <a:lnTo>
                  <a:pt x="147" y="404"/>
                </a:lnTo>
                <a:lnTo>
                  <a:pt x="37" y="514"/>
                </a:lnTo>
                <a:lnTo>
                  <a:pt x="1" y="587"/>
                </a:lnTo>
                <a:lnTo>
                  <a:pt x="1" y="660"/>
                </a:lnTo>
                <a:lnTo>
                  <a:pt x="74" y="770"/>
                </a:lnTo>
                <a:lnTo>
                  <a:pt x="184" y="844"/>
                </a:lnTo>
                <a:lnTo>
                  <a:pt x="257" y="844"/>
                </a:lnTo>
                <a:lnTo>
                  <a:pt x="331" y="807"/>
                </a:lnTo>
                <a:lnTo>
                  <a:pt x="661" y="660"/>
                </a:lnTo>
                <a:lnTo>
                  <a:pt x="844" y="624"/>
                </a:lnTo>
                <a:lnTo>
                  <a:pt x="1028" y="587"/>
                </a:lnTo>
                <a:lnTo>
                  <a:pt x="991" y="624"/>
                </a:lnTo>
                <a:lnTo>
                  <a:pt x="991" y="844"/>
                </a:lnTo>
                <a:lnTo>
                  <a:pt x="991" y="1064"/>
                </a:lnTo>
                <a:lnTo>
                  <a:pt x="1101" y="1467"/>
                </a:lnTo>
                <a:lnTo>
                  <a:pt x="1358" y="2641"/>
                </a:lnTo>
                <a:lnTo>
                  <a:pt x="2312" y="7263"/>
                </a:lnTo>
                <a:lnTo>
                  <a:pt x="2348" y="7336"/>
                </a:lnTo>
                <a:lnTo>
                  <a:pt x="2422" y="7410"/>
                </a:lnTo>
                <a:lnTo>
                  <a:pt x="2495" y="7446"/>
                </a:lnTo>
                <a:lnTo>
                  <a:pt x="2678" y="7446"/>
                </a:lnTo>
                <a:lnTo>
                  <a:pt x="2752" y="7410"/>
                </a:lnTo>
                <a:lnTo>
                  <a:pt x="2825" y="7336"/>
                </a:lnTo>
                <a:lnTo>
                  <a:pt x="2862" y="7263"/>
                </a:lnTo>
                <a:lnTo>
                  <a:pt x="4072" y="4108"/>
                </a:lnTo>
                <a:lnTo>
                  <a:pt x="5246" y="990"/>
                </a:lnTo>
                <a:lnTo>
                  <a:pt x="6457" y="917"/>
                </a:lnTo>
                <a:lnTo>
                  <a:pt x="7667" y="880"/>
                </a:lnTo>
                <a:lnTo>
                  <a:pt x="8988" y="917"/>
                </a:lnTo>
                <a:lnTo>
                  <a:pt x="9648" y="990"/>
                </a:lnTo>
                <a:lnTo>
                  <a:pt x="9978" y="990"/>
                </a:lnTo>
                <a:lnTo>
                  <a:pt x="10308" y="954"/>
                </a:lnTo>
                <a:lnTo>
                  <a:pt x="10382" y="917"/>
                </a:lnTo>
                <a:lnTo>
                  <a:pt x="10455" y="880"/>
                </a:lnTo>
                <a:lnTo>
                  <a:pt x="10492" y="807"/>
                </a:lnTo>
                <a:lnTo>
                  <a:pt x="10492" y="734"/>
                </a:lnTo>
                <a:lnTo>
                  <a:pt x="10418" y="587"/>
                </a:lnTo>
                <a:lnTo>
                  <a:pt x="10382" y="514"/>
                </a:lnTo>
                <a:lnTo>
                  <a:pt x="10308" y="477"/>
                </a:lnTo>
                <a:lnTo>
                  <a:pt x="10015" y="404"/>
                </a:lnTo>
                <a:lnTo>
                  <a:pt x="9721" y="367"/>
                </a:lnTo>
                <a:lnTo>
                  <a:pt x="9134" y="330"/>
                </a:lnTo>
                <a:lnTo>
                  <a:pt x="7814" y="293"/>
                </a:lnTo>
                <a:lnTo>
                  <a:pt x="6420" y="330"/>
                </a:lnTo>
                <a:lnTo>
                  <a:pt x="5026" y="404"/>
                </a:lnTo>
                <a:lnTo>
                  <a:pt x="4916" y="440"/>
                </a:lnTo>
                <a:lnTo>
                  <a:pt x="4843" y="477"/>
                </a:lnTo>
                <a:lnTo>
                  <a:pt x="4806" y="550"/>
                </a:lnTo>
                <a:lnTo>
                  <a:pt x="4733" y="624"/>
                </a:lnTo>
                <a:lnTo>
                  <a:pt x="2678" y="6162"/>
                </a:lnTo>
                <a:lnTo>
                  <a:pt x="2128" y="3705"/>
                </a:lnTo>
                <a:lnTo>
                  <a:pt x="1725" y="1981"/>
                </a:lnTo>
                <a:lnTo>
                  <a:pt x="1541" y="1210"/>
                </a:lnTo>
                <a:lnTo>
                  <a:pt x="1468" y="844"/>
                </a:lnTo>
                <a:lnTo>
                  <a:pt x="1431" y="660"/>
                </a:lnTo>
                <a:lnTo>
                  <a:pt x="1395" y="550"/>
                </a:lnTo>
                <a:lnTo>
                  <a:pt x="1431" y="550"/>
                </a:lnTo>
                <a:lnTo>
                  <a:pt x="1468" y="514"/>
                </a:lnTo>
                <a:lnTo>
                  <a:pt x="1468" y="477"/>
                </a:lnTo>
                <a:lnTo>
                  <a:pt x="1505" y="367"/>
                </a:lnTo>
                <a:lnTo>
                  <a:pt x="1505" y="220"/>
                </a:lnTo>
                <a:lnTo>
                  <a:pt x="1468" y="110"/>
                </a:lnTo>
                <a:lnTo>
                  <a:pt x="1395" y="73"/>
                </a:lnTo>
                <a:lnTo>
                  <a:pt x="1321" y="37"/>
                </a:lnTo>
                <a:lnTo>
                  <a:pt x="1138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359" name="Google Shape;359;p18"/>
          <p:cNvSpPr/>
          <p:nvPr/>
        </p:nvSpPr>
        <p:spPr>
          <a:xfrm>
            <a:off x="1403775" y="11500"/>
            <a:ext cx="288245" cy="184202"/>
          </a:xfrm>
          <a:custGeom>
            <a:avLst/>
            <a:gdLst/>
            <a:ahLst/>
            <a:cxnLst/>
            <a:rect l="l" t="t" r="r" b="b"/>
            <a:pathLst>
              <a:path w="10162" h="6494" extrusionOk="0">
                <a:moveTo>
                  <a:pt x="8291" y="587"/>
                </a:moveTo>
                <a:lnTo>
                  <a:pt x="8291" y="698"/>
                </a:lnTo>
                <a:lnTo>
                  <a:pt x="8327" y="771"/>
                </a:lnTo>
                <a:lnTo>
                  <a:pt x="8401" y="808"/>
                </a:lnTo>
                <a:lnTo>
                  <a:pt x="8474" y="808"/>
                </a:lnTo>
                <a:lnTo>
                  <a:pt x="8768" y="771"/>
                </a:lnTo>
                <a:lnTo>
                  <a:pt x="8914" y="771"/>
                </a:lnTo>
                <a:lnTo>
                  <a:pt x="8988" y="808"/>
                </a:lnTo>
                <a:lnTo>
                  <a:pt x="9024" y="844"/>
                </a:lnTo>
                <a:lnTo>
                  <a:pt x="9208" y="1101"/>
                </a:lnTo>
                <a:lnTo>
                  <a:pt x="9318" y="1321"/>
                </a:lnTo>
                <a:lnTo>
                  <a:pt x="9465" y="1615"/>
                </a:lnTo>
                <a:lnTo>
                  <a:pt x="9538" y="1871"/>
                </a:lnTo>
                <a:lnTo>
                  <a:pt x="9611" y="2165"/>
                </a:lnTo>
                <a:lnTo>
                  <a:pt x="9648" y="2458"/>
                </a:lnTo>
                <a:lnTo>
                  <a:pt x="9648" y="2715"/>
                </a:lnTo>
                <a:lnTo>
                  <a:pt x="9575" y="2972"/>
                </a:lnTo>
                <a:lnTo>
                  <a:pt x="9501" y="3229"/>
                </a:lnTo>
                <a:lnTo>
                  <a:pt x="9354" y="3485"/>
                </a:lnTo>
                <a:lnTo>
                  <a:pt x="9171" y="3669"/>
                </a:lnTo>
                <a:lnTo>
                  <a:pt x="8988" y="3852"/>
                </a:lnTo>
                <a:lnTo>
                  <a:pt x="8731" y="3962"/>
                </a:lnTo>
                <a:lnTo>
                  <a:pt x="8474" y="3999"/>
                </a:lnTo>
                <a:lnTo>
                  <a:pt x="8327" y="3999"/>
                </a:lnTo>
                <a:lnTo>
                  <a:pt x="8217" y="3925"/>
                </a:lnTo>
                <a:lnTo>
                  <a:pt x="8107" y="3852"/>
                </a:lnTo>
                <a:lnTo>
                  <a:pt x="7997" y="3742"/>
                </a:lnTo>
                <a:lnTo>
                  <a:pt x="7851" y="3485"/>
                </a:lnTo>
                <a:lnTo>
                  <a:pt x="7740" y="3229"/>
                </a:lnTo>
                <a:lnTo>
                  <a:pt x="7630" y="2935"/>
                </a:lnTo>
                <a:lnTo>
                  <a:pt x="7594" y="2605"/>
                </a:lnTo>
                <a:lnTo>
                  <a:pt x="7557" y="2311"/>
                </a:lnTo>
                <a:lnTo>
                  <a:pt x="7594" y="1981"/>
                </a:lnTo>
                <a:lnTo>
                  <a:pt x="7630" y="1578"/>
                </a:lnTo>
                <a:lnTo>
                  <a:pt x="7777" y="1211"/>
                </a:lnTo>
                <a:lnTo>
                  <a:pt x="7887" y="1028"/>
                </a:lnTo>
                <a:lnTo>
                  <a:pt x="7997" y="844"/>
                </a:lnTo>
                <a:lnTo>
                  <a:pt x="8107" y="698"/>
                </a:lnTo>
                <a:lnTo>
                  <a:pt x="8291" y="587"/>
                </a:lnTo>
                <a:close/>
                <a:moveTo>
                  <a:pt x="8401" y="147"/>
                </a:moveTo>
                <a:lnTo>
                  <a:pt x="8181" y="221"/>
                </a:lnTo>
                <a:lnTo>
                  <a:pt x="7961" y="294"/>
                </a:lnTo>
                <a:lnTo>
                  <a:pt x="7814" y="404"/>
                </a:lnTo>
                <a:lnTo>
                  <a:pt x="7667" y="551"/>
                </a:lnTo>
                <a:lnTo>
                  <a:pt x="7520" y="698"/>
                </a:lnTo>
                <a:lnTo>
                  <a:pt x="7410" y="881"/>
                </a:lnTo>
                <a:lnTo>
                  <a:pt x="7264" y="1284"/>
                </a:lnTo>
                <a:lnTo>
                  <a:pt x="7154" y="1688"/>
                </a:lnTo>
                <a:lnTo>
                  <a:pt x="7117" y="2055"/>
                </a:lnTo>
                <a:lnTo>
                  <a:pt x="7080" y="2458"/>
                </a:lnTo>
                <a:lnTo>
                  <a:pt x="7154" y="2935"/>
                </a:lnTo>
                <a:lnTo>
                  <a:pt x="7264" y="3375"/>
                </a:lnTo>
                <a:lnTo>
                  <a:pt x="7410" y="3779"/>
                </a:lnTo>
                <a:lnTo>
                  <a:pt x="7520" y="3962"/>
                </a:lnTo>
                <a:lnTo>
                  <a:pt x="7667" y="4146"/>
                </a:lnTo>
                <a:lnTo>
                  <a:pt x="7814" y="4292"/>
                </a:lnTo>
                <a:lnTo>
                  <a:pt x="7961" y="4402"/>
                </a:lnTo>
                <a:lnTo>
                  <a:pt x="8144" y="4476"/>
                </a:lnTo>
                <a:lnTo>
                  <a:pt x="8364" y="4512"/>
                </a:lnTo>
                <a:lnTo>
                  <a:pt x="8584" y="4512"/>
                </a:lnTo>
                <a:lnTo>
                  <a:pt x="8768" y="4476"/>
                </a:lnTo>
                <a:lnTo>
                  <a:pt x="8988" y="4439"/>
                </a:lnTo>
                <a:lnTo>
                  <a:pt x="9134" y="4366"/>
                </a:lnTo>
                <a:lnTo>
                  <a:pt x="9318" y="4256"/>
                </a:lnTo>
                <a:lnTo>
                  <a:pt x="9465" y="4146"/>
                </a:lnTo>
                <a:lnTo>
                  <a:pt x="9721" y="3852"/>
                </a:lnTo>
                <a:lnTo>
                  <a:pt x="9905" y="3522"/>
                </a:lnTo>
                <a:lnTo>
                  <a:pt x="10051" y="3118"/>
                </a:lnTo>
                <a:lnTo>
                  <a:pt x="10161" y="2752"/>
                </a:lnTo>
                <a:lnTo>
                  <a:pt x="10161" y="2348"/>
                </a:lnTo>
                <a:lnTo>
                  <a:pt x="10125" y="2091"/>
                </a:lnTo>
                <a:lnTo>
                  <a:pt x="10051" y="1761"/>
                </a:lnTo>
                <a:lnTo>
                  <a:pt x="9941" y="1394"/>
                </a:lnTo>
                <a:lnTo>
                  <a:pt x="9758" y="1064"/>
                </a:lnTo>
                <a:lnTo>
                  <a:pt x="9575" y="734"/>
                </a:lnTo>
                <a:lnTo>
                  <a:pt x="9354" y="441"/>
                </a:lnTo>
                <a:lnTo>
                  <a:pt x="9244" y="331"/>
                </a:lnTo>
                <a:lnTo>
                  <a:pt x="9098" y="257"/>
                </a:lnTo>
                <a:lnTo>
                  <a:pt x="8988" y="221"/>
                </a:lnTo>
                <a:lnTo>
                  <a:pt x="8841" y="184"/>
                </a:lnTo>
                <a:lnTo>
                  <a:pt x="8621" y="147"/>
                </a:lnTo>
                <a:close/>
                <a:moveTo>
                  <a:pt x="3999" y="1"/>
                </a:moveTo>
                <a:lnTo>
                  <a:pt x="3926" y="37"/>
                </a:lnTo>
                <a:lnTo>
                  <a:pt x="3852" y="111"/>
                </a:lnTo>
                <a:lnTo>
                  <a:pt x="3816" y="404"/>
                </a:lnTo>
                <a:lnTo>
                  <a:pt x="3779" y="734"/>
                </a:lnTo>
                <a:lnTo>
                  <a:pt x="3705" y="1321"/>
                </a:lnTo>
                <a:lnTo>
                  <a:pt x="3632" y="2458"/>
                </a:lnTo>
                <a:lnTo>
                  <a:pt x="2898" y="2385"/>
                </a:lnTo>
                <a:lnTo>
                  <a:pt x="2128" y="2385"/>
                </a:lnTo>
                <a:lnTo>
                  <a:pt x="1395" y="2422"/>
                </a:lnTo>
                <a:lnTo>
                  <a:pt x="1028" y="2495"/>
                </a:lnTo>
                <a:lnTo>
                  <a:pt x="661" y="2568"/>
                </a:lnTo>
                <a:lnTo>
                  <a:pt x="661" y="2495"/>
                </a:lnTo>
                <a:lnTo>
                  <a:pt x="588" y="2458"/>
                </a:lnTo>
                <a:lnTo>
                  <a:pt x="551" y="2495"/>
                </a:lnTo>
                <a:lnTo>
                  <a:pt x="478" y="1651"/>
                </a:lnTo>
                <a:lnTo>
                  <a:pt x="441" y="918"/>
                </a:lnTo>
                <a:lnTo>
                  <a:pt x="404" y="551"/>
                </a:lnTo>
                <a:lnTo>
                  <a:pt x="367" y="184"/>
                </a:lnTo>
                <a:lnTo>
                  <a:pt x="331" y="111"/>
                </a:lnTo>
                <a:lnTo>
                  <a:pt x="147" y="111"/>
                </a:lnTo>
                <a:lnTo>
                  <a:pt x="111" y="184"/>
                </a:lnTo>
                <a:lnTo>
                  <a:pt x="37" y="514"/>
                </a:lnTo>
                <a:lnTo>
                  <a:pt x="1" y="881"/>
                </a:lnTo>
                <a:lnTo>
                  <a:pt x="1" y="1578"/>
                </a:lnTo>
                <a:lnTo>
                  <a:pt x="37" y="2275"/>
                </a:lnTo>
                <a:lnTo>
                  <a:pt x="111" y="2972"/>
                </a:lnTo>
                <a:lnTo>
                  <a:pt x="184" y="3632"/>
                </a:lnTo>
                <a:lnTo>
                  <a:pt x="294" y="4329"/>
                </a:lnTo>
                <a:lnTo>
                  <a:pt x="404" y="4989"/>
                </a:lnTo>
                <a:lnTo>
                  <a:pt x="478" y="5356"/>
                </a:lnTo>
                <a:lnTo>
                  <a:pt x="551" y="5503"/>
                </a:lnTo>
                <a:lnTo>
                  <a:pt x="588" y="5650"/>
                </a:lnTo>
                <a:lnTo>
                  <a:pt x="551" y="5723"/>
                </a:lnTo>
                <a:lnTo>
                  <a:pt x="588" y="5833"/>
                </a:lnTo>
                <a:lnTo>
                  <a:pt x="661" y="5906"/>
                </a:lnTo>
                <a:lnTo>
                  <a:pt x="734" y="5943"/>
                </a:lnTo>
                <a:lnTo>
                  <a:pt x="881" y="5943"/>
                </a:lnTo>
                <a:lnTo>
                  <a:pt x="954" y="5906"/>
                </a:lnTo>
                <a:lnTo>
                  <a:pt x="1028" y="5833"/>
                </a:lnTo>
                <a:lnTo>
                  <a:pt x="1064" y="5760"/>
                </a:lnTo>
                <a:lnTo>
                  <a:pt x="1064" y="5650"/>
                </a:lnTo>
                <a:lnTo>
                  <a:pt x="1064" y="5466"/>
                </a:lnTo>
                <a:lnTo>
                  <a:pt x="881" y="4696"/>
                </a:lnTo>
                <a:lnTo>
                  <a:pt x="734" y="3889"/>
                </a:lnTo>
                <a:lnTo>
                  <a:pt x="624" y="3082"/>
                </a:lnTo>
                <a:lnTo>
                  <a:pt x="588" y="2935"/>
                </a:lnTo>
                <a:lnTo>
                  <a:pt x="991" y="2972"/>
                </a:lnTo>
                <a:lnTo>
                  <a:pt x="1358" y="2935"/>
                </a:lnTo>
                <a:lnTo>
                  <a:pt x="2128" y="2898"/>
                </a:lnTo>
                <a:lnTo>
                  <a:pt x="2862" y="2898"/>
                </a:lnTo>
                <a:lnTo>
                  <a:pt x="3632" y="2972"/>
                </a:lnTo>
                <a:lnTo>
                  <a:pt x="3559" y="4256"/>
                </a:lnTo>
                <a:lnTo>
                  <a:pt x="3485" y="4843"/>
                </a:lnTo>
                <a:lnTo>
                  <a:pt x="3485" y="4989"/>
                </a:lnTo>
                <a:lnTo>
                  <a:pt x="3522" y="5173"/>
                </a:lnTo>
                <a:lnTo>
                  <a:pt x="3559" y="5283"/>
                </a:lnTo>
                <a:lnTo>
                  <a:pt x="3632" y="5393"/>
                </a:lnTo>
                <a:lnTo>
                  <a:pt x="3669" y="5429"/>
                </a:lnTo>
                <a:lnTo>
                  <a:pt x="3742" y="5466"/>
                </a:lnTo>
                <a:lnTo>
                  <a:pt x="3852" y="5393"/>
                </a:lnTo>
                <a:lnTo>
                  <a:pt x="3926" y="5319"/>
                </a:lnTo>
                <a:lnTo>
                  <a:pt x="3999" y="5209"/>
                </a:lnTo>
                <a:lnTo>
                  <a:pt x="4036" y="4916"/>
                </a:lnTo>
                <a:lnTo>
                  <a:pt x="4036" y="4366"/>
                </a:lnTo>
                <a:lnTo>
                  <a:pt x="4109" y="2935"/>
                </a:lnTo>
                <a:lnTo>
                  <a:pt x="4146" y="1468"/>
                </a:lnTo>
                <a:lnTo>
                  <a:pt x="4182" y="771"/>
                </a:lnTo>
                <a:lnTo>
                  <a:pt x="4182" y="441"/>
                </a:lnTo>
                <a:lnTo>
                  <a:pt x="4146" y="111"/>
                </a:lnTo>
                <a:lnTo>
                  <a:pt x="4072" y="37"/>
                </a:lnTo>
                <a:lnTo>
                  <a:pt x="3999" y="1"/>
                </a:lnTo>
                <a:close/>
                <a:moveTo>
                  <a:pt x="5503" y="3779"/>
                </a:moveTo>
                <a:lnTo>
                  <a:pt x="5246" y="3815"/>
                </a:lnTo>
                <a:lnTo>
                  <a:pt x="5026" y="3925"/>
                </a:lnTo>
                <a:lnTo>
                  <a:pt x="4879" y="3999"/>
                </a:lnTo>
                <a:lnTo>
                  <a:pt x="4806" y="4109"/>
                </a:lnTo>
                <a:lnTo>
                  <a:pt x="4806" y="4146"/>
                </a:lnTo>
                <a:lnTo>
                  <a:pt x="4843" y="4182"/>
                </a:lnTo>
                <a:lnTo>
                  <a:pt x="4916" y="4256"/>
                </a:lnTo>
                <a:lnTo>
                  <a:pt x="5246" y="4256"/>
                </a:lnTo>
                <a:lnTo>
                  <a:pt x="5723" y="4219"/>
                </a:lnTo>
                <a:lnTo>
                  <a:pt x="5723" y="4219"/>
                </a:lnTo>
                <a:lnTo>
                  <a:pt x="5686" y="4329"/>
                </a:lnTo>
                <a:lnTo>
                  <a:pt x="5576" y="4439"/>
                </a:lnTo>
                <a:lnTo>
                  <a:pt x="5393" y="4622"/>
                </a:lnTo>
                <a:lnTo>
                  <a:pt x="5026" y="5099"/>
                </a:lnTo>
                <a:lnTo>
                  <a:pt x="4659" y="5613"/>
                </a:lnTo>
                <a:lnTo>
                  <a:pt x="4366" y="6126"/>
                </a:lnTo>
                <a:lnTo>
                  <a:pt x="4329" y="6273"/>
                </a:lnTo>
                <a:lnTo>
                  <a:pt x="4366" y="6420"/>
                </a:lnTo>
                <a:lnTo>
                  <a:pt x="4476" y="6493"/>
                </a:lnTo>
                <a:lnTo>
                  <a:pt x="4623" y="6493"/>
                </a:lnTo>
                <a:lnTo>
                  <a:pt x="6310" y="6126"/>
                </a:lnTo>
                <a:lnTo>
                  <a:pt x="6383" y="6090"/>
                </a:lnTo>
                <a:lnTo>
                  <a:pt x="6457" y="6016"/>
                </a:lnTo>
                <a:lnTo>
                  <a:pt x="6493" y="5943"/>
                </a:lnTo>
                <a:lnTo>
                  <a:pt x="6457" y="5833"/>
                </a:lnTo>
                <a:lnTo>
                  <a:pt x="6420" y="5760"/>
                </a:lnTo>
                <a:lnTo>
                  <a:pt x="6383" y="5686"/>
                </a:lnTo>
                <a:lnTo>
                  <a:pt x="6273" y="5650"/>
                </a:lnTo>
                <a:lnTo>
                  <a:pt x="6163" y="5650"/>
                </a:lnTo>
                <a:lnTo>
                  <a:pt x="5026" y="5906"/>
                </a:lnTo>
                <a:lnTo>
                  <a:pt x="5319" y="5466"/>
                </a:lnTo>
                <a:lnTo>
                  <a:pt x="5650" y="5063"/>
                </a:lnTo>
                <a:lnTo>
                  <a:pt x="5870" y="4806"/>
                </a:lnTo>
                <a:lnTo>
                  <a:pt x="6053" y="4549"/>
                </a:lnTo>
                <a:lnTo>
                  <a:pt x="6126" y="4402"/>
                </a:lnTo>
                <a:lnTo>
                  <a:pt x="6200" y="4256"/>
                </a:lnTo>
                <a:lnTo>
                  <a:pt x="6200" y="4109"/>
                </a:lnTo>
                <a:lnTo>
                  <a:pt x="6200" y="3925"/>
                </a:lnTo>
                <a:lnTo>
                  <a:pt x="6163" y="3889"/>
                </a:lnTo>
                <a:lnTo>
                  <a:pt x="6126" y="3815"/>
                </a:lnTo>
                <a:lnTo>
                  <a:pt x="5980" y="3779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360" name="Google Shape;360;p18"/>
          <p:cNvSpPr/>
          <p:nvPr/>
        </p:nvSpPr>
        <p:spPr>
          <a:xfrm>
            <a:off x="955990" y="-57166"/>
            <a:ext cx="323616" cy="321546"/>
          </a:xfrm>
          <a:custGeom>
            <a:avLst/>
            <a:gdLst/>
            <a:ahLst/>
            <a:cxnLst/>
            <a:rect l="l" t="t" r="r" b="b"/>
            <a:pathLst>
              <a:path w="11409" h="11336" extrusionOk="0">
                <a:moveTo>
                  <a:pt x="5173" y="4219"/>
                </a:moveTo>
                <a:lnTo>
                  <a:pt x="5136" y="4256"/>
                </a:lnTo>
                <a:lnTo>
                  <a:pt x="5100" y="4292"/>
                </a:lnTo>
                <a:lnTo>
                  <a:pt x="4990" y="4366"/>
                </a:lnTo>
                <a:lnTo>
                  <a:pt x="4916" y="4476"/>
                </a:lnTo>
                <a:lnTo>
                  <a:pt x="4916" y="4512"/>
                </a:lnTo>
                <a:lnTo>
                  <a:pt x="4843" y="4659"/>
                </a:lnTo>
                <a:lnTo>
                  <a:pt x="4843" y="4769"/>
                </a:lnTo>
                <a:lnTo>
                  <a:pt x="4880" y="4843"/>
                </a:lnTo>
                <a:lnTo>
                  <a:pt x="4990" y="4916"/>
                </a:lnTo>
                <a:lnTo>
                  <a:pt x="5100" y="4989"/>
                </a:lnTo>
                <a:lnTo>
                  <a:pt x="5283" y="4989"/>
                </a:lnTo>
                <a:lnTo>
                  <a:pt x="5430" y="4916"/>
                </a:lnTo>
                <a:lnTo>
                  <a:pt x="5540" y="4769"/>
                </a:lnTo>
                <a:lnTo>
                  <a:pt x="5577" y="4696"/>
                </a:lnTo>
                <a:lnTo>
                  <a:pt x="5613" y="4623"/>
                </a:lnTo>
                <a:lnTo>
                  <a:pt x="5577" y="4549"/>
                </a:lnTo>
                <a:lnTo>
                  <a:pt x="5577" y="4476"/>
                </a:lnTo>
                <a:lnTo>
                  <a:pt x="5430" y="4402"/>
                </a:lnTo>
                <a:lnTo>
                  <a:pt x="5320" y="4366"/>
                </a:lnTo>
                <a:lnTo>
                  <a:pt x="5320" y="4292"/>
                </a:lnTo>
                <a:lnTo>
                  <a:pt x="5246" y="4256"/>
                </a:lnTo>
                <a:lnTo>
                  <a:pt x="5173" y="4219"/>
                </a:lnTo>
                <a:close/>
                <a:moveTo>
                  <a:pt x="5980" y="6016"/>
                </a:moveTo>
                <a:lnTo>
                  <a:pt x="6017" y="6053"/>
                </a:lnTo>
                <a:lnTo>
                  <a:pt x="6053" y="6126"/>
                </a:lnTo>
                <a:lnTo>
                  <a:pt x="6053" y="6200"/>
                </a:lnTo>
                <a:lnTo>
                  <a:pt x="5907" y="6237"/>
                </a:lnTo>
                <a:lnTo>
                  <a:pt x="5943" y="6090"/>
                </a:lnTo>
                <a:lnTo>
                  <a:pt x="5980" y="6016"/>
                </a:lnTo>
                <a:close/>
                <a:moveTo>
                  <a:pt x="5833" y="5613"/>
                </a:moveTo>
                <a:lnTo>
                  <a:pt x="5723" y="5650"/>
                </a:lnTo>
                <a:lnTo>
                  <a:pt x="5650" y="5723"/>
                </a:lnTo>
                <a:lnTo>
                  <a:pt x="5613" y="5796"/>
                </a:lnTo>
                <a:lnTo>
                  <a:pt x="5613" y="5870"/>
                </a:lnTo>
                <a:lnTo>
                  <a:pt x="5687" y="5943"/>
                </a:lnTo>
                <a:lnTo>
                  <a:pt x="5577" y="6163"/>
                </a:lnTo>
                <a:lnTo>
                  <a:pt x="5540" y="6420"/>
                </a:lnTo>
                <a:lnTo>
                  <a:pt x="5577" y="6530"/>
                </a:lnTo>
                <a:lnTo>
                  <a:pt x="5687" y="6567"/>
                </a:lnTo>
                <a:lnTo>
                  <a:pt x="5833" y="6603"/>
                </a:lnTo>
                <a:lnTo>
                  <a:pt x="5980" y="6603"/>
                </a:lnTo>
                <a:lnTo>
                  <a:pt x="6090" y="6567"/>
                </a:lnTo>
                <a:lnTo>
                  <a:pt x="6237" y="6530"/>
                </a:lnTo>
                <a:lnTo>
                  <a:pt x="6347" y="6457"/>
                </a:lnTo>
                <a:lnTo>
                  <a:pt x="6420" y="6347"/>
                </a:lnTo>
                <a:lnTo>
                  <a:pt x="6457" y="6200"/>
                </a:lnTo>
                <a:lnTo>
                  <a:pt x="6457" y="6053"/>
                </a:lnTo>
                <a:lnTo>
                  <a:pt x="6420" y="5943"/>
                </a:lnTo>
                <a:lnTo>
                  <a:pt x="6347" y="5833"/>
                </a:lnTo>
                <a:lnTo>
                  <a:pt x="6274" y="5760"/>
                </a:lnTo>
                <a:lnTo>
                  <a:pt x="6163" y="5686"/>
                </a:lnTo>
                <a:lnTo>
                  <a:pt x="6053" y="5650"/>
                </a:lnTo>
                <a:lnTo>
                  <a:pt x="5943" y="5613"/>
                </a:lnTo>
                <a:close/>
                <a:moveTo>
                  <a:pt x="3926" y="441"/>
                </a:moveTo>
                <a:lnTo>
                  <a:pt x="4623" y="478"/>
                </a:lnTo>
                <a:lnTo>
                  <a:pt x="5356" y="478"/>
                </a:lnTo>
                <a:lnTo>
                  <a:pt x="6824" y="551"/>
                </a:lnTo>
                <a:lnTo>
                  <a:pt x="7631" y="551"/>
                </a:lnTo>
                <a:lnTo>
                  <a:pt x="7704" y="734"/>
                </a:lnTo>
                <a:lnTo>
                  <a:pt x="7777" y="1064"/>
                </a:lnTo>
                <a:lnTo>
                  <a:pt x="7521" y="1174"/>
                </a:lnTo>
                <a:lnTo>
                  <a:pt x="7191" y="1211"/>
                </a:lnTo>
                <a:lnTo>
                  <a:pt x="7044" y="1211"/>
                </a:lnTo>
                <a:lnTo>
                  <a:pt x="6860" y="1174"/>
                </a:lnTo>
                <a:lnTo>
                  <a:pt x="6714" y="1174"/>
                </a:lnTo>
                <a:lnTo>
                  <a:pt x="6530" y="1211"/>
                </a:lnTo>
                <a:lnTo>
                  <a:pt x="6494" y="1248"/>
                </a:lnTo>
                <a:lnTo>
                  <a:pt x="6457" y="1321"/>
                </a:lnTo>
                <a:lnTo>
                  <a:pt x="6420" y="1395"/>
                </a:lnTo>
                <a:lnTo>
                  <a:pt x="6457" y="1468"/>
                </a:lnTo>
                <a:lnTo>
                  <a:pt x="6457" y="1505"/>
                </a:lnTo>
                <a:lnTo>
                  <a:pt x="6494" y="1578"/>
                </a:lnTo>
                <a:lnTo>
                  <a:pt x="6567" y="1651"/>
                </a:lnTo>
                <a:lnTo>
                  <a:pt x="6567" y="1871"/>
                </a:lnTo>
                <a:lnTo>
                  <a:pt x="6567" y="2092"/>
                </a:lnTo>
                <a:lnTo>
                  <a:pt x="6640" y="2642"/>
                </a:lnTo>
                <a:lnTo>
                  <a:pt x="6677" y="3192"/>
                </a:lnTo>
                <a:lnTo>
                  <a:pt x="6714" y="3632"/>
                </a:lnTo>
                <a:lnTo>
                  <a:pt x="6714" y="4072"/>
                </a:lnTo>
                <a:lnTo>
                  <a:pt x="6677" y="4586"/>
                </a:lnTo>
                <a:lnTo>
                  <a:pt x="6640" y="4843"/>
                </a:lnTo>
                <a:lnTo>
                  <a:pt x="6640" y="5099"/>
                </a:lnTo>
                <a:lnTo>
                  <a:pt x="6677" y="5246"/>
                </a:lnTo>
                <a:lnTo>
                  <a:pt x="6640" y="5319"/>
                </a:lnTo>
                <a:lnTo>
                  <a:pt x="6640" y="5393"/>
                </a:lnTo>
                <a:lnTo>
                  <a:pt x="6640" y="5466"/>
                </a:lnTo>
                <a:lnTo>
                  <a:pt x="6714" y="5540"/>
                </a:lnTo>
                <a:lnTo>
                  <a:pt x="7117" y="5796"/>
                </a:lnTo>
                <a:lnTo>
                  <a:pt x="7484" y="6016"/>
                </a:lnTo>
                <a:lnTo>
                  <a:pt x="7851" y="6310"/>
                </a:lnTo>
                <a:lnTo>
                  <a:pt x="8218" y="6640"/>
                </a:lnTo>
                <a:lnTo>
                  <a:pt x="8915" y="7300"/>
                </a:lnTo>
                <a:lnTo>
                  <a:pt x="8621" y="7337"/>
                </a:lnTo>
                <a:lnTo>
                  <a:pt x="8328" y="7300"/>
                </a:lnTo>
                <a:lnTo>
                  <a:pt x="8108" y="7227"/>
                </a:lnTo>
                <a:lnTo>
                  <a:pt x="7887" y="7154"/>
                </a:lnTo>
                <a:lnTo>
                  <a:pt x="7484" y="6933"/>
                </a:lnTo>
                <a:lnTo>
                  <a:pt x="7117" y="6823"/>
                </a:lnTo>
                <a:lnTo>
                  <a:pt x="6750" y="6787"/>
                </a:lnTo>
                <a:lnTo>
                  <a:pt x="6384" y="6823"/>
                </a:lnTo>
                <a:lnTo>
                  <a:pt x="5980" y="6933"/>
                </a:lnTo>
                <a:lnTo>
                  <a:pt x="5577" y="7044"/>
                </a:lnTo>
                <a:lnTo>
                  <a:pt x="5210" y="7227"/>
                </a:lnTo>
                <a:lnTo>
                  <a:pt x="4843" y="7374"/>
                </a:lnTo>
                <a:lnTo>
                  <a:pt x="4439" y="7520"/>
                </a:lnTo>
                <a:lnTo>
                  <a:pt x="4109" y="7557"/>
                </a:lnTo>
                <a:lnTo>
                  <a:pt x="3816" y="7594"/>
                </a:lnTo>
                <a:lnTo>
                  <a:pt x="3889" y="7557"/>
                </a:lnTo>
                <a:lnTo>
                  <a:pt x="3926" y="7484"/>
                </a:lnTo>
                <a:lnTo>
                  <a:pt x="3926" y="7374"/>
                </a:lnTo>
                <a:lnTo>
                  <a:pt x="3926" y="7300"/>
                </a:lnTo>
                <a:lnTo>
                  <a:pt x="3889" y="7227"/>
                </a:lnTo>
                <a:lnTo>
                  <a:pt x="3816" y="7190"/>
                </a:lnTo>
                <a:lnTo>
                  <a:pt x="2789" y="7190"/>
                </a:lnTo>
                <a:lnTo>
                  <a:pt x="2935" y="7044"/>
                </a:lnTo>
                <a:lnTo>
                  <a:pt x="3266" y="6677"/>
                </a:lnTo>
                <a:lnTo>
                  <a:pt x="3559" y="6713"/>
                </a:lnTo>
                <a:lnTo>
                  <a:pt x="3853" y="6713"/>
                </a:lnTo>
                <a:lnTo>
                  <a:pt x="4403" y="6677"/>
                </a:lnTo>
                <a:lnTo>
                  <a:pt x="4549" y="6640"/>
                </a:lnTo>
                <a:lnTo>
                  <a:pt x="4623" y="6530"/>
                </a:lnTo>
                <a:lnTo>
                  <a:pt x="4623" y="6457"/>
                </a:lnTo>
                <a:lnTo>
                  <a:pt x="4586" y="6383"/>
                </a:lnTo>
                <a:lnTo>
                  <a:pt x="4513" y="6310"/>
                </a:lnTo>
                <a:lnTo>
                  <a:pt x="4403" y="6273"/>
                </a:lnTo>
                <a:lnTo>
                  <a:pt x="3669" y="6273"/>
                </a:lnTo>
                <a:lnTo>
                  <a:pt x="3926" y="6016"/>
                </a:lnTo>
                <a:lnTo>
                  <a:pt x="4183" y="5723"/>
                </a:lnTo>
                <a:lnTo>
                  <a:pt x="4293" y="5723"/>
                </a:lnTo>
                <a:lnTo>
                  <a:pt x="4366" y="5686"/>
                </a:lnTo>
                <a:lnTo>
                  <a:pt x="4439" y="5576"/>
                </a:lnTo>
                <a:lnTo>
                  <a:pt x="4476" y="5466"/>
                </a:lnTo>
                <a:lnTo>
                  <a:pt x="4403" y="3449"/>
                </a:lnTo>
                <a:lnTo>
                  <a:pt x="4366" y="2495"/>
                </a:lnTo>
                <a:lnTo>
                  <a:pt x="4329" y="2018"/>
                </a:lnTo>
                <a:lnTo>
                  <a:pt x="4293" y="1541"/>
                </a:lnTo>
                <a:lnTo>
                  <a:pt x="4256" y="1431"/>
                </a:lnTo>
                <a:lnTo>
                  <a:pt x="4549" y="1505"/>
                </a:lnTo>
                <a:lnTo>
                  <a:pt x="4953" y="1578"/>
                </a:lnTo>
                <a:lnTo>
                  <a:pt x="5173" y="1578"/>
                </a:lnTo>
                <a:lnTo>
                  <a:pt x="5356" y="1505"/>
                </a:lnTo>
                <a:lnTo>
                  <a:pt x="5393" y="1468"/>
                </a:lnTo>
                <a:lnTo>
                  <a:pt x="5430" y="1431"/>
                </a:lnTo>
                <a:lnTo>
                  <a:pt x="5430" y="1358"/>
                </a:lnTo>
                <a:lnTo>
                  <a:pt x="5393" y="1321"/>
                </a:lnTo>
                <a:lnTo>
                  <a:pt x="5246" y="1211"/>
                </a:lnTo>
                <a:lnTo>
                  <a:pt x="5063" y="1174"/>
                </a:lnTo>
                <a:lnTo>
                  <a:pt x="4733" y="1138"/>
                </a:lnTo>
                <a:lnTo>
                  <a:pt x="4219" y="1064"/>
                </a:lnTo>
                <a:lnTo>
                  <a:pt x="4183" y="1028"/>
                </a:lnTo>
                <a:lnTo>
                  <a:pt x="4146" y="991"/>
                </a:lnTo>
                <a:lnTo>
                  <a:pt x="3999" y="991"/>
                </a:lnTo>
                <a:lnTo>
                  <a:pt x="3853" y="1028"/>
                </a:lnTo>
                <a:lnTo>
                  <a:pt x="3706" y="1064"/>
                </a:lnTo>
                <a:lnTo>
                  <a:pt x="3596" y="1064"/>
                </a:lnTo>
                <a:lnTo>
                  <a:pt x="3522" y="1028"/>
                </a:lnTo>
                <a:lnTo>
                  <a:pt x="3486" y="991"/>
                </a:lnTo>
                <a:lnTo>
                  <a:pt x="3412" y="881"/>
                </a:lnTo>
                <a:lnTo>
                  <a:pt x="3412" y="771"/>
                </a:lnTo>
                <a:lnTo>
                  <a:pt x="3412" y="698"/>
                </a:lnTo>
                <a:lnTo>
                  <a:pt x="3486" y="624"/>
                </a:lnTo>
                <a:lnTo>
                  <a:pt x="3559" y="551"/>
                </a:lnTo>
                <a:lnTo>
                  <a:pt x="3742" y="478"/>
                </a:lnTo>
                <a:lnTo>
                  <a:pt x="3926" y="441"/>
                </a:lnTo>
                <a:close/>
                <a:moveTo>
                  <a:pt x="6090" y="8071"/>
                </a:moveTo>
                <a:lnTo>
                  <a:pt x="6127" y="8144"/>
                </a:lnTo>
                <a:lnTo>
                  <a:pt x="6127" y="8217"/>
                </a:lnTo>
                <a:lnTo>
                  <a:pt x="6090" y="8291"/>
                </a:lnTo>
                <a:lnTo>
                  <a:pt x="6053" y="8364"/>
                </a:lnTo>
                <a:lnTo>
                  <a:pt x="5980" y="8401"/>
                </a:lnTo>
                <a:lnTo>
                  <a:pt x="5907" y="8401"/>
                </a:lnTo>
                <a:lnTo>
                  <a:pt x="5833" y="8364"/>
                </a:lnTo>
                <a:lnTo>
                  <a:pt x="5760" y="8291"/>
                </a:lnTo>
                <a:lnTo>
                  <a:pt x="5760" y="8181"/>
                </a:lnTo>
                <a:lnTo>
                  <a:pt x="5833" y="8144"/>
                </a:lnTo>
                <a:lnTo>
                  <a:pt x="5943" y="8071"/>
                </a:lnTo>
                <a:lnTo>
                  <a:pt x="6017" y="8107"/>
                </a:lnTo>
                <a:lnTo>
                  <a:pt x="6053" y="8107"/>
                </a:lnTo>
                <a:lnTo>
                  <a:pt x="6090" y="8071"/>
                </a:lnTo>
                <a:close/>
                <a:moveTo>
                  <a:pt x="5907" y="7630"/>
                </a:moveTo>
                <a:lnTo>
                  <a:pt x="5797" y="7667"/>
                </a:lnTo>
                <a:lnTo>
                  <a:pt x="5687" y="7704"/>
                </a:lnTo>
                <a:lnTo>
                  <a:pt x="5577" y="7777"/>
                </a:lnTo>
                <a:lnTo>
                  <a:pt x="5467" y="7887"/>
                </a:lnTo>
                <a:lnTo>
                  <a:pt x="5467" y="7924"/>
                </a:lnTo>
                <a:lnTo>
                  <a:pt x="5430" y="7997"/>
                </a:lnTo>
                <a:lnTo>
                  <a:pt x="5503" y="8071"/>
                </a:lnTo>
                <a:lnTo>
                  <a:pt x="5430" y="8217"/>
                </a:lnTo>
                <a:lnTo>
                  <a:pt x="5430" y="8364"/>
                </a:lnTo>
                <a:lnTo>
                  <a:pt x="5467" y="8474"/>
                </a:lnTo>
                <a:lnTo>
                  <a:pt x="5540" y="8584"/>
                </a:lnTo>
                <a:lnTo>
                  <a:pt x="5650" y="8694"/>
                </a:lnTo>
                <a:lnTo>
                  <a:pt x="5797" y="8731"/>
                </a:lnTo>
                <a:lnTo>
                  <a:pt x="5907" y="8768"/>
                </a:lnTo>
                <a:lnTo>
                  <a:pt x="6053" y="8768"/>
                </a:lnTo>
                <a:lnTo>
                  <a:pt x="6200" y="8731"/>
                </a:lnTo>
                <a:lnTo>
                  <a:pt x="6310" y="8658"/>
                </a:lnTo>
                <a:lnTo>
                  <a:pt x="6384" y="8584"/>
                </a:lnTo>
                <a:lnTo>
                  <a:pt x="6457" y="8474"/>
                </a:lnTo>
                <a:lnTo>
                  <a:pt x="6494" y="8327"/>
                </a:lnTo>
                <a:lnTo>
                  <a:pt x="6494" y="8217"/>
                </a:lnTo>
                <a:lnTo>
                  <a:pt x="6494" y="8071"/>
                </a:lnTo>
                <a:lnTo>
                  <a:pt x="6457" y="7961"/>
                </a:lnTo>
                <a:lnTo>
                  <a:pt x="6384" y="7851"/>
                </a:lnTo>
                <a:lnTo>
                  <a:pt x="6310" y="7777"/>
                </a:lnTo>
                <a:lnTo>
                  <a:pt x="6200" y="7704"/>
                </a:lnTo>
                <a:lnTo>
                  <a:pt x="6053" y="7667"/>
                </a:lnTo>
                <a:lnTo>
                  <a:pt x="5907" y="7630"/>
                </a:lnTo>
                <a:close/>
                <a:moveTo>
                  <a:pt x="4476" y="9134"/>
                </a:moveTo>
                <a:lnTo>
                  <a:pt x="4513" y="9281"/>
                </a:lnTo>
                <a:lnTo>
                  <a:pt x="4476" y="9391"/>
                </a:lnTo>
                <a:lnTo>
                  <a:pt x="4403" y="9538"/>
                </a:lnTo>
                <a:lnTo>
                  <a:pt x="4256" y="9648"/>
                </a:lnTo>
                <a:lnTo>
                  <a:pt x="4183" y="9685"/>
                </a:lnTo>
                <a:lnTo>
                  <a:pt x="4109" y="9685"/>
                </a:lnTo>
                <a:lnTo>
                  <a:pt x="4036" y="9648"/>
                </a:lnTo>
                <a:lnTo>
                  <a:pt x="3963" y="9575"/>
                </a:lnTo>
                <a:lnTo>
                  <a:pt x="3926" y="9501"/>
                </a:lnTo>
                <a:lnTo>
                  <a:pt x="3926" y="9428"/>
                </a:lnTo>
                <a:lnTo>
                  <a:pt x="3963" y="9354"/>
                </a:lnTo>
                <a:lnTo>
                  <a:pt x="4036" y="9281"/>
                </a:lnTo>
                <a:lnTo>
                  <a:pt x="4219" y="9208"/>
                </a:lnTo>
                <a:lnTo>
                  <a:pt x="4403" y="9171"/>
                </a:lnTo>
                <a:lnTo>
                  <a:pt x="4439" y="9171"/>
                </a:lnTo>
                <a:lnTo>
                  <a:pt x="4476" y="9134"/>
                </a:lnTo>
                <a:close/>
                <a:moveTo>
                  <a:pt x="7741" y="9391"/>
                </a:moveTo>
                <a:lnTo>
                  <a:pt x="7814" y="9464"/>
                </a:lnTo>
                <a:lnTo>
                  <a:pt x="7851" y="9575"/>
                </a:lnTo>
                <a:lnTo>
                  <a:pt x="7851" y="9685"/>
                </a:lnTo>
                <a:lnTo>
                  <a:pt x="7814" y="9795"/>
                </a:lnTo>
                <a:lnTo>
                  <a:pt x="7704" y="9868"/>
                </a:lnTo>
                <a:lnTo>
                  <a:pt x="7557" y="9905"/>
                </a:lnTo>
                <a:lnTo>
                  <a:pt x="7447" y="9905"/>
                </a:lnTo>
                <a:lnTo>
                  <a:pt x="7301" y="9868"/>
                </a:lnTo>
                <a:lnTo>
                  <a:pt x="7227" y="9795"/>
                </a:lnTo>
                <a:lnTo>
                  <a:pt x="7301" y="9648"/>
                </a:lnTo>
                <a:lnTo>
                  <a:pt x="7374" y="9538"/>
                </a:lnTo>
                <a:lnTo>
                  <a:pt x="7484" y="9464"/>
                </a:lnTo>
                <a:lnTo>
                  <a:pt x="7631" y="9428"/>
                </a:lnTo>
                <a:lnTo>
                  <a:pt x="7704" y="9391"/>
                </a:lnTo>
                <a:close/>
                <a:moveTo>
                  <a:pt x="4439" y="8658"/>
                </a:moveTo>
                <a:lnTo>
                  <a:pt x="4293" y="8694"/>
                </a:lnTo>
                <a:lnTo>
                  <a:pt x="4146" y="8694"/>
                </a:lnTo>
                <a:lnTo>
                  <a:pt x="4073" y="8731"/>
                </a:lnTo>
                <a:lnTo>
                  <a:pt x="3999" y="8804"/>
                </a:lnTo>
                <a:lnTo>
                  <a:pt x="3963" y="8951"/>
                </a:lnTo>
                <a:lnTo>
                  <a:pt x="3742" y="9061"/>
                </a:lnTo>
                <a:lnTo>
                  <a:pt x="3596" y="9244"/>
                </a:lnTo>
                <a:lnTo>
                  <a:pt x="3559" y="9354"/>
                </a:lnTo>
                <a:lnTo>
                  <a:pt x="3522" y="9501"/>
                </a:lnTo>
                <a:lnTo>
                  <a:pt x="3559" y="9611"/>
                </a:lnTo>
                <a:lnTo>
                  <a:pt x="3596" y="9758"/>
                </a:lnTo>
                <a:lnTo>
                  <a:pt x="3706" y="9868"/>
                </a:lnTo>
                <a:lnTo>
                  <a:pt x="3779" y="9978"/>
                </a:lnTo>
                <a:lnTo>
                  <a:pt x="3926" y="10051"/>
                </a:lnTo>
                <a:lnTo>
                  <a:pt x="4036" y="10088"/>
                </a:lnTo>
                <a:lnTo>
                  <a:pt x="4366" y="10088"/>
                </a:lnTo>
                <a:lnTo>
                  <a:pt x="4513" y="10015"/>
                </a:lnTo>
                <a:lnTo>
                  <a:pt x="4623" y="9905"/>
                </a:lnTo>
                <a:lnTo>
                  <a:pt x="4733" y="9795"/>
                </a:lnTo>
                <a:lnTo>
                  <a:pt x="4843" y="9648"/>
                </a:lnTo>
                <a:lnTo>
                  <a:pt x="4880" y="9501"/>
                </a:lnTo>
                <a:lnTo>
                  <a:pt x="4916" y="9354"/>
                </a:lnTo>
                <a:lnTo>
                  <a:pt x="4916" y="9171"/>
                </a:lnTo>
                <a:lnTo>
                  <a:pt x="4880" y="9024"/>
                </a:lnTo>
                <a:lnTo>
                  <a:pt x="4806" y="8878"/>
                </a:lnTo>
                <a:lnTo>
                  <a:pt x="4733" y="8768"/>
                </a:lnTo>
                <a:lnTo>
                  <a:pt x="4586" y="8694"/>
                </a:lnTo>
                <a:lnTo>
                  <a:pt x="4439" y="8658"/>
                </a:lnTo>
                <a:close/>
                <a:moveTo>
                  <a:pt x="7447" y="8951"/>
                </a:moveTo>
                <a:lnTo>
                  <a:pt x="7337" y="8988"/>
                </a:lnTo>
                <a:lnTo>
                  <a:pt x="7264" y="9061"/>
                </a:lnTo>
                <a:lnTo>
                  <a:pt x="7227" y="9134"/>
                </a:lnTo>
                <a:lnTo>
                  <a:pt x="7227" y="9208"/>
                </a:lnTo>
                <a:lnTo>
                  <a:pt x="7117" y="9318"/>
                </a:lnTo>
                <a:lnTo>
                  <a:pt x="7007" y="9391"/>
                </a:lnTo>
                <a:lnTo>
                  <a:pt x="6934" y="9501"/>
                </a:lnTo>
                <a:lnTo>
                  <a:pt x="6897" y="9611"/>
                </a:lnTo>
                <a:lnTo>
                  <a:pt x="6897" y="9575"/>
                </a:lnTo>
                <a:lnTo>
                  <a:pt x="6860" y="9611"/>
                </a:lnTo>
                <a:lnTo>
                  <a:pt x="6824" y="9758"/>
                </a:lnTo>
                <a:lnTo>
                  <a:pt x="6824" y="9905"/>
                </a:lnTo>
                <a:lnTo>
                  <a:pt x="6860" y="9978"/>
                </a:lnTo>
                <a:lnTo>
                  <a:pt x="6897" y="10051"/>
                </a:lnTo>
                <a:lnTo>
                  <a:pt x="7007" y="10125"/>
                </a:lnTo>
                <a:lnTo>
                  <a:pt x="7044" y="10161"/>
                </a:lnTo>
                <a:lnTo>
                  <a:pt x="7044" y="10198"/>
                </a:lnTo>
                <a:lnTo>
                  <a:pt x="7227" y="10271"/>
                </a:lnTo>
                <a:lnTo>
                  <a:pt x="7374" y="10345"/>
                </a:lnTo>
                <a:lnTo>
                  <a:pt x="7704" y="10345"/>
                </a:lnTo>
                <a:lnTo>
                  <a:pt x="7851" y="10271"/>
                </a:lnTo>
                <a:lnTo>
                  <a:pt x="7998" y="10198"/>
                </a:lnTo>
                <a:lnTo>
                  <a:pt x="8108" y="10088"/>
                </a:lnTo>
                <a:lnTo>
                  <a:pt x="8181" y="9941"/>
                </a:lnTo>
                <a:lnTo>
                  <a:pt x="8254" y="9795"/>
                </a:lnTo>
                <a:lnTo>
                  <a:pt x="8291" y="9611"/>
                </a:lnTo>
                <a:lnTo>
                  <a:pt x="8254" y="9464"/>
                </a:lnTo>
                <a:lnTo>
                  <a:pt x="8218" y="9318"/>
                </a:lnTo>
                <a:lnTo>
                  <a:pt x="8144" y="9171"/>
                </a:lnTo>
                <a:lnTo>
                  <a:pt x="7998" y="9024"/>
                </a:lnTo>
                <a:lnTo>
                  <a:pt x="7924" y="8988"/>
                </a:lnTo>
                <a:lnTo>
                  <a:pt x="7851" y="8951"/>
                </a:lnTo>
                <a:close/>
                <a:moveTo>
                  <a:pt x="6970" y="7227"/>
                </a:moveTo>
                <a:lnTo>
                  <a:pt x="7227" y="7300"/>
                </a:lnTo>
                <a:lnTo>
                  <a:pt x="7741" y="7520"/>
                </a:lnTo>
                <a:lnTo>
                  <a:pt x="8071" y="7667"/>
                </a:lnTo>
                <a:lnTo>
                  <a:pt x="8474" y="7740"/>
                </a:lnTo>
                <a:lnTo>
                  <a:pt x="8658" y="7777"/>
                </a:lnTo>
                <a:lnTo>
                  <a:pt x="8878" y="7777"/>
                </a:lnTo>
                <a:lnTo>
                  <a:pt x="9061" y="7740"/>
                </a:lnTo>
                <a:lnTo>
                  <a:pt x="9245" y="7667"/>
                </a:lnTo>
                <a:lnTo>
                  <a:pt x="9575" y="8071"/>
                </a:lnTo>
                <a:lnTo>
                  <a:pt x="10125" y="8841"/>
                </a:lnTo>
                <a:lnTo>
                  <a:pt x="10639" y="9648"/>
                </a:lnTo>
                <a:lnTo>
                  <a:pt x="10785" y="9868"/>
                </a:lnTo>
                <a:lnTo>
                  <a:pt x="10822" y="10015"/>
                </a:lnTo>
                <a:lnTo>
                  <a:pt x="10785" y="10161"/>
                </a:lnTo>
                <a:lnTo>
                  <a:pt x="10749" y="10235"/>
                </a:lnTo>
                <a:lnTo>
                  <a:pt x="10639" y="10345"/>
                </a:lnTo>
                <a:lnTo>
                  <a:pt x="10455" y="10455"/>
                </a:lnTo>
                <a:lnTo>
                  <a:pt x="10235" y="10602"/>
                </a:lnTo>
                <a:lnTo>
                  <a:pt x="9758" y="10565"/>
                </a:lnTo>
                <a:lnTo>
                  <a:pt x="9281" y="10492"/>
                </a:lnTo>
                <a:lnTo>
                  <a:pt x="8328" y="10455"/>
                </a:lnTo>
                <a:lnTo>
                  <a:pt x="7374" y="10492"/>
                </a:lnTo>
                <a:lnTo>
                  <a:pt x="6420" y="10528"/>
                </a:lnTo>
                <a:lnTo>
                  <a:pt x="2092" y="10675"/>
                </a:lnTo>
                <a:lnTo>
                  <a:pt x="1065" y="10712"/>
                </a:lnTo>
                <a:lnTo>
                  <a:pt x="735" y="10712"/>
                </a:lnTo>
                <a:lnTo>
                  <a:pt x="625" y="10638"/>
                </a:lnTo>
                <a:lnTo>
                  <a:pt x="588" y="10602"/>
                </a:lnTo>
                <a:lnTo>
                  <a:pt x="551" y="10565"/>
                </a:lnTo>
                <a:lnTo>
                  <a:pt x="588" y="10418"/>
                </a:lnTo>
                <a:lnTo>
                  <a:pt x="735" y="10198"/>
                </a:lnTo>
                <a:lnTo>
                  <a:pt x="1065" y="9685"/>
                </a:lnTo>
                <a:lnTo>
                  <a:pt x="1542" y="9575"/>
                </a:lnTo>
                <a:lnTo>
                  <a:pt x="1762" y="9538"/>
                </a:lnTo>
                <a:lnTo>
                  <a:pt x="2018" y="9501"/>
                </a:lnTo>
                <a:lnTo>
                  <a:pt x="2092" y="9464"/>
                </a:lnTo>
                <a:lnTo>
                  <a:pt x="2128" y="9428"/>
                </a:lnTo>
                <a:lnTo>
                  <a:pt x="2165" y="9281"/>
                </a:lnTo>
                <a:lnTo>
                  <a:pt x="2128" y="9171"/>
                </a:lnTo>
                <a:lnTo>
                  <a:pt x="2092" y="9134"/>
                </a:lnTo>
                <a:lnTo>
                  <a:pt x="2018" y="9098"/>
                </a:lnTo>
                <a:lnTo>
                  <a:pt x="1872" y="9061"/>
                </a:lnTo>
                <a:lnTo>
                  <a:pt x="1725" y="9061"/>
                </a:lnTo>
                <a:lnTo>
                  <a:pt x="1395" y="9134"/>
                </a:lnTo>
                <a:lnTo>
                  <a:pt x="1395" y="9134"/>
                </a:lnTo>
                <a:lnTo>
                  <a:pt x="1798" y="8547"/>
                </a:lnTo>
                <a:lnTo>
                  <a:pt x="1835" y="8511"/>
                </a:lnTo>
                <a:lnTo>
                  <a:pt x="1945" y="8547"/>
                </a:lnTo>
                <a:lnTo>
                  <a:pt x="2092" y="8584"/>
                </a:lnTo>
                <a:lnTo>
                  <a:pt x="2459" y="8621"/>
                </a:lnTo>
                <a:lnTo>
                  <a:pt x="2972" y="8621"/>
                </a:lnTo>
                <a:lnTo>
                  <a:pt x="3082" y="8584"/>
                </a:lnTo>
                <a:lnTo>
                  <a:pt x="3156" y="8511"/>
                </a:lnTo>
                <a:lnTo>
                  <a:pt x="3192" y="8401"/>
                </a:lnTo>
                <a:lnTo>
                  <a:pt x="3156" y="8291"/>
                </a:lnTo>
                <a:lnTo>
                  <a:pt x="3082" y="8217"/>
                </a:lnTo>
                <a:lnTo>
                  <a:pt x="2972" y="8181"/>
                </a:lnTo>
                <a:lnTo>
                  <a:pt x="2055" y="8181"/>
                </a:lnTo>
                <a:lnTo>
                  <a:pt x="2532" y="7520"/>
                </a:lnTo>
                <a:lnTo>
                  <a:pt x="2752" y="7557"/>
                </a:lnTo>
                <a:lnTo>
                  <a:pt x="2899" y="7704"/>
                </a:lnTo>
                <a:lnTo>
                  <a:pt x="3046" y="7777"/>
                </a:lnTo>
                <a:lnTo>
                  <a:pt x="3192" y="7851"/>
                </a:lnTo>
                <a:lnTo>
                  <a:pt x="3376" y="7924"/>
                </a:lnTo>
                <a:lnTo>
                  <a:pt x="3742" y="7961"/>
                </a:lnTo>
                <a:lnTo>
                  <a:pt x="4073" y="7961"/>
                </a:lnTo>
                <a:lnTo>
                  <a:pt x="4549" y="7887"/>
                </a:lnTo>
                <a:lnTo>
                  <a:pt x="4953" y="7777"/>
                </a:lnTo>
                <a:lnTo>
                  <a:pt x="5797" y="7410"/>
                </a:lnTo>
                <a:lnTo>
                  <a:pt x="6237" y="7264"/>
                </a:lnTo>
                <a:lnTo>
                  <a:pt x="6494" y="7227"/>
                </a:lnTo>
                <a:close/>
                <a:moveTo>
                  <a:pt x="4036" y="1"/>
                </a:moveTo>
                <a:lnTo>
                  <a:pt x="3816" y="37"/>
                </a:lnTo>
                <a:lnTo>
                  <a:pt x="3596" y="74"/>
                </a:lnTo>
                <a:lnTo>
                  <a:pt x="3412" y="147"/>
                </a:lnTo>
                <a:lnTo>
                  <a:pt x="3229" y="257"/>
                </a:lnTo>
                <a:lnTo>
                  <a:pt x="3119" y="404"/>
                </a:lnTo>
                <a:lnTo>
                  <a:pt x="3009" y="551"/>
                </a:lnTo>
                <a:lnTo>
                  <a:pt x="2972" y="771"/>
                </a:lnTo>
                <a:lnTo>
                  <a:pt x="3009" y="991"/>
                </a:lnTo>
                <a:lnTo>
                  <a:pt x="3082" y="1174"/>
                </a:lnTo>
                <a:lnTo>
                  <a:pt x="3156" y="1285"/>
                </a:lnTo>
                <a:lnTo>
                  <a:pt x="3266" y="1358"/>
                </a:lnTo>
                <a:lnTo>
                  <a:pt x="3412" y="1431"/>
                </a:lnTo>
                <a:lnTo>
                  <a:pt x="3559" y="1468"/>
                </a:lnTo>
                <a:lnTo>
                  <a:pt x="3706" y="1468"/>
                </a:lnTo>
                <a:lnTo>
                  <a:pt x="3853" y="1431"/>
                </a:lnTo>
                <a:lnTo>
                  <a:pt x="3999" y="1395"/>
                </a:lnTo>
                <a:lnTo>
                  <a:pt x="4073" y="1395"/>
                </a:lnTo>
                <a:lnTo>
                  <a:pt x="3963" y="1468"/>
                </a:lnTo>
                <a:lnTo>
                  <a:pt x="3926" y="1578"/>
                </a:lnTo>
                <a:lnTo>
                  <a:pt x="3889" y="2055"/>
                </a:lnTo>
                <a:lnTo>
                  <a:pt x="3889" y="2532"/>
                </a:lnTo>
                <a:lnTo>
                  <a:pt x="3926" y="3449"/>
                </a:lnTo>
                <a:lnTo>
                  <a:pt x="3926" y="5099"/>
                </a:lnTo>
                <a:lnTo>
                  <a:pt x="3926" y="5283"/>
                </a:lnTo>
                <a:lnTo>
                  <a:pt x="3963" y="5466"/>
                </a:lnTo>
                <a:lnTo>
                  <a:pt x="3963" y="5503"/>
                </a:lnTo>
                <a:lnTo>
                  <a:pt x="3742" y="5613"/>
                </a:lnTo>
                <a:lnTo>
                  <a:pt x="3559" y="5723"/>
                </a:lnTo>
                <a:lnTo>
                  <a:pt x="3229" y="6016"/>
                </a:lnTo>
                <a:lnTo>
                  <a:pt x="2899" y="6347"/>
                </a:lnTo>
                <a:lnTo>
                  <a:pt x="2605" y="6677"/>
                </a:lnTo>
                <a:lnTo>
                  <a:pt x="2239" y="7080"/>
                </a:lnTo>
                <a:lnTo>
                  <a:pt x="1908" y="7484"/>
                </a:lnTo>
                <a:lnTo>
                  <a:pt x="1285" y="8364"/>
                </a:lnTo>
                <a:lnTo>
                  <a:pt x="698" y="9244"/>
                </a:lnTo>
                <a:lnTo>
                  <a:pt x="148" y="10125"/>
                </a:lnTo>
                <a:lnTo>
                  <a:pt x="38" y="10308"/>
                </a:lnTo>
                <a:lnTo>
                  <a:pt x="1" y="10492"/>
                </a:lnTo>
                <a:lnTo>
                  <a:pt x="38" y="10675"/>
                </a:lnTo>
                <a:lnTo>
                  <a:pt x="111" y="10858"/>
                </a:lnTo>
                <a:lnTo>
                  <a:pt x="221" y="11005"/>
                </a:lnTo>
                <a:lnTo>
                  <a:pt x="368" y="11115"/>
                </a:lnTo>
                <a:lnTo>
                  <a:pt x="551" y="11225"/>
                </a:lnTo>
                <a:lnTo>
                  <a:pt x="771" y="11262"/>
                </a:lnTo>
                <a:lnTo>
                  <a:pt x="1321" y="11299"/>
                </a:lnTo>
                <a:lnTo>
                  <a:pt x="1872" y="11262"/>
                </a:lnTo>
                <a:lnTo>
                  <a:pt x="3009" y="11189"/>
                </a:lnTo>
                <a:lnTo>
                  <a:pt x="5503" y="11115"/>
                </a:lnTo>
                <a:lnTo>
                  <a:pt x="7447" y="11042"/>
                </a:lnTo>
                <a:lnTo>
                  <a:pt x="8401" y="11005"/>
                </a:lnTo>
                <a:lnTo>
                  <a:pt x="9355" y="11042"/>
                </a:lnTo>
                <a:lnTo>
                  <a:pt x="9391" y="11152"/>
                </a:lnTo>
                <a:lnTo>
                  <a:pt x="9465" y="11225"/>
                </a:lnTo>
                <a:lnTo>
                  <a:pt x="9612" y="11299"/>
                </a:lnTo>
                <a:lnTo>
                  <a:pt x="9795" y="11335"/>
                </a:lnTo>
                <a:lnTo>
                  <a:pt x="9978" y="11335"/>
                </a:lnTo>
                <a:lnTo>
                  <a:pt x="10125" y="11299"/>
                </a:lnTo>
                <a:lnTo>
                  <a:pt x="10272" y="11299"/>
                </a:lnTo>
                <a:lnTo>
                  <a:pt x="10382" y="11262"/>
                </a:lnTo>
                <a:lnTo>
                  <a:pt x="10455" y="11189"/>
                </a:lnTo>
                <a:lnTo>
                  <a:pt x="10565" y="11115"/>
                </a:lnTo>
                <a:lnTo>
                  <a:pt x="10785" y="10968"/>
                </a:lnTo>
                <a:lnTo>
                  <a:pt x="10969" y="10785"/>
                </a:lnTo>
                <a:lnTo>
                  <a:pt x="11152" y="10602"/>
                </a:lnTo>
                <a:lnTo>
                  <a:pt x="11299" y="10455"/>
                </a:lnTo>
                <a:lnTo>
                  <a:pt x="11336" y="10308"/>
                </a:lnTo>
                <a:lnTo>
                  <a:pt x="11372" y="10198"/>
                </a:lnTo>
                <a:lnTo>
                  <a:pt x="11409" y="10051"/>
                </a:lnTo>
                <a:lnTo>
                  <a:pt x="11372" y="9941"/>
                </a:lnTo>
                <a:lnTo>
                  <a:pt x="11299" y="9685"/>
                </a:lnTo>
                <a:lnTo>
                  <a:pt x="11189" y="9464"/>
                </a:lnTo>
                <a:lnTo>
                  <a:pt x="10859" y="8914"/>
                </a:lnTo>
                <a:lnTo>
                  <a:pt x="10492" y="8364"/>
                </a:lnTo>
                <a:lnTo>
                  <a:pt x="10125" y="7887"/>
                </a:lnTo>
                <a:lnTo>
                  <a:pt x="9722" y="7410"/>
                </a:lnTo>
                <a:lnTo>
                  <a:pt x="9318" y="6933"/>
                </a:lnTo>
                <a:lnTo>
                  <a:pt x="8878" y="6493"/>
                </a:lnTo>
                <a:lnTo>
                  <a:pt x="8474" y="6126"/>
                </a:lnTo>
                <a:lnTo>
                  <a:pt x="8071" y="5760"/>
                </a:lnTo>
                <a:lnTo>
                  <a:pt x="7851" y="5576"/>
                </a:lnTo>
                <a:lnTo>
                  <a:pt x="7594" y="5430"/>
                </a:lnTo>
                <a:lnTo>
                  <a:pt x="7374" y="5319"/>
                </a:lnTo>
                <a:lnTo>
                  <a:pt x="7117" y="5209"/>
                </a:lnTo>
                <a:lnTo>
                  <a:pt x="7117" y="5173"/>
                </a:lnTo>
                <a:lnTo>
                  <a:pt x="7191" y="4953"/>
                </a:lnTo>
                <a:lnTo>
                  <a:pt x="7227" y="4696"/>
                </a:lnTo>
                <a:lnTo>
                  <a:pt x="7227" y="4182"/>
                </a:lnTo>
                <a:lnTo>
                  <a:pt x="7227" y="3669"/>
                </a:lnTo>
                <a:lnTo>
                  <a:pt x="7191" y="3192"/>
                </a:lnTo>
                <a:lnTo>
                  <a:pt x="7154" y="2825"/>
                </a:lnTo>
                <a:lnTo>
                  <a:pt x="7117" y="2385"/>
                </a:lnTo>
                <a:lnTo>
                  <a:pt x="7044" y="2165"/>
                </a:lnTo>
                <a:lnTo>
                  <a:pt x="7007" y="1945"/>
                </a:lnTo>
                <a:lnTo>
                  <a:pt x="6934" y="1761"/>
                </a:lnTo>
                <a:lnTo>
                  <a:pt x="6824" y="1615"/>
                </a:lnTo>
                <a:lnTo>
                  <a:pt x="7191" y="1651"/>
                </a:lnTo>
                <a:lnTo>
                  <a:pt x="7521" y="1651"/>
                </a:lnTo>
                <a:lnTo>
                  <a:pt x="7851" y="1541"/>
                </a:lnTo>
                <a:lnTo>
                  <a:pt x="7998" y="1468"/>
                </a:lnTo>
                <a:lnTo>
                  <a:pt x="8144" y="1358"/>
                </a:lnTo>
                <a:lnTo>
                  <a:pt x="8254" y="1248"/>
                </a:lnTo>
                <a:lnTo>
                  <a:pt x="8254" y="1174"/>
                </a:lnTo>
                <a:lnTo>
                  <a:pt x="8254" y="1101"/>
                </a:lnTo>
                <a:lnTo>
                  <a:pt x="8144" y="624"/>
                </a:lnTo>
                <a:lnTo>
                  <a:pt x="8071" y="404"/>
                </a:lnTo>
                <a:lnTo>
                  <a:pt x="7998" y="294"/>
                </a:lnTo>
                <a:lnTo>
                  <a:pt x="7924" y="221"/>
                </a:lnTo>
                <a:lnTo>
                  <a:pt x="7851" y="147"/>
                </a:lnTo>
                <a:lnTo>
                  <a:pt x="7777" y="147"/>
                </a:lnTo>
                <a:lnTo>
                  <a:pt x="7631" y="111"/>
                </a:lnTo>
                <a:lnTo>
                  <a:pt x="6824" y="74"/>
                </a:lnTo>
                <a:lnTo>
                  <a:pt x="4036" y="1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361" name="Google Shape;361;p18"/>
          <p:cNvSpPr/>
          <p:nvPr/>
        </p:nvSpPr>
        <p:spPr>
          <a:xfrm>
            <a:off x="1333294" y="4678454"/>
            <a:ext cx="306966" cy="385027"/>
          </a:xfrm>
          <a:custGeom>
            <a:avLst/>
            <a:gdLst/>
            <a:ahLst/>
            <a:cxnLst/>
            <a:rect l="l" t="t" r="r" b="b"/>
            <a:pathLst>
              <a:path w="10822" h="13574" extrusionOk="0">
                <a:moveTo>
                  <a:pt x="10235" y="1358"/>
                </a:moveTo>
                <a:lnTo>
                  <a:pt x="10345" y="1652"/>
                </a:lnTo>
                <a:lnTo>
                  <a:pt x="10345" y="1982"/>
                </a:lnTo>
                <a:lnTo>
                  <a:pt x="10345" y="2312"/>
                </a:lnTo>
                <a:lnTo>
                  <a:pt x="10235" y="2605"/>
                </a:lnTo>
                <a:lnTo>
                  <a:pt x="10235" y="2569"/>
                </a:lnTo>
                <a:lnTo>
                  <a:pt x="10198" y="1945"/>
                </a:lnTo>
                <a:lnTo>
                  <a:pt x="10235" y="1358"/>
                </a:lnTo>
                <a:close/>
                <a:moveTo>
                  <a:pt x="9538" y="2092"/>
                </a:moveTo>
                <a:lnTo>
                  <a:pt x="9538" y="2422"/>
                </a:lnTo>
                <a:lnTo>
                  <a:pt x="9538" y="2789"/>
                </a:lnTo>
                <a:lnTo>
                  <a:pt x="9465" y="2202"/>
                </a:lnTo>
                <a:lnTo>
                  <a:pt x="9538" y="2092"/>
                </a:lnTo>
                <a:close/>
                <a:moveTo>
                  <a:pt x="9941" y="1285"/>
                </a:moveTo>
                <a:lnTo>
                  <a:pt x="9868" y="1835"/>
                </a:lnTo>
                <a:lnTo>
                  <a:pt x="9831" y="2129"/>
                </a:lnTo>
                <a:lnTo>
                  <a:pt x="9831" y="2459"/>
                </a:lnTo>
                <a:lnTo>
                  <a:pt x="9831" y="2642"/>
                </a:lnTo>
                <a:lnTo>
                  <a:pt x="9868" y="2789"/>
                </a:lnTo>
                <a:lnTo>
                  <a:pt x="9941" y="2936"/>
                </a:lnTo>
                <a:lnTo>
                  <a:pt x="10015" y="3046"/>
                </a:lnTo>
                <a:lnTo>
                  <a:pt x="10051" y="3046"/>
                </a:lnTo>
                <a:lnTo>
                  <a:pt x="9941" y="3229"/>
                </a:lnTo>
                <a:lnTo>
                  <a:pt x="9648" y="3632"/>
                </a:lnTo>
                <a:lnTo>
                  <a:pt x="9575" y="3046"/>
                </a:lnTo>
                <a:lnTo>
                  <a:pt x="9611" y="3119"/>
                </a:lnTo>
                <a:lnTo>
                  <a:pt x="9648" y="3156"/>
                </a:lnTo>
                <a:lnTo>
                  <a:pt x="9721" y="3192"/>
                </a:lnTo>
                <a:lnTo>
                  <a:pt x="9795" y="3156"/>
                </a:lnTo>
                <a:lnTo>
                  <a:pt x="9868" y="3156"/>
                </a:lnTo>
                <a:lnTo>
                  <a:pt x="9905" y="3082"/>
                </a:lnTo>
                <a:lnTo>
                  <a:pt x="9905" y="3046"/>
                </a:lnTo>
                <a:lnTo>
                  <a:pt x="9905" y="2972"/>
                </a:lnTo>
                <a:lnTo>
                  <a:pt x="9868" y="2936"/>
                </a:lnTo>
                <a:lnTo>
                  <a:pt x="9831" y="2899"/>
                </a:lnTo>
                <a:lnTo>
                  <a:pt x="9758" y="2899"/>
                </a:lnTo>
                <a:lnTo>
                  <a:pt x="9758" y="2642"/>
                </a:lnTo>
                <a:lnTo>
                  <a:pt x="9721" y="2092"/>
                </a:lnTo>
                <a:lnTo>
                  <a:pt x="9685" y="2018"/>
                </a:lnTo>
                <a:lnTo>
                  <a:pt x="9587" y="2018"/>
                </a:lnTo>
                <a:lnTo>
                  <a:pt x="9611" y="1982"/>
                </a:lnTo>
                <a:lnTo>
                  <a:pt x="9721" y="1762"/>
                </a:lnTo>
                <a:lnTo>
                  <a:pt x="9831" y="1542"/>
                </a:lnTo>
                <a:lnTo>
                  <a:pt x="9941" y="1285"/>
                </a:lnTo>
                <a:close/>
                <a:moveTo>
                  <a:pt x="9318" y="2385"/>
                </a:moveTo>
                <a:lnTo>
                  <a:pt x="9281" y="3119"/>
                </a:lnTo>
                <a:lnTo>
                  <a:pt x="9318" y="3889"/>
                </a:lnTo>
                <a:lnTo>
                  <a:pt x="9354" y="3963"/>
                </a:lnTo>
                <a:lnTo>
                  <a:pt x="9098" y="4183"/>
                </a:lnTo>
                <a:lnTo>
                  <a:pt x="9098" y="3963"/>
                </a:lnTo>
                <a:lnTo>
                  <a:pt x="9098" y="3743"/>
                </a:lnTo>
                <a:lnTo>
                  <a:pt x="9024" y="3302"/>
                </a:lnTo>
                <a:lnTo>
                  <a:pt x="8988" y="2715"/>
                </a:lnTo>
                <a:lnTo>
                  <a:pt x="9134" y="2569"/>
                </a:lnTo>
                <a:lnTo>
                  <a:pt x="9318" y="2385"/>
                </a:lnTo>
                <a:close/>
                <a:moveTo>
                  <a:pt x="8107" y="3596"/>
                </a:moveTo>
                <a:lnTo>
                  <a:pt x="7997" y="3889"/>
                </a:lnTo>
                <a:lnTo>
                  <a:pt x="7924" y="4219"/>
                </a:lnTo>
                <a:lnTo>
                  <a:pt x="7887" y="3779"/>
                </a:lnTo>
                <a:lnTo>
                  <a:pt x="8107" y="3596"/>
                </a:lnTo>
                <a:close/>
                <a:moveTo>
                  <a:pt x="8731" y="2972"/>
                </a:moveTo>
                <a:lnTo>
                  <a:pt x="8731" y="3302"/>
                </a:lnTo>
                <a:lnTo>
                  <a:pt x="8731" y="3816"/>
                </a:lnTo>
                <a:lnTo>
                  <a:pt x="8768" y="4109"/>
                </a:lnTo>
                <a:lnTo>
                  <a:pt x="8841" y="4366"/>
                </a:lnTo>
                <a:lnTo>
                  <a:pt x="8841" y="4403"/>
                </a:lnTo>
                <a:lnTo>
                  <a:pt x="8621" y="4586"/>
                </a:lnTo>
                <a:lnTo>
                  <a:pt x="8621" y="4586"/>
                </a:lnTo>
                <a:lnTo>
                  <a:pt x="8658" y="4219"/>
                </a:lnTo>
                <a:lnTo>
                  <a:pt x="8694" y="3816"/>
                </a:lnTo>
                <a:lnTo>
                  <a:pt x="8694" y="3449"/>
                </a:lnTo>
                <a:lnTo>
                  <a:pt x="8658" y="3082"/>
                </a:lnTo>
                <a:lnTo>
                  <a:pt x="8731" y="2972"/>
                </a:lnTo>
                <a:close/>
                <a:moveTo>
                  <a:pt x="8364" y="3339"/>
                </a:moveTo>
                <a:lnTo>
                  <a:pt x="8254" y="4733"/>
                </a:lnTo>
                <a:lnTo>
                  <a:pt x="8291" y="4806"/>
                </a:lnTo>
                <a:lnTo>
                  <a:pt x="8291" y="4843"/>
                </a:lnTo>
                <a:lnTo>
                  <a:pt x="8217" y="4916"/>
                </a:lnTo>
                <a:lnTo>
                  <a:pt x="8181" y="4880"/>
                </a:lnTo>
                <a:lnTo>
                  <a:pt x="8327" y="3522"/>
                </a:lnTo>
                <a:lnTo>
                  <a:pt x="8291" y="3486"/>
                </a:lnTo>
                <a:lnTo>
                  <a:pt x="8254" y="3449"/>
                </a:lnTo>
                <a:lnTo>
                  <a:pt x="8364" y="3339"/>
                </a:lnTo>
                <a:close/>
                <a:moveTo>
                  <a:pt x="7704" y="3963"/>
                </a:moveTo>
                <a:lnTo>
                  <a:pt x="7667" y="4329"/>
                </a:lnTo>
                <a:lnTo>
                  <a:pt x="7594" y="4696"/>
                </a:lnTo>
                <a:lnTo>
                  <a:pt x="7520" y="5026"/>
                </a:lnTo>
                <a:lnTo>
                  <a:pt x="7410" y="5393"/>
                </a:lnTo>
                <a:lnTo>
                  <a:pt x="7410" y="5467"/>
                </a:lnTo>
                <a:lnTo>
                  <a:pt x="7337" y="5430"/>
                </a:lnTo>
                <a:lnTo>
                  <a:pt x="7300" y="5430"/>
                </a:lnTo>
                <a:lnTo>
                  <a:pt x="7300" y="4990"/>
                </a:lnTo>
                <a:lnTo>
                  <a:pt x="7264" y="4696"/>
                </a:lnTo>
                <a:lnTo>
                  <a:pt x="7227" y="4366"/>
                </a:lnTo>
                <a:lnTo>
                  <a:pt x="7704" y="3963"/>
                </a:lnTo>
                <a:close/>
                <a:moveTo>
                  <a:pt x="7044" y="4513"/>
                </a:moveTo>
                <a:lnTo>
                  <a:pt x="6970" y="5026"/>
                </a:lnTo>
                <a:lnTo>
                  <a:pt x="6970" y="5320"/>
                </a:lnTo>
                <a:lnTo>
                  <a:pt x="6970" y="5540"/>
                </a:lnTo>
                <a:lnTo>
                  <a:pt x="7007" y="5650"/>
                </a:lnTo>
                <a:lnTo>
                  <a:pt x="7080" y="5760"/>
                </a:lnTo>
                <a:lnTo>
                  <a:pt x="6677" y="6053"/>
                </a:lnTo>
                <a:lnTo>
                  <a:pt x="6677" y="6053"/>
                </a:lnTo>
                <a:lnTo>
                  <a:pt x="6713" y="5797"/>
                </a:lnTo>
                <a:lnTo>
                  <a:pt x="6750" y="5540"/>
                </a:lnTo>
                <a:lnTo>
                  <a:pt x="6750" y="5173"/>
                </a:lnTo>
                <a:lnTo>
                  <a:pt x="6677" y="4843"/>
                </a:lnTo>
                <a:lnTo>
                  <a:pt x="7044" y="4513"/>
                </a:lnTo>
                <a:close/>
                <a:moveTo>
                  <a:pt x="6603" y="4916"/>
                </a:moveTo>
                <a:lnTo>
                  <a:pt x="6567" y="5173"/>
                </a:lnTo>
                <a:lnTo>
                  <a:pt x="6530" y="5430"/>
                </a:lnTo>
                <a:lnTo>
                  <a:pt x="6457" y="5613"/>
                </a:lnTo>
                <a:lnTo>
                  <a:pt x="6383" y="5760"/>
                </a:lnTo>
                <a:lnTo>
                  <a:pt x="6310" y="5943"/>
                </a:lnTo>
                <a:lnTo>
                  <a:pt x="6310" y="6127"/>
                </a:lnTo>
                <a:lnTo>
                  <a:pt x="6310" y="6200"/>
                </a:lnTo>
                <a:lnTo>
                  <a:pt x="6383" y="6237"/>
                </a:lnTo>
                <a:lnTo>
                  <a:pt x="5980" y="6494"/>
                </a:lnTo>
                <a:lnTo>
                  <a:pt x="6053" y="6090"/>
                </a:lnTo>
                <a:lnTo>
                  <a:pt x="6053" y="5760"/>
                </a:lnTo>
                <a:lnTo>
                  <a:pt x="6016" y="5393"/>
                </a:lnTo>
                <a:lnTo>
                  <a:pt x="6603" y="4916"/>
                </a:lnTo>
                <a:close/>
                <a:moveTo>
                  <a:pt x="5870" y="5540"/>
                </a:moveTo>
                <a:lnTo>
                  <a:pt x="5796" y="5943"/>
                </a:lnTo>
                <a:lnTo>
                  <a:pt x="5686" y="6347"/>
                </a:lnTo>
                <a:lnTo>
                  <a:pt x="5613" y="6567"/>
                </a:lnTo>
                <a:lnTo>
                  <a:pt x="5613" y="6677"/>
                </a:lnTo>
                <a:lnTo>
                  <a:pt x="5613" y="6750"/>
                </a:lnTo>
                <a:lnTo>
                  <a:pt x="5173" y="7081"/>
                </a:lnTo>
                <a:lnTo>
                  <a:pt x="5393" y="5943"/>
                </a:lnTo>
                <a:lnTo>
                  <a:pt x="5870" y="5540"/>
                </a:lnTo>
                <a:close/>
                <a:moveTo>
                  <a:pt x="9134" y="478"/>
                </a:moveTo>
                <a:lnTo>
                  <a:pt x="9428" y="588"/>
                </a:lnTo>
                <a:lnTo>
                  <a:pt x="9318" y="735"/>
                </a:lnTo>
                <a:lnTo>
                  <a:pt x="9318" y="845"/>
                </a:lnTo>
                <a:lnTo>
                  <a:pt x="9354" y="918"/>
                </a:lnTo>
                <a:lnTo>
                  <a:pt x="9428" y="955"/>
                </a:lnTo>
                <a:lnTo>
                  <a:pt x="9538" y="955"/>
                </a:lnTo>
                <a:lnTo>
                  <a:pt x="9538" y="1101"/>
                </a:lnTo>
                <a:lnTo>
                  <a:pt x="9465" y="1285"/>
                </a:lnTo>
                <a:lnTo>
                  <a:pt x="9318" y="1615"/>
                </a:lnTo>
                <a:lnTo>
                  <a:pt x="9134" y="1908"/>
                </a:lnTo>
                <a:lnTo>
                  <a:pt x="8914" y="2202"/>
                </a:lnTo>
                <a:lnTo>
                  <a:pt x="8841" y="2165"/>
                </a:lnTo>
                <a:lnTo>
                  <a:pt x="8804" y="2202"/>
                </a:lnTo>
                <a:lnTo>
                  <a:pt x="8768" y="2202"/>
                </a:lnTo>
                <a:lnTo>
                  <a:pt x="8731" y="2275"/>
                </a:lnTo>
                <a:lnTo>
                  <a:pt x="8731" y="2349"/>
                </a:lnTo>
                <a:lnTo>
                  <a:pt x="8364" y="2715"/>
                </a:lnTo>
                <a:lnTo>
                  <a:pt x="7740" y="3339"/>
                </a:lnTo>
                <a:lnTo>
                  <a:pt x="7667" y="3339"/>
                </a:lnTo>
                <a:lnTo>
                  <a:pt x="7667" y="3412"/>
                </a:lnTo>
                <a:lnTo>
                  <a:pt x="6493" y="4439"/>
                </a:lnTo>
                <a:lnTo>
                  <a:pt x="5650" y="5173"/>
                </a:lnTo>
                <a:lnTo>
                  <a:pt x="4806" y="5870"/>
                </a:lnTo>
                <a:lnTo>
                  <a:pt x="4769" y="5870"/>
                </a:lnTo>
                <a:lnTo>
                  <a:pt x="4733" y="5907"/>
                </a:lnTo>
                <a:lnTo>
                  <a:pt x="4623" y="6017"/>
                </a:lnTo>
                <a:lnTo>
                  <a:pt x="3889" y="6567"/>
                </a:lnTo>
                <a:lnTo>
                  <a:pt x="3852" y="6567"/>
                </a:lnTo>
                <a:lnTo>
                  <a:pt x="3816" y="6604"/>
                </a:lnTo>
                <a:lnTo>
                  <a:pt x="3632" y="6714"/>
                </a:lnTo>
                <a:lnTo>
                  <a:pt x="3339" y="6897"/>
                </a:lnTo>
                <a:lnTo>
                  <a:pt x="3155" y="7007"/>
                </a:lnTo>
                <a:lnTo>
                  <a:pt x="3045" y="7154"/>
                </a:lnTo>
                <a:lnTo>
                  <a:pt x="2972" y="7117"/>
                </a:lnTo>
                <a:lnTo>
                  <a:pt x="2605" y="6824"/>
                </a:lnTo>
                <a:lnTo>
                  <a:pt x="2312" y="6457"/>
                </a:lnTo>
                <a:lnTo>
                  <a:pt x="2128" y="6274"/>
                </a:lnTo>
                <a:lnTo>
                  <a:pt x="1945" y="6090"/>
                </a:lnTo>
                <a:lnTo>
                  <a:pt x="2202" y="5943"/>
                </a:lnTo>
                <a:lnTo>
                  <a:pt x="2458" y="5723"/>
                </a:lnTo>
                <a:lnTo>
                  <a:pt x="2605" y="5943"/>
                </a:lnTo>
                <a:lnTo>
                  <a:pt x="2825" y="6127"/>
                </a:lnTo>
                <a:lnTo>
                  <a:pt x="2935" y="6200"/>
                </a:lnTo>
                <a:lnTo>
                  <a:pt x="3082" y="6237"/>
                </a:lnTo>
                <a:lnTo>
                  <a:pt x="3229" y="6237"/>
                </a:lnTo>
                <a:lnTo>
                  <a:pt x="3339" y="6127"/>
                </a:lnTo>
                <a:lnTo>
                  <a:pt x="3375" y="6090"/>
                </a:lnTo>
                <a:lnTo>
                  <a:pt x="3412" y="6017"/>
                </a:lnTo>
                <a:lnTo>
                  <a:pt x="3375" y="5870"/>
                </a:lnTo>
                <a:lnTo>
                  <a:pt x="3339" y="5797"/>
                </a:lnTo>
                <a:lnTo>
                  <a:pt x="3265" y="5760"/>
                </a:lnTo>
                <a:lnTo>
                  <a:pt x="3119" y="5760"/>
                </a:lnTo>
                <a:lnTo>
                  <a:pt x="3082" y="5797"/>
                </a:lnTo>
                <a:lnTo>
                  <a:pt x="3082" y="5760"/>
                </a:lnTo>
                <a:lnTo>
                  <a:pt x="2935" y="5650"/>
                </a:lnTo>
                <a:lnTo>
                  <a:pt x="2752" y="5503"/>
                </a:lnTo>
                <a:lnTo>
                  <a:pt x="2825" y="5430"/>
                </a:lnTo>
                <a:lnTo>
                  <a:pt x="3302" y="4990"/>
                </a:lnTo>
                <a:lnTo>
                  <a:pt x="3375" y="5173"/>
                </a:lnTo>
                <a:lnTo>
                  <a:pt x="3449" y="5283"/>
                </a:lnTo>
                <a:lnTo>
                  <a:pt x="3559" y="5393"/>
                </a:lnTo>
                <a:lnTo>
                  <a:pt x="3669" y="5503"/>
                </a:lnTo>
                <a:lnTo>
                  <a:pt x="3816" y="5540"/>
                </a:lnTo>
                <a:lnTo>
                  <a:pt x="3926" y="5540"/>
                </a:lnTo>
                <a:lnTo>
                  <a:pt x="3999" y="5467"/>
                </a:lnTo>
                <a:lnTo>
                  <a:pt x="4036" y="5393"/>
                </a:lnTo>
                <a:lnTo>
                  <a:pt x="4036" y="5283"/>
                </a:lnTo>
                <a:lnTo>
                  <a:pt x="3889" y="5136"/>
                </a:lnTo>
                <a:lnTo>
                  <a:pt x="3742" y="4990"/>
                </a:lnTo>
                <a:lnTo>
                  <a:pt x="3632" y="4843"/>
                </a:lnTo>
                <a:lnTo>
                  <a:pt x="3595" y="4770"/>
                </a:lnTo>
                <a:lnTo>
                  <a:pt x="3595" y="4733"/>
                </a:lnTo>
                <a:lnTo>
                  <a:pt x="3926" y="4439"/>
                </a:lnTo>
                <a:lnTo>
                  <a:pt x="4146" y="4256"/>
                </a:lnTo>
                <a:lnTo>
                  <a:pt x="4182" y="4403"/>
                </a:lnTo>
                <a:lnTo>
                  <a:pt x="4256" y="4513"/>
                </a:lnTo>
                <a:lnTo>
                  <a:pt x="4329" y="4623"/>
                </a:lnTo>
                <a:lnTo>
                  <a:pt x="4439" y="4770"/>
                </a:lnTo>
                <a:lnTo>
                  <a:pt x="4586" y="4843"/>
                </a:lnTo>
                <a:lnTo>
                  <a:pt x="4696" y="4880"/>
                </a:lnTo>
                <a:lnTo>
                  <a:pt x="4806" y="4843"/>
                </a:lnTo>
                <a:lnTo>
                  <a:pt x="4843" y="4770"/>
                </a:lnTo>
                <a:lnTo>
                  <a:pt x="4879" y="4733"/>
                </a:lnTo>
                <a:lnTo>
                  <a:pt x="4879" y="4623"/>
                </a:lnTo>
                <a:lnTo>
                  <a:pt x="4843" y="4549"/>
                </a:lnTo>
                <a:lnTo>
                  <a:pt x="4769" y="4476"/>
                </a:lnTo>
                <a:lnTo>
                  <a:pt x="4623" y="4329"/>
                </a:lnTo>
                <a:lnTo>
                  <a:pt x="4513" y="4219"/>
                </a:lnTo>
                <a:lnTo>
                  <a:pt x="4476" y="4073"/>
                </a:lnTo>
                <a:lnTo>
                  <a:pt x="4476" y="3999"/>
                </a:lnTo>
                <a:lnTo>
                  <a:pt x="4989" y="3522"/>
                </a:lnTo>
                <a:lnTo>
                  <a:pt x="5063" y="3632"/>
                </a:lnTo>
                <a:lnTo>
                  <a:pt x="5173" y="3853"/>
                </a:lnTo>
                <a:lnTo>
                  <a:pt x="5356" y="4036"/>
                </a:lnTo>
                <a:lnTo>
                  <a:pt x="5430" y="4073"/>
                </a:lnTo>
                <a:lnTo>
                  <a:pt x="5503" y="4109"/>
                </a:lnTo>
                <a:lnTo>
                  <a:pt x="5576" y="4073"/>
                </a:lnTo>
                <a:lnTo>
                  <a:pt x="5650" y="4036"/>
                </a:lnTo>
                <a:lnTo>
                  <a:pt x="5686" y="3963"/>
                </a:lnTo>
                <a:lnTo>
                  <a:pt x="5686" y="3926"/>
                </a:lnTo>
                <a:lnTo>
                  <a:pt x="5686" y="3853"/>
                </a:lnTo>
                <a:lnTo>
                  <a:pt x="5650" y="3779"/>
                </a:lnTo>
                <a:lnTo>
                  <a:pt x="5246" y="3302"/>
                </a:lnTo>
                <a:lnTo>
                  <a:pt x="5980" y="2642"/>
                </a:lnTo>
                <a:lnTo>
                  <a:pt x="6016" y="2715"/>
                </a:lnTo>
                <a:lnTo>
                  <a:pt x="6163" y="3082"/>
                </a:lnTo>
                <a:lnTo>
                  <a:pt x="6200" y="3156"/>
                </a:lnTo>
                <a:lnTo>
                  <a:pt x="6237" y="3192"/>
                </a:lnTo>
                <a:lnTo>
                  <a:pt x="6383" y="3192"/>
                </a:lnTo>
                <a:lnTo>
                  <a:pt x="6457" y="3156"/>
                </a:lnTo>
                <a:lnTo>
                  <a:pt x="6493" y="3082"/>
                </a:lnTo>
                <a:lnTo>
                  <a:pt x="6530" y="3009"/>
                </a:lnTo>
                <a:lnTo>
                  <a:pt x="6493" y="2936"/>
                </a:lnTo>
                <a:lnTo>
                  <a:pt x="6383" y="2605"/>
                </a:lnTo>
                <a:lnTo>
                  <a:pt x="6273" y="2422"/>
                </a:lnTo>
                <a:lnTo>
                  <a:pt x="7007" y="1725"/>
                </a:lnTo>
                <a:lnTo>
                  <a:pt x="7044" y="1945"/>
                </a:lnTo>
                <a:lnTo>
                  <a:pt x="7080" y="2129"/>
                </a:lnTo>
                <a:lnTo>
                  <a:pt x="7154" y="2349"/>
                </a:lnTo>
                <a:lnTo>
                  <a:pt x="7227" y="2532"/>
                </a:lnTo>
                <a:lnTo>
                  <a:pt x="7300" y="2605"/>
                </a:lnTo>
                <a:lnTo>
                  <a:pt x="7410" y="2642"/>
                </a:lnTo>
                <a:lnTo>
                  <a:pt x="7557" y="2569"/>
                </a:lnTo>
                <a:lnTo>
                  <a:pt x="7630" y="2495"/>
                </a:lnTo>
                <a:lnTo>
                  <a:pt x="7667" y="2385"/>
                </a:lnTo>
                <a:lnTo>
                  <a:pt x="7667" y="2312"/>
                </a:lnTo>
                <a:lnTo>
                  <a:pt x="7630" y="2239"/>
                </a:lnTo>
                <a:lnTo>
                  <a:pt x="7557" y="2165"/>
                </a:lnTo>
                <a:lnTo>
                  <a:pt x="7484" y="2165"/>
                </a:lnTo>
                <a:lnTo>
                  <a:pt x="7337" y="1835"/>
                </a:lnTo>
                <a:lnTo>
                  <a:pt x="7227" y="1542"/>
                </a:lnTo>
                <a:lnTo>
                  <a:pt x="7740" y="1101"/>
                </a:lnTo>
                <a:lnTo>
                  <a:pt x="8217" y="735"/>
                </a:lnTo>
                <a:lnTo>
                  <a:pt x="8364" y="625"/>
                </a:lnTo>
                <a:lnTo>
                  <a:pt x="8511" y="551"/>
                </a:lnTo>
                <a:lnTo>
                  <a:pt x="8841" y="478"/>
                </a:lnTo>
                <a:close/>
                <a:moveTo>
                  <a:pt x="3485" y="7264"/>
                </a:moveTo>
                <a:lnTo>
                  <a:pt x="3449" y="7447"/>
                </a:lnTo>
                <a:lnTo>
                  <a:pt x="3302" y="7337"/>
                </a:lnTo>
                <a:lnTo>
                  <a:pt x="3485" y="7264"/>
                </a:lnTo>
                <a:close/>
                <a:moveTo>
                  <a:pt x="5099" y="6163"/>
                </a:moveTo>
                <a:lnTo>
                  <a:pt x="4733" y="7264"/>
                </a:lnTo>
                <a:lnTo>
                  <a:pt x="4733" y="7337"/>
                </a:lnTo>
                <a:lnTo>
                  <a:pt x="4586" y="7447"/>
                </a:lnTo>
                <a:lnTo>
                  <a:pt x="4586" y="7337"/>
                </a:lnTo>
                <a:lnTo>
                  <a:pt x="4586" y="7301"/>
                </a:lnTo>
                <a:lnTo>
                  <a:pt x="4623" y="6860"/>
                </a:lnTo>
                <a:lnTo>
                  <a:pt x="4733" y="6457"/>
                </a:lnTo>
                <a:lnTo>
                  <a:pt x="5026" y="6237"/>
                </a:lnTo>
                <a:lnTo>
                  <a:pt x="5099" y="6163"/>
                </a:lnTo>
                <a:close/>
                <a:moveTo>
                  <a:pt x="4292" y="6750"/>
                </a:moveTo>
                <a:lnTo>
                  <a:pt x="4219" y="7117"/>
                </a:lnTo>
                <a:lnTo>
                  <a:pt x="4219" y="7484"/>
                </a:lnTo>
                <a:lnTo>
                  <a:pt x="4219" y="7594"/>
                </a:lnTo>
                <a:lnTo>
                  <a:pt x="4292" y="7631"/>
                </a:lnTo>
                <a:lnTo>
                  <a:pt x="3889" y="7924"/>
                </a:lnTo>
                <a:lnTo>
                  <a:pt x="3816" y="7851"/>
                </a:lnTo>
                <a:lnTo>
                  <a:pt x="3889" y="7777"/>
                </a:lnTo>
                <a:lnTo>
                  <a:pt x="3926" y="7667"/>
                </a:lnTo>
                <a:lnTo>
                  <a:pt x="3926" y="7594"/>
                </a:lnTo>
                <a:lnTo>
                  <a:pt x="3889" y="7521"/>
                </a:lnTo>
                <a:lnTo>
                  <a:pt x="3852" y="7484"/>
                </a:lnTo>
                <a:lnTo>
                  <a:pt x="3816" y="7484"/>
                </a:lnTo>
                <a:lnTo>
                  <a:pt x="3889" y="7227"/>
                </a:lnTo>
                <a:lnTo>
                  <a:pt x="3926" y="7007"/>
                </a:lnTo>
                <a:lnTo>
                  <a:pt x="3926" y="6970"/>
                </a:lnTo>
                <a:lnTo>
                  <a:pt x="4292" y="6750"/>
                </a:lnTo>
                <a:close/>
                <a:moveTo>
                  <a:pt x="1101" y="6127"/>
                </a:moveTo>
                <a:lnTo>
                  <a:pt x="1358" y="6200"/>
                </a:lnTo>
                <a:lnTo>
                  <a:pt x="1578" y="6310"/>
                </a:lnTo>
                <a:lnTo>
                  <a:pt x="1761" y="6457"/>
                </a:lnTo>
                <a:lnTo>
                  <a:pt x="1945" y="6677"/>
                </a:lnTo>
                <a:lnTo>
                  <a:pt x="2312" y="7081"/>
                </a:lnTo>
                <a:lnTo>
                  <a:pt x="2715" y="7447"/>
                </a:lnTo>
                <a:lnTo>
                  <a:pt x="3155" y="7777"/>
                </a:lnTo>
                <a:lnTo>
                  <a:pt x="3339" y="7961"/>
                </a:lnTo>
                <a:lnTo>
                  <a:pt x="3522" y="8144"/>
                </a:lnTo>
                <a:lnTo>
                  <a:pt x="3522" y="8181"/>
                </a:lnTo>
                <a:lnTo>
                  <a:pt x="3485" y="8291"/>
                </a:lnTo>
                <a:lnTo>
                  <a:pt x="3485" y="8401"/>
                </a:lnTo>
                <a:lnTo>
                  <a:pt x="3559" y="8474"/>
                </a:lnTo>
                <a:lnTo>
                  <a:pt x="3669" y="8511"/>
                </a:lnTo>
                <a:lnTo>
                  <a:pt x="3669" y="8621"/>
                </a:lnTo>
                <a:lnTo>
                  <a:pt x="3669" y="8658"/>
                </a:lnTo>
                <a:lnTo>
                  <a:pt x="3595" y="8695"/>
                </a:lnTo>
                <a:lnTo>
                  <a:pt x="3229" y="8731"/>
                </a:lnTo>
                <a:lnTo>
                  <a:pt x="3009" y="8474"/>
                </a:lnTo>
                <a:lnTo>
                  <a:pt x="2825" y="8254"/>
                </a:lnTo>
                <a:lnTo>
                  <a:pt x="2165" y="7484"/>
                </a:lnTo>
                <a:lnTo>
                  <a:pt x="1615" y="6897"/>
                </a:lnTo>
                <a:lnTo>
                  <a:pt x="1321" y="6604"/>
                </a:lnTo>
                <a:lnTo>
                  <a:pt x="1174" y="6494"/>
                </a:lnTo>
                <a:lnTo>
                  <a:pt x="991" y="6420"/>
                </a:lnTo>
                <a:lnTo>
                  <a:pt x="1101" y="6127"/>
                </a:lnTo>
                <a:close/>
                <a:moveTo>
                  <a:pt x="8731" y="1"/>
                </a:moveTo>
                <a:lnTo>
                  <a:pt x="8474" y="74"/>
                </a:lnTo>
                <a:lnTo>
                  <a:pt x="8217" y="184"/>
                </a:lnTo>
                <a:lnTo>
                  <a:pt x="7997" y="331"/>
                </a:lnTo>
                <a:lnTo>
                  <a:pt x="7777" y="478"/>
                </a:lnTo>
                <a:lnTo>
                  <a:pt x="7154" y="1028"/>
                </a:lnTo>
                <a:lnTo>
                  <a:pt x="6530" y="1578"/>
                </a:lnTo>
                <a:lnTo>
                  <a:pt x="4036" y="3779"/>
                </a:lnTo>
                <a:lnTo>
                  <a:pt x="2825" y="4843"/>
                </a:lnTo>
                <a:lnTo>
                  <a:pt x="2312" y="5283"/>
                </a:lnTo>
                <a:lnTo>
                  <a:pt x="2092" y="5540"/>
                </a:lnTo>
                <a:lnTo>
                  <a:pt x="1871" y="5797"/>
                </a:lnTo>
                <a:lnTo>
                  <a:pt x="1761" y="5833"/>
                </a:lnTo>
                <a:lnTo>
                  <a:pt x="1725" y="5943"/>
                </a:lnTo>
                <a:lnTo>
                  <a:pt x="1541" y="5833"/>
                </a:lnTo>
                <a:lnTo>
                  <a:pt x="1358" y="5797"/>
                </a:lnTo>
                <a:lnTo>
                  <a:pt x="1174" y="5760"/>
                </a:lnTo>
                <a:lnTo>
                  <a:pt x="954" y="5760"/>
                </a:lnTo>
                <a:lnTo>
                  <a:pt x="844" y="5797"/>
                </a:lnTo>
                <a:lnTo>
                  <a:pt x="771" y="5907"/>
                </a:lnTo>
                <a:lnTo>
                  <a:pt x="624" y="6420"/>
                </a:lnTo>
                <a:lnTo>
                  <a:pt x="624" y="6494"/>
                </a:lnTo>
                <a:lnTo>
                  <a:pt x="661" y="6567"/>
                </a:lnTo>
                <a:lnTo>
                  <a:pt x="698" y="6604"/>
                </a:lnTo>
                <a:lnTo>
                  <a:pt x="771" y="6640"/>
                </a:lnTo>
                <a:lnTo>
                  <a:pt x="918" y="6860"/>
                </a:lnTo>
                <a:lnTo>
                  <a:pt x="1101" y="7081"/>
                </a:lnTo>
                <a:lnTo>
                  <a:pt x="1505" y="7484"/>
                </a:lnTo>
                <a:lnTo>
                  <a:pt x="2385" y="8511"/>
                </a:lnTo>
                <a:lnTo>
                  <a:pt x="2715" y="8951"/>
                </a:lnTo>
                <a:lnTo>
                  <a:pt x="2935" y="9171"/>
                </a:lnTo>
                <a:lnTo>
                  <a:pt x="3155" y="9318"/>
                </a:lnTo>
                <a:lnTo>
                  <a:pt x="3302" y="9355"/>
                </a:lnTo>
                <a:lnTo>
                  <a:pt x="3412" y="9355"/>
                </a:lnTo>
                <a:lnTo>
                  <a:pt x="3522" y="9281"/>
                </a:lnTo>
                <a:lnTo>
                  <a:pt x="3595" y="9171"/>
                </a:lnTo>
                <a:lnTo>
                  <a:pt x="3816" y="9135"/>
                </a:lnTo>
                <a:lnTo>
                  <a:pt x="3962" y="9061"/>
                </a:lnTo>
                <a:lnTo>
                  <a:pt x="4072" y="8951"/>
                </a:lnTo>
                <a:lnTo>
                  <a:pt x="4146" y="8805"/>
                </a:lnTo>
                <a:lnTo>
                  <a:pt x="4146" y="8548"/>
                </a:lnTo>
                <a:lnTo>
                  <a:pt x="4109" y="8328"/>
                </a:lnTo>
                <a:lnTo>
                  <a:pt x="5320" y="7557"/>
                </a:lnTo>
                <a:lnTo>
                  <a:pt x="6530" y="6750"/>
                </a:lnTo>
                <a:lnTo>
                  <a:pt x="7667" y="5907"/>
                </a:lnTo>
                <a:lnTo>
                  <a:pt x="8804" y="5026"/>
                </a:lnTo>
                <a:lnTo>
                  <a:pt x="9281" y="4660"/>
                </a:lnTo>
                <a:lnTo>
                  <a:pt x="9721" y="4219"/>
                </a:lnTo>
                <a:lnTo>
                  <a:pt x="10125" y="3743"/>
                </a:lnTo>
                <a:lnTo>
                  <a:pt x="10308" y="3486"/>
                </a:lnTo>
                <a:lnTo>
                  <a:pt x="10455" y="3229"/>
                </a:lnTo>
                <a:lnTo>
                  <a:pt x="10602" y="2972"/>
                </a:lnTo>
                <a:lnTo>
                  <a:pt x="10712" y="2679"/>
                </a:lnTo>
                <a:lnTo>
                  <a:pt x="10785" y="2385"/>
                </a:lnTo>
                <a:lnTo>
                  <a:pt x="10822" y="2129"/>
                </a:lnTo>
                <a:lnTo>
                  <a:pt x="10822" y="1835"/>
                </a:lnTo>
                <a:lnTo>
                  <a:pt x="10785" y="1542"/>
                </a:lnTo>
                <a:lnTo>
                  <a:pt x="10675" y="1248"/>
                </a:lnTo>
                <a:lnTo>
                  <a:pt x="10528" y="955"/>
                </a:lnTo>
                <a:lnTo>
                  <a:pt x="10382" y="735"/>
                </a:lnTo>
                <a:lnTo>
                  <a:pt x="10198" y="515"/>
                </a:lnTo>
                <a:lnTo>
                  <a:pt x="9978" y="368"/>
                </a:lnTo>
                <a:lnTo>
                  <a:pt x="9758" y="221"/>
                </a:lnTo>
                <a:lnTo>
                  <a:pt x="9501" y="111"/>
                </a:lnTo>
                <a:lnTo>
                  <a:pt x="9281" y="38"/>
                </a:lnTo>
                <a:lnTo>
                  <a:pt x="8988" y="1"/>
                </a:lnTo>
                <a:close/>
                <a:moveTo>
                  <a:pt x="1981" y="12399"/>
                </a:moveTo>
                <a:lnTo>
                  <a:pt x="1981" y="12509"/>
                </a:lnTo>
                <a:lnTo>
                  <a:pt x="1981" y="12656"/>
                </a:lnTo>
                <a:lnTo>
                  <a:pt x="1908" y="12913"/>
                </a:lnTo>
                <a:lnTo>
                  <a:pt x="1798" y="12913"/>
                </a:lnTo>
                <a:lnTo>
                  <a:pt x="1871" y="12656"/>
                </a:lnTo>
                <a:lnTo>
                  <a:pt x="1981" y="12399"/>
                </a:lnTo>
                <a:close/>
                <a:moveTo>
                  <a:pt x="1651" y="9391"/>
                </a:moveTo>
                <a:lnTo>
                  <a:pt x="1688" y="9575"/>
                </a:lnTo>
                <a:lnTo>
                  <a:pt x="1908" y="10198"/>
                </a:lnTo>
                <a:lnTo>
                  <a:pt x="2348" y="11372"/>
                </a:lnTo>
                <a:lnTo>
                  <a:pt x="2422" y="11739"/>
                </a:lnTo>
                <a:lnTo>
                  <a:pt x="2458" y="12106"/>
                </a:lnTo>
                <a:lnTo>
                  <a:pt x="2422" y="12436"/>
                </a:lnTo>
                <a:lnTo>
                  <a:pt x="2348" y="12619"/>
                </a:lnTo>
                <a:lnTo>
                  <a:pt x="2275" y="12766"/>
                </a:lnTo>
                <a:lnTo>
                  <a:pt x="2312" y="12583"/>
                </a:lnTo>
                <a:lnTo>
                  <a:pt x="2275" y="12436"/>
                </a:lnTo>
                <a:lnTo>
                  <a:pt x="2202" y="12326"/>
                </a:lnTo>
                <a:lnTo>
                  <a:pt x="2128" y="12216"/>
                </a:lnTo>
                <a:lnTo>
                  <a:pt x="2018" y="12179"/>
                </a:lnTo>
                <a:lnTo>
                  <a:pt x="1871" y="12179"/>
                </a:lnTo>
                <a:lnTo>
                  <a:pt x="1835" y="12253"/>
                </a:lnTo>
                <a:lnTo>
                  <a:pt x="1835" y="12326"/>
                </a:lnTo>
                <a:lnTo>
                  <a:pt x="1578" y="12656"/>
                </a:lnTo>
                <a:lnTo>
                  <a:pt x="1505" y="12840"/>
                </a:lnTo>
                <a:lnTo>
                  <a:pt x="1431" y="13023"/>
                </a:lnTo>
                <a:lnTo>
                  <a:pt x="1358" y="13023"/>
                </a:lnTo>
                <a:lnTo>
                  <a:pt x="1578" y="12509"/>
                </a:lnTo>
                <a:lnTo>
                  <a:pt x="1761" y="11996"/>
                </a:lnTo>
                <a:lnTo>
                  <a:pt x="1761" y="11959"/>
                </a:lnTo>
                <a:lnTo>
                  <a:pt x="1725" y="11922"/>
                </a:lnTo>
                <a:lnTo>
                  <a:pt x="1688" y="11922"/>
                </a:lnTo>
                <a:lnTo>
                  <a:pt x="1651" y="11959"/>
                </a:lnTo>
                <a:lnTo>
                  <a:pt x="1321" y="12399"/>
                </a:lnTo>
                <a:lnTo>
                  <a:pt x="1028" y="12913"/>
                </a:lnTo>
                <a:lnTo>
                  <a:pt x="881" y="12840"/>
                </a:lnTo>
                <a:lnTo>
                  <a:pt x="881" y="12729"/>
                </a:lnTo>
                <a:lnTo>
                  <a:pt x="1028" y="12436"/>
                </a:lnTo>
                <a:lnTo>
                  <a:pt x="1174" y="12143"/>
                </a:lnTo>
                <a:lnTo>
                  <a:pt x="1358" y="11849"/>
                </a:lnTo>
                <a:lnTo>
                  <a:pt x="1541" y="11556"/>
                </a:lnTo>
                <a:lnTo>
                  <a:pt x="1541" y="11519"/>
                </a:lnTo>
                <a:lnTo>
                  <a:pt x="1505" y="11482"/>
                </a:lnTo>
                <a:lnTo>
                  <a:pt x="1468" y="11519"/>
                </a:lnTo>
                <a:lnTo>
                  <a:pt x="1138" y="11812"/>
                </a:lnTo>
                <a:lnTo>
                  <a:pt x="954" y="11996"/>
                </a:lnTo>
                <a:lnTo>
                  <a:pt x="808" y="12179"/>
                </a:lnTo>
                <a:lnTo>
                  <a:pt x="698" y="12399"/>
                </a:lnTo>
                <a:lnTo>
                  <a:pt x="588" y="12619"/>
                </a:lnTo>
                <a:lnTo>
                  <a:pt x="551" y="12583"/>
                </a:lnTo>
                <a:lnTo>
                  <a:pt x="624" y="12473"/>
                </a:lnTo>
                <a:lnTo>
                  <a:pt x="661" y="12363"/>
                </a:lnTo>
                <a:lnTo>
                  <a:pt x="1138" y="11629"/>
                </a:lnTo>
                <a:lnTo>
                  <a:pt x="1321" y="11262"/>
                </a:lnTo>
                <a:lnTo>
                  <a:pt x="1468" y="10859"/>
                </a:lnTo>
                <a:lnTo>
                  <a:pt x="1431" y="10822"/>
                </a:lnTo>
                <a:lnTo>
                  <a:pt x="1395" y="10822"/>
                </a:lnTo>
                <a:lnTo>
                  <a:pt x="1064" y="11189"/>
                </a:lnTo>
                <a:lnTo>
                  <a:pt x="734" y="11556"/>
                </a:lnTo>
                <a:lnTo>
                  <a:pt x="844" y="11372"/>
                </a:lnTo>
                <a:lnTo>
                  <a:pt x="1248" y="10749"/>
                </a:lnTo>
                <a:lnTo>
                  <a:pt x="1651" y="10125"/>
                </a:lnTo>
                <a:lnTo>
                  <a:pt x="1651" y="10052"/>
                </a:lnTo>
                <a:lnTo>
                  <a:pt x="1615" y="9978"/>
                </a:lnTo>
                <a:lnTo>
                  <a:pt x="1505" y="9978"/>
                </a:lnTo>
                <a:lnTo>
                  <a:pt x="1321" y="10162"/>
                </a:lnTo>
                <a:lnTo>
                  <a:pt x="1505" y="9795"/>
                </a:lnTo>
                <a:lnTo>
                  <a:pt x="1651" y="9391"/>
                </a:lnTo>
                <a:close/>
                <a:moveTo>
                  <a:pt x="1541" y="8768"/>
                </a:moveTo>
                <a:lnTo>
                  <a:pt x="1468" y="8805"/>
                </a:lnTo>
                <a:lnTo>
                  <a:pt x="1395" y="8915"/>
                </a:lnTo>
                <a:lnTo>
                  <a:pt x="1395" y="9025"/>
                </a:lnTo>
                <a:lnTo>
                  <a:pt x="1395" y="9061"/>
                </a:lnTo>
                <a:lnTo>
                  <a:pt x="1211" y="9355"/>
                </a:lnTo>
                <a:lnTo>
                  <a:pt x="1101" y="9648"/>
                </a:lnTo>
                <a:lnTo>
                  <a:pt x="661" y="10602"/>
                </a:lnTo>
                <a:lnTo>
                  <a:pt x="294" y="11409"/>
                </a:lnTo>
                <a:lnTo>
                  <a:pt x="147" y="11812"/>
                </a:lnTo>
                <a:lnTo>
                  <a:pt x="37" y="12253"/>
                </a:lnTo>
                <a:lnTo>
                  <a:pt x="1" y="12399"/>
                </a:lnTo>
                <a:lnTo>
                  <a:pt x="1" y="12509"/>
                </a:lnTo>
                <a:lnTo>
                  <a:pt x="74" y="12729"/>
                </a:lnTo>
                <a:lnTo>
                  <a:pt x="221" y="12913"/>
                </a:lnTo>
                <a:lnTo>
                  <a:pt x="404" y="13096"/>
                </a:lnTo>
                <a:lnTo>
                  <a:pt x="441" y="13170"/>
                </a:lnTo>
                <a:lnTo>
                  <a:pt x="514" y="13206"/>
                </a:lnTo>
                <a:lnTo>
                  <a:pt x="588" y="13243"/>
                </a:lnTo>
                <a:lnTo>
                  <a:pt x="661" y="13243"/>
                </a:lnTo>
                <a:lnTo>
                  <a:pt x="734" y="13280"/>
                </a:lnTo>
                <a:lnTo>
                  <a:pt x="881" y="13353"/>
                </a:lnTo>
                <a:lnTo>
                  <a:pt x="954" y="13426"/>
                </a:lnTo>
                <a:lnTo>
                  <a:pt x="1101" y="13426"/>
                </a:lnTo>
                <a:lnTo>
                  <a:pt x="1431" y="13536"/>
                </a:lnTo>
                <a:lnTo>
                  <a:pt x="1468" y="13573"/>
                </a:lnTo>
                <a:lnTo>
                  <a:pt x="1688" y="13573"/>
                </a:lnTo>
                <a:lnTo>
                  <a:pt x="1908" y="13536"/>
                </a:lnTo>
                <a:lnTo>
                  <a:pt x="2128" y="13463"/>
                </a:lnTo>
                <a:lnTo>
                  <a:pt x="2312" y="13390"/>
                </a:lnTo>
                <a:lnTo>
                  <a:pt x="2495" y="13280"/>
                </a:lnTo>
                <a:lnTo>
                  <a:pt x="2605" y="13133"/>
                </a:lnTo>
                <a:lnTo>
                  <a:pt x="2715" y="12986"/>
                </a:lnTo>
                <a:lnTo>
                  <a:pt x="2788" y="12840"/>
                </a:lnTo>
                <a:lnTo>
                  <a:pt x="2862" y="12693"/>
                </a:lnTo>
                <a:lnTo>
                  <a:pt x="2935" y="12326"/>
                </a:lnTo>
                <a:lnTo>
                  <a:pt x="2935" y="11959"/>
                </a:lnTo>
                <a:lnTo>
                  <a:pt x="2862" y="11592"/>
                </a:lnTo>
                <a:lnTo>
                  <a:pt x="2788" y="11226"/>
                </a:lnTo>
                <a:lnTo>
                  <a:pt x="2678" y="10895"/>
                </a:lnTo>
                <a:lnTo>
                  <a:pt x="2055" y="9061"/>
                </a:lnTo>
                <a:lnTo>
                  <a:pt x="1981" y="8951"/>
                </a:lnTo>
                <a:lnTo>
                  <a:pt x="1871" y="8878"/>
                </a:lnTo>
                <a:lnTo>
                  <a:pt x="1761" y="8805"/>
                </a:lnTo>
                <a:lnTo>
                  <a:pt x="1651" y="8768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362" name="Google Shape;362;p18"/>
          <p:cNvSpPr/>
          <p:nvPr/>
        </p:nvSpPr>
        <p:spPr>
          <a:xfrm>
            <a:off x="91624" y="4552927"/>
            <a:ext cx="416228" cy="409988"/>
          </a:xfrm>
          <a:custGeom>
            <a:avLst/>
            <a:gdLst/>
            <a:ahLst/>
            <a:cxnLst/>
            <a:rect l="l" t="t" r="r" b="b"/>
            <a:pathLst>
              <a:path w="14674" h="14454" extrusionOk="0">
                <a:moveTo>
                  <a:pt x="7887" y="3779"/>
                </a:moveTo>
                <a:lnTo>
                  <a:pt x="7961" y="3816"/>
                </a:lnTo>
                <a:lnTo>
                  <a:pt x="8071" y="3889"/>
                </a:lnTo>
                <a:lnTo>
                  <a:pt x="8218" y="4072"/>
                </a:lnTo>
                <a:lnTo>
                  <a:pt x="8291" y="4292"/>
                </a:lnTo>
                <a:lnTo>
                  <a:pt x="8364" y="4513"/>
                </a:lnTo>
                <a:lnTo>
                  <a:pt x="8401" y="4696"/>
                </a:lnTo>
                <a:lnTo>
                  <a:pt x="8401" y="4916"/>
                </a:lnTo>
                <a:lnTo>
                  <a:pt x="8401" y="5099"/>
                </a:lnTo>
                <a:lnTo>
                  <a:pt x="8291" y="5283"/>
                </a:lnTo>
                <a:lnTo>
                  <a:pt x="8144" y="4659"/>
                </a:lnTo>
                <a:lnTo>
                  <a:pt x="8034" y="4219"/>
                </a:lnTo>
                <a:lnTo>
                  <a:pt x="7961" y="3999"/>
                </a:lnTo>
                <a:lnTo>
                  <a:pt x="7887" y="3779"/>
                </a:lnTo>
                <a:close/>
                <a:moveTo>
                  <a:pt x="4329" y="5063"/>
                </a:moveTo>
                <a:lnTo>
                  <a:pt x="4476" y="5209"/>
                </a:lnTo>
                <a:lnTo>
                  <a:pt x="4586" y="5356"/>
                </a:lnTo>
                <a:lnTo>
                  <a:pt x="4696" y="5503"/>
                </a:lnTo>
                <a:lnTo>
                  <a:pt x="4769" y="5686"/>
                </a:lnTo>
                <a:lnTo>
                  <a:pt x="4769" y="5870"/>
                </a:lnTo>
                <a:lnTo>
                  <a:pt x="4769" y="6053"/>
                </a:lnTo>
                <a:lnTo>
                  <a:pt x="4659" y="6126"/>
                </a:lnTo>
                <a:lnTo>
                  <a:pt x="4549" y="6237"/>
                </a:lnTo>
                <a:lnTo>
                  <a:pt x="4439" y="5980"/>
                </a:lnTo>
                <a:lnTo>
                  <a:pt x="4329" y="5686"/>
                </a:lnTo>
                <a:lnTo>
                  <a:pt x="4293" y="5393"/>
                </a:lnTo>
                <a:lnTo>
                  <a:pt x="4293" y="5209"/>
                </a:lnTo>
                <a:lnTo>
                  <a:pt x="4293" y="5136"/>
                </a:lnTo>
                <a:lnTo>
                  <a:pt x="4329" y="5063"/>
                </a:lnTo>
                <a:close/>
                <a:moveTo>
                  <a:pt x="6604" y="7594"/>
                </a:moveTo>
                <a:lnTo>
                  <a:pt x="6714" y="7667"/>
                </a:lnTo>
                <a:lnTo>
                  <a:pt x="6787" y="7814"/>
                </a:lnTo>
                <a:lnTo>
                  <a:pt x="6934" y="8071"/>
                </a:lnTo>
                <a:lnTo>
                  <a:pt x="7337" y="8694"/>
                </a:lnTo>
                <a:lnTo>
                  <a:pt x="7117" y="8878"/>
                </a:lnTo>
                <a:lnTo>
                  <a:pt x="7080" y="8768"/>
                </a:lnTo>
                <a:lnTo>
                  <a:pt x="6860" y="8474"/>
                </a:lnTo>
                <a:lnTo>
                  <a:pt x="6677" y="8144"/>
                </a:lnTo>
                <a:lnTo>
                  <a:pt x="6567" y="7887"/>
                </a:lnTo>
                <a:lnTo>
                  <a:pt x="6420" y="7667"/>
                </a:lnTo>
                <a:lnTo>
                  <a:pt x="6604" y="7594"/>
                </a:lnTo>
                <a:close/>
                <a:moveTo>
                  <a:pt x="5283" y="8107"/>
                </a:moveTo>
                <a:lnTo>
                  <a:pt x="5356" y="8144"/>
                </a:lnTo>
                <a:lnTo>
                  <a:pt x="5833" y="9428"/>
                </a:lnTo>
                <a:lnTo>
                  <a:pt x="5650" y="9501"/>
                </a:lnTo>
                <a:lnTo>
                  <a:pt x="5686" y="9318"/>
                </a:lnTo>
                <a:lnTo>
                  <a:pt x="5650" y="9208"/>
                </a:lnTo>
                <a:lnTo>
                  <a:pt x="5613" y="9061"/>
                </a:lnTo>
                <a:lnTo>
                  <a:pt x="5503" y="8768"/>
                </a:lnTo>
                <a:lnTo>
                  <a:pt x="5246" y="8107"/>
                </a:lnTo>
                <a:close/>
                <a:moveTo>
                  <a:pt x="7337" y="9905"/>
                </a:moveTo>
                <a:lnTo>
                  <a:pt x="7337" y="10235"/>
                </a:lnTo>
                <a:lnTo>
                  <a:pt x="7190" y="9978"/>
                </a:lnTo>
                <a:lnTo>
                  <a:pt x="7337" y="9905"/>
                </a:lnTo>
                <a:close/>
                <a:moveTo>
                  <a:pt x="9721" y="9061"/>
                </a:moveTo>
                <a:lnTo>
                  <a:pt x="9832" y="9281"/>
                </a:lnTo>
                <a:lnTo>
                  <a:pt x="9942" y="9501"/>
                </a:lnTo>
                <a:lnTo>
                  <a:pt x="10052" y="9685"/>
                </a:lnTo>
                <a:lnTo>
                  <a:pt x="10162" y="9868"/>
                </a:lnTo>
                <a:lnTo>
                  <a:pt x="10198" y="10015"/>
                </a:lnTo>
                <a:lnTo>
                  <a:pt x="10198" y="10161"/>
                </a:lnTo>
                <a:lnTo>
                  <a:pt x="10198" y="10308"/>
                </a:lnTo>
                <a:lnTo>
                  <a:pt x="10125" y="10455"/>
                </a:lnTo>
                <a:lnTo>
                  <a:pt x="10052" y="10345"/>
                </a:lnTo>
                <a:lnTo>
                  <a:pt x="9978" y="10308"/>
                </a:lnTo>
                <a:lnTo>
                  <a:pt x="9758" y="9758"/>
                </a:lnTo>
                <a:lnTo>
                  <a:pt x="9685" y="9464"/>
                </a:lnTo>
                <a:lnTo>
                  <a:pt x="9575" y="9171"/>
                </a:lnTo>
                <a:lnTo>
                  <a:pt x="9648" y="9134"/>
                </a:lnTo>
                <a:lnTo>
                  <a:pt x="9721" y="9061"/>
                </a:lnTo>
                <a:close/>
                <a:moveTo>
                  <a:pt x="7667" y="9758"/>
                </a:moveTo>
                <a:lnTo>
                  <a:pt x="7777" y="9795"/>
                </a:lnTo>
                <a:lnTo>
                  <a:pt x="7924" y="9868"/>
                </a:lnTo>
                <a:lnTo>
                  <a:pt x="8071" y="10015"/>
                </a:lnTo>
                <a:lnTo>
                  <a:pt x="8181" y="10235"/>
                </a:lnTo>
                <a:lnTo>
                  <a:pt x="8291" y="10638"/>
                </a:lnTo>
                <a:lnTo>
                  <a:pt x="8328" y="10822"/>
                </a:lnTo>
                <a:lnTo>
                  <a:pt x="8328" y="10968"/>
                </a:lnTo>
                <a:lnTo>
                  <a:pt x="8291" y="11115"/>
                </a:lnTo>
                <a:lnTo>
                  <a:pt x="8181" y="11189"/>
                </a:lnTo>
                <a:lnTo>
                  <a:pt x="8181" y="11115"/>
                </a:lnTo>
                <a:lnTo>
                  <a:pt x="8144" y="11005"/>
                </a:lnTo>
                <a:lnTo>
                  <a:pt x="8071" y="10968"/>
                </a:lnTo>
                <a:lnTo>
                  <a:pt x="7997" y="10895"/>
                </a:lnTo>
                <a:lnTo>
                  <a:pt x="7887" y="10675"/>
                </a:lnTo>
                <a:lnTo>
                  <a:pt x="7814" y="10382"/>
                </a:lnTo>
                <a:lnTo>
                  <a:pt x="7741" y="9831"/>
                </a:lnTo>
                <a:lnTo>
                  <a:pt x="7667" y="9758"/>
                </a:lnTo>
                <a:close/>
                <a:moveTo>
                  <a:pt x="10162" y="1321"/>
                </a:moveTo>
                <a:lnTo>
                  <a:pt x="10198" y="1541"/>
                </a:lnTo>
                <a:lnTo>
                  <a:pt x="10272" y="1725"/>
                </a:lnTo>
                <a:lnTo>
                  <a:pt x="10455" y="2092"/>
                </a:lnTo>
                <a:lnTo>
                  <a:pt x="10932" y="3229"/>
                </a:lnTo>
                <a:lnTo>
                  <a:pt x="10969" y="3302"/>
                </a:lnTo>
                <a:lnTo>
                  <a:pt x="10749" y="3375"/>
                </a:lnTo>
                <a:lnTo>
                  <a:pt x="10528" y="3449"/>
                </a:lnTo>
                <a:lnTo>
                  <a:pt x="9758" y="3742"/>
                </a:lnTo>
                <a:lnTo>
                  <a:pt x="8988" y="4146"/>
                </a:lnTo>
                <a:lnTo>
                  <a:pt x="8841" y="4219"/>
                </a:lnTo>
                <a:lnTo>
                  <a:pt x="8731" y="4329"/>
                </a:lnTo>
                <a:lnTo>
                  <a:pt x="8658" y="4072"/>
                </a:lnTo>
                <a:lnTo>
                  <a:pt x="8511" y="3816"/>
                </a:lnTo>
                <a:lnTo>
                  <a:pt x="8364" y="3595"/>
                </a:lnTo>
                <a:lnTo>
                  <a:pt x="8254" y="3522"/>
                </a:lnTo>
                <a:lnTo>
                  <a:pt x="8144" y="3449"/>
                </a:lnTo>
                <a:lnTo>
                  <a:pt x="7997" y="3412"/>
                </a:lnTo>
                <a:lnTo>
                  <a:pt x="7851" y="3375"/>
                </a:lnTo>
                <a:lnTo>
                  <a:pt x="7777" y="3375"/>
                </a:lnTo>
                <a:lnTo>
                  <a:pt x="7704" y="3412"/>
                </a:lnTo>
                <a:lnTo>
                  <a:pt x="7667" y="3485"/>
                </a:lnTo>
                <a:lnTo>
                  <a:pt x="7667" y="3559"/>
                </a:lnTo>
                <a:lnTo>
                  <a:pt x="7484" y="3595"/>
                </a:lnTo>
                <a:lnTo>
                  <a:pt x="7337" y="3706"/>
                </a:lnTo>
                <a:lnTo>
                  <a:pt x="7190" y="3852"/>
                </a:lnTo>
                <a:lnTo>
                  <a:pt x="7044" y="3999"/>
                </a:lnTo>
                <a:lnTo>
                  <a:pt x="7007" y="4109"/>
                </a:lnTo>
                <a:lnTo>
                  <a:pt x="7044" y="4219"/>
                </a:lnTo>
                <a:lnTo>
                  <a:pt x="7264" y="4696"/>
                </a:lnTo>
                <a:lnTo>
                  <a:pt x="7080" y="4769"/>
                </a:lnTo>
                <a:lnTo>
                  <a:pt x="6310" y="5026"/>
                </a:lnTo>
                <a:lnTo>
                  <a:pt x="5576" y="5283"/>
                </a:lnTo>
                <a:lnTo>
                  <a:pt x="5320" y="5356"/>
                </a:lnTo>
                <a:lnTo>
                  <a:pt x="5210" y="5393"/>
                </a:lnTo>
                <a:lnTo>
                  <a:pt x="5136" y="5466"/>
                </a:lnTo>
                <a:lnTo>
                  <a:pt x="5100" y="5356"/>
                </a:lnTo>
                <a:lnTo>
                  <a:pt x="4916" y="5063"/>
                </a:lnTo>
                <a:lnTo>
                  <a:pt x="4806" y="4879"/>
                </a:lnTo>
                <a:lnTo>
                  <a:pt x="4659" y="4733"/>
                </a:lnTo>
                <a:lnTo>
                  <a:pt x="4513" y="4623"/>
                </a:lnTo>
                <a:lnTo>
                  <a:pt x="4329" y="4549"/>
                </a:lnTo>
                <a:lnTo>
                  <a:pt x="4183" y="4513"/>
                </a:lnTo>
                <a:lnTo>
                  <a:pt x="4036" y="4586"/>
                </a:lnTo>
                <a:lnTo>
                  <a:pt x="3852" y="4586"/>
                </a:lnTo>
                <a:lnTo>
                  <a:pt x="3779" y="4623"/>
                </a:lnTo>
                <a:lnTo>
                  <a:pt x="3742" y="4696"/>
                </a:lnTo>
                <a:lnTo>
                  <a:pt x="3706" y="4989"/>
                </a:lnTo>
                <a:lnTo>
                  <a:pt x="3706" y="5283"/>
                </a:lnTo>
                <a:lnTo>
                  <a:pt x="3742" y="5576"/>
                </a:lnTo>
                <a:lnTo>
                  <a:pt x="3816" y="5870"/>
                </a:lnTo>
                <a:lnTo>
                  <a:pt x="3596" y="5833"/>
                </a:lnTo>
                <a:lnTo>
                  <a:pt x="3376" y="5870"/>
                </a:lnTo>
                <a:lnTo>
                  <a:pt x="2972" y="6016"/>
                </a:lnTo>
                <a:lnTo>
                  <a:pt x="2422" y="6163"/>
                </a:lnTo>
                <a:lnTo>
                  <a:pt x="2165" y="6273"/>
                </a:lnTo>
                <a:lnTo>
                  <a:pt x="2055" y="6347"/>
                </a:lnTo>
                <a:lnTo>
                  <a:pt x="1945" y="6457"/>
                </a:lnTo>
                <a:lnTo>
                  <a:pt x="1945" y="6530"/>
                </a:lnTo>
                <a:lnTo>
                  <a:pt x="1982" y="6567"/>
                </a:lnTo>
                <a:lnTo>
                  <a:pt x="2238" y="6603"/>
                </a:lnTo>
                <a:lnTo>
                  <a:pt x="2459" y="6567"/>
                </a:lnTo>
                <a:lnTo>
                  <a:pt x="2972" y="6457"/>
                </a:lnTo>
                <a:lnTo>
                  <a:pt x="3449" y="6347"/>
                </a:lnTo>
                <a:lnTo>
                  <a:pt x="3706" y="6237"/>
                </a:lnTo>
                <a:lnTo>
                  <a:pt x="3816" y="6163"/>
                </a:lnTo>
                <a:lnTo>
                  <a:pt x="3889" y="6090"/>
                </a:lnTo>
                <a:lnTo>
                  <a:pt x="4073" y="6383"/>
                </a:lnTo>
                <a:lnTo>
                  <a:pt x="4256" y="6677"/>
                </a:lnTo>
                <a:lnTo>
                  <a:pt x="4293" y="6713"/>
                </a:lnTo>
                <a:lnTo>
                  <a:pt x="4366" y="6823"/>
                </a:lnTo>
                <a:lnTo>
                  <a:pt x="4549" y="6970"/>
                </a:lnTo>
                <a:lnTo>
                  <a:pt x="4659" y="7007"/>
                </a:lnTo>
                <a:lnTo>
                  <a:pt x="4733" y="7044"/>
                </a:lnTo>
                <a:lnTo>
                  <a:pt x="4806" y="7007"/>
                </a:lnTo>
                <a:lnTo>
                  <a:pt x="4879" y="6933"/>
                </a:lnTo>
                <a:lnTo>
                  <a:pt x="5063" y="6640"/>
                </a:lnTo>
                <a:lnTo>
                  <a:pt x="5173" y="6347"/>
                </a:lnTo>
                <a:lnTo>
                  <a:pt x="5210" y="6053"/>
                </a:lnTo>
                <a:lnTo>
                  <a:pt x="5210" y="5760"/>
                </a:lnTo>
                <a:lnTo>
                  <a:pt x="5320" y="5760"/>
                </a:lnTo>
                <a:lnTo>
                  <a:pt x="5430" y="5723"/>
                </a:lnTo>
                <a:lnTo>
                  <a:pt x="5686" y="5650"/>
                </a:lnTo>
                <a:lnTo>
                  <a:pt x="6457" y="5430"/>
                </a:lnTo>
                <a:lnTo>
                  <a:pt x="7190" y="5173"/>
                </a:lnTo>
                <a:lnTo>
                  <a:pt x="7447" y="5063"/>
                </a:lnTo>
                <a:lnTo>
                  <a:pt x="7631" y="5430"/>
                </a:lnTo>
                <a:lnTo>
                  <a:pt x="7704" y="5613"/>
                </a:lnTo>
                <a:lnTo>
                  <a:pt x="7814" y="5760"/>
                </a:lnTo>
                <a:lnTo>
                  <a:pt x="7924" y="5833"/>
                </a:lnTo>
                <a:lnTo>
                  <a:pt x="8218" y="5833"/>
                </a:lnTo>
                <a:lnTo>
                  <a:pt x="8328" y="5760"/>
                </a:lnTo>
                <a:lnTo>
                  <a:pt x="8548" y="5576"/>
                </a:lnTo>
                <a:lnTo>
                  <a:pt x="8731" y="5356"/>
                </a:lnTo>
                <a:lnTo>
                  <a:pt x="8804" y="5173"/>
                </a:lnTo>
                <a:lnTo>
                  <a:pt x="8841" y="4989"/>
                </a:lnTo>
                <a:lnTo>
                  <a:pt x="8841" y="4806"/>
                </a:lnTo>
                <a:lnTo>
                  <a:pt x="8804" y="4586"/>
                </a:lnTo>
                <a:lnTo>
                  <a:pt x="8914" y="4586"/>
                </a:lnTo>
                <a:lnTo>
                  <a:pt x="9061" y="4513"/>
                </a:lnTo>
                <a:lnTo>
                  <a:pt x="9942" y="4109"/>
                </a:lnTo>
                <a:lnTo>
                  <a:pt x="10639" y="3852"/>
                </a:lnTo>
                <a:lnTo>
                  <a:pt x="10895" y="3742"/>
                </a:lnTo>
                <a:lnTo>
                  <a:pt x="11115" y="3669"/>
                </a:lnTo>
                <a:lnTo>
                  <a:pt x="11519" y="4586"/>
                </a:lnTo>
                <a:lnTo>
                  <a:pt x="11849" y="5540"/>
                </a:lnTo>
                <a:lnTo>
                  <a:pt x="12069" y="6237"/>
                </a:lnTo>
                <a:lnTo>
                  <a:pt x="12032" y="6347"/>
                </a:lnTo>
                <a:lnTo>
                  <a:pt x="11996" y="6457"/>
                </a:lnTo>
                <a:lnTo>
                  <a:pt x="11959" y="6457"/>
                </a:lnTo>
                <a:lnTo>
                  <a:pt x="11592" y="6603"/>
                </a:lnTo>
                <a:lnTo>
                  <a:pt x="10969" y="6787"/>
                </a:lnTo>
                <a:lnTo>
                  <a:pt x="9685" y="7227"/>
                </a:lnTo>
                <a:lnTo>
                  <a:pt x="8438" y="7630"/>
                </a:lnTo>
                <a:lnTo>
                  <a:pt x="7887" y="7777"/>
                </a:lnTo>
                <a:lnTo>
                  <a:pt x="7631" y="7924"/>
                </a:lnTo>
                <a:lnTo>
                  <a:pt x="7521" y="7997"/>
                </a:lnTo>
                <a:lnTo>
                  <a:pt x="7447" y="8107"/>
                </a:lnTo>
                <a:lnTo>
                  <a:pt x="7447" y="8144"/>
                </a:lnTo>
                <a:lnTo>
                  <a:pt x="7631" y="8181"/>
                </a:lnTo>
                <a:lnTo>
                  <a:pt x="7997" y="8181"/>
                </a:lnTo>
                <a:lnTo>
                  <a:pt x="8181" y="8107"/>
                </a:lnTo>
                <a:lnTo>
                  <a:pt x="8914" y="7887"/>
                </a:lnTo>
                <a:lnTo>
                  <a:pt x="10565" y="7374"/>
                </a:lnTo>
                <a:lnTo>
                  <a:pt x="12216" y="6860"/>
                </a:lnTo>
                <a:lnTo>
                  <a:pt x="12289" y="6823"/>
                </a:lnTo>
                <a:lnTo>
                  <a:pt x="12546" y="7777"/>
                </a:lnTo>
                <a:lnTo>
                  <a:pt x="12766" y="8474"/>
                </a:lnTo>
                <a:lnTo>
                  <a:pt x="12729" y="8511"/>
                </a:lnTo>
                <a:lnTo>
                  <a:pt x="12693" y="8584"/>
                </a:lnTo>
                <a:lnTo>
                  <a:pt x="11629" y="8988"/>
                </a:lnTo>
                <a:lnTo>
                  <a:pt x="11042" y="9208"/>
                </a:lnTo>
                <a:lnTo>
                  <a:pt x="10859" y="9281"/>
                </a:lnTo>
                <a:lnTo>
                  <a:pt x="10749" y="9391"/>
                </a:lnTo>
                <a:lnTo>
                  <a:pt x="10455" y="9575"/>
                </a:lnTo>
                <a:lnTo>
                  <a:pt x="10455" y="9611"/>
                </a:lnTo>
                <a:lnTo>
                  <a:pt x="10418" y="9501"/>
                </a:lnTo>
                <a:lnTo>
                  <a:pt x="10198" y="9024"/>
                </a:lnTo>
                <a:lnTo>
                  <a:pt x="10052" y="8804"/>
                </a:lnTo>
                <a:lnTo>
                  <a:pt x="9942" y="8731"/>
                </a:lnTo>
                <a:lnTo>
                  <a:pt x="9832" y="8694"/>
                </a:lnTo>
                <a:lnTo>
                  <a:pt x="9758" y="8694"/>
                </a:lnTo>
                <a:lnTo>
                  <a:pt x="9721" y="8768"/>
                </a:lnTo>
                <a:lnTo>
                  <a:pt x="9685" y="8841"/>
                </a:lnTo>
                <a:lnTo>
                  <a:pt x="9501" y="8841"/>
                </a:lnTo>
                <a:lnTo>
                  <a:pt x="9355" y="8804"/>
                </a:lnTo>
                <a:lnTo>
                  <a:pt x="9208" y="8841"/>
                </a:lnTo>
                <a:lnTo>
                  <a:pt x="9061" y="8878"/>
                </a:lnTo>
                <a:lnTo>
                  <a:pt x="8988" y="8988"/>
                </a:lnTo>
                <a:lnTo>
                  <a:pt x="8914" y="9098"/>
                </a:lnTo>
                <a:lnTo>
                  <a:pt x="8914" y="9208"/>
                </a:lnTo>
                <a:lnTo>
                  <a:pt x="9025" y="9611"/>
                </a:lnTo>
                <a:lnTo>
                  <a:pt x="9135" y="10051"/>
                </a:lnTo>
                <a:lnTo>
                  <a:pt x="8694" y="10161"/>
                </a:lnTo>
                <a:lnTo>
                  <a:pt x="8658" y="10198"/>
                </a:lnTo>
                <a:lnTo>
                  <a:pt x="8621" y="10235"/>
                </a:lnTo>
                <a:lnTo>
                  <a:pt x="8584" y="10345"/>
                </a:lnTo>
                <a:lnTo>
                  <a:pt x="8511" y="10125"/>
                </a:lnTo>
                <a:lnTo>
                  <a:pt x="8401" y="9905"/>
                </a:lnTo>
                <a:lnTo>
                  <a:pt x="8254" y="9685"/>
                </a:lnTo>
                <a:lnTo>
                  <a:pt x="8034" y="9501"/>
                </a:lnTo>
                <a:lnTo>
                  <a:pt x="7777" y="9391"/>
                </a:lnTo>
                <a:lnTo>
                  <a:pt x="7557" y="9391"/>
                </a:lnTo>
                <a:lnTo>
                  <a:pt x="7411" y="9428"/>
                </a:lnTo>
                <a:lnTo>
                  <a:pt x="7300" y="9464"/>
                </a:lnTo>
                <a:lnTo>
                  <a:pt x="7190" y="9538"/>
                </a:lnTo>
                <a:lnTo>
                  <a:pt x="7080" y="9611"/>
                </a:lnTo>
                <a:lnTo>
                  <a:pt x="7044" y="9721"/>
                </a:lnTo>
                <a:lnTo>
                  <a:pt x="7007" y="9868"/>
                </a:lnTo>
                <a:lnTo>
                  <a:pt x="7044" y="9941"/>
                </a:lnTo>
                <a:lnTo>
                  <a:pt x="7117" y="9978"/>
                </a:lnTo>
                <a:lnTo>
                  <a:pt x="7044" y="10235"/>
                </a:lnTo>
                <a:lnTo>
                  <a:pt x="7080" y="10492"/>
                </a:lnTo>
                <a:lnTo>
                  <a:pt x="4806" y="11152"/>
                </a:lnTo>
                <a:lnTo>
                  <a:pt x="4219" y="11335"/>
                </a:lnTo>
                <a:lnTo>
                  <a:pt x="3632" y="11519"/>
                </a:lnTo>
                <a:lnTo>
                  <a:pt x="3449" y="11629"/>
                </a:lnTo>
                <a:lnTo>
                  <a:pt x="3192" y="10602"/>
                </a:lnTo>
                <a:lnTo>
                  <a:pt x="2862" y="9611"/>
                </a:lnTo>
                <a:lnTo>
                  <a:pt x="3339" y="9538"/>
                </a:lnTo>
                <a:lnTo>
                  <a:pt x="3816" y="9428"/>
                </a:lnTo>
                <a:lnTo>
                  <a:pt x="4769" y="9134"/>
                </a:lnTo>
                <a:lnTo>
                  <a:pt x="4843" y="9318"/>
                </a:lnTo>
                <a:lnTo>
                  <a:pt x="4953" y="9501"/>
                </a:lnTo>
                <a:lnTo>
                  <a:pt x="5063" y="9685"/>
                </a:lnTo>
                <a:lnTo>
                  <a:pt x="5246" y="9831"/>
                </a:lnTo>
                <a:lnTo>
                  <a:pt x="5356" y="9868"/>
                </a:lnTo>
                <a:lnTo>
                  <a:pt x="5466" y="9905"/>
                </a:lnTo>
                <a:lnTo>
                  <a:pt x="5613" y="9905"/>
                </a:lnTo>
                <a:lnTo>
                  <a:pt x="5723" y="9868"/>
                </a:lnTo>
                <a:lnTo>
                  <a:pt x="5980" y="9758"/>
                </a:lnTo>
                <a:lnTo>
                  <a:pt x="6163" y="9648"/>
                </a:lnTo>
                <a:lnTo>
                  <a:pt x="6237" y="9538"/>
                </a:lnTo>
                <a:lnTo>
                  <a:pt x="6273" y="9501"/>
                </a:lnTo>
                <a:lnTo>
                  <a:pt x="6237" y="9428"/>
                </a:lnTo>
                <a:lnTo>
                  <a:pt x="5980" y="8731"/>
                </a:lnTo>
                <a:lnTo>
                  <a:pt x="6200" y="8731"/>
                </a:lnTo>
                <a:lnTo>
                  <a:pt x="6383" y="8658"/>
                </a:lnTo>
                <a:lnTo>
                  <a:pt x="6604" y="9244"/>
                </a:lnTo>
                <a:lnTo>
                  <a:pt x="6677" y="9318"/>
                </a:lnTo>
                <a:lnTo>
                  <a:pt x="6714" y="9354"/>
                </a:lnTo>
                <a:lnTo>
                  <a:pt x="6787" y="9354"/>
                </a:lnTo>
                <a:lnTo>
                  <a:pt x="7044" y="9318"/>
                </a:lnTo>
                <a:lnTo>
                  <a:pt x="7300" y="9208"/>
                </a:lnTo>
                <a:lnTo>
                  <a:pt x="7521" y="9061"/>
                </a:lnTo>
                <a:lnTo>
                  <a:pt x="7704" y="8878"/>
                </a:lnTo>
                <a:lnTo>
                  <a:pt x="7741" y="8841"/>
                </a:lnTo>
                <a:lnTo>
                  <a:pt x="7777" y="8768"/>
                </a:lnTo>
                <a:lnTo>
                  <a:pt x="7741" y="8658"/>
                </a:lnTo>
                <a:lnTo>
                  <a:pt x="7264" y="7887"/>
                </a:lnTo>
                <a:lnTo>
                  <a:pt x="7080" y="7520"/>
                </a:lnTo>
                <a:lnTo>
                  <a:pt x="6970" y="7337"/>
                </a:lnTo>
                <a:lnTo>
                  <a:pt x="6824" y="7227"/>
                </a:lnTo>
                <a:lnTo>
                  <a:pt x="6640" y="7154"/>
                </a:lnTo>
                <a:lnTo>
                  <a:pt x="6457" y="7190"/>
                </a:lnTo>
                <a:lnTo>
                  <a:pt x="6383" y="7227"/>
                </a:lnTo>
                <a:lnTo>
                  <a:pt x="6310" y="7264"/>
                </a:lnTo>
                <a:lnTo>
                  <a:pt x="6237" y="7337"/>
                </a:lnTo>
                <a:lnTo>
                  <a:pt x="6200" y="7410"/>
                </a:lnTo>
                <a:lnTo>
                  <a:pt x="6017" y="7447"/>
                </a:lnTo>
                <a:lnTo>
                  <a:pt x="5980" y="7484"/>
                </a:lnTo>
                <a:lnTo>
                  <a:pt x="5943" y="7520"/>
                </a:lnTo>
                <a:lnTo>
                  <a:pt x="5907" y="7594"/>
                </a:lnTo>
                <a:lnTo>
                  <a:pt x="5907" y="7667"/>
                </a:lnTo>
                <a:lnTo>
                  <a:pt x="6200" y="8291"/>
                </a:lnTo>
                <a:lnTo>
                  <a:pt x="6163" y="8364"/>
                </a:lnTo>
                <a:lnTo>
                  <a:pt x="6127" y="8401"/>
                </a:lnTo>
                <a:lnTo>
                  <a:pt x="6090" y="8401"/>
                </a:lnTo>
                <a:lnTo>
                  <a:pt x="6053" y="8437"/>
                </a:lnTo>
                <a:lnTo>
                  <a:pt x="5943" y="8474"/>
                </a:lnTo>
                <a:lnTo>
                  <a:pt x="5907" y="8511"/>
                </a:lnTo>
                <a:lnTo>
                  <a:pt x="5613" y="7814"/>
                </a:lnTo>
                <a:lnTo>
                  <a:pt x="5576" y="7777"/>
                </a:lnTo>
                <a:lnTo>
                  <a:pt x="5540" y="7704"/>
                </a:lnTo>
                <a:lnTo>
                  <a:pt x="5393" y="7704"/>
                </a:lnTo>
                <a:lnTo>
                  <a:pt x="5356" y="7667"/>
                </a:lnTo>
                <a:lnTo>
                  <a:pt x="5173" y="7667"/>
                </a:lnTo>
                <a:lnTo>
                  <a:pt x="4990" y="7704"/>
                </a:lnTo>
                <a:lnTo>
                  <a:pt x="4843" y="7814"/>
                </a:lnTo>
                <a:lnTo>
                  <a:pt x="4733" y="7961"/>
                </a:lnTo>
                <a:lnTo>
                  <a:pt x="4659" y="8144"/>
                </a:lnTo>
                <a:lnTo>
                  <a:pt x="4623" y="8327"/>
                </a:lnTo>
                <a:lnTo>
                  <a:pt x="4623" y="8511"/>
                </a:lnTo>
                <a:lnTo>
                  <a:pt x="4623" y="8694"/>
                </a:lnTo>
                <a:lnTo>
                  <a:pt x="3669" y="8951"/>
                </a:lnTo>
                <a:lnTo>
                  <a:pt x="3229" y="9134"/>
                </a:lnTo>
                <a:lnTo>
                  <a:pt x="2752" y="9318"/>
                </a:lnTo>
                <a:lnTo>
                  <a:pt x="2348" y="7997"/>
                </a:lnTo>
                <a:lnTo>
                  <a:pt x="1908" y="6677"/>
                </a:lnTo>
                <a:lnTo>
                  <a:pt x="1541" y="5356"/>
                </a:lnTo>
                <a:lnTo>
                  <a:pt x="1395" y="4696"/>
                </a:lnTo>
                <a:lnTo>
                  <a:pt x="1285" y="3999"/>
                </a:lnTo>
                <a:lnTo>
                  <a:pt x="1505" y="3962"/>
                </a:lnTo>
                <a:lnTo>
                  <a:pt x="1725" y="3926"/>
                </a:lnTo>
                <a:lnTo>
                  <a:pt x="2165" y="3816"/>
                </a:lnTo>
                <a:lnTo>
                  <a:pt x="3302" y="3485"/>
                </a:lnTo>
                <a:lnTo>
                  <a:pt x="5760" y="2825"/>
                </a:lnTo>
                <a:lnTo>
                  <a:pt x="6934" y="2495"/>
                </a:lnTo>
                <a:lnTo>
                  <a:pt x="8071" y="2092"/>
                </a:lnTo>
                <a:lnTo>
                  <a:pt x="9135" y="1725"/>
                </a:lnTo>
                <a:lnTo>
                  <a:pt x="9758" y="1505"/>
                </a:lnTo>
                <a:lnTo>
                  <a:pt x="9978" y="1395"/>
                </a:lnTo>
                <a:lnTo>
                  <a:pt x="10088" y="1358"/>
                </a:lnTo>
                <a:lnTo>
                  <a:pt x="10162" y="1321"/>
                </a:lnTo>
                <a:close/>
                <a:moveTo>
                  <a:pt x="12876" y="8988"/>
                </a:moveTo>
                <a:lnTo>
                  <a:pt x="13023" y="9575"/>
                </a:lnTo>
                <a:lnTo>
                  <a:pt x="13096" y="9905"/>
                </a:lnTo>
                <a:lnTo>
                  <a:pt x="13206" y="10198"/>
                </a:lnTo>
                <a:lnTo>
                  <a:pt x="12619" y="10271"/>
                </a:lnTo>
                <a:lnTo>
                  <a:pt x="12069" y="10418"/>
                </a:lnTo>
                <a:lnTo>
                  <a:pt x="11519" y="10565"/>
                </a:lnTo>
                <a:lnTo>
                  <a:pt x="10969" y="10748"/>
                </a:lnTo>
                <a:lnTo>
                  <a:pt x="9685" y="11225"/>
                </a:lnTo>
                <a:lnTo>
                  <a:pt x="8438" y="11702"/>
                </a:lnTo>
                <a:lnTo>
                  <a:pt x="5980" y="12619"/>
                </a:lnTo>
                <a:lnTo>
                  <a:pt x="4879" y="13023"/>
                </a:lnTo>
                <a:lnTo>
                  <a:pt x="4329" y="13243"/>
                </a:lnTo>
                <a:lnTo>
                  <a:pt x="3816" y="13499"/>
                </a:lnTo>
                <a:lnTo>
                  <a:pt x="3669" y="12692"/>
                </a:lnTo>
                <a:lnTo>
                  <a:pt x="3522" y="11885"/>
                </a:lnTo>
                <a:lnTo>
                  <a:pt x="3742" y="11885"/>
                </a:lnTo>
                <a:lnTo>
                  <a:pt x="3999" y="11812"/>
                </a:lnTo>
                <a:lnTo>
                  <a:pt x="5173" y="11482"/>
                </a:lnTo>
                <a:lnTo>
                  <a:pt x="7190" y="10932"/>
                </a:lnTo>
                <a:lnTo>
                  <a:pt x="7374" y="11335"/>
                </a:lnTo>
                <a:lnTo>
                  <a:pt x="7594" y="11702"/>
                </a:lnTo>
                <a:lnTo>
                  <a:pt x="7631" y="11775"/>
                </a:lnTo>
                <a:lnTo>
                  <a:pt x="7814" y="11775"/>
                </a:lnTo>
                <a:lnTo>
                  <a:pt x="7887" y="11702"/>
                </a:lnTo>
                <a:lnTo>
                  <a:pt x="7961" y="11629"/>
                </a:lnTo>
                <a:lnTo>
                  <a:pt x="8107" y="11592"/>
                </a:lnTo>
                <a:lnTo>
                  <a:pt x="8401" y="11519"/>
                </a:lnTo>
                <a:lnTo>
                  <a:pt x="8474" y="11445"/>
                </a:lnTo>
                <a:lnTo>
                  <a:pt x="8548" y="11372"/>
                </a:lnTo>
                <a:lnTo>
                  <a:pt x="8658" y="11189"/>
                </a:lnTo>
                <a:lnTo>
                  <a:pt x="8694" y="11005"/>
                </a:lnTo>
                <a:lnTo>
                  <a:pt x="8694" y="10785"/>
                </a:lnTo>
                <a:lnTo>
                  <a:pt x="8658" y="10602"/>
                </a:lnTo>
                <a:lnTo>
                  <a:pt x="8621" y="10418"/>
                </a:lnTo>
                <a:lnTo>
                  <a:pt x="8658" y="10492"/>
                </a:lnTo>
                <a:lnTo>
                  <a:pt x="8768" y="10528"/>
                </a:lnTo>
                <a:lnTo>
                  <a:pt x="9025" y="10492"/>
                </a:lnTo>
                <a:lnTo>
                  <a:pt x="9281" y="10418"/>
                </a:lnTo>
                <a:lnTo>
                  <a:pt x="9428" y="10638"/>
                </a:lnTo>
                <a:lnTo>
                  <a:pt x="9611" y="10822"/>
                </a:lnTo>
                <a:lnTo>
                  <a:pt x="9758" y="10895"/>
                </a:lnTo>
                <a:lnTo>
                  <a:pt x="9942" y="10932"/>
                </a:lnTo>
                <a:lnTo>
                  <a:pt x="10088" y="10932"/>
                </a:lnTo>
                <a:lnTo>
                  <a:pt x="10235" y="10858"/>
                </a:lnTo>
                <a:lnTo>
                  <a:pt x="10382" y="10785"/>
                </a:lnTo>
                <a:lnTo>
                  <a:pt x="10492" y="10638"/>
                </a:lnTo>
                <a:lnTo>
                  <a:pt x="10565" y="10492"/>
                </a:lnTo>
                <a:lnTo>
                  <a:pt x="10602" y="10345"/>
                </a:lnTo>
                <a:lnTo>
                  <a:pt x="10639" y="10161"/>
                </a:lnTo>
                <a:lnTo>
                  <a:pt x="10602" y="9978"/>
                </a:lnTo>
                <a:lnTo>
                  <a:pt x="10492" y="9648"/>
                </a:lnTo>
                <a:lnTo>
                  <a:pt x="10749" y="9648"/>
                </a:lnTo>
                <a:lnTo>
                  <a:pt x="11005" y="9611"/>
                </a:lnTo>
                <a:lnTo>
                  <a:pt x="11629" y="9428"/>
                </a:lnTo>
                <a:lnTo>
                  <a:pt x="12876" y="8988"/>
                </a:lnTo>
                <a:close/>
                <a:moveTo>
                  <a:pt x="13206" y="10675"/>
                </a:moveTo>
                <a:lnTo>
                  <a:pt x="13096" y="10712"/>
                </a:lnTo>
                <a:lnTo>
                  <a:pt x="11592" y="11262"/>
                </a:lnTo>
                <a:lnTo>
                  <a:pt x="8731" y="12362"/>
                </a:lnTo>
                <a:lnTo>
                  <a:pt x="7300" y="12876"/>
                </a:lnTo>
                <a:lnTo>
                  <a:pt x="6604" y="13133"/>
                </a:lnTo>
                <a:lnTo>
                  <a:pt x="5870" y="13316"/>
                </a:lnTo>
                <a:lnTo>
                  <a:pt x="4696" y="13573"/>
                </a:lnTo>
                <a:lnTo>
                  <a:pt x="5393" y="13279"/>
                </a:lnTo>
                <a:lnTo>
                  <a:pt x="6090" y="13023"/>
                </a:lnTo>
                <a:lnTo>
                  <a:pt x="8438" y="12179"/>
                </a:lnTo>
                <a:lnTo>
                  <a:pt x="9611" y="11702"/>
                </a:lnTo>
                <a:lnTo>
                  <a:pt x="10822" y="11299"/>
                </a:lnTo>
                <a:lnTo>
                  <a:pt x="11409" y="11078"/>
                </a:lnTo>
                <a:lnTo>
                  <a:pt x="11996" y="10895"/>
                </a:lnTo>
                <a:lnTo>
                  <a:pt x="12619" y="10748"/>
                </a:lnTo>
                <a:lnTo>
                  <a:pt x="13206" y="10675"/>
                </a:lnTo>
                <a:close/>
                <a:moveTo>
                  <a:pt x="10492" y="478"/>
                </a:moveTo>
                <a:lnTo>
                  <a:pt x="10712" y="1064"/>
                </a:lnTo>
                <a:lnTo>
                  <a:pt x="10969" y="1688"/>
                </a:lnTo>
                <a:lnTo>
                  <a:pt x="11482" y="2862"/>
                </a:lnTo>
                <a:lnTo>
                  <a:pt x="11996" y="4182"/>
                </a:lnTo>
                <a:lnTo>
                  <a:pt x="12473" y="5466"/>
                </a:lnTo>
                <a:lnTo>
                  <a:pt x="12876" y="6713"/>
                </a:lnTo>
                <a:lnTo>
                  <a:pt x="13280" y="7924"/>
                </a:lnTo>
                <a:lnTo>
                  <a:pt x="13683" y="9171"/>
                </a:lnTo>
                <a:lnTo>
                  <a:pt x="14013" y="10418"/>
                </a:lnTo>
                <a:lnTo>
                  <a:pt x="13793" y="10418"/>
                </a:lnTo>
                <a:lnTo>
                  <a:pt x="13573" y="10492"/>
                </a:lnTo>
                <a:lnTo>
                  <a:pt x="13573" y="10418"/>
                </a:lnTo>
                <a:lnTo>
                  <a:pt x="13573" y="10308"/>
                </a:lnTo>
                <a:lnTo>
                  <a:pt x="13646" y="10235"/>
                </a:lnTo>
                <a:lnTo>
                  <a:pt x="13646" y="10125"/>
                </a:lnTo>
                <a:lnTo>
                  <a:pt x="13610" y="9831"/>
                </a:lnTo>
                <a:lnTo>
                  <a:pt x="13610" y="9758"/>
                </a:lnTo>
                <a:lnTo>
                  <a:pt x="13610" y="9721"/>
                </a:lnTo>
                <a:lnTo>
                  <a:pt x="13426" y="9024"/>
                </a:lnTo>
                <a:lnTo>
                  <a:pt x="13096" y="7777"/>
                </a:lnTo>
                <a:lnTo>
                  <a:pt x="12693" y="6603"/>
                </a:lnTo>
                <a:lnTo>
                  <a:pt x="12289" y="5430"/>
                </a:lnTo>
                <a:lnTo>
                  <a:pt x="11849" y="4256"/>
                </a:lnTo>
                <a:lnTo>
                  <a:pt x="11372" y="3119"/>
                </a:lnTo>
                <a:lnTo>
                  <a:pt x="10859" y="1981"/>
                </a:lnTo>
                <a:lnTo>
                  <a:pt x="10675" y="1651"/>
                </a:lnTo>
                <a:lnTo>
                  <a:pt x="10492" y="1358"/>
                </a:lnTo>
                <a:lnTo>
                  <a:pt x="10602" y="1285"/>
                </a:lnTo>
                <a:lnTo>
                  <a:pt x="10639" y="1174"/>
                </a:lnTo>
                <a:lnTo>
                  <a:pt x="10602" y="1064"/>
                </a:lnTo>
                <a:lnTo>
                  <a:pt x="10565" y="991"/>
                </a:lnTo>
                <a:lnTo>
                  <a:pt x="10528" y="954"/>
                </a:lnTo>
                <a:lnTo>
                  <a:pt x="10455" y="918"/>
                </a:lnTo>
                <a:lnTo>
                  <a:pt x="10272" y="881"/>
                </a:lnTo>
                <a:lnTo>
                  <a:pt x="10088" y="918"/>
                </a:lnTo>
                <a:lnTo>
                  <a:pt x="9391" y="1138"/>
                </a:lnTo>
                <a:lnTo>
                  <a:pt x="8658" y="1431"/>
                </a:lnTo>
                <a:lnTo>
                  <a:pt x="7924" y="1688"/>
                </a:lnTo>
                <a:lnTo>
                  <a:pt x="7190" y="1945"/>
                </a:lnTo>
                <a:lnTo>
                  <a:pt x="5650" y="2422"/>
                </a:lnTo>
                <a:lnTo>
                  <a:pt x="4109" y="2862"/>
                </a:lnTo>
                <a:lnTo>
                  <a:pt x="2569" y="3265"/>
                </a:lnTo>
                <a:lnTo>
                  <a:pt x="1762" y="3485"/>
                </a:lnTo>
                <a:lnTo>
                  <a:pt x="1358" y="3632"/>
                </a:lnTo>
                <a:lnTo>
                  <a:pt x="1175" y="3706"/>
                </a:lnTo>
                <a:lnTo>
                  <a:pt x="1028" y="3816"/>
                </a:lnTo>
                <a:lnTo>
                  <a:pt x="991" y="3816"/>
                </a:lnTo>
                <a:lnTo>
                  <a:pt x="955" y="3889"/>
                </a:lnTo>
                <a:lnTo>
                  <a:pt x="918" y="3962"/>
                </a:lnTo>
                <a:lnTo>
                  <a:pt x="991" y="4586"/>
                </a:lnTo>
                <a:lnTo>
                  <a:pt x="1101" y="5209"/>
                </a:lnTo>
                <a:lnTo>
                  <a:pt x="1248" y="5796"/>
                </a:lnTo>
                <a:lnTo>
                  <a:pt x="1395" y="6420"/>
                </a:lnTo>
                <a:lnTo>
                  <a:pt x="1725" y="7594"/>
                </a:lnTo>
                <a:lnTo>
                  <a:pt x="2128" y="8768"/>
                </a:lnTo>
                <a:lnTo>
                  <a:pt x="2532" y="9978"/>
                </a:lnTo>
                <a:lnTo>
                  <a:pt x="2899" y="11152"/>
                </a:lnTo>
                <a:lnTo>
                  <a:pt x="3045" y="11739"/>
                </a:lnTo>
                <a:lnTo>
                  <a:pt x="3192" y="12362"/>
                </a:lnTo>
                <a:lnTo>
                  <a:pt x="3302" y="12949"/>
                </a:lnTo>
                <a:lnTo>
                  <a:pt x="3412" y="13573"/>
                </a:lnTo>
                <a:lnTo>
                  <a:pt x="3412" y="13683"/>
                </a:lnTo>
                <a:lnTo>
                  <a:pt x="3486" y="13720"/>
                </a:lnTo>
                <a:lnTo>
                  <a:pt x="3559" y="13756"/>
                </a:lnTo>
                <a:lnTo>
                  <a:pt x="3632" y="13793"/>
                </a:lnTo>
                <a:lnTo>
                  <a:pt x="3669" y="13830"/>
                </a:lnTo>
                <a:lnTo>
                  <a:pt x="3742" y="13830"/>
                </a:lnTo>
                <a:lnTo>
                  <a:pt x="4036" y="13756"/>
                </a:lnTo>
                <a:lnTo>
                  <a:pt x="3706" y="13903"/>
                </a:lnTo>
                <a:lnTo>
                  <a:pt x="3412" y="14086"/>
                </a:lnTo>
                <a:lnTo>
                  <a:pt x="2569" y="11115"/>
                </a:lnTo>
                <a:lnTo>
                  <a:pt x="2128" y="9611"/>
                </a:lnTo>
                <a:lnTo>
                  <a:pt x="1725" y="8144"/>
                </a:lnTo>
                <a:lnTo>
                  <a:pt x="955" y="5136"/>
                </a:lnTo>
                <a:lnTo>
                  <a:pt x="808" y="4439"/>
                </a:lnTo>
                <a:lnTo>
                  <a:pt x="661" y="3999"/>
                </a:lnTo>
                <a:lnTo>
                  <a:pt x="588" y="3779"/>
                </a:lnTo>
                <a:lnTo>
                  <a:pt x="478" y="3632"/>
                </a:lnTo>
                <a:lnTo>
                  <a:pt x="1065" y="3522"/>
                </a:lnTo>
                <a:lnTo>
                  <a:pt x="1652" y="3412"/>
                </a:lnTo>
                <a:lnTo>
                  <a:pt x="2825" y="3045"/>
                </a:lnTo>
                <a:lnTo>
                  <a:pt x="4183" y="2642"/>
                </a:lnTo>
                <a:lnTo>
                  <a:pt x="5503" y="2202"/>
                </a:lnTo>
                <a:lnTo>
                  <a:pt x="8034" y="1358"/>
                </a:lnTo>
                <a:lnTo>
                  <a:pt x="9281" y="918"/>
                </a:lnTo>
                <a:lnTo>
                  <a:pt x="9905" y="734"/>
                </a:lnTo>
                <a:lnTo>
                  <a:pt x="10198" y="624"/>
                </a:lnTo>
                <a:lnTo>
                  <a:pt x="10492" y="478"/>
                </a:lnTo>
                <a:close/>
                <a:moveTo>
                  <a:pt x="10455" y="1"/>
                </a:moveTo>
                <a:lnTo>
                  <a:pt x="10162" y="37"/>
                </a:lnTo>
                <a:lnTo>
                  <a:pt x="9832" y="147"/>
                </a:lnTo>
                <a:lnTo>
                  <a:pt x="9245" y="367"/>
                </a:lnTo>
                <a:lnTo>
                  <a:pt x="7997" y="808"/>
                </a:lnTo>
                <a:lnTo>
                  <a:pt x="5503" y="1651"/>
                </a:lnTo>
                <a:lnTo>
                  <a:pt x="2935" y="2495"/>
                </a:lnTo>
                <a:lnTo>
                  <a:pt x="1615" y="2899"/>
                </a:lnTo>
                <a:lnTo>
                  <a:pt x="918" y="3082"/>
                </a:lnTo>
                <a:lnTo>
                  <a:pt x="258" y="3339"/>
                </a:lnTo>
                <a:lnTo>
                  <a:pt x="184" y="3412"/>
                </a:lnTo>
                <a:lnTo>
                  <a:pt x="148" y="3522"/>
                </a:lnTo>
                <a:lnTo>
                  <a:pt x="38" y="3559"/>
                </a:lnTo>
                <a:lnTo>
                  <a:pt x="1" y="3595"/>
                </a:lnTo>
                <a:lnTo>
                  <a:pt x="1" y="3632"/>
                </a:lnTo>
                <a:lnTo>
                  <a:pt x="38" y="3779"/>
                </a:lnTo>
                <a:lnTo>
                  <a:pt x="111" y="3926"/>
                </a:lnTo>
                <a:lnTo>
                  <a:pt x="184" y="4036"/>
                </a:lnTo>
                <a:lnTo>
                  <a:pt x="221" y="4146"/>
                </a:lnTo>
                <a:lnTo>
                  <a:pt x="294" y="4366"/>
                </a:lnTo>
                <a:lnTo>
                  <a:pt x="588" y="5796"/>
                </a:lnTo>
                <a:lnTo>
                  <a:pt x="955" y="7227"/>
                </a:lnTo>
                <a:lnTo>
                  <a:pt x="1285" y="8658"/>
                </a:lnTo>
                <a:lnTo>
                  <a:pt x="2055" y="11482"/>
                </a:lnTo>
                <a:lnTo>
                  <a:pt x="2459" y="12876"/>
                </a:lnTo>
                <a:lnTo>
                  <a:pt x="2899" y="14233"/>
                </a:lnTo>
                <a:lnTo>
                  <a:pt x="2935" y="14380"/>
                </a:lnTo>
                <a:lnTo>
                  <a:pt x="3045" y="14416"/>
                </a:lnTo>
                <a:lnTo>
                  <a:pt x="3155" y="14453"/>
                </a:lnTo>
                <a:lnTo>
                  <a:pt x="3302" y="14416"/>
                </a:lnTo>
                <a:lnTo>
                  <a:pt x="3596" y="14343"/>
                </a:lnTo>
                <a:lnTo>
                  <a:pt x="3889" y="14270"/>
                </a:lnTo>
                <a:lnTo>
                  <a:pt x="4513" y="14086"/>
                </a:lnTo>
                <a:lnTo>
                  <a:pt x="5980" y="13793"/>
                </a:lnTo>
                <a:lnTo>
                  <a:pt x="6714" y="13610"/>
                </a:lnTo>
                <a:lnTo>
                  <a:pt x="7447" y="13353"/>
                </a:lnTo>
                <a:lnTo>
                  <a:pt x="8878" y="12839"/>
                </a:lnTo>
                <a:lnTo>
                  <a:pt x="11739" y="11775"/>
                </a:lnTo>
                <a:lnTo>
                  <a:pt x="13133" y="11225"/>
                </a:lnTo>
                <a:lnTo>
                  <a:pt x="13646" y="11078"/>
                </a:lnTo>
                <a:lnTo>
                  <a:pt x="13903" y="10968"/>
                </a:lnTo>
                <a:lnTo>
                  <a:pt x="14160" y="10822"/>
                </a:lnTo>
                <a:lnTo>
                  <a:pt x="14197" y="10932"/>
                </a:lnTo>
                <a:lnTo>
                  <a:pt x="14270" y="10968"/>
                </a:lnTo>
                <a:lnTo>
                  <a:pt x="14380" y="11005"/>
                </a:lnTo>
                <a:lnTo>
                  <a:pt x="14490" y="11005"/>
                </a:lnTo>
                <a:lnTo>
                  <a:pt x="14563" y="10932"/>
                </a:lnTo>
                <a:lnTo>
                  <a:pt x="14637" y="10895"/>
                </a:lnTo>
                <a:lnTo>
                  <a:pt x="14674" y="10785"/>
                </a:lnTo>
                <a:lnTo>
                  <a:pt x="14637" y="10675"/>
                </a:lnTo>
                <a:lnTo>
                  <a:pt x="14270" y="9318"/>
                </a:lnTo>
                <a:lnTo>
                  <a:pt x="13867" y="7997"/>
                </a:lnTo>
                <a:lnTo>
                  <a:pt x="13426" y="6640"/>
                </a:lnTo>
                <a:lnTo>
                  <a:pt x="12949" y="5356"/>
                </a:lnTo>
                <a:lnTo>
                  <a:pt x="12473" y="4036"/>
                </a:lnTo>
                <a:lnTo>
                  <a:pt x="11922" y="2752"/>
                </a:lnTo>
                <a:lnTo>
                  <a:pt x="11409" y="1468"/>
                </a:lnTo>
                <a:lnTo>
                  <a:pt x="11115" y="881"/>
                </a:lnTo>
                <a:lnTo>
                  <a:pt x="10785" y="257"/>
                </a:lnTo>
                <a:lnTo>
                  <a:pt x="10749" y="221"/>
                </a:lnTo>
                <a:lnTo>
                  <a:pt x="10675" y="184"/>
                </a:lnTo>
                <a:lnTo>
                  <a:pt x="10639" y="111"/>
                </a:lnTo>
                <a:lnTo>
                  <a:pt x="10602" y="74"/>
                </a:lnTo>
                <a:lnTo>
                  <a:pt x="10528" y="37"/>
                </a:lnTo>
                <a:lnTo>
                  <a:pt x="10455" y="1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363" name="Google Shape;363;p18"/>
          <p:cNvSpPr/>
          <p:nvPr/>
        </p:nvSpPr>
        <p:spPr>
          <a:xfrm>
            <a:off x="1525678" y="4911343"/>
            <a:ext cx="391238" cy="289295"/>
          </a:xfrm>
          <a:custGeom>
            <a:avLst/>
            <a:gdLst/>
            <a:ahLst/>
            <a:cxnLst/>
            <a:rect l="l" t="t" r="r" b="b"/>
            <a:pathLst>
              <a:path w="13793" h="10199" extrusionOk="0">
                <a:moveTo>
                  <a:pt x="5649" y="2128"/>
                </a:moveTo>
                <a:lnTo>
                  <a:pt x="5503" y="2165"/>
                </a:lnTo>
                <a:lnTo>
                  <a:pt x="5356" y="2238"/>
                </a:lnTo>
                <a:lnTo>
                  <a:pt x="5209" y="2312"/>
                </a:lnTo>
                <a:lnTo>
                  <a:pt x="5099" y="2422"/>
                </a:lnTo>
                <a:lnTo>
                  <a:pt x="4989" y="2532"/>
                </a:lnTo>
                <a:lnTo>
                  <a:pt x="4916" y="2642"/>
                </a:lnTo>
                <a:lnTo>
                  <a:pt x="4879" y="2788"/>
                </a:lnTo>
                <a:lnTo>
                  <a:pt x="4842" y="2935"/>
                </a:lnTo>
                <a:lnTo>
                  <a:pt x="4842" y="3119"/>
                </a:lnTo>
                <a:lnTo>
                  <a:pt x="4879" y="3265"/>
                </a:lnTo>
                <a:lnTo>
                  <a:pt x="4916" y="3375"/>
                </a:lnTo>
                <a:lnTo>
                  <a:pt x="5026" y="3485"/>
                </a:lnTo>
                <a:lnTo>
                  <a:pt x="5136" y="3522"/>
                </a:lnTo>
                <a:lnTo>
                  <a:pt x="5209" y="3522"/>
                </a:lnTo>
                <a:lnTo>
                  <a:pt x="5319" y="3449"/>
                </a:lnTo>
                <a:lnTo>
                  <a:pt x="5356" y="3375"/>
                </a:lnTo>
                <a:lnTo>
                  <a:pt x="5393" y="3119"/>
                </a:lnTo>
                <a:lnTo>
                  <a:pt x="5393" y="2899"/>
                </a:lnTo>
                <a:lnTo>
                  <a:pt x="5429" y="3045"/>
                </a:lnTo>
                <a:lnTo>
                  <a:pt x="5466" y="3229"/>
                </a:lnTo>
                <a:lnTo>
                  <a:pt x="5503" y="3632"/>
                </a:lnTo>
                <a:lnTo>
                  <a:pt x="5576" y="3926"/>
                </a:lnTo>
                <a:lnTo>
                  <a:pt x="5613" y="4072"/>
                </a:lnTo>
                <a:lnTo>
                  <a:pt x="5723" y="4219"/>
                </a:lnTo>
                <a:lnTo>
                  <a:pt x="5796" y="4256"/>
                </a:lnTo>
                <a:lnTo>
                  <a:pt x="5833" y="4256"/>
                </a:lnTo>
                <a:lnTo>
                  <a:pt x="5906" y="4219"/>
                </a:lnTo>
                <a:lnTo>
                  <a:pt x="5943" y="4146"/>
                </a:lnTo>
                <a:lnTo>
                  <a:pt x="5980" y="4036"/>
                </a:lnTo>
                <a:lnTo>
                  <a:pt x="5980" y="3926"/>
                </a:lnTo>
                <a:lnTo>
                  <a:pt x="5943" y="3669"/>
                </a:lnTo>
                <a:lnTo>
                  <a:pt x="5833" y="3082"/>
                </a:lnTo>
                <a:lnTo>
                  <a:pt x="5759" y="2825"/>
                </a:lnTo>
                <a:lnTo>
                  <a:pt x="5686" y="2715"/>
                </a:lnTo>
                <a:lnTo>
                  <a:pt x="5613" y="2642"/>
                </a:lnTo>
                <a:lnTo>
                  <a:pt x="5723" y="2605"/>
                </a:lnTo>
                <a:lnTo>
                  <a:pt x="6016" y="2605"/>
                </a:lnTo>
                <a:lnTo>
                  <a:pt x="6163" y="2642"/>
                </a:lnTo>
                <a:lnTo>
                  <a:pt x="6310" y="3045"/>
                </a:lnTo>
                <a:lnTo>
                  <a:pt x="6456" y="3522"/>
                </a:lnTo>
                <a:lnTo>
                  <a:pt x="6603" y="3999"/>
                </a:lnTo>
                <a:lnTo>
                  <a:pt x="6640" y="4072"/>
                </a:lnTo>
                <a:lnTo>
                  <a:pt x="6677" y="4109"/>
                </a:lnTo>
                <a:lnTo>
                  <a:pt x="6750" y="4146"/>
                </a:lnTo>
                <a:lnTo>
                  <a:pt x="6823" y="4109"/>
                </a:lnTo>
                <a:lnTo>
                  <a:pt x="6897" y="4072"/>
                </a:lnTo>
                <a:lnTo>
                  <a:pt x="6970" y="4036"/>
                </a:lnTo>
                <a:lnTo>
                  <a:pt x="7007" y="3926"/>
                </a:lnTo>
                <a:lnTo>
                  <a:pt x="7007" y="3852"/>
                </a:lnTo>
                <a:lnTo>
                  <a:pt x="6860" y="3412"/>
                </a:lnTo>
                <a:lnTo>
                  <a:pt x="6750" y="3009"/>
                </a:lnTo>
                <a:lnTo>
                  <a:pt x="6677" y="2862"/>
                </a:lnTo>
                <a:lnTo>
                  <a:pt x="6970" y="3045"/>
                </a:lnTo>
                <a:lnTo>
                  <a:pt x="7227" y="3229"/>
                </a:lnTo>
                <a:lnTo>
                  <a:pt x="7227" y="3449"/>
                </a:lnTo>
                <a:lnTo>
                  <a:pt x="7263" y="3669"/>
                </a:lnTo>
                <a:lnTo>
                  <a:pt x="7410" y="4072"/>
                </a:lnTo>
                <a:lnTo>
                  <a:pt x="7484" y="4146"/>
                </a:lnTo>
                <a:lnTo>
                  <a:pt x="7520" y="4182"/>
                </a:lnTo>
                <a:lnTo>
                  <a:pt x="7667" y="4182"/>
                </a:lnTo>
                <a:lnTo>
                  <a:pt x="7740" y="4146"/>
                </a:lnTo>
                <a:lnTo>
                  <a:pt x="7777" y="4109"/>
                </a:lnTo>
                <a:lnTo>
                  <a:pt x="7814" y="4036"/>
                </a:lnTo>
                <a:lnTo>
                  <a:pt x="7777" y="3926"/>
                </a:lnTo>
                <a:lnTo>
                  <a:pt x="7704" y="3669"/>
                </a:lnTo>
                <a:lnTo>
                  <a:pt x="8034" y="3962"/>
                </a:lnTo>
                <a:lnTo>
                  <a:pt x="8070" y="3999"/>
                </a:lnTo>
                <a:lnTo>
                  <a:pt x="8107" y="3999"/>
                </a:lnTo>
                <a:lnTo>
                  <a:pt x="8144" y="3962"/>
                </a:lnTo>
                <a:lnTo>
                  <a:pt x="8144" y="3926"/>
                </a:lnTo>
                <a:lnTo>
                  <a:pt x="8144" y="3742"/>
                </a:lnTo>
                <a:lnTo>
                  <a:pt x="8107" y="3595"/>
                </a:lnTo>
                <a:lnTo>
                  <a:pt x="7960" y="3302"/>
                </a:lnTo>
                <a:lnTo>
                  <a:pt x="7740" y="3009"/>
                </a:lnTo>
                <a:lnTo>
                  <a:pt x="7484" y="2788"/>
                </a:lnTo>
                <a:lnTo>
                  <a:pt x="7190" y="2568"/>
                </a:lnTo>
                <a:lnTo>
                  <a:pt x="6897" y="2422"/>
                </a:lnTo>
                <a:lnTo>
                  <a:pt x="6566" y="2275"/>
                </a:lnTo>
                <a:lnTo>
                  <a:pt x="6273" y="2165"/>
                </a:lnTo>
                <a:lnTo>
                  <a:pt x="5943" y="2128"/>
                </a:lnTo>
                <a:close/>
                <a:moveTo>
                  <a:pt x="12215" y="3485"/>
                </a:moveTo>
                <a:lnTo>
                  <a:pt x="12142" y="3522"/>
                </a:lnTo>
                <a:lnTo>
                  <a:pt x="12142" y="3559"/>
                </a:lnTo>
                <a:lnTo>
                  <a:pt x="12142" y="3742"/>
                </a:lnTo>
                <a:lnTo>
                  <a:pt x="12142" y="3926"/>
                </a:lnTo>
                <a:lnTo>
                  <a:pt x="12252" y="4292"/>
                </a:lnTo>
                <a:lnTo>
                  <a:pt x="12436" y="4769"/>
                </a:lnTo>
                <a:lnTo>
                  <a:pt x="12582" y="5136"/>
                </a:lnTo>
                <a:lnTo>
                  <a:pt x="12546" y="5209"/>
                </a:lnTo>
                <a:lnTo>
                  <a:pt x="12546" y="5320"/>
                </a:lnTo>
                <a:lnTo>
                  <a:pt x="12582" y="5356"/>
                </a:lnTo>
                <a:lnTo>
                  <a:pt x="12582" y="5430"/>
                </a:lnTo>
                <a:lnTo>
                  <a:pt x="11885" y="5613"/>
                </a:lnTo>
                <a:lnTo>
                  <a:pt x="11885" y="5430"/>
                </a:lnTo>
                <a:lnTo>
                  <a:pt x="11849" y="5246"/>
                </a:lnTo>
                <a:lnTo>
                  <a:pt x="11702" y="4843"/>
                </a:lnTo>
                <a:lnTo>
                  <a:pt x="11629" y="4549"/>
                </a:lnTo>
                <a:lnTo>
                  <a:pt x="11482" y="4256"/>
                </a:lnTo>
                <a:lnTo>
                  <a:pt x="11335" y="3999"/>
                </a:lnTo>
                <a:lnTo>
                  <a:pt x="11115" y="3742"/>
                </a:lnTo>
                <a:lnTo>
                  <a:pt x="11005" y="3742"/>
                </a:lnTo>
                <a:lnTo>
                  <a:pt x="10968" y="3779"/>
                </a:lnTo>
                <a:lnTo>
                  <a:pt x="10932" y="3852"/>
                </a:lnTo>
                <a:lnTo>
                  <a:pt x="10968" y="4109"/>
                </a:lnTo>
                <a:lnTo>
                  <a:pt x="11078" y="4366"/>
                </a:lnTo>
                <a:lnTo>
                  <a:pt x="11262" y="4879"/>
                </a:lnTo>
                <a:lnTo>
                  <a:pt x="11372" y="5320"/>
                </a:lnTo>
                <a:lnTo>
                  <a:pt x="11445" y="5540"/>
                </a:lnTo>
                <a:lnTo>
                  <a:pt x="11555" y="5686"/>
                </a:lnTo>
                <a:lnTo>
                  <a:pt x="11482" y="5723"/>
                </a:lnTo>
                <a:lnTo>
                  <a:pt x="11372" y="5723"/>
                </a:lnTo>
                <a:lnTo>
                  <a:pt x="11262" y="5686"/>
                </a:lnTo>
                <a:lnTo>
                  <a:pt x="11152" y="5650"/>
                </a:lnTo>
                <a:lnTo>
                  <a:pt x="11078" y="5576"/>
                </a:lnTo>
                <a:lnTo>
                  <a:pt x="10895" y="5393"/>
                </a:lnTo>
                <a:lnTo>
                  <a:pt x="10785" y="5209"/>
                </a:lnTo>
                <a:lnTo>
                  <a:pt x="10712" y="5173"/>
                </a:lnTo>
                <a:lnTo>
                  <a:pt x="10675" y="4916"/>
                </a:lnTo>
                <a:lnTo>
                  <a:pt x="10601" y="4696"/>
                </a:lnTo>
                <a:lnTo>
                  <a:pt x="10418" y="4292"/>
                </a:lnTo>
                <a:lnTo>
                  <a:pt x="10381" y="4256"/>
                </a:lnTo>
                <a:lnTo>
                  <a:pt x="10345" y="4219"/>
                </a:lnTo>
                <a:lnTo>
                  <a:pt x="10198" y="4219"/>
                </a:lnTo>
                <a:lnTo>
                  <a:pt x="10125" y="4292"/>
                </a:lnTo>
                <a:lnTo>
                  <a:pt x="10088" y="4366"/>
                </a:lnTo>
                <a:lnTo>
                  <a:pt x="10088" y="4402"/>
                </a:lnTo>
                <a:lnTo>
                  <a:pt x="10125" y="4659"/>
                </a:lnTo>
                <a:lnTo>
                  <a:pt x="10051" y="4623"/>
                </a:lnTo>
                <a:lnTo>
                  <a:pt x="9941" y="4586"/>
                </a:lnTo>
                <a:lnTo>
                  <a:pt x="9868" y="4623"/>
                </a:lnTo>
                <a:lnTo>
                  <a:pt x="9794" y="4696"/>
                </a:lnTo>
                <a:lnTo>
                  <a:pt x="9721" y="4806"/>
                </a:lnTo>
                <a:lnTo>
                  <a:pt x="9684" y="4916"/>
                </a:lnTo>
                <a:lnTo>
                  <a:pt x="9721" y="5026"/>
                </a:lnTo>
                <a:lnTo>
                  <a:pt x="9758" y="5099"/>
                </a:lnTo>
                <a:lnTo>
                  <a:pt x="9905" y="5246"/>
                </a:lnTo>
                <a:lnTo>
                  <a:pt x="10125" y="5356"/>
                </a:lnTo>
                <a:lnTo>
                  <a:pt x="10271" y="5430"/>
                </a:lnTo>
                <a:lnTo>
                  <a:pt x="10345" y="5540"/>
                </a:lnTo>
                <a:lnTo>
                  <a:pt x="10528" y="5796"/>
                </a:lnTo>
                <a:lnTo>
                  <a:pt x="10712" y="5980"/>
                </a:lnTo>
                <a:lnTo>
                  <a:pt x="10932" y="6163"/>
                </a:lnTo>
                <a:lnTo>
                  <a:pt x="11078" y="6200"/>
                </a:lnTo>
                <a:lnTo>
                  <a:pt x="11225" y="6237"/>
                </a:lnTo>
                <a:lnTo>
                  <a:pt x="11519" y="6237"/>
                </a:lnTo>
                <a:lnTo>
                  <a:pt x="11849" y="6163"/>
                </a:lnTo>
                <a:lnTo>
                  <a:pt x="12142" y="6090"/>
                </a:lnTo>
                <a:lnTo>
                  <a:pt x="12986" y="5833"/>
                </a:lnTo>
                <a:lnTo>
                  <a:pt x="13353" y="5686"/>
                </a:lnTo>
                <a:lnTo>
                  <a:pt x="13536" y="5613"/>
                </a:lnTo>
                <a:lnTo>
                  <a:pt x="13719" y="5540"/>
                </a:lnTo>
                <a:lnTo>
                  <a:pt x="13793" y="5466"/>
                </a:lnTo>
                <a:lnTo>
                  <a:pt x="13793" y="5356"/>
                </a:lnTo>
                <a:lnTo>
                  <a:pt x="13756" y="5283"/>
                </a:lnTo>
                <a:lnTo>
                  <a:pt x="13646" y="5246"/>
                </a:lnTo>
                <a:lnTo>
                  <a:pt x="13353" y="5246"/>
                </a:lnTo>
                <a:lnTo>
                  <a:pt x="13059" y="5320"/>
                </a:lnTo>
                <a:lnTo>
                  <a:pt x="13059" y="5099"/>
                </a:lnTo>
                <a:lnTo>
                  <a:pt x="12986" y="4879"/>
                </a:lnTo>
                <a:lnTo>
                  <a:pt x="12839" y="4513"/>
                </a:lnTo>
                <a:lnTo>
                  <a:pt x="12619" y="3962"/>
                </a:lnTo>
                <a:lnTo>
                  <a:pt x="12509" y="3706"/>
                </a:lnTo>
                <a:lnTo>
                  <a:pt x="12326" y="3485"/>
                </a:lnTo>
                <a:close/>
                <a:moveTo>
                  <a:pt x="12069" y="1"/>
                </a:moveTo>
                <a:lnTo>
                  <a:pt x="11702" y="37"/>
                </a:lnTo>
                <a:lnTo>
                  <a:pt x="11335" y="147"/>
                </a:lnTo>
                <a:lnTo>
                  <a:pt x="10638" y="368"/>
                </a:lnTo>
                <a:lnTo>
                  <a:pt x="9905" y="588"/>
                </a:lnTo>
                <a:lnTo>
                  <a:pt x="9538" y="698"/>
                </a:lnTo>
                <a:lnTo>
                  <a:pt x="9171" y="844"/>
                </a:lnTo>
                <a:lnTo>
                  <a:pt x="8914" y="1028"/>
                </a:lnTo>
                <a:lnTo>
                  <a:pt x="8694" y="1211"/>
                </a:lnTo>
                <a:lnTo>
                  <a:pt x="8547" y="1431"/>
                </a:lnTo>
                <a:lnTo>
                  <a:pt x="8437" y="1688"/>
                </a:lnTo>
                <a:lnTo>
                  <a:pt x="8401" y="1945"/>
                </a:lnTo>
                <a:lnTo>
                  <a:pt x="8401" y="2238"/>
                </a:lnTo>
                <a:lnTo>
                  <a:pt x="8401" y="2532"/>
                </a:lnTo>
                <a:lnTo>
                  <a:pt x="8474" y="2825"/>
                </a:lnTo>
                <a:lnTo>
                  <a:pt x="8804" y="4402"/>
                </a:lnTo>
                <a:lnTo>
                  <a:pt x="8951" y="5173"/>
                </a:lnTo>
                <a:lnTo>
                  <a:pt x="9098" y="5980"/>
                </a:lnTo>
                <a:lnTo>
                  <a:pt x="9134" y="6347"/>
                </a:lnTo>
                <a:lnTo>
                  <a:pt x="9134" y="6713"/>
                </a:lnTo>
                <a:lnTo>
                  <a:pt x="8914" y="6126"/>
                </a:lnTo>
                <a:lnTo>
                  <a:pt x="8841" y="5796"/>
                </a:lnTo>
                <a:lnTo>
                  <a:pt x="8731" y="5430"/>
                </a:lnTo>
                <a:lnTo>
                  <a:pt x="8657" y="5246"/>
                </a:lnTo>
                <a:lnTo>
                  <a:pt x="8547" y="5099"/>
                </a:lnTo>
                <a:lnTo>
                  <a:pt x="8437" y="4953"/>
                </a:lnTo>
                <a:lnTo>
                  <a:pt x="8327" y="4879"/>
                </a:lnTo>
                <a:lnTo>
                  <a:pt x="8254" y="4879"/>
                </a:lnTo>
                <a:lnTo>
                  <a:pt x="8217" y="4916"/>
                </a:lnTo>
                <a:lnTo>
                  <a:pt x="8180" y="5026"/>
                </a:lnTo>
                <a:lnTo>
                  <a:pt x="8180" y="5136"/>
                </a:lnTo>
                <a:lnTo>
                  <a:pt x="8217" y="5393"/>
                </a:lnTo>
                <a:lnTo>
                  <a:pt x="8364" y="5906"/>
                </a:lnTo>
                <a:lnTo>
                  <a:pt x="8584" y="6567"/>
                </a:lnTo>
                <a:lnTo>
                  <a:pt x="8767" y="7227"/>
                </a:lnTo>
                <a:lnTo>
                  <a:pt x="8731" y="7374"/>
                </a:lnTo>
                <a:lnTo>
                  <a:pt x="8731" y="7447"/>
                </a:lnTo>
                <a:lnTo>
                  <a:pt x="8731" y="7520"/>
                </a:lnTo>
                <a:lnTo>
                  <a:pt x="8804" y="7594"/>
                </a:lnTo>
                <a:lnTo>
                  <a:pt x="8694" y="7740"/>
                </a:lnTo>
                <a:lnTo>
                  <a:pt x="8547" y="7887"/>
                </a:lnTo>
                <a:lnTo>
                  <a:pt x="8401" y="7997"/>
                </a:lnTo>
                <a:lnTo>
                  <a:pt x="8180" y="8107"/>
                </a:lnTo>
                <a:lnTo>
                  <a:pt x="8144" y="8034"/>
                </a:lnTo>
                <a:lnTo>
                  <a:pt x="8144" y="7997"/>
                </a:lnTo>
                <a:lnTo>
                  <a:pt x="8070" y="7961"/>
                </a:lnTo>
                <a:lnTo>
                  <a:pt x="7630" y="6530"/>
                </a:lnTo>
                <a:lnTo>
                  <a:pt x="7337" y="5650"/>
                </a:lnTo>
                <a:lnTo>
                  <a:pt x="7153" y="5283"/>
                </a:lnTo>
                <a:lnTo>
                  <a:pt x="7080" y="5026"/>
                </a:lnTo>
                <a:lnTo>
                  <a:pt x="7080" y="4953"/>
                </a:lnTo>
                <a:lnTo>
                  <a:pt x="7080" y="4879"/>
                </a:lnTo>
                <a:lnTo>
                  <a:pt x="7117" y="4806"/>
                </a:lnTo>
                <a:lnTo>
                  <a:pt x="7153" y="4733"/>
                </a:lnTo>
                <a:lnTo>
                  <a:pt x="7117" y="4659"/>
                </a:lnTo>
                <a:lnTo>
                  <a:pt x="7080" y="4623"/>
                </a:lnTo>
                <a:lnTo>
                  <a:pt x="6860" y="4476"/>
                </a:lnTo>
                <a:lnTo>
                  <a:pt x="6750" y="4439"/>
                </a:lnTo>
                <a:lnTo>
                  <a:pt x="6640" y="4476"/>
                </a:lnTo>
                <a:lnTo>
                  <a:pt x="6603" y="4549"/>
                </a:lnTo>
                <a:lnTo>
                  <a:pt x="6603" y="4623"/>
                </a:lnTo>
                <a:lnTo>
                  <a:pt x="6640" y="4659"/>
                </a:lnTo>
                <a:lnTo>
                  <a:pt x="6677" y="4769"/>
                </a:lnTo>
                <a:lnTo>
                  <a:pt x="6640" y="4879"/>
                </a:lnTo>
                <a:lnTo>
                  <a:pt x="6640" y="5063"/>
                </a:lnTo>
                <a:lnTo>
                  <a:pt x="6713" y="5320"/>
                </a:lnTo>
                <a:lnTo>
                  <a:pt x="6787" y="5576"/>
                </a:lnTo>
                <a:lnTo>
                  <a:pt x="6970" y="6090"/>
                </a:lnTo>
                <a:lnTo>
                  <a:pt x="7667" y="8254"/>
                </a:lnTo>
                <a:lnTo>
                  <a:pt x="7300" y="8254"/>
                </a:lnTo>
                <a:lnTo>
                  <a:pt x="6970" y="8181"/>
                </a:lnTo>
                <a:lnTo>
                  <a:pt x="6970" y="8107"/>
                </a:lnTo>
                <a:lnTo>
                  <a:pt x="6970" y="8034"/>
                </a:lnTo>
                <a:lnTo>
                  <a:pt x="6897" y="7997"/>
                </a:lnTo>
                <a:lnTo>
                  <a:pt x="6530" y="6383"/>
                </a:lnTo>
                <a:lnTo>
                  <a:pt x="6310" y="5503"/>
                </a:lnTo>
                <a:lnTo>
                  <a:pt x="6200" y="5099"/>
                </a:lnTo>
                <a:lnTo>
                  <a:pt x="6090" y="4916"/>
                </a:lnTo>
                <a:lnTo>
                  <a:pt x="5980" y="4733"/>
                </a:lnTo>
                <a:lnTo>
                  <a:pt x="5943" y="4696"/>
                </a:lnTo>
                <a:lnTo>
                  <a:pt x="5906" y="4696"/>
                </a:lnTo>
                <a:lnTo>
                  <a:pt x="5833" y="4733"/>
                </a:lnTo>
                <a:lnTo>
                  <a:pt x="5833" y="4769"/>
                </a:lnTo>
                <a:lnTo>
                  <a:pt x="5796" y="4989"/>
                </a:lnTo>
                <a:lnTo>
                  <a:pt x="5796" y="5173"/>
                </a:lnTo>
                <a:lnTo>
                  <a:pt x="5870" y="5576"/>
                </a:lnTo>
                <a:lnTo>
                  <a:pt x="6053" y="6383"/>
                </a:lnTo>
                <a:lnTo>
                  <a:pt x="6420" y="7887"/>
                </a:lnTo>
                <a:lnTo>
                  <a:pt x="6420" y="7887"/>
                </a:lnTo>
                <a:lnTo>
                  <a:pt x="6163" y="7740"/>
                </a:lnTo>
                <a:lnTo>
                  <a:pt x="5980" y="7520"/>
                </a:lnTo>
                <a:lnTo>
                  <a:pt x="5759" y="7227"/>
                </a:lnTo>
                <a:lnTo>
                  <a:pt x="5576" y="6897"/>
                </a:lnTo>
                <a:lnTo>
                  <a:pt x="5466" y="6567"/>
                </a:lnTo>
                <a:lnTo>
                  <a:pt x="5393" y="6237"/>
                </a:lnTo>
                <a:lnTo>
                  <a:pt x="5246" y="5540"/>
                </a:lnTo>
                <a:lnTo>
                  <a:pt x="5173" y="5209"/>
                </a:lnTo>
                <a:lnTo>
                  <a:pt x="5063" y="4879"/>
                </a:lnTo>
                <a:lnTo>
                  <a:pt x="4916" y="4586"/>
                </a:lnTo>
                <a:lnTo>
                  <a:pt x="4732" y="4366"/>
                </a:lnTo>
                <a:lnTo>
                  <a:pt x="4512" y="4146"/>
                </a:lnTo>
                <a:lnTo>
                  <a:pt x="4292" y="3962"/>
                </a:lnTo>
                <a:lnTo>
                  <a:pt x="4035" y="3816"/>
                </a:lnTo>
                <a:lnTo>
                  <a:pt x="3779" y="3706"/>
                </a:lnTo>
                <a:lnTo>
                  <a:pt x="3485" y="3595"/>
                </a:lnTo>
                <a:lnTo>
                  <a:pt x="3192" y="3522"/>
                </a:lnTo>
                <a:lnTo>
                  <a:pt x="2862" y="3449"/>
                </a:lnTo>
                <a:lnTo>
                  <a:pt x="2128" y="3449"/>
                </a:lnTo>
                <a:lnTo>
                  <a:pt x="1798" y="3522"/>
                </a:lnTo>
                <a:lnTo>
                  <a:pt x="1101" y="3669"/>
                </a:lnTo>
                <a:lnTo>
                  <a:pt x="404" y="3889"/>
                </a:lnTo>
                <a:lnTo>
                  <a:pt x="184" y="3962"/>
                </a:lnTo>
                <a:lnTo>
                  <a:pt x="74" y="4036"/>
                </a:lnTo>
                <a:lnTo>
                  <a:pt x="0" y="4109"/>
                </a:lnTo>
                <a:lnTo>
                  <a:pt x="0" y="4182"/>
                </a:lnTo>
                <a:lnTo>
                  <a:pt x="0" y="4219"/>
                </a:lnTo>
                <a:lnTo>
                  <a:pt x="0" y="4402"/>
                </a:lnTo>
                <a:lnTo>
                  <a:pt x="37" y="4439"/>
                </a:lnTo>
                <a:lnTo>
                  <a:pt x="74" y="4513"/>
                </a:lnTo>
                <a:lnTo>
                  <a:pt x="257" y="4586"/>
                </a:lnTo>
                <a:lnTo>
                  <a:pt x="404" y="4586"/>
                </a:lnTo>
                <a:lnTo>
                  <a:pt x="514" y="4513"/>
                </a:lnTo>
                <a:lnTo>
                  <a:pt x="624" y="4439"/>
                </a:lnTo>
                <a:lnTo>
                  <a:pt x="881" y="4329"/>
                </a:lnTo>
                <a:lnTo>
                  <a:pt x="881" y="4366"/>
                </a:lnTo>
                <a:lnTo>
                  <a:pt x="881" y="4549"/>
                </a:lnTo>
                <a:lnTo>
                  <a:pt x="881" y="4696"/>
                </a:lnTo>
                <a:lnTo>
                  <a:pt x="954" y="5026"/>
                </a:lnTo>
                <a:lnTo>
                  <a:pt x="1211" y="5686"/>
                </a:lnTo>
                <a:lnTo>
                  <a:pt x="1468" y="6493"/>
                </a:lnTo>
                <a:lnTo>
                  <a:pt x="1761" y="7300"/>
                </a:lnTo>
                <a:lnTo>
                  <a:pt x="1798" y="7374"/>
                </a:lnTo>
                <a:lnTo>
                  <a:pt x="1871" y="7447"/>
                </a:lnTo>
                <a:lnTo>
                  <a:pt x="2055" y="7447"/>
                </a:lnTo>
                <a:lnTo>
                  <a:pt x="2128" y="7410"/>
                </a:lnTo>
                <a:lnTo>
                  <a:pt x="2165" y="7337"/>
                </a:lnTo>
                <a:lnTo>
                  <a:pt x="2201" y="7227"/>
                </a:lnTo>
                <a:lnTo>
                  <a:pt x="2201" y="7154"/>
                </a:lnTo>
                <a:lnTo>
                  <a:pt x="1945" y="6383"/>
                </a:lnTo>
                <a:lnTo>
                  <a:pt x="1688" y="5650"/>
                </a:lnTo>
                <a:lnTo>
                  <a:pt x="1468" y="4989"/>
                </a:lnTo>
                <a:lnTo>
                  <a:pt x="1321" y="4696"/>
                </a:lnTo>
                <a:lnTo>
                  <a:pt x="1138" y="4402"/>
                </a:lnTo>
                <a:lnTo>
                  <a:pt x="1211" y="4329"/>
                </a:lnTo>
                <a:lnTo>
                  <a:pt x="1248" y="4329"/>
                </a:lnTo>
                <a:lnTo>
                  <a:pt x="1248" y="4292"/>
                </a:lnTo>
                <a:lnTo>
                  <a:pt x="1211" y="4292"/>
                </a:lnTo>
                <a:lnTo>
                  <a:pt x="1174" y="4256"/>
                </a:lnTo>
                <a:lnTo>
                  <a:pt x="1138" y="4256"/>
                </a:lnTo>
                <a:lnTo>
                  <a:pt x="1504" y="4182"/>
                </a:lnTo>
                <a:lnTo>
                  <a:pt x="1871" y="4109"/>
                </a:lnTo>
                <a:lnTo>
                  <a:pt x="1945" y="4256"/>
                </a:lnTo>
                <a:lnTo>
                  <a:pt x="2055" y="4439"/>
                </a:lnTo>
                <a:lnTo>
                  <a:pt x="2238" y="4879"/>
                </a:lnTo>
                <a:lnTo>
                  <a:pt x="2421" y="5320"/>
                </a:lnTo>
                <a:lnTo>
                  <a:pt x="2495" y="5760"/>
                </a:lnTo>
                <a:lnTo>
                  <a:pt x="2605" y="6200"/>
                </a:lnTo>
                <a:lnTo>
                  <a:pt x="2715" y="6420"/>
                </a:lnTo>
                <a:lnTo>
                  <a:pt x="2788" y="6603"/>
                </a:lnTo>
                <a:lnTo>
                  <a:pt x="2935" y="6787"/>
                </a:lnTo>
                <a:lnTo>
                  <a:pt x="3082" y="6933"/>
                </a:lnTo>
                <a:lnTo>
                  <a:pt x="3228" y="6970"/>
                </a:lnTo>
                <a:lnTo>
                  <a:pt x="3302" y="6933"/>
                </a:lnTo>
                <a:lnTo>
                  <a:pt x="3375" y="6860"/>
                </a:lnTo>
                <a:lnTo>
                  <a:pt x="3375" y="6750"/>
                </a:lnTo>
                <a:lnTo>
                  <a:pt x="3302" y="6530"/>
                </a:lnTo>
                <a:lnTo>
                  <a:pt x="3192" y="6347"/>
                </a:lnTo>
                <a:lnTo>
                  <a:pt x="3082" y="6126"/>
                </a:lnTo>
                <a:lnTo>
                  <a:pt x="3008" y="5943"/>
                </a:lnTo>
                <a:lnTo>
                  <a:pt x="2898" y="5503"/>
                </a:lnTo>
                <a:lnTo>
                  <a:pt x="2788" y="5063"/>
                </a:lnTo>
                <a:lnTo>
                  <a:pt x="2605" y="4549"/>
                </a:lnTo>
                <a:lnTo>
                  <a:pt x="2458" y="4292"/>
                </a:lnTo>
                <a:lnTo>
                  <a:pt x="2311" y="4036"/>
                </a:lnTo>
                <a:lnTo>
                  <a:pt x="2752" y="4036"/>
                </a:lnTo>
                <a:lnTo>
                  <a:pt x="3192" y="4109"/>
                </a:lnTo>
                <a:lnTo>
                  <a:pt x="3192" y="4219"/>
                </a:lnTo>
                <a:lnTo>
                  <a:pt x="3228" y="4366"/>
                </a:lnTo>
                <a:lnTo>
                  <a:pt x="3302" y="4623"/>
                </a:lnTo>
                <a:lnTo>
                  <a:pt x="3522" y="5063"/>
                </a:lnTo>
                <a:lnTo>
                  <a:pt x="3779" y="5833"/>
                </a:lnTo>
                <a:lnTo>
                  <a:pt x="3852" y="5943"/>
                </a:lnTo>
                <a:lnTo>
                  <a:pt x="3889" y="6016"/>
                </a:lnTo>
                <a:lnTo>
                  <a:pt x="3962" y="6090"/>
                </a:lnTo>
                <a:lnTo>
                  <a:pt x="4109" y="6126"/>
                </a:lnTo>
                <a:lnTo>
                  <a:pt x="4146" y="6090"/>
                </a:lnTo>
                <a:lnTo>
                  <a:pt x="4219" y="6053"/>
                </a:lnTo>
                <a:lnTo>
                  <a:pt x="4292" y="5943"/>
                </a:lnTo>
                <a:lnTo>
                  <a:pt x="4292" y="5796"/>
                </a:lnTo>
                <a:lnTo>
                  <a:pt x="4256" y="5686"/>
                </a:lnTo>
                <a:lnTo>
                  <a:pt x="4182" y="5540"/>
                </a:lnTo>
                <a:lnTo>
                  <a:pt x="3852" y="4659"/>
                </a:lnTo>
                <a:lnTo>
                  <a:pt x="3669" y="4292"/>
                </a:lnTo>
                <a:lnTo>
                  <a:pt x="4035" y="4513"/>
                </a:lnTo>
                <a:lnTo>
                  <a:pt x="4182" y="4623"/>
                </a:lnTo>
                <a:lnTo>
                  <a:pt x="4329" y="4769"/>
                </a:lnTo>
                <a:lnTo>
                  <a:pt x="4439" y="4953"/>
                </a:lnTo>
                <a:lnTo>
                  <a:pt x="4512" y="5136"/>
                </a:lnTo>
                <a:lnTo>
                  <a:pt x="4659" y="5540"/>
                </a:lnTo>
                <a:lnTo>
                  <a:pt x="4806" y="6347"/>
                </a:lnTo>
                <a:lnTo>
                  <a:pt x="4842" y="6640"/>
                </a:lnTo>
                <a:lnTo>
                  <a:pt x="4952" y="6933"/>
                </a:lnTo>
                <a:lnTo>
                  <a:pt x="5063" y="7190"/>
                </a:lnTo>
                <a:lnTo>
                  <a:pt x="5209" y="7447"/>
                </a:lnTo>
                <a:lnTo>
                  <a:pt x="5393" y="7704"/>
                </a:lnTo>
                <a:lnTo>
                  <a:pt x="5576" y="7924"/>
                </a:lnTo>
                <a:lnTo>
                  <a:pt x="5759" y="8144"/>
                </a:lnTo>
                <a:lnTo>
                  <a:pt x="5980" y="8327"/>
                </a:lnTo>
                <a:lnTo>
                  <a:pt x="6236" y="8474"/>
                </a:lnTo>
                <a:lnTo>
                  <a:pt x="6493" y="8621"/>
                </a:lnTo>
                <a:lnTo>
                  <a:pt x="6750" y="8694"/>
                </a:lnTo>
                <a:lnTo>
                  <a:pt x="7043" y="8768"/>
                </a:lnTo>
                <a:lnTo>
                  <a:pt x="7300" y="8804"/>
                </a:lnTo>
                <a:lnTo>
                  <a:pt x="7924" y="8804"/>
                </a:lnTo>
                <a:lnTo>
                  <a:pt x="8217" y="8694"/>
                </a:lnTo>
                <a:lnTo>
                  <a:pt x="8511" y="8621"/>
                </a:lnTo>
                <a:lnTo>
                  <a:pt x="8731" y="8474"/>
                </a:lnTo>
                <a:lnTo>
                  <a:pt x="8951" y="8291"/>
                </a:lnTo>
                <a:lnTo>
                  <a:pt x="9171" y="8107"/>
                </a:lnTo>
                <a:lnTo>
                  <a:pt x="9354" y="7887"/>
                </a:lnTo>
                <a:lnTo>
                  <a:pt x="9464" y="7667"/>
                </a:lnTo>
                <a:lnTo>
                  <a:pt x="9611" y="7410"/>
                </a:lnTo>
                <a:lnTo>
                  <a:pt x="9684" y="7117"/>
                </a:lnTo>
                <a:lnTo>
                  <a:pt x="9721" y="6787"/>
                </a:lnTo>
                <a:lnTo>
                  <a:pt x="9758" y="6457"/>
                </a:lnTo>
                <a:lnTo>
                  <a:pt x="9721" y="6090"/>
                </a:lnTo>
                <a:lnTo>
                  <a:pt x="9684" y="5760"/>
                </a:lnTo>
                <a:lnTo>
                  <a:pt x="9538" y="5063"/>
                </a:lnTo>
                <a:lnTo>
                  <a:pt x="9354" y="4366"/>
                </a:lnTo>
                <a:lnTo>
                  <a:pt x="9024" y="2788"/>
                </a:lnTo>
                <a:lnTo>
                  <a:pt x="8951" y="2422"/>
                </a:lnTo>
                <a:lnTo>
                  <a:pt x="8951" y="2238"/>
                </a:lnTo>
                <a:lnTo>
                  <a:pt x="8951" y="2055"/>
                </a:lnTo>
                <a:lnTo>
                  <a:pt x="9024" y="2348"/>
                </a:lnTo>
                <a:lnTo>
                  <a:pt x="9098" y="2568"/>
                </a:lnTo>
                <a:lnTo>
                  <a:pt x="9244" y="2788"/>
                </a:lnTo>
                <a:lnTo>
                  <a:pt x="9391" y="3009"/>
                </a:lnTo>
                <a:lnTo>
                  <a:pt x="9501" y="3082"/>
                </a:lnTo>
                <a:lnTo>
                  <a:pt x="9611" y="3119"/>
                </a:lnTo>
                <a:lnTo>
                  <a:pt x="9684" y="3119"/>
                </a:lnTo>
                <a:lnTo>
                  <a:pt x="9758" y="3082"/>
                </a:lnTo>
                <a:lnTo>
                  <a:pt x="9794" y="3045"/>
                </a:lnTo>
                <a:lnTo>
                  <a:pt x="9831" y="2972"/>
                </a:lnTo>
                <a:lnTo>
                  <a:pt x="9758" y="2788"/>
                </a:lnTo>
                <a:lnTo>
                  <a:pt x="9648" y="2605"/>
                </a:lnTo>
                <a:lnTo>
                  <a:pt x="9464" y="2275"/>
                </a:lnTo>
                <a:lnTo>
                  <a:pt x="9318" y="1908"/>
                </a:lnTo>
                <a:lnTo>
                  <a:pt x="9244" y="1725"/>
                </a:lnTo>
                <a:lnTo>
                  <a:pt x="9134" y="1541"/>
                </a:lnTo>
                <a:lnTo>
                  <a:pt x="9171" y="1505"/>
                </a:lnTo>
                <a:lnTo>
                  <a:pt x="9354" y="1358"/>
                </a:lnTo>
                <a:lnTo>
                  <a:pt x="9538" y="1248"/>
                </a:lnTo>
                <a:lnTo>
                  <a:pt x="9978" y="1101"/>
                </a:lnTo>
                <a:lnTo>
                  <a:pt x="10051" y="1395"/>
                </a:lnTo>
                <a:lnTo>
                  <a:pt x="10125" y="1688"/>
                </a:lnTo>
                <a:lnTo>
                  <a:pt x="10345" y="2238"/>
                </a:lnTo>
                <a:lnTo>
                  <a:pt x="10418" y="2495"/>
                </a:lnTo>
                <a:lnTo>
                  <a:pt x="10491" y="2825"/>
                </a:lnTo>
                <a:lnTo>
                  <a:pt x="10565" y="2972"/>
                </a:lnTo>
                <a:lnTo>
                  <a:pt x="10638" y="3082"/>
                </a:lnTo>
                <a:lnTo>
                  <a:pt x="10748" y="3192"/>
                </a:lnTo>
                <a:lnTo>
                  <a:pt x="10858" y="3229"/>
                </a:lnTo>
                <a:lnTo>
                  <a:pt x="10968" y="3229"/>
                </a:lnTo>
                <a:lnTo>
                  <a:pt x="11042" y="3192"/>
                </a:lnTo>
                <a:lnTo>
                  <a:pt x="11115" y="3119"/>
                </a:lnTo>
                <a:lnTo>
                  <a:pt x="11115" y="3009"/>
                </a:lnTo>
                <a:lnTo>
                  <a:pt x="11115" y="2972"/>
                </a:lnTo>
                <a:lnTo>
                  <a:pt x="11078" y="2899"/>
                </a:lnTo>
                <a:lnTo>
                  <a:pt x="11005" y="2825"/>
                </a:lnTo>
                <a:lnTo>
                  <a:pt x="10932" y="2642"/>
                </a:lnTo>
                <a:lnTo>
                  <a:pt x="10895" y="2458"/>
                </a:lnTo>
                <a:lnTo>
                  <a:pt x="10675" y="1835"/>
                </a:lnTo>
                <a:lnTo>
                  <a:pt x="10528" y="1395"/>
                </a:lnTo>
                <a:lnTo>
                  <a:pt x="10418" y="1174"/>
                </a:lnTo>
                <a:lnTo>
                  <a:pt x="10308" y="991"/>
                </a:lnTo>
                <a:lnTo>
                  <a:pt x="10455" y="918"/>
                </a:lnTo>
                <a:lnTo>
                  <a:pt x="11005" y="734"/>
                </a:lnTo>
                <a:lnTo>
                  <a:pt x="11152" y="1174"/>
                </a:lnTo>
                <a:lnTo>
                  <a:pt x="11298" y="1615"/>
                </a:lnTo>
                <a:lnTo>
                  <a:pt x="11555" y="2348"/>
                </a:lnTo>
                <a:lnTo>
                  <a:pt x="11702" y="2678"/>
                </a:lnTo>
                <a:lnTo>
                  <a:pt x="11775" y="2788"/>
                </a:lnTo>
                <a:lnTo>
                  <a:pt x="11922" y="2899"/>
                </a:lnTo>
                <a:lnTo>
                  <a:pt x="11959" y="2935"/>
                </a:lnTo>
                <a:lnTo>
                  <a:pt x="12032" y="2899"/>
                </a:lnTo>
                <a:lnTo>
                  <a:pt x="12069" y="2899"/>
                </a:lnTo>
                <a:lnTo>
                  <a:pt x="12105" y="2825"/>
                </a:lnTo>
                <a:lnTo>
                  <a:pt x="12142" y="2715"/>
                </a:lnTo>
                <a:lnTo>
                  <a:pt x="12142" y="2568"/>
                </a:lnTo>
                <a:lnTo>
                  <a:pt x="12069" y="2275"/>
                </a:lnTo>
                <a:lnTo>
                  <a:pt x="11812" y="1688"/>
                </a:lnTo>
                <a:lnTo>
                  <a:pt x="11592" y="1101"/>
                </a:lnTo>
                <a:lnTo>
                  <a:pt x="11445" y="698"/>
                </a:lnTo>
                <a:lnTo>
                  <a:pt x="11372" y="588"/>
                </a:lnTo>
                <a:lnTo>
                  <a:pt x="11665" y="441"/>
                </a:lnTo>
                <a:lnTo>
                  <a:pt x="11922" y="294"/>
                </a:lnTo>
                <a:lnTo>
                  <a:pt x="12105" y="147"/>
                </a:lnTo>
                <a:lnTo>
                  <a:pt x="12142" y="111"/>
                </a:lnTo>
                <a:lnTo>
                  <a:pt x="12142" y="74"/>
                </a:lnTo>
                <a:lnTo>
                  <a:pt x="12105" y="37"/>
                </a:lnTo>
                <a:lnTo>
                  <a:pt x="12069" y="1"/>
                </a:lnTo>
                <a:close/>
                <a:moveTo>
                  <a:pt x="4072" y="7080"/>
                </a:moveTo>
                <a:lnTo>
                  <a:pt x="4035" y="7117"/>
                </a:lnTo>
                <a:lnTo>
                  <a:pt x="3999" y="7154"/>
                </a:lnTo>
                <a:lnTo>
                  <a:pt x="3999" y="7337"/>
                </a:lnTo>
                <a:lnTo>
                  <a:pt x="3999" y="7557"/>
                </a:lnTo>
                <a:lnTo>
                  <a:pt x="4072" y="7961"/>
                </a:lnTo>
                <a:lnTo>
                  <a:pt x="4219" y="8327"/>
                </a:lnTo>
                <a:lnTo>
                  <a:pt x="4366" y="8731"/>
                </a:lnTo>
                <a:lnTo>
                  <a:pt x="4439" y="8804"/>
                </a:lnTo>
                <a:lnTo>
                  <a:pt x="4182" y="8988"/>
                </a:lnTo>
                <a:lnTo>
                  <a:pt x="3889" y="9098"/>
                </a:lnTo>
                <a:lnTo>
                  <a:pt x="3852" y="8951"/>
                </a:lnTo>
                <a:lnTo>
                  <a:pt x="3815" y="8804"/>
                </a:lnTo>
                <a:lnTo>
                  <a:pt x="3669" y="8511"/>
                </a:lnTo>
                <a:lnTo>
                  <a:pt x="3522" y="8071"/>
                </a:lnTo>
                <a:lnTo>
                  <a:pt x="3449" y="7887"/>
                </a:lnTo>
                <a:lnTo>
                  <a:pt x="3339" y="7667"/>
                </a:lnTo>
                <a:lnTo>
                  <a:pt x="3228" y="7630"/>
                </a:lnTo>
                <a:lnTo>
                  <a:pt x="3155" y="7630"/>
                </a:lnTo>
                <a:lnTo>
                  <a:pt x="3045" y="7704"/>
                </a:lnTo>
                <a:lnTo>
                  <a:pt x="3045" y="7777"/>
                </a:lnTo>
                <a:lnTo>
                  <a:pt x="3082" y="7997"/>
                </a:lnTo>
                <a:lnTo>
                  <a:pt x="3118" y="8217"/>
                </a:lnTo>
                <a:lnTo>
                  <a:pt x="3265" y="8658"/>
                </a:lnTo>
                <a:lnTo>
                  <a:pt x="3339" y="8951"/>
                </a:lnTo>
                <a:lnTo>
                  <a:pt x="3412" y="9098"/>
                </a:lnTo>
                <a:lnTo>
                  <a:pt x="3485" y="9244"/>
                </a:lnTo>
                <a:lnTo>
                  <a:pt x="2825" y="9428"/>
                </a:lnTo>
                <a:lnTo>
                  <a:pt x="2788" y="9281"/>
                </a:lnTo>
                <a:lnTo>
                  <a:pt x="2642" y="8768"/>
                </a:lnTo>
                <a:lnTo>
                  <a:pt x="2532" y="8547"/>
                </a:lnTo>
                <a:lnTo>
                  <a:pt x="2385" y="8327"/>
                </a:lnTo>
                <a:lnTo>
                  <a:pt x="2385" y="8254"/>
                </a:lnTo>
                <a:lnTo>
                  <a:pt x="2385" y="8217"/>
                </a:lnTo>
                <a:lnTo>
                  <a:pt x="2421" y="8181"/>
                </a:lnTo>
                <a:lnTo>
                  <a:pt x="2421" y="8144"/>
                </a:lnTo>
                <a:lnTo>
                  <a:pt x="2421" y="8107"/>
                </a:lnTo>
                <a:lnTo>
                  <a:pt x="2385" y="8107"/>
                </a:lnTo>
                <a:lnTo>
                  <a:pt x="2275" y="8144"/>
                </a:lnTo>
                <a:lnTo>
                  <a:pt x="2128" y="8144"/>
                </a:lnTo>
                <a:lnTo>
                  <a:pt x="2055" y="8181"/>
                </a:lnTo>
                <a:lnTo>
                  <a:pt x="2018" y="8254"/>
                </a:lnTo>
                <a:lnTo>
                  <a:pt x="1981" y="8327"/>
                </a:lnTo>
                <a:lnTo>
                  <a:pt x="1981" y="8401"/>
                </a:lnTo>
                <a:lnTo>
                  <a:pt x="2165" y="8841"/>
                </a:lnTo>
                <a:lnTo>
                  <a:pt x="2348" y="9318"/>
                </a:lnTo>
                <a:lnTo>
                  <a:pt x="2385" y="9575"/>
                </a:lnTo>
                <a:lnTo>
                  <a:pt x="1945" y="9685"/>
                </a:lnTo>
                <a:lnTo>
                  <a:pt x="1871" y="9721"/>
                </a:lnTo>
                <a:lnTo>
                  <a:pt x="1798" y="9795"/>
                </a:lnTo>
                <a:lnTo>
                  <a:pt x="1798" y="9868"/>
                </a:lnTo>
                <a:lnTo>
                  <a:pt x="1761" y="9941"/>
                </a:lnTo>
                <a:lnTo>
                  <a:pt x="1798" y="10015"/>
                </a:lnTo>
                <a:lnTo>
                  <a:pt x="1835" y="10088"/>
                </a:lnTo>
                <a:lnTo>
                  <a:pt x="1908" y="10161"/>
                </a:lnTo>
                <a:lnTo>
                  <a:pt x="1981" y="10198"/>
                </a:lnTo>
                <a:lnTo>
                  <a:pt x="2275" y="10198"/>
                </a:lnTo>
                <a:lnTo>
                  <a:pt x="2385" y="10125"/>
                </a:lnTo>
                <a:lnTo>
                  <a:pt x="2495" y="10088"/>
                </a:lnTo>
                <a:lnTo>
                  <a:pt x="2532" y="10051"/>
                </a:lnTo>
                <a:lnTo>
                  <a:pt x="2568" y="10088"/>
                </a:lnTo>
                <a:lnTo>
                  <a:pt x="2605" y="10125"/>
                </a:lnTo>
                <a:lnTo>
                  <a:pt x="2678" y="10125"/>
                </a:lnTo>
                <a:lnTo>
                  <a:pt x="2788" y="10088"/>
                </a:lnTo>
                <a:lnTo>
                  <a:pt x="2825" y="9978"/>
                </a:lnTo>
                <a:lnTo>
                  <a:pt x="3265" y="9868"/>
                </a:lnTo>
                <a:lnTo>
                  <a:pt x="3742" y="9721"/>
                </a:lnTo>
                <a:lnTo>
                  <a:pt x="4146" y="9575"/>
                </a:lnTo>
                <a:lnTo>
                  <a:pt x="4549" y="9354"/>
                </a:lnTo>
                <a:lnTo>
                  <a:pt x="4732" y="9208"/>
                </a:lnTo>
                <a:lnTo>
                  <a:pt x="4879" y="9061"/>
                </a:lnTo>
                <a:lnTo>
                  <a:pt x="5026" y="8841"/>
                </a:lnTo>
                <a:lnTo>
                  <a:pt x="5136" y="8621"/>
                </a:lnTo>
                <a:lnTo>
                  <a:pt x="5209" y="8401"/>
                </a:lnTo>
                <a:lnTo>
                  <a:pt x="5173" y="8181"/>
                </a:lnTo>
                <a:lnTo>
                  <a:pt x="5099" y="7997"/>
                </a:lnTo>
                <a:lnTo>
                  <a:pt x="5026" y="7887"/>
                </a:lnTo>
                <a:lnTo>
                  <a:pt x="4952" y="7814"/>
                </a:lnTo>
                <a:lnTo>
                  <a:pt x="4842" y="7814"/>
                </a:lnTo>
                <a:lnTo>
                  <a:pt x="4806" y="7851"/>
                </a:lnTo>
                <a:lnTo>
                  <a:pt x="4806" y="7887"/>
                </a:lnTo>
                <a:lnTo>
                  <a:pt x="4732" y="8327"/>
                </a:lnTo>
                <a:lnTo>
                  <a:pt x="4512" y="7667"/>
                </a:lnTo>
                <a:lnTo>
                  <a:pt x="4366" y="7374"/>
                </a:lnTo>
                <a:lnTo>
                  <a:pt x="4182" y="7117"/>
                </a:lnTo>
                <a:lnTo>
                  <a:pt x="4146" y="708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364" name="Google Shape;364;p18"/>
          <p:cNvSpPr/>
          <p:nvPr/>
        </p:nvSpPr>
        <p:spPr>
          <a:xfrm>
            <a:off x="2704" y="4900231"/>
            <a:ext cx="180033" cy="373539"/>
          </a:xfrm>
          <a:custGeom>
            <a:avLst/>
            <a:gdLst/>
            <a:ahLst/>
            <a:cxnLst/>
            <a:rect l="l" t="t" r="r" b="b"/>
            <a:pathLst>
              <a:path w="6347" h="13169" extrusionOk="0">
                <a:moveTo>
                  <a:pt x="588" y="330"/>
                </a:moveTo>
                <a:lnTo>
                  <a:pt x="808" y="367"/>
                </a:lnTo>
                <a:lnTo>
                  <a:pt x="1028" y="440"/>
                </a:lnTo>
                <a:lnTo>
                  <a:pt x="1211" y="550"/>
                </a:lnTo>
                <a:lnTo>
                  <a:pt x="1395" y="734"/>
                </a:lnTo>
                <a:lnTo>
                  <a:pt x="1578" y="917"/>
                </a:lnTo>
                <a:lnTo>
                  <a:pt x="1688" y="1101"/>
                </a:lnTo>
                <a:lnTo>
                  <a:pt x="1798" y="1321"/>
                </a:lnTo>
                <a:lnTo>
                  <a:pt x="1908" y="1541"/>
                </a:lnTo>
                <a:lnTo>
                  <a:pt x="1982" y="1761"/>
                </a:lnTo>
                <a:lnTo>
                  <a:pt x="2018" y="2018"/>
                </a:lnTo>
                <a:lnTo>
                  <a:pt x="2018" y="2458"/>
                </a:lnTo>
                <a:lnTo>
                  <a:pt x="2018" y="2495"/>
                </a:lnTo>
                <a:lnTo>
                  <a:pt x="1982" y="2421"/>
                </a:lnTo>
                <a:lnTo>
                  <a:pt x="1762" y="1944"/>
                </a:lnTo>
                <a:lnTo>
                  <a:pt x="1615" y="1724"/>
                </a:lnTo>
                <a:lnTo>
                  <a:pt x="1432" y="1504"/>
                </a:lnTo>
                <a:lnTo>
                  <a:pt x="1395" y="1467"/>
                </a:lnTo>
                <a:lnTo>
                  <a:pt x="1322" y="1467"/>
                </a:lnTo>
                <a:lnTo>
                  <a:pt x="1285" y="1504"/>
                </a:lnTo>
                <a:lnTo>
                  <a:pt x="1285" y="1578"/>
                </a:lnTo>
                <a:lnTo>
                  <a:pt x="1322" y="1834"/>
                </a:lnTo>
                <a:lnTo>
                  <a:pt x="1395" y="2128"/>
                </a:lnTo>
                <a:lnTo>
                  <a:pt x="1615" y="2641"/>
                </a:lnTo>
                <a:lnTo>
                  <a:pt x="1725" y="2935"/>
                </a:lnTo>
                <a:lnTo>
                  <a:pt x="1615" y="2861"/>
                </a:lnTo>
                <a:lnTo>
                  <a:pt x="1468" y="2715"/>
                </a:lnTo>
                <a:lnTo>
                  <a:pt x="1248" y="2348"/>
                </a:lnTo>
                <a:lnTo>
                  <a:pt x="1065" y="1981"/>
                </a:lnTo>
                <a:lnTo>
                  <a:pt x="955" y="1724"/>
                </a:lnTo>
                <a:lnTo>
                  <a:pt x="845" y="1394"/>
                </a:lnTo>
                <a:lnTo>
                  <a:pt x="735" y="1027"/>
                </a:lnTo>
                <a:lnTo>
                  <a:pt x="661" y="697"/>
                </a:lnTo>
                <a:lnTo>
                  <a:pt x="588" y="330"/>
                </a:lnTo>
                <a:close/>
                <a:moveTo>
                  <a:pt x="3706" y="2825"/>
                </a:moveTo>
                <a:lnTo>
                  <a:pt x="3926" y="2861"/>
                </a:lnTo>
                <a:lnTo>
                  <a:pt x="4109" y="2935"/>
                </a:lnTo>
                <a:lnTo>
                  <a:pt x="4733" y="3118"/>
                </a:lnTo>
                <a:lnTo>
                  <a:pt x="4990" y="3228"/>
                </a:lnTo>
                <a:lnTo>
                  <a:pt x="5283" y="3375"/>
                </a:lnTo>
                <a:lnTo>
                  <a:pt x="5503" y="3522"/>
                </a:lnTo>
                <a:lnTo>
                  <a:pt x="5687" y="3668"/>
                </a:lnTo>
                <a:lnTo>
                  <a:pt x="5687" y="3668"/>
                </a:lnTo>
                <a:lnTo>
                  <a:pt x="5540" y="3632"/>
                </a:lnTo>
                <a:lnTo>
                  <a:pt x="5467" y="3632"/>
                </a:lnTo>
                <a:lnTo>
                  <a:pt x="5393" y="3705"/>
                </a:lnTo>
                <a:lnTo>
                  <a:pt x="5356" y="3778"/>
                </a:lnTo>
                <a:lnTo>
                  <a:pt x="5393" y="3888"/>
                </a:lnTo>
                <a:lnTo>
                  <a:pt x="5026" y="4035"/>
                </a:lnTo>
                <a:lnTo>
                  <a:pt x="4660" y="4109"/>
                </a:lnTo>
                <a:lnTo>
                  <a:pt x="4293" y="4182"/>
                </a:lnTo>
                <a:lnTo>
                  <a:pt x="3889" y="4182"/>
                </a:lnTo>
                <a:lnTo>
                  <a:pt x="3449" y="4109"/>
                </a:lnTo>
                <a:lnTo>
                  <a:pt x="3046" y="3999"/>
                </a:lnTo>
                <a:lnTo>
                  <a:pt x="2862" y="3925"/>
                </a:lnTo>
                <a:lnTo>
                  <a:pt x="2642" y="3815"/>
                </a:lnTo>
                <a:lnTo>
                  <a:pt x="2459" y="3668"/>
                </a:lnTo>
                <a:lnTo>
                  <a:pt x="2349" y="3595"/>
                </a:lnTo>
                <a:lnTo>
                  <a:pt x="2312" y="3522"/>
                </a:lnTo>
                <a:lnTo>
                  <a:pt x="2532" y="3668"/>
                </a:lnTo>
                <a:lnTo>
                  <a:pt x="2789" y="3815"/>
                </a:lnTo>
                <a:lnTo>
                  <a:pt x="3046" y="3888"/>
                </a:lnTo>
                <a:lnTo>
                  <a:pt x="3339" y="3999"/>
                </a:lnTo>
                <a:lnTo>
                  <a:pt x="3596" y="4035"/>
                </a:lnTo>
                <a:lnTo>
                  <a:pt x="3889" y="4109"/>
                </a:lnTo>
                <a:lnTo>
                  <a:pt x="4073" y="4109"/>
                </a:lnTo>
                <a:lnTo>
                  <a:pt x="4183" y="4072"/>
                </a:lnTo>
                <a:lnTo>
                  <a:pt x="4329" y="4035"/>
                </a:lnTo>
                <a:lnTo>
                  <a:pt x="4439" y="3962"/>
                </a:lnTo>
                <a:lnTo>
                  <a:pt x="4476" y="3888"/>
                </a:lnTo>
                <a:lnTo>
                  <a:pt x="4439" y="3778"/>
                </a:lnTo>
                <a:lnTo>
                  <a:pt x="4329" y="3705"/>
                </a:lnTo>
                <a:lnTo>
                  <a:pt x="4219" y="3632"/>
                </a:lnTo>
                <a:lnTo>
                  <a:pt x="3963" y="3595"/>
                </a:lnTo>
                <a:lnTo>
                  <a:pt x="3706" y="3558"/>
                </a:lnTo>
                <a:lnTo>
                  <a:pt x="3449" y="3522"/>
                </a:lnTo>
                <a:lnTo>
                  <a:pt x="2715" y="3338"/>
                </a:lnTo>
                <a:lnTo>
                  <a:pt x="2862" y="3228"/>
                </a:lnTo>
                <a:lnTo>
                  <a:pt x="3082" y="3081"/>
                </a:lnTo>
                <a:lnTo>
                  <a:pt x="3302" y="2935"/>
                </a:lnTo>
                <a:lnTo>
                  <a:pt x="3486" y="2861"/>
                </a:lnTo>
                <a:lnTo>
                  <a:pt x="3706" y="2825"/>
                </a:lnTo>
                <a:close/>
                <a:moveTo>
                  <a:pt x="1285" y="5686"/>
                </a:moveTo>
                <a:lnTo>
                  <a:pt x="1725" y="5723"/>
                </a:lnTo>
                <a:lnTo>
                  <a:pt x="1762" y="5723"/>
                </a:lnTo>
                <a:lnTo>
                  <a:pt x="1835" y="5869"/>
                </a:lnTo>
                <a:lnTo>
                  <a:pt x="1908" y="5943"/>
                </a:lnTo>
                <a:lnTo>
                  <a:pt x="2018" y="5943"/>
                </a:lnTo>
                <a:lnTo>
                  <a:pt x="2129" y="5869"/>
                </a:lnTo>
                <a:lnTo>
                  <a:pt x="2165" y="5759"/>
                </a:lnTo>
                <a:lnTo>
                  <a:pt x="2642" y="5796"/>
                </a:lnTo>
                <a:lnTo>
                  <a:pt x="3082" y="5796"/>
                </a:lnTo>
                <a:lnTo>
                  <a:pt x="3339" y="5833"/>
                </a:lnTo>
                <a:lnTo>
                  <a:pt x="3522" y="5869"/>
                </a:lnTo>
                <a:lnTo>
                  <a:pt x="3522" y="6016"/>
                </a:lnTo>
                <a:lnTo>
                  <a:pt x="3376" y="5979"/>
                </a:lnTo>
                <a:lnTo>
                  <a:pt x="3266" y="6016"/>
                </a:lnTo>
                <a:lnTo>
                  <a:pt x="3119" y="6089"/>
                </a:lnTo>
                <a:lnTo>
                  <a:pt x="3082" y="6163"/>
                </a:lnTo>
                <a:lnTo>
                  <a:pt x="3082" y="6236"/>
                </a:lnTo>
                <a:lnTo>
                  <a:pt x="2752" y="6236"/>
                </a:lnTo>
                <a:lnTo>
                  <a:pt x="1322" y="6163"/>
                </a:lnTo>
                <a:lnTo>
                  <a:pt x="808" y="6089"/>
                </a:lnTo>
                <a:lnTo>
                  <a:pt x="515" y="6053"/>
                </a:lnTo>
                <a:lnTo>
                  <a:pt x="258" y="6089"/>
                </a:lnTo>
                <a:lnTo>
                  <a:pt x="368" y="5943"/>
                </a:lnTo>
                <a:lnTo>
                  <a:pt x="515" y="5833"/>
                </a:lnTo>
                <a:lnTo>
                  <a:pt x="661" y="5723"/>
                </a:lnTo>
                <a:lnTo>
                  <a:pt x="808" y="5686"/>
                </a:lnTo>
                <a:close/>
                <a:moveTo>
                  <a:pt x="2239" y="6676"/>
                </a:moveTo>
                <a:lnTo>
                  <a:pt x="3009" y="6713"/>
                </a:lnTo>
                <a:lnTo>
                  <a:pt x="3156" y="6750"/>
                </a:lnTo>
                <a:lnTo>
                  <a:pt x="3156" y="7997"/>
                </a:lnTo>
                <a:lnTo>
                  <a:pt x="3119" y="9244"/>
                </a:lnTo>
                <a:lnTo>
                  <a:pt x="2422" y="9354"/>
                </a:lnTo>
                <a:lnTo>
                  <a:pt x="2422" y="8951"/>
                </a:lnTo>
                <a:lnTo>
                  <a:pt x="2312" y="7630"/>
                </a:lnTo>
                <a:lnTo>
                  <a:pt x="2275" y="6933"/>
                </a:lnTo>
                <a:lnTo>
                  <a:pt x="2239" y="6676"/>
                </a:lnTo>
                <a:close/>
                <a:moveTo>
                  <a:pt x="1065" y="6566"/>
                </a:moveTo>
                <a:lnTo>
                  <a:pt x="1872" y="6676"/>
                </a:lnTo>
                <a:lnTo>
                  <a:pt x="1835" y="6786"/>
                </a:lnTo>
                <a:lnTo>
                  <a:pt x="1835" y="6933"/>
                </a:lnTo>
                <a:lnTo>
                  <a:pt x="1872" y="7226"/>
                </a:lnTo>
                <a:lnTo>
                  <a:pt x="1945" y="8804"/>
                </a:lnTo>
                <a:lnTo>
                  <a:pt x="1982" y="9391"/>
                </a:lnTo>
                <a:lnTo>
                  <a:pt x="1542" y="9391"/>
                </a:lnTo>
                <a:lnTo>
                  <a:pt x="1101" y="9427"/>
                </a:lnTo>
                <a:lnTo>
                  <a:pt x="1028" y="8254"/>
                </a:lnTo>
                <a:lnTo>
                  <a:pt x="955" y="7410"/>
                </a:lnTo>
                <a:lnTo>
                  <a:pt x="918" y="6970"/>
                </a:lnTo>
                <a:lnTo>
                  <a:pt x="808" y="6566"/>
                </a:lnTo>
                <a:close/>
                <a:moveTo>
                  <a:pt x="3082" y="9721"/>
                </a:moveTo>
                <a:lnTo>
                  <a:pt x="3009" y="10454"/>
                </a:lnTo>
                <a:lnTo>
                  <a:pt x="2972" y="10454"/>
                </a:lnTo>
                <a:lnTo>
                  <a:pt x="2862" y="10418"/>
                </a:lnTo>
                <a:lnTo>
                  <a:pt x="2752" y="10418"/>
                </a:lnTo>
                <a:lnTo>
                  <a:pt x="2605" y="10454"/>
                </a:lnTo>
                <a:lnTo>
                  <a:pt x="2495" y="10528"/>
                </a:lnTo>
                <a:lnTo>
                  <a:pt x="2495" y="10418"/>
                </a:lnTo>
                <a:lnTo>
                  <a:pt x="2459" y="9831"/>
                </a:lnTo>
                <a:lnTo>
                  <a:pt x="2789" y="9794"/>
                </a:lnTo>
                <a:lnTo>
                  <a:pt x="3082" y="9721"/>
                </a:lnTo>
                <a:close/>
                <a:moveTo>
                  <a:pt x="1138" y="9758"/>
                </a:moveTo>
                <a:lnTo>
                  <a:pt x="1358" y="9831"/>
                </a:lnTo>
                <a:lnTo>
                  <a:pt x="1542" y="9831"/>
                </a:lnTo>
                <a:lnTo>
                  <a:pt x="1982" y="9868"/>
                </a:lnTo>
                <a:lnTo>
                  <a:pt x="2018" y="10088"/>
                </a:lnTo>
                <a:lnTo>
                  <a:pt x="1982" y="10124"/>
                </a:lnTo>
                <a:lnTo>
                  <a:pt x="1688" y="10088"/>
                </a:lnTo>
                <a:lnTo>
                  <a:pt x="1615" y="10124"/>
                </a:lnTo>
                <a:lnTo>
                  <a:pt x="1542" y="10161"/>
                </a:lnTo>
                <a:lnTo>
                  <a:pt x="1542" y="10234"/>
                </a:lnTo>
                <a:lnTo>
                  <a:pt x="1578" y="10308"/>
                </a:lnTo>
                <a:lnTo>
                  <a:pt x="1725" y="10454"/>
                </a:lnTo>
                <a:lnTo>
                  <a:pt x="1945" y="10491"/>
                </a:lnTo>
                <a:lnTo>
                  <a:pt x="2018" y="10491"/>
                </a:lnTo>
                <a:lnTo>
                  <a:pt x="2018" y="10748"/>
                </a:lnTo>
                <a:lnTo>
                  <a:pt x="1798" y="10785"/>
                </a:lnTo>
                <a:lnTo>
                  <a:pt x="1798" y="10748"/>
                </a:lnTo>
                <a:lnTo>
                  <a:pt x="1762" y="10748"/>
                </a:lnTo>
                <a:lnTo>
                  <a:pt x="1688" y="10785"/>
                </a:lnTo>
                <a:lnTo>
                  <a:pt x="1615" y="10821"/>
                </a:lnTo>
                <a:lnTo>
                  <a:pt x="1542" y="10895"/>
                </a:lnTo>
                <a:lnTo>
                  <a:pt x="1505" y="11005"/>
                </a:lnTo>
                <a:lnTo>
                  <a:pt x="1542" y="11078"/>
                </a:lnTo>
                <a:lnTo>
                  <a:pt x="1652" y="11151"/>
                </a:lnTo>
                <a:lnTo>
                  <a:pt x="2055" y="11151"/>
                </a:lnTo>
                <a:lnTo>
                  <a:pt x="2129" y="11408"/>
                </a:lnTo>
                <a:lnTo>
                  <a:pt x="2239" y="11592"/>
                </a:lnTo>
                <a:lnTo>
                  <a:pt x="2275" y="11628"/>
                </a:lnTo>
                <a:lnTo>
                  <a:pt x="2349" y="11628"/>
                </a:lnTo>
                <a:lnTo>
                  <a:pt x="2422" y="11592"/>
                </a:lnTo>
                <a:lnTo>
                  <a:pt x="2459" y="11555"/>
                </a:lnTo>
                <a:lnTo>
                  <a:pt x="2532" y="11371"/>
                </a:lnTo>
                <a:lnTo>
                  <a:pt x="2569" y="11188"/>
                </a:lnTo>
                <a:lnTo>
                  <a:pt x="2569" y="11005"/>
                </a:lnTo>
                <a:lnTo>
                  <a:pt x="2532" y="10785"/>
                </a:lnTo>
                <a:lnTo>
                  <a:pt x="2679" y="10821"/>
                </a:lnTo>
                <a:lnTo>
                  <a:pt x="3009" y="10821"/>
                </a:lnTo>
                <a:lnTo>
                  <a:pt x="2936" y="11408"/>
                </a:lnTo>
                <a:lnTo>
                  <a:pt x="2862" y="11812"/>
                </a:lnTo>
                <a:lnTo>
                  <a:pt x="2825" y="11995"/>
                </a:lnTo>
                <a:lnTo>
                  <a:pt x="2752" y="12178"/>
                </a:lnTo>
                <a:lnTo>
                  <a:pt x="2642" y="12362"/>
                </a:lnTo>
                <a:lnTo>
                  <a:pt x="2532" y="12472"/>
                </a:lnTo>
                <a:lnTo>
                  <a:pt x="2349" y="12582"/>
                </a:lnTo>
                <a:lnTo>
                  <a:pt x="2129" y="12619"/>
                </a:lnTo>
                <a:lnTo>
                  <a:pt x="1945" y="12619"/>
                </a:lnTo>
                <a:lnTo>
                  <a:pt x="1798" y="12582"/>
                </a:lnTo>
                <a:lnTo>
                  <a:pt x="1652" y="12472"/>
                </a:lnTo>
                <a:lnTo>
                  <a:pt x="1505" y="12362"/>
                </a:lnTo>
                <a:lnTo>
                  <a:pt x="1432" y="12215"/>
                </a:lnTo>
                <a:lnTo>
                  <a:pt x="1322" y="12068"/>
                </a:lnTo>
                <a:lnTo>
                  <a:pt x="1211" y="11738"/>
                </a:lnTo>
                <a:lnTo>
                  <a:pt x="1138" y="11335"/>
                </a:lnTo>
                <a:lnTo>
                  <a:pt x="1138" y="10858"/>
                </a:lnTo>
                <a:lnTo>
                  <a:pt x="1138" y="10014"/>
                </a:lnTo>
                <a:lnTo>
                  <a:pt x="1138" y="9758"/>
                </a:lnTo>
                <a:close/>
                <a:moveTo>
                  <a:pt x="625" y="0"/>
                </a:moveTo>
                <a:lnTo>
                  <a:pt x="478" y="37"/>
                </a:lnTo>
                <a:lnTo>
                  <a:pt x="331" y="110"/>
                </a:lnTo>
                <a:lnTo>
                  <a:pt x="294" y="184"/>
                </a:lnTo>
                <a:lnTo>
                  <a:pt x="294" y="220"/>
                </a:lnTo>
                <a:lnTo>
                  <a:pt x="294" y="294"/>
                </a:lnTo>
                <a:lnTo>
                  <a:pt x="331" y="330"/>
                </a:lnTo>
                <a:lnTo>
                  <a:pt x="294" y="587"/>
                </a:lnTo>
                <a:lnTo>
                  <a:pt x="294" y="844"/>
                </a:lnTo>
                <a:lnTo>
                  <a:pt x="331" y="1101"/>
                </a:lnTo>
                <a:lnTo>
                  <a:pt x="368" y="1321"/>
                </a:lnTo>
                <a:lnTo>
                  <a:pt x="551" y="1834"/>
                </a:lnTo>
                <a:lnTo>
                  <a:pt x="735" y="2274"/>
                </a:lnTo>
                <a:lnTo>
                  <a:pt x="918" y="2641"/>
                </a:lnTo>
                <a:lnTo>
                  <a:pt x="1175" y="3008"/>
                </a:lnTo>
                <a:lnTo>
                  <a:pt x="1322" y="3155"/>
                </a:lnTo>
                <a:lnTo>
                  <a:pt x="1505" y="3265"/>
                </a:lnTo>
                <a:lnTo>
                  <a:pt x="1652" y="3375"/>
                </a:lnTo>
                <a:lnTo>
                  <a:pt x="1872" y="3375"/>
                </a:lnTo>
                <a:lnTo>
                  <a:pt x="1798" y="3815"/>
                </a:lnTo>
                <a:lnTo>
                  <a:pt x="1725" y="4365"/>
                </a:lnTo>
                <a:lnTo>
                  <a:pt x="1725" y="4659"/>
                </a:lnTo>
                <a:lnTo>
                  <a:pt x="1762" y="4806"/>
                </a:lnTo>
                <a:lnTo>
                  <a:pt x="1798" y="4916"/>
                </a:lnTo>
                <a:lnTo>
                  <a:pt x="1762" y="5319"/>
                </a:lnTo>
                <a:lnTo>
                  <a:pt x="1615" y="5319"/>
                </a:lnTo>
                <a:lnTo>
                  <a:pt x="1138" y="5282"/>
                </a:lnTo>
                <a:lnTo>
                  <a:pt x="918" y="5246"/>
                </a:lnTo>
                <a:lnTo>
                  <a:pt x="698" y="5282"/>
                </a:lnTo>
                <a:lnTo>
                  <a:pt x="404" y="5392"/>
                </a:lnTo>
                <a:lnTo>
                  <a:pt x="294" y="5466"/>
                </a:lnTo>
                <a:lnTo>
                  <a:pt x="184" y="5576"/>
                </a:lnTo>
                <a:lnTo>
                  <a:pt x="111" y="5686"/>
                </a:lnTo>
                <a:lnTo>
                  <a:pt x="74" y="5796"/>
                </a:lnTo>
                <a:lnTo>
                  <a:pt x="38" y="5943"/>
                </a:lnTo>
                <a:lnTo>
                  <a:pt x="1" y="6089"/>
                </a:lnTo>
                <a:lnTo>
                  <a:pt x="38" y="6163"/>
                </a:lnTo>
                <a:lnTo>
                  <a:pt x="111" y="6199"/>
                </a:lnTo>
                <a:lnTo>
                  <a:pt x="38" y="6273"/>
                </a:lnTo>
                <a:lnTo>
                  <a:pt x="38" y="6346"/>
                </a:lnTo>
                <a:lnTo>
                  <a:pt x="38" y="6456"/>
                </a:lnTo>
                <a:lnTo>
                  <a:pt x="111" y="6530"/>
                </a:lnTo>
                <a:lnTo>
                  <a:pt x="184" y="6566"/>
                </a:lnTo>
                <a:lnTo>
                  <a:pt x="294" y="6566"/>
                </a:lnTo>
                <a:lnTo>
                  <a:pt x="368" y="6493"/>
                </a:lnTo>
                <a:lnTo>
                  <a:pt x="441" y="6493"/>
                </a:lnTo>
                <a:lnTo>
                  <a:pt x="441" y="6530"/>
                </a:lnTo>
                <a:lnTo>
                  <a:pt x="441" y="6786"/>
                </a:lnTo>
                <a:lnTo>
                  <a:pt x="441" y="7080"/>
                </a:lnTo>
                <a:lnTo>
                  <a:pt x="515" y="7593"/>
                </a:lnTo>
                <a:lnTo>
                  <a:pt x="588" y="8657"/>
                </a:lnTo>
                <a:lnTo>
                  <a:pt x="625" y="9721"/>
                </a:lnTo>
                <a:lnTo>
                  <a:pt x="625" y="10785"/>
                </a:lnTo>
                <a:lnTo>
                  <a:pt x="661" y="11225"/>
                </a:lnTo>
                <a:lnTo>
                  <a:pt x="698" y="11665"/>
                </a:lnTo>
                <a:lnTo>
                  <a:pt x="808" y="12105"/>
                </a:lnTo>
                <a:lnTo>
                  <a:pt x="881" y="12289"/>
                </a:lnTo>
                <a:lnTo>
                  <a:pt x="991" y="12509"/>
                </a:lnTo>
                <a:lnTo>
                  <a:pt x="1065" y="12655"/>
                </a:lnTo>
                <a:lnTo>
                  <a:pt x="1175" y="12765"/>
                </a:lnTo>
                <a:lnTo>
                  <a:pt x="1322" y="12912"/>
                </a:lnTo>
                <a:lnTo>
                  <a:pt x="1468" y="12985"/>
                </a:lnTo>
                <a:lnTo>
                  <a:pt x="1615" y="13059"/>
                </a:lnTo>
                <a:lnTo>
                  <a:pt x="1798" y="13096"/>
                </a:lnTo>
                <a:lnTo>
                  <a:pt x="1945" y="13132"/>
                </a:lnTo>
                <a:lnTo>
                  <a:pt x="2129" y="13169"/>
                </a:lnTo>
                <a:lnTo>
                  <a:pt x="2349" y="13132"/>
                </a:lnTo>
                <a:lnTo>
                  <a:pt x="2569" y="13096"/>
                </a:lnTo>
                <a:lnTo>
                  <a:pt x="2752" y="12985"/>
                </a:lnTo>
                <a:lnTo>
                  <a:pt x="2899" y="12875"/>
                </a:lnTo>
                <a:lnTo>
                  <a:pt x="3009" y="12765"/>
                </a:lnTo>
                <a:lnTo>
                  <a:pt x="3119" y="12582"/>
                </a:lnTo>
                <a:lnTo>
                  <a:pt x="3302" y="12215"/>
                </a:lnTo>
                <a:lnTo>
                  <a:pt x="3412" y="11812"/>
                </a:lnTo>
                <a:lnTo>
                  <a:pt x="3449" y="11408"/>
                </a:lnTo>
                <a:lnTo>
                  <a:pt x="3522" y="10601"/>
                </a:lnTo>
                <a:lnTo>
                  <a:pt x="3632" y="9647"/>
                </a:lnTo>
                <a:lnTo>
                  <a:pt x="3669" y="8657"/>
                </a:lnTo>
                <a:lnTo>
                  <a:pt x="3669" y="7667"/>
                </a:lnTo>
                <a:lnTo>
                  <a:pt x="3669" y="6676"/>
                </a:lnTo>
                <a:lnTo>
                  <a:pt x="3743" y="6603"/>
                </a:lnTo>
                <a:lnTo>
                  <a:pt x="3779" y="6530"/>
                </a:lnTo>
                <a:lnTo>
                  <a:pt x="3779" y="6456"/>
                </a:lnTo>
                <a:lnTo>
                  <a:pt x="3889" y="6273"/>
                </a:lnTo>
                <a:lnTo>
                  <a:pt x="3963" y="6053"/>
                </a:lnTo>
                <a:lnTo>
                  <a:pt x="3999" y="5833"/>
                </a:lnTo>
                <a:lnTo>
                  <a:pt x="3963" y="5723"/>
                </a:lnTo>
                <a:lnTo>
                  <a:pt x="3926" y="5612"/>
                </a:lnTo>
                <a:lnTo>
                  <a:pt x="3816" y="5502"/>
                </a:lnTo>
                <a:lnTo>
                  <a:pt x="3669" y="5429"/>
                </a:lnTo>
                <a:lnTo>
                  <a:pt x="3486" y="5392"/>
                </a:lnTo>
                <a:lnTo>
                  <a:pt x="3266" y="5356"/>
                </a:lnTo>
                <a:lnTo>
                  <a:pt x="2532" y="5356"/>
                </a:lnTo>
                <a:lnTo>
                  <a:pt x="2165" y="5319"/>
                </a:lnTo>
                <a:lnTo>
                  <a:pt x="2092" y="4806"/>
                </a:lnTo>
                <a:lnTo>
                  <a:pt x="2165" y="4585"/>
                </a:lnTo>
                <a:lnTo>
                  <a:pt x="2165" y="4365"/>
                </a:lnTo>
                <a:lnTo>
                  <a:pt x="2202" y="3962"/>
                </a:lnTo>
                <a:lnTo>
                  <a:pt x="2459" y="4145"/>
                </a:lnTo>
                <a:lnTo>
                  <a:pt x="2715" y="4292"/>
                </a:lnTo>
                <a:lnTo>
                  <a:pt x="2972" y="4402"/>
                </a:lnTo>
                <a:lnTo>
                  <a:pt x="3266" y="4475"/>
                </a:lnTo>
                <a:lnTo>
                  <a:pt x="3522" y="4549"/>
                </a:lnTo>
                <a:lnTo>
                  <a:pt x="3816" y="4585"/>
                </a:lnTo>
                <a:lnTo>
                  <a:pt x="4403" y="4585"/>
                </a:lnTo>
                <a:lnTo>
                  <a:pt x="4660" y="4549"/>
                </a:lnTo>
                <a:lnTo>
                  <a:pt x="4953" y="4475"/>
                </a:lnTo>
                <a:lnTo>
                  <a:pt x="5210" y="4402"/>
                </a:lnTo>
                <a:lnTo>
                  <a:pt x="5503" y="4292"/>
                </a:lnTo>
                <a:lnTo>
                  <a:pt x="5760" y="4182"/>
                </a:lnTo>
                <a:lnTo>
                  <a:pt x="5833" y="4109"/>
                </a:lnTo>
                <a:lnTo>
                  <a:pt x="5833" y="3999"/>
                </a:lnTo>
                <a:lnTo>
                  <a:pt x="5833" y="3888"/>
                </a:lnTo>
                <a:lnTo>
                  <a:pt x="5797" y="3778"/>
                </a:lnTo>
                <a:lnTo>
                  <a:pt x="5797" y="3778"/>
                </a:lnTo>
                <a:lnTo>
                  <a:pt x="5833" y="3815"/>
                </a:lnTo>
                <a:lnTo>
                  <a:pt x="5980" y="3962"/>
                </a:lnTo>
                <a:lnTo>
                  <a:pt x="6053" y="3999"/>
                </a:lnTo>
                <a:lnTo>
                  <a:pt x="6200" y="4035"/>
                </a:lnTo>
                <a:lnTo>
                  <a:pt x="6237" y="4035"/>
                </a:lnTo>
                <a:lnTo>
                  <a:pt x="6274" y="3999"/>
                </a:lnTo>
                <a:lnTo>
                  <a:pt x="6347" y="3888"/>
                </a:lnTo>
                <a:lnTo>
                  <a:pt x="6310" y="3742"/>
                </a:lnTo>
                <a:lnTo>
                  <a:pt x="6274" y="3632"/>
                </a:lnTo>
                <a:lnTo>
                  <a:pt x="6200" y="3522"/>
                </a:lnTo>
                <a:lnTo>
                  <a:pt x="6090" y="3375"/>
                </a:lnTo>
                <a:lnTo>
                  <a:pt x="5833" y="3192"/>
                </a:lnTo>
                <a:lnTo>
                  <a:pt x="5613" y="3045"/>
                </a:lnTo>
                <a:lnTo>
                  <a:pt x="5283" y="2861"/>
                </a:lnTo>
                <a:lnTo>
                  <a:pt x="4953" y="2715"/>
                </a:lnTo>
                <a:lnTo>
                  <a:pt x="4256" y="2495"/>
                </a:lnTo>
                <a:lnTo>
                  <a:pt x="3926" y="2421"/>
                </a:lnTo>
                <a:lnTo>
                  <a:pt x="3596" y="2385"/>
                </a:lnTo>
                <a:lnTo>
                  <a:pt x="3302" y="2458"/>
                </a:lnTo>
                <a:lnTo>
                  <a:pt x="2972" y="2605"/>
                </a:lnTo>
                <a:lnTo>
                  <a:pt x="2679" y="2788"/>
                </a:lnTo>
                <a:lnTo>
                  <a:pt x="2349" y="3081"/>
                </a:lnTo>
                <a:lnTo>
                  <a:pt x="2349" y="3045"/>
                </a:lnTo>
                <a:lnTo>
                  <a:pt x="2385" y="2788"/>
                </a:lnTo>
                <a:lnTo>
                  <a:pt x="2459" y="2568"/>
                </a:lnTo>
                <a:lnTo>
                  <a:pt x="2495" y="2458"/>
                </a:lnTo>
                <a:lnTo>
                  <a:pt x="2495" y="2311"/>
                </a:lnTo>
                <a:lnTo>
                  <a:pt x="2495" y="2201"/>
                </a:lnTo>
                <a:lnTo>
                  <a:pt x="2422" y="2128"/>
                </a:lnTo>
                <a:lnTo>
                  <a:pt x="2385" y="1871"/>
                </a:lnTo>
                <a:lnTo>
                  <a:pt x="2312" y="1614"/>
                </a:lnTo>
                <a:lnTo>
                  <a:pt x="2129" y="1137"/>
                </a:lnTo>
                <a:lnTo>
                  <a:pt x="2018" y="917"/>
                </a:lnTo>
                <a:lnTo>
                  <a:pt x="1835" y="661"/>
                </a:lnTo>
                <a:lnTo>
                  <a:pt x="1652" y="440"/>
                </a:lnTo>
                <a:lnTo>
                  <a:pt x="1395" y="220"/>
                </a:lnTo>
                <a:lnTo>
                  <a:pt x="1138" y="74"/>
                </a:lnTo>
                <a:lnTo>
                  <a:pt x="881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365" name="Google Shape;365;p18"/>
          <p:cNvSpPr/>
          <p:nvPr/>
        </p:nvSpPr>
        <p:spPr>
          <a:xfrm rot="1920548">
            <a:off x="8225551" y="625274"/>
            <a:ext cx="501522" cy="425557"/>
          </a:xfrm>
          <a:custGeom>
            <a:avLst/>
            <a:gdLst/>
            <a:ahLst/>
            <a:cxnLst/>
            <a:rect l="l" t="t" r="r" b="b"/>
            <a:pathLst>
              <a:path w="17681" h="15004" extrusionOk="0">
                <a:moveTo>
                  <a:pt x="6823" y="1981"/>
                </a:moveTo>
                <a:lnTo>
                  <a:pt x="6676" y="2018"/>
                </a:lnTo>
                <a:lnTo>
                  <a:pt x="6566" y="2055"/>
                </a:lnTo>
                <a:lnTo>
                  <a:pt x="6493" y="2201"/>
                </a:lnTo>
                <a:lnTo>
                  <a:pt x="6420" y="2385"/>
                </a:lnTo>
                <a:lnTo>
                  <a:pt x="6383" y="2531"/>
                </a:lnTo>
                <a:lnTo>
                  <a:pt x="6383" y="2641"/>
                </a:lnTo>
                <a:lnTo>
                  <a:pt x="6420" y="2752"/>
                </a:lnTo>
                <a:lnTo>
                  <a:pt x="6493" y="2825"/>
                </a:lnTo>
                <a:lnTo>
                  <a:pt x="6566" y="2862"/>
                </a:lnTo>
                <a:lnTo>
                  <a:pt x="6713" y="2862"/>
                </a:lnTo>
                <a:lnTo>
                  <a:pt x="6860" y="2825"/>
                </a:lnTo>
                <a:lnTo>
                  <a:pt x="6933" y="2752"/>
                </a:lnTo>
                <a:lnTo>
                  <a:pt x="7006" y="2641"/>
                </a:lnTo>
                <a:lnTo>
                  <a:pt x="7080" y="2531"/>
                </a:lnTo>
                <a:lnTo>
                  <a:pt x="7080" y="2421"/>
                </a:lnTo>
                <a:lnTo>
                  <a:pt x="7080" y="2275"/>
                </a:lnTo>
                <a:lnTo>
                  <a:pt x="7006" y="2165"/>
                </a:lnTo>
                <a:lnTo>
                  <a:pt x="6933" y="2055"/>
                </a:lnTo>
                <a:lnTo>
                  <a:pt x="6823" y="1981"/>
                </a:lnTo>
                <a:close/>
                <a:moveTo>
                  <a:pt x="5282" y="2641"/>
                </a:moveTo>
                <a:lnTo>
                  <a:pt x="5209" y="2678"/>
                </a:lnTo>
                <a:lnTo>
                  <a:pt x="5136" y="2715"/>
                </a:lnTo>
                <a:lnTo>
                  <a:pt x="5062" y="2788"/>
                </a:lnTo>
                <a:lnTo>
                  <a:pt x="5062" y="2898"/>
                </a:lnTo>
                <a:lnTo>
                  <a:pt x="5062" y="2935"/>
                </a:lnTo>
                <a:lnTo>
                  <a:pt x="4989" y="2972"/>
                </a:lnTo>
                <a:lnTo>
                  <a:pt x="4952" y="3045"/>
                </a:lnTo>
                <a:lnTo>
                  <a:pt x="4952" y="3118"/>
                </a:lnTo>
                <a:lnTo>
                  <a:pt x="4952" y="3228"/>
                </a:lnTo>
                <a:lnTo>
                  <a:pt x="5026" y="3338"/>
                </a:lnTo>
                <a:lnTo>
                  <a:pt x="5099" y="3412"/>
                </a:lnTo>
                <a:lnTo>
                  <a:pt x="5319" y="3412"/>
                </a:lnTo>
                <a:lnTo>
                  <a:pt x="5429" y="3338"/>
                </a:lnTo>
                <a:lnTo>
                  <a:pt x="5502" y="3265"/>
                </a:lnTo>
                <a:lnTo>
                  <a:pt x="5576" y="3155"/>
                </a:lnTo>
                <a:lnTo>
                  <a:pt x="5613" y="3008"/>
                </a:lnTo>
                <a:lnTo>
                  <a:pt x="5576" y="2862"/>
                </a:lnTo>
                <a:lnTo>
                  <a:pt x="5502" y="2752"/>
                </a:lnTo>
                <a:lnTo>
                  <a:pt x="5392" y="2678"/>
                </a:lnTo>
                <a:lnTo>
                  <a:pt x="5282" y="2641"/>
                </a:lnTo>
                <a:close/>
                <a:moveTo>
                  <a:pt x="6786" y="3559"/>
                </a:moveTo>
                <a:lnTo>
                  <a:pt x="6640" y="3595"/>
                </a:lnTo>
                <a:lnTo>
                  <a:pt x="6493" y="3705"/>
                </a:lnTo>
                <a:lnTo>
                  <a:pt x="6383" y="3815"/>
                </a:lnTo>
                <a:lnTo>
                  <a:pt x="6309" y="3962"/>
                </a:lnTo>
                <a:lnTo>
                  <a:pt x="6273" y="4109"/>
                </a:lnTo>
                <a:lnTo>
                  <a:pt x="6273" y="4255"/>
                </a:lnTo>
                <a:lnTo>
                  <a:pt x="6273" y="4366"/>
                </a:lnTo>
                <a:lnTo>
                  <a:pt x="6383" y="4439"/>
                </a:lnTo>
                <a:lnTo>
                  <a:pt x="6493" y="4476"/>
                </a:lnTo>
                <a:lnTo>
                  <a:pt x="6603" y="4439"/>
                </a:lnTo>
                <a:lnTo>
                  <a:pt x="6750" y="4329"/>
                </a:lnTo>
                <a:lnTo>
                  <a:pt x="6860" y="4329"/>
                </a:lnTo>
                <a:lnTo>
                  <a:pt x="6970" y="4292"/>
                </a:lnTo>
                <a:lnTo>
                  <a:pt x="7080" y="4182"/>
                </a:lnTo>
                <a:lnTo>
                  <a:pt x="7153" y="4035"/>
                </a:lnTo>
                <a:lnTo>
                  <a:pt x="7153" y="3852"/>
                </a:lnTo>
                <a:lnTo>
                  <a:pt x="7080" y="3705"/>
                </a:lnTo>
                <a:lnTo>
                  <a:pt x="7043" y="3632"/>
                </a:lnTo>
                <a:lnTo>
                  <a:pt x="6970" y="3595"/>
                </a:lnTo>
                <a:lnTo>
                  <a:pt x="6786" y="3559"/>
                </a:lnTo>
                <a:close/>
                <a:moveTo>
                  <a:pt x="4806" y="5979"/>
                </a:moveTo>
                <a:lnTo>
                  <a:pt x="4622" y="6090"/>
                </a:lnTo>
                <a:lnTo>
                  <a:pt x="4439" y="6200"/>
                </a:lnTo>
                <a:lnTo>
                  <a:pt x="4402" y="6236"/>
                </a:lnTo>
                <a:lnTo>
                  <a:pt x="4329" y="6310"/>
                </a:lnTo>
                <a:lnTo>
                  <a:pt x="4255" y="6383"/>
                </a:lnTo>
                <a:lnTo>
                  <a:pt x="4219" y="6493"/>
                </a:lnTo>
                <a:lnTo>
                  <a:pt x="4219" y="6566"/>
                </a:lnTo>
                <a:lnTo>
                  <a:pt x="4255" y="6713"/>
                </a:lnTo>
                <a:lnTo>
                  <a:pt x="4329" y="6860"/>
                </a:lnTo>
                <a:lnTo>
                  <a:pt x="4365" y="6897"/>
                </a:lnTo>
                <a:lnTo>
                  <a:pt x="4475" y="6970"/>
                </a:lnTo>
                <a:lnTo>
                  <a:pt x="4585" y="7007"/>
                </a:lnTo>
                <a:lnTo>
                  <a:pt x="4696" y="7043"/>
                </a:lnTo>
                <a:lnTo>
                  <a:pt x="4842" y="7007"/>
                </a:lnTo>
                <a:lnTo>
                  <a:pt x="4952" y="6970"/>
                </a:lnTo>
                <a:lnTo>
                  <a:pt x="5026" y="6897"/>
                </a:lnTo>
                <a:lnTo>
                  <a:pt x="5209" y="6750"/>
                </a:lnTo>
                <a:lnTo>
                  <a:pt x="5282" y="6640"/>
                </a:lnTo>
                <a:lnTo>
                  <a:pt x="5319" y="6493"/>
                </a:lnTo>
                <a:lnTo>
                  <a:pt x="5356" y="6346"/>
                </a:lnTo>
                <a:lnTo>
                  <a:pt x="5356" y="6236"/>
                </a:lnTo>
                <a:lnTo>
                  <a:pt x="5282" y="6126"/>
                </a:lnTo>
                <a:lnTo>
                  <a:pt x="5209" y="6053"/>
                </a:lnTo>
                <a:lnTo>
                  <a:pt x="5136" y="5979"/>
                </a:lnTo>
                <a:close/>
                <a:moveTo>
                  <a:pt x="4219" y="4916"/>
                </a:moveTo>
                <a:lnTo>
                  <a:pt x="4219" y="5062"/>
                </a:lnTo>
                <a:lnTo>
                  <a:pt x="4255" y="5136"/>
                </a:lnTo>
                <a:lnTo>
                  <a:pt x="4292" y="5173"/>
                </a:lnTo>
                <a:lnTo>
                  <a:pt x="4439" y="5209"/>
                </a:lnTo>
                <a:lnTo>
                  <a:pt x="4549" y="5173"/>
                </a:lnTo>
                <a:lnTo>
                  <a:pt x="4585" y="5136"/>
                </a:lnTo>
                <a:lnTo>
                  <a:pt x="4622" y="5062"/>
                </a:lnTo>
                <a:lnTo>
                  <a:pt x="4659" y="5026"/>
                </a:lnTo>
                <a:lnTo>
                  <a:pt x="4989" y="5136"/>
                </a:lnTo>
                <a:lnTo>
                  <a:pt x="5319" y="5209"/>
                </a:lnTo>
                <a:lnTo>
                  <a:pt x="5392" y="5319"/>
                </a:lnTo>
                <a:lnTo>
                  <a:pt x="5466" y="5429"/>
                </a:lnTo>
                <a:lnTo>
                  <a:pt x="5686" y="5613"/>
                </a:lnTo>
                <a:lnTo>
                  <a:pt x="5869" y="5833"/>
                </a:lnTo>
                <a:lnTo>
                  <a:pt x="5979" y="6053"/>
                </a:lnTo>
                <a:lnTo>
                  <a:pt x="6016" y="6273"/>
                </a:lnTo>
                <a:lnTo>
                  <a:pt x="5979" y="6530"/>
                </a:lnTo>
                <a:lnTo>
                  <a:pt x="5943" y="6676"/>
                </a:lnTo>
                <a:lnTo>
                  <a:pt x="5869" y="6823"/>
                </a:lnTo>
                <a:lnTo>
                  <a:pt x="5686" y="7080"/>
                </a:lnTo>
                <a:lnTo>
                  <a:pt x="5466" y="7227"/>
                </a:lnTo>
                <a:lnTo>
                  <a:pt x="5209" y="7373"/>
                </a:lnTo>
                <a:lnTo>
                  <a:pt x="4916" y="7447"/>
                </a:lnTo>
                <a:lnTo>
                  <a:pt x="4622" y="7483"/>
                </a:lnTo>
                <a:lnTo>
                  <a:pt x="4329" y="7520"/>
                </a:lnTo>
                <a:lnTo>
                  <a:pt x="4035" y="7483"/>
                </a:lnTo>
                <a:lnTo>
                  <a:pt x="3778" y="7447"/>
                </a:lnTo>
                <a:lnTo>
                  <a:pt x="3485" y="7337"/>
                </a:lnTo>
                <a:lnTo>
                  <a:pt x="3338" y="7227"/>
                </a:lnTo>
                <a:lnTo>
                  <a:pt x="3228" y="7080"/>
                </a:lnTo>
                <a:lnTo>
                  <a:pt x="3155" y="6897"/>
                </a:lnTo>
                <a:lnTo>
                  <a:pt x="3118" y="6713"/>
                </a:lnTo>
                <a:lnTo>
                  <a:pt x="3082" y="6383"/>
                </a:lnTo>
                <a:lnTo>
                  <a:pt x="3155" y="6090"/>
                </a:lnTo>
                <a:lnTo>
                  <a:pt x="3228" y="5796"/>
                </a:lnTo>
                <a:lnTo>
                  <a:pt x="3375" y="5539"/>
                </a:lnTo>
                <a:lnTo>
                  <a:pt x="3558" y="5319"/>
                </a:lnTo>
                <a:lnTo>
                  <a:pt x="3742" y="5173"/>
                </a:lnTo>
                <a:lnTo>
                  <a:pt x="3962" y="5026"/>
                </a:lnTo>
                <a:lnTo>
                  <a:pt x="4219" y="4916"/>
                </a:lnTo>
                <a:close/>
                <a:moveTo>
                  <a:pt x="11628" y="7190"/>
                </a:moveTo>
                <a:lnTo>
                  <a:pt x="11958" y="7263"/>
                </a:lnTo>
                <a:lnTo>
                  <a:pt x="12252" y="7263"/>
                </a:lnTo>
                <a:lnTo>
                  <a:pt x="12362" y="7227"/>
                </a:lnTo>
                <a:lnTo>
                  <a:pt x="12435" y="7447"/>
                </a:lnTo>
                <a:lnTo>
                  <a:pt x="12509" y="7704"/>
                </a:lnTo>
                <a:lnTo>
                  <a:pt x="12509" y="7814"/>
                </a:lnTo>
                <a:lnTo>
                  <a:pt x="12472" y="7814"/>
                </a:lnTo>
                <a:lnTo>
                  <a:pt x="12399" y="7850"/>
                </a:lnTo>
                <a:lnTo>
                  <a:pt x="12399" y="7887"/>
                </a:lnTo>
                <a:lnTo>
                  <a:pt x="12252" y="7814"/>
                </a:lnTo>
                <a:lnTo>
                  <a:pt x="11738" y="7557"/>
                </a:lnTo>
                <a:lnTo>
                  <a:pt x="11702" y="7483"/>
                </a:lnTo>
                <a:lnTo>
                  <a:pt x="11628" y="7373"/>
                </a:lnTo>
                <a:lnTo>
                  <a:pt x="11628" y="7190"/>
                </a:lnTo>
                <a:close/>
                <a:moveTo>
                  <a:pt x="4329" y="4402"/>
                </a:moveTo>
                <a:lnTo>
                  <a:pt x="4255" y="4476"/>
                </a:lnTo>
                <a:lnTo>
                  <a:pt x="4035" y="4512"/>
                </a:lnTo>
                <a:lnTo>
                  <a:pt x="3815" y="4622"/>
                </a:lnTo>
                <a:lnTo>
                  <a:pt x="3632" y="4732"/>
                </a:lnTo>
                <a:lnTo>
                  <a:pt x="3448" y="4842"/>
                </a:lnTo>
                <a:lnTo>
                  <a:pt x="3265" y="4989"/>
                </a:lnTo>
                <a:lnTo>
                  <a:pt x="3082" y="5173"/>
                </a:lnTo>
                <a:lnTo>
                  <a:pt x="2971" y="5356"/>
                </a:lnTo>
                <a:lnTo>
                  <a:pt x="2825" y="5576"/>
                </a:lnTo>
                <a:lnTo>
                  <a:pt x="2715" y="5906"/>
                </a:lnTo>
                <a:lnTo>
                  <a:pt x="2641" y="6236"/>
                </a:lnTo>
                <a:lnTo>
                  <a:pt x="2641" y="6603"/>
                </a:lnTo>
                <a:lnTo>
                  <a:pt x="2678" y="6933"/>
                </a:lnTo>
                <a:lnTo>
                  <a:pt x="2825" y="7263"/>
                </a:lnTo>
                <a:lnTo>
                  <a:pt x="3008" y="7520"/>
                </a:lnTo>
                <a:lnTo>
                  <a:pt x="3118" y="7667"/>
                </a:lnTo>
                <a:lnTo>
                  <a:pt x="3265" y="7740"/>
                </a:lnTo>
                <a:lnTo>
                  <a:pt x="3412" y="7850"/>
                </a:lnTo>
                <a:lnTo>
                  <a:pt x="3595" y="7887"/>
                </a:lnTo>
                <a:lnTo>
                  <a:pt x="3962" y="7997"/>
                </a:lnTo>
                <a:lnTo>
                  <a:pt x="4292" y="8034"/>
                </a:lnTo>
                <a:lnTo>
                  <a:pt x="4659" y="7997"/>
                </a:lnTo>
                <a:lnTo>
                  <a:pt x="5026" y="7960"/>
                </a:lnTo>
                <a:lnTo>
                  <a:pt x="5356" y="7850"/>
                </a:lnTo>
                <a:lnTo>
                  <a:pt x="5686" y="7704"/>
                </a:lnTo>
                <a:lnTo>
                  <a:pt x="5979" y="7483"/>
                </a:lnTo>
                <a:lnTo>
                  <a:pt x="6236" y="7227"/>
                </a:lnTo>
                <a:lnTo>
                  <a:pt x="6383" y="6933"/>
                </a:lnTo>
                <a:lnTo>
                  <a:pt x="6456" y="6640"/>
                </a:lnTo>
                <a:lnTo>
                  <a:pt x="6530" y="6346"/>
                </a:lnTo>
                <a:lnTo>
                  <a:pt x="6493" y="6016"/>
                </a:lnTo>
                <a:lnTo>
                  <a:pt x="6420" y="5759"/>
                </a:lnTo>
                <a:lnTo>
                  <a:pt x="6273" y="5503"/>
                </a:lnTo>
                <a:lnTo>
                  <a:pt x="6163" y="5393"/>
                </a:lnTo>
                <a:lnTo>
                  <a:pt x="5979" y="5246"/>
                </a:lnTo>
                <a:lnTo>
                  <a:pt x="5833" y="5099"/>
                </a:lnTo>
                <a:lnTo>
                  <a:pt x="5796" y="5026"/>
                </a:lnTo>
                <a:lnTo>
                  <a:pt x="5796" y="4952"/>
                </a:lnTo>
                <a:lnTo>
                  <a:pt x="5759" y="4879"/>
                </a:lnTo>
                <a:lnTo>
                  <a:pt x="5723" y="4806"/>
                </a:lnTo>
                <a:lnTo>
                  <a:pt x="5649" y="4732"/>
                </a:lnTo>
                <a:lnTo>
                  <a:pt x="5539" y="4696"/>
                </a:lnTo>
                <a:lnTo>
                  <a:pt x="5209" y="4659"/>
                </a:lnTo>
                <a:lnTo>
                  <a:pt x="5136" y="4586"/>
                </a:lnTo>
                <a:lnTo>
                  <a:pt x="5136" y="4512"/>
                </a:lnTo>
                <a:lnTo>
                  <a:pt x="5062" y="4439"/>
                </a:lnTo>
                <a:lnTo>
                  <a:pt x="4585" y="4439"/>
                </a:lnTo>
                <a:lnTo>
                  <a:pt x="4475" y="4402"/>
                </a:lnTo>
                <a:close/>
                <a:moveTo>
                  <a:pt x="1761" y="7447"/>
                </a:moveTo>
                <a:lnTo>
                  <a:pt x="1908" y="7483"/>
                </a:lnTo>
                <a:lnTo>
                  <a:pt x="2054" y="7520"/>
                </a:lnTo>
                <a:lnTo>
                  <a:pt x="2164" y="7630"/>
                </a:lnTo>
                <a:lnTo>
                  <a:pt x="2275" y="7740"/>
                </a:lnTo>
                <a:lnTo>
                  <a:pt x="2348" y="7887"/>
                </a:lnTo>
                <a:lnTo>
                  <a:pt x="2348" y="8070"/>
                </a:lnTo>
                <a:lnTo>
                  <a:pt x="2348" y="8107"/>
                </a:lnTo>
                <a:lnTo>
                  <a:pt x="2311" y="8144"/>
                </a:lnTo>
                <a:lnTo>
                  <a:pt x="2238" y="8144"/>
                </a:lnTo>
                <a:lnTo>
                  <a:pt x="2128" y="8070"/>
                </a:lnTo>
                <a:lnTo>
                  <a:pt x="2018" y="7960"/>
                </a:lnTo>
                <a:lnTo>
                  <a:pt x="1908" y="7814"/>
                </a:lnTo>
                <a:lnTo>
                  <a:pt x="1724" y="7520"/>
                </a:lnTo>
                <a:lnTo>
                  <a:pt x="1651" y="7447"/>
                </a:lnTo>
                <a:close/>
                <a:moveTo>
                  <a:pt x="14233" y="7630"/>
                </a:moveTo>
                <a:lnTo>
                  <a:pt x="14159" y="7667"/>
                </a:lnTo>
                <a:lnTo>
                  <a:pt x="14123" y="7740"/>
                </a:lnTo>
                <a:lnTo>
                  <a:pt x="14013" y="7960"/>
                </a:lnTo>
                <a:lnTo>
                  <a:pt x="14013" y="8070"/>
                </a:lnTo>
                <a:lnTo>
                  <a:pt x="14049" y="8180"/>
                </a:lnTo>
                <a:lnTo>
                  <a:pt x="14086" y="8254"/>
                </a:lnTo>
                <a:lnTo>
                  <a:pt x="14159" y="8290"/>
                </a:lnTo>
                <a:lnTo>
                  <a:pt x="14306" y="8290"/>
                </a:lnTo>
                <a:lnTo>
                  <a:pt x="14416" y="8254"/>
                </a:lnTo>
                <a:lnTo>
                  <a:pt x="14453" y="8180"/>
                </a:lnTo>
                <a:lnTo>
                  <a:pt x="14490" y="8107"/>
                </a:lnTo>
                <a:lnTo>
                  <a:pt x="14490" y="7997"/>
                </a:lnTo>
                <a:lnTo>
                  <a:pt x="14490" y="7924"/>
                </a:lnTo>
                <a:lnTo>
                  <a:pt x="14490" y="7777"/>
                </a:lnTo>
                <a:lnTo>
                  <a:pt x="14453" y="7704"/>
                </a:lnTo>
                <a:lnTo>
                  <a:pt x="14416" y="7667"/>
                </a:lnTo>
                <a:lnTo>
                  <a:pt x="14306" y="7630"/>
                </a:lnTo>
                <a:close/>
                <a:moveTo>
                  <a:pt x="7410" y="6236"/>
                </a:moveTo>
                <a:lnTo>
                  <a:pt x="7300" y="6310"/>
                </a:lnTo>
                <a:lnTo>
                  <a:pt x="7227" y="6346"/>
                </a:lnTo>
                <a:lnTo>
                  <a:pt x="7190" y="6420"/>
                </a:lnTo>
                <a:lnTo>
                  <a:pt x="7153" y="6566"/>
                </a:lnTo>
                <a:lnTo>
                  <a:pt x="7153" y="6750"/>
                </a:lnTo>
                <a:lnTo>
                  <a:pt x="7190" y="6933"/>
                </a:lnTo>
                <a:lnTo>
                  <a:pt x="7227" y="7007"/>
                </a:lnTo>
                <a:lnTo>
                  <a:pt x="7300" y="7080"/>
                </a:lnTo>
                <a:lnTo>
                  <a:pt x="7667" y="7153"/>
                </a:lnTo>
                <a:lnTo>
                  <a:pt x="7410" y="7373"/>
                </a:lnTo>
                <a:lnTo>
                  <a:pt x="7263" y="7520"/>
                </a:lnTo>
                <a:lnTo>
                  <a:pt x="7190" y="7593"/>
                </a:lnTo>
                <a:lnTo>
                  <a:pt x="7153" y="7704"/>
                </a:lnTo>
                <a:lnTo>
                  <a:pt x="7153" y="7887"/>
                </a:lnTo>
                <a:lnTo>
                  <a:pt x="7227" y="8070"/>
                </a:lnTo>
                <a:lnTo>
                  <a:pt x="7337" y="8180"/>
                </a:lnTo>
                <a:lnTo>
                  <a:pt x="7483" y="8290"/>
                </a:lnTo>
                <a:lnTo>
                  <a:pt x="7520" y="8400"/>
                </a:lnTo>
                <a:lnTo>
                  <a:pt x="7557" y="8474"/>
                </a:lnTo>
                <a:lnTo>
                  <a:pt x="7593" y="8511"/>
                </a:lnTo>
                <a:lnTo>
                  <a:pt x="7740" y="8511"/>
                </a:lnTo>
                <a:lnTo>
                  <a:pt x="7813" y="8437"/>
                </a:lnTo>
                <a:lnTo>
                  <a:pt x="7850" y="8364"/>
                </a:lnTo>
                <a:lnTo>
                  <a:pt x="7923" y="8217"/>
                </a:lnTo>
                <a:lnTo>
                  <a:pt x="7923" y="8144"/>
                </a:lnTo>
                <a:lnTo>
                  <a:pt x="7887" y="8070"/>
                </a:lnTo>
                <a:lnTo>
                  <a:pt x="7850" y="7997"/>
                </a:lnTo>
                <a:lnTo>
                  <a:pt x="7777" y="7960"/>
                </a:lnTo>
                <a:lnTo>
                  <a:pt x="7667" y="7924"/>
                </a:lnTo>
                <a:lnTo>
                  <a:pt x="7630" y="7887"/>
                </a:lnTo>
                <a:lnTo>
                  <a:pt x="7630" y="7814"/>
                </a:lnTo>
                <a:lnTo>
                  <a:pt x="7630" y="7777"/>
                </a:lnTo>
                <a:lnTo>
                  <a:pt x="7703" y="7667"/>
                </a:lnTo>
                <a:lnTo>
                  <a:pt x="7850" y="7593"/>
                </a:lnTo>
                <a:lnTo>
                  <a:pt x="7997" y="7410"/>
                </a:lnTo>
                <a:lnTo>
                  <a:pt x="8107" y="7190"/>
                </a:lnTo>
                <a:lnTo>
                  <a:pt x="8107" y="7080"/>
                </a:lnTo>
                <a:lnTo>
                  <a:pt x="8070" y="6970"/>
                </a:lnTo>
                <a:lnTo>
                  <a:pt x="8034" y="6897"/>
                </a:lnTo>
                <a:lnTo>
                  <a:pt x="7960" y="6823"/>
                </a:lnTo>
                <a:lnTo>
                  <a:pt x="7740" y="6750"/>
                </a:lnTo>
                <a:lnTo>
                  <a:pt x="7520" y="6713"/>
                </a:lnTo>
                <a:lnTo>
                  <a:pt x="7557" y="6566"/>
                </a:lnTo>
                <a:lnTo>
                  <a:pt x="7593" y="6493"/>
                </a:lnTo>
                <a:lnTo>
                  <a:pt x="7667" y="6456"/>
                </a:lnTo>
                <a:lnTo>
                  <a:pt x="7703" y="6383"/>
                </a:lnTo>
                <a:lnTo>
                  <a:pt x="7667" y="6310"/>
                </a:lnTo>
                <a:lnTo>
                  <a:pt x="7593" y="6236"/>
                </a:lnTo>
                <a:close/>
                <a:moveTo>
                  <a:pt x="1651" y="6897"/>
                </a:moveTo>
                <a:lnTo>
                  <a:pt x="1578" y="6933"/>
                </a:lnTo>
                <a:lnTo>
                  <a:pt x="1541" y="7007"/>
                </a:lnTo>
                <a:lnTo>
                  <a:pt x="1504" y="7080"/>
                </a:lnTo>
                <a:lnTo>
                  <a:pt x="1504" y="7227"/>
                </a:lnTo>
                <a:lnTo>
                  <a:pt x="1541" y="7300"/>
                </a:lnTo>
                <a:lnTo>
                  <a:pt x="1578" y="7373"/>
                </a:lnTo>
                <a:lnTo>
                  <a:pt x="1541" y="7410"/>
                </a:lnTo>
                <a:lnTo>
                  <a:pt x="1504" y="7410"/>
                </a:lnTo>
                <a:lnTo>
                  <a:pt x="1468" y="7483"/>
                </a:lnTo>
                <a:lnTo>
                  <a:pt x="1431" y="7557"/>
                </a:lnTo>
                <a:lnTo>
                  <a:pt x="1468" y="7814"/>
                </a:lnTo>
                <a:lnTo>
                  <a:pt x="1578" y="8034"/>
                </a:lnTo>
                <a:lnTo>
                  <a:pt x="1724" y="8254"/>
                </a:lnTo>
                <a:lnTo>
                  <a:pt x="1908" y="8437"/>
                </a:lnTo>
                <a:lnTo>
                  <a:pt x="2128" y="8547"/>
                </a:lnTo>
                <a:lnTo>
                  <a:pt x="2238" y="8584"/>
                </a:lnTo>
                <a:lnTo>
                  <a:pt x="2348" y="8621"/>
                </a:lnTo>
                <a:lnTo>
                  <a:pt x="2458" y="8621"/>
                </a:lnTo>
                <a:lnTo>
                  <a:pt x="2568" y="8547"/>
                </a:lnTo>
                <a:lnTo>
                  <a:pt x="2641" y="8474"/>
                </a:lnTo>
                <a:lnTo>
                  <a:pt x="2715" y="8364"/>
                </a:lnTo>
                <a:lnTo>
                  <a:pt x="2788" y="8144"/>
                </a:lnTo>
                <a:lnTo>
                  <a:pt x="2788" y="7960"/>
                </a:lnTo>
                <a:lnTo>
                  <a:pt x="2751" y="7740"/>
                </a:lnTo>
                <a:lnTo>
                  <a:pt x="2678" y="7557"/>
                </a:lnTo>
                <a:lnTo>
                  <a:pt x="2531" y="7373"/>
                </a:lnTo>
                <a:lnTo>
                  <a:pt x="2385" y="7227"/>
                </a:lnTo>
                <a:lnTo>
                  <a:pt x="2201" y="7117"/>
                </a:lnTo>
                <a:lnTo>
                  <a:pt x="1981" y="7043"/>
                </a:lnTo>
                <a:lnTo>
                  <a:pt x="1908" y="6933"/>
                </a:lnTo>
                <a:lnTo>
                  <a:pt x="1834" y="6897"/>
                </a:lnTo>
                <a:close/>
                <a:moveTo>
                  <a:pt x="14306" y="7227"/>
                </a:moveTo>
                <a:lnTo>
                  <a:pt x="14453" y="7263"/>
                </a:lnTo>
                <a:lnTo>
                  <a:pt x="14563" y="7300"/>
                </a:lnTo>
                <a:lnTo>
                  <a:pt x="14636" y="7410"/>
                </a:lnTo>
                <a:lnTo>
                  <a:pt x="14673" y="7520"/>
                </a:lnTo>
                <a:lnTo>
                  <a:pt x="14673" y="7667"/>
                </a:lnTo>
                <a:lnTo>
                  <a:pt x="14673" y="7814"/>
                </a:lnTo>
                <a:lnTo>
                  <a:pt x="14600" y="8070"/>
                </a:lnTo>
                <a:lnTo>
                  <a:pt x="14490" y="8290"/>
                </a:lnTo>
                <a:lnTo>
                  <a:pt x="14343" y="8511"/>
                </a:lnTo>
                <a:lnTo>
                  <a:pt x="14269" y="8584"/>
                </a:lnTo>
                <a:lnTo>
                  <a:pt x="14196" y="8621"/>
                </a:lnTo>
                <a:lnTo>
                  <a:pt x="14123" y="8621"/>
                </a:lnTo>
                <a:lnTo>
                  <a:pt x="14049" y="8584"/>
                </a:lnTo>
                <a:lnTo>
                  <a:pt x="14013" y="8547"/>
                </a:lnTo>
                <a:lnTo>
                  <a:pt x="13976" y="8474"/>
                </a:lnTo>
                <a:lnTo>
                  <a:pt x="13903" y="8290"/>
                </a:lnTo>
                <a:lnTo>
                  <a:pt x="13939" y="8034"/>
                </a:lnTo>
                <a:lnTo>
                  <a:pt x="13976" y="7777"/>
                </a:lnTo>
                <a:lnTo>
                  <a:pt x="14086" y="7263"/>
                </a:lnTo>
                <a:lnTo>
                  <a:pt x="14306" y="7227"/>
                </a:lnTo>
                <a:close/>
                <a:moveTo>
                  <a:pt x="14233" y="6750"/>
                </a:moveTo>
                <a:lnTo>
                  <a:pt x="14123" y="6786"/>
                </a:lnTo>
                <a:lnTo>
                  <a:pt x="13866" y="6786"/>
                </a:lnTo>
                <a:lnTo>
                  <a:pt x="13829" y="6823"/>
                </a:lnTo>
                <a:lnTo>
                  <a:pt x="13756" y="6933"/>
                </a:lnTo>
                <a:lnTo>
                  <a:pt x="13609" y="7373"/>
                </a:lnTo>
                <a:lnTo>
                  <a:pt x="13499" y="7850"/>
                </a:lnTo>
                <a:lnTo>
                  <a:pt x="13462" y="8107"/>
                </a:lnTo>
                <a:lnTo>
                  <a:pt x="13462" y="8327"/>
                </a:lnTo>
                <a:lnTo>
                  <a:pt x="13499" y="8584"/>
                </a:lnTo>
                <a:lnTo>
                  <a:pt x="13572" y="8804"/>
                </a:lnTo>
                <a:lnTo>
                  <a:pt x="13683" y="8914"/>
                </a:lnTo>
                <a:lnTo>
                  <a:pt x="13829" y="9024"/>
                </a:lnTo>
                <a:lnTo>
                  <a:pt x="13976" y="9097"/>
                </a:lnTo>
                <a:lnTo>
                  <a:pt x="14123" y="9134"/>
                </a:lnTo>
                <a:lnTo>
                  <a:pt x="14343" y="9097"/>
                </a:lnTo>
                <a:lnTo>
                  <a:pt x="14490" y="9024"/>
                </a:lnTo>
                <a:lnTo>
                  <a:pt x="14600" y="8877"/>
                </a:lnTo>
                <a:lnTo>
                  <a:pt x="14746" y="8731"/>
                </a:lnTo>
                <a:lnTo>
                  <a:pt x="14966" y="8400"/>
                </a:lnTo>
                <a:lnTo>
                  <a:pt x="15076" y="8180"/>
                </a:lnTo>
                <a:lnTo>
                  <a:pt x="15113" y="7997"/>
                </a:lnTo>
                <a:lnTo>
                  <a:pt x="15150" y="7814"/>
                </a:lnTo>
                <a:lnTo>
                  <a:pt x="15150" y="7593"/>
                </a:lnTo>
                <a:lnTo>
                  <a:pt x="15113" y="7410"/>
                </a:lnTo>
                <a:lnTo>
                  <a:pt x="15040" y="7190"/>
                </a:lnTo>
                <a:lnTo>
                  <a:pt x="15003" y="7080"/>
                </a:lnTo>
                <a:lnTo>
                  <a:pt x="14893" y="7007"/>
                </a:lnTo>
                <a:lnTo>
                  <a:pt x="14673" y="6823"/>
                </a:lnTo>
                <a:lnTo>
                  <a:pt x="14526" y="6786"/>
                </a:lnTo>
                <a:lnTo>
                  <a:pt x="14379" y="6750"/>
                </a:lnTo>
                <a:close/>
                <a:moveTo>
                  <a:pt x="6273" y="7887"/>
                </a:moveTo>
                <a:lnTo>
                  <a:pt x="6199" y="7924"/>
                </a:lnTo>
                <a:lnTo>
                  <a:pt x="6126" y="7997"/>
                </a:lnTo>
                <a:lnTo>
                  <a:pt x="5979" y="8107"/>
                </a:lnTo>
                <a:lnTo>
                  <a:pt x="5869" y="8290"/>
                </a:lnTo>
                <a:lnTo>
                  <a:pt x="5796" y="8474"/>
                </a:lnTo>
                <a:lnTo>
                  <a:pt x="5796" y="8584"/>
                </a:lnTo>
                <a:lnTo>
                  <a:pt x="5833" y="8657"/>
                </a:lnTo>
                <a:lnTo>
                  <a:pt x="5906" y="8694"/>
                </a:lnTo>
                <a:lnTo>
                  <a:pt x="6236" y="8694"/>
                </a:lnTo>
                <a:lnTo>
                  <a:pt x="6420" y="8767"/>
                </a:lnTo>
                <a:lnTo>
                  <a:pt x="6199" y="9024"/>
                </a:lnTo>
                <a:lnTo>
                  <a:pt x="6199" y="9061"/>
                </a:lnTo>
                <a:lnTo>
                  <a:pt x="6199" y="9134"/>
                </a:lnTo>
                <a:lnTo>
                  <a:pt x="6236" y="9244"/>
                </a:lnTo>
                <a:lnTo>
                  <a:pt x="6346" y="9354"/>
                </a:lnTo>
                <a:lnTo>
                  <a:pt x="6456" y="9391"/>
                </a:lnTo>
                <a:lnTo>
                  <a:pt x="6713" y="9391"/>
                </a:lnTo>
                <a:lnTo>
                  <a:pt x="6786" y="9318"/>
                </a:lnTo>
                <a:lnTo>
                  <a:pt x="6860" y="9207"/>
                </a:lnTo>
                <a:lnTo>
                  <a:pt x="6823" y="9097"/>
                </a:lnTo>
                <a:lnTo>
                  <a:pt x="6750" y="9024"/>
                </a:lnTo>
                <a:lnTo>
                  <a:pt x="6860" y="8951"/>
                </a:lnTo>
                <a:lnTo>
                  <a:pt x="6933" y="8877"/>
                </a:lnTo>
                <a:lnTo>
                  <a:pt x="6933" y="8804"/>
                </a:lnTo>
                <a:lnTo>
                  <a:pt x="6933" y="8731"/>
                </a:lnTo>
                <a:lnTo>
                  <a:pt x="6896" y="8621"/>
                </a:lnTo>
                <a:lnTo>
                  <a:pt x="6750" y="8511"/>
                </a:lnTo>
                <a:lnTo>
                  <a:pt x="6603" y="8437"/>
                </a:lnTo>
                <a:lnTo>
                  <a:pt x="6456" y="8364"/>
                </a:lnTo>
                <a:lnTo>
                  <a:pt x="6273" y="8327"/>
                </a:lnTo>
                <a:lnTo>
                  <a:pt x="6346" y="8180"/>
                </a:lnTo>
                <a:lnTo>
                  <a:pt x="6420" y="8034"/>
                </a:lnTo>
                <a:lnTo>
                  <a:pt x="6420" y="7960"/>
                </a:lnTo>
                <a:lnTo>
                  <a:pt x="6383" y="7924"/>
                </a:lnTo>
                <a:lnTo>
                  <a:pt x="6346" y="7924"/>
                </a:lnTo>
                <a:lnTo>
                  <a:pt x="6273" y="7887"/>
                </a:lnTo>
                <a:close/>
                <a:moveTo>
                  <a:pt x="7630" y="551"/>
                </a:moveTo>
                <a:lnTo>
                  <a:pt x="7777" y="587"/>
                </a:lnTo>
                <a:lnTo>
                  <a:pt x="7923" y="661"/>
                </a:lnTo>
                <a:lnTo>
                  <a:pt x="8437" y="1101"/>
                </a:lnTo>
                <a:lnTo>
                  <a:pt x="8657" y="1321"/>
                </a:lnTo>
                <a:lnTo>
                  <a:pt x="8877" y="1578"/>
                </a:lnTo>
                <a:lnTo>
                  <a:pt x="9061" y="1834"/>
                </a:lnTo>
                <a:lnTo>
                  <a:pt x="9207" y="2128"/>
                </a:lnTo>
                <a:lnTo>
                  <a:pt x="9281" y="2421"/>
                </a:lnTo>
                <a:lnTo>
                  <a:pt x="9317" y="2752"/>
                </a:lnTo>
                <a:lnTo>
                  <a:pt x="9281" y="3082"/>
                </a:lnTo>
                <a:lnTo>
                  <a:pt x="9244" y="3375"/>
                </a:lnTo>
                <a:lnTo>
                  <a:pt x="9024" y="3962"/>
                </a:lnTo>
                <a:lnTo>
                  <a:pt x="8804" y="4512"/>
                </a:lnTo>
                <a:lnTo>
                  <a:pt x="8584" y="5099"/>
                </a:lnTo>
                <a:lnTo>
                  <a:pt x="8547" y="5356"/>
                </a:lnTo>
                <a:lnTo>
                  <a:pt x="8510" y="5613"/>
                </a:lnTo>
                <a:lnTo>
                  <a:pt x="8510" y="5869"/>
                </a:lnTo>
                <a:lnTo>
                  <a:pt x="8547" y="6163"/>
                </a:lnTo>
                <a:lnTo>
                  <a:pt x="8584" y="6310"/>
                </a:lnTo>
                <a:lnTo>
                  <a:pt x="8657" y="6493"/>
                </a:lnTo>
                <a:lnTo>
                  <a:pt x="8804" y="6823"/>
                </a:lnTo>
                <a:lnTo>
                  <a:pt x="8987" y="7117"/>
                </a:lnTo>
                <a:lnTo>
                  <a:pt x="9134" y="7447"/>
                </a:lnTo>
                <a:lnTo>
                  <a:pt x="9207" y="7777"/>
                </a:lnTo>
                <a:lnTo>
                  <a:pt x="9244" y="8144"/>
                </a:lnTo>
                <a:lnTo>
                  <a:pt x="9207" y="8474"/>
                </a:lnTo>
                <a:lnTo>
                  <a:pt x="9097" y="8804"/>
                </a:lnTo>
                <a:lnTo>
                  <a:pt x="8951" y="9134"/>
                </a:lnTo>
                <a:lnTo>
                  <a:pt x="8767" y="9428"/>
                </a:lnTo>
                <a:lnTo>
                  <a:pt x="8510" y="9684"/>
                </a:lnTo>
                <a:lnTo>
                  <a:pt x="8254" y="9904"/>
                </a:lnTo>
                <a:lnTo>
                  <a:pt x="7960" y="10051"/>
                </a:lnTo>
                <a:lnTo>
                  <a:pt x="7667" y="10198"/>
                </a:lnTo>
                <a:lnTo>
                  <a:pt x="7373" y="10308"/>
                </a:lnTo>
                <a:lnTo>
                  <a:pt x="7043" y="10345"/>
                </a:lnTo>
                <a:lnTo>
                  <a:pt x="6676" y="10418"/>
                </a:lnTo>
                <a:lnTo>
                  <a:pt x="6493" y="10381"/>
                </a:lnTo>
                <a:lnTo>
                  <a:pt x="6309" y="10345"/>
                </a:lnTo>
                <a:lnTo>
                  <a:pt x="6163" y="10235"/>
                </a:lnTo>
                <a:lnTo>
                  <a:pt x="6016" y="10088"/>
                </a:lnTo>
                <a:lnTo>
                  <a:pt x="5906" y="9941"/>
                </a:lnTo>
                <a:lnTo>
                  <a:pt x="5759" y="9831"/>
                </a:lnTo>
                <a:lnTo>
                  <a:pt x="5649" y="9758"/>
                </a:lnTo>
                <a:lnTo>
                  <a:pt x="5502" y="9684"/>
                </a:lnTo>
                <a:lnTo>
                  <a:pt x="5209" y="9611"/>
                </a:lnTo>
                <a:lnTo>
                  <a:pt x="4916" y="9611"/>
                </a:lnTo>
                <a:lnTo>
                  <a:pt x="4622" y="9684"/>
                </a:lnTo>
                <a:lnTo>
                  <a:pt x="3999" y="9868"/>
                </a:lnTo>
                <a:lnTo>
                  <a:pt x="3705" y="9978"/>
                </a:lnTo>
                <a:lnTo>
                  <a:pt x="3412" y="10051"/>
                </a:lnTo>
                <a:lnTo>
                  <a:pt x="3118" y="10088"/>
                </a:lnTo>
                <a:lnTo>
                  <a:pt x="2825" y="10051"/>
                </a:lnTo>
                <a:lnTo>
                  <a:pt x="2495" y="10014"/>
                </a:lnTo>
                <a:lnTo>
                  <a:pt x="2201" y="9904"/>
                </a:lnTo>
                <a:lnTo>
                  <a:pt x="1944" y="9794"/>
                </a:lnTo>
                <a:lnTo>
                  <a:pt x="1651" y="9648"/>
                </a:lnTo>
                <a:lnTo>
                  <a:pt x="1394" y="9464"/>
                </a:lnTo>
                <a:lnTo>
                  <a:pt x="1174" y="9281"/>
                </a:lnTo>
                <a:lnTo>
                  <a:pt x="954" y="8987"/>
                </a:lnTo>
                <a:lnTo>
                  <a:pt x="771" y="8694"/>
                </a:lnTo>
                <a:lnTo>
                  <a:pt x="624" y="8364"/>
                </a:lnTo>
                <a:lnTo>
                  <a:pt x="550" y="8034"/>
                </a:lnTo>
                <a:lnTo>
                  <a:pt x="514" y="7667"/>
                </a:lnTo>
                <a:lnTo>
                  <a:pt x="514" y="7337"/>
                </a:lnTo>
                <a:lnTo>
                  <a:pt x="587" y="6970"/>
                </a:lnTo>
                <a:lnTo>
                  <a:pt x="661" y="6640"/>
                </a:lnTo>
                <a:lnTo>
                  <a:pt x="807" y="6310"/>
                </a:lnTo>
                <a:lnTo>
                  <a:pt x="991" y="6016"/>
                </a:lnTo>
                <a:lnTo>
                  <a:pt x="1211" y="5759"/>
                </a:lnTo>
                <a:lnTo>
                  <a:pt x="1468" y="5539"/>
                </a:lnTo>
                <a:lnTo>
                  <a:pt x="2018" y="5099"/>
                </a:lnTo>
                <a:lnTo>
                  <a:pt x="2568" y="4622"/>
                </a:lnTo>
                <a:lnTo>
                  <a:pt x="2788" y="4366"/>
                </a:lnTo>
                <a:lnTo>
                  <a:pt x="2971" y="4109"/>
                </a:lnTo>
                <a:lnTo>
                  <a:pt x="3082" y="3815"/>
                </a:lnTo>
                <a:lnTo>
                  <a:pt x="3192" y="3485"/>
                </a:lnTo>
                <a:lnTo>
                  <a:pt x="3265" y="3118"/>
                </a:lnTo>
                <a:lnTo>
                  <a:pt x="3302" y="2715"/>
                </a:lnTo>
                <a:lnTo>
                  <a:pt x="3375" y="2348"/>
                </a:lnTo>
                <a:lnTo>
                  <a:pt x="3448" y="2165"/>
                </a:lnTo>
                <a:lnTo>
                  <a:pt x="3558" y="1981"/>
                </a:lnTo>
                <a:lnTo>
                  <a:pt x="3705" y="1798"/>
                </a:lnTo>
                <a:lnTo>
                  <a:pt x="3852" y="1651"/>
                </a:lnTo>
                <a:lnTo>
                  <a:pt x="4072" y="1541"/>
                </a:lnTo>
                <a:lnTo>
                  <a:pt x="4292" y="1468"/>
                </a:lnTo>
                <a:lnTo>
                  <a:pt x="4512" y="1431"/>
                </a:lnTo>
                <a:lnTo>
                  <a:pt x="4769" y="1394"/>
                </a:lnTo>
                <a:lnTo>
                  <a:pt x="4989" y="1394"/>
                </a:lnTo>
                <a:lnTo>
                  <a:pt x="5209" y="1468"/>
                </a:lnTo>
                <a:lnTo>
                  <a:pt x="4952" y="1688"/>
                </a:lnTo>
                <a:lnTo>
                  <a:pt x="4916" y="1761"/>
                </a:lnTo>
                <a:lnTo>
                  <a:pt x="4879" y="1834"/>
                </a:lnTo>
                <a:lnTo>
                  <a:pt x="4916" y="1981"/>
                </a:lnTo>
                <a:lnTo>
                  <a:pt x="4989" y="2091"/>
                </a:lnTo>
                <a:lnTo>
                  <a:pt x="5062" y="2128"/>
                </a:lnTo>
                <a:lnTo>
                  <a:pt x="5136" y="2128"/>
                </a:lnTo>
                <a:lnTo>
                  <a:pt x="5319" y="2091"/>
                </a:lnTo>
                <a:lnTo>
                  <a:pt x="5429" y="2018"/>
                </a:lnTo>
                <a:lnTo>
                  <a:pt x="5539" y="1945"/>
                </a:lnTo>
                <a:lnTo>
                  <a:pt x="5613" y="1798"/>
                </a:lnTo>
                <a:lnTo>
                  <a:pt x="5759" y="1651"/>
                </a:lnTo>
                <a:lnTo>
                  <a:pt x="5833" y="1614"/>
                </a:lnTo>
                <a:lnTo>
                  <a:pt x="5869" y="1578"/>
                </a:lnTo>
                <a:lnTo>
                  <a:pt x="6420" y="1138"/>
                </a:lnTo>
                <a:lnTo>
                  <a:pt x="7006" y="771"/>
                </a:lnTo>
                <a:lnTo>
                  <a:pt x="7337" y="624"/>
                </a:lnTo>
                <a:lnTo>
                  <a:pt x="7483" y="551"/>
                </a:lnTo>
                <a:close/>
                <a:moveTo>
                  <a:pt x="10821" y="9281"/>
                </a:moveTo>
                <a:lnTo>
                  <a:pt x="10968" y="9538"/>
                </a:lnTo>
                <a:lnTo>
                  <a:pt x="11115" y="9758"/>
                </a:lnTo>
                <a:lnTo>
                  <a:pt x="11335" y="9978"/>
                </a:lnTo>
                <a:lnTo>
                  <a:pt x="11592" y="10161"/>
                </a:lnTo>
                <a:lnTo>
                  <a:pt x="11408" y="10418"/>
                </a:lnTo>
                <a:lnTo>
                  <a:pt x="11188" y="10198"/>
                </a:lnTo>
                <a:lnTo>
                  <a:pt x="10968" y="9978"/>
                </a:lnTo>
                <a:lnTo>
                  <a:pt x="10711" y="9831"/>
                </a:lnTo>
                <a:lnTo>
                  <a:pt x="10455" y="9648"/>
                </a:lnTo>
                <a:lnTo>
                  <a:pt x="10601" y="9464"/>
                </a:lnTo>
                <a:lnTo>
                  <a:pt x="10821" y="9281"/>
                </a:lnTo>
                <a:close/>
                <a:moveTo>
                  <a:pt x="13903" y="9941"/>
                </a:moveTo>
                <a:lnTo>
                  <a:pt x="13829" y="9978"/>
                </a:lnTo>
                <a:lnTo>
                  <a:pt x="13756" y="10014"/>
                </a:lnTo>
                <a:lnTo>
                  <a:pt x="13719" y="10014"/>
                </a:lnTo>
                <a:lnTo>
                  <a:pt x="13719" y="10051"/>
                </a:lnTo>
                <a:lnTo>
                  <a:pt x="13646" y="10161"/>
                </a:lnTo>
                <a:lnTo>
                  <a:pt x="13609" y="10271"/>
                </a:lnTo>
                <a:lnTo>
                  <a:pt x="13646" y="10418"/>
                </a:lnTo>
                <a:lnTo>
                  <a:pt x="13719" y="10565"/>
                </a:lnTo>
                <a:lnTo>
                  <a:pt x="13829" y="10638"/>
                </a:lnTo>
                <a:lnTo>
                  <a:pt x="13939" y="10675"/>
                </a:lnTo>
                <a:lnTo>
                  <a:pt x="14049" y="10638"/>
                </a:lnTo>
                <a:lnTo>
                  <a:pt x="14159" y="10601"/>
                </a:lnTo>
                <a:lnTo>
                  <a:pt x="14269" y="10491"/>
                </a:lnTo>
                <a:lnTo>
                  <a:pt x="14343" y="10418"/>
                </a:lnTo>
                <a:lnTo>
                  <a:pt x="14379" y="10308"/>
                </a:lnTo>
                <a:lnTo>
                  <a:pt x="14379" y="10271"/>
                </a:lnTo>
                <a:lnTo>
                  <a:pt x="14379" y="10198"/>
                </a:lnTo>
                <a:lnTo>
                  <a:pt x="14306" y="10124"/>
                </a:lnTo>
                <a:lnTo>
                  <a:pt x="14233" y="10051"/>
                </a:lnTo>
                <a:lnTo>
                  <a:pt x="14159" y="10014"/>
                </a:lnTo>
                <a:lnTo>
                  <a:pt x="14086" y="9978"/>
                </a:lnTo>
                <a:lnTo>
                  <a:pt x="13939" y="9941"/>
                </a:lnTo>
                <a:close/>
                <a:moveTo>
                  <a:pt x="7593" y="0"/>
                </a:moveTo>
                <a:lnTo>
                  <a:pt x="7447" y="37"/>
                </a:lnTo>
                <a:lnTo>
                  <a:pt x="7190" y="110"/>
                </a:lnTo>
                <a:lnTo>
                  <a:pt x="6970" y="221"/>
                </a:lnTo>
                <a:lnTo>
                  <a:pt x="6566" y="441"/>
                </a:lnTo>
                <a:lnTo>
                  <a:pt x="6199" y="697"/>
                </a:lnTo>
                <a:lnTo>
                  <a:pt x="5502" y="1211"/>
                </a:lnTo>
                <a:lnTo>
                  <a:pt x="5209" y="1064"/>
                </a:lnTo>
                <a:lnTo>
                  <a:pt x="4916" y="991"/>
                </a:lnTo>
                <a:lnTo>
                  <a:pt x="4585" y="991"/>
                </a:lnTo>
                <a:lnTo>
                  <a:pt x="4255" y="1027"/>
                </a:lnTo>
                <a:lnTo>
                  <a:pt x="3999" y="1101"/>
                </a:lnTo>
                <a:lnTo>
                  <a:pt x="3778" y="1211"/>
                </a:lnTo>
                <a:lnTo>
                  <a:pt x="3595" y="1358"/>
                </a:lnTo>
                <a:lnTo>
                  <a:pt x="3412" y="1504"/>
                </a:lnTo>
                <a:lnTo>
                  <a:pt x="3228" y="1688"/>
                </a:lnTo>
                <a:lnTo>
                  <a:pt x="3118" y="1908"/>
                </a:lnTo>
                <a:lnTo>
                  <a:pt x="3008" y="2128"/>
                </a:lnTo>
                <a:lnTo>
                  <a:pt x="2935" y="2348"/>
                </a:lnTo>
                <a:lnTo>
                  <a:pt x="2861" y="2678"/>
                </a:lnTo>
                <a:lnTo>
                  <a:pt x="2788" y="3008"/>
                </a:lnTo>
                <a:lnTo>
                  <a:pt x="2751" y="3338"/>
                </a:lnTo>
                <a:lnTo>
                  <a:pt x="2641" y="3669"/>
                </a:lnTo>
                <a:lnTo>
                  <a:pt x="2605" y="3852"/>
                </a:lnTo>
                <a:lnTo>
                  <a:pt x="2495" y="3999"/>
                </a:lnTo>
                <a:lnTo>
                  <a:pt x="2275" y="4255"/>
                </a:lnTo>
                <a:lnTo>
                  <a:pt x="2018" y="4476"/>
                </a:lnTo>
                <a:lnTo>
                  <a:pt x="1761" y="4696"/>
                </a:lnTo>
                <a:lnTo>
                  <a:pt x="1284" y="5062"/>
                </a:lnTo>
                <a:lnTo>
                  <a:pt x="844" y="5466"/>
                </a:lnTo>
                <a:lnTo>
                  <a:pt x="661" y="5649"/>
                </a:lnTo>
                <a:lnTo>
                  <a:pt x="514" y="5906"/>
                </a:lnTo>
                <a:lnTo>
                  <a:pt x="367" y="6126"/>
                </a:lnTo>
                <a:lnTo>
                  <a:pt x="220" y="6420"/>
                </a:lnTo>
                <a:lnTo>
                  <a:pt x="110" y="6713"/>
                </a:lnTo>
                <a:lnTo>
                  <a:pt x="37" y="7007"/>
                </a:lnTo>
                <a:lnTo>
                  <a:pt x="0" y="7263"/>
                </a:lnTo>
                <a:lnTo>
                  <a:pt x="0" y="7557"/>
                </a:lnTo>
                <a:lnTo>
                  <a:pt x="37" y="7850"/>
                </a:lnTo>
                <a:lnTo>
                  <a:pt x="74" y="8144"/>
                </a:lnTo>
                <a:lnTo>
                  <a:pt x="147" y="8400"/>
                </a:lnTo>
                <a:lnTo>
                  <a:pt x="220" y="8657"/>
                </a:lnTo>
                <a:lnTo>
                  <a:pt x="367" y="8914"/>
                </a:lnTo>
                <a:lnTo>
                  <a:pt x="514" y="9171"/>
                </a:lnTo>
                <a:lnTo>
                  <a:pt x="661" y="9391"/>
                </a:lnTo>
                <a:lnTo>
                  <a:pt x="844" y="9611"/>
                </a:lnTo>
                <a:lnTo>
                  <a:pt x="1064" y="9831"/>
                </a:lnTo>
                <a:lnTo>
                  <a:pt x="1284" y="10014"/>
                </a:lnTo>
                <a:lnTo>
                  <a:pt x="1541" y="10161"/>
                </a:lnTo>
                <a:lnTo>
                  <a:pt x="1798" y="10308"/>
                </a:lnTo>
                <a:lnTo>
                  <a:pt x="2054" y="10381"/>
                </a:lnTo>
                <a:lnTo>
                  <a:pt x="2348" y="10491"/>
                </a:lnTo>
                <a:lnTo>
                  <a:pt x="2641" y="10528"/>
                </a:lnTo>
                <a:lnTo>
                  <a:pt x="2898" y="10565"/>
                </a:lnTo>
                <a:lnTo>
                  <a:pt x="3192" y="10565"/>
                </a:lnTo>
                <a:lnTo>
                  <a:pt x="3485" y="10528"/>
                </a:lnTo>
                <a:lnTo>
                  <a:pt x="3742" y="10491"/>
                </a:lnTo>
                <a:lnTo>
                  <a:pt x="4035" y="10418"/>
                </a:lnTo>
                <a:lnTo>
                  <a:pt x="4365" y="10271"/>
                </a:lnTo>
                <a:lnTo>
                  <a:pt x="4696" y="10161"/>
                </a:lnTo>
                <a:lnTo>
                  <a:pt x="4879" y="10124"/>
                </a:lnTo>
                <a:lnTo>
                  <a:pt x="5209" y="10124"/>
                </a:lnTo>
                <a:lnTo>
                  <a:pt x="5392" y="10161"/>
                </a:lnTo>
                <a:lnTo>
                  <a:pt x="5502" y="10271"/>
                </a:lnTo>
                <a:lnTo>
                  <a:pt x="5613" y="10381"/>
                </a:lnTo>
                <a:lnTo>
                  <a:pt x="5833" y="10601"/>
                </a:lnTo>
                <a:lnTo>
                  <a:pt x="5979" y="10711"/>
                </a:lnTo>
                <a:lnTo>
                  <a:pt x="6089" y="10785"/>
                </a:lnTo>
                <a:lnTo>
                  <a:pt x="6273" y="10858"/>
                </a:lnTo>
                <a:lnTo>
                  <a:pt x="6420" y="10895"/>
                </a:lnTo>
                <a:lnTo>
                  <a:pt x="6933" y="10895"/>
                </a:lnTo>
                <a:lnTo>
                  <a:pt x="7227" y="10858"/>
                </a:lnTo>
                <a:lnTo>
                  <a:pt x="7483" y="10821"/>
                </a:lnTo>
                <a:lnTo>
                  <a:pt x="7740" y="10748"/>
                </a:lnTo>
                <a:lnTo>
                  <a:pt x="7997" y="10638"/>
                </a:lnTo>
                <a:lnTo>
                  <a:pt x="8217" y="10528"/>
                </a:lnTo>
                <a:lnTo>
                  <a:pt x="8437" y="10381"/>
                </a:lnTo>
                <a:lnTo>
                  <a:pt x="8657" y="10198"/>
                </a:lnTo>
                <a:lnTo>
                  <a:pt x="8877" y="10014"/>
                </a:lnTo>
                <a:lnTo>
                  <a:pt x="9061" y="9831"/>
                </a:lnTo>
                <a:lnTo>
                  <a:pt x="9207" y="9611"/>
                </a:lnTo>
                <a:lnTo>
                  <a:pt x="9354" y="9391"/>
                </a:lnTo>
                <a:lnTo>
                  <a:pt x="9501" y="9171"/>
                </a:lnTo>
                <a:lnTo>
                  <a:pt x="9574" y="8914"/>
                </a:lnTo>
                <a:lnTo>
                  <a:pt x="9684" y="8694"/>
                </a:lnTo>
                <a:lnTo>
                  <a:pt x="9721" y="8400"/>
                </a:lnTo>
                <a:lnTo>
                  <a:pt x="9721" y="8144"/>
                </a:lnTo>
                <a:lnTo>
                  <a:pt x="9721" y="7887"/>
                </a:lnTo>
                <a:lnTo>
                  <a:pt x="9684" y="7630"/>
                </a:lnTo>
                <a:lnTo>
                  <a:pt x="9611" y="7373"/>
                </a:lnTo>
                <a:lnTo>
                  <a:pt x="9537" y="7117"/>
                </a:lnTo>
                <a:lnTo>
                  <a:pt x="9281" y="6640"/>
                </a:lnTo>
                <a:lnTo>
                  <a:pt x="9171" y="6383"/>
                </a:lnTo>
                <a:lnTo>
                  <a:pt x="9061" y="6090"/>
                </a:lnTo>
                <a:lnTo>
                  <a:pt x="9061" y="5833"/>
                </a:lnTo>
                <a:lnTo>
                  <a:pt x="9061" y="5576"/>
                </a:lnTo>
                <a:lnTo>
                  <a:pt x="9097" y="5319"/>
                </a:lnTo>
                <a:lnTo>
                  <a:pt x="9134" y="5062"/>
                </a:lnTo>
                <a:lnTo>
                  <a:pt x="9317" y="4512"/>
                </a:lnTo>
                <a:lnTo>
                  <a:pt x="9501" y="4035"/>
                </a:lnTo>
                <a:lnTo>
                  <a:pt x="9684" y="3559"/>
                </a:lnTo>
                <a:lnTo>
                  <a:pt x="9794" y="3082"/>
                </a:lnTo>
                <a:lnTo>
                  <a:pt x="9831" y="2825"/>
                </a:lnTo>
                <a:lnTo>
                  <a:pt x="9831" y="2568"/>
                </a:lnTo>
                <a:lnTo>
                  <a:pt x="9794" y="2311"/>
                </a:lnTo>
                <a:lnTo>
                  <a:pt x="9721" y="2055"/>
                </a:lnTo>
                <a:lnTo>
                  <a:pt x="9611" y="1834"/>
                </a:lnTo>
                <a:lnTo>
                  <a:pt x="9501" y="1578"/>
                </a:lnTo>
                <a:lnTo>
                  <a:pt x="9354" y="1358"/>
                </a:lnTo>
                <a:lnTo>
                  <a:pt x="9207" y="1174"/>
                </a:lnTo>
                <a:lnTo>
                  <a:pt x="8841" y="771"/>
                </a:lnTo>
                <a:lnTo>
                  <a:pt x="8400" y="404"/>
                </a:lnTo>
                <a:lnTo>
                  <a:pt x="7960" y="110"/>
                </a:lnTo>
                <a:lnTo>
                  <a:pt x="7850" y="37"/>
                </a:lnTo>
                <a:lnTo>
                  <a:pt x="7703" y="0"/>
                </a:lnTo>
                <a:close/>
                <a:moveTo>
                  <a:pt x="12912" y="10675"/>
                </a:moveTo>
                <a:lnTo>
                  <a:pt x="12839" y="10711"/>
                </a:lnTo>
                <a:lnTo>
                  <a:pt x="12765" y="10785"/>
                </a:lnTo>
                <a:lnTo>
                  <a:pt x="12729" y="10858"/>
                </a:lnTo>
                <a:lnTo>
                  <a:pt x="12729" y="11005"/>
                </a:lnTo>
                <a:lnTo>
                  <a:pt x="12765" y="11115"/>
                </a:lnTo>
                <a:lnTo>
                  <a:pt x="12876" y="11225"/>
                </a:lnTo>
                <a:lnTo>
                  <a:pt x="13022" y="11262"/>
                </a:lnTo>
                <a:lnTo>
                  <a:pt x="13132" y="11225"/>
                </a:lnTo>
                <a:lnTo>
                  <a:pt x="13242" y="11115"/>
                </a:lnTo>
                <a:lnTo>
                  <a:pt x="13279" y="11005"/>
                </a:lnTo>
                <a:lnTo>
                  <a:pt x="13279" y="10858"/>
                </a:lnTo>
                <a:lnTo>
                  <a:pt x="13242" y="10785"/>
                </a:lnTo>
                <a:lnTo>
                  <a:pt x="13169" y="10711"/>
                </a:lnTo>
                <a:lnTo>
                  <a:pt x="13096" y="10675"/>
                </a:lnTo>
                <a:close/>
                <a:moveTo>
                  <a:pt x="13572" y="11262"/>
                </a:moveTo>
                <a:lnTo>
                  <a:pt x="13499" y="11298"/>
                </a:lnTo>
                <a:lnTo>
                  <a:pt x="13462" y="11372"/>
                </a:lnTo>
                <a:lnTo>
                  <a:pt x="13389" y="11408"/>
                </a:lnTo>
                <a:lnTo>
                  <a:pt x="13316" y="11445"/>
                </a:lnTo>
                <a:lnTo>
                  <a:pt x="13242" y="11555"/>
                </a:lnTo>
                <a:lnTo>
                  <a:pt x="13242" y="11702"/>
                </a:lnTo>
                <a:lnTo>
                  <a:pt x="13242" y="11775"/>
                </a:lnTo>
                <a:lnTo>
                  <a:pt x="13279" y="11849"/>
                </a:lnTo>
                <a:lnTo>
                  <a:pt x="13352" y="11959"/>
                </a:lnTo>
                <a:lnTo>
                  <a:pt x="13609" y="11959"/>
                </a:lnTo>
                <a:lnTo>
                  <a:pt x="13719" y="11922"/>
                </a:lnTo>
                <a:lnTo>
                  <a:pt x="13829" y="11849"/>
                </a:lnTo>
                <a:lnTo>
                  <a:pt x="13866" y="11738"/>
                </a:lnTo>
                <a:lnTo>
                  <a:pt x="13939" y="11628"/>
                </a:lnTo>
                <a:lnTo>
                  <a:pt x="13939" y="11555"/>
                </a:lnTo>
                <a:lnTo>
                  <a:pt x="13939" y="11518"/>
                </a:lnTo>
                <a:lnTo>
                  <a:pt x="13903" y="11445"/>
                </a:lnTo>
                <a:lnTo>
                  <a:pt x="13866" y="11372"/>
                </a:lnTo>
                <a:lnTo>
                  <a:pt x="13829" y="11298"/>
                </a:lnTo>
                <a:lnTo>
                  <a:pt x="13719" y="11262"/>
                </a:lnTo>
                <a:close/>
                <a:moveTo>
                  <a:pt x="12215" y="11555"/>
                </a:moveTo>
                <a:lnTo>
                  <a:pt x="12142" y="11592"/>
                </a:lnTo>
                <a:lnTo>
                  <a:pt x="12069" y="11702"/>
                </a:lnTo>
                <a:lnTo>
                  <a:pt x="12032" y="11812"/>
                </a:lnTo>
                <a:lnTo>
                  <a:pt x="12032" y="11959"/>
                </a:lnTo>
                <a:lnTo>
                  <a:pt x="12032" y="12069"/>
                </a:lnTo>
                <a:lnTo>
                  <a:pt x="12105" y="12362"/>
                </a:lnTo>
                <a:lnTo>
                  <a:pt x="12252" y="12582"/>
                </a:lnTo>
                <a:lnTo>
                  <a:pt x="12325" y="12619"/>
                </a:lnTo>
                <a:lnTo>
                  <a:pt x="12399" y="12656"/>
                </a:lnTo>
                <a:lnTo>
                  <a:pt x="12509" y="12656"/>
                </a:lnTo>
                <a:lnTo>
                  <a:pt x="12582" y="12582"/>
                </a:lnTo>
                <a:lnTo>
                  <a:pt x="12619" y="12545"/>
                </a:lnTo>
                <a:lnTo>
                  <a:pt x="12692" y="12545"/>
                </a:lnTo>
                <a:lnTo>
                  <a:pt x="12802" y="12619"/>
                </a:lnTo>
                <a:lnTo>
                  <a:pt x="12876" y="12619"/>
                </a:lnTo>
                <a:lnTo>
                  <a:pt x="12949" y="12582"/>
                </a:lnTo>
                <a:lnTo>
                  <a:pt x="12986" y="12545"/>
                </a:lnTo>
                <a:lnTo>
                  <a:pt x="13022" y="12435"/>
                </a:lnTo>
                <a:lnTo>
                  <a:pt x="12986" y="12325"/>
                </a:lnTo>
                <a:lnTo>
                  <a:pt x="12912" y="12215"/>
                </a:lnTo>
                <a:lnTo>
                  <a:pt x="12802" y="12179"/>
                </a:lnTo>
                <a:lnTo>
                  <a:pt x="12655" y="12142"/>
                </a:lnTo>
                <a:lnTo>
                  <a:pt x="12545" y="12142"/>
                </a:lnTo>
                <a:lnTo>
                  <a:pt x="12472" y="12179"/>
                </a:lnTo>
                <a:lnTo>
                  <a:pt x="12399" y="12032"/>
                </a:lnTo>
                <a:lnTo>
                  <a:pt x="12399" y="11849"/>
                </a:lnTo>
                <a:lnTo>
                  <a:pt x="12399" y="11665"/>
                </a:lnTo>
                <a:lnTo>
                  <a:pt x="12362" y="11592"/>
                </a:lnTo>
                <a:lnTo>
                  <a:pt x="12289" y="11555"/>
                </a:lnTo>
                <a:close/>
                <a:moveTo>
                  <a:pt x="14049" y="5466"/>
                </a:moveTo>
                <a:lnTo>
                  <a:pt x="14196" y="5503"/>
                </a:lnTo>
                <a:lnTo>
                  <a:pt x="14490" y="5649"/>
                </a:lnTo>
                <a:lnTo>
                  <a:pt x="14673" y="5723"/>
                </a:lnTo>
                <a:lnTo>
                  <a:pt x="14930" y="5906"/>
                </a:lnTo>
                <a:lnTo>
                  <a:pt x="15150" y="6090"/>
                </a:lnTo>
                <a:lnTo>
                  <a:pt x="15370" y="6310"/>
                </a:lnTo>
                <a:lnTo>
                  <a:pt x="15590" y="6566"/>
                </a:lnTo>
                <a:lnTo>
                  <a:pt x="15773" y="6860"/>
                </a:lnTo>
                <a:lnTo>
                  <a:pt x="15883" y="7190"/>
                </a:lnTo>
                <a:lnTo>
                  <a:pt x="15993" y="7520"/>
                </a:lnTo>
                <a:lnTo>
                  <a:pt x="16067" y="7850"/>
                </a:lnTo>
                <a:lnTo>
                  <a:pt x="16104" y="8217"/>
                </a:lnTo>
                <a:lnTo>
                  <a:pt x="16104" y="8547"/>
                </a:lnTo>
                <a:lnTo>
                  <a:pt x="16067" y="9244"/>
                </a:lnTo>
                <a:lnTo>
                  <a:pt x="15957" y="9941"/>
                </a:lnTo>
                <a:lnTo>
                  <a:pt x="15773" y="10601"/>
                </a:lnTo>
                <a:lnTo>
                  <a:pt x="15517" y="11225"/>
                </a:lnTo>
                <a:lnTo>
                  <a:pt x="15370" y="11555"/>
                </a:lnTo>
                <a:lnTo>
                  <a:pt x="15186" y="11849"/>
                </a:lnTo>
                <a:lnTo>
                  <a:pt x="15003" y="12105"/>
                </a:lnTo>
                <a:lnTo>
                  <a:pt x="14783" y="12362"/>
                </a:lnTo>
                <a:lnTo>
                  <a:pt x="14526" y="12619"/>
                </a:lnTo>
                <a:lnTo>
                  <a:pt x="14269" y="12839"/>
                </a:lnTo>
                <a:lnTo>
                  <a:pt x="14013" y="13022"/>
                </a:lnTo>
                <a:lnTo>
                  <a:pt x="13719" y="13169"/>
                </a:lnTo>
                <a:lnTo>
                  <a:pt x="13389" y="13316"/>
                </a:lnTo>
                <a:lnTo>
                  <a:pt x="13059" y="13463"/>
                </a:lnTo>
                <a:lnTo>
                  <a:pt x="12802" y="13499"/>
                </a:lnTo>
                <a:lnTo>
                  <a:pt x="12509" y="13536"/>
                </a:lnTo>
                <a:lnTo>
                  <a:pt x="12325" y="13499"/>
                </a:lnTo>
                <a:lnTo>
                  <a:pt x="12179" y="13426"/>
                </a:lnTo>
                <a:lnTo>
                  <a:pt x="12032" y="13279"/>
                </a:lnTo>
                <a:lnTo>
                  <a:pt x="11922" y="13169"/>
                </a:lnTo>
                <a:lnTo>
                  <a:pt x="11482" y="12692"/>
                </a:lnTo>
                <a:lnTo>
                  <a:pt x="11298" y="12435"/>
                </a:lnTo>
                <a:lnTo>
                  <a:pt x="11225" y="12289"/>
                </a:lnTo>
                <a:lnTo>
                  <a:pt x="11188" y="12105"/>
                </a:lnTo>
                <a:lnTo>
                  <a:pt x="11188" y="11922"/>
                </a:lnTo>
                <a:lnTo>
                  <a:pt x="11262" y="11738"/>
                </a:lnTo>
                <a:lnTo>
                  <a:pt x="11445" y="11408"/>
                </a:lnTo>
                <a:lnTo>
                  <a:pt x="11812" y="10785"/>
                </a:lnTo>
                <a:lnTo>
                  <a:pt x="12142" y="10161"/>
                </a:lnTo>
                <a:lnTo>
                  <a:pt x="12472" y="9501"/>
                </a:lnTo>
                <a:lnTo>
                  <a:pt x="12765" y="8877"/>
                </a:lnTo>
                <a:lnTo>
                  <a:pt x="12876" y="8547"/>
                </a:lnTo>
                <a:lnTo>
                  <a:pt x="12949" y="8217"/>
                </a:lnTo>
                <a:lnTo>
                  <a:pt x="12986" y="7887"/>
                </a:lnTo>
                <a:lnTo>
                  <a:pt x="12949" y="7593"/>
                </a:lnTo>
                <a:lnTo>
                  <a:pt x="12876" y="7263"/>
                </a:lnTo>
                <a:lnTo>
                  <a:pt x="12765" y="6970"/>
                </a:lnTo>
                <a:lnTo>
                  <a:pt x="12729" y="6750"/>
                </a:lnTo>
                <a:lnTo>
                  <a:pt x="12692" y="6566"/>
                </a:lnTo>
                <a:lnTo>
                  <a:pt x="12729" y="6346"/>
                </a:lnTo>
                <a:lnTo>
                  <a:pt x="12802" y="6200"/>
                </a:lnTo>
                <a:lnTo>
                  <a:pt x="12876" y="6016"/>
                </a:lnTo>
                <a:lnTo>
                  <a:pt x="12986" y="5869"/>
                </a:lnTo>
                <a:lnTo>
                  <a:pt x="13132" y="5723"/>
                </a:lnTo>
                <a:lnTo>
                  <a:pt x="13279" y="5613"/>
                </a:lnTo>
                <a:lnTo>
                  <a:pt x="13316" y="5686"/>
                </a:lnTo>
                <a:lnTo>
                  <a:pt x="13389" y="5723"/>
                </a:lnTo>
                <a:lnTo>
                  <a:pt x="13536" y="5759"/>
                </a:lnTo>
                <a:lnTo>
                  <a:pt x="13646" y="5686"/>
                </a:lnTo>
                <a:lnTo>
                  <a:pt x="13719" y="5649"/>
                </a:lnTo>
                <a:lnTo>
                  <a:pt x="13756" y="5576"/>
                </a:lnTo>
                <a:lnTo>
                  <a:pt x="13829" y="5503"/>
                </a:lnTo>
                <a:lnTo>
                  <a:pt x="13939" y="5466"/>
                </a:lnTo>
                <a:close/>
                <a:moveTo>
                  <a:pt x="13646" y="3852"/>
                </a:moveTo>
                <a:lnTo>
                  <a:pt x="13609" y="3925"/>
                </a:lnTo>
                <a:lnTo>
                  <a:pt x="13499" y="4182"/>
                </a:lnTo>
                <a:lnTo>
                  <a:pt x="13462" y="4476"/>
                </a:lnTo>
                <a:lnTo>
                  <a:pt x="13462" y="4732"/>
                </a:lnTo>
                <a:lnTo>
                  <a:pt x="13499" y="5026"/>
                </a:lnTo>
                <a:lnTo>
                  <a:pt x="13316" y="5099"/>
                </a:lnTo>
                <a:lnTo>
                  <a:pt x="13132" y="5173"/>
                </a:lnTo>
                <a:lnTo>
                  <a:pt x="13022" y="4769"/>
                </a:lnTo>
                <a:lnTo>
                  <a:pt x="12839" y="4439"/>
                </a:lnTo>
                <a:lnTo>
                  <a:pt x="12802" y="4402"/>
                </a:lnTo>
                <a:lnTo>
                  <a:pt x="12729" y="4402"/>
                </a:lnTo>
                <a:lnTo>
                  <a:pt x="12692" y="4439"/>
                </a:lnTo>
                <a:lnTo>
                  <a:pt x="12692" y="4476"/>
                </a:lnTo>
                <a:lnTo>
                  <a:pt x="12655" y="4732"/>
                </a:lnTo>
                <a:lnTo>
                  <a:pt x="12692" y="4952"/>
                </a:lnTo>
                <a:lnTo>
                  <a:pt x="12802" y="5429"/>
                </a:lnTo>
                <a:lnTo>
                  <a:pt x="12582" y="5649"/>
                </a:lnTo>
                <a:lnTo>
                  <a:pt x="12399" y="5466"/>
                </a:lnTo>
                <a:lnTo>
                  <a:pt x="12142" y="5173"/>
                </a:lnTo>
                <a:lnTo>
                  <a:pt x="12105" y="5136"/>
                </a:lnTo>
                <a:lnTo>
                  <a:pt x="12032" y="5173"/>
                </a:lnTo>
                <a:lnTo>
                  <a:pt x="11995" y="5209"/>
                </a:lnTo>
                <a:lnTo>
                  <a:pt x="11995" y="5283"/>
                </a:lnTo>
                <a:lnTo>
                  <a:pt x="12032" y="5466"/>
                </a:lnTo>
                <a:lnTo>
                  <a:pt x="12142" y="5649"/>
                </a:lnTo>
                <a:lnTo>
                  <a:pt x="12252" y="5796"/>
                </a:lnTo>
                <a:lnTo>
                  <a:pt x="12435" y="5906"/>
                </a:lnTo>
                <a:lnTo>
                  <a:pt x="12399" y="6016"/>
                </a:lnTo>
                <a:lnTo>
                  <a:pt x="12362" y="6053"/>
                </a:lnTo>
                <a:lnTo>
                  <a:pt x="12142" y="6016"/>
                </a:lnTo>
                <a:lnTo>
                  <a:pt x="11738" y="5833"/>
                </a:lnTo>
                <a:lnTo>
                  <a:pt x="11665" y="5686"/>
                </a:lnTo>
                <a:lnTo>
                  <a:pt x="11628" y="5649"/>
                </a:lnTo>
                <a:lnTo>
                  <a:pt x="11592" y="5686"/>
                </a:lnTo>
                <a:lnTo>
                  <a:pt x="11555" y="5833"/>
                </a:lnTo>
                <a:lnTo>
                  <a:pt x="11518" y="5906"/>
                </a:lnTo>
                <a:lnTo>
                  <a:pt x="11518" y="5979"/>
                </a:lnTo>
                <a:lnTo>
                  <a:pt x="11555" y="6053"/>
                </a:lnTo>
                <a:lnTo>
                  <a:pt x="11628" y="6126"/>
                </a:lnTo>
                <a:lnTo>
                  <a:pt x="11775" y="6236"/>
                </a:lnTo>
                <a:lnTo>
                  <a:pt x="11995" y="6346"/>
                </a:lnTo>
                <a:lnTo>
                  <a:pt x="12289" y="6456"/>
                </a:lnTo>
                <a:lnTo>
                  <a:pt x="12252" y="6676"/>
                </a:lnTo>
                <a:lnTo>
                  <a:pt x="12289" y="6897"/>
                </a:lnTo>
                <a:lnTo>
                  <a:pt x="11555" y="6897"/>
                </a:lnTo>
                <a:lnTo>
                  <a:pt x="11445" y="6933"/>
                </a:lnTo>
                <a:lnTo>
                  <a:pt x="11408" y="7007"/>
                </a:lnTo>
                <a:lnTo>
                  <a:pt x="11408" y="7153"/>
                </a:lnTo>
                <a:lnTo>
                  <a:pt x="11408" y="7337"/>
                </a:lnTo>
                <a:lnTo>
                  <a:pt x="11482" y="7483"/>
                </a:lnTo>
                <a:lnTo>
                  <a:pt x="11555" y="7593"/>
                </a:lnTo>
                <a:lnTo>
                  <a:pt x="11592" y="7630"/>
                </a:lnTo>
                <a:lnTo>
                  <a:pt x="11922" y="7960"/>
                </a:lnTo>
                <a:lnTo>
                  <a:pt x="12142" y="8107"/>
                </a:lnTo>
                <a:lnTo>
                  <a:pt x="12252" y="8180"/>
                </a:lnTo>
                <a:lnTo>
                  <a:pt x="12362" y="8217"/>
                </a:lnTo>
                <a:lnTo>
                  <a:pt x="12472" y="8217"/>
                </a:lnTo>
                <a:lnTo>
                  <a:pt x="12362" y="8547"/>
                </a:lnTo>
                <a:lnTo>
                  <a:pt x="12252" y="8804"/>
                </a:lnTo>
                <a:lnTo>
                  <a:pt x="12215" y="8841"/>
                </a:lnTo>
                <a:lnTo>
                  <a:pt x="12179" y="8877"/>
                </a:lnTo>
                <a:lnTo>
                  <a:pt x="11812" y="8731"/>
                </a:lnTo>
                <a:lnTo>
                  <a:pt x="11555" y="8584"/>
                </a:lnTo>
                <a:lnTo>
                  <a:pt x="11335" y="8364"/>
                </a:lnTo>
                <a:lnTo>
                  <a:pt x="11225" y="8364"/>
                </a:lnTo>
                <a:lnTo>
                  <a:pt x="11188" y="8437"/>
                </a:lnTo>
                <a:lnTo>
                  <a:pt x="11188" y="8511"/>
                </a:lnTo>
                <a:lnTo>
                  <a:pt x="11335" y="8731"/>
                </a:lnTo>
                <a:lnTo>
                  <a:pt x="11555" y="8951"/>
                </a:lnTo>
                <a:lnTo>
                  <a:pt x="11812" y="9134"/>
                </a:lnTo>
                <a:lnTo>
                  <a:pt x="12069" y="9244"/>
                </a:lnTo>
                <a:lnTo>
                  <a:pt x="11848" y="9648"/>
                </a:lnTo>
                <a:lnTo>
                  <a:pt x="11738" y="9648"/>
                </a:lnTo>
                <a:lnTo>
                  <a:pt x="11665" y="9721"/>
                </a:lnTo>
                <a:lnTo>
                  <a:pt x="11262" y="9428"/>
                </a:lnTo>
                <a:lnTo>
                  <a:pt x="10895" y="9134"/>
                </a:lnTo>
                <a:lnTo>
                  <a:pt x="10858" y="9097"/>
                </a:lnTo>
                <a:lnTo>
                  <a:pt x="10821" y="9134"/>
                </a:lnTo>
                <a:lnTo>
                  <a:pt x="10601" y="9391"/>
                </a:lnTo>
                <a:lnTo>
                  <a:pt x="10381" y="9648"/>
                </a:lnTo>
                <a:lnTo>
                  <a:pt x="10308" y="9648"/>
                </a:lnTo>
                <a:lnTo>
                  <a:pt x="10234" y="9684"/>
                </a:lnTo>
                <a:lnTo>
                  <a:pt x="10198" y="9758"/>
                </a:lnTo>
                <a:lnTo>
                  <a:pt x="10234" y="9831"/>
                </a:lnTo>
                <a:lnTo>
                  <a:pt x="10748" y="10308"/>
                </a:lnTo>
                <a:lnTo>
                  <a:pt x="11188" y="10821"/>
                </a:lnTo>
                <a:lnTo>
                  <a:pt x="10968" y="11262"/>
                </a:lnTo>
                <a:lnTo>
                  <a:pt x="10785" y="11152"/>
                </a:lnTo>
                <a:lnTo>
                  <a:pt x="10601" y="11078"/>
                </a:lnTo>
                <a:lnTo>
                  <a:pt x="10381" y="11042"/>
                </a:lnTo>
                <a:lnTo>
                  <a:pt x="10308" y="11005"/>
                </a:lnTo>
                <a:lnTo>
                  <a:pt x="10198" y="10968"/>
                </a:lnTo>
                <a:lnTo>
                  <a:pt x="10161" y="10931"/>
                </a:lnTo>
                <a:lnTo>
                  <a:pt x="10088" y="10931"/>
                </a:lnTo>
                <a:lnTo>
                  <a:pt x="9978" y="10968"/>
                </a:lnTo>
                <a:lnTo>
                  <a:pt x="9941" y="11078"/>
                </a:lnTo>
                <a:lnTo>
                  <a:pt x="9941" y="11152"/>
                </a:lnTo>
                <a:lnTo>
                  <a:pt x="9978" y="11188"/>
                </a:lnTo>
                <a:lnTo>
                  <a:pt x="10124" y="11335"/>
                </a:lnTo>
                <a:lnTo>
                  <a:pt x="10308" y="11445"/>
                </a:lnTo>
                <a:lnTo>
                  <a:pt x="10565" y="11555"/>
                </a:lnTo>
                <a:lnTo>
                  <a:pt x="10675" y="11592"/>
                </a:lnTo>
                <a:lnTo>
                  <a:pt x="10785" y="11592"/>
                </a:lnTo>
                <a:lnTo>
                  <a:pt x="10748" y="11775"/>
                </a:lnTo>
                <a:lnTo>
                  <a:pt x="10711" y="11959"/>
                </a:lnTo>
                <a:lnTo>
                  <a:pt x="10675" y="12179"/>
                </a:lnTo>
                <a:lnTo>
                  <a:pt x="10711" y="12362"/>
                </a:lnTo>
                <a:lnTo>
                  <a:pt x="10785" y="12582"/>
                </a:lnTo>
                <a:lnTo>
                  <a:pt x="10638" y="12692"/>
                </a:lnTo>
                <a:lnTo>
                  <a:pt x="10455" y="12876"/>
                </a:lnTo>
                <a:lnTo>
                  <a:pt x="10381" y="12949"/>
                </a:lnTo>
                <a:lnTo>
                  <a:pt x="10308" y="12949"/>
                </a:lnTo>
                <a:lnTo>
                  <a:pt x="10271" y="12986"/>
                </a:lnTo>
                <a:lnTo>
                  <a:pt x="10234" y="13059"/>
                </a:lnTo>
                <a:lnTo>
                  <a:pt x="10234" y="13169"/>
                </a:lnTo>
                <a:lnTo>
                  <a:pt x="10271" y="13206"/>
                </a:lnTo>
                <a:lnTo>
                  <a:pt x="10308" y="13242"/>
                </a:lnTo>
                <a:lnTo>
                  <a:pt x="10455" y="13242"/>
                </a:lnTo>
                <a:lnTo>
                  <a:pt x="10565" y="13206"/>
                </a:lnTo>
                <a:lnTo>
                  <a:pt x="10748" y="13059"/>
                </a:lnTo>
                <a:lnTo>
                  <a:pt x="11005" y="12912"/>
                </a:lnTo>
                <a:lnTo>
                  <a:pt x="11408" y="13352"/>
                </a:lnTo>
                <a:lnTo>
                  <a:pt x="11482" y="13426"/>
                </a:lnTo>
                <a:lnTo>
                  <a:pt x="11335" y="13609"/>
                </a:lnTo>
                <a:lnTo>
                  <a:pt x="11262" y="13829"/>
                </a:lnTo>
                <a:lnTo>
                  <a:pt x="11188" y="13829"/>
                </a:lnTo>
                <a:lnTo>
                  <a:pt x="11115" y="13866"/>
                </a:lnTo>
                <a:lnTo>
                  <a:pt x="11005" y="13939"/>
                </a:lnTo>
                <a:lnTo>
                  <a:pt x="10968" y="14013"/>
                </a:lnTo>
                <a:lnTo>
                  <a:pt x="11005" y="14123"/>
                </a:lnTo>
                <a:lnTo>
                  <a:pt x="11041" y="14233"/>
                </a:lnTo>
                <a:lnTo>
                  <a:pt x="11151" y="14306"/>
                </a:lnTo>
                <a:lnTo>
                  <a:pt x="11262" y="14343"/>
                </a:lnTo>
                <a:lnTo>
                  <a:pt x="11372" y="14343"/>
                </a:lnTo>
                <a:lnTo>
                  <a:pt x="11482" y="14270"/>
                </a:lnTo>
                <a:lnTo>
                  <a:pt x="11555" y="14196"/>
                </a:lnTo>
                <a:lnTo>
                  <a:pt x="11628" y="14086"/>
                </a:lnTo>
                <a:lnTo>
                  <a:pt x="11665" y="13976"/>
                </a:lnTo>
                <a:lnTo>
                  <a:pt x="11665" y="13866"/>
                </a:lnTo>
                <a:lnTo>
                  <a:pt x="11738" y="13719"/>
                </a:lnTo>
                <a:lnTo>
                  <a:pt x="11848" y="13829"/>
                </a:lnTo>
                <a:lnTo>
                  <a:pt x="11995" y="13903"/>
                </a:lnTo>
                <a:lnTo>
                  <a:pt x="12142" y="13976"/>
                </a:lnTo>
                <a:lnTo>
                  <a:pt x="12325" y="14013"/>
                </a:lnTo>
                <a:lnTo>
                  <a:pt x="12362" y="14049"/>
                </a:lnTo>
                <a:lnTo>
                  <a:pt x="12252" y="14270"/>
                </a:lnTo>
                <a:lnTo>
                  <a:pt x="12179" y="14453"/>
                </a:lnTo>
                <a:lnTo>
                  <a:pt x="12105" y="14563"/>
                </a:lnTo>
                <a:lnTo>
                  <a:pt x="11995" y="14600"/>
                </a:lnTo>
                <a:lnTo>
                  <a:pt x="11958" y="14600"/>
                </a:lnTo>
                <a:lnTo>
                  <a:pt x="11885" y="14636"/>
                </a:lnTo>
                <a:lnTo>
                  <a:pt x="11848" y="14746"/>
                </a:lnTo>
                <a:lnTo>
                  <a:pt x="11848" y="14856"/>
                </a:lnTo>
                <a:lnTo>
                  <a:pt x="11922" y="14930"/>
                </a:lnTo>
                <a:lnTo>
                  <a:pt x="11995" y="15003"/>
                </a:lnTo>
                <a:lnTo>
                  <a:pt x="12069" y="15003"/>
                </a:lnTo>
                <a:lnTo>
                  <a:pt x="12215" y="14966"/>
                </a:lnTo>
                <a:lnTo>
                  <a:pt x="12362" y="14856"/>
                </a:lnTo>
                <a:lnTo>
                  <a:pt x="12472" y="14746"/>
                </a:lnTo>
                <a:lnTo>
                  <a:pt x="12545" y="14563"/>
                </a:lnTo>
                <a:lnTo>
                  <a:pt x="12619" y="14416"/>
                </a:lnTo>
                <a:lnTo>
                  <a:pt x="12692" y="14049"/>
                </a:lnTo>
                <a:lnTo>
                  <a:pt x="13132" y="13976"/>
                </a:lnTo>
                <a:lnTo>
                  <a:pt x="13536" y="13829"/>
                </a:lnTo>
                <a:lnTo>
                  <a:pt x="13279" y="14526"/>
                </a:lnTo>
                <a:lnTo>
                  <a:pt x="13206" y="14710"/>
                </a:lnTo>
                <a:lnTo>
                  <a:pt x="13206" y="14820"/>
                </a:lnTo>
                <a:lnTo>
                  <a:pt x="13242" y="14856"/>
                </a:lnTo>
                <a:lnTo>
                  <a:pt x="13279" y="14930"/>
                </a:lnTo>
                <a:lnTo>
                  <a:pt x="13352" y="14966"/>
                </a:lnTo>
                <a:lnTo>
                  <a:pt x="13426" y="14966"/>
                </a:lnTo>
                <a:lnTo>
                  <a:pt x="13499" y="14930"/>
                </a:lnTo>
                <a:lnTo>
                  <a:pt x="13572" y="14893"/>
                </a:lnTo>
                <a:lnTo>
                  <a:pt x="13609" y="14820"/>
                </a:lnTo>
                <a:lnTo>
                  <a:pt x="13719" y="14563"/>
                </a:lnTo>
                <a:lnTo>
                  <a:pt x="13793" y="14270"/>
                </a:lnTo>
                <a:lnTo>
                  <a:pt x="13829" y="13976"/>
                </a:lnTo>
                <a:lnTo>
                  <a:pt x="13829" y="13719"/>
                </a:lnTo>
                <a:lnTo>
                  <a:pt x="14269" y="13463"/>
                </a:lnTo>
                <a:lnTo>
                  <a:pt x="14306" y="13939"/>
                </a:lnTo>
                <a:lnTo>
                  <a:pt x="14343" y="14049"/>
                </a:lnTo>
                <a:lnTo>
                  <a:pt x="14379" y="14123"/>
                </a:lnTo>
                <a:lnTo>
                  <a:pt x="14379" y="14159"/>
                </a:lnTo>
                <a:lnTo>
                  <a:pt x="14416" y="14270"/>
                </a:lnTo>
                <a:lnTo>
                  <a:pt x="14490" y="14343"/>
                </a:lnTo>
                <a:lnTo>
                  <a:pt x="14673" y="14343"/>
                </a:lnTo>
                <a:lnTo>
                  <a:pt x="14673" y="14306"/>
                </a:lnTo>
                <a:lnTo>
                  <a:pt x="14746" y="14233"/>
                </a:lnTo>
                <a:lnTo>
                  <a:pt x="14783" y="14159"/>
                </a:lnTo>
                <a:lnTo>
                  <a:pt x="14710" y="13903"/>
                </a:lnTo>
                <a:lnTo>
                  <a:pt x="14673" y="13646"/>
                </a:lnTo>
                <a:lnTo>
                  <a:pt x="14563" y="13279"/>
                </a:lnTo>
                <a:lnTo>
                  <a:pt x="15003" y="12876"/>
                </a:lnTo>
                <a:lnTo>
                  <a:pt x="15113" y="13022"/>
                </a:lnTo>
                <a:lnTo>
                  <a:pt x="15223" y="13132"/>
                </a:lnTo>
                <a:lnTo>
                  <a:pt x="15370" y="13352"/>
                </a:lnTo>
                <a:lnTo>
                  <a:pt x="15480" y="13463"/>
                </a:lnTo>
                <a:lnTo>
                  <a:pt x="15590" y="13536"/>
                </a:lnTo>
                <a:lnTo>
                  <a:pt x="15663" y="13536"/>
                </a:lnTo>
                <a:lnTo>
                  <a:pt x="15737" y="13463"/>
                </a:lnTo>
                <a:lnTo>
                  <a:pt x="15773" y="13389"/>
                </a:lnTo>
                <a:lnTo>
                  <a:pt x="15773" y="13316"/>
                </a:lnTo>
                <a:lnTo>
                  <a:pt x="15737" y="13132"/>
                </a:lnTo>
                <a:lnTo>
                  <a:pt x="15627" y="12986"/>
                </a:lnTo>
                <a:lnTo>
                  <a:pt x="15480" y="12876"/>
                </a:lnTo>
                <a:lnTo>
                  <a:pt x="15370" y="12729"/>
                </a:lnTo>
                <a:lnTo>
                  <a:pt x="15260" y="12582"/>
                </a:lnTo>
                <a:lnTo>
                  <a:pt x="15480" y="12289"/>
                </a:lnTo>
                <a:lnTo>
                  <a:pt x="15700" y="11995"/>
                </a:lnTo>
                <a:lnTo>
                  <a:pt x="15773" y="12069"/>
                </a:lnTo>
                <a:lnTo>
                  <a:pt x="15993" y="12215"/>
                </a:lnTo>
                <a:lnTo>
                  <a:pt x="16177" y="12399"/>
                </a:lnTo>
                <a:lnTo>
                  <a:pt x="16250" y="12435"/>
                </a:lnTo>
                <a:lnTo>
                  <a:pt x="16397" y="12435"/>
                </a:lnTo>
                <a:lnTo>
                  <a:pt x="16434" y="12399"/>
                </a:lnTo>
                <a:lnTo>
                  <a:pt x="16470" y="12325"/>
                </a:lnTo>
                <a:lnTo>
                  <a:pt x="16507" y="12252"/>
                </a:lnTo>
                <a:lnTo>
                  <a:pt x="16507" y="12179"/>
                </a:lnTo>
                <a:lnTo>
                  <a:pt x="16434" y="12105"/>
                </a:lnTo>
                <a:lnTo>
                  <a:pt x="16250" y="11922"/>
                </a:lnTo>
                <a:lnTo>
                  <a:pt x="16030" y="11775"/>
                </a:lnTo>
                <a:lnTo>
                  <a:pt x="15883" y="11702"/>
                </a:lnTo>
                <a:lnTo>
                  <a:pt x="16140" y="11115"/>
                </a:lnTo>
                <a:lnTo>
                  <a:pt x="16324" y="11225"/>
                </a:lnTo>
                <a:lnTo>
                  <a:pt x="16617" y="11335"/>
                </a:lnTo>
                <a:lnTo>
                  <a:pt x="16984" y="11408"/>
                </a:lnTo>
                <a:lnTo>
                  <a:pt x="17057" y="11408"/>
                </a:lnTo>
                <a:lnTo>
                  <a:pt x="17094" y="11372"/>
                </a:lnTo>
                <a:lnTo>
                  <a:pt x="17131" y="11298"/>
                </a:lnTo>
                <a:lnTo>
                  <a:pt x="17167" y="11225"/>
                </a:lnTo>
                <a:lnTo>
                  <a:pt x="17167" y="11152"/>
                </a:lnTo>
                <a:lnTo>
                  <a:pt x="17131" y="11078"/>
                </a:lnTo>
                <a:lnTo>
                  <a:pt x="17094" y="11042"/>
                </a:lnTo>
                <a:lnTo>
                  <a:pt x="17021" y="11005"/>
                </a:lnTo>
                <a:lnTo>
                  <a:pt x="16764" y="10968"/>
                </a:lnTo>
                <a:lnTo>
                  <a:pt x="16544" y="10895"/>
                </a:lnTo>
                <a:lnTo>
                  <a:pt x="16250" y="10821"/>
                </a:lnTo>
                <a:lnTo>
                  <a:pt x="16397" y="10345"/>
                </a:lnTo>
                <a:lnTo>
                  <a:pt x="16507" y="9831"/>
                </a:lnTo>
                <a:lnTo>
                  <a:pt x="16727" y="9941"/>
                </a:lnTo>
                <a:lnTo>
                  <a:pt x="16984" y="9978"/>
                </a:lnTo>
                <a:lnTo>
                  <a:pt x="17131" y="10014"/>
                </a:lnTo>
                <a:lnTo>
                  <a:pt x="17277" y="10014"/>
                </a:lnTo>
                <a:lnTo>
                  <a:pt x="17424" y="9978"/>
                </a:lnTo>
                <a:lnTo>
                  <a:pt x="17461" y="9904"/>
                </a:lnTo>
                <a:lnTo>
                  <a:pt x="17497" y="9831"/>
                </a:lnTo>
                <a:lnTo>
                  <a:pt x="17497" y="9794"/>
                </a:lnTo>
                <a:lnTo>
                  <a:pt x="17497" y="9721"/>
                </a:lnTo>
                <a:lnTo>
                  <a:pt x="17387" y="9648"/>
                </a:lnTo>
                <a:lnTo>
                  <a:pt x="17277" y="9611"/>
                </a:lnTo>
                <a:lnTo>
                  <a:pt x="17167" y="9574"/>
                </a:lnTo>
                <a:lnTo>
                  <a:pt x="16544" y="9501"/>
                </a:lnTo>
                <a:lnTo>
                  <a:pt x="16544" y="9464"/>
                </a:lnTo>
                <a:lnTo>
                  <a:pt x="16580" y="8987"/>
                </a:lnTo>
                <a:lnTo>
                  <a:pt x="16617" y="8511"/>
                </a:lnTo>
                <a:lnTo>
                  <a:pt x="16800" y="8584"/>
                </a:lnTo>
                <a:lnTo>
                  <a:pt x="17021" y="8621"/>
                </a:lnTo>
                <a:lnTo>
                  <a:pt x="17204" y="8657"/>
                </a:lnTo>
                <a:lnTo>
                  <a:pt x="17424" y="8621"/>
                </a:lnTo>
                <a:lnTo>
                  <a:pt x="17571" y="8584"/>
                </a:lnTo>
                <a:lnTo>
                  <a:pt x="17644" y="8511"/>
                </a:lnTo>
                <a:lnTo>
                  <a:pt x="17681" y="8437"/>
                </a:lnTo>
                <a:lnTo>
                  <a:pt x="17681" y="8364"/>
                </a:lnTo>
                <a:lnTo>
                  <a:pt x="17644" y="8290"/>
                </a:lnTo>
                <a:lnTo>
                  <a:pt x="17534" y="8217"/>
                </a:lnTo>
                <a:lnTo>
                  <a:pt x="17387" y="8217"/>
                </a:lnTo>
                <a:lnTo>
                  <a:pt x="17094" y="8254"/>
                </a:lnTo>
                <a:lnTo>
                  <a:pt x="16617" y="8217"/>
                </a:lnTo>
                <a:lnTo>
                  <a:pt x="16580" y="7814"/>
                </a:lnTo>
                <a:lnTo>
                  <a:pt x="16507" y="7410"/>
                </a:lnTo>
                <a:lnTo>
                  <a:pt x="16507" y="7410"/>
                </a:lnTo>
                <a:lnTo>
                  <a:pt x="16690" y="7447"/>
                </a:lnTo>
                <a:lnTo>
                  <a:pt x="16874" y="7447"/>
                </a:lnTo>
                <a:lnTo>
                  <a:pt x="17021" y="7410"/>
                </a:lnTo>
                <a:lnTo>
                  <a:pt x="17204" y="7337"/>
                </a:lnTo>
                <a:lnTo>
                  <a:pt x="17351" y="7263"/>
                </a:lnTo>
                <a:lnTo>
                  <a:pt x="17387" y="7190"/>
                </a:lnTo>
                <a:lnTo>
                  <a:pt x="17424" y="7117"/>
                </a:lnTo>
                <a:lnTo>
                  <a:pt x="17424" y="7043"/>
                </a:lnTo>
                <a:lnTo>
                  <a:pt x="17424" y="7007"/>
                </a:lnTo>
                <a:lnTo>
                  <a:pt x="17351" y="6933"/>
                </a:lnTo>
                <a:lnTo>
                  <a:pt x="17314" y="6897"/>
                </a:lnTo>
                <a:lnTo>
                  <a:pt x="17131" y="6897"/>
                </a:lnTo>
                <a:lnTo>
                  <a:pt x="16947" y="6970"/>
                </a:lnTo>
                <a:lnTo>
                  <a:pt x="16764" y="7007"/>
                </a:lnTo>
                <a:lnTo>
                  <a:pt x="16397" y="7080"/>
                </a:lnTo>
                <a:lnTo>
                  <a:pt x="16324" y="6897"/>
                </a:lnTo>
                <a:lnTo>
                  <a:pt x="16140" y="6493"/>
                </a:lnTo>
                <a:lnTo>
                  <a:pt x="16397" y="6420"/>
                </a:lnTo>
                <a:lnTo>
                  <a:pt x="16764" y="6273"/>
                </a:lnTo>
                <a:lnTo>
                  <a:pt x="16947" y="6200"/>
                </a:lnTo>
                <a:lnTo>
                  <a:pt x="17094" y="6090"/>
                </a:lnTo>
                <a:lnTo>
                  <a:pt x="17131" y="6053"/>
                </a:lnTo>
                <a:lnTo>
                  <a:pt x="17131" y="5979"/>
                </a:lnTo>
                <a:lnTo>
                  <a:pt x="17131" y="5906"/>
                </a:lnTo>
                <a:lnTo>
                  <a:pt x="17021" y="5833"/>
                </a:lnTo>
                <a:lnTo>
                  <a:pt x="16910" y="5796"/>
                </a:lnTo>
                <a:lnTo>
                  <a:pt x="16764" y="5833"/>
                </a:lnTo>
                <a:lnTo>
                  <a:pt x="16580" y="5906"/>
                </a:lnTo>
                <a:lnTo>
                  <a:pt x="16250" y="6090"/>
                </a:lnTo>
                <a:lnTo>
                  <a:pt x="16104" y="6163"/>
                </a:lnTo>
                <a:lnTo>
                  <a:pt x="15957" y="6236"/>
                </a:lnTo>
                <a:lnTo>
                  <a:pt x="15957" y="6200"/>
                </a:lnTo>
                <a:lnTo>
                  <a:pt x="15957" y="6163"/>
                </a:lnTo>
                <a:lnTo>
                  <a:pt x="15920" y="6163"/>
                </a:lnTo>
                <a:lnTo>
                  <a:pt x="15590" y="5796"/>
                </a:lnTo>
                <a:lnTo>
                  <a:pt x="15920" y="5503"/>
                </a:lnTo>
                <a:lnTo>
                  <a:pt x="16250" y="5173"/>
                </a:lnTo>
                <a:lnTo>
                  <a:pt x="16287" y="5099"/>
                </a:lnTo>
                <a:lnTo>
                  <a:pt x="16324" y="4989"/>
                </a:lnTo>
                <a:lnTo>
                  <a:pt x="16287" y="4916"/>
                </a:lnTo>
                <a:lnTo>
                  <a:pt x="16250" y="4879"/>
                </a:lnTo>
                <a:lnTo>
                  <a:pt x="16177" y="4806"/>
                </a:lnTo>
                <a:lnTo>
                  <a:pt x="16030" y="4806"/>
                </a:lnTo>
                <a:lnTo>
                  <a:pt x="15957" y="4842"/>
                </a:lnTo>
                <a:lnTo>
                  <a:pt x="15627" y="5209"/>
                </a:lnTo>
                <a:lnTo>
                  <a:pt x="15333" y="5576"/>
                </a:lnTo>
                <a:lnTo>
                  <a:pt x="15076" y="5393"/>
                </a:lnTo>
                <a:lnTo>
                  <a:pt x="14820" y="5246"/>
                </a:lnTo>
                <a:lnTo>
                  <a:pt x="14673" y="5173"/>
                </a:lnTo>
                <a:lnTo>
                  <a:pt x="14746" y="5026"/>
                </a:lnTo>
                <a:lnTo>
                  <a:pt x="14966" y="4659"/>
                </a:lnTo>
                <a:lnTo>
                  <a:pt x="15003" y="4586"/>
                </a:lnTo>
                <a:lnTo>
                  <a:pt x="15003" y="4512"/>
                </a:lnTo>
                <a:lnTo>
                  <a:pt x="14930" y="4402"/>
                </a:lnTo>
                <a:lnTo>
                  <a:pt x="14856" y="4366"/>
                </a:lnTo>
                <a:lnTo>
                  <a:pt x="14746" y="4366"/>
                </a:lnTo>
                <a:lnTo>
                  <a:pt x="14673" y="4439"/>
                </a:lnTo>
                <a:lnTo>
                  <a:pt x="14526" y="4622"/>
                </a:lnTo>
                <a:lnTo>
                  <a:pt x="14416" y="4842"/>
                </a:lnTo>
                <a:lnTo>
                  <a:pt x="14343" y="5026"/>
                </a:lnTo>
                <a:lnTo>
                  <a:pt x="14159" y="4989"/>
                </a:lnTo>
                <a:lnTo>
                  <a:pt x="13939" y="4989"/>
                </a:lnTo>
                <a:lnTo>
                  <a:pt x="13903" y="4732"/>
                </a:lnTo>
                <a:lnTo>
                  <a:pt x="13866" y="4476"/>
                </a:lnTo>
                <a:lnTo>
                  <a:pt x="13829" y="3962"/>
                </a:lnTo>
                <a:lnTo>
                  <a:pt x="13829" y="3889"/>
                </a:lnTo>
                <a:lnTo>
                  <a:pt x="13756" y="3852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366" name="Google Shape;366;p18"/>
          <p:cNvSpPr/>
          <p:nvPr/>
        </p:nvSpPr>
        <p:spPr>
          <a:xfrm>
            <a:off x="346867" y="4064142"/>
            <a:ext cx="479681" cy="339217"/>
          </a:xfrm>
          <a:custGeom>
            <a:avLst/>
            <a:gdLst/>
            <a:ahLst/>
            <a:cxnLst/>
            <a:rect l="l" t="t" r="r" b="b"/>
            <a:pathLst>
              <a:path w="16911" h="11959" extrusionOk="0">
                <a:moveTo>
                  <a:pt x="12215" y="8951"/>
                </a:moveTo>
                <a:lnTo>
                  <a:pt x="12032" y="9098"/>
                </a:lnTo>
                <a:lnTo>
                  <a:pt x="11848" y="9244"/>
                </a:lnTo>
                <a:lnTo>
                  <a:pt x="11408" y="9538"/>
                </a:lnTo>
                <a:lnTo>
                  <a:pt x="11005" y="9685"/>
                </a:lnTo>
                <a:lnTo>
                  <a:pt x="10638" y="9868"/>
                </a:lnTo>
                <a:lnTo>
                  <a:pt x="10124" y="10051"/>
                </a:lnTo>
                <a:lnTo>
                  <a:pt x="9977" y="10125"/>
                </a:lnTo>
                <a:lnTo>
                  <a:pt x="9794" y="10161"/>
                </a:lnTo>
                <a:lnTo>
                  <a:pt x="9904" y="9978"/>
                </a:lnTo>
                <a:lnTo>
                  <a:pt x="10051" y="9795"/>
                </a:lnTo>
                <a:lnTo>
                  <a:pt x="10344" y="9758"/>
                </a:lnTo>
                <a:lnTo>
                  <a:pt x="10601" y="9648"/>
                </a:lnTo>
                <a:lnTo>
                  <a:pt x="10858" y="9538"/>
                </a:lnTo>
                <a:lnTo>
                  <a:pt x="11115" y="9354"/>
                </a:lnTo>
                <a:lnTo>
                  <a:pt x="11335" y="9171"/>
                </a:lnTo>
                <a:lnTo>
                  <a:pt x="11371" y="9061"/>
                </a:lnTo>
                <a:lnTo>
                  <a:pt x="11445" y="9061"/>
                </a:lnTo>
                <a:lnTo>
                  <a:pt x="11481" y="9024"/>
                </a:lnTo>
                <a:lnTo>
                  <a:pt x="11848" y="8951"/>
                </a:lnTo>
                <a:close/>
                <a:moveTo>
                  <a:pt x="12619" y="8988"/>
                </a:moveTo>
                <a:lnTo>
                  <a:pt x="12839" y="9061"/>
                </a:lnTo>
                <a:lnTo>
                  <a:pt x="12839" y="9171"/>
                </a:lnTo>
                <a:lnTo>
                  <a:pt x="12215" y="9685"/>
                </a:lnTo>
                <a:lnTo>
                  <a:pt x="11518" y="10125"/>
                </a:lnTo>
                <a:lnTo>
                  <a:pt x="11115" y="10345"/>
                </a:lnTo>
                <a:lnTo>
                  <a:pt x="10711" y="10528"/>
                </a:lnTo>
                <a:lnTo>
                  <a:pt x="10308" y="10712"/>
                </a:lnTo>
                <a:lnTo>
                  <a:pt x="9904" y="10932"/>
                </a:lnTo>
                <a:lnTo>
                  <a:pt x="9831" y="10822"/>
                </a:lnTo>
                <a:lnTo>
                  <a:pt x="9794" y="10712"/>
                </a:lnTo>
                <a:lnTo>
                  <a:pt x="9757" y="10455"/>
                </a:lnTo>
                <a:lnTo>
                  <a:pt x="9904" y="10455"/>
                </a:lnTo>
                <a:lnTo>
                  <a:pt x="10051" y="10381"/>
                </a:lnTo>
                <a:lnTo>
                  <a:pt x="10344" y="10271"/>
                </a:lnTo>
                <a:lnTo>
                  <a:pt x="11078" y="10015"/>
                </a:lnTo>
                <a:lnTo>
                  <a:pt x="11481" y="9831"/>
                </a:lnTo>
                <a:lnTo>
                  <a:pt x="11922" y="9611"/>
                </a:lnTo>
                <a:lnTo>
                  <a:pt x="12288" y="9318"/>
                </a:lnTo>
                <a:lnTo>
                  <a:pt x="12435" y="9171"/>
                </a:lnTo>
                <a:lnTo>
                  <a:pt x="12619" y="8988"/>
                </a:lnTo>
                <a:close/>
                <a:moveTo>
                  <a:pt x="9464" y="514"/>
                </a:moveTo>
                <a:lnTo>
                  <a:pt x="9721" y="551"/>
                </a:lnTo>
                <a:lnTo>
                  <a:pt x="9941" y="588"/>
                </a:lnTo>
                <a:lnTo>
                  <a:pt x="10161" y="661"/>
                </a:lnTo>
                <a:lnTo>
                  <a:pt x="10344" y="771"/>
                </a:lnTo>
                <a:lnTo>
                  <a:pt x="10491" y="918"/>
                </a:lnTo>
                <a:lnTo>
                  <a:pt x="10564" y="1101"/>
                </a:lnTo>
                <a:lnTo>
                  <a:pt x="10601" y="1101"/>
                </a:lnTo>
                <a:lnTo>
                  <a:pt x="10528" y="1211"/>
                </a:lnTo>
                <a:lnTo>
                  <a:pt x="10528" y="1321"/>
                </a:lnTo>
                <a:lnTo>
                  <a:pt x="10564" y="1615"/>
                </a:lnTo>
                <a:lnTo>
                  <a:pt x="10638" y="1871"/>
                </a:lnTo>
                <a:lnTo>
                  <a:pt x="10748" y="2091"/>
                </a:lnTo>
                <a:lnTo>
                  <a:pt x="10931" y="2348"/>
                </a:lnTo>
                <a:lnTo>
                  <a:pt x="11005" y="2495"/>
                </a:lnTo>
                <a:lnTo>
                  <a:pt x="11041" y="2678"/>
                </a:lnTo>
                <a:lnTo>
                  <a:pt x="11041" y="2752"/>
                </a:lnTo>
                <a:lnTo>
                  <a:pt x="11005" y="2788"/>
                </a:lnTo>
                <a:lnTo>
                  <a:pt x="10931" y="2788"/>
                </a:lnTo>
                <a:lnTo>
                  <a:pt x="10858" y="2752"/>
                </a:lnTo>
                <a:lnTo>
                  <a:pt x="10784" y="2642"/>
                </a:lnTo>
                <a:lnTo>
                  <a:pt x="10674" y="2312"/>
                </a:lnTo>
                <a:lnTo>
                  <a:pt x="10601" y="2128"/>
                </a:lnTo>
                <a:lnTo>
                  <a:pt x="10491" y="1981"/>
                </a:lnTo>
                <a:lnTo>
                  <a:pt x="10381" y="1798"/>
                </a:lnTo>
                <a:lnTo>
                  <a:pt x="10234" y="1651"/>
                </a:lnTo>
                <a:lnTo>
                  <a:pt x="10088" y="1541"/>
                </a:lnTo>
                <a:lnTo>
                  <a:pt x="9904" y="1431"/>
                </a:lnTo>
                <a:lnTo>
                  <a:pt x="9721" y="1358"/>
                </a:lnTo>
                <a:lnTo>
                  <a:pt x="9537" y="1321"/>
                </a:lnTo>
                <a:lnTo>
                  <a:pt x="9134" y="1321"/>
                </a:lnTo>
                <a:lnTo>
                  <a:pt x="8950" y="1358"/>
                </a:lnTo>
                <a:lnTo>
                  <a:pt x="8767" y="1431"/>
                </a:lnTo>
                <a:lnTo>
                  <a:pt x="8694" y="1468"/>
                </a:lnTo>
                <a:lnTo>
                  <a:pt x="8657" y="1505"/>
                </a:lnTo>
                <a:lnTo>
                  <a:pt x="8694" y="1615"/>
                </a:lnTo>
                <a:lnTo>
                  <a:pt x="8767" y="1688"/>
                </a:lnTo>
                <a:lnTo>
                  <a:pt x="8804" y="1725"/>
                </a:lnTo>
                <a:lnTo>
                  <a:pt x="8877" y="1725"/>
                </a:lnTo>
                <a:lnTo>
                  <a:pt x="9097" y="1688"/>
                </a:lnTo>
                <a:lnTo>
                  <a:pt x="9281" y="1688"/>
                </a:lnTo>
                <a:lnTo>
                  <a:pt x="9501" y="1725"/>
                </a:lnTo>
                <a:lnTo>
                  <a:pt x="9684" y="1798"/>
                </a:lnTo>
                <a:lnTo>
                  <a:pt x="9867" y="1871"/>
                </a:lnTo>
                <a:lnTo>
                  <a:pt x="10014" y="2018"/>
                </a:lnTo>
                <a:lnTo>
                  <a:pt x="10161" y="2165"/>
                </a:lnTo>
                <a:lnTo>
                  <a:pt x="10271" y="2348"/>
                </a:lnTo>
                <a:lnTo>
                  <a:pt x="10418" y="2788"/>
                </a:lnTo>
                <a:lnTo>
                  <a:pt x="10528" y="2972"/>
                </a:lnTo>
                <a:lnTo>
                  <a:pt x="10638" y="3119"/>
                </a:lnTo>
                <a:lnTo>
                  <a:pt x="10528" y="3192"/>
                </a:lnTo>
                <a:lnTo>
                  <a:pt x="10308" y="3375"/>
                </a:lnTo>
                <a:lnTo>
                  <a:pt x="10088" y="3595"/>
                </a:lnTo>
                <a:lnTo>
                  <a:pt x="9904" y="3816"/>
                </a:lnTo>
                <a:lnTo>
                  <a:pt x="9794" y="4072"/>
                </a:lnTo>
                <a:lnTo>
                  <a:pt x="9721" y="4292"/>
                </a:lnTo>
                <a:lnTo>
                  <a:pt x="9684" y="4512"/>
                </a:lnTo>
                <a:lnTo>
                  <a:pt x="9721" y="4733"/>
                </a:lnTo>
                <a:lnTo>
                  <a:pt x="9757" y="4953"/>
                </a:lnTo>
                <a:lnTo>
                  <a:pt x="9867" y="5136"/>
                </a:lnTo>
                <a:lnTo>
                  <a:pt x="10014" y="5283"/>
                </a:lnTo>
                <a:lnTo>
                  <a:pt x="10198" y="5429"/>
                </a:lnTo>
                <a:lnTo>
                  <a:pt x="10418" y="5503"/>
                </a:lnTo>
                <a:lnTo>
                  <a:pt x="10638" y="5576"/>
                </a:lnTo>
                <a:lnTo>
                  <a:pt x="10895" y="5540"/>
                </a:lnTo>
                <a:lnTo>
                  <a:pt x="11151" y="5503"/>
                </a:lnTo>
                <a:lnTo>
                  <a:pt x="11371" y="5393"/>
                </a:lnTo>
                <a:lnTo>
                  <a:pt x="12032" y="5063"/>
                </a:lnTo>
                <a:lnTo>
                  <a:pt x="12692" y="4659"/>
                </a:lnTo>
                <a:lnTo>
                  <a:pt x="12729" y="4586"/>
                </a:lnTo>
                <a:lnTo>
                  <a:pt x="12765" y="4512"/>
                </a:lnTo>
                <a:lnTo>
                  <a:pt x="12765" y="4439"/>
                </a:lnTo>
                <a:lnTo>
                  <a:pt x="12729" y="4402"/>
                </a:lnTo>
                <a:lnTo>
                  <a:pt x="12692" y="4329"/>
                </a:lnTo>
                <a:lnTo>
                  <a:pt x="12619" y="4292"/>
                </a:lnTo>
                <a:lnTo>
                  <a:pt x="12472" y="4292"/>
                </a:lnTo>
                <a:lnTo>
                  <a:pt x="12032" y="4549"/>
                </a:lnTo>
                <a:lnTo>
                  <a:pt x="11591" y="4843"/>
                </a:lnTo>
                <a:lnTo>
                  <a:pt x="11371" y="4953"/>
                </a:lnTo>
                <a:lnTo>
                  <a:pt x="11151" y="5063"/>
                </a:lnTo>
                <a:lnTo>
                  <a:pt x="10895" y="5136"/>
                </a:lnTo>
                <a:lnTo>
                  <a:pt x="10528" y="5136"/>
                </a:lnTo>
                <a:lnTo>
                  <a:pt x="10418" y="5099"/>
                </a:lnTo>
                <a:lnTo>
                  <a:pt x="10308" y="5026"/>
                </a:lnTo>
                <a:lnTo>
                  <a:pt x="10234" y="4953"/>
                </a:lnTo>
                <a:lnTo>
                  <a:pt x="10161" y="4843"/>
                </a:lnTo>
                <a:lnTo>
                  <a:pt x="10124" y="4733"/>
                </a:lnTo>
                <a:lnTo>
                  <a:pt x="10088" y="4476"/>
                </a:lnTo>
                <a:lnTo>
                  <a:pt x="10124" y="4366"/>
                </a:lnTo>
                <a:lnTo>
                  <a:pt x="10161" y="4219"/>
                </a:lnTo>
                <a:lnTo>
                  <a:pt x="10271" y="3999"/>
                </a:lnTo>
                <a:lnTo>
                  <a:pt x="10454" y="3816"/>
                </a:lnTo>
                <a:lnTo>
                  <a:pt x="10674" y="3632"/>
                </a:lnTo>
                <a:lnTo>
                  <a:pt x="10968" y="3375"/>
                </a:lnTo>
                <a:lnTo>
                  <a:pt x="11225" y="3119"/>
                </a:lnTo>
                <a:lnTo>
                  <a:pt x="11335" y="2972"/>
                </a:lnTo>
                <a:lnTo>
                  <a:pt x="11408" y="2825"/>
                </a:lnTo>
                <a:lnTo>
                  <a:pt x="11408" y="2642"/>
                </a:lnTo>
                <a:lnTo>
                  <a:pt x="11408" y="2422"/>
                </a:lnTo>
                <a:lnTo>
                  <a:pt x="11335" y="2275"/>
                </a:lnTo>
                <a:lnTo>
                  <a:pt x="11261" y="2165"/>
                </a:lnTo>
                <a:lnTo>
                  <a:pt x="11078" y="1871"/>
                </a:lnTo>
                <a:lnTo>
                  <a:pt x="10895" y="1578"/>
                </a:lnTo>
                <a:lnTo>
                  <a:pt x="10821" y="1431"/>
                </a:lnTo>
                <a:lnTo>
                  <a:pt x="10821" y="1284"/>
                </a:lnTo>
                <a:lnTo>
                  <a:pt x="10895" y="1248"/>
                </a:lnTo>
                <a:lnTo>
                  <a:pt x="11298" y="1138"/>
                </a:lnTo>
                <a:lnTo>
                  <a:pt x="11702" y="1028"/>
                </a:lnTo>
                <a:lnTo>
                  <a:pt x="12142" y="954"/>
                </a:lnTo>
                <a:lnTo>
                  <a:pt x="12582" y="918"/>
                </a:lnTo>
                <a:lnTo>
                  <a:pt x="12802" y="954"/>
                </a:lnTo>
                <a:lnTo>
                  <a:pt x="13022" y="1028"/>
                </a:lnTo>
                <a:lnTo>
                  <a:pt x="13205" y="1101"/>
                </a:lnTo>
                <a:lnTo>
                  <a:pt x="13352" y="1211"/>
                </a:lnTo>
                <a:lnTo>
                  <a:pt x="13499" y="1358"/>
                </a:lnTo>
                <a:lnTo>
                  <a:pt x="13609" y="1505"/>
                </a:lnTo>
                <a:lnTo>
                  <a:pt x="13829" y="1908"/>
                </a:lnTo>
                <a:lnTo>
                  <a:pt x="14012" y="2202"/>
                </a:lnTo>
                <a:lnTo>
                  <a:pt x="13866" y="2422"/>
                </a:lnTo>
                <a:lnTo>
                  <a:pt x="13682" y="2568"/>
                </a:lnTo>
                <a:lnTo>
                  <a:pt x="13499" y="2678"/>
                </a:lnTo>
                <a:lnTo>
                  <a:pt x="13279" y="2788"/>
                </a:lnTo>
                <a:lnTo>
                  <a:pt x="12839" y="2935"/>
                </a:lnTo>
                <a:lnTo>
                  <a:pt x="12362" y="3082"/>
                </a:lnTo>
                <a:lnTo>
                  <a:pt x="11995" y="3229"/>
                </a:lnTo>
                <a:lnTo>
                  <a:pt x="11518" y="3449"/>
                </a:lnTo>
                <a:lnTo>
                  <a:pt x="11298" y="3559"/>
                </a:lnTo>
                <a:lnTo>
                  <a:pt x="11151" y="3742"/>
                </a:lnTo>
                <a:lnTo>
                  <a:pt x="11041" y="3889"/>
                </a:lnTo>
                <a:lnTo>
                  <a:pt x="11005" y="3999"/>
                </a:lnTo>
                <a:lnTo>
                  <a:pt x="11005" y="4109"/>
                </a:lnTo>
                <a:lnTo>
                  <a:pt x="11005" y="4182"/>
                </a:lnTo>
                <a:lnTo>
                  <a:pt x="11041" y="4256"/>
                </a:lnTo>
                <a:lnTo>
                  <a:pt x="11115" y="4292"/>
                </a:lnTo>
                <a:lnTo>
                  <a:pt x="11335" y="4292"/>
                </a:lnTo>
                <a:lnTo>
                  <a:pt x="11371" y="4219"/>
                </a:lnTo>
                <a:lnTo>
                  <a:pt x="11408" y="4146"/>
                </a:lnTo>
                <a:lnTo>
                  <a:pt x="11445" y="4072"/>
                </a:lnTo>
                <a:lnTo>
                  <a:pt x="11555" y="3962"/>
                </a:lnTo>
                <a:lnTo>
                  <a:pt x="11775" y="3816"/>
                </a:lnTo>
                <a:lnTo>
                  <a:pt x="12068" y="3669"/>
                </a:lnTo>
                <a:lnTo>
                  <a:pt x="12288" y="3595"/>
                </a:lnTo>
                <a:lnTo>
                  <a:pt x="12802" y="3412"/>
                </a:lnTo>
                <a:lnTo>
                  <a:pt x="13279" y="3229"/>
                </a:lnTo>
                <a:lnTo>
                  <a:pt x="13572" y="3119"/>
                </a:lnTo>
                <a:lnTo>
                  <a:pt x="13866" y="2972"/>
                </a:lnTo>
                <a:lnTo>
                  <a:pt x="14086" y="2752"/>
                </a:lnTo>
                <a:lnTo>
                  <a:pt x="14159" y="2642"/>
                </a:lnTo>
                <a:lnTo>
                  <a:pt x="14233" y="2495"/>
                </a:lnTo>
                <a:lnTo>
                  <a:pt x="14306" y="2568"/>
                </a:lnTo>
                <a:lnTo>
                  <a:pt x="14489" y="2715"/>
                </a:lnTo>
                <a:lnTo>
                  <a:pt x="14673" y="2788"/>
                </a:lnTo>
                <a:lnTo>
                  <a:pt x="14893" y="2898"/>
                </a:lnTo>
                <a:lnTo>
                  <a:pt x="15076" y="3009"/>
                </a:lnTo>
                <a:lnTo>
                  <a:pt x="15296" y="3192"/>
                </a:lnTo>
                <a:lnTo>
                  <a:pt x="15480" y="3449"/>
                </a:lnTo>
                <a:lnTo>
                  <a:pt x="15626" y="3705"/>
                </a:lnTo>
                <a:lnTo>
                  <a:pt x="15700" y="3999"/>
                </a:lnTo>
                <a:lnTo>
                  <a:pt x="15480" y="4366"/>
                </a:lnTo>
                <a:lnTo>
                  <a:pt x="15370" y="4549"/>
                </a:lnTo>
                <a:lnTo>
                  <a:pt x="15186" y="4696"/>
                </a:lnTo>
                <a:lnTo>
                  <a:pt x="14966" y="4879"/>
                </a:lnTo>
                <a:lnTo>
                  <a:pt x="14709" y="5063"/>
                </a:lnTo>
                <a:lnTo>
                  <a:pt x="14416" y="5173"/>
                </a:lnTo>
                <a:lnTo>
                  <a:pt x="14123" y="5283"/>
                </a:lnTo>
                <a:lnTo>
                  <a:pt x="13572" y="5429"/>
                </a:lnTo>
                <a:lnTo>
                  <a:pt x="13022" y="5613"/>
                </a:lnTo>
                <a:lnTo>
                  <a:pt x="12765" y="5723"/>
                </a:lnTo>
                <a:lnTo>
                  <a:pt x="12509" y="5870"/>
                </a:lnTo>
                <a:lnTo>
                  <a:pt x="12288" y="6016"/>
                </a:lnTo>
                <a:lnTo>
                  <a:pt x="12105" y="6236"/>
                </a:lnTo>
                <a:lnTo>
                  <a:pt x="11958" y="6420"/>
                </a:lnTo>
                <a:lnTo>
                  <a:pt x="11922" y="6640"/>
                </a:lnTo>
                <a:lnTo>
                  <a:pt x="11922" y="6823"/>
                </a:lnTo>
                <a:lnTo>
                  <a:pt x="11958" y="7007"/>
                </a:lnTo>
                <a:lnTo>
                  <a:pt x="12032" y="7154"/>
                </a:lnTo>
                <a:lnTo>
                  <a:pt x="12178" y="7300"/>
                </a:lnTo>
                <a:lnTo>
                  <a:pt x="12325" y="7410"/>
                </a:lnTo>
                <a:lnTo>
                  <a:pt x="12545" y="7520"/>
                </a:lnTo>
                <a:lnTo>
                  <a:pt x="12765" y="7557"/>
                </a:lnTo>
                <a:lnTo>
                  <a:pt x="12985" y="7557"/>
                </a:lnTo>
                <a:lnTo>
                  <a:pt x="13205" y="7520"/>
                </a:lnTo>
                <a:lnTo>
                  <a:pt x="13426" y="7484"/>
                </a:lnTo>
                <a:lnTo>
                  <a:pt x="13682" y="7410"/>
                </a:lnTo>
                <a:lnTo>
                  <a:pt x="13976" y="7300"/>
                </a:lnTo>
                <a:lnTo>
                  <a:pt x="14196" y="7154"/>
                </a:lnTo>
                <a:lnTo>
                  <a:pt x="14306" y="7043"/>
                </a:lnTo>
                <a:lnTo>
                  <a:pt x="14343" y="6970"/>
                </a:lnTo>
                <a:lnTo>
                  <a:pt x="14379" y="6823"/>
                </a:lnTo>
                <a:lnTo>
                  <a:pt x="14343" y="6787"/>
                </a:lnTo>
                <a:lnTo>
                  <a:pt x="14269" y="6750"/>
                </a:lnTo>
                <a:lnTo>
                  <a:pt x="14086" y="6750"/>
                </a:lnTo>
                <a:lnTo>
                  <a:pt x="13902" y="6823"/>
                </a:lnTo>
                <a:lnTo>
                  <a:pt x="13536" y="6970"/>
                </a:lnTo>
                <a:lnTo>
                  <a:pt x="13316" y="7043"/>
                </a:lnTo>
                <a:lnTo>
                  <a:pt x="13095" y="7080"/>
                </a:lnTo>
                <a:lnTo>
                  <a:pt x="12655" y="7080"/>
                </a:lnTo>
                <a:lnTo>
                  <a:pt x="12509" y="7007"/>
                </a:lnTo>
                <a:lnTo>
                  <a:pt x="12435" y="6933"/>
                </a:lnTo>
                <a:lnTo>
                  <a:pt x="12362" y="6823"/>
                </a:lnTo>
                <a:lnTo>
                  <a:pt x="12362" y="6713"/>
                </a:lnTo>
                <a:lnTo>
                  <a:pt x="12398" y="6603"/>
                </a:lnTo>
                <a:lnTo>
                  <a:pt x="12472" y="6493"/>
                </a:lnTo>
                <a:lnTo>
                  <a:pt x="12655" y="6310"/>
                </a:lnTo>
                <a:lnTo>
                  <a:pt x="12875" y="6163"/>
                </a:lnTo>
                <a:lnTo>
                  <a:pt x="13132" y="6053"/>
                </a:lnTo>
                <a:lnTo>
                  <a:pt x="13609" y="5906"/>
                </a:lnTo>
                <a:lnTo>
                  <a:pt x="14453" y="5613"/>
                </a:lnTo>
                <a:lnTo>
                  <a:pt x="14893" y="5429"/>
                </a:lnTo>
                <a:lnTo>
                  <a:pt x="15076" y="5319"/>
                </a:lnTo>
                <a:lnTo>
                  <a:pt x="15260" y="5173"/>
                </a:lnTo>
                <a:lnTo>
                  <a:pt x="15516" y="4953"/>
                </a:lnTo>
                <a:lnTo>
                  <a:pt x="15736" y="4659"/>
                </a:lnTo>
                <a:lnTo>
                  <a:pt x="15736" y="4696"/>
                </a:lnTo>
                <a:lnTo>
                  <a:pt x="15700" y="4806"/>
                </a:lnTo>
                <a:lnTo>
                  <a:pt x="15773" y="4916"/>
                </a:lnTo>
                <a:lnTo>
                  <a:pt x="15847" y="4989"/>
                </a:lnTo>
                <a:lnTo>
                  <a:pt x="15957" y="5026"/>
                </a:lnTo>
                <a:lnTo>
                  <a:pt x="16103" y="5063"/>
                </a:lnTo>
                <a:lnTo>
                  <a:pt x="16177" y="5099"/>
                </a:lnTo>
                <a:lnTo>
                  <a:pt x="16250" y="5209"/>
                </a:lnTo>
                <a:lnTo>
                  <a:pt x="16323" y="5356"/>
                </a:lnTo>
                <a:lnTo>
                  <a:pt x="16140" y="5393"/>
                </a:lnTo>
                <a:lnTo>
                  <a:pt x="15920" y="5466"/>
                </a:lnTo>
                <a:lnTo>
                  <a:pt x="15553" y="5650"/>
                </a:lnTo>
                <a:lnTo>
                  <a:pt x="15003" y="5833"/>
                </a:lnTo>
                <a:lnTo>
                  <a:pt x="14783" y="5906"/>
                </a:lnTo>
                <a:lnTo>
                  <a:pt x="14709" y="5980"/>
                </a:lnTo>
                <a:lnTo>
                  <a:pt x="14636" y="6090"/>
                </a:lnTo>
                <a:lnTo>
                  <a:pt x="14599" y="6163"/>
                </a:lnTo>
                <a:lnTo>
                  <a:pt x="14673" y="6273"/>
                </a:lnTo>
                <a:lnTo>
                  <a:pt x="14783" y="6310"/>
                </a:lnTo>
                <a:lnTo>
                  <a:pt x="14893" y="6310"/>
                </a:lnTo>
                <a:lnTo>
                  <a:pt x="15150" y="6273"/>
                </a:lnTo>
                <a:lnTo>
                  <a:pt x="15406" y="6163"/>
                </a:lnTo>
                <a:lnTo>
                  <a:pt x="15626" y="6053"/>
                </a:lnTo>
                <a:lnTo>
                  <a:pt x="16030" y="5870"/>
                </a:lnTo>
                <a:lnTo>
                  <a:pt x="16213" y="5723"/>
                </a:lnTo>
                <a:lnTo>
                  <a:pt x="16397" y="5576"/>
                </a:lnTo>
                <a:lnTo>
                  <a:pt x="16397" y="5833"/>
                </a:lnTo>
                <a:lnTo>
                  <a:pt x="16397" y="6090"/>
                </a:lnTo>
                <a:lnTo>
                  <a:pt x="16397" y="6493"/>
                </a:lnTo>
                <a:lnTo>
                  <a:pt x="16397" y="6567"/>
                </a:lnTo>
                <a:lnTo>
                  <a:pt x="16323" y="6603"/>
                </a:lnTo>
                <a:lnTo>
                  <a:pt x="16177" y="6933"/>
                </a:lnTo>
                <a:lnTo>
                  <a:pt x="16067" y="7264"/>
                </a:lnTo>
                <a:lnTo>
                  <a:pt x="15076" y="7264"/>
                </a:lnTo>
                <a:lnTo>
                  <a:pt x="14783" y="7300"/>
                </a:lnTo>
                <a:lnTo>
                  <a:pt x="14526" y="7410"/>
                </a:lnTo>
                <a:lnTo>
                  <a:pt x="14343" y="7594"/>
                </a:lnTo>
                <a:lnTo>
                  <a:pt x="14196" y="7814"/>
                </a:lnTo>
                <a:lnTo>
                  <a:pt x="14086" y="8034"/>
                </a:lnTo>
                <a:lnTo>
                  <a:pt x="14049" y="8181"/>
                </a:lnTo>
                <a:lnTo>
                  <a:pt x="14012" y="8327"/>
                </a:lnTo>
                <a:lnTo>
                  <a:pt x="14049" y="8584"/>
                </a:lnTo>
                <a:lnTo>
                  <a:pt x="14159" y="8841"/>
                </a:lnTo>
                <a:lnTo>
                  <a:pt x="14306" y="9098"/>
                </a:lnTo>
                <a:lnTo>
                  <a:pt x="14489" y="9318"/>
                </a:lnTo>
                <a:lnTo>
                  <a:pt x="14673" y="9538"/>
                </a:lnTo>
                <a:lnTo>
                  <a:pt x="14856" y="9758"/>
                </a:lnTo>
                <a:lnTo>
                  <a:pt x="15003" y="9831"/>
                </a:lnTo>
                <a:lnTo>
                  <a:pt x="15150" y="9868"/>
                </a:lnTo>
                <a:lnTo>
                  <a:pt x="15223" y="9831"/>
                </a:lnTo>
                <a:lnTo>
                  <a:pt x="15260" y="9758"/>
                </a:lnTo>
                <a:lnTo>
                  <a:pt x="15260" y="9685"/>
                </a:lnTo>
                <a:lnTo>
                  <a:pt x="15260" y="9574"/>
                </a:lnTo>
                <a:lnTo>
                  <a:pt x="15150" y="9428"/>
                </a:lnTo>
                <a:lnTo>
                  <a:pt x="14893" y="9134"/>
                </a:lnTo>
                <a:lnTo>
                  <a:pt x="14709" y="8951"/>
                </a:lnTo>
                <a:lnTo>
                  <a:pt x="14563" y="8731"/>
                </a:lnTo>
                <a:lnTo>
                  <a:pt x="14489" y="8511"/>
                </a:lnTo>
                <a:lnTo>
                  <a:pt x="14453" y="8364"/>
                </a:lnTo>
                <a:lnTo>
                  <a:pt x="14453" y="8254"/>
                </a:lnTo>
                <a:lnTo>
                  <a:pt x="14489" y="8107"/>
                </a:lnTo>
                <a:lnTo>
                  <a:pt x="14563" y="7997"/>
                </a:lnTo>
                <a:lnTo>
                  <a:pt x="14673" y="7850"/>
                </a:lnTo>
                <a:lnTo>
                  <a:pt x="14893" y="7740"/>
                </a:lnTo>
                <a:lnTo>
                  <a:pt x="15113" y="7667"/>
                </a:lnTo>
                <a:lnTo>
                  <a:pt x="15333" y="7630"/>
                </a:lnTo>
                <a:lnTo>
                  <a:pt x="16103" y="7630"/>
                </a:lnTo>
                <a:lnTo>
                  <a:pt x="15993" y="7850"/>
                </a:lnTo>
                <a:lnTo>
                  <a:pt x="15957" y="7961"/>
                </a:lnTo>
                <a:lnTo>
                  <a:pt x="15993" y="8107"/>
                </a:lnTo>
                <a:lnTo>
                  <a:pt x="16030" y="8327"/>
                </a:lnTo>
                <a:lnTo>
                  <a:pt x="16030" y="8584"/>
                </a:lnTo>
                <a:lnTo>
                  <a:pt x="16030" y="8804"/>
                </a:lnTo>
                <a:lnTo>
                  <a:pt x="15993" y="9024"/>
                </a:lnTo>
                <a:lnTo>
                  <a:pt x="15920" y="8841"/>
                </a:lnTo>
                <a:lnTo>
                  <a:pt x="15847" y="8694"/>
                </a:lnTo>
                <a:lnTo>
                  <a:pt x="15736" y="8511"/>
                </a:lnTo>
                <a:lnTo>
                  <a:pt x="15590" y="8364"/>
                </a:lnTo>
                <a:lnTo>
                  <a:pt x="15516" y="8327"/>
                </a:lnTo>
                <a:lnTo>
                  <a:pt x="15370" y="8327"/>
                </a:lnTo>
                <a:lnTo>
                  <a:pt x="15296" y="8364"/>
                </a:lnTo>
                <a:lnTo>
                  <a:pt x="15260" y="8437"/>
                </a:lnTo>
                <a:lnTo>
                  <a:pt x="15260" y="8511"/>
                </a:lnTo>
                <a:lnTo>
                  <a:pt x="15260" y="8584"/>
                </a:lnTo>
                <a:lnTo>
                  <a:pt x="15296" y="8657"/>
                </a:lnTo>
                <a:lnTo>
                  <a:pt x="15480" y="8914"/>
                </a:lnTo>
                <a:lnTo>
                  <a:pt x="15590" y="9171"/>
                </a:lnTo>
                <a:lnTo>
                  <a:pt x="15626" y="9464"/>
                </a:lnTo>
                <a:lnTo>
                  <a:pt x="15590" y="9795"/>
                </a:lnTo>
                <a:lnTo>
                  <a:pt x="15590" y="9868"/>
                </a:lnTo>
                <a:lnTo>
                  <a:pt x="15626" y="9978"/>
                </a:lnTo>
                <a:lnTo>
                  <a:pt x="15370" y="10308"/>
                </a:lnTo>
                <a:lnTo>
                  <a:pt x="15040" y="10638"/>
                </a:lnTo>
                <a:lnTo>
                  <a:pt x="14893" y="10748"/>
                </a:lnTo>
                <a:lnTo>
                  <a:pt x="14673" y="10895"/>
                </a:lnTo>
                <a:lnTo>
                  <a:pt x="14269" y="11042"/>
                </a:lnTo>
                <a:lnTo>
                  <a:pt x="14306" y="10968"/>
                </a:lnTo>
                <a:lnTo>
                  <a:pt x="14343" y="10638"/>
                </a:lnTo>
                <a:lnTo>
                  <a:pt x="14306" y="10345"/>
                </a:lnTo>
                <a:lnTo>
                  <a:pt x="14233" y="10015"/>
                </a:lnTo>
                <a:lnTo>
                  <a:pt x="14086" y="9721"/>
                </a:lnTo>
                <a:lnTo>
                  <a:pt x="13902" y="9428"/>
                </a:lnTo>
                <a:lnTo>
                  <a:pt x="13682" y="9171"/>
                </a:lnTo>
                <a:lnTo>
                  <a:pt x="13499" y="9024"/>
                </a:lnTo>
                <a:lnTo>
                  <a:pt x="13426" y="8914"/>
                </a:lnTo>
                <a:lnTo>
                  <a:pt x="13352" y="8841"/>
                </a:lnTo>
                <a:lnTo>
                  <a:pt x="13169" y="8841"/>
                </a:lnTo>
                <a:lnTo>
                  <a:pt x="12839" y="8694"/>
                </a:lnTo>
                <a:lnTo>
                  <a:pt x="12875" y="8584"/>
                </a:lnTo>
                <a:lnTo>
                  <a:pt x="12875" y="8437"/>
                </a:lnTo>
                <a:lnTo>
                  <a:pt x="12875" y="8364"/>
                </a:lnTo>
                <a:lnTo>
                  <a:pt x="12839" y="8327"/>
                </a:lnTo>
                <a:lnTo>
                  <a:pt x="12765" y="8291"/>
                </a:lnTo>
                <a:lnTo>
                  <a:pt x="12655" y="8291"/>
                </a:lnTo>
                <a:lnTo>
                  <a:pt x="12582" y="8327"/>
                </a:lnTo>
                <a:lnTo>
                  <a:pt x="12545" y="8401"/>
                </a:lnTo>
                <a:lnTo>
                  <a:pt x="12472" y="8584"/>
                </a:lnTo>
                <a:lnTo>
                  <a:pt x="12252" y="8547"/>
                </a:lnTo>
                <a:lnTo>
                  <a:pt x="12032" y="8584"/>
                </a:lnTo>
                <a:lnTo>
                  <a:pt x="11812" y="8621"/>
                </a:lnTo>
                <a:lnTo>
                  <a:pt x="11628" y="8694"/>
                </a:lnTo>
                <a:lnTo>
                  <a:pt x="11555" y="8584"/>
                </a:lnTo>
                <a:lnTo>
                  <a:pt x="11445" y="8511"/>
                </a:lnTo>
                <a:lnTo>
                  <a:pt x="11261" y="8511"/>
                </a:lnTo>
                <a:lnTo>
                  <a:pt x="11188" y="8584"/>
                </a:lnTo>
                <a:lnTo>
                  <a:pt x="11115" y="8657"/>
                </a:lnTo>
                <a:lnTo>
                  <a:pt x="11041" y="8731"/>
                </a:lnTo>
                <a:lnTo>
                  <a:pt x="10895" y="8914"/>
                </a:lnTo>
                <a:lnTo>
                  <a:pt x="10748" y="9061"/>
                </a:lnTo>
                <a:lnTo>
                  <a:pt x="10454" y="9208"/>
                </a:lnTo>
                <a:lnTo>
                  <a:pt x="10124" y="9318"/>
                </a:lnTo>
                <a:lnTo>
                  <a:pt x="9794" y="9391"/>
                </a:lnTo>
                <a:lnTo>
                  <a:pt x="9464" y="9428"/>
                </a:lnTo>
                <a:lnTo>
                  <a:pt x="8767" y="9428"/>
                </a:lnTo>
                <a:lnTo>
                  <a:pt x="8327" y="9354"/>
                </a:lnTo>
                <a:lnTo>
                  <a:pt x="8180" y="9318"/>
                </a:lnTo>
                <a:lnTo>
                  <a:pt x="8143" y="9318"/>
                </a:lnTo>
                <a:lnTo>
                  <a:pt x="8143" y="9281"/>
                </a:lnTo>
                <a:lnTo>
                  <a:pt x="8143" y="9134"/>
                </a:lnTo>
                <a:lnTo>
                  <a:pt x="8033" y="9024"/>
                </a:lnTo>
                <a:lnTo>
                  <a:pt x="8290" y="8621"/>
                </a:lnTo>
                <a:lnTo>
                  <a:pt x="8547" y="8181"/>
                </a:lnTo>
                <a:lnTo>
                  <a:pt x="8767" y="7924"/>
                </a:lnTo>
                <a:lnTo>
                  <a:pt x="8987" y="7630"/>
                </a:lnTo>
                <a:lnTo>
                  <a:pt x="9244" y="7410"/>
                </a:lnTo>
                <a:lnTo>
                  <a:pt x="9501" y="7154"/>
                </a:lnTo>
                <a:lnTo>
                  <a:pt x="9794" y="6970"/>
                </a:lnTo>
                <a:lnTo>
                  <a:pt x="10088" y="6787"/>
                </a:lnTo>
                <a:lnTo>
                  <a:pt x="10234" y="6713"/>
                </a:lnTo>
                <a:lnTo>
                  <a:pt x="10418" y="6713"/>
                </a:lnTo>
                <a:lnTo>
                  <a:pt x="10491" y="6750"/>
                </a:lnTo>
                <a:lnTo>
                  <a:pt x="10528" y="6823"/>
                </a:lnTo>
                <a:lnTo>
                  <a:pt x="10528" y="6897"/>
                </a:lnTo>
                <a:lnTo>
                  <a:pt x="10528" y="7043"/>
                </a:lnTo>
                <a:lnTo>
                  <a:pt x="10454" y="7154"/>
                </a:lnTo>
                <a:lnTo>
                  <a:pt x="10308" y="7374"/>
                </a:lnTo>
                <a:lnTo>
                  <a:pt x="10051" y="7667"/>
                </a:lnTo>
                <a:lnTo>
                  <a:pt x="9757" y="7961"/>
                </a:lnTo>
                <a:lnTo>
                  <a:pt x="9501" y="8291"/>
                </a:lnTo>
                <a:lnTo>
                  <a:pt x="9281" y="8657"/>
                </a:lnTo>
                <a:lnTo>
                  <a:pt x="9281" y="8731"/>
                </a:lnTo>
                <a:lnTo>
                  <a:pt x="9317" y="8841"/>
                </a:lnTo>
                <a:lnTo>
                  <a:pt x="9391" y="8878"/>
                </a:lnTo>
                <a:lnTo>
                  <a:pt x="9501" y="8878"/>
                </a:lnTo>
                <a:lnTo>
                  <a:pt x="9721" y="8694"/>
                </a:lnTo>
                <a:lnTo>
                  <a:pt x="9941" y="8474"/>
                </a:lnTo>
                <a:lnTo>
                  <a:pt x="10271" y="7997"/>
                </a:lnTo>
                <a:lnTo>
                  <a:pt x="10601" y="7630"/>
                </a:lnTo>
                <a:lnTo>
                  <a:pt x="10748" y="7447"/>
                </a:lnTo>
                <a:lnTo>
                  <a:pt x="10858" y="7227"/>
                </a:lnTo>
                <a:lnTo>
                  <a:pt x="10895" y="7043"/>
                </a:lnTo>
                <a:lnTo>
                  <a:pt x="10895" y="6860"/>
                </a:lnTo>
                <a:lnTo>
                  <a:pt x="10858" y="6677"/>
                </a:lnTo>
                <a:lnTo>
                  <a:pt x="10784" y="6530"/>
                </a:lnTo>
                <a:lnTo>
                  <a:pt x="10674" y="6383"/>
                </a:lnTo>
                <a:lnTo>
                  <a:pt x="10491" y="6310"/>
                </a:lnTo>
                <a:lnTo>
                  <a:pt x="10344" y="6310"/>
                </a:lnTo>
                <a:lnTo>
                  <a:pt x="10124" y="6347"/>
                </a:lnTo>
                <a:lnTo>
                  <a:pt x="9904" y="6420"/>
                </a:lnTo>
                <a:lnTo>
                  <a:pt x="9684" y="6567"/>
                </a:lnTo>
                <a:lnTo>
                  <a:pt x="9281" y="6860"/>
                </a:lnTo>
                <a:lnTo>
                  <a:pt x="8914" y="7190"/>
                </a:lnTo>
                <a:lnTo>
                  <a:pt x="8584" y="7557"/>
                </a:lnTo>
                <a:lnTo>
                  <a:pt x="8290" y="7887"/>
                </a:lnTo>
                <a:lnTo>
                  <a:pt x="8033" y="8254"/>
                </a:lnTo>
                <a:lnTo>
                  <a:pt x="7850" y="8657"/>
                </a:lnTo>
                <a:lnTo>
                  <a:pt x="7777" y="8878"/>
                </a:lnTo>
                <a:lnTo>
                  <a:pt x="7740" y="9098"/>
                </a:lnTo>
                <a:lnTo>
                  <a:pt x="7703" y="9098"/>
                </a:lnTo>
                <a:lnTo>
                  <a:pt x="7667" y="9171"/>
                </a:lnTo>
                <a:lnTo>
                  <a:pt x="7556" y="9208"/>
                </a:lnTo>
                <a:lnTo>
                  <a:pt x="7300" y="9208"/>
                </a:lnTo>
                <a:lnTo>
                  <a:pt x="6823" y="9098"/>
                </a:lnTo>
                <a:lnTo>
                  <a:pt x="6236" y="9098"/>
                </a:lnTo>
                <a:lnTo>
                  <a:pt x="5686" y="9171"/>
                </a:lnTo>
                <a:lnTo>
                  <a:pt x="5612" y="9171"/>
                </a:lnTo>
                <a:lnTo>
                  <a:pt x="5612" y="8988"/>
                </a:lnTo>
                <a:lnTo>
                  <a:pt x="5612" y="8804"/>
                </a:lnTo>
                <a:lnTo>
                  <a:pt x="5686" y="8657"/>
                </a:lnTo>
                <a:lnTo>
                  <a:pt x="5759" y="8511"/>
                </a:lnTo>
                <a:lnTo>
                  <a:pt x="5869" y="8364"/>
                </a:lnTo>
                <a:lnTo>
                  <a:pt x="6016" y="8291"/>
                </a:lnTo>
                <a:lnTo>
                  <a:pt x="6163" y="8181"/>
                </a:lnTo>
                <a:lnTo>
                  <a:pt x="6383" y="8144"/>
                </a:lnTo>
                <a:lnTo>
                  <a:pt x="6749" y="8034"/>
                </a:lnTo>
                <a:lnTo>
                  <a:pt x="7080" y="7924"/>
                </a:lnTo>
                <a:lnTo>
                  <a:pt x="7410" y="7777"/>
                </a:lnTo>
                <a:lnTo>
                  <a:pt x="7703" y="7594"/>
                </a:lnTo>
                <a:lnTo>
                  <a:pt x="7960" y="7374"/>
                </a:lnTo>
                <a:lnTo>
                  <a:pt x="8217" y="7154"/>
                </a:lnTo>
                <a:lnTo>
                  <a:pt x="8437" y="6897"/>
                </a:lnTo>
                <a:lnTo>
                  <a:pt x="8620" y="6603"/>
                </a:lnTo>
                <a:lnTo>
                  <a:pt x="8767" y="6383"/>
                </a:lnTo>
                <a:lnTo>
                  <a:pt x="8914" y="6090"/>
                </a:lnTo>
                <a:lnTo>
                  <a:pt x="8950" y="5943"/>
                </a:lnTo>
                <a:lnTo>
                  <a:pt x="8987" y="5796"/>
                </a:lnTo>
                <a:lnTo>
                  <a:pt x="8950" y="5650"/>
                </a:lnTo>
                <a:lnTo>
                  <a:pt x="8914" y="5540"/>
                </a:lnTo>
                <a:lnTo>
                  <a:pt x="8804" y="5540"/>
                </a:lnTo>
                <a:lnTo>
                  <a:pt x="8694" y="5576"/>
                </a:lnTo>
                <a:lnTo>
                  <a:pt x="8620" y="5686"/>
                </a:lnTo>
                <a:lnTo>
                  <a:pt x="8510" y="5943"/>
                </a:lnTo>
                <a:lnTo>
                  <a:pt x="8327" y="6310"/>
                </a:lnTo>
                <a:lnTo>
                  <a:pt x="8107" y="6677"/>
                </a:lnTo>
                <a:lnTo>
                  <a:pt x="7813" y="7007"/>
                </a:lnTo>
                <a:lnTo>
                  <a:pt x="7483" y="7264"/>
                </a:lnTo>
                <a:lnTo>
                  <a:pt x="7116" y="7484"/>
                </a:lnTo>
                <a:lnTo>
                  <a:pt x="6713" y="7667"/>
                </a:lnTo>
                <a:lnTo>
                  <a:pt x="6346" y="7777"/>
                </a:lnTo>
                <a:lnTo>
                  <a:pt x="6016" y="7887"/>
                </a:lnTo>
                <a:lnTo>
                  <a:pt x="5832" y="7924"/>
                </a:lnTo>
                <a:lnTo>
                  <a:pt x="5686" y="8034"/>
                </a:lnTo>
                <a:lnTo>
                  <a:pt x="5539" y="8144"/>
                </a:lnTo>
                <a:lnTo>
                  <a:pt x="5429" y="8291"/>
                </a:lnTo>
                <a:lnTo>
                  <a:pt x="5282" y="8511"/>
                </a:lnTo>
                <a:lnTo>
                  <a:pt x="5209" y="8768"/>
                </a:lnTo>
                <a:lnTo>
                  <a:pt x="5209" y="9024"/>
                </a:lnTo>
                <a:lnTo>
                  <a:pt x="5282" y="9281"/>
                </a:lnTo>
                <a:lnTo>
                  <a:pt x="4915" y="9391"/>
                </a:lnTo>
                <a:lnTo>
                  <a:pt x="4512" y="9501"/>
                </a:lnTo>
                <a:lnTo>
                  <a:pt x="4365" y="9501"/>
                </a:lnTo>
                <a:lnTo>
                  <a:pt x="4218" y="9464"/>
                </a:lnTo>
                <a:lnTo>
                  <a:pt x="4072" y="9428"/>
                </a:lnTo>
                <a:lnTo>
                  <a:pt x="3962" y="9354"/>
                </a:lnTo>
                <a:lnTo>
                  <a:pt x="3852" y="9244"/>
                </a:lnTo>
                <a:lnTo>
                  <a:pt x="3778" y="9134"/>
                </a:lnTo>
                <a:lnTo>
                  <a:pt x="3742" y="9024"/>
                </a:lnTo>
                <a:lnTo>
                  <a:pt x="3778" y="8841"/>
                </a:lnTo>
                <a:lnTo>
                  <a:pt x="3815" y="8768"/>
                </a:lnTo>
                <a:lnTo>
                  <a:pt x="3778" y="8694"/>
                </a:lnTo>
                <a:lnTo>
                  <a:pt x="3888" y="8547"/>
                </a:lnTo>
                <a:lnTo>
                  <a:pt x="3962" y="8401"/>
                </a:lnTo>
                <a:lnTo>
                  <a:pt x="4108" y="8107"/>
                </a:lnTo>
                <a:lnTo>
                  <a:pt x="4255" y="7850"/>
                </a:lnTo>
                <a:lnTo>
                  <a:pt x="4439" y="7520"/>
                </a:lnTo>
                <a:lnTo>
                  <a:pt x="4475" y="7374"/>
                </a:lnTo>
                <a:lnTo>
                  <a:pt x="4512" y="7227"/>
                </a:lnTo>
                <a:lnTo>
                  <a:pt x="4475" y="7043"/>
                </a:lnTo>
                <a:lnTo>
                  <a:pt x="4439" y="6897"/>
                </a:lnTo>
                <a:lnTo>
                  <a:pt x="4328" y="6823"/>
                </a:lnTo>
                <a:lnTo>
                  <a:pt x="4218" y="6750"/>
                </a:lnTo>
                <a:lnTo>
                  <a:pt x="4108" y="6713"/>
                </a:lnTo>
                <a:lnTo>
                  <a:pt x="3962" y="6713"/>
                </a:lnTo>
                <a:lnTo>
                  <a:pt x="3705" y="6750"/>
                </a:lnTo>
                <a:lnTo>
                  <a:pt x="3485" y="6823"/>
                </a:lnTo>
                <a:lnTo>
                  <a:pt x="3191" y="7007"/>
                </a:lnTo>
                <a:lnTo>
                  <a:pt x="2935" y="7227"/>
                </a:lnTo>
                <a:lnTo>
                  <a:pt x="2751" y="7447"/>
                </a:lnTo>
                <a:lnTo>
                  <a:pt x="2568" y="7667"/>
                </a:lnTo>
                <a:lnTo>
                  <a:pt x="2494" y="7667"/>
                </a:lnTo>
                <a:lnTo>
                  <a:pt x="2421" y="7704"/>
                </a:lnTo>
                <a:lnTo>
                  <a:pt x="2348" y="7850"/>
                </a:lnTo>
                <a:lnTo>
                  <a:pt x="2348" y="7887"/>
                </a:lnTo>
                <a:lnTo>
                  <a:pt x="2348" y="7961"/>
                </a:lnTo>
                <a:lnTo>
                  <a:pt x="2384" y="8034"/>
                </a:lnTo>
                <a:lnTo>
                  <a:pt x="2458" y="8071"/>
                </a:lnTo>
                <a:lnTo>
                  <a:pt x="2568" y="8107"/>
                </a:lnTo>
                <a:lnTo>
                  <a:pt x="2678" y="8107"/>
                </a:lnTo>
                <a:lnTo>
                  <a:pt x="2788" y="8071"/>
                </a:lnTo>
                <a:lnTo>
                  <a:pt x="2861" y="7997"/>
                </a:lnTo>
                <a:lnTo>
                  <a:pt x="3191" y="7630"/>
                </a:lnTo>
                <a:lnTo>
                  <a:pt x="3338" y="7447"/>
                </a:lnTo>
                <a:lnTo>
                  <a:pt x="3521" y="7300"/>
                </a:lnTo>
                <a:lnTo>
                  <a:pt x="3742" y="7227"/>
                </a:lnTo>
                <a:lnTo>
                  <a:pt x="3962" y="7154"/>
                </a:lnTo>
                <a:lnTo>
                  <a:pt x="4035" y="7154"/>
                </a:lnTo>
                <a:lnTo>
                  <a:pt x="4035" y="7190"/>
                </a:lnTo>
                <a:lnTo>
                  <a:pt x="4035" y="7300"/>
                </a:lnTo>
                <a:lnTo>
                  <a:pt x="3925" y="7557"/>
                </a:lnTo>
                <a:lnTo>
                  <a:pt x="3668" y="8034"/>
                </a:lnTo>
                <a:lnTo>
                  <a:pt x="3558" y="8327"/>
                </a:lnTo>
                <a:lnTo>
                  <a:pt x="3485" y="8474"/>
                </a:lnTo>
                <a:lnTo>
                  <a:pt x="3411" y="8547"/>
                </a:lnTo>
                <a:lnTo>
                  <a:pt x="3301" y="8621"/>
                </a:lnTo>
                <a:lnTo>
                  <a:pt x="3301" y="8657"/>
                </a:lnTo>
                <a:lnTo>
                  <a:pt x="3265" y="8694"/>
                </a:lnTo>
                <a:lnTo>
                  <a:pt x="3118" y="8804"/>
                </a:lnTo>
                <a:lnTo>
                  <a:pt x="2935" y="8841"/>
                </a:lnTo>
                <a:lnTo>
                  <a:pt x="2751" y="8878"/>
                </a:lnTo>
                <a:lnTo>
                  <a:pt x="2531" y="8878"/>
                </a:lnTo>
                <a:lnTo>
                  <a:pt x="2348" y="8841"/>
                </a:lnTo>
                <a:lnTo>
                  <a:pt x="2164" y="8768"/>
                </a:lnTo>
                <a:lnTo>
                  <a:pt x="2018" y="8694"/>
                </a:lnTo>
                <a:lnTo>
                  <a:pt x="1871" y="8584"/>
                </a:lnTo>
                <a:lnTo>
                  <a:pt x="1724" y="8437"/>
                </a:lnTo>
                <a:lnTo>
                  <a:pt x="1651" y="8291"/>
                </a:lnTo>
                <a:lnTo>
                  <a:pt x="1577" y="8144"/>
                </a:lnTo>
                <a:lnTo>
                  <a:pt x="1504" y="7961"/>
                </a:lnTo>
                <a:lnTo>
                  <a:pt x="1504" y="7777"/>
                </a:lnTo>
                <a:lnTo>
                  <a:pt x="1504" y="7594"/>
                </a:lnTo>
                <a:lnTo>
                  <a:pt x="1504" y="7447"/>
                </a:lnTo>
                <a:lnTo>
                  <a:pt x="1577" y="7264"/>
                </a:lnTo>
                <a:lnTo>
                  <a:pt x="1614" y="7154"/>
                </a:lnTo>
                <a:lnTo>
                  <a:pt x="1651" y="7043"/>
                </a:lnTo>
                <a:lnTo>
                  <a:pt x="1614" y="6970"/>
                </a:lnTo>
                <a:lnTo>
                  <a:pt x="1687" y="6970"/>
                </a:lnTo>
                <a:lnTo>
                  <a:pt x="1944" y="6860"/>
                </a:lnTo>
                <a:lnTo>
                  <a:pt x="2201" y="6787"/>
                </a:lnTo>
                <a:lnTo>
                  <a:pt x="2788" y="6493"/>
                </a:lnTo>
                <a:lnTo>
                  <a:pt x="3375" y="6163"/>
                </a:lnTo>
                <a:lnTo>
                  <a:pt x="3815" y="5870"/>
                </a:lnTo>
                <a:lnTo>
                  <a:pt x="3998" y="5686"/>
                </a:lnTo>
                <a:lnTo>
                  <a:pt x="4145" y="5503"/>
                </a:lnTo>
                <a:lnTo>
                  <a:pt x="4292" y="5283"/>
                </a:lnTo>
                <a:lnTo>
                  <a:pt x="4402" y="5099"/>
                </a:lnTo>
                <a:lnTo>
                  <a:pt x="4475" y="4843"/>
                </a:lnTo>
                <a:lnTo>
                  <a:pt x="4512" y="4586"/>
                </a:lnTo>
                <a:lnTo>
                  <a:pt x="4512" y="4402"/>
                </a:lnTo>
                <a:lnTo>
                  <a:pt x="4475" y="4182"/>
                </a:lnTo>
                <a:lnTo>
                  <a:pt x="4365" y="3999"/>
                </a:lnTo>
                <a:lnTo>
                  <a:pt x="4292" y="3926"/>
                </a:lnTo>
                <a:lnTo>
                  <a:pt x="4218" y="3889"/>
                </a:lnTo>
                <a:lnTo>
                  <a:pt x="3962" y="3816"/>
                </a:lnTo>
                <a:lnTo>
                  <a:pt x="3742" y="3779"/>
                </a:lnTo>
                <a:lnTo>
                  <a:pt x="3485" y="3816"/>
                </a:lnTo>
                <a:lnTo>
                  <a:pt x="3228" y="3852"/>
                </a:lnTo>
                <a:lnTo>
                  <a:pt x="2935" y="3962"/>
                </a:lnTo>
                <a:lnTo>
                  <a:pt x="2678" y="4072"/>
                </a:lnTo>
                <a:lnTo>
                  <a:pt x="2164" y="4366"/>
                </a:lnTo>
                <a:lnTo>
                  <a:pt x="1504" y="4733"/>
                </a:lnTo>
                <a:lnTo>
                  <a:pt x="1211" y="4916"/>
                </a:lnTo>
                <a:lnTo>
                  <a:pt x="917" y="5099"/>
                </a:lnTo>
                <a:lnTo>
                  <a:pt x="844" y="5173"/>
                </a:lnTo>
                <a:lnTo>
                  <a:pt x="807" y="5246"/>
                </a:lnTo>
                <a:lnTo>
                  <a:pt x="807" y="5319"/>
                </a:lnTo>
                <a:lnTo>
                  <a:pt x="844" y="5356"/>
                </a:lnTo>
                <a:lnTo>
                  <a:pt x="880" y="5429"/>
                </a:lnTo>
                <a:lnTo>
                  <a:pt x="954" y="5466"/>
                </a:lnTo>
                <a:lnTo>
                  <a:pt x="1101" y="5466"/>
                </a:lnTo>
                <a:lnTo>
                  <a:pt x="1541" y="5246"/>
                </a:lnTo>
                <a:lnTo>
                  <a:pt x="1944" y="4989"/>
                </a:lnTo>
                <a:lnTo>
                  <a:pt x="2788" y="4512"/>
                </a:lnTo>
                <a:lnTo>
                  <a:pt x="3191" y="4329"/>
                </a:lnTo>
                <a:lnTo>
                  <a:pt x="3375" y="4256"/>
                </a:lnTo>
                <a:lnTo>
                  <a:pt x="3595" y="4219"/>
                </a:lnTo>
                <a:lnTo>
                  <a:pt x="3742" y="4182"/>
                </a:lnTo>
                <a:lnTo>
                  <a:pt x="3852" y="4219"/>
                </a:lnTo>
                <a:lnTo>
                  <a:pt x="3998" y="4256"/>
                </a:lnTo>
                <a:lnTo>
                  <a:pt x="4035" y="4292"/>
                </a:lnTo>
                <a:lnTo>
                  <a:pt x="4072" y="4366"/>
                </a:lnTo>
                <a:lnTo>
                  <a:pt x="4108" y="4476"/>
                </a:lnTo>
                <a:lnTo>
                  <a:pt x="4108" y="4586"/>
                </a:lnTo>
                <a:lnTo>
                  <a:pt x="4072" y="4843"/>
                </a:lnTo>
                <a:lnTo>
                  <a:pt x="3998" y="5026"/>
                </a:lnTo>
                <a:lnTo>
                  <a:pt x="3852" y="5246"/>
                </a:lnTo>
                <a:lnTo>
                  <a:pt x="3705" y="5393"/>
                </a:lnTo>
                <a:lnTo>
                  <a:pt x="3558" y="5576"/>
                </a:lnTo>
                <a:lnTo>
                  <a:pt x="3155" y="5833"/>
                </a:lnTo>
                <a:lnTo>
                  <a:pt x="2788" y="6053"/>
                </a:lnTo>
                <a:lnTo>
                  <a:pt x="2348" y="6310"/>
                </a:lnTo>
                <a:lnTo>
                  <a:pt x="1908" y="6530"/>
                </a:lnTo>
                <a:lnTo>
                  <a:pt x="1467" y="6750"/>
                </a:lnTo>
                <a:lnTo>
                  <a:pt x="1321" y="6823"/>
                </a:lnTo>
                <a:lnTo>
                  <a:pt x="1247" y="6860"/>
                </a:lnTo>
                <a:lnTo>
                  <a:pt x="1211" y="6933"/>
                </a:lnTo>
                <a:lnTo>
                  <a:pt x="1174" y="6933"/>
                </a:lnTo>
                <a:lnTo>
                  <a:pt x="1064" y="6860"/>
                </a:lnTo>
                <a:lnTo>
                  <a:pt x="880" y="6713"/>
                </a:lnTo>
                <a:lnTo>
                  <a:pt x="697" y="6457"/>
                </a:lnTo>
                <a:lnTo>
                  <a:pt x="587" y="6273"/>
                </a:lnTo>
                <a:lnTo>
                  <a:pt x="514" y="6053"/>
                </a:lnTo>
                <a:lnTo>
                  <a:pt x="477" y="5833"/>
                </a:lnTo>
                <a:lnTo>
                  <a:pt x="477" y="5613"/>
                </a:lnTo>
                <a:lnTo>
                  <a:pt x="477" y="5356"/>
                </a:lnTo>
                <a:lnTo>
                  <a:pt x="550" y="5136"/>
                </a:lnTo>
                <a:lnTo>
                  <a:pt x="660" y="4879"/>
                </a:lnTo>
                <a:lnTo>
                  <a:pt x="770" y="4659"/>
                </a:lnTo>
                <a:lnTo>
                  <a:pt x="917" y="4476"/>
                </a:lnTo>
                <a:lnTo>
                  <a:pt x="1101" y="4292"/>
                </a:lnTo>
                <a:lnTo>
                  <a:pt x="1504" y="3962"/>
                </a:lnTo>
                <a:lnTo>
                  <a:pt x="1908" y="3705"/>
                </a:lnTo>
                <a:lnTo>
                  <a:pt x="2384" y="3485"/>
                </a:lnTo>
                <a:lnTo>
                  <a:pt x="2458" y="3412"/>
                </a:lnTo>
                <a:lnTo>
                  <a:pt x="2494" y="3302"/>
                </a:lnTo>
                <a:lnTo>
                  <a:pt x="2568" y="3119"/>
                </a:lnTo>
                <a:lnTo>
                  <a:pt x="2715" y="2898"/>
                </a:lnTo>
                <a:lnTo>
                  <a:pt x="2898" y="2715"/>
                </a:lnTo>
                <a:lnTo>
                  <a:pt x="3045" y="2532"/>
                </a:lnTo>
                <a:lnTo>
                  <a:pt x="3228" y="2385"/>
                </a:lnTo>
                <a:lnTo>
                  <a:pt x="3448" y="2238"/>
                </a:lnTo>
                <a:lnTo>
                  <a:pt x="3632" y="2128"/>
                </a:lnTo>
                <a:lnTo>
                  <a:pt x="3852" y="2055"/>
                </a:lnTo>
                <a:lnTo>
                  <a:pt x="4108" y="1981"/>
                </a:lnTo>
                <a:lnTo>
                  <a:pt x="4328" y="1945"/>
                </a:lnTo>
                <a:lnTo>
                  <a:pt x="4549" y="1908"/>
                </a:lnTo>
                <a:lnTo>
                  <a:pt x="4695" y="2055"/>
                </a:lnTo>
                <a:lnTo>
                  <a:pt x="4879" y="2165"/>
                </a:lnTo>
                <a:lnTo>
                  <a:pt x="5135" y="2348"/>
                </a:lnTo>
                <a:lnTo>
                  <a:pt x="5356" y="2568"/>
                </a:lnTo>
                <a:lnTo>
                  <a:pt x="5466" y="2715"/>
                </a:lnTo>
                <a:lnTo>
                  <a:pt x="5539" y="2898"/>
                </a:lnTo>
                <a:lnTo>
                  <a:pt x="5649" y="3229"/>
                </a:lnTo>
                <a:lnTo>
                  <a:pt x="5722" y="3559"/>
                </a:lnTo>
                <a:lnTo>
                  <a:pt x="5686" y="3926"/>
                </a:lnTo>
                <a:lnTo>
                  <a:pt x="5612" y="4256"/>
                </a:lnTo>
                <a:lnTo>
                  <a:pt x="5466" y="4549"/>
                </a:lnTo>
                <a:lnTo>
                  <a:pt x="5062" y="5063"/>
                </a:lnTo>
                <a:lnTo>
                  <a:pt x="4879" y="5319"/>
                </a:lnTo>
                <a:lnTo>
                  <a:pt x="4732" y="5613"/>
                </a:lnTo>
                <a:lnTo>
                  <a:pt x="4659" y="5943"/>
                </a:lnTo>
                <a:lnTo>
                  <a:pt x="4659" y="6090"/>
                </a:lnTo>
                <a:lnTo>
                  <a:pt x="4659" y="6273"/>
                </a:lnTo>
                <a:lnTo>
                  <a:pt x="4695" y="6420"/>
                </a:lnTo>
                <a:lnTo>
                  <a:pt x="4769" y="6567"/>
                </a:lnTo>
                <a:lnTo>
                  <a:pt x="4805" y="6677"/>
                </a:lnTo>
                <a:lnTo>
                  <a:pt x="4915" y="6787"/>
                </a:lnTo>
                <a:lnTo>
                  <a:pt x="5135" y="6933"/>
                </a:lnTo>
                <a:lnTo>
                  <a:pt x="5392" y="7007"/>
                </a:lnTo>
                <a:lnTo>
                  <a:pt x="5649" y="7043"/>
                </a:lnTo>
                <a:lnTo>
                  <a:pt x="5942" y="7007"/>
                </a:lnTo>
                <a:lnTo>
                  <a:pt x="6199" y="6933"/>
                </a:lnTo>
                <a:lnTo>
                  <a:pt x="6456" y="6823"/>
                </a:lnTo>
                <a:lnTo>
                  <a:pt x="6676" y="6677"/>
                </a:lnTo>
                <a:lnTo>
                  <a:pt x="6896" y="6457"/>
                </a:lnTo>
                <a:lnTo>
                  <a:pt x="7043" y="6200"/>
                </a:lnTo>
                <a:lnTo>
                  <a:pt x="7226" y="5980"/>
                </a:lnTo>
                <a:lnTo>
                  <a:pt x="7667" y="5246"/>
                </a:lnTo>
                <a:lnTo>
                  <a:pt x="7887" y="4879"/>
                </a:lnTo>
                <a:lnTo>
                  <a:pt x="8107" y="4476"/>
                </a:lnTo>
                <a:lnTo>
                  <a:pt x="8143" y="4402"/>
                </a:lnTo>
                <a:lnTo>
                  <a:pt x="8107" y="4329"/>
                </a:lnTo>
                <a:lnTo>
                  <a:pt x="8070" y="4256"/>
                </a:lnTo>
                <a:lnTo>
                  <a:pt x="8033" y="4182"/>
                </a:lnTo>
                <a:lnTo>
                  <a:pt x="7777" y="4182"/>
                </a:lnTo>
                <a:lnTo>
                  <a:pt x="7703" y="4256"/>
                </a:lnTo>
                <a:lnTo>
                  <a:pt x="7520" y="4586"/>
                </a:lnTo>
                <a:lnTo>
                  <a:pt x="7300" y="4879"/>
                </a:lnTo>
                <a:lnTo>
                  <a:pt x="6933" y="5540"/>
                </a:lnTo>
                <a:lnTo>
                  <a:pt x="6749" y="5796"/>
                </a:lnTo>
                <a:lnTo>
                  <a:pt x="6566" y="6053"/>
                </a:lnTo>
                <a:lnTo>
                  <a:pt x="6383" y="6273"/>
                </a:lnTo>
                <a:lnTo>
                  <a:pt x="6126" y="6493"/>
                </a:lnTo>
                <a:lnTo>
                  <a:pt x="5942" y="6567"/>
                </a:lnTo>
                <a:lnTo>
                  <a:pt x="5796" y="6603"/>
                </a:lnTo>
                <a:lnTo>
                  <a:pt x="5612" y="6567"/>
                </a:lnTo>
                <a:lnTo>
                  <a:pt x="5466" y="6530"/>
                </a:lnTo>
                <a:lnTo>
                  <a:pt x="5319" y="6457"/>
                </a:lnTo>
                <a:lnTo>
                  <a:pt x="5209" y="6347"/>
                </a:lnTo>
                <a:lnTo>
                  <a:pt x="5135" y="6200"/>
                </a:lnTo>
                <a:lnTo>
                  <a:pt x="5099" y="6016"/>
                </a:lnTo>
                <a:lnTo>
                  <a:pt x="5135" y="5833"/>
                </a:lnTo>
                <a:lnTo>
                  <a:pt x="5172" y="5686"/>
                </a:lnTo>
                <a:lnTo>
                  <a:pt x="5356" y="5393"/>
                </a:lnTo>
                <a:lnTo>
                  <a:pt x="5759" y="4879"/>
                </a:lnTo>
                <a:lnTo>
                  <a:pt x="5906" y="4659"/>
                </a:lnTo>
                <a:lnTo>
                  <a:pt x="6016" y="4402"/>
                </a:lnTo>
                <a:lnTo>
                  <a:pt x="6126" y="4146"/>
                </a:lnTo>
                <a:lnTo>
                  <a:pt x="6163" y="3889"/>
                </a:lnTo>
                <a:lnTo>
                  <a:pt x="6163" y="3632"/>
                </a:lnTo>
                <a:lnTo>
                  <a:pt x="6163" y="3339"/>
                </a:lnTo>
                <a:lnTo>
                  <a:pt x="6089" y="3082"/>
                </a:lnTo>
                <a:lnTo>
                  <a:pt x="6016" y="2825"/>
                </a:lnTo>
                <a:lnTo>
                  <a:pt x="5832" y="2532"/>
                </a:lnTo>
                <a:lnTo>
                  <a:pt x="5576" y="2165"/>
                </a:lnTo>
                <a:lnTo>
                  <a:pt x="5429" y="2018"/>
                </a:lnTo>
                <a:lnTo>
                  <a:pt x="5282" y="1908"/>
                </a:lnTo>
                <a:lnTo>
                  <a:pt x="5099" y="1798"/>
                </a:lnTo>
                <a:lnTo>
                  <a:pt x="4915" y="1725"/>
                </a:lnTo>
                <a:lnTo>
                  <a:pt x="4915" y="1688"/>
                </a:lnTo>
                <a:lnTo>
                  <a:pt x="4915" y="1468"/>
                </a:lnTo>
                <a:lnTo>
                  <a:pt x="4989" y="1321"/>
                </a:lnTo>
                <a:lnTo>
                  <a:pt x="5062" y="1174"/>
                </a:lnTo>
                <a:lnTo>
                  <a:pt x="5172" y="1028"/>
                </a:lnTo>
                <a:lnTo>
                  <a:pt x="5319" y="918"/>
                </a:lnTo>
                <a:lnTo>
                  <a:pt x="5502" y="844"/>
                </a:lnTo>
                <a:lnTo>
                  <a:pt x="5686" y="808"/>
                </a:lnTo>
                <a:lnTo>
                  <a:pt x="5869" y="771"/>
                </a:lnTo>
                <a:lnTo>
                  <a:pt x="6016" y="771"/>
                </a:lnTo>
                <a:lnTo>
                  <a:pt x="6199" y="808"/>
                </a:lnTo>
                <a:lnTo>
                  <a:pt x="6529" y="918"/>
                </a:lnTo>
                <a:lnTo>
                  <a:pt x="7190" y="1211"/>
                </a:lnTo>
                <a:lnTo>
                  <a:pt x="7080" y="1321"/>
                </a:lnTo>
                <a:lnTo>
                  <a:pt x="7043" y="1431"/>
                </a:lnTo>
                <a:lnTo>
                  <a:pt x="7043" y="1541"/>
                </a:lnTo>
                <a:lnTo>
                  <a:pt x="7043" y="1651"/>
                </a:lnTo>
                <a:lnTo>
                  <a:pt x="7153" y="1871"/>
                </a:lnTo>
                <a:lnTo>
                  <a:pt x="7300" y="2018"/>
                </a:lnTo>
                <a:lnTo>
                  <a:pt x="7446" y="2165"/>
                </a:lnTo>
                <a:lnTo>
                  <a:pt x="7556" y="2275"/>
                </a:lnTo>
                <a:lnTo>
                  <a:pt x="7446" y="2495"/>
                </a:lnTo>
                <a:lnTo>
                  <a:pt x="7263" y="3045"/>
                </a:lnTo>
                <a:lnTo>
                  <a:pt x="7153" y="3265"/>
                </a:lnTo>
                <a:lnTo>
                  <a:pt x="7043" y="3485"/>
                </a:lnTo>
                <a:lnTo>
                  <a:pt x="6933" y="3705"/>
                </a:lnTo>
                <a:lnTo>
                  <a:pt x="6896" y="3926"/>
                </a:lnTo>
                <a:lnTo>
                  <a:pt x="6896" y="3999"/>
                </a:lnTo>
                <a:lnTo>
                  <a:pt x="6970" y="4036"/>
                </a:lnTo>
                <a:lnTo>
                  <a:pt x="7043" y="4072"/>
                </a:lnTo>
                <a:lnTo>
                  <a:pt x="7116" y="4036"/>
                </a:lnTo>
                <a:lnTo>
                  <a:pt x="7263" y="3889"/>
                </a:lnTo>
                <a:lnTo>
                  <a:pt x="7410" y="3705"/>
                </a:lnTo>
                <a:lnTo>
                  <a:pt x="7593" y="3265"/>
                </a:lnTo>
                <a:lnTo>
                  <a:pt x="7777" y="2715"/>
                </a:lnTo>
                <a:lnTo>
                  <a:pt x="7813" y="2458"/>
                </a:lnTo>
                <a:lnTo>
                  <a:pt x="7813" y="2422"/>
                </a:lnTo>
                <a:lnTo>
                  <a:pt x="8363" y="2678"/>
                </a:lnTo>
                <a:lnTo>
                  <a:pt x="8584" y="2862"/>
                </a:lnTo>
                <a:lnTo>
                  <a:pt x="8694" y="3009"/>
                </a:lnTo>
                <a:lnTo>
                  <a:pt x="8804" y="3155"/>
                </a:lnTo>
                <a:lnTo>
                  <a:pt x="8877" y="3302"/>
                </a:lnTo>
                <a:lnTo>
                  <a:pt x="8877" y="3449"/>
                </a:lnTo>
                <a:lnTo>
                  <a:pt x="8840" y="3595"/>
                </a:lnTo>
                <a:lnTo>
                  <a:pt x="8694" y="3705"/>
                </a:lnTo>
                <a:lnTo>
                  <a:pt x="8620" y="3779"/>
                </a:lnTo>
                <a:lnTo>
                  <a:pt x="8584" y="3852"/>
                </a:lnTo>
                <a:lnTo>
                  <a:pt x="8584" y="3926"/>
                </a:lnTo>
                <a:lnTo>
                  <a:pt x="8620" y="3999"/>
                </a:lnTo>
                <a:lnTo>
                  <a:pt x="8657" y="4072"/>
                </a:lnTo>
                <a:lnTo>
                  <a:pt x="8730" y="4109"/>
                </a:lnTo>
                <a:lnTo>
                  <a:pt x="8840" y="4109"/>
                </a:lnTo>
                <a:lnTo>
                  <a:pt x="8914" y="4072"/>
                </a:lnTo>
                <a:lnTo>
                  <a:pt x="9097" y="3926"/>
                </a:lnTo>
                <a:lnTo>
                  <a:pt x="9207" y="3779"/>
                </a:lnTo>
                <a:lnTo>
                  <a:pt x="9281" y="3595"/>
                </a:lnTo>
                <a:lnTo>
                  <a:pt x="9281" y="3412"/>
                </a:lnTo>
                <a:lnTo>
                  <a:pt x="9281" y="3192"/>
                </a:lnTo>
                <a:lnTo>
                  <a:pt x="9207" y="3009"/>
                </a:lnTo>
                <a:lnTo>
                  <a:pt x="9097" y="2825"/>
                </a:lnTo>
                <a:lnTo>
                  <a:pt x="8987" y="2642"/>
                </a:lnTo>
                <a:lnTo>
                  <a:pt x="8804" y="2458"/>
                </a:lnTo>
                <a:lnTo>
                  <a:pt x="8584" y="2348"/>
                </a:lnTo>
                <a:lnTo>
                  <a:pt x="8107" y="2091"/>
                </a:lnTo>
                <a:lnTo>
                  <a:pt x="7887" y="1981"/>
                </a:lnTo>
                <a:lnTo>
                  <a:pt x="7593" y="1798"/>
                </a:lnTo>
                <a:lnTo>
                  <a:pt x="7446" y="1651"/>
                </a:lnTo>
                <a:lnTo>
                  <a:pt x="7373" y="1541"/>
                </a:lnTo>
                <a:lnTo>
                  <a:pt x="7336" y="1431"/>
                </a:lnTo>
                <a:lnTo>
                  <a:pt x="7373" y="1284"/>
                </a:lnTo>
                <a:lnTo>
                  <a:pt x="7483" y="1358"/>
                </a:lnTo>
                <a:lnTo>
                  <a:pt x="7556" y="1358"/>
                </a:lnTo>
                <a:lnTo>
                  <a:pt x="7593" y="1321"/>
                </a:lnTo>
                <a:lnTo>
                  <a:pt x="7630" y="1248"/>
                </a:lnTo>
                <a:lnTo>
                  <a:pt x="7703" y="1138"/>
                </a:lnTo>
                <a:lnTo>
                  <a:pt x="7813" y="954"/>
                </a:lnTo>
                <a:lnTo>
                  <a:pt x="7923" y="808"/>
                </a:lnTo>
                <a:lnTo>
                  <a:pt x="8107" y="698"/>
                </a:lnTo>
                <a:lnTo>
                  <a:pt x="8290" y="624"/>
                </a:lnTo>
                <a:lnTo>
                  <a:pt x="8474" y="588"/>
                </a:lnTo>
                <a:lnTo>
                  <a:pt x="8694" y="551"/>
                </a:lnTo>
                <a:lnTo>
                  <a:pt x="9060" y="514"/>
                </a:lnTo>
                <a:close/>
                <a:moveTo>
                  <a:pt x="13279" y="9318"/>
                </a:moveTo>
                <a:lnTo>
                  <a:pt x="13426" y="9428"/>
                </a:lnTo>
                <a:lnTo>
                  <a:pt x="13426" y="9464"/>
                </a:lnTo>
                <a:lnTo>
                  <a:pt x="13352" y="9464"/>
                </a:lnTo>
                <a:lnTo>
                  <a:pt x="13242" y="9538"/>
                </a:lnTo>
                <a:lnTo>
                  <a:pt x="12985" y="9868"/>
                </a:lnTo>
                <a:lnTo>
                  <a:pt x="12692" y="10198"/>
                </a:lnTo>
                <a:lnTo>
                  <a:pt x="12362" y="10492"/>
                </a:lnTo>
                <a:lnTo>
                  <a:pt x="12032" y="10748"/>
                </a:lnTo>
                <a:lnTo>
                  <a:pt x="11445" y="11078"/>
                </a:lnTo>
                <a:lnTo>
                  <a:pt x="10858" y="11409"/>
                </a:lnTo>
                <a:lnTo>
                  <a:pt x="10638" y="11372"/>
                </a:lnTo>
                <a:lnTo>
                  <a:pt x="10418" y="11299"/>
                </a:lnTo>
                <a:lnTo>
                  <a:pt x="10234" y="11188"/>
                </a:lnTo>
                <a:lnTo>
                  <a:pt x="10051" y="11078"/>
                </a:lnTo>
                <a:lnTo>
                  <a:pt x="10491" y="11005"/>
                </a:lnTo>
                <a:lnTo>
                  <a:pt x="10895" y="10858"/>
                </a:lnTo>
                <a:lnTo>
                  <a:pt x="11298" y="10675"/>
                </a:lnTo>
                <a:lnTo>
                  <a:pt x="11702" y="10492"/>
                </a:lnTo>
                <a:lnTo>
                  <a:pt x="12142" y="10235"/>
                </a:lnTo>
                <a:lnTo>
                  <a:pt x="12545" y="9941"/>
                </a:lnTo>
                <a:lnTo>
                  <a:pt x="12912" y="9648"/>
                </a:lnTo>
                <a:lnTo>
                  <a:pt x="13279" y="9318"/>
                </a:lnTo>
                <a:close/>
                <a:moveTo>
                  <a:pt x="13609" y="9648"/>
                </a:moveTo>
                <a:lnTo>
                  <a:pt x="13719" y="9795"/>
                </a:lnTo>
                <a:lnTo>
                  <a:pt x="13792" y="9978"/>
                </a:lnTo>
                <a:lnTo>
                  <a:pt x="13939" y="10345"/>
                </a:lnTo>
                <a:lnTo>
                  <a:pt x="13939" y="10602"/>
                </a:lnTo>
                <a:lnTo>
                  <a:pt x="13939" y="10858"/>
                </a:lnTo>
                <a:lnTo>
                  <a:pt x="13866" y="10968"/>
                </a:lnTo>
                <a:lnTo>
                  <a:pt x="13829" y="10932"/>
                </a:lnTo>
                <a:lnTo>
                  <a:pt x="13719" y="10932"/>
                </a:lnTo>
                <a:lnTo>
                  <a:pt x="13719" y="10968"/>
                </a:lnTo>
                <a:lnTo>
                  <a:pt x="13609" y="11188"/>
                </a:lnTo>
                <a:lnTo>
                  <a:pt x="12765" y="11299"/>
                </a:lnTo>
                <a:lnTo>
                  <a:pt x="12912" y="11188"/>
                </a:lnTo>
                <a:lnTo>
                  <a:pt x="13316" y="10895"/>
                </a:lnTo>
                <a:lnTo>
                  <a:pt x="13682" y="10565"/>
                </a:lnTo>
                <a:lnTo>
                  <a:pt x="13756" y="10492"/>
                </a:lnTo>
                <a:lnTo>
                  <a:pt x="13756" y="10381"/>
                </a:lnTo>
                <a:lnTo>
                  <a:pt x="13719" y="10308"/>
                </a:lnTo>
                <a:lnTo>
                  <a:pt x="13609" y="10271"/>
                </a:lnTo>
                <a:lnTo>
                  <a:pt x="13536" y="10271"/>
                </a:lnTo>
                <a:lnTo>
                  <a:pt x="13462" y="10308"/>
                </a:lnTo>
                <a:lnTo>
                  <a:pt x="13059" y="10638"/>
                </a:lnTo>
                <a:lnTo>
                  <a:pt x="12655" y="10968"/>
                </a:lnTo>
                <a:lnTo>
                  <a:pt x="12398" y="11152"/>
                </a:lnTo>
                <a:lnTo>
                  <a:pt x="12325" y="11225"/>
                </a:lnTo>
                <a:lnTo>
                  <a:pt x="12252" y="11372"/>
                </a:lnTo>
                <a:lnTo>
                  <a:pt x="11665" y="11409"/>
                </a:lnTo>
                <a:lnTo>
                  <a:pt x="11481" y="11445"/>
                </a:lnTo>
                <a:lnTo>
                  <a:pt x="11775" y="11299"/>
                </a:lnTo>
                <a:lnTo>
                  <a:pt x="12068" y="11115"/>
                </a:lnTo>
                <a:lnTo>
                  <a:pt x="12362" y="10932"/>
                </a:lnTo>
                <a:lnTo>
                  <a:pt x="12655" y="10748"/>
                </a:lnTo>
                <a:lnTo>
                  <a:pt x="12912" y="10492"/>
                </a:lnTo>
                <a:lnTo>
                  <a:pt x="13132" y="10271"/>
                </a:lnTo>
                <a:lnTo>
                  <a:pt x="13352" y="10015"/>
                </a:lnTo>
                <a:lnTo>
                  <a:pt x="13572" y="9721"/>
                </a:lnTo>
                <a:lnTo>
                  <a:pt x="13609" y="9648"/>
                </a:lnTo>
                <a:close/>
                <a:moveTo>
                  <a:pt x="9060" y="1"/>
                </a:moveTo>
                <a:lnTo>
                  <a:pt x="8804" y="37"/>
                </a:lnTo>
                <a:lnTo>
                  <a:pt x="8547" y="37"/>
                </a:lnTo>
                <a:lnTo>
                  <a:pt x="8290" y="111"/>
                </a:lnTo>
                <a:lnTo>
                  <a:pt x="8033" y="184"/>
                </a:lnTo>
                <a:lnTo>
                  <a:pt x="7813" y="294"/>
                </a:lnTo>
                <a:lnTo>
                  <a:pt x="7593" y="441"/>
                </a:lnTo>
                <a:lnTo>
                  <a:pt x="7410" y="624"/>
                </a:lnTo>
                <a:lnTo>
                  <a:pt x="7300" y="844"/>
                </a:lnTo>
                <a:lnTo>
                  <a:pt x="6896" y="624"/>
                </a:lnTo>
                <a:lnTo>
                  <a:pt x="6493" y="441"/>
                </a:lnTo>
                <a:lnTo>
                  <a:pt x="6273" y="367"/>
                </a:lnTo>
                <a:lnTo>
                  <a:pt x="6053" y="331"/>
                </a:lnTo>
                <a:lnTo>
                  <a:pt x="5612" y="331"/>
                </a:lnTo>
                <a:lnTo>
                  <a:pt x="5392" y="404"/>
                </a:lnTo>
                <a:lnTo>
                  <a:pt x="5209" y="477"/>
                </a:lnTo>
                <a:lnTo>
                  <a:pt x="5025" y="588"/>
                </a:lnTo>
                <a:lnTo>
                  <a:pt x="4842" y="734"/>
                </a:lnTo>
                <a:lnTo>
                  <a:pt x="4695" y="881"/>
                </a:lnTo>
                <a:lnTo>
                  <a:pt x="4585" y="1064"/>
                </a:lnTo>
                <a:lnTo>
                  <a:pt x="4512" y="1248"/>
                </a:lnTo>
                <a:lnTo>
                  <a:pt x="4475" y="1468"/>
                </a:lnTo>
                <a:lnTo>
                  <a:pt x="4182" y="1505"/>
                </a:lnTo>
                <a:lnTo>
                  <a:pt x="3888" y="1541"/>
                </a:lnTo>
                <a:lnTo>
                  <a:pt x="3595" y="1651"/>
                </a:lnTo>
                <a:lnTo>
                  <a:pt x="3338" y="1798"/>
                </a:lnTo>
                <a:lnTo>
                  <a:pt x="3081" y="1945"/>
                </a:lnTo>
                <a:lnTo>
                  <a:pt x="2861" y="2091"/>
                </a:lnTo>
                <a:lnTo>
                  <a:pt x="2641" y="2312"/>
                </a:lnTo>
                <a:lnTo>
                  <a:pt x="2421" y="2532"/>
                </a:lnTo>
                <a:lnTo>
                  <a:pt x="2238" y="2788"/>
                </a:lnTo>
                <a:lnTo>
                  <a:pt x="2091" y="3082"/>
                </a:lnTo>
                <a:lnTo>
                  <a:pt x="1981" y="3155"/>
                </a:lnTo>
                <a:lnTo>
                  <a:pt x="1834" y="3229"/>
                </a:lnTo>
                <a:lnTo>
                  <a:pt x="1504" y="3375"/>
                </a:lnTo>
                <a:lnTo>
                  <a:pt x="1211" y="3559"/>
                </a:lnTo>
                <a:lnTo>
                  <a:pt x="954" y="3779"/>
                </a:lnTo>
                <a:lnTo>
                  <a:pt x="697" y="3999"/>
                </a:lnTo>
                <a:lnTo>
                  <a:pt x="477" y="4256"/>
                </a:lnTo>
                <a:lnTo>
                  <a:pt x="330" y="4512"/>
                </a:lnTo>
                <a:lnTo>
                  <a:pt x="183" y="4769"/>
                </a:lnTo>
                <a:lnTo>
                  <a:pt x="73" y="5063"/>
                </a:lnTo>
                <a:lnTo>
                  <a:pt x="37" y="5319"/>
                </a:lnTo>
                <a:lnTo>
                  <a:pt x="0" y="5613"/>
                </a:lnTo>
                <a:lnTo>
                  <a:pt x="0" y="5906"/>
                </a:lnTo>
                <a:lnTo>
                  <a:pt x="73" y="6200"/>
                </a:lnTo>
                <a:lnTo>
                  <a:pt x="183" y="6493"/>
                </a:lnTo>
                <a:lnTo>
                  <a:pt x="294" y="6713"/>
                </a:lnTo>
                <a:lnTo>
                  <a:pt x="440" y="6933"/>
                </a:lnTo>
                <a:lnTo>
                  <a:pt x="660" y="7117"/>
                </a:lnTo>
                <a:lnTo>
                  <a:pt x="880" y="7300"/>
                </a:lnTo>
                <a:lnTo>
                  <a:pt x="1064" y="7374"/>
                </a:lnTo>
                <a:lnTo>
                  <a:pt x="1027" y="7594"/>
                </a:lnTo>
                <a:lnTo>
                  <a:pt x="1027" y="7814"/>
                </a:lnTo>
                <a:lnTo>
                  <a:pt x="1064" y="8034"/>
                </a:lnTo>
                <a:lnTo>
                  <a:pt x="1101" y="8217"/>
                </a:lnTo>
                <a:lnTo>
                  <a:pt x="1174" y="8437"/>
                </a:lnTo>
                <a:lnTo>
                  <a:pt x="1284" y="8621"/>
                </a:lnTo>
                <a:lnTo>
                  <a:pt x="1431" y="8804"/>
                </a:lnTo>
                <a:lnTo>
                  <a:pt x="1614" y="8988"/>
                </a:lnTo>
                <a:lnTo>
                  <a:pt x="1797" y="9098"/>
                </a:lnTo>
                <a:lnTo>
                  <a:pt x="1981" y="9208"/>
                </a:lnTo>
                <a:lnTo>
                  <a:pt x="2201" y="9281"/>
                </a:lnTo>
                <a:lnTo>
                  <a:pt x="2421" y="9318"/>
                </a:lnTo>
                <a:lnTo>
                  <a:pt x="2641" y="9354"/>
                </a:lnTo>
                <a:lnTo>
                  <a:pt x="2861" y="9318"/>
                </a:lnTo>
                <a:lnTo>
                  <a:pt x="3081" y="9281"/>
                </a:lnTo>
                <a:lnTo>
                  <a:pt x="3301" y="9208"/>
                </a:lnTo>
                <a:lnTo>
                  <a:pt x="3375" y="9354"/>
                </a:lnTo>
                <a:lnTo>
                  <a:pt x="3448" y="9501"/>
                </a:lnTo>
                <a:lnTo>
                  <a:pt x="3595" y="9648"/>
                </a:lnTo>
                <a:lnTo>
                  <a:pt x="3742" y="9758"/>
                </a:lnTo>
                <a:lnTo>
                  <a:pt x="3925" y="9868"/>
                </a:lnTo>
                <a:lnTo>
                  <a:pt x="4108" y="9905"/>
                </a:lnTo>
                <a:lnTo>
                  <a:pt x="4292" y="9941"/>
                </a:lnTo>
                <a:lnTo>
                  <a:pt x="4475" y="9941"/>
                </a:lnTo>
                <a:lnTo>
                  <a:pt x="4842" y="9905"/>
                </a:lnTo>
                <a:lnTo>
                  <a:pt x="5246" y="9795"/>
                </a:lnTo>
                <a:lnTo>
                  <a:pt x="5686" y="9648"/>
                </a:lnTo>
                <a:lnTo>
                  <a:pt x="6163" y="9574"/>
                </a:lnTo>
                <a:lnTo>
                  <a:pt x="6603" y="9574"/>
                </a:lnTo>
                <a:lnTo>
                  <a:pt x="7080" y="9611"/>
                </a:lnTo>
                <a:lnTo>
                  <a:pt x="7446" y="9648"/>
                </a:lnTo>
                <a:lnTo>
                  <a:pt x="7630" y="9648"/>
                </a:lnTo>
                <a:lnTo>
                  <a:pt x="7813" y="9611"/>
                </a:lnTo>
                <a:lnTo>
                  <a:pt x="7960" y="9721"/>
                </a:lnTo>
                <a:lnTo>
                  <a:pt x="8143" y="9795"/>
                </a:lnTo>
                <a:lnTo>
                  <a:pt x="8327" y="9831"/>
                </a:lnTo>
                <a:lnTo>
                  <a:pt x="8547" y="9868"/>
                </a:lnTo>
                <a:lnTo>
                  <a:pt x="9024" y="9905"/>
                </a:lnTo>
                <a:lnTo>
                  <a:pt x="9391" y="9868"/>
                </a:lnTo>
                <a:lnTo>
                  <a:pt x="9501" y="9868"/>
                </a:lnTo>
                <a:lnTo>
                  <a:pt x="9354" y="10161"/>
                </a:lnTo>
                <a:lnTo>
                  <a:pt x="9317" y="10308"/>
                </a:lnTo>
                <a:lnTo>
                  <a:pt x="9281" y="10492"/>
                </a:lnTo>
                <a:lnTo>
                  <a:pt x="9317" y="10638"/>
                </a:lnTo>
                <a:lnTo>
                  <a:pt x="9354" y="10785"/>
                </a:lnTo>
                <a:lnTo>
                  <a:pt x="9464" y="11078"/>
                </a:lnTo>
                <a:lnTo>
                  <a:pt x="9647" y="11335"/>
                </a:lnTo>
                <a:lnTo>
                  <a:pt x="9831" y="11519"/>
                </a:lnTo>
                <a:lnTo>
                  <a:pt x="9977" y="11629"/>
                </a:lnTo>
                <a:lnTo>
                  <a:pt x="10198" y="11739"/>
                </a:lnTo>
                <a:lnTo>
                  <a:pt x="10381" y="11812"/>
                </a:lnTo>
                <a:lnTo>
                  <a:pt x="10821" y="11922"/>
                </a:lnTo>
                <a:lnTo>
                  <a:pt x="11298" y="11959"/>
                </a:lnTo>
                <a:lnTo>
                  <a:pt x="11775" y="11922"/>
                </a:lnTo>
                <a:lnTo>
                  <a:pt x="12215" y="11885"/>
                </a:lnTo>
                <a:lnTo>
                  <a:pt x="13095" y="11775"/>
                </a:lnTo>
                <a:lnTo>
                  <a:pt x="13939" y="11665"/>
                </a:lnTo>
                <a:lnTo>
                  <a:pt x="14343" y="11555"/>
                </a:lnTo>
                <a:lnTo>
                  <a:pt x="14746" y="11409"/>
                </a:lnTo>
                <a:lnTo>
                  <a:pt x="15076" y="11262"/>
                </a:lnTo>
                <a:lnTo>
                  <a:pt x="15370" y="11042"/>
                </a:lnTo>
                <a:lnTo>
                  <a:pt x="15626" y="10785"/>
                </a:lnTo>
                <a:lnTo>
                  <a:pt x="15847" y="10528"/>
                </a:lnTo>
                <a:lnTo>
                  <a:pt x="16030" y="10235"/>
                </a:lnTo>
                <a:lnTo>
                  <a:pt x="16213" y="9941"/>
                </a:lnTo>
                <a:lnTo>
                  <a:pt x="16360" y="9648"/>
                </a:lnTo>
                <a:lnTo>
                  <a:pt x="16433" y="9318"/>
                </a:lnTo>
                <a:lnTo>
                  <a:pt x="16507" y="8988"/>
                </a:lnTo>
                <a:lnTo>
                  <a:pt x="16543" y="8657"/>
                </a:lnTo>
                <a:lnTo>
                  <a:pt x="16507" y="8327"/>
                </a:lnTo>
                <a:lnTo>
                  <a:pt x="16470" y="7997"/>
                </a:lnTo>
                <a:lnTo>
                  <a:pt x="16690" y="7447"/>
                </a:lnTo>
                <a:lnTo>
                  <a:pt x="16837" y="6933"/>
                </a:lnTo>
                <a:lnTo>
                  <a:pt x="16910" y="6347"/>
                </a:lnTo>
                <a:lnTo>
                  <a:pt x="16910" y="5796"/>
                </a:lnTo>
                <a:lnTo>
                  <a:pt x="16837" y="5429"/>
                </a:lnTo>
                <a:lnTo>
                  <a:pt x="16727" y="5063"/>
                </a:lnTo>
                <a:lnTo>
                  <a:pt x="16654" y="4916"/>
                </a:lnTo>
                <a:lnTo>
                  <a:pt x="16543" y="4769"/>
                </a:lnTo>
                <a:lnTo>
                  <a:pt x="16397" y="4659"/>
                </a:lnTo>
                <a:lnTo>
                  <a:pt x="16250" y="4586"/>
                </a:lnTo>
                <a:lnTo>
                  <a:pt x="16250" y="4146"/>
                </a:lnTo>
                <a:lnTo>
                  <a:pt x="16177" y="3742"/>
                </a:lnTo>
                <a:lnTo>
                  <a:pt x="16030" y="3375"/>
                </a:lnTo>
                <a:lnTo>
                  <a:pt x="15773" y="3009"/>
                </a:lnTo>
                <a:lnTo>
                  <a:pt x="15626" y="2825"/>
                </a:lnTo>
                <a:lnTo>
                  <a:pt x="15443" y="2642"/>
                </a:lnTo>
                <a:lnTo>
                  <a:pt x="15223" y="2495"/>
                </a:lnTo>
                <a:lnTo>
                  <a:pt x="15003" y="2385"/>
                </a:lnTo>
                <a:lnTo>
                  <a:pt x="14746" y="2238"/>
                </a:lnTo>
                <a:lnTo>
                  <a:pt x="14526" y="2055"/>
                </a:lnTo>
                <a:lnTo>
                  <a:pt x="14379" y="1835"/>
                </a:lnTo>
                <a:lnTo>
                  <a:pt x="14233" y="1578"/>
                </a:lnTo>
                <a:lnTo>
                  <a:pt x="14123" y="1358"/>
                </a:lnTo>
                <a:lnTo>
                  <a:pt x="13976" y="1138"/>
                </a:lnTo>
                <a:lnTo>
                  <a:pt x="13829" y="991"/>
                </a:lnTo>
                <a:lnTo>
                  <a:pt x="13682" y="808"/>
                </a:lnTo>
                <a:lnTo>
                  <a:pt x="13499" y="698"/>
                </a:lnTo>
                <a:lnTo>
                  <a:pt x="13279" y="588"/>
                </a:lnTo>
                <a:lnTo>
                  <a:pt x="13059" y="514"/>
                </a:lnTo>
                <a:lnTo>
                  <a:pt x="12802" y="441"/>
                </a:lnTo>
                <a:lnTo>
                  <a:pt x="12362" y="441"/>
                </a:lnTo>
                <a:lnTo>
                  <a:pt x="11885" y="477"/>
                </a:lnTo>
                <a:lnTo>
                  <a:pt x="11408" y="588"/>
                </a:lnTo>
                <a:lnTo>
                  <a:pt x="10968" y="698"/>
                </a:lnTo>
                <a:lnTo>
                  <a:pt x="10821" y="514"/>
                </a:lnTo>
                <a:lnTo>
                  <a:pt x="10601" y="331"/>
                </a:lnTo>
                <a:lnTo>
                  <a:pt x="10381" y="221"/>
                </a:lnTo>
                <a:lnTo>
                  <a:pt x="10124" y="147"/>
                </a:lnTo>
                <a:lnTo>
                  <a:pt x="9867" y="74"/>
                </a:lnTo>
                <a:lnTo>
                  <a:pt x="9574" y="37"/>
                </a:lnTo>
                <a:lnTo>
                  <a:pt x="9060" y="1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367" name="Google Shape;367;p18"/>
          <p:cNvSpPr/>
          <p:nvPr/>
        </p:nvSpPr>
        <p:spPr>
          <a:xfrm rot="-5400000">
            <a:off x="7996280" y="316930"/>
            <a:ext cx="279906" cy="357966"/>
          </a:xfrm>
          <a:custGeom>
            <a:avLst/>
            <a:gdLst/>
            <a:ahLst/>
            <a:cxnLst/>
            <a:rect l="l" t="t" r="r" b="b"/>
            <a:pathLst>
              <a:path w="9868" h="12620" extrusionOk="0">
                <a:moveTo>
                  <a:pt x="4182" y="661"/>
                </a:moveTo>
                <a:lnTo>
                  <a:pt x="4182" y="918"/>
                </a:lnTo>
                <a:lnTo>
                  <a:pt x="4182" y="1431"/>
                </a:lnTo>
                <a:lnTo>
                  <a:pt x="4145" y="2202"/>
                </a:lnTo>
                <a:lnTo>
                  <a:pt x="3925" y="2165"/>
                </a:lnTo>
                <a:lnTo>
                  <a:pt x="3962" y="2018"/>
                </a:lnTo>
                <a:lnTo>
                  <a:pt x="3962" y="1835"/>
                </a:lnTo>
                <a:lnTo>
                  <a:pt x="3889" y="1468"/>
                </a:lnTo>
                <a:lnTo>
                  <a:pt x="3852" y="1101"/>
                </a:lnTo>
                <a:lnTo>
                  <a:pt x="3889" y="918"/>
                </a:lnTo>
                <a:lnTo>
                  <a:pt x="3962" y="771"/>
                </a:lnTo>
                <a:lnTo>
                  <a:pt x="3999" y="698"/>
                </a:lnTo>
                <a:lnTo>
                  <a:pt x="4072" y="661"/>
                </a:lnTo>
                <a:close/>
                <a:moveTo>
                  <a:pt x="1541" y="404"/>
                </a:moveTo>
                <a:lnTo>
                  <a:pt x="1578" y="441"/>
                </a:lnTo>
                <a:lnTo>
                  <a:pt x="1614" y="514"/>
                </a:lnTo>
                <a:lnTo>
                  <a:pt x="1614" y="1138"/>
                </a:lnTo>
                <a:lnTo>
                  <a:pt x="1688" y="2202"/>
                </a:lnTo>
                <a:lnTo>
                  <a:pt x="1284" y="2238"/>
                </a:lnTo>
                <a:lnTo>
                  <a:pt x="1211" y="2238"/>
                </a:lnTo>
                <a:lnTo>
                  <a:pt x="1211" y="1871"/>
                </a:lnTo>
                <a:lnTo>
                  <a:pt x="1174" y="1505"/>
                </a:lnTo>
                <a:lnTo>
                  <a:pt x="1211" y="1211"/>
                </a:lnTo>
                <a:lnTo>
                  <a:pt x="1248" y="954"/>
                </a:lnTo>
                <a:lnTo>
                  <a:pt x="1358" y="404"/>
                </a:lnTo>
                <a:close/>
                <a:moveTo>
                  <a:pt x="3815" y="2678"/>
                </a:moveTo>
                <a:lnTo>
                  <a:pt x="4439" y="2715"/>
                </a:lnTo>
                <a:lnTo>
                  <a:pt x="5026" y="2789"/>
                </a:lnTo>
                <a:lnTo>
                  <a:pt x="5026" y="2825"/>
                </a:lnTo>
                <a:lnTo>
                  <a:pt x="5136" y="3485"/>
                </a:lnTo>
                <a:lnTo>
                  <a:pt x="3925" y="3559"/>
                </a:lnTo>
                <a:lnTo>
                  <a:pt x="2678" y="3632"/>
                </a:lnTo>
                <a:lnTo>
                  <a:pt x="1358" y="3669"/>
                </a:lnTo>
                <a:lnTo>
                  <a:pt x="917" y="3706"/>
                </a:lnTo>
                <a:lnTo>
                  <a:pt x="477" y="3742"/>
                </a:lnTo>
                <a:lnTo>
                  <a:pt x="441" y="3229"/>
                </a:lnTo>
                <a:lnTo>
                  <a:pt x="441" y="2972"/>
                </a:lnTo>
                <a:lnTo>
                  <a:pt x="404" y="2862"/>
                </a:lnTo>
                <a:lnTo>
                  <a:pt x="331" y="2752"/>
                </a:lnTo>
                <a:lnTo>
                  <a:pt x="587" y="2789"/>
                </a:lnTo>
                <a:lnTo>
                  <a:pt x="807" y="2789"/>
                </a:lnTo>
                <a:lnTo>
                  <a:pt x="1284" y="2752"/>
                </a:lnTo>
                <a:lnTo>
                  <a:pt x="1945" y="2678"/>
                </a:lnTo>
                <a:close/>
                <a:moveTo>
                  <a:pt x="4916" y="3999"/>
                </a:moveTo>
                <a:lnTo>
                  <a:pt x="4989" y="4072"/>
                </a:lnTo>
                <a:lnTo>
                  <a:pt x="5136" y="4109"/>
                </a:lnTo>
                <a:lnTo>
                  <a:pt x="5209" y="4072"/>
                </a:lnTo>
                <a:lnTo>
                  <a:pt x="5246" y="4623"/>
                </a:lnTo>
                <a:lnTo>
                  <a:pt x="5209" y="5173"/>
                </a:lnTo>
                <a:lnTo>
                  <a:pt x="5173" y="5430"/>
                </a:lnTo>
                <a:lnTo>
                  <a:pt x="5099" y="5723"/>
                </a:lnTo>
                <a:lnTo>
                  <a:pt x="4989" y="5980"/>
                </a:lnTo>
                <a:lnTo>
                  <a:pt x="4806" y="6200"/>
                </a:lnTo>
                <a:lnTo>
                  <a:pt x="4659" y="6310"/>
                </a:lnTo>
                <a:lnTo>
                  <a:pt x="4476" y="6420"/>
                </a:lnTo>
                <a:lnTo>
                  <a:pt x="4292" y="6457"/>
                </a:lnTo>
                <a:lnTo>
                  <a:pt x="4072" y="6493"/>
                </a:lnTo>
                <a:lnTo>
                  <a:pt x="3632" y="6530"/>
                </a:lnTo>
                <a:lnTo>
                  <a:pt x="3265" y="6567"/>
                </a:lnTo>
                <a:lnTo>
                  <a:pt x="2605" y="6567"/>
                </a:lnTo>
                <a:lnTo>
                  <a:pt x="2642" y="6493"/>
                </a:lnTo>
                <a:lnTo>
                  <a:pt x="2678" y="6383"/>
                </a:lnTo>
                <a:lnTo>
                  <a:pt x="2788" y="6310"/>
                </a:lnTo>
                <a:lnTo>
                  <a:pt x="2825" y="6273"/>
                </a:lnTo>
                <a:lnTo>
                  <a:pt x="2825" y="6237"/>
                </a:lnTo>
                <a:lnTo>
                  <a:pt x="2788" y="6200"/>
                </a:lnTo>
                <a:lnTo>
                  <a:pt x="2715" y="6200"/>
                </a:lnTo>
                <a:lnTo>
                  <a:pt x="2605" y="6237"/>
                </a:lnTo>
                <a:lnTo>
                  <a:pt x="2458" y="6310"/>
                </a:lnTo>
                <a:lnTo>
                  <a:pt x="2348" y="6420"/>
                </a:lnTo>
                <a:lnTo>
                  <a:pt x="2311" y="6567"/>
                </a:lnTo>
                <a:lnTo>
                  <a:pt x="1724" y="6493"/>
                </a:lnTo>
                <a:lnTo>
                  <a:pt x="1541" y="6457"/>
                </a:lnTo>
                <a:lnTo>
                  <a:pt x="1688" y="6420"/>
                </a:lnTo>
                <a:lnTo>
                  <a:pt x="2055" y="6383"/>
                </a:lnTo>
                <a:lnTo>
                  <a:pt x="2201" y="6310"/>
                </a:lnTo>
                <a:lnTo>
                  <a:pt x="2275" y="6237"/>
                </a:lnTo>
                <a:lnTo>
                  <a:pt x="2311" y="6163"/>
                </a:lnTo>
                <a:lnTo>
                  <a:pt x="2311" y="6090"/>
                </a:lnTo>
                <a:lnTo>
                  <a:pt x="2275" y="6016"/>
                </a:lnTo>
                <a:lnTo>
                  <a:pt x="2238" y="5980"/>
                </a:lnTo>
                <a:lnTo>
                  <a:pt x="2201" y="5943"/>
                </a:lnTo>
                <a:lnTo>
                  <a:pt x="2055" y="5943"/>
                </a:lnTo>
                <a:lnTo>
                  <a:pt x="1981" y="6016"/>
                </a:lnTo>
                <a:lnTo>
                  <a:pt x="1798" y="6053"/>
                </a:lnTo>
                <a:lnTo>
                  <a:pt x="1394" y="6127"/>
                </a:lnTo>
                <a:lnTo>
                  <a:pt x="1138" y="6200"/>
                </a:lnTo>
                <a:lnTo>
                  <a:pt x="917" y="6273"/>
                </a:lnTo>
                <a:lnTo>
                  <a:pt x="807" y="6200"/>
                </a:lnTo>
                <a:lnTo>
                  <a:pt x="697" y="6127"/>
                </a:lnTo>
                <a:lnTo>
                  <a:pt x="661" y="5980"/>
                </a:lnTo>
                <a:lnTo>
                  <a:pt x="624" y="5870"/>
                </a:lnTo>
                <a:lnTo>
                  <a:pt x="624" y="5870"/>
                </a:lnTo>
                <a:lnTo>
                  <a:pt x="844" y="5906"/>
                </a:lnTo>
                <a:lnTo>
                  <a:pt x="1504" y="5906"/>
                </a:lnTo>
                <a:lnTo>
                  <a:pt x="1724" y="5870"/>
                </a:lnTo>
                <a:lnTo>
                  <a:pt x="1945" y="5833"/>
                </a:lnTo>
                <a:lnTo>
                  <a:pt x="1981" y="5796"/>
                </a:lnTo>
                <a:lnTo>
                  <a:pt x="2018" y="5760"/>
                </a:lnTo>
                <a:lnTo>
                  <a:pt x="2055" y="5650"/>
                </a:lnTo>
                <a:lnTo>
                  <a:pt x="1981" y="5540"/>
                </a:lnTo>
                <a:lnTo>
                  <a:pt x="1945" y="5503"/>
                </a:lnTo>
                <a:lnTo>
                  <a:pt x="1504" y="5503"/>
                </a:lnTo>
                <a:lnTo>
                  <a:pt x="1101" y="5540"/>
                </a:lnTo>
                <a:lnTo>
                  <a:pt x="844" y="5576"/>
                </a:lnTo>
                <a:lnTo>
                  <a:pt x="587" y="5576"/>
                </a:lnTo>
                <a:lnTo>
                  <a:pt x="587" y="5356"/>
                </a:lnTo>
                <a:lnTo>
                  <a:pt x="734" y="5430"/>
                </a:lnTo>
                <a:lnTo>
                  <a:pt x="881" y="5466"/>
                </a:lnTo>
                <a:lnTo>
                  <a:pt x="1211" y="5466"/>
                </a:lnTo>
                <a:lnTo>
                  <a:pt x="1541" y="5393"/>
                </a:lnTo>
                <a:lnTo>
                  <a:pt x="1835" y="5246"/>
                </a:lnTo>
                <a:lnTo>
                  <a:pt x="1871" y="5173"/>
                </a:lnTo>
                <a:lnTo>
                  <a:pt x="1908" y="5099"/>
                </a:lnTo>
                <a:lnTo>
                  <a:pt x="1908" y="5026"/>
                </a:lnTo>
                <a:lnTo>
                  <a:pt x="1871" y="4953"/>
                </a:lnTo>
                <a:lnTo>
                  <a:pt x="1835" y="4916"/>
                </a:lnTo>
                <a:lnTo>
                  <a:pt x="1761" y="4879"/>
                </a:lnTo>
                <a:lnTo>
                  <a:pt x="1724" y="4879"/>
                </a:lnTo>
                <a:lnTo>
                  <a:pt x="1614" y="4916"/>
                </a:lnTo>
                <a:lnTo>
                  <a:pt x="1358" y="5026"/>
                </a:lnTo>
                <a:lnTo>
                  <a:pt x="1101" y="5099"/>
                </a:lnTo>
                <a:lnTo>
                  <a:pt x="844" y="5099"/>
                </a:lnTo>
                <a:lnTo>
                  <a:pt x="551" y="5063"/>
                </a:lnTo>
                <a:lnTo>
                  <a:pt x="551" y="4916"/>
                </a:lnTo>
                <a:lnTo>
                  <a:pt x="844" y="4879"/>
                </a:lnTo>
                <a:lnTo>
                  <a:pt x="1138" y="4879"/>
                </a:lnTo>
                <a:lnTo>
                  <a:pt x="1724" y="4769"/>
                </a:lnTo>
                <a:lnTo>
                  <a:pt x="1908" y="4696"/>
                </a:lnTo>
                <a:lnTo>
                  <a:pt x="2091" y="4586"/>
                </a:lnTo>
                <a:lnTo>
                  <a:pt x="2128" y="4513"/>
                </a:lnTo>
                <a:lnTo>
                  <a:pt x="2165" y="4439"/>
                </a:lnTo>
                <a:lnTo>
                  <a:pt x="2128" y="4329"/>
                </a:lnTo>
                <a:lnTo>
                  <a:pt x="2055" y="4256"/>
                </a:lnTo>
                <a:lnTo>
                  <a:pt x="1945" y="4182"/>
                </a:lnTo>
                <a:lnTo>
                  <a:pt x="1871" y="4182"/>
                </a:lnTo>
                <a:lnTo>
                  <a:pt x="1835" y="4219"/>
                </a:lnTo>
                <a:lnTo>
                  <a:pt x="1761" y="4256"/>
                </a:lnTo>
                <a:lnTo>
                  <a:pt x="1724" y="4329"/>
                </a:lnTo>
                <a:lnTo>
                  <a:pt x="1468" y="4403"/>
                </a:lnTo>
                <a:lnTo>
                  <a:pt x="991" y="4476"/>
                </a:lnTo>
                <a:lnTo>
                  <a:pt x="551" y="4586"/>
                </a:lnTo>
                <a:lnTo>
                  <a:pt x="514" y="4146"/>
                </a:lnTo>
                <a:lnTo>
                  <a:pt x="1358" y="4146"/>
                </a:lnTo>
                <a:lnTo>
                  <a:pt x="2678" y="4109"/>
                </a:lnTo>
                <a:lnTo>
                  <a:pt x="3815" y="4072"/>
                </a:lnTo>
                <a:lnTo>
                  <a:pt x="4916" y="3999"/>
                </a:lnTo>
                <a:close/>
                <a:moveTo>
                  <a:pt x="1211" y="1"/>
                </a:moveTo>
                <a:lnTo>
                  <a:pt x="1101" y="37"/>
                </a:lnTo>
                <a:lnTo>
                  <a:pt x="1028" y="147"/>
                </a:lnTo>
                <a:lnTo>
                  <a:pt x="881" y="771"/>
                </a:lnTo>
                <a:lnTo>
                  <a:pt x="807" y="1395"/>
                </a:lnTo>
                <a:lnTo>
                  <a:pt x="807" y="1835"/>
                </a:lnTo>
                <a:lnTo>
                  <a:pt x="807" y="2092"/>
                </a:lnTo>
                <a:lnTo>
                  <a:pt x="881" y="2312"/>
                </a:lnTo>
                <a:lnTo>
                  <a:pt x="551" y="2385"/>
                </a:lnTo>
                <a:lnTo>
                  <a:pt x="367" y="2458"/>
                </a:lnTo>
                <a:lnTo>
                  <a:pt x="221" y="2568"/>
                </a:lnTo>
                <a:lnTo>
                  <a:pt x="184" y="2605"/>
                </a:lnTo>
                <a:lnTo>
                  <a:pt x="147" y="2678"/>
                </a:lnTo>
                <a:lnTo>
                  <a:pt x="37" y="2825"/>
                </a:lnTo>
                <a:lnTo>
                  <a:pt x="37" y="3009"/>
                </a:lnTo>
                <a:lnTo>
                  <a:pt x="37" y="3375"/>
                </a:lnTo>
                <a:lnTo>
                  <a:pt x="37" y="3852"/>
                </a:lnTo>
                <a:lnTo>
                  <a:pt x="37" y="3889"/>
                </a:lnTo>
                <a:lnTo>
                  <a:pt x="0" y="3962"/>
                </a:lnTo>
                <a:lnTo>
                  <a:pt x="37" y="4072"/>
                </a:lnTo>
                <a:lnTo>
                  <a:pt x="74" y="4439"/>
                </a:lnTo>
                <a:lnTo>
                  <a:pt x="110" y="5540"/>
                </a:lnTo>
                <a:lnTo>
                  <a:pt x="110" y="5943"/>
                </a:lnTo>
                <a:lnTo>
                  <a:pt x="184" y="6127"/>
                </a:lnTo>
                <a:lnTo>
                  <a:pt x="257" y="6310"/>
                </a:lnTo>
                <a:lnTo>
                  <a:pt x="367" y="6457"/>
                </a:lnTo>
                <a:lnTo>
                  <a:pt x="477" y="6567"/>
                </a:lnTo>
                <a:lnTo>
                  <a:pt x="624" y="6677"/>
                </a:lnTo>
                <a:lnTo>
                  <a:pt x="771" y="6750"/>
                </a:lnTo>
                <a:lnTo>
                  <a:pt x="1101" y="6860"/>
                </a:lnTo>
                <a:lnTo>
                  <a:pt x="1468" y="6934"/>
                </a:lnTo>
                <a:lnTo>
                  <a:pt x="2091" y="7007"/>
                </a:lnTo>
                <a:lnTo>
                  <a:pt x="2678" y="7044"/>
                </a:lnTo>
                <a:lnTo>
                  <a:pt x="2605" y="7264"/>
                </a:lnTo>
                <a:lnTo>
                  <a:pt x="2605" y="7484"/>
                </a:lnTo>
                <a:lnTo>
                  <a:pt x="2605" y="7887"/>
                </a:lnTo>
                <a:lnTo>
                  <a:pt x="2605" y="8548"/>
                </a:lnTo>
                <a:lnTo>
                  <a:pt x="2678" y="9208"/>
                </a:lnTo>
                <a:lnTo>
                  <a:pt x="2825" y="10455"/>
                </a:lnTo>
                <a:lnTo>
                  <a:pt x="3045" y="11665"/>
                </a:lnTo>
                <a:lnTo>
                  <a:pt x="3118" y="11922"/>
                </a:lnTo>
                <a:lnTo>
                  <a:pt x="3228" y="12106"/>
                </a:lnTo>
                <a:lnTo>
                  <a:pt x="3375" y="12252"/>
                </a:lnTo>
                <a:lnTo>
                  <a:pt x="3595" y="12399"/>
                </a:lnTo>
                <a:lnTo>
                  <a:pt x="3779" y="12472"/>
                </a:lnTo>
                <a:lnTo>
                  <a:pt x="3999" y="12546"/>
                </a:lnTo>
                <a:lnTo>
                  <a:pt x="4476" y="12619"/>
                </a:lnTo>
                <a:lnTo>
                  <a:pt x="4732" y="12582"/>
                </a:lnTo>
                <a:lnTo>
                  <a:pt x="4952" y="12509"/>
                </a:lnTo>
                <a:lnTo>
                  <a:pt x="5136" y="12399"/>
                </a:lnTo>
                <a:lnTo>
                  <a:pt x="5283" y="12216"/>
                </a:lnTo>
                <a:lnTo>
                  <a:pt x="5429" y="12032"/>
                </a:lnTo>
                <a:lnTo>
                  <a:pt x="5503" y="11812"/>
                </a:lnTo>
                <a:lnTo>
                  <a:pt x="5576" y="11592"/>
                </a:lnTo>
                <a:lnTo>
                  <a:pt x="5613" y="11372"/>
                </a:lnTo>
                <a:lnTo>
                  <a:pt x="5613" y="11079"/>
                </a:lnTo>
                <a:lnTo>
                  <a:pt x="5613" y="10785"/>
                </a:lnTo>
                <a:lnTo>
                  <a:pt x="5539" y="10162"/>
                </a:lnTo>
                <a:lnTo>
                  <a:pt x="5539" y="9538"/>
                </a:lnTo>
                <a:lnTo>
                  <a:pt x="5649" y="8951"/>
                </a:lnTo>
                <a:lnTo>
                  <a:pt x="5723" y="8658"/>
                </a:lnTo>
                <a:lnTo>
                  <a:pt x="5833" y="8364"/>
                </a:lnTo>
                <a:lnTo>
                  <a:pt x="5980" y="8071"/>
                </a:lnTo>
                <a:lnTo>
                  <a:pt x="6090" y="7961"/>
                </a:lnTo>
                <a:lnTo>
                  <a:pt x="6200" y="7851"/>
                </a:lnTo>
                <a:lnTo>
                  <a:pt x="6273" y="7814"/>
                </a:lnTo>
                <a:lnTo>
                  <a:pt x="6310" y="7814"/>
                </a:lnTo>
                <a:lnTo>
                  <a:pt x="6456" y="7887"/>
                </a:lnTo>
                <a:lnTo>
                  <a:pt x="6530" y="7997"/>
                </a:lnTo>
                <a:lnTo>
                  <a:pt x="6603" y="8144"/>
                </a:lnTo>
                <a:lnTo>
                  <a:pt x="6640" y="8291"/>
                </a:lnTo>
                <a:lnTo>
                  <a:pt x="6603" y="8474"/>
                </a:lnTo>
                <a:lnTo>
                  <a:pt x="6566" y="8804"/>
                </a:lnTo>
                <a:lnTo>
                  <a:pt x="6530" y="9208"/>
                </a:lnTo>
                <a:lnTo>
                  <a:pt x="6566" y="9428"/>
                </a:lnTo>
                <a:lnTo>
                  <a:pt x="6603" y="9648"/>
                </a:lnTo>
                <a:lnTo>
                  <a:pt x="6676" y="9868"/>
                </a:lnTo>
                <a:lnTo>
                  <a:pt x="6787" y="10051"/>
                </a:lnTo>
                <a:lnTo>
                  <a:pt x="6970" y="10162"/>
                </a:lnTo>
                <a:lnTo>
                  <a:pt x="7153" y="10272"/>
                </a:lnTo>
                <a:lnTo>
                  <a:pt x="7447" y="10345"/>
                </a:lnTo>
                <a:lnTo>
                  <a:pt x="7777" y="10382"/>
                </a:lnTo>
                <a:lnTo>
                  <a:pt x="8437" y="10382"/>
                </a:lnTo>
                <a:lnTo>
                  <a:pt x="9061" y="10308"/>
                </a:lnTo>
                <a:lnTo>
                  <a:pt x="9684" y="10162"/>
                </a:lnTo>
                <a:lnTo>
                  <a:pt x="9758" y="10125"/>
                </a:lnTo>
                <a:lnTo>
                  <a:pt x="9831" y="10051"/>
                </a:lnTo>
                <a:lnTo>
                  <a:pt x="9868" y="9941"/>
                </a:lnTo>
                <a:lnTo>
                  <a:pt x="9831" y="9868"/>
                </a:lnTo>
                <a:lnTo>
                  <a:pt x="9794" y="9758"/>
                </a:lnTo>
                <a:lnTo>
                  <a:pt x="9721" y="9685"/>
                </a:lnTo>
                <a:lnTo>
                  <a:pt x="9648" y="9648"/>
                </a:lnTo>
                <a:lnTo>
                  <a:pt x="9538" y="9648"/>
                </a:lnTo>
                <a:lnTo>
                  <a:pt x="8951" y="9758"/>
                </a:lnTo>
                <a:lnTo>
                  <a:pt x="8327" y="9831"/>
                </a:lnTo>
                <a:lnTo>
                  <a:pt x="7740" y="9831"/>
                </a:lnTo>
                <a:lnTo>
                  <a:pt x="7447" y="9795"/>
                </a:lnTo>
                <a:lnTo>
                  <a:pt x="7300" y="9721"/>
                </a:lnTo>
                <a:lnTo>
                  <a:pt x="7190" y="9648"/>
                </a:lnTo>
                <a:lnTo>
                  <a:pt x="7117" y="9575"/>
                </a:lnTo>
                <a:lnTo>
                  <a:pt x="7080" y="9465"/>
                </a:lnTo>
                <a:lnTo>
                  <a:pt x="7080" y="9208"/>
                </a:lnTo>
                <a:lnTo>
                  <a:pt x="7080" y="8914"/>
                </a:lnTo>
                <a:lnTo>
                  <a:pt x="7117" y="8694"/>
                </a:lnTo>
                <a:lnTo>
                  <a:pt x="7153" y="8474"/>
                </a:lnTo>
                <a:lnTo>
                  <a:pt x="7153" y="8254"/>
                </a:lnTo>
                <a:lnTo>
                  <a:pt x="7117" y="8034"/>
                </a:lnTo>
                <a:lnTo>
                  <a:pt x="7043" y="7851"/>
                </a:lnTo>
                <a:lnTo>
                  <a:pt x="6970" y="7667"/>
                </a:lnTo>
                <a:lnTo>
                  <a:pt x="6823" y="7520"/>
                </a:lnTo>
                <a:lnTo>
                  <a:pt x="6676" y="7410"/>
                </a:lnTo>
                <a:lnTo>
                  <a:pt x="6530" y="7337"/>
                </a:lnTo>
                <a:lnTo>
                  <a:pt x="6383" y="7300"/>
                </a:lnTo>
                <a:lnTo>
                  <a:pt x="6200" y="7300"/>
                </a:lnTo>
                <a:lnTo>
                  <a:pt x="6016" y="7337"/>
                </a:lnTo>
                <a:lnTo>
                  <a:pt x="5833" y="7447"/>
                </a:lnTo>
                <a:lnTo>
                  <a:pt x="5649" y="7594"/>
                </a:lnTo>
                <a:lnTo>
                  <a:pt x="5503" y="7814"/>
                </a:lnTo>
                <a:lnTo>
                  <a:pt x="5393" y="8034"/>
                </a:lnTo>
                <a:lnTo>
                  <a:pt x="5283" y="8291"/>
                </a:lnTo>
                <a:lnTo>
                  <a:pt x="5136" y="8768"/>
                </a:lnTo>
                <a:lnTo>
                  <a:pt x="5026" y="9281"/>
                </a:lnTo>
                <a:lnTo>
                  <a:pt x="4989" y="9795"/>
                </a:lnTo>
                <a:lnTo>
                  <a:pt x="5026" y="10308"/>
                </a:lnTo>
                <a:lnTo>
                  <a:pt x="5062" y="10858"/>
                </a:lnTo>
                <a:lnTo>
                  <a:pt x="5062" y="11372"/>
                </a:lnTo>
                <a:lnTo>
                  <a:pt x="5062" y="11519"/>
                </a:lnTo>
                <a:lnTo>
                  <a:pt x="5026" y="11665"/>
                </a:lnTo>
                <a:lnTo>
                  <a:pt x="4952" y="11775"/>
                </a:lnTo>
                <a:lnTo>
                  <a:pt x="4879" y="11886"/>
                </a:lnTo>
                <a:lnTo>
                  <a:pt x="4769" y="11959"/>
                </a:lnTo>
                <a:lnTo>
                  <a:pt x="4659" y="12032"/>
                </a:lnTo>
                <a:lnTo>
                  <a:pt x="4512" y="12069"/>
                </a:lnTo>
                <a:lnTo>
                  <a:pt x="4366" y="12069"/>
                </a:lnTo>
                <a:lnTo>
                  <a:pt x="4109" y="11996"/>
                </a:lnTo>
                <a:lnTo>
                  <a:pt x="3815" y="11922"/>
                </a:lnTo>
                <a:lnTo>
                  <a:pt x="3705" y="11849"/>
                </a:lnTo>
                <a:lnTo>
                  <a:pt x="3595" y="11739"/>
                </a:lnTo>
                <a:lnTo>
                  <a:pt x="3559" y="11592"/>
                </a:lnTo>
                <a:lnTo>
                  <a:pt x="3522" y="11445"/>
                </a:lnTo>
                <a:lnTo>
                  <a:pt x="3302" y="10272"/>
                </a:lnTo>
                <a:lnTo>
                  <a:pt x="3155" y="9061"/>
                </a:lnTo>
                <a:lnTo>
                  <a:pt x="3045" y="7887"/>
                </a:lnTo>
                <a:lnTo>
                  <a:pt x="3045" y="7484"/>
                </a:lnTo>
                <a:lnTo>
                  <a:pt x="3008" y="7264"/>
                </a:lnTo>
                <a:lnTo>
                  <a:pt x="2935" y="7044"/>
                </a:lnTo>
                <a:lnTo>
                  <a:pt x="3375" y="7044"/>
                </a:lnTo>
                <a:lnTo>
                  <a:pt x="3779" y="7007"/>
                </a:lnTo>
                <a:lnTo>
                  <a:pt x="4219" y="6970"/>
                </a:lnTo>
                <a:lnTo>
                  <a:pt x="4622" y="6860"/>
                </a:lnTo>
                <a:lnTo>
                  <a:pt x="4806" y="6787"/>
                </a:lnTo>
                <a:lnTo>
                  <a:pt x="4952" y="6677"/>
                </a:lnTo>
                <a:lnTo>
                  <a:pt x="5099" y="6603"/>
                </a:lnTo>
                <a:lnTo>
                  <a:pt x="5209" y="6493"/>
                </a:lnTo>
                <a:lnTo>
                  <a:pt x="5429" y="6200"/>
                </a:lnTo>
                <a:lnTo>
                  <a:pt x="5539" y="5906"/>
                </a:lnTo>
                <a:lnTo>
                  <a:pt x="5649" y="5576"/>
                </a:lnTo>
                <a:lnTo>
                  <a:pt x="5723" y="5210"/>
                </a:lnTo>
                <a:lnTo>
                  <a:pt x="5723" y="4806"/>
                </a:lnTo>
                <a:lnTo>
                  <a:pt x="5686" y="4036"/>
                </a:lnTo>
                <a:lnTo>
                  <a:pt x="5649" y="3559"/>
                </a:lnTo>
                <a:lnTo>
                  <a:pt x="5576" y="3082"/>
                </a:lnTo>
                <a:lnTo>
                  <a:pt x="5539" y="2789"/>
                </a:lnTo>
                <a:lnTo>
                  <a:pt x="5503" y="2678"/>
                </a:lnTo>
                <a:lnTo>
                  <a:pt x="5466" y="2568"/>
                </a:lnTo>
                <a:lnTo>
                  <a:pt x="5429" y="2422"/>
                </a:lnTo>
                <a:lnTo>
                  <a:pt x="5356" y="2348"/>
                </a:lnTo>
                <a:lnTo>
                  <a:pt x="5173" y="2238"/>
                </a:lnTo>
                <a:lnTo>
                  <a:pt x="5026" y="2202"/>
                </a:lnTo>
                <a:lnTo>
                  <a:pt x="4916" y="2202"/>
                </a:lnTo>
                <a:lnTo>
                  <a:pt x="4879" y="2238"/>
                </a:lnTo>
                <a:lnTo>
                  <a:pt x="4586" y="2238"/>
                </a:lnTo>
                <a:lnTo>
                  <a:pt x="4622" y="808"/>
                </a:lnTo>
                <a:lnTo>
                  <a:pt x="4586" y="551"/>
                </a:lnTo>
                <a:lnTo>
                  <a:pt x="4549" y="441"/>
                </a:lnTo>
                <a:lnTo>
                  <a:pt x="4512" y="331"/>
                </a:lnTo>
                <a:lnTo>
                  <a:pt x="4439" y="258"/>
                </a:lnTo>
                <a:lnTo>
                  <a:pt x="4329" y="221"/>
                </a:lnTo>
                <a:lnTo>
                  <a:pt x="4219" y="184"/>
                </a:lnTo>
                <a:lnTo>
                  <a:pt x="4072" y="221"/>
                </a:lnTo>
                <a:lnTo>
                  <a:pt x="3815" y="331"/>
                </a:lnTo>
                <a:lnTo>
                  <a:pt x="3705" y="404"/>
                </a:lnTo>
                <a:lnTo>
                  <a:pt x="3632" y="514"/>
                </a:lnTo>
                <a:lnTo>
                  <a:pt x="3522" y="734"/>
                </a:lnTo>
                <a:lnTo>
                  <a:pt x="3449" y="991"/>
                </a:lnTo>
                <a:lnTo>
                  <a:pt x="3485" y="1321"/>
                </a:lnTo>
                <a:lnTo>
                  <a:pt x="3522" y="1651"/>
                </a:lnTo>
                <a:lnTo>
                  <a:pt x="3559" y="1908"/>
                </a:lnTo>
                <a:lnTo>
                  <a:pt x="3669" y="2165"/>
                </a:lnTo>
                <a:lnTo>
                  <a:pt x="2091" y="2165"/>
                </a:lnTo>
                <a:lnTo>
                  <a:pt x="2055" y="1358"/>
                </a:lnTo>
                <a:lnTo>
                  <a:pt x="2018" y="514"/>
                </a:lnTo>
                <a:lnTo>
                  <a:pt x="2018" y="368"/>
                </a:lnTo>
                <a:lnTo>
                  <a:pt x="1945" y="221"/>
                </a:lnTo>
                <a:lnTo>
                  <a:pt x="1871" y="147"/>
                </a:lnTo>
                <a:lnTo>
                  <a:pt x="1761" y="74"/>
                </a:lnTo>
                <a:lnTo>
                  <a:pt x="1651" y="37"/>
                </a:lnTo>
                <a:lnTo>
                  <a:pt x="1504" y="1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368" name="Google Shape;368;p18"/>
          <p:cNvSpPr/>
          <p:nvPr/>
        </p:nvSpPr>
        <p:spPr>
          <a:xfrm>
            <a:off x="8801760" y="790271"/>
            <a:ext cx="377708" cy="426638"/>
          </a:xfrm>
          <a:custGeom>
            <a:avLst/>
            <a:gdLst/>
            <a:ahLst/>
            <a:cxnLst/>
            <a:rect l="l" t="t" r="r" b="b"/>
            <a:pathLst>
              <a:path w="13316" h="15041" extrusionOk="0">
                <a:moveTo>
                  <a:pt x="5466" y="1"/>
                </a:moveTo>
                <a:lnTo>
                  <a:pt x="5466" y="38"/>
                </a:lnTo>
                <a:lnTo>
                  <a:pt x="5576" y="1248"/>
                </a:lnTo>
                <a:lnTo>
                  <a:pt x="5612" y="1321"/>
                </a:lnTo>
                <a:lnTo>
                  <a:pt x="5649" y="1395"/>
                </a:lnTo>
                <a:lnTo>
                  <a:pt x="5759" y="1431"/>
                </a:lnTo>
                <a:lnTo>
                  <a:pt x="5833" y="1395"/>
                </a:lnTo>
                <a:lnTo>
                  <a:pt x="6713" y="881"/>
                </a:lnTo>
                <a:lnTo>
                  <a:pt x="6713" y="881"/>
                </a:lnTo>
                <a:lnTo>
                  <a:pt x="6640" y="1285"/>
                </a:lnTo>
                <a:lnTo>
                  <a:pt x="6603" y="1652"/>
                </a:lnTo>
                <a:lnTo>
                  <a:pt x="6603" y="2055"/>
                </a:lnTo>
                <a:lnTo>
                  <a:pt x="6640" y="2459"/>
                </a:lnTo>
                <a:lnTo>
                  <a:pt x="6676" y="2569"/>
                </a:lnTo>
                <a:lnTo>
                  <a:pt x="6750" y="2605"/>
                </a:lnTo>
                <a:lnTo>
                  <a:pt x="6823" y="2642"/>
                </a:lnTo>
                <a:lnTo>
                  <a:pt x="6896" y="2679"/>
                </a:lnTo>
                <a:lnTo>
                  <a:pt x="6970" y="2642"/>
                </a:lnTo>
                <a:lnTo>
                  <a:pt x="7043" y="2605"/>
                </a:lnTo>
                <a:lnTo>
                  <a:pt x="7080" y="2532"/>
                </a:lnTo>
                <a:lnTo>
                  <a:pt x="7080" y="2459"/>
                </a:lnTo>
                <a:lnTo>
                  <a:pt x="7043" y="2275"/>
                </a:lnTo>
                <a:lnTo>
                  <a:pt x="7006" y="1835"/>
                </a:lnTo>
                <a:lnTo>
                  <a:pt x="7043" y="1395"/>
                </a:lnTo>
                <a:lnTo>
                  <a:pt x="7116" y="955"/>
                </a:lnTo>
                <a:lnTo>
                  <a:pt x="7226" y="514"/>
                </a:lnTo>
                <a:lnTo>
                  <a:pt x="7190" y="404"/>
                </a:lnTo>
                <a:lnTo>
                  <a:pt x="7153" y="294"/>
                </a:lnTo>
                <a:lnTo>
                  <a:pt x="7043" y="258"/>
                </a:lnTo>
                <a:lnTo>
                  <a:pt x="6933" y="294"/>
                </a:lnTo>
                <a:lnTo>
                  <a:pt x="5906" y="918"/>
                </a:lnTo>
                <a:lnTo>
                  <a:pt x="5869" y="698"/>
                </a:lnTo>
                <a:lnTo>
                  <a:pt x="5796" y="478"/>
                </a:lnTo>
                <a:lnTo>
                  <a:pt x="5686" y="221"/>
                </a:lnTo>
                <a:lnTo>
                  <a:pt x="5576" y="1"/>
                </a:lnTo>
                <a:close/>
                <a:moveTo>
                  <a:pt x="8840" y="3816"/>
                </a:moveTo>
                <a:lnTo>
                  <a:pt x="8730" y="3852"/>
                </a:lnTo>
                <a:lnTo>
                  <a:pt x="8657" y="3926"/>
                </a:lnTo>
                <a:lnTo>
                  <a:pt x="8510" y="4146"/>
                </a:lnTo>
                <a:lnTo>
                  <a:pt x="8364" y="4293"/>
                </a:lnTo>
                <a:lnTo>
                  <a:pt x="8143" y="4476"/>
                </a:lnTo>
                <a:lnTo>
                  <a:pt x="7997" y="4659"/>
                </a:lnTo>
                <a:lnTo>
                  <a:pt x="7997" y="4733"/>
                </a:lnTo>
                <a:lnTo>
                  <a:pt x="7997" y="4769"/>
                </a:lnTo>
                <a:lnTo>
                  <a:pt x="8033" y="4806"/>
                </a:lnTo>
                <a:lnTo>
                  <a:pt x="8070" y="4843"/>
                </a:lnTo>
                <a:lnTo>
                  <a:pt x="8253" y="4843"/>
                </a:lnTo>
                <a:lnTo>
                  <a:pt x="8400" y="4806"/>
                </a:lnTo>
                <a:lnTo>
                  <a:pt x="8547" y="4733"/>
                </a:lnTo>
                <a:lnTo>
                  <a:pt x="8694" y="4659"/>
                </a:lnTo>
                <a:lnTo>
                  <a:pt x="8914" y="4403"/>
                </a:lnTo>
                <a:lnTo>
                  <a:pt x="9097" y="4146"/>
                </a:lnTo>
                <a:lnTo>
                  <a:pt x="9134" y="4073"/>
                </a:lnTo>
                <a:lnTo>
                  <a:pt x="9134" y="3963"/>
                </a:lnTo>
                <a:lnTo>
                  <a:pt x="9097" y="3889"/>
                </a:lnTo>
                <a:lnTo>
                  <a:pt x="9024" y="3852"/>
                </a:lnTo>
                <a:lnTo>
                  <a:pt x="8914" y="3816"/>
                </a:lnTo>
                <a:close/>
                <a:moveTo>
                  <a:pt x="147" y="2972"/>
                </a:moveTo>
                <a:lnTo>
                  <a:pt x="73" y="3009"/>
                </a:lnTo>
                <a:lnTo>
                  <a:pt x="37" y="3082"/>
                </a:lnTo>
                <a:lnTo>
                  <a:pt x="0" y="3229"/>
                </a:lnTo>
                <a:lnTo>
                  <a:pt x="37" y="3559"/>
                </a:lnTo>
                <a:lnTo>
                  <a:pt x="110" y="4073"/>
                </a:lnTo>
                <a:lnTo>
                  <a:pt x="220" y="4549"/>
                </a:lnTo>
                <a:lnTo>
                  <a:pt x="257" y="4623"/>
                </a:lnTo>
                <a:lnTo>
                  <a:pt x="330" y="4696"/>
                </a:lnTo>
                <a:lnTo>
                  <a:pt x="514" y="4696"/>
                </a:lnTo>
                <a:lnTo>
                  <a:pt x="1174" y="4219"/>
                </a:lnTo>
                <a:lnTo>
                  <a:pt x="1247" y="4843"/>
                </a:lnTo>
                <a:lnTo>
                  <a:pt x="1284" y="4990"/>
                </a:lnTo>
                <a:lnTo>
                  <a:pt x="1321" y="5173"/>
                </a:lnTo>
                <a:lnTo>
                  <a:pt x="1394" y="5320"/>
                </a:lnTo>
                <a:lnTo>
                  <a:pt x="1431" y="5356"/>
                </a:lnTo>
                <a:lnTo>
                  <a:pt x="1541" y="5393"/>
                </a:lnTo>
                <a:lnTo>
                  <a:pt x="1614" y="5393"/>
                </a:lnTo>
                <a:lnTo>
                  <a:pt x="1687" y="5356"/>
                </a:lnTo>
                <a:lnTo>
                  <a:pt x="1724" y="5320"/>
                </a:lnTo>
                <a:lnTo>
                  <a:pt x="1761" y="5246"/>
                </a:lnTo>
                <a:lnTo>
                  <a:pt x="1761" y="5173"/>
                </a:lnTo>
                <a:lnTo>
                  <a:pt x="1724" y="5063"/>
                </a:lnTo>
                <a:lnTo>
                  <a:pt x="1724" y="5026"/>
                </a:lnTo>
                <a:lnTo>
                  <a:pt x="1687" y="4953"/>
                </a:lnTo>
                <a:lnTo>
                  <a:pt x="1651" y="4549"/>
                </a:lnTo>
                <a:lnTo>
                  <a:pt x="1614" y="4183"/>
                </a:lnTo>
                <a:lnTo>
                  <a:pt x="1577" y="3816"/>
                </a:lnTo>
                <a:lnTo>
                  <a:pt x="1577" y="3706"/>
                </a:lnTo>
                <a:lnTo>
                  <a:pt x="1467" y="3632"/>
                </a:lnTo>
                <a:lnTo>
                  <a:pt x="1357" y="3632"/>
                </a:lnTo>
                <a:lnTo>
                  <a:pt x="1247" y="3669"/>
                </a:lnTo>
                <a:lnTo>
                  <a:pt x="880" y="3889"/>
                </a:lnTo>
                <a:lnTo>
                  <a:pt x="550" y="4146"/>
                </a:lnTo>
                <a:lnTo>
                  <a:pt x="330" y="3302"/>
                </a:lnTo>
                <a:lnTo>
                  <a:pt x="294" y="3082"/>
                </a:lnTo>
                <a:lnTo>
                  <a:pt x="220" y="2972"/>
                </a:lnTo>
                <a:close/>
                <a:moveTo>
                  <a:pt x="8400" y="2679"/>
                </a:moveTo>
                <a:lnTo>
                  <a:pt x="10124" y="5173"/>
                </a:lnTo>
                <a:lnTo>
                  <a:pt x="10161" y="5210"/>
                </a:lnTo>
                <a:lnTo>
                  <a:pt x="10124" y="5246"/>
                </a:lnTo>
                <a:lnTo>
                  <a:pt x="9684" y="5613"/>
                </a:lnTo>
                <a:lnTo>
                  <a:pt x="9207" y="6017"/>
                </a:lnTo>
                <a:lnTo>
                  <a:pt x="8804" y="6310"/>
                </a:lnTo>
                <a:lnTo>
                  <a:pt x="8584" y="6017"/>
                </a:lnTo>
                <a:lnTo>
                  <a:pt x="6970" y="3852"/>
                </a:lnTo>
                <a:lnTo>
                  <a:pt x="7703" y="3339"/>
                </a:lnTo>
                <a:lnTo>
                  <a:pt x="8033" y="3045"/>
                </a:lnTo>
                <a:lnTo>
                  <a:pt x="8364" y="2752"/>
                </a:lnTo>
                <a:lnTo>
                  <a:pt x="8400" y="2679"/>
                </a:lnTo>
                <a:close/>
                <a:moveTo>
                  <a:pt x="2494" y="7227"/>
                </a:moveTo>
                <a:lnTo>
                  <a:pt x="2421" y="7301"/>
                </a:lnTo>
                <a:lnTo>
                  <a:pt x="2421" y="7411"/>
                </a:lnTo>
                <a:lnTo>
                  <a:pt x="2678" y="7887"/>
                </a:lnTo>
                <a:lnTo>
                  <a:pt x="2494" y="8034"/>
                </a:lnTo>
                <a:lnTo>
                  <a:pt x="2458" y="8108"/>
                </a:lnTo>
                <a:lnTo>
                  <a:pt x="2421" y="8218"/>
                </a:lnTo>
                <a:lnTo>
                  <a:pt x="2421" y="8291"/>
                </a:lnTo>
                <a:lnTo>
                  <a:pt x="2494" y="8328"/>
                </a:lnTo>
                <a:lnTo>
                  <a:pt x="2605" y="8364"/>
                </a:lnTo>
                <a:lnTo>
                  <a:pt x="2678" y="8328"/>
                </a:lnTo>
                <a:lnTo>
                  <a:pt x="2861" y="8254"/>
                </a:lnTo>
                <a:lnTo>
                  <a:pt x="2935" y="8364"/>
                </a:lnTo>
                <a:lnTo>
                  <a:pt x="3155" y="8694"/>
                </a:lnTo>
                <a:lnTo>
                  <a:pt x="3301" y="8841"/>
                </a:lnTo>
                <a:lnTo>
                  <a:pt x="3375" y="8878"/>
                </a:lnTo>
                <a:lnTo>
                  <a:pt x="3485" y="8915"/>
                </a:lnTo>
                <a:lnTo>
                  <a:pt x="3558" y="8878"/>
                </a:lnTo>
                <a:lnTo>
                  <a:pt x="3595" y="8804"/>
                </a:lnTo>
                <a:lnTo>
                  <a:pt x="3632" y="8731"/>
                </a:lnTo>
                <a:lnTo>
                  <a:pt x="3595" y="8621"/>
                </a:lnTo>
                <a:lnTo>
                  <a:pt x="3558" y="8438"/>
                </a:lnTo>
                <a:lnTo>
                  <a:pt x="3301" y="8108"/>
                </a:lnTo>
                <a:lnTo>
                  <a:pt x="3228" y="7997"/>
                </a:lnTo>
                <a:lnTo>
                  <a:pt x="3558" y="7704"/>
                </a:lnTo>
                <a:lnTo>
                  <a:pt x="3595" y="7594"/>
                </a:lnTo>
                <a:lnTo>
                  <a:pt x="3595" y="7484"/>
                </a:lnTo>
                <a:lnTo>
                  <a:pt x="3558" y="7411"/>
                </a:lnTo>
                <a:lnTo>
                  <a:pt x="3485" y="7374"/>
                </a:lnTo>
                <a:lnTo>
                  <a:pt x="3412" y="7337"/>
                </a:lnTo>
                <a:lnTo>
                  <a:pt x="3338" y="7337"/>
                </a:lnTo>
                <a:lnTo>
                  <a:pt x="3228" y="7411"/>
                </a:lnTo>
                <a:lnTo>
                  <a:pt x="2971" y="7631"/>
                </a:lnTo>
                <a:lnTo>
                  <a:pt x="2641" y="7264"/>
                </a:lnTo>
                <a:lnTo>
                  <a:pt x="2568" y="7227"/>
                </a:lnTo>
                <a:close/>
                <a:moveTo>
                  <a:pt x="3191" y="6090"/>
                </a:moveTo>
                <a:lnTo>
                  <a:pt x="3595" y="6860"/>
                </a:lnTo>
                <a:lnTo>
                  <a:pt x="3998" y="7594"/>
                </a:lnTo>
                <a:lnTo>
                  <a:pt x="4439" y="8328"/>
                </a:lnTo>
                <a:lnTo>
                  <a:pt x="4915" y="9025"/>
                </a:lnTo>
                <a:lnTo>
                  <a:pt x="4769" y="9098"/>
                </a:lnTo>
                <a:lnTo>
                  <a:pt x="4622" y="9171"/>
                </a:lnTo>
                <a:lnTo>
                  <a:pt x="4365" y="9355"/>
                </a:lnTo>
                <a:lnTo>
                  <a:pt x="3778" y="9721"/>
                </a:lnTo>
                <a:lnTo>
                  <a:pt x="3522" y="9905"/>
                </a:lnTo>
                <a:lnTo>
                  <a:pt x="3412" y="10015"/>
                </a:lnTo>
                <a:lnTo>
                  <a:pt x="3265" y="10052"/>
                </a:lnTo>
                <a:lnTo>
                  <a:pt x="3228" y="10052"/>
                </a:lnTo>
                <a:lnTo>
                  <a:pt x="3191" y="10088"/>
                </a:lnTo>
                <a:lnTo>
                  <a:pt x="3191" y="10162"/>
                </a:lnTo>
                <a:lnTo>
                  <a:pt x="2421" y="9025"/>
                </a:lnTo>
                <a:lnTo>
                  <a:pt x="1761" y="7997"/>
                </a:lnTo>
                <a:lnTo>
                  <a:pt x="1064" y="7007"/>
                </a:lnTo>
                <a:lnTo>
                  <a:pt x="1394" y="6897"/>
                </a:lnTo>
                <a:lnTo>
                  <a:pt x="1724" y="6714"/>
                </a:lnTo>
                <a:lnTo>
                  <a:pt x="2348" y="6383"/>
                </a:lnTo>
                <a:lnTo>
                  <a:pt x="2494" y="6310"/>
                </a:lnTo>
                <a:lnTo>
                  <a:pt x="2641" y="6273"/>
                </a:lnTo>
                <a:lnTo>
                  <a:pt x="2935" y="6237"/>
                </a:lnTo>
                <a:lnTo>
                  <a:pt x="3081" y="6200"/>
                </a:lnTo>
                <a:lnTo>
                  <a:pt x="3191" y="6090"/>
                </a:lnTo>
                <a:close/>
                <a:moveTo>
                  <a:pt x="12729" y="11005"/>
                </a:moveTo>
                <a:lnTo>
                  <a:pt x="12655" y="11225"/>
                </a:lnTo>
                <a:lnTo>
                  <a:pt x="12582" y="11115"/>
                </a:lnTo>
                <a:lnTo>
                  <a:pt x="12729" y="11005"/>
                </a:lnTo>
                <a:close/>
                <a:moveTo>
                  <a:pt x="9647" y="12949"/>
                </a:moveTo>
                <a:lnTo>
                  <a:pt x="9721" y="13096"/>
                </a:lnTo>
                <a:lnTo>
                  <a:pt x="9831" y="13280"/>
                </a:lnTo>
                <a:lnTo>
                  <a:pt x="9941" y="13463"/>
                </a:lnTo>
                <a:lnTo>
                  <a:pt x="10088" y="13573"/>
                </a:lnTo>
                <a:lnTo>
                  <a:pt x="10051" y="13573"/>
                </a:lnTo>
                <a:lnTo>
                  <a:pt x="9647" y="13756"/>
                </a:lnTo>
                <a:lnTo>
                  <a:pt x="9647" y="13646"/>
                </a:lnTo>
                <a:lnTo>
                  <a:pt x="9574" y="13536"/>
                </a:lnTo>
                <a:lnTo>
                  <a:pt x="9427" y="13426"/>
                </a:lnTo>
                <a:lnTo>
                  <a:pt x="9354" y="13280"/>
                </a:lnTo>
                <a:lnTo>
                  <a:pt x="9281" y="13133"/>
                </a:lnTo>
                <a:lnTo>
                  <a:pt x="9244" y="12986"/>
                </a:lnTo>
                <a:lnTo>
                  <a:pt x="9647" y="12949"/>
                </a:lnTo>
                <a:close/>
                <a:moveTo>
                  <a:pt x="6640" y="12839"/>
                </a:moveTo>
                <a:lnTo>
                  <a:pt x="6493" y="13426"/>
                </a:lnTo>
                <a:lnTo>
                  <a:pt x="6419" y="14013"/>
                </a:lnTo>
                <a:lnTo>
                  <a:pt x="6419" y="14160"/>
                </a:lnTo>
                <a:lnTo>
                  <a:pt x="6163" y="13940"/>
                </a:lnTo>
                <a:lnTo>
                  <a:pt x="6126" y="13940"/>
                </a:lnTo>
                <a:lnTo>
                  <a:pt x="6126" y="13903"/>
                </a:lnTo>
                <a:lnTo>
                  <a:pt x="6126" y="13646"/>
                </a:lnTo>
                <a:lnTo>
                  <a:pt x="6163" y="13353"/>
                </a:lnTo>
                <a:lnTo>
                  <a:pt x="6236" y="13096"/>
                </a:lnTo>
                <a:lnTo>
                  <a:pt x="6346" y="12876"/>
                </a:lnTo>
                <a:lnTo>
                  <a:pt x="6640" y="12839"/>
                </a:lnTo>
                <a:close/>
                <a:moveTo>
                  <a:pt x="7336" y="13170"/>
                </a:moveTo>
                <a:lnTo>
                  <a:pt x="7263" y="13206"/>
                </a:lnTo>
                <a:lnTo>
                  <a:pt x="7226" y="13243"/>
                </a:lnTo>
                <a:lnTo>
                  <a:pt x="7080" y="13720"/>
                </a:lnTo>
                <a:lnTo>
                  <a:pt x="7006" y="13977"/>
                </a:lnTo>
                <a:lnTo>
                  <a:pt x="7006" y="14233"/>
                </a:lnTo>
                <a:lnTo>
                  <a:pt x="7006" y="14307"/>
                </a:lnTo>
                <a:lnTo>
                  <a:pt x="7043" y="14380"/>
                </a:lnTo>
                <a:lnTo>
                  <a:pt x="7116" y="14453"/>
                </a:lnTo>
                <a:lnTo>
                  <a:pt x="7190" y="14490"/>
                </a:lnTo>
                <a:lnTo>
                  <a:pt x="7263" y="14527"/>
                </a:lnTo>
                <a:lnTo>
                  <a:pt x="7336" y="14527"/>
                </a:lnTo>
                <a:lnTo>
                  <a:pt x="7410" y="14453"/>
                </a:lnTo>
                <a:lnTo>
                  <a:pt x="7483" y="14380"/>
                </a:lnTo>
                <a:lnTo>
                  <a:pt x="7483" y="14270"/>
                </a:lnTo>
                <a:lnTo>
                  <a:pt x="7446" y="14160"/>
                </a:lnTo>
                <a:lnTo>
                  <a:pt x="7373" y="14123"/>
                </a:lnTo>
                <a:lnTo>
                  <a:pt x="7373" y="13830"/>
                </a:lnTo>
                <a:lnTo>
                  <a:pt x="7410" y="13280"/>
                </a:lnTo>
                <a:lnTo>
                  <a:pt x="7373" y="13206"/>
                </a:lnTo>
                <a:lnTo>
                  <a:pt x="7336" y="13170"/>
                </a:lnTo>
                <a:close/>
                <a:moveTo>
                  <a:pt x="10418" y="5613"/>
                </a:moveTo>
                <a:lnTo>
                  <a:pt x="11188" y="6714"/>
                </a:lnTo>
                <a:lnTo>
                  <a:pt x="11555" y="7264"/>
                </a:lnTo>
                <a:lnTo>
                  <a:pt x="11922" y="7814"/>
                </a:lnTo>
                <a:lnTo>
                  <a:pt x="12252" y="8474"/>
                </a:lnTo>
                <a:lnTo>
                  <a:pt x="12399" y="8841"/>
                </a:lnTo>
                <a:lnTo>
                  <a:pt x="12545" y="9208"/>
                </a:lnTo>
                <a:lnTo>
                  <a:pt x="12619" y="9575"/>
                </a:lnTo>
                <a:lnTo>
                  <a:pt x="12692" y="9942"/>
                </a:lnTo>
                <a:lnTo>
                  <a:pt x="12729" y="10308"/>
                </a:lnTo>
                <a:lnTo>
                  <a:pt x="12729" y="10675"/>
                </a:lnTo>
                <a:lnTo>
                  <a:pt x="12325" y="10932"/>
                </a:lnTo>
                <a:lnTo>
                  <a:pt x="12288" y="10969"/>
                </a:lnTo>
                <a:lnTo>
                  <a:pt x="12252" y="11042"/>
                </a:lnTo>
                <a:lnTo>
                  <a:pt x="12288" y="11079"/>
                </a:lnTo>
                <a:lnTo>
                  <a:pt x="12325" y="11152"/>
                </a:lnTo>
                <a:lnTo>
                  <a:pt x="12435" y="11372"/>
                </a:lnTo>
                <a:lnTo>
                  <a:pt x="12509" y="11446"/>
                </a:lnTo>
                <a:lnTo>
                  <a:pt x="12582" y="11519"/>
                </a:lnTo>
                <a:lnTo>
                  <a:pt x="12472" y="11776"/>
                </a:lnTo>
                <a:lnTo>
                  <a:pt x="12325" y="12032"/>
                </a:lnTo>
                <a:lnTo>
                  <a:pt x="11848" y="11666"/>
                </a:lnTo>
                <a:lnTo>
                  <a:pt x="11775" y="11629"/>
                </a:lnTo>
                <a:lnTo>
                  <a:pt x="11702" y="11666"/>
                </a:lnTo>
                <a:lnTo>
                  <a:pt x="11665" y="11739"/>
                </a:lnTo>
                <a:lnTo>
                  <a:pt x="11702" y="11812"/>
                </a:lnTo>
                <a:lnTo>
                  <a:pt x="12142" y="12326"/>
                </a:lnTo>
                <a:lnTo>
                  <a:pt x="11848" y="12619"/>
                </a:lnTo>
                <a:lnTo>
                  <a:pt x="11812" y="12546"/>
                </a:lnTo>
                <a:lnTo>
                  <a:pt x="11665" y="12399"/>
                </a:lnTo>
                <a:lnTo>
                  <a:pt x="11518" y="12253"/>
                </a:lnTo>
                <a:lnTo>
                  <a:pt x="11371" y="12069"/>
                </a:lnTo>
                <a:lnTo>
                  <a:pt x="11298" y="11886"/>
                </a:lnTo>
                <a:lnTo>
                  <a:pt x="11225" y="11849"/>
                </a:lnTo>
                <a:lnTo>
                  <a:pt x="11188" y="11812"/>
                </a:lnTo>
                <a:lnTo>
                  <a:pt x="11115" y="11849"/>
                </a:lnTo>
                <a:lnTo>
                  <a:pt x="11078" y="11922"/>
                </a:lnTo>
                <a:lnTo>
                  <a:pt x="11078" y="12106"/>
                </a:lnTo>
                <a:lnTo>
                  <a:pt x="11115" y="12253"/>
                </a:lnTo>
                <a:lnTo>
                  <a:pt x="11188" y="12436"/>
                </a:lnTo>
                <a:lnTo>
                  <a:pt x="11261" y="12583"/>
                </a:lnTo>
                <a:lnTo>
                  <a:pt x="11371" y="12729"/>
                </a:lnTo>
                <a:lnTo>
                  <a:pt x="11518" y="12876"/>
                </a:lnTo>
                <a:lnTo>
                  <a:pt x="11115" y="13096"/>
                </a:lnTo>
                <a:lnTo>
                  <a:pt x="11151" y="12986"/>
                </a:lnTo>
                <a:lnTo>
                  <a:pt x="11151" y="12839"/>
                </a:lnTo>
                <a:lnTo>
                  <a:pt x="11078" y="12766"/>
                </a:lnTo>
                <a:lnTo>
                  <a:pt x="10968" y="12656"/>
                </a:lnTo>
                <a:lnTo>
                  <a:pt x="10931" y="12656"/>
                </a:lnTo>
                <a:lnTo>
                  <a:pt x="10858" y="12693"/>
                </a:lnTo>
                <a:lnTo>
                  <a:pt x="10858" y="12766"/>
                </a:lnTo>
                <a:lnTo>
                  <a:pt x="10821" y="12729"/>
                </a:lnTo>
                <a:lnTo>
                  <a:pt x="10491" y="12436"/>
                </a:lnTo>
                <a:lnTo>
                  <a:pt x="10418" y="12363"/>
                </a:lnTo>
                <a:lnTo>
                  <a:pt x="10344" y="12399"/>
                </a:lnTo>
                <a:lnTo>
                  <a:pt x="10308" y="12473"/>
                </a:lnTo>
                <a:lnTo>
                  <a:pt x="10308" y="12546"/>
                </a:lnTo>
                <a:lnTo>
                  <a:pt x="10491" y="12839"/>
                </a:lnTo>
                <a:lnTo>
                  <a:pt x="10711" y="13206"/>
                </a:lnTo>
                <a:lnTo>
                  <a:pt x="10785" y="13280"/>
                </a:lnTo>
                <a:lnTo>
                  <a:pt x="10381" y="13426"/>
                </a:lnTo>
                <a:lnTo>
                  <a:pt x="10381" y="13353"/>
                </a:lnTo>
                <a:lnTo>
                  <a:pt x="10344" y="13280"/>
                </a:lnTo>
                <a:lnTo>
                  <a:pt x="10234" y="13133"/>
                </a:lnTo>
                <a:lnTo>
                  <a:pt x="10051" y="12913"/>
                </a:lnTo>
                <a:lnTo>
                  <a:pt x="9904" y="12693"/>
                </a:lnTo>
                <a:lnTo>
                  <a:pt x="9831" y="12619"/>
                </a:lnTo>
                <a:lnTo>
                  <a:pt x="9721" y="12619"/>
                </a:lnTo>
                <a:lnTo>
                  <a:pt x="9391" y="12693"/>
                </a:lnTo>
                <a:lnTo>
                  <a:pt x="9097" y="12729"/>
                </a:lnTo>
                <a:lnTo>
                  <a:pt x="9024" y="12766"/>
                </a:lnTo>
                <a:lnTo>
                  <a:pt x="8987" y="12839"/>
                </a:lnTo>
                <a:lnTo>
                  <a:pt x="8987" y="12913"/>
                </a:lnTo>
                <a:lnTo>
                  <a:pt x="9024" y="12986"/>
                </a:lnTo>
                <a:lnTo>
                  <a:pt x="9024" y="13243"/>
                </a:lnTo>
                <a:lnTo>
                  <a:pt x="9097" y="13500"/>
                </a:lnTo>
                <a:lnTo>
                  <a:pt x="9134" y="13646"/>
                </a:lnTo>
                <a:lnTo>
                  <a:pt x="9207" y="13756"/>
                </a:lnTo>
                <a:lnTo>
                  <a:pt x="9317" y="13830"/>
                </a:lnTo>
                <a:lnTo>
                  <a:pt x="9427" y="13867"/>
                </a:lnTo>
                <a:lnTo>
                  <a:pt x="8987" y="14050"/>
                </a:lnTo>
                <a:lnTo>
                  <a:pt x="8950" y="13977"/>
                </a:lnTo>
                <a:lnTo>
                  <a:pt x="8804" y="13903"/>
                </a:lnTo>
                <a:lnTo>
                  <a:pt x="8767" y="13903"/>
                </a:lnTo>
                <a:lnTo>
                  <a:pt x="8620" y="13536"/>
                </a:lnTo>
                <a:lnTo>
                  <a:pt x="8510" y="13390"/>
                </a:lnTo>
                <a:lnTo>
                  <a:pt x="8364" y="13206"/>
                </a:lnTo>
                <a:lnTo>
                  <a:pt x="8327" y="13206"/>
                </a:lnTo>
                <a:lnTo>
                  <a:pt x="8327" y="13243"/>
                </a:lnTo>
                <a:lnTo>
                  <a:pt x="8327" y="13500"/>
                </a:lnTo>
                <a:lnTo>
                  <a:pt x="8364" y="13756"/>
                </a:lnTo>
                <a:lnTo>
                  <a:pt x="8510" y="14270"/>
                </a:lnTo>
                <a:lnTo>
                  <a:pt x="8070" y="14453"/>
                </a:lnTo>
                <a:lnTo>
                  <a:pt x="8033" y="14160"/>
                </a:lnTo>
                <a:lnTo>
                  <a:pt x="7960" y="13903"/>
                </a:lnTo>
                <a:lnTo>
                  <a:pt x="7923" y="13536"/>
                </a:lnTo>
                <a:lnTo>
                  <a:pt x="7923" y="13206"/>
                </a:lnTo>
                <a:lnTo>
                  <a:pt x="7887" y="13133"/>
                </a:lnTo>
                <a:lnTo>
                  <a:pt x="7813" y="13096"/>
                </a:lnTo>
                <a:lnTo>
                  <a:pt x="7777" y="13096"/>
                </a:lnTo>
                <a:lnTo>
                  <a:pt x="7703" y="13170"/>
                </a:lnTo>
                <a:lnTo>
                  <a:pt x="7667" y="13536"/>
                </a:lnTo>
                <a:lnTo>
                  <a:pt x="7630" y="13903"/>
                </a:lnTo>
                <a:lnTo>
                  <a:pt x="7667" y="14233"/>
                </a:lnTo>
                <a:lnTo>
                  <a:pt x="7667" y="14380"/>
                </a:lnTo>
                <a:lnTo>
                  <a:pt x="7740" y="14527"/>
                </a:lnTo>
                <a:lnTo>
                  <a:pt x="7483" y="14563"/>
                </a:lnTo>
                <a:lnTo>
                  <a:pt x="7190" y="14527"/>
                </a:lnTo>
                <a:lnTo>
                  <a:pt x="7006" y="14453"/>
                </a:lnTo>
                <a:lnTo>
                  <a:pt x="6786" y="14380"/>
                </a:lnTo>
                <a:lnTo>
                  <a:pt x="6823" y="14160"/>
                </a:lnTo>
                <a:lnTo>
                  <a:pt x="6860" y="13646"/>
                </a:lnTo>
                <a:lnTo>
                  <a:pt x="6860" y="13206"/>
                </a:lnTo>
                <a:lnTo>
                  <a:pt x="6860" y="12766"/>
                </a:lnTo>
                <a:lnTo>
                  <a:pt x="6823" y="12693"/>
                </a:lnTo>
                <a:lnTo>
                  <a:pt x="6713" y="12656"/>
                </a:lnTo>
                <a:lnTo>
                  <a:pt x="6346" y="12693"/>
                </a:lnTo>
                <a:lnTo>
                  <a:pt x="6309" y="12656"/>
                </a:lnTo>
                <a:lnTo>
                  <a:pt x="6236" y="12693"/>
                </a:lnTo>
                <a:lnTo>
                  <a:pt x="6089" y="12913"/>
                </a:lnTo>
                <a:lnTo>
                  <a:pt x="5943" y="13133"/>
                </a:lnTo>
                <a:lnTo>
                  <a:pt x="5869" y="13390"/>
                </a:lnTo>
                <a:lnTo>
                  <a:pt x="5796" y="13610"/>
                </a:lnTo>
                <a:lnTo>
                  <a:pt x="5392" y="13206"/>
                </a:lnTo>
                <a:lnTo>
                  <a:pt x="5686" y="12839"/>
                </a:lnTo>
                <a:lnTo>
                  <a:pt x="5943" y="12473"/>
                </a:lnTo>
                <a:lnTo>
                  <a:pt x="5943" y="12363"/>
                </a:lnTo>
                <a:lnTo>
                  <a:pt x="5943" y="12289"/>
                </a:lnTo>
                <a:lnTo>
                  <a:pt x="5869" y="12216"/>
                </a:lnTo>
                <a:lnTo>
                  <a:pt x="5686" y="12216"/>
                </a:lnTo>
                <a:lnTo>
                  <a:pt x="5612" y="12289"/>
                </a:lnTo>
                <a:lnTo>
                  <a:pt x="5209" y="12949"/>
                </a:lnTo>
                <a:lnTo>
                  <a:pt x="4952" y="12619"/>
                </a:lnTo>
                <a:lnTo>
                  <a:pt x="5136" y="12473"/>
                </a:lnTo>
                <a:lnTo>
                  <a:pt x="5319" y="12289"/>
                </a:lnTo>
                <a:lnTo>
                  <a:pt x="5466" y="12069"/>
                </a:lnTo>
                <a:lnTo>
                  <a:pt x="5576" y="11849"/>
                </a:lnTo>
                <a:lnTo>
                  <a:pt x="5576" y="11776"/>
                </a:lnTo>
                <a:lnTo>
                  <a:pt x="5576" y="11739"/>
                </a:lnTo>
                <a:lnTo>
                  <a:pt x="5539" y="11666"/>
                </a:lnTo>
                <a:lnTo>
                  <a:pt x="5502" y="11629"/>
                </a:lnTo>
                <a:lnTo>
                  <a:pt x="5319" y="11629"/>
                </a:lnTo>
                <a:lnTo>
                  <a:pt x="5282" y="11702"/>
                </a:lnTo>
                <a:lnTo>
                  <a:pt x="4805" y="12399"/>
                </a:lnTo>
                <a:lnTo>
                  <a:pt x="4439" y="11922"/>
                </a:lnTo>
                <a:lnTo>
                  <a:pt x="4549" y="11812"/>
                </a:lnTo>
                <a:lnTo>
                  <a:pt x="4879" y="11409"/>
                </a:lnTo>
                <a:lnTo>
                  <a:pt x="5209" y="10969"/>
                </a:lnTo>
                <a:lnTo>
                  <a:pt x="5209" y="10895"/>
                </a:lnTo>
                <a:lnTo>
                  <a:pt x="5246" y="10859"/>
                </a:lnTo>
                <a:lnTo>
                  <a:pt x="5282" y="10785"/>
                </a:lnTo>
                <a:lnTo>
                  <a:pt x="5282" y="10712"/>
                </a:lnTo>
                <a:lnTo>
                  <a:pt x="5209" y="10639"/>
                </a:lnTo>
                <a:lnTo>
                  <a:pt x="5099" y="10602"/>
                </a:lnTo>
                <a:lnTo>
                  <a:pt x="5026" y="10602"/>
                </a:lnTo>
                <a:lnTo>
                  <a:pt x="4952" y="10639"/>
                </a:lnTo>
                <a:lnTo>
                  <a:pt x="4549" y="11225"/>
                </a:lnTo>
                <a:lnTo>
                  <a:pt x="4329" y="11556"/>
                </a:lnTo>
                <a:lnTo>
                  <a:pt x="4292" y="11482"/>
                </a:lnTo>
                <a:lnTo>
                  <a:pt x="4145" y="11482"/>
                </a:lnTo>
                <a:lnTo>
                  <a:pt x="3888" y="11152"/>
                </a:lnTo>
                <a:lnTo>
                  <a:pt x="4329" y="10822"/>
                </a:lnTo>
                <a:lnTo>
                  <a:pt x="4549" y="10675"/>
                </a:lnTo>
                <a:lnTo>
                  <a:pt x="4732" y="10455"/>
                </a:lnTo>
                <a:lnTo>
                  <a:pt x="4769" y="10418"/>
                </a:lnTo>
                <a:lnTo>
                  <a:pt x="4805" y="10345"/>
                </a:lnTo>
                <a:lnTo>
                  <a:pt x="4732" y="10235"/>
                </a:lnTo>
                <a:lnTo>
                  <a:pt x="4659" y="10162"/>
                </a:lnTo>
                <a:lnTo>
                  <a:pt x="4585" y="10162"/>
                </a:lnTo>
                <a:lnTo>
                  <a:pt x="4512" y="10198"/>
                </a:lnTo>
                <a:lnTo>
                  <a:pt x="4292" y="10345"/>
                </a:lnTo>
                <a:lnTo>
                  <a:pt x="4072" y="10528"/>
                </a:lnTo>
                <a:lnTo>
                  <a:pt x="3705" y="10895"/>
                </a:lnTo>
                <a:lnTo>
                  <a:pt x="3256" y="10239"/>
                </a:lnTo>
                <a:lnTo>
                  <a:pt x="3256" y="10239"/>
                </a:lnTo>
                <a:lnTo>
                  <a:pt x="3485" y="10272"/>
                </a:lnTo>
                <a:lnTo>
                  <a:pt x="3742" y="10235"/>
                </a:lnTo>
                <a:lnTo>
                  <a:pt x="3888" y="10162"/>
                </a:lnTo>
                <a:lnTo>
                  <a:pt x="4072" y="10052"/>
                </a:lnTo>
                <a:lnTo>
                  <a:pt x="4365" y="9868"/>
                </a:lnTo>
                <a:lnTo>
                  <a:pt x="4769" y="9648"/>
                </a:lnTo>
                <a:lnTo>
                  <a:pt x="4989" y="9538"/>
                </a:lnTo>
                <a:lnTo>
                  <a:pt x="5172" y="9391"/>
                </a:lnTo>
                <a:lnTo>
                  <a:pt x="6053" y="10675"/>
                </a:lnTo>
                <a:lnTo>
                  <a:pt x="6383" y="11115"/>
                </a:lnTo>
                <a:lnTo>
                  <a:pt x="6713" y="11556"/>
                </a:lnTo>
                <a:lnTo>
                  <a:pt x="6896" y="11739"/>
                </a:lnTo>
                <a:lnTo>
                  <a:pt x="7116" y="11922"/>
                </a:lnTo>
                <a:lnTo>
                  <a:pt x="7336" y="12069"/>
                </a:lnTo>
                <a:lnTo>
                  <a:pt x="7593" y="12179"/>
                </a:lnTo>
                <a:lnTo>
                  <a:pt x="7813" y="12253"/>
                </a:lnTo>
                <a:lnTo>
                  <a:pt x="8070" y="12289"/>
                </a:lnTo>
                <a:lnTo>
                  <a:pt x="8547" y="12289"/>
                </a:lnTo>
                <a:lnTo>
                  <a:pt x="8767" y="12253"/>
                </a:lnTo>
                <a:lnTo>
                  <a:pt x="8987" y="12179"/>
                </a:lnTo>
                <a:lnTo>
                  <a:pt x="9207" y="12106"/>
                </a:lnTo>
                <a:lnTo>
                  <a:pt x="9427" y="11996"/>
                </a:lnTo>
                <a:lnTo>
                  <a:pt x="9684" y="11849"/>
                </a:lnTo>
                <a:lnTo>
                  <a:pt x="9867" y="11666"/>
                </a:lnTo>
                <a:lnTo>
                  <a:pt x="10051" y="11482"/>
                </a:lnTo>
                <a:lnTo>
                  <a:pt x="10198" y="11262"/>
                </a:lnTo>
                <a:lnTo>
                  <a:pt x="10308" y="11042"/>
                </a:lnTo>
                <a:lnTo>
                  <a:pt x="10418" y="10822"/>
                </a:lnTo>
                <a:lnTo>
                  <a:pt x="10491" y="10565"/>
                </a:lnTo>
                <a:lnTo>
                  <a:pt x="10528" y="10345"/>
                </a:lnTo>
                <a:lnTo>
                  <a:pt x="10564" y="9832"/>
                </a:lnTo>
                <a:lnTo>
                  <a:pt x="10528" y="9318"/>
                </a:lnTo>
                <a:lnTo>
                  <a:pt x="10418" y="8804"/>
                </a:lnTo>
                <a:lnTo>
                  <a:pt x="10234" y="8328"/>
                </a:lnTo>
                <a:lnTo>
                  <a:pt x="9978" y="7887"/>
                </a:lnTo>
                <a:lnTo>
                  <a:pt x="9684" y="7484"/>
                </a:lnTo>
                <a:lnTo>
                  <a:pt x="9097" y="6640"/>
                </a:lnTo>
                <a:lnTo>
                  <a:pt x="9354" y="6494"/>
                </a:lnTo>
                <a:lnTo>
                  <a:pt x="9574" y="6347"/>
                </a:lnTo>
                <a:lnTo>
                  <a:pt x="10014" y="5980"/>
                </a:lnTo>
                <a:lnTo>
                  <a:pt x="10418" y="5613"/>
                </a:lnTo>
                <a:close/>
                <a:moveTo>
                  <a:pt x="8400" y="2055"/>
                </a:moveTo>
                <a:lnTo>
                  <a:pt x="8290" y="2092"/>
                </a:lnTo>
                <a:lnTo>
                  <a:pt x="8217" y="2165"/>
                </a:lnTo>
                <a:lnTo>
                  <a:pt x="8180" y="2202"/>
                </a:lnTo>
                <a:lnTo>
                  <a:pt x="8180" y="2312"/>
                </a:lnTo>
                <a:lnTo>
                  <a:pt x="8180" y="2385"/>
                </a:lnTo>
                <a:lnTo>
                  <a:pt x="8107" y="2422"/>
                </a:lnTo>
                <a:lnTo>
                  <a:pt x="8033" y="2459"/>
                </a:lnTo>
                <a:lnTo>
                  <a:pt x="7300" y="3045"/>
                </a:lnTo>
                <a:lnTo>
                  <a:pt x="6896" y="3339"/>
                </a:lnTo>
                <a:lnTo>
                  <a:pt x="6529" y="3596"/>
                </a:lnTo>
                <a:lnTo>
                  <a:pt x="6456" y="3669"/>
                </a:lnTo>
                <a:lnTo>
                  <a:pt x="6419" y="3742"/>
                </a:lnTo>
                <a:lnTo>
                  <a:pt x="6419" y="3852"/>
                </a:lnTo>
                <a:lnTo>
                  <a:pt x="6419" y="3926"/>
                </a:lnTo>
                <a:lnTo>
                  <a:pt x="8547" y="6677"/>
                </a:lnTo>
                <a:lnTo>
                  <a:pt x="8547" y="6750"/>
                </a:lnTo>
                <a:lnTo>
                  <a:pt x="8620" y="6787"/>
                </a:lnTo>
                <a:lnTo>
                  <a:pt x="9391" y="7851"/>
                </a:lnTo>
                <a:lnTo>
                  <a:pt x="9684" y="8291"/>
                </a:lnTo>
                <a:lnTo>
                  <a:pt x="9904" y="8768"/>
                </a:lnTo>
                <a:lnTo>
                  <a:pt x="10014" y="9025"/>
                </a:lnTo>
                <a:lnTo>
                  <a:pt x="10088" y="9281"/>
                </a:lnTo>
                <a:lnTo>
                  <a:pt x="10124" y="9538"/>
                </a:lnTo>
                <a:lnTo>
                  <a:pt x="10124" y="9832"/>
                </a:lnTo>
                <a:lnTo>
                  <a:pt x="10124" y="10088"/>
                </a:lnTo>
                <a:lnTo>
                  <a:pt x="10088" y="10308"/>
                </a:lnTo>
                <a:lnTo>
                  <a:pt x="10014" y="10565"/>
                </a:lnTo>
                <a:lnTo>
                  <a:pt x="9904" y="10785"/>
                </a:lnTo>
                <a:lnTo>
                  <a:pt x="9794" y="11005"/>
                </a:lnTo>
                <a:lnTo>
                  <a:pt x="9647" y="11189"/>
                </a:lnTo>
                <a:lnTo>
                  <a:pt x="9464" y="11372"/>
                </a:lnTo>
                <a:lnTo>
                  <a:pt x="9281" y="11556"/>
                </a:lnTo>
                <a:lnTo>
                  <a:pt x="9097" y="11666"/>
                </a:lnTo>
                <a:lnTo>
                  <a:pt x="8877" y="11739"/>
                </a:lnTo>
                <a:lnTo>
                  <a:pt x="8657" y="11776"/>
                </a:lnTo>
                <a:lnTo>
                  <a:pt x="8437" y="11812"/>
                </a:lnTo>
                <a:lnTo>
                  <a:pt x="7997" y="11812"/>
                </a:lnTo>
                <a:lnTo>
                  <a:pt x="7813" y="11739"/>
                </a:lnTo>
                <a:lnTo>
                  <a:pt x="7593" y="11666"/>
                </a:lnTo>
                <a:lnTo>
                  <a:pt x="7373" y="11519"/>
                </a:lnTo>
                <a:lnTo>
                  <a:pt x="7153" y="11372"/>
                </a:lnTo>
                <a:lnTo>
                  <a:pt x="6970" y="11152"/>
                </a:lnTo>
                <a:lnTo>
                  <a:pt x="6823" y="10932"/>
                </a:lnTo>
                <a:lnTo>
                  <a:pt x="6053" y="9905"/>
                </a:lnTo>
                <a:lnTo>
                  <a:pt x="5356" y="8878"/>
                </a:lnTo>
                <a:lnTo>
                  <a:pt x="4659" y="7814"/>
                </a:lnTo>
                <a:lnTo>
                  <a:pt x="4035" y="6714"/>
                </a:lnTo>
                <a:lnTo>
                  <a:pt x="3742" y="6163"/>
                </a:lnTo>
                <a:lnTo>
                  <a:pt x="3485" y="5613"/>
                </a:lnTo>
                <a:lnTo>
                  <a:pt x="3412" y="5540"/>
                </a:lnTo>
                <a:lnTo>
                  <a:pt x="3301" y="5503"/>
                </a:lnTo>
                <a:lnTo>
                  <a:pt x="3191" y="5503"/>
                </a:lnTo>
                <a:lnTo>
                  <a:pt x="3118" y="5576"/>
                </a:lnTo>
                <a:lnTo>
                  <a:pt x="3008" y="5687"/>
                </a:lnTo>
                <a:lnTo>
                  <a:pt x="2861" y="5760"/>
                </a:lnTo>
                <a:lnTo>
                  <a:pt x="2715" y="5833"/>
                </a:lnTo>
                <a:lnTo>
                  <a:pt x="2568" y="5833"/>
                </a:lnTo>
                <a:lnTo>
                  <a:pt x="2421" y="5870"/>
                </a:lnTo>
                <a:lnTo>
                  <a:pt x="2274" y="5907"/>
                </a:lnTo>
                <a:lnTo>
                  <a:pt x="2018" y="6053"/>
                </a:lnTo>
                <a:lnTo>
                  <a:pt x="1431" y="6420"/>
                </a:lnTo>
                <a:lnTo>
                  <a:pt x="1137" y="6604"/>
                </a:lnTo>
                <a:lnTo>
                  <a:pt x="880" y="6824"/>
                </a:lnTo>
                <a:lnTo>
                  <a:pt x="770" y="6824"/>
                </a:lnTo>
                <a:lnTo>
                  <a:pt x="697" y="6897"/>
                </a:lnTo>
                <a:lnTo>
                  <a:pt x="660" y="6970"/>
                </a:lnTo>
                <a:lnTo>
                  <a:pt x="697" y="7080"/>
                </a:lnTo>
                <a:lnTo>
                  <a:pt x="1101" y="7814"/>
                </a:lnTo>
                <a:lnTo>
                  <a:pt x="1541" y="8548"/>
                </a:lnTo>
                <a:lnTo>
                  <a:pt x="2458" y="9942"/>
                </a:lnTo>
                <a:lnTo>
                  <a:pt x="3412" y="11335"/>
                </a:lnTo>
                <a:lnTo>
                  <a:pt x="4402" y="12693"/>
                </a:lnTo>
                <a:lnTo>
                  <a:pt x="4989" y="13426"/>
                </a:lnTo>
                <a:lnTo>
                  <a:pt x="4952" y="13426"/>
                </a:lnTo>
                <a:lnTo>
                  <a:pt x="4952" y="13500"/>
                </a:lnTo>
                <a:lnTo>
                  <a:pt x="4989" y="13536"/>
                </a:lnTo>
                <a:lnTo>
                  <a:pt x="5026" y="13573"/>
                </a:lnTo>
                <a:lnTo>
                  <a:pt x="5099" y="13536"/>
                </a:lnTo>
                <a:lnTo>
                  <a:pt x="5429" y="13940"/>
                </a:lnTo>
                <a:lnTo>
                  <a:pt x="5796" y="14307"/>
                </a:lnTo>
                <a:lnTo>
                  <a:pt x="5833" y="14343"/>
                </a:lnTo>
                <a:lnTo>
                  <a:pt x="5906" y="14380"/>
                </a:lnTo>
                <a:lnTo>
                  <a:pt x="6126" y="14563"/>
                </a:lnTo>
                <a:lnTo>
                  <a:pt x="6383" y="14710"/>
                </a:lnTo>
                <a:lnTo>
                  <a:pt x="6640" y="14857"/>
                </a:lnTo>
                <a:lnTo>
                  <a:pt x="6933" y="14967"/>
                </a:lnTo>
                <a:lnTo>
                  <a:pt x="7226" y="15040"/>
                </a:lnTo>
                <a:lnTo>
                  <a:pt x="7850" y="15040"/>
                </a:lnTo>
                <a:lnTo>
                  <a:pt x="8180" y="14967"/>
                </a:lnTo>
                <a:lnTo>
                  <a:pt x="8510" y="14820"/>
                </a:lnTo>
                <a:lnTo>
                  <a:pt x="8877" y="14673"/>
                </a:lnTo>
                <a:lnTo>
                  <a:pt x="9574" y="14343"/>
                </a:lnTo>
                <a:lnTo>
                  <a:pt x="11115" y="13683"/>
                </a:lnTo>
                <a:lnTo>
                  <a:pt x="11592" y="13426"/>
                </a:lnTo>
                <a:lnTo>
                  <a:pt x="11995" y="13170"/>
                </a:lnTo>
                <a:lnTo>
                  <a:pt x="12399" y="12839"/>
                </a:lnTo>
                <a:lnTo>
                  <a:pt x="12729" y="12436"/>
                </a:lnTo>
                <a:lnTo>
                  <a:pt x="12912" y="12142"/>
                </a:lnTo>
                <a:lnTo>
                  <a:pt x="13059" y="11849"/>
                </a:lnTo>
                <a:lnTo>
                  <a:pt x="13169" y="11519"/>
                </a:lnTo>
                <a:lnTo>
                  <a:pt x="13242" y="11189"/>
                </a:lnTo>
                <a:lnTo>
                  <a:pt x="13279" y="10859"/>
                </a:lnTo>
                <a:lnTo>
                  <a:pt x="13316" y="10528"/>
                </a:lnTo>
                <a:lnTo>
                  <a:pt x="13279" y="10198"/>
                </a:lnTo>
                <a:lnTo>
                  <a:pt x="13242" y="9868"/>
                </a:lnTo>
                <a:lnTo>
                  <a:pt x="13169" y="9538"/>
                </a:lnTo>
                <a:lnTo>
                  <a:pt x="13095" y="9208"/>
                </a:lnTo>
                <a:lnTo>
                  <a:pt x="12875" y="8584"/>
                </a:lnTo>
                <a:lnTo>
                  <a:pt x="12582" y="7961"/>
                </a:lnTo>
                <a:lnTo>
                  <a:pt x="12252" y="7374"/>
                </a:lnTo>
                <a:lnTo>
                  <a:pt x="11885" y="6824"/>
                </a:lnTo>
                <a:lnTo>
                  <a:pt x="10271" y="4476"/>
                </a:lnTo>
                <a:lnTo>
                  <a:pt x="8657" y="2165"/>
                </a:lnTo>
                <a:lnTo>
                  <a:pt x="8584" y="2092"/>
                </a:lnTo>
                <a:lnTo>
                  <a:pt x="8474" y="2055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369" name="Google Shape;369;p18"/>
          <p:cNvSpPr/>
          <p:nvPr/>
        </p:nvSpPr>
        <p:spPr>
          <a:xfrm>
            <a:off x="258963" y="4957957"/>
            <a:ext cx="386048" cy="258065"/>
          </a:xfrm>
          <a:custGeom>
            <a:avLst/>
            <a:gdLst/>
            <a:ahLst/>
            <a:cxnLst/>
            <a:rect l="l" t="t" r="r" b="b"/>
            <a:pathLst>
              <a:path w="13610" h="9098" extrusionOk="0">
                <a:moveTo>
                  <a:pt x="4696" y="0"/>
                </a:moveTo>
                <a:lnTo>
                  <a:pt x="4586" y="74"/>
                </a:lnTo>
                <a:lnTo>
                  <a:pt x="4256" y="440"/>
                </a:lnTo>
                <a:lnTo>
                  <a:pt x="3999" y="844"/>
                </a:lnTo>
                <a:lnTo>
                  <a:pt x="3742" y="1247"/>
                </a:lnTo>
                <a:lnTo>
                  <a:pt x="3522" y="1688"/>
                </a:lnTo>
                <a:lnTo>
                  <a:pt x="3339" y="2128"/>
                </a:lnTo>
                <a:lnTo>
                  <a:pt x="3228" y="2605"/>
                </a:lnTo>
                <a:lnTo>
                  <a:pt x="3118" y="3081"/>
                </a:lnTo>
                <a:lnTo>
                  <a:pt x="3045" y="3595"/>
                </a:lnTo>
                <a:lnTo>
                  <a:pt x="3008" y="3852"/>
                </a:lnTo>
                <a:lnTo>
                  <a:pt x="2935" y="4072"/>
                </a:lnTo>
                <a:lnTo>
                  <a:pt x="2825" y="4329"/>
                </a:lnTo>
                <a:lnTo>
                  <a:pt x="2678" y="4512"/>
                </a:lnTo>
                <a:lnTo>
                  <a:pt x="2605" y="4622"/>
                </a:lnTo>
                <a:lnTo>
                  <a:pt x="2495" y="4659"/>
                </a:lnTo>
                <a:lnTo>
                  <a:pt x="2275" y="4732"/>
                </a:lnTo>
                <a:lnTo>
                  <a:pt x="1835" y="4732"/>
                </a:lnTo>
                <a:lnTo>
                  <a:pt x="1541" y="4659"/>
                </a:lnTo>
                <a:lnTo>
                  <a:pt x="991" y="4659"/>
                </a:lnTo>
                <a:lnTo>
                  <a:pt x="881" y="4732"/>
                </a:lnTo>
                <a:lnTo>
                  <a:pt x="771" y="4769"/>
                </a:lnTo>
                <a:lnTo>
                  <a:pt x="587" y="4732"/>
                </a:lnTo>
                <a:lnTo>
                  <a:pt x="404" y="4732"/>
                </a:lnTo>
                <a:lnTo>
                  <a:pt x="257" y="4805"/>
                </a:lnTo>
                <a:lnTo>
                  <a:pt x="74" y="4879"/>
                </a:lnTo>
                <a:lnTo>
                  <a:pt x="37" y="4952"/>
                </a:lnTo>
                <a:lnTo>
                  <a:pt x="0" y="5026"/>
                </a:lnTo>
                <a:lnTo>
                  <a:pt x="0" y="5172"/>
                </a:lnTo>
                <a:lnTo>
                  <a:pt x="37" y="5209"/>
                </a:lnTo>
                <a:lnTo>
                  <a:pt x="74" y="5246"/>
                </a:lnTo>
                <a:lnTo>
                  <a:pt x="147" y="5282"/>
                </a:lnTo>
                <a:lnTo>
                  <a:pt x="221" y="5246"/>
                </a:lnTo>
                <a:lnTo>
                  <a:pt x="514" y="5172"/>
                </a:lnTo>
                <a:lnTo>
                  <a:pt x="587" y="5282"/>
                </a:lnTo>
                <a:lnTo>
                  <a:pt x="697" y="5356"/>
                </a:lnTo>
                <a:lnTo>
                  <a:pt x="807" y="5356"/>
                </a:lnTo>
                <a:lnTo>
                  <a:pt x="881" y="5319"/>
                </a:lnTo>
                <a:lnTo>
                  <a:pt x="918" y="5282"/>
                </a:lnTo>
                <a:lnTo>
                  <a:pt x="991" y="5209"/>
                </a:lnTo>
                <a:lnTo>
                  <a:pt x="1064" y="5172"/>
                </a:lnTo>
                <a:lnTo>
                  <a:pt x="1248" y="5136"/>
                </a:lnTo>
                <a:lnTo>
                  <a:pt x="1431" y="5172"/>
                </a:lnTo>
                <a:lnTo>
                  <a:pt x="1614" y="5209"/>
                </a:lnTo>
                <a:lnTo>
                  <a:pt x="1981" y="5282"/>
                </a:lnTo>
                <a:lnTo>
                  <a:pt x="2201" y="5282"/>
                </a:lnTo>
                <a:lnTo>
                  <a:pt x="2385" y="5246"/>
                </a:lnTo>
                <a:lnTo>
                  <a:pt x="2605" y="5209"/>
                </a:lnTo>
                <a:lnTo>
                  <a:pt x="2752" y="5136"/>
                </a:lnTo>
                <a:lnTo>
                  <a:pt x="2935" y="5026"/>
                </a:lnTo>
                <a:lnTo>
                  <a:pt x="3082" y="4879"/>
                </a:lnTo>
                <a:lnTo>
                  <a:pt x="3192" y="4732"/>
                </a:lnTo>
                <a:lnTo>
                  <a:pt x="3302" y="4549"/>
                </a:lnTo>
                <a:lnTo>
                  <a:pt x="3449" y="4182"/>
                </a:lnTo>
                <a:lnTo>
                  <a:pt x="3522" y="3925"/>
                </a:lnTo>
                <a:lnTo>
                  <a:pt x="3559" y="3668"/>
                </a:lnTo>
                <a:lnTo>
                  <a:pt x="3632" y="3118"/>
                </a:lnTo>
                <a:lnTo>
                  <a:pt x="3742" y="2641"/>
                </a:lnTo>
                <a:lnTo>
                  <a:pt x="3889" y="2201"/>
                </a:lnTo>
                <a:lnTo>
                  <a:pt x="4035" y="1834"/>
                </a:lnTo>
                <a:lnTo>
                  <a:pt x="4219" y="1467"/>
                </a:lnTo>
                <a:lnTo>
                  <a:pt x="4402" y="1137"/>
                </a:lnTo>
                <a:lnTo>
                  <a:pt x="4659" y="844"/>
                </a:lnTo>
                <a:lnTo>
                  <a:pt x="5173" y="2861"/>
                </a:lnTo>
                <a:lnTo>
                  <a:pt x="5649" y="4842"/>
                </a:lnTo>
                <a:lnTo>
                  <a:pt x="6126" y="6860"/>
                </a:lnTo>
                <a:lnTo>
                  <a:pt x="6567" y="8914"/>
                </a:lnTo>
                <a:lnTo>
                  <a:pt x="6603" y="8987"/>
                </a:lnTo>
                <a:lnTo>
                  <a:pt x="6713" y="9061"/>
                </a:lnTo>
                <a:lnTo>
                  <a:pt x="6787" y="9097"/>
                </a:lnTo>
                <a:lnTo>
                  <a:pt x="6897" y="9097"/>
                </a:lnTo>
                <a:lnTo>
                  <a:pt x="7153" y="8987"/>
                </a:lnTo>
                <a:lnTo>
                  <a:pt x="7374" y="8804"/>
                </a:lnTo>
                <a:lnTo>
                  <a:pt x="7520" y="8620"/>
                </a:lnTo>
                <a:lnTo>
                  <a:pt x="7667" y="8364"/>
                </a:lnTo>
                <a:lnTo>
                  <a:pt x="7814" y="7997"/>
                </a:lnTo>
                <a:lnTo>
                  <a:pt x="7924" y="7593"/>
                </a:lnTo>
                <a:lnTo>
                  <a:pt x="8181" y="6823"/>
                </a:lnTo>
                <a:lnTo>
                  <a:pt x="9061" y="3962"/>
                </a:lnTo>
                <a:lnTo>
                  <a:pt x="9208" y="4439"/>
                </a:lnTo>
                <a:lnTo>
                  <a:pt x="9318" y="4952"/>
                </a:lnTo>
                <a:lnTo>
                  <a:pt x="9318" y="5062"/>
                </a:lnTo>
                <a:lnTo>
                  <a:pt x="9391" y="5136"/>
                </a:lnTo>
                <a:lnTo>
                  <a:pt x="9464" y="5209"/>
                </a:lnTo>
                <a:lnTo>
                  <a:pt x="9574" y="5209"/>
                </a:lnTo>
                <a:lnTo>
                  <a:pt x="12032" y="5062"/>
                </a:lnTo>
                <a:lnTo>
                  <a:pt x="12069" y="5136"/>
                </a:lnTo>
                <a:lnTo>
                  <a:pt x="12105" y="5209"/>
                </a:lnTo>
                <a:lnTo>
                  <a:pt x="12326" y="5356"/>
                </a:lnTo>
                <a:lnTo>
                  <a:pt x="12582" y="5429"/>
                </a:lnTo>
                <a:lnTo>
                  <a:pt x="12619" y="5466"/>
                </a:lnTo>
                <a:lnTo>
                  <a:pt x="12912" y="5466"/>
                </a:lnTo>
                <a:lnTo>
                  <a:pt x="13059" y="5429"/>
                </a:lnTo>
                <a:lnTo>
                  <a:pt x="13206" y="5319"/>
                </a:lnTo>
                <a:lnTo>
                  <a:pt x="13316" y="5209"/>
                </a:lnTo>
                <a:lnTo>
                  <a:pt x="13426" y="5062"/>
                </a:lnTo>
                <a:lnTo>
                  <a:pt x="13536" y="4915"/>
                </a:lnTo>
                <a:lnTo>
                  <a:pt x="13609" y="4732"/>
                </a:lnTo>
                <a:lnTo>
                  <a:pt x="13609" y="4659"/>
                </a:lnTo>
                <a:lnTo>
                  <a:pt x="13609" y="4549"/>
                </a:lnTo>
                <a:lnTo>
                  <a:pt x="13536" y="4439"/>
                </a:lnTo>
                <a:lnTo>
                  <a:pt x="13426" y="4292"/>
                </a:lnTo>
                <a:lnTo>
                  <a:pt x="13279" y="4219"/>
                </a:lnTo>
                <a:lnTo>
                  <a:pt x="13133" y="4145"/>
                </a:lnTo>
                <a:lnTo>
                  <a:pt x="12949" y="4072"/>
                </a:lnTo>
                <a:lnTo>
                  <a:pt x="12802" y="4072"/>
                </a:lnTo>
                <a:lnTo>
                  <a:pt x="12619" y="4108"/>
                </a:lnTo>
                <a:lnTo>
                  <a:pt x="12436" y="4182"/>
                </a:lnTo>
                <a:lnTo>
                  <a:pt x="12326" y="4255"/>
                </a:lnTo>
                <a:lnTo>
                  <a:pt x="12252" y="4329"/>
                </a:lnTo>
                <a:lnTo>
                  <a:pt x="12142" y="4512"/>
                </a:lnTo>
                <a:lnTo>
                  <a:pt x="9794" y="4659"/>
                </a:lnTo>
                <a:lnTo>
                  <a:pt x="9721" y="4255"/>
                </a:lnTo>
                <a:lnTo>
                  <a:pt x="9611" y="3852"/>
                </a:lnTo>
                <a:lnTo>
                  <a:pt x="9464" y="3448"/>
                </a:lnTo>
                <a:lnTo>
                  <a:pt x="9281" y="3045"/>
                </a:lnTo>
                <a:lnTo>
                  <a:pt x="9208" y="2971"/>
                </a:lnTo>
                <a:lnTo>
                  <a:pt x="9134" y="2935"/>
                </a:lnTo>
                <a:lnTo>
                  <a:pt x="8987" y="2935"/>
                </a:lnTo>
                <a:lnTo>
                  <a:pt x="8841" y="2971"/>
                </a:lnTo>
                <a:lnTo>
                  <a:pt x="8804" y="3045"/>
                </a:lnTo>
                <a:lnTo>
                  <a:pt x="8767" y="3118"/>
                </a:lnTo>
                <a:lnTo>
                  <a:pt x="7850" y="6016"/>
                </a:lnTo>
                <a:lnTo>
                  <a:pt x="7374" y="7557"/>
                </a:lnTo>
                <a:lnTo>
                  <a:pt x="7227" y="7997"/>
                </a:lnTo>
                <a:lnTo>
                  <a:pt x="7153" y="8217"/>
                </a:lnTo>
                <a:lnTo>
                  <a:pt x="7007" y="8400"/>
                </a:lnTo>
                <a:lnTo>
                  <a:pt x="6567" y="6346"/>
                </a:lnTo>
                <a:lnTo>
                  <a:pt x="6090" y="4292"/>
                </a:lnTo>
                <a:lnTo>
                  <a:pt x="5576" y="2238"/>
                </a:lnTo>
                <a:lnTo>
                  <a:pt x="5026" y="220"/>
                </a:lnTo>
                <a:lnTo>
                  <a:pt x="4953" y="74"/>
                </a:lnTo>
                <a:lnTo>
                  <a:pt x="4842" y="37"/>
                </a:lnTo>
                <a:lnTo>
                  <a:pt x="4696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370" name="Google Shape;370;p18"/>
          <p:cNvSpPr/>
          <p:nvPr/>
        </p:nvSpPr>
        <p:spPr>
          <a:xfrm>
            <a:off x="8699345" y="1151407"/>
            <a:ext cx="174842" cy="187322"/>
          </a:xfrm>
          <a:custGeom>
            <a:avLst/>
            <a:gdLst/>
            <a:ahLst/>
            <a:cxnLst/>
            <a:rect l="l" t="t" r="r" b="b"/>
            <a:pathLst>
              <a:path w="6164" h="6604" extrusionOk="0">
                <a:moveTo>
                  <a:pt x="3962" y="0"/>
                </a:moveTo>
                <a:lnTo>
                  <a:pt x="3926" y="37"/>
                </a:lnTo>
                <a:lnTo>
                  <a:pt x="3889" y="74"/>
                </a:lnTo>
                <a:lnTo>
                  <a:pt x="3889" y="147"/>
                </a:lnTo>
                <a:lnTo>
                  <a:pt x="3522" y="477"/>
                </a:lnTo>
                <a:lnTo>
                  <a:pt x="3229" y="807"/>
                </a:lnTo>
                <a:lnTo>
                  <a:pt x="2788" y="1284"/>
                </a:lnTo>
                <a:lnTo>
                  <a:pt x="2458" y="1651"/>
                </a:lnTo>
                <a:lnTo>
                  <a:pt x="2201" y="1578"/>
                </a:lnTo>
                <a:lnTo>
                  <a:pt x="1321" y="1321"/>
                </a:lnTo>
                <a:lnTo>
                  <a:pt x="1138" y="1284"/>
                </a:lnTo>
                <a:lnTo>
                  <a:pt x="808" y="1211"/>
                </a:lnTo>
                <a:lnTo>
                  <a:pt x="661" y="1174"/>
                </a:lnTo>
                <a:lnTo>
                  <a:pt x="514" y="1211"/>
                </a:lnTo>
                <a:lnTo>
                  <a:pt x="441" y="1248"/>
                </a:lnTo>
                <a:lnTo>
                  <a:pt x="441" y="1284"/>
                </a:lnTo>
                <a:lnTo>
                  <a:pt x="441" y="1358"/>
                </a:lnTo>
                <a:lnTo>
                  <a:pt x="477" y="1468"/>
                </a:lnTo>
                <a:lnTo>
                  <a:pt x="551" y="1541"/>
                </a:lnTo>
                <a:lnTo>
                  <a:pt x="661" y="1614"/>
                </a:lnTo>
                <a:lnTo>
                  <a:pt x="771" y="1651"/>
                </a:lnTo>
                <a:lnTo>
                  <a:pt x="1064" y="1761"/>
                </a:lnTo>
                <a:lnTo>
                  <a:pt x="1284" y="1798"/>
                </a:lnTo>
                <a:lnTo>
                  <a:pt x="2055" y="2018"/>
                </a:lnTo>
                <a:lnTo>
                  <a:pt x="2055" y="2091"/>
                </a:lnTo>
                <a:lnTo>
                  <a:pt x="2091" y="2165"/>
                </a:lnTo>
                <a:lnTo>
                  <a:pt x="2165" y="2238"/>
                </a:lnTo>
                <a:lnTo>
                  <a:pt x="2201" y="2238"/>
                </a:lnTo>
                <a:lnTo>
                  <a:pt x="2275" y="2275"/>
                </a:lnTo>
                <a:lnTo>
                  <a:pt x="2385" y="2238"/>
                </a:lnTo>
                <a:lnTo>
                  <a:pt x="2532" y="2165"/>
                </a:lnTo>
                <a:lnTo>
                  <a:pt x="2678" y="2128"/>
                </a:lnTo>
                <a:lnTo>
                  <a:pt x="2752" y="2091"/>
                </a:lnTo>
                <a:lnTo>
                  <a:pt x="2788" y="2055"/>
                </a:lnTo>
                <a:lnTo>
                  <a:pt x="2788" y="1981"/>
                </a:lnTo>
                <a:lnTo>
                  <a:pt x="2788" y="1908"/>
                </a:lnTo>
                <a:lnTo>
                  <a:pt x="2935" y="1761"/>
                </a:lnTo>
                <a:lnTo>
                  <a:pt x="3375" y="1284"/>
                </a:lnTo>
                <a:lnTo>
                  <a:pt x="3815" y="771"/>
                </a:lnTo>
                <a:lnTo>
                  <a:pt x="3852" y="1394"/>
                </a:lnTo>
                <a:lnTo>
                  <a:pt x="3852" y="2091"/>
                </a:lnTo>
                <a:lnTo>
                  <a:pt x="3889" y="2421"/>
                </a:lnTo>
                <a:lnTo>
                  <a:pt x="3962" y="2605"/>
                </a:lnTo>
                <a:lnTo>
                  <a:pt x="4036" y="2751"/>
                </a:lnTo>
                <a:lnTo>
                  <a:pt x="4109" y="2825"/>
                </a:lnTo>
                <a:lnTo>
                  <a:pt x="4219" y="2825"/>
                </a:lnTo>
                <a:lnTo>
                  <a:pt x="4476" y="3008"/>
                </a:lnTo>
                <a:lnTo>
                  <a:pt x="4732" y="3155"/>
                </a:lnTo>
                <a:lnTo>
                  <a:pt x="5063" y="3265"/>
                </a:lnTo>
                <a:lnTo>
                  <a:pt x="5356" y="3338"/>
                </a:lnTo>
                <a:lnTo>
                  <a:pt x="5246" y="3412"/>
                </a:lnTo>
                <a:lnTo>
                  <a:pt x="4732" y="3669"/>
                </a:lnTo>
                <a:lnTo>
                  <a:pt x="4512" y="3779"/>
                </a:lnTo>
                <a:lnTo>
                  <a:pt x="4292" y="3925"/>
                </a:lnTo>
                <a:lnTo>
                  <a:pt x="4219" y="3925"/>
                </a:lnTo>
                <a:lnTo>
                  <a:pt x="4182" y="3962"/>
                </a:lnTo>
                <a:lnTo>
                  <a:pt x="4072" y="4072"/>
                </a:lnTo>
                <a:lnTo>
                  <a:pt x="3962" y="4292"/>
                </a:lnTo>
                <a:lnTo>
                  <a:pt x="3889" y="4549"/>
                </a:lnTo>
                <a:lnTo>
                  <a:pt x="3852" y="5283"/>
                </a:lnTo>
                <a:lnTo>
                  <a:pt x="3852" y="5649"/>
                </a:lnTo>
                <a:lnTo>
                  <a:pt x="3852" y="6053"/>
                </a:lnTo>
                <a:lnTo>
                  <a:pt x="3559" y="5723"/>
                </a:lnTo>
                <a:lnTo>
                  <a:pt x="3229" y="5393"/>
                </a:lnTo>
                <a:lnTo>
                  <a:pt x="2642" y="4769"/>
                </a:lnTo>
                <a:lnTo>
                  <a:pt x="2568" y="4659"/>
                </a:lnTo>
                <a:lnTo>
                  <a:pt x="2495" y="4586"/>
                </a:lnTo>
                <a:lnTo>
                  <a:pt x="2385" y="4586"/>
                </a:lnTo>
                <a:lnTo>
                  <a:pt x="2385" y="4622"/>
                </a:lnTo>
                <a:lnTo>
                  <a:pt x="2312" y="4622"/>
                </a:lnTo>
                <a:lnTo>
                  <a:pt x="1908" y="4769"/>
                </a:lnTo>
                <a:lnTo>
                  <a:pt x="1468" y="4842"/>
                </a:lnTo>
                <a:lnTo>
                  <a:pt x="1064" y="4916"/>
                </a:lnTo>
                <a:lnTo>
                  <a:pt x="624" y="4952"/>
                </a:lnTo>
                <a:lnTo>
                  <a:pt x="1138" y="4329"/>
                </a:lnTo>
                <a:lnTo>
                  <a:pt x="1358" y="3999"/>
                </a:lnTo>
                <a:lnTo>
                  <a:pt x="1541" y="3632"/>
                </a:lnTo>
                <a:lnTo>
                  <a:pt x="1688" y="3595"/>
                </a:lnTo>
                <a:lnTo>
                  <a:pt x="1725" y="3558"/>
                </a:lnTo>
                <a:lnTo>
                  <a:pt x="1761" y="3485"/>
                </a:lnTo>
                <a:lnTo>
                  <a:pt x="1798" y="3448"/>
                </a:lnTo>
                <a:lnTo>
                  <a:pt x="1798" y="3375"/>
                </a:lnTo>
                <a:lnTo>
                  <a:pt x="1761" y="3302"/>
                </a:lnTo>
                <a:lnTo>
                  <a:pt x="1725" y="3265"/>
                </a:lnTo>
                <a:lnTo>
                  <a:pt x="1651" y="3228"/>
                </a:lnTo>
                <a:lnTo>
                  <a:pt x="1541" y="3045"/>
                </a:lnTo>
                <a:lnTo>
                  <a:pt x="1211" y="2458"/>
                </a:lnTo>
                <a:lnTo>
                  <a:pt x="844" y="1908"/>
                </a:lnTo>
                <a:lnTo>
                  <a:pt x="624" y="1651"/>
                </a:lnTo>
                <a:lnTo>
                  <a:pt x="367" y="1431"/>
                </a:lnTo>
                <a:lnTo>
                  <a:pt x="257" y="1394"/>
                </a:lnTo>
                <a:lnTo>
                  <a:pt x="184" y="1431"/>
                </a:lnTo>
                <a:lnTo>
                  <a:pt x="111" y="1504"/>
                </a:lnTo>
                <a:lnTo>
                  <a:pt x="111" y="1578"/>
                </a:lnTo>
                <a:lnTo>
                  <a:pt x="111" y="1614"/>
                </a:lnTo>
                <a:lnTo>
                  <a:pt x="331" y="1945"/>
                </a:lnTo>
                <a:lnTo>
                  <a:pt x="551" y="2238"/>
                </a:lnTo>
                <a:lnTo>
                  <a:pt x="771" y="2531"/>
                </a:lnTo>
                <a:lnTo>
                  <a:pt x="954" y="2825"/>
                </a:lnTo>
                <a:lnTo>
                  <a:pt x="1101" y="3155"/>
                </a:lnTo>
                <a:lnTo>
                  <a:pt x="1174" y="3338"/>
                </a:lnTo>
                <a:lnTo>
                  <a:pt x="1284" y="3522"/>
                </a:lnTo>
                <a:lnTo>
                  <a:pt x="1101" y="3669"/>
                </a:lnTo>
                <a:lnTo>
                  <a:pt x="918" y="3815"/>
                </a:lnTo>
                <a:lnTo>
                  <a:pt x="587" y="4219"/>
                </a:lnTo>
                <a:lnTo>
                  <a:pt x="294" y="4622"/>
                </a:lnTo>
                <a:lnTo>
                  <a:pt x="37" y="5062"/>
                </a:lnTo>
                <a:lnTo>
                  <a:pt x="1" y="5172"/>
                </a:lnTo>
                <a:lnTo>
                  <a:pt x="1" y="5283"/>
                </a:lnTo>
                <a:lnTo>
                  <a:pt x="74" y="5356"/>
                </a:lnTo>
                <a:lnTo>
                  <a:pt x="184" y="5393"/>
                </a:lnTo>
                <a:lnTo>
                  <a:pt x="734" y="5393"/>
                </a:lnTo>
                <a:lnTo>
                  <a:pt x="1284" y="5356"/>
                </a:lnTo>
                <a:lnTo>
                  <a:pt x="1835" y="5246"/>
                </a:lnTo>
                <a:lnTo>
                  <a:pt x="2348" y="5062"/>
                </a:lnTo>
                <a:lnTo>
                  <a:pt x="2568" y="5356"/>
                </a:lnTo>
                <a:lnTo>
                  <a:pt x="2788" y="5576"/>
                </a:lnTo>
                <a:lnTo>
                  <a:pt x="3229" y="6163"/>
                </a:lnTo>
                <a:lnTo>
                  <a:pt x="3485" y="6383"/>
                </a:lnTo>
                <a:lnTo>
                  <a:pt x="3632" y="6493"/>
                </a:lnTo>
                <a:lnTo>
                  <a:pt x="3779" y="6566"/>
                </a:lnTo>
                <a:lnTo>
                  <a:pt x="3889" y="6566"/>
                </a:lnTo>
                <a:lnTo>
                  <a:pt x="4036" y="6530"/>
                </a:lnTo>
                <a:lnTo>
                  <a:pt x="4146" y="6603"/>
                </a:lnTo>
                <a:lnTo>
                  <a:pt x="4292" y="6603"/>
                </a:lnTo>
                <a:lnTo>
                  <a:pt x="4366" y="6530"/>
                </a:lnTo>
                <a:lnTo>
                  <a:pt x="4402" y="6456"/>
                </a:lnTo>
                <a:lnTo>
                  <a:pt x="4439" y="6383"/>
                </a:lnTo>
                <a:lnTo>
                  <a:pt x="4402" y="6310"/>
                </a:lnTo>
                <a:lnTo>
                  <a:pt x="4366" y="6273"/>
                </a:lnTo>
                <a:lnTo>
                  <a:pt x="4329" y="6236"/>
                </a:lnTo>
                <a:lnTo>
                  <a:pt x="4292" y="6053"/>
                </a:lnTo>
                <a:lnTo>
                  <a:pt x="4292" y="5833"/>
                </a:lnTo>
                <a:lnTo>
                  <a:pt x="4256" y="5172"/>
                </a:lnTo>
                <a:lnTo>
                  <a:pt x="4256" y="4769"/>
                </a:lnTo>
                <a:lnTo>
                  <a:pt x="4256" y="4402"/>
                </a:lnTo>
                <a:lnTo>
                  <a:pt x="4402" y="4402"/>
                </a:lnTo>
                <a:lnTo>
                  <a:pt x="4476" y="4365"/>
                </a:lnTo>
                <a:lnTo>
                  <a:pt x="4549" y="4292"/>
                </a:lnTo>
                <a:lnTo>
                  <a:pt x="4549" y="4255"/>
                </a:lnTo>
                <a:lnTo>
                  <a:pt x="4622" y="4219"/>
                </a:lnTo>
                <a:lnTo>
                  <a:pt x="5209" y="3889"/>
                </a:lnTo>
                <a:lnTo>
                  <a:pt x="5539" y="3705"/>
                </a:lnTo>
                <a:lnTo>
                  <a:pt x="5686" y="3595"/>
                </a:lnTo>
                <a:lnTo>
                  <a:pt x="5833" y="3485"/>
                </a:lnTo>
                <a:lnTo>
                  <a:pt x="5980" y="3485"/>
                </a:lnTo>
                <a:lnTo>
                  <a:pt x="6090" y="3448"/>
                </a:lnTo>
                <a:lnTo>
                  <a:pt x="6126" y="3375"/>
                </a:lnTo>
                <a:lnTo>
                  <a:pt x="6163" y="3302"/>
                </a:lnTo>
                <a:lnTo>
                  <a:pt x="6163" y="3228"/>
                </a:lnTo>
                <a:lnTo>
                  <a:pt x="6126" y="3118"/>
                </a:lnTo>
                <a:lnTo>
                  <a:pt x="6090" y="3045"/>
                </a:lnTo>
                <a:lnTo>
                  <a:pt x="5980" y="3008"/>
                </a:lnTo>
                <a:lnTo>
                  <a:pt x="5576" y="2935"/>
                </a:lnTo>
                <a:lnTo>
                  <a:pt x="5173" y="2788"/>
                </a:lnTo>
                <a:lnTo>
                  <a:pt x="4769" y="2678"/>
                </a:lnTo>
                <a:lnTo>
                  <a:pt x="4366" y="2568"/>
                </a:lnTo>
                <a:lnTo>
                  <a:pt x="4366" y="2275"/>
                </a:lnTo>
                <a:lnTo>
                  <a:pt x="4329" y="2018"/>
                </a:lnTo>
                <a:lnTo>
                  <a:pt x="4256" y="1468"/>
                </a:lnTo>
                <a:lnTo>
                  <a:pt x="4256" y="881"/>
                </a:lnTo>
                <a:lnTo>
                  <a:pt x="4219" y="551"/>
                </a:lnTo>
                <a:lnTo>
                  <a:pt x="4182" y="257"/>
                </a:lnTo>
                <a:lnTo>
                  <a:pt x="4219" y="184"/>
                </a:lnTo>
                <a:lnTo>
                  <a:pt x="4256" y="110"/>
                </a:lnTo>
                <a:lnTo>
                  <a:pt x="4219" y="37"/>
                </a:lnTo>
                <a:lnTo>
                  <a:pt x="4182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371" name="Google Shape;371;p18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buNone/>
              <a:defRPr sz="1300">
                <a:solidFill>
                  <a:srgbClr val="1C4587"/>
                </a:solidFill>
                <a:latin typeface="Dosis"/>
                <a:ea typeface="Dosis"/>
                <a:cs typeface="Dosis"/>
                <a:sym typeface="Dosis"/>
              </a:defRPr>
            </a:lvl1pPr>
            <a:lvl2pPr lvl="1" algn="r" rtl="0">
              <a:buNone/>
              <a:defRPr sz="1300">
                <a:solidFill>
                  <a:srgbClr val="1C4587"/>
                </a:solidFill>
                <a:latin typeface="Dosis"/>
                <a:ea typeface="Dosis"/>
                <a:cs typeface="Dosis"/>
                <a:sym typeface="Dosis"/>
              </a:defRPr>
            </a:lvl2pPr>
            <a:lvl3pPr lvl="2" algn="r" rtl="0">
              <a:buNone/>
              <a:defRPr sz="1300">
                <a:solidFill>
                  <a:srgbClr val="1C4587"/>
                </a:solidFill>
                <a:latin typeface="Dosis"/>
                <a:ea typeface="Dosis"/>
                <a:cs typeface="Dosis"/>
                <a:sym typeface="Dosis"/>
              </a:defRPr>
            </a:lvl3pPr>
            <a:lvl4pPr lvl="3" algn="r" rtl="0">
              <a:buNone/>
              <a:defRPr sz="1300">
                <a:solidFill>
                  <a:srgbClr val="1C4587"/>
                </a:solidFill>
                <a:latin typeface="Dosis"/>
                <a:ea typeface="Dosis"/>
                <a:cs typeface="Dosis"/>
                <a:sym typeface="Dosis"/>
              </a:defRPr>
            </a:lvl4pPr>
            <a:lvl5pPr lvl="4" algn="r" rtl="0">
              <a:buNone/>
              <a:defRPr sz="1300">
                <a:solidFill>
                  <a:srgbClr val="1C4587"/>
                </a:solidFill>
                <a:latin typeface="Dosis"/>
                <a:ea typeface="Dosis"/>
                <a:cs typeface="Dosis"/>
                <a:sym typeface="Dosis"/>
              </a:defRPr>
            </a:lvl5pPr>
            <a:lvl6pPr lvl="5" algn="r" rtl="0">
              <a:buNone/>
              <a:defRPr sz="1300">
                <a:solidFill>
                  <a:srgbClr val="1C4587"/>
                </a:solidFill>
                <a:latin typeface="Dosis"/>
                <a:ea typeface="Dosis"/>
                <a:cs typeface="Dosis"/>
                <a:sym typeface="Dosis"/>
              </a:defRPr>
            </a:lvl6pPr>
            <a:lvl7pPr lvl="6" algn="r" rtl="0">
              <a:buNone/>
              <a:defRPr sz="1300">
                <a:solidFill>
                  <a:srgbClr val="1C4587"/>
                </a:solidFill>
                <a:latin typeface="Dosis"/>
                <a:ea typeface="Dosis"/>
                <a:cs typeface="Dosis"/>
                <a:sym typeface="Dosis"/>
              </a:defRPr>
            </a:lvl7pPr>
            <a:lvl8pPr lvl="7" algn="r" rtl="0">
              <a:buNone/>
              <a:defRPr sz="1300">
                <a:solidFill>
                  <a:srgbClr val="1C4587"/>
                </a:solidFill>
                <a:latin typeface="Dosis"/>
                <a:ea typeface="Dosis"/>
                <a:cs typeface="Dosis"/>
                <a:sym typeface="Dosis"/>
              </a:defRPr>
            </a:lvl8pPr>
            <a:lvl9pPr lvl="8" algn="r" rtl="0">
              <a:buNone/>
              <a:defRPr sz="1300">
                <a:solidFill>
                  <a:srgbClr val="1C4587"/>
                </a:solidFill>
                <a:latin typeface="Dosis"/>
                <a:ea typeface="Dosis"/>
                <a:cs typeface="Dosis"/>
                <a:sym typeface="Dosi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CA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type="tx">
  <p:cSld name="TITLE_AND_BODY">
    <p:spTree>
      <p:nvGrpSpPr>
        <p:cNvPr id="1" name="Shape 3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" name="Google Shape;373;p19"/>
          <p:cNvSpPr txBox="1">
            <a:spLocks noGrp="1"/>
          </p:cNvSpPr>
          <p:nvPr>
            <p:ph type="title"/>
          </p:nvPr>
        </p:nvSpPr>
        <p:spPr>
          <a:xfrm>
            <a:off x="747925" y="225025"/>
            <a:ext cx="6140400" cy="857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374" name="Google Shape;374;p19"/>
          <p:cNvSpPr txBox="1">
            <a:spLocks noGrp="1"/>
          </p:cNvSpPr>
          <p:nvPr>
            <p:ph type="body" idx="1"/>
          </p:nvPr>
        </p:nvSpPr>
        <p:spPr>
          <a:xfrm>
            <a:off x="747925" y="1302837"/>
            <a:ext cx="6140400" cy="361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87350" rtl="0">
              <a:spcBef>
                <a:spcPts val="600"/>
              </a:spcBef>
              <a:spcAft>
                <a:spcPts val="0"/>
              </a:spcAft>
              <a:buSzPts val="2500"/>
              <a:buChar char="✘"/>
              <a:defRPr sz="2500"/>
            </a:lvl1pPr>
            <a:lvl2pPr marL="914400" lvl="1" indent="-355600" rtl="0">
              <a:spcBef>
                <a:spcPts val="0"/>
              </a:spcBef>
              <a:spcAft>
                <a:spcPts val="0"/>
              </a:spcAft>
              <a:buSzPts val="2000"/>
              <a:buChar char="✗"/>
              <a:defRPr/>
            </a:lvl2pPr>
            <a:lvl3pPr marL="1371600" lvl="2" indent="-355600" rtl="0">
              <a:spcBef>
                <a:spcPts val="0"/>
              </a:spcBef>
              <a:spcAft>
                <a:spcPts val="0"/>
              </a:spcAft>
              <a:buSzPts val="2000"/>
              <a:buChar char="■"/>
              <a:defRPr/>
            </a:lvl3pPr>
            <a:lvl4pPr marL="1828800" lvl="3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4pPr>
            <a:lvl5pPr marL="2286000" lvl="4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5pPr>
            <a:lvl6pPr marL="2743200" lvl="5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marL="3200400" lvl="6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8pPr>
            <a:lvl9pPr marL="4114800" lvl="8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>
            <a:endParaRPr/>
          </a:p>
        </p:txBody>
      </p:sp>
      <p:grpSp>
        <p:nvGrpSpPr>
          <p:cNvPr id="375" name="Google Shape;375;p19"/>
          <p:cNvGrpSpPr/>
          <p:nvPr/>
        </p:nvGrpSpPr>
        <p:grpSpPr>
          <a:xfrm>
            <a:off x="7442902" y="-91154"/>
            <a:ext cx="1796289" cy="5330574"/>
            <a:chOff x="6023725" y="842300"/>
            <a:chExt cx="1358150" cy="4030375"/>
          </a:xfrm>
        </p:grpSpPr>
        <p:sp>
          <p:nvSpPr>
            <p:cNvPr id="376" name="Google Shape;376;p19"/>
            <p:cNvSpPr/>
            <p:nvPr/>
          </p:nvSpPr>
          <p:spPr>
            <a:xfrm>
              <a:off x="6371275" y="842300"/>
              <a:ext cx="397100" cy="492450"/>
            </a:xfrm>
            <a:custGeom>
              <a:avLst/>
              <a:gdLst/>
              <a:ahLst/>
              <a:cxnLst/>
              <a:rect l="l" t="t" r="r" b="b"/>
              <a:pathLst>
                <a:path w="15884" h="19698" extrusionOk="0">
                  <a:moveTo>
                    <a:pt x="9355" y="4108"/>
                  </a:moveTo>
                  <a:lnTo>
                    <a:pt x="9465" y="4145"/>
                  </a:lnTo>
                  <a:lnTo>
                    <a:pt x="9538" y="4182"/>
                  </a:lnTo>
                  <a:lnTo>
                    <a:pt x="9648" y="4328"/>
                  </a:lnTo>
                  <a:lnTo>
                    <a:pt x="9721" y="4549"/>
                  </a:lnTo>
                  <a:lnTo>
                    <a:pt x="9721" y="4769"/>
                  </a:lnTo>
                  <a:lnTo>
                    <a:pt x="9721" y="4842"/>
                  </a:lnTo>
                  <a:lnTo>
                    <a:pt x="9685" y="4879"/>
                  </a:lnTo>
                  <a:lnTo>
                    <a:pt x="9575" y="4952"/>
                  </a:lnTo>
                  <a:lnTo>
                    <a:pt x="9391" y="4952"/>
                  </a:lnTo>
                  <a:lnTo>
                    <a:pt x="9355" y="4915"/>
                  </a:lnTo>
                  <a:lnTo>
                    <a:pt x="9281" y="4842"/>
                  </a:lnTo>
                  <a:lnTo>
                    <a:pt x="9208" y="4695"/>
                  </a:lnTo>
                  <a:lnTo>
                    <a:pt x="9171" y="4549"/>
                  </a:lnTo>
                  <a:lnTo>
                    <a:pt x="9171" y="4438"/>
                  </a:lnTo>
                  <a:lnTo>
                    <a:pt x="9171" y="4328"/>
                  </a:lnTo>
                  <a:lnTo>
                    <a:pt x="9245" y="4108"/>
                  </a:lnTo>
                  <a:close/>
                  <a:moveTo>
                    <a:pt x="9355" y="3705"/>
                  </a:moveTo>
                  <a:lnTo>
                    <a:pt x="9245" y="3742"/>
                  </a:lnTo>
                  <a:lnTo>
                    <a:pt x="9135" y="3778"/>
                  </a:lnTo>
                  <a:lnTo>
                    <a:pt x="9025" y="3852"/>
                  </a:lnTo>
                  <a:lnTo>
                    <a:pt x="8988" y="3925"/>
                  </a:lnTo>
                  <a:lnTo>
                    <a:pt x="8914" y="3998"/>
                  </a:lnTo>
                  <a:lnTo>
                    <a:pt x="8841" y="4218"/>
                  </a:lnTo>
                  <a:lnTo>
                    <a:pt x="8804" y="4475"/>
                  </a:lnTo>
                  <a:lnTo>
                    <a:pt x="8804" y="4659"/>
                  </a:lnTo>
                  <a:lnTo>
                    <a:pt x="8841" y="4805"/>
                  </a:lnTo>
                  <a:lnTo>
                    <a:pt x="8878" y="4952"/>
                  </a:lnTo>
                  <a:lnTo>
                    <a:pt x="8988" y="5099"/>
                  </a:lnTo>
                  <a:lnTo>
                    <a:pt x="9098" y="5209"/>
                  </a:lnTo>
                  <a:lnTo>
                    <a:pt x="9245" y="5282"/>
                  </a:lnTo>
                  <a:lnTo>
                    <a:pt x="9391" y="5355"/>
                  </a:lnTo>
                  <a:lnTo>
                    <a:pt x="9538" y="5355"/>
                  </a:lnTo>
                  <a:lnTo>
                    <a:pt x="9721" y="5319"/>
                  </a:lnTo>
                  <a:lnTo>
                    <a:pt x="9868" y="5245"/>
                  </a:lnTo>
                  <a:lnTo>
                    <a:pt x="10015" y="5135"/>
                  </a:lnTo>
                  <a:lnTo>
                    <a:pt x="10088" y="4989"/>
                  </a:lnTo>
                  <a:lnTo>
                    <a:pt x="10125" y="4805"/>
                  </a:lnTo>
                  <a:lnTo>
                    <a:pt x="10125" y="4659"/>
                  </a:lnTo>
                  <a:lnTo>
                    <a:pt x="10088" y="4475"/>
                  </a:lnTo>
                  <a:lnTo>
                    <a:pt x="10052" y="4292"/>
                  </a:lnTo>
                  <a:lnTo>
                    <a:pt x="9978" y="4145"/>
                  </a:lnTo>
                  <a:lnTo>
                    <a:pt x="9905" y="3998"/>
                  </a:lnTo>
                  <a:lnTo>
                    <a:pt x="9795" y="3888"/>
                  </a:lnTo>
                  <a:lnTo>
                    <a:pt x="9648" y="3778"/>
                  </a:lnTo>
                  <a:lnTo>
                    <a:pt x="9501" y="3742"/>
                  </a:lnTo>
                  <a:lnTo>
                    <a:pt x="9355" y="3705"/>
                  </a:lnTo>
                  <a:close/>
                  <a:moveTo>
                    <a:pt x="11262" y="6676"/>
                  </a:moveTo>
                  <a:lnTo>
                    <a:pt x="11262" y="6786"/>
                  </a:lnTo>
                  <a:lnTo>
                    <a:pt x="11225" y="6859"/>
                  </a:lnTo>
                  <a:lnTo>
                    <a:pt x="11152" y="6933"/>
                  </a:lnTo>
                  <a:lnTo>
                    <a:pt x="11042" y="7006"/>
                  </a:lnTo>
                  <a:lnTo>
                    <a:pt x="10785" y="7116"/>
                  </a:lnTo>
                  <a:lnTo>
                    <a:pt x="10602" y="7190"/>
                  </a:lnTo>
                  <a:lnTo>
                    <a:pt x="9795" y="7556"/>
                  </a:lnTo>
                  <a:lnTo>
                    <a:pt x="9721" y="7263"/>
                  </a:lnTo>
                  <a:lnTo>
                    <a:pt x="10639" y="6823"/>
                  </a:lnTo>
                  <a:lnTo>
                    <a:pt x="11079" y="6676"/>
                  </a:lnTo>
                  <a:close/>
                  <a:moveTo>
                    <a:pt x="11115" y="6273"/>
                  </a:moveTo>
                  <a:lnTo>
                    <a:pt x="10859" y="6346"/>
                  </a:lnTo>
                  <a:lnTo>
                    <a:pt x="10052" y="6639"/>
                  </a:lnTo>
                  <a:lnTo>
                    <a:pt x="9648" y="6823"/>
                  </a:lnTo>
                  <a:lnTo>
                    <a:pt x="9281" y="7006"/>
                  </a:lnTo>
                  <a:lnTo>
                    <a:pt x="9208" y="7080"/>
                  </a:lnTo>
                  <a:lnTo>
                    <a:pt x="9208" y="7116"/>
                  </a:lnTo>
                  <a:lnTo>
                    <a:pt x="9208" y="7190"/>
                  </a:lnTo>
                  <a:lnTo>
                    <a:pt x="9208" y="7263"/>
                  </a:lnTo>
                  <a:lnTo>
                    <a:pt x="9318" y="7336"/>
                  </a:lnTo>
                  <a:lnTo>
                    <a:pt x="9465" y="7336"/>
                  </a:lnTo>
                  <a:lnTo>
                    <a:pt x="9465" y="7593"/>
                  </a:lnTo>
                  <a:lnTo>
                    <a:pt x="9538" y="7813"/>
                  </a:lnTo>
                  <a:lnTo>
                    <a:pt x="9575" y="7887"/>
                  </a:lnTo>
                  <a:lnTo>
                    <a:pt x="9648" y="7923"/>
                  </a:lnTo>
                  <a:lnTo>
                    <a:pt x="9758" y="7923"/>
                  </a:lnTo>
                  <a:lnTo>
                    <a:pt x="10492" y="7630"/>
                  </a:lnTo>
                  <a:lnTo>
                    <a:pt x="10859" y="7483"/>
                  </a:lnTo>
                  <a:lnTo>
                    <a:pt x="11225" y="7336"/>
                  </a:lnTo>
                  <a:lnTo>
                    <a:pt x="11409" y="7190"/>
                  </a:lnTo>
                  <a:lnTo>
                    <a:pt x="11556" y="7006"/>
                  </a:lnTo>
                  <a:lnTo>
                    <a:pt x="11629" y="6896"/>
                  </a:lnTo>
                  <a:lnTo>
                    <a:pt x="11629" y="6786"/>
                  </a:lnTo>
                  <a:lnTo>
                    <a:pt x="11629" y="6676"/>
                  </a:lnTo>
                  <a:lnTo>
                    <a:pt x="11592" y="6566"/>
                  </a:lnTo>
                  <a:lnTo>
                    <a:pt x="11556" y="6419"/>
                  </a:lnTo>
                  <a:lnTo>
                    <a:pt x="11482" y="6346"/>
                  </a:lnTo>
                  <a:lnTo>
                    <a:pt x="11372" y="6273"/>
                  </a:lnTo>
                  <a:close/>
                  <a:moveTo>
                    <a:pt x="10198" y="2861"/>
                  </a:moveTo>
                  <a:lnTo>
                    <a:pt x="10235" y="3228"/>
                  </a:lnTo>
                  <a:lnTo>
                    <a:pt x="10345" y="3595"/>
                  </a:lnTo>
                  <a:lnTo>
                    <a:pt x="10565" y="4292"/>
                  </a:lnTo>
                  <a:lnTo>
                    <a:pt x="10822" y="5062"/>
                  </a:lnTo>
                  <a:lnTo>
                    <a:pt x="10895" y="5282"/>
                  </a:lnTo>
                  <a:lnTo>
                    <a:pt x="9025" y="6052"/>
                  </a:lnTo>
                  <a:lnTo>
                    <a:pt x="7154" y="6786"/>
                  </a:lnTo>
                  <a:lnTo>
                    <a:pt x="5173" y="7593"/>
                  </a:lnTo>
                  <a:lnTo>
                    <a:pt x="4146" y="7997"/>
                  </a:lnTo>
                  <a:lnTo>
                    <a:pt x="3816" y="8143"/>
                  </a:lnTo>
                  <a:lnTo>
                    <a:pt x="3486" y="8290"/>
                  </a:lnTo>
                  <a:lnTo>
                    <a:pt x="3266" y="7887"/>
                  </a:lnTo>
                  <a:lnTo>
                    <a:pt x="3045" y="7446"/>
                  </a:lnTo>
                  <a:lnTo>
                    <a:pt x="2679" y="6566"/>
                  </a:lnTo>
                  <a:lnTo>
                    <a:pt x="2532" y="6162"/>
                  </a:lnTo>
                  <a:lnTo>
                    <a:pt x="2385" y="5869"/>
                  </a:lnTo>
                  <a:lnTo>
                    <a:pt x="2238" y="5612"/>
                  </a:lnTo>
                  <a:lnTo>
                    <a:pt x="2715" y="5539"/>
                  </a:lnTo>
                  <a:lnTo>
                    <a:pt x="3192" y="5429"/>
                  </a:lnTo>
                  <a:lnTo>
                    <a:pt x="3669" y="5282"/>
                  </a:lnTo>
                  <a:lnTo>
                    <a:pt x="4146" y="5099"/>
                  </a:lnTo>
                  <a:lnTo>
                    <a:pt x="5210" y="4659"/>
                  </a:lnTo>
                  <a:lnTo>
                    <a:pt x="6273" y="4218"/>
                  </a:lnTo>
                  <a:lnTo>
                    <a:pt x="6824" y="4035"/>
                  </a:lnTo>
                  <a:lnTo>
                    <a:pt x="7374" y="3852"/>
                  </a:lnTo>
                  <a:lnTo>
                    <a:pt x="8474" y="3558"/>
                  </a:lnTo>
                  <a:lnTo>
                    <a:pt x="9025" y="3411"/>
                  </a:lnTo>
                  <a:lnTo>
                    <a:pt x="9538" y="3191"/>
                  </a:lnTo>
                  <a:lnTo>
                    <a:pt x="9868" y="3081"/>
                  </a:lnTo>
                  <a:lnTo>
                    <a:pt x="10015" y="2971"/>
                  </a:lnTo>
                  <a:lnTo>
                    <a:pt x="10198" y="2861"/>
                  </a:lnTo>
                  <a:close/>
                  <a:moveTo>
                    <a:pt x="8658" y="7740"/>
                  </a:moveTo>
                  <a:lnTo>
                    <a:pt x="8694" y="7923"/>
                  </a:lnTo>
                  <a:lnTo>
                    <a:pt x="8071" y="8253"/>
                  </a:lnTo>
                  <a:lnTo>
                    <a:pt x="7704" y="8437"/>
                  </a:lnTo>
                  <a:lnTo>
                    <a:pt x="7594" y="8437"/>
                  </a:lnTo>
                  <a:lnTo>
                    <a:pt x="7557" y="8363"/>
                  </a:lnTo>
                  <a:lnTo>
                    <a:pt x="7557" y="8180"/>
                  </a:lnTo>
                  <a:lnTo>
                    <a:pt x="8658" y="7740"/>
                  </a:lnTo>
                  <a:close/>
                  <a:moveTo>
                    <a:pt x="10198" y="2384"/>
                  </a:moveTo>
                  <a:lnTo>
                    <a:pt x="9978" y="2458"/>
                  </a:lnTo>
                  <a:lnTo>
                    <a:pt x="9795" y="2568"/>
                  </a:lnTo>
                  <a:lnTo>
                    <a:pt x="9391" y="2788"/>
                  </a:lnTo>
                  <a:lnTo>
                    <a:pt x="8841" y="2971"/>
                  </a:lnTo>
                  <a:lnTo>
                    <a:pt x="8328" y="3155"/>
                  </a:lnTo>
                  <a:lnTo>
                    <a:pt x="7264" y="3411"/>
                  </a:lnTo>
                  <a:lnTo>
                    <a:pt x="6750" y="3558"/>
                  </a:lnTo>
                  <a:lnTo>
                    <a:pt x="6237" y="3742"/>
                  </a:lnTo>
                  <a:lnTo>
                    <a:pt x="5210" y="4145"/>
                  </a:lnTo>
                  <a:lnTo>
                    <a:pt x="4219" y="4585"/>
                  </a:lnTo>
                  <a:lnTo>
                    <a:pt x="3669" y="4805"/>
                  </a:lnTo>
                  <a:lnTo>
                    <a:pt x="3119" y="4989"/>
                  </a:lnTo>
                  <a:lnTo>
                    <a:pt x="2018" y="5319"/>
                  </a:lnTo>
                  <a:lnTo>
                    <a:pt x="1945" y="5355"/>
                  </a:lnTo>
                  <a:lnTo>
                    <a:pt x="1908" y="5392"/>
                  </a:lnTo>
                  <a:lnTo>
                    <a:pt x="1908" y="5466"/>
                  </a:lnTo>
                  <a:lnTo>
                    <a:pt x="1945" y="5539"/>
                  </a:lnTo>
                  <a:lnTo>
                    <a:pt x="1982" y="5576"/>
                  </a:lnTo>
                  <a:lnTo>
                    <a:pt x="1945" y="5686"/>
                  </a:lnTo>
                  <a:lnTo>
                    <a:pt x="1945" y="5759"/>
                  </a:lnTo>
                  <a:lnTo>
                    <a:pt x="2018" y="5979"/>
                  </a:lnTo>
                  <a:lnTo>
                    <a:pt x="2165" y="6456"/>
                  </a:lnTo>
                  <a:lnTo>
                    <a:pt x="2385" y="6933"/>
                  </a:lnTo>
                  <a:lnTo>
                    <a:pt x="2752" y="7850"/>
                  </a:lnTo>
                  <a:lnTo>
                    <a:pt x="2972" y="8290"/>
                  </a:lnTo>
                  <a:lnTo>
                    <a:pt x="3192" y="8694"/>
                  </a:lnTo>
                  <a:lnTo>
                    <a:pt x="3266" y="8767"/>
                  </a:lnTo>
                  <a:lnTo>
                    <a:pt x="3302" y="8804"/>
                  </a:lnTo>
                  <a:lnTo>
                    <a:pt x="3412" y="8804"/>
                  </a:lnTo>
                  <a:lnTo>
                    <a:pt x="3522" y="8730"/>
                  </a:lnTo>
                  <a:lnTo>
                    <a:pt x="3596" y="8620"/>
                  </a:lnTo>
                  <a:lnTo>
                    <a:pt x="3999" y="8510"/>
                  </a:lnTo>
                  <a:lnTo>
                    <a:pt x="4403" y="8363"/>
                  </a:lnTo>
                  <a:lnTo>
                    <a:pt x="5173" y="8033"/>
                  </a:lnTo>
                  <a:lnTo>
                    <a:pt x="7300" y="7190"/>
                  </a:lnTo>
                  <a:lnTo>
                    <a:pt x="9281" y="6419"/>
                  </a:lnTo>
                  <a:lnTo>
                    <a:pt x="10235" y="6052"/>
                  </a:lnTo>
                  <a:lnTo>
                    <a:pt x="10712" y="5832"/>
                  </a:lnTo>
                  <a:lnTo>
                    <a:pt x="11152" y="5612"/>
                  </a:lnTo>
                  <a:lnTo>
                    <a:pt x="11262" y="5612"/>
                  </a:lnTo>
                  <a:lnTo>
                    <a:pt x="11335" y="5539"/>
                  </a:lnTo>
                  <a:lnTo>
                    <a:pt x="11372" y="5392"/>
                  </a:lnTo>
                  <a:lnTo>
                    <a:pt x="11372" y="5282"/>
                  </a:lnTo>
                  <a:lnTo>
                    <a:pt x="11299" y="5025"/>
                  </a:lnTo>
                  <a:lnTo>
                    <a:pt x="11042" y="4255"/>
                  </a:lnTo>
                  <a:lnTo>
                    <a:pt x="10785" y="3485"/>
                  </a:lnTo>
                  <a:lnTo>
                    <a:pt x="10639" y="3118"/>
                  </a:lnTo>
                  <a:lnTo>
                    <a:pt x="10455" y="2751"/>
                  </a:lnTo>
                  <a:lnTo>
                    <a:pt x="10418" y="2714"/>
                  </a:lnTo>
                  <a:lnTo>
                    <a:pt x="10345" y="2678"/>
                  </a:lnTo>
                  <a:lnTo>
                    <a:pt x="10382" y="2568"/>
                  </a:lnTo>
                  <a:lnTo>
                    <a:pt x="10382" y="2494"/>
                  </a:lnTo>
                  <a:lnTo>
                    <a:pt x="10308" y="2421"/>
                  </a:lnTo>
                  <a:lnTo>
                    <a:pt x="10198" y="2384"/>
                  </a:lnTo>
                  <a:close/>
                  <a:moveTo>
                    <a:pt x="8694" y="7263"/>
                  </a:moveTo>
                  <a:lnTo>
                    <a:pt x="7337" y="7813"/>
                  </a:lnTo>
                  <a:lnTo>
                    <a:pt x="7264" y="7850"/>
                  </a:lnTo>
                  <a:lnTo>
                    <a:pt x="7227" y="7923"/>
                  </a:lnTo>
                  <a:lnTo>
                    <a:pt x="7190" y="7997"/>
                  </a:lnTo>
                  <a:lnTo>
                    <a:pt x="7227" y="8070"/>
                  </a:lnTo>
                  <a:lnTo>
                    <a:pt x="7190" y="8143"/>
                  </a:lnTo>
                  <a:lnTo>
                    <a:pt x="7154" y="8363"/>
                  </a:lnTo>
                  <a:lnTo>
                    <a:pt x="7190" y="8620"/>
                  </a:lnTo>
                  <a:lnTo>
                    <a:pt x="7227" y="8730"/>
                  </a:lnTo>
                  <a:lnTo>
                    <a:pt x="7300" y="8840"/>
                  </a:lnTo>
                  <a:lnTo>
                    <a:pt x="7411" y="8877"/>
                  </a:lnTo>
                  <a:lnTo>
                    <a:pt x="7557" y="8877"/>
                  </a:lnTo>
                  <a:lnTo>
                    <a:pt x="7704" y="8840"/>
                  </a:lnTo>
                  <a:lnTo>
                    <a:pt x="7887" y="8804"/>
                  </a:lnTo>
                  <a:lnTo>
                    <a:pt x="8218" y="8620"/>
                  </a:lnTo>
                  <a:lnTo>
                    <a:pt x="9061" y="8217"/>
                  </a:lnTo>
                  <a:lnTo>
                    <a:pt x="9098" y="8180"/>
                  </a:lnTo>
                  <a:lnTo>
                    <a:pt x="9171" y="8107"/>
                  </a:lnTo>
                  <a:lnTo>
                    <a:pt x="9171" y="8033"/>
                  </a:lnTo>
                  <a:lnTo>
                    <a:pt x="9171" y="7960"/>
                  </a:lnTo>
                  <a:lnTo>
                    <a:pt x="8951" y="7410"/>
                  </a:lnTo>
                  <a:lnTo>
                    <a:pt x="8914" y="7336"/>
                  </a:lnTo>
                  <a:lnTo>
                    <a:pt x="8841" y="7300"/>
                  </a:lnTo>
                  <a:lnTo>
                    <a:pt x="8768" y="7263"/>
                  </a:lnTo>
                  <a:close/>
                  <a:moveTo>
                    <a:pt x="11702" y="8327"/>
                  </a:moveTo>
                  <a:lnTo>
                    <a:pt x="11886" y="8694"/>
                  </a:lnTo>
                  <a:lnTo>
                    <a:pt x="12106" y="9060"/>
                  </a:lnTo>
                  <a:lnTo>
                    <a:pt x="11702" y="9244"/>
                  </a:lnTo>
                  <a:lnTo>
                    <a:pt x="11335" y="9390"/>
                  </a:lnTo>
                  <a:lnTo>
                    <a:pt x="10932" y="9500"/>
                  </a:lnTo>
                  <a:lnTo>
                    <a:pt x="10528" y="9611"/>
                  </a:lnTo>
                  <a:lnTo>
                    <a:pt x="10382" y="9244"/>
                  </a:lnTo>
                  <a:lnTo>
                    <a:pt x="10198" y="8877"/>
                  </a:lnTo>
                  <a:lnTo>
                    <a:pt x="10162" y="8840"/>
                  </a:lnTo>
                  <a:lnTo>
                    <a:pt x="10565" y="8730"/>
                  </a:lnTo>
                  <a:lnTo>
                    <a:pt x="10932" y="8620"/>
                  </a:lnTo>
                  <a:lnTo>
                    <a:pt x="11702" y="8327"/>
                  </a:lnTo>
                  <a:close/>
                  <a:moveTo>
                    <a:pt x="11776" y="7887"/>
                  </a:moveTo>
                  <a:lnTo>
                    <a:pt x="11299" y="8070"/>
                  </a:lnTo>
                  <a:lnTo>
                    <a:pt x="10822" y="8217"/>
                  </a:lnTo>
                  <a:lnTo>
                    <a:pt x="9868" y="8510"/>
                  </a:lnTo>
                  <a:lnTo>
                    <a:pt x="9832" y="8510"/>
                  </a:lnTo>
                  <a:lnTo>
                    <a:pt x="9795" y="8583"/>
                  </a:lnTo>
                  <a:lnTo>
                    <a:pt x="9758" y="8694"/>
                  </a:lnTo>
                  <a:lnTo>
                    <a:pt x="9832" y="8804"/>
                  </a:lnTo>
                  <a:lnTo>
                    <a:pt x="9868" y="8840"/>
                  </a:lnTo>
                  <a:lnTo>
                    <a:pt x="9942" y="8877"/>
                  </a:lnTo>
                  <a:lnTo>
                    <a:pt x="9905" y="8950"/>
                  </a:lnTo>
                  <a:lnTo>
                    <a:pt x="9905" y="9024"/>
                  </a:lnTo>
                  <a:lnTo>
                    <a:pt x="10088" y="9427"/>
                  </a:lnTo>
                  <a:lnTo>
                    <a:pt x="10198" y="9867"/>
                  </a:lnTo>
                  <a:lnTo>
                    <a:pt x="10235" y="9941"/>
                  </a:lnTo>
                  <a:lnTo>
                    <a:pt x="10272" y="9977"/>
                  </a:lnTo>
                  <a:lnTo>
                    <a:pt x="10308" y="10014"/>
                  </a:lnTo>
                  <a:lnTo>
                    <a:pt x="10382" y="10051"/>
                  </a:lnTo>
                  <a:lnTo>
                    <a:pt x="10932" y="9904"/>
                  </a:lnTo>
                  <a:lnTo>
                    <a:pt x="11446" y="9757"/>
                  </a:lnTo>
                  <a:lnTo>
                    <a:pt x="11959" y="9574"/>
                  </a:lnTo>
                  <a:lnTo>
                    <a:pt x="12436" y="9317"/>
                  </a:lnTo>
                  <a:lnTo>
                    <a:pt x="12509" y="9280"/>
                  </a:lnTo>
                  <a:lnTo>
                    <a:pt x="12583" y="9207"/>
                  </a:lnTo>
                  <a:lnTo>
                    <a:pt x="12583" y="9097"/>
                  </a:lnTo>
                  <a:lnTo>
                    <a:pt x="12546" y="9024"/>
                  </a:lnTo>
                  <a:lnTo>
                    <a:pt x="12253" y="8547"/>
                  </a:lnTo>
                  <a:lnTo>
                    <a:pt x="11996" y="7997"/>
                  </a:lnTo>
                  <a:lnTo>
                    <a:pt x="11959" y="7923"/>
                  </a:lnTo>
                  <a:lnTo>
                    <a:pt x="11922" y="7887"/>
                  </a:lnTo>
                  <a:close/>
                  <a:moveTo>
                    <a:pt x="8914" y="9354"/>
                  </a:moveTo>
                  <a:lnTo>
                    <a:pt x="9061" y="9757"/>
                  </a:lnTo>
                  <a:lnTo>
                    <a:pt x="9281" y="10161"/>
                  </a:lnTo>
                  <a:lnTo>
                    <a:pt x="8658" y="10491"/>
                  </a:lnTo>
                  <a:lnTo>
                    <a:pt x="7961" y="10784"/>
                  </a:lnTo>
                  <a:lnTo>
                    <a:pt x="7814" y="10858"/>
                  </a:lnTo>
                  <a:lnTo>
                    <a:pt x="7741" y="10858"/>
                  </a:lnTo>
                  <a:lnTo>
                    <a:pt x="7704" y="10821"/>
                  </a:lnTo>
                  <a:lnTo>
                    <a:pt x="7631" y="10674"/>
                  </a:lnTo>
                  <a:lnTo>
                    <a:pt x="7594" y="10491"/>
                  </a:lnTo>
                  <a:lnTo>
                    <a:pt x="7521" y="10161"/>
                  </a:lnTo>
                  <a:lnTo>
                    <a:pt x="7374" y="9867"/>
                  </a:lnTo>
                  <a:lnTo>
                    <a:pt x="8914" y="9354"/>
                  </a:lnTo>
                  <a:close/>
                  <a:moveTo>
                    <a:pt x="8951" y="8950"/>
                  </a:moveTo>
                  <a:lnTo>
                    <a:pt x="7154" y="9537"/>
                  </a:lnTo>
                  <a:lnTo>
                    <a:pt x="7117" y="9574"/>
                  </a:lnTo>
                  <a:lnTo>
                    <a:pt x="7080" y="9611"/>
                  </a:lnTo>
                  <a:lnTo>
                    <a:pt x="7044" y="9721"/>
                  </a:lnTo>
                  <a:lnTo>
                    <a:pt x="7080" y="9831"/>
                  </a:lnTo>
                  <a:lnTo>
                    <a:pt x="7190" y="9904"/>
                  </a:lnTo>
                  <a:lnTo>
                    <a:pt x="7190" y="10124"/>
                  </a:lnTo>
                  <a:lnTo>
                    <a:pt x="7227" y="10381"/>
                  </a:lnTo>
                  <a:lnTo>
                    <a:pt x="7374" y="10858"/>
                  </a:lnTo>
                  <a:lnTo>
                    <a:pt x="7411" y="11004"/>
                  </a:lnTo>
                  <a:lnTo>
                    <a:pt x="7521" y="11114"/>
                  </a:lnTo>
                  <a:lnTo>
                    <a:pt x="7631" y="11188"/>
                  </a:lnTo>
                  <a:lnTo>
                    <a:pt x="7777" y="11225"/>
                  </a:lnTo>
                  <a:lnTo>
                    <a:pt x="8034" y="11151"/>
                  </a:lnTo>
                  <a:lnTo>
                    <a:pt x="8291" y="11078"/>
                  </a:lnTo>
                  <a:lnTo>
                    <a:pt x="8768" y="10858"/>
                  </a:lnTo>
                  <a:lnTo>
                    <a:pt x="9245" y="10601"/>
                  </a:lnTo>
                  <a:lnTo>
                    <a:pt x="9685" y="10344"/>
                  </a:lnTo>
                  <a:lnTo>
                    <a:pt x="9721" y="10271"/>
                  </a:lnTo>
                  <a:lnTo>
                    <a:pt x="9758" y="10197"/>
                  </a:lnTo>
                  <a:lnTo>
                    <a:pt x="9758" y="10161"/>
                  </a:lnTo>
                  <a:lnTo>
                    <a:pt x="9721" y="10087"/>
                  </a:lnTo>
                  <a:lnTo>
                    <a:pt x="9538" y="9867"/>
                  </a:lnTo>
                  <a:lnTo>
                    <a:pt x="9391" y="9611"/>
                  </a:lnTo>
                  <a:lnTo>
                    <a:pt x="9281" y="9354"/>
                  </a:lnTo>
                  <a:lnTo>
                    <a:pt x="9208" y="9060"/>
                  </a:lnTo>
                  <a:lnTo>
                    <a:pt x="9171" y="8987"/>
                  </a:lnTo>
                  <a:lnTo>
                    <a:pt x="9098" y="8950"/>
                  </a:lnTo>
                  <a:close/>
                  <a:moveTo>
                    <a:pt x="12473" y="10344"/>
                  </a:moveTo>
                  <a:lnTo>
                    <a:pt x="12619" y="10711"/>
                  </a:lnTo>
                  <a:lnTo>
                    <a:pt x="11959" y="11078"/>
                  </a:lnTo>
                  <a:lnTo>
                    <a:pt x="11299" y="11445"/>
                  </a:lnTo>
                  <a:lnTo>
                    <a:pt x="11152" y="10894"/>
                  </a:lnTo>
                  <a:lnTo>
                    <a:pt x="11189" y="10858"/>
                  </a:lnTo>
                  <a:lnTo>
                    <a:pt x="11189" y="10784"/>
                  </a:lnTo>
                  <a:lnTo>
                    <a:pt x="11482" y="10674"/>
                  </a:lnTo>
                  <a:lnTo>
                    <a:pt x="11776" y="10601"/>
                  </a:lnTo>
                  <a:lnTo>
                    <a:pt x="12473" y="10344"/>
                  </a:lnTo>
                  <a:close/>
                  <a:moveTo>
                    <a:pt x="6273" y="10418"/>
                  </a:moveTo>
                  <a:lnTo>
                    <a:pt x="6347" y="10454"/>
                  </a:lnTo>
                  <a:lnTo>
                    <a:pt x="6420" y="10564"/>
                  </a:lnTo>
                  <a:lnTo>
                    <a:pt x="6567" y="10894"/>
                  </a:lnTo>
                  <a:lnTo>
                    <a:pt x="5797" y="11261"/>
                  </a:lnTo>
                  <a:lnTo>
                    <a:pt x="5100" y="11738"/>
                  </a:lnTo>
                  <a:lnTo>
                    <a:pt x="4953" y="11298"/>
                  </a:lnTo>
                  <a:lnTo>
                    <a:pt x="4843" y="11078"/>
                  </a:lnTo>
                  <a:lnTo>
                    <a:pt x="4733" y="10894"/>
                  </a:lnTo>
                  <a:lnTo>
                    <a:pt x="5613" y="10601"/>
                  </a:lnTo>
                  <a:lnTo>
                    <a:pt x="5943" y="10491"/>
                  </a:lnTo>
                  <a:lnTo>
                    <a:pt x="6237" y="10418"/>
                  </a:lnTo>
                  <a:close/>
                  <a:moveTo>
                    <a:pt x="12583" y="9867"/>
                  </a:moveTo>
                  <a:lnTo>
                    <a:pt x="12509" y="9904"/>
                  </a:lnTo>
                  <a:lnTo>
                    <a:pt x="11519" y="10271"/>
                  </a:lnTo>
                  <a:lnTo>
                    <a:pt x="11115" y="10381"/>
                  </a:lnTo>
                  <a:lnTo>
                    <a:pt x="10932" y="10491"/>
                  </a:lnTo>
                  <a:lnTo>
                    <a:pt x="10859" y="10564"/>
                  </a:lnTo>
                  <a:lnTo>
                    <a:pt x="10785" y="10638"/>
                  </a:lnTo>
                  <a:lnTo>
                    <a:pt x="10785" y="10748"/>
                  </a:lnTo>
                  <a:lnTo>
                    <a:pt x="10822" y="10821"/>
                  </a:lnTo>
                  <a:lnTo>
                    <a:pt x="10859" y="10858"/>
                  </a:lnTo>
                  <a:lnTo>
                    <a:pt x="10859" y="10894"/>
                  </a:lnTo>
                  <a:lnTo>
                    <a:pt x="10895" y="11335"/>
                  </a:lnTo>
                  <a:lnTo>
                    <a:pt x="11005" y="11738"/>
                  </a:lnTo>
                  <a:lnTo>
                    <a:pt x="11005" y="11848"/>
                  </a:lnTo>
                  <a:lnTo>
                    <a:pt x="11079" y="11885"/>
                  </a:lnTo>
                  <a:lnTo>
                    <a:pt x="11152" y="11921"/>
                  </a:lnTo>
                  <a:lnTo>
                    <a:pt x="11225" y="11921"/>
                  </a:lnTo>
                  <a:lnTo>
                    <a:pt x="12142" y="11445"/>
                  </a:lnTo>
                  <a:lnTo>
                    <a:pt x="12986" y="10931"/>
                  </a:lnTo>
                  <a:lnTo>
                    <a:pt x="13060" y="10858"/>
                  </a:lnTo>
                  <a:lnTo>
                    <a:pt x="13096" y="10784"/>
                  </a:lnTo>
                  <a:lnTo>
                    <a:pt x="13096" y="10711"/>
                  </a:lnTo>
                  <a:lnTo>
                    <a:pt x="13060" y="10638"/>
                  </a:lnTo>
                  <a:lnTo>
                    <a:pt x="12876" y="10344"/>
                  </a:lnTo>
                  <a:lnTo>
                    <a:pt x="12766" y="10014"/>
                  </a:lnTo>
                  <a:lnTo>
                    <a:pt x="12729" y="9941"/>
                  </a:lnTo>
                  <a:lnTo>
                    <a:pt x="12656" y="9904"/>
                  </a:lnTo>
                  <a:lnTo>
                    <a:pt x="12583" y="9867"/>
                  </a:lnTo>
                  <a:close/>
                  <a:moveTo>
                    <a:pt x="6200" y="9977"/>
                  </a:moveTo>
                  <a:lnTo>
                    <a:pt x="5980" y="10014"/>
                  </a:lnTo>
                  <a:lnTo>
                    <a:pt x="5760" y="10087"/>
                  </a:lnTo>
                  <a:lnTo>
                    <a:pt x="5356" y="10234"/>
                  </a:lnTo>
                  <a:lnTo>
                    <a:pt x="4843" y="10381"/>
                  </a:lnTo>
                  <a:lnTo>
                    <a:pt x="4329" y="10564"/>
                  </a:lnTo>
                  <a:lnTo>
                    <a:pt x="4293" y="10601"/>
                  </a:lnTo>
                  <a:lnTo>
                    <a:pt x="4256" y="10638"/>
                  </a:lnTo>
                  <a:lnTo>
                    <a:pt x="4219" y="10784"/>
                  </a:lnTo>
                  <a:lnTo>
                    <a:pt x="4256" y="10894"/>
                  </a:lnTo>
                  <a:lnTo>
                    <a:pt x="4293" y="10931"/>
                  </a:lnTo>
                  <a:lnTo>
                    <a:pt x="4366" y="10968"/>
                  </a:lnTo>
                  <a:lnTo>
                    <a:pt x="4513" y="11298"/>
                  </a:lnTo>
                  <a:lnTo>
                    <a:pt x="4659" y="11701"/>
                  </a:lnTo>
                  <a:lnTo>
                    <a:pt x="4769" y="12142"/>
                  </a:lnTo>
                  <a:lnTo>
                    <a:pt x="4843" y="12215"/>
                  </a:lnTo>
                  <a:lnTo>
                    <a:pt x="4916" y="12252"/>
                  </a:lnTo>
                  <a:lnTo>
                    <a:pt x="4990" y="12252"/>
                  </a:lnTo>
                  <a:lnTo>
                    <a:pt x="5100" y="12215"/>
                  </a:lnTo>
                  <a:lnTo>
                    <a:pt x="5540" y="11921"/>
                  </a:lnTo>
                  <a:lnTo>
                    <a:pt x="5980" y="11665"/>
                  </a:lnTo>
                  <a:lnTo>
                    <a:pt x="6420" y="11445"/>
                  </a:lnTo>
                  <a:lnTo>
                    <a:pt x="6934" y="11225"/>
                  </a:lnTo>
                  <a:lnTo>
                    <a:pt x="6970" y="11188"/>
                  </a:lnTo>
                  <a:lnTo>
                    <a:pt x="7044" y="11114"/>
                  </a:lnTo>
                  <a:lnTo>
                    <a:pt x="7044" y="11041"/>
                  </a:lnTo>
                  <a:lnTo>
                    <a:pt x="7044" y="10931"/>
                  </a:lnTo>
                  <a:lnTo>
                    <a:pt x="6897" y="10601"/>
                  </a:lnTo>
                  <a:lnTo>
                    <a:pt x="6750" y="10307"/>
                  </a:lnTo>
                  <a:lnTo>
                    <a:pt x="6677" y="10161"/>
                  </a:lnTo>
                  <a:lnTo>
                    <a:pt x="6530" y="10051"/>
                  </a:lnTo>
                  <a:lnTo>
                    <a:pt x="6383" y="10014"/>
                  </a:lnTo>
                  <a:lnTo>
                    <a:pt x="6200" y="9977"/>
                  </a:lnTo>
                  <a:close/>
                  <a:moveTo>
                    <a:pt x="9832" y="11371"/>
                  </a:moveTo>
                  <a:lnTo>
                    <a:pt x="10125" y="11921"/>
                  </a:lnTo>
                  <a:lnTo>
                    <a:pt x="9721" y="12142"/>
                  </a:lnTo>
                  <a:lnTo>
                    <a:pt x="9318" y="12288"/>
                  </a:lnTo>
                  <a:lnTo>
                    <a:pt x="8914" y="12435"/>
                  </a:lnTo>
                  <a:lnTo>
                    <a:pt x="8511" y="12545"/>
                  </a:lnTo>
                  <a:lnTo>
                    <a:pt x="8328" y="12032"/>
                  </a:lnTo>
                  <a:lnTo>
                    <a:pt x="8694" y="11921"/>
                  </a:lnTo>
                  <a:lnTo>
                    <a:pt x="9098" y="11738"/>
                  </a:lnTo>
                  <a:lnTo>
                    <a:pt x="9832" y="11371"/>
                  </a:lnTo>
                  <a:close/>
                  <a:moveTo>
                    <a:pt x="9868" y="10894"/>
                  </a:moveTo>
                  <a:lnTo>
                    <a:pt x="8951" y="11298"/>
                  </a:lnTo>
                  <a:lnTo>
                    <a:pt x="8474" y="11481"/>
                  </a:lnTo>
                  <a:lnTo>
                    <a:pt x="8071" y="11738"/>
                  </a:lnTo>
                  <a:lnTo>
                    <a:pt x="7997" y="11738"/>
                  </a:lnTo>
                  <a:lnTo>
                    <a:pt x="7924" y="11775"/>
                  </a:lnTo>
                  <a:lnTo>
                    <a:pt x="7887" y="11885"/>
                  </a:lnTo>
                  <a:lnTo>
                    <a:pt x="7887" y="11958"/>
                  </a:lnTo>
                  <a:lnTo>
                    <a:pt x="8034" y="12398"/>
                  </a:lnTo>
                  <a:lnTo>
                    <a:pt x="8181" y="12839"/>
                  </a:lnTo>
                  <a:lnTo>
                    <a:pt x="8254" y="12949"/>
                  </a:lnTo>
                  <a:lnTo>
                    <a:pt x="8328" y="12985"/>
                  </a:lnTo>
                  <a:lnTo>
                    <a:pt x="8364" y="12985"/>
                  </a:lnTo>
                  <a:lnTo>
                    <a:pt x="8951" y="12839"/>
                  </a:lnTo>
                  <a:lnTo>
                    <a:pt x="9465" y="12655"/>
                  </a:lnTo>
                  <a:lnTo>
                    <a:pt x="10015" y="12472"/>
                  </a:lnTo>
                  <a:lnTo>
                    <a:pt x="10528" y="12215"/>
                  </a:lnTo>
                  <a:lnTo>
                    <a:pt x="10565" y="12142"/>
                  </a:lnTo>
                  <a:lnTo>
                    <a:pt x="10602" y="12105"/>
                  </a:lnTo>
                  <a:lnTo>
                    <a:pt x="10602" y="12032"/>
                  </a:lnTo>
                  <a:lnTo>
                    <a:pt x="10602" y="11958"/>
                  </a:lnTo>
                  <a:lnTo>
                    <a:pt x="10125" y="11041"/>
                  </a:lnTo>
                  <a:lnTo>
                    <a:pt x="10088" y="10968"/>
                  </a:lnTo>
                  <a:lnTo>
                    <a:pt x="10015" y="10894"/>
                  </a:lnTo>
                  <a:close/>
                  <a:moveTo>
                    <a:pt x="13133" y="12288"/>
                  </a:moveTo>
                  <a:lnTo>
                    <a:pt x="13243" y="12325"/>
                  </a:lnTo>
                  <a:lnTo>
                    <a:pt x="13353" y="12472"/>
                  </a:lnTo>
                  <a:lnTo>
                    <a:pt x="13610" y="12985"/>
                  </a:lnTo>
                  <a:lnTo>
                    <a:pt x="12839" y="13242"/>
                  </a:lnTo>
                  <a:lnTo>
                    <a:pt x="12106" y="13572"/>
                  </a:lnTo>
                  <a:lnTo>
                    <a:pt x="11996" y="13352"/>
                  </a:lnTo>
                  <a:lnTo>
                    <a:pt x="11886" y="13132"/>
                  </a:lnTo>
                  <a:lnTo>
                    <a:pt x="11739" y="12692"/>
                  </a:lnTo>
                  <a:lnTo>
                    <a:pt x="12032" y="12618"/>
                  </a:lnTo>
                  <a:lnTo>
                    <a:pt x="12289" y="12545"/>
                  </a:lnTo>
                  <a:lnTo>
                    <a:pt x="12839" y="12362"/>
                  </a:lnTo>
                  <a:lnTo>
                    <a:pt x="13023" y="12288"/>
                  </a:lnTo>
                  <a:close/>
                  <a:moveTo>
                    <a:pt x="7044" y="12325"/>
                  </a:moveTo>
                  <a:lnTo>
                    <a:pt x="7337" y="13022"/>
                  </a:lnTo>
                  <a:lnTo>
                    <a:pt x="5833" y="13792"/>
                  </a:lnTo>
                  <a:lnTo>
                    <a:pt x="5613" y="13132"/>
                  </a:lnTo>
                  <a:lnTo>
                    <a:pt x="5943" y="12875"/>
                  </a:lnTo>
                  <a:lnTo>
                    <a:pt x="6273" y="12655"/>
                  </a:lnTo>
                  <a:lnTo>
                    <a:pt x="6677" y="12472"/>
                  </a:lnTo>
                  <a:lnTo>
                    <a:pt x="7044" y="12325"/>
                  </a:lnTo>
                  <a:close/>
                  <a:moveTo>
                    <a:pt x="13060" y="11885"/>
                  </a:moveTo>
                  <a:lnTo>
                    <a:pt x="12839" y="11921"/>
                  </a:lnTo>
                  <a:lnTo>
                    <a:pt x="12473" y="12068"/>
                  </a:lnTo>
                  <a:lnTo>
                    <a:pt x="11922" y="12215"/>
                  </a:lnTo>
                  <a:lnTo>
                    <a:pt x="11666" y="12288"/>
                  </a:lnTo>
                  <a:lnTo>
                    <a:pt x="11446" y="12398"/>
                  </a:lnTo>
                  <a:lnTo>
                    <a:pt x="11372" y="12435"/>
                  </a:lnTo>
                  <a:lnTo>
                    <a:pt x="11372" y="12472"/>
                  </a:lnTo>
                  <a:lnTo>
                    <a:pt x="11372" y="12582"/>
                  </a:lnTo>
                  <a:lnTo>
                    <a:pt x="11446" y="12655"/>
                  </a:lnTo>
                  <a:lnTo>
                    <a:pt x="11519" y="12692"/>
                  </a:lnTo>
                  <a:lnTo>
                    <a:pt x="11482" y="12839"/>
                  </a:lnTo>
                  <a:lnTo>
                    <a:pt x="11482" y="13022"/>
                  </a:lnTo>
                  <a:lnTo>
                    <a:pt x="11519" y="13169"/>
                  </a:lnTo>
                  <a:lnTo>
                    <a:pt x="11556" y="13315"/>
                  </a:lnTo>
                  <a:lnTo>
                    <a:pt x="11702" y="13646"/>
                  </a:lnTo>
                  <a:lnTo>
                    <a:pt x="11886" y="13902"/>
                  </a:lnTo>
                  <a:lnTo>
                    <a:pt x="11996" y="13976"/>
                  </a:lnTo>
                  <a:lnTo>
                    <a:pt x="12106" y="13976"/>
                  </a:lnTo>
                  <a:lnTo>
                    <a:pt x="13023" y="13609"/>
                  </a:lnTo>
                  <a:lnTo>
                    <a:pt x="13940" y="13279"/>
                  </a:lnTo>
                  <a:lnTo>
                    <a:pt x="14013" y="13205"/>
                  </a:lnTo>
                  <a:lnTo>
                    <a:pt x="14050" y="13169"/>
                  </a:lnTo>
                  <a:lnTo>
                    <a:pt x="14087" y="13095"/>
                  </a:lnTo>
                  <a:lnTo>
                    <a:pt x="14050" y="13022"/>
                  </a:lnTo>
                  <a:lnTo>
                    <a:pt x="13646" y="12142"/>
                  </a:lnTo>
                  <a:lnTo>
                    <a:pt x="13573" y="12032"/>
                  </a:lnTo>
                  <a:lnTo>
                    <a:pt x="13463" y="11958"/>
                  </a:lnTo>
                  <a:lnTo>
                    <a:pt x="13353" y="11885"/>
                  </a:lnTo>
                  <a:close/>
                  <a:moveTo>
                    <a:pt x="7190" y="11848"/>
                  </a:moveTo>
                  <a:lnTo>
                    <a:pt x="7117" y="11885"/>
                  </a:lnTo>
                  <a:lnTo>
                    <a:pt x="6640" y="12032"/>
                  </a:lnTo>
                  <a:lnTo>
                    <a:pt x="6163" y="12215"/>
                  </a:lnTo>
                  <a:lnTo>
                    <a:pt x="5723" y="12508"/>
                  </a:lnTo>
                  <a:lnTo>
                    <a:pt x="5320" y="12802"/>
                  </a:lnTo>
                  <a:lnTo>
                    <a:pt x="5246" y="12839"/>
                  </a:lnTo>
                  <a:lnTo>
                    <a:pt x="5210" y="12875"/>
                  </a:lnTo>
                  <a:lnTo>
                    <a:pt x="5173" y="12912"/>
                  </a:lnTo>
                  <a:lnTo>
                    <a:pt x="5173" y="12985"/>
                  </a:lnTo>
                  <a:lnTo>
                    <a:pt x="5246" y="13279"/>
                  </a:lnTo>
                  <a:lnTo>
                    <a:pt x="5320" y="13572"/>
                  </a:lnTo>
                  <a:lnTo>
                    <a:pt x="5540" y="14159"/>
                  </a:lnTo>
                  <a:lnTo>
                    <a:pt x="5576" y="14196"/>
                  </a:lnTo>
                  <a:lnTo>
                    <a:pt x="5650" y="14269"/>
                  </a:lnTo>
                  <a:lnTo>
                    <a:pt x="5797" y="14269"/>
                  </a:lnTo>
                  <a:lnTo>
                    <a:pt x="7667" y="13315"/>
                  </a:lnTo>
                  <a:lnTo>
                    <a:pt x="7741" y="13279"/>
                  </a:lnTo>
                  <a:lnTo>
                    <a:pt x="7777" y="13205"/>
                  </a:lnTo>
                  <a:lnTo>
                    <a:pt x="7814" y="13132"/>
                  </a:lnTo>
                  <a:lnTo>
                    <a:pt x="7777" y="13059"/>
                  </a:lnTo>
                  <a:lnTo>
                    <a:pt x="7374" y="11995"/>
                  </a:lnTo>
                  <a:lnTo>
                    <a:pt x="7337" y="11921"/>
                  </a:lnTo>
                  <a:lnTo>
                    <a:pt x="7264" y="11885"/>
                  </a:lnTo>
                  <a:lnTo>
                    <a:pt x="7190" y="11848"/>
                  </a:lnTo>
                  <a:close/>
                  <a:moveTo>
                    <a:pt x="10528" y="13279"/>
                  </a:moveTo>
                  <a:lnTo>
                    <a:pt x="10895" y="13976"/>
                  </a:lnTo>
                  <a:lnTo>
                    <a:pt x="9318" y="14599"/>
                  </a:lnTo>
                  <a:lnTo>
                    <a:pt x="9025" y="13902"/>
                  </a:lnTo>
                  <a:lnTo>
                    <a:pt x="9098" y="13829"/>
                  </a:lnTo>
                  <a:lnTo>
                    <a:pt x="9098" y="13792"/>
                  </a:lnTo>
                  <a:lnTo>
                    <a:pt x="9135" y="13756"/>
                  </a:lnTo>
                  <a:lnTo>
                    <a:pt x="9465" y="13609"/>
                  </a:lnTo>
                  <a:lnTo>
                    <a:pt x="9758" y="13535"/>
                  </a:lnTo>
                  <a:lnTo>
                    <a:pt x="10528" y="13279"/>
                  </a:lnTo>
                  <a:close/>
                  <a:moveTo>
                    <a:pt x="10639" y="12839"/>
                  </a:moveTo>
                  <a:lnTo>
                    <a:pt x="10565" y="12875"/>
                  </a:lnTo>
                  <a:lnTo>
                    <a:pt x="9501" y="13242"/>
                  </a:lnTo>
                  <a:lnTo>
                    <a:pt x="9061" y="13352"/>
                  </a:lnTo>
                  <a:lnTo>
                    <a:pt x="8878" y="13462"/>
                  </a:lnTo>
                  <a:lnTo>
                    <a:pt x="8768" y="13499"/>
                  </a:lnTo>
                  <a:lnTo>
                    <a:pt x="8731" y="13572"/>
                  </a:lnTo>
                  <a:lnTo>
                    <a:pt x="8658" y="13682"/>
                  </a:lnTo>
                  <a:lnTo>
                    <a:pt x="8694" y="13829"/>
                  </a:lnTo>
                  <a:lnTo>
                    <a:pt x="8731" y="13866"/>
                  </a:lnTo>
                  <a:lnTo>
                    <a:pt x="8731" y="13902"/>
                  </a:lnTo>
                  <a:lnTo>
                    <a:pt x="8768" y="14159"/>
                  </a:lnTo>
                  <a:lnTo>
                    <a:pt x="8841" y="14416"/>
                  </a:lnTo>
                  <a:lnTo>
                    <a:pt x="9025" y="14893"/>
                  </a:lnTo>
                  <a:lnTo>
                    <a:pt x="9098" y="14929"/>
                  </a:lnTo>
                  <a:lnTo>
                    <a:pt x="9135" y="14966"/>
                  </a:lnTo>
                  <a:lnTo>
                    <a:pt x="9208" y="15003"/>
                  </a:lnTo>
                  <a:lnTo>
                    <a:pt x="9281" y="15003"/>
                  </a:lnTo>
                  <a:lnTo>
                    <a:pt x="11225" y="14269"/>
                  </a:lnTo>
                  <a:lnTo>
                    <a:pt x="11262" y="14232"/>
                  </a:lnTo>
                  <a:lnTo>
                    <a:pt x="11299" y="14159"/>
                  </a:lnTo>
                  <a:lnTo>
                    <a:pt x="11335" y="14086"/>
                  </a:lnTo>
                  <a:lnTo>
                    <a:pt x="11335" y="14012"/>
                  </a:lnTo>
                  <a:lnTo>
                    <a:pt x="10822" y="12985"/>
                  </a:lnTo>
                  <a:lnTo>
                    <a:pt x="10785" y="12912"/>
                  </a:lnTo>
                  <a:lnTo>
                    <a:pt x="10712" y="12875"/>
                  </a:lnTo>
                  <a:lnTo>
                    <a:pt x="10639" y="12839"/>
                  </a:lnTo>
                  <a:close/>
                  <a:moveTo>
                    <a:pt x="7997" y="14342"/>
                  </a:moveTo>
                  <a:lnTo>
                    <a:pt x="8107" y="14489"/>
                  </a:lnTo>
                  <a:lnTo>
                    <a:pt x="8144" y="14599"/>
                  </a:lnTo>
                  <a:lnTo>
                    <a:pt x="8107" y="14746"/>
                  </a:lnTo>
                  <a:lnTo>
                    <a:pt x="8034" y="14893"/>
                  </a:lnTo>
                  <a:lnTo>
                    <a:pt x="7924" y="15003"/>
                  </a:lnTo>
                  <a:lnTo>
                    <a:pt x="7814" y="15149"/>
                  </a:lnTo>
                  <a:lnTo>
                    <a:pt x="7557" y="15296"/>
                  </a:lnTo>
                  <a:lnTo>
                    <a:pt x="7044" y="15516"/>
                  </a:lnTo>
                  <a:lnTo>
                    <a:pt x="6787" y="15590"/>
                  </a:lnTo>
                  <a:lnTo>
                    <a:pt x="6567" y="15736"/>
                  </a:lnTo>
                  <a:lnTo>
                    <a:pt x="6310" y="15113"/>
                  </a:lnTo>
                  <a:lnTo>
                    <a:pt x="6383" y="15076"/>
                  </a:lnTo>
                  <a:lnTo>
                    <a:pt x="6457" y="14966"/>
                  </a:lnTo>
                  <a:lnTo>
                    <a:pt x="6457" y="14929"/>
                  </a:lnTo>
                  <a:lnTo>
                    <a:pt x="6530" y="15003"/>
                  </a:lnTo>
                  <a:lnTo>
                    <a:pt x="6604" y="14966"/>
                  </a:lnTo>
                  <a:lnTo>
                    <a:pt x="6787" y="14929"/>
                  </a:lnTo>
                  <a:lnTo>
                    <a:pt x="7227" y="14783"/>
                  </a:lnTo>
                  <a:lnTo>
                    <a:pt x="7631" y="14599"/>
                  </a:lnTo>
                  <a:lnTo>
                    <a:pt x="7997" y="14342"/>
                  </a:lnTo>
                  <a:close/>
                  <a:moveTo>
                    <a:pt x="15150" y="15370"/>
                  </a:moveTo>
                  <a:lnTo>
                    <a:pt x="15150" y="15443"/>
                  </a:lnTo>
                  <a:lnTo>
                    <a:pt x="15224" y="15480"/>
                  </a:lnTo>
                  <a:lnTo>
                    <a:pt x="15260" y="15516"/>
                  </a:lnTo>
                  <a:lnTo>
                    <a:pt x="15150" y="15736"/>
                  </a:lnTo>
                  <a:lnTo>
                    <a:pt x="15004" y="15993"/>
                  </a:lnTo>
                  <a:lnTo>
                    <a:pt x="14857" y="15626"/>
                  </a:lnTo>
                  <a:lnTo>
                    <a:pt x="15150" y="15370"/>
                  </a:lnTo>
                  <a:close/>
                  <a:moveTo>
                    <a:pt x="7997" y="13902"/>
                  </a:moveTo>
                  <a:lnTo>
                    <a:pt x="7887" y="13939"/>
                  </a:lnTo>
                  <a:lnTo>
                    <a:pt x="7631" y="14122"/>
                  </a:lnTo>
                  <a:lnTo>
                    <a:pt x="7337" y="14269"/>
                  </a:lnTo>
                  <a:lnTo>
                    <a:pt x="7044" y="14416"/>
                  </a:lnTo>
                  <a:lnTo>
                    <a:pt x="6750" y="14526"/>
                  </a:lnTo>
                  <a:lnTo>
                    <a:pt x="6347" y="14599"/>
                  </a:lnTo>
                  <a:lnTo>
                    <a:pt x="6163" y="14673"/>
                  </a:lnTo>
                  <a:lnTo>
                    <a:pt x="6090" y="14746"/>
                  </a:lnTo>
                  <a:lnTo>
                    <a:pt x="6017" y="14819"/>
                  </a:lnTo>
                  <a:lnTo>
                    <a:pt x="6017" y="14929"/>
                  </a:lnTo>
                  <a:lnTo>
                    <a:pt x="5943" y="15003"/>
                  </a:lnTo>
                  <a:lnTo>
                    <a:pt x="5943" y="15113"/>
                  </a:lnTo>
                  <a:lnTo>
                    <a:pt x="6127" y="15590"/>
                  </a:lnTo>
                  <a:lnTo>
                    <a:pt x="6273" y="16103"/>
                  </a:lnTo>
                  <a:lnTo>
                    <a:pt x="6347" y="16177"/>
                  </a:lnTo>
                  <a:lnTo>
                    <a:pt x="6420" y="16213"/>
                  </a:lnTo>
                  <a:lnTo>
                    <a:pt x="6493" y="16213"/>
                  </a:lnTo>
                  <a:lnTo>
                    <a:pt x="6567" y="16177"/>
                  </a:lnTo>
                  <a:lnTo>
                    <a:pt x="6787" y="16030"/>
                  </a:lnTo>
                  <a:lnTo>
                    <a:pt x="7007" y="15920"/>
                  </a:lnTo>
                  <a:lnTo>
                    <a:pt x="7484" y="15736"/>
                  </a:lnTo>
                  <a:lnTo>
                    <a:pt x="7704" y="15663"/>
                  </a:lnTo>
                  <a:lnTo>
                    <a:pt x="7924" y="15553"/>
                  </a:lnTo>
                  <a:lnTo>
                    <a:pt x="8144" y="15406"/>
                  </a:lnTo>
                  <a:lnTo>
                    <a:pt x="8328" y="15223"/>
                  </a:lnTo>
                  <a:lnTo>
                    <a:pt x="8438" y="15076"/>
                  </a:lnTo>
                  <a:lnTo>
                    <a:pt x="8511" y="14893"/>
                  </a:lnTo>
                  <a:lnTo>
                    <a:pt x="8511" y="14709"/>
                  </a:lnTo>
                  <a:lnTo>
                    <a:pt x="8511" y="14526"/>
                  </a:lnTo>
                  <a:lnTo>
                    <a:pt x="8474" y="14342"/>
                  </a:lnTo>
                  <a:lnTo>
                    <a:pt x="8364" y="14159"/>
                  </a:lnTo>
                  <a:lnTo>
                    <a:pt x="8254" y="14049"/>
                  </a:lnTo>
                  <a:lnTo>
                    <a:pt x="8071" y="13939"/>
                  </a:lnTo>
                  <a:lnTo>
                    <a:pt x="7997" y="13902"/>
                  </a:lnTo>
                  <a:close/>
                  <a:moveTo>
                    <a:pt x="14710" y="15736"/>
                  </a:moveTo>
                  <a:lnTo>
                    <a:pt x="14747" y="15993"/>
                  </a:lnTo>
                  <a:lnTo>
                    <a:pt x="14820" y="16250"/>
                  </a:lnTo>
                  <a:lnTo>
                    <a:pt x="14490" y="16507"/>
                  </a:lnTo>
                  <a:lnTo>
                    <a:pt x="14417" y="16397"/>
                  </a:lnTo>
                  <a:lnTo>
                    <a:pt x="14307" y="15993"/>
                  </a:lnTo>
                  <a:lnTo>
                    <a:pt x="14380" y="15956"/>
                  </a:lnTo>
                  <a:lnTo>
                    <a:pt x="14710" y="15736"/>
                  </a:lnTo>
                  <a:close/>
                  <a:moveTo>
                    <a:pt x="14123" y="16103"/>
                  </a:moveTo>
                  <a:lnTo>
                    <a:pt x="14160" y="16397"/>
                  </a:lnTo>
                  <a:lnTo>
                    <a:pt x="14233" y="16690"/>
                  </a:lnTo>
                  <a:lnTo>
                    <a:pt x="13830" y="16873"/>
                  </a:lnTo>
                  <a:lnTo>
                    <a:pt x="13720" y="16727"/>
                  </a:lnTo>
                  <a:lnTo>
                    <a:pt x="13500" y="16433"/>
                  </a:lnTo>
                  <a:lnTo>
                    <a:pt x="14123" y="16103"/>
                  </a:lnTo>
                  <a:close/>
                  <a:moveTo>
                    <a:pt x="13426" y="16470"/>
                  </a:moveTo>
                  <a:lnTo>
                    <a:pt x="13500" y="16727"/>
                  </a:lnTo>
                  <a:lnTo>
                    <a:pt x="13536" y="16873"/>
                  </a:lnTo>
                  <a:lnTo>
                    <a:pt x="13573" y="16984"/>
                  </a:lnTo>
                  <a:lnTo>
                    <a:pt x="13096" y="17167"/>
                  </a:lnTo>
                  <a:lnTo>
                    <a:pt x="12986" y="17057"/>
                  </a:lnTo>
                  <a:lnTo>
                    <a:pt x="12876" y="16873"/>
                  </a:lnTo>
                  <a:lnTo>
                    <a:pt x="12839" y="16727"/>
                  </a:lnTo>
                  <a:lnTo>
                    <a:pt x="13426" y="16470"/>
                  </a:lnTo>
                  <a:close/>
                  <a:moveTo>
                    <a:pt x="12583" y="16837"/>
                  </a:moveTo>
                  <a:lnTo>
                    <a:pt x="12656" y="17094"/>
                  </a:lnTo>
                  <a:lnTo>
                    <a:pt x="12803" y="17277"/>
                  </a:lnTo>
                  <a:lnTo>
                    <a:pt x="12399" y="17460"/>
                  </a:lnTo>
                  <a:lnTo>
                    <a:pt x="12326" y="17387"/>
                  </a:lnTo>
                  <a:lnTo>
                    <a:pt x="12253" y="17277"/>
                  </a:lnTo>
                  <a:lnTo>
                    <a:pt x="12216" y="17167"/>
                  </a:lnTo>
                  <a:lnTo>
                    <a:pt x="12216" y="17020"/>
                  </a:lnTo>
                  <a:lnTo>
                    <a:pt x="12583" y="16837"/>
                  </a:lnTo>
                  <a:close/>
                  <a:moveTo>
                    <a:pt x="12032" y="17094"/>
                  </a:moveTo>
                  <a:lnTo>
                    <a:pt x="11996" y="17240"/>
                  </a:lnTo>
                  <a:lnTo>
                    <a:pt x="12032" y="17387"/>
                  </a:lnTo>
                  <a:lnTo>
                    <a:pt x="12106" y="17570"/>
                  </a:lnTo>
                  <a:lnTo>
                    <a:pt x="11812" y="17644"/>
                  </a:lnTo>
                  <a:lnTo>
                    <a:pt x="11776" y="17644"/>
                  </a:lnTo>
                  <a:lnTo>
                    <a:pt x="11739" y="17497"/>
                  </a:lnTo>
                  <a:lnTo>
                    <a:pt x="11666" y="17240"/>
                  </a:lnTo>
                  <a:lnTo>
                    <a:pt x="12032" y="17094"/>
                  </a:lnTo>
                  <a:close/>
                  <a:moveTo>
                    <a:pt x="11446" y="17350"/>
                  </a:moveTo>
                  <a:lnTo>
                    <a:pt x="11482" y="17607"/>
                  </a:lnTo>
                  <a:lnTo>
                    <a:pt x="11519" y="17791"/>
                  </a:lnTo>
                  <a:lnTo>
                    <a:pt x="11189" y="17901"/>
                  </a:lnTo>
                  <a:lnTo>
                    <a:pt x="11115" y="17937"/>
                  </a:lnTo>
                  <a:lnTo>
                    <a:pt x="11115" y="17864"/>
                  </a:lnTo>
                  <a:lnTo>
                    <a:pt x="11115" y="17827"/>
                  </a:lnTo>
                  <a:lnTo>
                    <a:pt x="11115" y="17717"/>
                  </a:lnTo>
                  <a:lnTo>
                    <a:pt x="11005" y="17607"/>
                  </a:lnTo>
                  <a:lnTo>
                    <a:pt x="10969" y="17534"/>
                  </a:lnTo>
                  <a:lnTo>
                    <a:pt x="11446" y="17350"/>
                  </a:lnTo>
                  <a:close/>
                  <a:moveTo>
                    <a:pt x="10639" y="17644"/>
                  </a:moveTo>
                  <a:lnTo>
                    <a:pt x="10749" y="17791"/>
                  </a:lnTo>
                  <a:lnTo>
                    <a:pt x="10859" y="17901"/>
                  </a:lnTo>
                  <a:lnTo>
                    <a:pt x="10932" y="17974"/>
                  </a:lnTo>
                  <a:lnTo>
                    <a:pt x="10969" y="17974"/>
                  </a:lnTo>
                  <a:lnTo>
                    <a:pt x="10455" y="18194"/>
                  </a:lnTo>
                  <a:lnTo>
                    <a:pt x="10418" y="18121"/>
                  </a:lnTo>
                  <a:lnTo>
                    <a:pt x="10345" y="18121"/>
                  </a:lnTo>
                  <a:lnTo>
                    <a:pt x="10235" y="18157"/>
                  </a:lnTo>
                  <a:lnTo>
                    <a:pt x="10162" y="17901"/>
                  </a:lnTo>
                  <a:lnTo>
                    <a:pt x="10125" y="17827"/>
                  </a:lnTo>
                  <a:lnTo>
                    <a:pt x="10639" y="17644"/>
                  </a:lnTo>
                  <a:close/>
                  <a:moveTo>
                    <a:pt x="10272" y="440"/>
                  </a:moveTo>
                  <a:lnTo>
                    <a:pt x="10455" y="477"/>
                  </a:lnTo>
                  <a:lnTo>
                    <a:pt x="10565" y="550"/>
                  </a:lnTo>
                  <a:lnTo>
                    <a:pt x="10675" y="624"/>
                  </a:lnTo>
                  <a:lnTo>
                    <a:pt x="10785" y="734"/>
                  </a:lnTo>
                  <a:lnTo>
                    <a:pt x="10969" y="990"/>
                  </a:lnTo>
                  <a:lnTo>
                    <a:pt x="11005" y="1210"/>
                  </a:lnTo>
                  <a:lnTo>
                    <a:pt x="11042" y="1431"/>
                  </a:lnTo>
                  <a:lnTo>
                    <a:pt x="11335" y="2348"/>
                  </a:lnTo>
                  <a:lnTo>
                    <a:pt x="11886" y="3998"/>
                  </a:lnTo>
                  <a:lnTo>
                    <a:pt x="13060" y="7300"/>
                  </a:lnTo>
                  <a:lnTo>
                    <a:pt x="14233" y="10564"/>
                  </a:lnTo>
                  <a:lnTo>
                    <a:pt x="14857" y="12215"/>
                  </a:lnTo>
                  <a:lnTo>
                    <a:pt x="15187" y="13095"/>
                  </a:lnTo>
                  <a:lnTo>
                    <a:pt x="15407" y="13646"/>
                  </a:lnTo>
                  <a:lnTo>
                    <a:pt x="15334" y="13682"/>
                  </a:lnTo>
                  <a:lnTo>
                    <a:pt x="15297" y="13829"/>
                  </a:lnTo>
                  <a:lnTo>
                    <a:pt x="15297" y="13939"/>
                  </a:lnTo>
                  <a:lnTo>
                    <a:pt x="15260" y="14196"/>
                  </a:lnTo>
                  <a:lnTo>
                    <a:pt x="15224" y="14379"/>
                  </a:lnTo>
                  <a:lnTo>
                    <a:pt x="15187" y="14526"/>
                  </a:lnTo>
                  <a:lnTo>
                    <a:pt x="15004" y="14856"/>
                  </a:lnTo>
                  <a:lnTo>
                    <a:pt x="14747" y="15149"/>
                  </a:lnTo>
                  <a:lnTo>
                    <a:pt x="14453" y="15370"/>
                  </a:lnTo>
                  <a:lnTo>
                    <a:pt x="14123" y="15590"/>
                  </a:lnTo>
                  <a:lnTo>
                    <a:pt x="13793" y="15773"/>
                  </a:lnTo>
                  <a:lnTo>
                    <a:pt x="13060" y="16140"/>
                  </a:lnTo>
                  <a:lnTo>
                    <a:pt x="12326" y="16470"/>
                  </a:lnTo>
                  <a:lnTo>
                    <a:pt x="10859" y="17094"/>
                  </a:lnTo>
                  <a:lnTo>
                    <a:pt x="10015" y="17424"/>
                  </a:lnTo>
                  <a:lnTo>
                    <a:pt x="9978" y="17387"/>
                  </a:lnTo>
                  <a:lnTo>
                    <a:pt x="9942" y="17387"/>
                  </a:lnTo>
                  <a:lnTo>
                    <a:pt x="9905" y="17424"/>
                  </a:lnTo>
                  <a:lnTo>
                    <a:pt x="9905" y="17460"/>
                  </a:lnTo>
                  <a:lnTo>
                    <a:pt x="8841" y="17791"/>
                  </a:lnTo>
                  <a:lnTo>
                    <a:pt x="7777" y="18121"/>
                  </a:lnTo>
                  <a:lnTo>
                    <a:pt x="6970" y="18304"/>
                  </a:lnTo>
                  <a:lnTo>
                    <a:pt x="6163" y="18487"/>
                  </a:lnTo>
                  <a:lnTo>
                    <a:pt x="5797" y="18524"/>
                  </a:lnTo>
                  <a:lnTo>
                    <a:pt x="5613" y="18524"/>
                  </a:lnTo>
                  <a:lnTo>
                    <a:pt x="5430" y="18451"/>
                  </a:lnTo>
                  <a:lnTo>
                    <a:pt x="5283" y="18377"/>
                  </a:lnTo>
                  <a:lnTo>
                    <a:pt x="5173" y="18231"/>
                  </a:lnTo>
                  <a:lnTo>
                    <a:pt x="5063" y="18121"/>
                  </a:lnTo>
                  <a:lnTo>
                    <a:pt x="4953" y="17974"/>
                  </a:lnTo>
                  <a:lnTo>
                    <a:pt x="4879" y="17680"/>
                  </a:lnTo>
                  <a:lnTo>
                    <a:pt x="4769" y="17387"/>
                  </a:lnTo>
                  <a:lnTo>
                    <a:pt x="4476" y="16507"/>
                  </a:lnTo>
                  <a:lnTo>
                    <a:pt x="3926" y="14819"/>
                  </a:lnTo>
                  <a:lnTo>
                    <a:pt x="3376" y="13169"/>
                  </a:lnTo>
                  <a:lnTo>
                    <a:pt x="2752" y="11518"/>
                  </a:lnTo>
                  <a:lnTo>
                    <a:pt x="2165" y="9867"/>
                  </a:lnTo>
                  <a:lnTo>
                    <a:pt x="1505" y="8253"/>
                  </a:lnTo>
                  <a:lnTo>
                    <a:pt x="845" y="6603"/>
                  </a:lnTo>
                  <a:lnTo>
                    <a:pt x="588" y="6052"/>
                  </a:lnTo>
                  <a:lnTo>
                    <a:pt x="478" y="5796"/>
                  </a:lnTo>
                  <a:lnTo>
                    <a:pt x="331" y="5539"/>
                  </a:lnTo>
                  <a:lnTo>
                    <a:pt x="368" y="5502"/>
                  </a:lnTo>
                  <a:lnTo>
                    <a:pt x="404" y="5429"/>
                  </a:lnTo>
                  <a:lnTo>
                    <a:pt x="368" y="5209"/>
                  </a:lnTo>
                  <a:lnTo>
                    <a:pt x="404" y="5025"/>
                  </a:lnTo>
                  <a:lnTo>
                    <a:pt x="404" y="4879"/>
                  </a:lnTo>
                  <a:lnTo>
                    <a:pt x="478" y="4695"/>
                  </a:lnTo>
                  <a:lnTo>
                    <a:pt x="624" y="4402"/>
                  </a:lnTo>
                  <a:lnTo>
                    <a:pt x="845" y="4145"/>
                  </a:lnTo>
                  <a:lnTo>
                    <a:pt x="1101" y="3888"/>
                  </a:lnTo>
                  <a:lnTo>
                    <a:pt x="1395" y="3668"/>
                  </a:lnTo>
                  <a:lnTo>
                    <a:pt x="1725" y="3485"/>
                  </a:lnTo>
                  <a:lnTo>
                    <a:pt x="2018" y="3301"/>
                  </a:lnTo>
                  <a:lnTo>
                    <a:pt x="2789" y="2935"/>
                  </a:lnTo>
                  <a:lnTo>
                    <a:pt x="3596" y="2641"/>
                  </a:lnTo>
                  <a:lnTo>
                    <a:pt x="5210" y="2017"/>
                  </a:lnTo>
                  <a:lnTo>
                    <a:pt x="6787" y="1394"/>
                  </a:lnTo>
                  <a:lnTo>
                    <a:pt x="7557" y="1100"/>
                  </a:lnTo>
                  <a:lnTo>
                    <a:pt x="8364" y="807"/>
                  </a:lnTo>
                  <a:lnTo>
                    <a:pt x="9135" y="587"/>
                  </a:lnTo>
                  <a:lnTo>
                    <a:pt x="9538" y="514"/>
                  </a:lnTo>
                  <a:lnTo>
                    <a:pt x="9942" y="440"/>
                  </a:lnTo>
                  <a:close/>
                  <a:moveTo>
                    <a:pt x="9868" y="17937"/>
                  </a:moveTo>
                  <a:lnTo>
                    <a:pt x="9868" y="17974"/>
                  </a:lnTo>
                  <a:lnTo>
                    <a:pt x="9905" y="18157"/>
                  </a:lnTo>
                  <a:lnTo>
                    <a:pt x="10015" y="18341"/>
                  </a:lnTo>
                  <a:lnTo>
                    <a:pt x="9575" y="18524"/>
                  </a:lnTo>
                  <a:lnTo>
                    <a:pt x="9575" y="18487"/>
                  </a:lnTo>
                  <a:lnTo>
                    <a:pt x="9538" y="18341"/>
                  </a:lnTo>
                  <a:lnTo>
                    <a:pt x="9465" y="18231"/>
                  </a:lnTo>
                  <a:lnTo>
                    <a:pt x="9391" y="18084"/>
                  </a:lnTo>
                  <a:lnTo>
                    <a:pt x="9868" y="17937"/>
                  </a:lnTo>
                  <a:close/>
                  <a:moveTo>
                    <a:pt x="9098" y="18194"/>
                  </a:moveTo>
                  <a:lnTo>
                    <a:pt x="9171" y="18414"/>
                  </a:lnTo>
                  <a:lnTo>
                    <a:pt x="9245" y="18524"/>
                  </a:lnTo>
                  <a:lnTo>
                    <a:pt x="9318" y="18598"/>
                  </a:lnTo>
                  <a:lnTo>
                    <a:pt x="8841" y="18781"/>
                  </a:lnTo>
                  <a:lnTo>
                    <a:pt x="8768" y="18708"/>
                  </a:lnTo>
                  <a:lnTo>
                    <a:pt x="8694" y="18598"/>
                  </a:lnTo>
                  <a:lnTo>
                    <a:pt x="8621" y="18487"/>
                  </a:lnTo>
                  <a:lnTo>
                    <a:pt x="8584" y="18341"/>
                  </a:lnTo>
                  <a:lnTo>
                    <a:pt x="9098" y="18194"/>
                  </a:lnTo>
                  <a:close/>
                  <a:moveTo>
                    <a:pt x="8254" y="18414"/>
                  </a:moveTo>
                  <a:lnTo>
                    <a:pt x="8291" y="18561"/>
                  </a:lnTo>
                  <a:lnTo>
                    <a:pt x="8364" y="18744"/>
                  </a:lnTo>
                  <a:lnTo>
                    <a:pt x="8511" y="18928"/>
                  </a:lnTo>
                  <a:lnTo>
                    <a:pt x="8181" y="19038"/>
                  </a:lnTo>
                  <a:lnTo>
                    <a:pt x="8144" y="18964"/>
                  </a:lnTo>
                  <a:lnTo>
                    <a:pt x="8107" y="18928"/>
                  </a:lnTo>
                  <a:lnTo>
                    <a:pt x="7997" y="18854"/>
                  </a:lnTo>
                  <a:lnTo>
                    <a:pt x="7961" y="18818"/>
                  </a:lnTo>
                  <a:lnTo>
                    <a:pt x="7851" y="18634"/>
                  </a:lnTo>
                  <a:lnTo>
                    <a:pt x="7851" y="18561"/>
                  </a:lnTo>
                  <a:lnTo>
                    <a:pt x="8254" y="18414"/>
                  </a:lnTo>
                  <a:close/>
                  <a:moveTo>
                    <a:pt x="5246" y="18818"/>
                  </a:moveTo>
                  <a:lnTo>
                    <a:pt x="5430" y="18891"/>
                  </a:lnTo>
                  <a:lnTo>
                    <a:pt x="5650" y="18928"/>
                  </a:lnTo>
                  <a:lnTo>
                    <a:pt x="5870" y="18964"/>
                  </a:lnTo>
                  <a:lnTo>
                    <a:pt x="5943" y="19221"/>
                  </a:lnTo>
                  <a:lnTo>
                    <a:pt x="5760" y="19148"/>
                  </a:lnTo>
                  <a:lnTo>
                    <a:pt x="5576" y="19038"/>
                  </a:lnTo>
                  <a:lnTo>
                    <a:pt x="5393" y="18928"/>
                  </a:lnTo>
                  <a:lnTo>
                    <a:pt x="5246" y="18818"/>
                  </a:lnTo>
                  <a:close/>
                  <a:moveTo>
                    <a:pt x="7557" y="18634"/>
                  </a:moveTo>
                  <a:lnTo>
                    <a:pt x="7557" y="18781"/>
                  </a:lnTo>
                  <a:lnTo>
                    <a:pt x="7631" y="18928"/>
                  </a:lnTo>
                  <a:lnTo>
                    <a:pt x="7704" y="19038"/>
                  </a:lnTo>
                  <a:lnTo>
                    <a:pt x="7777" y="19148"/>
                  </a:lnTo>
                  <a:lnTo>
                    <a:pt x="7704" y="19184"/>
                  </a:lnTo>
                  <a:lnTo>
                    <a:pt x="7227" y="19294"/>
                  </a:lnTo>
                  <a:lnTo>
                    <a:pt x="7154" y="19184"/>
                  </a:lnTo>
                  <a:lnTo>
                    <a:pt x="7080" y="19074"/>
                  </a:lnTo>
                  <a:lnTo>
                    <a:pt x="6970" y="18928"/>
                  </a:lnTo>
                  <a:lnTo>
                    <a:pt x="6897" y="18781"/>
                  </a:lnTo>
                  <a:lnTo>
                    <a:pt x="7117" y="18708"/>
                  </a:lnTo>
                  <a:lnTo>
                    <a:pt x="7557" y="18634"/>
                  </a:lnTo>
                  <a:close/>
                  <a:moveTo>
                    <a:pt x="6604" y="18854"/>
                  </a:moveTo>
                  <a:lnTo>
                    <a:pt x="6677" y="19111"/>
                  </a:lnTo>
                  <a:lnTo>
                    <a:pt x="6750" y="19221"/>
                  </a:lnTo>
                  <a:lnTo>
                    <a:pt x="6824" y="19331"/>
                  </a:lnTo>
                  <a:lnTo>
                    <a:pt x="6493" y="19331"/>
                  </a:lnTo>
                  <a:lnTo>
                    <a:pt x="6493" y="19258"/>
                  </a:lnTo>
                  <a:lnTo>
                    <a:pt x="6493" y="19221"/>
                  </a:lnTo>
                  <a:lnTo>
                    <a:pt x="6420" y="19184"/>
                  </a:lnTo>
                  <a:lnTo>
                    <a:pt x="6383" y="19184"/>
                  </a:lnTo>
                  <a:lnTo>
                    <a:pt x="6310" y="19221"/>
                  </a:lnTo>
                  <a:lnTo>
                    <a:pt x="6273" y="19221"/>
                  </a:lnTo>
                  <a:lnTo>
                    <a:pt x="6200" y="19184"/>
                  </a:lnTo>
                  <a:lnTo>
                    <a:pt x="6163" y="19074"/>
                  </a:lnTo>
                  <a:lnTo>
                    <a:pt x="6127" y="18928"/>
                  </a:lnTo>
                  <a:lnTo>
                    <a:pt x="6604" y="18854"/>
                  </a:lnTo>
                  <a:close/>
                  <a:moveTo>
                    <a:pt x="10125" y="0"/>
                  </a:moveTo>
                  <a:lnTo>
                    <a:pt x="9721" y="37"/>
                  </a:lnTo>
                  <a:lnTo>
                    <a:pt x="9318" y="110"/>
                  </a:lnTo>
                  <a:lnTo>
                    <a:pt x="8804" y="220"/>
                  </a:lnTo>
                  <a:lnTo>
                    <a:pt x="8291" y="403"/>
                  </a:lnTo>
                  <a:lnTo>
                    <a:pt x="7300" y="734"/>
                  </a:lnTo>
                  <a:lnTo>
                    <a:pt x="5320" y="1504"/>
                  </a:lnTo>
                  <a:lnTo>
                    <a:pt x="3376" y="2274"/>
                  </a:lnTo>
                  <a:lnTo>
                    <a:pt x="2422" y="2678"/>
                  </a:lnTo>
                  <a:lnTo>
                    <a:pt x="1945" y="2898"/>
                  </a:lnTo>
                  <a:lnTo>
                    <a:pt x="1505" y="3118"/>
                  </a:lnTo>
                  <a:lnTo>
                    <a:pt x="1248" y="3301"/>
                  </a:lnTo>
                  <a:lnTo>
                    <a:pt x="955" y="3485"/>
                  </a:lnTo>
                  <a:lnTo>
                    <a:pt x="698" y="3742"/>
                  </a:lnTo>
                  <a:lnTo>
                    <a:pt x="441" y="3998"/>
                  </a:lnTo>
                  <a:lnTo>
                    <a:pt x="221" y="4292"/>
                  </a:lnTo>
                  <a:lnTo>
                    <a:pt x="74" y="4622"/>
                  </a:lnTo>
                  <a:lnTo>
                    <a:pt x="38" y="4769"/>
                  </a:lnTo>
                  <a:lnTo>
                    <a:pt x="38" y="4915"/>
                  </a:lnTo>
                  <a:lnTo>
                    <a:pt x="38" y="5099"/>
                  </a:lnTo>
                  <a:lnTo>
                    <a:pt x="74" y="5245"/>
                  </a:lnTo>
                  <a:lnTo>
                    <a:pt x="1" y="5282"/>
                  </a:lnTo>
                  <a:lnTo>
                    <a:pt x="1" y="5319"/>
                  </a:lnTo>
                  <a:lnTo>
                    <a:pt x="38" y="5722"/>
                  </a:lnTo>
                  <a:lnTo>
                    <a:pt x="148" y="6052"/>
                  </a:lnTo>
                  <a:lnTo>
                    <a:pt x="441" y="6786"/>
                  </a:lnTo>
                  <a:lnTo>
                    <a:pt x="1065" y="8400"/>
                  </a:lnTo>
                  <a:lnTo>
                    <a:pt x="2348" y="11665"/>
                  </a:lnTo>
                  <a:lnTo>
                    <a:pt x="2935" y="13315"/>
                  </a:lnTo>
                  <a:lnTo>
                    <a:pt x="3522" y="15003"/>
                  </a:lnTo>
                  <a:lnTo>
                    <a:pt x="4072" y="16653"/>
                  </a:lnTo>
                  <a:lnTo>
                    <a:pt x="4293" y="17424"/>
                  </a:lnTo>
                  <a:lnTo>
                    <a:pt x="4439" y="17827"/>
                  </a:lnTo>
                  <a:lnTo>
                    <a:pt x="4513" y="18047"/>
                  </a:lnTo>
                  <a:lnTo>
                    <a:pt x="4623" y="18231"/>
                  </a:lnTo>
                  <a:lnTo>
                    <a:pt x="4659" y="18451"/>
                  </a:lnTo>
                  <a:lnTo>
                    <a:pt x="4733" y="18634"/>
                  </a:lnTo>
                  <a:lnTo>
                    <a:pt x="4806" y="18781"/>
                  </a:lnTo>
                  <a:lnTo>
                    <a:pt x="4916" y="18928"/>
                  </a:lnTo>
                  <a:lnTo>
                    <a:pt x="5026" y="19074"/>
                  </a:lnTo>
                  <a:lnTo>
                    <a:pt x="5173" y="19221"/>
                  </a:lnTo>
                  <a:lnTo>
                    <a:pt x="5503" y="19404"/>
                  </a:lnTo>
                  <a:lnTo>
                    <a:pt x="5833" y="19551"/>
                  </a:lnTo>
                  <a:lnTo>
                    <a:pt x="6237" y="19661"/>
                  </a:lnTo>
                  <a:lnTo>
                    <a:pt x="6604" y="19698"/>
                  </a:lnTo>
                  <a:lnTo>
                    <a:pt x="7007" y="19698"/>
                  </a:lnTo>
                  <a:lnTo>
                    <a:pt x="7484" y="19625"/>
                  </a:lnTo>
                  <a:lnTo>
                    <a:pt x="7924" y="19515"/>
                  </a:lnTo>
                  <a:lnTo>
                    <a:pt x="8841" y="19184"/>
                  </a:lnTo>
                  <a:lnTo>
                    <a:pt x="11079" y="18341"/>
                  </a:lnTo>
                  <a:lnTo>
                    <a:pt x="13206" y="17570"/>
                  </a:lnTo>
                  <a:lnTo>
                    <a:pt x="13830" y="17314"/>
                  </a:lnTo>
                  <a:lnTo>
                    <a:pt x="14417" y="17020"/>
                  </a:lnTo>
                  <a:lnTo>
                    <a:pt x="14527" y="17020"/>
                  </a:lnTo>
                  <a:lnTo>
                    <a:pt x="14674" y="16947"/>
                  </a:lnTo>
                  <a:lnTo>
                    <a:pt x="14710" y="16873"/>
                  </a:lnTo>
                  <a:lnTo>
                    <a:pt x="14710" y="16837"/>
                  </a:lnTo>
                  <a:lnTo>
                    <a:pt x="14894" y="16690"/>
                  </a:lnTo>
                  <a:lnTo>
                    <a:pt x="15187" y="16433"/>
                  </a:lnTo>
                  <a:lnTo>
                    <a:pt x="15407" y="16103"/>
                  </a:lnTo>
                  <a:lnTo>
                    <a:pt x="15554" y="15773"/>
                  </a:lnTo>
                  <a:lnTo>
                    <a:pt x="15701" y="15406"/>
                  </a:lnTo>
                  <a:lnTo>
                    <a:pt x="15774" y="15039"/>
                  </a:lnTo>
                  <a:lnTo>
                    <a:pt x="15811" y="14636"/>
                  </a:lnTo>
                  <a:lnTo>
                    <a:pt x="15847" y="13866"/>
                  </a:lnTo>
                  <a:lnTo>
                    <a:pt x="15884" y="13829"/>
                  </a:lnTo>
                  <a:lnTo>
                    <a:pt x="15884" y="13756"/>
                  </a:lnTo>
                  <a:lnTo>
                    <a:pt x="15847" y="13572"/>
                  </a:lnTo>
                  <a:lnTo>
                    <a:pt x="15811" y="13389"/>
                  </a:lnTo>
                  <a:lnTo>
                    <a:pt x="15664" y="13059"/>
                  </a:lnTo>
                  <a:lnTo>
                    <a:pt x="15334" y="12178"/>
                  </a:lnTo>
                  <a:lnTo>
                    <a:pt x="14710" y="10564"/>
                  </a:lnTo>
                  <a:lnTo>
                    <a:pt x="13500" y="7263"/>
                  </a:lnTo>
                  <a:lnTo>
                    <a:pt x="12326" y="3962"/>
                  </a:lnTo>
                  <a:lnTo>
                    <a:pt x="11776" y="2311"/>
                  </a:lnTo>
                  <a:lnTo>
                    <a:pt x="11446" y="1431"/>
                  </a:lnTo>
                  <a:lnTo>
                    <a:pt x="11372" y="1174"/>
                  </a:lnTo>
                  <a:lnTo>
                    <a:pt x="11409" y="1027"/>
                  </a:lnTo>
                  <a:lnTo>
                    <a:pt x="11409" y="917"/>
                  </a:lnTo>
                  <a:lnTo>
                    <a:pt x="11372" y="770"/>
                  </a:lnTo>
                  <a:lnTo>
                    <a:pt x="11299" y="624"/>
                  </a:lnTo>
                  <a:lnTo>
                    <a:pt x="11152" y="403"/>
                  </a:lnTo>
                  <a:lnTo>
                    <a:pt x="10895" y="220"/>
                  </a:lnTo>
                  <a:lnTo>
                    <a:pt x="10712" y="110"/>
                  </a:lnTo>
                  <a:lnTo>
                    <a:pt x="10528" y="37"/>
                  </a:lnTo>
                  <a:lnTo>
                    <a:pt x="10345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77" name="Google Shape;377;p19"/>
            <p:cNvSpPr/>
            <p:nvPr/>
          </p:nvSpPr>
          <p:spPr>
            <a:xfrm>
              <a:off x="6991200" y="2879025"/>
              <a:ext cx="390675" cy="444800"/>
            </a:xfrm>
            <a:custGeom>
              <a:avLst/>
              <a:gdLst/>
              <a:ahLst/>
              <a:cxnLst/>
              <a:rect l="l" t="t" r="r" b="b"/>
              <a:pathLst>
                <a:path w="15627" h="17792" extrusionOk="0">
                  <a:moveTo>
                    <a:pt x="10528" y="1"/>
                  </a:moveTo>
                  <a:lnTo>
                    <a:pt x="10455" y="37"/>
                  </a:lnTo>
                  <a:lnTo>
                    <a:pt x="10308" y="221"/>
                  </a:lnTo>
                  <a:lnTo>
                    <a:pt x="10198" y="441"/>
                  </a:lnTo>
                  <a:lnTo>
                    <a:pt x="10015" y="881"/>
                  </a:lnTo>
                  <a:lnTo>
                    <a:pt x="9831" y="1468"/>
                  </a:lnTo>
                  <a:lnTo>
                    <a:pt x="9685" y="2091"/>
                  </a:lnTo>
                  <a:lnTo>
                    <a:pt x="9685" y="2201"/>
                  </a:lnTo>
                  <a:lnTo>
                    <a:pt x="9721" y="2311"/>
                  </a:lnTo>
                  <a:lnTo>
                    <a:pt x="9795" y="2348"/>
                  </a:lnTo>
                  <a:lnTo>
                    <a:pt x="9868" y="2385"/>
                  </a:lnTo>
                  <a:lnTo>
                    <a:pt x="9941" y="2421"/>
                  </a:lnTo>
                  <a:lnTo>
                    <a:pt x="10051" y="2385"/>
                  </a:lnTo>
                  <a:lnTo>
                    <a:pt x="10125" y="2311"/>
                  </a:lnTo>
                  <a:lnTo>
                    <a:pt x="10198" y="2238"/>
                  </a:lnTo>
                  <a:lnTo>
                    <a:pt x="10235" y="2055"/>
                  </a:lnTo>
                  <a:lnTo>
                    <a:pt x="10235" y="2018"/>
                  </a:lnTo>
                  <a:lnTo>
                    <a:pt x="10235" y="1981"/>
                  </a:lnTo>
                  <a:lnTo>
                    <a:pt x="10455" y="1138"/>
                  </a:lnTo>
                  <a:lnTo>
                    <a:pt x="10638" y="624"/>
                  </a:lnTo>
                  <a:lnTo>
                    <a:pt x="10675" y="367"/>
                  </a:lnTo>
                  <a:lnTo>
                    <a:pt x="10712" y="111"/>
                  </a:lnTo>
                  <a:lnTo>
                    <a:pt x="10675" y="37"/>
                  </a:lnTo>
                  <a:lnTo>
                    <a:pt x="10602" y="1"/>
                  </a:lnTo>
                  <a:close/>
                  <a:moveTo>
                    <a:pt x="3559" y="1028"/>
                  </a:moveTo>
                  <a:lnTo>
                    <a:pt x="3522" y="1064"/>
                  </a:lnTo>
                  <a:lnTo>
                    <a:pt x="3485" y="1101"/>
                  </a:lnTo>
                  <a:lnTo>
                    <a:pt x="3485" y="1138"/>
                  </a:lnTo>
                  <a:lnTo>
                    <a:pt x="3559" y="1321"/>
                  </a:lnTo>
                  <a:lnTo>
                    <a:pt x="3669" y="1468"/>
                  </a:lnTo>
                  <a:lnTo>
                    <a:pt x="3889" y="1761"/>
                  </a:lnTo>
                  <a:lnTo>
                    <a:pt x="4109" y="2055"/>
                  </a:lnTo>
                  <a:lnTo>
                    <a:pt x="4366" y="2348"/>
                  </a:lnTo>
                  <a:lnTo>
                    <a:pt x="4476" y="2605"/>
                  </a:lnTo>
                  <a:lnTo>
                    <a:pt x="4586" y="2862"/>
                  </a:lnTo>
                  <a:lnTo>
                    <a:pt x="4696" y="2972"/>
                  </a:lnTo>
                  <a:lnTo>
                    <a:pt x="4769" y="3045"/>
                  </a:lnTo>
                  <a:lnTo>
                    <a:pt x="4916" y="3082"/>
                  </a:lnTo>
                  <a:lnTo>
                    <a:pt x="5063" y="3082"/>
                  </a:lnTo>
                  <a:lnTo>
                    <a:pt x="5136" y="3045"/>
                  </a:lnTo>
                  <a:lnTo>
                    <a:pt x="5209" y="3008"/>
                  </a:lnTo>
                  <a:lnTo>
                    <a:pt x="5246" y="2935"/>
                  </a:lnTo>
                  <a:lnTo>
                    <a:pt x="5246" y="2862"/>
                  </a:lnTo>
                  <a:lnTo>
                    <a:pt x="5209" y="2715"/>
                  </a:lnTo>
                  <a:lnTo>
                    <a:pt x="5173" y="2642"/>
                  </a:lnTo>
                  <a:lnTo>
                    <a:pt x="5099" y="2605"/>
                  </a:lnTo>
                  <a:lnTo>
                    <a:pt x="4989" y="2605"/>
                  </a:lnTo>
                  <a:lnTo>
                    <a:pt x="4989" y="2568"/>
                  </a:lnTo>
                  <a:lnTo>
                    <a:pt x="4989" y="2495"/>
                  </a:lnTo>
                  <a:lnTo>
                    <a:pt x="4953" y="2385"/>
                  </a:lnTo>
                  <a:lnTo>
                    <a:pt x="4806" y="2128"/>
                  </a:lnTo>
                  <a:lnTo>
                    <a:pt x="4623" y="1871"/>
                  </a:lnTo>
                  <a:lnTo>
                    <a:pt x="4402" y="1615"/>
                  </a:lnTo>
                  <a:lnTo>
                    <a:pt x="4146" y="1394"/>
                  </a:lnTo>
                  <a:lnTo>
                    <a:pt x="3889" y="1174"/>
                  </a:lnTo>
                  <a:lnTo>
                    <a:pt x="3595" y="1028"/>
                  </a:lnTo>
                  <a:close/>
                  <a:moveTo>
                    <a:pt x="15334" y="3999"/>
                  </a:moveTo>
                  <a:lnTo>
                    <a:pt x="15260" y="4035"/>
                  </a:lnTo>
                  <a:lnTo>
                    <a:pt x="15187" y="4109"/>
                  </a:lnTo>
                  <a:lnTo>
                    <a:pt x="15077" y="4182"/>
                  </a:lnTo>
                  <a:lnTo>
                    <a:pt x="14967" y="4256"/>
                  </a:lnTo>
                  <a:lnTo>
                    <a:pt x="14820" y="4329"/>
                  </a:lnTo>
                  <a:lnTo>
                    <a:pt x="14673" y="4329"/>
                  </a:lnTo>
                  <a:lnTo>
                    <a:pt x="14527" y="4402"/>
                  </a:lnTo>
                  <a:lnTo>
                    <a:pt x="14490" y="4439"/>
                  </a:lnTo>
                  <a:lnTo>
                    <a:pt x="14453" y="4549"/>
                  </a:lnTo>
                  <a:lnTo>
                    <a:pt x="14417" y="4586"/>
                  </a:lnTo>
                  <a:lnTo>
                    <a:pt x="14380" y="4622"/>
                  </a:lnTo>
                  <a:lnTo>
                    <a:pt x="14233" y="4732"/>
                  </a:lnTo>
                  <a:lnTo>
                    <a:pt x="13940" y="4842"/>
                  </a:lnTo>
                  <a:lnTo>
                    <a:pt x="13720" y="4989"/>
                  </a:lnTo>
                  <a:lnTo>
                    <a:pt x="13536" y="5173"/>
                  </a:lnTo>
                  <a:lnTo>
                    <a:pt x="13499" y="5246"/>
                  </a:lnTo>
                  <a:lnTo>
                    <a:pt x="13499" y="5319"/>
                  </a:lnTo>
                  <a:lnTo>
                    <a:pt x="13573" y="5356"/>
                  </a:lnTo>
                  <a:lnTo>
                    <a:pt x="13830" y="5356"/>
                  </a:lnTo>
                  <a:lnTo>
                    <a:pt x="14013" y="5319"/>
                  </a:lnTo>
                  <a:lnTo>
                    <a:pt x="14380" y="5173"/>
                  </a:lnTo>
                  <a:lnTo>
                    <a:pt x="14673" y="5026"/>
                  </a:lnTo>
                  <a:lnTo>
                    <a:pt x="14783" y="4953"/>
                  </a:lnTo>
                  <a:lnTo>
                    <a:pt x="14857" y="4806"/>
                  </a:lnTo>
                  <a:lnTo>
                    <a:pt x="15077" y="4769"/>
                  </a:lnTo>
                  <a:lnTo>
                    <a:pt x="15260" y="4659"/>
                  </a:lnTo>
                  <a:lnTo>
                    <a:pt x="15370" y="4696"/>
                  </a:lnTo>
                  <a:lnTo>
                    <a:pt x="15444" y="4696"/>
                  </a:lnTo>
                  <a:lnTo>
                    <a:pt x="15554" y="4622"/>
                  </a:lnTo>
                  <a:lnTo>
                    <a:pt x="15627" y="4549"/>
                  </a:lnTo>
                  <a:lnTo>
                    <a:pt x="15627" y="4476"/>
                  </a:lnTo>
                  <a:lnTo>
                    <a:pt x="15590" y="4366"/>
                  </a:lnTo>
                  <a:lnTo>
                    <a:pt x="15627" y="4329"/>
                  </a:lnTo>
                  <a:lnTo>
                    <a:pt x="15627" y="4256"/>
                  </a:lnTo>
                  <a:lnTo>
                    <a:pt x="15590" y="4182"/>
                  </a:lnTo>
                  <a:lnTo>
                    <a:pt x="15554" y="4109"/>
                  </a:lnTo>
                  <a:lnTo>
                    <a:pt x="15480" y="4035"/>
                  </a:lnTo>
                  <a:lnTo>
                    <a:pt x="15407" y="4035"/>
                  </a:lnTo>
                  <a:lnTo>
                    <a:pt x="15334" y="3999"/>
                  </a:lnTo>
                  <a:close/>
                  <a:moveTo>
                    <a:pt x="2238" y="7447"/>
                  </a:moveTo>
                  <a:lnTo>
                    <a:pt x="2128" y="7484"/>
                  </a:lnTo>
                  <a:lnTo>
                    <a:pt x="1064" y="7960"/>
                  </a:lnTo>
                  <a:lnTo>
                    <a:pt x="477" y="8217"/>
                  </a:lnTo>
                  <a:lnTo>
                    <a:pt x="257" y="8364"/>
                  </a:lnTo>
                  <a:lnTo>
                    <a:pt x="147" y="8474"/>
                  </a:lnTo>
                  <a:lnTo>
                    <a:pt x="111" y="8437"/>
                  </a:lnTo>
                  <a:lnTo>
                    <a:pt x="74" y="8437"/>
                  </a:lnTo>
                  <a:lnTo>
                    <a:pt x="1" y="8511"/>
                  </a:lnTo>
                  <a:lnTo>
                    <a:pt x="1" y="8584"/>
                  </a:lnTo>
                  <a:lnTo>
                    <a:pt x="37" y="8621"/>
                  </a:lnTo>
                  <a:lnTo>
                    <a:pt x="111" y="8694"/>
                  </a:lnTo>
                  <a:lnTo>
                    <a:pt x="221" y="8731"/>
                  </a:lnTo>
                  <a:lnTo>
                    <a:pt x="367" y="8694"/>
                  </a:lnTo>
                  <a:lnTo>
                    <a:pt x="514" y="8657"/>
                  </a:lnTo>
                  <a:lnTo>
                    <a:pt x="808" y="8547"/>
                  </a:lnTo>
                  <a:lnTo>
                    <a:pt x="1028" y="8474"/>
                  </a:lnTo>
                  <a:lnTo>
                    <a:pt x="2385" y="7887"/>
                  </a:lnTo>
                  <a:lnTo>
                    <a:pt x="2458" y="7850"/>
                  </a:lnTo>
                  <a:lnTo>
                    <a:pt x="2532" y="7777"/>
                  </a:lnTo>
                  <a:lnTo>
                    <a:pt x="2532" y="7667"/>
                  </a:lnTo>
                  <a:lnTo>
                    <a:pt x="2495" y="7594"/>
                  </a:lnTo>
                  <a:lnTo>
                    <a:pt x="2422" y="7520"/>
                  </a:lnTo>
                  <a:lnTo>
                    <a:pt x="2348" y="7484"/>
                  </a:lnTo>
                  <a:lnTo>
                    <a:pt x="2238" y="7447"/>
                  </a:lnTo>
                  <a:close/>
                  <a:moveTo>
                    <a:pt x="6677" y="7814"/>
                  </a:moveTo>
                  <a:lnTo>
                    <a:pt x="6603" y="7887"/>
                  </a:lnTo>
                  <a:lnTo>
                    <a:pt x="6603" y="7960"/>
                  </a:lnTo>
                  <a:lnTo>
                    <a:pt x="6603" y="8070"/>
                  </a:lnTo>
                  <a:lnTo>
                    <a:pt x="6933" y="8474"/>
                  </a:lnTo>
                  <a:lnTo>
                    <a:pt x="7044" y="8694"/>
                  </a:lnTo>
                  <a:lnTo>
                    <a:pt x="7154" y="8914"/>
                  </a:lnTo>
                  <a:lnTo>
                    <a:pt x="7227" y="8951"/>
                  </a:lnTo>
                  <a:lnTo>
                    <a:pt x="7264" y="8987"/>
                  </a:lnTo>
                  <a:lnTo>
                    <a:pt x="7410" y="8987"/>
                  </a:lnTo>
                  <a:lnTo>
                    <a:pt x="7594" y="8877"/>
                  </a:lnTo>
                  <a:lnTo>
                    <a:pt x="7777" y="8767"/>
                  </a:lnTo>
                  <a:lnTo>
                    <a:pt x="7924" y="8621"/>
                  </a:lnTo>
                  <a:lnTo>
                    <a:pt x="7924" y="8657"/>
                  </a:lnTo>
                  <a:lnTo>
                    <a:pt x="7997" y="8767"/>
                  </a:lnTo>
                  <a:lnTo>
                    <a:pt x="8071" y="8877"/>
                  </a:lnTo>
                  <a:lnTo>
                    <a:pt x="8181" y="8951"/>
                  </a:lnTo>
                  <a:lnTo>
                    <a:pt x="8327" y="9024"/>
                  </a:lnTo>
                  <a:lnTo>
                    <a:pt x="8584" y="9061"/>
                  </a:lnTo>
                  <a:lnTo>
                    <a:pt x="8768" y="9061"/>
                  </a:lnTo>
                  <a:lnTo>
                    <a:pt x="8951" y="8987"/>
                  </a:lnTo>
                  <a:lnTo>
                    <a:pt x="9281" y="8841"/>
                  </a:lnTo>
                  <a:lnTo>
                    <a:pt x="9611" y="8657"/>
                  </a:lnTo>
                  <a:lnTo>
                    <a:pt x="9721" y="8547"/>
                  </a:lnTo>
                  <a:lnTo>
                    <a:pt x="9758" y="8474"/>
                  </a:lnTo>
                  <a:lnTo>
                    <a:pt x="9758" y="8364"/>
                  </a:lnTo>
                  <a:lnTo>
                    <a:pt x="9685" y="8254"/>
                  </a:lnTo>
                  <a:lnTo>
                    <a:pt x="9648" y="8217"/>
                  </a:lnTo>
                  <a:lnTo>
                    <a:pt x="9464" y="8217"/>
                  </a:lnTo>
                  <a:lnTo>
                    <a:pt x="9428" y="8291"/>
                  </a:lnTo>
                  <a:lnTo>
                    <a:pt x="9244" y="8437"/>
                  </a:lnTo>
                  <a:lnTo>
                    <a:pt x="8988" y="8547"/>
                  </a:lnTo>
                  <a:lnTo>
                    <a:pt x="8768" y="8621"/>
                  </a:lnTo>
                  <a:lnTo>
                    <a:pt x="8584" y="8657"/>
                  </a:lnTo>
                  <a:lnTo>
                    <a:pt x="8474" y="8657"/>
                  </a:lnTo>
                  <a:lnTo>
                    <a:pt x="8401" y="8621"/>
                  </a:lnTo>
                  <a:lnTo>
                    <a:pt x="8364" y="8584"/>
                  </a:lnTo>
                  <a:lnTo>
                    <a:pt x="8327" y="8547"/>
                  </a:lnTo>
                  <a:lnTo>
                    <a:pt x="8254" y="8254"/>
                  </a:lnTo>
                  <a:lnTo>
                    <a:pt x="8181" y="8144"/>
                  </a:lnTo>
                  <a:lnTo>
                    <a:pt x="8071" y="8107"/>
                  </a:lnTo>
                  <a:lnTo>
                    <a:pt x="7961" y="8107"/>
                  </a:lnTo>
                  <a:lnTo>
                    <a:pt x="7887" y="8144"/>
                  </a:lnTo>
                  <a:lnTo>
                    <a:pt x="7740" y="8254"/>
                  </a:lnTo>
                  <a:lnTo>
                    <a:pt x="7630" y="8401"/>
                  </a:lnTo>
                  <a:lnTo>
                    <a:pt x="7410" y="8547"/>
                  </a:lnTo>
                  <a:lnTo>
                    <a:pt x="7264" y="8364"/>
                  </a:lnTo>
                  <a:lnTo>
                    <a:pt x="7117" y="8180"/>
                  </a:lnTo>
                  <a:lnTo>
                    <a:pt x="6970" y="7997"/>
                  </a:lnTo>
                  <a:lnTo>
                    <a:pt x="6787" y="7850"/>
                  </a:lnTo>
                  <a:lnTo>
                    <a:pt x="6713" y="7814"/>
                  </a:lnTo>
                  <a:close/>
                  <a:moveTo>
                    <a:pt x="12876" y="11005"/>
                  </a:moveTo>
                  <a:lnTo>
                    <a:pt x="12803" y="11042"/>
                  </a:lnTo>
                  <a:lnTo>
                    <a:pt x="12766" y="11078"/>
                  </a:lnTo>
                  <a:lnTo>
                    <a:pt x="12766" y="11152"/>
                  </a:lnTo>
                  <a:lnTo>
                    <a:pt x="12729" y="11225"/>
                  </a:lnTo>
                  <a:lnTo>
                    <a:pt x="12766" y="11298"/>
                  </a:lnTo>
                  <a:lnTo>
                    <a:pt x="12986" y="11702"/>
                  </a:lnTo>
                  <a:lnTo>
                    <a:pt x="13279" y="12069"/>
                  </a:lnTo>
                  <a:lnTo>
                    <a:pt x="13499" y="12399"/>
                  </a:lnTo>
                  <a:lnTo>
                    <a:pt x="13646" y="12509"/>
                  </a:lnTo>
                  <a:lnTo>
                    <a:pt x="13830" y="12619"/>
                  </a:lnTo>
                  <a:lnTo>
                    <a:pt x="13976" y="12619"/>
                  </a:lnTo>
                  <a:lnTo>
                    <a:pt x="14013" y="12582"/>
                  </a:lnTo>
                  <a:lnTo>
                    <a:pt x="14086" y="12546"/>
                  </a:lnTo>
                  <a:lnTo>
                    <a:pt x="14160" y="12436"/>
                  </a:lnTo>
                  <a:lnTo>
                    <a:pt x="14160" y="12325"/>
                  </a:lnTo>
                  <a:lnTo>
                    <a:pt x="14160" y="12252"/>
                  </a:lnTo>
                  <a:lnTo>
                    <a:pt x="14123" y="12142"/>
                  </a:lnTo>
                  <a:lnTo>
                    <a:pt x="14086" y="12069"/>
                  </a:lnTo>
                  <a:lnTo>
                    <a:pt x="14050" y="12032"/>
                  </a:lnTo>
                  <a:lnTo>
                    <a:pt x="13903" y="12032"/>
                  </a:lnTo>
                  <a:lnTo>
                    <a:pt x="13830" y="11885"/>
                  </a:lnTo>
                  <a:lnTo>
                    <a:pt x="13573" y="11592"/>
                  </a:lnTo>
                  <a:lnTo>
                    <a:pt x="13316" y="11298"/>
                  </a:lnTo>
                  <a:lnTo>
                    <a:pt x="13059" y="11042"/>
                  </a:lnTo>
                  <a:lnTo>
                    <a:pt x="13023" y="11005"/>
                  </a:lnTo>
                  <a:close/>
                  <a:moveTo>
                    <a:pt x="8181" y="3192"/>
                  </a:moveTo>
                  <a:lnTo>
                    <a:pt x="8511" y="3228"/>
                  </a:lnTo>
                  <a:lnTo>
                    <a:pt x="8878" y="3265"/>
                  </a:lnTo>
                  <a:lnTo>
                    <a:pt x="9208" y="3339"/>
                  </a:lnTo>
                  <a:lnTo>
                    <a:pt x="9538" y="3412"/>
                  </a:lnTo>
                  <a:lnTo>
                    <a:pt x="9868" y="3522"/>
                  </a:lnTo>
                  <a:lnTo>
                    <a:pt x="10198" y="3669"/>
                  </a:lnTo>
                  <a:lnTo>
                    <a:pt x="10528" y="3852"/>
                  </a:lnTo>
                  <a:lnTo>
                    <a:pt x="10822" y="4035"/>
                  </a:lnTo>
                  <a:lnTo>
                    <a:pt x="11078" y="4256"/>
                  </a:lnTo>
                  <a:lnTo>
                    <a:pt x="11335" y="4476"/>
                  </a:lnTo>
                  <a:lnTo>
                    <a:pt x="11592" y="4732"/>
                  </a:lnTo>
                  <a:lnTo>
                    <a:pt x="11812" y="4989"/>
                  </a:lnTo>
                  <a:lnTo>
                    <a:pt x="11996" y="5319"/>
                  </a:lnTo>
                  <a:lnTo>
                    <a:pt x="12142" y="5576"/>
                  </a:lnTo>
                  <a:lnTo>
                    <a:pt x="12252" y="5870"/>
                  </a:lnTo>
                  <a:lnTo>
                    <a:pt x="12362" y="6200"/>
                  </a:lnTo>
                  <a:lnTo>
                    <a:pt x="12436" y="6530"/>
                  </a:lnTo>
                  <a:lnTo>
                    <a:pt x="12509" y="6823"/>
                  </a:lnTo>
                  <a:lnTo>
                    <a:pt x="12509" y="7153"/>
                  </a:lnTo>
                  <a:lnTo>
                    <a:pt x="12509" y="7484"/>
                  </a:lnTo>
                  <a:lnTo>
                    <a:pt x="12472" y="7814"/>
                  </a:lnTo>
                  <a:lnTo>
                    <a:pt x="12399" y="8144"/>
                  </a:lnTo>
                  <a:lnTo>
                    <a:pt x="12289" y="8511"/>
                  </a:lnTo>
                  <a:lnTo>
                    <a:pt x="12142" y="8804"/>
                  </a:lnTo>
                  <a:lnTo>
                    <a:pt x="11996" y="9134"/>
                  </a:lnTo>
                  <a:lnTo>
                    <a:pt x="11812" y="9428"/>
                  </a:lnTo>
                  <a:lnTo>
                    <a:pt x="11592" y="9721"/>
                  </a:lnTo>
                  <a:lnTo>
                    <a:pt x="11115" y="10271"/>
                  </a:lnTo>
                  <a:lnTo>
                    <a:pt x="10345" y="11115"/>
                  </a:lnTo>
                  <a:lnTo>
                    <a:pt x="9941" y="11555"/>
                  </a:lnTo>
                  <a:lnTo>
                    <a:pt x="9575" y="12032"/>
                  </a:lnTo>
                  <a:lnTo>
                    <a:pt x="9281" y="12509"/>
                  </a:lnTo>
                  <a:lnTo>
                    <a:pt x="8988" y="13022"/>
                  </a:lnTo>
                  <a:lnTo>
                    <a:pt x="8914" y="13279"/>
                  </a:lnTo>
                  <a:lnTo>
                    <a:pt x="8804" y="13573"/>
                  </a:lnTo>
                  <a:lnTo>
                    <a:pt x="8768" y="13829"/>
                  </a:lnTo>
                  <a:lnTo>
                    <a:pt x="8731" y="14123"/>
                  </a:lnTo>
                  <a:lnTo>
                    <a:pt x="8217" y="14013"/>
                  </a:lnTo>
                  <a:lnTo>
                    <a:pt x="7704" y="13939"/>
                  </a:lnTo>
                  <a:lnTo>
                    <a:pt x="8584" y="11665"/>
                  </a:lnTo>
                  <a:lnTo>
                    <a:pt x="9061" y="10418"/>
                  </a:lnTo>
                  <a:lnTo>
                    <a:pt x="9318" y="9831"/>
                  </a:lnTo>
                  <a:lnTo>
                    <a:pt x="9391" y="9538"/>
                  </a:lnTo>
                  <a:lnTo>
                    <a:pt x="9391" y="9391"/>
                  </a:lnTo>
                  <a:lnTo>
                    <a:pt x="9354" y="9244"/>
                  </a:lnTo>
                  <a:lnTo>
                    <a:pt x="9318" y="9208"/>
                  </a:lnTo>
                  <a:lnTo>
                    <a:pt x="9281" y="9208"/>
                  </a:lnTo>
                  <a:lnTo>
                    <a:pt x="9171" y="9281"/>
                  </a:lnTo>
                  <a:lnTo>
                    <a:pt x="9098" y="9391"/>
                  </a:lnTo>
                  <a:lnTo>
                    <a:pt x="8988" y="9611"/>
                  </a:lnTo>
                  <a:lnTo>
                    <a:pt x="8768" y="10088"/>
                  </a:lnTo>
                  <a:lnTo>
                    <a:pt x="8217" y="11445"/>
                  </a:lnTo>
                  <a:lnTo>
                    <a:pt x="7337" y="13719"/>
                  </a:lnTo>
                  <a:lnTo>
                    <a:pt x="7227" y="13903"/>
                  </a:lnTo>
                  <a:lnTo>
                    <a:pt x="6970" y="13829"/>
                  </a:lnTo>
                  <a:lnTo>
                    <a:pt x="6420" y="13683"/>
                  </a:lnTo>
                  <a:lnTo>
                    <a:pt x="6420" y="13646"/>
                  </a:lnTo>
                  <a:lnTo>
                    <a:pt x="6493" y="13389"/>
                  </a:lnTo>
                  <a:lnTo>
                    <a:pt x="6530" y="13096"/>
                  </a:lnTo>
                  <a:lnTo>
                    <a:pt x="6530" y="12546"/>
                  </a:lnTo>
                  <a:lnTo>
                    <a:pt x="6603" y="11372"/>
                  </a:lnTo>
                  <a:lnTo>
                    <a:pt x="6677" y="10125"/>
                  </a:lnTo>
                  <a:lnTo>
                    <a:pt x="6713" y="9501"/>
                  </a:lnTo>
                  <a:lnTo>
                    <a:pt x="6677" y="8877"/>
                  </a:lnTo>
                  <a:lnTo>
                    <a:pt x="6677" y="8804"/>
                  </a:lnTo>
                  <a:lnTo>
                    <a:pt x="6640" y="8767"/>
                  </a:lnTo>
                  <a:lnTo>
                    <a:pt x="6530" y="8694"/>
                  </a:lnTo>
                  <a:lnTo>
                    <a:pt x="6420" y="8731"/>
                  </a:lnTo>
                  <a:lnTo>
                    <a:pt x="6383" y="8767"/>
                  </a:lnTo>
                  <a:lnTo>
                    <a:pt x="6347" y="8841"/>
                  </a:lnTo>
                  <a:lnTo>
                    <a:pt x="6273" y="9391"/>
                  </a:lnTo>
                  <a:lnTo>
                    <a:pt x="6237" y="9978"/>
                  </a:lnTo>
                  <a:lnTo>
                    <a:pt x="6200" y="11115"/>
                  </a:lnTo>
                  <a:lnTo>
                    <a:pt x="6090" y="12289"/>
                  </a:lnTo>
                  <a:lnTo>
                    <a:pt x="6016" y="12912"/>
                  </a:lnTo>
                  <a:lnTo>
                    <a:pt x="6016" y="13206"/>
                  </a:lnTo>
                  <a:lnTo>
                    <a:pt x="6016" y="13536"/>
                  </a:lnTo>
                  <a:lnTo>
                    <a:pt x="5540" y="13353"/>
                  </a:lnTo>
                  <a:lnTo>
                    <a:pt x="5099" y="13206"/>
                  </a:lnTo>
                  <a:lnTo>
                    <a:pt x="4623" y="13132"/>
                  </a:lnTo>
                  <a:lnTo>
                    <a:pt x="4182" y="13132"/>
                  </a:lnTo>
                  <a:lnTo>
                    <a:pt x="4329" y="12876"/>
                  </a:lnTo>
                  <a:lnTo>
                    <a:pt x="4439" y="12619"/>
                  </a:lnTo>
                  <a:lnTo>
                    <a:pt x="4549" y="12362"/>
                  </a:lnTo>
                  <a:lnTo>
                    <a:pt x="4623" y="12069"/>
                  </a:lnTo>
                  <a:lnTo>
                    <a:pt x="4696" y="11482"/>
                  </a:lnTo>
                  <a:lnTo>
                    <a:pt x="4696" y="10895"/>
                  </a:lnTo>
                  <a:lnTo>
                    <a:pt x="4623" y="10161"/>
                  </a:lnTo>
                  <a:lnTo>
                    <a:pt x="4512" y="9428"/>
                  </a:lnTo>
                  <a:lnTo>
                    <a:pt x="4366" y="8694"/>
                  </a:lnTo>
                  <a:lnTo>
                    <a:pt x="4219" y="7960"/>
                  </a:lnTo>
                  <a:lnTo>
                    <a:pt x="4182" y="7594"/>
                  </a:lnTo>
                  <a:lnTo>
                    <a:pt x="4182" y="7190"/>
                  </a:lnTo>
                  <a:lnTo>
                    <a:pt x="4182" y="6823"/>
                  </a:lnTo>
                  <a:lnTo>
                    <a:pt x="4219" y="6456"/>
                  </a:lnTo>
                  <a:lnTo>
                    <a:pt x="4292" y="6090"/>
                  </a:lnTo>
                  <a:lnTo>
                    <a:pt x="4439" y="5760"/>
                  </a:lnTo>
                  <a:lnTo>
                    <a:pt x="4586" y="5429"/>
                  </a:lnTo>
                  <a:lnTo>
                    <a:pt x="4769" y="5063"/>
                  </a:lnTo>
                  <a:lnTo>
                    <a:pt x="5026" y="4769"/>
                  </a:lnTo>
                  <a:lnTo>
                    <a:pt x="5246" y="4476"/>
                  </a:lnTo>
                  <a:lnTo>
                    <a:pt x="5503" y="4219"/>
                  </a:lnTo>
                  <a:lnTo>
                    <a:pt x="5796" y="3999"/>
                  </a:lnTo>
                  <a:lnTo>
                    <a:pt x="6090" y="3779"/>
                  </a:lnTo>
                  <a:lnTo>
                    <a:pt x="6420" y="3595"/>
                  </a:lnTo>
                  <a:lnTo>
                    <a:pt x="6787" y="3449"/>
                  </a:lnTo>
                  <a:lnTo>
                    <a:pt x="7117" y="3339"/>
                  </a:lnTo>
                  <a:lnTo>
                    <a:pt x="7484" y="3265"/>
                  </a:lnTo>
                  <a:lnTo>
                    <a:pt x="7814" y="3228"/>
                  </a:lnTo>
                  <a:lnTo>
                    <a:pt x="8181" y="3192"/>
                  </a:lnTo>
                  <a:close/>
                  <a:moveTo>
                    <a:pt x="3962" y="13426"/>
                  </a:moveTo>
                  <a:lnTo>
                    <a:pt x="4623" y="13536"/>
                  </a:lnTo>
                  <a:lnTo>
                    <a:pt x="5246" y="13719"/>
                  </a:lnTo>
                  <a:lnTo>
                    <a:pt x="5943" y="13939"/>
                  </a:lnTo>
                  <a:lnTo>
                    <a:pt x="6603" y="14196"/>
                  </a:lnTo>
                  <a:lnTo>
                    <a:pt x="6860" y="14270"/>
                  </a:lnTo>
                  <a:lnTo>
                    <a:pt x="7154" y="14306"/>
                  </a:lnTo>
                  <a:lnTo>
                    <a:pt x="7704" y="14380"/>
                  </a:lnTo>
                  <a:lnTo>
                    <a:pt x="8217" y="14490"/>
                  </a:lnTo>
                  <a:lnTo>
                    <a:pt x="8474" y="14563"/>
                  </a:lnTo>
                  <a:lnTo>
                    <a:pt x="8731" y="14636"/>
                  </a:lnTo>
                  <a:lnTo>
                    <a:pt x="8768" y="14783"/>
                  </a:lnTo>
                  <a:lnTo>
                    <a:pt x="8841" y="14857"/>
                  </a:lnTo>
                  <a:lnTo>
                    <a:pt x="8951" y="14893"/>
                  </a:lnTo>
                  <a:lnTo>
                    <a:pt x="9061" y="14893"/>
                  </a:lnTo>
                  <a:lnTo>
                    <a:pt x="9061" y="15003"/>
                  </a:lnTo>
                  <a:lnTo>
                    <a:pt x="9024" y="15150"/>
                  </a:lnTo>
                  <a:lnTo>
                    <a:pt x="8914" y="15223"/>
                  </a:lnTo>
                  <a:lnTo>
                    <a:pt x="8768" y="15333"/>
                  </a:lnTo>
                  <a:lnTo>
                    <a:pt x="8034" y="15040"/>
                  </a:lnTo>
                  <a:lnTo>
                    <a:pt x="6383" y="14490"/>
                  </a:lnTo>
                  <a:lnTo>
                    <a:pt x="5576" y="14270"/>
                  </a:lnTo>
                  <a:lnTo>
                    <a:pt x="4769" y="14086"/>
                  </a:lnTo>
                  <a:lnTo>
                    <a:pt x="4292" y="14013"/>
                  </a:lnTo>
                  <a:lnTo>
                    <a:pt x="4072" y="14013"/>
                  </a:lnTo>
                  <a:lnTo>
                    <a:pt x="3852" y="14050"/>
                  </a:lnTo>
                  <a:lnTo>
                    <a:pt x="3742" y="14013"/>
                  </a:lnTo>
                  <a:lnTo>
                    <a:pt x="3669" y="13939"/>
                  </a:lnTo>
                  <a:lnTo>
                    <a:pt x="3632" y="13829"/>
                  </a:lnTo>
                  <a:lnTo>
                    <a:pt x="3632" y="13719"/>
                  </a:lnTo>
                  <a:lnTo>
                    <a:pt x="3632" y="13609"/>
                  </a:lnTo>
                  <a:lnTo>
                    <a:pt x="3705" y="13536"/>
                  </a:lnTo>
                  <a:lnTo>
                    <a:pt x="3816" y="13463"/>
                  </a:lnTo>
                  <a:lnTo>
                    <a:pt x="3926" y="13426"/>
                  </a:lnTo>
                  <a:close/>
                  <a:moveTo>
                    <a:pt x="4256" y="15737"/>
                  </a:moveTo>
                  <a:lnTo>
                    <a:pt x="4696" y="15847"/>
                  </a:lnTo>
                  <a:lnTo>
                    <a:pt x="4476" y="16067"/>
                  </a:lnTo>
                  <a:lnTo>
                    <a:pt x="4292" y="16287"/>
                  </a:lnTo>
                  <a:lnTo>
                    <a:pt x="4292" y="16250"/>
                  </a:lnTo>
                  <a:lnTo>
                    <a:pt x="4256" y="16140"/>
                  </a:lnTo>
                  <a:lnTo>
                    <a:pt x="4256" y="15994"/>
                  </a:lnTo>
                  <a:lnTo>
                    <a:pt x="4256" y="15737"/>
                  </a:lnTo>
                  <a:close/>
                  <a:moveTo>
                    <a:pt x="4843" y="15920"/>
                  </a:moveTo>
                  <a:lnTo>
                    <a:pt x="4989" y="15957"/>
                  </a:lnTo>
                  <a:lnTo>
                    <a:pt x="5136" y="15994"/>
                  </a:lnTo>
                  <a:lnTo>
                    <a:pt x="4879" y="16140"/>
                  </a:lnTo>
                  <a:lnTo>
                    <a:pt x="4623" y="16360"/>
                  </a:lnTo>
                  <a:lnTo>
                    <a:pt x="4623" y="16360"/>
                  </a:lnTo>
                  <a:lnTo>
                    <a:pt x="4733" y="16140"/>
                  </a:lnTo>
                  <a:lnTo>
                    <a:pt x="4843" y="15920"/>
                  </a:lnTo>
                  <a:close/>
                  <a:moveTo>
                    <a:pt x="4146" y="14453"/>
                  </a:moveTo>
                  <a:lnTo>
                    <a:pt x="4659" y="14490"/>
                  </a:lnTo>
                  <a:lnTo>
                    <a:pt x="5356" y="14673"/>
                  </a:lnTo>
                  <a:lnTo>
                    <a:pt x="6053" y="14857"/>
                  </a:lnTo>
                  <a:lnTo>
                    <a:pt x="7410" y="15333"/>
                  </a:lnTo>
                  <a:lnTo>
                    <a:pt x="8034" y="15553"/>
                  </a:lnTo>
                  <a:lnTo>
                    <a:pt x="8401" y="15663"/>
                  </a:lnTo>
                  <a:lnTo>
                    <a:pt x="8694" y="15774"/>
                  </a:lnTo>
                  <a:lnTo>
                    <a:pt x="8731" y="15847"/>
                  </a:lnTo>
                  <a:lnTo>
                    <a:pt x="8768" y="15884"/>
                  </a:lnTo>
                  <a:lnTo>
                    <a:pt x="8841" y="15957"/>
                  </a:lnTo>
                  <a:lnTo>
                    <a:pt x="8951" y="15957"/>
                  </a:lnTo>
                  <a:lnTo>
                    <a:pt x="8914" y="16067"/>
                  </a:lnTo>
                  <a:lnTo>
                    <a:pt x="8841" y="16214"/>
                  </a:lnTo>
                  <a:lnTo>
                    <a:pt x="8694" y="16397"/>
                  </a:lnTo>
                  <a:lnTo>
                    <a:pt x="8547" y="16507"/>
                  </a:lnTo>
                  <a:lnTo>
                    <a:pt x="8401" y="16581"/>
                  </a:lnTo>
                  <a:lnTo>
                    <a:pt x="7227" y="16140"/>
                  </a:lnTo>
                  <a:lnTo>
                    <a:pt x="6016" y="15774"/>
                  </a:lnTo>
                  <a:lnTo>
                    <a:pt x="4733" y="15370"/>
                  </a:lnTo>
                  <a:lnTo>
                    <a:pt x="4072" y="15223"/>
                  </a:lnTo>
                  <a:lnTo>
                    <a:pt x="3449" y="15113"/>
                  </a:lnTo>
                  <a:lnTo>
                    <a:pt x="3449" y="15040"/>
                  </a:lnTo>
                  <a:lnTo>
                    <a:pt x="3449" y="14857"/>
                  </a:lnTo>
                  <a:lnTo>
                    <a:pt x="3522" y="14673"/>
                  </a:lnTo>
                  <a:lnTo>
                    <a:pt x="3632" y="14563"/>
                  </a:lnTo>
                  <a:lnTo>
                    <a:pt x="3705" y="14490"/>
                  </a:lnTo>
                  <a:lnTo>
                    <a:pt x="3926" y="14490"/>
                  </a:lnTo>
                  <a:lnTo>
                    <a:pt x="3962" y="14526"/>
                  </a:lnTo>
                  <a:lnTo>
                    <a:pt x="3999" y="14526"/>
                  </a:lnTo>
                  <a:lnTo>
                    <a:pt x="4036" y="14490"/>
                  </a:lnTo>
                  <a:lnTo>
                    <a:pt x="4146" y="14453"/>
                  </a:lnTo>
                  <a:close/>
                  <a:moveTo>
                    <a:pt x="5503" y="16067"/>
                  </a:moveTo>
                  <a:lnTo>
                    <a:pt x="5723" y="16140"/>
                  </a:lnTo>
                  <a:lnTo>
                    <a:pt x="5503" y="16287"/>
                  </a:lnTo>
                  <a:lnTo>
                    <a:pt x="5246" y="16434"/>
                  </a:lnTo>
                  <a:lnTo>
                    <a:pt x="5026" y="16617"/>
                  </a:lnTo>
                  <a:lnTo>
                    <a:pt x="4843" y="16837"/>
                  </a:lnTo>
                  <a:lnTo>
                    <a:pt x="4659" y="16764"/>
                  </a:lnTo>
                  <a:lnTo>
                    <a:pt x="4733" y="16691"/>
                  </a:lnTo>
                  <a:lnTo>
                    <a:pt x="5503" y="16067"/>
                  </a:lnTo>
                  <a:close/>
                  <a:moveTo>
                    <a:pt x="5980" y="16214"/>
                  </a:moveTo>
                  <a:lnTo>
                    <a:pt x="6200" y="16287"/>
                  </a:lnTo>
                  <a:lnTo>
                    <a:pt x="6200" y="16324"/>
                  </a:lnTo>
                  <a:lnTo>
                    <a:pt x="5943" y="16434"/>
                  </a:lnTo>
                  <a:lnTo>
                    <a:pt x="5723" y="16581"/>
                  </a:lnTo>
                  <a:lnTo>
                    <a:pt x="5540" y="16727"/>
                  </a:lnTo>
                  <a:lnTo>
                    <a:pt x="5393" y="16947"/>
                  </a:lnTo>
                  <a:lnTo>
                    <a:pt x="5246" y="16911"/>
                  </a:lnTo>
                  <a:lnTo>
                    <a:pt x="5613" y="16544"/>
                  </a:lnTo>
                  <a:lnTo>
                    <a:pt x="5980" y="16214"/>
                  </a:lnTo>
                  <a:close/>
                  <a:moveTo>
                    <a:pt x="6383" y="16360"/>
                  </a:moveTo>
                  <a:lnTo>
                    <a:pt x="6897" y="16544"/>
                  </a:lnTo>
                  <a:lnTo>
                    <a:pt x="6420" y="16801"/>
                  </a:lnTo>
                  <a:lnTo>
                    <a:pt x="6200" y="16947"/>
                  </a:lnTo>
                  <a:lnTo>
                    <a:pt x="5980" y="17131"/>
                  </a:lnTo>
                  <a:lnTo>
                    <a:pt x="5796" y="17057"/>
                  </a:lnTo>
                  <a:lnTo>
                    <a:pt x="5833" y="16984"/>
                  </a:lnTo>
                  <a:lnTo>
                    <a:pt x="5833" y="16911"/>
                  </a:lnTo>
                  <a:lnTo>
                    <a:pt x="5833" y="16874"/>
                  </a:lnTo>
                  <a:lnTo>
                    <a:pt x="6090" y="16617"/>
                  </a:lnTo>
                  <a:lnTo>
                    <a:pt x="6383" y="16397"/>
                  </a:lnTo>
                  <a:lnTo>
                    <a:pt x="6383" y="16360"/>
                  </a:lnTo>
                  <a:close/>
                  <a:moveTo>
                    <a:pt x="7080" y="16581"/>
                  </a:moveTo>
                  <a:lnTo>
                    <a:pt x="7410" y="16691"/>
                  </a:lnTo>
                  <a:lnTo>
                    <a:pt x="7154" y="16911"/>
                  </a:lnTo>
                  <a:lnTo>
                    <a:pt x="6787" y="17314"/>
                  </a:lnTo>
                  <a:lnTo>
                    <a:pt x="6457" y="17241"/>
                  </a:lnTo>
                  <a:lnTo>
                    <a:pt x="6493" y="17167"/>
                  </a:lnTo>
                  <a:lnTo>
                    <a:pt x="6457" y="17131"/>
                  </a:lnTo>
                  <a:lnTo>
                    <a:pt x="6750" y="16837"/>
                  </a:lnTo>
                  <a:lnTo>
                    <a:pt x="7080" y="16581"/>
                  </a:lnTo>
                  <a:close/>
                  <a:moveTo>
                    <a:pt x="8034" y="2678"/>
                  </a:moveTo>
                  <a:lnTo>
                    <a:pt x="7704" y="2715"/>
                  </a:lnTo>
                  <a:lnTo>
                    <a:pt x="7374" y="2752"/>
                  </a:lnTo>
                  <a:lnTo>
                    <a:pt x="7044" y="2825"/>
                  </a:lnTo>
                  <a:lnTo>
                    <a:pt x="6750" y="2898"/>
                  </a:lnTo>
                  <a:lnTo>
                    <a:pt x="6420" y="3008"/>
                  </a:lnTo>
                  <a:lnTo>
                    <a:pt x="6126" y="3155"/>
                  </a:lnTo>
                  <a:lnTo>
                    <a:pt x="5833" y="3302"/>
                  </a:lnTo>
                  <a:lnTo>
                    <a:pt x="5576" y="3522"/>
                  </a:lnTo>
                  <a:lnTo>
                    <a:pt x="5026" y="3962"/>
                  </a:lnTo>
                  <a:lnTo>
                    <a:pt x="4806" y="4219"/>
                  </a:lnTo>
                  <a:lnTo>
                    <a:pt x="4586" y="4512"/>
                  </a:lnTo>
                  <a:lnTo>
                    <a:pt x="4366" y="4769"/>
                  </a:lnTo>
                  <a:lnTo>
                    <a:pt x="4182" y="5099"/>
                  </a:lnTo>
                  <a:lnTo>
                    <a:pt x="3999" y="5393"/>
                  </a:lnTo>
                  <a:lnTo>
                    <a:pt x="3852" y="5723"/>
                  </a:lnTo>
                  <a:lnTo>
                    <a:pt x="3742" y="6163"/>
                  </a:lnTo>
                  <a:lnTo>
                    <a:pt x="3669" y="6603"/>
                  </a:lnTo>
                  <a:lnTo>
                    <a:pt x="3632" y="7043"/>
                  </a:lnTo>
                  <a:lnTo>
                    <a:pt x="3632" y="7520"/>
                  </a:lnTo>
                  <a:lnTo>
                    <a:pt x="3705" y="7960"/>
                  </a:lnTo>
                  <a:lnTo>
                    <a:pt x="3779" y="8437"/>
                  </a:lnTo>
                  <a:lnTo>
                    <a:pt x="3962" y="9318"/>
                  </a:lnTo>
                  <a:lnTo>
                    <a:pt x="4109" y="10308"/>
                  </a:lnTo>
                  <a:lnTo>
                    <a:pt x="4182" y="10785"/>
                  </a:lnTo>
                  <a:lnTo>
                    <a:pt x="4219" y="11262"/>
                  </a:lnTo>
                  <a:lnTo>
                    <a:pt x="4182" y="11739"/>
                  </a:lnTo>
                  <a:lnTo>
                    <a:pt x="4109" y="12215"/>
                  </a:lnTo>
                  <a:lnTo>
                    <a:pt x="3999" y="12619"/>
                  </a:lnTo>
                  <a:lnTo>
                    <a:pt x="3816" y="13059"/>
                  </a:lnTo>
                  <a:lnTo>
                    <a:pt x="3595" y="13132"/>
                  </a:lnTo>
                  <a:lnTo>
                    <a:pt x="3449" y="13279"/>
                  </a:lnTo>
                  <a:lnTo>
                    <a:pt x="3302" y="13426"/>
                  </a:lnTo>
                  <a:lnTo>
                    <a:pt x="3229" y="13646"/>
                  </a:lnTo>
                  <a:lnTo>
                    <a:pt x="3229" y="13829"/>
                  </a:lnTo>
                  <a:lnTo>
                    <a:pt x="3265" y="13976"/>
                  </a:lnTo>
                  <a:lnTo>
                    <a:pt x="3339" y="14160"/>
                  </a:lnTo>
                  <a:lnTo>
                    <a:pt x="3412" y="14270"/>
                  </a:lnTo>
                  <a:lnTo>
                    <a:pt x="3339" y="14343"/>
                  </a:lnTo>
                  <a:lnTo>
                    <a:pt x="3265" y="14416"/>
                  </a:lnTo>
                  <a:lnTo>
                    <a:pt x="3192" y="14526"/>
                  </a:lnTo>
                  <a:lnTo>
                    <a:pt x="3119" y="14673"/>
                  </a:lnTo>
                  <a:lnTo>
                    <a:pt x="3082" y="14857"/>
                  </a:lnTo>
                  <a:lnTo>
                    <a:pt x="3045" y="15040"/>
                  </a:lnTo>
                  <a:lnTo>
                    <a:pt x="3045" y="15187"/>
                  </a:lnTo>
                  <a:lnTo>
                    <a:pt x="3082" y="15370"/>
                  </a:lnTo>
                  <a:lnTo>
                    <a:pt x="3192" y="15480"/>
                  </a:lnTo>
                  <a:lnTo>
                    <a:pt x="3302" y="15590"/>
                  </a:lnTo>
                  <a:lnTo>
                    <a:pt x="3412" y="15627"/>
                  </a:lnTo>
                  <a:lnTo>
                    <a:pt x="3485" y="15590"/>
                  </a:lnTo>
                  <a:lnTo>
                    <a:pt x="3522" y="15553"/>
                  </a:lnTo>
                  <a:lnTo>
                    <a:pt x="3559" y="15553"/>
                  </a:lnTo>
                  <a:lnTo>
                    <a:pt x="4072" y="15700"/>
                  </a:lnTo>
                  <a:lnTo>
                    <a:pt x="3999" y="15810"/>
                  </a:lnTo>
                  <a:lnTo>
                    <a:pt x="3926" y="15957"/>
                  </a:lnTo>
                  <a:lnTo>
                    <a:pt x="3926" y="16140"/>
                  </a:lnTo>
                  <a:lnTo>
                    <a:pt x="3926" y="16324"/>
                  </a:lnTo>
                  <a:lnTo>
                    <a:pt x="3999" y="16507"/>
                  </a:lnTo>
                  <a:lnTo>
                    <a:pt x="4072" y="16654"/>
                  </a:lnTo>
                  <a:lnTo>
                    <a:pt x="4146" y="16801"/>
                  </a:lnTo>
                  <a:lnTo>
                    <a:pt x="4292" y="16874"/>
                  </a:lnTo>
                  <a:lnTo>
                    <a:pt x="4256" y="16947"/>
                  </a:lnTo>
                  <a:lnTo>
                    <a:pt x="4292" y="17021"/>
                  </a:lnTo>
                  <a:lnTo>
                    <a:pt x="4329" y="17057"/>
                  </a:lnTo>
                  <a:lnTo>
                    <a:pt x="4402" y="17094"/>
                  </a:lnTo>
                  <a:lnTo>
                    <a:pt x="4586" y="17167"/>
                  </a:lnTo>
                  <a:lnTo>
                    <a:pt x="4806" y="17277"/>
                  </a:lnTo>
                  <a:lnTo>
                    <a:pt x="5283" y="17388"/>
                  </a:lnTo>
                  <a:lnTo>
                    <a:pt x="5393" y="17424"/>
                  </a:lnTo>
                  <a:lnTo>
                    <a:pt x="5576" y="17461"/>
                  </a:lnTo>
                  <a:lnTo>
                    <a:pt x="6310" y="17681"/>
                  </a:lnTo>
                  <a:lnTo>
                    <a:pt x="6677" y="17754"/>
                  </a:lnTo>
                  <a:lnTo>
                    <a:pt x="6860" y="17791"/>
                  </a:lnTo>
                  <a:lnTo>
                    <a:pt x="7044" y="17754"/>
                  </a:lnTo>
                  <a:lnTo>
                    <a:pt x="7117" y="17718"/>
                  </a:lnTo>
                  <a:lnTo>
                    <a:pt x="7154" y="17681"/>
                  </a:lnTo>
                  <a:lnTo>
                    <a:pt x="7154" y="17608"/>
                  </a:lnTo>
                  <a:lnTo>
                    <a:pt x="7117" y="17534"/>
                  </a:lnTo>
                  <a:lnTo>
                    <a:pt x="7447" y="17204"/>
                  </a:lnTo>
                  <a:lnTo>
                    <a:pt x="7594" y="17021"/>
                  </a:lnTo>
                  <a:lnTo>
                    <a:pt x="7740" y="16837"/>
                  </a:lnTo>
                  <a:lnTo>
                    <a:pt x="8327" y="17021"/>
                  </a:lnTo>
                  <a:lnTo>
                    <a:pt x="8437" y="17021"/>
                  </a:lnTo>
                  <a:lnTo>
                    <a:pt x="8547" y="16984"/>
                  </a:lnTo>
                  <a:lnTo>
                    <a:pt x="8731" y="16911"/>
                  </a:lnTo>
                  <a:lnTo>
                    <a:pt x="8914" y="16764"/>
                  </a:lnTo>
                  <a:lnTo>
                    <a:pt x="9098" y="16581"/>
                  </a:lnTo>
                  <a:lnTo>
                    <a:pt x="9208" y="16360"/>
                  </a:lnTo>
                  <a:lnTo>
                    <a:pt x="9281" y="16140"/>
                  </a:lnTo>
                  <a:lnTo>
                    <a:pt x="9318" y="15884"/>
                  </a:lnTo>
                  <a:lnTo>
                    <a:pt x="9281" y="15700"/>
                  </a:lnTo>
                  <a:lnTo>
                    <a:pt x="9208" y="15590"/>
                  </a:lnTo>
                  <a:lnTo>
                    <a:pt x="9171" y="15517"/>
                  </a:lnTo>
                  <a:lnTo>
                    <a:pt x="9244" y="15407"/>
                  </a:lnTo>
                  <a:lnTo>
                    <a:pt x="9354" y="15260"/>
                  </a:lnTo>
                  <a:lnTo>
                    <a:pt x="9391" y="15113"/>
                  </a:lnTo>
                  <a:lnTo>
                    <a:pt x="9428" y="15003"/>
                  </a:lnTo>
                  <a:lnTo>
                    <a:pt x="9501" y="14930"/>
                  </a:lnTo>
                  <a:lnTo>
                    <a:pt x="9575" y="14857"/>
                  </a:lnTo>
                  <a:lnTo>
                    <a:pt x="9575" y="14783"/>
                  </a:lnTo>
                  <a:lnTo>
                    <a:pt x="9538" y="14673"/>
                  </a:lnTo>
                  <a:lnTo>
                    <a:pt x="9391" y="14526"/>
                  </a:lnTo>
                  <a:lnTo>
                    <a:pt x="9244" y="14380"/>
                  </a:lnTo>
                  <a:lnTo>
                    <a:pt x="9244" y="14050"/>
                  </a:lnTo>
                  <a:lnTo>
                    <a:pt x="9318" y="13683"/>
                  </a:lnTo>
                  <a:lnTo>
                    <a:pt x="9428" y="13353"/>
                  </a:lnTo>
                  <a:lnTo>
                    <a:pt x="9538" y="13059"/>
                  </a:lnTo>
                  <a:lnTo>
                    <a:pt x="9721" y="12766"/>
                  </a:lnTo>
                  <a:lnTo>
                    <a:pt x="9905" y="12472"/>
                  </a:lnTo>
                  <a:lnTo>
                    <a:pt x="10308" y="11885"/>
                  </a:lnTo>
                  <a:lnTo>
                    <a:pt x="10785" y="11335"/>
                  </a:lnTo>
                  <a:lnTo>
                    <a:pt x="11299" y="10822"/>
                  </a:lnTo>
                  <a:lnTo>
                    <a:pt x="11775" y="10308"/>
                  </a:lnTo>
                  <a:lnTo>
                    <a:pt x="12179" y="9758"/>
                  </a:lnTo>
                  <a:lnTo>
                    <a:pt x="12362" y="9501"/>
                  </a:lnTo>
                  <a:lnTo>
                    <a:pt x="12546" y="9208"/>
                  </a:lnTo>
                  <a:lnTo>
                    <a:pt x="12656" y="8951"/>
                  </a:lnTo>
                  <a:lnTo>
                    <a:pt x="12803" y="8657"/>
                  </a:lnTo>
                  <a:lnTo>
                    <a:pt x="12876" y="8364"/>
                  </a:lnTo>
                  <a:lnTo>
                    <a:pt x="12949" y="8034"/>
                  </a:lnTo>
                  <a:lnTo>
                    <a:pt x="12986" y="7740"/>
                  </a:lnTo>
                  <a:lnTo>
                    <a:pt x="13023" y="7447"/>
                  </a:lnTo>
                  <a:lnTo>
                    <a:pt x="13023" y="6823"/>
                  </a:lnTo>
                  <a:lnTo>
                    <a:pt x="12913" y="6236"/>
                  </a:lnTo>
                  <a:lnTo>
                    <a:pt x="12729" y="5613"/>
                  </a:lnTo>
                  <a:lnTo>
                    <a:pt x="12436" y="5026"/>
                  </a:lnTo>
                  <a:lnTo>
                    <a:pt x="12252" y="4769"/>
                  </a:lnTo>
                  <a:lnTo>
                    <a:pt x="12069" y="4476"/>
                  </a:lnTo>
                  <a:lnTo>
                    <a:pt x="11849" y="4256"/>
                  </a:lnTo>
                  <a:lnTo>
                    <a:pt x="11629" y="3999"/>
                  </a:lnTo>
                  <a:lnTo>
                    <a:pt x="11372" y="3815"/>
                  </a:lnTo>
                  <a:lnTo>
                    <a:pt x="11115" y="3595"/>
                  </a:lnTo>
                  <a:lnTo>
                    <a:pt x="10565" y="3265"/>
                  </a:lnTo>
                  <a:lnTo>
                    <a:pt x="9978" y="3008"/>
                  </a:lnTo>
                  <a:lnTo>
                    <a:pt x="9354" y="2825"/>
                  </a:lnTo>
                  <a:lnTo>
                    <a:pt x="8694" y="2715"/>
                  </a:lnTo>
                  <a:lnTo>
                    <a:pt x="8034" y="2678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78" name="Google Shape;378;p19"/>
            <p:cNvSpPr/>
            <p:nvPr/>
          </p:nvSpPr>
          <p:spPr>
            <a:xfrm>
              <a:off x="6244725" y="2547975"/>
              <a:ext cx="185275" cy="404450"/>
            </a:xfrm>
            <a:custGeom>
              <a:avLst/>
              <a:gdLst/>
              <a:ahLst/>
              <a:cxnLst/>
              <a:rect l="l" t="t" r="r" b="b"/>
              <a:pathLst>
                <a:path w="7411" h="16178" extrusionOk="0">
                  <a:moveTo>
                    <a:pt x="3339" y="147"/>
                  </a:moveTo>
                  <a:lnTo>
                    <a:pt x="3229" y="441"/>
                  </a:lnTo>
                  <a:lnTo>
                    <a:pt x="3155" y="734"/>
                  </a:lnTo>
                  <a:lnTo>
                    <a:pt x="3119" y="1358"/>
                  </a:lnTo>
                  <a:lnTo>
                    <a:pt x="3082" y="2972"/>
                  </a:lnTo>
                  <a:lnTo>
                    <a:pt x="3119" y="4476"/>
                  </a:lnTo>
                  <a:lnTo>
                    <a:pt x="3119" y="5283"/>
                  </a:lnTo>
                  <a:lnTo>
                    <a:pt x="3119" y="5576"/>
                  </a:lnTo>
                  <a:lnTo>
                    <a:pt x="3155" y="5723"/>
                  </a:lnTo>
                  <a:lnTo>
                    <a:pt x="3229" y="5870"/>
                  </a:lnTo>
                  <a:lnTo>
                    <a:pt x="3265" y="5906"/>
                  </a:lnTo>
                  <a:lnTo>
                    <a:pt x="3339" y="5943"/>
                  </a:lnTo>
                  <a:lnTo>
                    <a:pt x="3375" y="5943"/>
                  </a:lnTo>
                  <a:lnTo>
                    <a:pt x="3449" y="5870"/>
                  </a:lnTo>
                  <a:lnTo>
                    <a:pt x="3486" y="5760"/>
                  </a:lnTo>
                  <a:lnTo>
                    <a:pt x="3522" y="5649"/>
                  </a:lnTo>
                  <a:lnTo>
                    <a:pt x="3522" y="5393"/>
                  </a:lnTo>
                  <a:lnTo>
                    <a:pt x="3522" y="4586"/>
                  </a:lnTo>
                  <a:lnTo>
                    <a:pt x="3486" y="2972"/>
                  </a:lnTo>
                  <a:lnTo>
                    <a:pt x="3522" y="1504"/>
                  </a:lnTo>
                  <a:lnTo>
                    <a:pt x="3522" y="808"/>
                  </a:lnTo>
                  <a:lnTo>
                    <a:pt x="3486" y="477"/>
                  </a:lnTo>
                  <a:lnTo>
                    <a:pt x="3412" y="294"/>
                  </a:lnTo>
                  <a:lnTo>
                    <a:pt x="3375" y="147"/>
                  </a:lnTo>
                  <a:close/>
                  <a:moveTo>
                    <a:pt x="1725" y="1"/>
                  </a:moveTo>
                  <a:lnTo>
                    <a:pt x="1688" y="37"/>
                  </a:lnTo>
                  <a:lnTo>
                    <a:pt x="1615" y="147"/>
                  </a:lnTo>
                  <a:lnTo>
                    <a:pt x="1578" y="294"/>
                  </a:lnTo>
                  <a:lnTo>
                    <a:pt x="1541" y="624"/>
                  </a:lnTo>
                  <a:lnTo>
                    <a:pt x="1578" y="1284"/>
                  </a:lnTo>
                  <a:lnTo>
                    <a:pt x="1615" y="2898"/>
                  </a:lnTo>
                  <a:lnTo>
                    <a:pt x="1725" y="6236"/>
                  </a:lnTo>
                  <a:lnTo>
                    <a:pt x="1761" y="6346"/>
                  </a:lnTo>
                  <a:lnTo>
                    <a:pt x="1798" y="6383"/>
                  </a:lnTo>
                  <a:lnTo>
                    <a:pt x="1872" y="6420"/>
                  </a:lnTo>
                  <a:lnTo>
                    <a:pt x="1945" y="6456"/>
                  </a:lnTo>
                  <a:lnTo>
                    <a:pt x="2018" y="6420"/>
                  </a:lnTo>
                  <a:lnTo>
                    <a:pt x="2092" y="6383"/>
                  </a:lnTo>
                  <a:lnTo>
                    <a:pt x="2165" y="6346"/>
                  </a:lnTo>
                  <a:lnTo>
                    <a:pt x="2165" y="6236"/>
                  </a:lnTo>
                  <a:lnTo>
                    <a:pt x="2165" y="5980"/>
                  </a:lnTo>
                  <a:lnTo>
                    <a:pt x="2165" y="5943"/>
                  </a:lnTo>
                  <a:lnTo>
                    <a:pt x="2055" y="3008"/>
                  </a:lnTo>
                  <a:lnTo>
                    <a:pt x="1982" y="1394"/>
                  </a:lnTo>
                  <a:lnTo>
                    <a:pt x="1945" y="587"/>
                  </a:lnTo>
                  <a:lnTo>
                    <a:pt x="1908" y="294"/>
                  </a:lnTo>
                  <a:lnTo>
                    <a:pt x="1872" y="147"/>
                  </a:lnTo>
                  <a:lnTo>
                    <a:pt x="1761" y="37"/>
                  </a:lnTo>
                  <a:lnTo>
                    <a:pt x="1725" y="1"/>
                  </a:lnTo>
                  <a:close/>
                  <a:moveTo>
                    <a:pt x="4953" y="184"/>
                  </a:moveTo>
                  <a:lnTo>
                    <a:pt x="4879" y="221"/>
                  </a:lnTo>
                  <a:lnTo>
                    <a:pt x="4843" y="257"/>
                  </a:lnTo>
                  <a:lnTo>
                    <a:pt x="4843" y="331"/>
                  </a:lnTo>
                  <a:lnTo>
                    <a:pt x="4769" y="1101"/>
                  </a:lnTo>
                  <a:lnTo>
                    <a:pt x="4733" y="1908"/>
                  </a:lnTo>
                  <a:lnTo>
                    <a:pt x="4733" y="3522"/>
                  </a:lnTo>
                  <a:lnTo>
                    <a:pt x="4733" y="5136"/>
                  </a:lnTo>
                  <a:lnTo>
                    <a:pt x="4696" y="5870"/>
                  </a:lnTo>
                  <a:lnTo>
                    <a:pt x="4696" y="6273"/>
                  </a:lnTo>
                  <a:lnTo>
                    <a:pt x="4769" y="6640"/>
                  </a:lnTo>
                  <a:lnTo>
                    <a:pt x="4806" y="6713"/>
                  </a:lnTo>
                  <a:lnTo>
                    <a:pt x="4916" y="6750"/>
                  </a:lnTo>
                  <a:lnTo>
                    <a:pt x="5026" y="6713"/>
                  </a:lnTo>
                  <a:lnTo>
                    <a:pt x="5100" y="6640"/>
                  </a:lnTo>
                  <a:lnTo>
                    <a:pt x="5173" y="6273"/>
                  </a:lnTo>
                  <a:lnTo>
                    <a:pt x="5173" y="5870"/>
                  </a:lnTo>
                  <a:lnTo>
                    <a:pt x="5136" y="5136"/>
                  </a:lnTo>
                  <a:lnTo>
                    <a:pt x="5136" y="3522"/>
                  </a:lnTo>
                  <a:lnTo>
                    <a:pt x="5173" y="1908"/>
                  </a:lnTo>
                  <a:lnTo>
                    <a:pt x="5136" y="1138"/>
                  </a:lnTo>
                  <a:lnTo>
                    <a:pt x="5100" y="331"/>
                  </a:lnTo>
                  <a:lnTo>
                    <a:pt x="5100" y="257"/>
                  </a:lnTo>
                  <a:lnTo>
                    <a:pt x="5063" y="221"/>
                  </a:lnTo>
                  <a:lnTo>
                    <a:pt x="4953" y="184"/>
                  </a:lnTo>
                  <a:close/>
                  <a:moveTo>
                    <a:pt x="6273" y="2678"/>
                  </a:moveTo>
                  <a:lnTo>
                    <a:pt x="6273" y="2715"/>
                  </a:lnTo>
                  <a:lnTo>
                    <a:pt x="6200" y="3008"/>
                  </a:lnTo>
                  <a:lnTo>
                    <a:pt x="6163" y="3302"/>
                  </a:lnTo>
                  <a:lnTo>
                    <a:pt x="6127" y="3925"/>
                  </a:lnTo>
                  <a:lnTo>
                    <a:pt x="6127" y="5173"/>
                  </a:lnTo>
                  <a:lnTo>
                    <a:pt x="6090" y="7667"/>
                  </a:lnTo>
                  <a:lnTo>
                    <a:pt x="6090" y="7887"/>
                  </a:lnTo>
                  <a:lnTo>
                    <a:pt x="6127" y="7960"/>
                  </a:lnTo>
                  <a:lnTo>
                    <a:pt x="6163" y="8034"/>
                  </a:lnTo>
                  <a:lnTo>
                    <a:pt x="6237" y="8070"/>
                  </a:lnTo>
                  <a:lnTo>
                    <a:pt x="6383" y="8070"/>
                  </a:lnTo>
                  <a:lnTo>
                    <a:pt x="6457" y="8034"/>
                  </a:lnTo>
                  <a:lnTo>
                    <a:pt x="6493" y="7960"/>
                  </a:lnTo>
                  <a:lnTo>
                    <a:pt x="6530" y="7887"/>
                  </a:lnTo>
                  <a:lnTo>
                    <a:pt x="6530" y="5283"/>
                  </a:lnTo>
                  <a:lnTo>
                    <a:pt x="6530" y="3962"/>
                  </a:lnTo>
                  <a:lnTo>
                    <a:pt x="6493" y="3339"/>
                  </a:lnTo>
                  <a:lnTo>
                    <a:pt x="6457" y="3008"/>
                  </a:lnTo>
                  <a:lnTo>
                    <a:pt x="6383" y="2715"/>
                  </a:lnTo>
                  <a:lnTo>
                    <a:pt x="6347" y="2678"/>
                  </a:lnTo>
                  <a:close/>
                  <a:moveTo>
                    <a:pt x="3265" y="7887"/>
                  </a:moveTo>
                  <a:lnTo>
                    <a:pt x="3082" y="8107"/>
                  </a:lnTo>
                  <a:lnTo>
                    <a:pt x="2862" y="8291"/>
                  </a:lnTo>
                  <a:lnTo>
                    <a:pt x="2679" y="8401"/>
                  </a:lnTo>
                  <a:lnTo>
                    <a:pt x="2458" y="8474"/>
                  </a:lnTo>
                  <a:lnTo>
                    <a:pt x="2458" y="8474"/>
                  </a:lnTo>
                  <a:lnTo>
                    <a:pt x="2605" y="8291"/>
                  </a:lnTo>
                  <a:lnTo>
                    <a:pt x="2752" y="8144"/>
                  </a:lnTo>
                  <a:lnTo>
                    <a:pt x="2972" y="7997"/>
                  </a:lnTo>
                  <a:lnTo>
                    <a:pt x="3192" y="7924"/>
                  </a:lnTo>
                  <a:lnTo>
                    <a:pt x="3265" y="7887"/>
                  </a:lnTo>
                  <a:close/>
                  <a:moveTo>
                    <a:pt x="4806" y="9501"/>
                  </a:moveTo>
                  <a:lnTo>
                    <a:pt x="4513" y="9538"/>
                  </a:lnTo>
                  <a:lnTo>
                    <a:pt x="4329" y="9574"/>
                  </a:lnTo>
                  <a:lnTo>
                    <a:pt x="4072" y="9574"/>
                  </a:lnTo>
                  <a:lnTo>
                    <a:pt x="4072" y="9611"/>
                  </a:lnTo>
                  <a:lnTo>
                    <a:pt x="4072" y="9684"/>
                  </a:lnTo>
                  <a:lnTo>
                    <a:pt x="4109" y="9758"/>
                  </a:lnTo>
                  <a:lnTo>
                    <a:pt x="4146" y="9831"/>
                  </a:lnTo>
                  <a:lnTo>
                    <a:pt x="4219" y="9868"/>
                  </a:lnTo>
                  <a:lnTo>
                    <a:pt x="4293" y="9905"/>
                  </a:lnTo>
                  <a:lnTo>
                    <a:pt x="4476" y="9941"/>
                  </a:lnTo>
                  <a:lnTo>
                    <a:pt x="4659" y="9905"/>
                  </a:lnTo>
                  <a:lnTo>
                    <a:pt x="4806" y="9941"/>
                  </a:lnTo>
                  <a:lnTo>
                    <a:pt x="4953" y="9978"/>
                  </a:lnTo>
                  <a:lnTo>
                    <a:pt x="5100" y="10015"/>
                  </a:lnTo>
                  <a:lnTo>
                    <a:pt x="5246" y="10125"/>
                  </a:lnTo>
                  <a:lnTo>
                    <a:pt x="5320" y="10235"/>
                  </a:lnTo>
                  <a:lnTo>
                    <a:pt x="5430" y="10381"/>
                  </a:lnTo>
                  <a:lnTo>
                    <a:pt x="5466" y="10528"/>
                  </a:lnTo>
                  <a:lnTo>
                    <a:pt x="5503" y="10675"/>
                  </a:lnTo>
                  <a:lnTo>
                    <a:pt x="5540" y="10748"/>
                  </a:lnTo>
                  <a:lnTo>
                    <a:pt x="5613" y="10822"/>
                  </a:lnTo>
                  <a:lnTo>
                    <a:pt x="5833" y="10822"/>
                  </a:lnTo>
                  <a:lnTo>
                    <a:pt x="5907" y="10748"/>
                  </a:lnTo>
                  <a:lnTo>
                    <a:pt x="5943" y="10711"/>
                  </a:lnTo>
                  <a:lnTo>
                    <a:pt x="5980" y="10601"/>
                  </a:lnTo>
                  <a:lnTo>
                    <a:pt x="5907" y="10308"/>
                  </a:lnTo>
                  <a:lnTo>
                    <a:pt x="5760" y="10051"/>
                  </a:lnTo>
                  <a:lnTo>
                    <a:pt x="5576" y="9831"/>
                  </a:lnTo>
                  <a:lnTo>
                    <a:pt x="5356" y="9648"/>
                  </a:lnTo>
                  <a:lnTo>
                    <a:pt x="5100" y="9538"/>
                  </a:lnTo>
                  <a:lnTo>
                    <a:pt x="4806" y="9501"/>
                  </a:lnTo>
                  <a:close/>
                  <a:moveTo>
                    <a:pt x="4879" y="8547"/>
                  </a:moveTo>
                  <a:lnTo>
                    <a:pt x="5136" y="8621"/>
                  </a:lnTo>
                  <a:lnTo>
                    <a:pt x="5393" y="8731"/>
                  </a:lnTo>
                  <a:lnTo>
                    <a:pt x="5650" y="8877"/>
                  </a:lnTo>
                  <a:lnTo>
                    <a:pt x="5907" y="9061"/>
                  </a:lnTo>
                  <a:lnTo>
                    <a:pt x="6090" y="9244"/>
                  </a:lnTo>
                  <a:lnTo>
                    <a:pt x="6310" y="9464"/>
                  </a:lnTo>
                  <a:lnTo>
                    <a:pt x="6457" y="9684"/>
                  </a:lnTo>
                  <a:lnTo>
                    <a:pt x="6603" y="9941"/>
                  </a:lnTo>
                  <a:lnTo>
                    <a:pt x="6714" y="10198"/>
                  </a:lnTo>
                  <a:lnTo>
                    <a:pt x="6787" y="10491"/>
                  </a:lnTo>
                  <a:lnTo>
                    <a:pt x="6860" y="10748"/>
                  </a:lnTo>
                  <a:lnTo>
                    <a:pt x="6934" y="11078"/>
                  </a:lnTo>
                  <a:lnTo>
                    <a:pt x="6934" y="11372"/>
                  </a:lnTo>
                  <a:lnTo>
                    <a:pt x="6934" y="11665"/>
                  </a:lnTo>
                  <a:lnTo>
                    <a:pt x="6934" y="11995"/>
                  </a:lnTo>
                  <a:lnTo>
                    <a:pt x="6824" y="12619"/>
                  </a:lnTo>
                  <a:lnTo>
                    <a:pt x="6677" y="13206"/>
                  </a:lnTo>
                  <a:lnTo>
                    <a:pt x="6530" y="13499"/>
                  </a:lnTo>
                  <a:lnTo>
                    <a:pt x="6383" y="13793"/>
                  </a:lnTo>
                  <a:lnTo>
                    <a:pt x="6310" y="13939"/>
                  </a:lnTo>
                  <a:lnTo>
                    <a:pt x="6163" y="14050"/>
                  </a:lnTo>
                  <a:lnTo>
                    <a:pt x="5907" y="14270"/>
                  </a:lnTo>
                  <a:lnTo>
                    <a:pt x="5540" y="14526"/>
                  </a:lnTo>
                  <a:lnTo>
                    <a:pt x="5173" y="14857"/>
                  </a:lnTo>
                  <a:lnTo>
                    <a:pt x="5026" y="14967"/>
                  </a:lnTo>
                  <a:lnTo>
                    <a:pt x="4659" y="15187"/>
                  </a:lnTo>
                  <a:lnTo>
                    <a:pt x="4659" y="15187"/>
                  </a:lnTo>
                  <a:lnTo>
                    <a:pt x="4806" y="14857"/>
                  </a:lnTo>
                  <a:lnTo>
                    <a:pt x="4916" y="14636"/>
                  </a:lnTo>
                  <a:lnTo>
                    <a:pt x="4953" y="14490"/>
                  </a:lnTo>
                  <a:lnTo>
                    <a:pt x="4989" y="14380"/>
                  </a:lnTo>
                  <a:lnTo>
                    <a:pt x="4953" y="14270"/>
                  </a:lnTo>
                  <a:lnTo>
                    <a:pt x="4916" y="14160"/>
                  </a:lnTo>
                  <a:lnTo>
                    <a:pt x="4843" y="14123"/>
                  </a:lnTo>
                  <a:lnTo>
                    <a:pt x="4659" y="14123"/>
                  </a:lnTo>
                  <a:lnTo>
                    <a:pt x="4586" y="14160"/>
                  </a:lnTo>
                  <a:lnTo>
                    <a:pt x="4549" y="14233"/>
                  </a:lnTo>
                  <a:lnTo>
                    <a:pt x="4513" y="14343"/>
                  </a:lnTo>
                  <a:lnTo>
                    <a:pt x="4549" y="14453"/>
                  </a:lnTo>
                  <a:lnTo>
                    <a:pt x="4513" y="14526"/>
                  </a:lnTo>
                  <a:lnTo>
                    <a:pt x="4439" y="14783"/>
                  </a:lnTo>
                  <a:lnTo>
                    <a:pt x="4366" y="15003"/>
                  </a:lnTo>
                  <a:lnTo>
                    <a:pt x="4329" y="15260"/>
                  </a:lnTo>
                  <a:lnTo>
                    <a:pt x="4366" y="15333"/>
                  </a:lnTo>
                  <a:lnTo>
                    <a:pt x="4293" y="15370"/>
                  </a:lnTo>
                  <a:lnTo>
                    <a:pt x="3999" y="15480"/>
                  </a:lnTo>
                  <a:lnTo>
                    <a:pt x="3632" y="15590"/>
                  </a:lnTo>
                  <a:lnTo>
                    <a:pt x="3816" y="15333"/>
                  </a:lnTo>
                  <a:lnTo>
                    <a:pt x="4109" y="14746"/>
                  </a:lnTo>
                  <a:lnTo>
                    <a:pt x="4109" y="14673"/>
                  </a:lnTo>
                  <a:lnTo>
                    <a:pt x="4109" y="14600"/>
                  </a:lnTo>
                  <a:lnTo>
                    <a:pt x="4072" y="14526"/>
                  </a:lnTo>
                  <a:lnTo>
                    <a:pt x="4036" y="14490"/>
                  </a:lnTo>
                  <a:lnTo>
                    <a:pt x="3962" y="14453"/>
                  </a:lnTo>
                  <a:lnTo>
                    <a:pt x="3889" y="14453"/>
                  </a:lnTo>
                  <a:lnTo>
                    <a:pt x="3816" y="14490"/>
                  </a:lnTo>
                  <a:lnTo>
                    <a:pt x="3779" y="14563"/>
                  </a:lnTo>
                  <a:lnTo>
                    <a:pt x="3486" y="15150"/>
                  </a:lnTo>
                  <a:lnTo>
                    <a:pt x="3339" y="15407"/>
                  </a:lnTo>
                  <a:lnTo>
                    <a:pt x="3229" y="15663"/>
                  </a:lnTo>
                  <a:lnTo>
                    <a:pt x="2899" y="15700"/>
                  </a:lnTo>
                  <a:lnTo>
                    <a:pt x="2532" y="15627"/>
                  </a:lnTo>
                  <a:lnTo>
                    <a:pt x="2752" y="15407"/>
                  </a:lnTo>
                  <a:lnTo>
                    <a:pt x="2935" y="15187"/>
                  </a:lnTo>
                  <a:lnTo>
                    <a:pt x="3119" y="14893"/>
                  </a:lnTo>
                  <a:lnTo>
                    <a:pt x="3265" y="14600"/>
                  </a:lnTo>
                  <a:lnTo>
                    <a:pt x="3339" y="14600"/>
                  </a:lnTo>
                  <a:lnTo>
                    <a:pt x="3375" y="14526"/>
                  </a:lnTo>
                  <a:lnTo>
                    <a:pt x="3412" y="14490"/>
                  </a:lnTo>
                  <a:lnTo>
                    <a:pt x="3449" y="14380"/>
                  </a:lnTo>
                  <a:lnTo>
                    <a:pt x="3412" y="14343"/>
                  </a:lnTo>
                  <a:lnTo>
                    <a:pt x="3412" y="14270"/>
                  </a:lnTo>
                  <a:lnTo>
                    <a:pt x="3339" y="14233"/>
                  </a:lnTo>
                  <a:lnTo>
                    <a:pt x="3229" y="14196"/>
                  </a:lnTo>
                  <a:lnTo>
                    <a:pt x="3155" y="14196"/>
                  </a:lnTo>
                  <a:lnTo>
                    <a:pt x="3045" y="14233"/>
                  </a:lnTo>
                  <a:lnTo>
                    <a:pt x="2935" y="14380"/>
                  </a:lnTo>
                  <a:lnTo>
                    <a:pt x="2752" y="14673"/>
                  </a:lnTo>
                  <a:lnTo>
                    <a:pt x="2495" y="15077"/>
                  </a:lnTo>
                  <a:lnTo>
                    <a:pt x="2238" y="15443"/>
                  </a:lnTo>
                  <a:lnTo>
                    <a:pt x="2202" y="15553"/>
                  </a:lnTo>
                  <a:lnTo>
                    <a:pt x="1908" y="15370"/>
                  </a:lnTo>
                  <a:lnTo>
                    <a:pt x="1615" y="15187"/>
                  </a:lnTo>
                  <a:lnTo>
                    <a:pt x="1761" y="15077"/>
                  </a:lnTo>
                  <a:lnTo>
                    <a:pt x="1872" y="14967"/>
                  </a:lnTo>
                  <a:lnTo>
                    <a:pt x="2238" y="14563"/>
                  </a:lnTo>
                  <a:lnTo>
                    <a:pt x="2568" y="14196"/>
                  </a:lnTo>
                  <a:lnTo>
                    <a:pt x="2715" y="13976"/>
                  </a:lnTo>
                  <a:lnTo>
                    <a:pt x="2789" y="13756"/>
                  </a:lnTo>
                  <a:lnTo>
                    <a:pt x="2789" y="13683"/>
                  </a:lnTo>
                  <a:lnTo>
                    <a:pt x="2752" y="13609"/>
                  </a:lnTo>
                  <a:lnTo>
                    <a:pt x="2642" y="13609"/>
                  </a:lnTo>
                  <a:lnTo>
                    <a:pt x="2422" y="13719"/>
                  </a:lnTo>
                  <a:lnTo>
                    <a:pt x="2238" y="13866"/>
                  </a:lnTo>
                  <a:lnTo>
                    <a:pt x="1945" y="14233"/>
                  </a:lnTo>
                  <a:lnTo>
                    <a:pt x="1578" y="14673"/>
                  </a:lnTo>
                  <a:lnTo>
                    <a:pt x="1505" y="14820"/>
                  </a:lnTo>
                  <a:lnTo>
                    <a:pt x="1431" y="15003"/>
                  </a:lnTo>
                  <a:lnTo>
                    <a:pt x="1138" y="14636"/>
                  </a:lnTo>
                  <a:lnTo>
                    <a:pt x="1468" y="14306"/>
                  </a:lnTo>
                  <a:lnTo>
                    <a:pt x="1761" y="13939"/>
                  </a:lnTo>
                  <a:lnTo>
                    <a:pt x="2312" y="13206"/>
                  </a:lnTo>
                  <a:lnTo>
                    <a:pt x="2312" y="13132"/>
                  </a:lnTo>
                  <a:lnTo>
                    <a:pt x="2312" y="13059"/>
                  </a:lnTo>
                  <a:lnTo>
                    <a:pt x="2238" y="12949"/>
                  </a:lnTo>
                  <a:lnTo>
                    <a:pt x="2202" y="12912"/>
                  </a:lnTo>
                  <a:lnTo>
                    <a:pt x="2055" y="12912"/>
                  </a:lnTo>
                  <a:lnTo>
                    <a:pt x="1982" y="12949"/>
                  </a:lnTo>
                  <a:lnTo>
                    <a:pt x="1431" y="13646"/>
                  </a:lnTo>
                  <a:lnTo>
                    <a:pt x="1211" y="14013"/>
                  </a:lnTo>
                  <a:lnTo>
                    <a:pt x="991" y="14380"/>
                  </a:lnTo>
                  <a:lnTo>
                    <a:pt x="844" y="14050"/>
                  </a:lnTo>
                  <a:lnTo>
                    <a:pt x="698" y="13719"/>
                  </a:lnTo>
                  <a:lnTo>
                    <a:pt x="1028" y="13426"/>
                  </a:lnTo>
                  <a:lnTo>
                    <a:pt x="1358" y="13096"/>
                  </a:lnTo>
                  <a:lnTo>
                    <a:pt x="1872" y="12436"/>
                  </a:lnTo>
                  <a:lnTo>
                    <a:pt x="1908" y="12362"/>
                  </a:lnTo>
                  <a:lnTo>
                    <a:pt x="1908" y="12289"/>
                  </a:lnTo>
                  <a:lnTo>
                    <a:pt x="1872" y="12215"/>
                  </a:lnTo>
                  <a:lnTo>
                    <a:pt x="1835" y="12179"/>
                  </a:lnTo>
                  <a:lnTo>
                    <a:pt x="1761" y="12142"/>
                  </a:lnTo>
                  <a:lnTo>
                    <a:pt x="1688" y="12105"/>
                  </a:lnTo>
                  <a:lnTo>
                    <a:pt x="1615" y="12105"/>
                  </a:lnTo>
                  <a:lnTo>
                    <a:pt x="1541" y="12179"/>
                  </a:lnTo>
                  <a:lnTo>
                    <a:pt x="1065" y="12729"/>
                  </a:lnTo>
                  <a:lnTo>
                    <a:pt x="808" y="13022"/>
                  </a:lnTo>
                  <a:lnTo>
                    <a:pt x="624" y="13353"/>
                  </a:lnTo>
                  <a:lnTo>
                    <a:pt x="588" y="13206"/>
                  </a:lnTo>
                  <a:lnTo>
                    <a:pt x="551" y="12876"/>
                  </a:lnTo>
                  <a:lnTo>
                    <a:pt x="771" y="12656"/>
                  </a:lnTo>
                  <a:lnTo>
                    <a:pt x="1028" y="12399"/>
                  </a:lnTo>
                  <a:lnTo>
                    <a:pt x="1321" y="12069"/>
                  </a:lnTo>
                  <a:lnTo>
                    <a:pt x="1468" y="11885"/>
                  </a:lnTo>
                  <a:lnTo>
                    <a:pt x="1505" y="11775"/>
                  </a:lnTo>
                  <a:lnTo>
                    <a:pt x="1505" y="11665"/>
                  </a:lnTo>
                  <a:lnTo>
                    <a:pt x="1505" y="11592"/>
                  </a:lnTo>
                  <a:lnTo>
                    <a:pt x="1468" y="11555"/>
                  </a:lnTo>
                  <a:lnTo>
                    <a:pt x="1395" y="11518"/>
                  </a:lnTo>
                  <a:lnTo>
                    <a:pt x="1358" y="11555"/>
                  </a:lnTo>
                  <a:lnTo>
                    <a:pt x="1175" y="11629"/>
                  </a:lnTo>
                  <a:lnTo>
                    <a:pt x="1028" y="11775"/>
                  </a:lnTo>
                  <a:lnTo>
                    <a:pt x="771" y="12105"/>
                  </a:lnTo>
                  <a:lnTo>
                    <a:pt x="514" y="12436"/>
                  </a:lnTo>
                  <a:lnTo>
                    <a:pt x="514" y="11922"/>
                  </a:lnTo>
                  <a:lnTo>
                    <a:pt x="624" y="11812"/>
                  </a:lnTo>
                  <a:lnTo>
                    <a:pt x="734" y="11702"/>
                  </a:lnTo>
                  <a:lnTo>
                    <a:pt x="808" y="11482"/>
                  </a:lnTo>
                  <a:lnTo>
                    <a:pt x="991" y="11445"/>
                  </a:lnTo>
                  <a:lnTo>
                    <a:pt x="1138" y="11408"/>
                  </a:lnTo>
                  <a:lnTo>
                    <a:pt x="1248" y="11298"/>
                  </a:lnTo>
                  <a:lnTo>
                    <a:pt x="1358" y="11188"/>
                  </a:lnTo>
                  <a:lnTo>
                    <a:pt x="1468" y="11078"/>
                  </a:lnTo>
                  <a:lnTo>
                    <a:pt x="1505" y="10932"/>
                  </a:lnTo>
                  <a:lnTo>
                    <a:pt x="1505" y="10858"/>
                  </a:lnTo>
                  <a:lnTo>
                    <a:pt x="1505" y="10785"/>
                  </a:lnTo>
                  <a:lnTo>
                    <a:pt x="1468" y="10711"/>
                  </a:lnTo>
                  <a:lnTo>
                    <a:pt x="1395" y="10675"/>
                  </a:lnTo>
                  <a:lnTo>
                    <a:pt x="1175" y="10675"/>
                  </a:lnTo>
                  <a:lnTo>
                    <a:pt x="1101" y="10748"/>
                  </a:lnTo>
                  <a:lnTo>
                    <a:pt x="1065" y="10822"/>
                  </a:lnTo>
                  <a:lnTo>
                    <a:pt x="1028" y="10932"/>
                  </a:lnTo>
                  <a:lnTo>
                    <a:pt x="954" y="11005"/>
                  </a:lnTo>
                  <a:lnTo>
                    <a:pt x="844" y="11042"/>
                  </a:lnTo>
                  <a:lnTo>
                    <a:pt x="698" y="11078"/>
                  </a:lnTo>
                  <a:lnTo>
                    <a:pt x="881" y="10785"/>
                  </a:lnTo>
                  <a:lnTo>
                    <a:pt x="954" y="10675"/>
                  </a:lnTo>
                  <a:lnTo>
                    <a:pt x="1101" y="10565"/>
                  </a:lnTo>
                  <a:lnTo>
                    <a:pt x="1211" y="10455"/>
                  </a:lnTo>
                  <a:lnTo>
                    <a:pt x="1395" y="10418"/>
                  </a:lnTo>
                  <a:lnTo>
                    <a:pt x="1541" y="10345"/>
                  </a:lnTo>
                  <a:lnTo>
                    <a:pt x="1725" y="10345"/>
                  </a:lnTo>
                  <a:lnTo>
                    <a:pt x="2092" y="10308"/>
                  </a:lnTo>
                  <a:lnTo>
                    <a:pt x="2422" y="10271"/>
                  </a:lnTo>
                  <a:lnTo>
                    <a:pt x="2715" y="10161"/>
                  </a:lnTo>
                  <a:lnTo>
                    <a:pt x="3009" y="9978"/>
                  </a:lnTo>
                  <a:lnTo>
                    <a:pt x="3229" y="9721"/>
                  </a:lnTo>
                  <a:lnTo>
                    <a:pt x="3412" y="9464"/>
                  </a:lnTo>
                  <a:lnTo>
                    <a:pt x="3559" y="9171"/>
                  </a:lnTo>
                  <a:lnTo>
                    <a:pt x="3706" y="8841"/>
                  </a:lnTo>
                  <a:lnTo>
                    <a:pt x="3706" y="8804"/>
                  </a:lnTo>
                  <a:lnTo>
                    <a:pt x="3706" y="8767"/>
                  </a:lnTo>
                  <a:lnTo>
                    <a:pt x="3926" y="8731"/>
                  </a:lnTo>
                  <a:lnTo>
                    <a:pt x="4146" y="8657"/>
                  </a:lnTo>
                  <a:lnTo>
                    <a:pt x="4366" y="8584"/>
                  </a:lnTo>
                  <a:lnTo>
                    <a:pt x="4586" y="8547"/>
                  </a:lnTo>
                  <a:close/>
                  <a:moveTo>
                    <a:pt x="3265" y="7484"/>
                  </a:moveTo>
                  <a:lnTo>
                    <a:pt x="3009" y="7557"/>
                  </a:lnTo>
                  <a:lnTo>
                    <a:pt x="2789" y="7704"/>
                  </a:lnTo>
                  <a:lnTo>
                    <a:pt x="2568" y="7850"/>
                  </a:lnTo>
                  <a:lnTo>
                    <a:pt x="2422" y="7997"/>
                  </a:lnTo>
                  <a:lnTo>
                    <a:pt x="2275" y="8180"/>
                  </a:lnTo>
                  <a:lnTo>
                    <a:pt x="2165" y="8364"/>
                  </a:lnTo>
                  <a:lnTo>
                    <a:pt x="2092" y="8584"/>
                  </a:lnTo>
                  <a:lnTo>
                    <a:pt x="2018" y="8254"/>
                  </a:lnTo>
                  <a:lnTo>
                    <a:pt x="1945" y="7924"/>
                  </a:lnTo>
                  <a:lnTo>
                    <a:pt x="1872" y="7850"/>
                  </a:lnTo>
                  <a:lnTo>
                    <a:pt x="1835" y="7850"/>
                  </a:lnTo>
                  <a:lnTo>
                    <a:pt x="1761" y="7887"/>
                  </a:lnTo>
                  <a:lnTo>
                    <a:pt x="1688" y="7997"/>
                  </a:lnTo>
                  <a:lnTo>
                    <a:pt x="1651" y="8107"/>
                  </a:lnTo>
                  <a:lnTo>
                    <a:pt x="1615" y="8364"/>
                  </a:lnTo>
                  <a:lnTo>
                    <a:pt x="1651" y="8657"/>
                  </a:lnTo>
                  <a:lnTo>
                    <a:pt x="1725" y="8914"/>
                  </a:lnTo>
                  <a:lnTo>
                    <a:pt x="1872" y="9208"/>
                  </a:lnTo>
                  <a:lnTo>
                    <a:pt x="2055" y="9428"/>
                  </a:lnTo>
                  <a:lnTo>
                    <a:pt x="2275" y="9611"/>
                  </a:lnTo>
                  <a:lnTo>
                    <a:pt x="2495" y="9758"/>
                  </a:lnTo>
                  <a:lnTo>
                    <a:pt x="2312" y="9831"/>
                  </a:lnTo>
                  <a:lnTo>
                    <a:pt x="2128" y="9868"/>
                  </a:lnTo>
                  <a:lnTo>
                    <a:pt x="1688" y="9868"/>
                  </a:lnTo>
                  <a:lnTo>
                    <a:pt x="1468" y="9905"/>
                  </a:lnTo>
                  <a:lnTo>
                    <a:pt x="1248" y="9941"/>
                  </a:lnTo>
                  <a:lnTo>
                    <a:pt x="1065" y="10015"/>
                  </a:lnTo>
                  <a:lnTo>
                    <a:pt x="881" y="10125"/>
                  </a:lnTo>
                  <a:lnTo>
                    <a:pt x="588" y="10381"/>
                  </a:lnTo>
                  <a:lnTo>
                    <a:pt x="441" y="10528"/>
                  </a:lnTo>
                  <a:lnTo>
                    <a:pt x="331" y="10711"/>
                  </a:lnTo>
                  <a:lnTo>
                    <a:pt x="221" y="10932"/>
                  </a:lnTo>
                  <a:lnTo>
                    <a:pt x="147" y="11115"/>
                  </a:lnTo>
                  <a:lnTo>
                    <a:pt x="37" y="11592"/>
                  </a:lnTo>
                  <a:lnTo>
                    <a:pt x="1" y="12069"/>
                  </a:lnTo>
                  <a:lnTo>
                    <a:pt x="1" y="12546"/>
                  </a:lnTo>
                  <a:lnTo>
                    <a:pt x="74" y="13022"/>
                  </a:lnTo>
                  <a:lnTo>
                    <a:pt x="147" y="13463"/>
                  </a:lnTo>
                  <a:lnTo>
                    <a:pt x="258" y="13903"/>
                  </a:lnTo>
                  <a:lnTo>
                    <a:pt x="404" y="14270"/>
                  </a:lnTo>
                  <a:lnTo>
                    <a:pt x="588" y="14673"/>
                  </a:lnTo>
                  <a:lnTo>
                    <a:pt x="844" y="15040"/>
                  </a:lnTo>
                  <a:lnTo>
                    <a:pt x="1101" y="15333"/>
                  </a:lnTo>
                  <a:lnTo>
                    <a:pt x="1431" y="15627"/>
                  </a:lnTo>
                  <a:lnTo>
                    <a:pt x="1761" y="15847"/>
                  </a:lnTo>
                  <a:lnTo>
                    <a:pt x="2165" y="16030"/>
                  </a:lnTo>
                  <a:lnTo>
                    <a:pt x="2568" y="16140"/>
                  </a:lnTo>
                  <a:lnTo>
                    <a:pt x="2789" y="16177"/>
                  </a:lnTo>
                  <a:lnTo>
                    <a:pt x="3009" y="16177"/>
                  </a:lnTo>
                  <a:lnTo>
                    <a:pt x="3486" y="16140"/>
                  </a:lnTo>
                  <a:lnTo>
                    <a:pt x="3926" y="16030"/>
                  </a:lnTo>
                  <a:lnTo>
                    <a:pt x="4329" y="15884"/>
                  </a:lnTo>
                  <a:lnTo>
                    <a:pt x="4696" y="15700"/>
                  </a:lnTo>
                  <a:lnTo>
                    <a:pt x="5100" y="15517"/>
                  </a:lnTo>
                  <a:lnTo>
                    <a:pt x="5430" y="15297"/>
                  </a:lnTo>
                  <a:lnTo>
                    <a:pt x="5613" y="15150"/>
                  </a:lnTo>
                  <a:lnTo>
                    <a:pt x="5723" y="15003"/>
                  </a:lnTo>
                  <a:lnTo>
                    <a:pt x="6310" y="14490"/>
                  </a:lnTo>
                  <a:lnTo>
                    <a:pt x="6567" y="14270"/>
                  </a:lnTo>
                  <a:lnTo>
                    <a:pt x="6714" y="14160"/>
                  </a:lnTo>
                  <a:lnTo>
                    <a:pt x="6787" y="14013"/>
                  </a:lnTo>
                  <a:lnTo>
                    <a:pt x="6970" y="13683"/>
                  </a:lnTo>
                  <a:lnTo>
                    <a:pt x="7117" y="13316"/>
                  </a:lnTo>
                  <a:lnTo>
                    <a:pt x="7227" y="12949"/>
                  </a:lnTo>
                  <a:lnTo>
                    <a:pt x="7300" y="12619"/>
                  </a:lnTo>
                  <a:lnTo>
                    <a:pt x="7374" y="12252"/>
                  </a:lnTo>
                  <a:lnTo>
                    <a:pt x="7410" y="11885"/>
                  </a:lnTo>
                  <a:lnTo>
                    <a:pt x="7410" y="11518"/>
                  </a:lnTo>
                  <a:lnTo>
                    <a:pt x="7374" y="11152"/>
                  </a:lnTo>
                  <a:lnTo>
                    <a:pt x="7337" y="10785"/>
                  </a:lnTo>
                  <a:lnTo>
                    <a:pt x="7264" y="10418"/>
                  </a:lnTo>
                  <a:lnTo>
                    <a:pt x="7154" y="10125"/>
                  </a:lnTo>
                  <a:lnTo>
                    <a:pt x="7007" y="9794"/>
                  </a:lnTo>
                  <a:lnTo>
                    <a:pt x="6860" y="9538"/>
                  </a:lnTo>
                  <a:lnTo>
                    <a:pt x="6677" y="9244"/>
                  </a:lnTo>
                  <a:lnTo>
                    <a:pt x="6457" y="8987"/>
                  </a:lnTo>
                  <a:lnTo>
                    <a:pt x="6237" y="8767"/>
                  </a:lnTo>
                  <a:lnTo>
                    <a:pt x="5980" y="8584"/>
                  </a:lnTo>
                  <a:lnTo>
                    <a:pt x="5686" y="8401"/>
                  </a:lnTo>
                  <a:lnTo>
                    <a:pt x="5393" y="8291"/>
                  </a:lnTo>
                  <a:lnTo>
                    <a:pt x="5100" y="8180"/>
                  </a:lnTo>
                  <a:lnTo>
                    <a:pt x="4769" y="8144"/>
                  </a:lnTo>
                  <a:lnTo>
                    <a:pt x="4476" y="8144"/>
                  </a:lnTo>
                  <a:lnTo>
                    <a:pt x="4219" y="8180"/>
                  </a:lnTo>
                  <a:lnTo>
                    <a:pt x="3926" y="8291"/>
                  </a:lnTo>
                  <a:lnTo>
                    <a:pt x="3816" y="8364"/>
                  </a:lnTo>
                  <a:lnTo>
                    <a:pt x="3706" y="8437"/>
                  </a:lnTo>
                  <a:lnTo>
                    <a:pt x="3632" y="8547"/>
                  </a:lnTo>
                  <a:lnTo>
                    <a:pt x="3559" y="8657"/>
                  </a:lnTo>
                  <a:lnTo>
                    <a:pt x="3559" y="8694"/>
                  </a:lnTo>
                  <a:lnTo>
                    <a:pt x="3522" y="8731"/>
                  </a:lnTo>
                  <a:lnTo>
                    <a:pt x="3486" y="8767"/>
                  </a:lnTo>
                  <a:lnTo>
                    <a:pt x="3192" y="9171"/>
                  </a:lnTo>
                  <a:lnTo>
                    <a:pt x="3009" y="9354"/>
                  </a:lnTo>
                  <a:lnTo>
                    <a:pt x="2825" y="9538"/>
                  </a:lnTo>
                  <a:lnTo>
                    <a:pt x="2789" y="9464"/>
                  </a:lnTo>
                  <a:lnTo>
                    <a:pt x="2458" y="9171"/>
                  </a:lnTo>
                  <a:lnTo>
                    <a:pt x="2348" y="9024"/>
                  </a:lnTo>
                  <a:lnTo>
                    <a:pt x="2202" y="8877"/>
                  </a:lnTo>
                  <a:lnTo>
                    <a:pt x="2275" y="8877"/>
                  </a:lnTo>
                  <a:lnTo>
                    <a:pt x="2312" y="8841"/>
                  </a:lnTo>
                  <a:lnTo>
                    <a:pt x="2532" y="8841"/>
                  </a:lnTo>
                  <a:lnTo>
                    <a:pt x="2715" y="8804"/>
                  </a:lnTo>
                  <a:lnTo>
                    <a:pt x="2899" y="8731"/>
                  </a:lnTo>
                  <a:lnTo>
                    <a:pt x="3045" y="8621"/>
                  </a:lnTo>
                  <a:lnTo>
                    <a:pt x="3265" y="8474"/>
                  </a:lnTo>
                  <a:lnTo>
                    <a:pt x="3486" y="8254"/>
                  </a:lnTo>
                  <a:lnTo>
                    <a:pt x="3669" y="8034"/>
                  </a:lnTo>
                  <a:lnTo>
                    <a:pt x="3816" y="7814"/>
                  </a:lnTo>
                  <a:lnTo>
                    <a:pt x="3852" y="7740"/>
                  </a:lnTo>
                  <a:lnTo>
                    <a:pt x="3852" y="7667"/>
                  </a:lnTo>
                  <a:lnTo>
                    <a:pt x="3779" y="7557"/>
                  </a:lnTo>
                  <a:lnTo>
                    <a:pt x="3669" y="7484"/>
                  </a:lnTo>
                  <a:lnTo>
                    <a:pt x="3596" y="7484"/>
                  </a:lnTo>
                  <a:lnTo>
                    <a:pt x="3522" y="7520"/>
                  </a:lnTo>
                  <a:lnTo>
                    <a:pt x="3412" y="7484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79" name="Google Shape;379;p19"/>
            <p:cNvSpPr/>
            <p:nvPr/>
          </p:nvSpPr>
          <p:spPr>
            <a:xfrm>
              <a:off x="6823375" y="1978500"/>
              <a:ext cx="365025" cy="447525"/>
            </a:xfrm>
            <a:custGeom>
              <a:avLst/>
              <a:gdLst/>
              <a:ahLst/>
              <a:cxnLst/>
              <a:rect l="l" t="t" r="r" b="b"/>
              <a:pathLst>
                <a:path w="14601" h="17901" extrusionOk="0">
                  <a:moveTo>
                    <a:pt x="10492" y="4329"/>
                  </a:moveTo>
                  <a:lnTo>
                    <a:pt x="10859" y="4769"/>
                  </a:lnTo>
                  <a:lnTo>
                    <a:pt x="10712" y="4769"/>
                  </a:lnTo>
                  <a:lnTo>
                    <a:pt x="10712" y="4696"/>
                  </a:lnTo>
                  <a:lnTo>
                    <a:pt x="10675" y="4622"/>
                  </a:lnTo>
                  <a:lnTo>
                    <a:pt x="10639" y="4622"/>
                  </a:lnTo>
                  <a:lnTo>
                    <a:pt x="10602" y="4549"/>
                  </a:lnTo>
                  <a:lnTo>
                    <a:pt x="10565" y="4512"/>
                  </a:lnTo>
                  <a:lnTo>
                    <a:pt x="10455" y="4475"/>
                  </a:lnTo>
                  <a:lnTo>
                    <a:pt x="10345" y="4512"/>
                  </a:lnTo>
                  <a:lnTo>
                    <a:pt x="10308" y="4549"/>
                  </a:lnTo>
                  <a:lnTo>
                    <a:pt x="10272" y="4622"/>
                  </a:lnTo>
                  <a:lnTo>
                    <a:pt x="10272" y="4696"/>
                  </a:lnTo>
                  <a:lnTo>
                    <a:pt x="10052" y="4622"/>
                  </a:lnTo>
                  <a:lnTo>
                    <a:pt x="10492" y="4329"/>
                  </a:lnTo>
                  <a:close/>
                  <a:moveTo>
                    <a:pt x="6897" y="3448"/>
                  </a:moveTo>
                  <a:lnTo>
                    <a:pt x="7044" y="3485"/>
                  </a:lnTo>
                  <a:lnTo>
                    <a:pt x="7227" y="3522"/>
                  </a:lnTo>
                  <a:lnTo>
                    <a:pt x="7374" y="3595"/>
                  </a:lnTo>
                  <a:lnTo>
                    <a:pt x="7484" y="3705"/>
                  </a:lnTo>
                  <a:lnTo>
                    <a:pt x="7521" y="3815"/>
                  </a:lnTo>
                  <a:lnTo>
                    <a:pt x="7521" y="3889"/>
                  </a:lnTo>
                  <a:lnTo>
                    <a:pt x="7484" y="3999"/>
                  </a:lnTo>
                  <a:lnTo>
                    <a:pt x="7447" y="4109"/>
                  </a:lnTo>
                  <a:lnTo>
                    <a:pt x="7264" y="4292"/>
                  </a:lnTo>
                  <a:lnTo>
                    <a:pt x="7154" y="4439"/>
                  </a:lnTo>
                  <a:lnTo>
                    <a:pt x="6934" y="4732"/>
                  </a:lnTo>
                  <a:lnTo>
                    <a:pt x="6714" y="4952"/>
                  </a:lnTo>
                  <a:lnTo>
                    <a:pt x="6494" y="5099"/>
                  </a:lnTo>
                  <a:lnTo>
                    <a:pt x="6384" y="5136"/>
                  </a:lnTo>
                  <a:lnTo>
                    <a:pt x="6310" y="5136"/>
                  </a:lnTo>
                  <a:lnTo>
                    <a:pt x="6237" y="5062"/>
                  </a:lnTo>
                  <a:lnTo>
                    <a:pt x="6200" y="4989"/>
                  </a:lnTo>
                  <a:lnTo>
                    <a:pt x="6163" y="4806"/>
                  </a:lnTo>
                  <a:lnTo>
                    <a:pt x="6163" y="4659"/>
                  </a:lnTo>
                  <a:lnTo>
                    <a:pt x="6163" y="4145"/>
                  </a:lnTo>
                  <a:lnTo>
                    <a:pt x="6127" y="3595"/>
                  </a:lnTo>
                  <a:lnTo>
                    <a:pt x="6273" y="3522"/>
                  </a:lnTo>
                  <a:lnTo>
                    <a:pt x="6420" y="3485"/>
                  </a:lnTo>
                  <a:lnTo>
                    <a:pt x="6567" y="3448"/>
                  </a:lnTo>
                  <a:close/>
                  <a:moveTo>
                    <a:pt x="6457" y="3118"/>
                  </a:moveTo>
                  <a:lnTo>
                    <a:pt x="6237" y="3192"/>
                  </a:lnTo>
                  <a:lnTo>
                    <a:pt x="6017" y="3265"/>
                  </a:lnTo>
                  <a:lnTo>
                    <a:pt x="5833" y="3375"/>
                  </a:lnTo>
                  <a:lnTo>
                    <a:pt x="5723" y="3558"/>
                  </a:lnTo>
                  <a:lnTo>
                    <a:pt x="5723" y="3632"/>
                  </a:lnTo>
                  <a:lnTo>
                    <a:pt x="5760" y="3668"/>
                  </a:lnTo>
                  <a:lnTo>
                    <a:pt x="5797" y="3705"/>
                  </a:lnTo>
                  <a:lnTo>
                    <a:pt x="5870" y="3705"/>
                  </a:lnTo>
                  <a:lnTo>
                    <a:pt x="5980" y="3668"/>
                  </a:lnTo>
                  <a:lnTo>
                    <a:pt x="5943" y="4219"/>
                  </a:lnTo>
                  <a:lnTo>
                    <a:pt x="5943" y="4769"/>
                  </a:lnTo>
                  <a:lnTo>
                    <a:pt x="5943" y="4952"/>
                  </a:lnTo>
                  <a:lnTo>
                    <a:pt x="5980" y="5099"/>
                  </a:lnTo>
                  <a:lnTo>
                    <a:pt x="6053" y="5209"/>
                  </a:lnTo>
                  <a:lnTo>
                    <a:pt x="6163" y="5319"/>
                  </a:lnTo>
                  <a:lnTo>
                    <a:pt x="6237" y="5393"/>
                  </a:lnTo>
                  <a:lnTo>
                    <a:pt x="6530" y="5393"/>
                  </a:lnTo>
                  <a:lnTo>
                    <a:pt x="6714" y="5282"/>
                  </a:lnTo>
                  <a:lnTo>
                    <a:pt x="6897" y="5136"/>
                  </a:lnTo>
                  <a:lnTo>
                    <a:pt x="7227" y="4806"/>
                  </a:lnTo>
                  <a:lnTo>
                    <a:pt x="7447" y="4512"/>
                  </a:lnTo>
                  <a:lnTo>
                    <a:pt x="7594" y="4329"/>
                  </a:lnTo>
                  <a:lnTo>
                    <a:pt x="7741" y="4182"/>
                  </a:lnTo>
                  <a:lnTo>
                    <a:pt x="7814" y="3962"/>
                  </a:lnTo>
                  <a:lnTo>
                    <a:pt x="7851" y="3852"/>
                  </a:lnTo>
                  <a:lnTo>
                    <a:pt x="7851" y="3742"/>
                  </a:lnTo>
                  <a:lnTo>
                    <a:pt x="7777" y="3595"/>
                  </a:lnTo>
                  <a:lnTo>
                    <a:pt x="7667" y="3448"/>
                  </a:lnTo>
                  <a:lnTo>
                    <a:pt x="7521" y="3302"/>
                  </a:lnTo>
                  <a:lnTo>
                    <a:pt x="7374" y="3228"/>
                  </a:lnTo>
                  <a:lnTo>
                    <a:pt x="7190" y="3155"/>
                  </a:lnTo>
                  <a:lnTo>
                    <a:pt x="6970" y="3118"/>
                  </a:lnTo>
                  <a:close/>
                  <a:moveTo>
                    <a:pt x="2789" y="3522"/>
                  </a:moveTo>
                  <a:lnTo>
                    <a:pt x="2935" y="3668"/>
                  </a:lnTo>
                  <a:lnTo>
                    <a:pt x="3082" y="3779"/>
                  </a:lnTo>
                  <a:lnTo>
                    <a:pt x="3449" y="3925"/>
                  </a:lnTo>
                  <a:lnTo>
                    <a:pt x="3632" y="3999"/>
                  </a:lnTo>
                  <a:lnTo>
                    <a:pt x="3669" y="4072"/>
                  </a:lnTo>
                  <a:lnTo>
                    <a:pt x="3706" y="4145"/>
                  </a:lnTo>
                  <a:lnTo>
                    <a:pt x="3706" y="4219"/>
                  </a:lnTo>
                  <a:lnTo>
                    <a:pt x="3742" y="4255"/>
                  </a:lnTo>
                  <a:lnTo>
                    <a:pt x="3779" y="4292"/>
                  </a:lnTo>
                  <a:lnTo>
                    <a:pt x="3852" y="4329"/>
                  </a:lnTo>
                  <a:lnTo>
                    <a:pt x="4036" y="4402"/>
                  </a:lnTo>
                  <a:lnTo>
                    <a:pt x="4219" y="4475"/>
                  </a:lnTo>
                  <a:lnTo>
                    <a:pt x="4403" y="4586"/>
                  </a:lnTo>
                  <a:lnTo>
                    <a:pt x="4549" y="4696"/>
                  </a:lnTo>
                  <a:lnTo>
                    <a:pt x="4843" y="5026"/>
                  </a:lnTo>
                  <a:lnTo>
                    <a:pt x="5100" y="5319"/>
                  </a:lnTo>
                  <a:lnTo>
                    <a:pt x="4770" y="5356"/>
                  </a:lnTo>
                  <a:lnTo>
                    <a:pt x="4476" y="5356"/>
                  </a:lnTo>
                  <a:lnTo>
                    <a:pt x="3816" y="5319"/>
                  </a:lnTo>
                  <a:lnTo>
                    <a:pt x="3486" y="5319"/>
                  </a:lnTo>
                  <a:lnTo>
                    <a:pt x="3156" y="5393"/>
                  </a:lnTo>
                  <a:lnTo>
                    <a:pt x="2972" y="5466"/>
                  </a:lnTo>
                  <a:lnTo>
                    <a:pt x="2789" y="5576"/>
                  </a:lnTo>
                  <a:lnTo>
                    <a:pt x="2605" y="5649"/>
                  </a:lnTo>
                  <a:lnTo>
                    <a:pt x="2495" y="5686"/>
                  </a:lnTo>
                  <a:lnTo>
                    <a:pt x="2349" y="5686"/>
                  </a:lnTo>
                  <a:lnTo>
                    <a:pt x="2312" y="5723"/>
                  </a:lnTo>
                  <a:lnTo>
                    <a:pt x="2275" y="5796"/>
                  </a:lnTo>
                  <a:lnTo>
                    <a:pt x="2275" y="5833"/>
                  </a:lnTo>
                  <a:lnTo>
                    <a:pt x="2349" y="6676"/>
                  </a:lnTo>
                  <a:lnTo>
                    <a:pt x="2128" y="6493"/>
                  </a:lnTo>
                  <a:lnTo>
                    <a:pt x="1908" y="6383"/>
                  </a:lnTo>
                  <a:lnTo>
                    <a:pt x="1908" y="6126"/>
                  </a:lnTo>
                  <a:lnTo>
                    <a:pt x="1835" y="5906"/>
                  </a:lnTo>
                  <a:lnTo>
                    <a:pt x="1725" y="5796"/>
                  </a:lnTo>
                  <a:lnTo>
                    <a:pt x="1578" y="5723"/>
                  </a:lnTo>
                  <a:lnTo>
                    <a:pt x="1285" y="5649"/>
                  </a:lnTo>
                  <a:lnTo>
                    <a:pt x="1101" y="5649"/>
                  </a:lnTo>
                  <a:lnTo>
                    <a:pt x="918" y="5686"/>
                  </a:lnTo>
                  <a:lnTo>
                    <a:pt x="918" y="5686"/>
                  </a:lnTo>
                  <a:lnTo>
                    <a:pt x="1101" y="5356"/>
                  </a:lnTo>
                  <a:lnTo>
                    <a:pt x="1285" y="5026"/>
                  </a:lnTo>
                  <a:lnTo>
                    <a:pt x="1468" y="4732"/>
                  </a:lnTo>
                  <a:lnTo>
                    <a:pt x="1688" y="4439"/>
                  </a:lnTo>
                  <a:lnTo>
                    <a:pt x="1945" y="4182"/>
                  </a:lnTo>
                  <a:lnTo>
                    <a:pt x="2202" y="3962"/>
                  </a:lnTo>
                  <a:lnTo>
                    <a:pt x="2495" y="3742"/>
                  </a:lnTo>
                  <a:lnTo>
                    <a:pt x="2789" y="3522"/>
                  </a:lnTo>
                  <a:close/>
                  <a:moveTo>
                    <a:pt x="10639" y="7520"/>
                  </a:moveTo>
                  <a:lnTo>
                    <a:pt x="11042" y="7703"/>
                  </a:lnTo>
                  <a:lnTo>
                    <a:pt x="11336" y="7850"/>
                  </a:lnTo>
                  <a:lnTo>
                    <a:pt x="11482" y="7924"/>
                  </a:lnTo>
                  <a:lnTo>
                    <a:pt x="11629" y="7960"/>
                  </a:lnTo>
                  <a:lnTo>
                    <a:pt x="11556" y="8254"/>
                  </a:lnTo>
                  <a:lnTo>
                    <a:pt x="11225" y="8107"/>
                  </a:lnTo>
                  <a:lnTo>
                    <a:pt x="10895" y="7960"/>
                  </a:lnTo>
                  <a:lnTo>
                    <a:pt x="10785" y="7887"/>
                  </a:lnTo>
                  <a:lnTo>
                    <a:pt x="10639" y="7520"/>
                  </a:lnTo>
                  <a:close/>
                  <a:moveTo>
                    <a:pt x="10272" y="8070"/>
                  </a:moveTo>
                  <a:lnTo>
                    <a:pt x="10382" y="8144"/>
                  </a:lnTo>
                  <a:lnTo>
                    <a:pt x="10529" y="8217"/>
                  </a:lnTo>
                  <a:lnTo>
                    <a:pt x="10565" y="8327"/>
                  </a:lnTo>
                  <a:lnTo>
                    <a:pt x="10602" y="8400"/>
                  </a:lnTo>
                  <a:lnTo>
                    <a:pt x="10712" y="8437"/>
                  </a:lnTo>
                  <a:lnTo>
                    <a:pt x="10932" y="8510"/>
                  </a:lnTo>
                  <a:lnTo>
                    <a:pt x="11042" y="8547"/>
                  </a:lnTo>
                  <a:lnTo>
                    <a:pt x="11042" y="8584"/>
                  </a:lnTo>
                  <a:lnTo>
                    <a:pt x="11042" y="8657"/>
                  </a:lnTo>
                  <a:lnTo>
                    <a:pt x="11079" y="8731"/>
                  </a:lnTo>
                  <a:lnTo>
                    <a:pt x="11152" y="8804"/>
                  </a:lnTo>
                  <a:lnTo>
                    <a:pt x="11336" y="8841"/>
                  </a:lnTo>
                  <a:lnTo>
                    <a:pt x="11152" y="9244"/>
                  </a:lnTo>
                  <a:lnTo>
                    <a:pt x="11079" y="9171"/>
                  </a:lnTo>
                  <a:lnTo>
                    <a:pt x="10602" y="8767"/>
                  </a:lnTo>
                  <a:lnTo>
                    <a:pt x="10602" y="8547"/>
                  </a:lnTo>
                  <a:lnTo>
                    <a:pt x="10565" y="8364"/>
                  </a:lnTo>
                  <a:lnTo>
                    <a:pt x="10492" y="8254"/>
                  </a:lnTo>
                  <a:lnTo>
                    <a:pt x="10345" y="8180"/>
                  </a:lnTo>
                  <a:lnTo>
                    <a:pt x="10272" y="8070"/>
                  </a:lnTo>
                  <a:close/>
                  <a:moveTo>
                    <a:pt x="9135" y="4806"/>
                  </a:moveTo>
                  <a:lnTo>
                    <a:pt x="9501" y="4842"/>
                  </a:lnTo>
                  <a:lnTo>
                    <a:pt x="9575" y="4879"/>
                  </a:lnTo>
                  <a:lnTo>
                    <a:pt x="9611" y="4842"/>
                  </a:lnTo>
                  <a:lnTo>
                    <a:pt x="9905" y="4916"/>
                  </a:lnTo>
                  <a:lnTo>
                    <a:pt x="10198" y="5026"/>
                  </a:lnTo>
                  <a:lnTo>
                    <a:pt x="10015" y="5246"/>
                  </a:lnTo>
                  <a:lnTo>
                    <a:pt x="10015" y="5319"/>
                  </a:lnTo>
                  <a:lnTo>
                    <a:pt x="10052" y="5393"/>
                  </a:lnTo>
                  <a:lnTo>
                    <a:pt x="10125" y="5429"/>
                  </a:lnTo>
                  <a:lnTo>
                    <a:pt x="10198" y="5429"/>
                  </a:lnTo>
                  <a:lnTo>
                    <a:pt x="10418" y="5319"/>
                  </a:lnTo>
                  <a:lnTo>
                    <a:pt x="10639" y="5246"/>
                  </a:lnTo>
                  <a:lnTo>
                    <a:pt x="10859" y="5209"/>
                  </a:lnTo>
                  <a:lnTo>
                    <a:pt x="11115" y="5172"/>
                  </a:lnTo>
                  <a:lnTo>
                    <a:pt x="11336" y="5613"/>
                  </a:lnTo>
                  <a:lnTo>
                    <a:pt x="10859" y="5723"/>
                  </a:lnTo>
                  <a:lnTo>
                    <a:pt x="10602" y="5796"/>
                  </a:lnTo>
                  <a:lnTo>
                    <a:pt x="10382" y="5906"/>
                  </a:lnTo>
                  <a:lnTo>
                    <a:pt x="10345" y="5943"/>
                  </a:lnTo>
                  <a:lnTo>
                    <a:pt x="10345" y="5979"/>
                  </a:lnTo>
                  <a:lnTo>
                    <a:pt x="10345" y="6016"/>
                  </a:lnTo>
                  <a:lnTo>
                    <a:pt x="10382" y="6053"/>
                  </a:lnTo>
                  <a:lnTo>
                    <a:pt x="10639" y="6126"/>
                  </a:lnTo>
                  <a:lnTo>
                    <a:pt x="10932" y="6126"/>
                  </a:lnTo>
                  <a:lnTo>
                    <a:pt x="11225" y="6089"/>
                  </a:lnTo>
                  <a:lnTo>
                    <a:pt x="11482" y="6016"/>
                  </a:lnTo>
                  <a:lnTo>
                    <a:pt x="11629" y="6566"/>
                  </a:lnTo>
                  <a:lnTo>
                    <a:pt x="11666" y="6640"/>
                  </a:lnTo>
                  <a:lnTo>
                    <a:pt x="11666" y="6640"/>
                  </a:lnTo>
                  <a:lnTo>
                    <a:pt x="11262" y="6530"/>
                  </a:lnTo>
                  <a:lnTo>
                    <a:pt x="10932" y="6456"/>
                  </a:lnTo>
                  <a:lnTo>
                    <a:pt x="10749" y="6420"/>
                  </a:lnTo>
                  <a:lnTo>
                    <a:pt x="10565" y="6456"/>
                  </a:lnTo>
                  <a:lnTo>
                    <a:pt x="10529" y="6456"/>
                  </a:lnTo>
                  <a:lnTo>
                    <a:pt x="10565" y="6530"/>
                  </a:lnTo>
                  <a:lnTo>
                    <a:pt x="10712" y="6640"/>
                  </a:lnTo>
                  <a:lnTo>
                    <a:pt x="10895" y="6750"/>
                  </a:lnTo>
                  <a:lnTo>
                    <a:pt x="11336" y="6933"/>
                  </a:lnTo>
                  <a:lnTo>
                    <a:pt x="11702" y="7043"/>
                  </a:lnTo>
                  <a:lnTo>
                    <a:pt x="11666" y="7593"/>
                  </a:lnTo>
                  <a:lnTo>
                    <a:pt x="11482" y="7520"/>
                  </a:lnTo>
                  <a:lnTo>
                    <a:pt x="11299" y="7447"/>
                  </a:lnTo>
                  <a:lnTo>
                    <a:pt x="10785" y="7227"/>
                  </a:lnTo>
                  <a:lnTo>
                    <a:pt x="10529" y="7153"/>
                  </a:lnTo>
                  <a:lnTo>
                    <a:pt x="10235" y="7117"/>
                  </a:lnTo>
                  <a:lnTo>
                    <a:pt x="10198" y="7117"/>
                  </a:lnTo>
                  <a:lnTo>
                    <a:pt x="10198" y="7153"/>
                  </a:lnTo>
                  <a:lnTo>
                    <a:pt x="10198" y="7190"/>
                  </a:lnTo>
                  <a:lnTo>
                    <a:pt x="10198" y="7227"/>
                  </a:lnTo>
                  <a:lnTo>
                    <a:pt x="10492" y="7410"/>
                  </a:lnTo>
                  <a:lnTo>
                    <a:pt x="10418" y="7447"/>
                  </a:lnTo>
                  <a:lnTo>
                    <a:pt x="10015" y="7593"/>
                  </a:lnTo>
                  <a:lnTo>
                    <a:pt x="9905" y="7483"/>
                  </a:lnTo>
                  <a:lnTo>
                    <a:pt x="9832" y="7447"/>
                  </a:lnTo>
                  <a:lnTo>
                    <a:pt x="9795" y="7483"/>
                  </a:lnTo>
                  <a:lnTo>
                    <a:pt x="9758" y="7520"/>
                  </a:lnTo>
                  <a:lnTo>
                    <a:pt x="9722" y="7557"/>
                  </a:lnTo>
                  <a:lnTo>
                    <a:pt x="9722" y="7703"/>
                  </a:lnTo>
                  <a:lnTo>
                    <a:pt x="9685" y="7740"/>
                  </a:lnTo>
                  <a:lnTo>
                    <a:pt x="9685" y="7813"/>
                  </a:lnTo>
                  <a:lnTo>
                    <a:pt x="9722" y="7924"/>
                  </a:lnTo>
                  <a:lnTo>
                    <a:pt x="9942" y="8180"/>
                  </a:lnTo>
                  <a:lnTo>
                    <a:pt x="9611" y="7960"/>
                  </a:lnTo>
                  <a:lnTo>
                    <a:pt x="9281" y="7777"/>
                  </a:lnTo>
                  <a:lnTo>
                    <a:pt x="9245" y="7777"/>
                  </a:lnTo>
                  <a:lnTo>
                    <a:pt x="9208" y="7813"/>
                  </a:lnTo>
                  <a:lnTo>
                    <a:pt x="9171" y="7850"/>
                  </a:lnTo>
                  <a:lnTo>
                    <a:pt x="9171" y="7924"/>
                  </a:lnTo>
                  <a:lnTo>
                    <a:pt x="9391" y="8180"/>
                  </a:lnTo>
                  <a:lnTo>
                    <a:pt x="9648" y="8437"/>
                  </a:lnTo>
                  <a:lnTo>
                    <a:pt x="10162" y="8877"/>
                  </a:lnTo>
                  <a:lnTo>
                    <a:pt x="10235" y="8951"/>
                  </a:lnTo>
                  <a:lnTo>
                    <a:pt x="10162" y="9134"/>
                  </a:lnTo>
                  <a:lnTo>
                    <a:pt x="10052" y="9317"/>
                  </a:lnTo>
                  <a:lnTo>
                    <a:pt x="9905" y="9391"/>
                  </a:lnTo>
                  <a:lnTo>
                    <a:pt x="9832" y="9354"/>
                  </a:lnTo>
                  <a:lnTo>
                    <a:pt x="9428" y="9097"/>
                  </a:lnTo>
                  <a:lnTo>
                    <a:pt x="9318" y="8914"/>
                  </a:lnTo>
                  <a:lnTo>
                    <a:pt x="9171" y="8694"/>
                  </a:lnTo>
                  <a:lnTo>
                    <a:pt x="8951" y="8547"/>
                  </a:lnTo>
                  <a:lnTo>
                    <a:pt x="8768" y="8400"/>
                  </a:lnTo>
                  <a:lnTo>
                    <a:pt x="8658" y="8290"/>
                  </a:lnTo>
                  <a:lnTo>
                    <a:pt x="8548" y="8107"/>
                  </a:lnTo>
                  <a:lnTo>
                    <a:pt x="8511" y="7887"/>
                  </a:lnTo>
                  <a:lnTo>
                    <a:pt x="8474" y="7887"/>
                  </a:lnTo>
                  <a:lnTo>
                    <a:pt x="8474" y="7777"/>
                  </a:lnTo>
                  <a:lnTo>
                    <a:pt x="8438" y="7740"/>
                  </a:lnTo>
                  <a:lnTo>
                    <a:pt x="8364" y="7740"/>
                  </a:lnTo>
                  <a:lnTo>
                    <a:pt x="7887" y="7667"/>
                  </a:lnTo>
                  <a:lnTo>
                    <a:pt x="7374" y="7630"/>
                  </a:lnTo>
                  <a:lnTo>
                    <a:pt x="7117" y="7630"/>
                  </a:lnTo>
                  <a:lnTo>
                    <a:pt x="6860" y="7667"/>
                  </a:lnTo>
                  <a:lnTo>
                    <a:pt x="6640" y="7740"/>
                  </a:lnTo>
                  <a:lnTo>
                    <a:pt x="6457" y="7887"/>
                  </a:lnTo>
                  <a:lnTo>
                    <a:pt x="6384" y="7777"/>
                  </a:lnTo>
                  <a:lnTo>
                    <a:pt x="6347" y="7703"/>
                  </a:lnTo>
                  <a:lnTo>
                    <a:pt x="6384" y="7630"/>
                  </a:lnTo>
                  <a:lnTo>
                    <a:pt x="6420" y="7557"/>
                  </a:lnTo>
                  <a:lnTo>
                    <a:pt x="6604" y="7410"/>
                  </a:lnTo>
                  <a:lnTo>
                    <a:pt x="6787" y="7337"/>
                  </a:lnTo>
                  <a:lnTo>
                    <a:pt x="7080" y="7300"/>
                  </a:lnTo>
                  <a:lnTo>
                    <a:pt x="7374" y="7227"/>
                  </a:lnTo>
                  <a:lnTo>
                    <a:pt x="7521" y="7153"/>
                  </a:lnTo>
                  <a:lnTo>
                    <a:pt x="7704" y="7006"/>
                  </a:lnTo>
                  <a:lnTo>
                    <a:pt x="7741" y="6896"/>
                  </a:lnTo>
                  <a:lnTo>
                    <a:pt x="7777" y="6823"/>
                  </a:lnTo>
                  <a:lnTo>
                    <a:pt x="7741" y="6750"/>
                  </a:lnTo>
                  <a:lnTo>
                    <a:pt x="7667" y="6676"/>
                  </a:lnTo>
                  <a:lnTo>
                    <a:pt x="7594" y="6603"/>
                  </a:lnTo>
                  <a:lnTo>
                    <a:pt x="7484" y="6603"/>
                  </a:lnTo>
                  <a:lnTo>
                    <a:pt x="7227" y="6640"/>
                  </a:lnTo>
                  <a:lnTo>
                    <a:pt x="7007" y="6713"/>
                  </a:lnTo>
                  <a:lnTo>
                    <a:pt x="6787" y="6786"/>
                  </a:lnTo>
                  <a:lnTo>
                    <a:pt x="6714" y="6786"/>
                  </a:lnTo>
                  <a:lnTo>
                    <a:pt x="6640" y="6750"/>
                  </a:lnTo>
                  <a:lnTo>
                    <a:pt x="6640" y="6676"/>
                  </a:lnTo>
                  <a:lnTo>
                    <a:pt x="6677" y="6603"/>
                  </a:lnTo>
                  <a:lnTo>
                    <a:pt x="6750" y="6456"/>
                  </a:lnTo>
                  <a:lnTo>
                    <a:pt x="6824" y="6346"/>
                  </a:lnTo>
                  <a:lnTo>
                    <a:pt x="7080" y="6199"/>
                  </a:lnTo>
                  <a:lnTo>
                    <a:pt x="7337" y="6016"/>
                  </a:lnTo>
                  <a:lnTo>
                    <a:pt x="7704" y="5759"/>
                  </a:lnTo>
                  <a:lnTo>
                    <a:pt x="8108" y="5466"/>
                  </a:lnTo>
                  <a:lnTo>
                    <a:pt x="8181" y="5539"/>
                  </a:lnTo>
                  <a:lnTo>
                    <a:pt x="8218" y="5539"/>
                  </a:lnTo>
                  <a:lnTo>
                    <a:pt x="8254" y="5503"/>
                  </a:lnTo>
                  <a:lnTo>
                    <a:pt x="8511" y="5172"/>
                  </a:lnTo>
                  <a:lnTo>
                    <a:pt x="8731" y="4806"/>
                  </a:lnTo>
                  <a:close/>
                  <a:moveTo>
                    <a:pt x="10492" y="9171"/>
                  </a:moveTo>
                  <a:lnTo>
                    <a:pt x="10749" y="9391"/>
                  </a:lnTo>
                  <a:lnTo>
                    <a:pt x="10969" y="9611"/>
                  </a:lnTo>
                  <a:lnTo>
                    <a:pt x="10675" y="10124"/>
                  </a:lnTo>
                  <a:lnTo>
                    <a:pt x="10602" y="10198"/>
                  </a:lnTo>
                  <a:lnTo>
                    <a:pt x="10565" y="10161"/>
                  </a:lnTo>
                  <a:lnTo>
                    <a:pt x="10529" y="10088"/>
                  </a:lnTo>
                  <a:lnTo>
                    <a:pt x="10418" y="9941"/>
                  </a:lnTo>
                  <a:lnTo>
                    <a:pt x="10308" y="9758"/>
                  </a:lnTo>
                  <a:lnTo>
                    <a:pt x="10162" y="9611"/>
                  </a:lnTo>
                  <a:lnTo>
                    <a:pt x="10272" y="9501"/>
                  </a:lnTo>
                  <a:lnTo>
                    <a:pt x="10345" y="9427"/>
                  </a:lnTo>
                  <a:lnTo>
                    <a:pt x="10492" y="9171"/>
                  </a:lnTo>
                  <a:close/>
                  <a:moveTo>
                    <a:pt x="551" y="7300"/>
                  </a:moveTo>
                  <a:lnTo>
                    <a:pt x="808" y="7483"/>
                  </a:lnTo>
                  <a:lnTo>
                    <a:pt x="991" y="7703"/>
                  </a:lnTo>
                  <a:lnTo>
                    <a:pt x="1211" y="7924"/>
                  </a:lnTo>
                  <a:lnTo>
                    <a:pt x="1431" y="8144"/>
                  </a:lnTo>
                  <a:lnTo>
                    <a:pt x="1982" y="8584"/>
                  </a:lnTo>
                  <a:lnTo>
                    <a:pt x="2238" y="8841"/>
                  </a:lnTo>
                  <a:lnTo>
                    <a:pt x="2349" y="8987"/>
                  </a:lnTo>
                  <a:lnTo>
                    <a:pt x="2422" y="9134"/>
                  </a:lnTo>
                  <a:lnTo>
                    <a:pt x="2202" y="9281"/>
                  </a:lnTo>
                  <a:lnTo>
                    <a:pt x="2018" y="9464"/>
                  </a:lnTo>
                  <a:lnTo>
                    <a:pt x="1872" y="9684"/>
                  </a:lnTo>
                  <a:lnTo>
                    <a:pt x="1762" y="9978"/>
                  </a:lnTo>
                  <a:lnTo>
                    <a:pt x="1725" y="10344"/>
                  </a:lnTo>
                  <a:lnTo>
                    <a:pt x="1762" y="10675"/>
                  </a:lnTo>
                  <a:lnTo>
                    <a:pt x="1908" y="11408"/>
                  </a:lnTo>
                  <a:lnTo>
                    <a:pt x="1542" y="10968"/>
                  </a:lnTo>
                  <a:lnTo>
                    <a:pt x="1248" y="10528"/>
                  </a:lnTo>
                  <a:lnTo>
                    <a:pt x="991" y="10014"/>
                  </a:lnTo>
                  <a:lnTo>
                    <a:pt x="808" y="9501"/>
                  </a:lnTo>
                  <a:lnTo>
                    <a:pt x="661" y="8951"/>
                  </a:lnTo>
                  <a:lnTo>
                    <a:pt x="551" y="8400"/>
                  </a:lnTo>
                  <a:lnTo>
                    <a:pt x="514" y="7850"/>
                  </a:lnTo>
                  <a:lnTo>
                    <a:pt x="551" y="7300"/>
                  </a:lnTo>
                  <a:close/>
                  <a:moveTo>
                    <a:pt x="6897" y="8620"/>
                  </a:moveTo>
                  <a:lnTo>
                    <a:pt x="6934" y="8694"/>
                  </a:lnTo>
                  <a:lnTo>
                    <a:pt x="7007" y="8731"/>
                  </a:lnTo>
                  <a:lnTo>
                    <a:pt x="7264" y="8877"/>
                  </a:lnTo>
                  <a:lnTo>
                    <a:pt x="7484" y="9024"/>
                  </a:lnTo>
                  <a:lnTo>
                    <a:pt x="7704" y="9207"/>
                  </a:lnTo>
                  <a:lnTo>
                    <a:pt x="7887" y="9427"/>
                  </a:lnTo>
                  <a:lnTo>
                    <a:pt x="8034" y="9648"/>
                  </a:lnTo>
                  <a:lnTo>
                    <a:pt x="8181" y="9904"/>
                  </a:lnTo>
                  <a:lnTo>
                    <a:pt x="8254" y="10161"/>
                  </a:lnTo>
                  <a:lnTo>
                    <a:pt x="8254" y="10418"/>
                  </a:lnTo>
                  <a:lnTo>
                    <a:pt x="8218" y="10638"/>
                  </a:lnTo>
                  <a:lnTo>
                    <a:pt x="7704" y="10088"/>
                  </a:lnTo>
                  <a:lnTo>
                    <a:pt x="7154" y="9611"/>
                  </a:lnTo>
                  <a:lnTo>
                    <a:pt x="7080" y="9611"/>
                  </a:lnTo>
                  <a:lnTo>
                    <a:pt x="7044" y="9648"/>
                  </a:lnTo>
                  <a:lnTo>
                    <a:pt x="7080" y="9684"/>
                  </a:lnTo>
                  <a:lnTo>
                    <a:pt x="7557" y="10344"/>
                  </a:lnTo>
                  <a:lnTo>
                    <a:pt x="8071" y="10968"/>
                  </a:lnTo>
                  <a:lnTo>
                    <a:pt x="7887" y="11188"/>
                  </a:lnTo>
                  <a:lnTo>
                    <a:pt x="7741" y="11408"/>
                  </a:lnTo>
                  <a:lnTo>
                    <a:pt x="7521" y="11628"/>
                  </a:lnTo>
                  <a:lnTo>
                    <a:pt x="7227" y="11372"/>
                  </a:lnTo>
                  <a:lnTo>
                    <a:pt x="6860" y="11005"/>
                  </a:lnTo>
                  <a:lnTo>
                    <a:pt x="6787" y="10748"/>
                  </a:lnTo>
                  <a:lnTo>
                    <a:pt x="6750" y="10491"/>
                  </a:lnTo>
                  <a:lnTo>
                    <a:pt x="6640" y="10234"/>
                  </a:lnTo>
                  <a:lnTo>
                    <a:pt x="6530" y="9978"/>
                  </a:lnTo>
                  <a:lnTo>
                    <a:pt x="6457" y="9868"/>
                  </a:lnTo>
                  <a:lnTo>
                    <a:pt x="6310" y="9868"/>
                  </a:lnTo>
                  <a:lnTo>
                    <a:pt x="5870" y="10014"/>
                  </a:lnTo>
                  <a:lnTo>
                    <a:pt x="5650" y="10088"/>
                  </a:lnTo>
                  <a:lnTo>
                    <a:pt x="5577" y="10088"/>
                  </a:lnTo>
                  <a:lnTo>
                    <a:pt x="5466" y="10014"/>
                  </a:lnTo>
                  <a:lnTo>
                    <a:pt x="5210" y="9904"/>
                  </a:lnTo>
                  <a:lnTo>
                    <a:pt x="5026" y="9758"/>
                  </a:lnTo>
                  <a:lnTo>
                    <a:pt x="4953" y="9648"/>
                  </a:lnTo>
                  <a:lnTo>
                    <a:pt x="4880" y="9538"/>
                  </a:lnTo>
                  <a:lnTo>
                    <a:pt x="4843" y="9427"/>
                  </a:lnTo>
                  <a:lnTo>
                    <a:pt x="4843" y="9281"/>
                  </a:lnTo>
                  <a:lnTo>
                    <a:pt x="4880" y="9134"/>
                  </a:lnTo>
                  <a:lnTo>
                    <a:pt x="4953" y="8987"/>
                  </a:lnTo>
                  <a:lnTo>
                    <a:pt x="5063" y="8877"/>
                  </a:lnTo>
                  <a:lnTo>
                    <a:pt x="5210" y="8804"/>
                  </a:lnTo>
                  <a:lnTo>
                    <a:pt x="5577" y="8694"/>
                  </a:lnTo>
                  <a:lnTo>
                    <a:pt x="5870" y="8657"/>
                  </a:lnTo>
                  <a:lnTo>
                    <a:pt x="6384" y="8657"/>
                  </a:lnTo>
                  <a:lnTo>
                    <a:pt x="6897" y="8620"/>
                  </a:lnTo>
                  <a:close/>
                  <a:moveTo>
                    <a:pt x="8621" y="10088"/>
                  </a:moveTo>
                  <a:lnTo>
                    <a:pt x="9355" y="10565"/>
                  </a:lnTo>
                  <a:lnTo>
                    <a:pt x="9501" y="10711"/>
                  </a:lnTo>
                  <a:lnTo>
                    <a:pt x="9648" y="10858"/>
                  </a:lnTo>
                  <a:lnTo>
                    <a:pt x="9758" y="11005"/>
                  </a:lnTo>
                  <a:lnTo>
                    <a:pt x="9868" y="11151"/>
                  </a:lnTo>
                  <a:lnTo>
                    <a:pt x="9355" y="11628"/>
                  </a:lnTo>
                  <a:lnTo>
                    <a:pt x="9318" y="11592"/>
                  </a:lnTo>
                  <a:lnTo>
                    <a:pt x="9208" y="11482"/>
                  </a:lnTo>
                  <a:lnTo>
                    <a:pt x="9061" y="11408"/>
                  </a:lnTo>
                  <a:lnTo>
                    <a:pt x="8878" y="11298"/>
                  </a:lnTo>
                  <a:lnTo>
                    <a:pt x="8768" y="11188"/>
                  </a:lnTo>
                  <a:lnTo>
                    <a:pt x="8511" y="10931"/>
                  </a:lnTo>
                  <a:lnTo>
                    <a:pt x="8548" y="10821"/>
                  </a:lnTo>
                  <a:lnTo>
                    <a:pt x="8621" y="10638"/>
                  </a:lnTo>
                  <a:lnTo>
                    <a:pt x="8658" y="10455"/>
                  </a:lnTo>
                  <a:lnTo>
                    <a:pt x="8658" y="10271"/>
                  </a:lnTo>
                  <a:lnTo>
                    <a:pt x="8621" y="10088"/>
                  </a:lnTo>
                  <a:close/>
                  <a:moveTo>
                    <a:pt x="6860" y="11555"/>
                  </a:moveTo>
                  <a:lnTo>
                    <a:pt x="7190" y="11885"/>
                  </a:lnTo>
                  <a:lnTo>
                    <a:pt x="7007" y="11958"/>
                  </a:lnTo>
                  <a:lnTo>
                    <a:pt x="6897" y="11958"/>
                  </a:lnTo>
                  <a:lnTo>
                    <a:pt x="6787" y="11922"/>
                  </a:lnTo>
                  <a:lnTo>
                    <a:pt x="6860" y="11555"/>
                  </a:lnTo>
                  <a:close/>
                  <a:moveTo>
                    <a:pt x="8328" y="11262"/>
                  </a:moveTo>
                  <a:lnTo>
                    <a:pt x="8474" y="11445"/>
                  </a:lnTo>
                  <a:lnTo>
                    <a:pt x="8658" y="11628"/>
                  </a:lnTo>
                  <a:lnTo>
                    <a:pt x="8878" y="11775"/>
                  </a:lnTo>
                  <a:lnTo>
                    <a:pt x="8988" y="11812"/>
                  </a:lnTo>
                  <a:lnTo>
                    <a:pt x="9098" y="11848"/>
                  </a:lnTo>
                  <a:lnTo>
                    <a:pt x="8731" y="12105"/>
                  </a:lnTo>
                  <a:lnTo>
                    <a:pt x="8328" y="12325"/>
                  </a:lnTo>
                  <a:lnTo>
                    <a:pt x="8291" y="12289"/>
                  </a:lnTo>
                  <a:lnTo>
                    <a:pt x="7814" y="11885"/>
                  </a:lnTo>
                  <a:lnTo>
                    <a:pt x="8071" y="11592"/>
                  </a:lnTo>
                  <a:lnTo>
                    <a:pt x="8328" y="11262"/>
                  </a:lnTo>
                  <a:close/>
                  <a:moveTo>
                    <a:pt x="6970" y="2678"/>
                  </a:moveTo>
                  <a:lnTo>
                    <a:pt x="7374" y="2715"/>
                  </a:lnTo>
                  <a:lnTo>
                    <a:pt x="7777" y="2788"/>
                  </a:lnTo>
                  <a:lnTo>
                    <a:pt x="8181" y="2898"/>
                  </a:lnTo>
                  <a:lnTo>
                    <a:pt x="8548" y="3008"/>
                  </a:lnTo>
                  <a:lnTo>
                    <a:pt x="8915" y="3192"/>
                  </a:lnTo>
                  <a:lnTo>
                    <a:pt x="9281" y="3375"/>
                  </a:lnTo>
                  <a:lnTo>
                    <a:pt x="9611" y="3595"/>
                  </a:lnTo>
                  <a:lnTo>
                    <a:pt x="9501" y="3632"/>
                  </a:lnTo>
                  <a:lnTo>
                    <a:pt x="9281" y="3815"/>
                  </a:lnTo>
                  <a:lnTo>
                    <a:pt x="9171" y="3925"/>
                  </a:lnTo>
                  <a:lnTo>
                    <a:pt x="9061" y="4035"/>
                  </a:lnTo>
                  <a:lnTo>
                    <a:pt x="9061" y="4072"/>
                  </a:lnTo>
                  <a:lnTo>
                    <a:pt x="9061" y="4109"/>
                  </a:lnTo>
                  <a:lnTo>
                    <a:pt x="9135" y="4109"/>
                  </a:lnTo>
                  <a:lnTo>
                    <a:pt x="9245" y="4072"/>
                  </a:lnTo>
                  <a:lnTo>
                    <a:pt x="9355" y="4072"/>
                  </a:lnTo>
                  <a:lnTo>
                    <a:pt x="9685" y="3925"/>
                  </a:lnTo>
                  <a:lnTo>
                    <a:pt x="9905" y="3815"/>
                  </a:lnTo>
                  <a:lnTo>
                    <a:pt x="10198" y="4035"/>
                  </a:lnTo>
                  <a:lnTo>
                    <a:pt x="9905" y="4255"/>
                  </a:lnTo>
                  <a:lnTo>
                    <a:pt x="9611" y="4512"/>
                  </a:lnTo>
                  <a:lnTo>
                    <a:pt x="9281" y="4475"/>
                  </a:lnTo>
                  <a:lnTo>
                    <a:pt x="8731" y="4475"/>
                  </a:lnTo>
                  <a:lnTo>
                    <a:pt x="8584" y="4512"/>
                  </a:lnTo>
                  <a:lnTo>
                    <a:pt x="8548" y="4549"/>
                  </a:lnTo>
                  <a:lnTo>
                    <a:pt x="8511" y="4622"/>
                  </a:lnTo>
                  <a:lnTo>
                    <a:pt x="8328" y="4989"/>
                  </a:lnTo>
                  <a:lnTo>
                    <a:pt x="8108" y="5356"/>
                  </a:lnTo>
                  <a:lnTo>
                    <a:pt x="7851" y="5466"/>
                  </a:lnTo>
                  <a:lnTo>
                    <a:pt x="7594" y="5613"/>
                  </a:lnTo>
                  <a:lnTo>
                    <a:pt x="7117" y="5906"/>
                  </a:lnTo>
                  <a:lnTo>
                    <a:pt x="6714" y="6163"/>
                  </a:lnTo>
                  <a:lnTo>
                    <a:pt x="6530" y="6310"/>
                  </a:lnTo>
                  <a:lnTo>
                    <a:pt x="6457" y="6383"/>
                  </a:lnTo>
                  <a:lnTo>
                    <a:pt x="6420" y="6493"/>
                  </a:lnTo>
                  <a:lnTo>
                    <a:pt x="6384" y="6676"/>
                  </a:lnTo>
                  <a:lnTo>
                    <a:pt x="6420" y="6786"/>
                  </a:lnTo>
                  <a:lnTo>
                    <a:pt x="6457" y="6896"/>
                  </a:lnTo>
                  <a:lnTo>
                    <a:pt x="6567" y="6970"/>
                  </a:lnTo>
                  <a:lnTo>
                    <a:pt x="6677" y="6970"/>
                  </a:lnTo>
                  <a:lnTo>
                    <a:pt x="6824" y="7006"/>
                  </a:lnTo>
                  <a:lnTo>
                    <a:pt x="7117" y="6933"/>
                  </a:lnTo>
                  <a:lnTo>
                    <a:pt x="7301" y="6860"/>
                  </a:lnTo>
                  <a:lnTo>
                    <a:pt x="7447" y="6823"/>
                  </a:lnTo>
                  <a:lnTo>
                    <a:pt x="7484" y="6860"/>
                  </a:lnTo>
                  <a:lnTo>
                    <a:pt x="7411" y="6896"/>
                  </a:lnTo>
                  <a:lnTo>
                    <a:pt x="7227" y="7006"/>
                  </a:lnTo>
                  <a:lnTo>
                    <a:pt x="6860" y="7080"/>
                  </a:lnTo>
                  <a:lnTo>
                    <a:pt x="6530" y="7153"/>
                  </a:lnTo>
                  <a:lnTo>
                    <a:pt x="6347" y="7227"/>
                  </a:lnTo>
                  <a:lnTo>
                    <a:pt x="6237" y="7337"/>
                  </a:lnTo>
                  <a:lnTo>
                    <a:pt x="6163" y="7483"/>
                  </a:lnTo>
                  <a:lnTo>
                    <a:pt x="6127" y="7630"/>
                  </a:lnTo>
                  <a:lnTo>
                    <a:pt x="6127" y="7777"/>
                  </a:lnTo>
                  <a:lnTo>
                    <a:pt x="6163" y="7924"/>
                  </a:lnTo>
                  <a:lnTo>
                    <a:pt x="6237" y="8070"/>
                  </a:lnTo>
                  <a:lnTo>
                    <a:pt x="6384" y="8180"/>
                  </a:lnTo>
                  <a:lnTo>
                    <a:pt x="6494" y="8180"/>
                  </a:lnTo>
                  <a:lnTo>
                    <a:pt x="6567" y="8144"/>
                  </a:lnTo>
                  <a:lnTo>
                    <a:pt x="6640" y="8070"/>
                  </a:lnTo>
                  <a:lnTo>
                    <a:pt x="6714" y="7997"/>
                  </a:lnTo>
                  <a:lnTo>
                    <a:pt x="6897" y="7924"/>
                  </a:lnTo>
                  <a:lnTo>
                    <a:pt x="7337" y="7924"/>
                  </a:lnTo>
                  <a:lnTo>
                    <a:pt x="8328" y="7997"/>
                  </a:lnTo>
                  <a:lnTo>
                    <a:pt x="8328" y="8144"/>
                  </a:lnTo>
                  <a:lnTo>
                    <a:pt x="8364" y="8327"/>
                  </a:lnTo>
                  <a:lnTo>
                    <a:pt x="8438" y="8474"/>
                  </a:lnTo>
                  <a:lnTo>
                    <a:pt x="8548" y="8584"/>
                  </a:lnTo>
                  <a:lnTo>
                    <a:pt x="8768" y="8767"/>
                  </a:lnTo>
                  <a:lnTo>
                    <a:pt x="8548" y="8694"/>
                  </a:lnTo>
                  <a:lnTo>
                    <a:pt x="8328" y="8657"/>
                  </a:lnTo>
                  <a:lnTo>
                    <a:pt x="8291" y="8657"/>
                  </a:lnTo>
                  <a:lnTo>
                    <a:pt x="8291" y="8731"/>
                  </a:lnTo>
                  <a:lnTo>
                    <a:pt x="8511" y="8951"/>
                  </a:lnTo>
                  <a:lnTo>
                    <a:pt x="8768" y="9171"/>
                  </a:lnTo>
                  <a:lnTo>
                    <a:pt x="9355" y="9501"/>
                  </a:lnTo>
                  <a:lnTo>
                    <a:pt x="9428" y="9574"/>
                  </a:lnTo>
                  <a:lnTo>
                    <a:pt x="9538" y="9648"/>
                  </a:lnTo>
                  <a:lnTo>
                    <a:pt x="9648" y="9684"/>
                  </a:lnTo>
                  <a:lnTo>
                    <a:pt x="9795" y="9794"/>
                  </a:lnTo>
                  <a:lnTo>
                    <a:pt x="9942" y="9941"/>
                  </a:lnTo>
                  <a:lnTo>
                    <a:pt x="10125" y="10198"/>
                  </a:lnTo>
                  <a:lnTo>
                    <a:pt x="10272" y="10344"/>
                  </a:lnTo>
                  <a:lnTo>
                    <a:pt x="10418" y="10491"/>
                  </a:lnTo>
                  <a:lnTo>
                    <a:pt x="10125" y="10858"/>
                  </a:lnTo>
                  <a:lnTo>
                    <a:pt x="9978" y="10638"/>
                  </a:lnTo>
                  <a:lnTo>
                    <a:pt x="9795" y="10455"/>
                  </a:lnTo>
                  <a:lnTo>
                    <a:pt x="9428" y="10161"/>
                  </a:lnTo>
                  <a:lnTo>
                    <a:pt x="8988" y="9904"/>
                  </a:lnTo>
                  <a:lnTo>
                    <a:pt x="8401" y="9501"/>
                  </a:lnTo>
                  <a:lnTo>
                    <a:pt x="8144" y="9171"/>
                  </a:lnTo>
                  <a:lnTo>
                    <a:pt x="7851" y="8877"/>
                  </a:lnTo>
                  <a:lnTo>
                    <a:pt x="7557" y="8657"/>
                  </a:lnTo>
                  <a:lnTo>
                    <a:pt x="7227" y="8437"/>
                  </a:lnTo>
                  <a:lnTo>
                    <a:pt x="7190" y="8437"/>
                  </a:lnTo>
                  <a:lnTo>
                    <a:pt x="7190" y="8400"/>
                  </a:lnTo>
                  <a:lnTo>
                    <a:pt x="7154" y="8400"/>
                  </a:lnTo>
                  <a:lnTo>
                    <a:pt x="7044" y="8364"/>
                  </a:lnTo>
                  <a:lnTo>
                    <a:pt x="6677" y="8327"/>
                  </a:lnTo>
                  <a:lnTo>
                    <a:pt x="6273" y="8290"/>
                  </a:lnTo>
                  <a:lnTo>
                    <a:pt x="5870" y="8327"/>
                  </a:lnTo>
                  <a:lnTo>
                    <a:pt x="5466" y="8364"/>
                  </a:lnTo>
                  <a:lnTo>
                    <a:pt x="5173" y="8437"/>
                  </a:lnTo>
                  <a:lnTo>
                    <a:pt x="4990" y="8510"/>
                  </a:lnTo>
                  <a:lnTo>
                    <a:pt x="4843" y="8620"/>
                  </a:lnTo>
                  <a:lnTo>
                    <a:pt x="4733" y="8731"/>
                  </a:lnTo>
                  <a:lnTo>
                    <a:pt x="4623" y="8841"/>
                  </a:lnTo>
                  <a:lnTo>
                    <a:pt x="4549" y="8987"/>
                  </a:lnTo>
                  <a:lnTo>
                    <a:pt x="4476" y="9171"/>
                  </a:lnTo>
                  <a:lnTo>
                    <a:pt x="4476" y="9317"/>
                  </a:lnTo>
                  <a:lnTo>
                    <a:pt x="4476" y="9464"/>
                  </a:lnTo>
                  <a:lnTo>
                    <a:pt x="4513" y="9611"/>
                  </a:lnTo>
                  <a:lnTo>
                    <a:pt x="4549" y="9721"/>
                  </a:lnTo>
                  <a:lnTo>
                    <a:pt x="4733" y="9978"/>
                  </a:lnTo>
                  <a:lnTo>
                    <a:pt x="4953" y="10161"/>
                  </a:lnTo>
                  <a:lnTo>
                    <a:pt x="5246" y="10344"/>
                  </a:lnTo>
                  <a:lnTo>
                    <a:pt x="5577" y="10491"/>
                  </a:lnTo>
                  <a:lnTo>
                    <a:pt x="5687" y="10491"/>
                  </a:lnTo>
                  <a:lnTo>
                    <a:pt x="5797" y="10418"/>
                  </a:lnTo>
                  <a:lnTo>
                    <a:pt x="6090" y="10308"/>
                  </a:lnTo>
                  <a:lnTo>
                    <a:pt x="6090" y="10418"/>
                  </a:lnTo>
                  <a:lnTo>
                    <a:pt x="6090" y="10528"/>
                  </a:lnTo>
                  <a:lnTo>
                    <a:pt x="6163" y="10785"/>
                  </a:lnTo>
                  <a:lnTo>
                    <a:pt x="6310" y="10968"/>
                  </a:lnTo>
                  <a:lnTo>
                    <a:pt x="6494" y="11188"/>
                  </a:lnTo>
                  <a:lnTo>
                    <a:pt x="6494" y="11592"/>
                  </a:lnTo>
                  <a:lnTo>
                    <a:pt x="6420" y="11958"/>
                  </a:lnTo>
                  <a:lnTo>
                    <a:pt x="6384" y="12105"/>
                  </a:lnTo>
                  <a:lnTo>
                    <a:pt x="6420" y="12142"/>
                  </a:lnTo>
                  <a:lnTo>
                    <a:pt x="6457" y="12179"/>
                  </a:lnTo>
                  <a:lnTo>
                    <a:pt x="6714" y="12289"/>
                  </a:lnTo>
                  <a:lnTo>
                    <a:pt x="6970" y="12325"/>
                  </a:lnTo>
                  <a:lnTo>
                    <a:pt x="7227" y="12252"/>
                  </a:lnTo>
                  <a:lnTo>
                    <a:pt x="7447" y="12142"/>
                  </a:lnTo>
                  <a:lnTo>
                    <a:pt x="7924" y="12509"/>
                  </a:lnTo>
                  <a:lnTo>
                    <a:pt x="7484" y="12655"/>
                  </a:lnTo>
                  <a:lnTo>
                    <a:pt x="7044" y="12802"/>
                  </a:lnTo>
                  <a:lnTo>
                    <a:pt x="6714" y="12876"/>
                  </a:lnTo>
                  <a:lnTo>
                    <a:pt x="6604" y="12765"/>
                  </a:lnTo>
                  <a:lnTo>
                    <a:pt x="6494" y="12582"/>
                  </a:lnTo>
                  <a:lnTo>
                    <a:pt x="6310" y="12289"/>
                  </a:lnTo>
                  <a:lnTo>
                    <a:pt x="6090" y="12032"/>
                  </a:lnTo>
                  <a:lnTo>
                    <a:pt x="5870" y="11812"/>
                  </a:lnTo>
                  <a:lnTo>
                    <a:pt x="5466" y="11372"/>
                  </a:lnTo>
                  <a:lnTo>
                    <a:pt x="5100" y="10895"/>
                  </a:lnTo>
                  <a:lnTo>
                    <a:pt x="5063" y="10858"/>
                  </a:lnTo>
                  <a:lnTo>
                    <a:pt x="4990" y="10858"/>
                  </a:lnTo>
                  <a:lnTo>
                    <a:pt x="4953" y="10895"/>
                  </a:lnTo>
                  <a:lnTo>
                    <a:pt x="4953" y="10931"/>
                  </a:lnTo>
                  <a:lnTo>
                    <a:pt x="4953" y="11151"/>
                  </a:lnTo>
                  <a:lnTo>
                    <a:pt x="5026" y="11335"/>
                  </a:lnTo>
                  <a:lnTo>
                    <a:pt x="5100" y="11518"/>
                  </a:lnTo>
                  <a:lnTo>
                    <a:pt x="5246" y="11702"/>
                  </a:lnTo>
                  <a:lnTo>
                    <a:pt x="5540" y="12032"/>
                  </a:lnTo>
                  <a:lnTo>
                    <a:pt x="5833" y="12325"/>
                  </a:lnTo>
                  <a:lnTo>
                    <a:pt x="6017" y="12582"/>
                  </a:lnTo>
                  <a:lnTo>
                    <a:pt x="6200" y="12912"/>
                  </a:lnTo>
                  <a:lnTo>
                    <a:pt x="5650" y="12949"/>
                  </a:lnTo>
                  <a:lnTo>
                    <a:pt x="5026" y="12362"/>
                  </a:lnTo>
                  <a:lnTo>
                    <a:pt x="4659" y="11995"/>
                  </a:lnTo>
                  <a:lnTo>
                    <a:pt x="4513" y="11812"/>
                  </a:lnTo>
                  <a:lnTo>
                    <a:pt x="4439" y="11555"/>
                  </a:lnTo>
                  <a:lnTo>
                    <a:pt x="4403" y="11518"/>
                  </a:lnTo>
                  <a:lnTo>
                    <a:pt x="4329" y="11482"/>
                  </a:lnTo>
                  <a:lnTo>
                    <a:pt x="4256" y="11482"/>
                  </a:lnTo>
                  <a:lnTo>
                    <a:pt x="4219" y="11555"/>
                  </a:lnTo>
                  <a:lnTo>
                    <a:pt x="4219" y="11665"/>
                  </a:lnTo>
                  <a:lnTo>
                    <a:pt x="4219" y="11812"/>
                  </a:lnTo>
                  <a:lnTo>
                    <a:pt x="4293" y="12032"/>
                  </a:lnTo>
                  <a:lnTo>
                    <a:pt x="4403" y="12252"/>
                  </a:lnTo>
                  <a:lnTo>
                    <a:pt x="4586" y="12435"/>
                  </a:lnTo>
                  <a:lnTo>
                    <a:pt x="4953" y="12876"/>
                  </a:lnTo>
                  <a:lnTo>
                    <a:pt x="4880" y="12876"/>
                  </a:lnTo>
                  <a:lnTo>
                    <a:pt x="4880" y="12839"/>
                  </a:lnTo>
                  <a:lnTo>
                    <a:pt x="4880" y="12802"/>
                  </a:lnTo>
                  <a:lnTo>
                    <a:pt x="4843" y="12765"/>
                  </a:lnTo>
                  <a:lnTo>
                    <a:pt x="4549" y="12692"/>
                  </a:lnTo>
                  <a:lnTo>
                    <a:pt x="4439" y="12655"/>
                  </a:lnTo>
                  <a:lnTo>
                    <a:pt x="4366" y="12545"/>
                  </a:lnTo>
                  <a:lnTo>
                    <a:pt x="4293" y="12362"/>
                  </a:lnTo>
                  <a:lnTo>
                    <a:pt x="4073" y="11995"/>
                  </a:lnTo>
                  <a:lnTo>
                    <a:pt x="3926" y="11848"/>
                  </a:lnTo>
                  <a:lnTo>
                    <a:pt x="3816" y="11738"/>
                  </a:lnTo>
                  <a:lnTo>
                    <a:pt x="3816" y="11665"/>
                  </a:lnTo>
                  <a:lnTo>
                    <a:pt x="3816" y="11592"/>
                  </a:lnTo>
                  <a:lnTo>
                    <a:pt x="3779" y="11555"/>
                  </a:lnTo>
                  <a:lnTo>
                    <a:pt x="3742" y="11518"/>
                  </a:lnTo>
                  <a:lnTo>
                    <a:pt x="3669" y="11555"/>
                  </a:lnTo>
                  <a:lnTo>
                    <a:pt x="3559" y="11628"/>
                  </a:lnTo>
                  <a:lnTo>
                    <a:pt x="3522" y="11702"/>
                  </a:lnTo>
                  <a:lnTo>
                    <a:pt x="3522" y="11848"/>
                  </a:lnTo>
                  <a:lnTo>
                    <a:pt x="3559" y="11958"/>
                  </a:lnTo>
                  <a:lnTo>
                    <a:pt x="3669" y="12105"/>
                  </a:lnTo>
                  <a:lnTo>
                    <a:pt x="3779" y="12252"/>
                  </a:lnTo>
                  <a:lnTo>
                    <a:pt x="3889" y="12435"/>
                  </a:lnTo>
                  <a:lnTo>
                    <a:pt x="3963" y="12655"/>
                  </a:lnTo>
                  <a:lnTo>
                    <a:pt x="3963" y="12655"/>
                  </a:lnTo>
                  <a:lnTo>
                    <a:pt x="3376" y="12435"/>
                  </a:lnTo>
                  <a:lnTo>
                    <a:pt x="2825" y="12105"/>
                  </a:lnTo>
                  <a:lnTo>
                    <a:pt x="2789" y="12069"/>
                  </a:lnTo>
                  <a:lnTo>
                    <a:pt x="2715" y="11958"/>
                  </a:lnTo>
                  <a:lnTo>
                    <a:pt x="2605" y="11885"/>
                  </a:lnTo>
                  <a:lnTo>
                    <a:pt x="2349" y="11812"/>
                  </a:lnTo>
                  <a:lnTo>
                    <a:pt x="2312" y="11738"/>
                  </a:lnTo>
                  <a:lnTo>
                    <a:pt x="2165" y="11115"/>
                  </a:lnTo>
                  <a:lnTo>
                    <a:pt x="2092" y="10748"/>
                  </a:lnTo>
                  <a:lnTo>
                    <a:pt x="2055" y="10381"/>
                  </a:lnTo>
                  <a:lnTo>
                    <a:pt x="2055" y="10051"/>
                  </a:lnTo>
                  <a:lnTo>
                    <a:pt x="2092" y="9868"/>
                  </a:lnTo>
                  <a:lnTo>
                    <a:pt x="2165" y="9758"/>
                  </a:lnTo>
                  <a:lnTo>
                    <a:pt x="2238" y="9611"/>
                  </a:lnTo>
                  <a:lnTo>
                    <a:pt x="2349" y="9538"/>
                  </a:lnTo>
                  <a:lnTo>
                    <a:pt x="2495" y="9464"/>
                  </a:lnTo>
                  <a:lnTo>
                    <a:pt x="2679" y="9391"/>
                  </a:lnTo>
                  <a:lnTo>
                    <a:pt x="2715" y="9391"/>
                  </a:lnTo>
                  <a:lnTo>
                    <a:pt x="2752" y="9354"/>
                  </a:lnTo>
                  <a:lnTo>
                    <a:pt x="2789" y="9281"/>
                  </a:lnTo>
                  <a:lnTo>
                    <a:pt x="2789" y="9207"/>
                  </a:lnTo>
                  <a:lnTo>
                    <a:pt x="2715" y="9024"/>
                  </a:lnTo>
                  <a:lnTo>
                    <a:pt x="2605" y="8841"/>
                  </a:lnTo>
                  <a:lnTo>
                    <a:pt x="2495" y="8694"/>
                  </a:lnTo>
                  <a:lnTo>
                    <a:pt x="2349" y="8510"/>
                  </a:lnTo>
                  <a:lnTo>
                    <a:pt x="2055" y="8254"/>
                  </a:lnTo>
                  <a:lnTo>
                    <a:pt x="1725" y="7960"/>
                  </a:lnTo>
                  <a:lnTo>
                    <a:pt x="1505" y="7813"/>
                  </a:lnTo>
                  <a:lnTo>
                    <a:pt x="1285" y="7630"/>
                  </a:lnTo>
                  <a:lnTo>
                    <a:pt x="1175" y="7447"/>
                  </a:lnTo>
                  <a:lnTo>
                    <a:pt x="991" y="7300"/>
                  </a:lnTo>
                  <a:lnTo>
                    <a:pt x="771" y="7153"/>
                  </a:lnTo>
                  <a:lnTo>
                    <a:pt x="551" y="7117"/>
                  </a:lnTo>
                  <a:lnTo>
                    <a:pt x="661" y="6566"/>
                  </a:lnTo>
                  <a:lnTo>
                    <a:pt x="771" y="6089"/>
                  </a:lnTo>
                  <a:lnTo>
                    <a:pt x="808" y="6016"/>
                  </a:lnTo>
                  <a:lnTo>
                    <a:pt x="955" y="5943"/>
                  </a:lnTo>
                  <a:lnTo>
                    <a:pt x="1101" y="5906"/>
                  </a:lnTo>
                  <a:lnTo>
                    <a:pt x="1248" y="5906"/>
                  </a:lnTo>
                  <a:lnTo>
                    <a:pt x="1395" y="5943"/>
                  </a:lnTo>
                  <a:lnTo>
                    <a:pt x="1505" y="6016"/>
                  </a:lnTo>
                  <a:lnTo>
                    <a:pt x="1615" y="6126"/>
                  </a:lnTo>
                  <a:lnTo>
                    <a:pt x="1652" y="6236"/>
                  </a:lnTo>
                  <a:lnTo>
                    <a:pt x="1652" y="6420"/>
                  </a:lnTo>
                  <a:lnTo>
                    <a:pt x="1652" y="6530"/>
                  </a:lnTo>
                  <a:lnTo>
                    <a:pt x="1688" y="6566"/>
                  </a:lnTo>
                  <a:lnTo>
                    <a:pt x="1725" y="6566"/>
                  </a:lnTo>
                  <a:lnTo>
                    <a:pt x="1945" y="6676"/>
                  </a:lnTo>
                  <a:lnTo>
                    <a:pt x="2128" y="6786"/>
                  </a:lnTo>
                  <a:lnTo>
                    <a:pt x="2275" y="6970"/>
                  </a:lnTo>
                  <a:lnTo>
                    <a:pt x="2385" y="7153"/>
                  </a:lnTo>
                  <a:lnTo>
                    <a:pt x="2459" y="7227"/>
                  </a:lnTo>
                  <a:lnTo>
                    <a:pt x="2532" y="7227"/>
                  </a:lnTo>
                  <a:lnTo>
                    <a:pt x="2605" y="7190"/>
                  </a:lnTo>
                  <a:lnTo>
                    <a:pt x="2642" y="7080"/>
                  </a:lnTo>
                  <a:lnTo>
                    <a:pt x="2532" y="5943"/>
                  </a:lnTo>
                  <a:lnTo>
                    <a:pt x="2752" y="5906"/>
                  </a:lnTo>
                  <a:lnTo>
                    <a:pt x="3009" y="5796"/>
                  </a:lnTo>
                  <a:lnTo>
                    <a:pt x="3229" y="5723"/>
                  </a:lnTo>
                  <a:lnTo>
                    <a:pt x="3449" y="5686"/>
                  </a:lnTo>
                  <a:lnTo>
                    <a:pt x="3669" y="5649"/>
                  </a:lnTo>
                  <a:lnTo>
                    <a:pt x="3889" y="5686"/>
                  </a:lnTo>
                  <a:lnTo>
                    <a:pt x="4293" y="5723"/>
                  </a:lnTo>
                  <a:lnTo>
                    <a:pt x="5100" y="5723"/>
                  </a:lnTo>
                  <a:lnTo>
                    <a:pt x="5283" y="5649"/>
                  </a:lnTo>
                  <a:lnTo>
                    <a:pt x="5503" y="5576"/>
                  </a:lnTo>
                  <a:lnTo>
                    <a:pt x="5577" y="5539"/>
                  </a:lnTo>
                  <a:lnTo>
                    <a:pt x="5613" y="5466"/>
                  </a:lnTo>
                  <a:lnTo>
                    <a:pt x="5613" y="5356"/>
                  </a:lnTo>
                  <a:lnTo>
                    <a:pt x="5577" y="5282"/>
                  </a:lnTo>
                  <a:lnTo>
                    <a:pt x="5246" y="4916"/>
                  </a:lnTo>
                  <a:lnTo>
                    <a:pt x="4880" y="4549"/>
                  </a:lnTo>
                  <a:lnTo>
                    <a:pt x="4696" y="4365"/>
                  </a:lnTo>
                  <a:lnTo>
                    <a:pt x="4513" y="4219"/>
                  </a:lnTo>
                  <a:lnTo>
                    <a:pt x="4293" y="4109"/>
                  </a:lnTo>
                  <a:lnTo>
                    <a:pt x="4036" y="3999"/>
                  </a:lnTo>
                  <a:lnTo>
                    <a:pt x="3999" y="3889"/>
                  </a:lnTo>
                  <a:lnTo>
                    <a:pt x="3963" y="3815"/>
                  </a:lnTo>
                  <a:lnTo>
                    <a:pt x="3852" y="3742"/>
                  </a:lnTo>
                  <a:lnTo>
                    <a:pt x="3742" y="3668"/>
                  </a:lnTo>
                  <a:lnTo>
                    <a:pt x="3376" y="3522"/>
                  </a:lnTo>
                  <a:lnTo>
                    <a:pt x="3192" y="3448"/>
                  </a:lnTo>
                  <a:lnTo>
                    <a:pt x="2972" y="3412"/>
                  </a:lnTo>
                  <a:lnTo>
                    <a:pt x="3412" y="3228"/>
                  </a:lnTo>
                  <a:lnTo>
                    <a:pt x="3816" y="3045"/>
                  </a:lnTo>
                  <a:lnTo>
                    <a:pt x="4256" y="2935"/>
                  </a:lnTo>
                  <a:lnTo>
                    <a:pt x="4696" y="2861"/>
                  </a:lnTo>
                  <a:lnTo>
                    <a:pt x="5136" y="2788"/>
                  </a:lnTo>
                  <a:lnTo>
                    <a:pt x="6494" y="2788"/>
                  </a:lnTo>
                  <a:lnTo>
                    <a:pt x="6567" y="2751"/>
                  </a:lnTo>
                  <a:lnTo>
                    <a:pt x="6567" y="2678"/>
                  </a:lnTo>
                  <a:close/>
                  <a:moveTo>
                    <a:pt x="5100" y="15590"/>
                  </a:moveTo>
                  <a:lnTo>
                    <a:pt x="5246" y="15627"/>
                  </a:lnTo>
                  <a:lnTo>
                    <a:pt x="5503" y="15700"/>
                  </a:lnTo>
                  <a:lnTo>
                    <a:pt x="5393" y="15737"/>
                  </a:lnTo>
                  <a:lnTo>
                    <a:pt x="5320" y="15810"/>
                  </a:lnTo>
                  <a:lnTo>
                    <a:pt x="5246" y="15920"/>
                  </a:lnTo>
                  <a:lnTo>
                    <a:pt x="5246" y="16030"/>
                  </a:lnTo>
                  <a:lnTo>
                    <a:pt x="5210" y="16177"/>
                  </a:lnTo>
                  <a:lnTo>
                    <a:pt x="5246" y="16360"/>
                  </a:lnTo>
                  <a:lnTo>
                    <a:pt x="5246" y="16434"/>
                  </a:lnTo>
                  <a:lnTo>
                    <a:pt x="5283" y="16507"/>
                  </a:lnTo>
                  <a:lnTo>
                    <a:pt x="5356" y="16580"/>
                  </a:lnTo>
                  <a:lnTo>
                    <a:pt x="5430" y="16617"/>
                  </a:lnTo>
                  <a:lnTo>
                    <a:pt x="5540" y="16617"/>
                  </a:lnTo>
                  <a:lnTo>
                    <a:pt x="5870" y="16947"/>
                  </a:lnTo>
                  <a:lnTo>
                    <a:pt x="6237" y="17167"/>
                  </a:lnTo>
                  <a:lnTo>
                    <a:pt x="6567" y="17351"/>
                  </a:lnTo>
                  <a:lnTo>
                    <a:pt x="6750" y="17424"/>
                  </a:lnTo>
                  <a:lnTo>
                    <a:pt x="3449" y="17387"/>
                  </a:lnTo>
                  <a:lnTo>
                    <a:pt x="3596" y="17314"/>
                  </a:lnTo>
                  <a:lnTo>
                    <a:pt x="3926" y="17167"/>
                  </a:lnTo>
                  <a:lnTo>
                    <a:pt x="4256" y="16984"/>
                  </a:lnTo>
                  <a:lnTo>
                    <a:pt x="4476" y="16837"/>
                  </a:lnTo>
                  <a:lnTo>
                    <a:pt x="4696" y="16654"/>
                  </a:lnTo>
                  <a:lnTo>
                    <a:pt x="4770" y="16690"/>
                  </a:lnTo>
                  <a:lnTo>
                    <a:pt x="4880" y="16690"/>
                  </a:lnTo>
                  <a:lnTo>
                    <a:pt x="4953" y="16654"/>
                  </a:lnTo>
                  <a:lnTo>
                    <a:pt x="5026" y="16580"/>
                  </a:lnTo>
                  <a:lnTo>
                    <a:pt x="5136" y="16397"/>
                  </a:lnTo>
                  <a:lnTo>
                    <a:pt x="5210" y="16214"/>
                  </a:lnTo>
                  <a:lnTo>
                    <a:pt x="5173" y="16103"/>
                  </a:lnTo>
                  <a:lnTo>
                    <a:pt x="5100" y="16030"/>
                  </a:lnTo>
                  <a:lnTo>
                    <a:pt x="5063" y="15993"/>
                  </a:lnTo>
                  <a:lnTo>
                    <a:pt x="5100" y="15773"/>
                  </a:lnTo>
                  <a:lnTo>
                    <a:pt x="5100" y="15590"/>
                  </a:lnTo>
                  <a:close/>
                  <a:moveTo>
                    <a:pt x="9795" y="0"/>
                  </a:moveTo>
                  <a:lnTo>
                    <a:pt x="9648" y="74"/>
                  </a:lnTo>
                  <a:lnTo>
                    <a:pt x="9391" y="110"/>
                  </a:lnTo>
                  <a:lnTo>
                    <a:pt x="9171" y="220"/>
                  </a:lnTo>
                  <a:lnTo>
                    <a:pt x="9061" y="294"/>
                  </a:lnTo>
                  <a:lnTo>
                    <a:pt x="8988" y="404"/>
                  </a:lnTo>
                  <a:lnTo>
                    <a:pt x="8951" y="514"/>
                  </a:lnTo>
                  <a:lnTo>
                    <a:pt x="8915" y="661"/>
                  </a:lnTo>
                  <a:lnTo>
                    <a:pt x="8915" y="771"/>
                  </a:lnTo>
                  <a:lnTo>
                    <a:pt x="8915" y="881"/>
                  </a:lnTo>
                  <a:lnTo>
                    <a:pt x="8988" y="1027"/>
                  </a:lnTo>
                  <a:lnTo>
                    <a:pt x="9025" y="1137"/>
                  </a:lnTo>
                  <a:lnTo>
                    <a:pt x="8254" y="2348"/>
                  </a:lnTo>
                  <a:lnTo>
                    <a:pt x="7631" y="2201"/>
                  </a:lnTo>
                  <a:lnTo>
                    <a:pt x="7007" y="2165"/>
                  </a:lnTo>
                  <a:lnTo>
                    <a:pt x="6384" y="2165"/>
                  </a:lnTo>
                  <a:lnTo>
                    <a:pt x="5797" y="2238"/>
                  </a:lnTo>
                  <a:lnTo>
                    <a:pt x="5650" y="2275"/>
                  </a:lnTo>
                  <a:lnTo>
                    <a:pt x="5577" y="2385"/>
                  </a:lnTo>
                  <a:lnTo>
                    <a:pt x="5100" y="2348"/>
                  </a:lnTo>
                  <a:lnTo>
                    <a:pt x="4623" y="2421"/>
                  </a:lnTo>
                  <a:lnTo>
                    <a:pt x="4109" y="2495"/>
                  </a:lnTo>
                  <a:lnTo>
                    <a:pt x="3632" y="2641"/>
                  </a:lnTo>
                  <a:lnTo>
                    <a:pt x="3192" y="2825"/>
                  </a:lnTo>
                  <a:lnTo>
                    <a:pt x="2715" y="3045"/>
                  </a:lnTo>
                  <a:lnTo>
                    <a:pt x="2312" y="3302"/>
                  </a:lnTo>
                  <a:lnTo>
                    <a:pt x="1945" y="3558"/>
                  </a:lnTo>
                  <a:lnTo>
                    <a:pt x="1505" y="3925"/>
                  </a:lnTo>
                  <a:lnTo>
                    <a:pt x="1138" y="4365"/>
                  </a:lnTo>
                  <a:lnTo>
                    <a:pt x="808" y="4806"/>
                  </a:lnTo>
                  <a:lnTo>
                    <a:pt x="551" y="5282"/>
                  </a:lnTo>
                  <a:lnTo>
                    <a:pt x="331" y="5796"/>
                  </a:lnTo>
                  <a:lnTo>
                    <a:pt x="184" y="6346"/>
                  </a:lnTo>
                  <a:lnTo>
                    <a:pt x="74" y="6896"/>
                  </a:lnTo>
                  <a:lnTo>
                    <a:pt x="1" y="7447"/>
                  </a:lnTo>
                  <a:lnTo>
                    <a:pt x="1" y="7997"/>
                  </a:lnTo>
                  <a:lnTo>
                    <a:pt x="38" y="8547"/>
                  </a:lnTo>
                  <a:lnTo>
                    <a:pt x="148" y="9097"/>
                  </a:lnTo>
                  <a:lnTo>
                    <a:pt x="294" y="9648"/>
                  </a:lnTo>
                  <a:lnTo>
                    <a:pt x="478" y="10161"/>
                  </a:lnTo>
                  <a:lnTo>
                    <a:pt x="698" y="10638"/>
                  </a:lnTo>
                  <a:lnTo>
                    <a:pt x="991" y="11115"/>
                  </a:lnTo>
                  <a:lnTo>
                    <a:pt x="1358" y="11555"/>
                  </a:lnTo>
                  <a:lnTo>
                    <a:pt x="1725" y="11958"/>
                  </a:lnTo>
                  <a:lnTo>
                    <a:pt x="2165" y="12325"/>
                  </a:lnTo>
                  <a:lnTo>
                    <a:pt x="2679" y="12655"/>
                  </a:lnTo>
                  <a:lnTo>
                    <a:pt x="3156" y="12912"/>
                  </a:lnTo>
                  <a:lnTo>
                    <a:pt x="3706" y="13132"/>
                  </a:lnTo>
                  <a:lnTo>
                    <a:pt x="4256" y="13279"/>
                  </a:lnTo>
                  <a:lnTo>
                    <a:pt x="4806" y="13389"/>
                  </a:lnTo>
                  <a:lnTo>
                    <a:pt x="5393" y="13462"/>
                  </a:lnTo>
                  <a:lnTo>
                    <a:pt x="5943" y="13462"/>
                  </a:lnTo>
                  <a:lnTo>
                    <a:pt x="6494" y="13426"/>
                  </a:lnTo>
                  <a:lnTo>
                    <a:pt x="7044" y="13352"/>
                  </a:lnTo>
                  <a:lnTo>
                    <a:pt x="7594" y="13206"/>
                  </a:lnTo>
                  <a:lnTo>
                    <a:pt x="8108" y="13022"/>
                  </a:lnTo>
                  <a:lnTo>
                    <a:pt x="8621" y="12802"/>
                  </a:lnTo>
                  <a:lnTo>
                    <a:pt x="9098" y="12509"/>
                  </a:lnTo>
                  <a:lnTo>
                    <a:pt x="9538" y="12215"/>
                  </a:lnTo>
                  <a:lnTo>
                    <a:pt x="10052" y="11775"/>
                  </a:lnTo>
                  <a:lnTo>
                    <a:pt x="10492" y="11262"/>
                  </a:lnTo>
                  <a:lnTo>
                    <a:pt x="10932" y="10711"/>
                  </a:lnTo>
                  <a:lnTo>
                    <a:pt x="11299" y="10161"/>
                  </a:lnTo>
                  <a:lnTo>
                    <a:pt x="11629" y="9538"/>
                  </a:lnTo>
                  <a:lnTo>
                    <a:pt x="11886" y="8914"/>
                  </a:lnTo>
                  <a:lnTo>
                    <a:pt x="12106" y="8290"/>
                  </a:lnTo>
                  <a:lnTo>
                    <a:pt x="12179" y="7924"/>
                  </a:lnTo>
                  <a:lnTo>
                    <a:pt x="12216" y="7593"/>
                  </a:lnTo>
                  <a:lnTo>
                    <a:pt x="12253" y="7080"/>
                  </a:lnTo>
                  <a:lnTo>
                    <a:pt x="12216" y="6603"/>
                  </a:lnTo>
                  <a:lnTo>
                    <a:pt x="12106" y="6126"/>
                  </a:lnTo>
                  <a:lnTo>
                    <a:pt x="11922" y="5649"/>
                  </a:lnTo>
                  <a:lnTo>
                    <a:pt x="11739" y="5172"/>
                  </a:lnTo>
                  <a:lnTo>
                    <a:pt x="11482" y="4732"/>
                  </a:lnTo>
                  <a:lnTo>
                    <a:pt x="11189" y="4329"/>
                  </a:lnTo>
                  <a:lnTo>
                    <a:pt x="10859" y="3962"/>
                  </a:lnTo>
                  <a:lnTo>
                    <a:pt x="10822" y="3852"/>
                  </a:lnTo>
                  <a:lnTo>
                    <a:pt x="10712" y="3815"/>
                  </a:lnTo>
                  <a:lnTo>
                    <a:pt x="10272" y="3375"/>
                  </a:lnTo>
                  <a:lnTo>
                    <a:pt x="10162" y="3302"/>
                  </a:lnTo>
                  <a:lnTo>
                    <a:pt x="9832" y="3082"/>
                  </a:lnTo>
                  <a:lnTo>
                    <a:pt x="9501" y="2861"/>
                  </a:lnTo>
                  <a:lnTo>
                    <a:pt x="9135" y="2678"/>
                  </a:lnTo>
                  <a:lnTo>
                    <a:pt x="8768" y="2531"/>
                  </a:lnTo>
                  <a:lnTo>
                    <a:pt x="8804" y="2458"/>
                  </a:lnTo>
                  <a:lnTo>
                    <a:pt x="8841" y="2421"/>
                  </a:lnTo>
                  <a:lnTo>
                    <a:pt x="8804" y="2348"/>
                  </a:lnTo>
                  <a:lnTo>
                    <a:pt x="9171" y="1871"/>
                  </a:lnTo>
                  <a:lnTo>
                    <a:pt x="9501" y="1394"/>
                  </a:lnTo>
                  <a:lnTo>
                    <a:pt x="9758" y="1394"/>
                  </a:lnTo>
                  <a:lnTo>
                    <a:pt x="9868" y="1358"/>
                  </a:lnTo>
                  <a:lnTo>
                    <a:pt x="9978" y="1284"/>
                  </a:lnTo>
                  <a:lnTo>
                    <a:pt x="10052" y="1211"/>
                  </a:lnTo>
                  <a:lnTo>
                    <a:pt x="10602" y="1468"/>
                  </a:lnTo>
                  <a:lnTo>
                    <a:pt x="11079" y="1798"/>
                  </a:lnTo>
                  <a:lnTo>
                    <a:pt x="11556" y="2128"/>
                  </a:lnTo>
                  <a:lnTo>
                    <a:pt x="11996" y="2531"/>
                  </a:lnTo>
                  <a:lnTo>
                    <a:pt x="12399" y="2972"/>
                  </a:lnTo>
                  <a:lnTo>
                    <a:pt x="12766" y="3412"/>
                  </a:lnTo>
                  <a:lnTo>
                    <a:pt x="13060" y="3925"/>
                  </a:lnTo>
                  <a:lnTo>
                    <a:pt x="13353" y="4439"/>
                  </a:lnTo>
                  <a:lnTo>
                    <a:pt x="13573" y="4989"/>
                  </a:lnTo>
                  <a:lnTo>
                    <a:pt x="13757" y="5539"/>
                  </a:lnTo>
                  <a:lnTo>
                    <a:pt x="13903" y="6126"/>
                  </a:lnTo>
                  <a:lnTo>
                    <a:pt x="14013" y="6713"/>
                  </a:lnTo>
                  <a:lnTo>
                    <a:pt x="14087" y="7300"/>
                  </a:lnTo>
                  <a:lnTo>
                    <a:pt x="14087" y="7887"/>
                  </a:lnTo>
                  <a:lnTo>
                    <a:pt x="14087" y="8510"/>
                  </a:lnTo>
                  <a:lnTo>
                    <a:pt x="14013" y="9097"/>
                  </a:lnTo>
                  <a:lnTo>
                    <a:pt x="13867" y="9758"/>
                  </a:lnTo>
                  <a:lnTo>
                    <a:pt x="13720" y="10381"/>
                  </a:lnTo>
                  <a:lnTo>
                    <a:pt x="13463" y="11005"/>
                  </a:lnTo>
                  <a:lnTo>
                    <a:pt x="13206" y="11592"/>
                  </a:lnTo>
                  <a:lnTo>
                    <a:pt x="12876" y="12179"/>
                  </a:lnTo>
                  <a:lnTo>
                    <a:pt x="12473" y="12692"/>
                  </a:lnTo>
                  <a:lnTo>
                    <a:pt x="12069" y="13206"/>
                  </a:lnTo>
                  <a:lnTo>
                    <a:pt x="11592" y="13683"/>
                  </a:lnTo>
                  <a:lnTo>
                    <a:pt x="11079" y="14049"/>
                  </a:lnTo>
                  <a:lnTo>
                    <a:pt x="10565" y="14416"/>
                  </a:lnTo>
                  <a:lnTo>
                    <a:pt x="9978" y="14710"/>
                  </a:lnTo>
                  <a:lnTo>
                    <a:pt x="9391" y="14966"/>
                  </a:lnTo>
                  <a:lnTo>
                    <a:pt x="8804" y="15150"/>
                  </a:lnTo>
                  <a:lnTo>
                    <a:pt x="8181" y="15260"/>
                  </a:lnTo>
                  <a:lnTo>
                    <a:pt x="7557" y="15333"/>
                  </a:lnTo>
                  <a:lnTo>
                    <a:pt x="6897" y="15370"/>
                  </a:lnTo>
                  <a:lnTo>
                    <a:pt x="6420" y="15333"/>
                  </a:lnTo>
                  <a:lnTo>
                    <a:pt x="5943" y="15296"/>
                  </a:lnTo>
                  <a:lnTo>
                    <a:pt x="5466" y="15186"/>
                  </a:lnTo>
                  <a:lnTo>
                    <a:pt x="5026" y="15076"/>
                  </a:lnTo>
                  <a:lnTo>
                    <a:pt x="4549" y="14893"/>
                  </a:lnTo>
                  <a:lnTo>
                    <a:pt x="4109" y="14673"/>
                  </a:lnTo>
                  <a:lnTo>
                    <a:pt x="3632" y="14453"/>
                  </a:lnTo>
                  <a:lnTo>
                    <a:pt x="3669" y="14416"/>
                  </a:lnTo>
                  <a:lnTo>
                    <a:pt x="3706" y="14343"/>
                  </a:lnTo>
                  <a:lnTo>
                    <a:pt x="3706" y="14269"/>
                  </a:lnTo>
                  <a:lnTo>
                    <a:pt x="3706" y="14196"/>
                  </a:lnTo>
                  <a:lnTo>
                    <a:pt x="3669" y="14123"/>
                  </a:lnTo>
                  <a:lnTo>
                    <a:pt x="3522" y="14013"/>
                  </a:lnTo>
                  <a:lnTo>
                    <a:pt x="3376" y="13939"/>
                  </a:lnTo>
                  <a:lnTo>
                    <a:pt x="3229" y="13903"/>
                  </a:lnTo>
                  <a:lnTo>
                    <a:pt x="3009" y="13903"/>
                  </a:lnTo>
                  <a:lnTo>
                    <a:pt x="2899" y="13939"/>
                  </a:lnTo>
                  <a:lnTo>
                    <a:pt x="2752" y="14013"/>
                  </a:lnTo>
                  <a:lnTo>
                    <a:pt x="2642" y="14123"/>
                  </a:lnTo>
                  <a:lnTo>
                    <a:pt x="2605" y="14269"/>
                  </a:lnTo>
                  <a:lnTo>
                    <a:pt x="2605" y="14416"/>
                  </a:lnTo>
                  <a:lnTo>
                    <a:pt x="2642" y="14563"/>
                  </a:lnTo>
                  <a:lnTo>
                    <a:pt x="2715" y="14710"/>
                  </a:lnTo>
                  <a:lnTo>
                    <a:pt x="2825" y="14820"/>
                  </a:lnTo>
                  <a:lnTo>
                    <a:pt x="2972" y="14856"/>
                  </a:lnTo>
                  <a:lnTo>
                    <a:pt x="3119" y="14893"/>
                  </a:lnTo>
                  <a:lnTo>
                    <a:pt x="3266" y="14856"/>
                  </a:lnTo>
                  <a:lnTo>
                    <a:pt x="3376" y="14746"/>
                  </a:lnTo>
                  <a:lnTo>
                    <a:pt x="3522" y="14856"/>
                  </a:lnTo>
                  <a:lnTo>
                    <a:pt x="4036" y="15150"/>
                  </a:lnTo>
                  <a:lnTo>
                    <a:pt x="4439" y="15333"/>
                  </a:lnTo>
                  <a:lnTo>
                    <a:pt x="4806" y="15480"/>
                  </a:lnTo>
                  <a:lnTo>
                    <a:pt x="4770" y="15553"/>
                  </a:lnTo>
                  <a:lnTo>
                    <a:pt x="4733" y="15590"/>
                  </a:lnTo>
                  <a:lnTo>
                    <a:pt x="4659" y="15810"/>
                  </a:lnTo>
                  <a:lnTo>
                    <a:pt x="4623" y="16030"/>
                  </a:lnTo>
                  <a:lnTo>
                    <a:pt x="4586" y="16470"/>
                  </a:lnTo>
                  <a:lnTo>
                    <a:pt x="3963" y="16654"/>
                  </a:lnTo>
                  <a:lnTo>
                    <a:pt x="3376" y="16910"/>
                  </a:lnTo>
                  <a:lnTo>
                    <a:pt x="2752" y="17167"/>
                  </a:lnTo>
                  <a:lnTo>
                    <a:pt x="2128" y="17387"/>
                  </a:lnTo>
                  <a:lnTo>
                    <a:pt x="2055" y="17424"/>
                  </a:lnTo>
                  <a:lnTo>
                    <a:pt x="2018" y="17497"/>
                  </a:lnTo>
                  <a:lnTo>
                    <a:pt x="1982" y="17571"/>
                  </a:lnTo>
                  <a:lnTo>
                    <a:pt x="1982" y="17644"/>
                  </a:lnTo>
                  <a:lnTo>
                    <a:pt x="2018" y="17717"/>
                  </a:lnTo>
                  <a:lnTo>
                    <a:pt x="2055" y="17791"/>
                  </a:lnTo>
                  <a:lnTo>
                    <a:pt x="2128" y="17828"/>
                  </a:lnTo>
                  <a:lnTo>
                    <a:pt x="2202" y="17864"/>
                  </a:lnTo>
                  <a:lnTo>
                    <a:pt x="8401" y="17901"/>
                  </a:lnTo>
                  <a:lnTo>
                    <a:pt x="8474" y="17901"/>
                  </a:lnTo>
                  <a:lnTo>
                    <a:pt x="8548" y="17864"/>
                  </a:lnTo>
                  <a:lnTo>
                    <a:pt x="8621" y="17791"/>
                  </a:lnTo>
                  <a:lnTo>
                    <a:pt x="8621" y="17717"/>
                  </a:lnTo>
                  <a:lnTo>
                    <a:pt x="8621" y="17644"/>
                  </a:lnTo>
                  <a:lnTo>
                    <a:pt x="8621" y="17571"/>
                  </a:lnTo>
                  <a:lnTo>
                    <a:pt x="8584" y="17497"/>
                  </a:lnTo>
                  <a:lnTo>
                    <a:pt x="8474" y="17424"/>
                  </a:lnTo>
                  <a:lnTo>
                    <a:pt x="8108" y="17277"/>
                  </a:lnTo>
                  <a:lnTo>
                    <a:pt x="7667" y="17167"/>
                  </a:lnTo>
                  <a:lnTo>
                    <a:pt x="7264" y="17057"/>
                  </a:lnTo>
                  <a:lnTo>
                    <a:pt x="6860" y="16947"/>
                  </a:lnTo>
                  <a:lnTo>
                    <a:pt x="6494" y="16764"/>
                  </a:lnTo>
                  <a:lnTo>
                    <a:pt x="6163" y="16544"/>
                  </a:lnTo>
                  <a:lnTo>
                    <a:pt x="5907" y="16324"/>
                  </a:lnTo>
                  <a:lnTo>
                    <a:pt x="5797" y="16214"/>
                  </a:lnTo>
                  <a:lnTo>
                    <a:pt x="5650" y="16140"/>
                  </a:lnTo>
                  <a:lnTo>
                    <a:pt x="5650" y="16103"/>
                  </a:lnTo>
                  <a:lnTo>
                    <a:pt x="5687" y="15920"/>
                  </a:lnTo>
                  <a:lnTo>
                    <a:pt x="5650" y="15737"/>
                  </a:lnTo>
                  <a:lnTo>
                    <a:pt x="6127" y="15810"/>
                  </a:lnTo>
                  <a:lnTo>
                    <a:pt x="6640" y="15847"/>
                  </a:lnTo>
                  <a:lnTo>
                    <a:pt x="7631" y="15847"/>
                  </a:lnTo>
                  <a:lnTo>
                    <a:pt x="8218" y="15773"/>
                  </a:lnTo>
                  <a:lnTo>
                    <a:pt x="8841" y="15627"/>
                  </a:lnTo>
                  <a:lnTo>
                    <a:pt x="9428" y="15480"/>
                  </a:lnTo>
                  <a:lnTo>
                    <a:pt x="10015" y="15260"/>
                  </a:lnTo>
                  <a:lnTo>
                    <a:pt x="10565" y="14966"/>
                  </a:lnTo>
                  <a:lnTo>
                    <a:pt x="11079" y="14673"/>
                  </a:lnTo>
                  <a:lnTo>
                    <a:pt x="11592" y="14306"/>
                  </a:lnTo>
                  <a:lnTo>
                    <a:pt x="12069" y="13903"/>
                  </a:lnTo>
                  <a:lnTo>
                    <a:pt x="12509" y="13462"/>
                  </a:lnTo>
                  <a:lnTo>
                    <a:pt x="12913" y="12986"/>
                  </a:lnTo>
                  <a:lnTo>
                    <a:pt x="13280" y="12472"/>
                  </a:lnTo>
                  <a:lnTo>
                    <a:pt x="13573" y="11922"/>
                  </a:lnTo>
                  <a:lnTo>
                    <a:pt x="13867" y="11372"/>
                  </a:lnTo>
                  <a:lnTo>
                    <a:pt x="14087" y="10785"/>
                  </a:lnTo>
                  <a:lnTo>
                    <a:pt x="14307" y="10198"/>
                  </a:lnTo>
                  <a:lnTo>
                    <a:pt x="14417" y="9574"/>
                  </a:lnTo>
                  <a:lnTo>
                    <a:pt x="14527" y="8951"/>
                  </a:lnTo>
                  <a:lnTo>
                    <a:pt x="14600" y="8327"/>
                  </a:lnTo>
                  <a:lnTo>
                    <a:pt x="14600" y="7703"/>
                  </a:lnTo>
                  <a:lnTo>
                    <a:pt x="14564" y="7080"/>
                  </a:lnTo>
                  <a:lnTo>
                    <a:pt x="14490" y="6456"/>
                  </a:lnTo>
                  <a:lnTo>
                    <a:pt x="14380" y="5833"/>
                  </a:lnTo>
                  <a:lnTo>
                    <a:pt x="14197" y="5209"/>
                  </a:lnTo>
                  <a:lnTo>
                    <a:pt x="13977" y="4622"/>
                  </a:lnTo>
                  <a:lnTo>
                    <a:pt x="13720" y="3999"/>
                  </a:lnTo>
                  <a:lnTo>
                    <a:pt x="13353" y="3412"/>
                  </a:lnTo>
                  <a:lnTo>
                    <a:pt x="12986" y="2861"/>
                  </a:lnTo>
                  <a:lnTo>
                    <a:pt x="12509" y="2311"/>
                  </a:lnTo>
                  <a:lnTo>
                    <a:pt x="12032" y="1834"/>
                  </a:lnTo>
                  <a:lnTo>
                    <a:pt x="11482" y="1394"/>
                  </a:lnTo>
                  <a:lnTo>
                    <a:pt x="10895" y="1027"/>
                  </a:lnTo>
                  <a:lnTo>
                    <a:pt x="10602" y="881"/>
                  </a:lnTo>
                  <a:lnTo>
                    <a:pt x="10272" y="734"/>
                  </a:lnTo>
                  <a:lnTo>
                    <a:pt x="10308" y="587"/>
                  </a:lnTo>
                  <a:lnTo>
                    <a:pt x="10308" y="441"/>
                  </a:lnTo>
                  <a:lnTo>
                    <a:pt x="10272" y="294"/>
                  </a:lnTo>
                  <a:lnTo>
                    <a:pt x="10198" y="147"/>
                  </a:lnTo>
                  <a:lnTo>
                    <a:pt x="10088" y="74"/>
                  </a:lnTo>
                  <a:lnTo>
                    <a:pt x="9942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80" name="Google Shape;380;p19"/>
            <p:cNvSpPr/>
            <p:nvPr/>
          </p:nvSpPr>
          <p:spPr>
            <a:xfrm>
              <a:off x="6071400" y="1791425"/>
              <a:ext cx="402625" cy="375100"/>
            </a:xfrm>
            <a:custGeom>
              <a:avLst/>
              <a:gdLst/>
              <a:ahLst/>
              <a:cxnLst/>
              <a:rect l="l" t="t" r="r" b="b"/>
              <a:pathLst>
                <a:path w="16105" h="15004" extrusionOk="0">
                  <a:moveTo>
                    <a:pt x="13170" y="587"/>
                  </a:moveTo>
                  <a:lnTo>
                    <a:pt x="13206" y="624"/>
                  </a:lnTo>
                  <a:lnTo>
                    <a:pt x="13280" y="661"/>
                  </a:lnTo>
                  <a:lnTo>
                    <a:pt x="13353" y="697"/>
                  </a:lnTo>
                  <a:lnTo>
                    <a:pt x="13610" y="771"/>
                  </a:lnTo>
                  <a:lnTo>
                    <a:pt x="13830" y="844"/>
                  </a:lnTo>
                  <a:lnTo>
                    <a:pt x="14013" y="954"/>
                  </a:lnTo>
                  <a:lnTo>
                    <a:pt x="14160" y="1174"/>
                  </a:lnTo>
                  <a:lnTo>
                    <a:pt x="14307" y="1394"/>
                  </a:lnTo>
                  <a:lnTo>
                    <a:pt x="14343" y="1651"/>
                  </a:lnTo>
                  <a:lnTo>
                    <a:pt x="14307" y="1908"/>
                  </a:lnTo>
                  <a:lnTo>
                    <a:pt x="14233" y="2128"/>
                  </a:lnTo>
                  <a:lnTo>
                    <a:pt x="14087" y="2348"/>
                  </a:lnTo>
                  <a:lnTo>
                    <a:pt x="13903" y="2531"/>
                  </a:lnTo>
                  <a:lnTo>
                    <a:pt x="13683" y="2678"/>
                  </a:lnTo>
                  <a:lnTo>
                    <a:pt x="13463" y="2788"/>
                  </a:lnTo>
                  <a:lnTo>
                    <a:pt x="13170" y="2825"/>
                  </a:lnTo>
                  <a:lnTo>
                    <a:pt x="12840" y="2788"/>
                  </a:lnTo>
                  <a:lnTo>
                    <a:pt x="12656" y="2751"/>
                  </a:lnTo>
                  <a:lnTo>
                    <a:pt x="12546" y="2715"/>
                  </a:lnTo>
                  <a:lnTo>
                    <a:pt x="12436" y="2641"/>
                  </a:lnTo>
                  <a:lnTo>
                    <a:pt x="12363" y="2495"/>
                  </a:lnTo>
                  <a:lnTo>
                    <a:pt x="12289" y="2495"/>
                  </a:lnTo>
                  <a:lnTo>
                    <a:pt x="12253" y="2275"/>
                  </a:lnTo>
                  <a:lnTo>
                    <a:pt x="12253" y="2054"/>
                  </a:lnTo>
                  <a:lnTo>
                    <a:pt x="12253" y="1871"/>
                  </a:lnTo>
                  <a:lnTo>
                    <a:pt x="12289" y="1724"/>
                  </a:lnTo>
                  <a:lnTo>
                    <a:pt x="12399" y="1394"/>
                  </a:lnTo>
                  <a:lnTo>
                    <a:pt x="12583" y="1064"/>
                  </a:lnTo>
                  <a:lnTo>
                    <a:pt x="12840" y="807"/>
                  </a:lnTo>
                  <a:lnTo>
                    <a:pt x="12986" y="697"/>
                  </a:lnTo>
                  <a:lnTo>
                    <a:pt x="13170" y="587"/>
                  </a:lnTo>
                  <a:close/>
                  <a:moveTo>
                    <a:pt x="9061" y="3338"/>
                  </a:moveTo>
                  <a:lnTo>
                    <a:pt x="9245" y="3412"/>
                  </a:lnTo>
                  <a:lnTo>
                    <a:pt x="9245" y="3448"/>
                  </a:lnTo>
                  <a:lnTo>
                    <a:pt x="9171" y="3632"/>
                  </a:lnTo>
                  <a:lnTo>
                    <a:pt x="9171" y="3668"/>
                  </a:lnTo>
                  <a:lnTo>
                    <a:pt x="9135" y="3632"/>
                  </a:lnTo>
                  <a:lnTo>
                    <a:pt x="9061" y="3522"/>
                  </a:lnTo>
                  <a:lnTo>
                    <a:pt x="8988" y="3448"/>
                  </a:lnTo>
                  <a:lnTo>
                    <a:pt x="8988" y="3412"/>
                  </a:lnTo>
                  <a:lnTo>
                    <a:pt x="8988" y="3375"/>
                  </a:lnTo>
                  <a:lnTo>
                    <a:pt x="9061" y="3338"/>
                  </a:lnTo>
                  <a:close/>
                  <a:moveTo>
                    <a:pt x="14123" y="440"/>
                  </a:moveTo>
                  <a:lnTo>
                    <a:pt x="14233" y="477"/>
                  </a:lnTo>
                  <a:lnTo>
                    <a:pt x="14307" y="587"/>
                  </a:lnTo>
                  <a:lnTo>
                    <a:pt x="14417" y="661"/>
                  </a:lnTo>
                  <a:lnTo>
                    <a:pt x="14454" y="807"/>
                  </a:lnTo>
                  <a:lnTo>
                    <a:pt x="14527" y="807"/>
                  </a:lnTo>
                  <a:lnTo>
                    <a:pt x="14490" y="624"/>
                  </a:lnTo>
                  <a:lnTo>
                    <a:pt x="14454" y="477"/>
                  </a:lnTo>
                  <a:lnTo>
                    <a:pt x="14600" y="551"/>
                  </a:lnTo>
                  <a:lnTo>
                    <a:pt x="14784" y="624"/>
                  </a:lnTo>
                  <a:lnTo>
                    <a:pt x="14967" y="771"/>
                  </a:lnTo>
                  <a:lnTo>
                    <a:pt x="15114" y="881"/>
                  </a:lnTo>
                  <a:lnTo>
                    <a:pt x="15224" y="1064"/>
                  </a:lnTo>
                  <a:lnTo>
                    <a:pt x="15334" y="1211"/>
                  </a:lnTo>
                  <a:lnTo>
                    <a:pt x="15444" y="1578"/>
                  </a:lnTo>
                  <a:lnTo>
                    <a:pt x="15554" y="1944"/>
                  </a:lnTo>
                  <a:lnTo>
                    <a:pt x="15627" y="2385"/>
                  </a:lnTo>
                  <a:lnTo>
                    <a:pt x="15664" y="2568"/>
                  </a:lnTo>
                  <a:lnTo>
                    <a:pt x="15627" y="2788"/>
                  </a:lnTo>
                  <a:lnTo>
                    <a:pt x="15591" y="2972"/>
                  </a:lnTo>
                  <a:lnTo>
                    <a:pt x="15481" y="3118"/>
                  </a:lnTo>
                  <a:lnTo>
                    <a:pt x="15187" y="3412"/>
                  </a:lnTo>
                  <a:lnTo>
                    <a:pt x="14930" y="3595"/>
                  </a:lnTo>
                  <a:lnTo>
                    <a:pt x="14600" y="3705"/>
                  </a:lnTo>
                  <a:lnTo>
                    <a:pt x="14270" y="3779"/>
                  </a:lnTo>
                  <a:lnTo>
                    <a:pt x="13940" y="3815"/>
                  </a:lnTo>
                  <a:lnTo>
                    <a:pt x="13720" y="3779"/>
                  </a:lnTo>
                  <a:lnTo>
                    <a:pt x="13500" y="3742"/>
                  </a:lnTo>
                  <a:lnTo>
                    <a:pt x="13316" y="3668"/>
                  </a:lnTo>
                  <a:lnTo>
                    <a:pt x="13133" y="3595"/>
                  </a:lnTo>
                  <a:lnTo>
                    <a:pt x="12950" y="3485"/>
                  </a:lnTo>
                  <a:lnTo>
                    <a:pt x="12803" y="3338"/>
                  </a:lnTo>
                  <a:lnTo>
                    <a:pt x="12656" y="3192"/>
                  </a:lnTo>
                  <a:lnTo>
                    <a:pt x="12546" y="3045"/>
                  </a:lnTo>
                  <a:lnTo>
                    <a:pt x="12840" y="3118"/>
                  </a:lnTo>
                  <a:lnTo>
                    <a:pt x="13133" y="3155"/>
                  </a:lnTo>
                  <a:lnTo>
                    <a:pt x="13426" y="3118"/>
                  </a:lnTo>
                  <a:lnTo>
                    <a:pt x="13720" y="3045"/>
                  </a:lnTo>
                  <a:lnTo>
                    <a:pt x="13977" y="2935"/>
                  </a:lnTo>
                  <a:lnTo>
                    <a:pt x="14233" y="2751"/>
                  </a:lnTo>
                  <a:lnTo>
                    <a:pt x="14417" y="2495"/>
                  </a:lnTo>
                  <a:lnTo>
                    <a:pt x="14600" y="2238"/>
                  </a:lnTo>
                  <a:lnTo>
                    <a:pt x="14674" y="1981"/>
                  </a:lnTo>
                  <a:lnTo>
                    <a:pt x="14710" y="1724"/>
                  </a:lnTo>
                  <a:lnTo>
                    <a:pt x="14674" y="1468"/>
                  </a:lnTo>
                  <a:lnTo>
                    <a:pt x="14600" y="1211"/>
                  </a:lnTo>
                  <a:lnTo>
                    <a:pt x="14490" y="991"/>
                  </a:lnTo>
                  <a:lnTo>
                    <a:pt x="14343" y="771"/>
                  </a:lnTo>
                  <a:lnTo>
                    <a:pt x="14160" y="587"/>
                  </a:lnTo>
                  <a:lnTo>
                    <a:pt x="13940" y="440"/>
                  </a:lnTo>
                  <a:close/>
                  <a:moveTo>
                    <a:pt x="13757" y="0"/>
                  </a:moveTo>
                  <a:lnTo>
                    <a:pt x="13610" y="74"/>
                  </a:lnTo>
                  <a:lnTo>
                    <a:pt x="13353" y="110"/>
                  </a:lnTo>
                  <a:lnTo>
                    <a:pt x="13133" y="147"/>
                  </a:lnTo>
                  <a:lnTo>
                    <a:pt x="12913" y="257"/>
                  </a:lnTo>
                  <a:lnTo>
                    <a:pt x="12729" y="404"/>
                  </a:lnTo>
                  <a:lnTo>
                    <a:pt x="12509" y="551"/>
                  </a:lnTo>
                  <a:lnTo>
                    <a:pt x="12363" y="734"/>
                  </a:lnTo>
                  <a:lnTo>
                    <a:pt x="12216" y="917"/>
                  </a:lnTo>
                  <a:lnTo>
                    <a:pt x="12069" y="1137"/>
                  </a:lnTo>
                  <a:lnTo>
                    <a:pt x="11996" y="1321"/>
                  </a:lnTo>
                  <a:lnTo>
                    <a:pt x="11922" y="1578"/>
                  </a:lnTo>
                  <a:lnTo>
                    <a:pt x="11849" y="1798"/>
                  </a:lnTo>
                  <a:lnTo>
                    <a:pt x="11849" y="2054"/>
                  </a:lnTo>
                  <a:lnTo>
                    <a:pt x="11849" y="2275"/>
                  </a:lnTo>
                  <a:lnTo>
                    <a:pt x="11886" y="2531"/>
                  </a:lnTo>
                  <a:lnTo>
                    <a:pt x="11959" y="2751"/>
                  </a:lnTo>
                  <a:lnTo>
                    <a:pt x="12033" y="2972"/>
                  </a:lnTo>
                  <a:lnTo>
                    <a:pt x="12143" y="3192"/>
                  </a:lnTo>
                  <a:lnTo>
                    <a:pt x="12253" y="3375"/>
                  </a:lnTo>
                  <a:lnTo>
                    <a:pt x="12399" y="3558"/>
                  </a:lnTo>
                  <a:lnTo>
                    <a:pt x="12583" y="3705"/>
                  </a:lnTo>
                  <a:lnTo>
                    <a:pt x="12766" y="3852"/>
                  </a:lnTo>
                  <a:lnTo>
                    <a:pt x="12986" y="3999"/>
                  </a:lnTo>
                  <a:lnTo>
                    <a:pt x="13206" y="4072"/>
                  </a:lnTo>
                  <a:lnTo>
                    <a:pt x="13426" y="4145"/>
                  </a:lnTo>
                  <a:lnTo>
                    <a:pt x="13683" y="4219"/>
                  </a:lnTo>
                  <a:lnTo>
                    <a:pt x="14123" y="4219"/>
                  </a:lnTo>
                  <a:lnTo>
                    <a:pt x="14564" y="4145"/>
                  </a:lnTo>
                  <a:lnTo>
                    <a:pt x="15004" y="3999"/>
                  </a:lnTo>
                  <a:lnTo>
                    <a:pt x="15371" y="3779"/>
                  </a:lnTo>
                  <a:lnTo>
                    <a:pt x="15591" y="3632"/>
                  </a:lnTo>
                  <a:lnTo>
                    <a:pt x="15737" y="3448"/>
                  </a:lnTo>
                  <a:lnTo>
                    <a:pt x="15884" y="3265"/>
                  </a:lnTo>
                  <a:lnTo>
                    <a:pt x="15994" y="3045"/>
                  </a:lnTo>
                  <a:lnTo>
                    <a:pt x="16067" y="2788"/>
                  </a:lnTo>
                  <a:lnTo>
                    <a:pt x="16104" y="2495"/>
                  </a:lnTo>
                  <a:lnTo>
                    <a:pt x="16067" y="2238"/>
                  </a:lnTo>
                  <a:lnTo>
                    <a:pt x="15994" y="1981"/>
                  </a:lnTo>
                  <a:lnTo>
                    <a:pt x="15884" y="1431"/>
                  </a:lnTo>
                  <a:lnTo>
                    <a:pt x="15774" y="1174"/>
                  </a:lnTo>
                  <a:lnTo>
                    <a:pt x="15664" y="954"/>
                  </a:lnTo>
                  <a:lnTo>
                    <a:pt x="15517" y="734"/>
                  </a:lnTo>
                  <a:lnTo>
                    <a:pt x="15371" y="551"/>
                  </a:lnTo>
                  <a:lnTo>
                    <a:pt x="15150" y="367"/>
                  </a:lnTo>
                  <a:lnTo>
                    <a:pt x="14930" y="220"/>
                  </a:lnTo>
                  <a:lnTo>
                    <a:pt x="14637" y="74"/>
                  </a:lnTo>
                  <a:lnTo>
                    <a:pt x="14270" y="0"/>
                  </a:lnTo>
                  <a:close/>
                  <a:moveTo>
                    <a:pt x="11115" y="4549"/>
                  </a:moveTo>
                  <a:lnTo>
                    <a:pt x="11446" y="4842"/>
                  </a:lnTo>
                  <a:lnTo>
                    <a:pt x="11299" y="4952"/>
                  </a:lnTo>
                  <a:lnTo>
                    <a:pt x="11115" y="4916"/>
                  </a:lnTo>
                  <a:lnTo>
                    <a:pt x="10932" y="4916"/>
                  </a:lnTo>
                  <a:lnTo>
                    <a:pt x="10639" y="4952"/>
                  </a:lnTo>
                  <a:lnTo>
                    <a:pt x="10859" y="4732"/>
                  </a:lnTo>
                  <a:lnTo>
                    <a:pt x="11115" y="4549"/>
                  </a:lnTo>
                  <a:close/>
                  <a:moveTo>
                    <a:pt x="6860" y="3632"/>
                  </a:moveTo>
                  <a:lnTo>
                    <a:pt x="7007" y="3668"/>
                  </a:lnTo>
                  <a:lnTo>
                    <a:pt x="7044" y="3705"/>
                  </a:lnTo>
                  <a:lnTo>
                    <a:pt x="7044" y="3742"/>
                  </a:lnTo>
                  <a:lnTo>
                    <a:pt x="7044" y="3779"/>
                  </a:lnTo>
                  <a:lnTo>
                    <a:pt x="7080" y="3852"/>
                  </a:lnTo>
                  <a:lnTo>
                    <a:pt x="7191" y="3889"/>
                  </a:lnTo>
                  <a:lnTo>
                    <a:pt x="7374" y="3889"/>
                  </a:lnTo>
                  <a:lnTo>
                    <a:pt x="7411" y="3925"/>
                  </a:lnTo>
                  <a:lnTo>
                    <a:pt x="7447" y="4035"/>
                  </a:lnTo>
                  <a:lnTo>
                    <a:pt x="7484" y="4145"/>
                  </a:lnTo>
                  <a:lnTo>
                    <a:pt x="7484" y="4255"/>
                  </a:lnTo>
                  <a:lnTo>
                    <a:pt x="7447" y="4512"/>
                  </a:lnTo>
                  <a:lnTo>
                    <a:pt x="7374" y="4769"/>
                  </a:lnTo>
                  <a:lnTo>
                    <a:pt x="7227" y="5026"/>
                  </a:lnTo>
                  <a:lnTo>
                    <a:pt x="7154" y="5136"/>
                  </a:lnTo>
                  <a:lnTo>
                    <a:pt x="7044" y="5209"/>
                  </a:lnTo>
                  <a:lnTo>
                    <a:pt x="6934" y="5246"/>
                  </a:lnTo>
                  <a:lnTo>
                    <a:pt x="6787" y="5246"/>
                  </a:lnTo>
                  <a:lnTo>
                    <a:pt x="6787" y="4989"/>
                  </a:lnTo>
                  <a:lnTo>
                    <a:pt x="6750" y="4769"/>
                  </a:lnTo>
                  <a:lnTo>
                    <a:pt x="6640" y="4549"/>
                  </a:lnTo>
                  <a:lnTo>
                    <a:pt x="6494" y="4329"/>
                  </a:lnTo>
                  <a:lnTo>
                    <a:pt x="6310" y="4145"/>
                  </a:lnTo>
                  <a:lnTo>
                    <a:pt x="6090" y="4035"/>
                  </a:lnTo>
                  <a:lnTo>
                    <a:pt x="6090" y="3925"/>
                  </a:lnTo>
                  <a:lnTo>
                    <a:pt x="6163" y="3852"/>
                  </a:lnTo>
                  <a:lnTo>
                    <a:pt x="6237" y="3779"/>
                  </a:lnTo>
                  <a:lnTo>
                    <a:pt x="6347" y="3742"/>
                  </a:lnTo>
                  <a:lnTo>
                    <a:pt x="6567" y="3705"/>
                  </a:lnTo>
                  <a:lnTo>
                    <a:pt x="6860" y="3632"/>
                  </a:lnTo>
                  <a:close/>
                  <a:moveTo>
                    <a:pt x="6530" y="3192"/>
                  </a:moveTo>
                  <a:lnTo>
                    <a:pt x="6494" y="3228"/>
                  </a:lnTo>
                  <a:lnTo>
                    <a:pt x="6457" y="3302"/>
                  </a:lnTo>
                  <a:lnTo>
                    <a:pt x="6457" y="3338"/>
                  </a:lnTo>
                  <a:lnTo>
                    <a:pt x="6457" y="3412"/>
                  </a:lnTo>
                  <a:lnTo>
                    <a:pt x="6200" y="3485"/>
                  </a:lnTo>
                  <a:lnTo>
                    <a:pt x="5980" y="3558"/>
                  </a:lnTo>
                  <a:lnTo>
                    <a:pt x="5797" y="3742"/>
                  </a:lnTo>
                  <a:lnTo>
                    <a:pt x="5760" y="3815"/>
                  </a:lnTo>
                  <a:lnTo>
                    <a:pt x="5687" y="3925"/>
                  </a:lnTo>
                  <a:lnTo>
                    <a:pt x="5687" y="4035"/>
                  </a:lnTo>
                  <a:lnTo>
                    <a:pt x="5687" y="4072"/>
                  </a:lnTo>
                  <a:lnTo>
                    <a:pt x="5797" y="4219"/>
                  </a:lnTo>
                  <a:lnTo>
                    <a:pt x="5907" y="4292"/>
                  </a:lnTo>
                  <a:lnTo>
                    <a:pt x="6053" y="4365"/>
                  </a:lnTo>
                  <a:lnTo>
                    <a:pt x="6163" y="4439"/>
                  </a:lnTo>
                  <a:lnTo>
                    <a:pt x="6274" y="4512"/>
                  </a:lnTo>
                  <a:lnTo>
                    <a:pt x="6347" y="4622"/>
                  </a:lnTo>
                  <a:lnTo>
                    <a:pt x="6420" y="4769"/>
                  </a:lnTo>
                  <a:lnTo>
                    <a:pt x="6494" y="5026"/>
                  </a:lnTo>
                  <a:lnTo>
                    <a:pt x="6457" y="5282"/>
                  </a:lnTo>
                  <a:lnTo>
                    <a:pt x="6494" y="5392"/>
                  </a:lnTo>
                  <a:lnTo>
                    <a:pt x="6530" y="5466"/>
                  </a:lnTo>
                  <a:lnTo>
                    <a:pt x="6750" y="5539"/>
                  </a:lnTo>
                  <a:lnTo>
                    <a:pt x="6934" y="5539"/>
                  </a:lnTo>
                  <a:lnTo>
                    <a:pt x="7117" y="5503"/>
                  </a:lnTo>
                  <a:lnTo>
                    <a:pt x="7264" y="5429"/>
                  </a:lnTo>
                  <a:lnTo>
                    <a:pt x="7411" y="5282"/>
                  </a:lnTo>
                  <a:lnTo>
                    <a:pt x="7521" y="5136"/>
                  </a:lnTo>
                  <a:lnTo>
                    <a:pt x="7631" y="4952"/>
                  </a:lnTo>
                  <a:lnTo>
                    <a:pt x="7704" y="4769"/>
                  </a:lnTo>
                  <a:lnTo>
                    <a:pt x="7741" y="4585"/>
                  </a:lnTo>
                  <a:lnTo>
                    <a:pt x="7777" y="4365"/>
                  </a:lnTo>
                  <a:lnTo>
                    <a:pt x="7777" y="4145"/>
                  </a:lnTo>
                  <a:lnTo>
                    <a:pt x="7777" y="3925"/>
                  </a:lnTo>
                  <a:lnTo>
                    <a:pt x="7704" y="3779"/>
                  </a:lnTo>
                  <a:lnTo>
                    <a:pt x="7631" y="3668"/>
                  </a:lnTo>
                  <a:lnTo>
                    <a:pt x="7484" y="3595"/>
                  </a:lnTo>
                  <a:lnTo>
                    <a:pt x="7337" y="3595"/>
                  </a:lnTo>
                  <a:lnTo>
                    <a:pt x="7301" y="3485"/>
                  </a:lnTo>
                  <a:lnTo>
                    <a:pt x="7227" y="3448"/>
                  </a:lnTo>
                  <a:lnTo>
                    <a:pt x="7044" y="3375"/>
                  </a:lnTo>
                  <a:lnTo>
                    <a:pt x="6824" y="3302"/>
                  </a:lnTo>
                  <a:lnTo>
                    <a:pt x="6677" y="3228"/>
                  </a:lnTo>
                  <a:lnTo>
                    <a:pt x="6567" y="3192"/>
                  </a:lnTo>
                  <a:close/>
                  <a:moveTo>
                    <a:pt x="11739" y="5136"/>
                  </a:moveTo>
                  <a:lnTo>
                    <a:pt x="12179" y="5686"/>
                  </a:lnTo>
                  <a:lnTo>
                    <a:pt x="11776" y="5796"/>
                  </a:lnTo>
                  <a:lnTo>
                    <a:pt x="11409" y="6016"/>
                  </a:lnTo>
                  <a:lnTo>
                    <a:pt x="11042" y="6236"/>
                  </a:lnTo>
                  <a:lnTo>
                    <a:pt x="10895" y="6383"/>
                  </a:lnTo>
                  <a:lnTo>
                    <a:pt x="10785" y="6566"/>
                  </a:lnTo>
                  <a:lnTo>
                    <a:pt x="10749" y="6640"/>
                  </a:lnTo>
                  <a:lnTo>
                    <a:pt x="10785" y="6676"/>
                  </a:lnTo>
                  <a:lnTo>
                    <a:pt x="10859" y="6713"/>
                  </a:lnTo>
                  <a:lnTo>
                    <a:pt x="10932" y="6713"/>
                  </a:lnTo>
                  <a:lnTo>
                    <a:pt x="11262" y="6493"/>
                  </a:lnTo>
                  <a:lnTo>
                    <a:pt x="11556" y="6310"/>
                  </a:lnTo>
                  <a:lnTo>
                    <a:pt x="11849" y="6199"/>
                  </a:lnTo>
                  <a:lnTo>
                    <a:pt x="12143" y="6089"/>
                  </a:lnTo>
                  <a:lnTo>
                    <a:pt x="12253" y="6053"/>
                  </a:lnTo>
                  <a:lnTo>
                    <a:pt x="12363" y="6016"/>
                  </a:lnTo>
                  <a:lnTo>
                    <a:pt x="12399" y="5979"/>
                  </a:lnTo>
                  <a:lnTo>
                    <a:pt x="12619" y="6456"/>
                  </a:lnTo>
                  <a:lnTo>
                    <a:pt x="12840" y="6896"/>
                  </a:lnTo>
                  <a:lnTo>
                    <a:pt x="12803" y="6933"/>
                  </a:lnTo>
                  <a:lnTo>
                    <a:pt x="12326" y="7043"/>
                  </a:lnTo>
                  <a:lnTo>
                    <a:pt x="11812" y="7117"/>
                  </a:lnTo>
                  <a:lnTo>
                    <a:pt x="11299" y="7117"/>
                  </a:lnTo>
                  <a:lnTo>
                    <a:pt x="10749" y="7080"/>
                  </a:lnTo>
                  <a:lnTo>
                    <a:pt x="10675" y="7117"/>
                  </a:lnTo>
                  <a:lnTo>
                    <a:pt x="10639" y="7153"/>
                  </a:lnTo>
                  <a:lnTo>
                    <a:pt x="10639" y="7227"/>
                  </a:lnTo>
                  <a:lnTo>
                    <a:pt x="10712" y="7300"/>
                  </a:lnTo>
                  <a:lnTo>
                    <a:pt x="10932" y="7373"/>
                  </a:lnTo>
                  <a:lnTo>
                    <a:pt x="11189" y="7447"/>
                  </a:lnTo>
                  <a:lnTo>
                    <a:pt x="11702" y="7483"/>
                  </a:lnTo>
                  <a:lnTo>
                    <a:pt x="11959" y="7483"/>
                  </a:lnTo>
                  <a:lnTo>
                    <a:pt x="12216" y="7447"/>
                  </a:lnTo>
                  <a:lnTo>
                    <a:pt x="12583" y="7373"/>
                  </a:lnTo>
                  <a:lnTo>
                    <a:pt x="12693" y="7373"/>
                  </a:lnTo>
                  <a:lnTo>
                    <a:pt x="12766" y="7337"/>
                  </a:lnTo>
                  <a:lnTo>
                    <a:pt x="12803" y="7410"/>
                  </a:lnTo>
                  <a:lnTo>
                    <a:pt x="12840" y="7447"/>
                  </a:lnTo>
                  <a:lnTo>
                    <a:pt x="12876" y="7483"/>
                  </a:lnTo>
                  <a:lnTo>
                    <a:pt x="12986" y="7520"/>
                  </a:lnTo>
                  <a:lnTo>
                    <a:pt x="13023" y="7777"/>
                  </a:lnTo>
                  <a:lnTo>
                    <a:pt x="13060" y="8070"/>
                  </a:lnTo>
                  <a:lnTo>
                    <a:pt x="12986" y="8107"/>
                  </a:lnTo>
                  <a:lnTo>
                    <a:pt x="12693" y="7997"/>
                  </a:lnTo>
                  <a:lnTo>
                    <a:pt x="12473" y="7887"/>
                  </a:lnTo>
                  <a:lnTo>
                    <a:pt x="12253" y="7777"/>
                  </a:lnTo>
                  <a:lnTo>
                    <a:pt x="11886" y="7777"/>
                  </a:lnTo>
                  <a:lnTo>
                    <a:pt x="11776" y="7813"/>
                  </a:lnTo>
                  <a:lnTo>
                    <a:pt x="11226" y="7777"/>
                  </a:lnTo>
                  <a:lnTo>
                    <a:pt x="10895" y="7740"/>
                  </a:lnTo>
                  <a:lnTo>
                    <a:pt x="10749" y="7740"/>
                  </a:lnTo>
                  <a:lnTo>
                    <a:pt x="10675" y="7703"/>
                  </a:lnTo>
                  <a:lnTo>
                    <a:pt x="10565" y="7483"/>
                  </a:lnTo>
                  <a:lnTo>
                    <a:pt x="10529" y="7483"/>
                  </a:lnTo>
                  <a:lnTo>
                    <a:pt x="10529" y="7520"/>
                  </a:lnTo>
                  <a:lnTo>
                    <a:pt x="10529" y="7887"/>
                  </a:lnTo>
                  <a:lnTo>
                    <a:pt x="10529" y="7960"/>
                  </a:lnTo>
                  <a:lnTo>
                    <a:pt x="10602" y="7997"/>
                  </a:lnTo>
                  <a:lnTo>
                    <a:pt x="11042" y="8107"/>
                  </a:lnTo>
                  <a:lnTo>
                    <a:pt x="11482" y="8144"/>
                  </a:lnTo>
                  <a:lnTo>
                    <a:pt x="11482" y="8327"/>
                  </a:lnTo>
                  <a:lnTo>
                    <a:pt x="11519" y="8474"/>
                  </a:lnTo>
                  <a:lnTo>
                    <a:pt x="11592" y="8547"/>
                  </a:lnTo>
                  <a:lnTo>
                    <a:pt x="11629" y="8584"/>
                  </a:lnTo>
                  <a:lnTo>
                    <a:pt x="11776" y="8657"/>
                  </a:lnTo>
                  <a:lnTo>
                    <a:pt x="11959" y="8767"/>
                  </a:lnTo>
                  <a:lnTo>
                    <a:pt x="11409" y="8657"/>
                  </a:lnTo>
                  <a:lnTo>
                    <a:pt x="10969" y="8474"/>
                  </a:lnTo>
                  <a:lnTo>
                    <a:pt x="10712" y="8437"/>
                  </a:lnTo>
                  <a:lnTo>
                    <a:pt x="10455" y="8400"/>
                  </a:lnTo>
                  <a:lnTo>
                    <a:pt x="10198" y="8217"/>
                  </a:lnTo>
                  <a:lnTo>
                    <a:pt x="10052" y="8180"/>
                  </a:lnTo>
                  <a:lnTo>
                    <a:pt x="9942" y="8144"/>
                  </a:lnTo>
                  <a:lnTo>
                    <a:pt x="9722" y="8180"/>
                  </a:lnTo>
                  <a:lnTo>
                    <a:pt x="9575" y="8254"/>
                  </a:lnTo>
                  <a:lnTo>
                    <a:pt x="9465" y="8364"/>
                  </a:lnTo>
                  <a:lnTo>
                    <a:pt x="9355" y="8510"/>
                  </a:lnTo>
                  <a:lnTo>
                    <a:pt x="9245" y="8584"/>
                  </a:lnTo>
                  <a:lnTo>
                    <a:pt x="9098" y="8620"/>
                  </a:lnTo>
                  <a:lnTo>
                    <a:pt x="8841" y="8584"/>
                  </a:lnTo>
                  <a:lnTo>
                    <a:pt x="8621" y="8620"/>
                  </a:lnTo>
                  <a:lnTo>
                    <a:pt x="8401" y="8694"/>
                  </a:lnTo>
                  <a:lnTo>
                    <a:pt x="8181" y="8804"/>
                  </a:lnTo>
                  <a:lnTo>
                    <a:pt x="7924" y="8804"/>
                  </a:lnTo>
                  <a:lnTo>
                    <a:pt x="7851" y="8767"/>
                  </a:lnTo>
                  <a:lnTo>
                    <a:pt x="7814" y="8730"/>
                  </a:lnTo>
                  <a:lnTo>
                    <a:pt x="7814" y="8694"/>
                  </a:lnTo>
                  <a:lnTo>
                    <a:pt x="7887" y="8620"/>
                  </a:lnTo>
                  <a:lnTo>
                    <a:pt x="7998" y="8510"/>
                  </a:lnTo>
                  <a:lnTo>
                    <a:pt x="8144" y="8437"/>
                  </a:lnTo>
                  <a:lnTo>
                    <a:pt x="8401" y="8327"/>
                  </a:lnTo>
                  <a:lnTo>
                    <a:pt x="8731" y="8180"/>
                  </a:lnTo>
                  <a:lnTo>
                    <a:pt x="8915" y="8070"/>
                  </a:lnTo>
                  <a:lnTo>
                    <a:pt x="9025" y="7924"/>
                  </a:lnTo>
                  <a:lnTo>
                    <a:pt x="9135" y="7777"/>
                  </a:lnTo>
                  <a:lnTo>
                    <a:pt x="9208" y="7630"/>
                  </a:lnTo>
                  <a:lnTo>
                    <a:pt x="9208" y="7447"/>
                  </a:lnTo>
                  <a:lnTo>
                    <a:pt x="9171" y="7227"/>
                  </a:lnTo>
                  <a:lnTo>
                    <a:pt x="9098" y="7117"/>
                  </a:lnTo>
                  <a:lnTo>
                    <a:pt x="8988" y="7006"/>
                  </a:lnTo>
                  <a:lnTo>
                    <a:pt x="8841" y="6896"/>
                  </a:lnTo>
                  <a:lnTo>
                    <a:pt x="8694" y="6860"/>
                  </a:lnTo>
                  <a:lnTo>
                    <a:pt x="8548" y="6823"/>
                  </a:lnTo>
                  <a:lnTo>
                    <a:pt x="8401" y="6823"/>
                  </a:lnTo>
                  <a:lnTo>
                    <a:pt x="8254" y="6860"/>
                  </a:lnTo>
                  <a:lnTo>
                    <a:pt x="8108" y="6933"/>
                  </a:lnTo>
                  <a:lnTo>
                    <a:pt x="7924" y="7117"/>
                  </a:lnTo>
                  <a:lnTo>
                    <a:pt x="7924" y="7117"/>
                  </a:lnTo>
                  <a:lnTo>
                    <a:pt x="7998" y="6970"/>
                  </a:lnTo>
                  <a:lnTo>
                    <a:pt x="8108" y="6860"/>
                  </a:lnTo>
                  <a:lnTo>
                    <a:pt x="8291" y="6603"/>
                  </a:lnTo>
                  <a:lnTo>
                    <a:pt x="8511" y="6383"/>
                  </a:lnTo>
                  <a:lnTo>
                    <a:pt x="8768" y="6126"/>
                  </a:lnTo>
                  <a:lnTo>
                    <a:pt x="8951" y="5943"/>
                  </a:lnTo>
                  <a:lnTo>
                    <a:pt x="9135" y="5796"/>
                  </a:lnTo>
                  <a:lnTo>
                    <a:pt x="9171" y="5796"/>
                  </a:lnTo>
                  <a:lnTo>
                    <a:pt x="9391" y="5759"/>
                  </a:lnTo>
                  <a:lnTo>
                    <a:pt x="9612" y="5686"/>
                  </a:lnTo>
                  <a:lnTo>
                    <a:pt x="10052" y="5539"/>
                  </a:lnTo>
                  <a:lnTo>
                    <a:pt x="10455" y="5356"/>
                  </a:lnTo>
                  <a:lnTo>
                    <a:pt x="10639" y="5282"/>
                  </a:lnTo>
                  <a:lnTo>
                    <a:pt x="10895" y="5246"/>
                  </a:lnTo>
                  <a:lnTo>
                    <a:pt x="10895" y="5246"/>
                  </a:lnTo>
                  <a:lnTo>
                    <a:pt x="10602" y="5503"/>
                  </a:lnTo>
                  <a:lnTo>
                    <a:pt x="10492" y="5649"/>
                  </a:lnTo>
                  <a:lnTo>
                    <a:pt x="10419" y="5833"/>
                  </a:lnTo>
                  <a:lnTo>
                    <a:pt x="10455" y="5869"/>
                  </a:lnTo>
                  <a:lnTo>
                    <a:pt x="10639" y="5796"/>
                  </a:lnTo>
                  <a:lnTo>
                    <a:pt x="10822" y="5723"/>
                  </a:lnTo>
                  <a:lnTo>
                    <a:pt x="11152" y="5503"/>
                  </a:lnTo>
                  <a:lnTo>
                    <a:pt x="11739" y="5136"/>
                  </a:lnTo>
                  <a:close/>
                  <a:moveTo>
                    <a:pt x="11996" y="8254"/>
                  </a:moveTo>
                  <a:lnTo>
                    <a:pt x="12546" y="8400"/>
                  </a:lnTo>
                  <a:lnTo>
                    <a:pt x="12729" y="8584"/>
                  </a:lnTo>
                  <a:lnTo>
                    <a:pt x="12803" y="8620"/>
                  </a:lnTo>
                  <a:lnTo>
                    <a:pt x="12876" y="8657"/>
                  </a:lnTo>
                  <a:lnTo>
                    <a:pt x="12950" y="8620"/>
                  </a:lnTo>
                  <a:lnTo>
                    <a:pt x="13023" y="8584"/>
                  </a:lnTo>
                  <a:lnTo>
                    <a:pt x="12950" y="9024"/>
                  </a:lnTo>
                  <a:lnTo>
                    <a:pt x="12509" y="8914"/>
                  </a:lnTo>
                  <a:lnTo>
                    <a:pt x="12399" y="8657"/>
                  </a:lnTo>
                  <a:lnTo>
                    <a:pt x="12216" y="8474"/>
                  </a:lnTo>
                  <a:lnTo>
                    <a:pt x="12033" y="8327"/>
                  </a:lnTo>
                  <a:lnTo>
                    <a:pt x="11959" y="8290"/>
                  </a:lnTo>
                  <a:lnTo>
                    <a:pt x="11996" y="8254"/>
                  </a:lnTo>
                  <a:close/>
                  <a:moveTo>
                    <a:pt x="10932" y="8841"/>
                  </a:moveTo>
                  <a:lnTo>
                    <a:pt x="11519" y="9097"/>
                  </a:lnTo>
                  <a:lnTo>
                    <a:pt x="12106" y="9244"/>
                  </a:lnTo>
                  <a:lnTo>
                    <a:pt x="12033" y="9391"/>
                  </a:lnTo>
                  <a:lnTo>
                    <a:pt x="11922" y="9537"/>
                  </a:lnTo>
                  <a:lnTo>
                    <a:pt x="11776" y="9611"/>
                  </a:lnTo>
                  <a:lnTo>
                    <a:pt x="11702" y="9611"/>
                  </a:lnTo>
                  <a:lnTo>
                    <a:pt x="11629" y="9574"/>
                  </a:lnTo>
                  <a:lnTo>
                    <a:pt x="11519" y="9537"/>
                  </a:lnTo>
                  <a:lnTo>
                    <a:pt x="11409" y="9427"/>
                  </a:lnTo>
                  <a:lnTo>
                    <a:pt x="11226" y="9244"/>
                  </a:lnTo>
                  <a:lnTo>
                    <a:pt x="10932" y="8841"/>
                  </a:lnTo>
                  <a:close/>
                  <a:moveTo>
                    <a:pt x="12509" y="9354"/>
                  </a:moveTo>
                  <a:lnTo>
                    <a:pt x="12876" y="9391"/>
                  </a:lnTo>
                  <a:lnTo>
                    <a:pt x="12656" y="10161"/>
                  </a:lnTo>
                  <a:lnTo>
                    <a:pt x="12583" y="10088"/>
                  </a:lnTo>
                  <a:lnTo>
                    <a:pt x="12363" y="10088"/>
                  </a:lnTo>
                  <a:lnTo>
                    <a:pt x="12216" y="10051"/>
                  </a:lnTo>
                  <a:lnTo>
                    <a:pt x="11886" y="9978"/>
                  </a:lnTo>
                  <a:lnTo>
                    <a:pt x="12106" y="9868"/>
                  </a:lnTo>
                  <a:lnTo>
                    <a:pt x="12289" y="9758"/>
                  </a:lnTo>
                  <a:lnTo>
                    <a:pt x="12399" y="9574"/>
                  </a:lnTo>
                  <a:lnTo>
                    <a:pt x="12509" y="9354"/>
                  </a:lnTo>
                  <a:close/>
                  <a:moveTo>
                    <a:pt x="10382" y="9721"/>
                  </a:moveTo>
                  <a:lnTo>
                    <a:pt x="11409" y="10161"/>
                  </a:lnTo>
                  <a:lnTo>
                    <a:pt x="11922" y="10381"/>
                  </a:lnTo>
                  <a:lnTo>
                    <a:pt x="12253" y="10491"/>
                  </a:lnTo>
                  <a:lnTo>
                    <a:pt x="12399" y="10491"/>
                  </a:lnTo>
                  <a:lnTo>
                    <a:pt x="12509" y="10455"/>
                  </a:lnTo>
                  <a:lnTo>
                    <a:pt x="12326" y="10968"/>
                  </a:lnTo>
                  <a:lnTo>
                    <a:pt x="12033" y="10858"/>
                  </a:lnTo>
                  <a:lnTo>
                    <a:pt x="11886" y="10785"/>
                  </a:lnTo>
                  <a:lnTo>
                    <a:pt x="11776" y="10711"/>
                  </a:lnTo>
                  <a:lnTo>
                    <a:pt x="11519" y="10528"/>
                  </a:lnTo>
                  <a:lnTo>
                    <a:pt x="11409" y="10418"/>
                  </a:lnTo>
                  <a:lnTo>
                    <a:pt x="11262" y="10344"/>
                  </a:lnTo>
                  <a:lnTo>
                    <a:pt x="11079" y="10308"/>
                  </a:lnTo>
                  <a:lnTo>
                    <a:pt x="10895" y="10271"/>
                  </a:lnTo>
                  <a:lnTo>
                    <a:pt x="10492" y="10234"/>
                  </a:lnTo>
                  <a:lnTo>
                    <a:pt x="10455" y="9978"/>
                  </a:lnTo>
                  <a:lnTo>
                    <a:pt x="10382" y="9721"/>
                  </a:lnTo>
                  <a:close/>
                  <a:moveTo>
                    <a:pt x="10455" y="10528"/>
                  </a:moveTo>
                  <a:lnTo>
                    <a:pt x="10785" y="10601"/>
                  </a:lnTo>
                  <a:lnTo>
                    <a:pt x="10969" y="10638"/>
                  </a:lnTo>
                  <a:lnTo>
                    <a:pt x="11115" y="10711"/>
                  </a:lnTo>
                  <a:lnTo>
                    <a:pt x="11336" y="10821"/>
                  </a:lnTo>
                  <a:lnTo>
                    <a:pt x="11519" y="10968"/>
                  </a:lnTo>
                  <a:lnTo>
                    <a:pt x="11702" y="11115"/>
                  </a:lnTo>
                  <a:lnTo>
                    <a:pt x="11886" y="11262"/>
                  </a:lnTo>
                  <a:lnTo>
                    <a:pt x="12106" y="11335"/>
                  </a:lnTo>
                  <a:lnTo>
                    <a:pt x="11739" y="11922"/>
                  </a:lnTo>
                  <a:lnTo>
                    <a:pt x="11629" y="11922"/>
                  </a:lnTo>
                  <a:lnTo>
                    <a:pt x="11482" y="11885"/>
                  </a:lnTo>
                  <a:lnTo>
                    <a:pt x="11226" y="11738"/>
                  </a:lnTo>
                  <a:lnTo>
                    <a:pt x="10565" y="11482"/>
                  </a:lnTo>
                  <a:lnTo>
                    <a:pt x="10272" y="11335"/>
                  </a:lnTo>
                  <a:lnTo>
                    <a:pt x="10382" y="10968"/>
                  </a:lnTo>
                  <a:lnTo>
                    <a:pt x="10455" y="10601"/>
                  </a:lnTo>
                  <a:lnTo>
                    <a:pt x="10455" y="10528"/>
                  </a:lnTo>
                  <a:close/>
                  <a:moveTo>
                    <a:pt x="10125" y="11665"/>
                  </a:moveTo>
                  <a:lnTo>
                    <a:pt x="10785" y="11958"/>
                  </a:lnTo>
                  <a:lnTo>
                    <a:pt x="11115" y="12142"/>
                  </a:lnTo>
                  <a:lnTo>
                    <a:pt x="11299" y="12215"/>
                  </a:lnTo>
                  <a:lnTo>
                    <a:pt x="11482" y="12289"/>
                  </a:lnTo>
                  <a:lnTo>
                    <a:pt x="11226" y="12655"/>
                  </a:lnTo>
                  <a:lnTo>
                    <a:pt x="10895" y="12545"/>
                  </a:lnTo>
                  <a:lnTo>
                    <a:pt x="10455" y="12399"/>
                  </a:lnTo>
                  <a:lnTo>
                    <a:pt x="10052" y="12252"/>
                  </a:lnTo>
                  <a:lnTo>
                    <a:pt x="9868" y="12142"/>
                  </a:lnTo>
                  <a:lnTo>
                    <a:pt x="10125" y="11665"/>
                  </a:lnTo>
                  <a:close/>
                  <a:moveTo>
                    <a:pt x="9355" y="9574"/>
                  </a:moveTo>
                  <a:lnTo>
                    <a:pt x="9575" y="9611"/>
                  </a:lnTo>
                  <a:lnTo>
                    <a:pt x="9795" y="9648"/>
                  </a:lnTo>
                  <a:lnTo>
                    <a:pt x="9978" y="9758"/>
                  </a:lnTo>
                  <a:lnTo>
                    <a:pt x="10052" y="9868"/>
                  </a:lnTo>
                  <a:lnTo>
                    <a:pt x="10088" y="9941"/>
                  </a:lnTo>
                  <a:lnTo>
                    <a:pt x="10125" y="10088"/>
                  </a:lnTo>
                  <a:lnTo>
                    <a:pt x="10125" y="10198"/>
                  </a:lnTo>
                  <a:lnTo>
                    <a:pt x="9832" y="10161"/>
                  </a:lnTo>
                  <a:lnTo>
                    <a:pt x="9795" y="10198"/>
                  </a:lnTo>
                  <a:lnTo>
                    <a:pt x="9795" y="10234"/>
                  </a:lnTo>
                  <a:lnTo>
                    <a:pt x="9942" y="10344"/>
                  </a:lnTo>
                  <a:lnTo>
                    <a:pt x="10088" y="10455"/>
                  </a:lnTo>
                  <a:lnTo>
                    <a:pt x="10015" y="10785"/>
                  </a:lnTo>
                  <a:lnTo>
                    <a:pt x="9942" y="11078"/>
                  </a:lnTo>
                  <a:lnTo>
                    <a:pt x="9905" y="11188"/>
                  </a:lnTo>
                  <a:lnTo>
                    <a:pt x="9648" y="11115"/>
                  </a:lnTo>
                  <a:lnTo>
                    <a:pt x="9391" y="11078"/>
                  </a:lnTo>
                  <a:lnTo>
                    <a:pt x="9355" y="11078"/>
                  </a:lnTo>
                  <a:lnTo>
                    <a:pt x="9318" y="11115"/>
                  </a:lnTo>
                  <a:lnTo>
                    <a:pt x="9318" y="11151"/>
                  </a:lnTo>
                  <a:lnTo>
                    <a:pt x="9355" y="11188"/>
                  </a:lnTo>
                  <a:lnTo>
                    <a:pt x="9538" y="11372"/>
                  </a:lnTo>
                  <a:lnTo>
                    <a:pt x="9795" y="11518"/>
                  </a:lnTo>
                  <a:lnTo>
                    <a:pt x="9501" y="11995"/>
                  </a:lnTo>
                  <a:lnTo>
                    <a:pt x="9061" y="11812"/>
                  </a:lnTo>
                  <a:lnTo>
                    <a:pt x="8584" y="11628"/>
                  </a:lnTo>
                  <a:lnTo>
                    <a:pt x="8548" y="11628"/>
                  </a:lnTo>
                  <a:lnTo>
                    <a:pt x="8548" y="11702"/>
                  </a:lnTo>
                  <a:lnTo>
                    <a:pt x="8731" y="11848"/>
                  </a:lnTo>
                  <a:lnTo>
                    <a:pt x="8915" y="12032"/>
                  </a:lnTo>
                  <a:lnTo>
                    <a:pt x="9318" y="12289"/>
                  </a:lnTo>
                  <a:lnTo>
                    <a:pt x="9061" y="12582"/>
                  </a:lnTo>
                  <a:lnTo>
                    <a:pt x="8805" y="12802"/>
                  </a:lnTo>
                  <a:lnTo>
                    <a:pt x="8548" y="12692"/>
                  </a:lnTo>
                  <a:lnTo>
                    <a:pt x="8401" y="12069"/>
                  </a:lnTo>
                  <a:lnTo>
                    <a:pt x="8291" y="11445"/>
                  </a:lnTo>
                  <a:lnTo>
                    <a:pt x="8218" y="11298"/>
                  </a:lnTo>
                  <a:lnTo>
                    <a:pt x="8144" y="11188"/>
                  </a:lnTo>
                  <a:lnTo>
                    <a:pt x="8034" y="11115"/>
                  </a:lnTo>
                  <a:lnTo>
                    <a:pt x="7374" y="11115"/>
                  </a:lnTo>
                  <a:lnTo>
                    <a:pt x="7264" y="11078"/>
                  </a:lnTo>
                  <a:lnTo>
                    <a:pt x="7154" y="11041"/>
                  </a:lnTo>
                  <a:lnTo>
                    <a:pt x="7007" y="10895"/>
                  </a:lnTo>
                  <a:lnTo>
                    <a:pt x="6897" y="10675"/>
                  </a:lnTo>
                  <a:lnTo>
                    <a:pt x="6860" y="10455"/>
                  </a:lnTo>
                  <a:lnTo>
                    <a:pt x="6860" y="10344"/>
                  </a:lnTo>
                  <a:lnTo>
                    <a:pt x="6897" y="10234"/>
                  </a:lnTo>
                  <a:lnTo>
                    <a:pt x="6934" y="10124"/>
                  </a:lnTo>
                  <a:lnTo>
                    <a:pt x="7007" y="10051"/>
                  </a:lnTo>
                  <a:lnTo>
                    <a:pt x="7227" y="9978"/>
                  </a:lnTo>
                  <a:lnTo>
                    <a:pt x="7447" y="9904"/>
                  </a:lnTo>
                  <a:lnTo>
                    <a:pt x="8328" y="9721"/>
                  </a:lnTo>
                  <a:lnTo>
                    <a:pt x="8401" y="9758"/>
                  </a:lnTo>
                  <a:lnTo>
                    <a:pt x="8548" y="9758"/>
                  </a:lnTo>
                  <a:lnTo>
                    <a:pt x="8841" y="9648"/>
                  </a:lnTo>
                  <a:lnTo>
                    <a:pt x="9135" y="9574"/>
                  </a:lnTo>
                  <a:close/>
                  <a:moveTo>
                    <a:pt x="1028" y="7373"/>
                  </a:moveTo>
                  <a:lnTo>
                    <a:pt x="1028" y="7887"/>
                  </a:lnTo>
                  <a:lnTo>
                    <a:pt x="1101" y="8437"/>
                  </a:lnTo>
                  <a:lnTo>
                    <a:pt x="1138" y="8474"/>
                  </a:lnTo>
                  <a:lnTo>
                    <a:pt x="1211" y="8510"/>
                  </a:lnTo>
                  <a:lnTo>
                    <a:pt x="1285" y="8510"/>
                  </a:lnTo>
                  <a:lnTo>
                    <a:pt x="1358" y="8474"/>
                  </a:lnTo>
                  <a:lnTo>
                    <a:pt x="1872" y="8070"/>
                  </a:lnTo>
                  <a:lnTo>
                    <a:pt x="1945" y="8951"/>
                  </a:lnTo>
                  <a:lnTo>
                    <a:pt x="1982" y="9611"/>
                  </a:lnTo>
                  <a:lnTo>
                    <a:pt x="1982" y="9758"/>
                  </a:lnTo>
                  <a:lnTo>
                    <a:pt x="1982" y="9904"/>
                  </a:lnTo>
                  <a:lnTo>
                    <a:pt x="1872" y="10014"/>
                  </a:lnTo>
                  <a:lnTo>
                    <a:pt x="1762" y="10088"/>
                  </a:lnTo>
                  <a:lnTo>
                    <a:pt x="1615" y="10271"/>
                  </a:lnTo>
                  <a:lnTo>
                    <a:pt x="1505" y="10455"/>
                  </a:lnTo>
                  <a:lnTo>
                    <a:pt x="1468" y="10638"/>
                  </a:lnTo>
                  <a:lnTo>
                    <a:pt x="1468" y="10858"/>
                  </a:lnTo>
                  <a:lnTo>
                    <a:pt x="1505" y="11078"/>
                  </a:lnTo>
                  <a:lnTo>
                    <a:pt x="1578" y="11298"/>
                  </a:lnTo>
                  <a:lnTo>
                    <a:pt x="1688" y="11702"/>
                  </a:lnTo>
                  <a:lnTo>
                    <a:pt x="2165" y="12876"/>
                  </a:lnTo>
                  <a:lnTo>
                    <a:pt x="1835" y="12509"/>
                  </a:lnTo>
                  <a:lnTo>
                    <a:pt x="1505" y="12142"/>
                  </a:lnTo>
                  <a:lnTo>
                    <a:pt x="1211" y="11665"/>
                  </a:lnTo>
                  <a:lnTo>
                    <a:pt x="918" y="11188"/>
                  </a:lnTo>
                  <a:lnTo>
                    <a:pt x="735" y="10675"/>
                  </a:lnTo>
                  <a:lnTo>
                    <a:pt x="588" y="10161"/>
                  </a:lnTo>
                  <a:lnTo>
                    <a:pt x="551" y="9831"/>
                  </a:lnTo>
                  <a:lnTo>
                    <a:pt x="514" y="9501"/>
                  </a:lnTo>
                  <a:lnTo>
                    <a:pt x="551" y="9171"/>
                  </a:lnTo>
                  <a:lnTo>
                    <a:pt x="588" y="8841"/>
                  </a:lnTo>
                  <a:lnTo>
                    <a:pt x="771" y="8180"/>
                  </a:lnTo>
                  <a:lnTo>
                    <a:pt x="955" y="7557"/>
                  </a:lnTo>
                  <a:lnTo>
                    <a:pt x="1028" y="7373"/>
                  </a:lnTo>
                  <a:close/>
                  <a:moveTo>
                    <a:pt x="9612" y="12472"/>
                  </a:moveTo>
                  <a:lnTo>
                    <a:pt x="9942" y="12619"/>
                  </a:lnTo>
                  <a:lnTo>
                    <a:pt x="10675" y="12912"/>
                  </a:lnTo>
                  <a:lnTo>
                    <a:pt x="10895" y="12986"/>
                  </a:lnTo>
                  <a:lnTo>
                    <a:pt x="10529" y="13316"/>
                  </a:lnTo>
                  <a:lnTo>
                    <a:pt x="10162" y="13609"/>
                  </a:lnTo>
                  <a:lnTo>
                    <a:pt x="9685" y="13279"/>
                  </a:lnTo>
                  <a:lnTo>
                    <a:pt x="9171" y="12986"/>
                  </a:lnTo>
                  <a:lnTo>
                    <a:pt x="9391" y="12729"/>
                  </a:lnTo>
                  <a:lnTo>
                    <a:pt x="9612" y="12472"/>
                  </a:lnTo>
                  <a:close/>
                  <a:moveTo>
                    <a:pt x="2569" y="5209"/>
                  </a:moveTo>
                  <a:lnTo>
                    <a:pt x="2899" y="5319"/>
                  </a:lnTo>
                  <a:lnTo>
                    <a:pt x="3266" y="5356"/>
                  </a:lnTo>
                  <a:lnTo>
                    <a:pt x="3999" y="5356"/>
                  </a:lnTo>
                  <a:lnTo>
                    <a:pt x="4733" y="5429"/>
                  </a:lnTo>
                  <a:lnTo>
                    <a:pt x="5467" y="5539"/>
                  </a:lnTo>
                  <a:lnTo>
                    <a:pt x="5320" y="5649"/>
                  </a:lnTo>
                  <a:lnTo>
                    <a:pt x="5173" y="5723"/>
                  </a:lnTo>
                  <a:lnTo>
                    <a:pt x="4880" y="5833"/>
                  </a:lnTo>
                  <a:lnTo>
                    <a:pt x="4696" y="5943"/>
                  </a:lnTo>
                  <a:lnTo>
                    <a:pt x="4513" y="6053"/>
                  </a:lnTo>
                  <a:lnTo>
                    <a:pt x="4366" y="6236"/>
                  </a:lnTo>
                  <a:lnTo>
                    <a:pt x="4293" y="6420"/>
                  </a:lnTo>
                  <a:lnTo>
                    <a:pt x="4256" y="6493"/>
                  </a:lnTo>
                  <a:lnTo>
                    <a:pt x="4293" y="6603"/>
                  </a:lnTo>
                  <a:lnTo>
                    <a:pt x="4329" y="6676"/>
                  </a:lnTo>
                  <a:lnTo>
                    <a:pt x="4366" y="6750"/>
                  </a:lnTo>
                  <a:lnTo>
                    <a:pt x="4439" y="6823"/>
                  </a:lnTo>
                  <a:lnTo>
                    <a:pt x="4549" y="6823"/>
                  </a:lnTo>
                  <a:lnTo>
                    <a:pt x="4660" y="6860"/>
                  </a:lnTo>
                  <a:lnTo>
                    <a:pt x="4696" y="6933"/>
                  </a:lnTo>
                  <a:lnTo>
                    <a:pt x="4733" y="7117"/>
                  </a:lnTo>
                  <a:lnTo>
                    <a:pt x="4770" y="7300"/>
                  </a:lnTo>
                  <a:lnTo>
                    <a:pt x="4770" y="7667"/>
                  </a:lnTo>
                  <a:lnTo>
                    <a:pt x="4806" y="7813"/>
                  </a:lnTo>
                  <a:lnTo>
                    <a:pt x="4586" y="7520"/>
                  </a:lnTo>
                  <a:lnTo>
                    <a:pt x="4366" y="7263"/>
                  </a:lnTo>
                  <a:lnTo>
                    <a:pt x="4256" y="7190"/>
                  </a:lnTo>
                  <a:lnTo>
                    <a:pt x="4146" y="7153"/>
                  </a:lnTo>
                  <a:lnTo>
                    <a:pt x="3999" y="7117"/>
                  </a:lnTo>
                  <a:lnTo>
                    <a:pt x="3889" y="7153"/>
                  </a:lnTo>
                  <a:lnTo>
                    <a:pt x="3632" y="7227"/>
                  </a:lnTo>
                  <a:lnTo>
                    <a:pt x="3412" y="7373"/>
                  </a:lnTo>
                  <a:lnTo>
                    <a:pt x="3192" y="7593"/>
                  </a:lnTo>
                  <a:lnTo>
                    <a:pt x="2972" y="7813"/>
                  </a:lnTo>
                  <a:lnTo>
                    <a:pt x="2825" y="8070"/>
                  </a:lnTo>
                  <a:lnTo>
                    <a:pt x="2715" y="8364"/>
                  </a:lnTo>
                  <a:lnTo>
                    <a:pt x="2642" y="8657"/>
                  </a:lnTo>
                  <a:lnTo>
                    <a:pt x="2605" y="8951"/>
                  </a:lnTo>
                  <a:lnTo>
                    <a:pt x="2605" y="9244"/>
                  </a:lnTo>
                  <a:lnTo>
                    <a:pt x="2679" y="9537"/>
                  </a:lnTo>
                  <a:lnTo>
                    <a:pt x="2679" y="9611"/>
                  </a:lnTo>
                  <a:lnTo>
                    <a:pt x="2752" y="9648"/>
                  </a:lnTo>
                  <a:lnTo>
                    <a:pt x="2789" y="9684"/>
                  </a:lnTo>
                  <a:lnTo>
                    <a:pt x="3156" y="9684"/>
                  </a:lnTo>
                  <a:lnTo>
                    <a:pt x="3449" y="9758"/>
                  </a:lnTo>
                  <a:lnTo>
                    <a:pt x="3706" y="9868"/>
                  </a:lnTo>
                  <a:lnTo>
                    <a:pt x="3963" y="10014"/>
                  </a:lnTo>
                  <a:lnTo>
                    <a:pt x="4183" y="10198"/>
                  </a:lnTo>
                  <a:lnTo>
                    <a:pt x="4403" y="10418"/>
                  </a:lnTo>
                  <a:lnTo>
                    <a:pt x="4770" y="10858"/>
                  </a:lnTo>
                  <a:lnTo>
                    <a:pt x="4403" y="11151"/>
                  </a:lnTo>
                  <a:lnTo>
                    <a:pt x="4109" y="11445"/>
                  </a:lnTo>
                  <a:lnTo>
                    <a:pt x="3816" y="11775"/>
                  </a:lnTo>
                  <a:lnTo>
                    <a:pt x="3596" y="12142"/>
                  </a:lnTo>
                  <a:lnTo>
                    <a:pt x="3412" y="12545"/>
                  </a:lnTo>
                  <a:lnTo>
                    <a:pt x="3266" y="12986"/>
                  </a:lnTo>
                  <a:lnTo>
                    <a:pt x="3192" y="13426"/>
                  </a:lnTo>
                  <a:lnTo>
                    <a:pt x="3156" y="13866"/>
                  </a:lnTo>
                  <a:lnTo>
                    <a:pt x="3082" y="13829"/>
                  </a:lnTo>
                  <a:lnTo>
                    <a:pt x="2972" y="13719"/>
                  </a:lnTo>
                  <a:lnTo>
                    <a:pt x="2899" y="13572"/>
                  </a:lnTo>
                  <a:lnTo>
                    <a:pt x="2459" y="12582"/>
                  </a:lnTo>
                  <a:lnTo>
                    <a:pt x="2092" y="11702"/>
                  </a:lnTo>
                  <a:lnTo>
                    <a:pt x="1945" y="11262"/>
                  </a:lnTo>
                  <a:lnTo>
                    <a:pt x="1872" y="10821"/>
                  </a:lnTo>
                  <a:lnTo>
                    <a:pt x="1872" y="10638"/>
                  </a:lnTo>
                  <a:lnTo>
                    <a:pt x="1945" y="10491"/>
                  </a:lnTo>
                  <a:lnTo>
                    <a:pt x="2055" y="10381"/>
                  </a:lnTo>
                  <a:lnTo>
                    <a:pt x="2202" y="10271"/>
                  </a:lnTo>
                  <a:lnTo>
                    <a:pt x="2312" y="10161"/>
                  </a:lnTo>
                  <a:lnTo>
                    <a:pt x="2385" y="10051"/>
                  </a:lnTo>
                  <a:lnTo>
                    <a:pt x="2385" y="9904"/>
                  </a:lnTo>
                  <a:lnTo>
                    <a:pt x="2385" y="9721"/>
                  </a:lnTo>
                  <a:lnTo>
                    <a:pt x="2312" y="8730"/>
                  </a:lnTo>
                  <a:lnTo>
                    <a:pt x="2165" y="7740"/>
                  </a:lnTo>
                  <a:lnTo>
                    <a:pt x="2165" y="7667"/>
                  </a:lnTo>
                  <a:lnTo>
                    <a:pt x="2092" y="7593"/>
                  </a:lnTo>
                  <a:lnTo>
                    <a:pt x="1945" y="7593"/>
                  </a:lnTo>
                  <a:lnTo>
                    <a:pt x="1358" y="8070"/>
                  </a:lnTo>
                  <a:lnTo>
                    <a:pt x="1321" y="7667"/>
                  </a:lnTo>
                  <a:lnTo>
                    <a:pt x="1358" y="7263"/>
                  </a:lnTo>
                  <a:lnTo>
                    <a:pt x="1395" y="6860"/>
                  </a:lnTo>
                  <a:lnTo>
                    <a:pt x="1505" y="6456"/>
                  </a:lnTo>
                  <a:lnTo>
                    <a:pt x="1505" y="6383"/>
                  </a:lnTo>
                  <a:lnTo>
                    <a:pt x="1468" y="6310"/>
                  </a:lnTo>
                  <a:lnTo>
                    <a:pt x="1725" y="5796"/>
                  </a:lnTo>
                  <a:lnTo>
                    <a:pt x="1982" y="5319"/>
                  </a:lnTo>
                  <a:lnTo>
                    <a:pt x="2239" y="5356"/>
                  </a:lnTo>
                  <a:lnTo>
                    <a:pt x="2495" y="5392"/>
                  </a:lnTo>
                  <a:lnTo>
                    <a:pt x="2569" y="5356"/>
                  </a:lnTo>
                  <a:lnTo>
                    <a:pt x="2605" y="5319"/>
                  </a:lnTo>
                  <a:lnTo>
                    <a:pt x="2605" y="5282"/>
                  </a:lnTo>
                  <a:lnTo>
                    <a:pt x="2569" y="5209"/>
                  </a:lnTo>
                  <a:close/>
                  <a:moveTo>
                    <a:pt x="8805" y="13939"/>
                  </a:moveTo>
                  <a:lnTo>
                    <a:pt x="9098" y="13976"/>
                  </a:lnTo>
                  <a:lnTo>
                    <a:pt x="9391" y="14049"/>
                  </a:lnTo>
                  <a:lnTo>
                    <a:pt x="9208" y="14086"/>
                  </a:lnTo>
                  <a:lnTo>
                    <a:pt x="9171" y="14049"/>
                  </a:lnTo>
                  <a:lnTo>
                    <a:pt x="9061" y="14049"/>
                  </a:lnTo>
                  <a:lnTo>
                    <a:pt x="8988" y="13976"/>
                  </a:lnTo>
                  <a:lnTo>
                    <a:pt x="8805" y="13939"/>
                  </a:lnTo>
                  <a:close/>
                  <a:moveTo>
                    <a:pt x="5815" y="14178"/>
                  </a:moveTo>
                  <a:lnTo>
                    <a:pt x="5797" y="14196"/>
                  </a:lnTo>
                  <a:lnTo>
                    <a:pt x="5760" y="14196"/>
                  </a:lnTo>
                  <a:lnTo>
                    <a:pt x="5815" y="14178"/>
                  </a:lnTo>
                  <a:close/>
                  <a:moveTo>
                    <a:pt x="7154" y="2935"/>
                  </a:moveTo>
                  <a:lnTo>
                    <a:pt x="7594" y="3008"/>
                  </a:lnTo>
                  <a:lnTo>
                    <a:pt x="8034" y="3082"/>
                  </a:lnTo>
                  <a:lnTo>
                    <a:pt x="8438" y="3155"/>
                  </a:lnTo>
                  <a:lnTo>
                    <a:pt x="8401" y="3192"/>
                  </a:lnTo>
                  <a:lnTo>
                    <a:pt x="8401" y="3228"/>
                  </a:lnTo>
                  <a:lnTo>
                    <a:pt x="8401" y="3265"/>
                  </a:lnTo>
                  <a:lnTo>
                    <a:pt x="8438" y="3265"/>
                  </a:lnTo>
                  <a:lnTo>
                    <a:pt x="8621" y="3228"/>
                  </a:lnTo>
                  <a:lnTo>
                    <a:pt x="8768" y="3265"/>
                  </a:lnTo>
                  <a:lnTo>
                    <a:pt x="8805" y="3265"/>
                  </a:lnTo>
                  <a:lnTo>
                    <a:pt x="8768" y="3338"/>
                  </a:lnTo>
                  <a:lnTo>
                    <a:pt x="8768" y="3412"/>
                  </a:lnTo>
                  <a:lnTo>
                    <a:pt x="8768" y="3448"/>
                  </a:lnTo>
                  <a:lnTo>
                    <a:pt x="8805" y="3485"/>
                  </a:lnTo>
                  <a:lnTo>
                    <a:pt x="8841" y="3485"/>
                  </a:lnTo>
                  <a:lnTo>
                    <a:pt x="8915" y="3522"/>
                  </a:lnTo>
                  <a:lnTo>
                    <a:pt x="8988" y="3558"/>
                  </a:lnTo>
                  <a:lnTo>
                    <a:pt x="9098" y="3668"/>
                  </a:lnTo>
                  <a:lnTo>
                    <a:pt x="9208" y="3815"/>
                  </a:lnTo>
                  <a:lnTo>
                    <a:pt x="9245" y="3852"/>
                  </a:lnTo>
                  <a:lnTo>
                    <a:pt x="9281" y="3889"/>
                  </a:lnTo>
                  <a:lnTo>
                    <a:pt x="9318" y="3852"/>
                  </a:lnTo>
                  <a:lnTo>
                    <a:pt x="9391" y="3742"/>
                  </a:lnTo>
                  <a:lnTo>
                    <a:pt x="9465" y="3632"/>
                  </a:lnTo>
                  <a:lnTo>
                    <a:pt x="9538" y="3558"/>
                  </a:lnTo>
                  <a:lnTo>
                    <a:pt x="9758" y="3632"/>
                  </a:lnTo>
                  <a:lnTo>
                    <a:pt x="9612" y="3815"/>
                  </a:lnTo>
                  <a:lnTo>
                    <a:pt x="9501" y="3999"/>
                  </a:lnTo>
                  <a:lnTo>
                    <a:pt x="9465" y="4072"/>
                  </a:lnTo>
                  <a:lnTo>
                    <a:pt x="9465" y="4182"/>
                  </a:lnTo>
                  <a:lnTo>
                    <a:pt x="9575" y="4182"/>
                  </a:lnTo>
                  <a:lnTo>
                    <a:pt x="9648" y="4145"/>
                  </a:lnTo>
                  <a:lnTo>
                    <a:pt x="9795" y="4035"/>
                  </a:lnTo>
                  <a:lnTo>
                    <a:pt x="10052" y="3815"/>
                  </a:lnTo>
                  <a:lnTo>
                    <a:pt x="10308" y="3962"/>
                  </a:lnTo>
                  <a:lnTo>
                    <a:pt x="10235" y="4035"/>
                  </a:lnTo>
                  <a:lnTo>
                    <a:pt x="9978" y="4365"/>
                  </a:lnTo>
                  <a:lnTo>
                    <a:pt x="9868" y="4512"/>
                  </a:lnTo>
                  <a:lnTo>
                    <a:pt x="9795" y="4696"/>
                  </a:lnTo>
                  <a:lnTo>
                    <a:pt x="9795" y="4732"/>
                  </a:lnTo>
                  <a:lnTo>
                    <a:pt x="9832" y="4732"/>
                  </a:lnTo>
                  <a:lnTo>
                    <a:pt x="10015" y="4659"/>
                  </a:lnTo>
                  <a:lnTo>
                    <a:pt x="10198" y="4549"/>
                  </a:lnTo>
                  <a:lnTo>
                    <a:pt x="10492" y="4329"/>
                  </a:lnTo>
                  <a:lnTo>
                    <a:pt x="10639" y="4182"/>
                  </a:lnTo>
                  <a:lnTo>
                    <a:pt x="10822" y="4292"/>
                  </a:lnTo>
                  <a:lnTo>
                    <a:pt x="10565" y="4549"/>
                  </a:lnTo>
                  <a:lnTo>
                    <a:pt x="10272" y="4879"/>
                  </a:lnTo>
                  <a:lnTo>
                    <a:pt x="10052" y="5209"/>
                  </a:lnTo>
                  <a:lnTo>
                    <a:pt x="9942" y="5246"/>
                  </a:lnTo>
                  <a:lnTo>
                    <a:pt x="9648" y="5392"/>
                  </a:lnTo>
                  <a:lnTo>
                    <a:pt x="9391" y="5539"/>
                  </a:lnTo>
                  <a:lnTo>
                    <a:pt x="9281" y="5539"/>
                  </a:lnTo>
                  <a:lnTo>
                    <a:pt x="9135" y="5576"/>
                  </a:lnTo>
                  <a:lnTo>
                    <a:pt x="8805" y="5759"/>
                  </a:lnTo>
                  <a:lnTo>
                    <a:pt x="8548" y="5979"/>
                  </a:lnTo>
                  <a:lnTo>
                    <a:pt x="8364" y="6089"/>
                  </a:lnTo>
                  <a:lnTo>
                    <a:pt x="8071" y="6346"/>
                  </a:lnTo>
                  <a:lnTo>
                    <a:pt x="7924" y="6566"/>
                  </a:lnTo>
                  <a:lnTo>
                    <a:pt x="7741" y="6750"/>
                  </a:lnTo>
                  <a:lnTo>
                    <a:pt x="7631" y="6970"/>
                  </a:lnTo>
                  <a:lnTo>
                    <a:pt x="7594" y="7153"/>
                  </a:lnTo>
                  <a:lnTo>
                    <a:pt x="7631" y="7227"/>
                  </a:lnTo>
                  <a:lnTo>
                    <a:pt x="7667" y="7300"/>
                  </a:lnTo>
                  <a:lnTo>
                    <a:pt x="7741" y="7373"/>
                  </a:lnTo>
                  <a:lnTo>
                    <a:pt x="7851" y="7410"/>
                  </a:lnTo>
                  <a:lnTo>
                    <a:pt x="7998" y="7410"/>
                  </a:lnTo>
                  <a:lnTo>
                    <a:pt x="8144" y="7337"/>
                  </a:lnTo>
                  <a:lnTo>
                    <a:pt x="8401" y="7190"/>
                  </a:lnTo>
                  <a:lnTo>
                    <a:pt x="8548" y="7153"/>
                  </a:lnTo>
                  <a:lnTo>
                    <a:pt x="8731" y="7227"/>
                  </a:lnTo>
                  <a:lnTo>
                    <a:pt x="8805" y="7263"/>
                  </a:lnTo>
                  <a:lnTo>
                    <a:pt x="8878" y="7337"/>
                  </a:lnTo>
                  <a:lnTo>
                    <a:pt x="8915" y="7410"/>
                  </a:lnTo>
                  <a:lnTo>
                    <a:pt x="8915" y="7483"/>
                  </a:lnTo>
                  <a:lnTo>
                    <a:pt x="8841" y="7593"/>
                  </a:lnTo>
                  <a:lnTo>
                    <a:pt x="8731" y="7740"/>
                  </a:lnTo>
                  <a:lnTo>
                    <a:pt x="8584" y="7850"/>
                  </a:lnTo>
                  <a:lnTo>
                    <a:pt x="8401" y="7960"/>
                  </a:lnTo>
                  <a:lnTo>
                    <a:pt x="8144" y="8070"/>
                  </a:lnTo>
                  <a:lnTo>
                    <a:pt x="7961" y="8144"/>
                  </a:lnTo>
                  <a:lnTo>
                    <a:pt x="7741" y="8254"/>
                  </a:lnTo>
                  <a:lnTo>
                    <a:pt x="7557" y="8400"/>
                  </a:lnTo>
                  <a:lnTo>
                    <a:pt x="7521" y="8474"/>
                  </a:lnTo>
                  <a:lnTo>
                    <a:pt x="7484" y="8584"/>
                  </a:lnTo>
                  <a:lnTo>
                    <a:pt x="7447" y="8767"/>
                  </a:lnTo>
                  <a:lnTo>
                    <a:pt x="7521" y="8914"/>
                  </a:lnTo>
                  <a:lnTo>
                    <a:pt x="7631" y="9061"/>
                  </a:lnTo>
                  <a:lnTo>
                    <a:pt x="7777" y="9134"/>
                  </a:lnTo>
                  <a:lnTo>
                    <a:pt x="7887" y="9171"/>
                  </a:lnTo>
                  <a:lnTo>
                    <a:pt x="8034" y="9207"/>
                  </a:lnTo>
                  <a:lnTo>
                    <a:pt x="8254" y="9134"/>
                  </a:lnTo>
                  <a:lnTo>
                    <a:pt x="8694" y="8951"/>
                  </a:lnTo>
                  <a:lnTo>
                    <a:pt x="9208" y="8951"/>
                  </a:lnTo>
                  <a:lnTo>
                    <a:pt x="9391" y="8877"/>
                  </a:lnTo>
                  <a:lnTo>
                    <a:pt x="9575" y="8767"/>
                  </a:lnTo>
                  <a:lnTo>
                    <a:pt x="9685" y="8657"/>
                  </a:lnTo>
                  <a:lnTo>
                    <a:pt x="9795" y="8547"/>
                  </a:lnTo>
                  <a:lnTo>
                    <a:pt x="9905" y="8547"/>
                  </a:lnTo>
                  <a:lnTo>
                    <a:pt x="10052" y="8584"/>
                  </a:lnTo>
                  <a:lnTo>
                    <a:pt x="10088" y="8620"/>
                  </a:lnTo>
                  <a:lnTo>
                    <a:pt x="10125" y="8620"/>
                  </a:lnTo>
                  <a:lnTo>
                    <a:pt x="10198" y="8657"/>
                  </a:lnTo>
                  <a:lnTo>
                    <a:pt x="10382" y="8804"/>
                  </a:lnTo>
                  <a:lnTo>
                    <a:pt x="10565" y="8987"/>
                  </a:lnTo>
                  <a:lnTo>
                    <a:pt x="11115" y="9648"/>
                  </a:lnTo>
                  <a:lnTo>
                    <a:pt x="10382" y="9391"/>
                  </a:lnTo>
                  <a:lnTo>
                    <a:pt x="10015" y="9281"/>
                  </a:lnTo>
                  <a:lnTo>
                    <a:pt x="9648" y="9171"/>
                  </a:lnTo>
                  <a:lnTo>
                    <a:pt x="9612" y="9207"/>
                  </a:lnTo>
                  <a:lnTo>
                    <a:pt x="9281" y="9171"/>
                  </a:lnTo>
                  <a:lnTo>
                    <a:pt x="8951" y="9207"/>
                  </a:lnTo>
                  <a:lnTo>
                    <a:pt x="8621" y="9281"/>
                  </a:lnTo>
                  <a:lnTo>
                    <a:pt x="8328" y="9391"/>
                  </a:lnTo>
                  <a:lnTo>
                    <a:pt x="8291" y="9427"/>
                  </a:lnTo>
                  <a:lnTo>
                    <a:pt x="8144" y="9427"/>
                  </a:lnTo>
                  <a:lnTo>
                    <a:pt x="7631" y="9537"/>
                  </a:lnTo>
                  <a:lnTo>
                    <a:pt x="7117" y="9648"/>
                  </a:lnTo>
                  <a:lnTo>
                    <a:pt x="6934" y="9684"/>
                  </a:lnTo>
                  <a:lnTo>
                    <a:pt x="6787" y="9794"/>
                  </a:lnTo>
                  <a:lnTo>
                    <a:pt x="6677" y="9904"/>
                  </a:lnTo>
                  <a:lnTo>
                    <a:pt x="6567" y="10088"/>
                  </a:lnTo>
                  <a:lnTo>
                    <a:pt x="6494" y="10271"/>
                  </a:lnTo>
                  <a:lnTo>
                    <a:pt x="6494" y="10455"/>
                  </a:lnTo>
                  <a:lnTo>
                    <a:pt x="6494" y="10601"/>
                  </a:lnTo>
                  <a:lnTo>
                    <a:pt x="6530" y="10785"/>
                  </a:lnTo>
                  <a:lnTo>
                    <a:pt x="6604" y="10968"/>
                  </a:lnTo>
                  <a:lnTo>
                    <a:pt x="6714" y="11115"/>
                  </a:lnTo>
                  <a:lnTo>
                    <a:pt x="6824" y="11225"/>
                  </a:lnTo>
                  <a:lnTo>
                    <a:pt x="6970" y="11335"/>
                  </a:lnTo>
                  <a:lnTo>
                    <a:pt x="7117" y="11408"/>
                  </a:lnTo>
                  <a:lnTo>
                    <a:pt x="7301" y="11445"/>
                  </a:lnTo>
                  <a:lnTo>
                    <a:pt x="7484" y="11482"/>
                  </a:lnTo>
                  <a:lnTo>
                    <a:pt x="7777" y="11482"/>
                  </a:lnTo>
                  <a:lnTo>
                    <a:pt x="7851" y="11555"/>
                  </a:lnTo>
                  <a:lnTo>
                    <a:pt x="7924" y="11665"/>
                  </a:lnTo>
                  <a:lnTo>
                    <a:pt x="7961" y="11812"/>
                  </a:lnTo>
                  <a:lnTo>
                    <a:pt x="8034" y="12105"/>
                  </a:lnTo>
                  <a:lnTo>
                    <a:pt x="8071" y="12362"/>
                  </a:lnTo>
                  <a:lnTo>
                    <a:pt x="8108" y="12509"/>
                  </a:lnTo>
                  <a:lnTo>
                    <a:pt x="7851" y="12435"/>
                  </a:lnTo>
                  <a:lnTo>
                    <a:pt x="7631" y="12399"/>
                  </a:lnTo>
                  <a:lnTo>
                    <a:pt x="7557" y="12362"/>
                  </a:lnTo>
                  <a:lnTo>
                    <a:pt x="7521" y="12215"/>
                  </a:lnTo>
                  <a:lnTo>
                    <a:pt x="7521" y="12179"/>
                  </a:lnTo>
                  <a:lnTo>
                    <a:pt x="7447" y="12179"/>
                  </a:lnTo>
                  <a:lnTo>
                    <a:pt x="7447" y="12215"/>
                  </a:lnTo>
                  <a:lnTo>
                    <a:pt x="7411" y="12472"/>
                  </a:lnTo>
                  <a:lnTo>
                    <a:pt x="7411" y="12509"/>
                  </a:lnTo>
                  <a:lnTo>
                    <a:pt x="7447" y="12545"/>
                  </a:lnTo>
                  <a:lnTo>
                    <a:pt x="7851" y="12729"/>
                  </a:lnTo>
                  <a:lnTo>
                    <a:pt x="8254" y="12949"/>
                  </a:lnTo>
                  <a:lnTo>
                    <a:pt x="8438" y="13316"/>
                  </a:lnTo>
                  <a:lnTo>
                    <a:pt x="8474" y="13389"/>
                  </a:lnTo>
                  <a:lnTo>
                    <a:pt x="8548" y="13426"/>
                  </a:lnTo>
                  <a:lnTo>
                    <a:pt x="8621" y="13426"/>
                  </a:lnTo>
                  <a:lnTo>
                    <a:pt x="8694" y="13389"/>
                  </a:lnTo>
                  <a:lnTo>
                    <a:pt x="8841" y="13279"/>
                  </a:lnTo>
                  <a:lnTo>
                    <a:pt x="9428" y="13609"/>
                  </a:lnTo>
                  <a:lnTo>
                    <a:pt x="9281" y="13609"/>
                  </a:lnTo>
                  <a:lnTo>
                    <a:pt x="8548" y="13536"/>
                  </a:lnTo>
                  <a:lnTo>
                    <a:pt x="7851" y="13536"/>
                  </a:lnTo>
                  <a:lnTo>
                    <a:pt x="7374" y="13206"/>
                  </a:lnTo>
                  <a:lnTo>
                    <a:pt x="6860" y="12912"/>
                  </a:lnTo>
                  <a:lnTo>
                    <a:pt x="6824" y="12876"/>
                  </a:lnTo>
                  <a:lnTo>
                    <a:pt x="6750" y="12912"/>
                  </a:lnTo>
                  <a:lnTo>
                    <a:pt x="6750" y="12949"/>
                  </a:lnTo>
                  <a:lnTo>
                    <a:pt x="6750" y="13022"/>
                  </a:lnTo>
                  <a:lnTo>
                    <a:pt x="6970" y="13316"/>
                  </a:lnTo>
                  <a:lnTo>
                    <a:pt x="7227" y="13572"/>
                  </a:lnTo>
                  <a:lnTo>
                    <a:pt x="6897" y="13609"/>
                  </a:lnTo>
                  <a:lnTo>
                    <a:pt x="6567" y="13646"/>
                  </a:lnTo>
                  <a:lnTo>
                    <a:pt x="6310" y="13426"/>
                  </a:lnTo>
                  <a:lnTo>
                    <a:pt x="6090" y="13169"/>
                  </a:lnTo>
                  <a:lnTo>
                    <a:pt x="6017" y="13169"/>
                  </a:lnTo>
                  <a:lnTo>
                    <a:pt x="5943" y="13242"/>
                  </a:lnTo>
                  <a:lnTo>
                    <a:pt x="5907" y="13389"/>
                  </a:lnTo>
                  <a:lnTo>
                    <a:pt x="5943" y="13499"/>
                  </a:lnTo>
                  <a:lnTo>
                    <a:pt x="5980" y="13646"/>
                  </a:lnTo>
                  <a:lnTo>
                    <a:pt x="6090" y="13756"/>
                  </a:lnTo>
                  <a:lnTo>
                    <a:pt x="5760" y="13829"/>
                  </a:lnTo>
                  <a:lnTo>
                    <a:pt x="5430" y="13939"/>
                  </a:lnTo>
                  <a:lnTo>
                    <a:pt x="5393" y="13903"/>
                  </a:lnTo>
                  <a:lnTo>
                    <a:pt x="5173" y="13682"/>
                  </a:lnTo>
                  <a:lnTo>
                    <a:pt x="5026" y="13609"/>
                  </a:lnTo>
                  <a:lnTo>
                    <a:pt x="4916" y="13572"/>
                  </a:lnTo>
                  <a:lnTo>
                    <a:pt x="4880" y="13572"/>
                  </a:lnTo>
                  <a:lnTo>
                    <a:pt x="4880" y="13609"/>
                  </a:lnTo>
                  <a:lnTo>
                    <a:pt x="4880" y="13682"/>
                  </a:lnTo>
                  <a:lnTo>
                    <a:pt x="4916" y="13793"/>
                  </a:lnTo>
                  <a:lnTo>
                    <a:pt x="4990" y="13939"/>
                  </a:lnTo>
                  <a:lnTo>
                    <a:pt x="5100" y="14086"/>
                  </a:lnTo>
                  <a:lnTo>
                    <a:pt x="5136" y="14086"/>
                  </a:lnTo>
                  <a:lnTo>
                    <a:pt x="4843" y="14306"/>
                  </a:lnTo>
                  <a:lnTo>
                    <a:pt x="4623" y="14269"/>
                  </a:lnTo>
                  <a:lnTo>
                    <a:pt x="4109" y="14196"/>
                  </a:lnTo>
                  <a:lnTo>
                    <a:pt x="3853" y="14159"/>
                  </a:lnTo>
                  <a:lnTo>
                    <a:pt x="3596" y="14086"/>
                  </a:lnTo>
                  <a:lnTo>
                    <a:pt x="3669" y="14013"/>
                  </a:lnTo>
                  <a:lnTo>
                    <a:pt x="3706" y="13903"/>
                  </a:lnTo>
                  <a:lnTo>
                    <a:pt x="3706" y="13829"/>
                  </a:lnTo>
                  <a:lnTo>
                    <a:pt x="3669" y="13719"/>
                  </a:lnTo>
                  <a:lnTo>
                    <a:pt x="3632" y="13646"/>
                  </a:lnTo>
                  <a:lnTo>
                    <a:pt x="3559" y="13609"/>
                  </a:lnTo>
                  <a:lnTo>
                    <a:pt x="3632" y="13242"/>
                  </a:lnTo>
                  <a:lnTo>
                    <a:pt x="3742" y="12876"/>
                  </a:lnTo>
                  <a:lnTo>
                    <a:pt x="3889" y="12509"/>
                  </a:lnTo>
                  <a:lnTo>
                    <a:pt x="4073" y="12179"/>
                  </a:lnTo>
                  <a:lnTo>
                    <a:pt x="4293" y="11848"/>
                  </a:lnTo>
                  <a:lnTo>
                    <a:pt x="4549" y="11555"/>
                  </a:lnTo>
                  <a:lnTo>
                    <a:pt x="4843" y="11298"/>
                  </a:lnTo>
                  <a:lnTo>
                    <a:pt x="5173" y="11115"/>
                  </a:lnTo>
                  <a:lnTo>
                    <a:pt x="5246" y="11041"/>
                  </a:lnTo>
                  <a:lnTo>
                    <a:pt x="5283" y="10931"/>
                  </a:lnTo>
                  <a:lnTo>
                    <a:pt x="5283" y="10858"/>
                  </a:lnTo>
                  <a:lnTo>
                    <a:pt x="5210" y="10785"/>
                  </a:lnTo>
                  <a:lnTo>
                    <a:pt x="4770" y="10234"/>
                  </a:lnTo>
                  <a:lnTo>
                    <a:pt x="4549" y="9978"/>
                  </a:lnTo>
                  <a:lnTo>
                    <a:pt x="4293" y="9758"/>
                  </a:lnTo>
                  <a:lnTo>
                    <a:pt x="3999" y="9574"/>
                  </a:lnTo>
                  <a:lnTo>
                    <a:pt x="3706" y="9427"/>
                  </a:lnTo>
                  <a:lnTo>
                    <a:pt x="3376" y="9317"/>
                  </a:lnTo>
                  <a:lnTo>
                    <a:pt x="3046" y="9281"/>
                  </a:lnTo>
                  <a:lnTo>
                    <a:pt x="3046" y="8877"/>
                  </a:lnTo>
                  <a:lnTo>
                    <a:pt x="3119" y="8510"/>
                  </a:lnTo>
                  <a:lnTo>
                    <a:pt x="3266" y="8180"/>
                  </a:lnTo>
                  <a:lnTo>
                    <a:pt x="3486" y="7887"/>
                  </a:lnTo>
                  <a:lnTo>
                    <a:pt x="3632" y="7740"/>
                  </a:lnTo>
                  <a:lnTo>
                    <a:pt x="3816" y="7593"/>
                  </a:lnTo>
                  <a:lnTo>
                    <a:pt x="3889" y="7557"/>
                  </a:lnTo>
                  <a:lnTo>
                    <a:pt x="3963" y="7557"/>
                  </a:lnTo>
                  <a:lnTo>
                    <a:pt x="4036" y="7593"/>
                  </a:lnTo>
                  <a:lnTo>
                    <a:pt x="4109" y="7630"/>
                  </a:lnTo>
                  <a:lnTo>
                    <a:pt x="4219" y="7740"/>
                  </a:lnTo>
                  <a:lnTo>
                    <a:pt x="4329" y="7887"/>
                  </a:lnTo>
                  <a:lnTo>
                    <a:pt x="4916" y="8657"/>
                  </a:lnTo>
                  <a:lnTo>
                    <a:pt x="5026" y="8730"/>
                  </a:lnTo>
                  <a:lnTo>
                    <a:pt x="5136" y="8767"/>
                  </a:lnTo>
                  <a:lnTo>
                    <a:pt x="5210" y="8730"/>
                  </a:lnTo>
                  <a:lnTo>
                    <a:pt x="5246" y="8694"/>
                  </a:lnTo>
                  <a:lnTo>
                    <a:pt x="5283" y="8620"/>
                  </a:lnTo>
                  <a:lnTo>
                    <a:pt x="5283" y="8547"/>
                  </a:lnTo>
                  <a:lnTo>
                    <a:pt x="5136" y="7006"/>
                  </a:lnTo>
                  <a:lnTo>
                    <a:pt x="5100" y="6823"/>
                  </a:lnTo>
                  <a:lnTo>
                    <a:pt x="4990" y="6640"/>
                  </a:lnTo>
                  <a:lnTo>
                    <a:pt x="4880" y="6493"/>
                  </a:lnTo>
                  <a:lnTo>
                    <a:pt x="4660" y="6456"/>
                  </a:lnTo>
                  <a:lnTo>
                    <a:pt x="4733" y="6420"/>
                  </a:lnTo>
                  <a:lnTo>
                    <a:pt x="4843" y="6346"/>
                  </a:lnTo>
                  <a:lnTo>
                    <a:pt x="5026" y="6199"/>
                  </a:lnTo>
                  <a:lnTo>
                    <a:pt x="5430" y="6016"/>
                  </a:lnTo>
                  <a:lnTo>
                    <a:pt x="5613" y="5943"/>
                  </a:lnTo>
                  <a:lnTo>
                    <a:pt x="5760" y="5796"/>
                  </a:lnTo>
                  <a:lnTo>
                    <a:pt x="5870" y="5649"/>
                  </a:lnTo>
                  <a:lnTo>
                    <a:pt x="5980" y="5466"/>
                  </a:lnTo>
                  <a:lnTo>
                    <a:pt x="5980" y="5392"/>
                  </a:lnTo>
                  <a:lnTo>
                    <a:pt x="5943" y="5319"/>
                  </a:lnTo>
                  <a:lnTo>
                    <a:pt x="5907" y="5246"/>
                  </a:lnTo>
                  <a:lnTo>
                    <a:pt x="5833" y="5209"/>
                  </a:lnTo>
                  <a:lnTo>
                    <a:pt x="4990" y="5099"/>
                  </a:lnTo>
                  <a:lnTo>
                    <a:pt x="4109" y="4989"/>
                  </a:lnTo>
                  <a:lnTo>
                    <a:pt x="3742" y="4989"/>
                  </a:lnTo>
                  <a:lnTo>
                    <a:pt x="3302" y="4952"/>
                  </a:lnTo>
                  <a:lnTo>
                    <a:pt x="2899" y="4989"/>
                  </a:lnTo>
                  <a:lnTo>
                    <a:pt x="2715" y="5026"/>
                  </a:lnTo>
                  <a:lnTo>
                    <a:pt x="2532" y="5099"/>
                  </a:lnTo>
                  <a:lnTo>
                    <a:pt x="2495" y="5136"/>
                  </a:lnTo>
                  <a:lnTo>
                    <a:pt x="2532" y="5209"/>
                  </a:lnTo>
                  <a:lnTo>
                    <a:pt x="2165" y="5062"/>
                  </a:lnTo>
                  <a:lnTo>
                    <a:pt x="2459" y="4732"/>
                  </a:lnTo>
                  <a:lnTo>
                    <a:pt x="2752" y="4402"/>
                  </a:lnTo>
                  <a:lnTo>
                    <a:pt x="3082" y="4145"/>
                  </a:lnTo>
                  <a:lnTo>
                    <a:pt x="3449" y="3889"/>
                  </a:lnTo>
                  <a:lnTo>
                    <a:pt x="3816" y="3668"/>
                  </a:lnTo>
                  <a:lnTo>
                    <a:pt x="4219" y="3448"/>
                  </a:lnTo>
                  <a:lnTo>
                    <a:pt x="4623" y="3302"/>
                  </a:lnTo>
                  <a:lnTo>
                    <a:pt x="5026" y="3155"/>
                  </a:lnTo>
                  <a:lnTo>
                    <a:pt x="5467" y="3045"/>
                  </a:lnTo>
                  <a:lnTo>
                    <a:pt x="5907" y="2972"/>
                  </a:lnTo>
                  <a:lnTo>
                    <a:pt x="6310" y="2935"/>
                  </a:lnTo>
                  <a:close/>
                  <a:moveTo>
                    <a:pt x="5393" y="14343"/>
                  </a:moveTo>
                  <a:lnTo>
                    <a:pt x="5430" y="14379"/>
                  </a:lnTo>
                  <a:lnTo>
                    <a:pt x="5356" y="14379"/>
                  </a:lnTo>
                  <a:lnTo>
                    <a:pt x="5393" y="14343"/>
                  </a:lnTo>
                  <a:close/>
                  <a:moveTo>
                    <a:pt x="7704" y="13903"/>
                  </a:moveTo>
                  <a:lnTo>
                    <a:pt x="7961" y="14049"/>
                  </a:lnTo>
                  <a:lnTo>
                    <a:pt x="8291" y="14196"/>
                  </a:lnTo>
                  <a:lnTo>
                    <a:pt x="8584" y="14306"/>
                  </a:lnTo>
                  <a:lnTo>
                    <a:pt x="8181" y="14379"/>
                  </a:lnTo>
                  <a:lnTo>
                    <a:pt x="7741" y="14416"/>
                  </a:lnTo>
                  <a:lnTo>
                    <a:pt x="7704" y="14306"/>
                  </a:lnTo>
                  <a:lnTo>
                    <a:pt x="7631" y="14233"/>
                  </a:lnTo>
                  <a:lnTo>
                    <a:pt x="7264" y="14123"/>
                  </a:lnTo>
                  <a:lnTo>
                    <a:pt x="6970" y="13939"/>
                  </a:lnTo>
                  <a:lnTo>
                    <a:pt x="7521" y="13903"/>
                  </a:lnTo>
                  <a:close/>
                  <a:moveTo>
                    <a:pt x="6420" y="14013"/>
                  </a:moveTo>
                  <a:lnTo>
                    <a:pt x="6567" y="14123"/>
                  </a:lnTo>
                  <a:lnTo>
                    <a:pt x="6787" y="14306"/>
                  </a:lnTo>
                  <a:lnTo>
                    <a:pt x="7007" y="14453"/>
                  </a:lnTo>
                  <a:lnTo>
                    <a:pt x="6053" y="14416"/>
                  </a:lnTo>
                  <a:lnTo>
                    <a:pt x="6053" y="14343"/>
                  </a:lnTo>
                  <a:lnTo>
                    <a:pt x="6053" y="14269"/>
                  </a:lnTo>
                  <a:lnTo>
                    <a:pt x="5980" y="14196"/>
                  </a:lnTo>
                  <a:lnTo>
                    <a:pt x="5907" y="14159"/>
                  </a:lnTo>
                  <a:lnTo>
                    <a:pt x="5870" y="14159"/>
                  </a:lnTo>
                  <a:lnTo>
                    <a:pt x="5980" y="14123"/>
                  </a:lnTo>
                  <a:lnTo>
                    <a:pt x="6420" y="14013"/>
                  </a:lnTo>
                  <a:close/>
                  <a:moveTo>
                    <a:pt x="6824" y="2385"/>
                  </a:moveTo>
                  <a:lnTo>
                    <a:pt x="6750" y="2421"/>
                  </a:lnTo>
                  <a:lnTo>
                    <a:pt x="6677" y="2495"/>
                  </a:lnTo>
                  <a:lnTo>
                    <a:pt x="6127" y="2531"/>
                  </a:lnTo>
                  <a:lnTo>
                    <a:pt x="5540" y="2605"/>
                  </a:lnTo>
                  <a:lnTo>
                    <a:pt x="5026" y="2715"/>
                  </a:lnTo>
                  <a:lnTo>
                    <a:pt x="4476" y="2861"/>
                  </a:lnTo>
                  <a:lnTo>
                    <a:pt x="3926" y="3082"/>
                  </a:lnTo>
                  <a:lnTo>
                    <a:pt x="3376" y="3375"/>
                  </a:lnTo>
                  <a:lnTo>
                    <a:pt x="2899" y="3705"/>
                  </a:lnTo>
                  <a:lnTo>
                    <a:pt x="2459" y="4109"/>
                  </a:lnTo>
                  <a:lnTo>
                    <a:pt x="2018" y="4512"/>
                  </a:lnTo>
                  <a:lnTo>
                    <a:pt x="1652" y="4989"/>
                  </a:lnTo>
                  <a:lnTo>
                    <a:pt x="1321" y="5466"/>
                  </a:lnTo>
                  <a:lnTo>
                    <a:pt x="1065" y="6016"/>
                  </a:lnTo>
                  <a:lnTo>
                    <a:pt x="735" y="6713"/>
                  </a:lnTo>
                  <a:lnTo>
                    <a:pt x="478" y="7447"/>
                  </a:lnTo>
                  <a:lnTo>
                    <a:pt x="221" y="8180"/>
                  </a:lnTo>
                  <a:lnTo>
                    <a:pt x="74" y="8914"/>
                  </a:lnTo>
                  <a:lnTo>
                    <a:pt x="38" y="9244"/>
                  </a:lnTo>
                  <a:lnTo>
                    <a:pt x="1" y="9611"/>
                  </a:lnTo>
                  <a:lnTo>
                    <a:pt x="38" y="9941"/>
                  </a:lnTo>
                  <a:lnTo>
                    <a:pt x="74" y="10271"/>
                  </a:lnTo>
                  <a:lnTo>
                    <a:pt x="148" y="10601"/>
                  </a:lnTo>
                  <a:lnTo>
                    <a:pt x="258" y="10931"/>
                  </a:lnTo>
                  <a:lnTo>
                    <a:pt x="368" y="11262"/>
                  </a:lnTo>
                  <a:lnTo>
                    <a:pt x="514" y="11555"/>
                  </a:lnTo>
                  <a:lnTo>
                    <a:pt x="881" y="12142"/>
                  </a:lnTo>
                  <a:lnTo>
                    <a:pt x="1285" y="12692"/>
                  </a:lnTo>
                  <a:lnTo>
                    <a:pt x="1725" y="13206"/>
                  </a:lnTo>
                  <a:lnTo>
                    <a:pt x="2202" y="13719"/>
                  </a:lnTo>
                  <a:lnTo>
                    <a:pt x="2459" y="13976"/>
                  </a:lnTo>
                  <a:lnTo>
                    <a:pt x="2752" y="14233"/>
                  </a:lnTo>
                  <a:lnTo>
                    <a:pt x="2825" y="14343"/>
                  </a:lnTo>
                  <a:lnTo>
                    <a:pt x="2899" y="14416"/>
                  </a:lnTo>
                  <a:lnTo>
                    <a:pt x="3009" y="14453"/>
                  </a:lnTo>
                  <a:lnTo>
                    <a:pt x="3119" y="14453"/>
                  </a:lnTo>
                  <a:lnTo>
                    <a:pt x="3192" y="14526"/>
                  </a:lnTo>
                  <a:lnTo>
                    <a:pt x="3559" y="14636"/>
                  </a:lnTo>
                  <a:lnTo>
                    <a:pt x="3889" y="14746"/>
                  </a:lnTo>
                  <a:lnTo>
                    <a:pt x="4623" y="14820"/>
                  </a:lnTo>
                  <a:lnTo>
                    <a:pt x="6017" y="14966"/>
                  </a:lnTo>
                  <a:lnTo>
                    <a:pt x="6714" y="15003"/>
                  </a:lnTo>
                  <a:lnTo>
                    <a:pt x="7411" y="15003"/>
                  </a:lnTo>
                  <a:lnTo>
                    <a:pt x="8108" y="14930"/>
                  </a:lnTo>
                  <a:lnTo>
                    <a:pt x="8768" y="14783"/>
                  </a:lnTo>
                  <a:lnTo>
                    <a:pt x="9465" y="14600"/>
                  </a:lnTo>
                  <a:lnTo>
                    <a:pt x="9758" y="14453"/>
                  </a:lnTo>
                  <a:lnTo>
                    <a:pt x="10088" y="14306"/>
                  </a:lnTo>
                  <a:lnTo>
                    <a:pt x="10382" y="14159"/>
                  </a:lnTo>
                  <a:lnTo>
                    <a:pt x="10675" y="13976"/>
                  </a:lnTo>
                  <a:lnTo>
                    <a:pt x="11152" y="13536"/>
                  </a:lnTo>
                  <a:lnTo>
                    <a:pt x="11629" y="13059"/>
                  </a:lnTo>
                  <a:lnTo>
                    <a:pt x="12033" y="12509"/>
                  </a:lnTo>
                  <a:lnTo>
                    <a:pt x="12399" y="11958"/>
                  </a:lnTo>
                  <a:lnTo>
                    <a:pt x="12729" y="11372"/>
                  </a:lnTo>
                  <a:lnTo>
                    <a:pt x="12986" y="10748"/>
                  </a:lnTo>
                  <a:lnTo>
                    <a:pt x="13243" y="10161"/>
                  </a:lnTo>
                  <a:lnTo>
                    <a:pt x="13426" y="9464"/>
                  </a:lnTo>
                  <a:lnTo>
                    <a:pt x="13500" y="9097"/>
                  </a:lnTo>
                  <a:lnTo>
                    <a:pt x="13573" y="8730"/>
                  </a:lnTo>
                  <a:lnTo>
                    <a:pt x="13573" y="8400"/>
                  </a:lnTo>
                  <a:lnTo>
                    <a:pt x="13573" y="8034"/>
                  </a:lnTo>
                  <a:lnTo>
                    <a:pt x="13573" y="7667"/>
                  </a:lnTo>
                  <a:lnTo>
                    <a:pt x="13500" y="7300"/>
                  </a:lnTo>
                  <a:lnTo>
                    <a:pt x="13426" y="6970"/>
                  </a:lnTo>
                  <a:lnTo>
                    <a:pt x="13353" y="6640"/>
                  </a:lnTo>
                  <a:lnTo>
                    <a:pt x="13206" y="6346"/>
                  </a:lnTo>
                  <a:lnTo>
                    <a:pt x="13060" y="6053"/>
                  </a:lnTo>
                  <a:lnTo>
                    <a:pt x="12693" y="5466"/>
                  </a:lnTo>
                  <a:lnTo>
                    <a:pt x="12289" y="4916"/>
                  </a:lnTo>
                  <a:lnTo>
                    <a:pt x="11849" y="4475"/>
                  </a:lnTo>
                  <a:lnTo>
                    <a:pt x="11372" y="4035"/>
                  </a:lnTo>
                  <a:lnTo>
                    <a:pt x="10895" y="3668"/>
                  </a:lnTo>
                  <a:lnTo>
                    <a:pt x="10345" y="3338"/>
                  </a:lnTo>
                  <a:lnTo>
                    <a:pt x="9795" y="3045"/>
                  </a:lnTo>
                  <a:lnTo>
                    <a:pt x="9208" y="2788"/>
                  </a:lnTo>
                  <a:lnTo>
                    <a:pt x="8584" y="2605"/>
                  </a:lnTo>
                  <a:lnTo>
                    <a:pt x="7998" y="2458"/>
                  </a:lnTo>
                  <a:lnTo>
                    <a:pt x="7447" y="2385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81" name="Google Shape;381;p19"/>
            <p:cNvSpPr/>
            <p:nvPr/>
          </p:nvSpPr>
          <p:spPr>
            <a:xfrm>
              <a:off x="6902250" y="3951050"/>
              <a:ext cx="436525" cy="299875"/>
            </a:xfrm>
            <a:custGeom>
              <a:avLst/>
              <a:gdLst/>
              <a:ahLst/>
              <a:cxnLst/>
              <a:rect l="l" t="t" r="r" b="b"/>
              <a:pathLst>
                <a:path w="17461" h="11995" extrusionOk="0">
                  <a:moveTo>
                    <a:pt x="9758" y="2238"/>
                  </a:moveTo>
                  <a:lnTo>
                    <a:pt x="9721" y="2274"/>
                  </a:lnTo>
                  <a:lnTo>
                    <a:pt x="9648" y="2311"/>
                  </a:lnTo>
                  <a:lnTo>
                    <a:pt x="9611" y="2458"/>
                  </a:lnTo>
                  <a:lnTo>
                    <a:pt x="9648" y="2568"/>
                  </a:lnTo>
                  <a:lnTo>
                    <a:pt x="9721" y="2605"/>
                  </a:lnTo>
                  <a:lnTo>
                    <a:pt x="9758" y="2641"/>
                  </a:lnTo>
                  <a:lnTo>
                    <a:pt x="9941" y="2641"/>
                  </a:lnTo>
                  <a:lnTo>
                    <a:pt x="9978" y="2605"/>
                  </a:lnTo>
                  <a:lnTo>
                    <a:pt x="10051" y="2531"/>
                  </a:lnTo>
                  <a:lnTo>
                    <a:pt x="10051" y="2458"/>
                  </a:lnTo>
                  <a:lnTo>
                    <a:pt x="10051" y="2348"/>
                  </a:lnTo>
                  <a:lnTo>
                    <a:pt x="9978" y="2274"/>
                  </a:lnTo>
                  <a:lnTo>
                    <a:pt x="9941" y="2238"/>
                  </a:lnTo>
                  <a:close/>
                  <a:moveTo>
                    <a:pt x="9795" y="3191"/>
                  </a:moveTo>
                  <a:lnTo>
                    <a:pt x="9721" y="3265"/>
                  </a:lnTo>
                  <a:lnTo>
                    <a:pt x="9684" y="3301"/>
                  </a:lnTo>
                  <a:lnTo>
                    <a:pt x="9684" y="3375"/>
                  </a:lnTo>
                  <a:lnTo>
                    <a:pt x="9684" y="3485"/>
                  </a:lnTo>
                  <a:lnTo>
                    <a:pt x="9758" y="3522"/>
                  </a:lnTo>
                  <a:lnTo>
                    <a:pt x="9795" y="3558"/>
                  </a:lnTo>
                  <a:lnTo>
                    <a:pt x="9941" y="3558"/>
                  </a:lnTo>
                  <a:lnTo>
                    <a:pt x="9978" y="3522"/>
                  </a:lnTo>
                  <a:lnTo>
                    <a:pt x="10015" y="3485"/>
                  </a:lnTo>
                  <a:lnTo>
                    <a:pt x="10051" y="3375"/>
                  </a:lnTo>
                  <a:lnTo>
                    <a:pt x="10015" y="3301"/>
                  </a:lnTo>
                  <a:lnTo>
                    <a:pt x="9978" y="3228"/>
                  </a:lnTo>
                  <a:lnTo>
                    <a:pt x="9941" y="3191"/>
                  </a:lnTo>
                  <a:close/>
                  <a:moveTo>
                    <a:pt x="11519" y="3045"/>
                  </a:moveTo>
                  <a:lnTo>
                    <a:pt x="11409" y="3081"/>
                  </a:lnTo>
                  <a:lnTo>
                    <a:pt x="11335" y="3118"/>
                  </a:lnTo>
                  <a:lnTo>
                    <a:pt x="11298" y="3191"/>
                  </a:lnTo>
                  <a:lnTo>
                    <a:pt x="11262" y="3265"/>
                  </a:lnTo>
                  <a:lnTo>
                    <a:pt x="11262" y="3338"/>
                  </a:lnTo>
                  <a:lnTo>
                    <a:pt x="11262" y="3412"/>
                  </a:lnTo>
                  <a:lnTo>
                    <a:pt x="11298" y="3485"/>
                  </a:lnTo>
                  <a:lnTo>
                    <a:pt x="11372" y="3522"/>
                  </a:lnTo>
                  <a:lnTo>
                    <a:pt x="11445" y="3595"/>
                  </a:lnTo>
                  <a:lnTo>
                    <a:pt x="11592" y="3595"/>
                  </a:lnTo>
                  <a:lnTo>
                    <a:pt x="11665" y="3522"/>
                  </a:lnTo>
                  <a:lnTo>
                    <a:pt x="11702" y="3485"/>
                  </a:lnTo>
                  <a:lnTo>
                    <a:pt x="11739" y="3412"/>
                  </a:lnTo>
                  <a:lnTo>
                    <a:pt x="11702" y="3265"/>
                  </a:lnTo>
                  <a:lnTo>
                    <a:pt x="11702" y="3155"/>
                  </a:lnTo>
                  <a:lnTo>
                    <a:pt x="11629" y="3081"/>
                  </a:lnTo>
                  <a:lnTo>
                    <a:pt x="11519" y="3045"/>
                  </a:lnTo>
                  <a:close/>
                  <a:moveTo>
                    <a:pt x="15554" y="1541"/>
                  </a:moveTo>
                  <a:lnTo>
                    <a:pt x="15407" y="1871"/>
                  </a:lnTo>
                  <a:lnTo>
                    <a:pt x="15187" y="2164"/>
                  </a:lnTo>
                  <a:lnTo>
                    <a:pt x="14967" y="2458"/>
                  </a:lnTo>
                  <a:lnTo>
                    <a:pt x="14710" y="2715"/>
                  </a:lnTo>
                  <a:lnTo>
                    <a:pt x="14416" y="2935"/>
                  </a:lnTo>
                  <a:lnTo>
                    <a:pt x="14123" y="3155"/>
                  </a:lnTo>
                  <a:lnTo>
                    <a:pt x="13536" y="3595"/>
                  </a:lnTo>
                  <a:lnTo>
                    <a:pt x="13279" y="3265"/>
                  </a:lnTo>
                  <a:lnTo>
                    <a:pt x="12986" y="2971"/>
                  </a:lnTo>
                  <a:lnTo>
                    <a:pt x="13096" y="2935"/>
                  </a:lnTo>
                  <a:lnTo>
                    <a:pt x="13683" y="2531"/>
                  </a:lnTo>
                  <a:lnTo>
                    <a:pt x="14306" y="2164"/>
                  </a:lnTo>
                  <a:lnTo>
                    <a:pt x="14930" y="1834"/>
                  </a:lnTo>
                  <a:lnTo>
                    <a:pt x="15554" y="1541"/>
                  </a:lnTo>
                  <a:close/>
                  <a:moveTo>
                    <a:pt x="8914" y="3228"/>
                  </a:moveTo>
                  <a:lnTo>
                    <a:pt x="8841" y="3301"/>
                  </a:lnTo>
                  <a:lnTo>
                    <a:pt x="8804" y="3375"/>
                  </a:lnTo>
                  <a:lnTo>
                    <a:pt x="8804" y="3485"/>
                  </a:lnTo>
                  <a:lnTo>
                    <a:pt x="8804" y="3558"/>
                  </a:lnTo>
                  <a:lnTo>
                    <a:pt x="8877" y="3632"/>
                  </a:lnTo>
                  <a:lnTo>
                    <a:pt x="8951" y="3668"/>
                  </a:lnTo>
                  <a:lnTo>
                    <a:pt x="9098" y="3668"/>
                  </a:lnTo>
                  <a:lnTo>
                    <a:pt x="9134" y="3632"/>
                  </a:lnTo>
                  <a:lnTo>
                    <a:pt x="9208" y="3558"/>
                  </a:lnTo>
                  <a:lnTo>
                    <a:pt x="9208" y="3485"/>
                  </a:lnTo>
                  <a:lnTo>
                    <a:pt x="9208" y="3375"/>
                  </a:lnTo>
                  <a:lnTo>
                    <a:pt x="9171" y="3338"/>
                  </a:lnTo>
                  <a:lnTo>
                    <a:pt x="9134" y="3265"/>
                  </a:lnTo>
                  <a:lnTo>
                    <a:pt x="9061" y="3228"/>
                  </a:lnTo>
                  <a:close/>
                  <a:moveTo>
                    <a:pt x="16324" y="1101"/>
                  </a:moveTo>
                  <a:lnTo>
                    <a:pt x="16140" y="1541"/>
                  </a:lnTo>
                  <a:lnTo>
                    <a:pt x="15884" y="1944"/>
                  </a:lnTo>
                  <a:lnTo>
                    <a:pt x="15590" y="2348"/>
                  </a:lnTo>
                  <a:lnTo>
                    <a:pt x="15297" y="2751"/>
                  </a:lnTo>
                  <a:lnTo>
                    <a:pt x="14967" y="3081"/>
                  </a:lnTo>
                  <a:lnTo>
                    <a:pt x="14600" y="3412"/>
                  </a:lnTo>
                  <a:lnTo>
                    <a:pt x="13829" y="4072"/>
                  </a:lnTo>
                  <a:lnTo>
                    <a:pt x="13756" y="3925"/>
                  </a:lnTo>
                  <a:lnTo>
                    <a:pt x="13976" y="3778"/>
                  </a:lnTo>
                  <a:lnTo>
                    <a:pt x="14343" y="3558"/>
                  </a:lnTo>
                  <a:lnTo>
                    <a:pt x="14673" y="3301"/>
                  </a:lnTo>
                  <a:lnTo>
                    <a:pt x="15003" y="3008"/>
                  </a:lnTo>
                  <a:lnTo>
                    <a:pt x="15297" y="2715"/>
                  </a:lnTo>
                  <a:lnTo>
                    <a:pt x="15554" y="2384"/>
                  </a:lnTo>
                  <a:lnTo>
                    <a:pt x="15774" y="2018"/>
                  </a:lnTo>
                  <a:lnTo>
                    <a:pt x="15957" y="1651"/>
                  </a:lnTo>
                  <a:lnTo>
                    <a:pt x="16104" y="1211"/>
                  </a:lnTo>
                  <a:lnTo>
                    <a:pt x="16104" y="1137"/>
                  </a:lnTo>
                  <a:lnTo>
                    <a:pt x="16324" y="1101"/>
                  </a:lnTo>
                  <a:close/>
                  <a:moveTo>
                    <a:pt x="10528" y="3962"/>
                  </a:moveTo>
                  <a:lnTo>
                    <a:pt x="10455" y="3998"/>
                  </a:lnTo>
                  <a:lnTo>
                    <a:pt x="10381" y="4072"/>
                  </a:lnTo>
                  <a:lnTo>
                    <a:pt x="10381" y="4108"/>
                  </a:lnTo>
                  <a:lnTo>
                    <a:pt x="10345" y="4219"/>
                  </a:lnTo>
                  <a:lnTo>
                    <a:pt x="10381" y="4329"/>
                  </a:lnTo>
                  <a:lnTo>
                    <a:pt x="10455" y="4402"/>
                  </a:lnTo>
                  <a:lnTo>
                    <a:pt x="10491" y="4439"/>
                  </a:lnTo>
                  <a:lnTo>
                    <a:pt x="10638" y="4439"/>
                  </a:lnTo>
                  <a:lnTo>
                    <a:pt x="10748" y="4365"/>
                  </a:lnTo>
                  <a:lnTo>
                    <a:pt x="10785" y="4292"/>
                  </a:lnTo>
                  <a:lnTo>
                    <a:pt x="10822" y="4219"/>
                  </a:lnTo>
                  <a:lnTo>
                    <a:pt x="10785" y="4108"/>
                  </a:lnTo>
                  <a:lnTo>
                    <a:pt x="10748" y="4072"/>
                  </a:lnTo>
                  <a:lnTo>
                    <a:pt x="10712" y="3998"/>
                  </a:lnTo>
                  <a:lnTo>
                    <a:pt x="10675" y="3962"/>
                  </a:lnTo>
                  <a:close/>
                  <a:moveTo>
                    <a:pt x="16434" y="477"/>
                  </a:moveTo>
                  <a:lnTo>
                    <a:pt x="16617" y="514"/>
                  </a:lnTo>
                  <a:lnTo>
                    <a:pt x="16764" y="587"/>
                  </a:lnTo>
                  <a:lnTo>
                    <a:pt x="16837" y="734"/>
                  </a:lnTo>
                  <a:lnTo>
                    <a:pt x="16911" y="880"/>
                  </a:lnTo>
                  <a:lnTo>
                    <a:pt x="16947" y="1064"/>
                  </a:lnTo>
                  <a:lnTo>
                    <a:pt x="16947" y="1247"/>
                  </a:lnTo>
                  <a:lnTo>
                    <a:pt x="16911" y="1541"/>
                  </a:lnTo>
                  <a:lnTo>
                    <a:pt x="16764" y="1871"/>
                  </a:lnTo>
                  <a:lnTo>
                    <a:pt x="16544" y="2128"/>
                  </a:lnTo>
                  <a:lnTo>
                    <a:pt x="16104" y="2641"/>
                  </a:lnTo>
                  <a:lnTo>
                    <a:pt x="15077" y="3668"/>
                  </a:lnTo>
                  <a:lnTo>
                    <a:pt x="14086" y="4549"/>
                  </a:lnTo>
                  <a:lnTo>
                    <a:pt x="14013" y="4402"/>
                  </a:lnTo>
                  <a:lnTo>
                    <a:pt x="14123" y="4329"/>
                  </a:lnTo>
                  <a:lnTo>
                    <a:pt x="14967" y="3632"/>
                  </a:lnTo>
                  <a:lnTo>
                    <a:pt x="15370" y="3228"/>
                  </a:lnTo>
                  <a:lnTo>
                    <a:pt x="15737" y="2825"/>
                  </a:lnTo>
                  <a:lnTo>
                    <a:pt x="16067" y="2384"/>
                  </a:lnTo>
                  <a:lnTo>
                    <a:pt x="16361" y="1908"/>
                  </a:lnTo>
                  <a:lnTo>
                    <a:pt x="16617" y="1431"/>
                  </a:lnTo>
                  <a:lnTo>
                    <a:pt x="16764" y="880"/>
                  </a:lnTo>
                  <a:lnTo>
                    <a:pt x="16764" y="770"/>
                  </a:lnTo>
                  <a:lnTo>
                    <a:pt x="16727" y="697"/>
                  </a:lnTo>
                  <a:lnTo>
                    <a:pt x="16654" y="660"/>
                  </a:lnTo>
                  <a:lnTo>
                    <a:pt x="16544" y="660"/>
                  </a:lnTo>
                  <a:lnTo>
                    <a:pt x="15920" y="770"/>
                  </a:lnTo>
                  <a:lnTo>
                    <a:pt x="15333" y="954"/>
                  </a:lnTo>
                  <a:lnTo>
                    <a:pt x="15333" y="954"/>
                  </a:lnTo>
                  <a:lnTo>
                    <a:pt x="15590" y="807"/>
                  </a:lnTo>
                  <a:lnTo>
                    <a:pt x="15884" y="660"/>
                  </a:lnTo>
                  <a:lnTo>
                    <a:pt x="16177" y="550"/>
                  </a:lnTo>
                  <a:lnTo>
                    <a:pt x="16434" y="477"/>
                  </a:lnTo>
                  <a:close/>
                  <a:moveTo>
                    <a:pt x="9354" y="4182"/>
                  </a:moveTo>
                  <a:lnTo>
                    <a:pt x="9208" y="4255"/>
                  </a:lnTo>
                  <a:lnTo>
                    <a:pt x="9134" y="4365"/>
                  </a:lnTo>
                  <a:lnTo>
                    <a:pt x="9134" y="4439"/>
                  </a:lnTo>
                  <a:lnTo>
                    <a:pt x="9171" y="4512"/>
                  </a:lnTo>
                  <a:lnTo>
                    <a:pt x="9208" y="4585"/>
                  </a:lnTo>
                  <a:lnTo>
                    <a:pt x="9281" y="4622"/>
                  </a:lnTo>
                  <a:lnTo>
                    <a:pt x="9428" y="4622"/>
                  </a:lnTo>
                  <a:lnTo>
                    <a:pt x="9538" y="4585"/>
                  </a:lnTo>
                  <a:lnTo>
                    <a:pt x="9611" y="4475"/>
                  </a:lnTo>
                  <a:lnTo>
                    <a:pt x="9648" y="4402"/>
                  </a:lnTo>
                  <a:lnTo>
                    <a:pt x="9648" y="4292"/>
                  </a:lnTo>
                  <a:lnTo>
                    <a:pt x="9611" y="4255"/>
                  </a:lnTo>
                  <a:lnTo>
                    <a:pt x="9538" y="4182"/>
                  </a:lnTo>
                  <a:close/>
                  <a:moveTo>
                    <a:pt x="13243" y="6566"/>
                  </a:moveTo>
                  <a:lnTo>
                    <a:pt x="13169" y="6639"/>
                  </a:lnTo>
                  <a:lnTo>
                    <a:pt x="13133" y="6713"/>
                  </a:lnTo>
                  <a:lnTo>
                    <a:pt x="13133" y="6860"/>
                  </a:lnTo>
                  <a:lnTo>
                    <a:pt x="13133" y="6933"/>
                  </a:lnTo>
                  <a:lnTo>
                    <a:pt x="13206" y="6970"/>
                  </a:lnTo>
                  <a:lnTo>
                    <a:pt x="13316" y="7006"/>
                  </a:lnTo>
                  <a:lnTo>
                    <a:pt x="13463" y="6970"/>
                  </a:lnTo>
                  <a:lnTo>
                    <a:pt x="13536" y="6933"/>
                  </a:lnTo>
                  <a:lnTo>
                    <a:pt x="13536" y="6860"/>
                  </a:lnTo>
                  <a:lnTo>
                    <a:pt x="13573" y="6750"/>
                  </a:lnTo>
                  <a:lnTo>
                    <a:pt x="13536" y="6676"/>
                  </a:lnTo>
                  <a:lnTo>
                    <a:pt x="13463" y="6603"/>
                  </a:lnTo>
                  <a:lnTo>
                    <a:pt x="13316" y="6566"/>
                  </a:lnTo>
                  <a:close/>
                  <a:moveTo>
                    <a:pt x="12216" y="7300"/>
                  </a:moveTo>
                  <a:lnTo>
                    <a:pt x="12105" y="7336"/>
                  </a:lnTo>
                  <a:lnTo>
                    <a:pt x="12032" y="7410"/>
                  </a:lnTo>
                  <a:lnTo>
                    <a:pt x="11995" y="7520"/>
                  </a:lnTo>
                  <a:lnTo>
                    <a:pt x="11995" y="7630"/>
                  </a:lnTo>
                  <a:lnTo>
                    <a:pt x="12032" y="7703"/>
                  </a:lnTo>
                  <a:lnTo>
                    <a:pt x="12105" y="7777"/>
                  </a:lnTo>
                  <a:lnTo>
                    <a:pt x="12216" y="7777"/>
                  </a:lnTo>
                  <a:lnTo>
                    <a:pt x="12289" y="7740"/>
                  </a:lnTo>
                  <a:lnTo>
                    <a:pt x="12362" y="7703"/>
                  </a:lnTo>
                  <a:lnTo>
                    <a:pt x="12436" y="7630"/>
                  </a:lnTo>
                  <a:lnTo>
                    <a:pt x="12436" y="7520"/>
                  </a:lnTo>
                  <a:lnTo>
                    <a:pt x="12436" y="7410"/>
                  </a:lnTo>
                  <a:lnTo>
                    <a:pt x="12326" y="7336"/>
                  </a:lnTo>
                  <a:lnTo>
                    <a:pt x="12216" y="7300"/>
                  </a:lnTo>
                  <a:close/>
                  <a:moveTo>
                    <a:pt x="12729" y="8033"/>
                  </a:moveTo>
                  <a:lnTo>
                    <a:pt x="12656" y="8107"/>
                  </a:lnTo>
                  <a:lnTo>
                    <a:pt x="12656" y="8143"/>
                  </a:lnTo>
                  <a:lnTo>
                    <a:pt x="12619" y="8253"/>
                  </a:lnTo>
                  <a:lnTo>
                    <a:pt x="12619" y="8400"/>
                  </a:lnTo>
                  <a:lnTo>
                    <a:pt x="12656" y="8437"/>
                  </a:lnTo>
                  <a:lnTo>
                    <a:pt x="12692" y="8474"/>
                  </a:lnTo>
                  <a:lnTo>
                    <a:pt x="12729" y="8474"/>
                  </a:lnTo>
                  <a:lnTo>
                    <a:pt x="12802" y="8510"/>
                  </a:lnTo>
                  <a:lnTo>
                    <a:pt x="12912" y="8474"/>
                  </a:lnTo>
                  <a:lnTo>
                    <a:pt x="12986" y="8437"/>
                  </a:lnTo>
                  <a:lnTo>
                    <a:pt x="13022" y="8400"/>
                  </a:lnTo>
                  <a:lnTo>
                    <a:pt x="13022" y="8253"/>
                  </a:lnTo>
                  <a:lnTo>
                    <a:pt x="13022" y="8180"/>
                  </a:lnTo>
                  <a:lnTo>
                    <a:pt x="12949" y="8107"/>
                  </a:lnTo>
                  <a:lnTo>
                    <a:pt x="12912" y="8033"/>
                  </a:lnTo>
                  <a:close/>
                  <a:moveTo>
                    <a:pt x="10051" y="2128"/>
                  </a:moveTo>
                  <a:lnTo>
                    <a:pt x="10455" y="2164"/>
                  </a:lnTo>
                  <a:lnTo>
                    <a:pt x="10858" y="2238"/>
                  </a:lnTo>
                  <a:lnTo>
                    <a:pt x="11262" y="2348"/>
                  </a:lnTo>
                  <a:lnTo>
                    <a:pt x="11225" y="2458"/>
                  </a:lnTo>
                  <a:lnTo>
                    <a:pt x="11262" y="2568"/>
                  </a:lnTo>
                  <a:lnTo>
                    <a:pt x="11335" y="2641"/>
                  </a:lnTo>
                  <a:lnTo>
                    <a:pt x="11445" y="2715"/>
                  </a:lnTo>
                  <a:lnTo>
                    <a:pt x="11629" y="2715"/>
                  </a:lnTo>
                  <a:lnTo>
                    <a:pt x="11775" y="2788"/>
                  </a:lnTo>
                  <a:lnTo>
                    <a:pt x="12105" y="2935"/>
                  </a:lnTo>
                  <a:lnTo>
                    <a:pt x="12179" y="2971"/>
                  </a:lnTo>
                  <a:lnTo>
                    <a:pt x="12252" y="3008"/>
                  </a:lnTo>
                  <a:lnTo>
                    <a:pt x="12472" y="3191"/>
                  </a:lnTo>
                  <a:lnTo>
                    <a:pt x="12692" y="3412"/>
                  </a:lnTo>
                  <a:lnTo>
                    <a:pt x="13096" y="3852"/>
                  </a:lnTo>
                  <a:lnTo>
                    <a:pt x="11482" y="4842"/>
                  </a:lnTo>
                  <a:lnTo>
                    <a:pt x="9868" y="5796"/>
                  </a:lnTo>
                  <a:lnTo>
                    <a:pt x="6090" y="8070"/>
                  </a:lnTo>
                  <a:lnTo>
                    <a:pt x="5209" y="8620"/>
                  </a:lnTo>
                  <a:lnTo>
                    <a:pt x="5356" y="8327"/>
                  </a:lnTo>
                  <a:lnTo>
                    <a:pt x="5649" y="7960"/>
                  </a:lnTo>
                  <a:lnTo>
                    <a:pt x="5943" y="7557"/>
                  </a:lnTo>
                  <a:lnTo>
                    <a:pt x="5906" y="7483"/>
                  </a:lnTo>
                  <a:lnTo>
                    <a:pt x="5870" y="7483"/>
                  </a:lnTo>
                  <a:lnTo>
                    <a:pt x="5686" y="7593"/>
                  </a:lnTo>
                  <a:lnTo>
                    <a:pt x="5539" y="7740"/>
                  </a:lnTo>
                  <a:lnTo>
                    <a:pt x="5209" y="8070"/>
                  </a:lnTo>
                  <a:lnTo>
                    <a:pt x="4989" y="8437"/>
                  </a:lnTo>
                  <a:lnTo>
                    <a:pt x="4769" y="8840"/>
                  </a:lnTo>
                  <a:lnTo>
                    <a:pt x="4732" y="8877"/>
                  </a:lnTo>
                  <a:lnTo>
                    <a:pt x="4622" y="8584"/>
                  </a:lnTo>
                  <a:lnTo>
                    <a:pt x="4916" y="8107"/>
                  </a:lnTo>
                  <a:lnTo>
                    <a:pt x="5283" y="7630"/>
                  </a:lnTo>
                  <a:lnTo>
                    <a:pt x="5649" y="7190"/>
                  </a:lnTo>
                  <a:lnTo>
                    <a:pt x="6016" y="6786"/>
                  </a:lnTo>
                  <a:lnTo>
                    <a:pt x="6016" y="6750"/>
                  </a:lnTo>
                  <a:lnTo>
                    <a:pt x="6016" y="6713"/>
                  </a:lnTo>
                  <a:lnTo>
                    <a:pt x="5943" y="6713"/>
                  </a:lnTo>
                  <a:lnTo>
                    <a:pt x="5539" y="7043"/>
                  </a:lnTo>
                  <a:lnTo>
                    <a:pt x="5173" y="7410"/>
                  </a:lnTo>
                  <a:lnTo>
                    <a:pt x="4842" y="7777"/>
                  </a:lnTo>
                  <a:lnTo>
                    <a:pt x="4512" y="8180"/>
                  </a:lnTo>
                  <a:lnTo>
                    <a:pt x="4476" y="7923"/>
                  </a:lnTo>
                  <a:lnTo>
                    <a:pt x="4439" y="7667"/>
                  </a:lnTo>
                  <a:lnTo>
                    <a:pt x="4659" y="7336"/>
                  </a:lnTo>
                  <a:lnTo>
                    <a:pt x="4879" y="7080"/>
                  </a:lnTo>
                  <a:lnTo>
                    <a:pt x="5686" y="6016"/>
                  </a:lnTo>
                  <a:lnTo>
                    <a:pt x="5723" y="5943"/>
                  </a:lnTo>
                  <a:lnTo>
                    <a:pt x="5686" y="5906"/>
                  </a:lnTo>
                  <a:lnTo>
                    <a:pt x="5576" y="5906"/>
                  </a:lnTo>
                  <a:lnTo>
                    <a:pt x="5283" y="6199"/>
                  </a:lnTo>
                  <a:lnTo>
                    <a:pt x="4953" y="6529"/>
                  </a:lnTo>
                  <a:lnTo>
                    <a:pt x="4402" y="7153"/>
                  </a:lnTo>
                  <a:lnTo>
                    <a:pt x="4402" y="6529"/>
                  </a:lnTo>
                  <a:lnTo>
                    <a:pt x="4622" y="6199"/>
                  </a:lnTo>
                  <a:lnTo>
                    <a:pt x="4953" y="5759"/>
                  </a:lnTo>
                  <a:lnTo>
                    <a:pt x="5136" y="5502"/>
                  </a:lnTo>
                  <a:lnTo>
                    <a:pt x="5246" y="5392"/>
                  </a:lnTo>
                  <a:lnTo>
                    <a:pt x="5393" y="5319"/>
                  </a:lnTo>
                  <a:lnTo>
                    <a:pt x="5429" y="5319"/>
                  </a:lnTo>
                  <a:lnTo>
                    <a:pt x="5429" y="5282"/>
                  </a:lnTo>
                  <a:lnTo>
                    <a:pt x="5393" y="5246"/>
                  </a:lnTo>
                  <a:lnTo>
                    <a:pt x="5393" y="5209"/>
                  </a:lnTo>
                  <a:lnTo>
                    <a:pt x="5173" y="5209"/>
                  </a:lnTo>
                  <a:lnTo>
                    <a:pt x="5063" y="5282"/>
                  </a:lnTo>
                  <a:lnTo>
                    <a:pt x="4953" y="5356"/>
                  </a:lnTo>
                  <a:lnTo>
                    <a:pt x="4769" y="5539"/>
                  </a:lnTo>
                  <a:lnTo>
                    <a:pt x="4622" y="5722"/>
                  </a:lnTo>
                  <a:lnTo>
                    <a:pt x="4476" y="5869"/>
                  </a:lnTo>
                  <a:lnTo>
                    <a:pt x="4586" y="5466"/>
                  </a:lnTo>
                  <a:lnTo>
                    <a:pt x="4732" y="5062"/>
                  </a:lnTo>
                  <a:lnTo>
                    <a:pt x="4879" y="4842"/>
                  </a:lnTo>
                  <a:lnTo>
                    <a:pt x="5026" y="4622"/>
                  </a:lnTo>
                  <a:lnTo>
                    <a:pt x="5209" y="4402"/>
                  </a:lnTo>
                  <a:lnTo>
                    <a:pt x="5393" y="4219"/>
                  </a:lnTo>
                  <a:lnTo>
                    <a:pt x="5796" y="3852"/>
                  </a:lnTo>
                  <a:lnTo>
                    <a:pt x="6236" y="3522"/>
                  </a:lnTo>
                  <a:lnTo>
                    <a:pt x="6677" y="3228"/>
                  </a:lnTo>
                  <a:lnTo>
                    <a:pt x="7117" y="2935"/>
                  </a:lnTo>
                  <a:lnTo>
                    <a:pt x="7594" y="2715"/>
                  </a:lnTo>
                  <a:lnTo>
                    <a:pt x="8070" y="2494"/>
                  </a:lnTo>
                  <a:lnTo>
                    <a:pt x="8474" y="2348"/>
                  </a:lnTo>
                  <a:lnTo>
                    <a:pt x="8841" y="2238"/>
                  </a:lnTo>
                  <a:lnTo>
                    <a:pt x="9244" y="2164"/>
                  </a:lnTo>
                  <a:lnTo>
                    <a:pt x="9648" y="2128"/>
                  </a:lnTo>
                  <a:close/>
                  <a:moveTo>
                    <a:pt x="13316" y="4219"/>
                  </a:moveTo>
                  <a:lnTo>
                    <a:pt x="13426" y="4365"/>
                  </a:lnTo>
                  <a:lnTo>
                    <a:pt x="12582" y="5026"/>
                  </a:lnTo>
                  <a:lnTo>
                    <a:pt x="11702" y="5649"/>
                  </a:lnTo>
                  <a:lnTo>
                    <a:pt x="10785" y="6273"/>
                  </a:lnTo>
                  <a:lnTo>
                    <a:pt x="9868" y="6860"/>
                  </a:lnTo>
                  <a:lnTo>
                    <a:pt x="8877" y="7446"/>
                  </a:lnTo>
                  <a:lnTo>
                    <a:pt x="7887" y="8033"/>
                  </a:lnTo>
                  <a:lnTo>
                    <a:pt x="6860" y="8584"/>
                  </a:lnTo>
                  <a:lnTo>
                    <a:pt x="5796" y="9097"/>
                  </a:lnTo>
                  <a:lnTo>
                    <a:pt x="4989" y="9464"/>
                  </a:lnTo>
                  <a:lnTo>
                    <a:pt x="4916" y="9317"/>
                  </a:lnTo>
                  <a:lnTo>
                    <a:pt x="4953" y="9207"/>
                  </a:lnTo>
                  <a:lnTo>
                    <a:pt x="6053" y="8584"/>
                  </a:lnTo>
                  <a:lnTo>
                    <a:pt x="10198" y="6089"/>
                  </a:lnTo>
                  <a:lnTo>
                    <a:pt x="11775" y="5136"/>
                  </a:lnTo>
                  <a:lnTo>
                    <a:pt x="13316" y="4219"/>
                  </a:lnTo>
                  <a:close/>
                  <a:moveTo>
                    <a:pt x="3962" y="7960"/>
                  </a:moveTo>
                  <a:lnTo>
                    <a:pt x="3999" y="8070"/>
                  </a:lnTo>
                  <a:lnTo>
                    <a:pt x="3999" y="8107"/>
                  </a:lnTo>
                  <a:lnTo>
                    <a:pt x="4146" y="8694"/>
                  </a:lnTo>
                  <a:lnTo>
                    <a:pt x="3962" y="9024"/>
                  </a:lnTo>
                  <a:lnTo>
                    <a:pt x="3925" y="9097"/>
                  </a:lnTo>
                  <a:lnTo>
                    <a:pt x="3925" y="9134"/>
                  </a:lnTo>
                  <a:lnTo>
                    <a:pt x="3999" y="9244"/>
                  </a:lnTo>
                  <a:lnTo>
                    <a:pt x="3339" y="9501"/>
                  </a:lnTo>
                  <a:lnTo>
                    <a:pt x="3008" y="9611"/>
                  </a:lnTo>
                  <a:lnTo>
                    <a:pt x="2642" y="9684"/>
                  </a:lnTo>
                  <a:lnTo>
                    <a:pt x="2898" y="9171"/>
                  </a:lnTo>
                  <a:lnTo>
                    <a:pt x="3229" y="8694"/>
                  </a:lnTo>
                  <a:lnTo>
                    <a:pt x="3559" y="8327"/>
                  </a:lnTo>
                  <a:lnTo>
                    <a:pt x="3962" y="7960"/>
                  </a:lnTo>
                  <a:close/>
                  <a:moveTo>
                    <a:pt x="13609" y="4732"/>
                  </a:moveTo>
                  <a:lnTo>
                    <a:pt x="13683" y="4915"/>
                  </a:lnTo>
                  <a:lnTo>
                    <a:pt x="12986" y="5502"/>
                  </a:lnTo>
                  <a:lnTo>
                    <a:pt x="12105" y="6199"/>
                  </a:lnTo>
                  <a:lnTo>
                    <a:pt x="11225" y="6823"/>
                  </a:lnTo>
                  <a:lnTo>
                    <a:pt x="10308" y="7446"/>
                  </a:lnTo>
                  <a:lnTo>
                    <a:pt x="9354" y="8033"/>
                  </a:lnTo>
                  <a:lnTo>
                    <a:pt x="8401" y="8584"/>
                  </a:lnTo>
                  <a:lnTo>
                    <a:pt x="7447" y="9097"/>
                  </a:lnTo>
                  <a:lnTo>
                    <a:pt x="6456" y="9574"/>
                  </a:lnTo>
                  <a:lnTo>
                    <a:pt x="5429" y="10014"/>
                  </a:lnTo>
                  <a:lnTo>
                    <a:pt x="5246" y="9794"/>
                  </a:lnTo>
                  <a:lnTo>
                    <a:pt x="5466" y="9684"/>
                  </a:lnTo>
                  <a:lnTo>
                    <a:pt x="6603" y="9134"/>
                  </a:lnTo>
                  <a:lnTo>
                    <a:pt x="7740" y="8547"/>
                  </a:lnTo>
                  <a:lnTo>
                    <a:pt x="8877" y="7923"/>
                  </a:lnTo>
                  <a:lnTo>
                    <a:pt x="9978" y="7263"/>
                  </a:lnTo>
                  <a:lnTo>
                    <a:pt x="10895" y="6676"/>
                  </a:lnTo>
                  <a:lnTo>
                    <a:pt x="11812" y="6053"/>
                  </a:lnTo>
                  <a:lnTo>
                    <a:pt x="12729" y="5392"/>
                  </a:lnTo>
                  <a:lnTo>
                    <a:pt x="13609" y="4732"/>
                  </a:lnTo>
                  <a:close/>
                  <a:moveTo>
                    <a:pt x="11995" y="9721"/>
                  </a:moveTo>
                  <a:lnTo>
                    <a:pt x="12472" y="9831"/>
                  </a:lnTo>
                  <a:lnTo>
                    <a:pt x="12436" y="9867"/>
                  </a:lnTo>
                  <a:lnTo>
                    <a:pt x="12032" y="10271"/>
                  </a:lnTo>
                  <a:lnTo>
                    <a:pt x="12032" y="10198"/>
                  </a:lnTo>
                  <a:lnTo>
                    <a:pt x="11995" y="9721"/>
                  </a:lnTo>
                  <a:close/>
                  <a:moveTo>
                    <a:pt x="2715" y="8804"/>
                  </a:moveTo>
                  <a:lnTo>
                    <a:pt x="2422" y="9317"/>
                  </a:lnTo>
                  <a:lnTo>
                    <a:pt x="2165" y="9867"/>
                  </a:lnTo>
                  <a:lnTo>
                    <a:pt x="2165" y="9941"/>
                  </a:lnTo>
                  <a:lnTo>
                    <a:pt x="2201" y="10051"/>
                  </a:lnTo>
                  <a:lnTo>
                    <a:pt x="2275" y="10088"/>
                  </a:lnTo>
                  <a:lnTo>
                    <a:pt x="2348" y="10124"/>
                  </a:lnTo>
                  <a:lnTo>
                    <a:pt x="2898" y="10014"/>
                  </a:lnTo>
                  <a:lnTo>
                    <a:pt x="3449" y="9867"/>
                  </a:lnTo>
                  <a:lnTo>
                    <a:pt x="3925" y="9684"/>
                  </a:lnTo>
                  <a:lnTo>
                    <a:pt x="4439" y="9464"/>
                  </a:lnTo>
                  <a:lnTo>
                    <a:pt x="4549" y="9684"/>
                  </a:lnTo>
                  <a:lnTo>
                    <a:pt x="3559" y="10124"/>
                  </a:lnTo>
                  <a:lnTo>
                    <a:pt x="3082" y="10308"/>
                  </a:lnTo>
                  <a:lnTo>
                    <a:pt x="2568" y="10528"/>
                  </a:lnTo>
                  <a:lnTo>
                    <a:pt x="2275" y="10638"/>
                  </a:lnTo>
                  <a:lnTo>
                    <a:pt x="2018" y="10674"/>
                  </a:lnTo>
                  <a:lnTo>
                    <a:pt x="1761" y="10711"/>
                  </a:lnTo>
                  <a:lnTo>
                    <a:pt x="1468" y="10711"/>
                  </a:lnTo>
                  <a:lnTo>
                    <a:pt x="2091" y="9794"/>
                  </a:lnTo>
                  <a:lnTo>
                    <a:pt x="2348" y="9317"/>
                  </a:lnTo>
                  <a:lnTo>
                    <a:pt x="2642" y="8877"/>
                  </a:lnTo>
                  <a:lnTo>
                    <a:pt x="2715" y="8804"/>
                  </a:lnTo>
                  <a:close/>
                  <a:moveTo>
                    <a:pt x="13829" y="5429"/>
                  </a:moveTo>
                  <a:lnTo>
                    <a:pt x="13940" y="5943"/>
                  </a:lnTo>
                  <a:lnTo>
                    <a:pt x="13940" y="6456"/>
                  </a:lnTo>
                  <a:lnTo>
                    <a:pt x="13940" y="6896"/>
                  </a:lnTo>
                  <a:lnTo>
                    <a:pt x="13866" y="7336"/>
                  </a:lnTo>
                  <a:lnTo>
                    <a:pt x="13756" y="7740"/>
                  </a:lnTo>
                  <a:lnTo>
                    <a:pt x="13609" y="8143"/>
                  </a:lnTo>
                  <a:lnTo>
                    <a:pt x="13426" y="8547"/>
                  </a:lnTo>
                  <a:lnTo>
                    <a:pt x="13206" y="8914"/>
                  </a:lnTo>
                  <a:lnTo>
                    <a:pt x="12949" y="9281"/>
                  </a:lnTo>
                  <a:lnTo>
                    <a:pt x="12656" y="9647"/>
                  </a:lnTo>
                  <a:lnTo>
                    <a:pt x="12289" y="9611"/>
                  </a:lnTo>
                  <a:lnTo>
                    <a:pt x="11922" y="9537"/>
                  </a:lnTo>
                  <a:lnTo>
                    <a:pt x="11849" y="9574"/>
                  </a:lnTo>
                  <a:lnTo>
                    <a:pt x="11812" y="9574"/>
                  </a:lnTo>
                  <a:lnTo>
                    <a:pt x="11775" y="9647"/>
                  </a:lnTo>
                  <a:lnTo>
                    <a:pt x="11702" y="10418"/>
                  </a:lnTo>
                  <a:lnTo>
                    <a:pt x="11702" y="10491"/>
                  </a:lnTo>
                  <a:lnTo>
                    <a:pt x="11409" y="10711"/>
                  </a:lnTo>
                  <a:lnTo>
                    <a:pt x="11188" y="10821"/>
                  </a:lnTo>
                  <a:lnTo>
                    <a:pt x="11152" y="10858"/>
                  </a:lnTo>
                  <a:lnTo>
                    <a:pt x="11042" y="10931"/>
                  </a:lnTo>
                  <a:lnTo>
                    <a:pt x="11042" y="10564"/>
                  </a:lnTo>
                  <a:lnTo>
                    <a:pt x="11115" y="10198"/>
                  </a:lnTo>
                  <a:lnTo>
                    <a:pt x="11188" y="9867"/>
                  </a:lnTo>
                  <a:lnTo>
                    <a:pt x="11298" y="9501"/>
                  </a:lnTo>
                  <a:lnTo>
                    <a:pt x="11298" y="9464"/>
                  </a:lnTo>
                  <a:lnTo>
                    <a:pt x="11262" y="9427"/>
                  </a:lnTo>
                  <a:lnTo>
                    <a:pt x="11225" y="9427"/>
                  </a:lnTo>
                  <a:lnTo>
                    <a:pt x="11188" y="9464"/>
                  </a:lnTo>
                  <a:lnTo>
                    <a:pt x="11078" y="9647"/>
                  </a:lnTo>
                  <a:lnTo>
                    <a:pt x="10968" y="9831"/>
                  </a:lnTo>
                  <a:lnTo>
                    <a:pt x="10785" y="10234"/>
                  </a:lnTo>
                  <a:lnTo>
                    <a:pt x="10712" y="10638"/>
                  </a:lnTo>
                  <a:lnTo>
                    <a:pt x="10712" y="11078"/>
                  </a:lnTo>
                  <a:lnTo>
                    <a:pt x="10271" y="11261"/>
                  </a:lnTo>
                  <a:lnTo>
                    <a:pt x="9831" y="11371"/>
                  </a:lnTo>
                  <a:lnTo>
                    <a:pt x="9868" y="11005"/>
                  </a:lnTo>
                  <a:lnTo>
                    <a:pt x="9978" y="10638"/>
                  </a:lnTo>
                  <a:lnTo>
                    <a:pt x="10051" y="10344"/>
                  </a:lnTo>
                  <a:lnTo>
                    <a:pt x="10161" y="10088"/>
                  </a:lnTo>
                  <a:lnTo>
                    <a:pt x="10418" y="9574"/>
                  </a:lnTo>
                  <a:lnTo>
                    <a:pt x="10418" y="9537"/>
                  </a:lnTo>
                  <a:lnTo>
                    <a:pt x="10381" y="9501"/>
                  </a:lnTo>
                  <a:lnTo>
                    <a:pt x="10345" y="9501"/>
                  </a:lnTo>
                  <a:lnTo>
                    <a:pt x="10345" y="9537"/>
                  </a:lnTo>
                  <a:lnTo>
                    <a:pt x="10015" y="9941"/>
                  </a:lnTo>
                  <a:lnTo>
                    <a:pt x="9758" y="10418"/>
                  </a:lnTo>
                  <a:lnTo>
                    <a:pt x="9538" y="10895"/>
                  </a:lnTo>
                  <a:lnTo>
                    <a:pt x="9501" y="11151"/>
                  </a:lnTo>
                  <a:lnTo>
                    <a:pt x="9428" y="11408"/>
                  </a:lnTo>
                  <a:lnTo>
                    <a:pt x="8951" y="11408"/>
                  </a:lnTo>
                  <a:lnTo>
                    <a:pt x="8951" y="11261"/>
                  </a:lnTo>
                  <a:lnTo>
                    <a:pt x="8914" y="11225"/>
                  </a:lnTo>
                  <a:lnTo>
                    <a:pt x="8877" y="11188"/>
                  </a:lnTo>
                  <a:lnTo>
                    <a:pt x="8841" y="11188"/>
                  </a:lnTo>
                  <a:lnTo>
                    <a:pt x="8804" y="11225"/>
                  </a:lnTo>
                  <a:lnTo>
                    <a:pt x="8731" y="11298"/>
                  </a:lnTo>
                  <a:lnTo>
                    <a:pt x="9171" y="10454"/>
                  </a:lnTo>
                  <a:lnTo>
                    <a:pt x="9391" y="10051"/>
                  </a:lnTo>
                  <a:lnTo>
                    <a:pt x="9684" y="9647"/>
                  </a:lnTo>
                  <a:lnTo>
                    <a:pt x="9684" y="9611"/>
                  </a:lnTo>
                  <a:lnTo>
                    <a:pt x="9648" y="9611"/>
                  </a:lnTo>
                  <a:lnTo>
                    <a:pt x="9648" y="9574"/>
                  </a:lnTo>
                  <a:lnTo>
                    <a:pt x="9611" y="9611"/>
                  </a:lnTo>
                  <a:lnTo>
                    <a:pt x="9244" y="10014"/>
                  </a:lnTo>
                  <a:lnTo>
                    <a:pt x="8914" y="10418"/>
                  </a:lnTo>
                  <a:lnTo>
                    <a:pt x="8621" y="10858"/>
                  </a:lnTo>
                  <a:lnTo>
                    <a:pt x="8327" y="11335"/>
                  </a:lnTo>
                  <a:lnTo>
                    <a:pt x="7960" y="11225"/>
                  </a:lnTo>
                  <a:lnTo>
                    <a:pt x="7997" y="11188"/>
                  </a:lnTo>
                  <a:lnTo>
                    <a:pt x="7997" y="11151"/>
                  </a:lnTo>
                  <a:lnTo>
                    <a:pt x="7960" y="11115"/>
                  </a:lnTo>
                  <a:lnTo>
                    <a:pt x="7960" y="11078"/>
                  </a:lnTo>
                  <a:lnTo>
                    <a:pt x="7924" y="10968"/>
                  </a:lnTo>
                  <a:lnTo>
                    <a:pt x="7960" y="10858"/>
                  </a:lnTo>
                  <a:lnTo>
                    <a:pt x="8034" y="10601"/>
                  </a:lnTo>
                  <a:lnTo>
                    <a:pt x="8181" y="10308"/>
                  </a:lnTo>
                  <a:lnTo>
                    <a:pt x="8474" y="9831"/>
                  </a:lnTo>
                  <a:lnTo>
                    <a:pt x="8767" y="9427"/>
                  </a:lnTo>
                  <a:lnTo>
                    <a:pt x="8804" y="9391"/>
                  </a:lnTo>
                  <a:lnTo>
                    <a:pt x="8767" y="9317"/>
                  </a:lnTo>
                  <a:lnTo>
                    <a:pt x="8694" y="9317"/>
                  </a:lnTo>
                  <a:lnTo>
                    <a:pt x="8364" y="9537"/>
                  </a:lnTo>
                  <a:lnTo>
                    <a:pt x="8107" y="9831"/>
                  </a:lnTo>
                  <a:lnTo>
                    <a:pt x="7887" y="10124"/>
                  </a:lnTo>
                  <a:lnTo>
                    <a:pt x="7704" y="10454"/>
                  </a:lnTo>
                  <a:lnTo>
                    <a:pt x="7594" y="10784"/>
                  </a:lnTo>
                  <a:lnTo>
                    <a:pt x="7557" y="10968"/>
                  </a:lnTo>
                  <a:lnTo>
                    <a:pt x="7594" y="11115"/>
                  </a:lnTo>
                  <a:lnTo>
                    <a:pt x="7153" y="10968"/>
                  </a:lnTo>
                  <a:lnTo>
                    <a:pt x="6713" y="10784"/>
                  </a:lnTo>
                  <a:lnTo>
                    <a:pt x="6933" y="10564"/>
                  </a:lnTo>
                  <a:lnTo>
                    <a:pt x="7080" y="10344"/>
                  </a:lnTo>
                  <a:lnTo>
                    <a:pt x="7153" y="10234"/>
                  </a:lnTo>
                  <a:lnTo>
                    <a:pt x="7190" y="10124"/>
                  </a:lnTo>
                  <a:lnTo>
                    <a:pt x="7190" y="10088"/>
                  </a:lnTo>
                  <a:lnTo>
                    <a:pt x="7153" y="10088"/>
                  </a:lnTo>
                  <a:lnTo>
                    <a:pt x="7080" y="10124"/>
                  </a:lnTo>
                  <a:lnTo>
                    <a:pt x="7007" y="10161"/>
                  </a:lnTo>
                  <a:lnTo>
                    <a:pt x="6823" y="10308"/>
                  </a:lnTo>
                  <a:lnTo>
                    <a:pt x="6493" y="10564"/>
                  </a:lnTo>
                  <a:lnTo>
                    <a:pt x="6420" y="10638"/>
                  </a:lnTo>
                  <a:lnTo>
                    <a:pt x="5906" y="10344"/>
                  </a:lnTo>
                  <a:lnTo>
                    <a:pt x="6897" y="9904"/>
                  </a:lnTo>
                  <a:lnTo>
                    <a:pt x="7887" y="9391"/>
                  </a:lnTo>
                  <a:lnTo>
                    <a:pt x="8877" y="8877"/>
                  </a:lnTo>
                  <a:lnTo>
                    <a:pt x="9795" y="8327"/>
                  </a:lnTo>
                  <a:lnTo>
                    <a:pt x="10748" y="7740"/>
                  </a:lnTo>
                  <a:lnTo>
                    <a:pt x="11665" y="7116"/>
                  </a:lnTo>
                  <a:lnTo>
                    <a:pt x="12546" y="6456"/>
                  </a:lnTo>
                  <a:lnTo>
                    <a:pt x="13426" y="5796"/>
                  </a:lnTo>
                  <a:lnTo>
                    <a:pt x="13829" y="5429"/>
                  </a:lnTo>
                  <a:close/>
                  <a:moveTo>
                    <a:pt x="1651" y="9757"/>
                  </a:moveTo>
                  <a:lnTo>
                    <a:pt x="1028" y="10711"/>
                  </a:lnTo>
                  <a:lnTo>
                    <a:pt x="991" y="10784"/>
                  </a:lnTo>
                  <a:lnTo>
                    <a:pt x="1028" y="10858"/>
                  </a:lnTo>
                  <a:lnTo>
                    <a:pt x="1028" y="10931"/>
                  </a:lnTo>
                  <a:lnTo>
                    <a:pt x="1101" y="10968"/>
                  </a:lnTo>
                  <a:lnTo>
                    <a:pt x="1358" y="11041"/>
                  </a:lnTo>
                  <a:lnTo>
                    <a:pt x="1651" y="11078"/>
                  </a:lnTo>
                  <a:lnTo>
                    <a:pt x="1908" y="11078"/>
                  </a:lnTo>
                  <a:lnTo>
                    <a:pt x="2165" y="11041"/>
                  </a:lnTo>
                  <a:lnTo>
                    <a:pt x="2715" y="10858"/>
                  </a:lnTo>
                  <a:lnTo>
                    <a:pt x="3229" y="10638"/>
                  </a:lnTo>
                  <a:lnTo>
                    <a:pt x="4769" y="10014"/>
                  </a:lnTo>
                  <a:lnTo>
                    <a:pt x="4953" y="10198"/>
                  </a:lnTo>
                  <a:lnTo>
                    <a:pt x="4072" y="10564"/>
                  </a:lnTo>
                  <a:lnTo>
                    <a:pt x="3192" y="10895"/>
                  </a:lnTo>
                  <a:lnTo>
                    <a:pt x="2238" y="11188"/>
                  </a:lnTo>
                  <a:lnTo>
                    <a:pt x="1248" y="11445"/>
                  </a:lnTo>
                  <a:lnTo>
                    <a:pt x="1101" y="11518"/>
                  </a:lnTo>
                  <a:lnTo>
                    <a:pt x="844" y="11555"/>
                  </a:lnTo>
                  <a:lnTo>
                    <a:pt x="624" y="11555"/>
                  </a:lnTo>
                  <a:lnTo>
                    <a:pt x="551" y="11518"/>
                  </a:lnTo>
                  <a:lnTo>
                    <a:pt x="477" y="11481"/>
                  </a:lnTo>
                  <a:lnTo>
                    <a:pt x="477" y="11408"/>
                  </a:lnTo>
                  <a:lnTo>
                    <a:pt x="514" y="11298"/>
                  </a:lnTo>
                  <a:lnTo>
                    <a:pt x="661" y="11005"/>
                  </a:lnTo>
                  <a:lnTo>
                    <a:pt x="991" y="10601"/>
                  </a:lnTo>
                  <a:lnTo>
                    <a:pt x="1321" y="10161"/>
                  </a:lnTo>
                  <a:lnTo>
                    <a:pt x="1651" y="9757"/>
                  </a:lnTo>
                  <a:close/>
                  <a:moveTo>
                    <a:pt x="16324" y="0"/>
                  </a:moveTo>
                  <a:lnTo>
                    <a:pt x="16140" y="37"/>
                  </a:lnTo>
                  <a:lnTo>
                    <a:pt x="15774" y="147"/>
                  </a:lnTo>
                  <a:lnTo>
                    <a:pt x="15480" y="330"/>
                  </a:lnTo>
                  <a:lnTo>
                    <a:pt x="14636" y="807"/>
                  </a:lnTo>
                  <a:lnTo>
                    <a:pt x="13866" y="1357"/>
                  </a:lnTo>
                  <a:lnTo>
                    <a:pt x="13059" y="1908"/>
                  </a:lnTo>
                  <a:lnTo>
                    <a:pt x="12289" y="2458"/>
                  </a:lnTo>
                  <a:lnTo>
                    <a:pt x="12032" y="2311"/>
                  </a:lnTo>
                  <a:lnTo>
                    <a:pt x="11812" y="2238"/>
                  </a:lnTo>
                  <a:lnTo>
                    <a:pt x="11629" y="2238"/>
                  </a:lnTo>
                  <a:lnTo>
                    <a:pt x="11372" y="2091"/>
                  </a:lnTo>
                  <a:lnTo>
                    <a:pt x="11115" y="1981"/>
                  </a:lnTo>
                  <a:lnTo>
                    <a:pt x="10858" y="1908"/>
                  </a:lnTo>
                  <a:lnTo>
                    <a:pt x="10565" y="1834"/>
                  </a:lnTo>
                  <a:lnTo>
                    <a:pt x="10015" y="1761"/>
                  </a:lnTo>
                  <a:lnTo>
                    <a:pt x="9464" y="1761"/>
                  </a:lnTo>
                  <a:lnTo>
                    <a:pt x="8914" y="1834"/>
                  </a:lnTo>
                  <a:lnTo>
                    <a:pt x="8364" y="1981"/>
                  </a:lnTo>
                  <a:lnTo>
                    <a:pt x="7814" y="2164"/>
                  </a:lnTo>
                  <a:lnTo>
                    <a:pt x="7300" y="2384"/>
                  </a:lnTo>
                  <a:lnTo>
                    <a:pt x="6677" y="2715"/>
                  </a:lnTo>
                  <a:lnTo>
                    <a:pt x="6090" y="3081"/>
                  </a:lnTo>
                  <a:lnTo>
                    <a:pt x="5503" y="3522"/>
                  </a:lnTo>
                  <a:lnTo>
                    <a:pt x="4989" y="3962"/>
                  </a:lnTo>
                  <a:lnTo>
                    <a:pt x="4769" y="4219"/>
                  </a:lnTo>
                  <a:lnTo>
                    <a:pt x="4549" y="4475"/>
                  </a:lnTo>
                  <a:lnTo>
                    <a:pt x="4402" y="4769"/>
                  </a:lnTo>
                  <a:lnTo>
                    <a:pt x="4256" y="5062"/>
                  </a:lnTo>
                  <a:lnTo>
                    <a:pt x="4146" y="5356"/>
                  </a:lnTo>
                  <a:lnTo>
                    <a:pt x="4035" y="5686"/>
                  </a:lnTo>
                  <a:lnTo>
                    <a:pt x="3999" y="6016"/>
                  </a:lnTo>
                  <a:lnTo>
                    <a:pt x="3925" y="6346"/>
                  </a:lnTo>
                  <a:lnTo>
                    <a:pt x="3889" y="6970"/>
                  </a:lnTo>
                  <a:lnTo>
                    <a:pt x="3925" y="7630"/>
                  </a:lnTo>
                  <a:lnTo>
                    <a:pt x="3339" y="7960"/>
                  </a:lnTo>
                  <a:lnTo>
                    <a:pt x="2752" y="8290"/>
                  </a:lnTo>
                  <a:lnTo>
                    <a:pt x="2238" y="8657"/>
                  </a:lnTo>
                  <a:lnTo>
                    <a:pt x="1725" y="9097"/>
                  </a:lnTo>
                  <a:lnTo>
                    <a:pt x="1248" y="9574"/>
                  </a:lnTo>
                  <a:lnTo>
                    <a:pt x="808" y="10051"/>
                  </a:lnTo>
                  <a:lnTo>
                    <a:pt x="404" y="10601"/>
                  </a:lnTo>
                  <a:lnTo>
                    <a:pt x="221" y="10858"/>
                  </a:lnTo>
                  <a:lnTo>
                    <a:pt x="74" y="11151"/>
                  </a:lnTo>
                  <a:lnTo>
                    <a:pt x="1" y="11371"/>
                  </a:lnTo>
                  <a:lnTo>
                    <a:pt x="37" y="11555"/>
                  </a:lnTo>
                  <a:lnTo>
                    <a:pt x="111" y="11738"/>
                  </a:lnTo>
                  <a:lnTo>
                    <a:pt x="184" y="11812"/>
                  </a:lnTo>
                  <a:lnTo>
                    <a:pt x="257" y="11885"/>
                  </a:lnTo>
                  <a:lnTo>
                    <a:pt x="477" y="11958"/>
                  </a:lnTo>
                  <a:lnTo>
                    <a:pt x="697" y="11995"/>
                  </a:lnTo>
                  <a:lnTo>
                    <a:pt x="918" y="11995"/>
                  </a:lnTo>
                  <a:lnTo>
                    <a:pt x="1174" y="11958"/>
                  </a:lnTo>
                  <a:lnTo>
                    <a:pt x="1835" y="11812"/>
                  </a:lnTo>
                  <a:lnTo>
                    <a:pt x="2495" y="11591"/>
                  </a:lnTo>
                  <a:lnTo>
                    <a:pt x="3815" y="11151"/>
                  </a:lnTo>
                  <a:lnTo>
                    <a:pt x="4586" y="10858"/>
                  </a:lnTo>
                  <a:lnTo>
                    <a:pt x="5356" y="10564"/>
                  </a:lnTo>
                  <a:lnTo>
                    <a:pt x="5760" y="10858"/>
                  </a:lnTo>
                  <a:lnTo>
                    <a:pt x="6200" y="11078"/>
                  </a:lnTo>
                  <a:lnTo>
                    <a:pt x="6236" y="11261"/>
                  </a:lnTo>
                  <a:lnTo>
                    <a:pt x="6273" y="11335"/>
                  </a:lnTo>
                  <a:lnTo>
                    <a:pt x="6346" y="11371"/>
                  </a:lnTo>
                  <a:lnTo>
                    <a:pt x="6493" y="11371"/>
                  </a:lnTo>
                  <a:lnTo>
                    <a:pt x="6603" y="11261"/>
                  </a:lnTo>
                  <a:lnTo>
                    <a:pt x="7410" y="11591"/>
                  </a:lnTo>
                  <a:lnTo>
                    <a:pt x="7814" y="11702"/>
                  </a:lnTo>
                  <a:lnTo>
                    <a:pt x="8217" y="11812"/>
                  </a:lnTo>
                  <a:lnTo>
                    <a:pt x="8291" y="11848"/>
                  </a:lnTo>
                  <a:lnTo>
                    <a:pt x="8364" y="11885"/>
                  </a:lnTo>
                  <a:lnTo>
                    <a:pt x="8474" y="11848"/>
                  </a:lnTo>
                  <a:lnTo>
                    <a:pt x="8547" y="11885"/>
                  </a:lnTo>
                  <a:lnTo>
                    <a:pt x="8877" y="11922"/>
                  </a:lnTo>
                  <a:lnTo>
                    <a:pt x="9574" y="11922"/>
                  </a:lnTo>
                  <a:lnTo>
                    <a:pt x="9905" y="11885"/>
                  </a:lnTo>
                  <a:lnTo>
                    <a:pt x="10235" y="11812"/>
                  </a:lnTo>
                  <a:lnTo>
                    <a:pt x="10565" y="11702"/>
                  </a:lnTo>
                  <a:lnTo>
                    <a:pt x="10895" y="11555"/>
                  </a:lnTo>
                  <a:lnTo>
                    <a:pt x="11225" y="11408"/>
                  </a:lnTo>
                  <a:lnTo>
                    <a:pt x="11555" y="11225"/>
                  </a:lnTo>
                  <a:lnTo>
                    <a:pt x="11885" y="11041"/>
                  </a:lnTo>
                  <a:lnTo>
                    <a:pt x="12179" y="10784"/>
                  </a:lnTo>
                  <a:lnTo>
                    <a:pt x="12472" y="10564"/>
                  </a:lnTo>
                  <a:lnTo>
                    <a:pt x="12766" y="10308"/>
                  </a:lnTo>
                  <a:lnTo>
                    <a:pt x="13022" y="10014"/>
                  </a:lnTo>
                  <a:lnTo>
                    <a:pt x="13279" y="9721"/>
                  </a:lnTo>
                  <a:lnTo>
                    <a:pt x="13499" y="9391"/>
                  </a:lnTo>
                  <a:lnTo>
                    <a:pt x="13719" y="9097"/>
                  </a:lnTo>
                  <a:lnTo>
                    <a:pt x="13903" y="8730"/>
                  </a:lnTo>
                  <a:lnTo>
                    <a:pt x="14050" y="8400"/>
                  </a:lnTo>
                  <a:lnTo>
                    <a:pt x="14196" y="8033"/>
                  </a:lnTo>
                  <a:lnTo>
                    <a:pt x="14306" y="7667"/>
                  </a:lnTo>
                  <a:lnTo>
                    <a:pt x="14380" y="7300"/>
                  </a:lnTo>
                  <a:lnTo>
                    <a:pt x="14453" y="6933"/>
                  </a:lnTo>
                  <a:lnTo>
                    <a:pt x="14490" y="6529"/>
                  </a:lnTo>
                  <a:lnTo>
                    <a:pt x="14490" y="6163"/>
                  </a:lnTo>
                  <a:lnTo>
                    <a:pt x="14453" y="5796"/>
                  </a:lnTo>
                  <a:lnTo>
                    <a:pt x="14380" y="5429"/>
                  </a:lnTo>
                  <a:lnTo>
                    <a:pt x="14270" y="5062"/>
                  </a:lnTo>
                  <a:lnTo>
                    <a:pt x="15113" y="4329"/>
                  </a:lnTo>
                  <a:lnTo>
                    <a:pt x="15920" y="3558"/>
                  </a:lnTo>
                  <a:lnTo>
                    <a:pt x="16434" y="3045"/>
                  </a:lnTo>
                  <a:lnTo>
                    <a:pt x="16691" y="2751"/>
                  </a:lnTo>
                  <a:lnTo>
                    <a:pt x="16947" y="2458"/>
                  </a:lnTo>
                  <a:lnTo>
                    <a:pt x="17168" y="2128"/>
                  </a:lnTo>
                  <a:lnTo>
                    <a:pt x="17351" y="1798"/>
                  </a:lnTo>
                  <a:lnTo>
                    <a:pt x="17461" y="1431"/>
                  </a:lnTo>
                  <a:lnTo>
                    <a:pt x="17461" y="1247"/>
                  </a:lnTo>
                  <a:lnTo>
                    <a:pt x="17461" y="1064"/>
                  </a:lnTo>
                  <a:lnTo>
                    <a:pt x="17388" y="770"/>
                  </a:lnTo>
                  <a:lnTo>
                    <a:pt x="17278" y="514"/>
                  </a:lnTo>
                  <a:lnTo>
                    <a:pt x="17094" y="257"/>
                  </a:lnTo>
                  <a:lnTo>
                    <a:pt x="16837" y="74"/>
                  </a:lnTo>
                  <a:lnTo>
                    <a:pt x="16691" y="37"/>
                  </a:lnTo>
                  <a:lnTo>
                    <a:pt x="16507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82" name="Google Shape;382;p19"/>
            <p:cNvSpPr/>
            <p:nvPr/>
          </p:nvSpPr>
          <p:spPr>
            <a:xfrm>
              <a:off x="6405225" y="2154575"/>
              <a:ext cx="328325" cy="339325"/>
            </a:xfrm>
            <a:custGeom>
              <a:avLst/>
              <a:gdLst/>
              <a:ahLst/>
              <a:cxnLst/>
              <a:rect l="l" t="t" r="r" b="b"/>
              <a:pathLst>
                <a:path w="13133" h="13573" extrusionOk="0">
                  <a:moveTo>
                    <a:pt x="2714" y="1798"/>
                  </a:moveTo>
                  <a:lnTo>
                    <a:pt x="2971" y="1908"/>
                  </a:lnTo>
                  <a:lnTo>
                    <a:pt x="3118" y="2018"/>
                  </a:lnTo>
                  <a:lnTo>
                    <a:pt x="3265" y="2128"/>
                  </a:lnTo>
                  <a:lnTo>
                    <a:pt x="3411" y="2311"/>
                  </a:lnTo>
                  <a:lnTo>
                    <a:pt x="3485" y="2458"/>
                  </a:lnTo>
                  <a:lnTo>
                    <a:pt x="3375" y="2458"/>
                  </a:lnTo>
                  <a:lnTo>
                    <a:pt x="3301" y="2495"/>
                  </a:lnTo>
                  <a:lnTo>
                    <a:pt x="3265" y="2568"/>
                  </a:lnTo>
                  <a:lnTo>
                    <a:pt x="3228" y="2605"/>
                  </a:lnTo>
                  <a:lnTo>
                    <a:pt x="3155" y="2568"/>
                  </a:lnTo>
                  <a:lnTo>
                    <a:pt x="3008" y="2348"/>
                  </a:lnTo>
                  <a:lnTo>
                    <a:pt x="2825" y="1981"/>
                  </a:lnTo>
                  <a:lnTo>
                    <a:pt x="2714" y="1798"/>
                  </a:lnTo>
                  <a:close/>
                  <a:moveTo>
                    <a:pt x="1908" y="2825"/>
                  </a:moveTo>
                  <a:lnTo>
                    <a:pt x="1797" y="2861"/>
                  </a:lnTo>
                  <a:lnTo>
                    <a:pt x="1761" y="2898"/>
                  </a:lnTo>
                  <a:lnTo>
                    <a:pt x="1687" y="2971"/>
                  </a:lnTo>
                  <a:lnTo>
                    <a:pt x="1687" y="3045"/>
                  </a:lnTo>
                  <a:lnTo>
                    <a:pt x="1687" y="3118"/>
                  </a:lnTo>
                  <a:lnTo>
                    <a:pt x="1724" y="3191"/>
                  </a:lnTo>
                  <a:lnTo>
                    <a:pt x="1797" y="3228"/>
                  </a:lnTo>
                  <a:lnTo>
                    <a:pt x="1944" y="3301"/>
                  </a:lnTo>
                  <a:lnTo>
                    <a:pt x="2054" y="3412"/>
                  </a:lnTo>
                  <a:lnTo>
                    <a:pt x="2164" y="3522"/>
                  </a:lnTo>
                  <a:lnTo>
                    <a:pt x="2201" y="3595"/>
                  </a:lnTo>
                  <a:lnTo>
                    <a:pt x="2274" y="3632"/>
                  </a:lnTo>
                  <a:lnTo>
                    <a:pt x="2384" y="3632"/>
                  </a:lnTo>
                  <a:lnTo>
                    <a:pt x="2458" y="3558"/>
                  </a:lnTo>
                  <a:lnTo>
                    <a:pt x="2494" y="3448"/>
                  </a:lnTo>
                  <a:lnTo>
                    <a:pt x="2494" y="3338"/>
                  </a:lnTo>
                  <a:lnTo>
                    <a:pt x="2421" y="3228"/>
                  </a:lnTo>
                  <a:lnTo>
                    <a:pt x="2348" y="3155"/>
                  </a:lnTo>
                  <a:lnTo>
                    <a:pt x="2164" y="2971"/>
                  </a:lnTo>
                  <a:lnTo>
                    <a:pt x="1981" y="2861"/>
                  </a:lnTo>
                  <a:lnTo>
                    <a:pt x="1908" y="2825"/>
                  </a:lnTo>
                  <a:close/>
                  <a:moveTo>
                    <a:pt x="1137" y="2311"/>
                  </a:moveTo>
                  <a:lnTo>
                    <a:pt x="1614" y="2458"/>
                  </a:lnTo>
                  <a:lnTo>
                    <a:pt x="2054" y="2678"/>
                  </a:lnTo>
                  <a:lnTo>
                    <a:pt x="2201" y="2751"/>
                  </a:lnTo>
                  <a:lnTo>
                    <a:pt x="2348" y="2898"/>
                  </a:lnTo>
                  <a:lnTo>
                    <a:pt x="2458" y="3008"/>
                  </a:lnTo>
                  <a:lnTo>
                    <a:pt x="2531" y="3191"/>
                  </a:lnTo>
                  <a:lnTo>
                    <a:pt x="2568" y="3265"/>
                  </a:lnTo>
                  <a:lnTo>
                    <a:pt x="2568" y="3338"/>
                  </a:lnTo>
                  <a:lnTo>
                    <a:pt x="2531" y="3485"/>
                  </a:lnTo>
                  <a:lnTo>
                    <a:pt x="2384" y="3742"/>
                  </a:lnTo>
                  <a:lnTo>
                    <a:pt x="2274" y="3852"/>
                  </a:lnTo>
                  <a:lnTo>
                    <a:pt x="2164" y="3962"/>
                  </a:lnTo>
                  <a:lnTo>
                    <a:pt x="1834" y="3632"/>
                  </a:lnTo>
                  <a:lnTo>
                    <a:pt x="1541" y="3228"/>
                  </a:lnTo>
                  <a:lnTo>
                    <a:pt x="1321" y="2788"/>
                  </a:lnTo>
                  <a:lnTo>
                    <a:pt x="1137" y="2311"/>
                  </a:lnTo>
                  <a:close/>
                  <a:moveTo>
                    <a:pt x="8804" y="514"/>
                  </a:moveTo>
                  <a:lnTo>
                    <a:pt x="8694" y="2531"/>
                  </a:lnTo>
                  <a:lnTo>
                    <a:pt x="8657" y="3632"/>
                  </a:lnTo>
                  <a:lnTo>
                    <a:pt x="8657" y="4549"/>
                  </a:lnTo>
                  <a:lnTo>
                    <a:pt x="7556" y="3778"/>
                  </a:lnTo>
                  <a:lnTo>
                    <a:pt x="7043" y="3375"/>
                  </a:lnTo>
                  <a:lnTo>
                    <a:pt x="6529" y="2971"/>
                  </a:lnTo>
                  <a:lnTo>
                    <a:pt x="6639" y="2788"/>
                  </a:lnTo>
                  <a:lnTo>
                    <a:pt x="6713" y="2678"/>
                  </a:lnTo>
                  <a:lnTo>
                    <a:pt x="7556" y="1798"/>
                  </a:lnTo>
                  <a:lnTo>
                    <a:pt x="8290" y="991"/>
                  </a:lnTo>
                  <a:lnTo>
                    <a:pt x="8510" y="734"/>
                  </a:lnTo>
                  <a:lnTo>
                    <a:pt x="8657" y="624"/>
                  </a:lnTo>
                  <a:lnTo>
                    <a:pt x="8804" y="514"/>
                  </a:lnTo>
                  <a:close/>
                  <a:moveTo>
                    <a:pt x="660" y="4145"/>
                  </a:moveTo>
                  <a:lnTo>
                    <a:pt x="880" y="4219"/>
                  </a:lnTo>
                  <a:lnTo>
                    <a:pt x="1064" y="4255"/>
                  </a:lnTo>
                  <a:lnTo>
                    <a:pt x="1247" y="4329"/>
                  </a:lnTo>
                  <a:lnTo>
                    <a:pt x="1357" y="4439"/>
                  </a:lnTo>
                  <a:lnTo>
                    <a:pt x="1431" y="4585"/>
                  </a:lnTo>
                  <a:lnTo>
                    <a:pt x="1467" y="4659"/>
                  </a:lnTo>
                  <a:lnTo>
                    <a:pt x="1467" y="4732"/>
                  </a:lnTo>
                  <a:lnTo>
                    <a:pt x="1467" y="4805"/>
                  </a:lnTo>
                  <a:lnTo>
                    <a:pt x="1394" y="4842"/>
                  </a:lnTo>
                  <a:lnTo>
                    <a:pt x="1284" y="4805"/>
                  </a:lnTo>
                  <a:lnTo>
                    <a:pt x="1211" y="4769"/>
                  </a:lnTo>
                  <a:lnTo>
                    <a:pt x="990" y="4585"/>
                  </a:lnTo>
                  <a:lnTo>
                    <a:pt x="844" y="4402"/>
                  </a:lnTo>
                  <a:lnTo>
                    <a:pt x="660" y="4145"/>
                  </a:lnTo>
                  <a:close/>
                  <a:moveTo>
                    <a:pt x="3962" y="2935"/>
                  </a:moveTo>
                  <a:lnTo>
                    <a:pt x="4218" y="3155"/>
                  </a:lnTo>
                  <a:lnTo>
                    <a:pt x="4035" y="3338"/>
                  </a:lnTo>
                  <a:lnTo>
                    <a:pt x="2641" y="4659"/>
                  </a:lnTo>
                  <a:lnTo>
                    <a:pt x="2311" y="5026"/>
                  </a:lnTo>
                  <a:lnTo>
                    <a:pt x="2054" y="5392"/>
                  </a:lnTo>
                  <a:lnTo>
                    <a:pt x="1797" y="5172"/>
                  </a:lnTo>
                  <a:lnTo>
                    <a:pt x="2971" y="4072"/>
                  </a:lnTo>
                  <a:lnTo>
                    <a:pt x="3485" y="3522"/>
                  </a:lnTo>
                  <a:lnTo>
                    <a:pt x="3742" y="3265"/>
                  </a:lnTo>
                  <a:lnTo>
                    <a:pt x="3962" y="2935"/>
                  </a:lnTo>
                  <a:close/>
                  <a:moveTo>
                    <a:pt x="4989" y="5209"/>
                  </a:moveTo>
                  <a:lnTo>
                    <a:pt x="5356" y="5686"/>
                  </a:lnTo>
                  <a:lnTo>
                    <a:pt x="5686" y="6199"/>
                  </a:lnTo>
                  <a:lnTo>
                    <a:pt x="6199" y="7080"/>
                  </a:lnTo>
                  <a:lnTo>
                    <a:pt x="6199" y="7080"/>
                  </a:lnTo>
                  <a:lnTo>
                    <a:pt x="5282" y="6640"/>
                  </a:lnTo>
                  <a:lnTo>
                    <a:pt x="4365" y="6199"/>
                  </a:lnTo>
                  <a:lnTo>
                    <a:pt x="4512" y="5943"/>
                  </a:lnTo>
                  <a:lnTo>
                    <a:pt x="4989" y="5209"/>
                  </a:lnTo>
                  <a:close/>
                  <a:moveTo>
                    <a:pt x="4879" y="4695"/>
                  </a:moveTo>
                  <a:lnTo>
                    <a:pt x="4805" y="4805"/>
                  </a:lnTo>
                  <a:lnTo>
                    <a:pt x="4218" y="5649"/>
                  </a:lnTo>
                  <a:lnTo>
                    <a:pt x="3962" y="6053"/>
                  </a:lnTo>
                  <a:lnTo>
                    <a:pt x="3852" y="6053"/>
                  </a:lnTo>
                  <a:lnTo>
                    <a:pt x="3778" y="6126"/>
                  </a:lnTo>
                  <a:lnTo>
                    <a:pt x="3742" y="6199"/>
                  </a:lnTo>
                  <a:lnTo>
                    <a:pt x="3705" y="6273"/>
                  </a:lnTo>
                  <a:lnTo>
                    <a:pt x="3742" y="6346"/>
                  </a:lnTo>
                  <a:lnTo>
                    <a:pt x="3778" y="6493"/>
                  </a:lnTo>
                  <a:lnTo>
                    <a:pt x="3852" y="6529"/>
                  </a:lnTo>
                  <a:lnTo>
                    <a:pt x="3925" y="6566"/>
                  </a:lnTo>
                  <a:lnTo>
                    <a:pt x="3998" y="6566"/>
                  </a:lnTo>
                  <a:lnTo>
                    <a:pt x="5172" y="7080"/>
                  </a:lnTo>
                  <a:lnTo>
                    <a:pt x="5722" y="7336"/>
                  </a:lnTo>
                  <a:lnTo>
                    <a:pt x="6053" y="7447"/>
                  </a:lnTo>
                  <a:lnTo>
                    <a:pt x="6346" y="7483"/>
                  </a:lnTo>
                  <a:lnTo>
                    <a:pt x="6419" y="7483"/>
                  </a:lnTo>
                  <a:lnTo>
                    <a:pt x="6493" y="7447"/>
                  </a:lnTo>
                  <a:lnTo>
                    <a:pt x="6529" y="7483"/>
                  </a:lnTo>
                  <a:lnTo>
                    <a:pt x="6603" y="7483"/>
                  </a:lnTo>
                  <a:lnTo>
                    <a:pt x="6639" y="7447"/>
                  </a:lnTo>
                  <a:lnTo>
                    <a:pt x="6639" y="7410"/>
                  </a:lnTo>
                  <a:lnTo>
                    <a:pt x="6566" y="7080"/>
                  </a:lnTo>
                  <a:lnTo>
                    <a:pt x="6456" y="6750"/>
                  </a:lnTo>
                  <a:lnTo>
                    <a:pt x="6273" y="6419"/>
                  </a:lnTo>
                  <a:lnTo>
                    <a:pt x="6089" y="6089"/>
                  </a:lnTo>
                  <a:lnTo>
                    <a:pt x="5649" y="5429"/>
                  </a:lnTo>
                  <a:lnTo>
                    <a:pt x="5135" y="4769"/>
                  </a:lnTo>
                  <a:lnTo>
                    <a:pt x="5062" y="4695"/>
                  </a:lnTo>
                  <a:close/>
                  <a:moveTo>
                    <a:pt x="9757" y="9537"/>
                  </a:moveTo>
                  <a:lnTo>
                    <a:pt x="9794" y="9647"/>
                  </a:lnTo>
                  <a:lnTo>
                    <a:pt x="9831" y="9757"/>
                  </a:lnTo>
                  <a:lnTo>
                    <a:pt x="9867" y="9867"/>
                  </a:lnTo>
                  <a:lnTo>
                    <a:pt x="9867" y="9978"/>
                  </a:lnTo>
                  <a:lnTo>
                    <a:pt x="9831" y="10088"/>
                  </a:lnTo>
                  <a:lnTo>
                    <a:pt x="9794" y="9757"/>
                  </a:lnTo>
                  <a:lnTo>
                    <a:pt x="9757" y="9537"/>
                  </a:lnTo>
                  <a:close/>
                  <a:moveTo>
                    <a:pt x="8950" y="8877"/>
                  </a:moveTo>
                  <a:lnTo>
                    <a:pt x="9207" y="9024"/>
                  </a:lnTo>
                  <a:lnTo>
                    <a:pt x="9207" y="9207"/>
                  </a:lnTo>
                  <a:lnTo>
                    <a:pt x="9281" y="9391"/>
                  </a:lnTo>
                  <a:lnTo>
                    <a:pt x="9391" y="9757"/>
                  </a:lnTo>
                  <a:lnTo>
                    <a:pt x="9574" y="10418"/>
                  </a:lnTo>
                  <a:lnTo>
                    <a:pt x="9464" y="10491"/>
                  </a:lnTo>
                  <a:lnTo>
                    <a:pt x="9391" y="10271"/>
                  </a:lnTo>
                  <a:lnTo>
                    <a:pt x="9281" y="10088"/>
                  </a:lnTo>
                  <a:lnTo>
                    <a:pt x="8914" y="9281"/>
                  </a:lnTo>
                  <a:lnTo>
                    <a:pt x="8840" y="9134"/>
                  </a:lnTo>
                  <a:lnTo>
                    <a:pt x="8767" y="9024"/>
                  </a:lnTo>
                  <a:lnTo>
                    <a:pt x="8950" y="8877"/>
                  </a:lnTo>
                  <a:close/>
                  <a:moveTo>
                    <a:pt x="8547" y="9244"/>
                  </a:moveTo>
                  <a:lnTo>
                    <a:pt x="8547" y="9281"/>
                  </a:lnTo>
                  <a:lnTo>
                    <a:pt x="8657" y="9281"/>
                  </a:lnTo>
                  <a:lnTo>
                    <a:pt x="8694" y="9244"/>
                  </a:lnTo>
                  <a:lnTo>
                    <a:pt x="8657" y="9354"/>
                  </a:lnTo>
                  <a:lnTo>
                    <a:pt x="8657" y="9464"/>
                  </a:lnTo>
                  <a:lnTo>
                    <a:pt x="8767" y="9721"/>
                  </a:lnTo>
                  <a:lnTo>
                    <a:pt x="9024" y="10198"/>
                  </a:lnTo>
                  <a:lnTo>
                    <a:pt x="9170" y="10528"/>
                  </a:lnTo>
                  <a:lnTo>
                    <a:pt x="8804" y="10234"/>
                  </a:lnTo>
                  <a:lnTo>
                    <a:pt x="8804" y="10198"/>
                  </a:lnTo>
                  <a:lnTo>
                    <a:pt x="8767" y="9904"/>
                  </a:lnTo>
                  <a:lnTo>
                    <a:pt x="8657" y="9611"/>
                  </a:lnTo>
                  <a:lnTo>
                    <a:pt x="8584" y="9464"/>
                  </a:lnTo>
                  <a:lnTo>
                    <a:pt x="8474" y="9317"/>
                  </a:lnTo>
                  <a:lnTo>
                    <a:pt x="8547" y="9244"/>
                  </a:lnTo>
                  <a:close/>
                  <a:moveTo>
                    <a:pt x="9464" y="10601"/>
                  </a:moveTo>
                  <a:lnTo>
                    <a:pt x="9574" y="10638"/>
                  </a:lnTo>
                  <a:lnTo>
                    <a:pt x="9464" y="10638"/>
                  </a:lnTo>
                  <a:lnTo>
                    <a:pt x="9464" y="10601"/>
                  </a:lnTo>
                  <a:close/>
                  <a:moveTo>
                    <a:pt x="8877" y="8510"/>
                  </a:moveTo>
                  <a:lnTo>
                    <a:pt x="8584" y="8730"/>
                  </a:lnTo>
                  <a:lnTo>
                    <a:pt x="8327" y="8914"/>
                  </a:lnTo>
                  <a:lnTo>
                    <a:pt x="8143" y="9171"/>
                  </a:lnTo>
                  <a:lnTo>
                    <a:pt x="8070" y="9354"/>
                  </a:lnTo>
                  <a:lnTo>
                    <a:pt x="7997" y="9501"/>
                  </a:lnTo>
                  <a:lnTo>
                    <a:pt x="7997" y="9647"/>
                  </a:lnTo>
                  <a:lnTo>
                    <a:pt x="8033" y="9831"/>
                  </a:lnTo>
                  <a:lnTo>
                    <a:pt x="8070" y="9978"/>
                  </a:lnTo>
                  <a:lnTo>
                    <a:pt x="8143" y="10088"/>
                  </a:lnTo>
                  <a:lnTo>
                    <a:pt x="8363" y="10344"/>
                  </a:lnTo>
                  <a:lnTo>
                    <a:pt x="8584" y="10564"/>
                  </a:lnTo>
                  <a:lnTo>
                    <a:pt x="8914" y="10785"/>
                  </a:lnTo>
                  <a:lnTo>
                    <a:pt x="9244" y="10968"/>
                  </a:lnTo>
                  <a:lnTo>
                    <a:pt x="9391" y="11041"/>
                  </a:lnTo>
                  <a:lnTo>
                    <a:pt x="9537" y="11078"/>
                  </a:lnTo>
                  <a:lnTo>
                    <a:pt x="9684" y="11041"/>
                  </a:lnTo>
                  <a:lnTo>
                    <a:pt x="9867" y="10968"/>
                  </a:lnTo>
                  <a:lnTo>
                    <a:pt x="10051" y="10821"/>
                  </a:lnTo>
                  <a:lnTo>
                    <a:pt x="10234" y="10601"/>
                  </a:lnTo>
                  <a:lnTo>
                    <a:pt x="10271" y="10491"/>
                  </a:lnTo>
                  <a:lnTo>
                    <a:pt x="10271" y="10381"/>
                  </a:lnTo>
                  <a:lnTo>
                    <a:pt x="10271" y="10271"/>
                  </a:lnTo>
                  <a:lnTo>
                    <a:pt x="10198" y="10161"/>
                  </a:lnTo>
                  <a:lnTo>
                    <a:pt x="10198" y="9904"/>
                  </a:lnTo>
                  <a:lnTo>
                    <a:pt x="10161" y="9684"/>
                  </a:lnTo>
                  <a:lnTo>
                    <a:pt x="10088" y="9464"/>
                  </a:lnTo>
                  <a:lnTo>
                    <a:pt x="9977" y="9244"/>
                  </a:lnTo>
                  <a:lnTo>
                    <a:pt x="9831" y="9060"/>
                  </a:lnTo>
                  <a:lnTo>
                    <a:pt x="9647" y="8914"/>
                  </a:lnTo>
                  <a:lnTo>
                    <a:pt x="9464" y="8767"/>
                  </a:lnTo>
                  <a:lnTo>
                    <a:pt x="9060" y="8510"/>
                  </a:lnTo>
                  <a:close/>
                  <a:moveTo>
                    <a:pt x="2604" y="8510"/>
                  </a:moveTo>
                  <a:lnTo>
                    <a:pt x="3815" y="9757"/>
                  </a:lnTo>
                  <a:lnTo>
                    <a:pt x="4292" y="10271"/>
                  </a:lnTo>
                  <a:lnTo>
                    <a:pt x="3852" y="10344"/>
                  </a:lnTo>
                  <a:lnTo>
                    <a:pt x="2678" y="10674"/>
                  </a:lnTo>
                  <a:lnTo>
                    <a:pt x="1577" y="10968"/>
                  </a:lnTo>
                  <a:lnTo>
                    <a:pt x="1064" y="11115"/>
                  </a:lnTo>
                  <a:lnTo>
                    <a:pt x="697" y="11188"/>
                  </a:lnTo>
                  <a:lnTo>
                    <a:pt x="587" y="11188"/>
                  </a:lnTo>
                  <a:lnTo>
                    <a:pt x="477" y="11151"/>
                  </a:lnTo>
                  <a:lnTo>
                    <a:pt x="1577" y="9721"/>
                  </a:lnTo>
                  <a:lnTo>
                    <a:pt x="1908" y="9317"/>
                  </a:lnTo>
                  <a:lnTo>
                    <a:pt x="2201" y="8914"/>
                  </a:lnTo>
                  <a:lnTo>
                    <a:pt x="2421" y="8730"/>
                  </a:lnTo>
                  <a:lnTo>
                    <a:pt x="2604" y="8510"/>
                  </a:lnTo>
                  <a:close/>
                  <a:moveTo>
                    <a:pt x="8914" y="8180"/>
                  </a:moveTo>
                  <a:lnTo>
                    <a:pt x="9097" y="8217"/>
                  </a:lnTo>
                  <a:lnTo>
                    <a:pt x="9244" y="8253"/>
                  </a:lnTo>
                  <a:lnTo>
                    <a:pt x="9574" y="8400"/>
                  </a:lnTo>
                  <a:lnTo>
                    <a:pt x="9867" y="8584"/>
                  </a:lnTo>
                  <a:lnTo>
                    <a:pt x="10124" y="8840"/>
                  </a:lnTo>
                  <a:lnTo>
                    <a:pt x="10308" y="9171"/>
                  </a:lnTo>
                  <a:lnTo>
                    <a:pt x="10454" y="9464"/>
                  </a:lnTo>
                  <a:lnTo>
                    <a:pt x="10564" y="9794"/>
                  </a:lnTo>
                  <a:lnTo>
                    <a:pt x="10601" y="10161"/>
                  </a:lnTo>
                  <a:lnTo>
                    <a:pt x="10601" y="10528"/>
                  </a:lnTo>
                  <a:lnTo>
                    <a:pt x="10491" y="10858"/>
                  </a:lnTo>
                  <a:lnTo>
                    <a:pt x="10491" y="10895"/>
                  </a:lnTo>
                  <a:lnTo>
                    <a:pt x="10454" y="10858"/>
                  </a:lnTo>
                  <a:lnTo>
                    <a:pt x="10344" y="10785"/>
                  </a:lnTo>
                  <a:lnTo>
                    <a:pt x="10271" y="10785"/>
                  </a:lnTo>
                  <a:lnTo>
                    <a:pt x="10161" y="10821"/>
                  </a:lnTo>
                  <a:lnTo>
                    <a:pt x="10124" y="10931"/>
                  </a:lnTo>
                  <a:lnTo>
                    <a:pt x="10088" y="11078"/>
                  </a:lnTo>
                  <a:lnTo>
                    <a:pt x="10051" y="11188"/>
                  </a:lnTo>
                  <a:lnTo>
                    <a:pt x="9867" y="11298"/>
                  </a:lnTo>
                  <a:lnTo>
                    <a:pt x="9794" y="11371"/>
                  </a:lnTo>
                  <a:lnTo>
                    <a:pt x="9757" y="11445"/>
                  </a:lnTo>
                  <a:lnTo>
                    <a:pt x="9611" y="11481"/>
                  </a:lnTo>
                  <a:lnTo>
                    <a:pt x="9464" y="11481"/>
                  </a:lnTo>
                  <a:lnTo>
                    <a:pt x="9354" y="11445"/>
                  </a:lnTo>
                  <a:lnTo>
                    <a:pt x="9207" y="11408"/>
                  </a:lnTo>
                  <a:lnTo>
                    <a:pt x="8620" y="11078"/>
                  </a:lnTo>
                  <a:lnTo>
                    <a:pt x="8327" y="10895"/>
                  </a:lnTo>
                  <a:lnTo>
                    <a:pt x="8070" y="10674"/>
                  </a:lnTo>
                  <a:lnTo>
                    <a:pt x="7850" y="10418"/>
                  </a:lnTo>
                  <a:lnTo>
                    <a:pt x="7703" y="10124"/>
                  </a:lnTo>
                  <a:lnTo>
                    <a:pt x="7593" y="9794"/>
                  </a:lnTo>
                  <a:lnTo>
                    <a:pt x="7593" y="9501"/>
                  </a:lnTo>
                  <a:lnTo>
                    <a:pt x="7630" y="9171"/>
                  </a:lnTo>
                  <a:lnTo>
                    <a:pt x="7777" y="8877"/>
                  </a:lnTo>
                  <a:lnTo>
                    <a:pt x="7960" y="8620"/>
                  </a:lnTo>
                  <a:lnTo>
                    <a:pt x="8217" y="8400"/>
                  </a:lnTo>
                  <a:lnTo>
                    <a:pt x="8400" y="8290"/>
                  </a:lnTo>
                  <a:lnTo>
                    <a:pt x="8584" y="8217"/>
                  </a:lnTo>
                  <a:lnTo>
                    <a:pt x="8730" y="8180"/>
                  </a:lnTo>
                  <a:close/>
                  <a:moveTo>
                    <a:pt x="8767" y="7777"/>
                  </a:moveTo>
                  <a:lnTo>
                    <a:pt x="8547" y="7813"/>
                  </a:lnTo>
                  <a:lnTo>
                    <a:pt x="8363" y="7850"/>
                  </a:lnTo>
                  <a:lnTo>
                    <a:pt x="8143" y="7960"/>
                  </a:lnTo>
                  <a:lnTo>
                    <a:pt x="7960" y="8033"/>
                  </a:lnTo>
                  <a:lnTo>
                    <a:pt x="7777" y="8180"/>
                  </a:lnTo>
                  <a:lnTo>
                    <a:pt x="7593" y="8364"/>
                  </a:lnTo>
                  <a:lnTo>
                    <a:pt x="7446" y="8510"/>
                  </a:lnTo>
                  <a:lnTo>
                    <a:pt x="7336" y="8657"/>
                  </a:lnTo>
                  <a:lnTo>
                    <a:pt x="7190" y="9024"/>
                  </a:lnTo>
                  <a:lnTo>
                    <a:pt x="7116" y="9427"/>
                  </a:lnTo>
                  <a:lnTo>
                    <a:pt x="7116" y="9831"/>
                  </a:lnTo>
                  <a:lnTo>
                    <a:pt x="7153" y="10051"/>
                  </a:lnTo>
                  <a:lnTo>
                    <a:pt x="7226" y="10271"/>
                  </a:lnTo>
                  <a:lnTo>
                    <a:pt x="7336" y="10454"/>
                  </a:lnTo>
                  <a:lnTo>
                    <a:pt x="7446" y="10638"/>
                  </a:lnTo>
                  <a:lnTo>
                    <a:pt x="7740" y="11005"/>
                  </a:lnTo>
                  <a:lnTo>
                    <a:pt x="8107" y="11298"/>
                  </a:lnTo>
                  <a:lnTo>
                    <a:pt x="8510" y="11555"/>
                  </a:lnTo>
                  <a:lnTo>
                    <a:pt x="8914" y="11775"/>
                  </a:lnTo>
                  <a:lnTo>
                    <a:pt x="9134" y="11885"/>
                  </a:lnTo>
                  <a:lnTo>
                    <a:pt x="9354" y="11958"/>
                  </a:lnTo>
                  <a:lnTo>
                    <a:pt x="9574" y="11958"/>
                  </a:lnTo>
                  <a:lnTo>
                    <a:pt x="9757" y="11922"/>
                  </a:lnTo>
                  <a:lnTo>
                    <a:pt x="9977" y="11848"/>
                  </a:lnTo>
                  <a:lnTo>
                    <a:pt x="10198" y="11702"/>
                  </a:lnTo>
                  <a:lnTo>
                    <a:pt x="10381" y="11555"/>
                  </a:lnTo>
                  <a:lnTo>
                    <a:pt x="10491" y="11371"/>
                  </a:lnTo>
                  <a:lnTo>
                    <a:pt x="10674" y="11298"/>
                  </a:lnTo>
                  <a:lnTo>
                    <a:pt x="10784" y="11151"/>
                  </a:lnTo>
                  <a:lnTo>
                    <a:pt x="10895" y="10968"/>
                  </a:lnTo>
                  <a:lnTo>
                    <a:pt x="10968" y="10785"/>
                  </a:lnTo>
                  <a:lnTo>
                    <a:pt x="11005" y="10601"/>
                  </a:lnTo>
                  <a:lnTo>
                    <a:pt x="11005" y="10381"/>
                  </a:lnTo>
                  <a:lnTo>
                    <a:pt x="11005" y="10124"/>
                  </a:lnTo>
                  <a:lnTo>
                    <a:pt x="10968" y="9684"/>
                  </a:lnTo>
                  <a:lnTo>
                    <a:pt x="10821" y="9207"/>
                  </a:lnTo>
                  <a:lnTo>
                    <a:pt x="10638" y="8804"/>
                  </a:lnTo>
                  <a:lnTo>
                    <a:pt x="10491" y="8620"/>
                  </a:lnTo>
                  <a:lnTo>
                    <a:pt x="10344" y="8437"/>
                  </a:lnTo>
                  <a:lnTo>
                    <a:pt x="10198" y="8290"/>
                  </a:lnTo>
                  <a:lnTo>
                    <a:pt x="10014" y="8143"/>
                  </a:lnTo>
                  <a:lnTo>
                    <a:pt x="9831" y="8033"/>
                  </a:lnTo>
                  <a:lnTo>
                    <a:pt x="9611" y="7923"/>
                  </a:lnTo>
                  <a:lnTo>
                    <a:pt x="9427" y="7850"/>
                  </a:lnTo>
                  <a:lnTo>
                    <a:pt x="9207" y="7813"/>
                  </a:lnTo>
                  <a:lnTo>
                    <a:pt x="8987" y="7777"/>
                  </a:lnTo>
                  <a:close/>
                  <a:moveTo>
                    <a:pt x="9024" y="0"/>
                  </a:moveTo>
                  <a:lnTo>
                    <a:pt x="8767" y="37"/>
                  </a:lnTo>
                  <a:lnTo>
                    <a:pt x="8547" y="110"/>
                  </a:lnTo>
                  <a:lnTo>
                    <a:pt x="8363" y="257"/>
                  </a:lnTo>
                  <a:lnTo>
                    <a:pt x="8180" y="440"/>
                  </a:lnTo>
                  <a:lnTo>
                    <a:pt x="7593" y="1027"/>
                  </a:lnTo>
                  <a:lnTo>
                    <a:pt x="7006" y="1651"/>
                  </a:lnTo>
                  <a:lnTo>
                    <a:pt x="6639" y="2054"/>
                  </a:lnTo>
                  <a:lnTo>
                    <a:pt x="6383" y="2311"/>
                  </a:lnTo>
                  <a:lnTo>
                    <a:pt x="6199" y="2605"/>
                  </a:lnTo>
                  <a:lnTo>
                    <a:pt x="5796" y="2201"/>
                  </a:lnTo>
                  <a:lnTo>
                    <a:pt x="5722" y="2128"/>
                  </a:lnTo>
                  <a:lnTo>
                    <a:pt x="5502" y="2128"/>
                  </a:lnTo>
                  <a:lnTo>
                    <a:pt x="5392" y="2201"/>
                  </a:lnTo>
                  <a:lnTo>
                    <a:pt x="5356" y="2238"/>
                  </a:lnTo>
                  <a:lnTo>
                    <a:pt x="4915" y="2531"/>
                  </a:lnTo>
                  <a:lnTo>
                    <a:pt x="4512" y="2898"/>
                  </a:lnTo>
                  <a:lnTo>
                    <a:pt x="4292" y="2715"/>
                  </a:lnTo>
                  <a:lnTo>
                    <a:pt x="4072" y="2495"/>
                  </a:lnTo>
                  <a:lnTo>
                    <a:pt x="3998" y="2458"/>
                  </a:lnTo>
                  <a:lnTo>
                    <a:pt x="3888" y="2458"/>
                  </a:lnTo>
                  <a:lnTo>
                    <a:pt x="3815" y="2495"/>
                  </a:lnTo>
                  <a:lnTo>
                    <a:pt x="3778" y="2568"/>
                  </a:lnTo>
                  <a:lnTo>
                    <a:pt x="3778" y="2421"/>
                  </a:lnTo>
                  <a:lnTo>
                    <a:pt x="3778" y="2311"/>
                  </a:lnTo>
                  <a:lnTo>
                    <a:pt x="3668" y="2128"/>
                  </a:lnTo>
                  <a:lnTo>
                    <a:pt x="3521" y="1908"/>
                  </a:lnTo>
                  <a:lnTo>
                    <a:pt x="3338" y="1761"/>
                  </a:lnTo>
                  <a:lnTo>
                    <a:pt x="3118" y="1614"/>
                  </a:lnTo>
                  <a:lnTo>
                    <a:pt x="2861" y="1504"/>
                  </a:lnTo>
                  <a:lnTo>
                    <a:pt x="2458" y="1321"/>
                  </a:lnTo>
                  <a:lnTo>
                    <a:pt x="2348" y="1321"/>
                  </a:lnTo>
                  <a:lnTo>
                    <a:pt x="2238" y="1357"/>
                  </a:lnTo>
                  <a:lnTo>
                    <a:pt x="2201" y="1431"/>
                  </a:lnTo>
                  <a:lnTo>
                    <a:pt x="2201" y="1504"/>
                  </a:lnTo>
                  <a:lnTo>
                    <a:pt x="2531" y="2238"/>
                  </a:lnTo>
                  <a:lnTo>
                    <a:pt x="2678" y="2531"/>
                  </a:lnTo>
                  <a:lnTo>
                    <a:pt x="2751" y="2678"/>
                  </a:lnTo>
                  <a:lnTo>
                    <a:pt x="2861" y="2825"/>
                  </a:lnTo>
                  <a:lnTo>
                    <a:pt x="3008" y="2898"/>
                  </a:lnTo>
                  <a:lnTo>
                    <a:pt x="3191" y="2935"/>
                  </a:lnTo>
                  <a:lnTo>
                    <a:pt x="3338" y="2935"/>
                  </a:lnTo>
                  <a:lnTo>
                    <a:pt x="3485" y="2861"/>
                  </a:lnTo>
                  <a:lnTo>
                    <a:pt x="3632" y="2788"/>
                  </a:lnTo>
                  <a:lnTo>
                    <a:pt x="3301" y="3155"/>
                  </a:lnTo>
                  <a:lnTo>
                    <a:pt x="2971" y="3485"/>
                  </a:lnTo>
                  <a:lnTo>
                    <a:pt x="2935" y="3412"/>
                  </a:lnTo>
                  <a:lnTo>
                    <a:pt x="2935" y="3265"/>
                  </a:lnTo>
                  <a:lnTo>
                    <a:pt x="2898" y="3081"/>
                  </a:lnTo>
                  <a:lnTo>
                    <a:pt x="2825" y="2825"/>
                  </a:lnTo>
                  <a:lnTo>
                    <a:pt x="2678" y="2605"/>
                  </a:lnTo>
                  <a:lnTo>
                    <a:pt x="2458" y="2384"/>
                  </a:lnTo>
                  <a:lnTo>
                    <a:pt x="2238" y="2238"/>
                  </a:lnTo>
                  <a:lnTo>
                    <a:pt x="1981" y="2091"/>
                  </a:lnTo>
                  <a:lnTo>
                    <a:pt x="1687" y="1981"/>
                  </a:lnTo>
                  <a:lnTo>
                    <a:pt x="1431" y="1908"/>
                  </a:lnTo>
                  <a:lnTo>
                    <a:pt x="880" y="1834"/>
                  </a:lnTo>
                  <a:lnTo>
                    <a:pt x="770" y="1834"/>
                  </a:lnTo>
                  <a:lnTo>
                    <a:pt x="697" y="1871"/>
                  </a:lnTo>
                  <a:lnTo>
                    <a:pt x="624" y="1944"/>
                  </a:lnTo>
                  <a:lnTo>
                    <a:pt x="624" y="2054"/>
                  </a:lnTo>
                  <a:lnTo>
                    <a:pt x="697" y="2384"/>
                  </a:lnTo>
                  <a:lnTo>
                    <a:pt x="807" y="2751"/>
                  </a:lnTo>
                  <a:lnTo>
                    <a:pt x="917" y="3045"/>
                  </a:lnTo>
                  <a:lnTo>
                    <a:pt x="1101" y="3375"/>
                  </a:lnTo>
                  <a:lnTo>
                    <a:pt x="1284" y="3668"/>
                  </a:lnTo>
                  <a:lnTo>
                    <a:pt x="1504" y="3925"/>
                  </a:lnTo>
                  <a:lnTo>
                    <a:pt x="1724" y="4182"/>
                  </a:lnTo>
                  <a:lnTo>
                    <a:pt x="1981" y="4439"/>
                  </a:lnTo>
                  <a:lnTo>
                    <a:pt x="2018" y="4439"/>
                  </a:lnTo>
                  <a:lnTo>
                    <a:pt x="1761" y="4695"/>
                  </a:lnTo>
                  <a:lnTo>
                    <a:pt x="1761" y="4549"/>
                  </a:lnTo>
                  <a:lnTo>
                    <a:pt x="1724" y="4402"/>
                  </a:lnTo>
                  <a:lnTo>
                    <a:pt x="1614" y="4255"/>
                  </a:lnTo>
                  <a:lnTo>
                    <a:pt x="1467" y="4108"/>
                  </a:lnTo>
                  <a:lnTo>
                    <a:pt x="1321" y="3998"/>
                  </a:lnTo>
                  <a:lnTo>
                    <a:pt x="1101" y="3925"/>
                  </a:lnTo>
                  <a:lnTo>
                    <a:pt x="697" y="3815"/>
                  </a:lnTo>
                  <a:lnTo>
                    <a:pt x="330" y="3742"/>
                  </a:lnTo>
                  <a:lnTo>
                    <a:pt x="220" y="3742"/>
                  </a:lnTo>
                  <a:lnTo>
                    <a:pt x="147" y="3815"/>
                  </a:lnTo>
                  <a:lnTo>
                    <a:pt x="110" y="3925"/>
                  </a:lnTo>
                  <a:lnTo>
                    <a:pt x="147" y="3998"/>
                  </a:lnTo>
                  <a:lnTo>
                    <a:pt x="367" y="4329"/>
                  </a:lnTo>
                  <a:lnTo>
                    <a:pt x="624" y="4732"/>
                  </a:lnTo>
                  <a:lnTo>
                    <a:pt x="807" y="4915"/>
                  </a:lnTo>
                  <a:lnTo>
                    <a:pt x="954" y="5062"/>
                  </a:lnTo>
                  <a:lnTo>
                    <a:pt x="1137" y="5172"/>
                  </a:lnTo>
                  <a:lnTo>
                    <a:pt x="1321" y="5246"/>
                  </a:lnTo>
                  <a:lnTo>
                    <a:pt x="1321" y="5282"/>
                  </a:lnTo>
                  <a:lnTo>
                    <a:pt x="1394" y="5356"/>
                  </a:lnTo>
                  <a:lnTo>
                    <a:pt x="1834" y="5759"/>
                  </a:lnTo>
                  <a:lnTo>
                    <a:pt x="1651" y="6126"/>
                  </a:lnTo>
                  <a:lnTo>
                    <a:pt x="1504" y="6493"/>
                  </a:lnTo>
                  <a:lnTo>
                    <a:pt x="1394" y="6896"/>
                  </a:lnTo>
                  <a:lnTo>
                    <a:pt x="1321" y="6933"/>
                  </a:lnTo>
                  <a:lnTo>
                    <a:pt x="1321" y="7043"/>
                  </a:lnTo>
                  <a:lnTo>
                    <a:pt x="1321" y="7153"/>
                  </a:lnTo>
                  <a:lnTo>
                    <a:pt x="1357" y="7263"/>
                  </a:lnTo>
                  <a:lnTo>
                    <a:pt x="1431" y="7373"/>
                  </a:lnTo>
                  <a:lnTo>
                    <a:pt x="1467" y="7410"/>
                  </a:lnTo>
                  <a:lnTo>
                    <a:pt x="1541" y="7447"/>
                  </a:lnTo>
                  <a:lnTo>
                    <a:pt x="1651" y="7593"/>
                  </a:lnTo>
                  <a:lnTo>
                    <a:pt x="2311" y="8217"/>
                  </a:lnTo>
                  <a:lnTo>
                    <a:pt x="2164" y="8327"/>
                  </a:lnTo>
                  <a:lnTo>
                    <a:pt x="2018" y="8437"/>
                  </a:lnTo>
                  <a:lnTo>
                    <a:pt x="1761" y="8694"/>
                  </a:lnTo>
                  <a:lnTo>
                    <a:pt x="1394" y="9207"/>
                  </a:lnTo>
                  <a:lnTo>
                    <a:pt x="990" y="9721"/>
                  </a:lnTo>
                  <a:lnTo>
                    <a:pt x="220" y="10748"/>
                  </a:lnTo>
                  <a:lnTo>
                    <a:pt x="73" y="10968"/>
                  </a:lnTo>
                  <a:lnTo>
                    <a:pt x="0" y="11151"/>
                  </a:lnTo>
                  <a:lnTo>
                    <a:pt x="0" y="11225"/>
                  </a:lnTo>
                  <a:lnTo>
                    <a:pt x="37" y="11335"/>
                  </a:lnTo>
                  <a:lnTo>
                    <a:pt x="183" y="11518"/>
                  </a:lnTo>
                  <a:lnTo>
                    <a:pt x="257" y="11592"/>
                  </a:lnTo>
                  <a:lnTo>
                    <a:pt x="367" y="11628"/>
                  </a:lnTo>
                  <a:lnTo>
                    <a:pt x="550" y="11665"/>
                  </a:lnTo>
                  <a:lnTo>
                    <a:pt x="770" y="11628"/>
                  </a:lnTo>
                  <a:lnTo>
                    <a:pt x="990" y="11592"/>
                  </a:lnTo>
                  <a:lnTo>
                    <a:pt x="2348" y="11188"/>
                  </a:lnTo>
                  <a:lnTo>
                    <a:pt x="3595" y="10821"/>
                  </a:lnTo>
                  <a:lnTo>
                    <a:pt x="4072" y="10711"/>
                  </a:lnTo>
                  <a:lnTo>
                    <a:pt x="4292" y="10638"/>
                  </a:lnTo>
                  <a:lnTo>
                    <a:pt x="4512" y="10491"/>
                  </a:lnTo>
                  <a:lnTo>
                    <a:pt x="5025" y="11005"/>
                  </a:lnTo>
                  <a:lnTo>
                    <a:pt x="5539" y="11518"/>
                  </a:lnTo>
                  <a:lnTo>
                    <a:pt x="6089" y="11995"/>
                  </a:lnTo>
                  <a:lnTo>
                    <a:pt x="6676" y="12398"/>
                  </a:lnTo>
                  <a:lnTo>
                    <a:pt x="7006" y="12619"/>
                  </a:lnTo>
                  <a:lnTo>
                    <a:pt x="7373" y="12802"/>
                  </a:lnTo>
                  <a:lnTo>
                    <a:pt x="7740" y="12985"/>
                  </a:lnTo>
                  <a:lnTo>
                    <a:pt x="8070" y="13132"/>
                  </a:lnTo>
                  <a:lnTo>
                    <a:pt x="8474" y="13242"/>
                  </a:lnTo>
                  <a:lnTo>
                    <a:pt x="8840" y="13352"/>
                  </a:lnTo>
                  <a:lnTo>
                    <a:pt x="9207" y="13426"/>
                  </a:lnTo>
                  <a:lnTo>
                    <a:pt x="9611" y="13499"/>
                  </a:lnTo>
                  <a:lnTo>
                    <a:pt x="9977" y="13536"/>
                  </a:lnTo>
                  <a:lnTo>
                    <a:pt x="10381" y="13572"/>
                  </a:lnTo>
                  <a:lnTo>
                    <a:pt x="11115" y="13536"/>
                  </a:lnTo>
                  <a:lnTo>
                    <a:pt x="11812" y="13426"/>
                  </a:lnTo>
                  <a:lnTo>
                    <a:pt x="12215" y="13316"/>
                  </a:lnTo>
                  <a:lnTo>
                    <a:pt x="12362" y="13279"/>
                  </a:lnTo>
                  <a:lnTo>
                    <a:pt x="12435" y="13279"/>
                  </a:lnTo>
                  <a:lnTo>
                    <a:pt x="12435" y="13316"/>
                  </a:lnTo>
                  <a:lnTo>
                    <a:pt x="12509" y="13352"/>
                  </a:lnTo>
                  <a:lnTo>
                    <a:pt x="12545" y="13352"/>
                  </a:lnTo>
                  <a:lnTo>
                    <a:pt x="12582" y="13316"/>
                  </a:lnTo>
                  <a:lnTo>
                    <a:pt x="12619" y="13279"/>
                  </a:lnTo>
                  <a:lnTo>
                    <a:pt x="12655" y="13169"/>
                  </a:lnTo>
                  <a:lnTo>
                    <a:pt x="12655" y="13022"/>
                  </a:lnTo>
                  <a:lnTo>
                    <a:pt x="12545" y="12949"/>
                  </a:lnTo>
                  <a:lnTo>
                    <a:pt x="12435" y="12912"/>
                  </a:lnTo>
                  <a:lnTo>
                    <a:pt x="12178" y="12912"/>
                  </a:lnTo>
                  <a:lnTo>
                    <a:pt x="11702" y="13022"/>
                  </a:lnTo>
                  <a:lnTo>
                    <a:pt x="11188" y="13095"/>
                  </a:lnTo>
                  <a:lnTo>
                    <a:pt x="10748" y="13132"/>
                  </a:lnTo>
                  <a:lnTo>
                    <a:pt x="10308" y="13095"/>
                  </a:lnTo>
                  <a:lnTo>
                    <a:pt x="9867" y="13095"/>
                  </a:lnTo>
                  <a:lnTo>
                    <a:pt x="9464" y="13022"/>
                  </a:lnTo>
                  <a:lnTo>
                    <a:pt x="9024" y="12949"/>
                  </a:lnTo>
                  <a:lnTo>
                    <a:pt x="8584" y="12802"/>
                  </a:lnTo>
                  <a:lnTo>
                    <a:pt x="8180" y="12655"/>
                  </a:lnTo>
                  <a:lnTo>
                    <a:pt x="7777" y="12509"/>
                  </a:lnTo>
                  <a:lnTo>
                    <a:pt x="7300" y="12252"/>
                  </a:lnTo>
                  <a:lnTo>
                    <a:pt x="6860" y="11958"/>
                  </a:lnTo>
                  <a:lnTo>
                    <a:pt x="6419" y="11628"/>
                  </a:lnTo>
                  <a:lnTo>
                    <a:pt x="6016" y="11298"/>
                  </a:lnTo>
                  <a:lnTo>
                    <a:pt x="5246" y="10564"/>
                  </a:lnTo>
                  <a:lnTo>
                    <a:pt x="4512" y="9794"/>
                  </a:lnTo>
                  <a:lnTo>
                    <a:pt x="3008" y="8290"/>
                  </a:lnTo>
                  <a:lnTo>
                    <a:pt x="2274" y="7520"/>
                  </a:lnTo>
                  <a:lnTo>
                    <a:pt x="2091" y="7300"/>
                  </a:lnTo>
                  <a:lnTo>
                    <a:pt x="1871" y="7080"/>
                  </a:lnTo>
                  <a:lnTo>
                    <a:pt x="1944" y="6713"/>
                  </a:lnTo>
                  <a:lnTo>
                    <a:pt x="2054" y="6383"/>
                  </a:lnTo>
                  <a:lnTo>
                    <a:pt x="2238" y="6053"/>
                  </a:lnTo>
                  <a:lnTo>
                    <a:pt x="2421" y="5722"/>
                  </a:lnTo>
                  <a:lnTo>
                    <a:pt x="2641" y="5429"/>
                  </a:lnTo>
                  <a:lnTo>
                    <a:pt x="2898" y="5172"/>
                  </a:lnTo>
                  <a:lnTo>
                    <a:pt x="3411" y="4622"/>
                  </a:lnTo>
                  <a:lnTo>
                    <a:pt x="4475" y="3558"/>
                  </a:lnTo>
                  <a:lnTo>
                    <a:pt x="5025" y="3045"/>
                  </a:lnTo>
                  <a:lnTo>
                    <a:pt x="5246" y="2825"/>
                  </a:lnTo>
                  <a:lnTo>
                    <a:pt x="5392" y="2678"/>
                  </a:lnTo>
                  <a:lnTo>
                    <a:pt x="5502" y="2605"/>
                  </a:lnTo>
                  <a:lnTo>
                    <a:pt x="5612" y="2715"/>
                  </a:lnTo>
                  <a:lnTo>
                    <a:pt x="5392" y="2825"/>
                  </a:lnTo>
                  <a:lnTo>
                    <a:pt x="5246" y="2971"/>
                  </a:lnTo>
                  <a:lnTo>
                    <a:pt x="4952" y="3301"/>
                  </a:lnTo>
                  <a:lnTo>
                    <a:pt x="4805" y="3485"/>
                  </a:lnTo>
                  <a:lnTo>
                    <a:pt x="4695" y="3668"/>
                  </a:lnTo>
                  <a:lnTo>
                    <a:pt x="4585" y="3888"/>
                  </a:lnTo>
                  <a:lnTo>
                    <a:pt x="4585" y="3962"/>
                  </a:lnTo>
                  <a:lnTo>
                    <a:pt x="4622" y="4072"/>
                  </a:lnTo>
                  <a:lnTo>
                    <a:pt x="4659" y="4145"/>
                  </a:lnTo>
                  <a:lnTo>
                    <a:pt x="4732" y="4145"/>
                  </a:lnTo>
                  <a:lnTo>
                    <a:pt x="4915" y="4035"/>
                  </a:lnTo>
                  <a:lnTo>
                    <a:pt x="5025" y="3888"/>
                  </a:lnTo>
                  <a:lnTo>
                    <a:pt x="5209" y="3558"/>
                  </a:lnTo>
                  <a:lnTo>
                    <a:pt x="5502" y="3228"/>
                  </a:lnTo>
                  <a:lnTo>
                    <a:pt x="5759" y="2898"/>
                  </a:lnTo>
                  <a:lnTo>
                    <a:pt x="6016" y="3118"/>
                  </a:lnTo>
                  <a:lnTo>
                    <a:pt x="5832" y="3301"/>
                  </a:lnTo>
                  <a:lnTo>
                    <a:pt x="5612" y="3522"/>
                  </a:lnTo>
                  <a:lnTo>
                    <a:pt x="5466" y="3742"/>
                  </a:lnTo>
                  <a:lnTo>
                    <a:pt x="5356" y="3962"/>
                  </a:lnTo>
                  <a:lnTo>
                    <a:pt x="5319" y="4072"/>
                  </a:lnTo>
                  <a:lnTo>
                    <a:pt x="5392" y="4182"/>
                  </a:lnTo>
                  <a:lnTo>
                    <a:pt x="5502" y="4219"/>
                  </a:lnTo>
                  <a:lnTo>
                    <a:pt x="5539" y="4219"/>
                  </a:lnTo>
                  <a:lnTo>
                    <a:pt x="5612" y="4182"/>
                  </a:lnTo>
                  <a:lnTo>
                    <a:pt x="5796" y="3998"/>
                  </a:lnTo>
                  <a:lnTo>
                    <a:pt x="5942" y="3778"/>
                  </a:lnTo>
                  <a:lnTo>
                    <a:pt x="6089" y="3558"/>
                  </a:lnTo>
                  <a:lnTo>
                    <a:pt x="6199" y="3301"/>
                  </a:lnTo>
                  <a:lnTo>
                    <a:pt x="6309" y="3375"/>
                  </a:lnTo>
                  <a:lnTo>
                    <a:pt x="6456" y="3485"/>
                  </a:lnTo>
                  <a:lnTo>
                    <a:pt x="6346" y="3595"/>
                  </a:lnTo>
                  <a:lnTo>
                    <a:pt x="6236" y="3705"/>
                  </a:lnTo>
                  <a:lnTo>
                    <a:pt x="6089" y="3962"/>
                  </a:lnTo>
                  <a:lnTo>
                    <a:pt x="5869" y="4255"/>
                  </a:lnTo>
                  <a:lnTo>
                    <a:pt x="5796" y="4402"/>
                  </a:lnTo>
                  <a:lnTo>
                    <a:pt x="5722" y="4585"/>
                  </a:lnTo>
                  <a:lnTo>
                    <a:pt x="5722" y="4622"/>
                  </a:lnTo>
                  <a:lnTo>
                    <a:pt x="5722" y="4695"/>
                  </a:lnTo>
                  <a:lnTo>
                    <a:pt x="5796" y="4732"/>
                  </a:lnTo>
                  <a:lnTo>
                    <a:pt x="5906" y="4769"/>
                  </a:lnTo>
                  <a:lnTo>
                    <a:pt x="6016" y="4695"/>
                  </a:lnTo>
                  <a:lnTo>
                    <a:pt x="6126" y="4585"/>
                  </a:lnTo>
                  <a:lnTo>
                    <a:pt x="6199" y="4439"/>
                  </a:lnTo>
                  <a:lnTo>
                    <a:pt x="6383" y="4145"/>
                  </a:lnTo>
                  <a:lnTo>
                    <a:pt x="6456" y="3962"/>
                  </a:lnTo>
                  <a:lnTo>
                    <a:pt x="6603" y="3632"/>
                  </a:lnTo>
                  <a:lnTo>
                    <a:pt x="7300" y="4145"/>
                  </a:lnTo>
                  <a:lnTo>
                    <a:pt x="7116" y="4292"/>
                  </a:lnTo>
                  <a:lnTo>
                    <a:pt x="6933" y="4439"/>
                  </a:lnTo>
                  <a:lnTo>
                    <a:pt x="6713" y="4695"/>
                  </a:lnTo>
                  <a:lnTo>
                    <a:pt x="6529" y="5026"/>
                  </a:lnTo>
                  <a:lnTo>
                    <a:pt x="6529" y="5099"/>
                  </a:lnTo>
                  <a:lnTo>
                    <a:pt x="6529" y="5172"/>
                  </a:lnTo>
                  <a:lnTo>
                    <a:pt x="6566" y="5209"/>
                  </a:lnTo>
                  <a:lnTo>
                    <a:pt x="6639" y="5246"/>
                  </a:lnTo>
                  <a:lnTo>
                    <a:pt x="6676" y="5282"/>
                  </a:lnTo>
                  <a:lnTo>
                    <a:pt x="6749" y="5282"/>
                  </a:lnTo>
                  <a:lnTo>
                    <a:pt x="6823" y="5246"/>
                  </a:lnTo>
                  <a:lnTo>
                    <a:pt x="6860" y="5172"/>
                  </a:lnTo>
                  <a:lnTo>
                    <a:pt x="7153" y="4695"/>
                  </a:lnTo>
                  <a:lnTo>
                    <a:pt x="7410" y="4255"/>
                  </a:lnTo>
                  <a:lnTo>
                    <a:pt x="7740" y="4475"/>
                  </a:lnTo>
                  <a:lnTo>
                    <a:pt x="7483" y="4732"/>
                  </a:lnTo>
                  <a:lnTo>
                    <a:pt x="7116" y="5136"/>
                  </a:lnTo>
                  <a:lnTo>
                    <a:pt x="7080" y="5209"/>
                  </a:lnTo>
                  <a:lnTo>
                    <a:pt x="7043" y="5246"/>
                  </a:lnTo>
                  <a:lnTo>
                    <a:pt x="7080" y="5319"/>
                  </a:lnTo>
                  <a:lnTo>
                    <a:pt x="7116" y="5356"/>
                  </a:lnTo>
                  <a:lnTo>
                    <a:pt x="7190" y="5392"/>
                  </a:lnTo>
                  <a:lnTo>
                    <a:pt x="7263" y="5429"/>
                  </a:lnTo>
                  <a:lnTo>
                    <a:pt x="7336" y="5429"/>
                  </a:lnTo>
                  <a:lnTo>
                    <a:pt x="7373" y="5356"/>
                  </a:lnTo>
                  <a:lnTo>
                    <a:pt x="7556" y="5172"/>
                  </a:lnTo>
                  <a:lnTo>
                    <a:pt x="7740" y="4989"/>
                  </a:lnTo>
                  <a:lnTo>
                    <a:pt x="7813" y="4805"/>
                  </a:lnTo>
                  <a:lnTo>
                    <a:pt x="7850" y="4695"/>
                  </a:lnTo>
                  <a:lnTo>
                    <a:pt x="7887" y="4585"/>
                  </a:lnTo>
                  <a:lnTo>
                    <a:pt x="8474" y="4989"/>
                  </a:lnTo>
                  <a:lnTo>
                    <a:pt x="8107" y="5319"/>
                  </a:lnTo>
                  <a:lnTo>
                    <a:pt x="7813" y="5722"/>
                  </a:lnTo>
                  <a:lnTo>
                    <a:pt x="7777" y="5796"/>
                  </a:lnTo>
                  <a:lnTo>
                    <a:pt x="7777" y="5833"/>
                  </a:lnTo>
                  <a:lnTo>
                    <a:pt x="7813" y="5943"/>
                  </a:lnTo>
                  <a:lnTo>
                    <a:pt x="7887" y="5979"/>
                  </a:lnTo>
                  <a:lnTo>
                    <a:pt x="7997" y="5979"/>
                  </a:lnTo>
                  <a:lnTo>
                    <a:pt x="8033" y="5943"/>
                  </a:lnTo>
                  <a:lnTo>
                    <a:pt x="8327" y="5502"/>
                  </a:lnTo>
                  <a:lnTo>
                    <a:pt x="8584" y="5062"/>
                  </a:lnTo>
                  <a:lnTo>
                    <a:pt x="9024" y="5356"/>
                  </a:lnTo>
                  <a:lnTo>
                    <a:pt x="8767" y="5612"/>
                  </a:lnTo>
                  <a:lnTo>
                    <a:pt x="8584" y="5796"/>
                  </a:lnTo>
                  <a:lnTo>
                    <a:pt x="8510" y="5906"/>
                  </a:lnTo>
                  <a:lnTo>
                    <a:pt x="8474" y="6053"/>
                  </a:lnTo>
                  <a:lnTo>
                    <a:pt x="8253" y="6383"/>
                  </a:lnTo>
                  <a:lnTo>
                    <a:pt x="8217" y="6456"/>
                  </a:lnTo>
                  <a:lnTo>
                    <a:pt x="8253" y="6566"/>
                  </a:lnTo>
                  <a:lnTo>
                    <a:pt x="8290" y="6603"/>
                  </a:lnTo>
                  <a:lnTo>
                    <a:pt x="8363" y="6640"/>
                  </a:lnTo>
                  <a:lnTo>
                    <a:pt x="8474" y="6640"/>
                  </a:lnTo>
                  <a:lnTo>
                    <a:pt x="8547" y="6566"/>
                  </a:lnTo>
                  <a:lnTo>
                    <a:pt x="8804" y="6199"/>
                  </a:lnTo>
                  <a:lnTo>
                    <a:pt x="8877" y="6126"/>
                  </a:lnTo>
                  <a:lnTo>
                    <a:pt x="8950" y="6016"/>
                  </a:lnTo>
                  <a:lnTo>
                    <a:pt x="9097" y="5796"/>
                  </a:lnTo>
                  <a:lnTo>
                    <a:pt x="9244" y="5539"/>
                  </a:lnTo>
                  <a:lnTo>
                    <a:pt x="9537" y="5722"/>
                  </a:lnTo>
                  <a:lnTo>
                    <a:pt x="9354" y="5906"/>
                  </a:lnTo>
                  <a:lnTo>
                    <a:pt x="9207" y="6126"/>
                  </a:lnTo>
                  <a:lnTo>
                    <a:pt x="8950" y="6419"/>
                  </a:lnTo>
                  <a:lnTo>
                    <a:pt x="8877" y="6566"/>
                  </a:lnTo>
                  <a:lnTo>
                    <a:pt x="8840" y="6750"/>
                  </a:lnTo>
                  <a:lnTo>
                    <a:pt x="8914" y="6823"/>
                  </a:lnTo>
                  <a:lnTo>
                    <a:pt x="8950" y="6860"/>
                  </a:lnTo>
                  <a:lnTo>
                    <a:pt x="8987" y="6860"/>
                  </a:lnTo>
                  <a:lnTo>
                    <a:pt x="9134" y="6786"/>
                  </a:lnTo>
                  <a:lnTo>
                    <a:pt x="9244" y="6640"/>
                  </a:lnTo>
                  <a:lnTo>
                    <a:pt x="9391" y="6383"/>
                  </a:lnTo>
                  <a:lnTo>
                    <a:pt x="9537" y="6126"/>
                  </a:lnTo>
                  <a:lnTo>
                    <a:pt x="9721" y="5869"/>
                  </a:lnTo>
                  <a:lnTo>
                    <a:pt x="10198" y="6236"/>
                  </a:lnTo>
                  <a:lnTo>
                    <a:pt x="10051" y="6419"/>
                  </a:lnTo>
                  <a:lnTo>
                    <a:pt x="9867" y="6640"/>
                  </a:lnTo>
                  <a:lnTo>
                    <a:pt x="9684" y="6860"/>
                  </a:lnTo>
                  <a:lnTo>
                    <a:pt x="9611" y="7006"/>
                  </a:lnTo>
                  <a:lnTo>
                    <a:pt x="9574" y="7116"/>
                  </a:lnTo>
                  <a:lnTo>
                    <a:pt x="9574" y="7190"/>
                  </a:lnTo>
                  <a:lnTo>
                    <a:pt x="9611" y="7263"/>
                  </a:lnTo>
                  <a:lnTo>
                    <a:pt x="9757" y="7263"/>
                  </a:lnTo>
                  <a:lnTo>
                    <a:pt x="9867" y="7190"/>
                  </a:lnTo>
                  <a:lnTo>
                    <a:pt x="9941" y="7080"/>
                  </a:lnTo>
                  <a:lnTo>
                    <a:pt x="10124" y="6823"/>
                  </a:lnTo>
                  <a:lnTo>
                    <a:pt x="10271" y="6603"/>
                  </a:lnTo>
                  <a:lnTo>
                    <a:pt x="10381" y="6383"/>
                  </a:lnTo>
                  <a:lnTo>
                    <a:pt x="10895" y="6823"/>
                  </a:lnTo>
                  <a:lnTo>
                    <a:pt x="10931" y="6860"/>
                  </a:lnTo>
                  <a:lnTo>
                    <a:pt x="10638" y="7226"/>
                  </a:lnTo>
                  <a:lnTo>
                    <a:pt x="10381" y="7593"/>
                  </a:lnTo>
                  <a:lnTo>
                    <a:pt x="10271" y="7703"/>
                  </a:lnTo>
                  <a:lnTo>
                    <a:pt x="10271" y="7777"/>
                  </a:lnTo>
                  <a:lnTo>
                    <a:pt x="10271" y="7813"/>
                  </a:lnTo>
                  <a:lnTo>
                    <a:pt x="10344" y="7923"/>
                  </a:lnTo>
                  <a:lnTo>
                    <a:pt x="10418" y="7960"/>
                  </a:lnTo>
                  <a:lnTo>
                    <a:pt x="10491" y="7923"/>
                  </a:lnTo>
                  <a:lnTo>
                    <a:pt x="10528" y="7887"/>
                  </a:lnTo>
                  <a:lnTo>
                    <a:pt x="10821" y="7483"/>
                  </a:lnTo>
                  <a:lnTo>
                    <a:pt x="11115" y="7043"/>
                  </a:lnTo>
                  <a:lnTo>
                    <a:pt x="11445" y="7447"/>
                  </a:lnTo>
                  <a:lnTo>
                    <a:pt x="11298" y="7703"/>
                  </a:lnTo>
                  <a:lnTo>
                    <a:pt x="11151" y="7960"/>
                  </a:lnTo>
                  <a:lnTo>
                    <a:pt x="10968" y="8253"/>
                  </a:lnTo>
                  <a:lnTo>
                    <a:pt x="10931" y="8437"/>
                  </a:lnTo>
                  <a:lnTo>
                    <a:pt x="10931" y="8510"/>
                  </a:lnTo>
                  <a:lnTo>
                    <a:pt x="10931" y="8584"/>
                  </a:lnTo>
                  <a:lnTo>
                    <a:pt x="10968" y="8657"/>
                  </a:lnTo>
                  <a:lnTo>
                    <a:pt x="11041" y="8657"/>
                  </a:lnTo>
                  <a:lnTo>
                    <a:pt x="11188" y="8584"/>
                  </a:lnTo>
                  <a:lnTo>
                    <a:pt x="11261" y="8474"/>
                  </a:lnTo>
                  <a:lnTo>
                    <a:pt x="11408" y="8180"/>
                  </a:lnTo>
                  <a:lnTo>
                    <a:pt x="11628" y="7703"/>
                  </a:lnTo>
                  <a:lnTo>
                    <a:pt x="11812" y="7997"/>
                  </a:lnTo>
                  <a:lnTo>
                    <a:pt x="11995" y="8290"/>
                  </a:lnTo>
                  <a:lnTo>
                    <a:pt x="11812" y="8694"/>
                  </a:lnTo>
                  <a:lnTo>
                    <a:pt x="11628" y="9097"/>
                  </a:lnTo>
                  <a:lnTo>
                    <a:pt x="11518" y="9097"/>
                  </a:lnTo>
                  <a:lnTo>
                    <a:pt x="11408" y="9317"/>
                  </a:lnTo>
                  <a:lnTo>
                    <a:pt x="11335" y="9501"/>
                  </a:lnTo>
                  <a:lnTo>
                    <a:pt x="11335" y="9574"/>
                  </a:lnTo>
                  <a:lnTo>
                    <a:pt x="11335" y="9647"/>
                  </a:lnTo>
                  <a:lnTo>
                    <a:pt x="11408" y="9721"/>
                  </a:lnTo>
                  <a:lnTo>
                    <a:pt x="11591" y="9721"/>
                  </a:lnTo>
                  <a:lnTo>
                    <a:pt x="11628" y="9684"/>
                  </a:lnTo>
                  <a:lnTo>
                    <a:pt x="11812" y="9427"/>
                  </a:lnTo>
                  <a:lnTo>
                    <a:pt x="11958" y="9171"/>
                  </a:lnTo>
                  <a:lnTo>
                    <a:pt x="12105" y="8914"/>
                  </a:lnTo>
                  <a:lnTo>
                    <a:pt x="12178" y="8657"/>
                  </a:lnTo>
                  <a:lnTo>
                    <a:pt x="12325" y="9024"/>
                  </a:lnTo>
                  <a:lnTo>
                    <a:pt x="12472" y="9427"/>
                  </a:lnTo>
                  <a:lnTo>
                    <a:pt x="12068" y="10088"/>
                  </a:lnTo>
                  <a:lnTo>
                    <a:pt x="11995" y="10088"/>
                  </a:lnTo>
                  <a:lnTo>
                    <a:pt x="11922" y="10271"/>
                  </a:lnTo>
                  <a:lnTo>
                    <a:pt x="11848" y="10418"/>
                  </a:lnTo>
                  <a:lnTo>
                    <a:pt x="11848" y="10491"/>
                  </a:lnTo>
                  <a:lnTo>
                    <a:pt x="11848" y="10528"/>
                  </a:lnTo>
                  <a:lnTo>
                    <a:pt x="11922" y="10601"/>
                  </a:lnTo>
                  <a:lnTo>
                    <a:pt x="12068" y="10601"/>
                  </a:lnTo>
                  <a:lnTo>
                    <a:pt x="12142" y="10564"/>
                  </a:lnTo>
                  <a:lnTo>
                    <a:pt x="12362" y="10198"/>
                  </a:lnTo>
                  <a:lnTo>
                    <a:pt x="12582" y="9831"/>
                  </a:lnTo>
                  <a:lnTo>
                    <a:pt x="12692" y="10454"/>
                  </a:lnTo>
                  <a:lnTo>
                    <a:pt x="12509" y="10638"/>
                  </a:lnTo>
                  <a:lnTo>
                    <a:pt x="12362" y="10858"/>
                  </a:lnTo>
                  <a:lnTo>
                    <a:pt x="12215" y="11078"/>
                  </a:lnTo>
                  <a:lnTo>
                    <a:pt x="12178" y="11225"/>
                  </a:lnTo>
                  <a:lnTo>
                    <a:pt x="12178" y="11371"/>
                  </a:lnTo>
                  <a:lnTo>
                    <a:pt x="12215" y="11408"/>
                  </a:lnTo>
                  <a:lnTo>
                    <a:pt x="12252" y="11408"/>
                  </a:lnTo>
                  <a:lnTo>
                    <a:pt x="12362" y="11371"/>
                  </a:lnTo>
                  <a:lnTo>
                    <a:pt x="12472" y="11298"/>
                  </a:lnTo>
                  <a:lnTo>
                    <a:pt x="12582" y="11078"/>
                  </a:lnTo>
                  <a:lnTo>
                    <a:pt x="12692" y="10858"/>
                  </a:lnTo>
                  <a:lnTo>
                    <a:pt x="12729" y="11188"/>
                  </a:lnTo>
                  <a:lnTo>
                    <a:pt x="12655" y="11775"/>
                  </a:lnTo>
                  <a:lnTo>
                    <a:pt x="12509" y="11922"/>
                  </a:lnTo>
                  <a:lnTo>
                    <a:pt x="12362" y="12068"/>
                  </a:lnTo>
                  <a:lnTo>
                    <a:pt x="12325" y="12215"/>
                  </a:lnTo>
                  <a:lnTo>
                    <a:pt x="12325" y="12288"/>
                  </a:lnTo>
                  <a:lnTo>
                    <a:pt x="12362" y="12362"/>
                  </a:lnTo>
                  <a:lnTo>
                    <a:pt x="12435" y="12398"/>
                  </a:lnTo>
                  <a:lnTo>
                    <a:pt x="12472" y="12398"/>
                  </a:lnTo>
                  <a:lnTo>
                    <a:pt x="12619" y="12288"/>
                  </a:lnTo>
                  <a:lnTo>
                    <a:pt x="12655" y="12655"/>
                  </a:lnTo>
                  <a:lnTo>
                    <a:pt x="12692" y="12692"/>
                  </a:lnTo>
                  <a:lnTo>
                    <a:pt x="12729" y="12655"/>
                  </a:lnTo>
                  <a:lnTo>
                    <a:pt x="12802" y="12545"/>
                  </a:lnTo>
                  <a:lnTo>
                    <a:pt x="12912" y="12398"/>
                  </a:lnTo>
                  <a:lnTo>
                    <a:pt x="13022" y="12068"/>
                  </a:lnTo>
                  <a:lnTo>
                    <a:pt x="13095" y="11738"/>
                  </a:lnTo>
                  <a:lnTo>
                    <a:pt x="13132" y="11408"/>
                  </a:lnTo>
                  <a:lnTo>
                    <a:pt x="13132" y="11005"/>
                  </a:lnTo>
                  <a:lnTo>
                    <a:pt x="13132" y="10638"/>
                  </a:lnTo>
                  <a:lnTo>
                    <a:pt x="13095" y="10234"/>
                  </a:lnTo>
                  <a:lnTo>
                    <a:pt x="13022" y="9867"/>
                  </a:lnTo>
                  <a:lnTo>
                    <a:pt x="12949" y="9464"/>
                  </a:lnTo>
                  <a:lnTo>
                    <a:pt x="12839" y="9060"/>
                  </a:lnTo>
                  <a:lnTo>
                    <a:pt x="12692" y="8694"/>
                  </a:lnTo>
                  <a:lnTo>
                    <a:pt x="12545" y="8327"/>
                  </a:lnTo>
                  <a:lnTo>
                    <a:pt x="12325" y="7960"/>
                  </a:lnTo>
                  <a:lnTo>
                    <a:pt x="12142" y="7630"/>
                  </a:lnTo>
                  <a:lnTo>
                    <a:pt x="11885" y="7300"/>
                  </a:lnTo>
                  <a:lnTo>
                    <a:pt x="11628" y="6970"/>
                  </a:lnTo>
                  <a:lnTo>
                    <a:pt x="11335" y="6640"/>
                  </a:lnTo>
                  <a:lnTo>
                    <a:pt x="11041" y="6346"/>
                  </a:lnTo>
                  <a:lnTo>
                    <a:pt x="10344" y="5759"/>
                  </a:lnTo>
                  <a:lnTo>
                    <a:pt x="9647" y="5246"/>
                  </a:lnTo>
                  <a:lnTo>
                    <a:pt x="8914" y="4732"/>
                  </a:lnTo>
                  <a:lnTo>
                    <a:pt x="8987" y="4439"/>
                  </a:lnTo>
                  <a:lnTo>
                    <a:pt x="9024" y="4182"/>
                  </a:lnTo>
                  <a:lnTo>
                    <a:pt x="9060" y="3558"/>
                  </a:lnTo>
                  <a:lnTo>
                    <a:pt x="9097" y="2898"/>
                  </a:lnTo>
                  <a:lnTo>
                    <a:pt x="9281" y="220"/>
                  </a:lnTo>
                  <a:lnTo>
                    <a:pt x="9244" y="110"/>
                  </a:lnTo>
                  <a:lnTo>
                    <a:pt x="9207" y="37"/>
                  </a:lnTo>
                  <a:lnTo>
                    <a:pt x="9097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83" name="Google Shape;383;p19"/>
            <p:cNvSpPr/>
            <p:nvPr/>
          </p:nvSpPr>
          <p:spPr>
            <a:xfrm>
              <a:off x="6537275" y="2750650"/>
              <a:ext cx="459450" cy="475050"/>
            </a:xfrm>
            <a:custGeom>
              <a:avLst/>
              <a:gdLst/>
              <a:ahLst/>
              <a:cxnLst/>
              <a:rect l="l" t="t" r="r" b="b"/>
              <a:pathLst>
                <a:path w="18378" h="19002" extrusionOk="0">
                  <a:moveTo>
                    <a:pt x="13793" y="5429"/>
                  </a:moveTo>
                  <a:lnTo>
                    <a:pt x="13682" y="5466"/>
                  </a:lnTo>
                  <a:lnTo>
                    <a:pt x="13572" y="5502"/>
                  </a:lnTo>
                  <a:lnTo>
                    <a:pt x="13499" y="5576"/>
                  </a:lnTo>
                  <a:lnTo>
                    <a:pt x="13352" y="5759"/>
                  </a:lnTo>
                  <a:lnTo>
                    <a:pt x="13352" y="5869"/>
                  </a:lnTo>
                  <a:lnTo>
                    <a:pt x="13352" y="5979"/>
                  </a:lnTo>
                  <a:lnTo>
                    <a:pt x="13389" y="6016"/>
                  </a:lnTo>
                  <a:lnTo>
                    <a:pt x="13426" y="6053"/>
                  </a:lnTo>
                  <a:lnTo>
                    <a:pt x="13499" y="6053"/>
                  </a:lnTo>
                  <a:lnTo>
                    <a:pt x="13572" y="5979"/>
                  </a:lnTo>
                  <a:lnTo>
                    <a:pt x="13646" y="5943"/>
                  </a:lnTo>
                  <a:lnTo>
                    <a:pt x="13719" y="5796"/>
                  </a:lnTo>
                  <a:lnTo>
                    <a:pt x="13829" y="5649"/>
                  </a:lnTo>
                  <a:lnTo>
                    <a:pt x="13903" y="5502"/>
                  </a:lnTo>
                  <a:lnTo>
                    <a:pt x="13903" y="5466"/>
                  </a:lnTo>
                  <a:lnTo>
                    <a:pt x="13903" y="5429"/>
                  </a:lnTo>
                  <a:close/>
                  <a:moveTo>
                    <a:pt x="13242" y="6089"/>
                  </a:moveTo>
                  <a:lnTo>
                    <a:pt x="13169" y="6126"/>
                  </a:lnTo>
                  <a:lnTo>
                    <a:pt x="13022" y="6309"/>
                  </a:lnTo>
                  <a:lnTo>
                    <a:pt x="12912" y="6493"/>
                  </a:lnTo>
                  <a:lnTo>
                    <a:pt x="12875" y="6529"/>
                  </a:lnTo>
                  <a:lnTo>
                    <a:pt x="12875" y="6603"/>
                  </a:lnTo>
                  <a:lnTo>
                    <a:pt x="12949" y="6676"/>
                  </a:lnTo>
                  <a:lnTo>
                    <a:pt x="13022" y="6713"/>
                  </a:lnTo>
                  <a:lnTo>
                    <a:pt x="13096" y="6676"/>
                  </a:lnTo>
                  <a:lnTo>
                    <a:pt x="13132" y="6639"/>
                  </a:lnTo>
                  <a:lnTo>
                    <a:pt x="13242" y="6456"/>
                  </a:lnTo>
                  <a:lnTo>
                    <a:pt x="13352" y="6273"/>
                  </a:lnTo>
                  <a:lnTo>
                    <a:pt x="13389" y="6199"/>
                  </a:lnTo>
                  <a:lnTo>
                    <a:pt x="13316" y="6126"/>
                  </a:lnTo>
                  <a:lnTo>
                    <a:pt x="13242" y="6089"/>
                  </a:lnTo>
                  <a:close/>
                  <a:moveTo>
                    <a:pt x="17241" y="6419"/>
                  </a:moveTo>
                  <a:lnTo>
                    <a:pt x="17534" y="6713"/>
                  </a:lnTo>
                  <a:lnTo>
                    <a:pt x="17497" y="6713"/>
                  </a:lnTo>
                  <a:lnTo>
                    <a:pt x="17387" y="6823"/>
                  </a:lnTo>
                  <a:lnTo>
                    <a:pt x="17351" y="6676"/>
                  </a:lnTo>
                  <a:lnTo>
                    <a:pt x="17241" y="6419"/>
                  </a:lnTo>
                  <a:close/>
                  <a:moveTo>
                    <a:pt x="12692" y="6786"/>
                  </a:moveTo>
                  <a:lnTo>
                    <a:pt x="12582" y="6860"/>
                  </a:lnTo>
                  <a:lnTo>
                    <a:pt x="12435" y="6970"/>
                  </a:lnTo>
                  <a:lnTo>
                    <a:pt x="12399" y="7116"/>
                  </a:lnTo>
                  <a:lnTo>
                    <a:pt x="12362" y="7190"/>
                  </a:lnTo>
                  <a:lnTo>
                    <a:pt x="12399" y="7226"/>
                  </a:lnTo>
                  <a:lnTo>
                    <a:pt x="12472" y="7300"/>
                  </a:lnTo>
                  <a:lnTo>
                    <a:pt x="12582" y="7300"/>
                  </a:lnTo>
                  <a:lnTo>
                    <a:pt x="12619" y="7263"/>
                  </a:lnTo>
                  <a:lnTo>
                    <a:pt x="12655" y="7190"/>
                  </a:lnTo>
                  <a:lnTo>
                    <a:pt x="12729" y="7043"/>
                  </a:lnTo>
                  <a:lnTo>
                    <a:pt x="12802" y="7006"/>
                  </a:lnTo>
                  <a:lnTo>
                    <a:pt x="12839" y="6933"/>
                  </a:lnTo>
                  <a:lnTo>
                    <a:pt x="12875" y="6860"/>
                  </a:lnTo>
                  <a:lnTo>
                    <a:pt x="12875" y="6823"/>
                  </a:lnTo>
                  <a:lnTo>
                    <a:pt x="12839" y="6823"/>
                  </a:lnTo>
                  <a:lnTo>
                    <a:pt x="12765" y="6786"/>
                  </a:lnTo>
                  <a:close/>
                  <a:moveTo>
                    <a:pt x="17571" y="6750"/>
                  </a:moveTo>
                  <a:lnTo>
                    <a:pt x="17828" y="7043"/>
                  </a:lnTo>
                  <a:lnTo>
                    <a:pt x="18048" y="7373"/>
                  </a:lnTo>
                  <a:lnTo>
                    <a:pt x="17828" y="7593"/>
                  </a:lnTo>
                  <a:lnTo>
                    <a:pt x="17828" y="7520"/>
                  </a:lnTo>
                  <a:lnTo>
                    <a:pt x="17864" y="7336"/>
                  </a:lnTo>
                  <a:lnTo>
                    <a:pt x="17828" y="7116"/>
                  </a:lnTo>
                  <a:lnTo>
                    <a:pt x="17828" y="7080"/>
                  </a:lnTo>
                  <a:lnTo>
                    <a:pt x="17754" y="7006"/>
                  </a:lnTo>
                  <a:lnTo>
                    <a:pt x="17681" y="7006"/>
                  </a:lnTo>
                  <a:lnTo>
                    <a:pt x="17644" y="7043"/>
                  </a:lnTo>
                  <a:lnTo>
                    <a:pt x="17681" y="7080"/>
                  </a:lnTo>
                  <a:lnTo>
                    <a:pt x="17644" y="7226"/>
                  </a:lnTo>
                  <a:lnTo>
                    <a:pt x="17607" y="7446"/>
                  </a:lnTo>
                  <a:lnTo>
                    <a:pt x="17534" y="7667"/>
                  </a:lnTo>
                  <a:lnTo>
                    <a:pt x="17534" y="7887"/>
                  </a:lnTo>
                  <a:lnTo>
                    <a:pt x="17534" y="7960"/>
                  </a:lnTo>
                  <a:lnTo>
                    <a:pt x="17131" y="8584"/>
                  </a:lnTo>
                  <a:lnTo>
                    <a:pt x="17167" y="8217"/>
                  </a:lnTo>
                  <a:lnTo>
                    <a:pt x="17241" y="7850"/>
                  </a:lnTo>
                  <a:lnTo>
                    <a:pt x="17387" y="7630"/>
                  </a:lnTo>
                  <a:lnTo>
                    <a:pt x="17387" y="7593"/>
                  </a:lnTo>
                  <a:lnTo>
                    <a:pt x="17387" y="7520"/>
                  </a:lnTo>
                  <a:lnTo>
                    <a:pt x="17461" y="7483"/>
                  </a:lnTo>
                  <a:lnTo>
                    <a:pt x="17497" y="7446"/>
                  </a:lnTo>
                  <a:lnTo>
                    <a:pt x="17534" y="7373"/>
                  </a:lnTo>
                  <a:lnTo>
                    <a:pt x="17534" y="7263"/>
                  </a:lnTo>
                  <a:lnTo>
                    <a:pt x="17497" y="7080"/>
                  </a:lnTo>
                  <a:lnTo>
                    <a:pt x="17571" y="6750"/>
                  </a:lnTo>
                  <a:close/>
                  <a:moveTo>
                    <a:pt x="16874" y="8840"/>
                  </a:moveTo>
                  <a:lnTo>
                    <a:pt x="16947" y="8877"/>
                  </a:lnTo>
                  <a:lnTo>
                    <a:pt x="16874" y="8950"/>
                  </a:lnTo>
                  <a:lnTo>
                    <a:pt x="16874" y="8877"/>
                  </a:lnTo>
                  <a:lnTo>
                    <a:pt x="16874" y="8840"/>
                  </a:lnTo>
                  <a:close/>
                  <a:moveTo>
                    <a:pt x="11445" y="8584"/>
                  </a:moveTo>
                  <a:lnTo>
                    <a:pt x="11408" y="8620"/>
                  </a:lnTo>
                  <a:lnTo>
                    <a:pt x="11298" y="8657"/>
                  </a:lnTo>
                  <a:lnTo>
                    <a:pt x="11188" y="8804"/>
                  </a:lnTo>
                  <a:lnTo>
                    <a:pt x="11188" y="8840"/>
                  </a:lnTo>
                  <a:lnTo>
                    <a:pt x="11188" y="8914"/>
                  </a:lnTo>
                  <a:lnTo>
                    <a:pt x="11188" y="8987"/>
                  </a:lnTo>
                  <a:lnTo>
                    <a:pt x="11225" y="9024"/>
                  </a:lnTo>
                  <a:lnTo>
                    <a:pt x="11408" y="9024"/>
                  </a:lnTo>
                  <a:lnTo>
                    <a:pt x="11445" y="8987"/>
                  </a:lnTo>
                  <a:lnTo>
                    <a:pt x="11555" y="8804"/>
                  </a:lnTo>
                  <a:lnTo>
                    <a:pt x="11555" y="8730"/>
                  </a:lnTo>
                  <a:lnTo>
                    <a:pt x="11555" y="8657"/>
                  </a:lnTo>
                  <a:lnTo>
                    <a:pt x="11518" y="8620"/>
                  </a:lnTo>
                  <a:lnTo>
                    <a:pt x="11445" y="8584"/>
                  </a:lnTo>
                  <a:close/>
                  <a:moveTo>
                    <a:pt x="16580" y="8804"/>
                  </a:moveTo>
                  <a:lnTo>
                    <a:pt x="16580" y="8877"/>
                  </a:lnTo>
                  <a:lnTo>
                    <a:pt x="16580" y="9060"/>
                  </a:lnTo>
                  <a:lnTo>
                    <a:pt x="16617" y="9170"/>
                  </a:lnTo>
                  <a:lnTo>
                    <a:pt x="16654" y="9244"/>
                  </a:lnTo>
                  <a:lnTo>
                    <a:pt x="16397" y="9611"/>
                  </a:lnTo>
                  <a:lnTo>
                    <a:pt x="16360" y="9391"/>
                  </a:lnTo>
                  <a:lnTo>
                    <a:pt x="16324" y="9170"/>
                  </a:lnTo>
                  <a:lnTo>
                    <a:pt x="16324" y="9097"/>
                  </a:lnTo>
                  <a:lnTo>
                    <a:pt x="16580" y="8804"/>
                  </a:lnTo>
                  <a:close/>
                  <a:moveTo>
                    <a:pt x="16067" y="9391"/>
                  </a:moveTo>
                  <a:lnTo>
                    <a:pt x="16067" y="9684"/>
                  </a:lnTo>
                  <a:lnTo>
                    <a:pt x="16103" y="9794"/>
                  </a:lnTo>
                  <a:lnTo>
                    <a:pt x="16177" y="9941"/>
                  </a:lnTo>
                  <a:lnTo>
                    <a:pt x="15993" y="10161"/>
                  </a:lnTo>
                  <a:lnTo>
                    <a:pt x="15920" y="10308"/>
                  </a:lnTo>
                  <a:lnTo>
                    <a:pt x="15957" y="9867"/>
                  </a:lnTo>
                  <a:lnTo>
                    <a:pt x="15920" y="9794"/>
                  </a:lnTo>
                  <a:lnTo>
                    <a:pt x="15847" y="9757"/>
                  </a:lnTo>
                  <a:lnTo>
                    <a:pt x="15810" y="9721"/>
                  </a:lnTo>
                  <a:lnTo>
                    <a:pt x="16067" y="9391"/>
                  </a:lnTo>
                  <a:close/>
                  <a:moveTo>
                    <a:pt x="9611" y="2348"/>
                  </a:moveTo>
                  <a:lnTo>
                    <a:pt x="9574" y="2421"/>
                  </a:lnTo>
                  <a:lnTo>
                    <a:pt x="9134" y="2861"/>
                  </a:lnTo>
                  <a:lnTo>
                    <a:pt x="8767" y="3375"/>
                  </a:lnTo>
                  <a:lnTo>
                    <a:pt x="7997" y="4365"/>
                  </a:lnTo>
                  <a:lnTo>
                    <a:pt x="7630" y="4879"/>
                  </a:lnTo>
                  <a:lnTo>
                    <a:pt x="7227" y="5356"/>
                  </a:lnTo>
                  <a:lnTo>
                    <a:pt x="6823" y="5832"/>
                  </a:lnTo>
                  <a:lnTo>
                    <a:pt x="6346" y="6273"/>
                  </a:lnTo>
                  <a:lnTo>
                    <a:pt x="6273" y="6346"/>
                  </a:lnTo>
                  <a:lnTo>
                    <a:pt x="6273" y="6456"/>
                  </a:lnTo>
                  <a:lnTo>
                    <a:pt x="6236" y="6456"/>
                  </a:lnTo>
                  <a:lnTo>
                    <a:pt x="6163" y="6493"/>
                  </a:lnTo>
                  <a:lnTo>
                    <a:pt x="6163" y="6566"/>
                  </a:lnTo>
                  <a:lnTo>
                    <a:pt x="6199" y="6603"/>
                  </a:lnTo>
                  <a:lnTo>
                    <a:pt x="6309" y="6786"/>
                  </a:lnTo>
                  <a:lnTo>
                    <a:pt x="6493" y="6970"/>
                  </a:lnTo>
                  <a:lnTo>
                    <a:pt x="6823" y="7263"/>
                  </a:lnTo>
                  <a:lnTo>
                    <a:pt x="7593" y="7813"/>
                  </a:lnTo>
                  <a:lnTo>
                    <a:pt x="8437" y="8363"/>
                  </a:lnTo>
                  <a:lnTo>
                    <a:pt x="8620" y="8510"/>
                  </a:lnTo>
                  <a:lnTo>
                    <a:pt x="8767" y="8694"/>
                  </a:lnTo>
                  <a:lnTo>
                    <a:pt x="9061" y="9060"/>
                  </a:lnTo>
                  <a:lnTo>
                    <a:pt x="9207" y="9207"/>
                  </a:lnTo>
                  <a:lnTo>
                    <a:pt x="9391" y="9354"/>
                  </a:lnTo>
                  <a:lnTo>
                    <a:pt x="9758" y="9574"/>
                  </a:lnTo>
                  <a:lnTo>
                    <a:pt x="10638" y="10161"/>
                  </a:lnTo>
                  <a:lnTo>
                    <a:pt x="11482" y="10784"/>
                  </a:lnTo>
                  <a:lnTo>
                    <a:pt x="12289" y="11408"/>
                  </a:lnTo>
                  <a:lnTo>
                    <a:pt x="12362" y="11445"/>
                  </a:lnTo>
                  <a:lnTo>
                    <a:pt x="12472" y="11445"/>
                  </a:lnTo>
                  <a:lnTo>
                    <a:pt x="12545" y="11408"/>
                  </a:lnTo>
                  <a:lnTo>
                    <a:pt x="12582" y="11371"/>
                  </a:lnTo>
                  <a:lnTo>
                    <a:pt x="12619" y="11298"/>
                  </a:lnTo>
                  <a:lnTo>
                    <a:pt x="12655" y="11188"/>
                  </a:lnTo>
                  <a:lnTo>
                    <a:pt x="12619" y="11115"/>
                  </a:lnTo>
                  <a:lnTo>
                    <a:pt x="12545" y="11041"/>
                  </a:lnTo>
                  <a:lnTo>
                    <a:pt x="11775" y="10418"/>
                  </a:lnTo>
                  <a:lnTo>
                    <a:pt x="11812" y="10381"/>
                  </a:lnTo>
                  <a:lnTo>
                    <a:pt x="11922" y="10198"/>
                  </a:lnTo>
                  <a:lnTo>
                    <a:pt x="11995" y="10014"/>
                  </a:lnTo>
                  <a:lnTo>
                    <a:pt x="11995" y="9941"/>
                  </a:lnTo>
                  <a:lnTo>
                    <a:pt x="11958" y="9904"/>
                  </a:lnTo>
                  <a:lnTo>
                    <a:pt x="11885" y="9904"/>
                  </a:lnTo>
                  <a:lnTo>
                    <a:pt x="11738" y="10051"/>
                  </a:lnTo>
                  <a:lnTo>
                    <a:pt x="11592" y="10234"/>
                  </a:lnTo>
                  <a:lnTo>
                    <a:pt x="11555" y="10271"/>
                  </a:lnTo>
                  <a:lnTo>
                    <a:pt x="11005" y="9867"/>
                  </a:lnTo>
                  <a:lnTo>
                    <a:pt x="10821" y="9757"/>
                  </a:lnTo>
                  <a:lnTo>
                    <a:pt x="10858" y="9684"/>
                  </a:lnTo>
                  <a:lnTo>
                    <a:pt x="10895" y="9611"/>
                  </a:lnTo>
                  <a:lnTo>
                    <a:pt x="11041" y="9464"/>
                  </a:lnTo>
                  <a:lnTo>
                    <a:pt x="11078" y="9427"/>
                  </a:lnTo>
                  <a:lnTo>
                    <a:pt x="11078" y="9354"/>
                  </a:lnTo>
                  <a:lnTo>
                    <a:pt x="11078" y="9317"/>
                  </a:lnTo>
                  <a:lnTo>
                    <a:pt x="11005" y="9281"/>
                  </a:lnTo>
                  <a:lnTo>
                    <a:pt x="10968" y="9317"/>
                  </a:lnTo>
                  <a:lnTo>
                    <a:pt x="10895" y="9281"/>
                  </a:lnTo>
                  <a:lnTo>
                    <a:pt x="10821" y="9317"/>
                  </a:lnTo>
                  <a:lnTo>
                    <a:pt x="10711" y="9427"/>
                  </a:lnTo>
                  <a:lnTo>
                    <a:pt x="10601" y="9574"/>
                  </a:lnTo>
                  <a:lnTo>
                    <a:pt x="10124" y="9281"/>
                  </a:lnTo>
                  <a:lnTo>
                    <a:pt x="10051" y="9207"/>
                  </a:lnTo>
                  <a:lnTo>
                    <a:pt x="10234" y="8914"/>
                  </a:lnTo>
                  <a:lnTo>
                    <a:pt x="10234" y="8840"/>
                  </a:lnTo>
                  <a:lnTo>
                    <a:pt x="10234" y="8804"/>
                  </a:lnTo>
                  <a:lnTo>
                    <a:pt x="10198" y="8730"/>
                  </a:lnTo>
                  <a:lnTo>
                    <a:pt x="10088" y="8694"/>
                  </a:lnTo>
                  <a:lnTo>
                    <a:pt x="10051" y="8730"/>
                  </a:lnTo>
                  <a:lnTo>
                    <a:pt x="10014" y="8767"/>
                  </a:lnTo>
                  <a:lnTo>
                    <a:pt x="9758" y="9060"/>
                  </a:lnTo>
                  <a:lnTo>
                    <a:pt x="9537" y="8877"/>
                  </a:lnTo>
                  <a:lnTo>
                    <a:pt x="9354" y="8694"/>
                  </a:lnTo>
                  <a:lnTo>
                    <a:pt x="9134" y="8437"/>
                  </a:lnTo>
                  <a:lnTo>
                    <a:pt x="9207" y="8327"/>
                  </a:lnTo>
                  <a:lnTo>
                    <a:pt x="9281" y="8217"/>
                  </a:lnTo>
                  <a:lnTo>
                    <a:pt x="9354" y="7960"/>
                  </a:lnTo>
                  <a:lnTo>
                    <a:pt x="9354" y="7887"/>
                  </a:lnTo>
                  <a:lnTo>
                    <a:pt x="9317" y="7850"/>
                  </a:lnTo>
                  <a:lnTo>
                    <a:pt x="9244" y="7850"/>
                  </a:lnTo>
                  <a:lnTo>
                    <a:pt x="9171" y="7887"/>
                  </a:lnTo>
                  <a:lnTo>
                    <a:pt x="8987" y="8107"/>
                  </a:lnTo>
                  <a:lnTo>
                    <a:pt x="8951" y="8180"/>
                  </a:lnTo>
                  <a:lnTo>
                    <a:pt x="8767" y="8033"/>
                  </a:lnTo>
                  <a:lnTo>
                    <a:pt x="8327" y="7740"/>
                  </a:lnTo>
                  <a:lnTo>
                    <a:pt x="8364" y="7446"/>
                  </a:lnTo>
                  <a:lnTo>
                    <a:pt x="8364" y="7410"/>
                  </a:lnTo>
                  <a:lnTo>
                    <a:pt x="8327" y="7336"/>
                  </a:lnTo>
                  <a:lnTo>
                    <a:pt x="8290" y="7300"/>
                  </a:lnTo>
                  <a:lnTo>
                    <a:pt x="8180" y="7300"/>
                  </a:lnTo>
                  <a:lnTo>
                    <a:pt x="8107" y="7336"/>
                  </a:lnTo>
                  <a:lnTo>
                    <a:pt x="8070" y="7446"/>
                  </a:lnTo>
                  <a:lnTo>
                    <a:pt x="8034" y="7556"/>
                  </a:lnTo>
                  <a:lnTo>
                    <a:pt x="7960" y="7520"/>
                  </a:lnTo>
                  <a:lnTo>
                    <a:pt x="7410" y="7116"/>
                  </a:lnTo>
                  <a:lnTo>
                    <a:pt x="7447" y="7080"/>
                  </a:lnTo>
                  <a:lnTo>
                    <a:pt x="7520" y="6970"/>
                  </a:lnTo>
                  <a:lnTo>
                    <a:pt x="7520" y="6896"/>
                  </a:lnTo>
                  <a:lnTo>
                    <a:pt x="7520" y="6860"/>
                  </a:lnTo>
                  <a:lnTo>
                    <a:pt x="7557" y="6750"/>
                  </a:lnTo>
                  <a:lnTo>
                    <a:pt x="7520" y="6713"/>
                  </a:lnTo>
                  <a:lnTo>
                    <a:pt x="7483" y="6713"/>
                  </a:lnTo>
                  <a:lnTo>
                    <a:pt x="7410" y="6750"/>
                  </a:lnTo>
                  <a:lnTo>
                    <a:pt x="7337" y="6750"/>
                  </a:lnTo>
                  <a:lnTo>
                    <a:pt x="7227" y="6823"/>
                  </a:lnTo>
                  <a:lnTo>
                    <a:pt x="7116" y="6896"/>
                  </a:lnTo>
                  <a:lnTo>
                    <a:pt x="6640" y="6639"/>
                  </a:lnTo>
                  <a:lnTo>
                    <a:pt x="6640" y="6603"/>
                  </a:lnTo>
                  <a:lnTo>
                    <a:pt x="7116" y="6163"/>
                  </a:lnTo>
                  <a:lnTo>
                    <a:pt x="7557" y="5649"/>
                  </a:lnTo>
                  <a:lnTo>
                    <a:pt x="7593" y="5722"/>
                  </a:lnTo>
                  <a:lnTo>
                    <a:pt x="7630" y="5759"/>
                  </a:lnTo>
                  <a:lnTo>
                    <a:pt x="7740" y="5759"/>
                  </a:lnTo>
                  <a:lnTo>
                    <a:pt x="8034" y="5576"/>
                  </a:lnTo>
                  <a:lnTo>
                    <a:pt x="8327" y="5392"/>
                  </a:lnTo>
                  <a:lnTo>
                    <a:pt x="8620" y="5209"/>
                  </a:lnTo>
                  <a:lnTo>
                    <a:pt x="8914" y="5025"/>
                  </a:lnTo>
                  <a:lnTo>
                    <a:pt x="9244" y="4879"/>
                  </a:lnTo>
                  <a:lnTo>
                    <a:pt x="9574" y="4732"/>
                  </a:lnTo>
                  <a:lnTo>
                    <a:pt x="9941" y="4659"/>
                  </a:lnTo>
                  <a:lnTo>
                    <a:pt x="10308" y="4622"/>
                  </a:lnTo>
                  <a:lnTo>
                    <a:pt x="10491" y="4622"/>
                  </a:lnTo>
                  <a:lnTo>
                    <a:pt x="10675" y="4659"/>
                  </a:lnTo>
                  <a:lnTo>
                    <a:pt x="10821" y="4732"/>
                  </a:lnTo>
                  <a:lnTo>
                    <a:pt x="10931" y="4842"/>
                  </a:lnTo>
                  <a:lnTo>
                    <a:pt x="11041" y="4989"/>
                  </a:lnTo>
                  <a:lnTo>
                    <a:pt x="11078" y="5136"/>
                  </a:lnTo>
                  <a:lnTo>
                    <a:pt x="11151" y="5502"/>
                  </a:lnTo>
                  <a:lnTo>
                    <a:pt x="11151" y="5906"/>
                  </a:lnTo>
                  <a:lnTo>
                    <a:pt x="11151" y="6309"/>
                  </a:lnTo>
                  <a:lnTo>
                    <a:pt x="11151" y="6676"/>
                  </a:lnTo>
                  <a:lnTo>
                    <a:pt x="11188" y="7006"/>
                  </a:lnTo>
                  <a:lnTo>
                    <a:pt x="11261" y="7373"/>
                  </a:lnTo>
                  <a:lnTo>
                    <a:pt x="11445" y="7703"/>
                  </a:lnTo>
                  <a:lnTo>
                    <a:pt x="11408" y="7813"/>
                  </a:lnTo>
                  <a:lnTo>
                    <a:pt x="11372" y="7923"/>
                  </a:lnTo>
                  <a:lnTo>
                    <a:pt x="11372" y="8033"/>
                  </a:lnTo>
                  <a:lnTo>
                    <a:pt x="11372" y="8143"/>
                  </a:lnTo>
                  <a:lnTo>
                    <a:pt x="11445" y="8253"/>
                  </a:lnTo>
                  <a:lnTo>
                    <a:pt x="11482" y="8327"/>
                  </a:lnTo>
                  <a:lnTo>
                    <a:pt x="11592" y="8400"/>
                  </a:lnTo>
                  <a:lnTo>
                    <a:pt x="11665" y="8474"/>
                  </a:lnTo>
                  <a:lnTo>
                    <a:pt x="11775" y="8510"/>
                  </a:lnTo>
                  <a:lnTo>
                    <a:pt x="12105" y="8510"/>
                  </a:lnTo>
                  <a:lnTo>
                    <a:pt x="12435" y="8694"/>
                  </a:lnTo>
                  <a:lnTo>
                    <a:pt x="12765" y="8840"/>
                  </a:lnTo>
                  <a:lnTo>
                    <a:pt x="13022" y="8877"/>
                  </a:lnTo>
                  <a:lnTo>
                    <a:pt x="13316" y="8877"/>
                  </a:lnTo>
                  <a:lnTo>
                    <a:pt x="13646" y="8804"/>
                  </a:lnTo>
                  <a:lnTo>
                    <a:pt x="13939" y="8694"/>
                  </a:lnTo>
                  <a:lnTo>
                    <a:pt x="14233" y="8584"/>
                  </a:lnTo>
                  <a:lnTo>
                    <a:pt x="14489" y="8400"/>
                  </a:lnTo>
                  <a:lnTo>
                    <a:pt x="14746" y="8217"/>
                  </a:lnTo>
                  <a:lnTo>
                    <a:pt x="14930" y="8033"/>
                  </a:lnTo>
                  <a:lnTo>
                    <a:pt x="14966" y="7997"/>
                  </a:lnTo>
                  <a:lnTo>
                    <a:pt x="14966" y="7923"/>
                  </a:lnTo>
                  <a:lnTo>
                    <a:pt x="14930" y="7813"/>
                  </a:lnTo>
                  <a:lnTo>
                    <a:pt x="14820" y="7777"/>
                  </a:lnTo>
                  <a:lnTo>
                    <a:pt x="14710" y="7777"/>
                  </a:lnTo>
                  <a:lnTo>
                    <a:pt x="14123" y="8143"/>
                  </a:lnTo>
                  <a:lnTo>
                    <a:pt x="13829" y="8290"/>
                  </a:lnTo>
                  <a:lnTo>
                    <a:pt x="13462" y="8400"/>
                  </a:lnTo>
                  <a:lnTo>
                    <a:pt x="13206" y="8474"/>
                  </a:lnTo>
                  <a:lnTo>
                    <a:pt x="12912" y="8437"/>
                  </a:lnTo>
                  <a:lnTo>
                    <a:pt x="12692" y="8363"/>
                  </a:lnTo>
                  <a:lnTo>
                    <a:pt x="12472" y="8217"/>
                  </a:lnTo>
                  <a:lnTo>
                    <a:pt x="12545" y="8107"/>
                  </a:lnTo>
                  <a:lnTo>
                    <a:pt x="12582" y="7960"/>
                  </a:lnTo>
                  <a:lnTo>
                    <a:pt x="12582" y="7850"/>
                  </a:lnTo>
                  <a:lnTo>
                    <a:pt x="12545" y="7777"/>
                  </a:lnTo>
                  <a:lnTo>
                    <a:pt x="12509" y="7740"/>
                  </a:lnTo>
                  <a:lnTo>
                    <a:pt x="12325" y="7630"/>
                  </a:lnTo>
                  <a:lnTo>
                    <a:pt x="12142" y="7520"/>
                  </a:lnTo>
                  <a:lnTo>
                    <a:pt x="11812" y="7520"/>
                  </a:lnTo>
                  <a:lnTo>
                    <a:pt x="11628" y="7116"/>
                  </a:lnTo>
                  <a:lnTo>
                    <a:pt x="11518" y="6713"/>
                  </a:lnTo>
                  <a:lnTo>
                    <a:pt x="11518" y="6346"/>
                  </a:lnTo>
                  <a:lnTo>
                    <a:pt x="11518" y="6016"/>
                  </a:lnTo>
                  <a:lnTo>
                    <a:pt x="11555" y="5649"/>
                  </a:lnTo>
                  <a:lnTo>
                    <a:pt x="11518" y="5282"/>
                  </a:lnTo>
                  <a:lnTo>
                    <a:pt x="11445" y="4989"/>
                  </a:lnTo>
                  <a:lnTo>
                    <a:pt x="11335" y="4732"/>
                  </a:lnTo>
                  <a:lnTo>
                    <a:pt x="11188" y="4549"/>
                  </a:lnTo>
                  <a:lnTo>
                    <a:pt x="11005" y="4402"/>
                  </a:lnTo>
                  <a:lnTo>
                    <a:pt x="10785" y="4329"/>
                  </a:lnTo>
                  <a:lnTo>
                    <a:pt x="10565" y="4255"/>
                  </a:lnTo>
                  <a:lnTo>
                    <a:pt x="10051" y="4255"/>
                  </a:lnTo>
                  <a:lnTo>
                    <a:pt x="9758" y="4292"/>
                  </a:lnTo>
                  <a:lnTo>
                    <a:pt x="9464" y="4365"/>
                  </a:lnTo>
                  <a:lnTo>
                    <a:pt x="8914" y="4585"/>
                  </a:lnTo>
                  <a:lnTo>
                    <a:pt x="8400" y="4879"/>
                  </a:lnTo>
                  <a:lnTo>
                    <a:pt x="7960" y="5209"/>
                  </a:lnTo>
                  <a:lnTo>
                    <a:pt x="8290" y="4769"/>
                  </a:lnTo>
                  <a:lnTo>
                    <a:pt x="9061" y="3742"/>
                  </a:lnTo>
                  <a:lnTo>
                    <a:pt x="9464" y="3191"/>
                  </a:lnTo>
                  <a:lnTo>
                    <a:pt x="9831" y="2641"/>
                  </a:lnTo>
                  <a:lnTo>
                    <a:pt x="9868" y="2568"/>
                  </a:lnTo>
                  <a:lnTo>
                    <a:pt x="9868" y="2531"/>
                  </a:lnTo>
                  <a:lnTo>
                    <a:pt x="9794" y="2421"/>
                  </a:lnTo>
                  <a:lnTo>
                    <a:pt x="9721" y="2384"/>
                  </a:lnTo>
                  <a:lnTo>
                    <a:pt x="9684" y="2348"/>
                  </a:lnTo>
                  <a:close/>
                  <a:moveTo>
                    <a:pt x="15663" y="9867"/>
                  </a:moveTo>
                  <a:lnTo>
                    <a:pt x="15700" y="9904"/>
                  </a:lnTo>
                  <a:lnTo>
                    <a:pt x="15627" y="10381"/>
                  </a:lnTo>
                  <a:lnTo>
                    <a:pt x="15663" y="10418"/>
                  </a:lnTo>
                  <a:lnTo>
                    <a:pt x="15663" y="10454"/>
                  </a:lnTo>
                  <a:lnTo>
                    <a:pt x="15773" y="10491"/>
                  </a:lnTo>
                  <a:lnTo>
                    <a:pt x="15443" y="10895"/>
                  </a:lnTo>
                  <a:lnTo>
                    <a:pt x="15443" y="10821"/>
                  </a:lnTo>
                  <a:lnTo>
                    <a:pt x="15333" y="10491"/>
                  </a:lnTo>
                  <a:lnTo>
                    <a:pt x="15296" y="10454"/>
                  </a:lnTo>
                  <a:lnTo>
                    <a:pt x="15260" y="10454"/>
                  </a:lnTo>
                  <a:lnTo>
                    <a:pt x="15223" y="10491"/>
                  </a:lnTo>
                  <a:lnTo>
                    <a:pt x="15223" y="10528"/>
                  </a:lnTo>
                  <a:lnTo>
                    <a:pt x="15186" y="10821"/>
                  </a:lnTo>
                  <a:lnTo>
                    <a:pt x="15186" y="11188"/>
                  </a:lnTo>
                  <a:lnTo>
                    <a:pt x="15223" y="11225"/>
                  </a:lnTo>
                  <a:lnTo>
                    <a:pt x="14746" y="11848"/>
                  </a:lnTo>
                  <a:lnTo>
                    <a:pt x="14746" y="11591"/>
                  </a:lnTo>
                  <a:lnTo>
                    <a:pt x="14746" y="11371"/>
                  </a:lnTo>
                  <a:lnTo>
                    <a:pt x="14746" y="11115"/>
                  </a:lnTo>
                  <a:lnTo>
                    <a:pt x="14710" y="11078"/>
                  </a:lnTo>
                  <a:lnTo>
                    <a:pt x="15333" y="10308"/>
                  </a:lnTo>
                  <a:lnTo>
                    <a:pt x="15663" y="9867"/>
                  </a:lnTo>
                  <a:close/>
                  <a:moveTo>
                    <a:pt x="14526" y="11298"/>
                  </a:moveTo>
                  <a:lnTo>
                    <a:pt x="14453" y="11555"/>
                  </a:lnTo>
                  <a:lnTo>
                    <a:pt x="14416" y="11775"/>
                  </a:lnTo>
                  <a:lnTo>
                    <a:pt x="14453" y="11885"/>
                  </a:lnTo>
                  <a:lnTo>
                    <a:pt x="14489" y="11958"/>
                  </a:lnTo>
                  <a:lnTo>
                    <a:pt x="14563" y="11995"/>
                  </a:lnTo>
                  <a:lnTo>
                    <a:pt x="14600" y="11995"/>
                  </a:lnTo>
                  <a:lnTo>
                    <a:pt x="14123" y="12619"/>
                  </a:lnTo>
                  <a:lnTo>
                    <a:pt x="14049" y="12655"/>
                  </a:lnTo>
                  <a:lnTo>
                    <a:pt x="14049" y="12362"/>
                  </a:lnTo>
                  <a:lnTo>
                    <a:pt x="14049" y="12142"/>
                  </a:lnTo>
                  <a:lnTo>
                    <a:pt x="14049" y="12032"/>
                  </a:lnTo>
                  <a:lnTo>
                    <a:pt x="14013" y="11922"/>
                  </a:lnTo>
                  <a:lnTo>
                    <a:pt x="14526" y="11298"/>
                  </a:lnTo>
                  <a:close/>
                  <a:moveTo>
                    <a:pt x="4806" y="7997"/>
                  </a:moveTo>
                  <a:lnTo>
                    <a:pt x="4769" y="8033"/>
                  </a:lnTo>
                  <a:lnTo>
                    <a:pt x="4769" y="8070"/>
                  </a:lnTo>
                  <a:lnTo>
                    <a:pt x="4952" y="8217"/>
                  </a:lnTo>
                  <a:lnTo>
                    <a:pt x="5099" y="8327"/>
                  </a:lnTo>
                  <a:lnTo>
                    <a:pt x="5576" y="8584"/>
                  </a:lnTo>
                  <a:lnTo>
                    <a:pt x="6126" y="8840"/>
                  </a:lnTo>
                  <a:lnTo>
                    <a:pt x="6640" y="9134"/>
                  </a:lnTo>
                  <a:lnTo>
                    <a:pt x="7116" y="9501"/>
                  </a:lnTo>
                  <a:lnTo>
                    <a:pt x="7557" y="9831"/>
                  </a:lnTo>
                  <a:lnTo>
                    <a:pt x="8437" y="10638"/>
                  </a:lnTo>
                  <a:lnTo>
                    <a:pt x="9244" y="11371"/>
                  </a:lnTo>
                  <a:lnTo>
                    <a:pt x="10088" y="12105"/>
                  </a:lnTo>
                  <a:lnTo>
                    <a:pt x="10344" y="12325"/>
                  </a:lnTo>
                  <a:lnTo>
                    <a:pt x="10748" y="12655"/>
                  </a:lnTo>
                  <a:lnTo>
                    <a:pt x="10931" y="12765"/>
                  </a:lnTo>
                  <a:lnTo>
                    <a:pt x="11115" y="12839"/>
                  </a:lnTo>
                  <a:lnTo>
                    <a:pt x="11225" y="12839"/>
                  </a:lnTo>
                  <a:lnTo>
                    <a:pt x="11298" y="12802"/>
                  </a:lnTo>
                  <a:lnTo>
                    <a:pt x="11335" y="12765"/>
                  </a:lnTo>
                  <a:lnTo>
                    <a:pt x="11372" y="12692"/>
                  </a:lnTo>
                  <a:lnTo>
                    <a:pt x="11372" y="12582"/>
                  </a:lnTo>
                  <a:lnTo>
                    <a:pt x="11335" y="12472"/>
                  </a:lnTo>
                  <a:lnTo>
                    <a:pt x="11151" y="12325"/>
                  </a:lnTo>
                  <a:lnTo>
                    <a:pt x="10711" y="11995"/>
                  </a:lnTo>
                  <a:lnTo>
                    <a:pt x="10271" y="11628"/>
                  </a:lnTo>
                  <a:lnTo>
                    <a:pt x="9391" y="10858"/>
                  </a:lnTo>
                  <a:lnTo>
                    <a:pt x="8547" y="10051"/>
                  </a:lnTo>
                  <a:lnTo>
                    <a:pt x="8107" y="9684"/>
                  </a:lnTo>
                  <a:lnTo>
                    <a:pt x="7703" y="9354"/>
                  </a:lnTo>
                  <a:lnTo>
                    <a:pt x="7227" y="9024"/>
                  </a:lnTo>
                  <a:lnTo>
                    <a:pt x="6786" y="8694"/>
                  </a:lnTo>
                  <a:lnTo>
                    <a:pt x="6309" y="8437"/>
                  </a:lnTo>
                  <a:lnTo>
                    <a:pt x="5833" y="8217"/>
                  </a:lnTo>
                  <a:lnTo>
                    <a:pt x="5356" y="8033"/>
                  </a:lnTo>
                  <a:lnTo>
                    <a:pt x="5209" y="7997"/>
                  </a:lnTo>
                  <a:close/>
                  <a:moveTo>
                    <a:pt x="954" y="12582"/>
                  </a:moveTo>
                  <a:lnTo>
                    <a:pt x="1101" y="12692"/>
                  </a:lnTo>
                  <a:lnTo>
                    <a:pt x="1064" y="12765"/>
                  </a:lnTo>
                  <a:lnTo>
                    <a:pt x="1064" y="12839"/>
                  </a:lnTo>
                  <a:lnTo>
                    <a:pt x="1064" y="12875"/>
                  </a:lnTo>
                  <a:lnTo>
                    <a:pt x="1101" y="12839"/>
                  </a:lnTo>
                  <a:lnTo>
                    <a:pt x="1211" y="12912"/>
                  </a:lnTo>
                  <a:lnTo>
                    <a:pt x="1247" y="12985"/>
                  </a:lnTo>
                  <a:lnTo>
                    <a:pt x="1247" y="13059"/>
                  </a:lnTo>
                  <a:lnTo>
                    <a:pt x="1284" y="13242"/>
                  </a:lnTo>
                  <a:lnTo>
                    <a:pt x="991" y="13095"/>
                  </a:lnTo>
                  <a:lnTo>
                    <a:pt x="844" y="13059"/>
                  </a:lnTo>
                  <a:lnTo>
                    <a:pt x="697" y="13022"/>
                  </a:lnTo>
                  <a:lnTo>
                    <a:pt x="844" y="12765"/>
                  </a:lnTo>
                  <a:lnTo>
                    <a:pt x="954" y="12582"/>
                  </a:lnTo>
                  <a:close/>
                  <a:moveTo>
                    <a:pt x="2715" y="10858"/>
                  </a:moveTo>
                  <a:lnTo>
                    <a:pt x="2641" y="10931"/>
                  </a:lnTo>
                  <a:lnTo>
                    <a:pt x="2641" y="10968"/>
                  </a:lnTo>
                  <a:lnTo>
                    <a:pt x="2788" y="11151"/>
                  </a:lnTo>
                  <a:lnTo>
                    <a:pt x="2935" y="11261"/>
                  </a:lnTo>
                  <a:lnTo>
                    <a:pt x="3302" y="11445"/>
                  </a:lnTo>
                  <a:lnTo>
                    <a:pt x="3778" y="11775"/>
                  </a:lnTo>
                  <a:lnTo>
                    <a:pt x="4255" y="12105"/>
                  </a:lnTo>
                  <a:lnTo>
                    <a:pt x="5099" y="12765"/>
                  </a:lnTo>
                  <a:lnTo>
                    <a:pt x="5539" y="13095"/>
                  </a:lnTo>
                  <a:lnTo>
                    <a:pt x="5759" y="13242"/>
                  </a:lnTo>
                  <a:lnTo>
                    <a:pt x="5869" y="13279"/>
                  </a:lnTo>
                  <a:lnTo>
                    <a:pt x="6053" y="13279"/>
                  </a:lnTo>
                  <a:lnTo>
                    <a:pt x="6126" y="13242"/>
                  </a:lnTo>
                  <a:lnTo>
                    <a:pt x="6163" y="13169"/>
                  </a:lnTo>
                  <a:lnTo>
                    <a:pt x="6126" y="13059"/>
                  </a:lnTo>
                  <a:lnTo>
                    <a:pt x="6089" y="12985"/>
                  </a:lnTo>
                  <a:lnTo>
                    <a:pt x="6016" y="12875"/>
                  </a:lnTo>
                  <a:lnTo>
                    <a:pt x="5869" y="12729"/>
                  </a:lnTo>
                  <a:lnTo>
                    <a:pt x="5502" y="12472"/>
                  </a:lnTo>
                  <a:lnTo>
                    <a:pt x="4512" y="11738"/>
                  </a:lnTo>
                  <a:lnTo>
                    <a:pt x="4035" y="11408"/>
                  </a:lnTo>
                  <a:lnTo>
                    <a:pt x="3522" y="11078"/>
                  </a:lnTo>
                  <a:lnTo>
                    <a:pt x="3338" y="11005"/>
                  </a:lnTo>
                  <a:lnTo>
                    <a:pt x="3118" y="10895"/>
                  </a:lnTo>
                  <a:lnTo>
                    <a:pt x="2935" y="10858"/>
                  </a:lnTo>
                  <a:close/>
                  <a:moveTo>
                    <a:pt x="13756" y="12252"/>
                  </a:moveTo>
                  <a:lnTo>
                    <a:pt x="13719" y="12362"/>
                  </a:lnTo>
                  <a:lnTo>
                    <a:pt x="13719" y="12619"/>
                  </a:lnTo>
                  <a:lnTo>
                    <a:pt x="13719" y="12912"/>
                  </a:lnTo>
                  <a:lnTo>
                    <a:pt x="13756" y="12985"/>
                  </a:lnTo>
                  <a:lnTo>
                    <a:pt x="13793" y="13022"/>
                  </a:lnTo>
                  <a:lnTo>
                    <a:pt x="13719" y="13095"/>
                  </a:lnTo>
                  <a:lnTo>
                    <a:pt x="13389" y="13536"/>
                  </a:lnTo>
                  <a:lnTo>
                    <a:pt x="13426" y="13132"/>
                  </a:lnTo>
                  <a:lnTo>
                    <a:pt x="13462" y="12912"/>
                  </a:lnTo>
                  <a:lnTo>
                    <a:pt x="13462" y="12765"/>
                  </a:lnTo>
                  <a:lnTo>
                    <a:pt x="13426" y="12655"/>
                  </a:lnTo>
                  <a:lnTo>
                    <a:pt x="13756" y="12252"/>
                  </a:lnTo>
                  <a:close/>
                  <a:moveTo>
                    <a:pt x="4402" y="8694"/>
                  </a:moveTo>
                  <a:lnTo>
                    <a:pt x="4329" y="8730"/>
                  </a:lnTo>
                  <a:lnTo>
                    <a:pt x="4255" y="8804"/>
                  </a:lnTo>
                  <a:lnTo>
                    <a:pt x="4255" y="8877"/>
                  </a:lnTo>
                  <a:lnTo>
                    <a:pt x="4255" y="8987"/>
                  </a:lnTo>
                  <a:lnTo>
                    <a:pt x="4292" y="9060"/>
                  </a:lnTo>
                  <a:lnTo>
                    <a:pt x="4365" y="9134"/>
                  </a:lnTo>
                  <a:lnTo>
                    <a:pt x="4512" y="9207"/>
                  </a:lnTo>
                  <a:lnTo>
                    <a:pt x="4842" y="9354"/>
                  </a:lnTo>
                  <a:lnTo>
                    <a:pt x="5136" y="9501"/>
                  </a:lnTo>
                  <a:lnTo>
                    <a:pt x="5392" y="9647"/>
                  </a:lnTo>
                  <a:lnTo>
                    <a:pt x="5869" y="10014"/>
                  </a:lnTo>
                  <a:lnTo>
                    <a:pt x="6346" y="10418"/>
                  </a:lnTo>
                  <a:lnTo>
                    <a:pt x="6786" y="10858"/>
                  </a:lnTo>
                  <a:lnTo>
                    <a:pt x="8584" y="12398"/>
                  </a:lnTo>
                  <a:lnTo>
                    <a:pt x="9501" y="13169"/>
                  </a:lnTo>
                  <a:lnTo>
                    <a:pt x="9721" y="13315"/>
                  </a:lnTo>
                  <a:lnTo>
                    <a:pt x="9941" y="13462"/>
                  </a:lnTo>
                  <a:lnTo>
                    <a:pt x="10161" y="13572"/>
                  </a:lnTo>
                  <a:lnTo>
                    <a:pt x="10271" y="13609"/>
                  </a:lnTo>
                  <a:lnTo>
                    <a:pt x="10381" y="13609"/>
                  </a:lnTo>
                  <a:lnTo>
                    <a:pt x="10454" y="13572"/>
                  </a:lnTo>
                  <a:lnTo>
                    <a:pt x="10491" y="13536"/>
                  </a:lnTo>
                  <a:lnTo>
                    <a:pt x="10528" y="13462"/>
                  </a:lnTo>
                  <a:lnTo>
                    <a:pt x="10491" y="13389"/>
                  </a:lnTo>
                  <a:lnTo>
                    <a:pt x="10418" y="13242"/>
                  </a:lnTo>
                  <a:lnTo>
                    <a:pt x="10271" y="13132"/>
                  </a:lnTo>
                  <a:lnTo>
                    <a:pt x="9978" y="12949"/>
                  </a:lnTo>
                  <a:lnTo>
                    <a:pt x="9537" y="12619"/>
                  </a:lnTo>
                  <a:lnTo>
                    <a:pt x="9134" y="12288"/>
                  </a:lnTo>
                  <a:lnTo>
                    <a:pt x="7557" y="10931"/>
                  </a:lnTo>
                  <a:lnTo>
                    <a:pt x="6823" y="10271"/>
                  </a:lnTo>
                  <a:lnTo>
                    <a:pt x="6089" y="9647"/>
                  </a:lnTo>
                  <a:lnTo>
                    <a:pt x="5686" y="9354"/>
                  </a:lnTo>
                  <a:lnTo>
                    <a:pt x="5246" y="9097"/>
                  </a:lnTo>
                  <a:lnTo>
                    <a:pt x="4769" y="8950"/>
                  </a:lnTo>
                  <a:lnTo>
                    <a:pt x="4549" y="8840"/>
                  </a:lnTo>
                  <a:lnTo>
                    <a:pt x="4475" y="8767"/>
                  </a:lnTo>
                  <a:lnTo>
                    <a:pt x="4439" y="8694"/>
                  </a:lnTo>
                  <a:close/>
                  <a:moveTo>
                    <a:pt x="1541" y="13022"/>
                  </a:moveTo>
                  <a:lnTo>
                    <a:pt x="2091" y="13389"/>
                  </a:lnTo>
                  <a:lnTo>
                    <a:pt x="2091" y="13572"/>
                  </a:lnTo>
                  <a:lnTo>
                    <a:pt x="2126" y="13749"/>
                  </a:lnTo>
                  <a:lnTo>
                    <a:pt x="1504" y="13389"/>
                  </a:lnTo>
                  <a:lnTo>
                    <a:pt x="1578" y="13352"/>
                  </a:lnTo>
                  <a:lnTo>
                    <a:pt x="1614" y="13315"/>
                  </a:lnTo>
                  <a:lnTo>
                    <a:pt x="1614" y="13279"/>
                  </a:lnTo>
                  <a:lnTo>
                    <a:pt x="1614" y="13205"/>
                  </a:lnTo>
                  <a:lnTo>
                    <a:pt x="1541" y="13095"/>
                  </a:lnTo>
                  <a:lnTo>
                    <a:pt x="1541" y="13022"/>
                  </a:lnTo>
                  <a:close/>
                  <a:moveTo>
                    <a:pt x="13206" y="12949"/>
                  </a:moveTo>
                  <a:lnTo>
                    <a:pt x="13169" y="13022"/>
                  </a:lnTo>
                  <a:lnTo>
                    <a:pt x="13059" y="13756"/>
                  </a:lnTo>
                  <a:lnTo>
                    <a:pt x="13059" y="13829"/>
                  </a:lnTo>
                  <a:lnTo>
                    <a:pt x="13096" y="13866"/>
                  </a:lnTo>
                  <a:lnTo>
                    <a:pt x="12912" y="14086"/>
                  </a:lnTo>
                  <a:lnTo>
                    <a:pt x="12912" y="13719"/>
                  </a:lnTo>
                  <a:lnTo>
                    <a:pt x="12875" y="13352"/>
                  </a:lnTo>
                  <a:lnTo>
                    <a:pt x="13206" y="12949"/>
                  </a:lnTo>
                  <a:close/>
                  <a:moveTo>
                    <a:pt x="2458" y="13646"/>
                  </a:moveTo>
                  <a:lnTo>
                    <a:pt x="2641" y="13792"/>
                  </a:lnTo>
                  <a:lnTo>
                    <a:pt x="2788" y="13902"/>
                  </a:lnTo>
                  <a:lnTo>
                    <a:pt x="2788" y="14086"/>
                  </a:lnTo>
                  <a:lnTo>
                    <a:pt x="2825" y="14233"/>
                  </a:lnTo>
                  <a:lnTo>
                    <a:pt x="2605" y="14086"/>
                  </a:lnTo>
                  <a:lnTo>
                    <a:pt x="2385" y="13939"/>
                  </a:lnTo>
                  <a:lnTo>
                    <a:pt x="2495" y="13939"/>
                  </a:lnTo>
                  <a:lnTo>
                    <a:pt x="2568" y="13866"/>
                  </a:lnTo>
                  <a:lnTo>
                    <a:pt x="2568" y="13829"/>
                  </a:lnTo>
                  <a:lnTo>
                    <a:pt x="2568" y="13756"/>
                  </a:lnTo>
                  <a:lnTo>
                    <a:pt x="2458" y="13646"/>
                  </a:lnTo>
                  <a:close/>
                  <a:moveTo>
                    <a:pt x="3595" y="9794"/>
                  </a:moveTo>
                  <a:lnTo>
                    <a:pt x="3558" y="9831"/>
                  </a:lnTo>
                  <a:lnTo>
                    <a:pt x="3522" y="9867"/>
                  </a:lnTo>
                  <a:lnTo>
                    <a:pt x="3558" y="9977"/>
                  </a:lnTo>
                  <a:lnTo>
                    <a:pt x="3595" y="10088"/>
                  </a:lnTo>
                  <a:lnTo>
                    <a:pt x="3815" y="10234"/>
                  </a:lnTo>
                  <a:lnTo>
                    <a:pt x="4659" y="10821"/>
                  </a:lnTo>
                  <a:lnTo>
                    <a:pt x="5466" y="11518"/>
                  </a:lnTo>
                  <a:lnTo>
                    <a:pt x="6236" y="12178"/>
                  </a:lnTo>
                  <a:lnTo>
                    <a:pt x="7080" y="12839"/>
                  </a:lnTo>
                  <a:lnTo>
                    <a:pt x="7923" y="13462"/>
                  </a:lnTo>
                  <a:lnTo>
                    <a:pt x="8730" y="14049"/>
                  </a:lnTo>
                  <a:lnTo>
                    <a:pt x="9134" y="14343"/>
                  </a:lnTo>
                  <a:lnTo>
                    <a:pt x="9574" y="14563"/>
                  </a:lnTo>
                  <a:lnTo>
                    <a:pt x="9684" y="14563"/>
                  </a:lnTo>
                  <a:lnTo>
                    <a:pt x="9794" y="14526"/>
                  </a:lnTo>
                  <a:lnTo>
                    <a:pt x="9868" y="14453"/>
                  </a:lnTo>
                  <a:lnTo>
                    <a:pt x="9904" y="14416"/>
                  </a:lnTo>
                  <a:lnTo>
                    <a:pt x="9904" y="14379"/>
                  </a:lnTo>
                  <a:lnTo>
                    <a:pt x="9904" y="14306"/>
                  </a:lnTo>
                  <a:lnTo>
                    <a:pt x="9868" y="14269"/>
                  </a:lnTo>
                  <a:lnTo>
                    <a:pt x="9794" y="14196"/>
                  </a:lnTo>
                  <a:lnTo>
                    <a:pt x="9721" y="14159"/>
                  </a:lnTo>
                  <a:lnTo>
                    <a:pt x="9501" y="14012"/>
                  </a:lnTo>
                  <a:lnTo>
                    <a:pt x="9281" y="13866"/>
                  </a:lnTo>
                  <a:lnTo>
                    <a:pt x="8290" y="13205"/>
                  </a:lnTo>
                  <a:lnTo>
                    <a:pt x="7373" y="12508"/>
                  </a:lnTo>
                  <a:lnTo>
                    <a:pt x="6493" y="11812"/>
                  </a:lnTo>
                  <a:lnTo>
                    <a:pt x="5649" y="11115"/>
                  </a:lnTo>
                  <a:lnTo>
                    <a:pt x="4769" y="10418"/>
                  </a:lnTo>
                  <a:lnTo>
                    <a:pt x="4549" y="10234"/>
                  </a:lnTo>
                  <a:lnTo>
                    <a:pt x="4145" y="9977"/>
                  </a:lnTo>
                  <a:lnTo>
                    <a:pt x="3925" y="9867"/>
                  </a:lnTo>
                  <a:lnTo>
                    <a:pt x="3742" y="9794"/>
                  </a:lnTo>
                  <a:close/>
                  <a:moveTo>
                    <a:pt x="3155" y="14122"/>
                  </a:moveTo>
                  <a:lnTo>
                    <a:pt x="3778" y="14563"/>
                  </a:lnTo>
                  <a:lnTo>
                    <a:pt x="3742" y="14746"/>
                  </a:lnTo>
                  <a:lnTo>
                    <a:pt x="3742" y="14856"/>
                  </a:lnTo>
                  <a:lnTo>
                    <a:pt x="3338" y="14563"/>
                  </a:lnTo>
                  <a:lnTo>
                    <a:pt x="3338" y="14489"/>
                  </a:lnTo>
                  <a:lnTo>
                    <a:pt x="3302" y="14416"/>
                  </a:lnTo>
                  <a:lnTo>
                    <a:pt x="3192" y="14269"/>
                  </a:lnTo>
                  <a:lnTo>
                    <a:pt x="3155" y="14122"/>
                  </a:lnTo>
                  <a:close/>
                  <a:moveTo>
                    <a:pt x="12692" y="13536"/>
                  </a:moveTo>
                  <a:lnTo>
                    <a:pt x="12619" y="13976"/>
                  </a:lnTo>
                  <a:lnTo>
                    <a:pt x="12582" y="14416"/>
                  </a:lnTo>
                  <a:lnTo>
                    <a:pt x="12582" y="14489"/>
                  </a:lnTo>
                  <a:lnTo>
                    <a:pt x="12142" y="15040"/>
                  </a:lnTo>
                  <a:lnTo>
                    <a:pt x="12142" y="14893"/>
                  </a:lnTo>
                  <a:lnTo>
                    <a:pt x="12142" y="14563"/>
                  </a:lnTo>
                  <a:lnTo>
                    <a:pt x="12105" y="14269"/>
                  </a:lnTo>
                  <a:lnTo>
                    <a:pt x="12692" y="13536"/>
                  </a:lnTo>
                  <a:close/>
                  <a:moveTo>
                    <a:pt x="4035" y="14746"/>
                  </a:moveTo>
                  <a:lnTo>
                    <a:pt x="4402" y="15003"/>
                  </a:lnTo>
                  <a:lnTo>
                    <a:pt x="4402" y="15040"/>
                  </a:lnTo>
                  <a:lnTo>
                    <a:pt x="4402" y="15150"/>
                  </a:lnTo>
                  <a:lnTo>
                    <a:pt x="4439" y="15223"/>
                  </a:lnTo>
                  <a:lnTo>
                    <a:pt x="4549" y="15370"/>
                  </a:lnTo>
                  <a:lnTo>
                    <a:pt x="4659" y="15553"/>
                  </a:lnTo>
                  <a:lnTo>
                    <a:pt x="4255" y="15223"/>
                  </a:lnTo>
                  <a:lnTo>
                    <a:pt x="4255" y="15150"/>
                  </a:lnTo>
                  <a:lnTo>
                    <a:pt x="4219" y="15076"/>
                  </a:lnTo>
                  <a:lnTo>
                    <a:pt x="4109" y="14966"/>
                  </a:lnTo>
                  <a:lnTo>
                    <a:pt x="4035" y="14856"/>
                  </a:lnTo>
                  <a:lnTo>
                    <a:pt x="4035" y="14746"/>
                  </a:lnTo>
                  <a:close/>
                  <a:moveTo>
                    <a:pt x="11922" y="14489"/>
                  </a:moveTo>
                  <a:lnTo>
                    <a:pt x="11885" y="14856"/>
                  </a:lnTo>
                  <a:lnTo>
                    <a:pt x="11848" y="15113"/>
                  </a:lnTo>
                  <a:lnTo>
                    <a:pt x="11848" y="15260"/>
                  </a:lnTo>
                  <a:lnTo>
                    <a:pt x="11848" y="15370"/>
                  </a:lnTo>
                  <a:lnTo>
                    <a:pt x="11555" y="15700"/>
                  </a:lnTo>
                  <a:lnTo>
                    <a:pt x="11592" y="15480"/>
                  </a:lnTo>
                  <a:lnTo>
                    <a:pt x="11555" y="15223"/>
                  </a:lnTo>
                  <a:lnTo>
                    <a:pt x="11555" y="15150"/>
                  </a:lnTo>
                  <a:lnTo>
                    <a:pt x="11482" y="15113"/>
                  </a:lnTo>
                  <a:lnTo>
                    <a:pt x="11445" y="15113"/>
                  </a:lnTo>
                  <a:lnTo>
                    <a:pt x="11922" y="14489"/>
                  </a:lnTo>
                  <a:close/>
                  <a:moveTo>
                    <a:pt x="4769" y="15223"/>
                  </a:moveTo>
                  <a:lnTo>
                    <a:pt x="5026" y="15406"/>
                  </a:lnTo>
                  <a:lnTo>
                    <a:pt x="5576" y="15810"/>
                  </a:lnTo>
                  <a:lnTo>
                    <a:pt x="5576" y="15883"/>
                  </a:lnTo>
                  <a:lnTo>
                    <a:pt x="5576" y="16177"/>
                  </a:lnTo>
                  <a:lnTo>
                    <a:pt x="5576" y="16287"/>
                  </a:lnTo>
                  <a:lnTo>
                    <a:pt x="4916" y="15773"/>
                  </a:lnTo>
                  <a:lnTo>
                    <a:pt x="4952" y="15663"/>
                  </a:lnTo>
                  <a:lnTo>
                    <a:pt x="4952" y="15553"/>
                  </a:lnTo>
                  <a:lnTo>
                    <a:pt x="4916" y="15480"/>
                  </a:lnTo>
                  <a:lnTo>
                    <a:pt x="4879" y="15370"/>
                  </a:lnTo>
                  <a:lnTo>
                    <a:pt x="4769" y="15223"/>
                  </a:lnTo>
                  <a:close/>
                  <a:moveTo>
                    <a:pt x="5833" y="15993"/>
                  </a:moveTo>
                  <a:lnTo>
                    <a:pt x="6456" y="16507"/>
                  </a:lnTo>
                  <a:lnTo>
                    <a:pt x="6420" y="16580"/>
                  </a:lnTo>
                  <a:lnTo>
                    <a:pt x="6383" y="16690"/>
                  </a:lnTo>
                  <a:lnTo>
                    <a:pt x="6346" y="16874"/>
                  </a:lnTo>
                  <a:lnTo>
                    <a:pt x="5869" y="16507"/>
                  </a:lnTo>
                  <a:lnTo>
                    <a:pt x="5869" y="16323"/>
                  </a:lnTo>
                  <a:lnTo>
                    <a:pt x="5869" y="16140"/>
                  </a:lnTo>
                  <a:lnTo>
                    <a:pt x="5833" y="15993"/>
                  </a:lnTo>
                  <a:close/>
                  <a:moveTo>
                    <a:pt x="11298" y="15260"/>
                  </a:moveTo>
                  <a:lnTo>
                    <a:pt x="11298" y="15443"/>
                  </a:lnTo>
                  <a:lnTo>
                    <a:pt x="11225" y="15957"/>
                  </a:lnTo>
                  <a:lnTo>
                    <a:pt x="11225" y="16030"/>
                  </a:lnTo>
                  <a:lnTo>
                    <a:pt x="11261" y="16067"/>
                  </a:lnTo>
                  <a:lnTo>
                    <a:pt x="10088" y="17387"/>
                  </a:lnTo>
                  <a:lnTo>
                    <a:pt x="10088" y="17130"/>
                  </a:lnTo>
                  <a:lnTo>
                    <a:pt x="10088" y="16984"/>
                  </a:lnTo>
                  <a:lnTo>
                    <a:pt x="10308" y="16653"/>
                  </a:lnTo>
                  <a:lnTo>
                    <a:pt x="10821" y="15920"/>
                  </a:lnTo>
                  <a:lnTo>
                    <a:pt x="10785" y="16067"/>
                  </a:lnTo>
                  <a:lnTo>
                    <a:pt x="10711" y="16287"/>
                  </a:lnTo>
                  <a:lnTo>
                    <a:pt x="10711" y="16397"/>
                  </a:lnTo>
                  <a:lnTo>
                    <a:pt x="10711" y="16507"/>
                  </a:lnTo>
                  <a:lnTo>
                    <a:pt x="10748" y="16543"/>
                  </a:lnTo>
                  <a:lnTo>
                    <a:pt x="10785" y="16543"/>
                  </a:lnTo>
                  <a:lnTo>
                    <a:pt x="10895" y="16470"/>
                  </a:lnTo>
                  <a:lnTo>
                    <a:pt x="10968" y="16360"/>
                  </a:lnTo>
                  <a:lnTo>
                    <a:pt x="11005" y="16103"/>
                  </a:lnTo>
                  <a:lnTo>
                    <a:pt x="11005" y="15663"/>
                  </a:lnTo>
                  <a:lnTo>
                    <a:pt x="11225" y="15370"/>
                  </a:lnTo>
                  <a:lnTo>
                    <a:pt x="11298" y="15260"/>
                  </a:lnTo>
                  <a:close/>
                  <a:moveTo>
                    <a:pt x="6566" y="16580"/>
                  </a:moveTo>
                  <a:lnTo>
                    <a:pt x="7006" y="17020"/>
                  </a:lnTo>
                  <a:lnTo>
                    <a:pt x="7006" y="17240"/>
                  </a:lnTo>
                  <a:lnTo>
                    <a:pt x="7006" y="17460"/>
                  </a:lnTo>
                  <a:lnTo>
                    <a:pt x="6896" y="17350"/>
                  </a:lnTo>
                  <a:lnTo>
                    <a:pt x="6640" y="17130"/>
                  </a:lnTo>
                  <a:lnTo>
                    <a:pt x="6640" y="17020"/>
                  </a:lnTo>
                  <a:lnTo>
                    <a:pt x="6603" y="16800"/>
                  </a:lnTo>
                  <a:lnTo>
                    <a:pt x="6566" y="16580"/>
                  </a:lnTo>
                  <a:close/>
                  <a:moveTo>
                    <a:pt x="9464" y="404"/>
                  </a:moveTo>
                  <a:lnTo>
                    <a:pt x="9684" y="440"/>
                  </a:lnTo>
                  <a:lnTo>
                    <a:pt x="9868" y="477"/>
                  </a:lnTo>
                  <a:lnTo>
                    <a:pt x="10051" y="587"/>
                  </a:lnTo>
                  <a:lnTo>
                    <a:pt x="10418" y="844"/>
                  </a:lnTo>
                  <a:lnTo>
                    <a:pt x="10711" y="1064"/>
                  </a:lnTo>
                  <a:lnTo>
                    <a:pt x="12582" y="2421"/>
                  </a:lnTo>
                  <a:lnTo>
                    <a:pt x="14489" y="3815"/>
                  </a:lnTo>
                  <a:lnTo>
                    <a:pt x="15443" y="4512"/>
                  </a:lnTo>
                  <a:lnTo>
                    <a:pt x="15700" y="4732"/>
                  </a:lnTo>
                  <a:lnTo>
                    <a:pt x="15847" y="4805"/>
                  </a:lnTo>
                  <a:lnTo>
                    <a:pt x="15993" y="4879"/>
                  </a:lnTo>
                  <a:lnTo>
                    <a:pt x="15590" y="5356"/>
                  </a:lnTo>
                  <a:lnTo>
                    <a:pt x="15223" y="5869"/>
                  </a:lnTo>
                  <a:lnTo>
                    <a:pt x="15040" y="6089"/>
                  </a:lnTo>
                  <a:lnTo>
                    <a:pt x="14856" y="6383"/>
                  </a:lnTo>
                  <a:lnTo>
                    <a:pt x="14783" y="6529"/>
                  </a:lnTo>
                  <a:lnTo>
                    <a:pt x="14746" y="6639"/>
                  </a:lnTo>
                  <a:lnTo>
                    <a:pt x="14746" y="6786"/>
                  </a:lnTo>
                  <a:lnTo>
                    <a:pt x="14856" y="6896"/>
                  </a:lnTo>
                  <a:lnTo>
                    <a:pt x="14966" y="7006"/>
                  </a:lnTo>
                  <a:lnTo>
                    <a:pt x="15076" y="7080"/>
                  </a:lnTo>
                  <a:lnTo>
                    <a:pt x="15370" y="7190"/>
                  </a:lnTo>
                  <a:lnTo>
                    <a:pt x="15957" y="7300"/>
                  </a:lnTo>
                  <a:lnTo>
                    <a:pt x="16727" y="7446"/>
                  </a:lnTo>
                  <a:lnTo>
                    <a:pt x="17021" y="7520"/>
                  </a:lnTo>
                  <a:lnTo>
                    <a:pt x="16984" y="7593"/>
                  </a:lnTo>
                  <a:lnTo>
                    <a:pt x="16470" y="8143"/>
                  </a:lnTo>
                  <a:lnTo>
                    <a:pt x="15993" y="8730"/>
                  </a:lnTo>
                  <a:lnTo>
                    <a:pt x="15040" y="9904"/>
                  </a:lnTo>
                  <a:lnTo>
                    <a:pt x="12912" y="12508"/>
                  </a:lnTo>
                  <a:lnTo>
                    <a:pt x="11848" y="13792"/>
                  </a:lnTo>
                  <a:lnTo>
                    <a:pt x="10821" y="15113"/>
                  </a:lnTo>
                  <a:lnTo>
                    <a:pt x="10344" y="15736"/>
                  </a:lnTo>
                  <a:lnTo>
                    <a:pt x="9904" y="16397"/>
                  </a:lnTo>
                  <a:lnTo>
                    <a:pt x="9464" y="17057"/>
                  </a:lnTo>
                  <a:lnTo>
                    <a:pt x="9317" y="17277"/>
                  </a:lnTo>
                  <a:lnTo>
                    <a:pt x="9207" y="17497"/>
                  </a:lnTo>
                  <a:lnTo>
                    <a:pt x="8987" y="17387"/>
                  </a:lnTo>
                  <a:lnTo>
                    <a:pt x="8767" y="17350"/>
                  </a:lnTo>
                  <a:lnTo>
                    <a:pt x="8290" y="17204"/>
                  </a:lnTo>
                  <a:lnTo>
                    <a:pt x="7997" y="17094"/>
                  </a:lnTo>
                  <a:lnTo>
                    <a:pt x="7740" y="16910"/>
                  </a:lnTo>
                  <a:lnTo>
                    <a:pt x="7483" y="16727"/>
                  </a:lnTo>
                  <a:lnTo>
                    <a:pt x="7227" y="16507"/>
                  </a:lnTo>
                  <a:lnTo>
                    <a:pt x="6750" y="16067"/>
                  </a:lnTo>
                  <a:lnTo>
                    <a:pt x="6273" y="15663"/>
                  </a:lnTo>
                  <a:lnTo>
                    <a:pt x="5723" y="15296"/>
                  </a:lnTo>
                  <a:lnTo>
                    <a:pt x="5209" y="14929"/>
                  </a:lnTo>
                  <a:lnTo>
                    <a:pt x="3045" y="13462"/>
                  </a:lnTo>
                  <a:lnTo>
                    <a:pt x="1908" y="12619"/>
                  </a:lnTo>
                  <a:lnTo>
                    <a:pt x="1321" y="12215"/>
                  </a:lnTo>
                  <a:lnTo>
                    <a:pt x="697" y="11848"/>
                  </a:lnTo>
                  <a:lnTo>
                    <a:pt x="624" y="11812"/>
                  </a:lnTo>
                  <a:lnTo>
                    <a:pt x="1614" y="10381"/>
                  </a:lnTo>
                  <a:lnTo>
                    <a:pt x="2641" y="8950"/>
                  </a:lnTo>
                  <a:lnTo>
                    <a:pt x="3668" y="7556"/>
                  </a:lnTo>
                  <a:lnTo>
                    <a:pt x="4732" y="6163"/>
                  </a:lnTo>
                  <a:lnTo>
                    <a:pt x="6970" y="3338"/>
                  </a:lnTo>
                  <a:lnTo>
                    <a:pt x="8144" y="1944"/>
                  </a:lnTo>
                  <a:lnTo>
                    <a:pt x="8730" y="1284"/>
                  </a:lnTo>
                  <a:lnTo>
                    <a:pt x="9244" y="550"/>
                  </a:lnTo>
                  <a:lnTo>
                    <a:pt x="9281" y="477"/>
                  </a:lnTo>
                  <a:lnTo>
                    <a:pt x="9281" y="404"/>
                  </a:lnTo>
                  <a:close/>
                  <a:moveTo>
                    <a:pt x="7227" y="17204"/>
                  </a:moveTo>
                  <a:lnTo>
                    <a:pt x="7667" y="17460"/>
                  </a:lnTo>
                  <a:lnTo>
                    <a:pt x="8107" y="17681"/>
                  </a:lnTo>
                  <a:lnTo>
                    <a:pt x="8070" y="17937"/>
                  </a:lnTo>
                  <a:lnTo>
                    <a:pt x="8107" y="18194"/>
                  </a:lnTo>
                  <a:lnTo>
                    <a:pt x="7850" y="18084"/>
                  </a:lnTo>
                  <a:lnTo>
                    <a:pt x="7447" y="17791"/>
                  </a:lnTo>
                  <a:lnTo>
                    <a:pt x="7410" y="17644"/>
                  </a:lnTo>
                  <a:lnTo>
                    <a:pt x="7337" y="17497"/>
                  </a:lnTo>
                  <a:lnTo>
                    <a:pt x="7227" y="17204"/>
                  </a:lnTo>
                  <a:close/>
                  <a:moveTo>
                    <a:pt x="9831" y="17460"/>
                  </a:moveTo>
                  <a:lnTo>
                    <a:pt x="9868" y="17534"/>
                  </a:lnTo>
                  <a:lnTo>
                    <a:pt x="9904" y="17571"/>
                  </a:lnTo>
                  <a:lnTo>
                    <a:pt x="9464" y="18084"/>
                  </a:lnTo>
                  <a:lnTo>
                    <a:pt x="9207" y="18341"/>
                  </a:lnTo>
                  <a:lnTo>
                    <a:pt x="9171" y="18231"/>
                  </a:lnTo>
                  <a:lnTo>
                    <a:pt x="9134" y="18121"/>
                  </a:lnTo>
                  <a:lnTo>
                    <a:pt x="9134" y="17974"/>
                  </a:lnTo>
                  <a:lnTo>
                    <a:pt x="9317" y="17974"/>
                  </a:lnTo>
                  <a:lnTo>
                    <a:pt x="9317" y="17937"/>
                  </a:lnTo>
                  <a:lnTo>
                    <a:pt x="9391" y="17937"/>
                  </a:lnTo>
                  <a:lnTo>
                    <a:pt x="9464" y="17901"/>
                  </a:lnTo>
                  <a:lnTo>
                    <a:pt x="9574" y="17827"/>
                  </a:lnTo>
                  <a:lnTo>
                    <a:pt x="9647" y="17681"/>
                  </a:lnTo>
                  <a:lnTo>
                    <a:pt x="9794" y="17460"/>
                  </a:lnTo>
                  <a:close/>
                  <a:moveTo>
                    <a:pt x="9464" y="0"/>
                  </a:moveTo>
                  <a:lnTo>
                    <a:pt x="9281" y="37"/>
                  </a:lnTo>
                  <a:lnTo>
                    <a:pt x="9134" y="110"/>
                  </a:lnTo>
                  <a:lnTo>
                    <a:pt x="9024" y="147"/>
                  </a:lnTo>
                  <a:lnTo>
                    <a:pt x="8951" y="257"/>
                  </a:lnTo>
                  <a:lnTo>
                    <a:pt x="8914" y="294"/>
                  </a:lnTo>
                  <a:lnTo>
                    <a:pt x="8914" y="330"/>
                  </a:lnTo>
                  <a:lnTo>
                    <a:pt x="8327" y="954"/>
                  </a:lnTo>
                  <a:lnTo>
                    <a:pt x="7740" y="1614"/>
                  </a:lnTo>
                  <a:lnTo>
                    <a:pt x="6640" y="2971"/>
                  </a:lnTo>
                  <a:lnTo>
                    <a:pt x="5502" y="4365"/>
                  </a:lnTo>
                  <a:lnTo>
                    <a:pt x="4402" y="5759"/>
                  </a:lnTo>
                  <a:lnTo>
                    <a:pt x="2421" y="8400"/>
                  </a:lnTo>
                  <a:lnTo>
                    <a:pt x="477" y="11041"/>
                  </a:lnTo>
                  <a:lnTo>
                    <a:pt x="330" y="11261"/>
                  </a:lnTo>
                  <a:lnTo>
                    <a:pt x="37" y="11701"/>
                  </a:lnTo>
                  <a:lnTo>
                    <a:pt x="0" y="11775"/>
                  </a:lnTo>
                  <a:lnTo>
                    <a:pt x="0" y="11885"/>
                  </a:lnTo>
                  <a:lnTo>
                    <a:pt x="37" y="11958"/>
                  </a:lnTo>
                  <a:lnTo>
                    <a:pt x="74" y="12032"/>
                  </a:lnTo>
                  <a:lnTo>
                    <a:pt x="147" y="12068"/>
                  </a:lnTo>
                  <a:lnTo>
                    <a:pt x="220" y="12105"/>
                  </a:lnTo>
                  <a:lnTo>
                    <a:pt x="294" y="12105"/>
                  </a:lnTo>
                  <a:lnTo>
                    <a:pt x="404" y="12068"/>
                  </a:lnTo>
                  <a:lnTo>
                    <a:pt x="440" y="12142"/>
                  </a:lnTo>
                  <a:lnTo>
                    <a:pt x="697" y="12398"/>
                  </a:lnTo>
                  <a:lnTo>
                    <a:pt x="587" y="12508"/>
                  </a:lnTo>
                  <a:lnTo>
                    <a:pt x="514" y="12655"/>
                  </a:lnTo>
                  <a:lnTo>
                    <a:pt x="440" y="12802"/>
                  </a:lnTo>
                  <a:lnTo>
                    <a:pt x="404" y="12949"/>
                  </a:lnTo>
                  <a:lnTo>
                    <a:pt x="404" y="13022"/>
                  </a:lnTo>
                  <a:lnTo>
                    <a:pt x="440" y="13059"/>
                  </a:lnTo>
                  <a:lnTo>
                    <a:pt x="514" y="13095"/>
                  </a:lnTo>
                  <a:lnTo>
                    <a:pt x="550" y="13095"/>
                  </a:lnTo>
                  <a:lnTo>
                    <a:pt x="624" y="13205"/>
                  </a:lnTo>
                  <a:lnTo>
                    <a:pt x="697" y="13315"/>
                  </a:lnTo>
                  <a:lnTo>
                    <a:pt x="881" y="13462"/>
                  </a:lnTo>
                  <a:lnTo>
                    <a:pt x="1284" y="13719"/>
                  </a:lnTo>
                  <a:lnTo>
                    <a:pt x="2385" y="14416"/>
                  </a:lnTo>
                  <a:lnTo>
                    <a:pt x="3558" y="15223"/>
                  </a:lnTo>
                  <a:lnTo>
                    <a:pt x="4659" y="16103"/>
                  </a:lnTo>
                  <a:lnTo>
                    <a:pt x="6420" y="17534"/>
                  </a:lnTo>
                  <a:lnTo>
                    <a:pt x="6420" y="17571"/>
                  </a:lnTo>
                  <a:lnTo>
                    <a:pt x="6493" y="17644"/>
                  </a:lnTo>
                  <a:lnTo>
                    <a:pt x="6566" y="17644"/>
                  </a:lnTo>
                  <a:lnTo>
                    <a:pt x="6823" y="17864"/>
                  </a:lnTo>
                  <a:lnTo>
                    <a:pt x="7300" y="18231"/>
                  </a:lnTo>
                  <a:lnTo>
                    <a:pt x="7777" y="18561"/>
                  </a:lnTo>
                  <a:lnTo>
                    <a:pt x="8034" y="18671"/>
                  </a:lnTo>
                  <a:lnTo>
                    <a:pt x="8254" y="18781"/>
                  </a:lnTo>
                  <a:lnTo>
                    <a:pt x="8510" y="18854"/>
                  </a:lnTo>
                  <a:lnTo>
                    <a:pt x="8620" y="18854"/>
                  </a:lnTo>
                  <a:lnTo>
                    <a:pt x="8767" y="18818"/>
                  </a:lnTo>
                  <a:lnTo>
                    <a:pt x="8804" y="18744"/>
                  </a:lnTo>
                  <a:lnTo>
                    <a:pt x="8840" y="18708"/>
                  </a:lnTo>
                  <a:lnTo>
                    <a:pt x="8840" y="18634"/>
                  </a:lnTo>
                  <a:lnTo>
                    <a:pt x="8804" y="18561"/>
                  </a:lnTo>
                  <a:lnTo>
                    <a:pt x="8730" y="18488"/>
                  </a:lnTo>
                  <a:lnTo>
                    <a:pt x="8620" y="18414"/>
                  </a:lnTo>
                  <a:lnTo>
                    <a:pt x="8437" y="18341"/>
                  </a:lnTo>
                  <a:lnTo>
                    <a:pt x="8400" y="18341"/>
                  </a:lnTo>
                  <a:lnTo>
                    <a:pt x="8400" y="18157"/>
                  </a:lnTo>
                  <a:lnTo>
                    <a:pt x="8400" y="17974"/>
                  </a:lnTo>
                  <a:lnTo>
                    <a:pt x="8364" y="17791"/>
                  </a:lnTo>
                  <a:lnTo>
                    <a:pt x="8620" y="17864"/>
                  </a:lnTo>
                  <a:lnTo>
                    <a:pt x="8951" y="17937"/>
                  </a:lnTo>
                  <a:lnTo>
                    <a:pt x="8877" y="18121"/>
                  </a:lnTo>
                  <a:lnTo>
                    <a:pt x="8877" y="18267"/>
                  </a:lnTo>
                  <a:lnTo>
                    <a:pt x="8914" y="18451"/>
                  </a:lnTo>
                  <a:lnTo>
                    <a:pt x="8987" y="18598"/>
                  </a:lnTo>
                  <a:lnTo>
                    <a:pt x="8877" y="18781"/>
                  </a:lnTo>
                  <a:lnTo>
                    <a:pt x="8877" y="18854"/>
                  </a:lnTo>
                  <a:lnTo>
                    <a:pt x="8914" y="18964"/>
                  </a:lnTo>
                  <a:lnTo>
                    <a:pt x="9024" y="19001"/>
                  </a:lnTo>
                  <a:lnTo>
                    <a:pt x="9097" y="18964"/>
                  </a:lnTo>
                  <a:lnTo>
                    <a:pt x="9281" y="18854"/>
                  </a:lnTo>
                  <a:lnTo>
                    <a:pt x="9427" y="18708"/>
                  </a:lnTo>
                  <a:lnTo>
                    <a:pt x="9721" y="18414"/>
                  </a:lnTo>
                  <a:lnTo>
                    <a:pt x="10344" y="17717"/>
                  </a:lnTo>
                  <a:lnTo>
                    <a:pt x="11555" y="16397"/>
                  </a:lnTo>
                  <a:lnTo>
                    <a:pt x="12802" y="14929"/>
                  </a:lnTo>
                  <a:lnTo>
                    <a:pt x="14013" y="13462"/>
                  </a:lnTo>
                  <a:lnTo>
                    <a:pt x="15150" y="11958"/>
                  </a:lnTo>
                  <a:lnTo>
                    <a:pt x="16214" y="10454"/>
                  </a:lnTo>
                  <a:lnTo>
                    <a:pt x="17314" y="8950"/>
                  </a:lnTo>
                  <a:lnTo>
                    <a:pt x="17791" y="8253"/>
                  </a:lnTo>
                  <a:lnTo>
                    <a:pt x="18011" y="7887"/>
                  </a:lnTo>
                  <a:lnTo>
                    <a:pt x="18231" y="7483"/>
                  </a:lnTo>
                  <a:lnTo>
                    <a:pt x="18304" y="7483"/>
                  </a:lnTo>
                  <a:lnTo>
                    <a:pt x="18341" y="7446"/>
                  </a:lnTo>
                  <a:lnTo>
                    <a:pt x="18378" y="7373"/>
                  </a:lnTo>
                  <a:lnTo>
                    <a:pt x="18378" y="7300"/>
                  </a:lnTo>
                  <a:lnTo>
                    <a:pt x="18268" y="7080"/>
                  </a:lnTo>
                  <a:lnTo>
                    <a:pt x="18158" y="6860"/>
                  </a:lnTo>
                  <a:lnTo>
                    <a:pt x="17828" y="6493"/>
                  </a:lnTo>
                  <a:lnTo>
                    <a:pt x="17644" y="6346"/>
                  </a:lnTo>
                  <a:lnTo>
                    <a:pt x="17424" y="6199"/>
                  </a:lnTo>
                  <a:lnTo>
                    <a:pt x="17277" y="6126"/>
                  </a:lnTo>
                  <a:lnTo>
                    <a:pt x="17131" y="6089"/>
                  </a:lnTo>
                  <a:lnTo>
                    <a:pt x="16910" y="5576"/>
                  </a:lnTo>
                  <a:lnTo>
                    <a:pt x="16837" y="5319"/>
                  </a:lnTo>
                  <a:lnTo>
                    <a:pt x="16800" y="5062"/>
                  </a:lnTo>
                  <a:lnTo>
                    <a:pt x="16800" y="4915"/>
                  </a:lnTo>
                  <a:lnTo>
                    <a:pt x="16727" y="4769"/>
                  </a:lnTo>
                  <a:lnTo>
                    <a:pt x="16654" y="4695"/>
                  </a:lnTo>
                  <a:lnTo>
                    <a:pt x="16470" y="4695"/>
                  </a:lnTo>
                  <a:lnTo>
                    <a:pt x="16397" y="4732"/>
                  </a:lnTo>
                  <a:lnTo>
                    <a:pt x="16360" y="4769"/>
                  </a:lnTo>
                  <a:lnTo>
                    <a:pt x="16397" y="4842"/>
                  </a:lnTo>
                  <a:lnTo>
                    <a:pt x="16434" y="4879"/>
                  </a:lnTo>
                  <a:lnTo>
                    <a:pt x="16434" y="4915"/>
                  </a:lnTo>
                  <a:lnTo>
                    <a:pt x="16434" y="5099"/>
                  </a:lnTo>
                  <a:lnTo>
                    <a:pt x="16434" y="5356"/>
                  </a:lnTo>
                  <a:lnTo>
                    <a:pt x="16470" y="5539"/>
                  </a:lnTo>
                  <a:lnTo>
                    <a:pt x="16544" y="5759"/>
                  </a:lnTo>
                  <a:lnTo>
                    <a:pt x="16690" y="6126"/>
                  </a:lnTo>
                  <a:lnTo>
                    <a:pt x="16984" y="7006"/>
                  </a:lnTo>
                  <a:lnTo>
                    <a:pt x="17021" y="7080"/>
                  </a:lnTo>
                  <a:lnTo>
                    <a:pt x="16544" y="6970"/>
                  </a:lnTo>
                  <a:lnTo>
                    <a:pt x="15920" y="6860"/>
                  </a:lnTo>
                  <a:lnTo>
                    <a:pt x="15296" y="6713"/>
                  </a:lnTo>
                  <a:lnTo>
                    <a:pt x="15186" y="6639"/>
                  </a:lnTo>
                  <a:lnTo>
                    <a:pt x="15223" y="6603"/>
                  </a:lnTo>
                  <a:lnTo>
                    <a:pt x="15333" y="6419"/>
                  </a:lnTo>
                  <a:lnTo>
                    <a:pt x="15700" y="5906"/>
                  </a:lnTo>
                  <a:lnTo>
                    <a:pt x="16030" y="5392"/>
                  </a:lnTo>
                  <a:lnTo>
                    <a:pt x="16287" y="4915"/>
                  </a:lnTo>
                  <a:lnTo>
                    <a:pt x="16360" y="4842"/>
                  </a:lnTo>
                  <a:lnTo>
                    <a:pt x="16360" y="4732"/>
                  </a:lnTo>
                  <a:lnTo>
                    <a:pt x="16324" y="4622"/>
                  </a:lnTo>
                  <a:lnTo>
                    <a:pt x="16250" y="4512"/>
                  </a:lnTo>
                  <a:lnTo>
                    <a:pt x="16067" y="4329"/>
                  </a:lnTo>
                  <a:lnTo>
                    <a:pt x="15590" y="4035"/>
                  </a:lnTo>
                  <a:lnTo>
                    <a:pt x="14526" y="3265"/>
                  </a:lnTo>
                  <a:lnTo>
                    <a:pt x="12435" y="1724"/>
                  </a:lnTo>
                  <a:lnTo>
                    <a:pt x="11445" y="1027"/>
                  </a:lnTo>
                  <a:lnTo>
                    <a:pt x="10454" y="330"/>
                  </a:lnTo>
                  <a:lnTo>
                    <a:pt x="10124" y="147"/>
                  </a:lnTo>
                  <a:lnTo>
                    <a:pt x="9794" y="37"/>
                  </a:lnTo>
                  <a:lnTo>
                    <a:pt x="9611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84" name="Google Shape;384;p19"/>
            <p:cNvSpPr/>
            <p:nvPr/>
          </p:nvSpPr>
          <p:spPr>
            <a:xfrm>
              <a:off x="6855475" y="1544725"/>
              <a:ext cx="444800" cy="353100"/>
            </a:xfrm>
            <a:custGeom>
              <a:avLst/>
              <a:gdLst/>
              <a:ahLst/>
              <a:cxnLst/>
              <a:rect l="l" t="t" r="r" b="b"/>
              <a:pathLst>
                <a:path w="17792" h="14124" extrusionOk="0">
                  <a:moveTo>
                    <a:pt x="10565" y="2275"/>
                  </a:moveTo>
                  <a:lnTo>
                    <a:pt x="10785" y="2312"/>
                  </a:lnTo>
                  <a:lnTo>
                    <a:pt x="11189" y="2422"/>
                  </a:lnTo>
                  <a:lnTo>
                    <a:pt x="11555" y="2605"/>
                  </a:lnTo>
                  <a:lnTo>
                    <a:pt x="11445" y="2605"/>
                  </a:lnTo>
                  <a:lnTo>
                    <a:pt x="10638" y="2899"/>
                  </a:lnTo>
                  <a:lnTo>
                    <a:pt x="9868" y="3192"/>
                  </a:lnTo>
                  <a:lnTo>
                    <a:pt x="9245" y="3449"/>
                  </a:lnTo>
                  <a:lnTo>
                    <a:pt x="8584" y="3706"/>
                  </a:lnTo>
                  <a:lnTo>
                    <a:pt x="7961" y="4036"/>
                  </a:lnTo>
                  <a:lnTo>
                    <a:pt x="7667" y="4219"/>
                  </a:lnTo>
                  <a:lnTo>
                    <a:pt x="7410" y="4439"/>
                  </a:lnTo>
                  <a:lnTo>
                    <a:pt x="7631" y="4073"/>
                  </a:lnTo>
                  <a:lnTo>
                    <a:pt x="7887" y="3743"/>
                  </a:lnTo>
                  <a:lnTo>
                    <a:pt x="8144" y="3412"/>
                  </a:lnTo>
                  <a:lnTo>
                    <a:pt x="8438" y="3156"/>
                  </a:lnTo>
                  <a:lnTo>
                    <a:pt x="8768" y="2899"/>
                  </a:lnTo>
                  <a:lnTo>
                    <a:pt x="9098" y="2679"/>
                  </a:lnTo>
                  <a:lnTo>
                    <a:pt x="9501" y="2495"/>
                  </a:lnTo>
                  <a:lnTo>
                    <a:pt x="9905" y="2349"/>
                  </a:lnTo>
                  <a:lnTo>
                    <a:pt x="10125" y="2312"/>
                  </a:lnTo>
                  <a:lnTo>
                    <a:pt x="10345" y="2275"/>
                  </a:lnTo>
                  <a:close/>
                  <a:moveTo>
                    <a:pt x="1285" y="2129"/>
                  </a:moveTo>
                  <a:lnTo>
                    <a:pt x="1248" y="2165"/>
                  </a:lnTo>
                  <a:lnTo>
                    <a:pt x="1101" y="2275"/>
                  </a:lnTo>
                  <a:lnTo>
                    <a:pt x="991" y="2422"/>
                  </a:lnTo>
                  <a:lnTo>
                    <a:pt x="808" y="2715"/>
                  </a:lnTo>
                  <a:lnTo>
                    <a:pt x="588" y="2605"/>
                  </a:lnTo>
                  <a:lnTo>
                    <a:pt x="441" y="2422"/>
                  </a:lnTo>
                  <a:lnTo>
                    <a:pt x="258" y="2239"/>
                  </a:lnTo>
                  <a:lnTo>
                    <a:pt x="184" y="2202"/>
                  </a:lnTo>
                  <a:lnTo>
                    <a:pt x="111" y="2202"/>
                  </a:lnTo>
                  <a:lnTo>
                    <a:pt x="37" y="2239"/>
                  </a:lnTo>
                  <a:lnTo>
                    <a:pt x="1" y="2312"/>
                  </a:lnTo>
                  <a:lnTo>
                    <a:pt x="1" y="2495"/>
                  </a:lnTo>
                  <a:lnTo>
                    <a:pt x="74" y="2642"/>
                  </a:lnTo>
                  <a:lnTo>
                    <a:pt x="147" y="2789"/>
                  </a:lnTo>
                  <a:lnTo>
                    <a:pt x="258" y="2936"/>
                  </a:lnTo>
                  <a:lnTo>
                    <a:pt x="404" y="3046"/>
                  </a:lnTo>
                  <a:lnTo>
                    <a:pt x="588" y="3119"/>
                  </a:lnTo>
                  <a:lnTo>
                    <a:pt x="294" y="3706"/>
                  </a:lnTo>
                  <a:lnTo>
                    <a:pt x="74" y="4293"/>
                  </a:lnTo>
                  <a:lnTo>
                    <a:pt x="74" y="4403"/>
                  </a:lnTo>
                  <a:lnTo>
                    <a:pt x="74" y="4476"/>
                  </a:lnTo>
                  <a:lnTo>
                    <a:pt x="147" y="4549"/>
                  </a:lnTo>
                  <a:lnTo>
                    <a:pt x="221" y="4586"/>
                  </a:lnTo>
                  <a:lnTo>
                    <a:pt x="294" y="4623"/>
                  </a:lnTo>
                  <a:lnTo>
                    <a:pt x="368" y="4586"/>
                  </a:lnTo>
                  <a:lnTo>
                    <a:pt x="441" y="4549"/>
                  </a:lnTo>
                  <a:lnTo>
                    <a:pt x="514" y="4476"/>
                  </a:lnTo>
                  <a:lnTo>
                    <a:pt x="991" y="3339"/>
                  </a:lnTo>
                  <a:lnTo>
                    <a:pt x="1248" y="2789"/>
                  </a:lnTo>
                  <a:lnTo>
                    <a:pt x="1321" y="2495"/>
                  </a:lnTo>
                  <a:lnTo>
                    <a:pt x="1395" y="2202"/>
                  </a:lnTo>
                  <a:lnTo>
                    <a:pt x="1358" y="2165"/>
                  </a:lnTo>
                  <a:lnTo>
                    <a:pt x="1321" y="2129"/>
                  </a:lnTo>
                  <a:close/>
                  <a:moveTo>
                    <a:pt x="11702" y="2715"/>
                  </a:moveTo>
                  <a:lnTo>
                    <a:pt x="11959" y="2936"/>
                  </a:lnTo>
                  <a:lnTo>
                    <a:pt x="12142" y="3156"/>
                  </a:lnTo>
                  <a:lnTo>
                    <a:pt x="12216" y="3266"/>
                  </a:lnTo>
                  <a:lnTo>
                    <a:pt x="11812" y="3412"/>
                  </a:lnTo>
                  <a:lnTo>
                    <a:pt x="11445" y="3559"/>
                  </a:lnTo>
                  <a:lnTo>
                    <a:pt x="9758" y="4183"/>
                  </a:lnTo>
                  <a:lnTo>
                    <a:pt x="8254" y="4770"/>
                  </a:lnTo>
                  <a:lnTo>
                    <a:pt x="7484" y="5100"/>
                  </a:lnTo>
                  <a:lnTo>
                    <a:pt x="7117" y="5283"/>
                  </a:lnTo>
                  <a:lnTo>
                    <a:pt x="6787" y="5503"/>
                  </a:lnTo>
                  <a:lnTo>
                    <a:pt x="7337" y="4549"/>
                  </a:lnTo>
                  <a:lnTo>
                    <a:pt x="7374" y="4549"/>
                  </a:lnTo>
                  <a:lnTo>
                    <a:pt x="8364" y="4073"/>
                  </a:lnTo>
                  <a:lnTo>
                    <a:pt x="9355" y="3632"/>
                  </a:lnTo>
                  <a:lnTo>
                    <a:pt x="11409" y="2862"/>
                  </a:lnTo>
                  <a:lnTo>
                    <a:pt x="11445" y="2936"/>
                  </a:lnTo>
                  <a:lnTo>
                    <a:pt x="11519" y="2972"/>
                  </a:lnTo>
                  <a:lnTo>
                    <a:pt x="11592" y="3009"/>
                  </a:lnTo>
                  <a:lnTo>
                    <a:pt x="11666" y="2972"/>
                  </a:lnTo>
                  <a:lnTo>
                    <a:pt x="11739" y="2899"/>
                  </a:lnTo>
                  <a:lnTo>
                    <a:pt x="11739" y="2789"/>
                  </a:lnTo>
                  <a:lnTo>
                    <a:pt x="11702" y="2715"/>
                  </a:lnTo>
                  <a:close/>
                  <a:moveTo>
                    <a:pt x="12326" y="3522"/>
                  </a:moveTo>
                  <a:lnTo>
                    <a:pt x="12399" y="3596"/>
                  </a:lnTo>
                  <a:lnTo>
                    <a:pt x="12436" y="3596"/>
                  </a:lnTo>
                  <a:lnTo>
                    <a:pt x="12583" y="3926"/>
                  </a:lnTo>
                  <a:lnTo>
                    <a:pt x="12546" y="3926"/>
                  </a:lnTo>
                  <a:lnTo>
                    <a:pt x="12473" y="3963"/>
                  </a:lnTo>
                  <a:lnTo>
                    <a:pt x="12289" y="4109"/>
                  </a:lnTo>
                  <a:lnTo>
                    <a:pt x="12106" y="4219"/>
                  </a:lnTo>
                  <a:lnTo>
                    <a:pt x="11702" y="4403"/>
                  </a:lnTo>
                  <a:lnTo>
                    <a:pt x="11262" y="4586"/>
                  </a:lnTo>
                  <a:lnTo>
                    <a:pt x="10822" y="4733"/>
                  </a:lnTo>
                  <a:lnTo>
                    <a:pt x="9941" y="5026"/>
                  </a:lnTo>
                  <a:lnTo>
                    <a:pt x="9061" y="5393"/>
                  </a:lnTo>
                  <a:lnTo>
                    <a:pt x="8217" y="5723"/>
                  </a:lnTo>
                  <a:lnTo>
                    <a:pt x="7374" y="6127"/>
                  </a:lnTo>
                  <a:lnTo>
                    <a:pt x="6750" y="6384"/>
                  </a:lnTo>
                  <a:lnTo>
                    <a:pt x="6420" y="6567"/>
                  </a:lnTo>
                  <a:lnTo>
                    <a:pt x="6090" y="6750"/>
                  </a:lnTo>
                  <a:lnTo>
                    <a:pt x="6310" y="6384"/>
                  </a:lnTo>
                  <a:lnTo>
                    <a:pt x="6677" y="5650"/>
                  </a:lnTo>
                  <a:lnTo>
                    <a:pt x="7410" y="5467"/>
                  </a:lnTo>
                  <a:lnTo>
                    <a:pt x="8107" y="5173"/>
                  </a:lnTo>
                  <a:lnTo>
                    <a:pt x="9465" y="4623"/>
                  </a:lnTo>
                  <a:lnTo>
                    <a:pt x="10932" y="4073"/>
                  </a:lnTo>
                  <a:lnTo>
                    <a:pt x="11629" y="3816"/>
                  </a:lnTo>
                  <a:lnTo>
                    <a:pt x="12326" y="3522"/>
                  </a:lnTo>
                  <a:close/>
                  <a:moveTo>
                    <a:pt x="5100" y="8401"/>
                  </a:moveTo>
                  <a:lnTo>
                    <a:pt x="4989" y="8438"/>
                  </a:lnTo>
                  <a:lnTo>
                    <a:pt x="4953" y="8474"/>
                  </a:lnTo>
                  <a:lnTo>
                    <a:pt x="4953" y="8511"/>
                  </a:lnTo>
                  <a:lnTo>
                    <a:pt x="4916" y="8768"/>
                  </a:lnTo>
                  <a:lnTo>
                    <a:pt x="4879" y="8988"/>
                  </a:lnTo>
                  <a:lnTo>
                    <a:pt x="4879" y="9245"/>
                  </a:lnTo>
                  <a:lnTo>
                    <a:pt x="4916" y="9355"/>
                  </a:lnTo>
                  <a:lnTo>
                    <a:pt x="4989" y="9465"/>
                  </a:lnTo>
                  <a:lnTo>
                    <a:pt x="5026" y="9501"/>
                  </a:lnTo>
                  <a:lnTo>
                    <a:pt x="5173" y="9501"/>
                  </a:lnTo>
                  <a:lnTo>
                    <a:pt x="5210" y="9465"/>
                  </a:lnTo>
                  <a:lnTo>
                    <a:pt x="5283" y="9391"/>
                  </a:lnTo>
                  <a:lnTo>
                    <a:pt x="5320" y="9281"/>
                  </a:lnTo>
                  <a:lnTo>
                    <a:pt x="5320" y="9061"/>
                  </a:lnTo>
                  <a:lnTo>
                    <a:pt x="5320" y="8768"/>
                  </a:lnTo>
                  <a:lnTo>
                    <a:pt x="5283" y="8511"/>
                  </a:lnTo>
                  <a:lnTo>
                    <a:pt x="5246" y="8474"/>
                  </a:lnTo>
                  <a:lnTo>
                    <a:pt x="5210" y="8438"/>
                  </a:lnTo>
                  <a:lnTo>
                    <a:pt x="5100" y="8401"/>
                  </a:lnTo>
                  <a:close/>
                  <a:moveTo>
                    <a:pt x="5210" y="9685"/>
                  </a:moveTo>
                  <a:lnTo>
                    <a:pt x="5136" y="9722"/>
                  </a:lnTo>
                  <a:lnTo>
                    <a:pt x="5063" y="9758"/>
                  </a:lnTo>
                  <a:lnTo>
                    <a:pt x="5026" y="9795"/>
                  </a:lnTo>
                  <a:lnTo>
                    <a:pt x="4989" y="9905"/>
                  </a:lnTo>
                  <a:lnTo>
                    <a:pt x="4989" y="9978"/>
                  </a:lnTo>
                  <a:lnTo>
                    <a:pt x="4916" y="10308"/>
                  </a:lnTo>
                  <a:lnTo>
                    <a:pt x="4916" y="10639"/>
                  </a:lnTo>
                  <a:lnTo>
                    <a:pt x="4953" y="10749"/>
                  </a:lnTo>
                  <a:lnTo>
                    <a:pt x="4989" y="10785"/>
                  </a:lnTo>
                  <a:lnTo>
                    <a:pt x="5063" y="10822"/>
                  </a:lnTo>
                  <a:lnTo>
                    <a:pt x="5173" y="10822"/>
                  </a:lnTo>
                  <a:lnTo>
                    <a:pt x="5246" y="10785"/>
                  </a:lnTo>
                  <a:lnTo>
                    <a:pt x="5283" y="10749"/>
                  </a:lnTo>
                  <a:lnTo>
                    <a:pt x="5283" y="10639"/>
                  </a:lnTo>
                  <a:lnTo>
                    <a:pt x="5283" y="10272"/>
                  </a:lnTo>
                  <a:lnTo>
                    <a:pt x="5356" y="9905"/>
                  </a:lnTo>
                  <a:lnTo>
                    <a:pt x="5356" y="9832"/>
                  </a:lnTo>
                  <a:lnTo>
                    <a:pt x="5320" y="9758"/>
                  </a:lnTo>
                  <a:lnTo>
                    <a:pt x="5283" y="9722"/>
                  </a:lnTo>
                  <a:lnTo>
                    <a:pt x="5210" y="9685"/>
                  </a:lnTo>
                  <a:close/>
                  <a:moveTo>
                    <a:pt x="14600" y="9501"/>
                  </a:moveTo>
                  <a:lnTo>
                    <a:pt x="14563" y="9575"/>
                  </a:lnTo>
                  <a:lnTo>
                    <a:pt x="14490" y="9868"/>
                  </a:lnTo>
                  <a:lnTo>
                    <a:pt x="14417" y="10125"/>
                  </a:lnTo>
                  <a:lnTo>
                    <a:pt x="14380" y="10712"/>
                  </a:lnTo>
                  <a:lnTo>
                    <a:pt x="14417" y="10785"/>
                  </a:lnTo>
                  <a:lnTo>
                    <a:pt x="14453" y="10859"/>
                  </a:lnTo>
                  <a:lnTo>
                    <a:pt x="14527" y="10895"/>
                  </a:lnTo>
                  <a:lnTo>
                    <a:pt x="14600" y="10932"/>
                  </a:lnTo>
                  <a:lnTo>
                    <a:pt x="14673" y="10932"/>
                  </a:lnTo>
                  <a:lnTo>
                    <a:pt x="14747" y="10895"/>
                  </a:lnTo>
                  <a:lnTo>
                    <a:pt x="14783" y="10859"/>
                  </a:lnTo>
                  <a:lnTo>
                    <a:pt x="14820" y="10785"/>
                  </a:lnTo>
                  <a:lnTo>
                    <a:pt x="14820" y="10639"/>
                  </a:lnTo>
                  <a:lnTo>
                    <a:pt x="14820" y="10088"/>
                  </a:lnTo>
                  <a:lnTo>
                    <a:pt x="14820" y="9832"/>
                  </a:lnTo>
                  <a:lnTo>
                    <a:pt x="14747" y="9575"/>
                  </a:lnTo>
                  <a:lnTo>
                    <a:pt x="14710" y="9501"/>
                  </a:lnTo>
                  <a:close/>
                  <a:moveTo>
                    <a:pt x="12729" y="4183"/>
                  </a:moveTo>
                  <a:lnTo>
                    <a:pt x="12986" y="4880"/>
                  </a:lnTo>
                  <a:lnTo>
                    <a:pt x="12766" y="4990"/>
                  </a:lnTo>
                  <a:lnTo>
                    <a:pt x="12509" y="5100"/>
                  </a:lnTo>
                  <a:lnTo>
                    <a:pt x="12032" y="5320"/>
                  </a:lnTo>
                  <a:lnTo>
                    <a:pt x="10969" y="5833"/>
                  </a:lnTo>
                  <a:lnTo>
                    <a:pt x="9978" y="6310"/>
                  </a:lnTo>
                  <a:lnTo>
                    <a:pt x="8988" y="6714"/>
                  </a:lnTo>
                  <a:lnTo>
                    <a:pt x="8071" y="7007"/>
                  </a:lnTo>
                  <a:lnTo>
                    <a:pt x="7117" y="7301"/>
                  </a:lnTo>
                  <a:lnTo>
                    <a:pt x="6677" y="7484"/>
                  </a:lnTo>
                  <a:lnTo>
                    <a:pt x="6237" y="7704"/>
                  </a:lnTo>
                  <a:lnTo>
                    <a:pt x="5796" y="7924"/>
                  </a:lnTo>
                  <a:lnTo>
                    <a:pt x="5430" y="8218"/>
                  </a:lnTo>
                  <a:lnTo>
                    <a:pt x="5393" y="8254"/>
                  </a:lnTo>
                  <a:lnTo>
                    <a:pt x="5393" y="8291"/>
                  </a:lnTo>
                  <a:lnTo>
                    <a:pt x="5430" y="8328"/>
                  </a:lnTo>
                  <a:lnTo>
                    <a:pt x="5466" y="8328"/>
                  </a:lnTo>
                  <a:lnTo>
                    <a:pt x="6420" y="7961"/>
                  </a:lnTo>
                  <a:lnTo>
                    <a:pt x="7337" y="7594"/>
                  </a:lnTo>
                  <a:lnTo>
                    <a:pt x="8364" y="7264"/>
                  </a:lnTo>
                  <a:lnTo>
                    <a:pt x="9391" y="6897"/>
                  </a:lnTo>
                  <a:lnTo>
                    <a:pt x="10345" y="6530"/>
                  </a:lnTo>
                  <a:lnTo>
                    <a:pt x="11262" y="6090"/>
                  </a:lnTo>
                  <a:lnTo>
                    <a:pt x="12326" y="5577"/>
                  </a:lnTo>
                  <a:lnTo>
                    <a:pt x="12729" y="5393"/>
                  </a:lnTo>
                  <a:lnTo>
                    <a:pt x="12913" y="5283"/>
                  </a:lnTo>
                  <a:lnTo>
                    <a:pt x="13133" y="5210"/>
                  </a:lnTo>
                  <a:lnTo>
                    <a:pt x="13169" y="5356"/>
                  </a:lnTo>
                  <a:lnTo>
                    <a:pt x="13426" y="5870"/>
                  </a:lnTo>
                  <a:lnTo>
                    <a:pt x="13390" y="5870"/>
                  </a:lnTo>
                  <a:lnTo>
                    <a:pt x="13353" y="5797"/>
                  </a:lnTo>
                  <a:lnTo>
                    <a:pt x="13280" y="5760"/>
                  </a:lnTo>
                  <a:lnTo>
                    <a:pt x="13206" y="5723"/>
                  </a:lnTo>
                  <a:lnTo>
                    <a:pt x="13133" y="5760"/>
                  </a:lnTo>
                  <a:lnTo>
                    <a:pt x="12216" y="6237"/>
                  </a:lnTo>
                  <a:lnTo>
                    <a:pt x="11299" y="6677"/>
                  </a:lnTo>
                  <a:lnTo>
                    <a:pt x="10345" y="7081"/>
                  </a:lnTo>
                  <a:lnTo>
                    <a:pt x="9428" y="7484"/>
                  </a:lnTo>
                  <a:lnTo>
                    <a:pt x="8474" y="7851"/>
                  </a:lnTo>
                  <a:lnTo>
                    <a:pt x="7520" y="8181"/>
                  </a:lnTo>
                  <a:lnTo>
                    <a:pt x="6640" y="8474"/>
                  </a:lnTo>
                  <a:lnTo>
                    <a:pt x="6163" y="8658"/>
                  </a:lnTo>
                  <a:lnTo>
                    <a:pt x="5980" y="8768"/>
                  </a:lnTo>
                  <a:lnTo>
                    <a:pt x="5760" y="8878"/>
                  </a:lnTo>
                  <a:lnTo>
                    <a:pt x="5760" y="8915"/>
                  </a:lnTo>
                  <a:lnTo>
                    <a:pt x="5760" y="8951"/>
                  </a:lnTo>
                  <a:lnTo>
                    <a:pt x="6273" y="8951"/>
                  </a:lnTo>
                  <a:lnTo>
                    <a:pt x="6713" y="8805"/>
                  </a:lnTo>
                  <a:lnTo>
                    <a:pt x="7631" y="8511"/>
                  </a:lnTo>
                  <a:lnTo>
                    <a:pt x="8621" y="8144"/>
                  </a:lnTo>
                  <a:lnTo>
                    <a:pt x="9611" y="7777"/>
                  </a:lnTo>
                  <a:lnTo>
                    <a:pt x="10528" y="7411"/>
                  </a:lnTo>
                  <a:lnTo>
                    <a:pt x="11409" y="7007"/>
                  </a:lnTo>
                  <a:lnTo>
                    <a:pt x="12289" y="6604"/>
                  </a:lnTo>
                  <a:lnTo>
                    <a:pt x="13133" y="6163"/>
                  </a:lnTo>
                  <a:lnTo>
                    <a:pt x="13206" y="6200"/>
                  </a:lnTo>
                  <a:lnTo>
                    <a:pt x="13316" y="6200"/>
                  </a:lnTo>
                  <a:lnTo>
                    <a:pt x="13390" y="6163"/>
                  </a:lnTo>
                  <a:lnTo>
                    <a:pt x="13463" y="6090"/>
                  </a:lnTo>
                  <a:lnTo>
                    <a:pt x="13500" y="6053"/>
                  </a:lnTo>
                  <a:lnTo>
                    <a:pt x="13866" y="6714"/>
                  </a:lnTo>
                  <a:lnTo>
                    <a:pt x="13646" y="6787"/>
                  </a:lnTo>
                  <a:lnTo>
                    <a:pt x="13463" y="6860"/>
                  </a:lnTo>
                  <a:lnTo>
                    <a:pt x="12913" y="7081"/>
                  </a:lnTo>
                  <a:lnTo>
                    <a:pt x="12399" y="7337"/>
                  </a:lnTo>
                  <a:lnTo>
                    <a:pt x="11225" y="7961"/>
                  </a:lnTo>
                  <a:lnTo>
                    <a:pt x="10675" y="8254"/>
                  </a:lnTo>
                  <a:lnTo>
                    <a:pt x="10052" y="8548"/>
                  </a:lnTo>
                  <a:lnTo>
                    <a:pt x="9428" y="8768"/>
                  </a:lnTo>
                  <a:lnTo>
                    <a:pt x="8804" y="8951"/>
                  </a:lnTo>
                  <a:lnTo>
                    <a:pt x="7520" y="9318"/>
                  </a:lnTo>
                  <a:lnTo>
                    <a:pt x="6200" y="9722"/>
                  </a:lnTo>
                  <a:lnTo>
                    <a:pt x="5796" y="9868"/>
                  </a:lnTo>
                  <a:lnTo>
                    <a:pt x="5650" y="10015"/>
                  </a:lnTo>
                  <a:lnTo>
                    <a:pt x="5576" y="10052"/>
                  </a:lnTo>
                  <a:lnTo>
                    <a:pt x="5576" y="10015"/>
                  </a:lnTo>
                  <a:lnTo>
                    <a:pt x="5540" y="9978"/>
                  </a:lnTo>
                  <a:lnTo>
                    <a:pt x="5540" y="10015"/>
                  </a:lnTo>
                  <a:lnTo>
                    <a:pt x="5503" y="10088"/>
                  </a:lnTo>
                  <a:lnTo>
                    <a:pt x="5503" y="10198"/>
                  </a:lnTo>
                  <a:lnTo>
                    <a:pt x="5540" y="10235"/>
                  </a:lnTo>
                  <a:lnTo>
                    <a:pt x="5576" y="10235"/>
                  </a:lnTo>
                  <a:lnTo>
                    <a:pt x="5796" y="10125"/>
                  </a:lnTo>
                  <a:lnTo>
                    <a:pt x="6017" y="10052"/>
                  </a:lnTo>
                  <a:lnTo>
                    <a:pt x="6530" y="9942"/>
                  </a:lnTo>
                  <a:lnTo>
                    <a:pt x="7704" y="9575"/>
                  </a:lnTo>
                  <a:lnTo>
                    <a:pt x="8878" y="9281"/>
                  </a:lnTo>
                  <a:lnTo>
                    <a:pt x="9465" y="9098"/>
                  </a:lnTo>
                  <a:lnTo>
                    <a:pt x="10015" y="8878"/>
                  </a:lnTo>
                  <a:lnTo>
                    <a:pt x="10528" y="8695"/>
                  </a:lnTo>
                  <a:lnTo>
                    <a:pt x="11005" y="8438"/>
                  </a:lnTo>
                  <a:lnTo>
                    <a:pt x="11959" y="7924"/>
                  </a:lnTo>
                  <a:lnTo>
                    <a:pt x="12473" y="7667"/>
                  </a:lnTo>
                  <a:lnTo>
                    <a:pt x="12986" y="7411"/>
                  </a:lnTo>
                  <a:lnTo>
                    <a:pt x="13573" y="7191"/>
                  </a:lnTo>
                  <a:lnTo>
                    <a:pt x="13756" y="7117"/>
                  </a:lnTo>
                  <a:lnTo>
                    <a:pt x="14013" y="7044"/>
                  </a:lnTo>
                  <a:lnTo>
                    <a:pt x="14050" y="7081"/>
                  </a:lnTo>
                  <a:lnTo>
                    <a:pt x="14160" y="7081"/>
                  </a:lnTo>
                  <a:lnTo>
                    <a:pt x="14197" y="7191"/>
                  </a:lnTo>
                  <a:lnTo>
                    <a:pt x="13830" y="7374"/>
                  </a:lnTo>
                  <a:lnTo>
                    <a:pt x="13500" y="7594"/>
                  </a:lnTo>
                  <a:lnTo>
                    <a:pt x="12436" y="8218"/>
                  </a:lnTo>
                  <a:lnTo>
                    <a:pt x="11335" y="8768"/>
                  </a:lnTo>
                  <a:lnTo>
                    <a:pt x="10198" y="9245"/>
                  </a:lnTo>
                  <a:lnTo>
                    <a:pt x="9061" y="9685"/>
                  </a:lnTo>
                  <a:lnTo>
                    <a:pt x="7887" y="10088"/>
                  </a:lnTo>
                  <a:lnTo>
                    <a:pt x="6750" y="10455"/>
                  </a:lnTo>
                  <a:lnTo>
                    <a:pt x="6200" y="10639"/>
                  </a:lnTo>
                  <a:lnTo>
                    <a:pt x="5906" y="10749"/>
                  </a:lnTo>
                  <a:lnTo>
                    <a:pt x="5650" y="10895"/>
                  </a:lnTo>
                  <a:lnTo>
                    <a:pt x="5613" y="10932"/>
                  </a:lnTo>
                  <a:lnTo>
                    <a:pt x="5613" y="10969"/>
                  </a:lnTo>
                  <a:lnTo>
                    <a:pt x="5613" y="11005"/>
                  </a:lnTo>
                  <a:lnTo>
                    <a:pt x="5686" y="11042"/>
                  </a:lnTo>
                  <a:lnTo>
                    <a:pt x="5943" y="11005"/>
                  </a:lnTo>
                  <a:lnTo>
                    <a:pt x="6200" y="10969"/>
                  </a:lnTo>
                  <a:lnTo>
                    <a:pt x="6713" y="10822"/>
                  </a:lnTo>
                  <a:lnTo>
                    <a:pt x="7337" y="10602"/>
                  </a:lnTo>
                  <a:lnTo>
                    <a:pt x="7961" y="10419"/>
                  </a:lnTo>
                  <a:lnTo>
                    <a:pt x="9208" y="10015"/>
                  </a:lnTo>
                  <a:lnTo>
                    <a:pt x="10418" y="9538"/>
                  </a:lnTo>
                  <a:lnTo>
                    <a:pt x="11445" y="9061"/>
                  </a:lnTo>
                  <a:lnTo>
                    <a:pt x="12473" y="8584"/>
                  </a:lnTo>
                  <a:lnTo>
                    <a:pt x="13573" y="7961"/>
                  </a:lnTo>
                  <a:lnTo>
                    <a:pt x="14013" y="7741"/>
                  </a:lnTo>
                  <a:lnTo>
                    <a:pt x="14233" y="7594"/>
                  </a:lnTo>
                  <a:lnTo>
                    <a:pt x="14417" y="7447"/>
                  </a:lnTo>
                  <a:lnTo>
                    <a:pt x="14527" y="7594"/>
                  </a:lnTo>
                  <a:lnTo>
                    <a:pt x="14527" y="7631"/>
                  </a:lnTo>
                  <a:lnTo>
                    <a:pt x="14417" y="7961"/>
                  </a:lnTo>
                  <a:lnTo>
                    <a:pt x="14417" y="8328"/>
                  </a:lnTo>
                  <a:lnTo>
                    <a:pt x="14343" y="8254"/>
                  </a:lnTo>
                  <a:lnTo>
                    <a:pt x="14233" y="8254"/>
                  </a:lnTo>
                  <a:lnTo>
                    <a:pt x="13830" y="8438"/>
                  </a:lnTo>
                  <a:lnTo>
                    <a:pt x="13426" y="8658"/>
                  </a:lnTo>
                  <a:lnTo>
                    <a:pt x="12693" y="9135"/>
                  </a:lnTo>
                  <a:lnTo>
                    <a:pt x="12252" y="9428"/>
                  </a:lnTo>
                  <a:lnTo>
                    <a:pt x="11776" y="9685"/>
                  </a:lnTo>
                  <a:lnTo>
                    <a:pt x="11299" y="9942"/>
                  </a:lnTo>
                  <a:lnTo>
                    <a:pt x="10822" y="10125"/>
                  </a:lnTo>
                  <a:lnTo>
                    <a:pt x="8658" y="10822"/>
                  </a:lnTo>
                  <a:lnTo>
                    <a:pt x="7741" y="11115"/>
                  </a:lnTo>
                  <a:lnTo>
                    <a:pt x="7300" y="11262"/>
                  </a:lnTo>
                  <a:lnTo>
                    <a:pt x="6860" y="11446"/>
                  </a:lnTo>
                  <a:lnTo>
                    <a:pt x="5283" y="11409"/>
                  </a:lnTo>
                  <a:lnTo>
                    <a:pt x="5246" y="11189"/>
                  </a:lnTo>
                  <a:lnTo>
                    <a:pt x="5173" y="11115"/>
                  </a:lnTo>
                  <a:lnTo>
                    <a:pt x="5026" y="11115"/>
                  </a:lnTo>
                  <a:lnTo>
                    <a:pt x="4989" y="11189"/>
                  </a:lnTo>
                  <a:lnTo>
                    <a:pt x="4953" y="11409"/>
                  </a:lnTo>
                  <a:lnTo>
                    <a:pt x="4182" y="11336"/>
                  </a:lnTo>
                  <a:lnTo>
                    <a:pt x="3816" y="11336"/>
                  </a:lnTo>
                  <a:lnTo>
                    <a:pt x="3412" y="11372"/>
                  </a:lnTo>
                  <a:lnTo>
                    <a:pt x="3119" y="11409"/>
                  </a:lnTo>
                  <a:lnTo>
                    <a:pt x="2862" y="11556"/>
                  </a:lnTo>
                  <a:lnTo>
                    <a:pt x="2825" y="11005"/>
                  </a:lnTo>
                  <a:lnTo>
                    <a:pt x="2715" y="9428"/>
                  </a:lnTo>
                  <a:lnTo>
                    <a:pt x="2715" y="9171"/>
                  </a:lnTo>
                  <a:lnTo>
                    <a:pt x="2972" y="9171"/>
                  </a:lnTo>
                  <a:lnTo>
                    <a:pt x="3265" y="9135"/>
                  </a:lnTo>
                  <a:lnTo>
                    <a:pt x="3522" y="9061"/>
                  </a:lnTo>
                  <a:lnTo>
                    <a:pt x="3779" y="8988"/>
                  </a:lnTo>
                  <a:lnTo>
                    <a:pt x="4036" y="8841"/>
                  </a:lnTo>
                  <a:lnTo>
                    <a:pt x="4293" y="8695"/>
                  </a:lnTo>
                  <a:lnTo>
                    <a:pt x="4733" y="8401"/>
                  </a:lnTo>
                  <a:lnTo>
                    <a:pt x="5063" y="8108"/>
                  </a:lnTo>
                  <a:lnTo>
                    <a:pt x="5356" y="7777"/>
                  </a:lnTo>
                  <a:lnTo>
                    <a:pt x="5613" y="7447"/>
                  </a:lnTo>
                  <a:lnTo>
                    <a:pt x="5870" y="7117"/>
                  </a:lnTo>
                  <a:lnTo>
                    <a:pt x="6273" y="7007"/>
                  </a:lnTo>
                  <a:lnTo>
                    <a:pt x="6640" y="6824"/>
                  </a:lnTo>
                  <a:lnTo>
                    <a:pt x="7410" y="6420"/>
                  </a:lnTo>
                  <a:lnTo>
                    <a:pt x="8401" y="5980"/>
                  </a:lnTo>
                  <a:lnTo>
                    <a:pt x="9355" y="5577"/>
                  </a:lnTo>
                  <a:lnTo>
                    <a:pt x="10308" y="5246"/>
                  </a:lnTo>
                  <a:lnTo>
                    <a:pt x="11262" y="4880"/>
                  </a:lnTo>
                  <a:lnTo>
                    <a:pt x="12032" y="4623"/>
                  </a:lnTo>
                  <a:lnTo>
                    <a:pt x="12436" y="4403"/>
                  </a:lnTo>
                  <a:lnTo>
                    <a:pt x="12619" y="4219"/>
                  </a:lnTo>
                  <a:lnTo>
                    <a:pt x="12729" y="4183"/>
                  </a:lnTo>
                  <a:close/>
                  <a:moveTo>
                    <a:pt x="2385" y="1"/>
                  </a:moveTo>
                  <a:lnTo>
                    <a:pt x="2238" y="38"/>
                  </a:lnTo>
                  <a:lnTo>
                    <a:pt x="2202" y="74"/>
                  </a:lnTo>
                  <a:lnTo>
                    <a:pt x="2165" y="111"/>
                  </a:lnTo>
                  <a:lnTo>
                    <a:pt x="2055" y="368"/>
                  </a:lnTo>
                  <a:lnTo>
                    <a:pt x="1982" y="515"/>
                  </a:lnTo>
                  <a:lnTo>
                    <a:pt x="1578" y="1432"/>
                  </a:lnTo>
                  <a:lnTo>
                    <a:pt x="1541" y="1542"/>
                  </a:lnTo>
                  <a:lnTo>
                    <a:pt x="1578" y="1615"/>
                  </a:lnTo>
                  <a:lnTo>
                    <a:pt x="1615" y="1688"/>
                  </a:lnTo>
                  <a:lnTo>
                    <a:pt x="1688" y="1762"/>
                  </a:lnTo>
                  <a:lnTo>
                    <a:pt x="1761" y="1798"/>
                  </a:lnTo>
                  <a:lnTo>
                    <a:pt x="1835" y="1798"/>
                  </a:lnTo>
                  <a:lnTo>
                    <a:pt x="1908" y="1762"/>
                  </a:lnTo>
                  <a:lnTo>
                    <a:pt x="1982" y="1652"/>
                  </a:lnTo>
                  <a:lnTo>
                    <a:pt x="2128" y="1358"/>
                  </a:lnTo>
                  <a:lnTo>
                    <a:pt x="2092" y="2165"/>
                  </a:lnTo>
                  <a:lnTo>
                    <a:pt x="2092" y="2972"/>
                  </a:lnTo>
                  <a:lnTo>
                    <a:pt x="2055" y="4073"/>
                  </a:lnTo>
                  <a:lnTo>
                    <a:pt x="1982" y="4109"/>
                  </a:lnTo>
                  <a:lnTo>
                    <a:pt x="1835" y="4073"/>
                  </a:lnTo>
                  <a:lnTo>
                    <a:pt x="1725" y="3999"/>
                  </a:lnTo>
                  <a:lnTo>
                    <a:pt x="1615" y="3999"/>
                  </a:lnTo>
                  <a:lnTo>
                    <a:pt x="1541" y="4036"/>
                  </a:lnTo>
                  <a:lnTo>
                    <a:pt x="1505" y="4109"/>
                  </a:lnTo>
                  <a:lnTo>
                    <a:pt x="1541" y="4219"/>
                  </a:lnTo>
                  <a:lnTo>
                    <a:pt x="1651" y="4293"/>
                  </a:lnTo>
                  <a:lnTo>
                    <a:pt x="1761" y="4366"/>
                  </a:lnTo>
                  <a:lnTo>
                    <a:pt x="1908" y="4403"/>
                  </a:lnTo>
                  <a:lnTo>
                    <a:pt x="2055" y="4439"/>
                  </a:lnTo>
                  <a:lnTo>
                    <a:pt x="2055" y="5540"/>
                  </a:lnTo>
                  <a:lnTo>
                    <a:pt x="1908" y="5577"/>
                  </a:lnTo>
                  <a:lnTo>
                    <a:pt x="1651" y="5613"/>
                  </a:lnTo>
                  <a:lnTo>
                    <a:pt x="1615" y="5687"/>
                  </a:lnTo>
                  <a:lnTo>
                    <a:pt x="1541" y="5723"/>
                  </a:lnTo>
                  <a:lnTo>
                    <a:pt x="1541" y="5760"/>
                  </a:lnTo>
                  <a:lnTo>
                    <a:pt x="1505" y="5797"/>
                  </a:lnTo>
                  <a:lnTo>
                    <a:pt x="1541" y="5833"/>
                  </a:lnTo>
                  <a:lnTo>
                    <a:pt x="1578" y="5833"/>
                  </a:lnTo>
                  <a:lnTo>
                    <a:pt x="1651" y="5907"/>
                  </a:lnTo>
                  <a:lnTo>
                    <a:pt x="2055" y="5907"/>
                  </a:lnTo>
                  <a:lnTo>
                    <a:pt x="2092" y="6200"/>
                  </a:lnTo>
                  <a:lnTo>
                    <a:pt x="2092" y="7154"/>
                  </a:lnTo>
                  <a:lnTo>
                    <a:pt x="1835" y="7227"/>
                  </a:lnTo>
                  <a:lnTo>
                    <a:pt x="1541" y="7374"/>
                  </a:lnTo>
                  <a:lnTo>
                    <a:pt x="1505" y="7411"/>
                  </a:lnTo>
                  <a:lnTo>
                    <a:pt x="1505" y="7447"/>
                  </a:lnTo>
                  <a:lnTo>
                    <a:pt x="1541" y="7484"/>
                  </a:lnTo>
                  <a:lnTo>
                    <a:pt x="1578" y="7521"/>
                  </a:lnTo>
                  <a:lnTo>
                    <a:pt x="2092" y="7521"/>
                  </a:lnTo>
                  <a:lnTo>
                    <a:pt x="2165" y="8951"/>
                  </a:lnTo>
                  <a:lnTo>
                    <a:pt x="2165" y="8988"/>
                  </a:lnTo>
                  <a:lnTo>
                    <a:pt x="1982" y="8951"/>
                  </a:lnTo>
                  <a:lnTo>
                    <a:pt x="1578" y="8951"/>
                  </a:lnTo>
                  <a:lnTo>
                    <a:pt x="1505" y="8988"/>
                  </a:lnTo>
                  <a:lnTo>
                    <a:pt x="1468" y="9061"/>
                  </a:lnTo>
                  <a:lnTo>
                    <a:pt x="1468" y="9135"/>
                  </a:lnTo>
                  <a:lnTo>
                    <a:pt x="1541" y="9208"/>
                  </a:lnTo>
                  <a:lnTo>
                    <a:pt x="1688" y="9245"/>
                  </a:lnTo>
                  <a:lnTo>
                    <a:pt x="1835" y="9318"/>
                  </a:lnTo>
                  <a:lnTo>
                    <a:pt x="2202" y="9391"/>
                  </a:lnTo>
                  <a:lnTo>
                    <a:pt x="2238" y="10419"/>
                  </a:lnTo>
                  <a:lnTo>
                    <a:pt x="2018" y="10419"/>
                  </a:lnTo>
                  <a:lnTo>
                    <a:pt x="1798" y="10455"/>
                  </a:lnTo>
                  <a:lnTo>
                    <a:pt x="1725" y="10529"/>
                  </a:lnTo>
                  <a:lnTo>
                    <a:pt x="1651" y="10602"/>
                  </a:lnTo>
                  <a:lnTo>
                    <a:pt x="1578" y="10675"/>
                  </a:lnTo>
                  <a:lnTo>
                    <a:pt x="1615" y="10749"/>
                  </a:lnTo>
                  <a:lnTo>
                    <a:pt x="1688" y="10822"/>
                  </a:lnTo>
                  <a:lnTo>
                    <a:pt x="2128" y="10822"/>
                  </a:lnTo>
                  <a:lnTo>
                    <a:pt x="2275" y="10859"/>
                  </a:lnTo>
                  <a:lnTo>
                    <a:pt x="2275" y="10895"/>
                  </a:lnTo>
                  <a:lnTo>
                    <a:pt x="2312" y="11702"/>
                  </a:lnTo>
                  <a:lnTo>
                    <a:pt x="2348" y="11959"/>
                  </a:lnTo>
                  <a:lnTo>
                    <a:pt x="2385" y="12106"/>
                  </a:lnTo>
                  <a:lnTo>
                    <a:pt x="2495" y="12216"/>
                  </a:lnTo>
                  <a:lnTo>
                    <a:pt x="2568" y="12253"/>
                  </a:lnTo>
                  <a:lnTo>
                    <a:pt x="2679" y="12253"/>
                  </a:lnTo>
                  <a:lnTo>
                    <a:pt x="2752" y="12216"/>
                  </a:lnTo>
                  <a:lnTo>
                    <a:pt x="2789" y="12143"/>
                  </a:lnTo>
                  <a:lnTo>
                    <a:pt x="2825" y="12106"/>
                  </a:lnTo>
                  <a:lnTo>
                    <a:pt x="3009" y="11959"/>
                  </a:lnTo>
                  <a:lnTo>
                    <a:pt x="3265" y="11886"/>
                  </a:lnTo>
                  <a:lnTo>
                    <a:pt x="3486" y="11849"/>
                  </a:lnTo>
                  <a:lnTo>
                    <a:pt x="3742" y="11849"/>
                  </a:lnTo>
                  <a:lnTo>
                    <a:pt x="3742" y="12033"/>
                  </a:lnTo>
                  <a:lnTo>
                    <a:pt x="3742" y="12216"/>
                  </a:lnTo>
                  <a:lnTo>
                    <a:pt x="3816" y="12363"/>
                  </a:lnTo>
                  <a:lnTo>
                    <a:pt x="3889" y="12509"/>
                  </a:lnTo>
                  <a:lnTo>
                    <a:pt x="3962" y="12583"/>
                  </a:lnTo>
                  <a:lnTo>
                    <a:pt x="4036" y="12546"/>
                  </a:lnTo>
                  <a:lnTo>
                    <a:pt x="4109" y="12509"/>
                  </a:lnTo>
                  <a:lnTo>
                    <a:pt x="4146" y="12436"/>
                  </a:lnTo>
                  <a:lnTo>
                    <a:pt x="4072" y="12216"/>
                  </a:lnTo>
                  <a:lnTo>
                    <a:pt x="4036" y="12069"/>
                  </a:lnTo>
                  <a:lnTo>
                    <a:pt x="4036" y="11886"/>
                  </a:lnTo>
                  <a:lnTo>
                    <a:pt x="5063" y="11922"/>
                  </a:lnTo>
                  <a:lnTo>
                    <a:pt x="5063" y="12143"/>
                  </a:lnTo>
                  <a:lnTo>
                    <a:pt x="5100" y="12619"/>
                  </a:lnTo>
                  <a:lnTo>
                    <a:pt x="5136" y="12693"/>
                  </a:lnTo>
                  <a:lnTo>
                    <a:pt x="5173" y="12766"/>
                  </a:lnTo>
                  <a:lnTo>
                    <a:pt x="5320" y="12766"/>
                  </a:lnTo>
                  <a:lnTo>
                    <a:pt x="5466" y="12729"/>
                  </a:lnTo>
                  <a:lnTo>
                    <a:pt x="5503" y="12619"/>
                  </a:lnTo>
                  <a:lnTo>
                    <a:pt x="5540" y="12473"/>
                  </a:lnTo>
                  <a:lnTo>
                    <a:pt x="5466" y="12363"/>
                  </a:lnTo>
                  <a:lnTo>
                    <a:pt x="5393" y="12326"/>
                  </a:lnTo>
                  <a:lnTo>
                    <a:pt x="5356" y="12106"/>
                  </a:lnTo>
                  <a:lnTo>
                    <a:pt x="5283" y="11922"/>
                  </a:lnTo>
                  <a:lnTo>
                    <a:pt x="5906" y="11959"/>
                  </a:lnTo>
                  <a:lnTo>
                    <a:pt x="6493" y="11959"/>
                  </a:lnTo>
                  <a:lnTo>
                    <a:pt x="6493" y="11996"/>
                  </a:lnTo>
                  <a:lnTo>
                    <a:pt x="6457" y="12179"/>
                  </a:lnTo>
                  <a:lnTo>
                    <a:pt x="6420" y="12399"/>
                  </a:lnTo>
                  <a:lnTo>
                    <a:pt x="6457" y="12583"/>
                  </a:lnTo>
                  <a:lnTo>
                    <a:pt x="6567" y="12766"/>
                  </a:lnTo>
                  <a:lnTo>
                    <a:pt x="6603" y="12840"/>
                  </a:lnTo>
                  <a:lnTo>
                    <a:pt x="6677" y="12876"/>
                  </a:lnTo>
                  <a:lnTo>
                    <a:pt x="6750" y="12876"/>
                  </a:lnTo>
                  <a:lnTo>
                    <a:pt x="6824" y="12840"/>
                  </a:lnTo>
                  <a:lnTo>
                    <a:pt x="6897" y="12766"/>
                  </a:lnTo>
                  <a:lnTo>
                    <a:pt x="6897" y="12729"/>
                  </a:lnTo>
                  <a:lnTo>
                    <a:pt x="6897" y="12656"/>
                  </a:lnTo>
                  <a:lnTo>
                    <a:pt x="6824" y="12619"/>
                  </a:lnTo>
                  <a:lnTo>
                    <a:pt x="6787" y="12583"/>
                  </a:lnTo>
                  <a:lnTo>
                    <a:pt x="6713" y="12399"/>
                  </a:lnTo>
                  <a:lnTo>
                    <a:pt x="6677" y="12216"/>
                  </a:lnTo>
                  <a:lnTo>
                    <a:pt x="6640" y="11996"/>
                  </a:lnTo>
                  <a:lnTo>
                    <a:pt x="6640" y="11959"/>
                  </a:lnTo>
                  <a:lnTo>
                    <a:pt x="7924" y="11996"/>
                  </a:lnTo>
                  <a:lnTo>
                    <a:pt x="7851" y="12033"/>
                  </a:lnTo>
                  <a:lnTo>
                    <a:pt x="7814" y="12106"/>
                  </a:lnTo>
                  <a:lnTo>
                    <a:pt x="7777" y="12253"/>
                  </a:lnTo>
                  <a:lnTo>
                    <a:pt x="7777" y="12399"/>
                  </a:lnTo>
                  <a:lnTo>
                    <a:pt x="7777" y="12509"/>
                  </a:lnTo>
                  <a:lnTo>
                    <a:pt x="7814" y="12619"/>
                  </a:lnTo>
                  <a:lnTo>
                    <a:pt x="7887" y="12729"/>
                  </a:lnTo>
                  <a:lnTo>
                    <a:pt x="7961" y="12766"/>
                  </a:lnTo>
                  <a:lnTo>
                    <a:pt x="8034" y="12729"/>
                  </a:lnTo>
                  <a:lnTo>
                    <a:pt x="8107" y="12693"/>
                  </a:lnTo>
                  <a:lnTo>
                    <a:pt x="8144" y="12619"/>
                  </a:lnTo>
                  <a:lnTo>
                    <a:pt x="8107" y="12473"/>
                  </a:lnTo>
                  <a:lnTo>
                    <a:pt x="8071" y="12289"/>
                  </a:lnTo>
                  <a:lnTo>
                    <a:pt x="8071" y="12179"/>
                  </a:lnTo>
                  <a:lnTo>
                    <a:pt x="8034" y="12106"/>
                  </a:lnTo>
                  <a:lnTo>
                    <a:pt x="8034" y="12033"/>
                  </a:lnTo>
                  <a:lnTo>
                    <a:pt x="8034" y="11996"/>
                  </a:lnTo>
                  <a:lnTo>
                    <a:pt x="9391" y="11996"/>
                  </a:lnTo>
                  <a:lnTo>
                    <a:pt x="9318" y="12216"/>
                  </a:lnTo>
                  <a:lnTo>
                    <a:pt x="9318" y="12473"/>
                  </a:lnTo>
                  <a:lnTo>
                    <a:pt x="9355" y="12546"/>
                  </a:lnTo>
                  <a:lnTo>
                    <a:pt x="9428" y="12583"/>
                  </a:lnTo>
                  <a:lnTo>
                    <a:pt x="9611" y="12583"/>
                  </a:lnTo>
                  <a:lnTo>
                    <a:pt x="9685" y="12546"/>
                  </a:lnTo>
                  <a:lnTo>
                    <a:pt x="9721" y="12473"/>
                  </a:lnTo>
                  <a:lnTo>
                    <a:pt x="9721" y="12436"/>
                  </a:lnTo>
                  <a:lnTo>
                    <a:pt x="9721" y="12363"/>
                  </a:lnTo>
                  <a:lnTo>
                    <a:pt x="9611" y="12326"/>
                  </a:lnTo>
                  <a:lnTo>
                    <a:pt x="9611" y="11996"/>
                  </a:lnTo>
                  <a:lnTo>
                    <a:pt x="10638" y="11996"/>
                  </a:lnTo>
                  <a:lnTo>
                    <a:pt x="10675" y="12253"/>
                  </a:lnTo>
                  <a:lnTo>
                    <a:pt x="10748" y="12509"/>
                  </a:lnTo>
                  <a:lnTo>
                    <a:pt x="10822" y="12583"/>
                  </a:lnTo>
                  <a:lnTo>
                    <a:pt x="10969" y="12583"/>
                  </a:lnTo>
                  <a:lnTo>
                    <a:pt x="11005" y="12509"/>
                  </a:lnTo>
                  <a:lnTo>
                    <a:pt x="11042" y="12399"/>
                  </a:lnTo>
                  <a:lnTo>
                    <a:pt x="10969" y="12179"/>
                  </a:lnTo>
                  <a:lnTo>
                    <a:pt x="10895" y="11996"/>
                  </a:lnTo>
                  <a:lnTo>
                    <a:pt x="12106" y="11996"/>
                  </a:lnTo>
                  <a:lnTo>
                    <a:pt x="12069" y="12069"/>
                  </a:lnTo>
                  <a:lnTo>
                    <a:pt x="12032" y="12143"/>
                  </a:lnTo>
                  <a:lnTo>
                    <a:pt x="11996" y="12363"/>
                  </a:lnTo>
                  <a:lnTo>
                    <a:pt x="12032" y="12473"/>
                  </a:lnTo>
                  <a:lnTo>
                    <a:pt x="12069" y="12619"/>
                  </a:lnTo>
                  <a:lnTo>
                    <a:pt x="12142" y="12729"/>
                  </a:lnTo>
                  <a:lnTo>
                    <a:pt x="12216" y="12803"/>
                  </a:lnTo>
                  <a:lnTo>
                    <a:pt x="12289" y="12840"/>
                  </a:lnTo>
                  <a:lnTo>
                    <a:pt x="12362" y="12803"/>
                  </a:lnTo>
                  <a:lnTo>
                    <a:pt x="12399" y="12766"/>
                  </a:lnTo>
                  <a:lnTo>
                    <a:pt x="12399" y="12693"/>
                  </a:lnTo>
                  <a:lnTo>
                    <a:pt x="12362" y="12546"/>
                  </a:lnTo>
                  <a:lnTo>
                    <a:pt x="12289" y="12363"/>
                  </a:lnTo>
                  <a:lnTo>
                    <a:pt x="12252" y="12179"/>
                  </a:lnTo>
                  <a:lnTo>
                    <a:pt x="12252" y="11959"/>
                  </a:lnTo>
                  <a:lnTo>
                    <a:pt x="13353" y="11959"/>
                  </a:lnTo>
                  <a:lnTo>
                    <a:pt x="13280" y="12106"/>
                  </a:lnTo>
                  <a:lnTo>
                    <a:pt x="13243" y="12253"/>
                  </a:lnTo>
                  <a:lnTo>
                    <a:pt x="13243" y="12436"/>
                  </a:lnTo>
                  <a:lnTo>
                    <a:pt x="13316" y="12583"/>
                  </a:lnTo>
                  <a:lnTo>
                    <a:pt x="13353" y="12619"/>
                  </a:lnTo>
                  <a:lnTo>
                    <a:pt x="13426" y="12656"/>
                  </a:lnTo>
                  <a:lnTo>
                    <a:pt x="13500" y="12656"/>
                  </a:lnTo>
                  <a:lnTo>
                    <a:pt x="13573" y="12583"/>
                  </a:lnTo>
                  <a:lnTo>
                    <a:pt x="13610" y="12436"/>
                  </a:lnTo>
                  <a:lnTo>
                    <a:pt x="13536" y="12216"/>
                  </a:lnTo>
                  <a:lnTo>
                    <a:pt x="13536" y="12069"/>
                  </a:lnTo>
                  <a:lnTo>
                    <a:pt x="13573" y="11922"/>
                  </a:lnTo>
                  <a:lnTo>
                    <a:pt x="14563" y="11886"/>
                  </a:lnTo>
                  <a:lnTo>
                    <a:pt x="14563" y="11886"/>
                  </a:lnTo>
                  <a:lnTo>
                    <a:pt x="14527" y="12363"/>
                  </a:lnTo>
                  <a:lnTo>
                    <a:pt x="14563" y="12436"/>
                  </a:lnTo>
                  <a:lnTo>
                    <a:pt x="14637" y="12509"/>
                  </a:lnTo>
                  <a:lnTo>
                    <a:pt x="14747" y="12509"/>
                  </a:lnTo>
                  <a:lnTo>
                    <a:pt x="14820" y="12473"/>
                  </a:lnTo>
                  <a:lnTo>
                    <a:pt x="14893" y="12399"/>
                  </a:lnTo>
                  <a:lnTo>
                    <a:pt x="14967" y="12289"/>
                  </a:lnTo>
                  <a:lnTo>
                    <a:pt x="14967" y="12179"/>
                  </a:lnTo>
                  <a:lnTo>
                    <a:pt x="14967" y="12069"/>
                  </a:lnTo>
                  <a:lnTo>
                    <a:pt x="14930" y="11996"/>
                  </a:lnTo>
                  <a:lnTo>
                    <a:pt x="14857" y="11959"/>
                  </a:lnTo>
                  <a:lnTo>
                    <a:pt x="14857" y="11886"/>
                  </a:lnTo>
                  <a:lnTo>
                    <a:pt x="16618" y="11776"/>
                  </a:lnTo>
                  <a:lnTo>
                    <a:pt x="16654" y="11812"/>
                  </a:lnTo>
                  <a:lnTo>
                    <a:pt x="16544" y="11996"/>
                  </a:lnTo>
                  <a:lnTo>
                    <a:pt x="16361" y="12179"/>
                  </a:lnTo>
                  <a:lnTo>
                    <a:pt x="16287" y="12289"/>
                  </a:lnTo>
                  <a:lnTo>
                    <a:pt x="16251" y="12363"/>
                  </a:lnTo>
                  <a:lnTo>
                    <a:pt x="16287" y="12436"/>
                  </a:lnTo>
                  <a:lnTo>
                    <a:pt x="16324" y="12509"/>
                  </a:lnTo>
                  <a:lnTo>
                    <a:pt x="16397" y="12546"/>
                  </a:lnTo>
                  <a:lnTo>
                    <a:pt x="16471" y="12583"/>
                  </a:lnTo>
                  <a:lnTo>
                    <a:pt x="16544" y="12583"/>
                  </a:lnTo>
                  <a:lnTo>
                    <a:pt x="16581" y="12546"/>
                  </a:lnTo>
                  <a:lnTo>
                    <a:pt x="16728" y="12473"/>
                  </a:lnTo>
                  <a:lnTo>
                    <a:pt x="16801" y="12363"/>
                  </a:lnTo>
                  <a:lnTo>
                    <a:pt x="16984" y="12106"/>
                  </a:lnTo>
                  <a:lnTo>
                    <a:pt x="17461" y="11482"/>
                  </a:lnTo>
                  <a:lnTo>
                    <a:pt x="17461" y="11409"/>
                  </a:lnTo>
                  <a:lnTo>
                    <a:pt x="17461" y="11336"/>
                  </a:lnTo>
                  <a:lnTo>
                    <a:pt x="17461" y="11262"/>
                  </a:lnTo>
                  <a:lnTo>
                    <a:pt x="17425" y="11189"/>
                  </a:lnTo>
                  <a:lnTo>
                    <a:pt x="17058" y="10895"/>
                  </a:lnTo>
                  <a:lnTo>
                    <a:pt x="16728" y="10639"/>
                  </a:lnTo>
                  <a:lnTo>
                    <a:pt x="16654" y="10602"/>
                  </a:lnTo>
                  <a:lnTo>
                    <a:pt x="16581" y="10602"/>
                  </a:lnTo>
                  <a:lnTo>
                    <a:pt x="16544" y="10639"/>
                  </a:lnTo>
                  <a:lnTo>
                    <a:pt x="16471" y="10675"/>
                  </a:lnTo>
                  <a:lnTo>
                    <a:pt x="16434" y="10785"/>
                  </a:lnTo>
                  <a:lnTo>
                    <a:pt x="16434" y="10859"/>
                  </a:lnTo>
                  <a:lnTo>
                    <a:pt x="16471" y="10932"/>
                  </a:lnTo>
                  <a:lnTo>
                    <a:pt x="16801" y="11226"/>
                  </a:lnTo>
                  <a:lnTo>
                    <a:pt x="13940" y="11372"/>
                  </a:lnTo>
                  <a:lnTo>
                    <a:pt x="14050" y="11336"/>
                  </a:lnTo>
                  <a:lnTo>
                    <a:pt x="14270" y="11189"/>
                  </a:lnTo>
                  <a:lnTo>
                    <a:pt x="14343" y="11115"/>
                  </a:lnTo>
                  <a:lnTo>
                    <a:pt x="14417" y="11005"/>
                  </a:lnTo>
                  <a:lnTo>
                    <a:pt x="14417" y="10932"/>
                  </a:lnTo>
                  <a:lnTo>
                    <a:pt x="14380" y="10895"/>
                  </a:lnTo>
                  <a:lnTo>
                    <a:pt x="14233" y="10895"/>
                  </a:lnTo>
                  <a:lnTo>
                    <a:pt x="14123" y="10932"/>
                  </a:lnTo>
                  <a:lnTo>
                    <a:pt x="13903" y="11079"/>
                  </a:lnTo>
                  <a:lnTo>
                    <a:pt x="13720" y="11226"/>
                  </a:lnTo>
                  <a:lnTo>
                    <a:pt x="13573" y="11409"/>
                  </a:lnTo>
                  <a:lnTo>
                    <a:pt x="12289" y="11446"/>
                  </a:lnTo>
                  <a:lnTo>
                    <a:pt x="12546" y="11336"/>
                  </a:lnTo>
                  <a:lnTo>
                    <a:pt x="12839" y="11226"/>
                  </a:lnTo>
                  <a:lnTo>
                    <a:pt x="13169" y="11079"/>
                  </a:lnTo>
                  <a:lnTo>
                    <a:pt x="13500" y="10895"/>
                  </a:lnTo>
                  <a:lnTo>
                    <a:pt x="13793" y="10675"/>
                  </a:lnTo>
                  <a:lnTo>
                    <a:pt x="14050" y="10419"/>
                  </a:lnTo>
                  <a:lnTo>
                    <a:pt x="14087" y="10308"/>
                  </a:lnTo>
                  <a:lnTo>
                    <a:pt x="14050" y="10235"/>
                  </a:lnTo>
                  <a:lnTo>
                    <a:pt x="13976" y="10198"/>
                  </a:lnTo>
                  <a:lnTo>
                    <a:pt x="13903" y="10235"/>
                  </a:lnTo>
                  <a:lnTo>
                    <a:pt x="13646" y="10382"/>
                  </a:lnTo>
                  <a:lnTo>
                    <a:pt x="13390" y="10565"/>
                  </a:lnTo>
                  <a:lnTo>
                    <a:pt x="13133" y="10749"/>
                  </a:lnTo>
                  <a:lnTo>
                    <a:pt x="12876" y="10895"/>
                  </a:lnTo>
                  <a:lnTo>
                    <a:pt x="12583" y="11042"/>
                  </a:lnTo>
                  <a:lnTo>
                    <a:pt x="12289" y="11152"/>
                  </a:lnTo>
                  <a:lnTo>
                    <a:pt x="11996" y="11299"/>
                  </a:lnTo>
                  <a:lnTo>
                    <a:pt x="11702" y="11446"/>
                  </a:lnTo>
                  <a:lnTo>
                    <a:pt x="10162" y="11482"/>
                  </a:lnTo>
                  <a:lnTo>
                    <a:pt x="10602" y="11299"/>
                  </a:lnTo>
                  <a:lnTo>
                    <a:pt x="12216" y="10639"/>
                  </a:lnTo>
                  <a:lnTo>
                    <a:pt x="12766" y="10455"/>
                  </a:lnTo>
                  <a:lnTo>
                    <a:pt x="13316" y="10162"/>
                  </a:lnTo>
                  <a:lnTo>
                    <a:pt x="13573" y="10015"/>
                  </a:lnTo>
                  <a:lnTo>
                    <a:pt x="13793" y="9832"/>
                  </a:lnTo>
                  <a:lnTo>
                    <a:pt x="13976" y="9612"/>
                  </a:lnTo>
                  <a:lnTo>
                    <a:pt x="14087" y="9355"/>
                  </a:lnTo>
                  <a:lnTo>
                    <a:pt x="14087" y="9245"/>
                  </a:lnTo>
                  <a:lnTo>
                    <a:pt x="14050" y="9208"/>
                  </a:lnTo>
                  <a:lnTo>
                    <a:pt x="13940" y="9171"/>
                  </a:lnTo>
                  <a:lnTo>
                    <a:pt x="13866" y="9208"/>
                  </a:lnTo>
                  <a:lnTo>
                    <a:pt x="13463" y="9612"/>
                  </a:lnTo>
                  <a:lnTo>
                    <a:pt x="13243" y="9795"/>
                  </a:lnTo>
                  <a:lnTo>
                    <a:pt x="12986" y="9978"/>
                  </a:lnTo>
                  <a:lnTo>
                    <a:pt x="12693" y="10125"/>
                  </a:lnTo>
                  <a:lnTo>
                    <a:pt x="12399" y="10235"/>
                  </a:lnTo>
                  <a:lnTo>
                    <a:pt x="11776" y="10492"/>
                  </a:lnTo>
                  <a:lnTo>
                    <a:pt x="10418" y="11042"/>
                  </a:lnTo>
                  <a:lnTo>
                    <a:pt x="9905" y="11262"/>
                  </a:lnTo>
                  <a:lnTo>
                    <a:pt x="9428" y="11482"/>
                  </a:lnTo>
                  <a:lnTo>
                    <a:pt x="7667" y="11482"/>
                  </a:lnTo>
                  <a:lnTo>
                    <a:pt x="8621" y="11152"/>
                  </a:lnTo>
                  <a:lnTo>
                    <a:pt x="10895" y="10419"/>
                  </a:lnTo>
                  <a:lnTo>
                    <a:pt x="11335" y="10235"/>
                  </a:lnTo>
                  <a:lnTo>
                    <a:pt x="11776" y="10052"/>
                  </a:lnTo>
                  <a:lnTo>
                    <a:pt x="12179" y="9832"/>
                  </a:lnTo>
                  <a:lnTo>
                    <a:pt x="12583" y="9575"/>
                  </a:lnTo>
                  <a:lnTo>
                    <a:pt x="13426" y="9025"/>
                  </a:lnTo>
                  <a:lnTo>
                    <a:pt x="13866" y="8768"/>
                  </a:lnTo>
                  <a:lnTo>
                    <a:pt x="14307" y="8548"/>
                  </a:lnTo>
                  <a:lnTo>
                    <a:pt x="14380" y="8511"/>
                  </a:lnTo>
                  <a:lnTo>
                    <a:pt x="14417" y="8474"/>
                  </a:lnTo>
                  <a:lnTo>
                    <a:pt x="14417" y="8841"/>
                  </a:lnTo>
                  <a:lnTo>
                    <a:pt x="14453" y="8915"/>
                  </a:lnTo>
                  <a:lnTo>
                    <a:pt x="14490" y="8951"/>
                  </a:lnTo>
                  <a:lnTo>
                    <a:pt x="14527" y="8988"/>
                  </a:lnTo>
                  <a:lnTo>
                    <a:pt x="14600" y="9025"/>
                  </a:lnTo>
                  <a:lnTo>
                    <a:pt x="14673" y="8988"/>
                  </a:lnTo>
                  <a:lnTo>
                    <a:pt x="14747" y="8951"/>
                  </a:lnTo>
                  <a:lnTo>
                    <a:pt x="14783" y="8915"/>
                  </a:lnTo>
                  <a:lnTo>
                    <a:pt x="14783" y="8841"/>
                  </a:lnTo>
                  <a:lnTo>
                    <a:pt x="14783" y="8291"/>
                  </a:lnTo>
                  <a:lnTo>
                    <a:pt x="14747" y="8034"/>
                  </a:lnTo>
                  <a:lnTo>
                    <a:pt x="14673" y="7777"/>
                  </a:lnTo>
                  <a:lnTo>
                    <a:pt x="15077" y="8181"/>
                  </a:lnTo>
                  <a:lnTo>
                    <a:pt x="15517" y="8584"/>
                  </a:lnTo>
                  <a:lnTo>
                    <a:pt x="15737" y="8768"/>
                  </a:lnTo>
                  <a:lnTo>
                    <a:pt x="15847" y="8841"/>
                  </a:lnTo>
                  <a:lnTo>
                    <a:pt x="15994" y="8878"/>
                  </a:lnTo>
                  <a:lnTo>
                    <a:pt x="16361" y="8915"/>
                  </a:lnTo>
                  <a:lnTo>
                    <a:pt x="16764" y="8915"/>
                  </a:lnTo>
                  <a:lnTo>
                    <a:pt x="17204" y="8878"/>
                  </a:lnTo>
                  <a:lnTo>
                    <a:pt x="17608" y="8731"/>
                  </a:lnTo>
                  <a:lnTo>
                    <a:pt x="17681" y="8695"/>
                  </a:lnTo>
                  <a:lnTo>
                    <a:pt x="17755" y="8584"/>
                  </a:lnTo>
                  <a:lnTo>
                    <a:pt x="17791" y="8511"/>
                  </a:lnTo>
                  <a:lnTo>
                    <a:pt x="17755" y="8438"/>
                  </a:lnTo>
                  <a:lnTo>
                    <a:pt x="17718" y="8328"/>
                  </a:lnTo>
                  <a:lnTo>
                    <a:pt x="17681" y="8291"/>
                  </a:lnTo>
                  <a:lnTo>
                    <a:pt x="17571" y="8254"/>
                  </a:lnTo>
                  <a:lnTo>
                    <a:pt x="17461" y="8254"/>
                  </a:lnTo>
                  <a:lnTo>
                    <a:pt x="17131" y="8364"/>
                  </a:lnTo>
                  <a:lnTo>
                    <a:pt x="16764" y="8401"/>
                  </a:lnTo>
                  <a:lnTo>
                    <a:pt x="16397" y="8438"/>
                  </a:lnTo>
                  <a:lnTo>
                    <a:pt x="16177" y="8401"/>
                  </a:lnTo>
                  <a:lnTo>
                    <a:pt x="16031" y="8364"/>
                  </a:lnTo>
                  <a:lnTo>
                    <a:pt x="15480" y="7888"/>
                  </a:lnTo>
                  <a:lnTo>
                    <a:pt x="15004" y="7374"/>
                  </a:lnTo>
                  <a:lnTo>
                    <a:pt x="14563" y="6824"/>
                  </a:lnTo>
                  <a:lnTo>
                    <a:pt x="14160" y="6237"/>
                  </a:lnTo>
                  <a:lnTo>
                    <a:pt x="13830" y="5613"/>
                  </a:lnTo>
                  <a:lnTo>
                    <a:pt x="13536" y="4990"/>
                  </a:lnTo>
                  <a:lnTo>
                    <a:pt x="13096" y="3926"/>
                  </a:lnTo>
                  <a:lnTo>
                    <a:pt x="12803" y="3412"/>
                  </a:lnTo>
                  <a:lnTo>
                    <a:pt x="12509" y="2936"/>
                  </a:lnTo>
                  <a:lnTo>
                    <a:pt x="12326" y="2752"/>
                  </a:lnTo>
                  <a:lnTo>
                    <a:pt x="12142" y="2532"/>
                  </a:lnTo>
                  <a:lnTo>
                    <a:pt x="11959" y="2349"/>
                  </a:lnTo>
                  <a:lnTo>
                    <a:pt x="11739" y="2202"/>
                  </a:lnTo>
                  <a:lnTo>
                    <a:pt x="11482" y="2092"/>
                  </a:lnTo>
                  <a:lnTo>
                    <a:pt x="11225" y="1982"/>
                  </a:lnTo>
                  <a:lnTo>
                    <a:pt x="10932" y="1908"/>
                  </a:lnTo>
                  <a:lnTo>
                    <a:pt x="10602" y="1872"/>
                  </a:lnTo>
                  <a:lnTo>
                    <a:pt x="10308" y="1872"/>
                  </a:lnTo>
                  <a:lnTo>
                    <a:pt x="9978" y="1908"/>
                  </a:lnTo>
                  <a:lnTo>
                    <a:pt x="9685" y="1982"/>
                  </a:lnTo>
                  <a:lnTo>
                    <a:pt x="9391" y="2055"/>
                  </a:lnTo>
                  <a:lnTo>
                    <a:pt x="9098" y="2202"/>
                  </a:lnTo>
                  <a:lnTo>
                    <a:pt x="8841" y="2349"/>
                  </a:lnTo>
                  <a:lnTo>
                    <a:pt x="8584" y="2495"/>
                  </a:lnTo>
                  <a:lnTo>
                    <a:pt x="8327" y="2715"/>
                  </a:lnTo>
                  <a:lnTo>
                    <a:pt x="7887" y="3119"/>
                  </a:lnTo>
                  <a:lnTo>
                    <a:pt x="7484" y="3632"/>
                  </a:lnTo>
                  <a:lnTo>
                    <a:pt x="7117" y="4146"/>
                  </a:lnTo>
                  <a:lnTo>
                    <a:pt x="6787" y="4660"/>
                  </a:lnTo>
                  <a:lnTo>
                    <a:pt x="6127" y="5833"/>
                  </a:lnTo>
                  <a:lnTo>
                    <a:pt x="5796" y="6457"/>
                  </a:lnTo>
                  <a:lnTo>
                    <a:pt x="5430" y="7044"/>
                  </a:lnTo>
                  <a:lnTo>
                    <a:pt x="4989" y="7594"/>
                  </a:lnTo>
                  <a:lnTo>
                    <a:pt x="4769" y="7851"/>
                  </a:lnTo>
                  <a:lnTo>
                    <a:pt x="4513" y="8071"/>
                  </a:lnTo>
                  <a:lnTo>
                    <a:pt x="4256" y="8291"/>
                  </a:lnTo>
                  <a:lnTo>
                    <a:pt x="3962" y="8474"/>
                  </a:lnTo>
                  <a:lnTo>
                    <a:pt x="3669" y="8621"/>
                  </a:lnTo>
                  <a:lnTo>
                    <a:pt x="3339" y="8731"/>
                  </a:lnTo>
                  <a:lnTo>
                    <a:pt x="3009" y="8841"/>
                  </a:lnTo>
                  <a:lnTo>
                    <a:pt x="2715" y="8915"/>
                  </a:lnTo>
                  <a:lnTo>
                    <a:pt x="2605" y="6200"/>
                  </a:lnTo>
                  <a:lnTo>
                    <a:pt x="2568" y="3119"/>
                  </a:lnTo>
                  <a:lnTo>
                    <a:pt x="2605" y="1505"/>
                  </a:lnTo>
                  <a:lnTo>
                    <a:pt x="2568" y="1138"/>
                  </a:lnTo>
                  <a:lnTo>
                    <a:pt x="2715" y="1395"/>
                  </a:lnTo>
                  <a:lnTo>
                    <a:pt x="2862" y="1652"/>
                  </a:lnTo>
                  <a:lnTo>
                    <a:pt x="2899" y="1725"/>
                  </a:lnTo>
                  <a:lnTo>
                    <a:pt x="2972" y="1762"/>
                  </a:lnTo>
                  <a:lnTo>
                    <a:pt x="3119" y="1762"/>
                  </a:lnTo>
                  <a:lnTo>
                    <a:pt x="3192" y="1688"/>
                  </a:lnTo>
                  <a:lnTo>
                    <a:pt x="3229" y="1652"/>
                  </a:lnTo>
                  <a:lnTo>
                    <a:pt x="3265" y="1578"/>
                  </a:lnTo>
                  <a:lnTo>
                    <a:pt x="3265" y="1505"/>
                  </a:lnTo>
                  <a:lnTo>
                    <a:pt x="3155" y="1138"/>
                  </a:lnTo>
                  <a:lnTo>
                    <a:pt x="2972" y="771"/>
                  </a:lnTo>
                  <a:lnTo>
                    <a:pt x="2568" y="111"/>
                  </a:lnTo>
                  <a:lnTo>
                    <a:pt x="2495" y="38"/>
                  </a:lnTo>
                  <a:lnTo>
                    <a:pt x="2385" y="1"/>
                  </a:lnTo>
                  <a:close/>
                  <a:moveTo>
                    <a:pt x="15554" y="12546"/>
                  </a:moveTo>
                  <a:lnTo>
                    <a:pt x="15480" y="12583"/>
                  </a:lnTo>
                  <a:lnTo>
                    <a:pt x="15370" y="12619"/>
                  </a:lnTo>
                  <a:lnTo>
                    <a:pt x="15224" y="12766"/>
                  </a:lnTo>
                  <a:lnTo>
                    <a:pt x="15077" y="12913"/>
                  </a:lnTo>
                  <a:lnTo>
                    <a:pt x="15077" y="12950"/>
                  </a:lnTo>
                  <a:lnTo>
                    <a:pt x="14820" y="12803"/>
                  </a:lnTo>
                  <a:lnTo>
                    <a:pt x="14527" y="12693"/>
                  </a:lnTo>
                  <a:lnTo>
                    <a:pt x="14453" y="12693"/>
                  </a:lnTo>
                  <a:lnTo>
                    <a:pt x="14417" y="12729"/>
                  </a:lnTo>
                  <a:lnTo>
                    <a:pt x="14380" y="12803"/>
                  </a:lnTo>
                  <a:lnTo>
                    <a:pt x="14380" y="12876"/>
                  </a:lnTo>
                  <a:lnTo>
                    <a:pt x="14563" y="13096"/>
                  </a:lnTo>
                  <a:lnTo>
                    <a:pt x="14783" y="13316"/>
                  </a:lnTo>
                  <a:lnTo>
                    <a:pt x="14673" y="13463"/>
                  </a:lnTo>
                  <a:lnTo>
                    <a:pt x="14490" y="13720"/>
                  </a:lnTo>
                  <a:lnTo>
                    <a:pt x="14417" y="13867"/>
                  </a:lnTo>
                  <a:lnTo>
                    <a:pt x="14417" y="14013"/>
                  </a:lnTo>
                  <a:lnTo>
                    <a:pt x="14453" y="14087"/>
                  </a:lnTo>
                  <a:lnTo>
                    <a:pt x="14490" y="14123"/>
                  </a:lnTo>
                  <a:lnTo>
                    <a:pt x="14600" y="14123"/>
                  </a:lnTo>
                  <a:lnTo>
                    <a:pt x="14673" y="14087"/>
                  </a:lnTo>
                  <a:lnTo>
                    <a:pt x="14783" y="14050"/>
                  </a:lnTo>
                  <a:lnTo>
                    <a:pt x="14893" y="13903"/>
                  </a:lnTo>
                  <a:lnTo>
                    <a:pt x="15150" y="13573"/>
                  </a:lnTo>
                  <a:lnTo>
                    <a:pt x="15590" y="13903"/>
                  </a:lnTo>
                  <a:lnTo>
                    <a:pt x="15700" y="13940"/>
                  </a:lnTo>
                  <a:lnTo>
                    <a:pt x="15774" y="13940"/>
                  </a:lnTo>
                  <a:lnTo>
                    <a:pt x="15847" y="13903"/>
                  </a:lnTo>
                  <a:lnTo>
                    <a:pt x="15884" y="13830"/>
                  </a:lnTo>
                  <a:lnTo>
                    <a:pt x="15921" y="13757"/>
                  </a:lnTo>
                  <a:lnTo>
                    <a:pt x="15921" y="13647"/>
                  </a:lnTo>
                  <a:lnTo>
                    <a:pt x="15921" y="13573"/>
                  </a:lnTo>
                  <a:lnTo>
                    <a:pt x="15847" y="13500"/>
                  </a:lnTo>
                  <a:lnTo>
                    <a:pt x="15407" y="13170"/>
                  </a:lnTo>
                  <a:lnTo>
                    <a:pt x="15480" y="13096"/>
                  </a:lnTo>
                  <a:lnTo>
                    <a:pt x="15590" y="12876"/>
                  </a:lnTo>
                  <a:lnTo>
                    <a:pt x="15664" y="12803"/>
                  </a:lnTo>
                  <a:lnTo>
                    <a:pt x="15737" y="12766"/>
                  </a:lnTo>
                  <a:lnTo>
                    <a:pt x="15774" y="12729"/>
                  </a:lnTo>
                  <a:lnTo>
                    <a:pt x="15811" y="12693"/>
                  </a:lnTo>
                  <a:lnTo>
                    <a:pt x="15811" y="12656"/>
                  </a:lnTo>
                  <a:lnTo>
                    <a:pt x="15774" y="12656"/>
                  </a:lnTo>
                  <a:lnTo>
                    <a:pt x="15664" y="12583"/>
                  </a:lnTo>
                  <a:lnTo>
                    <a:pt x="15554" y="12546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85" name="Google Shape;385;p19"/>
            <p:cNvSpPr/>
            <p:nvPr/>
          </p:nvSpPr>
          <p:spPr>
            <a:xfrm>
              <a:off x="6844475" y="1037625"/>
              <a:ext cx="414525" cy="389750"/>
            </a:xfrm>
            <a:custGeom>
              <a:avLst/>
              <a:gdLst/>
              <a:ahLst/>
              <a:cxnLst/>
              <a:rect l="l" t="t" r="r" b="b"/>
              <a:pathLst>
                <a:path w="16581" h="15590" extrusionOk="0">
                  <a:moveTo>
                    <a:pt x="13793" y="2568"/>
                  </a:moveTo>
                  <a:lnTo>
                    <a:pt x="14123" y="2641"/>
                  </a:lnTo>
                  <a:lnTo>
                    <a:pt x="14123" y="2678"/>
                  </a:lnTo>
                  <a:lnTo>
                    <a:pt x="14086" y="2825"/>
                  </a:lnTo>
                  <a:lnTo>
                    <a:pt x="14013" y="2935"/>
                  </a:lnTo>
                  <a:lnTo>
                    <a:pt x="13866" y="3045"/>
                  </a:lnTo>
                  <a:lnTo>
                    <a:pt x="13756" y="3081"/>
                  </a:lnTo>
                  <a:lnTo>
                    <a:pt x="13573" y="2971"/>
                  </a:lnTo>
                  <a:lnTo>
                    <a:pt x="13609" y="2788"/>
                  </a:lnTo>
                  <a:lnTo>
                    <a:pt x="13683" y="2678"/>
                  </a:lnTo>
                  <a:lnTo>
                    <a:pt x="13720" y="2605"/>
                  </a:lnTo>
                  <a:lnTo>
                    <a:pt x="13793" y="2568"/>
                  </a:lnTo>
                  <a:close/>
                  <a:moveTo>
                    <a:pt x="9428" y="3705"/>
                  </a:moveTo>
                  <a:lnTo>
                    <a:pt x="9831" y="4475"/>
                  </a:lnTo>
                  <a:lnTo>
                    <a:pt x="10161" y="5246"/>
                  </a:lnTo>
                  <a:lnTo>
                    <a:pt x="8327" y="4402"/>
                  </a:lnTo>
                  <a:lnTo>
                    <a:pt x="8878" y="4035"/>
                  </a:lnTo>
                  <a:lnTo>
                    <a:pt x="9428" y="3705"/>
                  </a:lnTo>
                  <a:close/>
                  <a:moveTo>
                    <a:pt x="5283" y="3668"/>
                  </a:moveTo>
                  <a:lnTo>
                    <a:pt x="6383" y="4072"/>
                  </a:lnTo>
                  <a:lnTo>
                    <a:pt x="7410" y="4512"/>
                  </a:lnTo>
                  <a:lnTo>
                    <a:pt x="6383" y="5319"/>
                  </a:lnTo>
                  <a:lnTo>
                    <a:pt x="5393" y="6163"/>
                  </a:lnTo>
                  <a:lnTo>
                    <a:pt x="5319" y="5282"/>
                  </a:lnTo>
                  <a:lnTo>
                    <a:pt x="5283" y="4365"/>
                  </a:lnTo>
                  <a:lnTo>
                    <a:pt x="5283" y="3668"/>
                  </a:lnTo>
                  <a:close/>
                  <a:moveTo>
                    <a:pt x="13096" y="2494"/>
                  </a:moveTo>
                  <a:lnTo>
                    <a:pt x="13023" y="2641"/>
                  </a:lnTo>
                  <a:lnTo>
                    <a:pt x="12986" y="2825"/>
                  </a:lnTo>
                  <a:lnTo>
                    <a:pt x="12949" y="3008"/>
                  </a:lnTo>
                  <a:lnTo>
                    <a:pt x="12986" y="3191"/>
                  </a:lnTo>
                  <a:lnTo>
                    <a:pt x="13096" y="3412"/>
                  </a:lnTo>
                  <a:lnTo>
                    <a:pt x="13243" y="3595"/>
                  </a:lnTo>
                  <a:lnTo>
                    <a:pt x="13426" y="3705"/>
                  </a:lnTo>
                  <a:lnTo>
                    <a:pt x="13646" y="3778"/>
                  </a:lnTo>
                  <a:lnTo>
                    <a:pt x="13793" y="3815"/>
                  </a:lnTo>
                  <a:lnTo>
                    <a:pt x="13536" y="4512"/>
                  </a:lnTo>
                  <a:lnTo>
                    <a:pt x="13243" y="5209"/>
                  </a:lnTo>
                  <a:lnTo>
                    <a:pt x="12913" y="5869"/>
                  </a:lnTo>
                  <a:lnTo>
                    <a:pt x="12546" y="6529"/>
                  </a:lnTo>
                  <a:lnTo>
                    <a:pt x="11665" y="6016"/>
                  </a:lnTo>
                  <a:lnTo>
                    <a:pt x="10785" y="5576"/>
                  </a:lnTo>
                  <a:lnTo>
                    <a:pt x="10602" y="5026"/>
                  </a:lnTo>
                  <a:lnTo>
                    <a:pt x="10345" y="4475"/>
                  </a:lnTo>
                  <a:lnTo>
                    <a:pt x="10125" y="3962"/>
                  </a:lnTo>
                  <a:lnTo>
                    <a:pt x="9831" y="3448"/>
                  </a:lnTo>
                  <a:lnTo>
                    <a:pt x="10602" y="3045"/>
                  </a:lnTo>
                  <a:lnTo>
                    <a:pt x="11005" y="2898"/>
                  </a:lnTo>
                  <a:lnTo>
                    <a:pt x="11409" y="2751"/>
                  </a:lnTo>
                  <a:lnTo>
                    <a:pt x="11849" y="2641"/>
                  </a:lnTo>
                  <a:lnTo>
                    <a:pt x="12252" y="2568"/>
                  </a:lnTo>
                  <a:lnTo>
                    <a:pt x="12692" y="2494"/>
                  </a:lnTo>
                  <a:close/>
                  <a:moveTo>
                    <a:pt x="2605" y="6713"/>
                  </a:moveTo>
                  <a:lnTo>
                    <a:pt x="2678" y="6750"/>
                  </a:lnTo>
                  <a:lnTo>
                    <a:pt x="2752" y="6823"/>
                  </a:lnTo>
                  <a:lnTo>
                    <a:pt x="2788" y="6970"/>
                  </a:lnTo>
                  <a:lnTo>
                    <a:pt x="2752" y="7116"/>
                  </a:lnTo>
                  <a:lnTo>
                    <a:pt x="2715" y="7153"/>
                  </a:lnTo>
                  <a:lnTo>
                    <a:pt x="2605" y="7226"/>
                  </a:lnTo>
                  <a:lnTo>
                    <a:pt x="2458" y="7336"/>
                  </a:lnTo>
                  <a:lnTo>
                    <a:pt x="2165" y="7116"/>
                  </a:lnTo>
                  <a:lnTo>
                    <a:pt x="2275" y="6970"/>
                  </a:lnTo>
                  <a:lnTo>
                    <a:pt x="2275" y="6896"/>
                  </a:lnTo>
                  <a:lnTo>
                    <a:pt x="2458" y="6860"/>
                  </a:lnTo>
                  <a:lnTo>
                    <a:pt x="2715" y="6860"/>
                  </a:lnTo>
                  <a:lnTo>
                    <a:pt x="2715" y="6823"/>
                  </a:lnTo>
                  <a:lnTo>
                    <a:pt x="2678" y="6786"/>
                  </a:lnTo>
                  <a:lnTo>
                    <a:pt x="2605" y="6713"/>
                  </a:lnTo>
                  <a:close/>
                  <a:moveTo>
                    <a:pt x="8364" y="6529"/>
                  </a:moveTo>
                  <a:lnTo>
                    <a:pt x="8547" y="6566"/>
                  </a:lnTo>
                  <a:lnTo>
                    <a:pt x="8657" y="6603"/>
                  </a:lnTo>
                  <a:lnTo>
                    <a:pt x="8657" y="6713"/>
                  </a:lnTo>
                  <a:lnTo>
                    <a:pt x="8694" y="6860"/>
                  </a:lnTo>
                  <a:lnTo>
                    <a:pt x="8694" y="6970"/>
                  </a:lnTo>
                  <a:lnTo>
                    <a:pt x="8694" y="7116"/>
                  </a:lnTo>
                  <a:lnTo>
                    <a:pt x="8657" y="7226"/>
                  </a:lnTo>
                  <a:lnTo>
                    <a:pt x="8621" y="7336"/>
                  </a:lnTo>
                  <a:lnTo>
                    <a:pt x="8547" y="7446"/>
                  </a:lnTo>
                  <a:lnTo>
                    <a:pt x="8364" y="7446"/>
                  </a:lnTo>
                  <a:lnTo>
                    <a:pt x="8107" y="7520"/>
                  </a:lnTo>
                  <a:lnTo>
                    <a:pt x="7850" y="7593"/>
                  </a:lnTo>
                  <a:lnTo>
                    <a:pt x="7704" y="7483"/>
                  </a:lnTo>
                  <a:lnTo>
                    <a:pt x="7630" y="7336"/>
                  </a:lnTo>
                  <a:lnTo>
                    <a:pt x="7557" y="7190"/>
                  </a:lnTo>
                  <a:lnTo>
                    <a:pt x="7594" y="7006"/>
                  </a:lnTo>
                  <a:lnTo>
                    <a:pt x="7667" y="6750"/>
                  </a:lnTo>
                  <a:lnTo>
                    <a:pt x="7777" y="6750"/>
                  </a:lnTo>
                  <a:lnTo>
                    <a:pt x="7850" y="6786"/>
                  </a:lnTo>
                  <a:lnTo>
                    <a:pt x="7924" y="6750"/>
                  </a:lnTo>
                  <a:lnTo>
                    <a:pt x="7960" y="6713"/>
                  </a:lnTo>
                  <a:lnTo>
                    <a:pt x="8071" y="6566"/>
                  </a:lnTo>
                  <a:lnTo>
                    <a:pt x="8364" y="6529"/>
                  </a:lnTo>
                  <a:close/>
                  <a:moveTo>
                    <a:pt x="3155" y="3191"/>
                  </a:moveTo>
                  <a:lnTo>
                    <a:pt x="3595" y="3228"/>
                  </a:lnTo>
                  <a:lnTo>
                    <a:pt x="4036" y="3301"/>
                  </a:lnTo>
                  <a:lnTo>
                    <a:pt x="4439" y="3412"/>
                  </a:lnTo>
                  <a:lnTo>
                    <a:pt x="4879" y="3522"/>
                  </a:lnTo>
                  <a:lnTo>
                    <a:pt x="4843" y="4072"/>
                  </a:lnTo>
                  <a:lnTo>
                    <a:pt x="4843" y="4659"/>
                  </a:lnTo>
                  <a:lnTo>
                    <a:pt x="4879" y="5282"/>
                  </a:lnTo>
                  <a:lnTo>
                    <a:pt x="4989" y="6529"/>
                  </a:lnTo>
                  <a:lnTo>
                    <a:pt x="4182" y="7263"/>
                  </a:lnTo>
                  <a:lnTo>
                    <a:pt x="3779" y="7630"/>
                  </a:lnTo>
                  <a:lnTo>
                    <a:pt x="3375" y="8033"/>
                  </a:lnTo>
                  <a:lnTo>
                    <a:pt x="3265" y="7960"/>
                  </a:lnTo>
                  <a:lnTo>
                    <a:pt x="2898" y="7667"/>
                  </a:lnTo>
                  <a:lnTo>
                    <a:pt x="3008" y="7520"/>
                  </a:lnTo>
                  <a:lnTo>
                    <a:pt x="3119" y="7410"/>
                  </a:lnTo>
                  <a:lnTo>
                    <a:pt x="3155" y="7336"/>
                  </a:lnTo>
                  <a:lnTo>
                    <a:pt x="3192" y="7300"/>
                  </a:lnTo>
                  <a:lnTo>
                    <a:pt x="3192" y="7153"/>
                  </a:lnTo>
                  <a:lnTo>
                    <a:pt x="3229" y="6933"/>
                  </a:lnTo>
                  <a:lnTo>
                    <a:pt x="3192" y="6823"/>
                  </a:lnTo>
                  <a:lnTo>
                    <a:pt x="3155" y="6676"/>
                  </a:lnTo>
                  <a:lnTo>
                    <a:pt x="3119" y="6566"/>
                  </a:lnTo>
                  <a:lnTo>
                    <a:pt x="3045" y="6456"/>
                  </a:lnTo>
                  <a:lnTo>
                    <a:pt x="2972" y="6383"/>
                  </a:lnTo>
                  <a:lnTo>
                    <a:pt x="2862" y="6309"/>
                  </a:lnTo>
                  <a:lnTo>
                    <a:pt x="2752" y="6273"/>
                  </a:lnTo>
                  <a:lnTo>
                    <a:pt x="2605" y="6236"/>
                  </a:lnTo>
                  <a:lnTo>
                    <a:pt x="2495" y="6236"/>
                  </a:lnTo>
                  <a:lnTo>
                    <a:pt x="2348" y="6273"/>
                  </a:lnTo>
                  <a:lnTo>
                    <a:pt x="2128" y="6383"/>
                  </a:lnTo>
                  <a:lnTo>
                    <a:pt x="1908" y="6529"/>
                  </a:lnTo>
                  <a:lnTo>
                    <a:pt x="1761" y="6713"/>
                  </a:lnTo>
                  <a:lnTo>
                    <a:pt x="1321" y="6309"/>
                  </a:lnTo>
                  <a:lnTo>
                    <a:pt x="954" y="5833"/>
                  </a:lnTo>
                  <a:lnTo>
                    <a:pt x="734" y="5502"/>
                  </a:lnTo>
                  <a:lnTo>
                    <a:pt x="624" y="5172"/>
                  </a:lnTo>
                  <a:lnTo>
                    <a:pt x="551" y="4805"/>
                  </a:lnTo>
                  <a:lnTo>
                    <a:pt x="514" y="4439"/>
                  </a:lnTo>
                  <a:lnTo>
                    <a:pt x="551" y="4255"/>
                  </a:lnTo>
                  <a:lnTo>
                    <a:pt x="624" y="4072"/>
                  </a:lnTo>
                  <a:lnTo>
                    <a:pt x="734" y="3925"/>
                  </a:lnTo>
                  <a:lnTo>
                    <a:pt x="844" y="3778"/>
                  </a:lnTo>
                  <a:lnTo>
                    <a:pt x="991" y="3668"/>
                  </a:lnTo>
                  <a:lnTo>
                    <a:pt x="1174" y="3558"/>
                  </a:lnTo>
                  <a:lnTo>
                    <a:pt x="1541" y="3412"/>
                  </a:lnTo>
                  <a:lnTo>
                    <a:pt x="1908" y="3265"/>
                  </a:lnTo>
                  <a:lnTo>
                    <a:pt x="2312" y="3191"/>
                  </a:lnTo>
                  <a:close/>
                  <a:moveTo>
                    <a:pt x="11005" y="6199"/>
                  </a:moveTo>
                  <a:lnTo>
                    <a:pt x="12289" y="6896"/>
                  </a:lnTo>
                  <a:lnTo>
                    <a:pt x="11885" y="7483"/>
                  </a:lnTo>
                  <a:lnTo>
                    <a:pt x="11482" y="8033"/>
                  </a:lnTo>
                  <a:lnTo>
                    <a:pt x="11335" y="7410"/>
                  </a:lnTo>
                  <a:lnTo>
                    <a:pt x="11188" y="6750"/>
                  </a:lnTo>
                  <a:lnTo>
                    <a:pt x="11005" y="6199"/>
                  </a:lnTo>
                  <a:close/>
                  <a:moveTo>
                    <a:pt x="7264" y="8180"/>
                  </a:moveTo>
                  <a:lnTo>
                    <a:pt x="7410" y="8253"/>
                  </a:lnTo>
                  <a:lnTo>
                    <a:pt x="7594" y="8290"/>
                  </a:lnTo>
                  <a:lnTo>
                    <a:pt x="7960" y="8290"/>
                  </a:lnTo>
                  <a:lnTo>
                    <a:pt x="7704" y="8327"/>
                  </a:lnTo>
                  <a:lnTo>
                    <a:pt x="7557" y="8327"/>
                  </a:lnTo>
                  <a:lnTo>
                    <a:pt x="7447" y="8290"/>
                  </a:lnTo>
                  <a:lnTo>
                    <a:pt x="7337" y="8253"/>
                  </a:lnTo>
                  <a:lnTo>
                    <a:pt x="7264" y="8180"/>
                  </a:lnTo>
                  <a:close/>
                  <a:moveTo>
                    <a:pt x="8181" y="5979"/>
                  </a:moveTo>
                  <a:lnTo>
                    <a:pt x="7997" y="6016"/>
                  </a:lnTo>
                  <a:lnTo>
                    <a:pt x="7814" y="6089"/>
                  </a:lnTo>
                  <a:lnTo>
                    <a:pt x="7667" y="6236"/>
                  </a:lnTo>
                  <a:lnTo>
                    <a:pt x="7410" y="6346"/>
                  </a:lnTo>
                  <a:lnTo>
                    <a:pt x="7190" y="6529"/>
                  </a:lnTo>
                  <a:lnTo>
                    <a:pt x="6970" y="6713"/>
                  </a:lnTo>
                  <a:lnTo>
                    <a:pt x="6787" y="6933"/>
                  </a:lnTo>
                  <a:lnTo>
                    <a:pt x="6677" y="7080"/>
                  </a:lnTo>
                  <a:lnTo>
                    <a:pt x="6640" y="7263"/>
                  </a:lnTo>
                  <a:lnTo>
                    <a:pt x="6567" y="7410"/>
                  </a:lnTo>
                  <a:lnTo>
                    <a:pt x="6567" y="7593"/>
                  </a:lnTo>
                  <a:lnTo>
                    <a:pt x="6567" y="7923"/>
                  </a:lnTo>
                  <a:lnTo>
                    <a:pt x="6677" y="8253"/>
                  </a:lnTo>
                  <a:lnTo>
                    <a:pt x="6787" y="8437"/>
                  </a:lnTo>
                  <a:lnTo>
                    <a:pt x="6897" y="8584"/>
                  </a:lnTo>
                  <a:lnTo>
                    <a:pt x="7043" y="8694"/>
                  </a:lnTo>
                  <a:lnTo>
                    <a:pt x="7190" y="8767"/>
                  </a:lnTo>
                  <a:lnTo>
                    <a:pt x="7374" y="8804"/>
                  </a:lnTo>
                  <a:lnTo>
                    <a:pt x="7557" y="8840"/>
                  </a:lnTo>
                  <a:lnTo>
                    <a:pt x="7924" y="8840"/>
                  </a:lnTo>
                  <a:lnTo>
                    <a:pt x="8254" y="8767"/>
                  </a:lnTo>
                  <a:lnTo>
                    <a:pt x="8584" y="8620"/>
                  </a:lnTo>
                  <a:lnTo>
                    <a:pt x="8914" y="8364"/>
                  </a:lnTo>
                  <a:lnTo>
                    <a:pt x="9208" y="8070"/>
                  </a:lnTo>
                  <a:lnTo>
                    <a:pt x="9464" y="7740"/>
                  </a:lnTo>
                  <a:lnTo>
                    <a:pt x="9538" y="7593"/>
                  </a:lnTo>
                  <a:lnTo>
                    <a:pt x="9611" y="7410"/>
                  </a:lnTo>
                  <a:lnTo>
                    <a:pt x="9648" y="7226"/>
                  </a:lnTo>
                  <a:lnTo>
                    <a:pt x="9648" y="7043"/>
                  </a:lnTo>
                  <a:lnTo>
                    <a:pt x="9648" y="6860"/>
                  </a:lnTo>
                  <a:lnTo>
                    <a:pt x="9574" y="6713"/>
                  </a:lnTo>
                  <a:lnTo>
                    <a:pt x="9464" y="6529"/>
                  </a:lnTo>
                  <a:lnTo>
                    <a:pt x="9354" y="6419"/>
                  </a:lnTo>
                  <a:lnTo>
                    <a:pt x="9208" y="6273"/>
                  </a:lnTo>
                  <a:lnTo>
                    <a:pt x="9061" y="6199"/>
                  </a:lnTo>
                  <a:lnTo>
                    <a:pt x="8731" y="6053"/>
                  </a:lnTo>
                  <a:lnTo>
                    <a:pt x="8364" y="5979"/>
                  </a:lnTo>
                  <a:close/>
                  <a:moveTo>
                    <a:pt x="5063" y="7080"/>
                  </a:moveTo>
                  <a:lnTo>
                    <a:pt x="5246" y="8180"/>
                  </a:lnTo>
                  <a:lnTo>
                    <a:pt x="5466" y="9281"/>
                  </a:lnTo>
                  <a:lnTo>
                    <a:pt x="4622" y="8804"/>
                  </a:lnTo>
                  <a:lnTo>
                    <a:pt x="3779" y="8290"/>
                  </a:lnTo>
                  <a:lnTo>
                    <a:pt x="4439" y="7667"/>
                  </a:lnTo>
                  <a:lnTo>
                    <a:pt x="5063" y="7080"/>
                  </a:lnTo>
                  <a:close/>
                  <a:moveTo>
                    <a:pt x="7887" y="4732"/>
                  </a:moveTo>
                  <a:lnTo>
                    <a:pt x="9171" y="5282"/>
                  </a:lnTo>
                  <a:lnTo>
                    <a:pt x="10381" y="5869"/>
                  </a:lnTo>
                  <a:lnTo>
                    <a:pt x="10602" y="6529"/>
                  </a:lnTo>
                  <a:lnTo>
                    <a:pt x="10785" y="7190"/>
                  </a:lnTo>
                  <a:lnTo>
                    <a:pt x="10932" y="7850"/>
                  </a:lnTo>
                  <a:lnTo>
                    <a:pt x="11078" y="8547"/>
                  </a:lnTo>
                  <a:lnTo>
                    <a:pt x="10565" y="9097"/>
                  </a:lnTo>
                  <a:lnTo>
                    <a:pt x="10015" y="9647"/>
                  </a:lnTo>
                  <a:lnTo>
                    <a:pt x="9428" y="10161"/>
                  </a:lnTo>
                  <a:lnTo>
                    <a:pt x="8841" y="10674"/>
                  </a:lnTo>
                  <a:lnTo>
                    <a:pt x="8107" y="10418"/>
                  </a:lnTo>
                  <a:lnTo>
                    <a:pt x="7374" y="10161"/>
                  </a:lnTo>
                  <a:lnTo>
                    <a:pt x="6677" y="9867"/>
                  </a:lnTo>
                  <a:lnTo>
                    <a:pt x="5980" y="9537"/>
                  </a:lnTo>
                  <a:lnTo>
                    <a:pt x="5723" y="8143"/>
                  </a:lnTo>
                  <a:lnTo>
                    <a:pt x="5466" y="6713"/>
                  </a:lnTo>
                  <a:lnTo>
                    <a:pt x="6677" y="5722"/>
                  </a:lnTo>
                  <a:lnTo>
                    <a:pt x="7887" y="4732"/>
                  </a:lnTo>
                  <a:close/>
                  <a:moveTo>
                    <a:pt x="11152" y="9171"/>
                  </a:moveTo>
                  <a:lnTo>
                    <a:pt x="11225" y="10161"/>
                  </a:lnTo>
                  <a:lnTo>
                    <a:pt x="11225" y="11188"/>
                  </a:lnTo>
                  <a:lnTo>
                    <a:pt x="11225" y="11225"/>
                  </a:lnTo>
                  <a:lnTo>
                    <a:pt x="10308" y="11041"/>
                  </a:lnTo>
                  <a:lnTo>
                    <a:pt x="9391" y="10821"/>
                  </a:lnTo>
                  <a:lnTo>
                    <a:pt x="10015" y="10308"/>
                  </a:lnTo>
                  <a:lnTo>
                    <a:pt x="10565" y="9794"/>
                  </a:lnTo>
                  <a:lnTo>
                    <a:pt x="11152" y="9171"/>
                  </a:lnTo>
                  <a:close/>
                  <a:moveTo>
                    <a:pt x="12729" y="7153"/>
                  </a:moveTo>
                  <a:lnTo>
                    <a:pt x="13243" y="7483"/>
                  </a:lnTo>
                  <a:lnTo>
                    <a:pt x="13756" y="7813"/>
                  </a:lnTo>
                  <a:lnTo>
                    <a:pt x="14233" y="8180"/>
                  </a:lnTo>
                  <a:lnTo>
                    <a:pt x="14673" y="8584"/>
                  </a:lnTo>
                  <a:lnTo>
                    <a:pt x="15113" y="9024"/>
                  </a:lnTo>
                  <a:lnTo>
                    <a:pt x="15480" y="9464"/>
                  </a:lnTo>
                  <a:lnTo>
                    <a:pt x="15810" y="9941"/>
                  </a:lnTo>
                  <a:lnTo>
                    <a:pt x="16067" y="10454"/>
                  </a:lnTo>
                  <a:lnTo>
                    <a:pt x="16251" y="11005"/>
                  </a:lnTo>
                  <a:lnTo>
                    <a:pt x="16177" y="11041"/>
                  </a:lnTo>
                  <a:lnTo>
                    <a:pt x="15957" y="11188"/>
                  </a:lnTo>
                  <a:lnTo>
                    <a:pt x="15700" y="11298"/>
                  </a:lnTo>
                  <a:lnTo>
                    <a:pt x="15444" y="11371"/>
                  </a:lnTo>
                  <a:lnTo>
                    <a:pt x="15187" y="11445"/>
                  </a:lnTo>
                  <a:lnTo>
                    <a:pt x="15113" y="11371"/>
                  </a:lnTo>
                  <a:lnTo>
                    <a:pt x="15077" y="11408"/>
                  </a:lnTo>
                  <a:lnTo>
                    <a:pt x="14233" y="11445"/>
                  </a:lnTo>
                  <a:lnTo>
                    <a:pt x="13389" y="11408"/>
                  </a:lnTo>
                  <a:lnTo>
                    <a:pt x="12582" y="11371"/>
                  </a:lnTo>
                  <a:lnTo>
                    <a:pt x="11739" y="11298"/>
                  </a:lnTo>
                  <a:lnTo>
                    <a:pt x="11702" y="10198"/>
                  </a:lnTo>
                  <a:lnTo>
                    <a:pt x="11665" y="9464"/>
                  </a:lnTo>
                  <a:lnTo>
                    <a:pt x="11592" y="8694"/>
                  </a:lnTo>
                  <a:lnTo>
                    <a:pt x="12179" y="7923"/>
                  </a:lnTo>
                  <a:lnTo>
                    <a:pt x="12729" y="7153"/>
                  </a:lnTo>
                  <a:close/>
                  <a:moveTo>
                    <a:pt x="6126" y="10161"/>
                  </a:moveTo>
                  <a:lnTo>
                    <a:pt x="6787" y="10454"/>
                  </a:lnTo>
                  <a:lnTo>
                    <a:pt x="7447" y="10711"/>
                  </a:lnTo>
                  <a:lnTo>
                    <a:pt x="8327" y="11005"/>
                  </a:lnTo>
                  <a:lnTo>
                    <a:pt x="7557" y="11555"/>
                  </a:lnTo>
                  <a:lnTo>
                    <a:pt x="6713" y="11995"/>
                  </a:lnTo>
                  <a:lnTo>
                    <a:pt x="6603" y="12068"/>
                  </a:lnTo>
                  <a:lnTo>
                    <a:pt x="6346" y="11078"/>
                  </a:lnTo>
                  <a:lnTo>
                    <a:pt x="6126" y="10161"/>
                  </a:lnTo>
                  <a:close/>
                  <a:moveTo>
                    <a:pt x="3449" y="8657"/>
                  </a:moveTo>
                  <a:lnTo>
                    <a:pt x="3889" y="8950"/>
                  </a:lnTo>
                  <a:lnTo>
                    <a:pt x="4733" y="9427"/>
                  </a:lnTo>
                  <a:lnTo>
                    <a:pt x="5613" y="9904"/>
                  </a:lnTo>
                  <a:lnTo>
                    <a:pt x="5870" y="11078"/>
                  </a:lnTo>
                  <a:lnTo>
                    <a:pt x="6016" y="11665"/>
                  </a:lnTo>
                  <a:lnTo>
                    <a:pt x="6200" y="12288"/>
                  </a:lnTo>
                  <a:lnTo>
                    <a:pt x="5686" y="12509"/>
                  </a:lnTo>
                  <a:lnTo>
                    <a:pt x="5136" y="12729"/>
                  </a:lnTo>
                  <a:lnTo>
                    <a:pt x="4622" y="12875"/>
                  </a:lnTo>
                  <a:lnTo>
                    <a:pt x="4072" y="12985"/>
                  </a:lnTo>
                  <a:lnTo>
                    <a:pt x="3705" y="12985"/>
                  </a:lnTo>
                  <a:lnTo>
                    <a:pt x="3375" y="12949"/>
                  </a:lnTo>
                  <a:lnTo>
                    <a:pt x="3045" y="12875"/>
                  </a:lnTo>
                  <a:lnTo>
                    <a:pt x="2715" y="12692"/>
                  </a:lnTo>
                  <a:lnTo>
                    <a:pt x="2568" y="12582"/>
                  </a:lnTo>
                  <a:lnTo>
                    <a:pt x="2458" y="12435"/>
                  </a:lnTo>
                  <a:lnTo>
                    <a:pt x="2348" y="12288"/>
                  </a:lnTo>
                  <a:lnTo>
                    <a:pt x="2275" y="12105"/>
                  </a:lnTo>
                  <a:lnTo>
                    <a:pt x="2165" y="11775"/>
                  </a:lnTo>
                  <a:lnTo>
                    <a:pt x="2165" y="11371"/>
                  </a:lnTo>
                  <a:lnTo>
                    <a:pt x="2201" y="11005"/>
                  </a:lnTo>
                  <a:lnTo>
                    <a:pt x="2275" y="10638"/>
                  </a:lnTo>
                  <a:lnTo>
                    <a:pt x="2385" y="10271"/>
                  </a:lnTo>
                  <a:lnTo>
                    <a:pt x="2532" y="9941"/>
                  </a:lnTo>
                  <a:lnTo>
                    <a:pt x="2715" y="9574"/>
                  </a:lnTo>
                  <a:lnTo>
                    <a:pt x="2935" y="9281"/>
                  </a:lnTo>
                  <a:lnTo>
                    <a:pt x="3192" y="8950"/>
                  </a:lnTo>
                  <a:lnTo>
                    <a:pt x="3449" y="8657"/>
                  </a:lnTo>
                  <a:close/>
                  <a:moveTo>
                    <a:pt x="8291" y="14049"/>
                  </a:moveTo>
                  <a:lnTo>
                    <a:pt x="8401" y="14086"/>
                  </a:lnTo>
                  <a:lnTo>
                    <a:pt x="8401" y="14196"/>
                  </a:lnTo>
                  <a:lnTo>
                    <a:pt x="8401" y="14343"/>
                  </a:lnTo>
                  <a:lnTo>
                    <a:pt x="8364" y="14489"/>
                  </a:lnTo>
                  <a:lnTo>
                    <a:pt x="8291" y="14599"/>
                  </a:lnTo>
                  <a:lnTo>
                    <a:pt x="8181" y="14673"/>
                  </a:lnTo>
                  <a:lnTo>
                    <a:pt x="7960" y="14489"/>
                  </a:lnTo>
                  <a:lnTo>
                    <a:pt x="7777" y="14306"/>
                  </a:lnTo>
                  <a:lnTo>
                    <a:pt x="7850" y="14159"/>
                  </a:lnTo>
                  <a:lnTo>
                    <a:pt x="7997" y="14086"/>
                  </a:lnTo>
                  <a:lnTo>
                    <a:pt x="8144" y="14049"/>
                  </a:lnTo>
                  <a:close/>
                  <a:moveTo>
                    <a:pt x="8914" y="11188"/>
                  </a:moveTo>
                  <a:lnTo>
                    <a:pt x="10051" y="11481"/>
                  </a:lnTo>
                  <a:lnTo>
                    <a:pt x="11225" y="11702"/>
                  </a:lnTo>
                  <a:lnTo>
                    <a:pt x="11188" y="12288"/>
                  </a:lnTo>
                  <a:lnTo>
                    <a:pt x="11115" y="12839"/>
                  </a:lnTo>
                  <a:lnTo>
                    <a:pt x="10968" y="13426"/>
                  </a:lnTo>
                  <a:lnTo>
                    <a:pt x="10822" y="13976"/>
                  </a:lnTo>
                  <a:lnTo>
                    <a:pt x="10638" y="14269"/>
                  </a:lnTo>
                  <a:lnTo>
                    <a:pt x="10455" y="14563"/>
                  </a:lnTo>
                  <a:lnTo>
                    <a:pt x="10198" y="14819"/>
                  </a:lnTo>
                  <a:lnTo>
                    <a:pt x="9905" y="15003"/>
                  </a:lnTo>
                  <a:lnTo>
                    <a:pt x="9648" y="15113"/>
                  </a:lnTo>
                  <a:lnTo>
                    <a:pt x="9391" y="15150"/>
                  </a:lnTo>
                  <a:lnTo>
                    <a:pt x="9098" y="15113"/>
                  </a:lnTo>
                  <a:lnTo>
                    <a:pt x="8841" y="15040"/>
                  </a:lnTo>
                  <a:lnTo>
                    <a:pt x="8951" y="14856"/>
                  </a:lnTo>
                  <a:lnTo>
                    <a:pt x="8988" y="14673"/>
                  </a:lnTo>
                  <a:lnTo>
                    <a:pt x="9061" y="14453"/>
                  </a:lnTo>
                  <a:lnTo>
                    <a:pt x="9061" y="14269"/>
                  </a:lnTo>
                  <a:lnTo>
                    <a:pt x="9024" y="14086"/>
                  </a:lnTo>
                  <a:lnTo>
                    <a:pt x="8951" y="13976"/>
                  </a:lnTo>
                  <a:lnTo>
                    <a:pt x="8841" y="13829"/>
                  </a:lnTo>
                  <a:lnTo>
                    <a:pt x="8731" y="13756"/>
                  </a:lnTo>
                  <a:lnTo>
                    <a:pt x="8547" y="13646"/>
                  </a:lnTo>
                  <a:lnTo>
                    <a:pt x="8401" y="13609"/>
                  </a:lnTo>
                  <a:lnTo>
                    <a:pt x="8254" y="13572"/>
                  </a:lnTo>
                  <a:lnTo>
                    <a:pt x="8071" y="13572"/>
                  </a:lnTo>
                  <a:lnTo>
                    <a:pt x="7887" y="13609"/>
                  </a:lnTo>
                  <a:lnTo>
                    <a:pt x="7740" y="13682"/>
                  </a:lnTo>
                  <a:lnTo>
                    <a:pt x="7594" y="13792"/>
                  </a:lnTo>
                  <a:lnTo>
                    <a:pt x="7447" y="13902"/>
                  </a:lnTo>
                  <a:lnTo>
                    <a:pt x="7264" y="13609"/>
                  </a:lnTo>
                  <a:lnTo>
                    <a:pt x="7080" y="13242"/>
                  </a:lnTo>
                  <a:lnTo>
                    <a:pt x="6897" y="12912"/>
                  </a:lnTo>
                  <a:lnTo>
                    <a:pt x="6750" y="12545"/>
                  </a:lnTo>
                  <a:lnTo>
                    <a:pt x="7814" y="11958"/>
                  </a:lnTo>
                  <a:lnTo>
                    <a:pt x="8364" y="11591"/>
                  </a:lnTo>
                  <a:lnTo>
                    <a:pt x="8914" y="11188"/>
                  </a:lnTo>
                  <a:close/>
                  <a:moveTo>
                    <a:pt x="6493" y="0"/>
                  </a:moveTo>
                  <a:lnTo>
                    <a:pt x="6163" y="294"/>
                  </a:lnTo>
                  <a:lnTo>
                    <a:pt x="5870" y="624"/>
                  </a:lnTo>
                  <a:lnTo>
                    <a:pt x="5613" y="991"/>
                  </a:lnTo>
                  <a:lnTo>
                    <a:pt x="5429" y="1394"/>
                  </a:lnTo>
                  <a:lnTo>
                    <a:pt x="5246" y="1798"/>
                  </a:lnTo>
                  <a:lnTo>
                    <a:pt x="5099" y="2201"/>
                  </a:lnTo>
                  <a:lnTo>
                    <a:pt x="5026" y="2641"/>
                  </a:lnTo>
                  <a:lnTo>
                    <a:pt x="4953" y="3081"/>
                  </a:lnTo>
                  <a:lnTo>
                    <a:pt x="4219" y="2898"/>
                  </a:lnTo>
                  <a:lnTo>
                    <a:pt x="3485" y="2788"/>
                  </a:lnTo>
                  <a:lnTo>
                    <a:pt x="2752" y="2715"/>
                  </a:lnTo>
                  <a:lnTo>
                    <a:pt x="2385" y="2751"/>
                  </a:lnTo>
                  <a:lnTo>
                    <a:pt x="2055" y="2788"/>
                  </a:lnTo>
                  <a:lnTo>
                    <a:pt x="1725" y="2825"/>
                  </a:lnTo>
                  <a:lnTo>
                    <a:pt x="1394" y="2898"/>
                  </a:lnTo>
                  <a:lnTo>
                    <a:pt x="1101" y="3045"/>
                  </a:lnTo>
                  <a:lnTo>
                    <a:pt x="808" y="3191"/>
                  </a:lnTo>
                  <a:lnTo>
                    <a:pt x="551" y="3338"/>
                  </a:lnTo>
                  <a:lnTo>
                    <a:pt x="367" y="3558"/>
                  </a:lnTo>
                  <a:lnTo>
                    <a:pt x="184" y="3815"/>
                  </a:lnTo>
                  <a:lnTo>
                    <a:pt x="74" y="4108"/>
                  </a:lnTo>
                  <a:lnTo>
                    <a:pt x="1" y="4402"/>
                  </a:lnTo>
                  <a:lnTo>
                    <a:pt x="1" y="4732"/>
                  </a:lnTo>
                  <a:lnTo>
                    <a:pt x="37" y="5026"/>
                  </a:lnTo>
                  <a:lnTo>
                    <a:pt x="147" y="5356"/>
                  </a:lnTo>
                  <a:lnTo>
                    <a:pt x="257" y="5649"/>
                  </a:lnTo>
                  <a:lnTo>
                    <a:pt x="441" y="5943"/>
                  </a:lnTo>
                  <a:lnTo>
                    <a:pt x="624" y="6236"/>
                  </a:lnTo>
                  <a:lnTo>
                    <a:pt x="844" y="6493"/>
                  </a:lnTo>
                  <a:lnTo>
                    <a:pt x="1211" y="6860"/>
                  </a:lnTo>
                  <a:lnTo>
                    <a:pt x="1615" y="7263"/>
                  </a:lnTo>
                  <a:lnTo>
                    <a:pt x="1615" y="7300"/>
                  </a:lnTo>
                  <a:lnTo>
                    <a:pt x="1615" y="7520"/>
                  </a:lnTo>
                  <a:lnTo>
                    <a:pt x="1688" y="7777"/>
                  </a:lnTo>
                  <a:lnTo>
                    <a:pt x="1725" y="7887"/>
                  </a:lnTo>
                  <a:lnTo>
                    <a:pt x="1835" y="7960"/>
                  </a:lnTo>
                  <a:lnTo>
                    <a:pt x="1908" y="8033"/>
                  </a:lnTo>
                  <a:lnTo>
                    <a:pt x="2055" y="8070"/>
                  </a:lnTo>
                  <a:lnTo>
                    <a:pt x="2165" y="8107"/>
                  </a:lnTo>
                  <a:lnTo>
                    <a:pt x="2275" y="8070"/>
                  </a:lnTo>
                  <a:lnTo>
                    <a:pt x="2532" y="7997"/>
                  </a:lnTo>
                  <a:lnTo>
                    <a:pt x="3045" y="8400"/>
                  </a:lnTo>
                  <a:lnTo>
                    <a:pt x="2642" y="8914"/>
                  </a:lnTo>
                  <a:lnTo>
                    <a:pt x="2312" y="9464"/>
                  </a:lnTo>
                  <a:lnTo>
                    <a:pt x="2018" y="10051"/>
                  </a:lnTo>
                  <a:lnTo>
                    <a:pt x="1871" y="10344"/>
                  </a:lnTo>
                  <a:lnTo>
                    <a:pt x="1798" y="10674"/>
                  </a:lnTo>
                  <a:lnTo>
                    <a:pt x="1725" y="10968"/>
                  </a:lnTo>
                  <a:lnTo>
                    <a:pt x="1688" y="11261"/>
                  </a:lnTo>
                  <a:lnTo>
                    <a:pt x="1688" y="11555"/>
                  </a:lnTo>
                  <a:lnTo>
                    <a:pt x="1725" y="11885"/>
                  </a:lnTo>
                  <a:lnTo>
                    <a:pt x="1798" y="12142"/>
                  </a:lnTo>
                  <a:lnTo>
                    <a:pt x="1908" y="12435"/>
                  </a:lnTo>
                  <a:lnTo>
                    <a:pt x="2055" y="12692"/>
                  </a:lnTo>
                  <a:lnTo>
                    <a:pt x="2238" y="12912"/>
                  </a:lnTo>
                  <a:lnTo>
                    <a:pt x="2495" y="13132"/>
                  </a:lnTo>
                  <a:lnTo>
                    <a:pt x="2788" y="13279"/>
                  </a:lnTo>
                  <a:lnTo>
                    <a:pt x="3045" y="13389"/>
                  </a:lnTo>
                  <a:lnTo>
                    <a:pt x="3375" y="13426"/>
                  </a:lnTo>
                  <a:lnTo>
                    <a:pt x="3669" y="13462"/>
                  </a:lnTo>
                  <a:lnTo>
                    <a:pt x="3999" y="13462"/>
                  </a:lnTo>
                  <a:lnTo>
                    <a:pt x="4292" y="13426"/>
                  </a:lnTo>
                  <a:lnTo>
                    <a:pt x="4586" y="13389"/>
                  </a:lnTo>
                  <a:lnTo>
                    <a:pt x="5026" y="13242"/>
                  </a:lnTo>
                  <a:lnTo>
                    <a:pt x="5503" y="13095"/>
                  </a:lnTo>
                  <a:lnTo>
                    <a:pt x="5906" y="12949"/>
                  </a:lnTo>
                  <a:lnTo>
                    <a:pt x="6346" y="12729"/>
                  </a:lnTo>
                  <a:lnTo>
                    <a:pt x="6530" y="13169"/>
                  </a:lnTo>
                  <a:lnTo>
                    <a:pt x="6713" y="13572"/>
                  </a:lnTo>
                  <a:lnTo>
                    <a:pt x="6970" y="13976"/>
                  </a:lnTo>
                  <a:lnTo>
                    <a:pt x="7227" y="14343"/>
                  </a:lnTo>
                  <a:lnTo>
                    <a:pt x="7153" y="14526"/>
                  </a:lnTo>
                  <a:lnTo>
                    <a:pt x="7117" y="14709"/>
                  </a:lnTo>
                  <a:lnTo>
                    <a:pt x="7153" y="14893"/>
                  </a:lnTo>
                  <a:lnTo>
                    <a:pt x="7227" y="15076"/>
                  </a:lnTo>
                  <a:lnTo>
                    <a:pt x="7337" y="15223"/>
                  </a:lnTo>
                  <a:lnTo>
                    <a:pt x="7484" y="15333"/>
                  </a:lnTo>
                  <a:lnTo>
                    <a:pt x="7630" y="15406"/>
                  </a:lnTo>
                  <a:lnTo>
                    <a:pt x="7777" y="15480"/>
                  </a:lnTo>
                  <a:lnTo>
                    <a:pt x="7924" y="15516"/>
                  </a:lnTo>
                  <a:lnTo>
                    <a:pt x="8107" y="15516"/>
                  </a:lnTo>
                  <a:lnTo>
                    <a:pt x="8254" y="15480"/>
                  </a:lnTo>
                  <a:lnTo>
                    <a:pt x="8437" y="15406"/>
                  </a:lnTo>
                  <a:lnTo>
                    <a:pt x="8474" y="15406"/>
                  </a:lnTo>
                  <a:lnTo>
                    <a:pt x="8804" y="15516"/>
                  </a:lnTo>
                  <a:lnTo>
                    <a:pt x="9171" y="15590"/>
                  </a:lnTo>
                  <a:lnTo>
                    <a:pt x="9501" y="15590"/>
                  </a:lnTo>
                  <a:lnTo>
                    <a:pt x="9868" y="15516"/>
                  </a:lnTo>
                  <a:lnTo>
                    <a:pt x="10161" y="15406"/>
                  </a:lnTo>
                  <a:lnTo>
                    <a:pt x="10418" y="15260"/>
                  </a:lnTo>
                  <a:lnTo>
                    <a:pt x="10675" y="15040"/>
                  </a:lnTo>
                  <a:lnTo>
                    <a:pt x="10858" y="14819"/>
                  </a:lnTo>
                  <a:lnTo>
                    <a:pt x="11042" y="14563"/>
                  </a:lnTo>
                  <a:lnTo>
                    <a:pt x="11188" y="14269"/>
                  </a:lnTo>
                  <a:lnTo>
                    <a:pt x="11299" y="13976"/>
                  </a:lnTo>
                  <a:lnTo>
                    <a:pt x="11409" y="13682"/>
                  </a:lnTo>
                  <a:lnTo>
                    <a:pt x="11519" y="13242"/>
                  </a:lnTo>
                  <a:lnTo>
                    <a:pt x="11629" y="12765"/>
                  </a:lnTo>
                  <a:lnTo>
                    <a:pt x="11665" y="12252"/>
                  </a:lnTo>
                  <a:lnTo>
                    <a:pt x="11702" y="11775"/>
                  </a:lnTo>
                  <a:lnTo>
                    <a:pt x="12619" y="11848"/>
                  </a:lnTo>
                  <a:lnTo>
                    <a:pt x="13499" y="11922"/>
                  </a:lnTo>
                  <a:lnTo>
                    <a:pt x="14416" y="11922"/>
                  </a:lnTo>
                  <a:lnTo>
                    <a:pt x="15297" y="11885"/>
                  </a:lnTo>
                  <a:lnTo>
                    <a:pt x="15333" y="11848"/>
                  </a:lnTo>
                  <a:lnTo>
                    <a:pt x="15333" y="11775"/>
                  </a:lnTo>
                  <a:lnTo>
                    <a:pt x="15590" y="11702"/>
                  </a:lnTo>
                  <a:lnTo>
                    <a:pt x="15884" y="11628"/>
                  </a:lnTo>
                  <a:lnTo>
                    <a:pt x="16140" y="11481"/>
                  </a:lnTo>
                  <a:lnTo>
                    <a:pt x="16397" y="11335"/>
                  </a:lnTo>
                  <a:lnTo>
                    <a:pt x="16507" y="11335"/>
                  </a:lnTo>
                  <a:lnTo>
                    <a:pt x="16544" y="11298"/>
                  </a:lnTo>
                  <a:lnTo>
                    <a:pt x="16581" y="11225"/>
                  </a:lnTo>
                  <a:lnTo>
                    <a:pt x="16544" y="10931"/>
                  </a:lnTo>
                  <a:lnTo>
                    <a:pt x="16471" y="10638"/>
                  </a:lnTo>
                  <a:lnTo>
                    <a:pt x="16397" y="10344"/>
                  </a:lnTo>
                  <a:lnTo>
                    <a:pt x="16287" y="10088"/>
                  </a:lnTo>
                  <a:lnTo>
                    <a:pt x="15994" y="9537"/>
                  </a:lnTo>
                  <a:lnTo>
                    <a:pt x="15627" y="9060"/>
                  </a:lnTo>
                  <a:lnTo>
                    <a:pt x="15223" y="8584"/>
                  </a:lnTo>
                  <a:lnTo>
                    <a:pt x="14783" y="8143"/>
                  </a:lnTo>
                  <a:lnTo>
                    <a:pt x="14306" y="7740"/>
                  </a:lnTo>
                  <a:lnTo>
                    <a:pt x="13793" y="7336"/>
                  </a:lnTo>
                  <a:lnTo>
                    <a:pt x="12949" y="6786"/>
                  </a:lnTo>
                  <a:lnTo>
                    <a:pt x="13353" y="6053"/>
                  </a:lnTo>
                  <a:lnTo>
                    <a:pt x="13720" y="5319"/>
                  </a:lnTo>
                  <a:lnTo>
                    <a:pt x="14050" y="4549"/>
                  </a:lnTo>
                  <a:lnTo>
                    <a:pt x="14306" y="3778"/>
                  </a:lnTo>
                  <a:lnTo>
                    <a:pt x="14306" y="3632"/>
                  </a:lnTo>
                  <a:lnTo>
                    <a:pt x="14453" y="3522"/>
                  </a:lnTo>
                  <a:lnTo>
                    <a:pt x="14600" y="3375"/>
                  </a:lnTo>
                  <a:lnTo>
                    <a:pt x="14747" y="3155"/>
                  </a:lnTo>
                  <a:lnTo>
                    <a:pt x="14820" y="2935"/>
                  </a:lnTo>
                  <a:lnTo>
                    <a:pt x="14820" y="2678"/>
                  </a:lnTo>
                  <a:lnTo>
                    <a:pt x="14747" y="2421"/>
                  </a:lnTo>
                  <a:lnTo>
                    <a:pt x="14637" y="2238"/>
                  </a:lnTo>
                  <a:lnTo>
                    <a:pt x="14490" y="2054"/>
                  </a:lnTo>
                  <a:lnTo>
                    <a:pt x="14270" y="1944"/>
                  </a:lnTo>
                  <a:lnTo>
                    <a:pt x="14160" y="1908"/>
                  </a:lnTo>
                  <a:lnTo>
                    <a:pt x="14013" y="1908"/>
                  </a:lnTo>
                  <a:lnTo>
                    <a:pt x="13830" y="1944"/>
                  </a:lnTo>
                  <a:lnTo>
                    <a:pt x="13683" y="2018"/>
                  </a:lnTo>
                  <a:lnTo>
                    <a:pt x="13536" y="2091"/>
                  </a:lnTo>
                  <a:lnTo>
                    <a:pt x="13389" y="2201"/>
                  </a:lnTo>
                  <a:lnTo>
                    <a:pt x="12949" y="2128"/>
                  </a:lnTo>
                  <a:lnTo>
                    <a:pt x="12472" y="2164"/>
                  </a:lnTo>
                  <a:lnTo>
                    <a:pt x="12032" y="2201"/>
                  </a:lnTo>
                  <a:lnTo>
                    <a:pt x="11592" y="2274"/>
                  </a:lnTo>
                  <a:lnTo>
                    <a:pt x="11115" y="2421"/>
                  </a:lnTo>
                  <a:lnTo>
                    <a:pt x="10675" y="2568"/>
                  </a:lnTo>
                  <a:lnTo>
                    <a:pt x="10271" y="2751"/>
                  </a:lnTo>
                  <a:lnTo>
                    <a:pt x="9831" y="2971"/>
                  </a:lnTo>
                  <a:lnTo>
                    <a:pt x="9611" y="3081"/>
                  </a:lnTo>
                  <a:lnTo>
                    <a:pt x="9208" y="2421"/>
                  </a:lnTo>
                  <a:lnTo>
                    <a:pt x="8767" y="1761"/>
                  </a:lnTo>
                  <a:lnTo>
                    <a:pt x="8254" y="1137"/>
                  </a:lnTo>
                  <a:lnTo>
                    <a:pt x="7740" y="550"/>
                  </a:lnTo>
                  <a:lnTo>
                    <a:pt x="7630" y="477"/>
                  </a:lnTo>
                  <a:lnTo>
                    <a:pt x="7520" y="477"/>
                  </a:lnTo>
                  <a:lnTo>
                    <a:pt x="7117" y="624"/>
                  </a:lnTo>
                  <a:lnTo>
                    <a:pt x="6713" y="807"/>
                  </a:lnTo>
                  <a:lnTo>
                    <a:pt x="6640" y="844"/>
                  </a:lnTo>
                  <a:lnTo>
                    <a:pt x="6603" y="881"/>
                  </a:lnTo>
                  <a:lnTo>
                    <a:pt x="6640" y="991"/>
                  </a:lnTo>
                  <a:lnTo>
                    <a:pt x="6677" y="1064"/>
                  </a:lnTo>
                  <a:lnTo>
                    <a:pt x="6787" y="1064"/>
                  </a:lnTo>
                  <a:lnTo>
                    <a:pt x="7153" y="1027"/>
                  </a:lnTo>
                  <a:lnTo>
                    <a:pt x="7484" y="991"/>
                  </a:lnTo>
                  <a:lnTo>
                    <a:pt x="7960" y="1541"/>
                  </a:lnTo>
                  <a:lnTo>
                    <a:pt x="8401" y="2091"/>
                  </a:lnTo>
                  <a:lnTo>
                    <a:pt x="8841" y="2715"/>
                  </a:lnTo>
                  <a:lnTo>
                    <a:pt x="9208" y="3301"/>
                  </a:lnTo>
                  <a:lnTo>
                    <a:pt x="8511" y="3742"/>
                  </a:lnTo>
                  <a:lnTo>
                    <a:pt x="7850" y="4219"/>
                  </a:lnTo>
                  <a:lnTo>
                    <a:pt x="6603" y="3668"/>
                  </a:lnTo>
                  <a:lnTo>
                    <a:pt x="5980" y="3412"/>
                  </a:lnTo>
                  <a:lnTo>
                    <a:pt x="5319" y="3191"/>
                  </a:lnTo>
                  <a:lnTo>
                    <a:pt x="5393" y="2788"/>
                  </a:lnTo>
                  <a:lnTo>
                    <a:pt x="5466" y="2384"/>
                  </a:lnTo>
                  <a:lnTo>
                    <a:pt x="5576" y="1981"/>
                  </a:lnTo>
                  <a:lnTo>
                    <a:pt x="5723" y="1577"/>
                  </a:lnTo>
                  <a:lnTo>
                    <a:pt x="5906" y="1211"/>
                  </a:lnTo>
                  <a:lnTo>
                    <a:pt x="6126" y="844"/>
                  </a:lnTo>
                  <a:lnTo>
                    <a:pt x="6383" y="514"/>
                  </a:lnTo>
                  <a:lnTo>
                    <a:pt x="6640" y="184"/>
                  </a:lnTo>
                  <a:lnTo>
                    <a:pt x="6677" y="110"/>
                  </a:lnTo>
                  <a:lnTo>
                    <a:pt x="6677" y="37"/>
                  </a:lnTo>
                  <a:lnTo>
                    <a:pt x="6603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86" name="Google Shape;386;p19"/>
            <p:cNvSpPr/>
            <p:nvPr/>
          </p:nvSpPr>
          <p:spPr>
            <a:xfrm>
              <a:off x="6553775" y="1840025"/>
              <a:ext cx="234775" cy="276975"/>
            </a:xfrm>
            <a:custGeom>
              <a:avLst/>
              <a:gdLst/>
              <a:ahLst/>
              <a:cxnLst/>
              <a:rect l="l" t="t" r="r" b="b"/>
              <a:pathLst>
                <a:path w="9391" h="11079" extrusionOk="0">
                  <a:moveTo>
                    <a:pt x="4916" y="441"/>
                  </a:moveTo>
                  <a:lnTo>
                    <a:pt x="5026" y="477"/>
                  </a:lnTo>
                  <a:lnTo>
                    <a:pt x="5099" y="551"/>
                  </a:lnTo>
                  <a:lnTo>
                    <a:pt x="5099" y="771"/>
                  </a:lnTo>
                  <a:lnTo>
                    <a:pt x="5026" y="954"/>
                  </a:lnTo>
                  <a:lnTo>
                    <a:pt x="4953" y="1064"/>
                  </a:lnTo>
                  <a:lnTo>
                    <a:pt x="4842" y="1138"/>
                  </a:lnTo>
                  <a:lnTo>
                    <a:pt x="4732" y="1174"/>
                  </a:lnTo>
                  <a:lnTo>
                    <a:pt x="4622" y="1138"/>
                  </a:lnTo>
                  <a:lnTo>
                    <a:pt x="4366" y="1028"/>
                  </a:lnTo>
                  <a:lnTo>
                    <a:pt x="4439" y="917"/>
                  </a:lnTo>
                  <a:lnTo>
                    <a:pt x="4439" y="771"/>
                  </a:lnTo>
                  <a:lnTo>
                    <a:pt x="4402" y="697"/>
                  </a:lnTo>
                  <a:lnTo>
                    <a:pt x="4366" y="661"/>
                  </a:lnTo>
                  <a:lnTo>
                    <a:pt x="4476" y="551"/>
                  </a:lnTo>
                  <a:lnTo>
                    <a:pt x="4622" y="477"/>
                  </a:lnTo>
                  <a:lnTo>
                    <a:pt x="4769" y="441"/>
                  </a:lnTo>
                  <a:close/>
                  <a:moveTo>
                    <a:pt x="3375" y="6493"/>
                  </a:moveTo>
                  <a:lnTo>
                    <a:pt x="3375" y="6530"/>
                  </a:lnTo>
                  <a:lnTo>
                    <a:pt x="3339" y="6530"/>
                  </a:lnTo>
                  <a:lnTo>
                    <a:pt x="3375" y="6493"/>
                  </a:lnTo>
                  <a:close/>
                  <a:moveTo>
                    <a:pt x="4292" y="6933"/>
                  </a:moveTo>
                  <a:lnTo>
                    <a:pt x="4256" y="7007"/>
                  </a:lnTo>
                  <a:lnTo>
                    <a:pt x="4219" y="6970"/>
                  </a:lnTo>
                  <a:lnTo>
                    <a:pt x="4292" y="6933"/>
                  </a:lnTo>
                  <a:close/>
                  <a:moveTo>
                    <a:pt x="5209" y="4219"/>
                  </a:moveTo>
                  <a:lnTo>
                    <a:pt x="5429" y="4329"/>
                  </a:lnTo>
                  <a:lnTo>
                    <a:pt x="5649" y="4439"/>
                  </a:lnTo>
                  <a:lnTo>
                    <a:pt x="5686" y="4549"/>
                  </a:lnTo>
                  <a:lnTo>
                    <a:pt x="5723" y="4586"/>
                  </a:lnTo>
                  <a:lnTo>
                    <a:pt x="5796" y="4586"/>
                  </a:lnTo>
                  <a:lnTo>
                    <a:pt x="6016" y="4879"/>
                  </a:lnTo>
                  <a:lnTo>
                    <a:pt x="6163" y="5173"/>
                  </a:lnTo>
                  <a:lnTo>
                    <a:pt x="6200" y="5503"/>
                  </a:lnTo>
                  <a:lnTo>
                    <a:pt x="6200" y="5833"/>
                  </a:lnTo>
                  <a:lnTo>
                    <a:pt x="6090" y="6126"/>
                  </a:lnTo>
                  <a:lnTo>
                    <a:pt x="5943" y="6420"/>
                  </a:lnTo>
                  <a:lnTo>
                    <a:pt x="5796" y="6603"/>
                  </a:lnTo>
                  <a:lnTo>
                    <a:pt x="5649" y="6750"/>
                  </a:lnTo>
                  <a:lnTo>
                    <a:pt x="5649" y="6713"/>
                  </a:lnTo>
                  <a:lnTo>
                    <a:pt x="5649" y="6566"/>
                  </a:lnTo>
                  <a:lnTo>
                    <a:pt x="5649" y="6383"/>
                  </a:lnTo>
                  <a:lnTo>
                    <a:pt x="5613" y="6346"/>
                  </a:lnTo>
                  <a:lnTo>
                    <a:pt x="5576" y="6310"/>
                  </a:lnTo>
                  <a:lnTo>
                    <a:pt x="5539" y="6310"/>
                  </a:lnTo>
                  <a:lnTo>
                    <a:pt x="5503" y="6346"/>
                  </a:lnTo>
                  <a:lnTo>
                    <a:pt x="5393" y="6493"/>
                  </a:lnTo>
                  <a:lnTo>
                    <a:pt x="5356" y="6676"/>
                  </a:lnTo>
                  <a:lnTo>
                    <a:pt x="5319" y="6933"/>
                  </a:lnTo>
                  <a:lnTo>
                    <a:pt x="5099" y="7007"/>
                  </a:lnTo>
                  <a:lnTo>
                    <a:pt x="5099" y="6860"/>
                  </a:lnTo>
                  <a:lnTo>
                    <a:pt x="5099" y="6713"/>
                  </a:lnTo>
                  <a:lnTo>
                    <a:pt x="5136" y="6566"/>
                  </a:lnTo>
                  <a:lnTo>
                    <a:pt x="5209" y="6456"/>
                  </a:lnTo>
                  <a:lnTo>
                    <a:pt x="5246" y="6420"/>
                  </a:lnTo>
                  <a:lnTo>
                    <a:pt x="5209" y="6383"/>
                  </a:lnTo>
                  <a:lnTo>
                    <a:pt x="5173" y="6346"/>
                  </a:lnTo>
                  <a:lnTo>
                    <a:pt x="5136" y="6346"/>
                  </a:lnTo>
                  <a:lnTo>
                    <a:pt x="4953" y="6456"/>
                  </a:lnTo>
                  <a:lnTo>
                    <a:pt x="4842" y="6640"/>
                  </a:lnTo>
                  <a:lnTo>
                    <a:pt x="4769" y="6823"/>
                  </a:lnTo>
                  <a:lnTo>
                    <a:pt x="4769" y="7043"/>
                  </a:lnTo>
                  <a:lnTo>
                    <a:pt x="4696" y="7043"/>
                  </a:lnTo>
                  <a:lnTo>
                    <a:pt x="4659" y="7007"/>
                  </a:lnTo>
                  <a:lnTo>
                    <a:pt x="4622" y="6970"/>
                  </a:lnTo>
                  <a:lnTo>
                    <a:pt x="4586" y="6970"/>
                  </a:lnTo>
                  <a:lnTo>
                    <a:pt x="5026" y="6016"/>
                  </a:lnTo>
                  <a:lnTo>
                    <a:pt x="5026" y="5943"/>
                  </a:lnTo>
                  <a:lnTo>
                    <a:pt x="4989" y="5906"/>
                  </a:lnTo>
                  <a:lnTo>
                    <a:pt x="4953" y="5906"/>
                  </a:lnTo>
                  <a:lnTo>
                    <a:pt x="4916" y="5943"/>
                  </a:lnTo>
                  <a:lnTo>
                    <a:pt x="4402" y="6750"/>
                  </a:lnTo>
                  <a:lnTo>
                    <a:pt x="4366" y="6676"/>
                  </a:lnTo>
                  <a:lnTo>
                    <a:pt x="4329" y="6640"/>
                  </a:lnTo>
                  <a:lnTo>
                    <a:pt x="4256" y="6640"/>
                  </a:lnTo>
                  <a:lnTo>
                    <a:pt x="4439" y="6236"/>
                  </a:lnTo>
                  <a:lnTo>
                    <a:pt x="4659" y="5796"/>
                  </a:lnTo>
                  <a:lnTo>
                    <a:pt x="4696" y="5759"/>
                  </a:lnTo>
                  <a:lnTo>
                    <a:pt x="4659" y="5723"/>
                  </a:lnTo>
                  <a:lnTo>
                    <a:pt x="4586" y="5723"/>
                  </a:lnTo>
                  <a:lnTo>
                    <a:pt x="4182" y="6273"/>
                  </a:lnTo>
                  <a:lnTo>
                    <a:pt x="3999" y="6566"/>
                  </a:lnTo>
                  <a:lnTo>
                    <a:pt x="3852" y="6860"/>
                  </a:lnTo>
                  <a:lnTo>
                    <a:pt x="3669" y="6786"/>
                  </a:lnTo>
                  <a:lnTo>
                    <a:pt x="3779" y="6750"/>
                  </a:lnTo>
                  <a:lnTo>
                    <a:pt x="3852" y="6640"/>
                  </a:lnTo>
                  <a:lnTo>
                    <a:pt x="3889" y="6566"/>
                  </a:lnTo>
                  <a:lnTo>
                    <a:pt x="3889" y="6420"/>
                  </a:lnTo>
                  <a:lnTo>
                    <a:pt x="3889" y="6383"/>
                  </a:lnTo>
                  <a:lnTo>
                    <a:pt x="3815" y="6383"/>
                  </a:lnTo>
                  <a:lnTo>
                    <a:pt x="3999" y="6163"/>
                  </a:lnTo>
                  <a:lnTo>
                    <a:pt x="4512" y="5539"/>
                  </a:lnTo>
                  <a:lnTo>
                    <a:pt x="4512" y="5466"/>
                  </a:lnTo>
                  <a:lnTo>
                    <a:pt x="4476" y="5429"/>
                  </a:lnTo>
                  <a:lnTo>
                    <a:pt x="4402" y="5429"/>
                  </a:lnTo>
                  <a:lnTo>
                    <a:pt x="3779" y="6016"/>
                  </a:lnTo>
                  <a:lnTo>
                    <a:pt x="3632" y="6126"/>
                  </a:lnTo>
                  <a:lnTo>
                    <a:pt x="3595" y="6090"/>
                  </a:lnTo>
                  <a:lnTo>
                    <a:pt x="3559" y="6090"/>
                  </a:lnTo>
                  <a:lnTo>
                    <a:pt x="3485" y="6126"/>
                  </a:lnTo>
                  <a:lnTo>
                    <a:pt x="3669" y="5869"/>
                  </a:lnTo>
                  <a:lnTo>
                    <a:pt x="3889" y="5649"/>
                  </a:lnTo>
                  <a:lnTo>
                    <a:pt x="4146" y="5466"/>
                  </a:lnTo>
                  <a:lnTo>
                    <a:pt x="4402" y="5283"/>
                  </a:lnTo>
                  <a:lnTo>
                    <a:pt x="4439" y="5246"/>
                  </a:lnTo>
                  <a:lnTo>
                    <a:pt x="4402" y="5209"/>
                  </a:lnTo>
                  <a:lnTo>
                    <a:pt x="4402" y="5173"/>
                  </a:lnTo>
                  <a:lnTo>
                    <a:pt x="4329" y="5136"/>
                  </a:lnTo>
                  <a:lnTo>
                    <a:pt x="3962" y="5319"/>
                  </a:lnTo>
                  <a:lnTo>
                    <a:pt x="3632" y="5539"/>
                  </a:lnTo>
                  <a:lnTo>
                    <a:pt x="3339" y="5796"/>
                  </a:lnTo>
                  <a:lnTo>
                    <a:pt x="3082" y="6126"/>
                  </a:lnTo>
                  <a:lnTo>
                    <a:pt x="3045" y="6016"/>
                  </a:lnTo>
                  <a:lnTo>
                    <a:pt x="3082" y="5980"/>
                  </a:lnTo>
                  <a:lnTo>
                    <a:pt x="3339" y="5613"/>
                  </a:lnTo>
                  <a:lnTo>
                    <a:pt x="3632" y="5283"/>
                  </a:lnTo>
                  <a:lnTo>
                    <a:pt x="3962" y="4952"/>
                  </a:lnTo>
                  <a:lnTo>
                    <a:pt x="4292" y="4659"/>
                  </a:lnTo>
                  <a:lnTo>
                    <a:pt x="4292" y="4622"/>
                  </a:lnTo>
                  <a:lnTo>
                    <a:pt x="4256" y="4586"/>
                  </a:lnTo>
                  <a:lnTo>
                    <a:pt x="4219" y="4586"/>
                  </a:lnTo>
                  <a:lnTo>
                    <a:pt x="3925" y="4732"/>
                  </a:lnTo>
                  <a:lnTo>
                    <a:pt x="3632" y="4879"/>
                  </a:lnTo>
                  <a:lnTo>
                    <a:pt x="3375" y="5099"/>
                  </a:lnTo>
                  <a:lnTo>
                    <a:pt x="3155" y="5356"/>
                  </a:lnTo>
                  <a:lnTo>
                    <a:pt x="3228" y="5209"/>
                  </a:lnTo>
                  <a:lnTo>
                    <a:pt x="3339" y="5062"/>
                  </a:lnTo>
                  <a:lnTo>
                    <a:pt x="3559" y="4842"/>
                  </a:lnTo>
                  <a:lnTo>
                    <a:pt x="3852" y="4622"/>
                  </a:lnTo>
                  <a:lnTo>
                    <a:pt x="4146" y="4476"/>
                  </a:lnTo>
                  <a:lnTo>
                    <a:pt x="4402" y="4366"/>
                  </a:lnTo>
                  <a:lnTo>
                    <a:pt x="4659" y="4292"/>
                  </a:lnTo>
                  <a:lnTo>
                    <a:pt x="4953" y="4219"/>
                  </a:lnTo>
                  <a:close/>
                  <a:moveTo>
                    <a:pt x="807" y="8767"/>
                  </a:moveTo>
                  <a:lnTo>
                    <a:pt x="807" y="8841"/>
                  </a:lnTo>
                  <a:lnTo>
                    <a:pt x="844" y="8914"/>
                  </a:lnTo>
                  <a:lnTo>
                    <a:pt x="918" y="8951"/>
                  </a:lnTo>
                  <a:lnTo>
                    <a:pt x="1138" y="8951"/>
                  </a:lnTo>
                  <a:lnTo>
                    <a:pt x="1211" y="8987"/>
                  </a:lnTo>
                  <a:lnTo>
                    <a:pt x="1321" y="8987"/>
                  </a:lnTo>
                  <a:lnTo>
                    <a:pt x="1321" y="9061"/>
                  </a:lnTo>
                  <a:lnTo>
                    <a:pt x="1321" y="9097"/>
                  </a:lnTo>
                  <a:lnTo>
                    <a:pt x="1248" y="9171"/>
                  </a:lnTo>
                  <a:lnTo>
                    <a:pt x="1174" y="9207"/>
                  </a:lnTo>
                  <a:lnTo>
                    <a:pt x="954" y="9244"/>
                  </a:lnTo>
                  <a:lnTo>
                    <a:pt x="844" y="9207"/>
                  </a:lnTo>
                  <a:lnTo>
                    <a:pt x="697" y="9134"/>
                  </a:lnTo>
                  <a:lnTo>
                    <a:pt x="587" y="9061"/>
                  </a:lnTo>
                  <a:lnTo>
                    <a:pt x="551" y="8951"/>
                  </a:lnTo>
                  <a:lnTo>
                    <a:pt x="661" y="8841"/>
                  </a:lnTo>
                  <a:lnTo>
                    <a:pt x="807" y="8767"/>
                  </a:lnTo>
                  <a:close/>
                  <a:moveTo>
                    <a:pt x="8511" y="8657"/>
                  </a:moveTo>
                  <a:lnTo>
                    <a:pt x="8621" y="8694"/>
                  </a:lnTo>
                  <a:lnTo>
                    <a:pt x="8731" y="8731"/>
                  </a:lnTo>
                  <a:lnTo>
                    <a:pt x="8841" y="8804"/>
                  </a:lnTo>
                  <a:lnTo>
                    <a:pt x="8951" y="8877"/>
                  </a:lnTo>
                  <a:lnTo>
                    <a:pt x="8987" y="8987"/>
                  </a:lnTo>
                  <a:lnTo>
                    <a:pt x="9024" y="9097"/>
                  </a:lnTo>
                  <a:lnTo>
                    <a:pt x="9024" y="9134"/>
                  </a:lnTo>
                  <a:lnTo>
                    <a:pt x="8987" y="9134"/>
                  </a:lnTo>
                  <a:lnTo>
                    <a:pt x="8877" y="9097"/>
                  </a:lnTo>
                  <a:lnTo>
                    <a:pt x="8804" y="9134"/>
                  </a:lnTo>
                  <a:lnTo>
                    <a:pt x="8731" y="9171"/>
                  </a:lnTo>
                  <a:lnTo>
                    <a:pt x="8621" y="9281"/>
                  </a:lnTo>
                  <a:lnTo>
                    <a:pt x="8474" y="9354"/>
                  </a:lnTo>
                  <a:lnTo>
                    <a:pt x="8327" y="9318"/>
                  </a:lnTo>
                  <a:lnTo>
                    <a:pt x="8254" y="9244"/>
                  </a:lnTo>
                  <a:lnTo>
                    <a:pt x="8217" y="9171"/>
                  </a:lnTo>
                  <a:lnTo>
                    <a:pt x="8217" y="9024"/>
                  </a:lnTo>
                  <a:lnTo>
                    <a:pt x="8254" y="8841"/>
                  </a:lnTo>
                  <a:lnTo>
                    <a:pt x="8254" y="8694"/>
                  </a:lnTo>
                  <a:lnTo>
                    <a:pt x="8511" y="8657"/>
                  </a:lnTo>
                  <a:close/>
                  <a:moveTo>
                    <a:pt x="5026" y="9501"/>
                  </a:moveTo>
                  <a:lnTo>
                    <a:pt x="5063" y="9574"/>
                  </a:lnTo>
                  <a:lnTo>
                    <a:pt x="4989" y="9538"/>
                  </a:lnTo>
                  <a:lnTo>
                    <a:pt x="5026" y="9501"/>
                  </a:lnTo>
                  <a:close/>
                  <a:moveTo>
                    <a:pt x="4696" y="9868"/>
                  </a:moveTo>
                  <a:lnTo>
                    <a:pt x="4953" y="9941"/>
                  </a:lnTo>
                  <a:lnTo>
                    <a:pt x="4916" y="10014"/>
                  </a:lnTo>
                  <a:lnTo>
                    <a:pt x="4879" y="10271"/>
                  </a:lnTo>
                  <a:lnTo>
                    <a:pt x="4842" y="10308"/>
                  </a:lnTo>
                  <a:lnTo>
                    <a:pt x="4549" y="10308"/>
                  </a:lnTo>
                  <a:lnTo>
                    <a:pt x="4439" y="10235"/>
                  </a:lnTo>
                  <a:lnTo>
                    <a:pt x="4329" y="10125"/>
                  </a:lnTo>
                  <a:lnTo>
                    <a:pt x="4292" y="10051"/>
                  </a:lnTo>
                  <a:lnTo>
                    <a:pt x="4256" y="9941"/>
                  </a:lnTo>
                  <a:lnTo>
                    <a:pt x="4329" y="9904"/>
                  </a:lnTo>
                  <a:lnTo>
                    <a:pt x="4439" y="9868"/>
                  </a:lnTo>
                  <a:close/>
                  <a:moveTo>
                    <a:pt x="4806" y="0"/>
                  </a:moveTo>
                  <a:lnTo>
                    <a:pt x="4622" y="37"/>
                  </a:lnTo>
                  <a:lnTo>
                    <a:pt x="4476" y="110"/>
                  </a:lnTo>
                  <a:lnTo>
                    <a:pt x="4292" y="147"/>
                  </a:lnTo>
                  <a:lnTo>
                    <a:pt x="4146" y="257"/>
                  </a:lnTo>
                  <a:lnTo>
                    <a:pt x="3999" y="367"/>
                  </a:lnTo>
                  <a:lnTo>
                    <a:pt x="3889" y="477"/>
                  </a:lnTo>
                  <a:lnTo>
                    <a:pt x="3779" y="624"/>
                  </a:lnTo>
                  <a:lnTo>
                    <a:pt x="3705" y="807"/>
                  </a:lnTo>
                  <a:lnTo>
                    <a:pt x="3669" y="954"/>
                  </a:lnTo>
                  <a:lnTo>
                    <a:pt x="3669" y="1138"/>
                  </a:lnTo>
                  <a:lnTo>
                    <a:pt x="3705" y="1321"/>
                  </a:lnTo>
                  <a:lnTo>
                    <a:pt x="3815" y="1578"/>
                  </a:lnTo>
                  <a:lnTo>
                    <a:pt x="3999" y="1761"/>
                  </a:lnTo>
                  <a:lnTo>
                    <a:pt x="4182" y="1871"/>
                  </a:lnTo>
                  <a:lnTo>
                    <a:pt x="4402" y="1945"/>
                  </a:lnTo>
                  <a:lnTo>
                    <a:pt x="4366" y="2055"/>
                  </a:lnTo>
                  <a:lnTo>
                    <a:pt x="4329" y="2165"/>
                  </a:lnTo>
                  <a:lnTo>
                    <a:pt x="4329" y="2531"/>
                  </a:lnTo>
                  <a:lnTo>
                    <a:pt x="4329" y="2898"/>
                  </a:lnTo>
                  <a:lnTo>
                    <a:pt x="4329" y="3522"/>
                  </a:lnTo>
                  <a:lnTo>
                    <a:pt x="4329" y="3669"/>
                  </a:lnTo>
                  <a:lnTo>
                    <a:pt x="4366" y="3779"/>
                  </a:lnTo>
                  <a:lnTo>
                    <a:pt x="4072" y="3925"/>
                  </a:lnTo>
                  <a:lnTo>
                    <a:pt x="3815" y="4109"/>
                  </a:lnTo>
                  <a:lnTo>
                    <a:pt x="3742" y="4182"/>
                  </a:lnTo>
                  <a:lnTo>
                    <a:pt x="3742" y="4255"/>
                  </a:lnTo>
                  <a:lnTo>
                    <a:pt x="3522" y="4402"/>
                  </a:lnTo>
                  <a:lnTo>
                    <a:pt x="3339" y="4549"/>
                  </a:lnTo>
                  <a:lnTo>
                    <a:pt x="3155" y="4696"/>
                  </a:lnTo>
                  <a:lnTo>
                    <a:pt x="3008" y="4879"/>
                  </a:lnTo>
                  <a:lnTo>
                    <a:pt x="2862" y="5062"/>
                  </a:lnTo>
                  <a:lnTo>
                    <a:pt x="2752" y="5283"/>
                  </a:lnTo>
                  <a:lnTo>
                    <a:pt x="2678" y="5503"/>
                  </a:lnTo>
                  <a:lnTo>
                    <a:pt x="2642" y="5686"/>
                  </a:lnTo>
                  <a:lnTo>
                    <a:pt x="2642" y="5906"/>
                  </a:lnTo>
                  <a:lnTo>
                    <a:pt x="2678" y="6126"/>
                  </a:lnTo>
                  <a:lnTo>
                    <a:pt x="2752" y="6346"/>
                  </a:lnTo>
                  <a:lnTo>
                    <a:pt x="2825" y="6566"/>
                  </a:lnTo>
                  <a:lnTo>
                    <a:pt x="2898" y="6676"/>
                  </a:lnTo>
                  <a:lnTo>
                    <a:pt x="2421" y="7080"/>
                  </a:lnTo>
                  <a:lnTo>
                    <a:pt x="1908" y="7447"/>
                  </a:lnTo>
                  <a:lnTo>
                    <a:pt x="1431" y="7850"/>
                  </a:lnTo>
                  <a:lnTo>
                    <a:pt x="1211" y="8070"/>
                  </a:lnTo>
                  <a:lnTo>
                    <a:pt x="991" y="8327"/>
                  </a:lnTo>
                  <a:lnTo>
                    <a:pt x="771" y="8364"/>
                  </a:lnTo>
                  <a:lnTo>
                    <a:pt x="624" y="8327"/>
                  </a:lnTo>
                  <a:lnTo>
                    <a:pt x="477" y="8327"/>
                  </a:lnTo>
                  <a:lnTo>
                    <a:pt x="367" y="8364"/>
                  </a:lnTo>
                  <a:lnTo>
                    <a:pt x="257" y="8437"/>
                  </a:lnTo>
                  <a:lnTo>
                    <a:pt x="184" y="8511"/>
                  </a:lnTo>
                  <a:lnTo>
                    <a:pt x="111" y="8584"/>
                  </a:lnTo>
                  <a:lnTo>
                    <a:pt x="37" y="8804"/>
                  </a:lnTo>
                  <a:lnTo>
                    <a:pt x="0" y="9061"/>
                  </a:lnTo>
                  <a:lnTo>
                    <a:pt x="0" y="9318"/>
                  </a:lnTo>
                  <a:lnTo>
                    <a:pt x="74" y="9538"/>
                  </a:lnTo>
                  <a:lnTo>
                    <a:pt x="257" y="9684"/>
                  </a:lnTo>
                  <a:lnTo>
                    <a:pt x="477" y="9831"/>
                  </a:lnTo>
                  <a:lnTo>
                    <a:pt x="697" y="9904"/>
                  </a:lnTo>
                  <a:lnTo>
                    <a:pt x="954" y="9941"/>
                  </a:lnTo>
                  <a:lnTo>
                    <a:pt x="1174" y="9904"/>
                  </a:lnTo>
                  <a:lnTo>
                    <a:pt x="1431" y="9868"/>
                  </a:lnTo>
                  <a:lnTo>
                    <a:pt x="1651" y="9794"/>
                  </a:lnTo>
                  <a:lnTo>
                    <a:pt x="1798" y="9648"/>
                  </a:lnTo>
                  <a:lnTo>
                    <a:pt x="1908" y="9574"/>
                  </a:lnTo>
                  <a:lnTo>
                    <a:pt x="1945" y="9464"/>
                  </a:lnTo>
                  <a:lnTo>
                    <a:pt x="1981" y="9354"/>
                  </a:lnTo>
                  <a:lnTo>
                    <a:pt x="1981" y="9207"/>
                  </a:lnTo>
                  <a:lnTo>
                    <a:pt x="1908" y="8987"/>
                  </a:lnTo>
                  <a:lnTo>
                    <a:pt x="1798" y="8767"/>
                  </a:lnTo>
                  <a:lnTo>
                    <a:pt x="1651" y="8584"/>
                  </a:lnTo>
                  <a:lnTo>
                    <a:pt x="1431" y="8437"/>
                  </a:lnTo>
                  <a:lnTo>
                    <a:pt x="1394" y="8437"/>
                  </a:lnTo>
                  <a:lnTo>
                    <a:pt x="1578" y="8254"/>
                  </a:lnTo>
                  <a:lnTo>
                    <a:pt x="1761" y="8070"/>
                  </a:lnTo>
                  <a:lnTo>
                    <a:pt x="2165" y="7777"/>
                  </a:lnTo>
                  <a:lnTo>
                    <a:pt x="2421" y="7557"/>
                  </a:lnTo>
                  <a:lnTo>
                    <a:pt x="2642" y="7337"/>
                  </a:lnTo>
                  <a:lnTo>
                    <a:pt x="2862" y="7080"/>
                  </a:lnTo>
                  <a:lnTo>
                    <a:pt x="3008" y="6786"/>
                  </a:lnTo>
                  <a:lnTo>
                    <a:pt x="3118" y="6897"/>
                  </a:lnTo>
                  <a:lnTo>
                    <a:pt x="3302" y="7043"/>
                  </a:lnTo>
                  <a:lnTo>
                    <a:pt x="3632" y="7227"/>
                  </a:lnTo>
                  <a:lnTo>
                    <a:pt x="3999" y="7337"/>
                  </a:lnTo>
                  <a:lnTo>
                    <a:pt x="4366" y="7410"/>
                  </a:lnTo>
                  <a:lnTo>
                    <a:pt x="4439" y="7410"/>
                  </a:lnTo>
                  <a:lnTo>
                    <a:pt x="4402" y="7887"/>
                  </a:lnTo>
                  <a:lnTo>
                    <a:pt x="4402" y="8364"/>
                  </a:lnTo>
                  <a:lnTo>
                    <a:pt x="4439" y="9318"/>
                  </a:lnTo>
                  <a:lnTo>
                    <a:pt x="4256" y="9391"/>
                  </a:lnTo>
                  <a:lnTo>
                    <a:pt x="4109" y="9464"/>
                  </a:lnTo>
                  <a:lnTo>
                    <a:pt x="3999" y="9574"/>
                  </a:lnTo>
                  <a:lnTo>
                    <a:pt x="3925" y="9684"/>
                  </a:lnTo>
                  <a:lnTo>
                    <a:pt x="3889" y="9794"/>
                  </a:lnTo>
                  <a:lnTo>
                    <a:pt x="3852" y="9941"/>
                  </a:lnTo>
                  <a:lnTo>
                    <a:pt x="3815" y="10125"/>
                  </a:lnTo>
                  <a:lnTo>
                    <a:pt x="3852" y="10271"/>
                  </a:lnTo>
                  <a:lnTo>
                    <a:pt x="3925" y="10565"/>
                  </a:lnTo>
                  <a:lnTo>
                    <a:pt x="4072" y="10821"/>
                  </a:lnTo>
                  <a:lnTo>
                    <a:pt x="4182" y="10895"/>
                  </a:lnTo>
                  <a:lnTo>
                    <a:pt x="4329" y="10968"/>
                  </a:lnTo>
                  <a:lnTo>
                    <a:pt x="4439" y="11042"/>
                  </a:lnTo>
                  <a:lnTo>
                    <a:pt x="4586" y="11078"/>
                  </a:lnTo>
                  <a:lnTo>
                    <a:pt x="4879" y="11078"/>
                  </a:lnTo>
                  <a:lnTo>
                    <a:pt x="5173" y="11005"/>
                  </a:lnTo>
                  <a:lnTo>
                    <a:pt x="5283" y="10932"/>
                  </a:lnTo>
                  <a:lnTo>
                    <a:pt x="5393" y="10821"/>
                  </a:lnTo>
                  <a:lnTo>
                    <a:pt x="5466" y="10711"/>
                  </a:lnTo>
                  <a:lnTo>
                    <a:pt x="5503" y="10601"/>
                  </a:lnTo>
                  <a:lnTo>
                    <a:pt x="5576" y="10308"/>
                  </a:lnTo>
                  <a:lnTo>
                    <a:pt x="5539" y="10051"/>
                  </a:lnTo>
                  <a:lnTo>
                    <a:pt x="5503" y="9904"/>
                  </a:lnTo>
                  <a:lnTo>
                    <a:pt x="5393" y="9794"/>
                  </a:lnTo>
                  <a:lnTo>
                    <a:pt x="5319" y="9684"/>
                  </a:lnTo>
                  <a:lnTo>
                    <a:pt x="5173" y="9611"/>
                  </a:lnTo>
                  <a:lnTo>
                    <a:pt x="5136" y="9428"/>
                  </a:lnTo>
                  <a:lnTo>
                    <a:pt x="5099" y="9354"/>
                  </a:lnTo>
                  <a:lnTo>
                    <a:pt x="4842" y="9354"/>
                  </a:lnTo>
                  <a:lnTo>
                    <a:pt x="4806" y="8474"/>
                  </a:lnTo>
                  <a:lnTo>
                    <a:pt x="4806" y="7960"/>
                  </a:lnTo>
                  <a:lnTo>
                    <a:pt x="4769" y="7447"/>
                  </a:lnTo>
                  <a:lnTo>
                    <a:pt x="5136" y="7410"/>
                  </a:lnTo>
                  <a:lnTo>
                    <a:pt x="5503" y="7300"/>
                  </a:lnTo>
                  <a:lnTo>
                    <a:pt x="5833" y="7117"/>
                  </a:lnTo>
                  <a:lnTo>
                    <a:pt x="6126" y="6860"/>
                  </a:lnTo>
                  <a:lnTo>
                    <a:pt x="6200" y="6786"/>
                  </a:lnTo>
                  <a:lnTo>
                    <a:pt x="6310" y="6933"/>
                  </a:lnTo>
                  <a:lnTo>
                    <a:pt x="6493" y="7080"/>
                  </a:lnTo>
                  <a:lnTo>
                    <a:pt x="6677" y="7190"/>
                  </a:lnTo>
                  <a:lnTo>
                    <a:pt x="6860" y="7300"/>
                  </a:lnTo>
                  <a:lnTo>
                    <a:pt x="7043" y="7630"/>
                  </a:lnTo>
                  <a:lnTo>
                    <a:pt x="7263" y="7997"/>
                  </a:lnTo>
                  <a:lnTo>
                    <a:pt x="7557" y="8437"/>
                  </a:lnTo>
                  <a:lnTo>
                    <a:pt x="7667" y="8584"/>
                  </a:lnTo>
                  <a:lnTo>
                    <a:pt x="7557" y="8767"/>
                  </a:lnTo>
                  <a:lnTo>
                    <a:pt x="7484" y="8951"/>
                  </a:lnTo>
                  <a:lnTo>
                    <a:pt x="7447" y="9097"/>
                  </a:lnTo>
                  <a:lnTo>
                    <a:pt x="7447" y="9281"/>
                  </a:lnTo>
                  <a:lnTo>
                    <a:pt x="7484" y="9428"/>
                  </a:lnTo>
                  <a:lnTo>
                    <a:pt x="7520" y="9611"/>
                  </a:lnTo>
                  <a:lnTo>
                    <a:pt x="7594" y="9758"/>
                  </a:lnTo>
                  <a:lnTo>
                    <a:pt x="7704" y="9904"/>
                  </a:lnTo>
                  <a:lnTo>
                    <a:pt x="7850" y="10014"/>
                  </a:lnTo>
                  <a:lnTo>
                    <a:pt x="7960" y="10125"/>
                  </a:lnTo>
                  <a:lnTo>
                    <a:pt x="8107" y="10161"/>
                  </a:lnTo>
                  <a:lnTo>
                    <a:pt x="8254" y="10198"/>
                  </a:lnTo>
                  <a:lnTo>
                    <a:pt x="8547" y="10198"/>
                  </a:lnTo>
                  <a:lnTo>
                    <a:pt x="8694" y="10125"/>
                  </a:lnTo>
                  <a:lnTo>
                    <a:pt x="8877" y="10051"/>
                  </a:lnTo>
                  <a:lnTo>
                    <a:pt x="9098" y="9831"/>
                  </a:lnTo>
                  <a:lnTo>
                    <a:pt x="9281" y="9538"/>
                  </a:lnTo>
                  <a:lnTo>
                    <a:pt x="9354" y="9391"/>
                  </a:lnTo>
                  <a:lnTo>
                    <a:pt x="9391" y="9244"/>
                  </a:lnTo>
                  <a:lnTo>
                    <a:pt x="9391" y="9061"/>
                  </a:lnTo>
                  <a:lnTo>
                    <a:pt x="9391" y="8914"/>
                  </a:lnTo>
                  <a:lnTo>
                    <a:pt x="9318" y="8767"/>
                  </a:lnTo>
                  <a:lnTo>
                    <a:pt x="9244" y="8621"/>
                  </a:lnTo>
                  <a:lnTo>
                    <a:pt x="9134" y="8511"/>
                  </a:lnTo>
                  <a:lnTo>
                    <a:pt x="8987" y="8437"/>
                  </a:lnTo>
                  <a:lnTo>
                    <a:pt x="8841" y="8364"/>
                  </a:lnTo>
                  <a:lnTo>
                    <a:pt x="8694" y="8327"/>
                  </a:lnTo>
                  <a:lnTo>
                    <a:pt x="8364" y="8290"/>
                  </a:lnTo>
                  <a:lnTo>
                    <a:pt x="8180" y="8290"/>
                  </a:lnTo>
                  <a:lnTo>
                    <a:pt x="7997" y="8364"/>
                  </a:lnTo>
                  <a:lnTo>
                    <a:pt x="7924" y="8217"/>
                  </a:lnTo>
                  <a:lnTo>
                    <a:pt x="7814" y="8070"/>
                  </a:lnTo>
                  <a:lnTo>
                    <a:pt x="7557" y="7667"/>
                  </a:lnTo>
                  <a:lnTo>
                    <a:pt x="7300" y="7300"/>
                  </a:lnTo>
                  <a:lnTo>
                    <a:pt x="7227" y="7153"/>
                  </a:lnTo>
                  <a:lnTo>
                    <a:pt x="7153" y="7007"/>
                  </a:lnTo>
                  <a:lnTo>
                    <a:pt x="7043" y="6933"/>
                  </a:lnTo>
                  <a:lnTo>
                    <a:pt x="6897" y="6897"/>
                  </a:lnTo>
                  <a:lnTo>
                    <a:pt x="6640" y="6750"/>
                  </a:lnTo>
                  <a:lnTo>
                    <a:pt x="6346" y="6530"/>
                  </a:lnTo>
                  <a:lnTo>
                    <a:pt x="6530" y="6236"/>
                  </a:lnTo>
                  <a:lnTo>
                    <a:pt x="6603" y="5869"/>
                  </a:lnTo>
                  <a:lnTo>
                    <a:pt x="6603" y="5503"/>
                  </a:lnTo>
                  <a:lnTo>
                    <a:pt x="6567" y="5173"/>
                  </a:lnTo>
                  <a:lnTo>
                    <a:pt x="6456" y="4842"/>
                  </a:lnTo>
                  <a:lnTo>
                    <a:pt x="6310" y="4586"/>
                  </a:lnTo>
                  <a:lnTo>
                    <a:pt x="6126" y="4329"/>
                  </a:lnTo>
                  <a:lnTo>
                    <a:pt x="5870" y="4109"/>
                  </a:lnTo>
                  <a:lnTo>
                    <a:pt x="5613" y="3962"/>
                  </a:lnTo>
                  <a:lnTo>
                    <a:pt x="5356" y="3815"/>
                  </a:lnTo>
                  <a:lnTo>
                    <a:pt x="5026" y="3742"/>
                  </a:lnTo>
                  <a:lnTo>
                    <a:pt x="4732" y="3742"/>
                  </a:lnTo>
                  <a:lnTo>
                    <a:pt x="4732" y="3522"/>
                  </a:lnTo>
                  <a:lnTo>
                    <a:pt x="4696" y="2678"/>
                  </a:lnTo>
                  <a:lnTo>
                    <a:pt x="4732" y="2385"/>
                  </a:lnTo>
                  <a:lnTo>
                    <a:pt x="4696" y="2165"/>
                  </a:lnTo>
                  <a:lnTo>
                    <a:pt x="4659" y="1981"/>
                  </a:lnTo>
                  <a:lnTo>
                    <a:pt x="4842" y="1945"/>
                  </a:lnTo>
                  <a:lnTo>
                    <a:pt x="5063" y="1871"/>
                  </a:lnTo>
                  <a:lnTo>
                    <a:pt x="5246" y="1761"/>
                  </a:lnTo>
                  <a:lnTo>
                    <a:pt x="5393" y="1651"/>
                  </a:lnTo>
                  <a:lnTo>
                    <a:pt x="5539" y="1468"/>
                  </a:lnTo>
                  <a:lnTo>
                    <a:pt x="5613" y="1284"/>
                  </a:lnTo>
                  <a:lnTo>
                    <a:pt x="5686" y="1101"/>
                  </a:lnTo>
                  <a:lnTo>
                    <a:pt x="5686" y="844"/>
                  </a:lnTo>
                  <a:lnTo>
                    <a:pt x="5613" y="624"/>
                  </a:lnTo>
                  <a:lnTo>
                    <a:pt x="5503" y="404"/>
                  </a:lnTo>
                  <a:lnTo>
                    <a:pt x="5466" y="257"/>
                  </a:lnTo>
                  <a:lnTo>
                    <a:pt x="5429" y="184"/>
                  </a:lnTo>
                  <a:lnTo>
                    <a:pt x="5356" y="147"/>
                  </a:lnTo>
                  <a:lnTo>
                    <a:pt x="5209" y="147"/>
                  </a:lnTo>
                  <a:lnTo>
                    <a:pt x="5063" y="110"/>
                  </a:lnTo>
                  <a:lnTo>
                    <a:pt x="4989" y="37"/>
                  </a:lnTo>
                  <a:lnTo>
                    <a:pt x="4806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87" name="Google Shape;387;p19"/>
            <p:cNvSpPr/>
            <p:nvPr/>
          </p:nvSpPr>
          <p:spPr>
            <a:xfrm>
              <a:off x="6618875" y="2550725"/>
              <a:ext cx="408125" cy="156850"/>
            </a:xfrm>
            <a:custGeom>
              <a:avLst/>
              <a:gdLst/>
              <a:ahLst/>
              <a:cxnLst/>
              <a:rect l="l" t="t" r="r" b="b"/>
              <a:pathLst>
                <a:path w="16325" h="6274" extrusionOk="0">
                  <a:moveTo>
                    <a:pt x="14710" y="1"/>
                  </a:moveTo>
                  <a:lnTo>
                    <a:pt x="14527" y="74"/>
                  </a:lnTo>
                  <a:lnTo>
                    <a:pt x="14380" y="147"/>
                  </a:lnTo>
                  <a:lnTo>
                    <a:pt x="14270" y="221"/>
                  </a:lnTo>
                  <a:lnTo>
                    <a:pt x="14270" y="257"/>
                  </a:lnTo>
                  <a:lnTo>
                    <a:pt x="14197" y="221"/>
                  </a:lnTo>
                  <a:lnTo>
                    <a:pt x="14087" y="221"/>
                  </a:lnTo>
                  <a:lnTo>
                    <a:pt x="14013" y="294"/>
                  </a:lnTo>
                  <a:lnTo>
                    <a:pt x="13977" y="331"/>
                  </a:lnTo>
                  <a:lnTo>
                    <a:pt x="13977" y="441"/>
                  </a:lnTo>
                  <a:lnTo>
                    <a:pt x="14013" y="551"/>
                  </a:lnTo>
                  <a:lnTo>
                    <a:pt x="14050" y="587"/>
                  </a:lnTo>
                  <a:lnTo>
                    <a:pt x="14123" y="624"/>
                  </a:lnTo>
                  <a:lnTo>
                    <a:pt x="14343" y="624"/>
                  </a:lnTo>
                  <a:lnTo>
                    <a:pt x="14527" y="551"/>
                  </a:lnTo>
                  <a:lnTo>
                    <a:pt x="14710" y="477"/>
                  </a:lnTo>
                  <a:lnTo>
                    <a:pt x="14894" y="441"/>
                  </a:lnTo>
                  <a:lnTo>
                    <a:pt x="14967" y="477"/>
                  </a:lnTo>
                  <a:lnTo>
                    <a:pt x="15004" y="514"/>
                  </a:lnTo>
                  <a:lnTo>
                    <a:pt x="14967" y="587"/>
                  </a:lnTo>
                  <a:lnTo>
                    <a:pt x="14930" y="661"/>
                  </a:lnTo>
                  <a:lnTo>
                    <a:pt x="14747" y="881"/>
                  </a:lnTo>
                  <a:lnTo>
                    <a:pt x="14123" y="1725"/>
                  </a:lnTo>
                  <a:lnTo>
                    <a:pt x="14123" y="1798"/>
                  </a:lnTo>
                  <a:lnTo>
                    <a:pt x="14087" y="1871"/>
                  </a:lnTo>
                  <a:lnTo>
                    <a:pt x="14123" y="1981"/>
                  </a:lnTo>
                  <a:lnTo>
                    <a:pt x="14233" y="2055"/>
                  </a:lnTo>
                  <a:lnTo>
                    <a:pt x="14343" y="2091"/>
                  </a:lnTo>
                  <a:lnTo>
                    <a:pt x="14820" y="2091"/>
                  </a:lnTo>
                  <a:lnTo>
                    <a:pt x="15260" y="2055"/>
                  </a:lnTo>
                  <a:lnTo>
                    <a:pt x="15774" y="1945"/>
                  </a:lnTo>
                  <a:lnTo>
                    <a:pt x="16031" y="1871"/>
                  </a:lnTo>
                  <a:lnTo>
                    <a:pt x="16251" y="1761"/>
                  </a:lnTo>
                  <a:lnTo>
                    <a:pt x="16324" y="1651"/>
                  </a:lnTo>
                  <a:lnTo>
                    <a:pt x="16324" y="1541"/>
                  </a:lnTo>
                  <a:lnTo>
                    <a:pt x="16288" y="1468"/>
                  </a:lnTo>
                  <a:lnTo>
                    <a:pt x="16214" y="1431"/>
                  </a:lnTo>
                  <a:lnTo>
                    <a:pt x="16141" y="1394"/>
                  </a:lnTo>
                  <a:lnTo>
                    <a:pt x="15957" y="1431"/>
                  </a:lnTo>
                  <a:lnTo>
                    <a:pt x="15774" y="1468"/>
                  </a:lnTo>
                  <a:lnTo>
                    <a:pt x="15370" y="1541"/>
                  </a:lnTo>
                  <a:lnTo>
                    <a:pt x="14820" y="1615"/>
                  </a:lnTo>
                  <a:lnTo>
                    <a:pt x="14820" y="1615"/>
                  </a:lnTo>
                  <a:lnTo>
                    <a:pt x="15260" y="1028"/>
                  </a:lnTo>
                  <a:lnTo>
                    <a:pt x="15370" y="844"/>
                  </a:lnTo>
                  <a:lnTo>
                    <a:pt x="15481" y="698"/>
                  </a:lnTo>
                  <a:lnTo>
                    <a:pt x="15517" y="477"/>
                  </a:lnTo>
                  <a:lnTo>
                    <a:pt x="15517" y="404"/>
                  </a:lnTo>
                  <a:lnTo>
                    <a:pt x="15481" y="294"/>
                  </a:lnTo>
                  <a:lnTo>
                    <a:pt x="15370" y="184"/>
                  </a:lnTo>
                  <a:lnTo>
                    <a:pt x="15224" y="74"/>
                  </a:lnTo>
                  <a:lnTo>
                    <a:pt x="15077" y="37"/>
                  </a:lnTo>
                  <a:lnTo>
                    <a:pt x="14894" y="1"/>
                  </a:lnTo>
                  <a:close/>
                  <a:moveTo>
                    <a:pt x="6604" y="2788"/>
                  </a:moveTo>
                  <a:lnTo>
                    <a:pt x="6163" y="2898"/>
                  </a:lnTo>
                  <a:lnTo>
                    <a:pt x="5576" y="2972"/>
                  </a:lnTo>
                  <a:lnTo>
                    <a:pt x="5283" y="3045"/>
                  </a:lnTo>
                  <a:lnTo>
                    <a:pt x="4990" y="3118"/>
                  </a:lnTo>
                  <a:lnTo>
                    <a:pt x="4953" y="3155"/>
                  </a:lnTo>
                  <a:lnTo>
                    <a:pt x="4880" y="3229"/>
                  </a:lnTo>
                  <a:lnTo>
                    <a:pt x="4880" y="3302"/>
                  </a:lnTo>
                  <a:lnTo>
                    <a:pt x="4880" y="3339"/>
                  </a:lnTo>
                  <a:lnTo>
                    <a:pt x="4880" y="3412"/>
                  </a:lnTo>
                  <a:lnTo>
                    <a:pt x="4916" y="3485"/>
                  </a:lnTo>
                  <a:lnTo>
                    <a:pt x="4990" y="3522"/>
                  </a:lnTo>
                  <a:lnTo>
                    <a:pt x="5063" y="3522"/>
                  </a:lnTo>
                  <a:lnTo>
                    <a:pt x="5613" y="3485"/>
                  </a:lnTo>
                  <a:lnTo>
                    <a:pt x="6163" y="3412"/>
                  </a:lnTo>
                  <a:lnTo>
                    <a:pt x="6640" y="3339"/>
                  </a:lnTo>
                  <a:lnTo>
                    <a:pt x="6860" y="3265"/>
                  </a:lnTo>
                  <a:lnTo>
                    <a:pt x="6970" y="3192"/>
                  </a:lnTo>
                  <a:lnTo>
                    <a:pt x="7044" y="3118"/>
                  </a:lnTo>
                  <a:lnTo>
                    <a:pt x="7044" y="3008"/>
                  </a:lnTo>
                  <a:lnTo>
                    <a:pt x="7044" y="2972"/>
                  </a:lnTo>
                  <a:lnTo>
                    <a:pt x="7007" y="2898"/>
                  </a:lnTo>
                  <a:lnTo>
                    <a:pt x="6897" y="2862"/>
                  </a:lnTo>
                  <a:lnTo>
                    <a:pt x="6824" y="2825"/>
                  </a:lnTo>
                  <a:lnTo>
                    <a:pt x="6604" y="2788"/>
                  </a:lnTo>
                  <a:close/>
                  <a:moveTo>
                    <a:pt x="13500" y="1945"/>
                  </a:moveTo>
                  <a:lnTo>
                    <a:pt x="13280" y="1981"/>
                  </a:lnTo>
                  <a:lnTo>
                    <a:pt x="13060" y="2018"/>
                  </a:lnTo>
                  <a:lnTo>
                    <a:pt x="12876" y="2055"/>
                  </a:lnTo>
                  <a:lnTo>
                    <a:pt x="12693" y="2201"/>
                  </a:lnTo>
                  <a:lnTo>
                    <a:pt x="12546" y="2275"/>
                  </a:lnTo>
                  <a:lnTo>
                    <a:pt x="12436" y="2422"/>
                  </a:lnTo>
                  <a:lnTo>
                    <a:pt x="12289" y="2678"/>
                  </a:lnTo>
                  <a:lnTo>
                    <a:pt x="12179" y="3008"/>
                  </a:lnTo>
                  <a:lnTo>
                    <a:pt x="12179" y="3339"/>
                  </a:lnTo>
                  <a:lnTo>
                    <a:pt x="12179" y="3522"/>
                  </a:lnTo>
                  <a:lnTo>
                    <a:pt x="12216" y="3669"/>
                  </a:lnTo>
                  <a:lnTo>
                    <a:pt x="12289" y="3815"/>
                  </a:lnTo>
                  <a:lnTo>
                    <a:pt x="12363" y="3962"/>
                  </a:lnTo>
                  <a:lnTo>
                    <a:pt x="12473" y="4109"/>
                  </a:lnTo>
                  <a:lnTo>
                    <a:pt x="12583" y="4219"/>
                  </a:lnTo>
                  <a:lnTo>
                    <a:pt x="12729" y="4292"/>
                  </a:lnTo>
                  <a:lnTo>
                    <a:pt x="12876" y="4366"/>
                  </a:lnTo>
                  <a:lnTo>
                    <a:pt x="12986" y="4402"/>
                  </a:lnTo>
                  <a:lnTo>
                    <a:pt x="13096" y="4402"/>
                  </a:lnTo>
                  <a:lnTo>
                    <a:pt x="13353" y="4329"/>
                  </a:lnTo>
                  <a:lnTo>
                    <a:pt x="13757" y="4146"/>
                  </a:lnTo>
                  <a:lnTo>
                    <a:pt x="14197" y="3999"/>
                  </a:lnTo>
                  <a:lnTo>
                    <a:pt x="14417" y="3852"/>
                  </a:lnTo>
                  <a:lnTo>
                    <a:pt x="14564" y="3705"/>
                  </a:lnTo>
                  <a:lnTo>
                    <a:pt x="14600" y="3632"/>
                  </a:lnTo>
                  <a:lnTo>
                    <a:pt x="14564" y="3559"/>
                  </a:lnTo>
                  <a:lnTo>
                    <a:pt x="14527" y="3485"/>
                  </a:lnTo>
                  <a:lnTo>
                    <a:pt x="14453" y="3449"/>
                  </a:lnTo>
                  <a:lnTo>
                    <a:pt x="14343" y="3412"/>
                  </a:lnTo>
                  <a:lnTo>
                    <a:pt x="14197" y="3449"/>
                  </a:lnTo>
                  <a:lnTo>
                    <a:pt x="13940" y="3522"/>
                  </a:lnTo>
                  <a:lnTo>
                    <a:pt x="13426" y="3742"/>
                  </a:lnTo>
                  <a:lnTo>
                    <a:pt x="13280" y="3815"/>
                  </a:lnTo>
                  <a:lnTo>
                    <a:pt x="13133" y="3852"/>
                  </a:lnTo>
                  <a:lnTo>
                    <a:pt x="12986" y="3852"/>
                  </a:lnTo>
                  <a:lnTo>
                    <a:pt x="12839" y="3779"/>
                  </a:lnTo>
                  <a:lnTo>
                    <a:pt x="12766" y="3669"/>
                  </a:lnTo>
                  <a:lnTo>
                    <a:pt x="12729" y="3559"/>
                  </a:lnTo>
                  <a:lnTo>
                    <a:pt x="12656" y="3339"/>
                  </a:lnTo>
                  <a:lnTo>
                    <a:pt x="12656" y="3118"/>
                  </a:lnTo>
                  <a:lnTo>
                    <a:pt x="12729" y="2898"/>
                  </a:lnTo>
                  <a:lnTo>
                    <a:pt x="12839" y="2715"/>
                  </a:lnTo>
                  <a:lnTo>
                    <a:pt x="12986" y="2532"/>
                  </a:lnTo>
                  <a:lnTo>
                    <a:pt x="13133" y="2458"/>
                  </a:lnTo>
                  <a:lnTo>
                    <a:pt x="13280" y="2422"/>
                  </a:lnTo>
                  <a:lnTo>
                    <a:pt x="13610" y="2385"/>
                  </a:lnTo>
                  <a:lnTo>
                    <a:pt x="13940" y="2348"/>
                  </a:lnTo>
                  <a:lnTo>
                    <a:pt x="14307" y="2348"/>
                  </a:lnTo>
                  <a:lnTo>
                    <a:pt x="14307" y="2311"/>
                  </a:lnTo>
                  <a:lnTo>
                    <a:pt x="14307" y="2275"/>
                  </a:lnTo>
                  <a:lnTo>
                    <a:pt x="14307" y="2238"/>
                  </a:lnTo>
                  <a:lnTo>
                    <a:pt x="14123" y="2128"/>
                  </a:lnTo>
                  <a:lnTo>
                    <a:pt x="13903" y="2055"/>
                  </a:lnTo>
                  <a:lnTo>
                    <a:pt x="13720" y="1981"/>
                  </a:lnTo>
                  <a:lnTo>
                    <a:pt x="13500" y="1945"/>
                  </a:lnTo>
                  <a:close/>
                  <a:moveTo>
                    <a:pt x="6787" y="4182"/>
                  </a:moveTo>
                  <a:lnTo>
                    <a:pt x="6347" y="4292"/>
                  </a:lnTo>
                  <a:lnTo>
                    <a:pt x="5907" y="4366"/>
                  </a:lnTo>
                  <a:lnTo>
                    <a:pt x="5466" y="4439"/>
                  </a:lnTo>
                  <a:lnTo>
                    <a:pt x="5063" y="4549"/>
                  </a:lnTo>
                  <a:lnTo>
                    <a:pt x="4990" y="4622"/>
                  </a:lnTo>
                  <a:lnTo>
                    <a:pt x="4953" y="4696"/>
                  </a:lnTo>
                  <a:lnTo>
                    <a:pt x="4953" y="4806"/>
                  </a:lnTo>
                  <a:lnTo>
                    <a:pt x="5063" y="4843"/>
                  </a:lnTo>
                  <a:lnTo>
                    <a:pt x="5283" y="4879"/>
                  </a:lnTo>
                  <a:lnTo>
                    <a:pt x="5980" y="4879"/>
                  </a:lnTo>
                  <a:lnTo>
                    <a:pt x="6457" y="4769"/>
                  </a:lnTo>
                  <a:lnTo>
                    <a:pt x="6897" y="4659"/>
                  </a:lnTo>
                  <a:lnTo>
                    <a:pt x="6970" y="4622"/>
                  </a:lnTo>
                  <a:lnTo>
                    <a:pt x="7044" y="4586"/>
                  </a:lnTo>
                  <a:lnTo>
                    <a:pt x="7080" y="4512"/>
                  </a:lnTo>
                  <a:lnTo>
                    <a:pt x="7117" y="4439"/>
                  </a:lnTo>
                  <a:lnTo>
                    <a:pt x="7080" y="4292"/>
                  </a:lnTo>
                  <a:lnTo>
                    <a:pt x="7007" y="4219"/>
                  </a:lnTo>
                  <a:lnTo>
                    <a:pt x="6934" y="4182"/>
                  </a:lnTo>
                  <a:close/>
                  <a:moveTo>
                    <a:pt x="11079" y="2055"/>
                  </a:moveTo>
                  <a:lnTo>
                    <a:pt x="10785" y="2091"/>
                  </a:lnTo>
                  <a:lnTo>
                    <a:pt x="10565" y="2165"/>
                  </a:lnTo>
                  <a:lnTo>
                    <a:pt x="10382" y="2311"/>
                  </a:lnTo>
                  <a:lnTo>
                    <a:pt x="10235" y="2495"/>
                  </a:lnTo>
                  <a:lnTo>
                    <a:pt x="10198" y="2385"/>
                  </a:lnTo>
                  <a:lnTo>
                    <a:pt x="10088" y="2348"/>
                  </a:lnTo>
                  <a:lnTo>
                    <a:pt x="9942" y="2311"/>
                  </a:lnTo>
                  <a:lnTo>
                    <a:pt x="9611" y="2311"/>
                  </a:lnTo>
                  <a:lnTo>
                    <a:pt x="9501" y="2348"/>
                  </a:lnTo>
                  <a:lnTo>
                    <a:pt x="9208" y="2495"/>
                  </a:lnTo>
                  <a:lnTo>
                    <a:pt x="8988" y="2678"/>
                  </a:lnTo>
                  <a:lnTo>
                    <a:pt x="8951" y="2568"/>
                  </a:lnTo>
                  <a:lnTo>
                    <a:pt x="8915" y="2532"/>
                  </a:lnTo>
                  <a:lnTo>
                    <a:pt x="8878" y="2532"/>
                  </a:lnTo>
                  <a:lnTo>
                    <a:pt x="8804" y="2568"/>
                  </a:lnTo>
                  <a:lnTo>
                    <a:pt x="8731" y="2752"/>
                  </a:lnTo>
                  <a:lnTo>
                    <a:pt x="8658" y="2935"/>
                  </a:lnTo>
                  <a:lnTo>
                    <a:pt x="8621" y="3339"/>
                  </a:lnTo>
                  <a:lnTo>
                    <a:pt x="8584" y="3705"/>
                  </a:lnTo>
                  <a:lnTo>
                    <a:pt x="8621" y="4072"/>
                  </a:lnTo>
                  <a:lnTo>
                    <a:pt x="8694" y="4439"/>
                  </a:lnTo>
                  <a:lnTo>
                    <a:pt x="8768" y="4806"/>
                  </a:lnTo>
                  <a:lnTo>
                    <a:pt x="8804" y="4879"/>
                  </a:lnTo>
                  <a:lnTo>
                    <a:pt x="8878" y="4953"/>
                  </a:lnTo>
                  <a:lnTo>
                    <a:pt x="8951" y="4989"/>
                  </a:lnTo>
                  <a:lnTo>
                    <a:pt x="9061" y="4953"/>
                  </a:lnTo>
                  <a:lnTo>
                    <a:pt x="9135" y="4916"/>
                  </a:lnTo>
                  <a:lnTo>
                    <a:pt x="9208" y="4879"/>
                  </a:lnTo>
                  <a:lnTo>
                    <a:pt x="9245" y="4769"/>
                  </a:lnTo>
                  <a:lnTo>
                    <a:pt x="9208" y="4659"/>
                  </a:lnTo>
                  <a:lnTo>
                    <a:pt x="9135" y="4182"/>
                  </a:lnTo>
                  <a:lnTo>
                    <a:pt x="9098" y="3669"/>
                  </a:lnTo>
                  <a:lnTo>
                    <a:pt x="9135" y="3339"/>
                  </a:lnTo>
                  <a:lnTo>
                    <a:pt x="9208" y="3118"/>
                  </a:lnTo>
                  <a:lnTo>
                    <a:pt x="9391" y="2972"/>
                  </a:lnTo>
                  <a:lnTo>
                    <a:pt x="9575" y="2825"/>
                  </a:lnTo>
                  <a:lnTo>
                    <a:pt x="9795" y="2788"/>
                  </a:lnTo>
                  <a:lnTo>
                    <a:pt x="9868" y="4072"/>
                  </a:lnTo>
                  <a:lnTo>
                    <a:pt x="9905" y="4146"/>
                  </a:lnTo>
                  <a:lnTo>
                    <a:pt x="9942" y="4219"/>
                  </a:lnTo>
                  <a:lnTo>
                    <a:pt x="10015" y="4292"/>
                  </a:lnTo>
                  <a:lnTo>
                    <a:pt x="10125" y="4292"/>
                  </a:lnTo>
                  <a:lnTo>
                    <a:pt x="10198" y="4329"/>
                  </a:lnTo>
                  <a:lnTo>
                    <a:pt x="10272" y="4292"/>
                  </a:lnTo>
                  <a:lnTo>
                    <a:pt x="10308" y="4219"/>
                  </a:lnTo>
                  <a:lnTo>
                    <a:pt x="10345" y="4146"/>
                  </a:lnTo>
                  <a:lnTo>
                    <a:pt x="10455" y="3559"/>
                  </a:lnTo>
                  <a:lnTo>
                    <a:pt x="10565" y="3008"/>
                  </a:lnTo>
                  <a:lnTo>
                    <a:pt x="10602" y="2862"/>
                  </a:lnTo>
                  <a:lnTo>
                    <a:pt x="10675" y="2752"/>
                  </a:lnTo>
                  <a:lnTo>
                    <a:pt x="10785" y="2642"/>
                  </a:lnTo>
                  <a:lnTo>
                    <a:pt x="10895" y="2568"/>
                  </a:lnTo>
                  <a:lnTo>
                    <a:pt x="11079" y="2568"/>
                  </a:lnTo>
                  <a:lnTo>
                    <a:pt x="11115" y="2642"/>
                  </a:lnTo>
                  <a:lnTo>
                    <a:pt x="11115" y="2752"/>
                  </a:lnTo>
                  <a:lnTo>
                    <a:pt x="11115" y="2862"/>
                  </a:lnTo>
                  <a:lnTo>
                    <a:pt x="11189" y="3449"/>
                  </a:lnTo>
                  <a:lnTo>
                    <a:pt x="11299" y="4036"/>
                  </a:lnTo>
                  <a:lnTo>
                    <a:pt x="11372" y="4256"/>
                  </a:lnTo>
                  <a:lnTo>
                    <a:pt x="11446" y="4512"/>
                  </a:lnTo>
                  <a:lnTo>
                    <a:pt x="11556" y="4732"/>
                  </a:lnTo>
                  <a:lnTo>
                    <a:pt x="11629" y="4806"/>
                  </a:lnTo>
                  <a:lnTo>
                    <a:pt x="11739" y="4843"/>
                  </a:lnTo>
                  <a:lnTo>
                    <a:pt x="11849" y="4843"/>
                  </a:lnTo>
                  <a:lnTo>
                    <a:pt x="11922" y="4806"/>
                  </a:lnTo>
                  <a:lnTo>
                    <a:pt x="11996" y="4769"/>
                  </a:lnTo>
                  <a:lnTo>
                    <a:pt x="12032" y="4696"/>
                  </a:lnTo>
                  <a:lnTo>
                    <a:pt x="12069" y="4586"/>
                  </a:lnTo>
                  <a:lnTo>
                    <a:pt x="11996" y="4476"/>
                  </a:lnTo>
                  <a:lnTo>
                    <a:pt x="11922" y="4402"/>
                  </a:lnTo>
                  <a:lnTo>
                    <a:pt x="11886" y="4256"/>
                  </a:lnTo>
                  <a:lnTo>
                    <a:pt x="11812" y="4072"/>
                  </a:lnTo>
                  <a:lnTo>
                    <a:pt x="11776" y="3779"/>
                  </a:lnTo>
                  <a:lnTo>
                    <a:pt x="11666" y="3339"/>
                  </a:lnTo>
                  <a:lnTo>
                    <a:pt x="11629" y="2862"/>
                  </a:lnTo>
                  <a:lnTo>
                    <a:pt x="11629" y="2532"/>
                  </a:lnTo>
                  <a:lnTo>
                    <a:pt x="11592" y="2385"/>
                  </a:lnTo>
                  <a:lnTo>
                    <a:pt x="11482" y="2275"/>
                  </a:lnTo>
                  <a:lnTo>
                    <a:pt x="11299" y="2128"/>
                  </a:lnTo>
                  <a:lnTo>
                    <a:pt x="11189" y="2091"/>
                  </a:lnTo>
                  <a:lnTo>
                    <a:pt x="11079" y="2055"/>
                  </a:lnTo>
                  <a:close/>
                  <a:moveTo>
                    <a:pt x="2715" y="1138"/>
                  </a:moveTo>
                  <a:lnTo>
                    <a:pt x="2569" y="1174"/>
                  </a:lnTo>
                  <a:lnTo>
                    <a:pt x="2422" y="1284"/>
                  </a:lnTo>
                  <a:lnTo>
                    <a:pt x="2385" y="1358"/>
                  </a:lnTo>
                  <a:lnTo>
                    <a:pt x="2165" y="1284"/>
                  </a:lnTo>
                  <a:lnTo>
                    <a:pt x="1762" y="1284"/>
                  </a:lnTo>
                  <a:lnTo>
                    <a:pt x="1542" y="1358"/>
                  </a:lnTo>
                  <a:lnTo>
                    <a:pt x="771" y="1504"/>
                  </a:lnTo>
                  <a:lnTo>
                    <a:pt x="368" y="1651"/>
                  </a:lnTo>
                  <a:lnTo>
                    <a:pt x="184" y="1725"/>
                  </a:lnTo>
                  <a:lnTo>
                    <a:pt x="38" y="1835"/>
                  </a:lnTo>
                  <a:lnTo>
                    <a:pt x="1" y="1908"/>
                  </a:lnTo>
                  <a:lnTo>
                    <a:pt x="1" y="1981"/>
                  </a:lnTo>
                  <a:lnTo>
                    <a:pt x="38" y="2018"/>
                  </a:lnTo>
                  <a:lnTo>
                    <a:pt x="111" y="2055"/>
                  </a:lnTo>
                  <a:lnTo>
                    <a:pt x="74" y="2348"/>
                  </a:lnTo>
                  <a:lnTo>
                    <a:pt x="74" y="2642"/>
                  </a:lnTo>
                  <a:lnTo>
                    <a:pt x="74" y="3705"/>
                  </a:lnTo>
                  <a:lnTo>
                    <a:pt x="111" y="4843"/>
                  </a:lnTo>
                  <a:lnTo>
                    <a:pt x="148" y="5980"/>
                  </a:lnTo>
                  <a:lnTo>
                    <a:pt x="184" y="6090"/>
                  </a:lnTo>
                  <a:lnTo>
                    <a:pt x="294" y="6200"/>
                  </a:lnTo>
                  <a:lnTo>
                    <a:pt x="404" y="6236"/>
                  </a:lnTo>
                  <a:lnTo>
                    <a:pt x="514" y="6200"/>
                  </a:lnTo>
                  <a:lnTo>
                    <a:pt x="624" y="6236"/>
                  </a:lnTo>
                  <a:lnTo>
                    <a:pt x="845" y="6273"/>
                  </a:lnTo>
                  <a:lnTo>
                    <a:pt x="1028" y="6236"/>
                  </a:lnTo>
                  <a:lnTo>
                    <a:pt x="1395" y="6163"/>
                  </a:lnTo>
                  <a:lnTo>
                    <a:pt x="2385" y="5980"/>
                  </a:lnTo>
                  <a:lnTo>
                    <a:pt x="2605" y="5943"/>
                  </a:lnTo>
                  <a:lnTo>
                    <a:pt x="2752" y="5906"/>
                  </a:lnTo>
                  <a:lnTo>
                    <a:pt x="2899" y="5833"/>
                  </a:lnTo>
                  <a:lnTo>
                    <a:pt x="2972" y="5686"/>
                  </a:lnTo>
                  <a:lnTo>
                    <a:pt x="2972" y="5576"/>
                  </a:lnTo>
                  <a:lnTo>
                    <a:pt x="2935" y="5503"/>
                  </a:lnTo>
                  <a:lnTo>
                    <a:pt x="2825" y="5429"/>
                  </a:lnTo>
                  <a:lnTo>
                    <a:pt x="2679" y="5393"/>
                  </a:lnTo>
                  <a:lnTo>
                    <a:pt x="2532" y="5393"/>
                  </a:lnTo>
                  <a:lnTo>
                    <a:pt x="2385" y="5429"/>
                  </a:lnTo>
                  <a:lnTo>
                    <a:pt x="2055" y="5503"/>
                  </a:lnTo>
                  <a:lnTo>
                    <a:pt x="1762" y="5576"/>
                  </a:lnTo>
                  <a:lnTo>
                    <a:pt x="1028" y="5723"/>
                  </a:lnTo>
                  <a:lnTo>
                    <a:pt x="698" y="5796"/>
                  </a:lnTo>
                  <a:lnTo>
                    <a:pt x="661" y="4953"/>
                  </a:lnTo>
                  <a:lnTo>
                    <a:pt x="624" y="4109"/>
                  </a:lnTo>
                  <a:lnTo>
                    <a:pt x="845" y="4109"/>
                  </a:lnTo>
                  <a:lnTo>
                    <a:pt x="1028" y="4072"/>
                  </a:lnTo>
                  <a:lnTo>
                    <a:pt x="1431" y="3962"/>
                  </a:lnTo>
                  <a:lnTo>
                    <a:pt x="2459" y="3742"/>
                  </a:lnTo>
                  <a:lnTo>
                    <a:pt x="2495" y="3779"/>
                  </a:lnTo>
                  <a:lnTo>
                    <a:pt x="2605" y="3779"/>
                  </a:lnTo>
                  <a:lnTo>
                    <a:pt x="2679" y="3742"/>
                  </a:lnTo>
                  <a:lnTo>
                    <a:pt x="2752" y="3705"/>
                  </a:lnTo>
                  <a:lnTo>
                    <a:pt x="2789" y="3669"/>
                  </a:lnTo>
                  <a:lnTo>
                    <a:pt x="2862" y="3559"/>
                  </a:lnTo>
                  <a:lnTo>
                    <a:pt x="2899" y="3485"/>
                  </a:lnTo>
                  <a:lnTo>
                    <a:pt x="2899" y="3412"/>
                  </a:lnTo>
                  <a:lnTo>
                    <a:pt x="2862" y="3339"/>
                  </a:lnTo>
                  <a:lnTo>
                    <a:pt x="2825" y="3265"/>
                  </a:lnTo>
                  <a:lnTo>
                    <a:pt x="2715" y="3155"/>
                  </a:lnTo>
                  <a:lnTo>
                    <a:pt x="2532" y="3155"/>
                  </a:lnTo>
                  <a:lnTo>
                    <a:pt x="1431" y="3449"/>
                  </a:lnTo>
                  <a:lnTo>
                    <a:pt x="1028" y="3522"/>
                  </a:lnTo>
                  <a:lnTo>
                    <a:pt x="808" y="3595"/>
                  </a:lnTo>
                  <a:lnTo>
                    <a:pt x="624" y="3632"/>
                  </a:lnTo>
                  <a:lnTo>
                    <a:pt x="588" y="2788"/>
                  </a:lnTo>
                  <a:lnTo>
                    <a:pt x="588" y="2458"/>
                  </a:lnTo>
                  <a:lnTo>
                    <a:pt x="551" y="2091"/>
                  </a:lnTo>
                  <a:lnTo>
                    <a:pt x="1065" y="1981"/>
                  </a:lnTo>
                  <a:lnTo>
                    <a:pt x="1615" y="1835"/>
                  </a:lnTo>
                  <a:lnTo>
                    <a:pt x="1798" y="1798"/>
                  </a:lnTo>
                  <a:lnTo>
                    <a:pt x="2055" y="1798"/>
                  </a:lnTo>
                  <a:lnTo>
                    <a:pt x="2165" y="1871"/>
                  </a:lnTo>
                  <a:lnTo>
                    <a:pt x="2238" y="1908"/>
                  </a:lnTo>
                  <a:lnTo>
                    <a:pt x="2312" y="1945"/>
                  </a:lnTo>
                  <a:lnTo>
                    <a:pt x="2422" y="1945"/>
                  </a:lnTo>
                  <a:lnTo>
                    <a:pt x="2495" y="1908"/>
                  </a:lnTo>
                  <a:lnTo>
                    <a:pt x="3009" y="1651"/>
                  </a:lnTo>
                  <a:lnTo>
                    <a:pt x="3082" y="1615"/>
                  </a:lnTo>
                  <a:lnTo>
                    <a:pt x="3119" y="1578"/>
                  </a:lnTo>
                  <a:lnTo>
                    <a:pt x="3156" y="1431"/>
                  </a:lnTo>
                  <a:lnTo>
                    <a:pt x="3119" y="1284"/>
                  </a:lnTo>
                  <a:lnTo>
                    <a:pt x="3082" y="1248"/>
                  </a:lnTo>
                  <a:lnTo>
                    <a:pt x="3009" y="1174"/>
                  </a:lnTo>
                  <a:lnTo>
                    <a:pt x="2862" y="1138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88" name="Google Shape;388;p19"/>
            <p:cNvSpPr/>
            <p:nvPr/>
          </p:nvSpPr>
          <p:spPr>
            <a:xfrm>
              <a:off x="6336425" y="4507675"/>
              <a:ext cx="520000" cy="365000"/>
            </a:xfrm>
            <a:custGeom>
              <a:avLst/>
              <a:gdLst/>
              <a:ahLst/>
              <a:cxnLst/>
              <a:rect l="l" t="t" r="r" b="b"/>
              <a:pathLst>
                <a:path w="20800" h="14600" extrusionOk="0">
                  <a:moveTo>
                    <a:pt x="5466" y="441"/>
                  </a:moveTo>
                  <a:lnTo>
                    <a:pt x="5650" y="478"/>
                  </a:lnTo>
                  <a:lnTo>
                    <a:pt x="5577" y="478"/>
                  </a:lnTo>
                  <a:lnTo>
                    <a:pt x="5466" y="441"/>
                  </a:lnTo>
                  <a:close/>
                  <a:moveTo>
                    <a:pt x="4843" y="478"/>
                  </a:moveTo>
                  <a:lnTo>
                    <a:pt x="4806" y="514"/>
                  </a:lnTo>
                  <a:lnTo>
                    <a:pt x="4586" y="551"/>
                  </a:lnTo>
                  <a:lnTo>
                    <a:pt x="4843" y="478"/>
                  </a:lnTo>
                  <a:close/>
                  <a:moveTo>
                    <a:pt x="5173" y="808"/>
                  </a:moveTo>
                  <a:lnTo>
                    <a:pt x="5210" y="844"/>
                  </a:lnTo>
                  <a:lnTo>
                    <a:pt x="5246" y="918"/>
                  </a:lnTo>
                  <a:lnTo>
                    <a:pt x="5356" y="991"/>
                  </a:lnTo>
                  <a:lnTo>
                    <a:pt x="5503" y="1028"/>
                  </a:lnTo>
                  <a:lnTo>
                    <a:pt x="5760" y="1028"/>
                  </a:lnTo>
                  <a:lnTo>
                    <a:pt x="5870" y="991"/>
                  </a:lnTo>
                  <a:lnTo>
                    <a:pt x="5980" y="991"/>
                  </a:lnTo>
                  <a:lnTo>
                    <a:pt x="6017" y="1028"/>
                  </a:lnTo>
                  <a:lnTo>
                    <a:pt x="6053" y="1101"/>
                  </a:lnTo>
                  <a:lnTo>
                    <a:pt x="6163" y="1431"/>
                  </a:lnTo>
                  <a:lnTo>
                    <a:pt x="6163" y="1725"/>
                  </a:lnTo>
                  <a:lnTo>
                    <a:pt x="6127" y="2055"/>
                  </a:lnTo>
                  <a:lnTo>
                    <a:pt x="6053" y="2348"/>
                  </a:lnTo>
                  <a:lnTo>
                    <a:pt x="5980" y="2532"/>
                  </a:lnTo>
                  <a:lnTo>
                    <a:pt x="5907" y="2715"/>
                  </a:lnTo>
                  <a:lnTo>
                    <a:pt x="5650" y="3009"/>
                  </a:lnTo>
                  <a:lnTo>
                    <a:pt x="5393" y="3229"/>
                  </a:lnTo>
                  <a:lnTo>
                    <a:pt x="5063" y="3412"/>
                  </a:lnTo>
                  <a:lnTo>
                    <a:pt x="5063" y="3375"/>
                  </a:lnTo>
                  <a:lnTo>
                    <a:pt x="5063" y="3302"/>
                  </a:lnTo>
                  <a:lnTo>
                    <a:pt x="5026" y="3265"/>
                  </a:lnTo>
                  <a:lnTo>
                    <a:pt x="4953" y="3229"/>
                  </a:lnTo>
                  <a:lnTo>
                    <a:pt x="4880" y="3229"/>
                  </a:lnTo>
                  <a:lnTo>
                    <a:pt x="5063" y="2789"/>
                  </a:lnTo>
                  <a:lnTo>
                    <a:pt x="5063" y="2715"/>
                  </a:lnTo>
                  <a:lnTo>
                    <a:pt x="4990" y="2679"/>
                  </a:lnTo>
                  <a:lnTo>
                    <a:pt x="4953" y="2679"/>
                  </a:lnTo>
                  <a:lnTo>
                    <a:pt x="4880" y="2715"/>
                  </a:lnTo>
                  <a:lnTo>
                    <a:pt x="4549" y="3229"/>
                  </a:lnTo>
                  <a:lnTo>
                    <a:pt x="4329" y="3559"/>
                  </a:lnTo>
                  <a:lnTo>
                    <a:pt x="4109" y="3522"/>
                  </a:lnTo>
                  <a:lnTo>
                    <a:pt x="3853" y="3486"/>
                  </a:lnTo>
                  <a:lnTo>
                    <a:pt x="3706" y="3449"/>
                  </a:lnTo>
                  <a:lnTo>
                    <a:pt x="3999" y="3192"/>
                  </a:lnTo>
                  <a:lnTo>
                    <a:pt x="4586" y="2642"/>
                  </a:lnTo>
                  <a:lnTo>
                    <a:pt x="4586" y="2568"/>
                  </a:lnTo>
                  <a:lnTo>
                    <a:pt x="4586" y="2495"/>
                  </a:lnTo>
                  <a:lnTo>
                    <a:pt x="4513" y="2458"/>
                  </a:lnTo>
                  <a:lnTo>
                    <a:pt x="4439" y="2458"/>
                  </a:lnTo>
                  <a:lnTo>
                    <a:pt x="3486" y="3119"/>
                  </a:lnTo>
                  <a:lnTo>
                    <a:pt x="3302" y="3265"/>
                  </a:lnTo>
                  <a:lnTo>
                    <a:pt x="3229" y="3192"/>
                  </a:lnTo>
                  <a:lnTo>
                    <a:pt x="3266" y="3082"/>
                  </a:lnTo>
                  <a:lnTo>
                    <a:pt x="3302" y="3009"/>
                  </a:lnTo>
                  <a:lnTo>
                    <a:pt x="3266" y="2935"/>
                  </a:lnTo>
                  <a:lnTo>
                    <a:pt x="3229" y="2899"/>
                  </a:lnTo>
                  <a:lnTo>
                    <a:pt x="3339" y="2935"/>
                  </a:lnTo>
                  <a:lnTo>
                    <a:pt x="3669" y="2752"/>
                  </a:lnTo>
                  <a:lnTo>
                    <a:pt x="4733" y="2055"/>
                  </a:lnTo>
                  <a:lnTo>
                    <a:pt x="4770" y="1982"/>
                  </a:lnTo>
                  <a:lnTo>
                    <a:pt x="4770" y="1945"/>
                  </a:lnTo>
                  <a:lnTo>
                    <a:pt x="4733" y="1872"/>
                  </a:lnTo>
                  <a:lnTo>
                    <a:pt x="4660" y="1872"/>
                  </a:lnTo>
                  <a:lnTo>
                    <a:pt x="4329" y="1982"/>
                  </a:lnTo>
                  <a:lnTo>
                    <a:pt x="3816" y="2202"/>
                  </a:lnTo>
                  <a:lnTo>
                    <a:pt x="3302" y="2458"/>
                  </a:lnTo>
                  <a:lnTo>
                    <a:pt x="3082" y="2642"/>
                  </a:lnTo>
                  <a:lnTo>
                    <a:pt x="2935" y="2789"/>
                  </a:lnTo>
                  <a:lnTo>
                    <a:pt x="2899" y="2605"/>
                  </a:lnTo>
                  <a:lnTo>
                    <a:pt x="2899" y="2458"/>
                  </a:lnTo>
                  <a:lnTo>
                    <a:pt x="3082" y="2385"/>
                  </a:lnTo>
                  <a:lnTo>
                    <a:pt x="3266" y="2238"/>
                  </a:lnTo>
                  <a:lnTo>
                    <a:pt x="3632" y="2018"/>
                  </a:lnTo>
                  <a:lnTo>
                    <a:pt x="4109" y="1725"/>
                  </a:lnTo>
                  <a:lnTo>
                    <a:pt x="4586" y="1505"/>
                  </a:lnTo>
                  <a:lnTo>
                    <a:pt x="4660" y="1431"/>
                  </a:lnTo>
                  <a:lnTo>
                    <a:pt x="4660" y="1358"/>
                  </a:lnTo>
                  <a:lnTo>
                    <a:pt x="4586" y="1321"/>
                  </a:lnTo>
                  <a:lnTo>
                    <a:pt x="4513" y="1285"/>
                  </a:lnTo>
                  <a:lnTo>
                    <a:pt x="4256" y="1358"/>
                  </a:lnTo>
                  <a:lnTo>
                    <a:pt x="3963" y="1431"/>
                  </a:lnTo>
                  <a:lnTo>
                    <a:pt x="3706" y="1505"/>
                  </a:lnTo>
                  <a:lnTo>
                    <a:pt x="3449" y="1651"/>
                  </a:lnTo>
                  <a:lnTo>
                    <a:pt x="3156" y="1798"/>
                  </a:lnTo>
                  <a:lnTo>
                    <a:pt x="3302" y="1578"/>
                  </a:lnTo>
                  <a:lnTo>
                    <a:pt x="3486" y="1358"/>
                  </a:lnTo>
                  <a:lnTo>
                    <a:pt x="3779" y="1211"/>
                  </a:lnTo>
                  <a:lnTo>
                    <a:pt x="4109" y="1065"/>
                  </a:lnTo>
                  <a:lnTo>
                    <a:pt x="4733" y="844"/>
                  </a:lnTo>
                  <a:lnTo>
                    <a:pt x="4770" y="918"/>
                  </a:lnTo>
                  <a:lnTo>
                    <a:pt x="4843" y="991"/>
                  </a:lnTo>
                  <a:lnTo>
                    <a:pt x="4916" y="991"/>
                  </a:lnTo>
                  <a:lnTo>
                    <a:pt x="4990" y="1028"/>
                  </a:lnTo>
                  <a:lnTo>
                    <a:pt x="5063" y="991"/>
                  </a:lnTo>
                  <a:lnTo>
                    <a:pt x="5100" y="955"/>
                  </a:lnTo>
                  <a:lnTo>
                    <a:pt x="5173" y="881"/>
                  </a:lnTo>
                  <a:lnTo>
                    <a:pt x="5173" y="808"/>
                  </a:lnTo>
                  <a:close/>
                  <a:moveTo>
                    <a:pt x="9648" y="3302"/>
                  </a:moveTo>
                  <a:lnTo>
                    <a:pt x="9905" y="3375"/>
                  </a:lnTo>
                  <a:lnTo>
                    <a:pt x="9905" y="3412"/>
                  </a:lnTo>
                  <a:lnTo>
                    <a:pt x="10125" y="3632"/>
                  </a:lnTo>
                  <a:lnTo>
                    <a:pt x="10308" y="3889"/>
                  </a:lnTo>
                  <a:lnTo>
                    <a:pt x="10162" y="4036"/>
                  </a:lnTo>
                  <a:lnTo>
                    <a:pt x="9978" y="4182"/>
                  </a:lnTo>
                  <a:lnTo>
                    <a:pt x="9795" y="4293"/>
                  </a:lnTo>
                  <a:lnTo>
                    <a:pt x="9612" y="4329"/>
                  </a:lnTo>
                  <a:lnTo>
                    <a:pt x="9501" y="4293"/>
                  </a:lnTo>
                  <a:lnTo>
                    <a:pt x="9428" y="4256"/>
                  </a:lnTo>
                  <a:lnTo>
                    <a:pt x="9501" y="4146"/>
                  </a:lnTo>
                  <a:lnTo>
                    <a:pt x="9501" y="4072"/>
                  </a:lnTo>
                  <a:lnTo>
                    <a:pt x="9465" y="3999"/>
                  </a:lnTo>
                  <a:lnTo>
                    <a:pt x="9391" y="3926"/>
                  </a:lnTo>
                  <a:lnTo>
                    <a:pt x="9245" y="3926"/>
                  </a:lnTo>
                  <a:lnTo>
                    <a:pt x="9465" y="3816"/>
                  </a:lnTo>
                  <a:lnTo>
                    <a:pt x="9501" y="3779"/>
                  </a:lnTo>
                  <a:lnTo>
                    <a:pt x="9538" y="3742"/>
                  </a:lnTo>
                  <a:lnTo>
                    <a:pt x="9538" y="3632"/>
                  </a:lnTo>
                  <a:lnTo>
                    <a:pt x="9465" y="3559"/>
                  </a:lnTo>
                  <a:lnTo>
                    <a:pt x="9391" y="3522"/>
                  </a:lnTo>
                  <a:lnTo>
                    <a:pt x="9355" y="3522"/>
                  </a:lnTo>
                  <a:lnTo>
                    <a:pt x="9061" y="3632"/>
                  </a:lnTo>
                  <a:lnTo>
                    <a:pt x="9208" y="3375"/>
                  </a:lnTo>
                  <a:lnTo>
                    <a:pt x="9281" y="3412"/>
                  </a:lnTo>
                  <a:lnTo>
                    <a:pt x="9355" y="3412"/>
                  </a:lnTo>
                  <a:lnTo>
                    <a:pt x="9501" y="3375"/>
                  </a:lnTo>
                  <a:lnTo>
                    <a:pt x="9648" y="3302"/>
                  </a:lnTo>
                  <a:close/>
                  <a:moveTo>
                    <a:pt x="1505" y="4329"/>
                  </a:moveTo>
                  <a:lnTo>
                    <a:pt x="1615" y="4366"/>
                  </a:lnTo>
                  <a:lnTo>
                    <a:pt x="1725" y="4439"/>
                  </a:lnTo>
                  <a:lnTo>
                    <a:pt x="1872" y="4586"/>
                  </a:lnTo>
                  <a:lnTo>
                    <a:pt x="1908" y="4769"/>
                  </a:lnTo>
                  <a:lnTo>
                    <a:pt x="1945" y="4916"/>
                  </a:lnTo>
                  <a:lnTo>
                    <a:pt x="1908" y="5100"/>
                  </a:lnTo>
                  <a:lnTo>
                    <a:pt x="1872" y="5246"/>
                  </a:lnTo>
                  <a:lnTo>
                    <a:pt x="1762" y="5393"/>
                  </a:lnTo>
                  <a:lnTo>
                    <a:pt x="1615" y="5503"/>
                  </a:lnTo>
                  <a:lnTo>
                    <a:pt x="1468" y="5576"/>
                  </a:lnTo>
                  <a:lnTo>
                    <a:pt x="1432" y="5430"/>
                  </a:lnTo>
                  <a:lnTo>
                    <a:pt x="1432" y="5283"/>
                  </a:lnTo>
                  <a:lnTo>
                    <a:pt x="1432" y="5210"/>
                  </a:lnTo>
                  <a:lnTo>
                    <a:pt x="1395" y="5136"/>
                  </a:lnTo>
                  <a:lnTo>
                    <a:pt x="1395" y="5063"/>
                  </a:lnTo>
                  <a:lnTo>
                    <a:pt x="1321" y="4989"/>
                  </a:lnTo>
                  <a:lnTo>
                    <a:pt x="1285" y="4953"/>
                  </a:lnTo>
                  <a:lnTo>
                    <a:pt x="1175" y="4989"/>
                  </a:lnTo>
                  <a:lnTo>
                    <a:pt x="1028" y="5063"/>
                  </a:lnTo>
                  <a:lnTo>
                    <a:pt x="1138" y="4989"/>
                  </a:lnTo>
                  <a:lnTo>
                    <a:pt x="1321" y="4879"/>
                  </a:lnTo>
                  <a:lnTo>
                    <a:pt x="1468" y="4769"/>
                  </a:lnTo>
                  <a:lnTo>
                    <a:pt x="1542" y="4696"/>
                  </a:lnTo>
                  <a:lnTo>
                    <a:pt x="1505" y="4623"/>
                  </a:lnTo>
                  <a:lnTo>
                    <a:pt x="1468" y="4549"/>
                  </a:lnTo>
                  <a:lnTo>
                    <a:pt x="1395" y="4513"/>
                  </a:lnTo>
                  <a:lnTo>
                    <a:pt x="1432" y="4476"/>
                  </a:lnTo>
                  <a:lnTo>
                    <a:pt x="1468" y="4439"/>
                  </a:lnTo>
                  <a:lnTo>
                    <a:pt x="1468" y="4403"/>
                  </a:lnTo>
                  <a:lnTo>
                    <a:pt x="1432" y="4329"/>
                  </a:lnTo>
                  <a:close/>
                  <a:moveTo>
                    <a:pt x="1138" y="5576"/>
                  </a:moveTo>
                  <a:lnTo>
                    <a:pt x="1138" y="5650"/>
                  </a:lnTo>
                  <a:lnTo>
                    <a:pt x="1028" y="5613"/>
                  </a:lnTo>
                  <a:lnTo>
                    <a:pt x="1138" y="5576"/>
                  </a:lnTo>
                  <a:close/>
                  <a:moveTo>
                    <a:pt x="7887" y="5907"/>
                  </a:moveTo>
                  <a:lnTo>
                    <a:pt x="8218" y="5980"/>
                  </a:lnTo>
                  <a:lnTo>
                    <a:pt x="8291" y="6090"/>
                  </a:lnTo>
                  <a:lnTo>
                    <a:pt x="8401" y="6163"/>
                  </a:lnTo>
                  <a:lnTo>
                    <a:pt x="8511" y="6273"/>
                  </a:lnTo>
                  <a:lnTo>
                    <a:pt x="8621" y="6383"/>
                  </a:lnTo>
                  <a:lnTo>
                    <a:pt x="8694" y="6530"/>
                  </a:lnTo>
                  <a:lnTo>
                    <a:pt x="8768" y="6677"/>
                  </a:lnTo>
                  <a:lnTo>
                    <a:pt x="8805" y="6934"/>
                  </a:lnTo>
                  <a:lnTo>
                    <a:pt x="8768" y="7154"/>
                  </a:lnTo>
                  <a:lnTo>
                    <a:pt x="8658" y="7374"/>
                  </a:lnTo>
                  <a:lnTo>
                    <a:pt x="8548" y="7557"/>
                  </a:lnTo>
                  <a:lnTo>
                    <a:pt x="8438" y="7704"/>
                  </a:lnTo>
                  <a:lnTo>
                    <a:pt x="8291" y="7814"/>
                  </a:lnTo>
                  <a:lnTo>
                    <a:pt x="8144" y="7887"/>
                  </a:lnTo>
                  <a:lnTo>
                    <a:pt x="7998" y="7961"/>
                  </a:lnTo>
                  <a:lnTo>
                    <a:pt x="8071" y="7594"/>
                  </a:lnTo>
                  <a:lnTo>
                    <a:pt x="8071" y="7520"/>
                  </a:lnTo>
                  <a:lnTo>
                    <a:pt x="8034" y="7484"/>
                  </a:lnTo>
                  <a:lnTo>
                    <a:pt x="7961" y="7484"/>
                  </a:lnTo>
                  <a:lnTo>
                    <a:pt x="7924" y="7520"/>
                  </a:lnTo>
                  <a:lnTo>
                    <a:pt x="7741" y="7741"/>
                  </a:lnTo>
                  <a:lnTo>
                    <a:pt x="7557" y="7997"/>
                  </a:lnTo>
                  <a:lnTo>
                    <a:pt x="7264" y="7924"/>
                  </a:lnTo>
                  <a:lnTo>
                    <a:pt x="7484" y="7594"/>
                  </a:lnTo>
                  <a:lnTo>
                    <a:pt x="7741" y="7337"/>
                  </a:lnTo>
                  <a:lnTo>
                    <a:pt x="7741" y="7264"/>
                  </a:lnTo>
                  <a:lnTo>
                    <a:pt x="7741" y="7227"/>
                  </a:lnTo>
                  <a:lnTo>
                    <a:pt x="7631" y="7227"/>
                  </a:lnTo>
                  <a:lnTo>
                    <a:pt x="7447" y="7337"/>
                  </a:lnTo>
                  <a:lnTo>
                    <a:pt x="7264" y="7447"/>
                  </a:lnTo>
                  <a:lnTo>
                    <a:pt x="7080" y="7594"/>
                  </a:lnTo>
                  <a:lnTo>
                    <a:pt x="6934" y="7777"/>
                  </a:lnTo>
                  <a:lnTo>
                    <a:pt x="6860" y="7704"/>
                  </a:lnTo>
                  <a:lnTo>
                    <a:pt x="6714" y="7557"/>
                  </a:lnTo>
                  <a:lnTo>
                    <a:pt x="7227" y="7264"/>
                  </a:lnTo>
                  <a:lnTo>
                    <a:pt x="7741" y="6934"/>
                  </a:lnTo>
                  <a:lnTo>
                    <a:pt x="7741" y="6897"/>
                  </a:lnTo>
                  <a:lnTo>
                    <a:pt x="7704" y="6860"/>
                  </a:lnTo>
                  <a:lnTo>
                    <a:pt x="7411" y="6860"/>
                  </a:lnTo>
                  <a:lnTo>
                    <a:pt x="7080" y="6934"/>
                  </a:lnTo>
                  <a:lnTo>
                    <a:pt x="6787" y="7044"/>
                  </a:lnTo>
                  <a:lnTo>
                    <a:pt x="6530" y="7227"/>
                  </a:lnTo>
                  <a:lnTo>
                    <a:pt x="6494" y="7007"/>
                  </a:lnTo>
                  <a:lnTo>
                    <a:pt x="6494" y="6750"/>
                  </a:lnTo>
                  <a:lnTo>
                    <a:pt x="6604" y="6713"/>
                  </a:lnTo>
                  <a:lnTo>
                    <a:pt x="6970" y="6603"/>
                  </a:lnTo>
                  <a:lnTo>
                    <a:pt x="7117" y="6530"/>
                  </a:lnTo>
                  <a:lnTo>
                    <a:pt x="7301" y="6420"/>
                  </a:lnTo>
                  <a:lnTo>
                    <a:pt x="7337" y="6347"/>
                  </a:lnTo>
                  <a:lnTo>
                    <a:pt x="7337" y="6310"/>
                  </a:lnTo>
                  <a:lnTo>
                    <a:pt x="7301" y="6310"/>
                  </a:lnTo>
                  <a:lnTo>
                    <a:pt x="7007" y="6273"/>
                  </a:lnTo>
                  <a:lnTo>
                    <a:pt x="6750" y="6310"/>
                  </a:lnTo>
                  <a:lnTo>
                    <a:pt x="6750" y="6310"/>
                  </a:lnTo>
                  <a:lnTo>
                    <a:pt x="6860" y="6200"/>
                  </a:lnTo>
                  <a:lnTo>
                    <a:pt x="6970" y="6090"/>
                  </a:lnTo>
                  <a:lnTo>
                    <a:pt x="7117" y="6017"/>
                  </a:lnTo>
                  <a:lnTo>
                    <a:pt x="7264" y="5943"/>
                  </a:lnTo>
                  <a:lnTo>
                    <a:pt x="7557" y="5907"/>
                  </a:lnTo>
                  <a:close/>
                  <a:moveTo>
                    <a:pt x="4953" y="1"/>
                  </a:moveTo>
                  <a:lnTo>
                    <a:pt x="4733" y="37"/>
                  </a:lnTo>
                  <a:lnTo>
                    <a:pt x="4476" y="111"/>
                  </a:lnTo>
                  <a:lnTo>
                    <a:pt x="4256" y="184"/>
                  </a:lnTo>
                  <a:lnTo>
                    <a:pt x="4036" y="294"/>
                  </a:lnTo>
                  <a:lnTo>
                    <a:pt x="3632" y="551"/>
                  </a:lnTo>
                  <a:lnTo>
                    <a:pt x="3302" y="881"/>
                  </a:lnTo>
                  <a:lnTo>
                    <a:pt x="2972" y="1248"/>
                  </a:lnTo>
                  <a:lnTo>
                    <a:pt x="2679" y="1651"/>
                  </a:lnTo>
                  <a:lnTo>
                    <a:pt x="2569" y="1872"/>
                  </a:lnTo>
                  <a:lnTo>
                    <a:pt x="2495" y="2092"/>
                  </a:lnTo>
                  <a:lnTo>
                    <a:pt x="2422" y="2348"/>
                  </a:lnTo>
                  <a:lnTo>
                    <a:pt x="2385" y="2568"/>
                  </a:lnTo>
                  <a:lnTo>
                    <a:pt x="2422" y="2789"/>
                  </a:lnTo>
                  <a:lnTo>
                    <a:pt x="2459" y="2935"/>
                  </a:lnTo>
                  <a:lnTo>
                    <a:pt x="2532" y="3119"/>
                  </a:lnTo>
                  <a:lnTo>
                    <a:pt x="2605" y="3265"/>
                  </a:lnTo>
                  <a:lnTo>
                    <a:pt x="2495" y="3339"/>
                  </a:lnTo>
                  <a:lnTo>
                    <a:pt x="2018" y="3559"/>
                  </a:lnTo>
                  <a:lnTo>
                    <a:pt x="1798" y="3706"/>
                  </a:lnTo>
                  <a:lnTo>
                    <a:pt x="1688" y="3779"/>
                  </a:lnTo>
                  <a:lnTo>
                    <a:pt x="1578" y="3852"/>
                  </a:lnTo>
                  <a:lnTo>
                    <a:pt x="1065" y="3852"/>
                  </a:lnTo>
                  <a:lnTo>
                    <a:pt x="881" y="3926"/>
                  </a:lnTo>
                  <a:lnTo>
                    <a:pt x="735" y="3999"/>
                  </a:lnTo>
                  <a:lnTo>
                    <a:pt x="588" y="4109"/>
                  </a:lnTo>
                  <a:lnTo>
                    <a:pt x="478" y="4256"/>
                  </a:lnTo>
                  <a:lnTo>
                    <a:pt x="368" y="4403"/>
                  </a:lnTo>
                  <a:lnTo>
                    <a:pt x="184" y="4623"/>
                  </a:lnTo>
                  <a:lnTo>
                    <a:pt x="74" y="4879"/>
                  </a:lnTo>
                  <a:lnTo>
                    <a:pt x="38" y="4989"/>
                  </a:lnTo>
                  <a:lnTo>
                    <a:pt x="1" y="5136"/>
                  </a:lnTo>
                  <a:lnTo>
                    <a:pt x="38" y="5283"/>
                  </a:lnTo>
                  <a:lnTo>
                    <a:pt x="74" y="5430"/>
                  </a:lnTo>
                  <a:lnTo>
                    <a:pt x="184" y="5576"/>
                  </a:lnTo>
                  <a:lnTo>
                    <a:pt x="258" y="5723"/>
                  </a:lnTo>
                  <a:lnTo>
                    <a:pt x="404" y="5833"/>
                  </a:lnTo>
                  <a:lnTo>
                    <a:pt x="514" y="5943"/>
                  </a:lnTo>
                  <a:lnTo>
                    <a:pt x="661" y="6017"/>
                  </a:lnTo>
                  <a:lnTo>
                    <a:pt x="845" y="6053"/>
                  </a:lnTo>
                  <a:lnTo>
                    <a:pt x="1175" y="6127"/>
                  </a:lnTo>
                  <a:lnTo>
                    <a:pt x="1358" y="6127"/>
                  </a:lnTo>
                  <a:lnTo>
                    <a:pt x="1505" y="6090"/>
                  </a:lnTo>
                  <a:lnTo>
                    <a:pt x="1688" y="6053"/>
                  </a:lnTo>
                  <a:lnTo>
                    <a:pt x="1835" y="5980"/>
                  </a:lnTo>
                  <a:lnTo>
                    <a:pt x="2055" y="5760"/>
                  </a:lnTo>
                  <a:lnTo>
                    <a:pt x="2275" y="5503"/>
                  </a:lnTo>
                  <a:lnTo>
                    <a:pt x="2385" y="5210"/>
                  </a:lnTo>
                  <a:lnTo>
                    <a:pt x="2422" y="5063"/>
                  </a:lnTo>
                  <a:lnTo>
                    <a:pt x="2422" y="4879"/>
                  </a:lnTo>
                  <a:lnTo>
                    <a:pt x="2385" y="4733"/>
                  </a:lnTo>
                  <a:lnTo>
                    <a:pt x="2349" y="4586"/>
                  </a:lnTo>
                  <a:lnTo>
                    <a:pt x="2275" y="4403"/>
                  </a:lnTo>
                  <a:lnTo>
                    <a:pt x="2202" y="4256"/>
                  </a:lnTo>
                  <a:lnTo>
                    <a:pt x="2092" y="4146"/>
                  </a:lnTo>
                  <a:lnTo>
                    <a:pt x="2055" y="4109"/>
                  </a:lnTo>
                  <a:lnTo>
                    <a:pt x="2165" y="4036"/>
                  </a:lnTo>
                  <a:lnTo>
                    <a:pt x="2495" y="3816"/>
                  </a:lnTo>
                  <a:lnTo>
                    <a:pt x="2679" y="3669"/>
                  </a:lnTo>
                  <a:lnTo>
                    <a:pt x="2862" y="3522"/>
                  </a:lnTo>
                  <a:lnTo>
                    <a:pt x="3119" y="3706"/>
                  </a:lnTo>
                  <a:lnTo>
                    <a:pt x="3156" y="3779"/>
                  </a:lnTo>
                  <a:lnTo>
                    <a:pt x="3229" y="3816"/>
                  </a:lnTo>
                  <a:lnTo>
                    <a:pt x="3339" y="3816"/>
                  </a:lnTo>
                  <a:lnTo>
                    <a:pt x="3706" y="3962"/>
                  </a:lnTo>
                  <a:lnTo>
                    <a:pt x="4109" y="4036"/>
                  </a:lnTo>
                  <a:lnTo>
                    <a:pt x="4513" y="4072"/>
                  </a:lnTo>
                  <a:lnTo>
                    <a:pt x="4880" y="3999"/>
                  </a:lnTo>
                  <a:lnTo>
                    <a:pt x="5246" y="3889"/>
                  </a:lnTo>
                  <a:lnTo>
                    <a:pt x="5283" y="3962"/>
                  </a:lnTo>
                  <a:lnTo>
                    <a:pt x="5320" y="4036"/>
                  </a:lnTo>
                  <a:lnTo>
                    <a:pt x="5540" y="4219"/>
                  </a:lnTo>
                  <a:lnTo>
                    <a:pt x="5723" y="4439"/>
                  </a:lnTo>
                  <a:lnTo>
                    <a:pt x="5980" y="4916"/>
                  </a:lnTo>
                  <a:lnTo>
                    <a:pt x="6200" y="5430"/>
                  </a:lnTo>
                  <a:lnTo>
                    <a:pt x="6347" y="5650"/>
                  </a:lnTo>
                  <a:lnTo>
                    <a:pt x="6530" y="5870"/>
                  </a:lnTo>
                  <a:lnTo>
                    <a:pt x="6347" y="6017"/>
                  </a:lnTo>
                  <a:lnTo>
                    <a:pt x="6237" y="6200"/>
                  </a:lnTo>
                  <a:lnTo>
                    <a:pt x="6127" y="6383"/>
                  </a:lnTo>
                  <a:lnTo>
                    <a:pt x="6053" y="6567"/>
                  </a:lnTo>
                  <a:lnTo>
                    <a:pt x="5797" y="6713"/>
                  </a:lnTo>
                  <a:lnTo>
                    <a:pt x="5723" y="6824"/>
                  </a:lnTo>
                  <a:lnTo>
                    <a:pt x="5723" y="6934"/>
                  </a:lnTo>
                  <a:lnTo>
                    <a:pt x="5760" y="7044"/>
                  </a:lnTo>
                  <a:lnTo>
                    <a:pt x="5833" y="7080"/>
                  </a:lnTo>
                  <a:lnTo>
                    <a:pt x="6017" y="7080"/>
                  </a:lnTo>
                  <a:lnTo>
                    <a:pt x="6053" y="7300"/>
                  </a:lnTo>
                  <a:lnTo>
                    <a:pt x="6127" y="7520"/>
                  </a:lnTo>
                  <a:lnTo>
                    <a:pt x="6127" y="7631"/>
                  </a:lnTo>
                  <a:lnTo>
                    <a:pt x="6127" y="7741"/>
                  </a:lnTo>
                  <a:lnTo>
                    <a:pt x="6200" y="7814"/>
                  </a:lnTo>
                  <a:lnTo>
                    <a:pt x="6310" y="7851"/>
                  </a:lnTo>
                  <a:lnTo>
                    <a:pt x="6347" y="7851"/>
                  </a:lnTo>
                  <a:lnTo>
                    <a:pt x="6494" y="8034"/>
                  </a:lnTo>
                  <a:lnTo>
                    <a:pt x="6640" y="8144"/>
                  </a:lnTo>
                  <a:lnTo>
                    <a:pt x="6787" y="8254"/>
                  </a:lnTo>
                  <a:lnTo>
                    <a:pt x="6860" y="8291"/>
                  </a:lnTo>
                  <a:lnTo>
                    <a:pt x="6934" y="8327"/>
                  </a:lnTo>
                  <a:lnTo>
                    <a:pt x="7191" y="8438"/>
                  </a:lnTo>
                  <a:lnTo>
                    <a:pt x="7447" y="8474"/>
                  </a:lnTo>
                  <a:lnTo>
                    <a:pt x="7741" y="8474"/>
                  </a:lnTo>
                  <a:lnTo>
                    <a:pt x="7998" y="8438"/>
                  </a:lnTo>
                  <a:lnTo>
                    <a:pt x="8254" y="8364"/>
                  </a:lnTo>
                  <a:lnTo>
                    <a:pt x="8511" y="8254"/>
                  </a:lnTo>
                  <a:lnTo>
                    <a:pt x="8731" y="8071"/>
                  </a:lnTo>
                  <a:lnTo>
                    <a:pt x="8915" y="7887"/>
                  </a:lnTo>
                  <a:lnTo>
                    <a:pt x="9098" y="7631"/>
                  </a:lnTo>
                  <a:lnTo>
                    <a:pt x="9245" y="7300"/>
                  </a:lnTo>
                  <a:lnTo>
                    <a:pt x="9281" y="7007"/>
                  </a:lnTo>
                  <a:lnTo>
                    <a:pt x="9318" y="6824"/>
                  </a:lnTo>
                  <a:lnTo>
                    <a:pt x="9281" y="6677"/>
                  </a:lnTo>
                  <a:lnTo>
                    <a:pt x="9208" y="6457"/>
                  </a:lnTo>
                  <a:lnTo>
                    <a:pt x="9135" y="6200"/>
                  </a:lnTo>
                  <a:lnTo>
                    <a:pt x="8951" y="5980"/>
                  </a:lnTo>
                  <a:lnTo>
                    <a:pt x="8878" y="5907"/>
                  </a:lnTo>
                  <a:lnTo>
                    <a:pt x="8768" y="5833"/>
                  </a:lnTo>
                  <a:lnTo>
                    <a:pt x="8805" y="5686"/>
                  </a:lnTo>
                  <a:lnTo>
                    <a:pt x="9025" y="5246"/>
                  </a:lnTo>
                  <a:lnTo>
                    <a:pt x="9208" y="4769"/>
                  </a:lnTo>
                  <a:lnTo>
                    <a:pt x="9428" y="4806"/>
                  </a:lnTo>
                  <a:lnTo>
                    <a:pt x="9648" y="4806"/>
                  </a:lnTo>
                  <a:lnTo>
                    <a:pt x="9832" y="4733"/>
                  </a:lnTo>
                  <a:lnTo>
                    <a:pt x="10052" y="4659"/>
                  </a:lnTo>
                  <a:lnTo>
                    <a:pt x="10235" y="4549"/>
                  </a:lnTo>
                  <a:lnTo>
                    <a:pt x="10419" y="4403"/>
                  </a:lnTo>
                  <a:lnTo>
                    <a:pt x="10712" y="4109"/>
                  </a:lnTo>
                  <a:lnTo>
                    <a:pt x="10785" y="3962"/>
                  </a:lnTo>
                  <a:lnTo>
                    <a:pt x="10785" y="3816"/>
                  </a:lnTo>
                  <a:lnTo>
                    <a:pt x="10639" y="3559"/>
                  </a:lnTo>
                  <a:lnTo>
                    <a:pt x="10492" y="3339"/>
                  </a:lnTo>
                  <a:lnTo>
                    <a:pt x="10345" y="3155"/>
                  </a:lnTo>
                  <a:lnTo>
                    <a:pt x="10125" y="2972"/>
                  </a:lnTo>
                  <a:lnTo>
                    <a:pt x="9905" y="2825"/>
                  </a:lnTo>
                  <a:lnTo>
                    <a:pt x="9795" y="2789"/>
                  </a:lnTo>
                  <a:lnTo>
                    <a:pt x="9685" y="2752"/>
                  </a:lnTo>
                  <a:lnTo>
                    <a:pt x="9501" y="2862"/>
                  </a:lnTo>
                  <a:lnTo>
                    <a:pt x="9391" y="2825"/>
                  </a:lnTo>
                  <a:lnTo>
                    <a:pt x="9318" y="2862"/>
                  </a:lnTo>
                  <a:lnTo>
                    <a:pt x="9025" y="3009"/>
                  </a:lnTo>
                  <a:lnTo>
                    <a:pt x="8768" y="3192"/>
                  </a:lnTo>
                  <a:lnTo>
                    <a:pt x="8658" y="3302"/>
                  </a:lnTo>
                  <a:lnTo>
                    <a:pt x="8548" y="3449"/>
                  </a:lnTo>
                  <a:lnTo>
                    <a:pt x="8474" y="3559"/>
                  </a:lnTo>
                  <a:lnTo>
                    <a:pt x="8438" y="3742"/>
                  </a:lnTo>
                  <a:lnTo>
                    <a:pt x="8438" y="3852"/>
                  </a:lnTo>
                  <a:lnTo>
                    <a:pt x="8438" y="3962"/>
                  </a:lnTo>
                  <a:lnTo>
                    <a:pt x="8474" y="4182"/>
                  </a:lnTo>
                  <a:lnTo>
                    <a:pt x="8621" y="4403"/>
                  </a:lnTo>
                  <a:lnTo>
                    <a:pt x="8768" y="4549"/>
                  </a:lnTo>
                  <a:lnTo>
                    <a:pt x="8878" y="4623"/>
                  </a:lnTo>
                  <a:lnTo>
                    <a:pt x="8694" y="4879"/>
                  </a:lnTo>
                  <a:lnTo>
                    <a:pt x="8548" y="5136"/>
                  </a:lnTo>
                  <a:lnTo>
                    <a:pt x="8291" y="5613"/>
                  </a:lnTo>
                  <a:lnTo>
                    <a:pt x="8144" y="5540"/>
                  </a:lnTo>
                  <a:lnTo>
                    <a:pt x="7961" y="5503"/>
                  </a:lnTo>
                  <a:lnTo>
                    <a:pt x="7777" y="5466"/>
                  </a:lnTo>
                  <a:lnTo>
                    <a:pt x="7411" y="5466"/>
                  </a:lnTo>
                  <a:lnTo>
                    <a:pt x="7227" y="5503"/>
                  </a:lnTo>
                  <a:lnTo>
                    <a:pt x="7044" y="5540"/>
                  </a:lnTo>
                  <a:lnTo>
                    <a:pt x="6860" y="5650"/>
                  </a:lnTo>
                  <a:lnTo>
                    <a:pt x="6750" y="5320"/>
                  </a:lnTo>
                  <a:lnTo>
                    <a:pt x="6604" y="5026"/>
                  </a:lnTo>
                  <a:lnTo>
                    <a:pt x="6273" y="4476"/>
                  </a:lnTo>
                  <a:lnTo>
                    <a:pt x="6163" y="4256"/>
                  </a:lnTo>
                  <a:lnTo>
                    <a:pt x="6053" y="4072"/>
                  </a:lnTo>
                  <a:lnTo>
                    <a:pt x="5870" y="3889"/>
                  </a:lnTo>
                  <a:lnTo>
                    <a:pt x="5687" y="3779"/>
                  </a:lnTo>
                  <a:lnTo>
                    <a:pt x="5723" y="3706"/>
                  </a:lnTo>
                  <a:lnTo>
                    <a:pt x="5723" y="3632"/>
                  </a:lnTo>
                  <a:lnTo>
                    <a:pt x="5907" y="3486"/>
                  </a:lnTo>
                  <a:lnTo>
                    <a:pt x="6053" y="3339"/>
                  </a:lnTo>
                  <a:lnTo>
                    <a:pt x="6200" y="3155"/>
                  </a:lnTo>
                  <a:lnTo>
                    <a:pt x="6347" y="2972"/>
                  </a:lnTo>
                  <a:lnTo>
                    <a:pt x="6457" y="2752"/>
                  </a:lnTo>
                  <a:lnTo>
                    <a:pt x="6530" y="2532"/>
                  </a:lnTo>
                  <a:lnTo>
                    <a:pt x="6604" y="2312"/>
                  </a:lnTo>
                  <a:lnTo>
                    <a:pt x="6677" y="2055"/>
                  </a:lnTo>
                  <a:lnTo>
                    <a:pt x="6677" y="1615"/>
                  </a:lnTo>
                  <a:lnTo>
                    <a:pt x="6677" y="1358"/>
                  </a:lnTo>
                  <a:lnTo>
                    <a:pt x="6640" y="1138"/>
                  </a:lnTo>
                  <a:lnTo>
                    <a:pt x="6567" y="881"/>
                  </a:lnTo>
                  <a:lnTo>
                    <a:pt x="6457" y="698"/>
                  </a:lnTo>
                  <a:lnTo>
                    <a:pt x="6273" y="551"/>
                  </a:lnTo>
                  <a:lnTo>
                    <a:pt x="6200" y="478"/>
                  </a:lnTo>
                  <a:lnTo>
                    <a:pt x="6090" y="478"/>
                  </a:lnTo>
                  <a:lnTo>
                    <a:pt x="6017" y="331"/>
                  </a:lnTo>
                  <a:lnTo>
                    <a:pt x="5907" y="221"/>
                  </a:lnTo>
                  <a:lnTo>
                    <a:pt x="5760" y="148"/>
                  </a:lnTo>
                  <a:lnTo>
                    <a:pt x="5613" y="74"/>
                  </a:lnTo>
                  <a:lnTo>
                    <a:pt x="5283" y="1"/>
                  </a:lnTo>
                  <a:close/>
                  <a:moveTo>
                    <a:pt x="15114" y="6750"/>
                  </a:moveTo>
                  <a:lnTo>
                    <a:pt x="15187" y="6787"/>
                  </a:lnTo>
                  <a:lnTo>
                    <a:pt x="15481" y="6897"/>
                  </a:lnTo>
                  <a:lnTo>
                    <a:pt x="15591" y="6970"/>
                  </a:lnTo>
                  <a:lnTo>
                    <a:pt x="15737" y="7044"/>
                  </a:lnTo>
                  <a:lnTo>
                    <a:pt x="15847" y="7190"/>
                  </a:lnTo>
                  <a:lnTo>
                    <a:pt x="15921" y="7337"/>
                  </a:lnTo>
                  <a:lnTo>
                    <a:pt x="16068" y="7667"/>
                  </a:lnTo>
                  <a:lnTo>
                    <a:pt x="16141" y="8034"/>
                  </a:lnTo>
                  <a:lnTo>
                    <a:pt x="16178" y="8438"/>
                  </a:lnTo>
                  <a:lnTo>
                    <a:pt x="16178" y="8621"/>
                  </a:lnTo>
                  <a:lnTo>
                    <a:pt x="16141" y="8804"/>
                  </a:lnTo>
                  <a:lnTo>
                    <a:pt x="16068" y="8988"/>
                  </a:lnTo>
                  <a:lnTo>
                    <a:pt x="15957" y="9134"/>
                  </a:lnTo>
                  <a:lnTo>
                    <a:pt x="15701" y="9355"/>
                  </a:lnTo>
                  <a:lnTo>
                    <a:pt x="15407" y="9575"/>
                  </a:lnTo>
                  <a:lnTo>
                    <a:pt x="15077" y="9758"/>
                  </a:lnTo>
                  <a:lnTo>
                    <a:pt x="14710" y="9905"/>
                  </a:lnTo>
                  <a:lnTo>
                    <a:pt x="14710" y="9905"/>
                  </a:lnTo>
                  <a:lnTo>
                    <a:pt x="15187" y="9208"/>
                  </a:lnTo>
                  <a:lnTo>
                    <a:pt x="15187" y="9134"/>
                  </a:lnTo>
                  <a:lnTo>
                    <a:pt x="15150" y="9098"/>
                  </a:lnTo>
                  <a:lnTo>
                    <a:pt x="15114" y="9061"/>
                  </a:lnTo>
                  <a:lnTo>
                    <a:pt x="15040" y="9098"/>
                  </a:lnTo>
                  <a:lnTo>
                    <a:pt x="14564" y="9538"/>
                  </a:lnTo>
                  <a:lnTo>
                    <a:pt x="14123" y="9978"/>
                  </a:lnTo>
                  <a:lnTo>
                    <a:pt x="13940" y="9978"/>
                  </a:lnTo>
                  <a:lnTo>
                    <a:pt x="13757" y="9905"/>
                  </a:lnTo>
                  <a:lnTo>
                    <a:pt x="13940" y="9648"/>
                  </a:lnTo>
                  <a:lnTo>
                    <a:pt x="14160" y="9391"/>
                  </a:lnTo>
                  <a:lnTo>
                    <a:pt x="14380" y="9134"/>
                  </a:lnTo>
                  <a:lnTo>
                    <a:pt x="14637" y="8914"/>
                  </a:lnTo>
                  <a:lnTo>
                    <a:pt x="14674" y="8841"/>
                  </a:lnTo>
                  <a:lnTo>
                    <a:pt x="14674" y="8804"/>
                  </a:lnTo>
                  <a:lnTo>
                    <a:pt x="14637" y="8731"/>
                  </a:lnTo>
                  <a:lnTo>
                    <a:pt x="14564" y="8731"/>
                  </a:lnTo>
                  <a:lnTo>
                    <a:pt x="14784" y="8584"/>
                  </a:lnTo>
                  <a:lnTo>
                    <a:pt x="14820" y="8511"/>
                  </a:lnTo>
                  <a:lnTo>
                    <a:pt x="14784" y="8438"/>
                  </a:lnTo>
                  <a:lnTo>
                    <a:pt x="14710" y="8401"/>
                  </a:lnTo>
                  <a:lnTo>
                    <a:pt x="14637" y="8401"/>
                  </a:lnTo>
                  <a:lnTo>
                    <a:pt x="14233" y="8621"/>
                  </a:lnTo>
                  <a:lnTo>
                    <a:pt x="13867" y="8841"/>
                  </a:lnTo>
                  <a:lnTo>
                    <a:pt x="13500" y="9061"/>
                  </a:lnTo>
                  <a:lnTo>
                    <a:pt x="13170" y="9318"/>
                  </a:lnTo>
                  <a:lnTo>
                    <a:pt x="13060" y="9098"/>
                  </a:lnTo>
                  <a:lnTo>
                    <a:pt x="13720" y="8658"/>
                  </a:lnTo>
                  <a:lnTo>
                    <a:pt x="14417" y="8291"/>
                  </a:lnTo>
                  <a:lnTo>
                    <a:pt x="14454" y="8217"/>
                  </a:lnTo>
                  <a:lnTo>
                    <a:pt x="14454" y="8144"/>
                  </a:lnTo>
                  <a:lnTo>
                    <a:pt x="14417" y="8107"/>
                  </a:lnTo>
                  <a:lnTo>
                    <a:pt x="14343" y="8107"/>
                  </a:lnTo>
                  <a:lnTo>
                    <a:pt x="13647" y="8364"/>
                  </a:lnTo>
                  <a:lnTo>
                    <a:pt x="12986" y="8658"/>
                  </a:lnTo>
                  <a:lnTo>
                    <a:pt x="12986" y="8474"/>
                  </a:lnTo>
                  <a:lnTo>
                    <a:pt x="13133" y="8401"/>
                  </a:lnTo>
                  <a:lnTo>
                    <a:pt x="13243" y="8327"/>
                  </a:lnTo>
                  <a:lnTo>
                    <a:pt x="13500" y="8144"/>
                  </a:lnTo>
                  <a:lnTo>
                    <a:pt x="14013" y="7924"/>
                  </a:lnTo>
                  <a:lnTo>
                    <a:pt x="14307" y="7814"/>
                  </a:lnTo>
                  <a:lnTo>
                    <a:pt x="14564" y="7777"/>
                  </a:lnTo>
                  <a:lnTo>
                    <a:pt x="14600" y="7741"/>
                  </a:lnTo>
                  <a:lnTo>
                    <a:pt x="14600" y="7704"/>
                  </a:lnTo>
                  <a:lnTo>
                    <a:pt x="14564" y="7667"/>
                  </a:lnTo>
                  <a:lnTo>
                    <a:pt x="14233" y="7667"/>
                  </a:lnTo>
                  <a:lnTo>
                    <a:pt x="13903" y="7704"/>
                  </a:lnTo>
                  <a:lnTo>
                    <a:pt x="13573" y="7777"/>
                  </a:lnTo>
                  <a:lnTo>
                    <a:pt x="13280" y="7851"/>
                  </a:lnTo>
                  <a:lnTo>
                    <a:pt x="13500" y="7594"/>
                  </a:lnTo>
                  <a:lnTo>
                    <a:pt x="14087" y="7484"/>
                  </a:lnTo>
                  <a:lnTo>
                    <a:pt x="14380" y="7410"/>
                  </a:lnTo>
                  <a:lnTo>
                    <a:pt x="14674" y="7264"/>
                  </a:lnTo>
                  <a:lnTo>
                    <a:pt x="14710" y="7227"/>
                  </a:lnTo>
                  <a:lnTo>
                    <a:pt x="14710" y="7190"/>
                  </a:lnTo>
                  <a:lnTo>
                    <a:pt x="14710" y="7154"/>
                  </a:lnTo>
                  <a:lnTo>
                    <a:pt x="14637" y="7117"/>
                  </a:lnTo>
                  <a:lnTo>
                    <a:pt x="14343" y="7080"/>
                  </a:lnTo>
                  <a:lnTo>
                    <a:pt x="14013" y="7080"/>
                  </a:lnTo>
                  <a:lnTo>
                    <a:pt x="14270" y="6934"/>
                  </a:lnTo>
                  <a:lnTo>
                    <a:pt x="14527" y="6824"/>
                  </a:lnTo>
                  <a:lnTo>
                    <a:pt x="14820" y="6750"/>
                  </a:lnTo>
                  <a:close/>
                  <a:moveTo>
                    <a:pt x="5246" y="9098"/>
                  </a:moveTo>
                  <a:lnTo>
                    <a:pt x="5320" y="9208"/>
                  </a:lnTo>
                  <a:lnTo>
                    <a:pt x="5393" y="9245"/>
                  </a:lnTo>
                  <a:lnTo>
                    <a:pt x="5577" y="9245"/>
                  </a:lnTo>
                  <a:lnTo>
                    <a:pt x="5650" y="9281"/>
                  </a:lnTo>
                  <a:lnTo>
                    <a:pt x="5760" y="9318"/>
                  </a:lnTo>
                  <a:lnTo>
                    <a:pt x="5833" y="9391"/>
                  </a:lnTo>
                  <a:lnTo>
                    <a:pt x="5870" y="9465"/>
                  </a:lnTo>
                  <a:lnTo>
                    <a:pt x="5907" y="9538"/>
                  </a:lnTo>
                  <a:lnTo>
                    <a:pt x="5907" y="9648"/>
                  </a:lnTo>
                  <a:lnTo>
                    <a:pt x="5870" y="9758"/>
                  </a:lnTo>
                  <a:lnTo>
                    <a:pt x="5797" y="9831"/>
                  </a:lnTo>
                  <a:lnTo>
                    <a:pt x="5723" y="9905"/>
                  </a:lnTo>
                  <a:lnTo>
                    <a:pt x="5650" y="9978"/>
                  </a:lnTo>
                  <a:lnTo>
                    <a:pt x="5540" y="10015"/>
                  </a:lnTo>
                  <a:lnTo>
                    <a:pt x="5466" y="9868"/>
                  </a:lnTo>
                  <a:lnTo>
                    <a:pt x="5356" y="9758"/>
                  </a:lnTo>
                  <a:lnTo>
                    <a:pt x="5210" y="9685"/>
                  </a:lnTo>
                  <a:lnTo>
                    <a:pt x="5026" y="9648"/>
                  </a:lnTo>
                  <a:lnTo>
                    <a:pt x="5063" y="9648"/>
                  </a:lnTo>
                  <a:lnTo>
                    <a:pt x="5210" y="9575"/>
                  </a:lnTo>
                  <a:lnTo>
                    <a:pt x="5283" y="9538"/>
                  </a:lnTo>
                  <a:lnTo>
                    <a:pt x="5283" y="9501"/>
                  </a:lnTo>
                  <a:lnTo>
                    <a:pt x="5283" y="9355"/>
                  </a:lnTo>
                  <a:lnTo>
                    <a:pt x="5210" y="9245"/>
                  </a:lnTo>
                  <a:lnTo>
                    <a:pt x="5100" y="9245"/>
                  </a:lnTo>
                  <a:lnTo>
                    <a:pt x="4953" y="9281"/>
                  </a:lnTo>
                  <a:lnTo>
                    <a:pt x="4806" y="9355"/>
                  </a:lnTo>
                  <a:lnTo>
                    <a:pt x="4806" y="9355"/>
                  </a:lnTo>
                  <a:lnTo>
                    <a:pt x="4843" y="9281"/>
                  </a:lnTo>
                  <a:lnTo>
                    <a:pt x="4880" y="9208"/>
                  </a:lnTo>
                  <a:lnTo>
                    <a:pt x="4843" y="9171"/>
                  </a:lnTo>
                  <a:lnTo>
                    <a:pt x="5026" y="9134"/>
                  </a:lnTo>
                  <a:lnTo>
                    <a:pt x="5246" y="9098"/>
                  </a:lnTo>
                  <a:close/>
                  <a:moveTo>
                    <a:pt x="6347" y="8034"/>
                  </a:moveTo>
                  <a:lnTo>
                    <a:pt x="6347" y="8071"/>
                  </a:lnTo>
                  <a:lnTo>
                    <a:pt x="6310" y="8181"/>
                  </a:lnTo>
                  <a:lnTo>
                    <a:pt x="6127" y="8254"/>
                  </a:lnTo>
                  <a:lnTo>
                    <a:pt x="5980" y="8364"/>
                  </a:lnTo>
                  <a:lnTo>
                    <a:pt x="5687" y="8621"/>
                  </a:lnTo>
                  <a:lnTo>
                    <a:pt x="5577" y="8621"/>
                  </a:lnTo>
                  <a:lnTo>
                    <a:pt x="5466" y="8694"/>
                  </a:lnTo>
                  <a:lnTo>
                    <a:pt x="5393" y="8768"/>
                  </a:lnTo>
                  <a:lnTo>
                    <a:pt x="5246" y="8731"/>
                  </a:lnTo>
                  <a:lnTo>
                    <a:pt x="4806" y="8731"/>
                  </a:lnTo>
                  <a:lnTo>
                    <a:pt x="4549" y="8841"/>
                  </a:lnTo>
                  <a:lnTo>
                    <a:pt x="4293" y="9024"/>
                  </a:lnTo>
                  <a:lnTo>
                    <a:pt x="4183" y="9171"/>
                  </a:lnTo>
                  <a:lnTo>
                    <a:pt x="4073" y="9355"/>
                  </a:lnTo>
                  <a:lnTo>
                    <a:pt x="4073" y="9501"/>
                  </a:lnTo>
                  <a:lnTo>
                    <a:pt x="4073" y="9648"/>
                  </a:lnTo>
                  <a:lnTo>
                    <a:pt x="4073" y="9721"/>
                  </a:lnTo>
                  <a:lnTo>
                    <a:pt x="4146" y="9831"/>
                  </a:lnTo>
                  <a:lnTo>
                    <a:pt x="4256" y="9978"/>
                  </a:lnTo>
                  <a:lnTo>
                    <a:pt x="4439" y="10162"/>
                  </a:lnTo>
                  <a:lnTo>
                    <a:pt x="4623" y="10308"/>
                  </a:lnTo>
                  <a:lnTo>
                    <a:pt x="4843" y="10382"/>
                  </a:lnTo>
                  <a:lnTo>
                    <a:pt x="5026" y="10455"/>
                  </a:lnTo>
                  <a:lnTo>
                    <a:pt x="5246" y="10492"/>
                  </a:lnTo>
                  <a:lnTo>
                    <a:pt x="5466" y="10492"/>
                  </a:lnTo>
                  <a:lnTo>
                    <a:pt x="5723" y="10455"/>
                  </a:lnTo>
                  <a:lnTo>
                    <a:pt x="5907" y="10345"/>
                  </a:lnTo>
                  <a:lnTo>
                    <a:pt x="6090" y="10235"/>
                  </a:lnTo>
                  <a:lnTo>
                    <a:pt x="6237" y="10052"/>
                  </a:lnTo>
                  <a:lnTo>
                    <a:pt x="6347" y="9868"/>
                  </a:lnTo>
                  <a:lnTo>
                    <a:pt x="6384" y="9575"/>
                  </a:lnTo>
                  <a:lnTo>
                    <a:pt x="6310" y="9355"/>
                  </a:lnTo>
                  <a:lnTo>
                    <a:pt x="6200" y="9134"/>
                  </a:lnTo>
                  <a:lnTo>
                    <a:pt x="6017" y="8951"/>
                  </a:lnTo>
                  <a:lnTo>
                    <a:pt x="6310" y="8658"/>
                  </a:lnTo>
                  <a:lnTo>
                    <a:pt x="6420" y="8548"/>
                  </a:lnTo>
                  <a:lnTo>
                    <a:pt x="6567" y="8401"/>
                  </a:lnTo>
                  <a:lnTo>
                    <a:pt x="6567" y="8327"/>
                  </a:lnTo>
                  <a:lnTo>
                    <a:pt x="6567" y="8254"/>
                  </a:lnTo>
                  <a:lnTo>
                    <a:pt x="6530" y="8217"/>
                  </a:lnTo>
                  <a:lnTo>
                    <a:pt x="6494" y="8181"/>
                  </a:lnTo>
                  <a:lnTo>
                    <a:pt x="6384" y="8071"/>
                  </a:lnTo>
                  <a:lnTo>
                    <a:pt x="6347" y="8034"/>
                  </a:lnTo>
                  <a:close/>
                  <a:moveTo>
                    <a:pt x="19992" y="10418"/>
                  </a:moveTo>
                  <a:lnTo>
                    <a:pt x="20139" y="10492"/>
                  </a:lnTo>
                  <a:lnTo>
                    <a:pt x="20139" y="10602"/>
                  </a:lnTo>
                  <a:lnTo>
                    <a:pt x="20176" y="10638"/>
                  </a:lnTo>
                  <a:lnTo>
                    <a:pt x="20213" y="10638"/>
                  </a:lnTo>
                  <a:lnTo>
                    <a:pt x="20249" y="10602"/>
                  </a:lnTo>
                  <a:lnTo>
                    <a:pt x="20286" y="10785"/>
                  </a:lnTo>
                  <a:lnTo>
                    <a:pt x="20286" y="11042"/>
                  </a:lnTo>
                  <a:lnTo>
                    <a:pt x="20286" y="11189"/>
                  </a:lnTo>
                  <a:lnTo>
                    <a:pt x="20213" y="11372"/>
                  </a:lnTo>
                  <a:lnTo>
                    <a:pt x="20139" y="11519"/>
                  </a:lnTo>
                  <a:lnTo>
                    <a:pt x="20066" y="11665"/>
                  </a:lnTo>
                  <a:lnTo>
                    <a:pt x="19956" y="11812"/>
                  </a:lnTo>
                  <a:lnTo>
                    <a:pt x="19809" y="11886"/>
                  </a:lnTo>
                  <a:lnTo>
                    <a:pt x="19662" y="11959"/>
                  </a:lnTo>
                  <a:lnTo>
                    <a:pt x="19479" y="11959"/>
                  </a:lnTo>
                  <a:lnTo>
                    <a:pt x="19442" y="11886"/>
                  </a:lnTo>
                  <a:lnTo>
                    <a:pt x="19222" y="11776"/>
                  </a:lnTo>
                  <a:lnTo>
                    <a:pt x="19626" y="11702"/>
                  </a:lnTo>
                  <a:lnTo>
                    <a:pt x="19662" y="11665"/>
                  </a:lnTo>
                  <a:lnTo>
                    <a:pt x="19736" y="11629"/>
                  </a:lnTo>
                  <a:lnTo>
                    <a:pt x="19736" y="11482"/>
                  </a:lnTo>
                  <a:lnTo>
                    <a:pt x="19699" y="11372"/>
                  </a:lnTo>
                  <a:lnTo>
                    <a:pt x="19626" y="11335"/>
                  </a:lnTo>
                  <a:lnTo>
                    <a:pt x="19406" y="11335"/>
                  </a:lnTo>
                  <a:lnTo>
                    <a:pt x="19662" y="11152"/>
                  </a:lnTo>
                  <a:lnTo>
                    <a:pt x="19736" y="11115"/>
                  </a:lnTo>
                  <a:lnTo>
                    <a:pt x="19736" y="11042"/>
                  </a:lnTo>
                  <a:lnTo>
                    <a:pt x="19736" y="10969"/>
                  </a:lnTo>
                  <a:lnTo>
                    <a:pt x="19736" y="10932"/>
                  </a:lnTo>
                  <a:lnTo>
                    <a:pt x="19699" y="10858"/>
                  </a:lnTo>
                  <a:lnTo>
                    <a:pt x="19626" y="10822"/>
                  </a:lnTo>
                  <a:lnTo>
                    <a:pt x="19552" y="10822"/>
                  </a:lnTo>
                  <a:lnTo>
                    <a:pt x="19479" y="10858"/>
                  </a:lnTo>
                  <a:lnTo>
                    <a:pt x="19332" y="10895"/>
                  </a:lnTo>
                  <a:lnTo>
                    <a:pt x="19185" y="10932"/>
                  </a:lnTo>
                  <a:lnTo>
                    <a:pt x="19185" y="10932"/>
                  </a:lnTo>
                  <a:lnTo>
                    <a:pt x="19626" y="10748"/>
                  </a:lnTo>
                  <a:lnTo>
                    <a:pt x="19662" y="10712"/>
                  </a:lnTo>
                  <a:lnTo>
                    <a:pt x="19662" y="10675"/>
                  </a:lnTo>
                  <a:lnTo>
                    <a:pt x="19626" y="10638"/>
                  </a:lnTo>
                  <a:lnTo>
                    <a:pt x="19479" y="10602"/>
                  </a:lnTo>
                  <a:lnTo>
                    <a:pt x="19295" y="10602"/>
                  </a:lnTo>
                  <a:lnTo>
                    <a:pt x="19369" y="10565"/>
                  </a:lnTo>
                  <a:lnTo>
                    <a:pt x="19589" y="10455"/>
                  </a:lnTo>
                  <a:lnTo>
                    <a:pt x="19772" y="10418"/>
                  </a:lnTo>
                  <a:close/>
                  <a:moveTo>
                    <a:pt x="16691" y="13390"/>
                  </a:moveTo>
                  <a:lnTo>
                    <a:pt x="16801" y="13463"/>
                  </a:lnTo>
                  <a:lnTo>
                    <a:pt x="16874" y="13536"/>
                  </a:lnTo>
                  <a:lnTo>
                    <a:pt x="16728" y="13646"/>
                  </a:lnTo>
                  <a:lnTo>
                    <a:pt x="16581" y="13756"/>
                  </a:lnTo>
                  <a:lnTo>
                    <a:pt x="16434" y="13903"/>
                  </a:lnTo>
                  <a:lnTo>
                    <a:pt x="16361" y="14050"/>
                  </a:lnTo>
                  <a:lnTo>
                    <a:pt x="16104" y="14013"/>
                  </a:lnTo>
                  <a:lnTo>
                    <a:pt x="16068" y="13976"/>
                  </a:lnTo>
                  <a:lnTo>
                    <a:pt x="16691" y="13390"/>
                  </a:lnTo>
                  <a:close/>
                  <a:moveTo>
                    <a:pt x="16654" y="11959"/>
                  </a:moveTo>
                  <a:lnTo>
                    <a:pt x="17058" y="12326"/>
                  </a:lnTo>
                  <a:lnTo>
                    <a:pt x="17278" y="12546"/>
                  </a:lnTo>
                  <a:lnTo>
                    <a:pt x="17498" y="12803"/>
                  </a:lnTo>
                  <a:lnTo>
                    <a:pt x="17681" y="13059"/>
                  </a:lnTo>
                  <a:lnTo>
                    <a:pt x="17755" y="13169"/>
                  </a:lnTo>
                  <a:lnTo>
                    <a:pt x="17792" y="13279"/>
                  </a:lnTo>
                  <a:lnTo>
                    <a:pt x="17792" y="13426"/>
                  </a:lnTo>
                  <a:lnTo>
                    <a:pt x="17755" y="13536"/>
                  </a:lnTo>
                  <a:lnTo>
                    <a:pt x="17718" y="13646"/>
                  </a:lnTo>
                  <a:lnTo>
                    <a:pt x="17608" y="13756"/>
                  </a:lnTo>
                  <a:lnTo>
                    <a:pt x="17498" y="13866"/>
                  </a:lnTo>
                  <a:lnTo>
                    <a:pt x="17351" y="13940"/>
                  </a:lnTo>
                  <a:lnTo>
                    <a:pt x="17278" y="13866"/>
                  </a:lnTo>
                  <a:lnTo>
                    <a:pt x="17168" y="13866"/>
                  </a:lnTo>
                  <a:lnTo>
                    <a:pt x="17095" y="13903"/>
                  </a:lnTo>
                  <a:lnTo>
                    <a:pt x="17058" y="13940"/>
                  </a:lnTo>
                  <a:lnTo>
                    <a:pt x="17021" y="13940"/>
                  </a:lnTo>
                  <a:lnTo>
                    <a:pt x="16948" y="13976"/>
                  </a:lnTo>
                  <a:lnTo>
                    <a:pt x="16911" y="14050"/>
                  </a:lnTo>
                  <a:lnTo>
                    <a:pt x="16874" y="14050"/>
                  </a:lnTo>
                  <a:lnTo>
                    <a:pt x="16948" y="13940"/>
                  </a:lnTo>
                  <a:lnTo>
                    <a:pt x="17095" y="13793"/>
                  </a:lnTo>
                  <a:lnTo>
                    <a:pt x="17168" y="13683"/>
                  </a:lnTo>
                  <a:lnTo>
                    <a:pt x="17205" y="13573"/>
                  </a:lnTo>
                  <a:lnTo>
                    <a:pt x="17168" y="13500"/>
                  </a:lnTo>
                  <a:lnTo>
                    <a:pt x="17131" y="13426"/>
                  </a:lnTo>
                  <a:lnTo>
                    <a:pt x="17021" y="13316"/>
                  </a:lnTo>
                  <a:lnTo>
                    <a:pt x="16874" y="13206"/>
                  </a:lnTo>
                  <a:lnTo>
                    <a:pt x="16691" y="13169"/>
                  </a:lnTo>
                  <a:lnTo>
                    <a:pt x="16618" y="13169"/>
                  </a:lnTo>
                  <a:lnTo>
                    <a:pt x="16581" y="13206"/>
                  </a:lnTo>
                  <a:lnTo>
                    <a:pt x="15627" y="13793"/>
                  </a:lnTo>
                  <a:lnTo>
                    <a:pt x="15517" y="13756"/>
                  </a:lnTo>
                  <a:lnTo>
                    <a:pt x="15407" y="13646"/>
                  </a:lnTo>
                  <a:lnTo>
                    <a:pt x="15884" y="13353"/>
                  </a:lnTo>
                  <a:lnTo>
                    <a:pt x="16361" y="13096"/>
                  </a:lnTo>
                  <a:lnTo>
                    <a:pt x="16398" y="13023"/>
                  </a:lnTo>
                  <a:lnTo>
                    <a:pt x="16398" y="12986"/>
                  </a:lnTo>
                  <a:lnTo>
                    <a:pt x="16361" y="12913"/>
                  </a:lnTo>
                  <a:lnTo>
                    <a:pt x="16288" y="12913"/>
                  </a:lnTo>
                  <a:lnTo>
                    <a:pt x="15994" y="12949"/>
                  </a:lnTo>
                  <a:lnTo>
                    <a:pt x="15701" y="13059"/>
                  </a:lnTo>
                  <a:lnTo>
                    <a:pt x="15407" y="13169"/>
                  </a:lnTo>
                  <a:lnTo>
                    <a:pt x="15150" y="13279"/>
                  </a:lnTo>
                  <a:lnTo>
                    <a:pt x="15040" y="13023"/>
                  </a:lnTo>
                  <a:lnTo>
                    <a:pt x="15077" y="12986"/>
                  </a:lnTo>
                  <a:lnTo>
                    <a:pt x="16068" y="12399"/>
                  </a:lnTo>
                  <a:lnTo>
                    <a:pt x="16104" y="12362"/>
                  </a:lnTo>
                  <a:lnTo>
                    <a:pt x="16104" y="12326"/>
                  </a:lnTo>
                  <a:lnTo>
                    <a:pt x="16068" y="12289"/>
                  </a:lnTo>
                  <a:lnTo>
                    <a:pt x="15994" y="12252"/>
                  </a:lnTo>
                  <a:lnTo>
                    <a:pt x="15554" y="12362"/>
                  </a:lnTo>
                  <a:lnTo>
                    <a:pt x="15150" y="12472"/>
                  </a:lnTo>
                  <a:lnTo>
                    <a:pt x="15150" y="12472"/>
                  </a:lnTo>
                  <a:lnTo>
                    <a:pt x="15297" y="12326"/>
                  </a:lnTo>
                  <a:lnTo>
                    <a:pt x="15517" y="12179"/>
                  </a:lnTo>
                  <a:lnTo>
                    <a:pt x="15737" y="12069"/>
                  </a:lnTo>
                  <a:lnTo>
                    <a:pt x="15994" y="11996"/>
                  </a:lnTo>
                  <a:lnTo>
                    <a:pt x="16324" y="11959"/>
                  </a:lnTo>
                  <a:close/>
                  <a:moveTo>
                    <a:pt x="14857" y="6310"/>
                  </a:moveTo>
                  <a:lnTo>
                    <a:pt x="14600" y="6347"/>
                  </a:lnTo>
                  <a:lnTo>
                    <a:pt x="14380" y="6383"/>
                  </a:lnTo>
                  <a:lnTo>
                    <a:pt x="14197" y="6457"/>
                  </a:lnTo>
                  <a:lnTo>
                    <a:pt x="13793" y="6677"/>
                  </a:lnTo>
                  <a:lnTo>
                    <a:pt x="13426" y="6970"/>
                  </a:lnTo>
                  <a:lnTo>
                    <a:pt x="13243" y="7154"/>
                  </a:lnTo>
                  <a:lnTo>
                    <a:pt x="12950" y="7190"/>
                  </a:lnTo>
                  <a:lnTo>
                    <a:pt x="12840" y="7227"/>
                  </a:lnTo>
                  <a:lnTo>
                    <a:pt x="12803" y="7300"/>
                  </a:lnTo>
                  <a:lnTo>
                    <a:pt x="12766" y="7374"/>
                  </a:lnTo>
                  <a:lnTo>
                    <a:pt x="12766" y="7447"/>
                  </a:lnTo>
                  <a:lnTo>
                    <a:pt x="11042" y="7631"/>
                  </a:lnTo>
                  <a:lnTo>
                    <a:pt x="10052" y="7667"/>
                  </a:lnTo>
                  <a:lnTo>
                    <a:pt x="9575" y="7704"/>
                  </a:lnTo>
                  <a:lnTo>
                    <a:pt x="9098" y="7741"/>
                  </a:lnTo>
                  <a:lnTo>
                    <a:pt x="9025" y="7777"/>
                  </a:lnTo>
                  <a:lnTo>
                    <a:pt x="8988" y="7814"/>
                  </a:lnTo>
                  <a:lnTo>
                    <a:pt x="8951" y="7924"/>
                  </a:lnTo>
                  <a:lnTo>
                    <a:pt x="9025" y="8034"/>
                  </a:lnTo>
                  <a:lnTo>
                    <a:pt x="9061" y="8071"/>
                  </a:lnTo>
                  <a:lnTo>
                    <a:pt x="9135" y="8107"/>
                  </a:lnTo>
                  <a:lnTo>
                    <a:pt x="9612" y="8144"/>
                  </a:lnTo>
                  <a:lnTo>
                    <a:pt x="10125" y="8144"/>
                  </a:lnTo>
                  <a:lnTo>
                    <a:pt x="11152" y="8071"/>
                  </a:lnTo>
                  <a:lnTo>
                    <a:pt x="11922" y="8034"/>
                  </a:lnTo>
                  <a:lnTo>
                    <a:pt x="12693" y="7961"/>
                  </a:lnTo>
                  <a:lnTo>
                    <a:pt x="12546" y="8254"/>
                  </a:lnTo>
                  <a:lnTo>
                    <a:pt x="12473" y="8438"/>
                  </a:lnTo>
                  <a:lnTo>
                    <a:pt x="12473" y="8584"/>
                  </a:lnTo>
                  <a:lnTo>
                    <a:pt x="12509" y="8914"/>
                  </a:lnTo>
                  <a:lnTo>
                    <a:pt x="12363" y="9024"/>
                  </a:lnTo>
                  <a:lnTo>
                    <a:pt x="12253" y="9134"/>
                  </a:lnTo>
                  <a:lnTo>
                    <a:pt x="12253" y="9245"/>
                  </a:lnTo>
                  <a:lnTo>
                    <a:pt x="12289" y="9355"/>
                  </a:lnTo>
                  <a:lnTo>
                    <a:pt x="12399" y="9428"/>
                  </a:lnTo>
                  <a:lnTo>
                    <a:pt x="12546" y="9465"/>
                  </a:lnTo>
                  <a:lnTo>
                    <a:pt x="12693" y="9465"/>
                  </a:lnTo>
                  <a:lnTo>
                    <a:pt x="12803" y="9685"/>
                  </a:lnTo>
                  <a:lnTo>
                    <a:pt x="12950" y="9868"/>
                  </a:lnTo>
                  <a:lnTo>
                    <a:pt x="13096" y="10052"/>
                  </a:lnTo>
                  <a:lnTo>
                    <a:pt x="13243" y="10198"/>
                  </a:lnTo>
                  <a:lnTo>
                    <a:pt x="13426" y="10308"/>
                  </a:lnTo>
                  <a:lnTo>
                    <a:pt x="13647" y="10418"/>
                  </a:lnTo>
                  <a:lnTo>
                    <a:pt x="13867" y="10455"/>
                  </a:lnTo>
                  <a:lnTo>
                    <a:pt x="14087" y="10492"/>
                  </a:lnTo>
                  <a:lnTo>
                    <a:pt x="14233" y="10492"/>
                  </a:lnTo>
                  <a:lnTo>
                    <a:pt x="14600" y="10418"/>
                  </a:lnTo>
                  <a:lnTo>
                    <a:pt x="14967" y="10345"/>
                  </a:lnTo>
                  <a:lnTo>
                    <a:pt x="14930" y="10455"/>
                  </a:lnTo>
                  <a:lnTo>
                    <a:pt x="14930" y="10602"/>
                  </a:lnTo>
                  <a:lnTo>
                    <a:pt x="15004" y="10895"/>
                  </a:lnTo>
                  <a:lnTo>
                    <a:pt x="15077" y="11079"/>
                  </a:lnTo>
                  <a:lnTo>
                    <a:pt x="15150" y="11299"/>
                  </a:lnTo>
                  <a:lnTo>
                    <a:pt x="15297" y="11482"/>
                  </a:lnTo>
                  <a:lnTo>
                    <a:pt x="15481" y="11629"/>
                  </a:lnTo>
                  <a:lnTo>
                    <a:pt x="15481" y="11665"/>
                  </a:lnTo>
                  <a:lnTo>
                    <a:pt x="15261" y="11739"/>
                  </a:lnTo>
                  <a:lnTo>
                    <a:pt x="15077" y="11886"/>
                  </a:lnTo>
                  <a:lnTo>
                    <a:pt x="14894" y="11996"/>
                  </a:lnTo>
                  <a:lnTo>
                    <a:pt x="14784" y="12142"/>
                  </a:lnTo>
                  <a:lnTo>
                    <a:pt x="14674" y="12326"/>
                  </a:lnTo>
                  <a:lnTo>
                    <a:pt x="14600" y="12509"/>
                  </a:lnTo>
                  <a:lnTo>
                    <a:pt x="14564" y="12693"/>
                  </a:lnTo>
                  <a:lnTo>
                    <a:pt x="14527" y="12876"/>
                  </a:lnTo>
                  <a:lnTo>
                    <a:pt x="14527" y="12986"/>
                  </a:lnTo>
                  <a:lnTo>
                    <a:pt x="14527" y="13059"/>
                  </a:lnTo>
                  <a:lnTo>
                    <a:pt x="14600" y="13353"/>
                  </a:lnTo>
                  <a:lnTo>
                    <a:pt x="14747" y="13610"/>
                  </a:lnTo>
                  <a:lnTo>
                    <a:pt x="14747" y="13720"/>
                  </a:lnTo>
                  <a:lnTo>
                    <a:pt x="14784" y="13830"/>
                  </a:lnTo>
                  <a:lnTo>
                    <a:pt x="14930" y="13903"/>
                  </a:lnTo>
                  <a:lnTo>
                    <a:pt x="15004" y="13976"/>
                  </a:lnTo>
                  <a:lnTo>
                    <a:pt x="15297" y="14197"/>
                  </a:lnTo>
                  <a:lnTo>
                    <a:pt x="15627" y="14380"/>
                  </a:lnTo>
                  <a:lnTo>
                    <a:pt x="15994" y="14527"/>
                  </a:lnTo>
                  <a:lnTo>
                    <a:pt x="16398" y="14600"/>
                  </a:lnTo>
                  <a:lnTo>
                    <a:pt x="16801" y="14600"/>
                  </a:lnTo>
                  <a:lnTo>
                    <a:pt x="17205" y="14527"/>
                  </a:lnTo>
                  <a:lnTo>
                    <a:pt x="17571" y="14417"/>
                  </a:lnTo>
                  <a:lnTo>
                    <a:pt x="17902" y="14233"/>
                  </a:lnTo>
                  <a:lnTo>
                    <a:pt x="18122" y="14013"/>
                  </a:lnTo>
                  <a:lnTo>
                    <a:pt x="18268" y="13793"/>
                  </a:lnTo>
                  <a:lnTo>
                    <a:pt x="18305" y="13536"/>
                  </a:lnTo>
                  <a:lnTo>
                    <a:pt x="18305" y="13316"/>
                  </a:lnTo>
                  <a:lnTo>
                    <a:pt x="18232" y="13059"/>
                  </a:lnTo>
                  <a:lnTo>
                    <a:pt x="18122" y="12803"/>
                  </a:lnTo>
                  <a:lnTo>
                    <a:pt x="17975" y="12546"/>
                  </a:lnTo>
                  <a:lnTo>
                    <a:pt x="17792" y="12326"/>
                  </a:lnTo>
                  <a:lnTo>
                    <a:pt x="17902" y="12289"/>
                  </a:lnTo>
                  <a:lnTo>
                    <a:pt x="18232" y="12106"/>
                  </a:lnTo>
                  <a:lnTo>
                    <a:pt x="18599" y="11849"/>
                  </a:lnTo>
                  <a:lnTo>
                    <a:pt x="18709" y="12032"/>
                  </a:lnTo>
                  <a:lnTo>
                    <a:pt x="18855" y="12179"/>
                  </a:lnTo>
                  <a:lnTo>
                    <a:pt x="19002" y="12289"/>
                  </a:lnTo>
                  <a:lnTo>
                    <a:pt x="19149" y="12362"/>
                  </a:lnTo>
                  <a:lnTo>
                    <a:pt x="19406" y="12436"/>
                  </a:lnTo>
                  <a:lnTo>
                    <a:pt x="19662" y="12399"/>
                  </a:lnTo>
                  <a:lnTo>
                    <a:pt x="19919" y="12326"/>
                  </a:lnTo>
                  <a:lnTo>
                    <a:pt x="20139" y="12179"/>
                  </a:lnTo>
                  <a:lnTo>
                    <a:pt x="20359" y="11996"/>
                  </a:lnTo>
                  <a:lnTo>
                    <a:pt x="20543" y="11776"/>
                  </a:lnTo>
                  <a:lnTo>
                    <a:pt x="20653" y="11519"/>
                  </a:lnTo>
                  <a:lnTo>
                    <a:pt x="20726" y="11225"/>
                  </a:lnTo>
                  <a:lnTo>
                    <a:pt x="20799" y="10858"/>
                  </a:lnTo>
                  <a:lnTo>
                    <a:pt x="20763" y="10675"/>
                  </a:lnTo>
                  <a:lnTo>
                    <a:pt x="20726" y="10528"/>
                  </a:lnTo>
                  <a:lnTo>
                    <a:pt x="20689" y="10382"/>
                  </a:lnTo>
                  <a:lnTo>
                    <a:pt x="20579" y="10272"/>
                  </a:lnTo>
                  <a:lnTo>
                    <a:pt x="20359" y="10088"/>
                  </a:lnTo>
                  <a:lnTo>
                    <a:pt x="20066" y="9978"/>
                  </a:lnTo>
                  <a:lnTo>
                    <a:pt x="19919" y="9941"/>
                  </a:lnTo>
                  <a:lnTo>
                    <a:pt x="19626" y="9941"/>
                  </a:lnTo>
                  <a:lnTo>
                    <a:pt x="19516" y="10015"/>
                  </a:lnTo>
                  <a:lnTo>
                    <a:pt x="19479" y="10088"/>
                  </a:lnTo>
                  <a:lnTo>
                    <a:pt x="19185" y="10198"/>
                  </a:lnTo>
                  <a:lnTo>
                    <a:pt x="18929" y="10308"/>
                  </a:lnTo>
                  <a:lnTo>
                    <a:pt x="18819" y="10418"/>
                  </a:lnTo>
                  <a:lnTo>
                    <a:pt x="18672" y="10528"/>
                  </a:lnTo>
                  <a:lnTo>
                    <a:pt x="18599" y="10675"/>
                  </a:lnTo>
                  <a:lnTo>
                    <a:pt x="18525" y="10822"/>
                  </a:lnTo>
                  <a:lnTo>
                    <a:pt x="18452" y="11115"/>
                  </a:lnTo>
                  <a:lnTo>
                    <a:pt x="18452" y="11409"/>
                  </a:lnTo>
                  <a:lnTo>
                    <a:pt x="18048" y="11702"/>
                  </a:lnTo>
                  <a:lnTo>
                    <a:pt x="17645" y="11996"/>
                  </a:lnTo>
                  <a:lnTo>
                    <a:pt x="17608" y="12032"/>
                  </a:lnTo>
                  <a:lnTo>
                    <a:pt x="17608" y="12106"/>
                  </a:lnTo>
                  <a:lnTo>
                    <a:pt x="17241" y="11776"/>
                  </a:lnTo>
                  <a:lnTo>
                    <a:pt x="16911" y="11519"/>
                  </a:lnTo>
                  <a:lnTo>
                    <a:pt x="16838" y="11482"/>
                  </a:lnTo>
                  <a:lnTo>
                    <a:pt x="16691" y="11482"/>
                  </a:lnTo>
                  <a:lnTo>
                    <a:pt x="16654" y="11555"/>
                  </a:lnTo>
                  <a:lnTo>
                    <a:pt x="16434" y="11519"/>
                  </a:lnTo>
                  <a:lnTo>
                    <a:pt x="16214" y="11519"/>
                  </a:lnTo>
                  <a:lnTo>
                    <a:pt x="15774" y="11555"/>
                  </a:lnTo>
                  <a:lnTo>
                    <a:pt x="15811" y="11445"/>
                  </a:lnTo>
                  <a:lnTo>
                    <a:pt x="15774" y="11335"/>
                  </a:lnTo>
                  <a:lnTo>
                    <a:pt x="15664" y="11152"/>
                  </a:lnTo>
                  <a:lnTo>
                    <a:pt x="15554" y="11005"/>
                  </a:lnTo>
                  <a:lnTo>
                    <a:pt x="15444" y="10822"/>
                  </a:lnTo>
                  <a:lnTo>
                    <a:pt x="15371" y="10602"/>
                  </a:lnTo>
                  <a:lnTo>
                    <a:pt x="15334" y="10418"/>
                  </a:lnTo>
                  <a:lnTo>
                    <a:pt x="15297" y="10308"/>
                  </a:lnTo>
                  <a:lnTo>
                    <a:pt x="15224" y="10235"/>
                  </a:lnTo>
                  <a:lnTo>
                    <a:pt x="15627" y="10015"/>
                  </a:lnTo>
                  <a:lnTo>
                    <a:pt x="16031" y="9758"/>
                  </a:lnTo>
                  <a:lnTo>
                    <a:pt x="16361" y="9428"/>
                  </a:lnTo>
                  <a:lnTo>
                    <a:pt x="16471" y="9281"/>
                  </a:lnTo>
                  <a:lnTo>
                    <a:pt x="16581" y="9098"/>
                  </a:lnTo>
                  <a:lnTo>
                    <a:pt x="16654" y="8878"/>
                  </a:lnTo>
                  <a:lnTo>
                    <a:pt x="16691" y="8621"/>
                  </a:lnTo>
                  <a:lnTo>
                    <a:pt x="16691" y="8364"/>
                  </a:lnTo>
                  <a:lnTo>
                    <a:pt x="16691" y="8107"/>
                  </a:lnTo>
                  <a:lnTo>
                    <a:pt x="16581" y="7631"/>
                  </a:lnTo>
                  <a:lnTo>
                    <a:pt x="16398" y="7190"/>
                  </a:lnTo>
                  <a:lnTo>
                    <a:pt x="16251" y="6897"/>
                  </a:lnTo>
                  <a:lnTo>
                    <a:pt x="16031" y="6640"/>
                  </a:lnTo>
                  <a:lnTo>
                    <a:pt x="15884" y="6530"/>
                  </a:lnTo>
                  <a:lnTo>
                    <a:pt x="15737" y="6457"/>
                  </a:lnTo>
                  <a:lnTo>
                    <a:pt x="15591" y="6420"/>
                  </a:lnTo>
                  <a:lnTo>
                    <a:pt x="15407" y="6383"/>
                  </a:lnTo>
                  <a:lnTo>
                    <a:pt x="15077" y="631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89" name="Google Shape;389;p19"/>
            <p:cNvSpPr/>
            <p:nvPr/>
          </p:nvSpPr>
          <p:spPr>
            <a:xfrm>
              <a:off x="6425400" y="3728200"/>
              <a:ext cx="342075" cy="360425"/>
            </a:xfrm>
            <a:custGeom>
              <a:avLst/>
              <a:gdLst/>
              <a:ahLst/>
              <a:cxnLst/>
              <a:rect l="l" t="t" r="r" b="b"/>
              <a:pathLst>
                <a:path w="13683" h="14417" extrusionOk="0">
                  <a:moveTo>
                    <a:pt x="9281" y="2311"/>
                  </a:moveTo>
                  <a:lnTo>
                    <a:pt x="9170" y="2385"/>
                  </a:lnTo>
                  <a:lnTo>
                    <a:pt x="9134" y="2495"/>
                  </a:lnTo>
                  <a:lnTo>
                    <a:pt x="9097" y="2568"/>
                  </a:lnTo>
                  <a:lnTo>
                    <a:pt x="9097" y="2678"/>
                  </a:lnTo>
                  <a:lnTo>
                    <a:pt x="9134" y="2862"/>
                  </a:lnTo>
                  <a:lnTo>
                    <a:pt x="9207" y="3082"/>
                  </a:lnTo>
                  <a:lnTo>
                    <a:pt x="9464" y="3742"/>
                  </a:lnTo>
                  <a:lnTo>
                    <a:pt x="9721" y="4402"/>
                  </a:lnTo>
                  <a:lnTo>
                    <a:pt x="9647" y="4439"/>
                  </a:lnTo>
                  <a:lnTo>
                    <a:pt x="9060" y="5283"/>
                  </a:lnTo>
                  <a:lnTo>
                    <a:pt x="8804" y="5649"/>
                  </a:lnTo>
                  <a:lnTo>
                    <a:pt x="8694" y="5833"/>
                  </a:lnTo>
                  <a:lnTo>
                    <a:pt x="8657" y="5943"/>
                  </a:lnTo>
                  <a:lnTo>
                    <a:pt x="8694" y="6053"/>
                  </a:lnTo>
                  <a:lnTo>
                    <a:pt x="8804" y="6016"/>
                  </a:lnTo>
                  <a:lnTo>
                    <a:pt x="8877" y="5980"/>
                  </a:lnTo>
                  <a:lnTo>
                    <a:pt x="9024" y="5833"/>
                  </a:lnTo>
                  <a:lnTo>
                    <a:pt x="9281" y="5503"/>
                  </a:lnTo>
                  <a:lnTo>
                    <a:pt x="9941" y="4659"/>
                  </a:lnTo>
                  <a:lnTo>
                    <a:pt x="10014" y="4659"/>
                  </a:lnTo>
                  <a:lnTo>
                    <a:pt x="10124" y="4622"/>
                  </a:lnTo>
                  <a:lnTo>
                    <a:pt x="10161" y="4549"/>
                  </a:lnTo>
                  <a:lnTo>
                    <a:pt x="10161" y="4439"/>
                  </a:lnTo>
                  <a:lnTo>
                    <a:pt x="9684" y="3229"/>
                  </a:lnTo>
                  <a:lnTo>
                    <a:pt x="9427" y="2715"/>
                  </a:lnTo>
                  <a:lnTo>
                    <a:pt x="9354" y="2532"/>
                  </a:lnTo>
                  <a:lnTo>
                    <a:pt x="9317" y="2422"/>
                  </a:lnTo>
                  <a:lnTo>
                    <a:pt x="9317" y="2348"/>
                  </a:lnTo>
                  <a:lnTo>
                    <a:pt x="9317" y="2311"/>
                  </a:lnTo>
                  <a:close/>
                  <a:moveTo>
                    <a:pt x="8694" y="1615"/>
                  </a:moveTo>
                  <a:lnTo>
                    <a:pt x="8767" y="1798"/>
                  </a:lnTo>
                  <a:lnTo>
                    <a:pt x="8804" y="1908"/>
                  </a:lnTo>
                  <a:lnTo>
                    <a:pt x="8914" y="1981"/>
                  </a:lnTo>
                  <a:lnTo>
                    <a:pt x="9024" y="2055"/>
                  </a:lnTo>
                  <a:lnTo>
                    <a:pt x="9170" y="2018"/>
                  </a:lnTo>
                  <a:lnTo>
                    <a:pt x="9391" y="1908"/>
                  </a:lnTo>
                  <a:lnTo>
                    <a:pt x="9611" y="1725"/>
                  </a:lnTo>
                  <a:lnTo>
                    <a:pt x="9867" y="2275"/>
                  </a:lnTo>
                  <a:lnTo>
                    <a:pt x="10161" y="2752"/>
                  </a:lnTo>
                  <a:lnTo>
                    <a:pt x="10454" y="3265"/>
                  </a:lnTo>
                  <a:lnTo>
                    <a:pt x="10674" y="3779"/>
                  </a:lnTo>
                  <a:lnTo>
                    <a:pt x="10528" y="3925"/>
                  </a:lnTo>
                  <a:lnTo>
                    <a:pt x="10381" y="4072"/>
                  </a:lnTo>
                  <a:lnTo>
                    <a:pt x="10271" y="4256"/>
                  </a:lnTo>
                  <a:lnTo>
                    <a:pt x="10234" y="4476"/>
                  </a:lnTo>
                  <a:lnTo>
                    <a:pt x="10271" y="4586"/>
                  </a:lnTo>
                  <a:lnTo>
                    <a:pt x="10344" y="4659"/>
                  </a:lnTo>
                  <a:lnTo>
                    <a:pt x="10344" y="4806"/>
                  </a:lnTo>
                  <a:lnTo>
                    <a:pt x="10381" y="4879"/>
                  </a:lnTo>
                  <a:lnTo>
                    <a:pt x="10491" y="4916"/>
                  </a:lnTo>
                  <a:lnTo>
                    <a:pt x="10491" y="4953"/>
                  </a:lnTo>
                  <a:lnTo>
                    <a:pt x="10344" y="5173"/>
                  </a:lnTo>
                  <a:lnTo>
                    <a:pt x="9977" y="5649"/>
                  </a:lnTo>
                  <a:lnTo>
                    <a:pt x="9647" y="6163"/>
                  </a:lnTo>
                  <a:lnTo>
                    <a:pt x="9501" y="6090"/>
                  </a:lnTo>
                  <a:lnTo>
                    <a:pt x="9317" y="6053"/>
                  </a:lnTo>
                  <a:lnTo>
                    <a:pt x="9134" y="6126"/>
                  </a:lnTo>
                  <a:lnTo>
                    <a:pt x="8950" y="6200"/>
                  </a:lnTo>
                  <a:lnTo>
                    <a:pt x="8840" y="6346"/>
                  </a:lnTo>
                  <a:lnTo>
                    <a:pt x="8730" y="6493"/>
                  </a:lnTo>
                  <a:lnTo>
                    <a:pt x="8327" y="6493"/>
                  </a:lnTo>
                  <a:lnTo>
                    <a:pt x="7556" y="6530"/>
                  </a:lnTo>
                  <a:lnTo>
                    <a:pt x="7520" y="6456"/>
                  </a:lnTo>
                  <a:lnTo>
                    <a:pt x="7410" y="6383"/>
                  </a:lnTo>
                  <a:lnTo>
                    <a:pt x="7080" y="6273"/>
                  </a:lnTo>
                  <a:lnTo>
                    <a:pt x="7043" y="6273"/>
                  </a:lnTo>
                  <a:lnTo>
                    <a:pt x="6970" y="6236"/>
                  </a:lnTo>
                  <a:lnTo>
                    <a:pt x="6786" y="6236"/>
                  </a:lnTo>
                  <a:lnTo>
                    <a:pt x="6639" y="6200"/>
                  </a:lnTo>
                  <a:lnTo>
                    <a:pt x="5832" y="5429"/>
                  </a:lnTo>
                  <a:lnTo>
                    <a:pt x="5246" y="4879"/>
                  </a:lnTo>
                  <a:lnTo>
                    <a:pt x="5319" y="4696"/>
                  </a:lnTo>
                  <a:lnTo>
                    <a:pt x="5319" y="4512"/>
                  </a:lnTo>
                  <a:lnTo>
                    <a:pt x="5282" y="4439"/>
                  </a:lnTo>
                  <a:lnTo>
                    <a:pt x="5246" y="4366"/>
                  </a:lnTo>
                  <a:lnTo>
                    <a:pt x="5099" y="4256"/>
                  </a:lnTo>
                  <a:lnTo>
                    <a:pt x="5282" y="3815"/>
                  </a:lnTo>
                  <a:lnTo>
                    <a:pt x="5796" y="2715"/>
                  </a:lnTo>
                  <a:lnTo>
                    <a:pt x="6126" y="2018"/>
                  </a:lnTo>
                  <a:lnTo>
                    <a:pt x="6273" y="2018"/>
                  </a:lnTo>
                  <a:lnTo>
                    <a:pt x="6419" y="1981"/>
                  </a:lnTo>
                  <a:lnTo>
                    <a:pt x="6566" y="1908"/>
                  </a:lnTo>
                  <a:lnTo>
                    <a:pt x="6713" y="1798"/>
                  </a:lnTo>
                  <a:lnTo>
                    <a:pt x="6823" y="1688"/>
                  </a:lnTo>
                  <a:lnTo>
                    <a:pt x="7483" y="1651"/>
                  </a:lnTo>
                  <a:lnTo>
                    <a:pt x="8694" y="1615"/>
                  </a:lnTo>
                  <a:close/>
                  <a:moveTo>
                    <a:pt x="6823" y="6823"/>
                  </a:moveTo>
                  <a:lnTo>
                    <a:pt x="6933" y="6897"/>
                  </a:lnTo>
                  <a:lnTo>
                    <a:pt x="6749" y="6897"/>
                  </a:lnTo>
                  <a:lnTo>
                    <a:pt x="6713" y="6860"/>
                  </a:lnTo>
                  <a:lnTo>
                    <a:pt x="6823" y="6823"/>
                  </a:lnTo>
                  <a:close/>
                  <a:moveTo>
                    <a:pt x="2714" y="5393"/>
                  </a:moveTo>
                  <a:lnTo>
                    <a:pt x="2641" y="5429"/>
                  </a:lnTo>
                  <a:lnTo>
                    <a:pt x="2531" y="5503"/>
                  </a:lnTo>
                  <a:lnTo>
                    <a:pt x="2458" y="5576"/>
                  </a:lnTo>
                  <a:lnTo>
                    <a:pt x="2274" y="5796"/>
                  </a:lnTo>
                  <a:lnTo>
                    <a:pt x="1981" y="6310"/>
                  </a:lnTo>
                  <a:lnTo>
                    <a:pt x="1651" y="6860"/>
                  </a:lnTo>
                  <a:lnTo>
                    <a:pt x="1504" y="7080"/>
                  </a:lnTo>
                  <a:lnTo>
                    <a:pt x="1431" y="7190"/>
                  </a:lnTo>
                  <a:lnTo>
                    <a:pt x="1394" y="7263"/>
                  </a:lnTo>
                  <a:lnTo>
                    <a:pt x="1394" y="7337"/>
                  </a:lnTo>
                  <a:lnTo>
                    <a:pt x="1321" y="7374"/>
                  </a:lnTo>
                  <a:lnTo>
                    <a:pt x="1321" y="7410"/>
                  </a:lnTo>
                  <a:lnTo>
                    <a:pt x="1321" y="7520"/>
                  </a:lnTo>
                  <a:lnTo>
                    <a:pt x="1394" y="7557"/>
                  </a:lnTo>
                  <a:lnTo>
                    <a:pt x="1504" y="7594"/>
                  </a:lnTo>
                  <a:lnTo>
                    <a:pt x="1614" y="7520"/>
                  </a:lnTo>
                  <a:lnTo>
                    <a:pt x="1724" y="7447"/>
                  </a:lnTo>
                  <a:lnTo>
                    <a:pt x="1834" y="7337"/>
                  </a:lnTo>
                  <a:lnTo>
                    <a:pt x="2018" y="7043"/>
                  </a:lnTo>
                  <a:lnTo>
                    <a:pt x="2128" y="6823"/>
                  </a:lnTo>
                  <a:lnTo>
                    <a:pt x="2568" y="6200"/>
                  </a:lnTo>
                  <a:lnTo>
                    <a:pt x="2751" y="5870"/>
                  </a:lnTo>
                  <a:lnTo>
                    <a:pt x="2861" y="5723"/>
                  </a:lnTo>
                  <a:lnTo>
                    <a:pt x="2861" y="5539"/>
                  </a:lnTo>
                  <a:lnTo>
                    <a:pt x="2861" y="5466"/>
                  </a:lnTo>
                  <a:lnTo>
                    <a:pt x="2788" y="5429"/>
                  </a:lnTo>
                  <a:lnTo>
                    <a:pt x="2714" y="5393"/>
                  </a:lnTo>
                  <a:close/>
                  <a:moveTo>
                    <a:pt x="4072" y="4843"/>
                  </a:moveTo>
                  <a:lnTo>
                    <a:pt x="4182" y="5026"/>
                  </a:lnTo>
                  <a:lnTo>
                    <a:pt x="4328" y="5173"/>
                  </a:lnTo>
                  <a:lnTo>
                    <a:pt x="4475" y="5209"/>
                  </a:lnTo>
                  <a:lnTo>
                    <a:pt x="4622" y="5246"/>
                  </a:lnTo>
                  <a:lnTo>
                    <a:pt x="4769" y="5246"/>
                  </a:lnTo>
                  <a:lnTo>
                    <a:pt x="4915" y="5209"/>
                  </a:lnTo>
                  <a:lnTo>
                    <a:pt x="5319" y="5576"/>
                  </a:lnTo>
                  <a:lnTo>
                    <a:pt x="6163" y="6456"/>
                  </a:lnTo>
                  <a:lnTo>
                    <a:pt x="6126" y="6530"/>
                  </a:lnTo>
                  <a:lnTo>
                    <a:pt x="6089" y="6640"/>
                  </a:lnTo>
                  <a:lnTo>
                    <a:pt x="6126" y="6787"/>
                  </a:lnTo>
                  <a:lnTo>
                    <a:pt x="6163" y="6897"/>
                  </a:lnTo>
                  <a:lnTo>
                    <a:pt x="6236" y="7007"/>
                  </a:lnTo>
                  <a:lnTo>
                    <a:pt x="6236" y="7080"/>
                  </a:lnTo>
                  <a:lnTo>
                    <a:pt x="5942" y="7410"/>
                  </a:lnTo>
                  <a:lnTo>
                    <a:pt x="5686" y="7777"/>
                  </a:lnTo>
                  <a:lnTo>
                    <a:pt x="5172" y="8511"/>
                  </a:lnTo>
                  <a:lnTo>
                    <a:pt x="4695" y="9134"/>
                  </a:lnTo>
                  <a:lnTo>
                    <a:pt x="4585" y="9061"/>
                  </a:lnTo>
                  <a:lnTo>
                    <a:pt x="4439" y="9061"/>
                  </a:lnTo>
                  <a:lnTo>
                    <a:pt x="4255" y="9098"/>
                  </a:lnTo>
                  <a:lnTo>
                    <a:pt x="4108" y="9208"/>
                  </a:lnTo>
                  <a:lnTo>
                    <a:pt x="3998" y="9354"/>
                  </a:lnTo>
                  <a:lnTo>
                    <a:pt x="3925" y="9538"/>
                  </a:lnTo>
                  <a:lnTo>
                    <a:pt x="3595" y="9501"/>
                  </a:lnTo>
                  <a:lnTo>
                    <a:pt x="2825" y="9538"/>
                  </a:lnTo>
                  <a:lnTo>
                    <a:pt x="2788" y="9354"/>
                  </a:lnTo>
                  <a:lnTo>
                    <a:pt x="2678" y="9208"/>
                  </a:lnTo>
                  <a:lnTo>
                    <a:pt x="2531" y="9098"/>
                  </a:lnTo>
                  <a:lnTo>
                    <a:pt x="2384" y="9061"/>
                  </a:lnTo>
                  <a:lnTo>
                    <a:pt x="2238" y="9061"/>
                  </a:lnTo>
                  <a:lnTo>
                    <a:pt x="2054" y="9098"/>
                  </a:lnTo>
                  <a:lnTo>
                    <a:pt x="1577" y="8437"/>
                  </a:lnTo>
                  <a:lnTo>
                    <a:pt x="1394" y="8107"/>
                  </a:lnTo>
                  <a:lnTo>
                    <a:pt x="1137" y="7777"/>
                  </a:lnTo>
                  <a:lnTo>
                    <a:pt x="1211" y="7594"/>
                  </a:lnTo>
                  <a:lnTo>
                    <a:pt x="1247" y="7447"/>
                  </a:lnTo>
                  <a:lnTo>
                    <a:pt x="1211" y="7263"/>
                  </a:lnTo>
                  <a:lnTo>
                    <a:pt x="1174" y="7117"/>
                  </a:lnTo>
                  <a:lnTo>
                    <a:pt x="1064" y="7007"/>
                  </a:lnTo>
                  <a:lnTo>
                    <a:pt x="1101" y="6933"/>
                  </a:lnTo>
                  <a:lnTo>
                    <a:pt x="1174" y="6823"/>
                  </a:lnTo>
                  <a:lnTo>
                    <a:pt x="1247" y="6640"/>
                  </a:lnTo>
                  <a:lnTo>
                    <a:pt x="1614" y="5980"/>
                  </a:lnTo>
                  <a:lnTo>
                    <a:pt x="1944" y="5356"/>
                  </a:lnTo>
                  <a:lnTo>
                    <a:pt x="2164" y="5356"/>
                  </a:lnTo>
                  <a:lnTo>
                    <a:pt x="2384" y="5283"/>
                  </a:lnTo>
                  <a:lnTo>
                    <a:pt x="2531" y="5136"/>
                  </a:lnTo>
                  <a:lnTo>
                    <a:pt x="2604" y="5063"/>
                  </a:lnTo>
                  <a:lnTo>
                    <a:pt x="2641" y="4953"/>
                  </a:lnTo>
                  <a:lnTo>
                    <a:pt x="2678" y="4916"/>
                  </a:lnTo>
                  <a:lnTo>
                    <a:pt x="3118" y="4953"/>
                  </a:lnTo>
                  <a:lnTo>
                    <a:pt x="3705" y="4916"/>
                  </a:lnTo>
                  <a:lnTo>
                    <a:pt x="4072" y="4843"/>
                  </a:lnTo>
                  <a:close/>
                  <a:moveTo>
                    <a:pt x="8877" y="7740"/>
                  </a:moveTo>
                  <a:lnTo>
                    <a:pt x="8877" y="7777"/>
                  </a:lnTo>
                  <a:lnTo>
                    <a:pt x="8877" y="7814"/>
                  </a:lnTo>
                  <a:lnTo>
                    <a:pt x="8914" y="7997"/>
                  </a:lnTo>
                  <a:lnTo>
                    <a:pt x="8914" y="8070"/>
                  </a:lnTo>
                  <a:lnTo>
                    <a:pt x="8950" y="8181"/>
                  </a:lnTo>
                  <a:lnTo>
                    <a:pt x="9391" y="8731"/>
                  </a:lnTo>
                  <a:lnTo>
                    <a:pt x="9794" y="9281"/>
                  </a:lnTo>
                  <a:lnTo>
                    <a:pt x="9941" y="9464"/>
                  </a:lnTo>
                  <a:lnTo>
                    <a:pt x="10014" y="9538"/>
                  </a:lnTo>
                  <a:lnTo>
                    <a:pt x="10124" y="9574"/>
                  </a:lnTo>
                  <a:lnTo>
                    <a:pt x="10234" y="9574"/>
                  </a:lnTo>
                  <a:lnTo>
                    <a:pt x="10308" y="9538"/>
                  </a:lnTo>
                  <a:lnTo>
                    <a:pt x="10381" y="9501"/>
                  </a:lnTo>
                  <a:lnTo>
                    <a:pt x="10418" y="9391"/>
                  </a:lnTo>
                  <a:lnTo>
                    <a:pt x="10418" y="9354"/>
                  </a:lnTo>
                  <a:lnTo>
                    <a:pt x="10418" y="9244"/>
                  </a:lnTo>
                  <a:lnTo>
                    <a:pt x="10381" y="9171"/>
                  </a:lnTo>
                  <a:lnTo>
                    <a:pt x="10308" y="9134"/>
                  </a:lnTo>
                  <a:lnTo>
                    <a:pt x="10198" y="9098"/>
                  </a:lnTo>
                  <a:lnTo>
                    <a:pt x="10088" y="8951"/>
                  </a:lnTo>
                  <a:lnTo>
                    <a:pt x="10014" y="8841"/>
                  </a:lnTo>
                  <a:lnTo>
                    <a:pt x="9647" y="8401"/>
                  </a:lnTo>
                  <a:lnTo>
                    <a:pt x="9281" y="7924"/>
                  </a:lnTo>
                  <a:lnTo>
                    <a:pt x="9207" y="7850"/>
                  </a:lnTo>
                  <a:lnTo>
                    <a:pt x="9134" y="7814"/>
                  </a:lnTo>
                  <a:lnTo>
                    <a:pt x="8950" y="7740"/>
                  </a:lnTo>
                  <a:close/>
                  <a:moveTo>
                    <a:pt x="2128" y="9721"/>
                  </a:moveTo>
                  <a:lnTo>
                    <a:pt x="2054" y="9758"/>
                  </a:lnTo>
                  <a:lnTo>
                    <a:pt x="2054" y="9721"/>
                  </a:lnTo>
                  <a:close/>
                  <a:moveTo>
                    <a:pt x="5612" y="9281"/>
                  </a:moveTo>
                  <a:lnTo>
                    <a:pt x="5576" y="9318"/>
                  </a:lnTo>
                  <a:lnTo>
                    <a:pt x="5576" y="9354"/>
                  </a:lnTo>
                  <a:lnTo>
                    <a:pt x="5576" y="9538"/>
                  </a:lnTo>
                  <a:lnTo>
                    <a:pt x="5649" y="9684"/>
                  </a:lnTo>
                  <a:lnTo>
                    <a:pt x="5796" y="9941"/>
                  </a:lnTo>
                  <a:lnTo>
                    <a:pt x="6163" y="10455"/>
                  </a:lnTo>
                  <a:lnTo>
                    <a:pt x="6456" y="10895"/>
                  </a:lnTo>
                  <a:lnTo>
                    <a:pt x="6603" y="11115"/>
                  </a:lnTo>
                  <a:lnTo>
                    <a:pt x="6823" y="11298"/>
                  </a:lnTo>
                  <a:lnTo>
                    <a:pt x="6860" y="11372"/>
                  </a:lnTo>
                  <a:lnTo>
                    <a:pt x="6970" y="11482"/>
                  </a:lnTo>
                  <a:lnTo>
                    <a:pt x="7043" y="11519"/>
                  </a:lnTo>
                  <a:lnTo>
                    <a:pt x="7116" y="11519"/>
                  </a:lnTo>
                  <a:lnTo>
                    <a:pt x="7190" y="11482"/>
                  </a:lnTo>
                  <a:lnTo>
                    <a:pt x="7226" y="11408"/>
                  </a:lnTo>
                  <a:lnTo>
                    <a:pt x="7263" y="11188"/>
                  </a:lnTo>
                  <a:lnTo>
                    <a:pt x="7226" y="11078"/>
                  </a:lnTo>
                  <a:lnTo>
                    <a:pt x="7153" y="10968"/>
                  </a:lnTo>
                  <a:lnTo>
                    <a:pt x="7080" y="10932"/>
                  </a:lnTo>
                  <a:lnTo>
                    <a:pt x="7006" y="10895"/>
                  </a:lnTo>
                  <a:lnTo>
                    <a:pt x="6933" y="10785"/>
                  </a:lnTo>
                  <a:lnTo>
                    <a:pt x="6860" y="10675"/>
                  </a:lnTo>
                  <a:lnTo>
                    <a:pt x="6713" y="10455"/>
                  </a:lnTo>
                  <a:lnTo>
                    <a:pt x="6273" y="9831"/>
                  </a:lnTo>
                  <a:lnTo>
                    <a:pt x="6016" y="9501"/>
                  </a:lnTo>
                  <a:lnTo>
                    <a:pt x="5869" y="9391"/>
                  </a:lnTo>
                  <a:lnTo>
                    <a:pt x="5722" y="9281"/>
                  </a:lnTo>
                  <a:close/>
                  <a:moveTo>
                    <a:pt x="8730" y="6970"/>
                  </a:moveTo>
                  <a:lnTo>
                    <a:pt x="8804" y="7080"/>
                  </a:lnTo>
                  <a:lnTo>
                    <a:pt x="8914" y="7153"/>
                  </a:lnTo>
                  <a:lnTo>
                    <a:pt x="8987" y="7227"/>
                  </a:lnTo>
                  <a:lnTo>
                    <a:pt x="9097" y="7263"/>
                  </a:lnTo>
                  <a:lnTo>
                    <a:pt x="9391" y="7227"/>
                  </a:lnTo>
                  <a:lnTo>
                    <a:pt x="9501" y="7263"/>
                  </a:lnTo>
                  <a:lnTo>
                    <a:pt x="9574" y="7300"/>
                  </a:lnTo>
                  <a:lnTo>
                    <a:pt x="9721" y="7557"/>
                  </a:lnTo>
                  <a:lnTo>
                    <a:pt x="9867" y="7814"/>
                  </a:lnTo>
                  <a:lnTo>
                    <a:pt x="10234" y="8364"/>
                  </a:lnTo>
                  <a:lnTo>
                    <a:pt x="10711" y="9098"/>
                  </a:lnTo>
                  <a:lnTo>
                    <a:pt x="10638" y="9281"/>
                  </a:lnTo>
                  <a:lnTo>
                    <a:pt x="10601" y="9428"/>
                  </a:lnTo>
                  <a:lnTo>
                    <a:pt x="10564" y="9758"/>
                  </a:lnTo>
                  <a:lnTo>
                    <a:pt x="10528" y="9941"/>
                  </a:lnTo>
                  <a:lnTo>
                    <a:pt x="10528" y="10125"/>
                  </a:lnTo>
                  <a:lnTo>
                    <a:pt x="10528" y="10235"/>
                  </a:lnTo>
                  <a:lnTo>
                    <a:pt x="10564" y="10271"/>
                  </a:lnTo>
                  <a:lnTo>
                    <a:pt x="10344" y="10638"/>
                  </a:lnTo>
                  <a:lnTo>
                    <a:pt x="9794" y="11555"/>
                  </a:lnTo>
                  <a:lnTo>
                    <a:pt x="9684" y="11519"/>
                  </a:lnTo>
                  <a:lnTo>
                    <a:pt x="9537" y="11519"/>
                  </a:lnTo>
                  <a:lnTo>
                    <a:pt x="9391" y="11555"/>
                  </a:lnTo>
                  <a:lnTo>
                    <a:pt x="9281" y="11629"/>
                  </a:lnTo>
                  <a:lnTo>
                    <a:pt x="9170" y="11702"/>
                  </a:lnTo>
                  <a:lnTo>
                    <a:pt x="9097" y="11812"/>
                  </a:lnTo>
                  <a:lnTo>
                    <a:pt x="9024" y="11922"/>
                  </a:lnTo>
                  <a:lnTo>
                    <a:pt x="8987" y="12032"/>
                  </a:lnTo>
                  <a:lnTo>
                    <a:pt x="8400" y="12069"/>
                  </a:lnTo>
                  <a:lnTo>
                    <a:pt x="7483" y="12142"/>
                  </a:lnTo>
                  <a:lnTo>
                    <a:pt x="7006" y="12142"/>
                  </a:lnTo>
                  <a:lnTo>
                    <a:pt x="6970" y="11959"/>
                  </a:lnTo>
                  <a:lnTo>
                    <a:pt x="6823" y="11775"/>
                  </a:lnTo>
                  <a:lnTo>
                    <a:pt x="6749" y="11739"/>
                  </a:lnTo>
                  <a:lnTo>
                    <a:pt x="6676" y="11702"/>
                  </a:lnTo>
                  <a:lnTo>
                    <a:pt x="6493" y="11665"/>
                  </a:lnTo>
                  <a:lnTo>
                    <a:pt x="6419" y="11629"/>
                  </a:lnTo>
                  <a:lnTo>
                    <a:pt x="6346" y="11665"/>
                  </a:lnTo>
                  <a:lnTo>
                    <a:pt x="6273" y="11739"/>
                  </a:lnTo>
                  <a:lnTo>
                    <a:pt x="6199" y="11739"/>
                  </a:lnTo>
                  <a:lnTo>
                    <a:pt x="5979" y="11225"/>
                  </a:lnTo>
                  <a:lnTo>
                    <a:pt x="5722" y="10712"/>
                  </a:lnTo>
                  <a:lnTo>
                    <a:pt x="5466" y="10308"/>
                  </a:lnTo>
                  <a:lnTo>
                    <a:pt x="5172" y="9868"/>
                  </a:lnTo>
                  <a:lnTo>
                    <a:pt x="5209" y="9758"/>
                  </a:lnTo>
                  <a:lnTo>
                    <a:pt x="5246" y="9648"/>
                  </a:lnTo>
                  <a:lnTo>
                    <a:pt x="5246" y="9501"/>
                  </a:lnTo>
                  <a:lnTo>
                    <a:pt x="5209" y="9391"/>
                  </a:lnTo>
                  <a:lnTo>
                    <a:pt x="5135" y="9318"/>
                  </a:lnTo>
                  <a:lnTo>
                    <a:pt x="5099" y="9318"/>
                  </a:lnTo>
                  <a:lnTo>
                    <a:pt x="5209" y="9171"/>
                  </a:lnTo>
                  <a:lnTo>
                    <a:pt x="5759" y="8401"/>
                  </a:lnTo>
                  <a:lnTo>
                    <a:pt x="6163" y="7850"/>
                  </a:lnTo>
                  <a:lnTo>
                    <a:pt x="6383" y="7594"/>
                  </a:lnTo>
                  <a:lnTo>
                    <a:pt x="6529" y="7300"/>
                  </a:lnTo>
                  <a:lnTo>
                    <a:pt x="6676" y="7337"/>
                  </a:lnTo>
                  <a:lnTo>
                    <a:pt x="6933" y="7337"/>
                  </a:lnTo>
                  <a:lnTo>
                    <a:pt x="7080" y="7300"/>
                  </a:lnTo>
                  <a:lnTo>
                    <a:pt x="7190" y="7263"/>
                  </a:lnTo>
                  <a:lnTo>
                    <a:pt x="7300" y="7153"/>
                  </a:lnTo>
                  <a:lnTo>
                    <a:pt x="7410" y="7080"/>
                  </a:lnTo>
                  <a:lnTo>
                    <a:pt x="7483" y="6970"/>
                  </a:lnTo>
                  <a:close/>
                  <a:moveTo>
                    <a:pt x="4769" y="1"/>
                  </a:moveTo>
                  <a:lnTo>
                    <a:pt x="4769" y="37"/>
                  </a:lnTo>
                  <a:lnTo>
                    <a:pt x="4805" y="184"/>
                  </a:lnTo>
                  <a:lnTo>
                    <a:pt x="4879" y="294"/>
                  </a:lnTo>
                  <a:lnTo>
                    <a:pt x="4989" y="367"/>
                  </a:lnTo>
                  <a:lnTo>
                    <a:pt x="5099" y="404"/>
                  </a:lnTo>
                  <a:lnTo>
                    <a:pt x="5172" y="551"/>
                  </a:lnTo>
                  <a:lnTo>
                    <a:pt x="5282" y="697"/>
                  </a:lnTo>
                  <a:lnTo>
                    <a:pt x="5466" y="991"/>
                  </a:lnTo>
                  <a:lnTo>
                    <a:pt x="5539" y="1101"/>
                  </a:lnTo>
                  <a:lnTo>
                    <a:pt x="5466" y="1284"/>
                  </a:lnTo>
                  <a:lnTo>
                    <a:pt x="5466" y="1468"/>
                  </a:lnTo>
                  <a:lnTo>
                    <a:pt x="5539" y="1688"/>
                  </a:lnTo>
                  <a:lnTo>
                    <a:pt x="5649" y="1835"/>
                  </a:lnTo>
                  <a:lnTo>
                    <a:pt x="5722" y="1908"/>
                  </a:lnTo>
                  <a:lnTo>
                    <a:pt x="5356" y="2605"/>
                  </a:lnTo>
                  <a:lnTo>
                    <a:pt x="4879" y="3595"/>
                  </a:lnTo>
                  <a:lnTo>
                    <a:pt x="4769" y="3852"/>
                  </a:lnTo>
                  <a:lnTo>
                    <a:pt x="4622" y="4072"/>
                  </a:lnTo>
                  <a:lnTo>
                    <a:pt x="4402" y="4072"/>
                  </a:lnTo>
                  <a:lnTo>
                    <a:pt x="4292" y="4109"/>
                  </a:lnTo>
                  <a:lnTo>
                    <a:pt x="4182" y="4182"/>
                  </a:lnTo>
                  <a:lnTo>
                    <a:pt x="4108" y="4292"/>
                  </a:lnTo>
                  <a:lnTo>
                    <a:pt x="4072" y="4402"/>
                  </a:lnTo>
                  <a:lnTo>
                    <a:pt x="3485" y="4476"/>
                  </a:lnTo>
                  <a:lnTo>
                    <a:pt x="3045" y="4512"/>
                  </a:lnTo>
                  <a:lnTo>
                    <a:pt x="2678" y="4549"/>
                  </a:lnTo>
                  <a:lnTo>
                    <a:pt x="2568" y="4366"/>
                  </a:lnTo>
                  <a:lnTo>
                    <a:pt x="2458" y="4219"/>
                  </a:lnTo>
                  <a:lnTo>
                    <a:pt x="2274" y="4146"/>
                  </a:lnTo>
                  <a:lnTo>
                    <a:pt x="2091" y="4109"/>
                  </a:lnTo>
                  <a:lnTo>
                    <a:pt x="1907" y="4109"/>
                  </a:lnTo>
                  <a:lnTo>
                    <a:pt x="1797" y="4182"/>
                  </a:lnTo>
                  <a:lnTo>
                    <a:pt x="1651" y="4292"/>
                  </a:lnTo>
                  <a:lnTo>
                    <a:pt x="1577" y="4402"/>
                  </a:lnTo>
                  <a:lnTo>
                    <a:pt x="1504" y="4512"/>
                  </a:lnTo>
                  <a:lnTo>
                    <a:pt x="1504" y="4622"/>
                  </a:lnTo>
                  <a:lnTo>
                    <a:pt x="1431" y="4769"/>
                  </a:lnTo>
                  <a:lnTo>
                    <a:pt x="1431" y="4953"/>
                  </a:lnTo>
                  <a:lnTo>
                    <a:pt x="1467" y="5099"/>
                  </a:lnTo>
                  <a:lnTo>
                    <a:pt x="1504" y="5173"/>
                  </a:lnTo>
                  <a:lnTo>
                    <a:pt x="1504" y="5209"/>
                  </a:lnTo>
                  <a:lnTo>
                    <a:pt x="1247" y="5760"/>
                  </a:lnTo>
                  <a:lnTo>
                    <a:pt x="880" y="6420"/>
                  </a:lnTo>
                  <a:lnTo>
                    <a:pt x="770" y="6640"/>
                  </a:lnTo>
                  <a:lnTo>
                    <a:pt x="770" y="6713"/>
                  </a:lnTo>
                  <a:lnTo>
                    <a:pt x="734" y="6823"/>
                  </a:lnTo>
                  <a:lnTo>
                    <a:pt x="734" y="6787"/>
                  </a:lnTo>
                  <a:lnTo>
                    <a:pt x="624" y="6787"/>
                  </a:lnTo>
                  <a:lnTo>
                    <a:pt x="550" y="6823"/>
                  </a:lnTo>
                  <a:lnTo>
                    <a:pt x="404" y="6933"/>
                  </a:lnTo>
                  <a:lnTo>
                    <a:pt x="330" y="6970"/>
                  </a:lnTo>
                  <a:lnTo>
                    <a:pt x="257" y="7007"/>
                  </a:lnTo>
                  <a:lnTo>
                    <a:pt x="183" y="7117"/>
                  </a:lnTo>
                  <a:lnTo>
                    <a:pt x="110" y="7227"/>
                  </a:lnTo>
                  <a:lnTo>
                    <a:pt x="110" y="7447"/>
                  </a:lnTo>
                  <a:lnTo>
                    <a:pt x="0" y="7777"/>
                  </a:lnTo>
                  <a:lnTo>
                    <a:pt x="37" y="7850"/>
                  </a:lnTo>
                  <a:lnTo>
                    <a:pt x="73" y="7887"/>
                  </a:lnTo>
                  <a:lnTo>
                    <a:pt x="110" y="7960"/>
                  </a:lnTo>
                  <a:lnTo>
                    <a:pt x="183" y="7960"/>
                  </a:lnTo>
                  <a:lnTo>
                    <a:pt x="367" y="8034"/>
                  </a:lnTo>
                  <a:lnTo>
                    <a:pt x="660" y="8034"/>
                  </a:lnTo>
                  <a:lnTo>
                    <a:pt x="660" y="7997"/>
                  </a:lnTo>
                  <a:lnTo>
                    <a:pt x="770" y="7997"/>
                  </a:lnTo>
                  <a:lnTo>
                    <a:pt x="880" y="8181"/>
                  </a:lnTo>
                  <a:lnTo>
                    <a:pt x="990" y="8364"/>
                  </a:lnTo>
                  <a:lnTo>
                    <a:pt x="1211" y="8657"/>
                  </a:lnTo>
                  <a:lnTo>
                    <a:pt x="1651" y="9281"/>
                  </a:lnTo>
                  <a:lnTo>
                    <a:pt x="1687" y="9354"/>
                  </a:lnTo>
                  <a:lnTo>
                    <a:pt x="1651" y="9501"/>
                  </a:lnTo>
                  <a:lnTo>
                    <a:pt x="1614" y="9648"/>
                  </a:lnTo>
                  <a:lnTo>
                    <a:pt x="1577" y="9831"/>
                  </a:lnTo>
                  <a:lnTo>
                    <a:pt x="1577" y="9941"/>
                  </a:lnTo>
                  <a:lnTo>
                    <a:pt x="1614" y="10051"/>
                  </a:lnTo>
                  <a:lnTo>
                    <a:pt x="1541" y="10235"/>
                  </a:lnTo>
                  <a:lnTo>
                    <a:pt x="1431" y="10418"/>
                  </a:lnTo>
                  <a:lnTo>
                    <a:pt x="1357" y="10601"/>
                  </a:lnTo>
                  <a:lnTo>
                    <a:pt x="1211" y="10785"/>
                  </a:lnTo>
                  <a:lnTo>
                    <a:pt x="1137" y="10858"/>
                  </a:lnTo>
                  <a:lnTo>
                    <a:pt x="1137" y="10968"/>
                  </a:lnTo>
                  <a:lnTo>
                    <a:pt x="1174" y="11078"/>
                  </a:lnTo>
                  <a:lnTo>
                    <a:pt x="1247" y="11152"/>
                  </a:lnTo>
                  <a:lnTo>
                    <a:pt x="1357" y="11188"/>
                  </a:lnTo>
                  <a:lnTo>
                    <a:pt x="1467" y="11152"/>
                  </a:lnTo>
                  <a:lnTo>
                    <a:pt x="1541" y="11078"/>
                  </a:lnTo>
                  <a:lnTo>
                    <a:pt x="1577" y="10968"/>
                  </a:lnTo>
                  <a:lnTo>
                    <a:pt x="1614" y="10932"/>
                  </a:lnTo>
                  <a:lnTo>
                    <a:pt x="1687" y="10822"/>
                  </a:lnTo>
                  <a:lnTo>
                    <a:pt x="1761" y="10638"/>
                  </a:lnTo>
                  <a:lnTo>
                    <a:pt x="1834" y="10491"/>
                  </a:lnTo>
                  <a:lnTo>
                    <a:pt x="1907" y="10198"/>
                  </a:lnTo>
                  <a:lnTo>
                    <a:pt x="2164" y="10198"/>
                  </a:lnTo>
                  <a:lnTo>
                    <a:pt x="2348" y="10161"/>
                  </a:lnTo>
                  <a:lnTo>
                    <a:pt x="2494" y="10088"/>
                  </a:lnTo>
                  <a:lnTo>
                    <a:pt x="2641" y="10015"/>
                  </a:lnTo>
                  <a:lnTo>
                    <a:pt x="2714" y="9905"/>
                  </a:lnTo>
                  <a:lnTo>
                    <a:pt x="3338" y="9905"/>
                  </a:lnTo>
                  <a:lnTo>
                    <a:pt x="3998" y="9941"/>
                  </a:lnTo>
                  <a:lnTo>
                    <a:pt x="4035" y="10051"/>
                  </a:lnTo>
                  <a:lnTo>
                    <a:pt x="4072" y="10088"/>
                  </a:lnTo>
                  <a:lnTo>
                    <a:pt x="4145" y="10161"/>
                  </a:lnTo>
                  <a:lnTo>
                    <a:pt x="4292" y="10235"/>
                  </a:lnTo>
                  <a:lnTo>
                    <a:pt x="4439" y="10308"/>
                  </a:lnTo>
                  <a:lnTo>
                    <a:pt x="4622" y="10308"/>
                  </a:lnTo>
                  <a:lnTo>
                    <a:pt x="4805" y="10271"/>
                  </a:lnTo>
                  <a:lnTo>
                    <a:pt x="4879" y="10235"/>
                  </a:lnTo>
                  <a:lnTo>
                    <a:pt x="5282" y="10822"/>
                  </a:lnTo>
                  <a:lnTo>
                    <a:pt x="5429" y="11115"/>
                  </a:lnTo>
                  <a:lnTo>
                    <a:pt x="5576" y="11408"/>
                  </a:lnTo>
                  <a:lnTo>
                    <a:pt x="5796" y="11995"/>
                  </a:lnTo>
                  <a:lnTo>
                    <a:pt x="5759" y="12105"/>
                  </a:lnTo>
                  <a:lnTo>
                    <a:pt x="5759" y="12215"/>
                  </a:lnTo>
                  <a:lnTo>
                    <a:pt x="5759" y="12362"/>
                  </a:lnTo>
                  <a:lnTo>
                    <a:pt x="5759" y="12472"/>
                  </a:lnTo>
                  <a:lnTo>
                    <a:pt x="5759" y="12509"/>
                  </a:lnTo>
                  <a:lnTo>
                    <a:pt x="5722" y="12619"/>
                  </a:lnTo>
                  <a:lnTo>
                    <a:pt x="5722" y="12692"/>
                  </a:lnTo>
                  <a:lnTo>
                    <a:pt x="5759" y="12766"/>
                  </a:lnTo>
                  <a:lnTo>
                    <a:pt x="5979" y="12876"/>
                  </a:lnTo>
                  <a:lnTo>
                    <a:pt x="5759" y="13169"/>
                  </a:lnTo>
                  <a:lnTo>
                    <a:pt x="5612" y="13463"/>
                  </a:lnTo>
                  <a:lnTo>
                    <a:pt x="5502" y="13793"/>
                  </a:lnTo>
                  <a:lnTo>
                    <a:pt x="5429" y="14123"/>
                  </a:lnTo>
                  <a:lnTo>
                    <a:pt x="5392" y="14196"/>
                  </a:lnTo>
                  <a:lnTo>
                    <a:pt x="5429" y="14270"/>
                  </a:lnTo>
                  <a:lnTo>
                    <a:pt x="5502" y="14343"/>
                  </a:lnTo>
                  <a:lnTo>
                    <a:pt x="5576" y="14380"/>
                  </a:lnTo>
                  <a:lnTo>
                    <a:pt x="5649" y="14416"/>
                  </a:lnTo>
                  <a:lnTo>
                    <a:pt x="5722" y="14416"/>
                  </a:lnTo>
                  <a:lnTo>
                    <a:pt x="5759" y="14380"/>
                  </a:lnTo>
                  <a:lnTo>
                    <a:pt x="5832" y="14306"/>
                  </a:lnTo>
                  <a:lnTo>
                    <a:pt x="5832" y="14233"/>
                  </a:lnTo>
                  <a:lnTo>
                    <a:pt x="5869" y="14086"/>
                  </a:lnTo>
                  <a:lnTo>
                    <a:pt x="5979" y="13793"/>
                  </a:lnTo>
                  <a:lnTo>
                    <a:pt x="6089" y="13463"/>
                  </a:lnTo>
                  <a:lnTo>
                    <a:pt x="6309" y="13022"/>
                  </a:lnTo>
                  <a:lnTo>
                    <a:pt x="6566" y="13022"/>
                  </a:lnTo>
                  <a:lnTo>
                    <a:pt x="6713" y="12986"/>
                  </a:lnTo>
                  <a:lnTo>
                    <a:pt x="6786" y="12876"/>
                  </a:lnTo>
                  <a:lnTo>
                    <a:pt x="6860" y="12582"/>
                  </a:lnTo>
                  <a:lnTo>
                    <a:pt x="7593" y="12582"/>
                  </a:lnTo>
                  <a:lnTo>
                    <a:pt x="8253" y="12546"/>
                  </a:lnTo>
                  <a:lnTo>
                    <a:pt x="8914" y="12509"/>
                  </a:lnTo>
                  <a:lnTo>
                    <a:pt x="8950" y="12509"/>
                  </a:lnTo>
                  <a:lnTo>
                    <a:pt x="8950" y="12619"/>
                  </a:lnTo>
                  <a:lnTo>
                    <a:pt x="9024" y="12692"/>
                  </a:lnTo>
                  <a:lnTo>
                    <a:pt x="9170" y="12802"/>
                  </a:lnTo>
                  <a:lnTo>
                    <a:pt x="9354" y="12876"/>
                  </a:lnTo>
                  <a:lnTo>
                    <a:pt x="9537" y="12912"/>
                  </a:lnTo>
                  <a:lnTo>
                    <a:pt x="9647" y="13279"/>
                  </a:lnTo>
                  <a:lnTo>
                    <a:pt x="9794" y="13829"/>
                  </a:lnTo>
                  <a:lnTo>
                    <a:pt x="9904" y="14050"/>
                  </a:lnTo>
                  <a:lnTo>
                    <a:pt x="9977" y="14160"/>
                  </a:lnTo>
                  <a:lnTo>
                    <a:pt x="10051" y="14270"/>
                  </a:lnTo>
                  <a:lnTo>
                    <a:pt x="10198" y="14270"/>
                  </a:lnTo>
                  <a:lnTo>
                    <a:pt x="10271" y="14233"/>
                  </a:lnTo>
                  <a:lnTo>
                    <a:pt x="10308" y="14160"/>
                  </a:lnTo>
                  <a:lnTo>
                    <a:pt x="10308" y="14013"/>
                  </a:lnTo>
                  <a:lnTo>
                    <a:pt x="10308" y="13903"/>
                  </a:lnTo>
                  <a:lnTo>
                    <a:pt x="10198" y="13609"/>
                  </a:lnTo>
                  <a:lnTo>
                    <a:pt x="9977" y="12949"/>
                  </a:lnTo>
                  <a:lnTo>
                    <a:pt x="9904" y="12729"/>
                  </a:lnTo>
                  <a:lnTo>
                    <a:pt x="9977" y="12619"/>
                  </a:lnTo>
                  <a:lnTo>
                    <a:pt x="10088" y="12399"/>
                  </a:lnTo>
                  <a:lnTo>
                    <a:pt x="10124" y="12215"/>
                  </a:lnTo>
                  <a:lnTo>
                    <a:pt x="10161" y="12032"/>
                  </a:lnTo>
                  <a:lnTo>
                    <a:pt x="10161" y="11885"/>
                  </a:lnTo>
                  <a:lnTo>
                    <a:pt x="10124" y="11849"/>
                  </a:lnTo>
                  <a:lnTo>
                    <a:pt x="10601" y="11042"/>
                  </a:lnTo>
                  <a:lnTo>
                    <a:pt x="11115" y="10235"/>
                  </a:lnTo>
                  <a:lnTo>
                    <a:pt x="11371" y="10088"/>
                  </a:lnTo>
                  <a:lnTo>
                    <a:pt x="11518" y="9978"/>
                  </a:lnTo>
                  <a:lnTo>
                    <a:pt x="11628" y="9868"/>
                  </a:lnTo>
                  <a:lnTo>
                    <a:pt x="11665" y="9831"/>
                  </a:lnTo>
                  <a:lnTo>
                    <a:pt x="11738" y="9758"/>
                  </a:lnTo>
                  <a:lnTo>
                    <a:pt x="11812" y="9611"/>
                  </a:lnTo>
                  <a:lnTo>
                    <a:pt x="11885" y="9464"/>
                  </a:lnTo>
                  <a:lnTo>
                    <a:pt x="12068" y="9501"/>
                  </a:lnTo>
                  <a:lnTo>
                    <a:pt x="12288" y="9501"/>
                  </a:lnTo>
                  <a:lnTo>
                    <a:pt x="12875" y="9538"/>
                  </a:lnTo>
                  <a:lnTo>
                    <a:pt x="13426" y="9501"/>
                  </a:lnTo>
                  <a:lnTo>
                    <a:pt x="13499" y="9501"/>
                  </a:lnTo>
                  <a:lnTo>
                    <a:pt x="13572" y="9464"/>
                  </a:lnTo>
                  <a:lnTo>
                    <a:pt x="13646" y="9391"/>
                  </a:lnTo>
                  <a:lnTo>
                    <a:pt x="13646" y="9318"/>
                  </a:lnTo>
                  <a:lnTo>
                    <a:pt x="13682" y="9244"/>
                  </a:lnTo>
                  <a:lnTo>
                    <a:pt x="13646" y="9171"/>
                  </a:lnTo>
                  <a:lnTo>
                    <a:pt x="13609" y="9098"/>
                  </a:lnTo>
                  <a:lnTo>
                    <a:pt x="13536" y="9024"/>
                  </a:lnTo>
                  <a:lnTo>
                    <a:pt x="13426" y="9024"/>
                  </a:lnTo>
                  <a:lnTo>
                    <a:pt x="13059" y="8988"/>
                  </a:lnTo>
                  <a:lnTo>
                    <a:pt x="12655" y="8988"/>
                  </a:lnTo>
                  <a:lnTo>
                    <a:pt x="11885" y="9024"/>
                  </a:lnTo>
                  <a:lnTo>
                    <a:pt x="11812" y="8951"/>
                  </a:lnTo>
                  <a:lnTo>
                    <a:pt x="11738" y="8877"/>
                  </a:lnTo>
                  <a:lnTo>
                    <a:pt x="11518" y="8767"/>
                  </a:lnTo>
                  <a:lnTo>
                    <a:pt x="11445" y="8767"/>
                  </a:lnTo>
                  <a:lnTo>
                    <a:pt x="11335" y="8804"/>
                  </a:lnTo>
                  <a:lnTo>
                    <a:pt x="11225" y="8767"/>
                  </a:lnTo>
                  <a:lnTo>
                    <a:pt x="11078" y="8804"/>
                  </a:lnTo>
                  <a:lnTo>
                    <a:pt x="10638" y="8107"/>
                  </a:lnTo>
                  <a:lnTo>
                    <a:pt x="10271" y="7594"/>
                  </a:lnTo>
                  <a:lnTo>
                    <a:pt x="10088" y="7300"/>
                  </a:lnTo>
                  <a:lnTo>
                    <a:pt x="9904" y="7080"/>
                  </a:lnTo>
                  <a:lnTo>
                    <a:pt x="9977" y="6970"/>
                  </a:lnTo>
                  <a:lnTo>
                    <a:pt x="10051" y="6823"/>
                  </a:lnTo>
                  <a:lnTo>
                    <a:pt x="10088" y="6713"/>
                  </a:lnTo>
                  <a:lnTo>
                    <a:pt x="10124" y="6567"/>
                  </a:lnTo>
                  <a:lnTo>
                    <a:pt x="10088" y="6493"/>
                  </a:lnTo>
                  <a:lnTo>
                    <a:pt x="10051" y="6456"/>
                  </a:lnTo>
                  <a:lnTo>
                    <a:pt x="9941" y="6456"/>
                  </a:lnTo>
                  <a:lnTo>
                    <a:pt x="10124" y="6236"/>
                  </a:lnTo>
                  <a:lnTo>
                    <a:pt x="10308" y="5980"/>
                  </a:lnTo>
                  <a:lnTo>
                    <a:pt x="10638" y="5503"/>
                  </a:lnTo>
                  <a:lnTo>
                    <a:pt x="11005" y="4953"/>
                  </a:lnTo>
                  <a:lnTo>
                    <a:pt x="11078" y="4953"/>
                  </a:lnTo>
                  <a:lnTo>
                    <a:pt x="11151" y="4916"/>
                  </a:lnTo>
                  <a:lnTo>
                    <a:pt x="11225" y="4843"/>
                  </a:lnTo>
                  <a:lnTo>
                    <a:pt x="11298" y="4769"/>
                  </a:lnTo>
                  <a:lnTo>
                    <a:pt x="11518" y="4586"/>
                  </a:lnTo>
                  <a:lnTo>
                    <a:pt x="11591" y="4476"/>
                  </a:lnTo>
                  <a:lnTo>
                    <a:pt x="11665" y="4366"/>
                  </a:lnTo>
                  <a:lnTo>
                    <a:pt x="11702" y="4256"/>
                  </a:lnTo>
                  <a:lnTo>
                    <a:pt x="11702" y="4146"/>
                  </a:lnTo>
                  <a:lnTo>
                    <a:pt x="11665" y="3999"/>
                  </a:lnTo>
                  <a:lnTo>
                    <a:pt x="11591" y="3889"/>
                  </a:lnTo>
                  <a:lnTo>
                    <a:pt x="11518" y="3779"/>
                  </a:lnTo>
                  <a:lnTo>
                    <a:pt x="11408" y="3742"/>
                  </a:lnTo>
                  <a:lnTo>
                    <a:pt x="11298" y="3705"/>
                  </a:lnTo>
                  <a:lnTo>
                    <a:pt x="11151" y="3669"/>
                  </a:lnTo>
                  <a:lnTo>
                    <a:pt x="10931" y="3192"/>
                  </a:lnTo>
                  <a:lnTo>
                    <a:pt x="10674" y="2752"/>
                  </a:lnTo>
                  <a:lnTo>
                    <a:pt x="10344" y="2091"/>
                  </a:lnTo>
                  <a:lnTo>
                    <a:pt x="10124" y="1725"/>
                  </a:lnTo>
                  <a:lnTo>
                    <a:pt x="9904" y="1431"/>
                  </a:lnTo>
                  <a:lnTo>
                    <a:pt x="9941" y="1284"/>
                  </a:lnTo>
                  <a:lnTo>
                    <a:pt x="9941" y="1211"/>
                  </a:lnTo>
                  <a:lnTo>
                    <a:pt x="9977" y="1064"/>
                  </a:lnTo>
                  <a:lnTo>
                    <a:pt x="9941" y="954"/>
                  </a:lnTo>
                  <a:lnTo>
                    <a:pt x="9904" y="844"/>
                  </a:lnTo>
                  <a:lnTo>
                    <a:pt x="9831" y="697"/>
                  </a:lnTo>
                  <a:lnTo>
                    <a:pt x="9721" y="587"/>
                  </a:lnTo>
                  <a:lnTo>
                    <a:pt x="9574" y="514"/>
                  </a:lnTo>
                  <a:lnTo>
                    <a:pt x="9427" y="477"/>
                  </a:lnTo>
                  <a:lnTo>
                    <a:pt x="9244" y="514"/>
                  </a:lnTo>
                  <a:lnTo>
                    <a:pt x="9097" y="551"/>
                  </a:lnTo>
                  <a:lnTo>
                    <a:pt x="8987" y="661"/>
                  </a:lnTo>
                  <a:lnTo>
                    <a:pt x="8914" y="808"/>
                  </a:lnTo>
                  <a:lnTo>
                    <a:pt x="8877" y="954"/>
                  </a:lnTo>
                  <a:lnTo>
                    <a:pt x="8840" y="1028"/>
                  </a:lnTo>
                  <a:lnTo>
                    <a:pt x="7887" y="1101"/>
                  </a:lnTo>
                  <a:lnTo>
                    <a:pt x="7080" y="1174"/>
                  </a:lnTo>
                  <a:lnTo>
                    <a:pt x="6933" y="1174"/>
                  </a:lnTo>
                  <a:lnTo>
                    <a:pt x="6860" y="1064"/>
                  </a:lnTo>
                  <a:lnTo>
                    <a:pt x="6749" y="918"/>
                  </a:lnTo>
                  <a:lnTo>
                    <a:pt x="6713" y="881"/>
                  </a:lnTo>
                  <a:lnTo>
                    <a:pt x="6639" y="808"/>
                  </a:lnTo>
                  <a:lnTo>
                    <a:pt x="6529" y="771"/>
                  </a:lnTo>
                  <a:lnTo>
                    <a:pt x="6456" y="771"/>
                  </a:lnTo>
                  <a:lnTo>
                    <a:pt x="6383" y="808"/>
                  </a:lnTo>
                  <a:lnTo>
                    <a:pt x="5942" y="808"/>
                  </a:lnTo>
                  <a:lnTo>
                    <a:pt x="5686" y="477"/>
                  </a:lnTo>
                  <a:lnTo>
                    <a:pt x="5576" y="294"/>
                  </a:lnTo>
                  <a:lnTo>
                    <a:pt x="5466" y="111"/>
                  </a:lnTo>
                  <a:lnTo>
                    <a:pt x="5429" y="37"/>
                  </a:lnTo>
                  <a:lnTo>
                    <a:pt x="5356" y="1"/>
                  </a:lnTo>
                  <a:lnTo>
                    <a:pt x="5209" y="1"/>
                  </a:lnTo>
                  <a:lnTo>
                    <a:pt x="5025" y="37"/>
                  </a:lnTo>
                  <a:lnTo>
                    <a:pt x="4915" y="1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90" name="Google Shape;390;p19"/>
            <p:cNvSpPr/>
            <p:nvPr/>
          </p:nvSpPr>
          <p:spPr>
            <a:xfrm>
              <a:off x="6789450" y="3384325"/>
              <a:ext cx="262300" cy="186175"/>
            </a:xfrm>
            <a:custGeom>
              <a:avLst/>
              <a:gdLst/>
              <a:ahLst/>
              <a:cxnLst/>
              <a:rect l="l" t="t" r="r" b="b"/>
              <a:pathLst>
                <a:path w="10492" h="7447" extrusionOk="0">
                  <a:moveTo>
                    <a:pt x="7300" y="1761"/>
                  </a:moveTo>
                  <a:lnTo>
                    <a:pt x="7117" y="1797"/>
                  </a:lnTo>
                  <a:lnTo>
                    <a:pt x="6897" y="1834"/>
                  </a:lnTo>
                  <a:lnTo>
                    <a:pt x="6713" y="1907"/>
                  </a:lnTo>
                  <a:lnTo>
                    <a:pt x="6530" y="2017"/>
                  </a:lnTo>
                  <a:lnTo>
                    <a:pt x="6383" y="2128"/>
                  </a:lnTo>
                  <a:lnTo>
                    <a:pt x="6273" y="2274"/>
                  </a:lnTo>
                  <a:lnTo>
                    <a:pt x="6200" y="2458"/>
                  </a:lnTo>
                  <a:lnTo>
                    <a:pt x="6200" y="2531"/>
                  </a:lnTo>
                  <a:lnTo>
                    <a:pt x="6237" y="2604"/>
                  </a:lnTo>
                  <a:lnTo>
                    <a:pt x="6310" y="2641"/>
                  </a:lnTo>
                  <a:lnTo>
                    <a:pt x="6383" y="2641"/>
                  </a:lnTo>
                  <a:lnTo>
                    <a:pt x="6530" y="2604"/>
                  </a:lnTo>
                  <a:lnTo>
                    <a:pt x="6640" y="2531"/>
                  </a:lnTo>
                  <a:lnTo>
                    <a:pt x="6860" y="2384"/>
                  </a:lnTo>
                  <a:lnTo>
                    <a:pt x="7007" y="2348"/>
                  </a:lnTo>
                  <a:lnTo>
                    <a:pt x="7154" y="2274"/>
                  </a:lnTo>
                  <a:lnTo>
                    <a:pt x="7484" y="2274"/>
                  </a:lnTo>
                  <a:lnTo>
                    <a:pt x="7667" y="2311"/>
                  </a:lnTo>
                  <a:lnTo>
                    <a:pt x="7851" y="2384"/>
                  </a:lnTo>
                  <a:lnTo>
                    <a:pt x="7924" y="2458"/>
                  </a:lnTo>
                  <a:lnTo>
                    <a:pt x="7961" y="2531"/>
                  </a:lnTo>
                  <a:lnTo>
                    <a:pt x="7997" y="2641"/>
                  </a:lnTo>
                  <a:lnTo>
                    <a:pt x="7997" y="2751"/>
                  </a:lnTo>
                  <a:lnTo>
                    <a:pt x="7961" y="2898"/>
                  </a:lnTo>
                  <a:lnTo>
                    <a:pt x="7887" y="3045"/>
                  </a:lnTo>
                  <a:lnTo>
                    <a:pt x="7667" y="3338"/>
                  </a:lnTo>
                  <a:lnTo>
                    <a:pt x="7190" y="3998"/>
                  </a:lnTo>
                  <a:lnTo>
                    <a:pt x="6713" y="4622"/>
                  </a:lnTo>
                  <a:lnTo>
                    <a:pt x="5686" y="5869"/>
                  </a:lnTo>
                  <a:lnTo>
                    <a:pt x="5613" y="6016"/>
                  </a:lnTo>
                  <a:lnTo>
                    <a:pt x="5650" y="6162"/>
                  </a:lnTo>
                  <a:lnTo>
                    <a:pt x="5686" y="6236"/>
                  </a:lnTo>
                  <a:lnTo>
                    <a:pt x="5723" y="6273"/>
                  </a:lnTo>
                  <a:lnTo>
                    <a:pt x="5796" y="6309"/>
                  </a:lnTo>
                  <a:lnTo>
                    <a:pt x="5870" y="6309"/>
                  </a:lnTo>
                  <a:lnTo>
                    <a:pt x="6567" y="6273"/>
                  </a:lnTo>
                  <a:lnTo>
                    <a:pt x="7264" y="6309"/>
                  </a:lnTo>
                  <a:lnTo>
                    <a:pt x="8034" y="6346"/>
                  </a:lnTo>
                  <a:lnTo>
                    <a:pt x="8401" y="6419"/>
                  </a:lnTo>
                  <a:lnTo>
                    <a:pt x="8547" y="6419"/>
                  </a:lnTo>
                  <a:lnTo>
                    <a:pt x="8731" y="6383"/>
                  </a:lnTo>
                  <a:lnTo>
                    <a:pt x="8841" y="6309"/>
                  </a:lnTo>
                  <a:lnTo>
                    <a:pt x="8878" y="6199"/>
                  </a:lnTo>
                  <a:lnTo>
                    <a:pt x="8878" y="6089"/>
                  </a:lnTo>
                  <a:lnTo>
                    <a:pt x="8768" y="6016"/>
                  </a:lnTo>
                  <a:lnTo>
                    <a:pt x="8658" y="5942"/>
                  </a:lnTo>
                  <a:lnTo>
                    <a:pt x="8474" y="5869"/>
                  </a:lnTo>
                  <a:lnTo>
                    <a:pt x="8107" y="5796"/>
                  </a:lnTo>
                  <a:lnTo>
                    <a:pt x="7410" y="5759"/>
                  </a:lnTo>
                  <a:lnTo>
                    <a:pt x="6457" y="5759"/>
                  </a:lnTo>
                  <a:lnTo>
                    <a:pt x="7557" y="4365"/>
                  </a:lnTo>
                  <a:lnTo>
                    <a:pt x="7851" y="3998"/>
                  </a:lnTo>
                  <a:lnTo>
                    <a:pt x="8144" y="3595"/>
                  </a:lnTo>
                  <a:lnTo>
                    <a:pt x="8291" y="3375"/>
                  </a:lnTo>
                  <a:lnTo>
                    <a:pt x="8401" y="3191"/>
                  </a:lnTo>
                  <a:lnTo>
                    <a:pt x="8474" y="2935"/>
                  </a:lnTo>
                  <a:lnTo>
                    <a:pt x="8511" y="2714"/>
                  </a:lnTo>
                  <a:lnTo>
                    <a:pt x="8511" y="2494"/>
                  </a:lnTo>
                  <a:lnTo>
                    <a:pt x="8437" y="2311"/>
                  </a:lnTo>
                  <a:lnTo>
                    <a:pt x="8327" y="2164"/>
                  </a:lnTo>
                  <a:lnTo>
                    <a:pt x="8217" y="2017"/>
                  </a:lnTo>
                  <a:lnTo>
                    <a:pt x="8071" y="1907"/>
                  </a:lnTo>
                  <a:lnTo>
                    <a:pt x="7887" y="1834"/>
                  </a:lnTo>
                  <a:lnTo>
                    <a:pt x="7667" y="1797"/>
                  </a:lnTo>
                  <a:lnTo>
                    <a:pt x="7484" y="1761"/>
                  </a:lnTo>
                  <a:close/>
                  <a:moveTo>
                    <a:pt x="954" y="0"/>
                  </a:moveTo>
                  <a:lnTo>
                    <a:pt x="771" y="37"/>
                  </a:lnTo>
                  <a:lnTo>
                    <a:pt x="624" y="110"/>
                  </a:lnTo>
                  <a:lnTo>
                    <a:pt x="441" y="183"/>
                  </a:lnTo>
                  <a:lnTo>
                    <a:pt x="294" y="257"/>
                  </a:lnTo>
                  <a:lnTo>
                    <a:pt x="147" y="404"/>
                  </a:lnTo>
                  <a:lnTo>
                    <a:pt x="37" y="514"/>
                  </a:lnTo>
                  <a:lnTo>
                    <a:pt x="1" y="587"/>
                  </a:lnTo>
                  <a:lnTo>
                    <a:pt x="1" y="660"/>
                  </a:lnTo>
                  <a:lnTo>
                    <a:pt x="74" y="770"/>
                  </a:lnTo>
                  <a:lnTo>
                    <a:pt x="184" y="844"/>
                  </a:lnTo>
                  <a:lnTo>
                    <a:pt x="257" y="844"/>
                  </a:lnTo>
                  <a:lnTo>
                    <a:pt x="331" y="807"/>
                  </a:lnTo>
                  <a:lnTo>
                    <a:pt x="661" y="660"/>
                  </a:lnTo>
                  <a:lnTo>
                    <a:pt x="844" y="624"/>
                  </a:lnTo>
                  <a:lnTo>
                    <a:pt x="1028" y="587"/>
                  </a:lnTo>
                  <a:lnTo>
                    <a:pt x="991" y="624"/>
                  </a:lnTo>
                  <a:lnTo>
                    <a:pt x="991" y="844"/>
                  </a:lnTo>
                  <a:lnTo>
                    <a:pt x="991" y="1064"/>
                  </a:lnTo>
                  <a:lnTo>
                    <a:pt x="1101" y="1467"/>
                  </a:lnTo>
                  <a:lnTo>
                    <a:pt x="1358" y="2641"/>
                  </a:lnTo>
                  <a:lnTo>
                    <a:pt x="2312" y="7263"/>
                  </a:lnTo>
                  <a:lnTo>
                    <a:pt x="2348" y="7336"/>
                  </a:lnTo>
                  <a:lnTo>
                    <a:pt x="2422" y="7410"/>
                  </a:lnTo>
                  <a:lnTo>
                    <a:pt x="2495" y="7446"/>
                  </a:lnTo>
                  <a:lnTo>
                    <a:pt x="2678" y="7446"/>
                  </a:lnTo>
                  <a:lnTo>
                    <a:pt x="2752" y="7410"/>
                  </a:lnTo>
                  <a:lnTo>
                    <a:pt x="2825" y="7336"/>
                  </a:lnTo>
                  <a:lnTo>
                    <a:pt x="2862" y="7263"/>
                  </a:lnTo>
                  <a:lnTo>
                    <a:pt x="4072" y="4108"/>
                  </a:lnTo>
                  <a:lnTo>
                    <a:pt x="5246" y="990"/>
                  </a:lnTo>
                  <a:lnTo>
                    <a:pt x="6457" y="917"/>
                  </a:lnTo>
                  <a:lnTo>
                    <a:pt x="7667" y="880"/>
                  </a:lnTo>
                  <a:lnTo>
                    <a:pt x="8988" y="917"/>
                  </a:lnTo>
                  <a:lnTo>
                    <a:pt x="9648" y="990"/>
                  </a:lnTo>
                  <a:lnTo>
                    <a:pt x="9978" y="990"/>
                  </a:lnTo>
                  <a:lnTo>
                    <a:pt x="10308" y="954"/>
                  </a:lnTo>
                  <a:lnTo>
                    <a:pt x="10382" y="917"/>
                  </a:lnTo>
                  <a:lnTo>
                    <a:pt x="10455" y="880"/>
                  </a:lnTo>
                  <a:lnTo>
                    <a:pt x="10492" y="807"/>
                  </a:lnTo>
                  <a:lnTo>
                    <a:pt x="10492" y="734"/>
                  </a:lnTo>
                  <a:lnTo>
                    <a:pt x="10418" y="587"/>
                  </a:lnTo>
                  <a:lnTo>
                    <a:pt x="10382" y="514"/>
                  </a:lnTo>
                  <a:lnTo>
                    <a:pt x="10308" y="477"/>
                  </a:lnTo>
                  <a:lnTo>
                    <a:pt x="10015" y="404"/>
                  </a:lnTo>
                  <a:lnTo>
                    <a:pt x="9721" y="367"/>
                  </a:lnTo>
                  <a:lnTo>
                    <a:pt x="9134" y="330"/>
                  </a:lnTo>
                  <a:lnTo>
                    <a:pt x="7814" y="293"/>
                  </a:lnTo>
                  <a:lnTo>
                    <a:pt x="6420" y="330"/>
                  </a:lnTo>
                  <a:lnTo>
                    <a:pt x="5026" y="404"/>
                  </a:lnTo>
                  <a:lnTo>
                    <a:pt x="4916" y="440"/>
                  </a:lnTo>
                  <a:lnTo>
                    <a:pt x="4843" y="477"/>
                  </a:lnTo>
                  <a:lnTo>
                    <a:pt x="4806" y="550"/>
                  </a:lnTo>
                  <a:lnTo>
                    <a:pt x="4733" y="624"/>
                  </a:lnTo>
                  <a:lnTo>
                    <a:pt x="2678" y="6162"/>
                  </a:lnTo>
                  <a:lnTo>
                    <a:pt x="2128" y="3705"/>
                  </a:lnTo>
                  <a:lnTo>
                    <a:pt x="1725" y="1981"/>
                  </a:lnTo>
                  <a:lnTo>
                    <a:pt x="1541" y="1210"/>
                  </a:lnTo>
                  <a:lnTo>
                    <a:pt x="1468" y="844"/>
                  </a:lnTo>
                  <a:lnTo>
                    <a:pt x="1431" y="660"/>
                  </a:lnTo>
                  <a:lnTo>
                    <a:pt x="1395" y="550"/>
                  </a:lnTo>
                  <a:lnTo>
                    <a:pt x="1431" y="550"/>
                  </a:lnTo>
                  <a:lnTo>
                    <a:pt x="1468" y="514"/>
                  </a:lnTo>
                  <a:lnTo>
                    <a:pt x="1468" y="477"/>
                  </a:lnTo>
                  <a:lnTo>
                    <a:pt x="1505" y="367"/>
                  </a:lnTo>
                  <a:lnTo>
                    <a:pt x="1505" y="220"/>
                  </a:lnTo>
                  <a:lnTo>
                    <a:pt x="1468" y="110"/>
                  </a:lnTo>
                  <a:lnTo>
                    <a:pt x="1395" y="73"/>
                  </a:lnTo>
                  <a:lnTo>
                    <a:pt x="1321" y="37"/>
                  </a:lnTo>
                  <a:lnTo>
                    <a:pt x="1138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91" name="Google Shape;391;p19"/>
            <p:cNvSpPr/>
            <p:nvPr/>
          </p:nvSpPr>
          <p:spPr>
            <a:xfrm>
              <a:off x="6950850" y="4617725"/>
              <a:ext cx="254050" cy="162350"/>
            </a:xfrm>
            <a:custGeom>
              <a:avLst/>
              <a:gdLst/>
              <a:ahLst/>
              <a:cxnLst/>
              <a:rect l="l" t="t" r="r" b="b"/>
              <a:pathLst>
                <a:path w="10162" h="6494" extrusionOk="0">
                  <a:moveTo>
                    <a:pt x="8291" y="587"/>
                  </a:moveTo>
                  <a:lnTo>
                    <a:pt x="8291" y="698"/>
                  </a:lnTo>
                  <a:lnTo>
                    <a:pt x="8327" y="771"/>
                  </a:lnTo>
                  <a:lnTo>
                    <a:pt x="8401" y="808"/>
                  </a:lnTo>
                  <a:lnTo>
                    <a:pt x="8474" y="808"/>
                  </a:lnTo>
                  <a:lnTo>
                    <a:pt x="8768" y="771"/>
                  </a:lnTo>
                  <a:lnTo>
                    <a:pt x="8914" y="771"/>
                  </a:lnTo>
                  <a:lnTo>
                    <a:pt x="8988" y="808"/>
                  </a:lnTo>
                  <a:lnTo>
                    <a:pt x="9024" y="844"/>
                  </a:lnTo>
                  <a:lnTo>
                    <a:pt x="9208" y="1101"/>
                  </a:lnTo>
                  <a:lnTo>
                    <a:pt x="9318" y="1321"/>
                  </a:lnTo>
                  <a:lnTo>
                    <a:pt x="9465" y="1615"/>
                  </a:lnTo>
                  <a:lnTo>
                    <a:pt x="9538" y="1871"/>
                  </a:lnTo>
                  <a:lnTo>
                    <a:pt x="9611" y="2165"/>
                  </a:lnTo>
                  <a:lnTo>
                    <a:pt x="9648" y="2458"/>
                  </a:lnTo>
                  <a:lnTo>
                    <a:pt x="9648" y="2715"/>
                  </a:lnTo>
                  <a:lnTo>
                    <a:pt x="9575" y="2972"/>
                  </a:lnTo>
                  <a:lnTo>
                    <a:pt x="9501" y="3229"/>
                  </a:lnTo>
                  <a:lnTo>
                    <a:pt x="9354" y="3485"/>
                  </a:lnTo>
                  <a:lnTo>
                    <a:pt x="9171" y="3669"/>
                  </a:lnTo>
                  <a:lnTo>
                    <a:pt x="8988" y="3852"/>
                  </a:lnTo>
                  <a:lnTo>
                    <a:pt x="8731" y="3962"/>
                  </a:lnTo>
                  <a:lnTo>
                    <a:pt x="8474" y="3999"/>
                  </a:lnTo>
                  <a:lnTo>
                    <a:pt x="8327" y="3999"/>
                  </a:lnTo>
                  <a:lnTo>
                    <a:pt x="8217" y="3925"/>
                  </a:lnTo>
                  <a:lnTo>
                    <a:pt x="8107" y="3852"/>
                  </a:lnTo>
                  <a:lnTo>
                    <a:pt x="7997" y="3742"/>
                  </a:lnTo>
                  <a:lnTo>
                    <a:pt x="7851" y="3485"/>
                  </a:lnTo>
                  <a:lnTo>
                    <a:pt x="7740" y="3229"/>
                  </a:lnTo>
                  <a:lnTo>
                    <a:pt x="7630" y="2935"/>
                  </a:lnTo>
                  <a:lnTo>
                    <a:pt x="7594" y="2605"/>
                  </a:lnTo>
                  <a:lnTo>
                    <a:pt x="7557" y="2311"/>
                  </a:lnTo>
                  <a:lnTo>
                    <a:pt x="7594" y="1981"/>
                  </a:lnTo>
                  <a:lnTo>
                    <a:pt x="7630" y="1578"/>
                  </a:lnTo>
                  <a:lnTo>
                    <a:pt x="7777" y="1211"/>
                  </a:lnTo>
                  <a:lnTo>
                    <a:pt x="7887" y="1028"/>
                  </a:lnTo>
                  <a:lnTo>
                    <a:pt x="7997" y="844"/>
                  </a:lnTo>
                  <a:lnTo>
                    <a:pt x="8107" y="698"/>
                  </a:lnTo>
                  <a:lnTo>
                    <a:pt x="8291" y="587"/>
                  </a:lnTo>
                  <a:close/>
                  <a:moveTo>
                    <a:pt x="8401" y="147"/>
                  </a:moveTo>
                  <a:lnTo>
                    <a:pt x="8181" y="221"/>
                  </a:lnTo>
                  <a:lnTo>
                    <a:pt x="7961" y="294"/>
                  </a:lnTo>
                  <a:lnTo>
                    <a:pt x="7814" y="404"/>
                  </a:lnTo>
                  <a:lnTo>
                    <a:pt x="7667" y="551"/>
                  </a:lnTo>
                  <a:lnTo>
                    <a:pt x="7520" y="698"/>
                  </a:lnTo>
                  <a:lnTo>
                    <a:pt x="7410" y="881"/>
                  </a:lnTo>
                  <a:lnTo>
                    <a:pt x="7264" y="1284"/>
                  </a:lnTo>
                  <a:lnTo>
                    <a:pt x="7154" y="1688"/>
                  </a:lnTo>
                  <a:lnTo>
                    <a:pt x="7117" y="2055"/>
                  </a:lnTo>
                  <a:lnTo>
                    <a:pt x="7080" y="2458"/>
                  </a:lnTo>
                  <a:lnTo>
                    <a:pt x="7154" y="2935"/>
                  </a:lnTo>
                  <a:lnTo>
                    <a:pt x="7264" y="3375"/>
                  </a:lnTo>
                  <a:lnTo>
                    <a:pt x="7410" y="3779"/>
                  </a:lnTo>
                  <a:lnTo>
                    <a:pt x="7520" y="3962"/>
                  </a:lnTo>
                  <a:lnTo>
                    <a:pt x="7667" y="4146"/>
                  </a:lnTo>
                  <a:lnTo>
                    <a:pt x="7814" y="4292"/>
                  </a:lnTo>
                  <a:lnTo>
                    <a:pt x="7961" y="4402"/>
                  </a:lnTo>
                  <a:lnTo>
                    <a:pt x="8144" y="4476"/>
                  </a:lnTo>
                  <a:lnTo>
                    <a:pt x="8364" y="4512"/>
                  </a:lnTo>
                  <a:lnTo>
                    <a:pt x="8584" y="4512"/>
                  </a:lnTo>
                  <a:lnTo>
                    <a:pt x="8768" y="4476"/>
                  </a:lnTo>
                  <a:lnTo>
                    <a:pt x="8988" y="4439"/>
                  </a:lnTo>
                  <a:lnTo>
                    <a:pt x="9134" y="4366"/>
                  </a:lnTo>
                  <a:lnTo>
                    <a:pt x="9318" y="4256"/>
                  </a:lnTo>
                  <a:lnTo>
                    <a:pt x="9465" y="4146"/>
                  </a:lnTo>
                  <a:lnTo>
                    <a:pt x="9721" y="3852"/>
                  </a:lnTo>
                  <a:lnTo>
                    <a:pt x="9905" y="3522"/>
                  </a:lnTo>
                  <a:lnTo>
                    <a:pt x="10051" y="3118"/>
                  </a:lnTo>
                  <a:lnTo>
                    <a:pt x="10161" y="2752"/>
                  </a:lnTo>
                  <a:lnTo>
                    <a:pt x="10161" y="2348"/>
                  </a:lnTo>
                  <a:lnTo>
                    <a:pt x="10125" y="2091"/>
                  </a:lnTo>
                  <a:lnTo>
                    <a:pt x="10051" y="1761"/>
                  </a:lnTo>
                  <a:lnTo>
                    <a:pt x="9941" y="1394"/>
                  </a:lnTo>
                  <a:lnTo>
                    <a:pt x="9758" y="1064"/>
                  </a:lnTo>
                  <a:lnTo>
                    <a:pt x="9575" y="734"/>
                  </a:lnTo>
                  <a:lnTo>
                    <a:pt x="9354" y="441"/>
                  </a:lnTo>
                  <a:lnTo>
                    <a:pt x="9244" y="331"/>
                  </a:lnTo>
                  <a:lnTo>
                    <a:pt x="9098" y="257"/>
                  </a:lnTo>
                  <a:lnTo>
                    <a:pt x="8988" y="221"/>
                  </a:lnTo>
                  <a:lnTo>
                    <a:pt x="8841" y="184"/>
                  </a:lnTo>
                  <a:lnTo>
                    <a:pt x="8621" y="147"/>
                  </a:lnTo>
                  <a:close/>
                  <a:moveTo>
                    <a:pt x="3999" y="1"/>
                  </a:moveTo>
                  <a:lnTo>
                    <a:pt x="3926" y="37"/>
                  </a:lnTo>
                  <a:lnTo>
                    <a:pt x="3852" y="111"/>
                  </a:lnTo>
                  <a:lnTo>
                    <a:pt x="3816" y="404"/>
                  </a:lnTo>
                  <a:lnTo>
                    <a:pt x="3779" y="734"/>
                  </a:lnTo>
                  <a:lnTo>
                    <a:pt x="3705" y="1321"/>
                  </a:lnTo>
                  <a:lnTo>
                    <a:pt x="3632" y="2458"/>
                  </a:lnTo>
                  <a:lnTo>
                    <a:pt x="2898" y="2385"/>
                  </a:lnTo>
                  <a:lnTo>
                    <a:pt x="2128" y="2385"/>
                  </a:lnTo>
                  <a:lnTo>
                    <a:pt x="1395" y="2422"/>
                  </a:lnTo>
                  <a:lnTo>
                    <a:pt x="1028" y="2495"/>
                  </a:lnTo>
                  <a:lnTo>
                    <a:pt x="661" y="2568"/>
                  </a:lnTo>
                  <a:lnTo>
                    <a:pt x="661" y="2495"/>
                  </a:lnTo>
                  <a:lnTo>
                    <a:pt x="588" y="2458"/>
                  </a:lnTo>
                  <a:lnTo>
                    <a:pt x="551" y="2495"/>
                  </a:lnTo>
                  <a:lnTo>
                    <a:pt x="478" y="1651"/>
                  </a:lnTo>
                  <a:lnTo>
                    <a:pt x="441" y="918"/>
                  </a:lnTo>
                  <a:lnTo>
                    <a:pt x="404" y="551"/>
                  </a:lnTo>
                  <a:lnTo>
                    <a:pt x="367" y="184"/>
                  </a:lnTo>
                  <a:lnTo>
                    <a:pt x="331" y="111"/>
                  </a:lnTo>
                  <a:lnTo>
                    <a:pt x="147" y="111"/>
                  </a:lnTo>
                  <a:lnTo>
                    <a:pt x="111" y="184"/>
                  </a:lnTo>
                  <a:lnTo>
                    <a:pt x="37" y="514"/>
                  </a:lnTo>
                  <a:lnTo>
                    <a:pt x="1" y="881"/>
                  </a:lnTo>
                  <a:lnTo>
                    <a:pt x="1" y="1578"/>
                  </a:lnTo>
                  <a:lnTo>
                    <a:pt x="37" y="2275"/>
                  </a:lnTo>
                  <a:lnTo>
                    <a:pt x="111" y="2972"/>
                  </a:lnTo>
                  <a:lnTo>
                    <a:pt x="184" y="3632"/>
                  </a:lnTo>
                  <a:lnTo>
                    <a:pt x="294" y="4329"/>
                  </a:lnTo>
                  <a:lnTo>
                    <a:pt x="404" y="4989"/>
                  </a:lnTo>
                  <a:lnTo>
                    <a:pt x="478" y="5356"/>
                  </a:lnTo>
                  <a:lnTo>
                    <a:pt x="551" y="5503"/>
                  </a:lnTo>
                  <a:lnTo>
                    <a:pt x="588" y="5650"/>
                  </a:lnTo>
                  <a:lnTo>
                    <a:pt x="551" y="5723"/>
                  </a:lnTo>
                  <a:lnTo>
                    <a:pt x="588" y="5833"/>
                  </a:lnTo>
                  <a:lnTo>
                    <a:pt x="661" y="5906"/>
                  </a:lnTo>
                  <a:lnTo>
                    <a:pt x="734" y="5943"/>
                  </a:lnTo>
                  <a:lnTo>
                    <a:pt x="881" y="5943"/>
                  </a:lnTo>
                  <a:lnTo>
                    <a:pt x="954" y="5906"/>
                  </a:lnTo>
                  <a:lnTo>
                    <a:pt x="1028" y="5833"/>
                  </a:lnTo>
                  <a:lnTo>
                    <a:pt x="1064" y="5760"/>
                  </a:lnTo>
                  <a:lnTo>
                    <a:pt x="1064" y="5650"/>
                  </a:lnTo>
                  <a:lnTo>
                    <a:pt x="1064" y="5466"/>
                  </a:lnTo>
                  <a:lnTo>
                    <a:pt x="881" y="4696"/>
                  </a:lnTo>
                  <a:lnTo>
                    <a:pt x="734" y="3889"/>
                  </a:lnTo>
                  <a:lnTo>
                    <a:pt x="624" y="3082"/>
                  </a:lnTo>
                  <a:lnTo>
                    <a:pt x="588" y="2935"/>
                  </a:lnTo>
                  <a:lnTo>
                    <a:pt x="991" y="2972"/>
                  </a:lnTo>
                  <a:lnTo>
                    <a:pt x="1358" y="2935"/>
                  </a:lnTo>
                  <a:lnTo>
                    <a:pt x="2128" y="2898"/>
                  </a:lnTo>
                  <a:lnTo>
                    <a:pt x="2862" y="2898"/>
                  </a:lnTo>
                  <a:lnTo>
                    <a:pt x="3632" y="2972"/>
                  </a:lnTo>
                  <a:lnTo>
                    <a:pt x="3559" y="4256"/>
                  </a:lnTo>
                  <a:lnTo>
                    <a:pt x="3485" y="4843"/>
                  </a:lnTo>
                  <a:lnTo>
                    <a:pt x="3485" y="4989"/>
                  </a:lnTo>
                  <a:lnTo>
                    <a:pt x="3522" y="5173"/>
                  </a:lnTo>
                  <a:lnTo>
                    <a:pt x="3559" y="5283"/>
                  </a:lnTo>
                  <a:lnTo>
                    <a:pt x="3632" y="5393"/>
                  </a:lnTo>
                  <a:lnTo>
                    <a:pt x="3669" y="5429"/>
                  </a:lnTo>
                  <a:lnTo>
                    <a:pt x="3742" y="5466"/>
                  </a:lnTo>
                  <a:lnTo>
                    <a:pt x="3852" y="5393"/>
                  </a:lnTo>
                  <a:lnTo>
                    <a:pt x="3926" y="5319"/>
                  </a:lnTo>
                  <a:lnTo>
                    <a:pt x="3999" y="5209"/>
                  </a:lnTo>
                  <a:lnTo>
                    <a:pt x="4036" y="4916"/>
                  </a:lnTo>
                  <a:lnTo>
                    <a:pt x="4036" y="4366"/>
                  </a:lnTo>
                  <a:lnTo>
                    <a:pt x="4109" y="2935"/>
                  </a:lnTo>
                  <a:lnTo>
                    <a:pt x="4146" y="1468"/>
                  </a:lnTo>
                  <a:lnTo>
                    <a:pt x="4182" y="771"/>
                  </a:lnTo>
                  <a:lnTo>
                    <a:pt x="4182" y="441"/>
                  </a:lnTo>
                  <a:lnTo>
                    <a:pt x="4146" y="111"/>
                  </a:lnTo>
                  <a:lnTo>
                    <a:pt x="4072" y="37"/>
                  </a:lnTo>
                  <a:lnTo>
                    <a:pt x="3999" y="1"/>
                  </a:lnTo>
                  <a:close/>
                  <a:moveTo>
                    <a:pt x="5503" y="3779"/>
                  </a:moveTo>
                  <a:lnTo>
                    <a:pt x="5246" y="3815"/>
                  </a:lnTo>
                  <a:lnTo>
                    <a:pt x="5026" y="3925"/>
                  </a:lnTo>
                  <a:lnTo>
                    <a:pt x="4879" y="3999"/>
                  </a:lnTo>
                  <a:lnTo>
                    <a:pt x="4806" y="4109"/>
                  </a:lnTo>
                  <a:lnTo>
                    <a:pt x="4806" y="4146"/>
                  </a:lnTo>
                  <a:lnTo>
                    <a:pt x="4843" y="4182"/>
                  </a:lnTo>
                  <a:lnTo>
                    <a:pt x="4916" y="4256"/>
                  </a:lnTo>
                  <a:lnTo>
                    <a:pt x="5246" y="4256"/>
                  </a:lnTo>
                  <a:lnTo>
                    <a:pt x="5723" y="4219"/>
                  </a:lnTo>
                  <a:lnTo>
                    <a:pt x="5723" y="4219"/>
                  </a:lnTo>
                  <a:lnTo>
                    <a:pt x="5686" y="4329"/>
                  </a:lnTo>
                  <a:lnTo>
                    <a:pt x="5576" y="4439"/>
                  </a:lnTo>
                  <a:lnTo>
                    <a:pt x="5393" y="4622"/>
                  </a:lnTo>
                  <a:lnTo>
                    <a:pt x="5026" y="5099"/>
                  </a:lnTo>
                  <a:lnTo>
                    <a:pt x="4659" y="5613"/>
                  </a:lnTo>
                  <a:lnTo>
                    <a:pt x="4366" y="6126"/>
                  </a:lnTo>
                  <a:lnTo>
                    <a:pt x="4329" y="6273"/>
                  </a:lnTo>
                  <a:lnTo>
                    <a:pt x="4366" y="6420"/>
                  </a:lnTo>
                  <a:lnTo>
                    <a:pt x="4476" y="6493"/>
                  </a:lnTo>
                  <a:lnTo>
                    <a:pt x="4623" y="6493"/>
                  </a:lnTo>
                  <a:lnTo>
                    <a:pt x="6310" y="6126"/>
                  </a:lnTo>
                  <a:lnTo>
                    <a:pt x="6383" y="6090"/>
                  </a:lnTo>
                  <a:lnTo>
                    <a:pt x="6457" y="6016"/>
                  </a:lnTo>
                  <a:lnTo>
                    <a:pt x="6493" y="5943"/>
                  </a:lnTo>
                  <a:lnTo>
                    <a:pt x="6457" y="5833"/>
                  </a:lnTo>
                  <a:lnTo>
                    <a:pt x="6420" y="5760"/>
                  </a:lnTo>
                  <a:lnTo>
                    <a:pt x="6383" y="5686"/>
                  </a:lnTo>
                  <a:lnTo>
                    <a:pt x="6273" y="5650"/>
                  </a:lnTo>
                  <a:lnTo>
                    <a:pt x="6163" y="5650"/>
                  </a:lnTo>
                  <a:lnTo>
                    <a:pt x="5026" y="5906"/>
                  </a:lnTo>
                  <a:lnTo>
                    <a:pt x="5319" y="5466"/>
                  </a:lnTo>
                  <a:lnTo>
                    <a:pt x="5650" y="5063"/>
                  </a:lnTo>
                  <a:lnTo>
                    <a:pt x="5870" y="4806"/>
                  </a:lnTo>
                  <a:lnTo>
                    <a:pt x="6053" y="4549"/>
                  </a:lnTo>
                  <a:lnTo>
                    <a:pt x="6126" y="4402"/>
                  </a:lnTo>
                  <a:lnTo>
                    <a:pt x="6200" y="4256"/>
                  </a:lnTo>
                  <a:lnTo>
                    <a:pt x="6200" y="4109"/>
                  </a:lnTo>
                  <a:lnTo>
                    <a:pt x="6200" y="3925"/>
                  </a:lnTo>
                  <a:lnTo>
                    <a:pt x="6163" y="3889"/>
                  </a:lnTo>
                  <a:lnTo>
                    <a:pt x="6126" y="3815"/>
                  </a:lnTo>
                  <a:lnTo>
                    <a:pt x="5980" y="3779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92" name="Google Shape;392;p19"/>
            <p:cNvSpPr/>
            <p:nvPr/>
          </p:nvSpPr>
          <p:spPr>
            <a:xfrm>
              <a:off x="6051225" y="1090800"/>
              <a:ext cx="285225" cy="283400"/>
            </a:xfrm>
            <a:custGeom>
              <a:avLst/>
              <a:gdLst/>
              <a:ahLst/>
              <a:cxnLst/>
              <a:rect l="l" t="t" r="r" b="b"/>
              <a:pathLst>
                <a:path w="11409" h="11336" extrusionOk="0">
                  <a:moveTo>
                    <a:pt x="5173" y="4219"/>
                  </a:moveTo>
                  <a:lnTo>
                    <a:pt x="5136" y="4256"/>
                  </a:lnTo>
                  <a:lnTo>
                    <a:pt x="5100" y="4292"/>
                  </a:lnTo>
                  <a:lnTo>
                    <a:pt x="4990" y="4366"/>
                  </a:lnTo>
                  <a:lnTo>
                    <a:pt x="4916" y="4476"/>
                  </a:lnTo>
                  <a:lnTo>
                    <a:pt x="4916" y="4512"/>
                  </a:lnTo>
                  <a:lnTo>
                    <a:pt x="4843" y="4659"/>
                  </a:lnTo>
                  <a:lnTo>
                    <a:pt x="4843" y="4769"/>
                  </a:lnTo>
                  <a:lnTo>
                    <a:pt x="4880" y="4843"/>
                  </a:lnTo>
                  <a:lnTo>
                    <a:pt x="4990" y="4916"/>
                  </a:lnTo>
                  <a:lnTo>
                    <a:pt x="5100" y="4989"/>
                  </a:lnTo>
                  <a:lnTo>
                    <a:pt x="5283" y="4989"/>
                  </a:lnTo>
                  <a:lnTo>
                    <a:pt x="5430" y="4916"/>
                  </a:lnTo>
                  <a:lnTo>
                    <a:pt x="5540" y="4769"/>
                  </a:lnTo>
                  <a:lnTo>
                    <a:pt x="5577" y="4696"/>
                  </a:lnTo>
                  <a:lnTo>
                    <a:pt x="5613" y="4623"/>
                  </a:lnTo>
                  <a:lnTo>
                    <a:pt x="5577" y="4549"/>
                  </a:lnTo>
                  <a:lnTo>
                    <a:pt x="5577" y="4476"/>
                  </a:lnTo>
                  <a:lnTo>
                    <a:pt x="5430" y="4402"/>
                  </a:lnTo>
                  <a:lnTo>
                    <a:pt x="5320" y="4366"/>
                  </a:lnTo>
                  <a:lnTo>
                    <a:pt x="5320" y="4292"/>
                  </a:lnTo>
                  <a:lnTo>
                    <a:pt x="5246" y="4256"/>
                  </a:lnTo>
                  <a:lnTo>
                    <a:pt x="5173" y="4219"/>
                  </a:lnTo>
                  <a:close/>
                  <a:moveTo>
                    <a:pt x="5980" y="6016"/>
                  </a:moveTo>
                  <a:lnTo>
                    <a:pt x="6017" y="6053"/>
                  </a:lnTo>
                  <a:lnTo>
                    <a:pt x="6053" y="6126"/>
                  </a:lnTo>
                  <a:lnTo>
                    <a:pt x="6053" y="6200"/>
                  </a:lnTo>
                  <a:lnTo>
                    <a:pt x="5907" y="6237"/>
                  </a:lnTo>
                  <a:lnTo>
                    <a:pt x="5943" y="6090"/>
                  </a:lnTo>
                  <a:lnTo>
                    <a:pt x="5980" y="6016"/>
                  </a:lnTo>
                  <a:close/>
                  <a:moveTo>
                    <a:pt x="5833" y="5613"/>
                  </a:moveTo>
                  <a:lnTo>
                    <a:pt x="5723" y="5650"/>
                  </a:lnTo>
                  <a:lnTo>
                    <a:pt x="5650" y="5723"/>
                  </a:lnTo>
                  <a:lnTo>
                    <a:pt x="5613" y="5796"/>
                  </a:lnTo>
                  <a:lnTo>
                    <a:pt x="5613" y="5870"/>
                  </a:lnTo>
                  <a:lnTo>
                    <a:pt x="5687" y="5943"/>
                  </a:lnTo>
                  <a:lnTo>
                    <a:pt x="5577" y="6163"/>
                  </a:lnTo>
                  <a:lnTo>
                    <a:pt x="5540" y="6420"/>
                  </a:lnTo>
                  <a:lnTo>
                    <a:pt x="5577" y="6530"/>
                  </a:lnTo>
                  <a:lnTo>
                    <a:pt x="5687" y="6567"/>
                  </a:lnTo>
                  <a:lnTo>
                    <a:pt x="5833" y="6603"/>
                  </a:lnTo>
                  <a:lnTo>
                    <a:pt x="5980" y="6603"/>
                  </a:lnTo>
                  <a:lnTo>
                    <a:pt x="6090" y="6567"/>
                  </a:lnTo>
                  <a:lnTo>
                    <a:pt x="6237" y="6530"/>
                  </a:lnTo>
                  <a:lnTo>
                    <a:pt x="6347" y="6457"/>
                  </a:lnTo>
                  <a:lnTo>
                    <a:pt x="6420" y="6347"/>
                  </a:lnTo>
                  <a:lnTo>
                    <a:pt x="6457" y="6200"/>
                  </a:lnTo>
                  <a:lnTo>
                    <a:pt x="6457" y="6053"/>
                  </a:lnTo>
                  <a:lnTo>
                    <a:pt x="6420" y="5943"/>
                  </a:lnTo>
                  <a:lnTo>
                    <a:pt x="6347" y="5833"/>
                  </a:lnTo>
                  <a:lnTo>
                    <a:pt x="6274" y="5760"/>
                  </a:lnTo>
                  <a:lnTo>
                    <a:pt x="6163" y="5686"/>
                  </a:lnTo>
                  <a:lnTo>
                    <a:pt x="6053" y="5650"/>
                  </a:lnTo>
                  <a:lnTo>
                    <a:pt x="5943" y="5613"/>
                  </a:lnTo>
                  <a:close/>
                  <a:moveTo>
                    <a:pt x="3926" y="441"/>
                  </a:moveTo>
                  <a:lnTo>
                    <a:pt x="4623" y="478"/>
                  </a:lnTo>
                  <a:lnTo>
                    <a:pt x="5356" y="478"/>
                  </a:lnTo>
                  <a:lnTo>
                    <a:pt x="6824" y="551"/>
                  </a:lnTo>
                  <a:lnTo>
                    <a:pt x="7631" y="551"/>
                  </a:lnTo>
                  <a:lnTo>
                    <a:pt x="7704" y="734"/>
                  </a:lnTo>
                  <a:lnTo>
                    <a:pt x="7777" y="1064"/>
                  </a:lnTo>
                  <a:lnTo>
                    <a:pt x="7521" y="1174"/>
                  </a:lnTo>
                  <a:lnTo>
                    <a:pt x="7191" y="1211"/>
                  </a:lnTo>
                  <a:lnTo>
                    <a:pt x="7044" y="1211"/>
                  </a:lnTo>
                  <a:lnTo>
                    <a:pt x="6860" y="1174"/>
                  </a:lnTo>
                  <a:lnTo>
                    <a:pt x="6714" y="1174"/>
                  </a:lnTo>
                  <a:lnTo>
                    <a:pt x="6530" y="1211"/>
                  </a:lnTo>
                  <a:lnTo>
                    <a:pt x="6494" y="1248"/>
                  </a:lnTo>
                  <a:lnTo>
                    <a:pt x="6457" y="1321"/>
                  </a:lnTo>
                  <a:lnTo>
                    <a:pt x="6420" y="1395"/>
                  </a:lnTo>
                  <a:lnTo>
                    <a:pt x="6457" y="1468"/>
                  </a:lnTo>
                  <a:lnTo>
                    <a:pt x="6457" y="1505"/>
                  </a:lnTo>
                  <a:lnTo>
                    <a:pt x="6494" y="1578"/>
                  </a:lnTo>
                  <a:lnTo>
                    <a:pt x="6567" y="1651"/>
                  </a:lnTo>
                  <a:lnTo>
                    <a:pt x="6567" y="1871"/>
                  </a:lnTo>
                  <a:lnTo>
                    <a:pt x="6567" y="2092"/>
                  </a:lnTo>
                  <a:lnTo>
                    <a:pt x="6640" y="2642"/>
                  </a:lnTo>
                  <a:lnTo>
                    <a:pt x="6677" y="3192"/>
                  </a:lnTo>
                  <a:lnTo>
                    <a:pt x="6714" y="3632"/>
                  </a:lnTo>
                  <a:lnTo>
                    <a:pt x="6714" y="4072"/>
                  </a:lnTo>
                  <a:lnTo>
                    <a:pt x="6677" y="4586"/>
                  </a:lnTo>
                  <a:lnTo>
                    <a:pt x="6640" y="4843"/>
                  </a:lnTo>
                  <a:lnTo>
                    <a:pt x="6640" y="5099"/>
                  </a:lnTo>
                  <a:lnTo>
                    <a:pt x="6677" y="5246"/>
                  </a:lnTo>
                  <a:lnTo>
                    <a:pt x="6640" y="5319"/>
                  </a:lnTo>
                  <a:lnTo>
                    <a:pt x="6640" y="5393"/>
                  </a:lnTo>
                  <a:lnTo>
                    <a:pt x="6640" y="5466"/>
                  </a:lnTo>
                  <a:lnTo>
                    <a:pt x="6714" y="5540"/>
                  </a:lnTo>
                  <a:lnTo>
                    <a:pt x="7117" y="5796"/>
                  </a:lnTo>
                  <a:lnTo>
                    <a:pt x="7484" y="6016"/>
                  </a:lnTo>
                  <a:lnTo>
                    <a:pt x="7851" y="6310"/>
                  </a:lnTo>
                  <a:lnTo>
                    <a:pt x="8218" y="6640"/>
                  </a:lnTo>
                  <a:lnTo>
                    <a:pt x="8915" y="7300"/>
                  </a:lnTo>
                  <a:lnTo>
                    <a:pt x="8621" y="7337"/>
                  </a:lnTo>
                  <a:lnTo>
                    <a:pt x="8328" y="7300"/>
                  </a:lnTo>
                  <a:lnTo>
                    <a:pt x="8108" y="7227"/>
                  </a:lnTo>
                  <a:lnTo>
                    <a:pt x="7887" y="7154"/>
                  </a:lnTo>
                  <a:lnTo>
                    <a:pt x="7484" y="6933"/>
                  </a:lnTo>
                  <a:lnTo>
                    <a:pt x="7117" y="6823"/>
                  </a:lnTo>
                  <a:lnTo>
                    <a:pt x="6750" y="6787"/>
                  </a:lnTo>
                  <a:lnTo>
                    <a:pt x="6384" y="6823"/>
                  </a:lnTo>
                  <a:lnTo>
                    <a:pt x="5980" y="6933"/>
                  </a:lnTo>
                  <a:lnTo>
                    <a:pt x="5577" y="7044"/>
                  </a:lnTo>
                  <a:lnTo>
                    <a:pt x="5210" y="7227"/>
                  </a:lnTo>
                  <a:lnTo>
                    <a:pt x="4843" y="7374"/>
                  </a:lnTo>
                  <a:lnTo>
                    <a:pt x="4439" y="7520"/>
                  </a:lnTo>
                  <a:lnTo>
                    <a:pt x="4109" y="7557"/>
                  </a:lnTo>
                  <a:lnTo>
                    <a:pt x="3816" y="7594"/>
                  </a:lnTo>
                  <a:lnTo>
                    <a:pt x="3889" y="7557"/>
                  </a:lnTo>
                  <a:lnTo>
                    <a:pt x="3926" y="7484"/>
                  </a:lnTo>
                  <a:lnTo>
                    <a:pt x="3926" y="7374"/>
                  </a:lnTo>
                  <a:lnTo>
                    <a:pt x="3926" y="7300"/>
                  </a:lnTo>
                  <a:lnTo>
                    <a:pt x="3889" y="7227"/>
                  </a:lnTo>
                  <a:lnTo>
                    <a:pt x="3816" y="7190"/>
                  </a:lnTo>
                  <a:lnTo>
                    <a:pt x="2789" y="7190"/>
                  </a:lnTo>
                  <a:lnTo>
                    <a:pt x="2935" y="7044"/>
                  </a:lnTo>
                  <a:lnTo>
                    <a:pt x="3266" y="6677"/>
                  </a:lnTo>
                  <a:lnTo>
                    <a:pt x="3559" y="6713"/>
                  </a:lnTo>
                  <a:lnTo>
                    <a:pt x="3853" y="6713"/>
                  </a:lnTo>
                  <a:lnTo>
                    <a:pt x="4403" y="6677"/>
                  </a:lnTo>
                  <a:lnTo>
                    <a:pt x="4549" y="6640"/>
                  </a:lnTo>
                  <a:lnTo>
                    <a:pt x="4623" y="6530"/>
                  </a:lnTo>
                  <a:lnTo>
                    <a:pt x="4623" y="6457"/>
                  </a:lnTo>
                  <a:lnTo>
                    <a:pt x="4586" y="6383"/>
                  </a:lnTo>
                  <a:lnTo>
                    <a:pt x="4513" y="6310"/>
                  </a:lnTo>
                  <a:lnTo>
                    <a:pt x="4403" y="6273"/>
                  </a:lnTo>
                  <a:lnTo>
                    <a:pt x="3669" y="6273"/>
                  </a:lnTo>
                  <a:lnTo>
                    <a:pt x="3926" y="6016"/>
                  </a:lnTo>
                  <a:lnTo>
                    <a:pt x="4183" y="5723"/>
                  </a:lnTo>
                  <a:lnTo>
                    <a:pt x="4293" y="5723"/>
                  </a:lnTo>
                  <a:lnTo>
                    <a:pt x="4366" y="5686"/>
                  </a:lnTo>
                  <a:lnTo>
                    <a:pt x="4439" y="5576"/>
                  </a:lnTo>
                  <a:lnTo>
                    <a:pt x="4476" y="5466"/>
                  </a:lnTo>
                  <a:lnTo>
                    <a:pt x="4403" y="3449"/>
                  </a:lnTo>
                  <a:lnTo>
                    <a:pt x="4366" y="2495"/>
                  </a:lnTo>
                  <a:lnTo>
                    <a:pt x="4329" y="2018"/>
                  </a:lnTo>
                  <a:lnTo>
                    <a:pt x="4293" y="1541"/>
                  </a:lnTo>
                  <a:lnTo>
                    <a:pt x="4256" y="1431"/>
                  </a:lnTo>
                  <a:lnTo>
                    <a:pt x="4549" y="1505"/>
                  </a:lnTo>
                  <a:lnTo>
                    <a:pt x="4953" y="1578"/>
                  </a:lnTo>
                  <a:lnTo>
                    <a:pt x="5173" y="1578"/>
                  </a:lnTo>
                  <a:lnTo>
                    <a:pt x="5356" y="1505"/>
                  </a:lnTo>
                  <a:lnTo>
                    <a:pt x="5393" y="1468"/>
                  </a:lnTo>
                  <a:lnTo>
                    <a:pt x="5430" y="1431"/>
                  </a:lnTo>
                  <a:lnTo>
                    <a:pt x="5430" y="1358"/>
                  </a:lnTo>
                  <a:lnTo>
                    <a:pt x="5393" y="1321"/>
                  </a:lnTo>
                  <a:lnTo>
                    <a:pt x="5246" y="1211"/>
                  </a:lnTo>
                  <a:lnTo>
                    <a:pt x="5063" y="1174"/>
                  </a:lnTo>
                  <a:lnTo>
                    <a:pt x="4733" y="1138"/>
                  </a:lnTo>
                  <a:lnTo>
                    <a:pt x="4219" y="1064"/>
                  </a:lnTo>
                  <a:lnTo>
                    <a:pt x="4183" y="1028"/>
                  </a:lnTo>
                  <a:lnTo>
                    <a:pt x="4146" y="991"/>
                  </a:lnTo>
                  <a:lnTo>
                    <a:pt x="3999" y="991"/>
                  </a:lnTo>
                  <a:lnTo>
                    <a:pt x="3853" y="1028"/>
                  </a:lnTo>
                  <a:lnTo>
                    <a:pt x="3706" y="1064"/>
                  </a:lnTo>
                  <a:lnTo>
                    <a:pt x="3596" y="1064"/>
                  </a:lnTo>
                  <a:lnTo>
                    <a:pt x="3522" y="1028"/>
                  </a:lnTo>
                  <a:lnTo>
                    <a:pt x="3486" y="991"/>
                  </a:lnTo>
                  <a:lnTo>
                    <a:pt x="3412" y="881"/>
                  </a:lnTo>
                  <a:lnTo>
                    <a:pt x="3412" y="771"/>
                  </a:lnTo>
                  <a:lnTo>
                    <a:pt x="3412" y="698"/>
                  </a:lnTo>
                  <a:lnTo>
                    <a:pt x="3486" y="624"/>
                  </a:lnTo>
                  <a:lnTo>
                    <a:pt x="3559" y="551"/>
                  </a:lnTo>
                  <a:lnTo>
                    <a:pt x="3742" y="478"/>
                  </a:lnTo>
                  <a:lnTo>
                    <a:pt x="3926" y="441"/>
                  </a:lnTo>
                  <a:close/>
                  <a:moveTo>
                    <a:pt x="6090" y="8071"/>
                  </a:moveTo>
                  <a:lnTo>
                    <a:pt x="6127" y="8144"/>
                  </a:lnTo>
                  <a:lnTo>
                    <a:pt x="6127" y="8217"/>
                  </a:lnTo>
                  <a:lnTo>
                    <a:pt x="6090" y="8291"/>
                  </a:lnTo>
                  <a:lnTo>
                    <a:pt x="6053" y="8364"/>
                  </a:lnTo>
                  <a:lnTo>
                    <a:pt x="5980" y="8401"/>
                  </a:lnTo>
                  <a:lnTo>
                    <a:pt x="5907" y="8401"/>
                  </a:lnTo>
                  <a:lnTo>
                    <a:pt x="5833" y="8364"/>
                  </a:lnTo>
                  <a:lnTo>
                    <a:pt x="5760" y="8291"/>
                  </a:lnTo>
                  <a:lnTo>
                    <a:pt x="5760" y="8181"/>
                  </a:lnTo>
                  <a:lnTo>
                    <a:pt x="5833" y="8144"/>
                  </a:lnTo>
                  <a:lnTo>
                    <a:pt x="5943" y="8071"/>
                  </a:lnTo>
                  <a:lnTo>
                    <a:pt x="6017" y="8107"/>
                  </a:lnTo>
                  <a:lnTo>
                    <a:pt x="6053" y="8107"/>
                  </a:lnTo>
                  <a:lnTo>
                    <a:pt x="6090" y="8071"/>
                  </a:lnTo>
                  <a:close/>
                  <a:moveTo>
                    <a:pt x="5907" y="7630"/>
                  </a:moveTo>
                  <a:lnTo>
                    <a:pt x="5797" y="7667"/>
                  </a:lnTo>
                  <a:lnTo>
                    <a:pt x="5687" y="7704"/>
                  </a:lnTo>
                  <a:lnTo>
                    <a:pt x="5577" y="7777"/>
                  </a:lnTo>
                  <a:lnTo>
                    <a:pt x="5467" y="7887"/>
                  </a:lnTo>
                  <a:lnTo>
                    <a:pt x="5467" y="7924"/>
                  </a:lnTo>
                  <a:lnTo>
                    <a:pt x="5430" y="7997"/>
                  </a:lnTo>
                  <a:lnTo>
                    <a:pt x="5503" y="8071"/>
                  </a:lnTo>
                  <a:lnTo>
                    <a:pt x="5430" y="8217"/>
                  </a:lnTo>
                  <a:lnTo>
                    <a:pt x="5430" y="8364"/>
                  </a:lnTo>
                  <a:lnTo>
                    <a:pt x="5467" y="8474"/>
                  </a:lnTo>
                  <a:lnTo>
                    <a:pt x="5540" y="8584"/>
                  </a:lnTo>
                  <a:lnTo>
                    <a:pt x="5650" y="8694"/>
                  </a:lnTo>
                  <a:lnTo>
                    <a:pt x="5797" y="8731"/>
                  </a:lnTo>
                  <a:lnTo>
                    <a:pt x="5907" y="8768"/>
                  </a:lnTo>
                  <a:lnTo>
                    <a:pt x="6053" y="8768"/>
                  </a:lnTo>
                  <a:lnTo>
                    <a:pt x="6200" y="8731"/>
                  </a:lnTo>
                  <a:lnTo>
                    <a:pt x="6310" y="8658"/>
                  </a:lnTo>
                  <a:lnTo>
                    <a:pt x="6384" y="8584"/>
                  </a:lnTo>
                  <a:lnTo>
                    <a:pt x="6457" y="8474"/>
                  </a:lnTo>
                  <a:lnTo>
                    <a:pt x="6494" y="8327"/>
                  </a:lnTo>
                  <a:lnTo>
                    <a:pt x="6494" y="8217"/>
                  </a:lnTo>
                  <a:lnTo>
                    <a:pt x="6494" y="8071"/>
                  </a:lnTo>
                  <a:lnTo>
                    <a:pt x="6457" y="7961"/>
                  </a:lnTo>
                  <a:lnTo>
                    <a:pt x="6384" y="7851"/>
                  </a:lnTo>
                  <a:lnTo>
                    <a:pt x="6310" y="7777"/>
                  </a:lnTo>
                  <a:lnTo>
                    <a:pt x="6200" y="7704"/>
                  </a:lnTo>
                  <a:lnTo>
                    <a:pt x="6053" y="7667"/>
                  </a:lnTo>
                  <a:lnTo>
                    <a:pt x="5907" y="7630"/>
                  </a:lnTo>
                  <a:close/>
                  <a:moveTo>
                    <a:pt x="4476" y="9134"/>
                  </a:moveTo>
                  <a:lnTo>
                    <a:pt x="4513" y="9281"/>
                  </a:lnTo>
                  <a:lnTo>
                    <a:pt x="4476" y="9391"/>
                  </a:lnTo>
                  <a:lnTo>
                    <a:pt x="4403" y="9538"/>
                  </a:lnTo>
                  <a:lnTo>
                    <a:pt x="4256" y="9648"/>
                  </a:lnTo>
                  <a:lnTo>
                    <a:pt x="4183" y="9685"/>
                  </a:lnTo>
                  <a:lnTo>
                    <a:pt x="4109" y="9685"/>
                  </a:lnTo>
                  <a:lnTo>
                    <a:pt x="4036" y="9648"/>
                  </a:lnTo>
                  <a:lnTo>
                    <a:pt x="3963" y="9575"/>
                  </a:lnTo>
                  <a:lnTo>
                    <a:pt x="3926" y="9501"/>
                  </a:lnTo>
                  <a:lnTo>
                    <a:pt x="3926" y="9428"/>
                  </a:lnTo>
                  <a:lnTo>
                    <a:pt x="3963" y="9354"/>
                  </a:lnTo>
                  <a:lnTo>
                    <a:pt x="4036" y="9281"/>
                  </a:lnTo>
                  <a:lnTo>
                    <a:pt x="4219" y="9208"/>
                  </a:lnTo>
                  <a:lnTo>
                    <a:pt x="4403" y="9171"/>
                  </a:lnTo>
                  <a:lnTo>
                    <a:pt x="4439" y="9171"/>
                  </a:lnTo>
                  <a:lnTo>
                    <a:pt x="4476" y="9134"/>
                  </a:lnTo>
                  <a:close/>
                  <a:moveTo>
                    <a:pt x="7741" y="9391"/>
                  </a:moveTo>
                  <a:lnTo>
                    <a:pt x="7814" y="9464"/>
                  </a:lnTo>
                  <a:lnTo>
                    <a:pt x="7851" y="9575"/>
                  </a:lnTo>
                  <a:lnTo>
                    <a:pt x="7851" y="9685"/>
                  </a:lnTo>
                  <a:lnTo>
                    <a:pt x="7814" y="9795"/>
                  </a:lnTo>
                  <a:lnTo>
                    <a:pt x="7704" y="9868"/>
                  </a:lnTo>
                  <a:lnTo>
                    <a:pt x="7557" y="9905"/>
                  </a:lnTo>
                  <a:lnTo>
                    <a:pt x="7447" y="9905"/>
                  </a:lnTo>
                  <a:lnTo>
                    <a:pt x="7301" y="9868"/>
                  </a:lnTo>
                  <a:lnTo>
                    <a:pt x="7227" y="9795"/>
                  </a:lnTo>
                  <a:lnTo>
                    <a:pt x="7301" y="9648"/>
                  </a:lnTo>
                  <a:lnTo>
                    <a:pt x="7374" y="9538"/>
                  </a:lnTo>
                  <a:lnTo>
                    <a:pt x="7484" y="9464"/>
                  </a:lnTo>
                  <a:lnTo>
                    <a:pt x="7631" y="9428"/>
                  </a:lnTo>
                  <a:lnTo>
                    <a:pt x="7704" y="9391"/>
                  </a:lnTo>
                  <a:close/>
                  <a:moveTo>
                    <a:pt x="4439" y="8658"/>
                  </a:moveTo>
                  <a:lnTo>
                    <a:pt x="4293" y="8694"/>
                  </a:lnTo>
                  <a:lnTo>
                    <a:pt x="4146" y="8694"/>
                  </a:lnTo>
                  <a:lnTo>
                    <a:pt x="4073" y="8731"/>
                  </a:lnTo>
                  <a:lnTo>
                    <a:pt x="3999" y="8804"/>
                  </a:lnTo>
                  <a:lnTo>
                    <a:pt x="3963" y="8951"/>
                  </a:lnTo>
                  <a:lnTo>
                    <a:pt x="3742" y="9061"/>
                  </a:lnTo>
                  <a:lnTo>
                    <a:pt x="3596" y="9244"/>
                  </a:lnTo>
                  <a:lnTo>
                    <a:pt x="3559" y="9354"/>
                  </a:lnTo>
                  <a:lnTo>
                    <a:pt x="3522" y="9501"/>
                  </a:lnTo>
                  <a:lnTo>
                    <a:pt x="3559" y="9611"/>
                  </a:lnTo>
                  <a:lnTo>
                    <a:pt x="3596" y="9758"/>
                  </a:lnTo>
                  <a:lnTo>
                    <a:pt x="3706" y="9868"/>
                  </a:lnTo>
                  <a:lnTo>
                    <a:pt x="3779" y="9978"/>
                  </a:lnTo>
                  <a:lnTo>
                    <a:pt x="3926" y="10051"/>
                  </a:lnTo>
                  <a:lnTo>
                    <a:pt x="4036" y="10088"/>
                  </a:lnTo>
                  <a:lnTo>
                    <a:pt x="4366" y="10088"/>
                  </a:lnTo>
                  <a:lnTo>
                    <a:pt x="4513" y="10015"/>
                  </a:lnTo>
                  <a:lnTo>
                    <a:pt x="4623" y="9905"/>
                  </a:lnTo>
                  <a:lnTo>
                    <a:pt x="4733" y="9795"/>
                  </a:lnTo>
                  <a:lnTo>
                    <a:pt x="4843" y="9648"/>
                  </a:lnTo>
                  <a:lnTo>
                    <a:pt x="4880" y="9501"/>
                  </a:lnTo>
                  <a:lnTo>
                    <a:pt x="4916" y="9354"/>
                  </a:lnTo>
                  <a:lnTo>
                    <a:pt x="4916" y="9171"/>
                  </a:lnTo>
                  <a:lnTo>
                    <a:pt x="4880" y="9024"/>
                  </a:lnTo>
                  <a:lnTo>
                    <a:pt x="4806" y="8878"/>
                  </a:lnTo>
                  <a:lnTo>
                    <a:pt x="4733" y="8768"/>
                  </a:lnTo>
                  <a:lnTo>
                    <a:pt x="4586" y="8694"/>
                  </a:lnTo>
                  <a:lnTo>
                    <a:pt x="4439" y="8658"/>
                  </a:lnTo>
                  <a:close/>
                  <a:moveTo>
                    <a:pt x="7447" y="8951"/>
                  </a:moveTo>
                  <a:lnTo>
                    <a:pt x="7337" y="8988"/>
                  </a:lnTo>
                  <a:lnTo>
                    <a:pt x="7264" y="9061"/>
                  </a:lnTo>
                  <a:lnTo>
                    <a:pt x="7227" y="9134"/>
                  </a:lnTo>
                  <a:lnTo>
                    <a:pt x="7227" y="9208"/>
                  </a:lnTo>
                  <a:lnTo>
                    <a:pt x="7117" y="9318"/>
                  </a:lnTo>
                  <a:lnTo>
                    <a:pt x="7007" y="9391"/>
                  </a:lnTo>
                  <a:lnTo>
                    <a:pt x="6934" y="9501"/>
                  </a:lnTo>
                  <a:lnTo>
                    <a:pt x="6897" y="9611"/>
                  </a:lnTo>
                  <a:lnTo>
                    <a:pt x="6897" y="9575"/>
                  </a:lnTo>
                  <a:lnTo>
                    <a:pt x="6860" y="9611"/>
                  </a:lnTo>
                  <a:lnTo>
                    <a:pt x="6824" y="9758"/>
                  </a:lnTo>
                  <a:lnTo>
                    <a:pt x="6824" y="9905"/>
                  </a:lnTo>
                  <a:lnTo>
                    <a:pt x="6860" y="9978"/>
                  </a:lnTo>
                  <a:lnTo>
                    <a:pt x="6897" y="10051"/>
                  </a:lnTo>
                  <a:lnTo>
                    <a:pt x="7007" y="10125"/>
                  </a:lnTo>
                  <a:lnTo>
                    <a:pt x="7044" y="10161"/>
                  </a:lnTo>
                  <a:lnTo>
                    <a:pt x="7044" y="10198"/>
                  </a:lnTo>
                  <a:lnTo>
                    <a:pt x="7227" y="10271"/>
                  </a:lnTo>
                  <a:lnTo>
                    <a:pt x="7374" y="10345"/>
                  </a:lnTo>
                  <a:lnTo>
                    <a:pt x="7704" y="10345"/>
                  </a:lnTo>
                  <a:lnTo>
                    <a:pt x="7851" y="10271"/>
                  </a:lnTo>
                  <a:lnTo>
                    <a:pt x="7998" y="10198"/>
                  </a:lnTo>
                  <a:lnTo>
                    <a:pt x="8108" y="10088"/>
                  </a:lnTo>
                  <a:lnTo>
                    <a:pt x="8181" y="9941"/>
                  </a:lnTo>
                  <a:lnTo>
                    <a:pt x="8254" y="9795"/>
                  </a:lnTo>
                  <a:lnTo>
                    <a:pt x="8291" y="9611"/>
                  </a:lnTo>
                  <a:lnTo>
                    <a:pt x="8254" y="9464"/>
                  </a:lnTo>
                  <a:lnTo>
                    <a:pt x="8218" y="9318"/>
                  </a:lnTo>
                  <a:lnTo>
                    <a:pt x="8144" y="9171"/>
                  </a:lnTo>
                  <a:lnTo>
                    <a:pt x="7998" y="9024"/>
                  </a:lnTo>
                  <a:lnTo>
                    <a:pt x="7924" y="8988"/>
                  </a:lnTo>
                  <a:lnTo>
                    <a:pt x="7851" y="8951"/>
                  </a:lnTo>
                  <a:close/>
                  <a:moveTo>
                    <a:pt x="6970" y="7227"/>
                  </a:moveTo>
                  <a:lnTo>
                    <a:pt x="7227" y="7300"/>
                  </a:lnTo>
                  <a:lnTo>
                    <a:pt x="7741" y="7520"/>
                  </a:lnTo>
                  <a:lnTo>
                    <a:pt x="8071" y="7667"/>
                  </a:lnTo>
                  <a:lnTo>
                    <a:pt x="8474" y="7740"/>
                  </a:lnTo>
                  <a:lnTo>
                    <a:pt x="8658" y="7777"/>
                  </a:lnTo>
                  <a:lnTo>
                    <a:pt x="8878" y="7777"/>
                  </a:lnTo>
                  <a:lnTo>
                    <a:pt x="9061" y="7740"/>
                  </a:lnTo>
                  <a:lnTo>
                    <a:pt x="9245" y="7667"/>
                  </a:lnTo>
                  <a:lnTo>
                    <a:pt x="9575" y="8071"/>
                  </a:lnTo>
                  <a:lnTo>
                    <a:pt x="10125" y="8841"/>
                  </a:lnTo>
                  <a:lnTo>
                    <a:pt x="10639" y="9648"/>
                  </a:lnTo>
                  <a:lnTo>
                    <a:pt x="10785" y="9868"/>
                  </a:lnTo>
                  <a:lnTo>
                    <a:pt x="10822" y="10015"/>
                  </a:lnTo>
                  <a:lnTo>
                    <a:pt x="10785" y="10161"/>
                  </a:lnTo>
                  <a:lnTo>
                    <a:pt x="10749" y="10235"/>
                  </a:lnTo>
                  <a:lnTo>
                    <a:pt x="10639" y="10345"/>
                  </a:lnTo>
                  <a:lnTo>
                    <a:pt x="10455" y="10455"/>
                  </a:lnTo>
                  <a:lnTo>
                    <a:pt x="10235" y="10602"/>
                  </a:lnTo>
                  <a:lnTo>
                    <a:pt x="9758" y="10565"/>
                  </a:lnTo>
                  <a:lnTo>
                    <a:pt x="9281" y="10492"/>
                  </a:lnTo>
                  <a:lnTo>
                    <a:pt x="8328" y="10455"/>
                  </a:lnTo>
                  <a:lnTo>
                    <a:pt x="7374" y="10492"/>
                  </a:lnTo>
                  <a:lnTo>
                    <a:pt x="6420" y="10528"/>
                  </a:lnTo>
                  <a:lnTo>
                    <a:pt x="2092" y="10675"/>
                  </a:lnTo>
                  <a:lnTo>
                    <a:pt x="1065" y="10712"/>
                  </a:lnTo>
                  <a:lnTo>
                    <a:pt x="735" y="10712"/>
                  </a:lnTo>
                  <a:lnTo>
                    <a:pt x="625" y="10638"/>
                  </a:lnTo>
                  <a:lnTo>
                    <a:pt x="588" y="10602"/>
                  </a:lnTo>
                  <a:lnTo>
                    <a:pt x="551" y="10565"/>
                  </a:lnTo>
                  <a:lnTo>
                    <a:pt x="588" y="10418"/>
                  </a:lnTo>
                  <a:lnTo>
                    <a:pt x="735" y="10198"/>
                  </a:lnTo>
                  <a:lnTo>
                    <a:pt x="1065" y="9685"/>
                  </a:lnTo>
                  <a:lnTo>
                    <a:pt x="1542" y="9575"/>
                  </a:lnTo>
                  <a:lnTo>
                    <a:pt x="1762" y="9538"/>
                  </a:lnTo>
                  <a:lnTo>
                    <a:pt x="2018" y="9501"/>
                  </a:lnTo>
                  <a:lnTo>
                    <a:pt x="2092" y="9464"/>
                  </a:lnTo>
                  <a:lnTo>
                    <a:pt x="2128" y="9428"/>
                  </a:lnTo>
                  <a:lnTo>
                    <a:pt x="2165" y="9281"/>
                  </a:lnTo>
                  <a:lnTo>
                    <a:pt x="2128" y="9171"/>
                  </a:lnTo>
                  <a:lnTo>
                    <a:pt x="2092" y="9134"/>
                  </a:lnTo>
                  <a:lnTo>
                    <a:pt x="2018" y="9098"/>
                  </a:lnTo>
                  <a:lnTo>
                    <a:pt x="1872" y="9061"/>
                  </a:lnTo>
                  <a:lnTo>
                    <a:pt x="1725" y="9061"/>
                  </a:lnTo>
                  <a:lnTo>
                    <a:pt x="1395" y="9134"/>
                  </a:lnTo>
                  <a:lnTo>
                    <a:pt x="1395" y="9134"/>
                  </a:lnTo>
                  <a:lnTo>
                    <a:pt x="1798" y="8547"/>
                  </a:lnTo>
                  <a:lnTo>
                    <a:pt x="1835" y="8511"/>
                  </a:lnTo>
                  <a:lnTo>
                    <a:pt x="1945" y="8547"/>
                  </a:lnTo>
                  <a:lnTo>
                    <a:pt x="2092" y="8584"/>
                  </a:lnTo>
                  <a:lnTo>
                    <a:pt x="2459" y="8621"/>
                  </a:lnTo>
                  <a:lnTo>
                    <a:pt x="2972" y="8621"/>
                  </a:lnTo>
                  <a:lnTo>
                    <a:pt x="3082" y="8584"/>
                  </a:lnTo>
                  <a:lnTo>
                    <a:pt x="3156" y="8511"/>
                  </a:lnTo>
                  <a:lnTo>
                    <a:pt x="3192" y="8401"/>
                  </a:lnTo>
                  <a:lnTo>
                    <a:pt x="3156" y="8291"/>
                  </a:lnTo>
                  <a:lnTo>
                    <a:pt x="3082" y="8217"/>
                  </a:lnTo>
                  <a:lnTo>
                    <a:pt x="2972" y="8181"/>
                  </a:lnTo>
                  <a:lnTo>
                    <a:pt x="2055" y="8181"/>
                  </a:lnTo>
                  <a:lnTo>
                    <a:pt x="2532" y="7520"/>
                  </a:lnTo>
                  <a:lnTo>
                    <a:pt x="2752" y="7557"/>
                  </a:lnTo>
                  <a:lnTo>
                    <a:pt x="2899" y="7704"/>
                  </a:lnTo>
                  <a:lnTo>
                    <a:pt x="3046" y="7777"/>
                  </a:lnTo>
                  <a:lnTo>
                    <a:pt x="3192" y="7851"/>
                  </a:lnTo>
                  <a:lnTo>
                    <a:pt x="3376" y="7924"/>
                  </a:lnTo>
                  <a:lnTo>
                    <a:pt x="3742" y="7961"/>
                  </a:lnTo>
                  <a:lnTo>
                    <a:pt x="4073" y="7961"/>
                  </a:lnTo>
                  <a:lnTo>
                    <a:pt x="4549" y="7887"/>
                  </a:lnTo>
                  <a:lnTo>
                    <a:pt x="4953" y="7777"/>
                  </a:lnTo>
                  <a:lnTo>
                    <a:pt x="5797" y="7410"/>
                  </a:lnTo>
                  <a:lnTo>
                    <a:pt x="6237" y="7264"/>
                  </a:lnTo>
                  <a:lnTo>
                    <a:pt x="6494" y="7227"/>
                  </a:lnTo>
                  <a:close/>
                  <a:moveTo>
                    <a:pt x="4036" y="1"/>
                  </a:moveTo>
                  <a:lnTo>
                    <a:pt x="3816" y="37"/>
                  </a:lnTo>
                  <a:lnTo>
                    <a:pt x="3596" y="74"/>
                  </a:lnTo>
                  <a:lnTo>
                    <a:pt x="3412" y="147"/>
                  </a:lnTo>
                  <a:lnTo>
                    <a:pt x="3229" y="257"/>
                  </a:lnTo>
                  <a:lnTo>
                    <a:pt x="3119" y="404"/>
                  </a:lnTo>
                  <a:lnTo>
                    <a:pt x="3009" y="551"/>
                  </a:lnTo>
                  <a:lnTo>
                    <a:pt x="2972" y="771"/>
                  </a:lnTo>
                  <a:lnTo>
                    <a:pt x="3009" y="991"/>
                  </a:lnTo>
                  <a:lnTo>
                    <a:pt x="3082" y="1174"/>
                  </a:lnTo>
                  <a:lnTo>
                    <a:pt x="3156" y="1285"/>
                  </a:lnTo>
                  <a:lnTo>
                    <a:pt x="3266" y="1358"/>
                  </a:lnTo>
                  <a:lnTo>
                    <a:pt x="3412" y="1431"/>
                  </a:lnTo>
                  <a:lnTo>
                    <a:pt x="3559" y="1468"/>
                  </a:lnTo>
                  <a:lnTo>
                    <a:pt x="3706" y="1468"/>
                  </a:lnTo>
                  <a:lnTo>
                    <a:pt x="3853" y="1431"/>
                  </a:lnTo>
                  <a:lnTo>
                    <a:pt x="3999" y="1395"/>
                  </a:lnTo>
                  <a:lnTo>
                    <a:pt x="4073" y="1395"/>
                  </a:lnTo>
                  <a:lnTo>
                    <a:pt x="3963" y="1468"/>
                  </a:lnTo>
                  <a:lnTo>
                    <a:pt x="3926" y="1578"/>
                  </a:lnTo>
                  <a:lnTo>
                    <a:pt x="3889" y="2055"/>
                  </a:lnTo>
                  <a:lnTo>
                    <a:pt x="3889" y="2532"/>
                  </a:lnTo>
                  <a:lnTo>
                    <a:pt x="3926" y="3449"/>
                  </a:lnTo>
                  <a:lnTo>
                    <a:pt x="3926" y="5099"/>
                  </a:lnTo>
                  <a:lnTo>
                    <a:pt x="3926" y="5283"/>
                  </a:lnTo>
                  <a:lnTo>
                    <a:pt x="3963" y="5466"/>
                  </a:lnTo>
                  <a:lnTo>
                    <a:pt x="3963" y="5503"/>
                  </a:lnTo>
                  <a:lnTo>
                    <a:pt x="3742" y="5613"/>
                  </a:lnTo>
                  <a:lnTo>
                    <a:pt x="3559" y="5723"/>
                  </a:lnTo>
                  <a:lnTo>
                    <a:pt x="3229" y="6016"/>
                  </a:lnTo>
                  <a:lnTo>
                    <a:pt x="2899" y="6347"/>
                  </a:lnTo>
                  <a:lnTo>
                    <a:pt x="2605" y="6677"/>
                  </a:lnTo>
                  <a:lnTo>
                    <a:pt x="2239" y="7080"/>
                  </a:lnTo>
                  <a:lnTo>
                    <a:pt x="1908" y="7484"/>
                  </a:lnTo>
                  <a:lnTo>
                    <a:pt x="1285" y="8364"/>
                  </a:lnTo>
                  <a:lnTo>
                    <a:pt x="698" y="9244"/>
                  </a:lnTo>
                  <a:lnTo>
                    <a:pt x="148" y="10125"/>
                  </a:lnTo>
                  <a:lnTo>
                    <a:pt x="38" y="10308"/>
                  </a:lnTo>
                  <a:lnTo>
                    <a:pt x="1" y="10492"/>
                  </a:lnTo>
                  <a:lnTo>
                    <a:pt x="38" y="10675"/>
                  </a:lnTo>
                  <a:lnTo>
                    <a:pt x="111" y="10858"/>
                  </a:lnTo>
                  <a:lnTo>
                    <a:pt x="221" y="11005"/>
                  </a:lnTo>
                  <a:lnTo>
                    <a:pt x="368" y="11115"/>
                  </a:lnTo>
                  <a:lnTo>
                    <a:pt x="551" y="11225"/>
                  </a:lnTo>
                  <a:lnTo>
                    <a:pt x="771" y="11262"/>
                  </a:lnTo>
                  <a:lnTo>
                    <a:pt x="1321" y="11299"/>
                  </a:lnTo>
                  <a:lnTo>
                    <a:pt x="1872" y="11262"/>
                  </a:lnTo>
                  <a:lnTo>
                    <a:pt x="3009" y="11189"/>
                  </a:lnTo>
                  <a:lnTo>
                    <a:pt x="5503" y="11115"/>
                  </a:lnTo>
                  <a:lnTo>
                    <a:pt x="7447" y="11042"/>
                  </a:lnTo>
                  <a:lnTo>
                    <a:pt x="8401" y="11005"/>
                  </a:lnTo>
                  <a:lnTo>
                    <a:pt x="9355" y="11042"/>
                  </a:lnTo>
                  <a:lnTo>
                    <a:pt x="9391" y="11152"/>
                  </a:lnTo>
                  <a:lnTo>
                    <a:pt x="9465" y="11225"/>
                  </a:lnTo>
                  <a:lnTo>
                    <a:pt x="9612" y="11299"/>
                  </a:lnTo>
                  <a:lnTo>
                    <a:pt x="9795" y="11335"/>
                  </a:lnTo>
                  <a:lnTo>
                    <a:pt x="9978" y="11335"/>
                  </a:lnTo>
                  <a:lnTo>
                    <a:pt x="10125" y="11299"/>
                  </a:lnTo>
                  <a:lnTo>
                    <a:pt x="10272" y="11299"/>
                  </a:lnTo>
                  <a:lnTo>
                    <a:pt x="10382" y="11262"/>
                  </a:lnTo>
                  <a:lnTo>
                    <a:pt x="10455" y="11189"/>
                  </a:lnTo>
                  <a:lnTo>
                    <a:pt x="10565" y="11115"/>
                  </a:lnTo>
                  <a:lnTo>
                    <a:pt x="10785" y="10968"/>
                  </a:lnTo>
                  <a:lnTo>
                    <a:pt x="10969" y="10785"/>
                  </a:lnTo>
                  <a:lnTo>
                    <a:pt x="11152" y="10602"/>
                  </a:lnTo>
                  <a:lnTo>
                    <a:pt x="11299" y="10455"/>
                  </a:lnTo>
                  <a:lnTo>
                    <a:pt x="11336" y="10308"/>
                  </a:lnTo>
                  <a:lnTo>
                    <a:pt x="11372" y="10198"/>
                  </a:lnTo>
                  <a:lnTo>
                    <a:pt x="11409" y="10051"/>
                  </a:lnTo>
                  <a:lnTo>
                    <a:pt x="11372" y="9941"/>
                  </a:lnTo>
                  <a:lnTo>
                    <a:pt x="11299" y="9685"/>
                  </a:lnTo>
                  <a:lnTo>
                    <a:pt x="11189" y="9464"/>
                  </a:lnTo>
                  <a:lnTo>
                    <a:pt x="10859" y="8914"/>
                  </a:lnTo>
                  <a:lnTo>
                    <a:pt x="10492" y="8364"/>
                  </a:lnTo>
                  <a:lnTo>
                    <a:pt x="10125" y="7887"/>
                  </a:lnTo>
                  <a:lnTo>
                    <a:pt x="9722" y="7410"/>
                  </a:lnTo>
                  <a:lnTo>
                    <a:pt x="9318" y="6933"/>
                  </a:lnTo>
                  <a:lnTo>
                    <a:pt x="8878" y="6493"/>
                  </a:lnTo>
                  <a:lnTo>
                    <a:pt x="8474" y="6126"/>
                  </a:lnTo>
                  <a:lnTo>
                    <a:pt x="8071" y="5760"/>
                  </a:lnTo>
                  <a:lnTo>
                    <a:pt x="7851" y="5576"/>
                  </a:lnTo>
                  <a:lnTo>
                    <a:pt x="7594" y="5430"/>
                  </a:lnTo>
                  <a:lnTo>
                    <a:pt x="7374" y="5319"/>
                  </a:lnTo>
                  <a:lnTo>
                    <a:pt x="7117" y="5209"/>
                  </a:lnTo>
                  <a:lnTo>
                    <a:pt x="7117" y="5173"/>
                  </a:lnTo>
                  <a:lnTo>
                    <a:pt x="7191" y="4953"/>
                  </a:lnTo>
                  <a:lnTo>
                    <a:pt x="7227" y="4696"/>
                  </a:lnTo>
                  <a:lnTo>
                    <a:pt x="7227" y="4182"/>
                  </a:lnTo>
                  <a:lnTo>
                    <a:pt x="7227" y="3669"/>
                  </a:lnTo>
                  <a:lnTo>
                    <a:pt x="7191" y="3192"/>
                  </a:lnTo>
                  <a:lnTo>
                    <a:pt x="7154" y="2825"/>
                  </a:lnTo>
                  <a:lnTo>
                    <a:pt x="7117" y="2385"/>
                  </a:lnTo>
                  <a:lnTo>
                    <a:pt x="7044" y="2165"/>
                  </a:lnTo>
                  <a:lnTo>
                    <a:pt x="7007" y="1945"/>
                  </a:lnTo>
                  <a:lnTo>
                    <a:pt x="6934" y="1761"/>
                  </a:lnTo>
                  <a:lnTo>
                    <a:pt x="6824" y="1615"/>
                  </a:lnTo>
                  <a:lnTo>
                    <a:pt x="7191" y="1651"/>
                  </a:lnTo>
                  <a:lnTo>
                    <a:pt x="7521" y="1651"/>
                  </a:lnTo>
                  <a:lnTo>
                    <a:pt x="7851" y="1541"/>
                  </a:lnTo>
                  <a:lnTo>
                    <a:pt x="7998" y="1468"/>
                  </a:lnTo>
                  <a:lnTo>
                    <a:pt x="8144" y="1358"/>
                  </a:lnTo>
                  <a:lnTo>
                    <a:pt x="8254" y="1248"/>
                  </a:lnTo>
                  <a:lnTo>
                    <a:pt x="8254" y="1174"/>
                  </a:lnTo>
                  <a:lnTo>
                    <a:pt x="8254" y="1101"/>
                  </a:lnTo>
                  <a:lnTo>
                    <a:pt x="8144" y="624"/>
                  </a:lnTo>
                  <a:lnTo>
                    <a:pt x="8071" y="404"/>
                  </a:lnTo>
                  <a:lnTo>
                    <a:pt x="7998" y="294"/>
                  </a:lnTo>
                  <a:lnTo>
                    <a:pt x="7924" y="221"/>
                  </a:lnTo>
                  <a:lnTo>
                    <a:pt x="7851" y="147"/>
                  </a:lnTo>
                  <a:lnTo>
                    <a:pt x="7777" y="147"/>
                  </a:lnTo>
                  <a:lnTo>
                    <a:pt x="7631" y="111"/>
                  </a:lnTo>
                  <a:lnTo>
                    <a:pt x="6824" y="74"/>
                  </a:lnTo>
                  <a:lnTo>
                    <a:pt x="4036" y="1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93" name="Google Shape;393;p19"/>
            <p:cNvSpPr/>
            <p:nvPr/>
          </p:nvSpPr>
          <p:spPr>
            <a:xfrm>
              <a:off x="6849975" y="3631900"/>
              <a:ext cx="270550" cy="339350"/>
            </a:xfrm>
            <a:custGeom>
              <a:avLst/>
              <a:gdLst/>
              <a:ahLst/>
              <a:cxnLst/>
              <a:rect l="l" t="t" r="r" b="b"/>
              <a:pathLst>
                <a:path w="10822" h="13574" extrusionOk="0">
                  <a:moveTo>
                    <a:pt x="10235" y="1358"/>
                  </a:moveTo>
                  <a:lnTo>
                    <a:pt x="10345" y="1652"/>
                  </a:lnTo>
                  <a:lnTo>
                    <a:pt x="10345" y="1982"/>
                  </a:lnTo>
                  <a:lnTo>
                    <a:pt x="10345" y="2312"/>
                  </a:lnTo>
                  <a:lnTo>
                    <a:pt x="10235" y="2605"/>
                  </a:lnTo>
                  <a:lnTo>
                    <a:pt x="10235" y="2569"/>
                  </a:lnTo>
                  <a:lnTo>
                    <a:pt x="10198" y="1945"/>
                  </a:lnTo>
                  <a:lnTo>
                    <a:pt x="10235" y="1358"/>
                  </a:lnTo>
                  <a:close/>
                  <a:moveTo>
                    <a:pt x="9538" y="2092"/>
                  </a:moveTo>
                  <a:lnTo>
                    <a:pt x="9538" y="2422"/>
                  </a:lnTo>
                  <a:lnTo>
                    <a:pt x="9538" y="2789"/>
                  </a:lnTo>
                  <a:lnTo>
                    <a:pt x="9465" y="2202"/>
                  </a:lnTo>
                  <a:lnTo>
                    <a:pt x="9538" y="2092"/>
                  </a:lnTo>
                  <a:close/>
                  <a:moveTo>
                    <a:pt x="9941" y="1285"/>
                  </a:moveTo>
                  <a:lnTo>
                    <a:pt x="9868" y="1835"/>
                  </a:lnTo>
                  <a:lnTo>
                    <a:pt x="9831" y="2129"/>
                  </a:lnTo>
                  <a:lnTo>
                    <a:pt x="9831" y="2459"/>
                  </a:lnTo>
                  <a:lnTo>
                    <a:pt x="9831" y="2642"/>
                  </a:lnTo>
                  <a:lnTo>
                    <a:pt x="9868" y="2789"/>
                  </a:lnTo>
                  <a:lnTo>
                    <a:pt x="9941" y="2936"/>
                  </a:lnTo>
                  <a:lnTo>
                    <a:pt x="10015" y="3046"/>
                  </a:lnTo>
                  <a:lnTo>
                    <a:pt x="10051" y="3046"/>
                  </a:lnTo>
                  <a:lnTo>
                    <a:pt x="9941" y="3229"/>
                  </a:lnTo>
                  <a:lnTo>
                    <a:pt x="9648" y="3632"/>
                  </a:lnTo>
                  <a:lnTo>
                    <a:pt x="9575" y="3046"/>
                  </a:lnTo>
                  <a:lnTo>
                    <a:pt x="9611" y="3119"/>
                  </a:lnTo>
                  <a:lnTo>
                    <a:pt x="9648" y="3156"/>
                  </a:lnTo>
                  <a:lnTo>
                    <a:pt x="9721" y="3192"/>
                  </a:lnTo>
                  <a:lnTo>
                    <a:pt x="9795" y="3156"/>
                  </a:lnTo>
                  <a:lnTo>
                    <a:pt x="9868" y="3156"/>
                  </a:lnTo>
                  <a:lnTo>
                    <a:pt x="9905" y="3082"/>
                  </a:lnTo>
                  <a:lnTo>
                    <a:pt x="9905" y="3046"/>
                  </a:lnTo>
                  <a:lnTo>
                    <a:pt x="9905" y="2972"/>
                  </a:lnTo>
                  <a:lnTo>
                    <a:pt x="9868" y="2936"/>
                  </a:lnTo>
                  <a:lnTo>
                    <a:pt x="9831" y="2899"/>
                  </a:lnTo>
                  <a:lnTo>
                    <a:pt x="9758" y="2899"/>
                  </a:lnTo>
                  <a:lnTo>
                    <a:pt x="9758" y="2642"/>
                  </a:lnTo>
                  <a:lnTo>
                    <a:pt x="9721" y="2092"/>
                  </a:lnTo>
                  <a:lnTo>
                    <a:pt x="9685" y="2018"/>
                  </a:lnTo>
                  <a:lnTo>
                    <a:pt x="9587" y="2018"/>
                  </a:lnTo>
                  <a:lnTo>
                    <a:pt x="9611" y="1982"/>
                  </a:lnTo>
                  <a:lnTo>
                    <a:pt x="9721" y="1762"/>
                  </a:lnTo>
                  <a:lnTo>
                    <a:pt x="9831" y="1542"/>
                  </a:lnTo>
                  <a:lnTo>
                    <a:pt x="9941" y="1285"/>
                  </a:lnTo>
                  <a:close/>
                  <a:moveTo>
                    <a:pt x="9318" y="2385"/>
                  </a:moveTo>
                  <a:lnTo>
                    <a:pt x="9281" y="3119"/>
                  </a:lnTo>
                  <a:lnTo>
                    <a:pt x="9318" y="3889"/>
                  </a:lnTo>
                  <a:lnTo>
                    <a:pt x="9354" y="3963"/>
                  </a:lnTo>
                  <a:lnTo>
                    <a:pt x="9098" y="4183"/>
                  </a:lnTo>
                  <a:lnTo>
                    <a:pt x="9098" y="3963"/>
                  </a:lnTo>
                  <a:lnTo>
                    <a:pt x="9098" y="3743"/>
                  </a:lnTo>
                  <a:lnTo>
                    <a:pt x="9024" y="3302"/>
                  </a:lnTo>
                  <a:lnTo>
                    <a:pt x="8988" y="2715"/>
                  </a:lnTo>
                  <a:lnTo>
                    <a:pt x="9134" y="2569"/>
                  </a:lnTo>
                  <a:lnTo>
                    <a:pt x="9318" y="2385"/>
                  </a:lnTo>
                  <a:close/>
                  <a:moveTo>
                    <a:pt x="8107" y="3596"/>
                  </a:moveTo>
                  <a:lnTo>
                    <a:pt x="7997" y="3889"/>
                  </a:lnTo>
                  <a:lnTo>
                    <a:pt x="7924" y="4219"/>
                  </a:lnTo>
                  <a:lnTo>
                    <a:pt x="7887" y="3779"/>
                  </a:lnTo>
                  <a:lnTo>
                    <a:pt x="8107" y="3596"/>
                  </a:lnTo>
                  <a:close/>
                  <a:moveTo>
                    <a:pt x="8731" y="2972"/>
                  </a:moveTo>
                  <a:lnTo>
                    <a:pt x="8731" y="3302"/>
                  </a:lnTo>
                  <a:lnTo>
                    <a:pt x="8731" y="3816"/>
                  </a:lnTo>
                  <a:lnTo>
                    <a:pt x="8768" y="4109"/>
                  </a:lnTo>
                  <a:lnTo>
                    <a:pt x="8841" y="4366"/>
                  </a:lnTo>
                  <a:lnTo>
                    <a:pt x="8841" y="4403"/>
                  </a:lnTo>
                  <a:lnTo>
                    <a:pt x="8621" y="4586"/>
                  </a:lnTo>
                  <a:lnTo>
                    <a:pt x="8621" y="4586"/>
                  </a:lnTo>
                  <a:lnTo>
                    <a:pt x="8658" y="4219"/>
                  </a:lnTo>
                  <a:lnTo>
                    <a:pt x="8694" y="3816"/>
                  </a:lnTo>
                  <a:lnTo>
                    <a:pt x="8694" y="3449"/>
                  </a:lnTo>
                  <a:lnTo>
                    <a:pt x="8658" y="3082"/>
                  </a:lnTo>
                  <a:lnTo>
                    <a:pt x="8731" y="2972"/>
                  </a:lnTo>
                  <a:close/>
                  <a:moveTo>
                    <a:pt x="8364" y="3339"/>
                  </a:moveTo>
                  <a:lnTo>
                    <a:pt x="8254" y="4733"/>
                  </a:lnTo>
                  <a:lnTo>
                    <a:pt x="8291" y="4806"/>
                  </a:lnTo>
                  <a:lnTo>
                    <a:pt x="8291" y="4843"/>
                  </a:lnTo>
                  <a:lnTo>
                    <a:pt x="8217" y="4916"/>
                  </a:lnTo>
                  <a:lnTo>
                    <a:pt x="8181" y="4880"/>
                  </a:lnTo>
                  <a:lnTo>
                    <a:pt x="8327" y="3522"/>
                  </a:lnTo>
                  <a:lnTo>
                    <a:pt x="8291" y="3486"/>
                  </a:lnTo>
                  <a:lnTo>
                    <a:pt x="8254" y="3449"/>
                  </a:lnTo>
                  <a:lnTo>
                    <a:pt x="8364" y="3339"/>
                  </a:lnTo>
                  <a:close/>
                  <a:moveTo>
                    <a:pt x="7704" y="3963"/>
                  </a:moveTo>
                  <a:lnTo>
                    <a:pt x="7667" y="4329"/>
                  </a:lnTo>
                  <a:lnTo>
                    <a:pt x="7594" y="4696"/>
                  </a:lnTo>
                  <a:lnTo>
                    <a:pt x="7520" y="5026"/>
                  </a:lnTo>
                  <a:lnTo>
                    <a:pt x="7410" y="5393"/>
                  </a:lnTo>
                  <a:lnTo>
                    <a:pt x="7410" y="5467"/>
                  </a:lnTo>
                  <a:lnTo>
                    <a:pt x="7337" y="5430"/>
                  </a:lnTo>
                  <a:lnTo>
                    <a:pt x="7300" y="5430"/>
                  </a:lnTo>
                  <a:lnTo>
                    <a:pt x="7300" y="4990"/>
                  </a:lnTo>
                  <a:lnTo>
                    <a:pt x="7264" y="4696"/>
                  </a:lnTo>
                  <a:lnTo>
                    <a:pt x="7227" y="4366"/>
                  </a:lnTo>
                  <a:lnTo>
                    <a:pt x="7704" y="3963"/>
                  </a:lnTo>
                  <a:close/>
                  <a:moveTo>
                    <a:pt x="7044" y="4513"/>
                  </a:moveTo>
                  <a:lnTo>
                    <a:pt x="6970" y="5026"/>
                  </a:lnTo>
                  <a:lnTo>
                    <a:pt x="6970" y="5320"/>
                  </a:lnTo>
                  <a:lnTo>
                    <a:pt x="6970" y="5540"/>
                  </a:lnTo>
                  <a:lnTo>
                    <a:pt x="7007" y="5650"/>
                  </a:lnTo>
                  <a:lnTo>
                    <a:pt x="7080" y="5760"/>
                  </a:lnTo>
                  <a:lnTo>
                    <a:pt x="6677" y="6053"/>
                  </a:lnTo>
                  <a:lnTo>
                    <a:pt x="6677" y="6053"/>
                  </a:lnTo>
                  <a:lnTo>
                    <a:pt x="6713" y="5797"/>
                  </a:lnTo>
                  <a:lnTo>
                    <a:pt x="6750" y="5540"/>
                  </a:lnTo>
                  <a:lnTo>
                    <a:pt x="6750" y="5173"/>
                  </a:lnTo>
                  <a:lnTo>
                    <a:pt x="6677" y="4843"/>
                  </a:lnTo>
                  <a:lnTo>
                    <a:pt x="7044" y="4513"/>
                  </a:lnTo>
                  <a:close/>
                  <a:moveTo>
                    <a:pt x="6603" y="4916"/>
                  </a:moveTo>
                  <a:lnTo>
                    <a:pt x="6567" y="5173"/>
                  </a:lnTo>
                  <a:lnTo>
                    <a:pt x="6530" y="5430"/>
                  </a:lnTo>
                  <a:lnTo>
                    <a:pt x="6457" y="5613"/>
                  </a:lnTo>
                  <a:lnTo>
                    <a:pt x="6383" y="5760"/>
                  </a:lnTo>
                  <a:lnTo>
                    <a:pt x="6310" y="5943"/>
                  </a:lnTo>
                  <a:lnTo>
                    <a:pt x="6310" y="6127"/>
                  </a:lnTo>
                  <a:lnTo>
                    <a:pt x="6310" y="6200"/>
                  </a:lnTo>
                  <a:lnTo>
                    <a:pt x="6383" y="6237"/>
                  </a:lnTo>
                  <a:lnTo>
                    <a:pt x="5980" y="6494"/>
                  </a:lnTo>
                  <a:lnTo>
                    <a:pt x="6053" y="6090"/>
                  </a:lnTo>
                  <a:lnTo>
                    <a:pt x="6053" y="5760"/>
                  </a:lnTo>
                  <a:lnTo>
                    <a:pt x="6016" y="5393"/>
                  </a:lnTo>
                  <a:lnTo>
                    <a:pt x="6603" y="4916"/>
                  </a:lnTo>
                  <a:close/>
                  <a:moveTo>
                    <a:pt x="5870" y="5540"/>
                  </a:moveTo>
                  <a:lnTo>
                    <a:pt x="5796" y="5943"/>
                  </a:lnTo>
                  <a:lnTo>
                    <a:pt x="5686" y="6347"/>
                  </a:lnTo>
                  <a:lnTo>
                    <a:pt x="5613" y="6567"/>
                  </a:lnTo>
                  <a:lnTo>
                    <a:pt x="5613" y="6677"/>
                  </a:lnTo>
                  <a:lnTo>
                    <a:pt x="5613" y="6750"/>
                  </a:lnTo>
                  <a:lnTo>
                    <a:pt x="5173" y="7081"/>
                  </a:lnTo>
                  <a:lnTo>
                    <a:pt x="5393" y="5943"/>
                  </a:lnTo>
                  <a:lnTo>
                    <a:pt x="5870" y="5540"/>
                  </a:lnTo>
                  <a:close/>
                  <a:moveTo>
                    <a:pt x="9134" y="478"/>
                  </a:moveTo>
                  <a:lnTo>
                    <a:pt x="9428" y="588"/>
                  </a:lnTo>
                  <a:lnTo>
                    <a:pt x="9318" y="735"/>
                  </a:lnTo>
                  <a:lnTo>
                    <a:pt x="9318" y="845"/>
                  </a:lnTo>
                  <a:lnTo>
                    <a:pt x="9354" y="918"/>
                  </a:lnTo>
                  <a:lnTo>
                    <a:pt x="9428" y="955"/>
                  </a:lnTo>
                  <a:lnTo>
                    <a:pt x="9538" y="955"/>
                  </a:lnTo>
                  <a:lnTo>
                    <a:pt x="9538" y="1101"/>
                  </a:lnTo>
                  <a:lnTo>
                    <a:pt x="9465" y="1285"/>
                  </a:lnTo>
                  <a:lnTo>
                    <a:pt x="9318" y="1615"/>
                  </a:lnTo>
                  <a:lnTo>
                    <a:pt x="9134" y="1908"/>
                  </a:lnTo>
                  <a:lnTo>
                    <a:pt x="8914" y="2202"/>
                  </a:lnTo>
                  <a:lnTo>
                    <a:pt x="8841" y="2165"/>
                  </a:lnTo>
                  <a:lnTo>
                    <a:pt x="8804" y="2202"/>
                  </a:lnTo>
                  <a:lnTo>
                    <a:pt x="8768" y="2202"/>
                  </a:lnTo>
                  <a:lnTo>
                    <a:pt x="8731" y="2275"/>
                  </a:lnTo>
                  <a:lnTo>
                    <a:pt x="8731" y="2349"/>
                  </a:lnTo>
                  <a:lnTo>
                    <a:pt x="8364" y="2715"/>
                  </a:lnTo>
                  <a:lnTo>
                    <a:pt x="7740" y="3339"/>
                  </a:lnTo>
                  <a:lnTo>
                    <a:pt x="7667" y="3339"/>
                  </a:lnTo>
                  <a:lnTo>
                    <a:pt x="7667" y="3412"/>
                  </a:lnTo>
                  <a:lnTo>
                    <a:pt x="6493" y="4439"/>
                  </a:lnTo>
                  <a:lnTo>
                    <a:pt x="5650" y="5173"/>
                  </a:lnTo>
                  <a:lnTo>
                    <a:pt x="4806" y="5870"/>
                  </a:lnTo>
                  <a:lnTo>
                    <a:pt x="4769" y="5870"/>
                  </a:lnTo>
                  <a:lnTo>
                    <a:pt x="4733" y="5907"/>
                  </a:lnTo>
                  <a:lnTo>
                    <a:pt x="4623" y="6017"/>
                  </a:lnTo>
                  <a:lnTo>
                    <a:pt x="3889" y="6567"/>
                  </a:lnTo>
                  <a:lnTo>
                    <a:pt x="3852" y="6567"/>
                  </a:lnTo>
                  <a:lnTo>
                    <a:pt x="3816" y="6604"/>
                  </a:lnTo>
                  <a:lnTo>
                    <a:pt x="3632" y="6714"/>
                  </a:lnTo>
                  <a:lnTo>
                    <a:pt x="3339" y="6897"/>
                  </a:lnTo>
                  <a:lnTo>
                    <a:pt x="3155" y="7007"/>
                  </a:lnTo>
                  <a:lnTo>
                    <a:pt x="3045" y="7154"/>
                  </a:lnTo>
                  <a:lnTo>
                    <a:pt x="2972" y="7117"/>
                  </a:lnTo>
                  <a:lnTo>
                    <a:pt x="2605" y="6824"/>
                  </a:lnTo>
                  <a:lnTo>
                    <a:pt x="2312" y="6457"/>
                  </a:lnTo>
                  <a:lnTo>
                    <a:pt x="2128" y="6274"/>
                  </a:lnTo>
                  <a:lnTo>
                    <a:pt x="1945" y="6090"/>
                  </a:lnTo>
                  <a:lnTo>
                    <a:pt x="2202" y="5943"/>
                  </a:lnTo>
                  <a:lnTo>
                    <a:pt x="2458" y="5723"/>
                  </a:lnTo>
                  <a:lnTo>
                    <a:pt x="2605" y="5943"/>
                  </a:lnTo>
                  <a:lnTo>
                    <a:pt x="2825" y="6127"/>
                  </a:lnTo>
                  <a:lnTo>
                    <a:pt x="2935" y="6200"/>
                  </a:lnTo>
                  <a:lnTo>
                    <a:pt x="3082" y="6237"/>
                  </a:lnTo>
                  <a:lnTo>
                    <a:pt x="3229" y="6237"/>
                  </a:lnTo>
                  <a:lnTo>
                    <a:pt x="3339" y="6127"/>
                  </a:lnTo>
                  <a:lnTo>
                    <a:pt x="3375" y="6090"/>
                  </a:lnTo>
                  <a:lnTo>
                    <a:pt x="3412" y="6017"/>
                  </a:lnTo>
                  <a:lnTo>
                    <a:pt x="3375" y="5870"/>
                  </a:lnTo>
                  <a:lnTo>
                    <a:pt x="3339" y="5797"/>
                  </a:lnTo>
                  <a:lnTo>
                    <a:pt x="3265" y="5760"/>
                  </a:lnTo>
                  <a:lnTo>
                    <a:pt x="3119" y="5760"/>
                  </a:lnTo>
                  <a:lnTo>
                    <a:pt x="3082" y="5797"/>
                  </a:lnTo>
                  <a:lnTo>
                    <a:pt x="3082" y="5760"/>
                  </a:lnTo>
                  <a:lnTo>
                    <a:pt x="2935" y="5650"/>
                  </a:lnTo>
                  <a:lnTo>
                    <a:pt x="2752" y="5503"/>
                  </a:lnTo>
                  <a:lnTo>
                    <a:pt x="2825" y="5430"/>
                  </a:lnTo>
                  <a:lnTo>
                    <a:pt x="3302" y="4990"/>
                  </a:lnTo>
                  <a:lnTo>
                    <a:pt x="3375" y="5173"/>
                  </a:lnTo>
                  <a:lnTo>
                    <a:pt x="3449" y="5283"/>
                  </a:lnTo>
                  <a:lnTo>
                    <a:pt x="3559" y="5393"/>
                  </a:lnTo>
                  <a:lnTo>
                    <a:pt x="3669" y="5503"/>
                  </a:lnTo>
                  <a:lnTo>
                    <a:pt x="3816" y="5540"/>
                  </a:lnTo>
                  <a:lnTo>
                    <a:pt x="3926" y="5540"/>
                  </a:lnTo>
                  <a:lnTo>
                    <a:pt x="3999" y="5467"/>
                  </a:lnTo>
                  <a:lnTo>
                    <a:pt x="4036" y="5393"/>
                  </a:lnTo>
                  <a:lnTo>
                    <a:pt x="4036" y="5283"/>
                  </a:lnTo>
                  <a:lnTo>
                    <a:pt x="3889" y="5136"/>
                  </a:lnTo>
                  <a:lnTo>
                    <a:pt x="3742" y="4990"/>
                  </a:lnTo>
                  <a:lnTo>
                    <a:pt x="3632" y="4843"/>
                  </a:lnTo>
                  <a:lnTo>
                    <a:pt x="3595" y="4770"/>
                  </a:lnTo>
                  <a:lnTo>
                    <a:pt x="3595" y="4733"/>
                  </a:lnTo>
                  <a:lnTo>
                    <a:pt x="3926" y="4439"/>
                  </a:lnTo>
                  <a:lnTo>
                    <a:pt x="4146" y="4256"/>
                  </a:lnTo>
                  <a:lnTo>
                    <a:pt x="4182" y="4403"/>
                  </a:lnTo>
                  <a:lnTo>
                    <a:pt x="4256" y="4513"/>
                  </a:lnTo>
                  <a:lnTo>
                    <a:pt x="4329" y="4623"/>
                  </a:lnTo>
                  <a:lnTo>
                    <a:pt x="4439" y="4770"/>
                  </a:lnTo>
                  <a:lnTo>
                    <a:pt x="4586" y="4843"/>
                  </a:lnTo>
                  <a:lnTo>
                    <a:pt x="4696" y="4880"/>
                  </a:lnTo>
                  <a:lnTo>
                    <a:pt x="4806" y="4843"/>
                  </a:lnTo>
                  <a:lnTo>
                    <a:pt x="4843" y="4770"/>
                  </a:lnTo>
                  <a:lnTo>
                    <a:pt x="4879" y="4733"/>
                  </a:lnTo>
                  <a:lnTo>
                    <a:pt x="4879" y="4623"/>
                  </a:lnTo>
                  <a:lnTo>
                    <a:pt x="4843" y="4549"/>
                  </a:lnTo>
                  <a:lnTo>
                    <a:pt x="4769" y="4476"/>
                  </a:lnTo>
                  <a:lnTo>
                    <a:pt x="4623" y="4329"/>
                  </a:lnTo>
                  <a:lnTo>
                    <a:pt x="4513" y="4219"/>
                  </a:lnTo>
                  <a:lnTo>
                    <a:pt x="4476" y="4073"/>
                  </a:lnTo>
                  <a:lnTo>
                    <a:pt x="4476" y="3999"/>
                  </a:lnTo>
                  <a:lnTo>
                    <a:pt x="4989" y="3522"/>
                  </a:lnTo>
                  <a:lnTo>
                    <a:pt x="5063" y="3632"/>
                  </a:lnTo>
                  <a:lnTo>
                    <a:pt x="5173" y="3853"/>
                  </a:lnTo>
                  <a:lnTo>
                    <a:pt x="5356" y="4036"/>
                  </a:lnTo>
                  <a:lnTo>
                    <a:pt x="5430" y="4073"/>
                  </a:lnTo>
                  <a:lnTo>
                    <a:pt x="5503" y="4109"/>
                  </a:lnTo>
                  <a:lnTo>
                    <a:pt x="5576" y="4073"/>
                  </a:lnTo>
                  <a:lnTo>
                    <a:pt x="5650" y="4036"/>
                  </a:lnTo>
                  <a:lnTo>
                    <a:pt x="5686" y="3963"/>
                  </a:lnTo>
                  <a:lnTo>
                    <a:pt x="5686" y="3926"/>
                  </a:lnTo>
                  <a:lnTo>
                    <a:pt x="5686" y="3853"/>
                  </a:lnTo>
                  <a:lnTo>
                    <a:pt x="5650" y="3779"/>
                  </a:lnTo>
                  <a:lnTo>
                    <a:pt x="5246" y="3302"/>
                  </a:lnTo>
                  <a:lnTo>
                    <a:pt x="5980" y="2642"/>
                  </a:lnTo>
                  <a:lnTo>
                    <a:pt x="6016" y="2715"/>
                  </a:lnTo>
                  <a:lnTo>
                    <a:pt x="6163" y="3082"/>
                  </a:lnTo>
                  <a:lnTo>
                    <a:pt x="6200" y="3156"/>
                  </a:lnTo>
                  <a:lnTo>
                    <a:pt x="6237" y="3192"/>
                  </a:lnTo>
                  <a:lnTo>
                    <a:pt x="6383" y="3192"/>
                  </a:lnTo>
                  <a:lnTo>
                    <a:pt x="6457" y="3156"/>
                  </a:lnTo>
                  <a:lnTo>
                    <a:pt x="6493" y="3082"/>
                  </a:lnTo>
                  <a:lnTo>
                    <a:pt x="6530" y="3009"/>
                  </a:lnTo>
                  <a:lnTo>
                    <a:pt x="6493" y="2936"/>
                  </a:lnTo>
                  <a:lnTo>
                    <a:pt x="6383" y="2605"/>
                  </a:lnTo>
                  <a:lnTo>
                    <a:pt x="6273" y="2422"/>
                  </a:lnTo>
                  <a:lnTo>
                    <a:pt x="7007" y="1725"/>
                  </a:lnTo>
                  <a:lnTo>
                    <a:pt x="7044" y="1945"/>
                  </a:lnTo>
                  <a:lnTo>
                    <a:pt x="7080" y="2129"/>
                  </a:lnTo>
                  <a:lnTo>
                    <a:pt x="7154" y="2349"/>
                  </a:lnTo>
                  <a:lnTo>
                    <a:pt x="7227" y="2532"/>
                  </a:lnTo>
                  <a:lnTo>
                    <a:pt x="7300" y="2605"/>
                  </a:lnTo>
                  <a:lnTo>
                    <a:pt x="7410" y="2642"/>
                  </a:lnTo>
                  <a:lnTo>
                    <a:pt x="7557" y="2569"/>
                  </a:lnTo>
                  <a:lnTo>
                    <a:pt x="7630" y="2495"/>
                  </a:lnTo>
                  <a:lnTo>
                    <a:pt x="7667" y="2385"/>
                  </a:lnTo>
                  <a:lnTo>
                    <a:pt x="7667" y="2312"/>
                  </a:lnTo>
                  <a:lnTo>
                    <a:pt x="7630" y="2239"/>
                  </a:lnTo>
                  <a:lnTo>
                    <a:pt x="7557" y="2165"/>
                  </a:lnTo>
                  <a:lnTo>
                    <a:pt x="7484" y="2165"/>
                  </a:lnTo>
                  <a:lnTo>
                    <a:pt x="7337" y="1835"/>
                  </a:lnTo>
                  <a:lnTo>
                    <a:pt x="7227" y="1542"/>
                  </a:lnTo>
                  <a:lnTo>
                    <a:pt x="7740" y="1101"/>
                  </a:lnTo>
                  <a:lnTo>
                    <a:pt x="8217" y="735"/>
                  </a:lnTo>
                  <a:lnTo>
                    <a:pt x="8364" y="625"/>
                  </a:lnTo>
                  <a:lnTo>
                    <a:pt x="8511" y="551"/>
                  </a:lnTo>
                  <a:lnTo>
                    <a:pt x="8841" y="478"/>
                  </a:lnTo>
                  <a:close/>
                  <a:moveTo>
                    <a:pt x="3485" y="7264"/>
                  </a:moveTo>
                  <a:lnTo>
                    <a:pt x="3449" y="7447"/>
                  </a:lnTo>
                  <a:lnTo>
                    <a:pt x="3302" y="7337"/>
                  </a:lnTo>
                  <a:lnTo>
                    <a:pt x="3485" y="7264"/>
                  </a:lnTo>
                  <a:close/>
                  <a:moveTo>
                    <a:pt x="5099" y="6163"/>
                  </a:moveTo>
                  <a:lnTo>
                    <a:pt x="4733" y="7264"/>
                  </a:lnTo>
                  <a:lnTo>
                    <a:pt x="4733" y="7337"/>
                  </a:lnTo>
                  <a:lnTo>
                    <a:pt x="4586" y="7447"/>
                  </a:lnTo>
                  <a:lnTo>
                    <a:pt x="4586" y="7337"/>
                  </a:lnTo>
                  <a:lnTo>
                    <a:pt x="4586" y="7301"/>
                  </a:lnTo>
                  <a:lnTo>
                    <a:pt x="4623" y="6860"/>
                  </a:lnTo>
                  <a:lnTo>
                    <a:pt x="4733" y="6457"/>
                  </a:lnTo>
                  <a:lnTo>
                    <a:pt x="5026" y="6237"/>
                  </a:lnTo>
                  <a:lnTo>
                    <a:pt x="5099" y="6163"/>
                  </a:lnTo>
                  <a:close/>
                  <a:moveTo>
                    <a:pt x="4292" y="6750"/>
                  </a:moveTo>
                  <a:lnTo>
                    <a:pt x="4219" y="7117"/>
                  </a:lnTo>
                  <a:lnTo>
                    <a:pt x="4219" y="7484"/>
                  </a:lnTo>
                  <a:lnTo>
                    <a:pt x="4219" y="7594"/>
                  </a:lnTo>
                  <a:lnTo>
                    <a:pt x="4292" y="7631"/>
                  </a:lnTo>
                  <a:lnTo>
                    <a:pt x="3889" y="7924"/>
                  </a:lnTo>
                  <a:lnTo>
                    <a:pt x="3816" y="7851"/>
                  </a:lnTo>
                  <a:lnTo>
                    <a:pt x="3889" y="7777"/>
                  </a:lnTo>
                  <a:lnTo>
                    <a:pt x="3926" y="7667"/>
                  </a:lnTo>
                  <a:lnTo>
                    <a:pt x="3926" y="7594"/>
                  </a:lnTo>
                  <a:lnTo>
                    <a:pt x="3889" y="7521"/>
                  </a:lnTo>
                  <a:lnTo>
                    <a:pt x="3852" y="7484"/>
                  </a:lnTo>
                  <a:lnTo>
                    <a:pt x="3816" y="7484"/>
                  </a:lnTo>
                  <a:lnTo>
                    <a:pt x="3889" y="7227"/>
                  </a:lnTo>
                  <a:lnTo>
                    <a:pt x="3926" y="7007"/>
                  </a:lnTo>
                  <a:lnTo>
                    <a:pt x="3926" y="6970"/>
                  </a:lnTo>
                  <a:lnTo>
                    <a:pt x="4292" y="6750"/>
                  </a:lnTo>
                  <a:close/>
                  <a:moveTo>
                    <a:pt x="1101" y="6127"/>
                  </a:moveTo>
                  <a:lnTo>
                    <a:pt x="1358" y="6200"/>
                  </a:lnTo>
                  <a:lnTo>
                    <a:pt x="1578" y="6310"/>
                  </a:lnTo>
                  <a:lnTo>
                    <a:pt x="1761" y="6457"/>
                  </a:lnTo>
                  <a:lnTo>
                    <a:pt x="1945" y="6677"/>
                  </a:lnTo>
                  <a:lnTo>
                    <a:pt x="2312" y="7081"/>
                  </a:lnTo>
                  <a:lnTo>
                    <a:pt x="2715" y="7447"/>
                  </a:lnTo>
                  <a:lnTo>
                    <a:pt x="3155" y="7777"/>
                  </a:lnTo>
                  <a:lnTo>
                    <a:pt x="3339" y="7961"/>
                  </a:lnTo>
                  <a:lnTo>
                    <a:pt x="3522" y="8144"/>
                  </a:lnTo>
                  <a:lnTo>
                    <a:pt x="3522" y="8181"/>
                  </a:lnTo>
                  <a:lnTo>
                    <a:pt x="3485" y="8291"/>
                  </a:lnTo>
                  <a:lnTo>
                    <a:pt x="3485" y="8401"/>
                  </a:lnTo>
                  <a:lnTo>
                    <a:pt x="3559" y="8474"/>
                  </a:lnTo>
                  <a:lnTo>
                    <a:pt x="3669" y="8511"/>
                  </a:lnTo>
                  <a:lnTo>
                    <a:pt x="3669" y="8621"/>
                  </a:lnTo>
                  <a:lnTo>
                    <a:pt x="3669" y="8658"/>
                  </a:lnTo>
                  <a:lnTo>
                    <a:pt x="3595" y="8695"/>
                  </a:lnTo>
                  <a:lnTo>
                    <a:pt x="3229" y="8731"/>
                  </a:lnTo>
                  <a:lnTo>
                    <a:pt x="3009" y="8474"/>
                  </a:lnTo>
                  <a:lnTo>
                    <a:pt x="2825" y="8254"/>
                  </a:lnTo>
                  <a:lnTo>
                    <a:pt x="2165" y="7484"/>
                  </a:lnTo>
                  <a:lnTo>
                    <a:pt x="1615" y="6897"/>
                  </a:lnTo>
                  <a:lnTo>
                    <a:pt x="1321" y="6604"/>
                  </a:lnTo>
                  <a:lnTo>
                    <a:pt x="1174" y="6494"/>
                  </a:lnTo>
                  <a:lnTo>
                    <a:pt x="991" y="6420"/>
                  </a:lnTo>
                  <a:lnTo>
                    <a:pt x="1101" y="6127"/>
                  </a:lnTo>
                  <a:close/>
                  <a:moveTo>
                    <a:pt x="8731" y="1"/>
                  </a:moveTo>
                  <a:lnTo>
                    <a:pt x="8474" y="74"/>
                  </a:lnTo>
                  <a:lnTo>
                    <a:pt x="8217" y="184"/>
                  </a:lnTo>
                  <a:lnTo>
                    <a:pt x="7997" y="331"/>
                  </a:lnTo>
                  <a:lnTo>
                    <a:pt x="7777" y="478"/>
                  </a:lnTo>
                  <a:lnTo>
                    <a:pt x="7154" y="1028"/>
                  </a:lnTo>
                  <a:lnTo>
                    <a:pt x="6530" y="1578"/>
                  </a:lnTo>
                  <a:lnTo>
                    <a:pt x="4036" y="3779"/>
                  </a:lnTo>
                  <a:lnTo>
                    <a:pt x="2825" y="4843"/>
                  </a:lnTo>
                  <a:lnTo>
                    <a:pt x="2312" y="5283"/>
                  </a:lnTo>
                  <a:lnTo>
                    <a:pt x="2092" y="5540"/>
                  </a:lnTo>
                  <a:lnTo>
                    <a:pt x="1871" y="5797"/>
                  </a:lnTo>
                  <a:lnTo>
                    <a:pt x="1761" y="5833"/>
                  </a:lnTo>
                  <a:lnTo>
                    <a:pt x="1725" y="5943"/>
                  </a:lnTo>
                  <a:lnTo>
                    <a:pt x="1541" y="5833"/>
                  </a:lnTo>
                  <a:lnTo>
                    <a:pt x="1358" y="5797"/>
                  </a:lnTo>
                  <a:lnTo>
                    <a:pt x="1174" y="5760"/>
                  </a:lnTo>
                  <a:lnTo>
                    <a:pt x="954" y="5760"/>
                  </a:lnTo>
                  <a:lnTo>
                    <a:pt x="844" y="5797"/>
                  </a:lnTo>
                  <a:lnTo>
                    <a:pt x="771" y="5907"/>
                  </a:lnTo>
                  <a:lnTo>
                    <a:pt x="624" y="6420"/>
                  </a:lnTo>
                  <a:lnTo>
                    <a:pt x="624" y="6494"/>
                  </a:lnTo>
                  <a:lnTo>
                    <a:pt x="661" y="6567"/>
                  </a:lnTo>
                  <a:lnTo>
                    <a:pt x="698" y="6604"/>
                  </a:lnTo>
                  <a:lnTo>
                    <a:pt x="771" y="6640"/>
                  </a:lnTo>
                  <a:lnTo>
                    <a:pt x="918" y="6860"/>
                  </a:lnTo>
                  <a:lnTo>
                    <a:pt x="1101" y="7081"/>
                  </a:lnTo>
                  <a:lnTo>
                    <a:pt x="1505" y="7484"/>
                  </a:lnTo>
                  <a:lnTo>
                    <a:pt x="2385" y="8511"/>
                  </a:lnTo>
                  <a:lnTo>
                    <a:pt x="2715" y="8951"/>
                  </a:lnTo>
                  <a:lnTo>
                    <a:pt x="2935" y="9171"/>
                  </a:lnTo>
                  <a:lnTo>
                    <a:pt x="3155" y="9318"/>
                  </a:lnTo>
                  <a:lnTo>
                    <a:pt x="3302" y="9355"/>
                  </a:lnTo>
                  <a:lnTo>
                    <a:pt x="3412" y="9355"/>
                  </a:lnTo>
                  <a:lnTo>
                    <a:pt x="3522" y="9281"/>
                  </a:lnTo>
                  <a:lnTo>
                    <a:pt x="3595" y="9171"/>
                  </a:lnTo>
                  <a:lnTo>
                    <a:pt x="3816" y="9135"/>
                  </a:lnTo>
                  <a:lnTo>
                    <a:pt x="3962" y="9061"/>
                  </a:lnTo>
                  <a:lnTo>
                    <a:pt x="4072" y="8951"/>
                  </a:lnTo>
                  <a:lnTo>
                    <a:pt x="4146" y="8805"/>
                  </a:lnTo>
                  <a:lnTo>
                    <a:pt x="4146" y="8548"/>
                  </a:lnTo>
                  <a:lnTo>
                    <a:pt x="4109" y="8328"/>
                  </a:lnTo>
                  <a:lnTo>
                    <a:pt x="5320" y="7557"/>
                  </a:lnTo>
                  <a:lnTo>
                    <a:pt x="6530" y="6750"/>
                  </a:lnTo>
                  <a:lnTo>
                    <a:pt x="7667" y="5907"/>
                  </a:lnTo>
                  <a:lnTo>
                    <a:pt x="8804" y="5026"/>
                  </a:lnTo>
                  <a:lnTo>
                    <a:pt x="9281" y="4660"/>
                  </a:lnTo>
                  <a:lnTo>
                    <a:pt x="9721" y="4219"/>
                  </a:lnTo>
                  <a:lnTo>
                    <a:pt x="10125" y="3743"/>
                  </a:lnTo>
                  <a:lnTo>
                    <a:pt x="10308" y="3486"/>
                  </a:lnTo>
                  <a:lnTo>
                    <a:pt x="10455" y="3229"/>
                  </a:lnTo>
                  <a:lnTo>
                    <a:pt x="10602" y="2972"/>
                  </a:lnTo>
                  <a:lnTo>
                    <a:pt x="10712" y="2679"/>
                  </a:lnTo>
                  <a:lnTo>
                    <a:pt x="10785" y="2385"/>
                  </a:lnTo>
                  <a:lnTo>
                    <a:pt x="10822" y="2129"/>
                  </a:lnTo>
                  <a:lnTo>
                    <a:pt x="10822" y="1835"/>
                  </a:lnTo>
                  <a:lnTo>
                    <a:pt x="10785" y="1542"/>
                  </a:lnTo>
                  <a:lnTo>
                    <a:pt x="10675" y="1248"/>
                  </a:lnTo>
                  <a:lnTo>
                    <a:pt x="10528" y="955"/>
                  </a:lnTo>
                  <a:lnTo>
                    <a:pt x="10382" y="735"/>
                  </a:lnTo>
                  <a:lnTo>
                    <a:pt x="10198" y="515"/>
                  </a:lnTo>
                  <a:lnTo>
                    <a:pt x="9978" y="368"/>
                  </a:lnTo>
                  <a:lnTo>
                    <a:pt x="9758" y="221"/>
                  </a:lnTo>
                  <a:lnTo>
                    <a:pt x="9501" y="111"/>
                  </a:lnTo>
                  <a:lnTo>
                    <a:pt x="9281" y="38"/>
                  </a:lnTo>
                  <a:lnTo>
                    <a:pt x="8988" y="1"/>
                  </a:lnTo>
                  <a:close/>
                  <a:moveTo>
                    <a:pt x="1981" y="12399"/>
                  </a:moveTo>
                  <a:lnTo>
                    <a:pt x="1981" y="12509"/>
                  </a:lnTo>
                  <a:lnTo>
                    <a:pt x="1981" y="12656"/>
                  </a:lnTo>
                  <a:lnTo>
                    <a:pt x="1908" y="12913"/>
                  </a:lnTo>
                  <a:lnTo>
                    <a:pt x="1798" y="12913"/>
                  </a:lnTo>
                  <a:lnTo>
                    <a:pt x="1871" y="12656"/>
                  </a:lnTo>
                  <a:lnTo>
                    <a:pt x="1981" y="12399"/>
                  </a:lnTo>
                  <a:close/>
                  <a:moveTo>
                    <a:pt x="1651" y="9391"/>
                  </a:moveTo>
                  <a:lnTo>
                    <a:pt x="1688" y="9575"/>
                  </a:lnTo>
                  <a:lnTo>
                    <a:pt x="1908" y="10198"/>
                  </a:lnTo>
                  <a:lnTo>
                    <a:pt x="2348" y="11372"/>
                  </a:lnTo>
                  <a:lnTo>
                    <a:pt x="2422" y="11739"/>
                  </a:lnTo>
                  <a:lnTo>
                    <a:pt x="2458" y="12106"/>
                  </a:lnTo>
                  <a:lnTo>
                    <a:pt x="2422" y="12436"/>
                  </a:lnTo>
                  <a:lnTo>
                    <a:pt x="2348" y="12619"/>
                  </a:lnTo>
                  <a:lnTo>
                    <a:pt x="2275" y="12766"/>
                  </a:lnTo>
                  <a:lnTo>
                    <a:pt x="2312" y="12583"/>
                  </a:lnTo>
                  <a:lnTo>
                    <a:pt x="2275" y="12436"/>
                  </a:lnTo>
                  <a:lnTo>
                    <a:pt x="2202" y="12326"/>
                  </a:lnTo>
                  <a:lnTo>
                    <a:pt x="2128" y="12216"/>
                  </a:lnTo>
                  <a:lnTo>
                    <a:pt x="2018" y="12179"/>
                  </a:lnTo>
                  <a:lnTo>
                    <a:pt x="1871" y="12179"/>
                  </a:lnTo>
                  <a:lnTo>
                    <a:pt x="1835" y="12253"/>
                  </a:lnTo>
                  <a:lnTo>
                    <a:pt x="1835" y="12326"/>
                  </a:lnTo>
                  <a:lnTo>
                    <a:pt x="1578" y="12656"/>
                  </a:lnTo>
                  <a:lnTo>
                    <a:pt x="1505" y="12840"/>
                  </a:lnTo>
                  <a:lnTo>
                    <a:pt x="1431" y="13023"/>
                  </a:lnTo>
                  <a:lnTo>
                    <a:pt x="1358" y="13023"/>
                  </a:lnTo>
                  <a:lnTo>
                    <a:pt x="1578" y="12509"/>
                  </a:lnTo>
                  <a:lnTo>
                    <a:pt x="1761" y="11996"/>
                  </a:lnTo>
                  <a:lnTo>
                    <a:pt x="1761" y="11959"/>
                  </a:lnTo>
                  <a:lnTo>
                    <a:pt x="1725" y="11922"/>
                  </a:lnTo>
                  <a:lnTo>
                    <a:pt x="1688" y="11922"/>
                  </a:lnTo>
                  <a:lnTo>
                    <a:pt x="1651" y="11959"/>
                  </a:lnTo>
                  <a:lnTo>
                    <a:pt x="1321" y="12399"/>
                  </a:lnTo>
                  <a:lnTo>
                    <a:pt x="1028" y="12913"/>
                  </a:lnTo>
                  <a:lnTo>
                    <a:pt x="881" y="12840"/>
                  </a:lnTo>
                  <a:lnTo>
                    <a:pt x="881" y="12729"/>
                  </a:lnTo>
                  <a:lnTo>
                    <a:pt x="1028" y="12436"/>
                  </a:lnTo>
                  <a:lnTo>
                    <a:pt x="1174" y="12143"/>
                  </a:lnTo>
                  <a:lnTo>
                    <a:pt x="1358" y="11849"/>
                  </a:lnTo>
                  <a:lnTo>
                    <a:pt x="1541" y="11556"/>
                  </a:lnTo>
                  <a:lnTo>
                    <a:pt x="1541" y="11519"/>
                  </a:lnTo>
                  <a:lnTo>
                    <a:pt x="1505" y="11482"/>
                  </a:lnTo>
                  <a:lnTo>
                    <a:pt x="1468" y="11519"/>
                  </a:lnTo>
                  <a:lnTo>
                    <a:pt x="1138" y="11812"/>
                  </a:lnTo>
                  <a:lnTo>
                    <a:pt x="954" y="11996"/>
                  </a:lnTo>
                  <a:lnTo>
                    <a:pt x="808" y="12179"/>
                  </a:lnTo>
                  <a:lnTo>
                    <a:pt x="698" y="12399"/>
                  </a:lnTo>
                  <a:lnTo>
                    <a:pt x="588" y="12619"/>
                  </a:lnTo>
                  <a:lnTo>
                    <a:pt x="551" y="12583"/>
                  </a:lnTo>
                  <a:lnTo>
                    <a:pt x="624" y="12473"/>
                  </a:lnTo>
                  <a:lnTo>
                    <a:pt x="661" y="12363"/>
                  </a:lnTo>
                  <a:lnTo>
                    <a:pt x="1138" y="11629"/>
                  </a:lnTo>
                  <a:lnTo>
                    <a:pt x="1321" y="11262"/>
                  </a:lnTo>
                  <a:lnTo>
                    <a:pt x="1468" y="10859"/>
                  </a:lnTo>
                  <a:lnTo>
                    <a:pt x="1431" y="10822"/>
                  </a:lnTo>
                  <a:lnTo>
                    <a:pt x="1395" y="10822"/>
                  </a:lnTo>
                  <a:lnTo>
                    <a:pt x="1064" y="11189"/>
                  </a:lnTo>
                  <a:lnTo>
                    <a:pt x="734" y="11556"/>
                  </a:lnTo>
                  <a:lnTo>
                    <a:pt x="844" y="11372"/>
                  </a:lnTo>
                  <a:lnTo>
                    <a:pt x="1248" y="10749"/>
                  </a:lnTo>
                  <a:lnTo>
                    <a:pt x="1651" y="10125"/>
                  </a:lnTo>
                  <a:lnTo>
                    <a:pt x="1651" y="10052"/>
                  </a:lnTo>
                  <a:lnTo>
                    <a:pt x="1615" y="9978"/>
                  </a:lnTo>
                  <a:lnTo>
                    <a:pt x="1505" y="9978"/>
                  </a:lnTo>
                  <a:lnTo>
                    <a:pt x="1321" y="10162"/>
                  </a:lnTo>
                  <a:lnTo>
                    <a:pt x="1505" y="9795"/>
                  </a:lnTo>
                  <a:lnTo>
                    <a:pt x="1651" y="9391"/>
                  </a:lnTo>
                  <a:close/>
                  <a:moveTo>
                    <a:pt x="1541" y="8768"/>
                  </a:moveTo>
                  <a:lnTo>
                    <a:pt x="1468" y="8805"/>
                  </a:lnTo>
                  <a:lnTo>
                    <a:pt x="1395" y="8915"/>
                  </a:lnTo>
                  <a:lnTo>
                    <a:pt x="1395" y="9025"/>
                  </a:lnTo>
                  <a:lnTo>
                    <a:pt x="1395" y="9061"/>
                  </a:lnTo>
                  <a:lnTo>
                    <a:pt x="1211" y="9355"/>
                  </a:lnTo>
                  <a:lnTo>
                    <a:pt x="1101" y="9648"/>
                  </a:lnTo>
                  <a:lnTo>
                    <a:pt x="661" y="10602"/>
                  </a:lnTo>
                  <a:lnTo>
                    <a:pt x="294" y="11409"/>
                  </a:lnTo>
                  <a:lnTo>
                    <a:pt x="147" y="11812"/>
                  </a:lnTo>
                  <a:lnTo>
                    <a:pt x="37" y="12253"/>
                  </a:lnTo>
                  <a:lnTo>
                    <a:pt x="1" y="12399"/>
                  </a:lnTo>
                  <a:lnTo>
                    <a:pt x="1" y="12509"/>
                  </a:lnTo>
                  <a:lnTo>
                    <a:pt x="74" y="12729"/>
                  </a:lnTo>
                  <a:lnTo>
                    <a:pt x="221" y="12913"/>
                  </a:lnTo>
                  <a:lnTo>
                    <a:pt x="404" y="13096"/>
                  </a:lnTo>
                  <a:lnTo>
                    <a:pt x="441" y="13170"/>
                  </a:lnTo>
                  <a:lnTo>
                    <a:pt x="514" y="13206"/>
                  </a:lnTo>
                  <a:lnTo>
                    <a:pt x="588" y="13243"/>
                  </a:lnTo>
                  <a:lnTo>
                    <a:pt x="661" y="13243"/>
                  </a:lnTo>
                  <a:lnTo>
                    <a:pt x="734" y="13280"/>
                  </a:lnTo>
                  <a:lnTo>
                    <a:pt x="881" y="13353"/>
                  </a:lnTo>
                  <a:lnTo>
                    <a:pt x="954" y="13426"/>
                  </a:lnTo>
                  <a:lnTo>
                    <a:pt x="1101" y="13426"/>
                  </a:lnTo>
                  <a:lnTo>
                    <a:pt x="1431" y="13536"/>
                  </a:lnTo>
                  <a:lnTo>
                    <a:pt x="1468" y="13573"/>
                  </a:lnTo>
                  <a:lnTo>
                    <a:pt x="1688" y="13573"/>
                  </a:lnTo>
                  <a:lnTo>
                    <a:pt x="1908" y="13536"/>
                  </a:lnTo>
                  <a:lnTo>
                    <a:pt x="2128" y="13463"/>
                  </a:lnTo>
                  <a:lnTo>
                    <a:pt x="2312" y="13390"/>
                  </a:lnTo>
                  <a:lnTo>
                    <a:pt x="2495" y="13280"/>
                  </a:lnTo>
                  <a:lnTo>
                    <a:pt x="2605" y="13133"/>
                  </a:lnTo>
                  <a:lnTo>
                    <a:pt x="2715" y="12986"/>
                  </a:lnTo>
                  <a:lnTo>
                    <a:pt x="2788" y="12840"/>
                  </a:lnTo>
                  <a:lnTo>
                    <a:pt x="2862" y="12693"/>
                  </a:lnTo>
                  <a:lnTo>
                    <a:pt x="2935" y="12326"/>
                  </a:lnTo>
                  <a:lnTo>
                    <a:pt x="2935" y="11959"/>
                  </a:lnTo>
                  <a:lnTo>
                    <a:pt x="2862" y="11592"/>
                  </a:lnTo>
                  <a:lnTo>
                    <a:pt x="2788" y="11226"/>
                  </a:lnTo>
                  <a:lnTo>
                    <a:pt x="2678" y="10895"/>
                  </a:lnTo>
                  <a:lnTo>
                    <a:pt x="2055" y="9061"/>
                  </a:lnTo>
                  <a:lnTo>
                    <a:pt x="1981" y="8951"/>
                  </a:lnTo>
                  <a:lnTo>
                    <a:pt x="1871" y="8878"/>
                  </a:lnTo>
                  <a:lnTo>
                    <a:pt x="1761" y="8805"/>
                  </a:lnTo>
                  <a:lnTo>
                    <a:pt x="1651" y="8768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94" name="Google Shape;394;p19"/>
            <p:cNvSpPr/>
            <p:nvPr/>
          </p:nvSpPr>
          <p:spPr>
            <a:xfrm>
              <a:off x="6351100" y="3281600"/>
              <a:ext cx="366850" cy="361350"/>
            </a:xfrm>
            <a:custGeom>
              <a:avLst/>
              <a:gdLst/>
              <a:ahLst/>
              <a:cxnLst/>
              <a:rect l="l" t="t" r="r" b="b"/>
              <a:pathLst>
                <a:path w="14674" h="14454" extrusionOk="0">
                  <a:moveTo>
                    <a:pt x="7887" y="3779"/>
                  </a:moveTo>
                  <a:lnTo>
                    <a:pt x="7961" y="3816"/>
                  </a:lnTo>
                  <a:lnTo>
                    <a:pt x="8071" y="3889"/>
                  </a:lnTo>
                  <a:lnTo>
                    <a:pt x="8218" y="4072"/>
                  </a:lnTo>
                  <a:lnTo>
                    <a:pt x="8291" y="4292"/>
                  </a:lnTo>
                  <a:lnTo>
                    <a:pt x="8364" y="4513"/>
                  </a:lnTo>
                  <a:lnTo>
                    <a:pt x="8401" y="4696"/>
                  </a:lnTo>
                  <a:lnTo>
                    <a:pt x="8401" y="4916"/>
                  </a:lnTo>
                  <a:lnTo>
                    <a:pt x="8401" y="5099"/>
                  </a:lnTo>
                  <a:lnTo>
                    <a:pt x="8291" y="5283"/>
                  </a:lnTo>
                  <a:lnTo>
                    <a:pt x="8144" y="4659"/>
                  </a:lnTo>
                  <a:lnTo>
                    <a:pt x="8034" y="4219"/>
                  </a:lnTo>
                  <a:lnTo>
                    <a:pt x="7961" y="3999"/>
                  </a:lnTo>
                  <a:lnTo>
                    <a:pt x="7887" y="3779"/>
                  </a:lnTo>
                  <a:close/>
                  <a:moveTo>
                    <a:pt x="4329" y="5063"/>
                  </a:moveTo>
                  <a:lnTo>
                    <a:pt x="4476" y="5209"/>
                  </a:lnTo>
                  <a:lnTo>
                    <a:pt x="4586" y="5356"/>
                  </a:lnTo>
                  <a:lnTo>
                    <a:pt x="4696" y="5503"/>
                  </a:lnTo>
                  <a:lnTo>
                    <a:pt x="4769" y="5686"/>
                  </a:lnTo>
                  <a:lnTo>
                    <a:pt x="4769" y="5870"/>
                  </a:lnTo>
                  <a:lnTo>
                    <a:pt x="4769" y="6053"/>
                  </a:lnTo>
                  <a:lnTo>
                    <a:pt x="4659" y="6126"/>
                  </a:lnTo>
                  <a:lnTo>
                    <a:pt x="4549" y="6237"/>
                  </a:lnTo>
                  <a:lnTo>
                    <a:pt x="4439" y="5980"/>
                  </a:lnTo>
                  <a:lnTo>
                    <a:pt x="4329" y="5686"/>
                  </a:lnTo>
                  <a:lnTo>
                    <a:pt x="4293" y="5393"/>
                  </a:lnTo>
                  <a:lnTo>
                    <a:pt x="4293" y="5209"/>
                  </a:lnTo>
                  <a:lnTo>
                    <a:pt x="4293" y="5136"/>
                  </a:lnTo>
                  <a:lnTo>
                    <a:pt x="4329" y="5063"/>
                  </a:lnTo>
                  <a:close/>
                  <a:moveTo>
                    <a:pt x="6604" y="7594"/>
                  </a:moveTo>
                  <a:lnTo>
                    <a:pt x="6714" y="7667"/>
                  </a:lnTo>
                  <a:lnTo>
                    <a:pt x="6787" y="7814"/>
                  </a:lnTo>
                  <a:lnTo>
                    <a:pt x="6934" y="8071"/>
                  </a:lnTo>
                  <a:lnTo>
                    <a:pt x="7337" y="8694"/>
                  </a:lnTo>
                  <a:lnTo>
                    <a:pt x="7117" y="8878"/>
                  </a:lnTo>
                  <a:lnTo>
                    <a:pt x="7080" y="8768"/>
                  </a:lnTo>
                  <a:lnTo>
                    <a:pt x="6860" y="8474"/>
                  </a:lnTo>
                  <a:lnTo>
                    <a:pt x="6677" y="8144"/>
                  </a:lnTo>
                  <a:lnTo>
                    <a:pt x="6567" y="7887"/>
                  </a:lnTo>
                  <a:lnTo>
                    <a:pt x="6420" y="7667"/>
                  </a:lnTo>
                  <a:lnTo>
                    <a:pt x="6604" y="7594"/>
                  </a:lnTo>
                  <a:close/>
                  <a:moveTo>
                    <a:pt x="5283" y="8107"/>
                  </a:moveTo>
                  <a:lnTo>
                    <a:pt x="5356" y="8144"/>
                  </a:lnTo>
                  <a:lnTo>
                    <a:pt x="5833" y="9428"/>
                  </a:lnTo>
                  <a:lnTo>
                    <a:pt x="5650" y="9501"/>
                  </a:lnTo>
                  <a:lnTo>
                    <a:pt x="5686" y="9318"/>
                  </a:lnTo>
                  <a:lnTo>
                    <a:pt x="5650" y="9208"/>
                  </a:lnTo>
                  <a:lnTo>
                    <a:pt x="5613" y="9061"/>
                  </a:lnTo>
                  <a:lnTo>
                    <a:pt x="5503" y="8768"/>
                  </a:lnTo>
                  <a:lnTo>
                    <a:pt x="5246" y="8107"/>
                  </a:lnTo>
                  <a:close/>
                  <a:moveTo>
                    <a:pt x="7337" y="9905"/>
                  </a:moveTo>
                  <a:lnTo>
                    <a:pt x="7337" y="10235"/>
                  </a:lnTo>
                  <a:lnTo>
                    <a:pt x="7190" y="9978"/>
                  </a:lnTo>
                  <a:lnTo>
                    <a:pt x="7337" y="9905"/>
                  </a:lnTo>
                  <a:close/>
                  <a:moveTo>
                    <a:pt x="9721" y="9061"/>
                  </a:moveTo>
                  <a:lnTo>
                    <a:pt x="9832" y="9281"/>
                  </a:lnTo>
                  <a:lnTo>
                    <a:pt x="9942" y="9501"/>
                  </a:lnTo>
                  <a:lnTo>
                    <a:pt x="10052" y="9685"/>
                  </a:lnTo>
                  <a:lnTo>
                    <a:pt x="10162" y="9868"/>
                  </a:lnTo>
                  <a:lnTo>
                    <a:pt x="10198" y="10015"/>
                  </a:lnTo>
                  <a:lnTo>
                    <a:pt x="10198" y="10161"/>
                  </a:lnTo>
                  <a:lnTo>
                    <a:pt x="10198" y="10308"/>
                  </a:lnTo>
                  <a:lnTo>
                    <a:pt x="10125" y="10455"/>
                  </a:lnTo>
                  <a:lnTo>
                    <a:pt x="10052" y="10345"/>
                  </a:lnTo>
                  <a:lnTo>
                    <a:pt x="9978" y="10308"/>
                  </a:lnTo>
                  <a:lnTo>
                    <a:pt x="9758" y="9758"/>
                  </a:lnTo>
                  <a:lnTo>
                    <a:pt x="9685" y="9464"/>
                  </a:lnTo>
                  <a:lnTo>
                    <a:pt x="9575" y="9171"/>
                  </a:lnTo>
                  <a:lnTo>
                    <a:pt x="9648" y="9134"/>
                  </a:lnTo>
                  <a:lnTo>
                    <a:pt x="9721" y="9061"/>
                  </a:lnTo>
                  <a:close/>
                  <a:moveTo>
                    <a:pt x="7667" y="9758"/>
                  </a:moveTo>
                  <a:lnTo>
                    <a:pt x="7777" y="9795"/>
                  </a:lnTo>
                  <a:lnTo>
                    <a:pt x="7924" y="9868"/>
                  </a:lnTo>
                  <a:lnTo>
                    <a:pt x="8071" y="10015"/>
                  </a:lnTo>
                  <a:lnTo>
                    <a:pt x="8181" y="10235"/>
                  </a:lnTo>
                  <a:lnTo>
                    <a:pt x="8291" y="10638"/>
                  </a:lnTo>
                  <a:lnTo>
                    <a:pt x="8328" y="10822"/>
                  </a:lnTo>
                  <a:lnTo>
                    <a:pt x="8328" y="10968"/>
                  </a:lnTo>
                  <a:lnTo>
                    <a:pt x="8291" y="11115"/>
                  </a:lnTo>
                  <a:lnTo>
                    <a:pt x="8181" y="11189"/>
                  </a:lnTo>
                  <a:lnTo>
                    <a:pt x="8181" y="11115"/>
                  </a:lnTo>
                  <a:lnTo>
                    <a:pt x="8144" y="11005"/>
                  </a:lnTo>
                  <a:lnTo>
                    <a:pt x="8071" y="10968"/>
                  </a:lnTo>
                  <a:lnTo>
                    <a:pt x="7997" y="10895"/>
                  </a:lnTo>
                  <a:lnTo>
                    <a:pt x="7887" y="10675"/>
                  </a:lnTo>
                  <a:lnTo>
                    <a:pt x="7814" y="10382"/>
                  </a:lnTo>
                  <a:lnTo>
                    <a:pt x="7741" y="9831"/>
                  </a:lnTo>
                  <a:lnTo>
                    <a:pt x="7667" y="9758"/>
                  </a:lnTo>
                  <a:close/>
                  <a:moveTo>
                    <a:pt x="10162" y="1321"/>
                  </a:moveTo>
                  <a:lnTo>
                    <a:pt x="10198" y="1541"/>
                  </a:lnTo>
                  <a:lnTo>
                    <a:pt x="10272" y="1725"/>
                  </a:lnTo>
                  <a:lnTo>
                    <a:pt x="10455" y="2092"/>
                  </a:lnTo>
                  <a:lnTo>
                    <a:pt x="10932" y="3229"/>
                  </a:lnTo>
                  <a:lnTo>
                    <a:pt x="10969" y="3302"/>
                  </a:lnTo>
                  <a:lnTo>
                    <a:pt x="10749" y="3375"/>
                  </a:lnTo>
                  <a:lnTo>
                    <a:pt x="10528" y="3449"/>
                  </a:lnTo>
                  <a:lnTo>
                    <a:pt x="9758" y="3742"/>
                  </a:lnTo>
                  <a:lnTo>
                    <a:pt x="8988" y="4146"/>
                  </a:lnTo>
                  <a:lnTo>
                    <a:pt x="8841" y="4219"/>
                  </a:lnTo>
                  <a:lnTo>
                    <a:pt x="8731" y="4329"/>
                  </a:lnTo>
                  <a:lnTo>
                    <a:pt x="8658" y="4072"/>
                  </a:lnTo>
                  <a:lnTo>
                    <a:pt x="8511" y="3816"/>
                  </a:lnTo>
                  <a:lnTo>
                    <a:pt x="8364" y="3595"/>
                  </a:lnTo>
                  <a:lnTo>
                    <a:pt x="8254" y="3522"/>
                  </a:lnTo>
                  <a:lnTo>
                    <a:pt x="8144" y="3449"/>
                  </a:lnTo>
                  <a:lnTo>
                    <a:pt x="7997" y="3412"/>
                  </a:lnTo>
                  <a:lnTo>
                    <a:pt x="7851" y="3375"/>
                  </a:lnTo>
                  <a:lnTo>
                    <a:pt x="7777" y="3375"/>
                  </a:lnTo>
                  <a:lnTo>
                    <a:pt x="7704" y="3412"/>
                  </a:lnTo>
                  <a:lnTo>
                    <a:pt x="7667" y="3485"/>
                  </a:lnTo>
                  <a:lnTo>
                    <a:pt x="7667" y="3559"/>
                  </a:lnTo>
                  <a:lnTo>
                    <a:pt x="7484" y="3595"/>
                  </a:lnTo>
                  <a:lnTo>
                    <a:pt x="7337" y="3706"/>
                  </a:lnTo>
                  <a:lnTo>
                    <a:pt x="7190" y="3852"/>
                  </a:lnTo>
                  <a:lnTo>
                    <a:pt x="7044" y="3999"/>
                  </a:lnTo>
                  <a:lnTo>
                    <a:pt x="7007" y="4109"/>
                  </a:lnTo>
                  <a:lnTo>
                    <a:pt x="7044" y="4219"/>
                  </a:lnTo>
                  <a:lnTo>
                    <a:pt x="7264" y="4696"/>
                  </a:lnTo>
                  <a:lnTo>
                    <a:pt x="7080" y="4769"/>
                  </a:lnTo>
                  <a:lnTo>
                    <a:pt x="6310" y="5026"/>
                  </a:lnTo>
                  <a:lnTo>
                    <a:pt x="5576" y="5283"/>
                  </a:lnTo>
                  <a:lnTo>
                    <a:pt x="5320" y="5356"/>
                  </a:lnTo>
                  <a:lnTo>
                    <a:pt x="5210" y="5393"/>
                  </a:lnTo>
                  <a:lnTo>
                    <a:pt x="5136" y="5466"/>
                  </a:lnTo>
                  <a:lnTo>
                    <a:pt x="5100" y="5356"/>
                  </a:lnTo>
                  <a:lnTo>
                    <a:pt x="4916" y="5063"/>
                  </a:lnTo>
                  <a:lnTo>
                    <a:pt x="4806" y="4879"/>
                  </a:lnTo>
                  <a:lnTo>
                    <a:pt x="4659" y="4733"/>
                  </a:lnTo>
                  <a:lnTo>
                    <a:pt x="4513" y="4623"/>
                  </a:lnTo>
                  <a:lnTo>
                    <a:pt x="4329" y="4549"/>
                  </a:lnTo>
                  <a:lnTo>
                    <a:pt x="4183" y="4513"/>
                  </a:lnTo>
                  <a:lnTo>
                    <a:pt x="4036" y="4586"/>
                  </a:lnTo>
                  <a:lnTo>
                    <a:pt x="3852" y="4586"/>
                  </a:lnTo>
                  <a:lnTo>
                    <a:pt x="3779" y="4623"/>
                  </a:lnTo>
                  <a:lnTo>
                    <a:pt x="3742" y="4696"/>
                  </a:lnTo>
                  <a:lnTo>
                    <a:pt x="3706" y="4989"/>
                  </a:lnTo>
                  <a:lnTo>
                    <a:pt x="3706" y="5283"/>
                  </a:lnTo>
                  <a:lnTo>
                    <a:pt x="3742" y="5576"/>
                  </a:lnTo>
                  <a:lnTo>
                    <a:pt x="3816" y="5870"/>
                  </a:lnTo>
                  <a:lnTo>
                    <a:pt x="3596" y="5833"/>
                  </a:lnTo>
                  <a:lnTo>
                    <a:pt x="3376" y="5870"/>
                  </a:lnTo>
                  <a:lnTo>
                    <a:pt x="2972" y="6016"/>
                  </a:lnTo>
                  <a:lnTo>
                    <a:pt x="2422" y="6163"/>
                  </a:lnTo>
                  <a:lnTo>
                    <a:pt x="2165" y="6273"/>
                  </a:lnTo>
                  <a:lnTo>
                    <a:pt x="2055" y="6347"/>
                  </a:lnTo>
                  <a:lnTo>
                    <a:pt x="1945" y="6457"/>
                  </a:lnTo>
                  <a:lnTo>
                    <a:pt x="1945" y="6530"/>
                  </a:lnTo>
                  <a:lnTo>
                    <a:pt x="1982" y="6567"/>
                  </a:lnTo>
                  <a:lnTo>
                    <a:pt x="2238" y="6603"/>
                  </a:lnTo>
                  <a:lnTo>
                    <a:pt x="2459" y="6567"/>
                  </a:lnTo>
                  <a:lnTo>
                    <a:pt x="2972" y="6457"/>
                  </a:lnTo>
                  <a:lnTo>
                    <a:pt x="3449" y="6347"/>
                  </a:lnTo>
                  <a:lnTo>
                    <a:pt x="3706" y="6237"/>
                  </a:lnTo>
                  <a:lnTo>
                    <a:pt x="3816" y="6163"/>
                  </a:lnTo>
                  <a:lnTo>
                    <a:pt x="3889" y="6090"/>
                  </a:lnTo>
                  <a:lnTo>
                    <a:pt x="4073" y="6383"/>
                  </a:lnTo>
                  <a:lnTo>
                    <a:pt x="4256" y="6677"/>
                  </a:lnTo>
                  <a:lnTo>
                    <a:pt x="4293" y="6713"/>
                  </a:lnTo>
                  <a:lnTo>
                    <a:pt x="4366" y="6823"/>
                  </a:lnTo>
                  <a:lnTo>
                    <a:pt x="4549" y="6970"/>
                  </a:lnTo>
                  <a:lnTo>
                    <a:pt x="4659" y="7007"/>
                  </a:lnTo>
                  <a:lnTo>
                    <a:pt x="4733" y="7044"/>
                  </a:lnTo>
                  <a:lnTo>
                    <a:pt x="4806" y="7007"/>
                  </a:lnTo>
                  <a:lnTo>
                    <a:pt x="4879" y="6933"/>
                  </a:lnTo>
                  <a:lnTo>
                    <a:pt x="5063" y="6640"/>
                  </a:lnTo>
                  <a:lnTo>
                    <a:pt x="5173" y="6347"/>
                  </a:lnTo>
                  <a:lnTo>
                    <a:pt x="5210" y="6053"/>
                  </a:lnTo>
                  <a:lnTo>
                    <a:pt x="5210" y="5760"/>
                  </a:lnTo>
                  <a:lnTo>
                    <a:pt x="5320" y="5760"/>
                  </a:lnTo>
                  <a:lnTo>
                    <a:pt x="5430" y="5723"/>
                  </a:lnTo>
                  <a:lnTo>
                    <a:pt x="5686" y="5650"/>
                  </a:lnTo>
                  <a:lnTo>
                    <a:pt x="6457" y="5430"/>
                  </a:lnTo>
                  <a:lnTo>
                    <a:pt x="7190" y="5173"/>
                  </a:lnTo>
                  <a:lnTo>
                    <a:pt x="7447" y="5063"/>
                  </a:lnTo>
                  <a:lnTo>
                    <a:pt x="7631" y="5430"/>
                  </a:lnTo>
                  <a:lnTo>
                    <a:pt x="7704" y="5613"/>
                  </a:lnTo>
                  <a:lnTo>
                    <a:pt x="7814" y="5760"/>
                  </a:lnTo>
                  <a:lnTo>
                    <a:pt x="7924" y="5833"/>
                  </a:lnTo>
                  <a:lnTo>
                    <a:pt x="8218" y="5833"/>
                  </a:lnTo>
                  <a:lnTo>
                    <a:pt x="8328" y="5760"/>
                  </a:lnTo>
                  <a:lnTo>
                    <a:pt x="8548" y="5576"/>
                  </a:lnTo>
                  <a:lnTo>
                    <a:pt x="8731" y="5356"/>
                  </a:lnTo>
                  <a:lnTo>
                    <a:pt x="8804" y="5173"/>
                  </a:lnTo>
                  <a:lnTo>
                    <a:pt x="8841" y="4989"/>
                  </a:lnTo>
                  <a:lnTo>
                    <a:pt x="8841" y="4806"/>
                  </a:lnTo>
                  <a:lnTo>
                    <a:pt x="8804" y="4586"/>
                  </a:lnTo>
                  <a:lnTo>
                    <a:pt x="8914" y="4586"/>
                  </a:lnTo>
                  <a:lnTo>
                    <a:pt x="9061" y="4513"/>
                  </a:lnTo>
                  <a:lnTo>
                    <a:pt x="9942" y="4109"/>
                  </a:lnTo>
                  <a:lnTo>
                    <a:pt x="10639" y="3852"/>
                  </a:lnTo>
                  <a:lnTo>
                    <a:pt x="10895" y="3742"/>
                  </a:lnTo>
                  <a:lnTo>
                    <a:pt x="11115" y="3669"/>
                  </a:lnTo>
                  <a:lnTo>
                    <a:pt x="11519" y="4586"/>
                  </a:lnTo>
                  <a:lnTo>
                    <a:pt x="11849" y="5540"/>
                  </a:lnTo>
                  <a:lnTo>
                    <a:pt x="12069" y="6237"/>
                  </a:lnTo>
                  <a:lnTo>
                    <a:pt x="12032" y="6347"/>
                  </a:lnTo>
                  <a:lnTo>
                    <a:pt x="11996" y="6457"/>
                  </a:lnTo>
                  <a:lnTo>
                    <a:pt x="11959" y="6457"/>
                  </a:lnTo>
                  <a:lnTo>
                    <a:pt x="11592" y="6603"/>
                  </a:lnTo>
                  <a:lnTo>
                    <a:pt x="10969" y="6787"/>
                  </a:lnTo>
                  <a:lnTo>
                    <a:pt x="9685" y="7227"/>
                  </a:lnTo>
                  <a:lnTo>
                    <a:pt x="8438" y="7630"/>
                  </a:lnTo>
                  <a:lnTo>
                    <a:pt x="7887" y="7777"/>
                  </a:lnTo>
                  <a:lnTo>
                    <a:pt x="7631" y="7924"/>
                  </a:lnTo>
                  <a:lnTo>
                    <a:pt x="7521" y="7997"/>
                  </a:lnTo>
                  <a:lnTo>
                    <a:pt x="7447" y="8107"/>
                  </a:lnTo>
                  <a:lnTo>
                    <a:pt x="7447" y="8144"/>
                  </a:lnTo>
                  <a:lnTo>
                    <a:pt x="7631" y="8181"/>
                  </a:lnTo>
                  <a:lnTo>
                    <a:pt x="7997" y="8181"/>
                  </a:lnTo>
                  <a:lnTo>
                    <a:pt x="8181" y="8107"/>
                  </a:lnTo>
                  <a:lnTo>
                    <a:pt x="8914" y="7887"/>
                  </a:lnTo>
                  <a:lnTo>
                    <a:pt x="10565" y="7374"/>
                  </a:lnTo>
                  <a:lnTo>
                    <a:pt x="12216" y="6860"/>
                  </a:lnTo>
                  <a:lnTo>
                    <a:pt x="12289" y="6823"/>
                  </a:lnTo>
                  <a:lnTo>
                    <a:pt x="12546" y="7777"/>
                  </a:lnTo>
                  <a:lnTo>
                    <a:pt x="12766" y="8474"/>
                  </a:lnTo>
                  <a:lnTo>
                    <a:pt x="12729" y="8511"/>
                  </a:lnTo>
                  <a:lnTo>
                    <a:pt x="12693" y="8584"/>
                  </a:lnTo>
                  <a:lnTo>
                    <a:pt x="11629" y="8988"/>
                  </a:lnTo>
                  <a:lnTo>
                    <a:pt x="11042" y="9208"/>
                  </a:lnTo>
                  <a:lnTo>
                    <a:pt x="10859" y="9281"/>
                  </a:lnTo>
                  <a:lnTo>
                    <a:pt x="10749" y="9391"/>
                  </a:lnTo>
                  <a:lnTo>
                    <a:pt x="10455" y="9575"/>
                  </a:lnTo>
                  <a:lnTo>
                    <a:pt x="10455" y="9611"/>
                  </a:lnTo>
                  <a:lnTo>
                    <a:pt x="10418" y="9501"/>
                  </a:lnTo>
                  <a:lnTo>
                    <a:pt x="10198" y="9024"/>
                  </a:lnTo>
                  <a:lnTo>
                    <a:pt x="10052" y="8804"/>
                  </a:lnTo>
                  <a:lnTo>
                    <a:pt x="9942" y="8731"/>
                  </a:lnTo>
                  <a:lnTo>
                    <a:pt x="9832" y="8694"/>
                  </a:lnTo>
                  <a:lnTo>
                    <a:pt x="9758" y="8694"/>
                  </a:lnTo>
                  <a:lnTo>
                    <a:pt x="9721" y="8768"/>
                  </a:lnTo>
                  <a:lnTo>
                    <a:pt x="9685" y="8841"/>
                  </a:lnTo>
                  <a:lnTo>
                    <a:pt x="9501" y="8841"/>
                  </a:lnTo>
                  <a:lnTo>
                    <a:pt x="9355" y="8804"/>
                  </a:lnTo>
                  <a:lnTo>
                    <a:pt x="9208" y="8841"/>
                  </a:lnTo>
                  <a:lnTo>
                    <a:pt x="9061" y="8878"/>
                  </a:lnTo>
                  <a:lnTo>
                    <a:pt x="8988" y="8988"/>
                  </a:lnTo>
                  <a:lnTo>
                    <a:pt x="8914" y="9098"/>
                  </a:lnTo>
                  <a:lnTo>
                    <a:pt x="8914" y="9208"/>
                  </a:lnTo>
                  <a:lnTo>
                    <a:pt x="9025" y="9611"/>
                  </a:lnTo>
                  <a:lnTo>
                    <a:pt x="9135" y="10051"/>
                  </a:lnTo>
                  <a:lnTo>
                    <a:pt x="8694" y="10161"/>
                  </a:lnTo>
                  <a:lnTo>
                    <a:pt x="8658" y="10198"/>
                  </a:lnTo>
                  <a:lnTo>
                    <a:pt x="8621" y="10235"/>
                  </a:lnTo>
                  <a:lnTo>
                    <a:pt x="8584" y="10345"/>
                  </a:lnTo>
                  <a:lnTo>
                    <a:pt x="8511" y="10125"/>
                  </a:lnTo>
                  <a:lnTo>
                    <a:pt x="8401" y="9905"/>
                  </a:lnTo>
                  <a:lnTo>
                    <a:pt x="8254" y="9685"/>
                  </a:lnTo>
                  <a:lnTo>
                    <a:pt x="8034" y="9501"/>
                  </a:lnTo>
                  <a:lnTo>
                    <a:pt x="7777" y="9391"/>
                  </a:lnTo>
                  <a:lnTo>
                    <a:pt x="7557" y="9391"/>
                  </a:lnTo>
                  <a:lnTo>
                    <a:pt x="7411" y="9428"/>
                  </a:lnTo>
                  <a:lnTo>
                    <a:pt x="7300" y="9464"/>
                  </a:lnTo>
                  <a:lnTo>
                    <a:pt x="7190" y="9538"/>
                  </a:lnTo>
                  <a:lnTo>
                    <a:pt x="7080" y="9611"/>
                  </a:lnTo>
                  <a:lnTo>
                    <a:pt x="7044" y="9721"/>
                  </a:lnTo>
                  <a:lnTo>
                    <a:pt x="7007" y="9868"/>
                  </a:lnTo>
                  <a:lnTo>
                    <a:pt x="7044" y="9941"/>
                  </a:lnTo>
                  <a:lnTo>
                    <a:pt x="7117" y="9978"/>
                  </a:lnTo>
                  <a:lnTo>
                    <a:pt x="7044" y="10235"/>
                  </a:lnTo>
                  <a:lnTo>
                    <a:pt x="7080" y="10492"/>
                  </a:lnTo>
                  <a:lnTo>
                    <a:pt x="4806" y="11152"/>
                  </a:lnTo>
                  <a:lnTo>
                    <a:pt x="4219" y="11335"/>
                  </a:lnTo>
                  <a:lnTo>
                    <a:pt x="3632" y="11519"/>
                  </a:lnTo>
                  <a:lnTo>
                    <a:pt x="3449" y="11629"/>
                  </a:lnTo>
                  <a:lnTo>
                    <a:pt x="3192" y="10602"/>
                  </a:lnTo>
                  <a:lnTo>
                    <a:pt x="2862" y="9611"/>
                  </a:lnTo>
                  <a:lnTo>
                    <a:pt x="3339" y="9538"/>
                  </a:lnTo>
                  <a:lnTo>
                    <a:pt x="3816" y="9428"/>
                  </a:lnTo>
                  <a:lnTo>
                    <a:pt x="4769" y="9134"/>
                  </a:lnTo>
                  <a:lnTo>
                    <a:pt x="4843" y="9318"/>
                  </a:lnTo>
                  <a:lnTo>
                    <a:pt x="4953" y="9501"/>
                  </a:lnTo>
                  <a:lnTo>
                    <a:pt x="5063" y="9685"/>
                  </a:lnTo>
                  <a:lnTo>
                    <a:pt x="5246" y="9831"/>
                  </a:lnTo>
                  <a:lnTo>
                    <a:pt x="5356" y="9868"/>
                  </a:lnTo>
                  <a:lnTo>
                    <a:pt x="5466" y="9905"/>
                  </a:lnTo>
                  <a:lnTo>
                    <a:pt x="5613" y="9905"/>
                  </a:lnTo>
                  <a:lnTo>
                    <a:pt x="5723" y="9868"/>
                  </a:lnTo>
                  <a:lnTo>
                    <a:pt x="5980" y="9758"/>
                  </a:lnTo>
                  <a:lnTo>
                    <a:pt x="6163" y="9648"/>
                  </a:lnTo>
                  <a:lnTo>
                    <a:pt x="6237" y="9538"/>
                  </a:lnTo>
                  <a:lnTo>
                    <a:pt x="6273" y="9501"/>
                  </a:lnTo>
                  <a:lnTo>
                    <a:pt x="6237" y="9428"/>
                  </a:lnTo>
                  <a:lnTo>
                    <a:pt x="5980" y="8731"/>
                  </a:lnTo>
                  <a:lnTo>
                    <a:pt x="6200" y="8731"/>
                  </a:lnTo>
                  <a:lnTo>
                    <a:pt x="6383" y="8658"/>
                  </a:lnTo>
                  <a:lnTo>
                    <a:pt x="6604" y="9244"/>
                  </a:lnTo>
                  <a:lnTo>
                    <a:pt x="6677" y="9318"/>
                  </a:lnTo>
                  <a:lnTo>
                    <a:pt x="6714" y="9354"/>
                  </a:lnTo>
                  <a:lnTo>
                    <a:pt x="6787" y="9354"/>
                  </a:lnTo>
                  <a:lnTo>
                    <a:pt x="7044" y="9318"/>
                  </a:lnTo>
                  <a:lnTo>
                    <a:pt x="7300" y="9208"/>
                  </a:lnTo>
                  <a:lnTo>
                    <a:pt x="7521" y="9061"/>
                  </a:lnTo>
                  <a:lnTo>
                    <a:pt x="7704" y="8878"/>
                  </a:lnTo>
                  <a:lnTo>
                    <a:pt x="7741" y="8841"/>
                  </a:lnTo>
                  <a:lnTo>
                    <a:pt x="7777" y="8768"/>
                  </a:lnTo>
                  <a:lnTo>
                    <a:pt x="7741" y="8658"/>
                  </a:lnTo>
                  <a:lnTo>
                    <a:pt x="7264" y="7887"/>
                  </a:lnTo>
                  <a:lnTo>
                    <a:pt x="7080" y="7520"/>
                  </a:lnTo>
                  <a:lnTo>
                    <a:pt x="6970" y="7337"/>
                  </a:lnTo>
                  <a:lnTo>
                    <a:pt x="6824" y="7227"/>
                  </a:lnTo>
                  <a:lnTo>
                    <a:pt x="6640" y="7154"/>
                  </a:lnTo>
                  <a:lnTo>
                    <a:pt x="6457" y="7190"/>
                  </a:lnTo>
                  <a:lnTo>
                    <a:pt x="6383" y="7227"/>
                  </a:lnTo>
                  <a:lnTo>
                    <a:pt x="6310" y="7264"/>
                  </a:lnTo>
                  <a:lnTo>
                    <a:pt x="6237" y="7337"/>
                  </a:lnTo>
                  <a:lnTo>
                    <a:pt x="6200" y="7410"/>
                  </a:lnTo>
                  <a:lnTo>
                    <a:pt x="6017" y="7447"/>
                  </a:lnTo>
                  <a:lnTo>
                    <a:pt x="5980" y="7484"/>
                  </a:lnTo>
                  <a:lnTo>
                    <a:pt x="5943" y="7520"/>
                  </a:lnTo>
                  <a:lnTo>
                    <a:pt x="5907" y="7594"/>
                  </a:lnTo>
                  <a:lnTo>
                    <a:pt x="5907" y="7667"/>
                  </a:lnTo>
                  <a:lnTo>
                    <a:pt x="6200" y="8291"/>
                  </a:lnTo>
                  <a:lnTo>
                    <a:pt x="6163" y="8364"/>
                  </a:lnTo>
                  <a:lnTo>
                    <a:pt x="6127" y="8401"/>
                  </a:lnTo>
                  <a:lnTo>
                    <a:pt x="6090" y="8401"/>
                  </a:lnTo>
                  <a:lnTo>
                    <a:pt x="6053" y="8437"/>
                  </a:lnTo>
                  <a:lnTo>
                    <a:pt x="5943" y="8474"/>
                  </a:lnTo>
                  <a:lnTo>
                    <a:pt x="5907" y="8511"/>
                  </a:lnTo>
                  <a:lnTo>
                    <a:pt x="5613" y="7814"/>
                  </a:lnTo>
                  <a:lnTo>
                    <a:pt x="5576" y="7777"/>
                  </a:lnTo>
                  <a:lnTo>
                    <a:pt x="5540" y="7704"/>
                  </a:lnTo>
                  <a:lnTo>
                    <a:pt x="5393" y="7704"/>
                  </a:lnTo>
                  <a:lnTo>
                    <a:pt x="5356" y="7667"/>
                  </a:lnTo>
                  <a:lnTo>
                    <a:pt x="5173" y="7667"/>
                  </a:lnTo>
                  <a:lnTo>
                    <a:pt x="4990" y="7704"/>
                  </a:lnTo>
                  <a:lnTo>
                    <a:pt x="4843" y="7814"/>
                  </a:lnTo>
                  <a:lnTo>
                    <a:pt x="4733" y="7961"/>
                  </a:lnTo>
                  <a:lnTo>
                    <a:pt x="4659" y="8144"/>
                  </a:lnTo>
                  <a:lnTo>
                    <a:pt x="4623" y="8327"/>
                  </a:lnTo>
                  <a:lnTo>
                    <a:pt x="4623" y="8511"/>
                  </a:lnTo>
                  <a:lnTo>
                    <a:pt x="4623" y="8694"/>
                  </a:lnTo>
                  <a:lnTo>
                    <a:pt x="3669" y="8951"/>
                  </a:lnTo>
                  <a:lnTo>
                    <a:pt x="3229" y="9134"/>
                  </a:lnTo>
                  <a:lnTo>
                    <a:pt x="2752" y="9318"/>
                  </a:lnTo>
                  <a:lnTo>
                    <a:pt x="2348" y="7997"/>
                  </a:lnTo>
                  <a:lnTo>
                    <a:pt x="1908" y="6677"/>
                  </a:lnTo>
                  <a:lnTo>
                    <a:pt x="1541" y="5356"/>
                  </a:lnTo>
                  <a:lnTo>
                    <a:pt x="1395" y="4696"/>
                  </a:lnTo>
                  <a:lnTo>
                    <a:pt x="1285" y="3999"/>
                  </a:lnTo>
                  <a:lnTo>
                    <a:pt x="1505" y="3962"/>
                  </a:lnTo>
                  <a:lnTo>
                    <a:pt x="1725" y="3926"/>
                  </a:lnTo>
                  <a:lnTo>
                    <a:pt x="2165" y="3816"/>
                  </a:lnTo>
                  <a:lnTo>
                    <a:pt x="3302" y="3485"/>
                  </a:lnTo>
                  <a:lnTo>
                    <a:pt x="5760" y="2825"/>
                  </a:lnTo>
                  <a:lnTo>
                    <a:pt x="6934" y="2495"/>
                  </a:lnTo>
                  <a:lnTo>
                    <a:pt x="8071" y="2092"/>
                  </a:lnTo>
                  <a:lnTo>
                    <a:pt x="9135" y="1725"/>
                  </a:lnTo>
                  <a:lnTo>
                    <a:pt x="9758" y="1505"/>
                  </a:lnTo>
                  <a:lnTo>
                    <a:pt x="9978" y="1395"/>
                  </a:lnTo>
                  <a:lnTo>
                    <a:pt x="10088" y="1358"/>
                  </a:lnTo>
                  <a:lnTo>
                    <a:pt x="10162" y="1321"/>
                  </a:lnTo>
                  <a:close/>
                  <a:moveTo>
                    <a:pt x="12876" y="8988"/>
                  </a:moveTo>
                  <a:lnTo>
                    <a:pt x="13023" y="9575"/>
                  </a:lnTo>
                  <a:lnTo>
                    <a:pt x="13096" y="9905"/>
                  </a:lnTo>
                  <a:lnTo>
                    <a:pt x="13206" y="10198"/>
                  </a:lnTo>
                  <a:lnTo>
                    <a:pt x="12619" y="10271"/>
                  </a:lnTo>
                  <a:lnTo>
                    <a:pt x="12069" y="10418"/>
                  </a:lnTo>
                  <a:lnTo>
                    <a:pt x="11519" y="10565"/>
                  </a:lnTo>
                  <a:lnTo>
                    <a:pt x="10969" y="10748"/>
                  </a:lnTo>
                  <a:lnTo>
                    <a:pt x="9685" y="11225"/>
                  </a:lnTo>
                  <a:lnTo>
                    <a:pt x="8438" y="11702"/>
                  </a:lnTo>
                  <a:lnTo>
                    <a:pt x="5980" y="12619"/>
                  </a:lnTo>
                  <a:lnTo>
                    <a:pt x="4879" y="13023"/>
                  </a:lnTo>
                  <a:lnTo>
                    <a:pt x="4329" y="13243"/>
                  </a:lnTo>
                  <a:lnTo>
                    <a:pt x="3816" y="13499"/>
                  </a:lnTo>
                  <a:lnTo>
                    <a:pt x="3669" y="12692"/>
                  </a:lnTo>
                  <a:lnTo>
                    <a:pt x="3522" y="11885"/>
                  </a:lnTo>
                  <a:lnTo>
                    <a:pt x="3742" y="11885"/>
                  </a:lnTo>
                  <a:lnTo>
                    <a:pt x="3999" y="11812"/>
                  </a:lnTo>
                  <a:lnTo>
                    <a:pt x="5173" y="11482"/>
                  </a:lnTo>
                  <a:lnTo>
                    <a:pt x="7190" y="10932"/>
                  </a:lnTo>
                  <a:lnTo>
                    <a:pt x="7374" y="11335"/>
                  </a:lnTo>
                  <a:lnTo>
                    <a:pt x="7594" y="11702"/>
                  </a:lnTo>
                  <a:lnTo>
                    <a:pt x="7631" y="11775"/>
                  </a:lnTo>
                  <a:lnTo>
                    <a:pt x="7814" y="11775"/>
                  </a:lnTo>
                  <a:lnTo>
                    <a:pt x="7887" y="11702"/>
                  </a:lnTo>
                  <a:lnTo>
                    <a:pt x="7961" y="11629"/>
                  </a:lnTo>
                  <a:lnTo>
                    <a:pt x="8107" y="11592"/>
                  </a:lnTo>
                  <a:lnTo>
                    <a:pt x="8401" y="11519"/>
                  </a:lnTo>
                  <a:lnTo>
                    <a:pt x="8474" y="11445"/>
                  </a:lnTo>
                  <a:lnTo>
                    <a:pt x="8548" y="11372"/>
                  </a:lnTo>
                  <a:lnTo>
                    <a:pt x="8658" y="11189"/>
                  </a:lnTo>
                  <a:lnTo>
                    <a:pt x="8694" y="11005"/>
                  </a:lnTo>
                  <a:lnTo>
                    <a:pt x="8694" y="10785"/>
                  </a:lnTo>
                  <a:lnTo>
                    <a:pt x="8658" y="10602"/>
                  </a:lnTo>
                  <a:lnTo>
                    <a:pt x="8621" y="10418"/>
                  </a:lnTo>
                  <a:lnTo>
                    <a:pt x="8658" y="10492"/>
                  </a:lnTo>
                  <a:lnTo>
                    <a:pt x="8768" y="10528"/>
                  </a:lnTo>
                  <a:lnTo>
                    <a:pt x="9025" y="10492"/>
                  </a:lnTo>
                  <a:lnTo>
                    <a:pt x="9281" y="10418"/>
                  </a:lnTo>
                  <a:lnTo>
                    <a:pt x="9428" y="10638"/>
                  </a:lnTo>
                  <a:lnTo>
                    <a:pt x="9611" y="10822"/>
                  </a:lnTo>
                  <a:lnTo>
                    <a:pt x="9758" y="10895"/>
                  </a:lnTo>
                  <a:lnTo>
                    <a:pt x="9942" y="10932"/>
                  </a:lnTo>
                  <a:lnTo>
                    <a:pt x="10088" y="10932"/>
                  </a:lnTo>
                  <a:lnTo>
                    <a:pt x="10235" y="10858"/>
                  </a:lnTo>
                  <a:lnTo>
                    <a:pt x="10382" y="10785"/>
                  </a:lnTo>
                  <a:lnTo>
                    <a:pt x="10492" y="10638"/>
                  </a:lnTo>
                  <a:lnTo>
                    <a:pt x="10565" y="10492"/>
                  </a:lnTo>
                  <a:lnTo>
                    <a:pt x="10602" y="10345"/>
                  </a:lnTo>
                  <a:lnTo>
                    <a:pt x="10639" y="10161"/>
                  </a:lnTo>
                  <a:lnTo>
                    <a:pt x="10602" y="9978"/>
                  </a:lnTo>
                  <a:lnTo>
                    <a:pt x="10492" y="9648"/>
                  </a:lnTo>
                  <a:lnTo>
                    <a:pt x="10749" y="9648"/>
                  </a:lnTo>
                  <a:lnTo>
                    <a:pt x="11005" y="9611"/>
                  </a:lnTo>
                  <a:lnTo>
                    <a:pt x="11629" y="9428"/>
                  </a:lnTo>
                  <a:lnTo>
                    <a:pt x="12876" y="8988"/>
                  </a:lnTo>
                  <a:close/>
                  <a:moveTo>
                    <a:pt x="13206" y="10675"/>
                  </a:moveTo>
                  <a:lnTo>
                    <a:pt x="13096" y="10712"/>
                  </a:lnTo>
                  <a:lnTo>
                    <a:pt x="11592" y="11262"/>
                  </a:lnTo>
                  <a:lnTo>
                    <a:pt x="8731" y="12362"/>
                  </a:lnTo>
                  <a:lnTo>
                    <a:pt x="7300" y="12876"/>
                  </a:lnTo>
                  <a:lnTo>
                    <a:pt x="6604" y="13133"/>
                  </a:lnTo>
                  <a:lnTo>
                    <a:pt x="5870" y="13316"/>
                  </a:lnTo>
                  <a:lnTo>
                    <a:pt x="4696" y="13573"/>
                  </a:lnTo>
                  <a:lnTo>
                    <a:pt x="5393" y="13279"/>
                  </a:lnTo>
                  <a:lnTo>
                    <a:pt x="6090" y="13023"/>
                  </a:lnTo>
                  <a:lnTo>
                    <a:pt x="8438" y="12179"/>
                  </a:lnTo>
                  <a:lnTo>
                    <a:pt x="9611" y="11702"/>
                  </a:lnTo>
                  <a:lnTo>
                    <a:pt x="10822" y="11299"/>
                  </a:lnTo>
                  <a:lnTo>
                    <a:pt x="11409" y="11078"/>
                  </a:lnTo>
                  <a:lnTo>
                    <a:pt x="11996" y="10895"/>
                  </a:lnTo>
                  <a:lnTo>
                    <a:pt x="12619" y="10748"/>
                  </a:lnTo>
                  <a:lnTo>
                    <a:pt x="13206" y="10675"/>
                  </a:lnTo>
                  <a:close/>
                  <a:moveTo>
                    <a:pt x="10492" y="478"/>
                  </a:moveTo>
                  <a:lnTo>
                    <a:pt x="10712" y="1064"/>
                  </a:lnTo>
                  <a:lnTo>
                    <a:pt x="10969" y="1688"/>
                  </a:lnTo>
                  <a:lnTo>
                    <a:pt x="11482" y="2862"/>
                  </a:lnTo>
                  <a:lnTo>
                    <a:pt x="11996" y="4182"/>
                  </a:lnTo>
                  <a:lnTo>
                    <a:pt x="12473" y="5466"/>
                  </a:lnTo>
                  <a:lnTo>
                    <a:pt x="12876" y="6713"/>
                  </a:lnTo>
                  <a:lnTo>
                    <a:pt x="13280" y="7924"/>
                  </a:lnTo>
                  <a:lnTo>
                    <a:pt x="13683" y="9171"/>
                  </a:lnTo>
                  <a:lnTo>
                    <a:pt x="14013" y="10418"/>
                  </a:lnTo>
                  <a:lnTo>
                    <a:pt x="13793" y="10418"/>
                  </a:lnTo>
                  <a:lnTo>
                    <a:pt x="13573" y="10492"/>
                  </a:lnTo>
                  <a:lnTo>
                    <a:pt x="13573" y="10418"/>
                  </a:lnTo>
                  <a:lnTo>
                    <a:pt x="13573" y="10308"/>
                  </a:lnTo>
                  <a:lnTo>
                    <a:pt x="13646" y="10235"/>
                  </a:lnTo>
                  <a:lnTo>
                    <a:pt x="13646" y="10125"/>
                  </a:lnTo>
                  <a:lnTo>
                    <a:pt x="13610" y="9831"/>
                  </a:lnTo>
                  <a:lnTo>
                    <a:pt x="13610" y="9758"/>
                  </a:lnTo>
                  <a:lnTo>
                    <a:pt x="13610" y="9721"/>
                  </a:lnTo>
                  <a:lnTo>
                    <a:pt x="13426" y="9024"/>
                  </a:lnTo>
                  <a:lnTo>
                    <a:pt x="13096" y="7777"/>
                  </a:lnTo>
                  <a:lnTo>
                    <a:pt x="12693" y="6603"/>
                  </a:lnTo>
                  <a:lnTo>
                    <a:pt x="12289" y="5430"/>
                  </a:lnTo>
                  <a:lnTo>
                    <a:pt x="11849" y="4256"/>
                  </a:lnTo>
                  <a:lnTo>
                    <a:pt x="11372" y="3119"/>
                  </a:lnTo>
                  <a:lnTo>
                    <a:pt x="10859" y="1981"/>
                  </a:lnTo>
                  <a:lnTo>
                    <a:pt x="10675" y="1651"/>
                  </a:lnTo>
                  <a:lnTo>
                    <a:pt x="10492" y="1358"/>
                  </a:lnTo>
                  <a:lnTo>
                    <a:pt x="10602" y="1285"/>
                  </a:lnTo>
                  <a:lnTo>
                    <a:pt x="10639" y="1174"/>
                  </a:lnTo>
                  <a:lnTo>
                    <a:pt x="10602" y="1064"/>
                  </a:lnTo>
                  <a:lnTo>
                    <a:pt x="10565" y="991"/>
                  </a:lnTo>
                  <a:lnTo>
                    <a:pt x="10528" y="954"/>
                  </a:lnTo>
                  <a:lnTo>
                    <a:pt x="10455" y="918"/>
                  </a:lnTo>
                  <a:lnTo>
                    <a:pt x="10272" y="881"/>
                  </a:lnTo>
                  <a:lnTo>
                    <a:pt x="10088" y="918"/>
                  </a:lnTo>
                  <a:lnTo>
                    <a:pt x="9391" y="1138"/>
                  </a:lnTo>
                  <a:lnTo>
                    <a:pt x="8658" y="1431"/>
                  </a:lnTo>
                  <a:lnTo>
                    <a:pt x="7924" y="1688"/>
                  </a:lnTo>
                  <a:lnTo>
                    <a:pt x="7190" y="1945"/>
                  </a:lnTo>
                  <a:lnTo>
                    <a:pt x="5650" y="2422"/>
                  </a:lnTo>
                  <a:lnTo>
                    <a:pt x="4109" y="2862"/>
                  </a:lnTo>
                  <a:lnTo>
                    <a:pt x="2569" y="3265"/>
                  </a:lnTo>
                  <a:lnTo>
                    <a:pt x="1762" y="3485"/>
                  </a:lnTo>
                  <a:lnTo>
                    <a:pt x="1358" y="3632"/>
                  </a:lnTo>
                  <a:lnTo>
                    <a:pt x="1175" y="3706"/>
                  </a:lnTo>
                  <a:lnTo>
                    <a:pt x="1028" y="3816"/>
                  </a:lnTo>
                  <a:lnTo>
                    <a:pt x="991" y="3816"/>
                  </a:lnTo>
                  <a:lnTo>
                    <a:pt x="955" y="3889"/>
                  </a:lnTo>
                  <a:lnTo>
                    <a:pt x="918" y="3962"/>
                  </a:lnTo>
                  <a:lnTo>
                    <a:pt x="991" y="4586"/>
                  </a:lnTo>
                  <a:lnTo>
                    <a:pt x="1101" y="5209"/>
                  </a:lnTo>
                  <a:lnTo>
                    <a:pt x="1248" y="5796"/>
                  </a:lnTo>
                  <a:lnTo>
                    <a:pt x="1395" y="6420"/>
                  </a:lnTo>
                  <a:lnTo>
                    <a:pt x="1725" y="7594"/>
                  </a:lnTo>
                  <a:lnTo>
                    <a:pt x="2128" y="8768"/>
                  </a:lnTo>
                  <a:lnTo>
                    <a:pt x="2532" y="9978"/>
                  </a:lnTo>
                  <a:lnTo>
                    <a:pt x="2899" y="11152"/>
                  </a:lnTo>
                  <a:lnTo>
                    <a:pt x="3045" y="11739"/>
                  </a:lnTo>
                  <a:lnTo>
                    <a:pt x="3192" y="12362"/>
                  </a:lnTo>
                  <a:lnTo>
                    <a:pt x="3302" y="12949"/>
                  </a:lnTo>
                  <a:lnTo>
                    <a:pt x="3412" y="13573"/>
                  </a:lnTo>
                  <a:lnTo>
                    <a:pt x="3412" y="13683"/>
                  </a:lnTo>
                  <a:lnTo>
                    <a:pt x="3486" y="13720"/>
                  </a:lnTo>
                  <a:lnTo>
                    <a:pt x="3559" y="13756"/>
                  </a:lnTo>
                  <a:lnTo>
                    <a:pt x="3632" y="13793"/>
                  </a:lnTo>
                  <a:lnTo>
                    <a:pt x="3669" y="13830"/>
                  </a:lnTo>
                  <a:lnTo>
                    <a:pt x="3742" y="13830"/>
                  </a:lnTo>
                  <a:lnTo>
                    <a:pt x="4036" y="13756"/>
                  </a:lnTo>
                  <a:lnTo>
                    <a:pt x="3706" y="13903"/>
                  </a:lnTo>
                  <a:lnTo>
                    <a:pt x="3412" y="14086"/>
                  </a:lnTo>
                  <a:lnTo>
                    <a:pt x="2569" y="11115"/>
                  </a:lnTo>
                  <a:lnTo>
                    <a:pt x="2128" y="9611"/>
                  </a:lnTo>
                  <a:lnTo>
                    <a:pt x="1725" y="8144"/>
                  </a:lnTo>
                  <a:lnTo>
                    <a:pt x="955" y="5136"/>
                  </a:lnTo>
                  <a:lnTo>
                    <a:pt x="808" y="4439"/>
                  </a:lnTo>
                  <a:lnTo>
                    <a:pt x="661" y="3999"/>
                  </a:lnTo>
                  <a:lnTo>
                    <a:pt x="588" y="3779"/>
                  </a:lnTo>
                  <a:lnTo>
                    <a:pt x="478" y="3632"/>
                  </a:lnTo>
                  <a:lnTo>
                    <a:pt x="1065" y="3522"/>
                  </a:lnTo>
                  <a:lnTo>
                    <a:pt x="1652" y="3412"/>
                  </a:lnTo>
                  <a:lnTo>
                    <a:pt x="2825" y="3045"/>
                  </a:lnTo>
                  <a:lnTo>
                    <a:pt x="4183" y="2642"/>
                  </a:lnTo>
                  <a:lnTo>
                    <a:pt x="5503" y="2202"/>
                  </a:lnTo>
                  <a:lnTo>
                    <a:pt x="8034" y="1358"/>
                  </a:lnTo>
                  <a:lnTo>
                    <a:pt x="9281" y="918"/>
                  </a:lnTo>
                  <a:lnTo>
                    <a:pt x="9905" y="734"/>
                  </a:lnTo>
                  <a:lnTo>
                    <a:pt x="10198" y="624"/>
                  </a:lnTo>
                  <a:lnTo>
                    <a:pt x="10492" y="478"/>
                  </a:lnTo>
                  <a:close/>
                  <a:moveTo>
                    <a:pt x="10455" y="1"/>
                  </a:moveTo>
                  <a:lnTo>
                    <a:pt x="10162" y="37"/>
                  </a:lnTo>
                  <a:lnTo>
                    <a:pt x="9832" y="147"/>
                  </a:lnTo>
                  <a:lnTo>
                    <a:pt x="9245" y="367"/>
                  </a:lnTo>
                  <a:lnTo>
                    <a:pt x="7997" y="808"/>
                  </a:lnTo>
                  <a:lnTo>
                    <a:pt x="5503" y="1651"/>
                  </a:lnTo>
                  <a:lnTo>
                    <a:pt x="2935" y="2495"/>
                  </a:lnTo>
                  <a:lnTo>
                    <a:pt x="1615" y="2899"/>
                  </a:lnTo>
                  <a:lnTo>
                    <a:pt x="918" y="3082"/>
                  </a:lnTo>
                  <a:lnTo>
                    <a:pt x="258" y="3339"/>
                  </a:lnTo>
                  <a:lnTo>
                    <a:pt x="184" y="3412"/>
                  </a:lnTo>
                  <a:lnTo>
                    <a:pt x="148" y="3522"/>
                  </a:lnTo>
                  <a:lnTo>
                    <a:pt x="38" y="3559"/>
                  </a:lnTo>
                  <a:lnTo>
                    <a:pt x="1" y="3595"/>
                  </a:lnTo>
                  <a:lnTo>
                    <a:pt x="1" y="3632"/>
                  </a:lnTo>
                  <a:lnTo>
                    <a:pt x="38" y="3779"/>
                  </a:lnTo>
                  <a:lnTo>
                    <a:pt x="111" y="3926"/>
                  </a:lnTo>
                  <a:lnTo>
                    <a:pt x="184" y="4036"/>
                  </a:lnTo>
                  <a:lnTo>
                    <a:pt x="221" y="4146"/>
                  </a:lnTo>
                  <a:lnTo>
                    <a:pt x="294" y="4366"/>
                  </a:lnTo>
                  <a:lnTo>
                    <a:pt x="588" y="5796"/>
                  </a:lnTo>
                  <a:lnTo>
                    <a:pt x="955" y="7227"/>
                  </a:lnTo>
                  <a:lnTo>
                    <a:pt x="1285" y="8658"/>
                  </a:lnTo>
                  <a:lnTo>
                    <a:pt x="2055" y="11482"/>
                  </a:lnTo>
                  <a:lnTo>
                    <a:pt x="2459" y="12876"/>
                  </a:lnTo>
                  <a:lnTo>
                    <a:pt x="2899" y="14233"/>
                  </a:lnTo>
                  <a:lnTo>
                    <a:pt x="2935" y="14380"/>
                  </a:lnTo>
                  <a:lnTo>
                    <a:pt x="3045" y="14416"/>
                  </a:lnTo>
                  <a:lnTo>
                    <a:pt x="3155" y="14453"/>
                  </a:lnTo>
                  <a:lnTo>
                    <a:pt x="3302" y="14416"/>
                  </a:lnTo>
                  <a:lnTo>
                    <a:pt x="3596" y="14343"/>
                  </a:lnTo>
                  <a:lnTo>
                    <a:pt x="3889" y="14270"/>
                  </a:lnTo>
                  <a:lnTo>
                    <a:pt x="4513" y="14086"/>
                  </a:lnTo>
                  <a:lnTo>
                    <a:pt x="5980" y="13793"/>
                  </a:lnTo>
                  <a:lnTo>
                    <a:pt x="6714" y="13610"/>
                  </a:lnTo>
                  <a:lnTo>
                    <a:pt x="7447" y="13353"/>
                  </a:lnTo>
                  <a:lnTo>
                    <a:pt x="8878" y="12839"/>
                  </a:lnTo>
                  <a:lnTo>
                    <a:pt x="11739" y="11775"/>
                  </a:lnTo>
                  <a:lnTo>
                    <a:pt x="13133" y="11225"/>
                  </a:lnTo>
                  <a:lnTo>
                    <a:pt x="13646" y="11078"/>
                  </a:lnTo>
                  <a:lnTo>
                    <a:pt x="13903" y="10968"/>
                  </a:lnTo>
                  <a:lnTo>
                    <a:pt x="14160" y="10822"/>
                  </a:lnTo>
                  <a:lnTo>
                    <a:pt x="14197" y="10932"/>
                  </a:lnTo>
                  <a:lnTo>
                    <a:pt x="14270" y="10968"/>
                  </a:lnTo>
                  <a:lnTo>
                    <a:pt x="14380" y="11005"/>
                  </a:lnTo>
                  <a:lnTo>
                    <a:pt x="14490" y="11005"/>
                  </a:lnTo>
                  <a:lnTo>
                    <a:pt x="14563" y="10932"/>
                  </a:lnTo>
                  <a:lnTo>
                    <a:pt x="14637" y="10895"/>
                  </a:lnTo>
                  <a:lnTo>
                    <a:pt x="14674" y="10785"/>
                  </a:lnTo>
                  <a:lnTo>
                    <a:pt x="14637" y="10675"/>
                  </a:lnTo>
                  <a:lnTo>
                    <a:pt x="14270" y="9318"/>
                  </a:lnTo>
                  <a:lnTo>
                    <a:pt x="13867" y="7997"/>
                  </a:lnTo>
                  <a:lnTo>
                    <a:pt x="13426" y="6640"/>
                  </a:lnTo>
                  <a:lnTo>
                    <a:pt x="12949" y="5356"/>
                  </a:lnTo>
                  <a:lnTo>
                    <a:pt x="12473" y="4036"/>
                  </a:lnTo>
                  <a:lnTo>
                    <a:pt x="11922" y="2752"/>
                  </a:lnTo>
                  <a:lnTo>
                    <a:pt x="11409" y="1468"/>
                  </a:lnTo>
                  <a:lnTo>
                    <a:pt x="11115" y="881"/>
                  </a:lnTo>
                  <a:lnTo>
                    <a:pt x="10785" y="257"/>
                  </a:lnTo>
                  <a:lnTo>
                    <a:pt x="10749" y="221"/>
                  </a:lnTo>
                  <a:lnTo>
                    <a:pt x="10675" y="184"/>
                  </a:lnTo>
                  <a:lnTo>
                    <a:pt x="10639" y="111"/>
                  </a:lnTo>
                  <a:lnTo>
                    <a:pt x="10602" y="74"/>
                  </a:lnTo>
                  <a:lnTo>
                    <a:pt x="10528" y="37"/>
                  </a:lnTo>
                  <a:lnTo>
                    <a:pt x="10455" y="1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95" name="Google Shape;395;p19"/>
            <p:cNvSpPr/>
            <p:nvPr/>
          </p:nvSpPr>
          <p:spPr>
            <a:xfrm>
              <a:off x="6316250" y="3040425"/>
              <a:ext cx="137600" cy="122000"/>
            </a:xfrm>
            <a:custGeom>
              <a:avLst/>
              <a:gdLst/>
              <a:ahLst/>
              <a:cxnLst/>
              <a:rect l="l" t="t" r="r" b="b"/>
              <a:pathLst>
                <a:path w="5504" h="4880" extrusionOk="0">
                  <a:moveTo>
                    <a:pt x="5173" y="0"/>
                  </a:moveTo>
                  <a:lnTo>
                    <a:pt x="5063" y="37"/>
                  </a:lnTo>
                  <a:lnTo>
                    <a:pt x="4990" y="110"/>
                  </a:lnTo>
                  <a:lnTo>
                    <a:pt x="4770" y="404"/>
                  </a:lnTo>
                  <a:lnTo>
                    <a:pt x="4513" y="624"/>
                  </a:lnTo>
                  <a:lnTo>
                    <a:pt x="4219" y="844"/>
                  </a:lnTo>
                  <a:lnTo>
                    <a:pt x="3926" y="991"/>
                  </a:lnTo>
                  <a:lnTo>
                    <a:pt x="3742" y="1064"/>
                  </a:lnTo>
                  <a:lnTo>
                    <a:pt x="3559" y="1101"/>
                  </a:lnTo>
                  <a:lnTo>
                    <a:pt x="3229" y="1101"/>
                  </a:lnTo>
                  <a:lnTo>
                    <a:pt x="2862" y="1028"/>
                  </a:lnTo>
                  <a:lnTo>
                    <a:pt x="2532" y="917"/>
                  </a:lnTo>
                  <a:lnTo>
                    <a:pt x="2239" y="807"/>
                  </a:lnTo>
                  <a:lnTo>
                    <a:pt x="1908" y="734"/>
                  </a:lnTo>
                  <a:lnTo>
                    <a:pt x="1578" y="661"/>
                  </a:lnTo>
                  <a:lnTo>
                    <a:pt x="1248" y="624"/>
                  </a:lnTo>
                  <a:lnTo>
                    <a:pt x="918" y="661"/>
                  </a:lnTo>
                  <a:lnTo>
                    <a:pt x="625" y="771"/>
                  </a:lnTo>
                  <a:lnTo>
                    <a:pt x="478" y="844"/>
                  </a:lnTo>
                  <a:lnTo>
                    <a:pt x="368" y="954"/>
                  </a:lnTo>
                  <a:lnTo>
                    <a:pt x="258" y="1064"/>
                  </a:lnTo>
                  <a:lnTo>
                    <a:pt x="148" y="1211"/>
                  </a:lnTo>
                  <a:lnTo>
                    <a:pt x="111" y="1284"/>
                  </a:lnTo>
                  <a:lnTo>
                    <a:pt x="111" y="1321"/>
                  </a:lnTo>
                  <a:lnTo>
                    <a:pt x="148" y="1431"/>
                  </a:lnTo>
                  <a:lnTo>
                    <a:pt x="258" y="1468"/>
                  </a:lnTo>
                  <a:lnTo>
                    <a:pt x="368" y="1468"/>
                  </a:lnTo>
                  <a:lnTo>
                    <a:pt x="698" y="1284"/>
                  </a:lnTo>
                  <a:lnTo>
                    <a:pt x="1028" y="1174"/>
                  </a:lnTo>
                  <a:lnTo>
                    <a:pt x="1028" y="2531"/>
                  </a:lnTo>
                  <a:lnTo>
                    <a:pt x="955" y="3228"/>
                  </a:lnTo>
                  <a:lnTo>
                    <a:pt x="881" y="3925"/>
                  </a:lnTo>
                  <a:lnTo>
                    <a:pt x="698" y="3852"/>
                  </a:lnTo>
                  <a:lnTo>
                    <a:pt x="551" y="3742"/>
                  </a:lnTo>
                  <a:lnTo>
                    <a:pt x="368" y="3632"/>
                  </a:lnTo>
                  <a:lnTo>
                    <a:pt x="184" y="3522"/>
                  </a:lnTo>
                  <a:lnTo>
                    <a:pt x="111" y="3522"/>
                  </a:lnTo>
                  <a:lnTo>
                    <a:pt x="38" y="3595"/>
                  </a:lnTo>
                  <a:lnTo>
                    <a:pt x="1" y="3669"/>
                  </a:lnTo>
                  <a:lnTo>
                    <a:pt x="1" y="3779"/>
                  </a:lnTo>
                  <a:lnTo>
                    <a:pt x="38" y="3962"/>
                  </a:lnTo>
                  <a:lnTo>
                    <a:pt x="148" y="4145"/>
                  </a:lnTo>
                  <a:lnTo>
                    <a:pt x="294" y="4256"/>
                  </a:lnTo>
                  <a:lnTo>
                    <a:pt x="514" y="4402"/>
                  </a:lnTo>
                  <a:lnTo>
                    <a:pt x="735" y="4476"/>
                  </a:lnTo>
                  <a:lnTo>
                    <a:pt x="1175" y="4476"/>
                  </a:lnTo>
                  <a:lnTo>
                    <a:pt x="1248" y="4439"/>
                  </a:lnTo>
                  <a:lnTo>
                    <a:pt x="1321" y="4402"/>
                  </a:lnTo>
                  <a:lnTo>
                    <a:pt x="1395" y="4256"/>
                  </a:lnTo>
                  <a:lnTo>
                    <a:pt x="1505" y="3485"/>
                  </a:lnTo>
                  <a:lnTo>
                    <a:pt x="1578" y="2715"/>
                  </a:lnTo>
                  <a:lnTo>
                    <a:pt x="1578" y="1908"/>
                  </a:lnTo>
                  <a:lnTo>
                    <a:pt x="1542" y="1504"/>
                  </a:lnTo>
                  <a:lnTo>
                    <a:pt x="1505" y="1138"/>
                  </a:lnTo>
                  <a:lnTo>
                    <a:pt x="1762" y="1174"/>
                  </a:lnTo>
                  <a:lnTo>
                    <a:pt x="2128" y="1321"/>
                  </a:lnTo>
                  <a:lnTo>
                    <a:pt x="2459" y="1431"/>
                  </a:lnTo>
                  <a:lnTo>
                    <a:pt x="2825" y="1578"/>
                  </a:lnTo>
                  <a:lnTo>
                    <a:pt x="3192" y="1651"/>
                  </a:lnTo>
                  <a:lnTo>
                    <a:pt x="3486" y="1651"/>
                  </a:lnTo>
                  <a:lnTo>
                    <a:pt x="3449" y="2531"/>
                  </a:lnTo>
                  <a:lnTo>
                    <a:pt x="3412" y="3449"/>
                  </a:lnTo>
                  <a:lnTo>
                    <a:pt x="3412" y="3999"/>
                  </a:lnTo>
                  <a:lnTo>
                    <a:pt x="3412" y="4256"/>
                  </a:lnTo>
                  <a:lnTo>
                    <a:pt x="3412" y="4366"/>
                  </a:lnTo>
                  <a:lnTo>
                    <a:pt x="3412" y="4402"/>
                  </a:lnTo>
                  <a:lnTo>
                    <a:pt x="3449" y="4402"/>
                  </a:lnTo>
                  <a:lnTo>
                    <a:pt x="3412" y="4476"/>
                  </a:lnTo>
                  <a:lnTo>
                    <a:pt x="3376" y="4512"/>
                  </a:lnTo>
                  <a:lnTo>
                    <a:pt x="3376" y="4659"/>
                  </a:lnTo>
                  <a:lnTo>
                    <a:pt x="3376" y="4696"/>
                  </a:lnTo>
                  <a:lnTo>
                    <a:pt x="3412" y="4806"/>
                  </a:lnTo>
                  <a:lnTo>
                    <a:pt x="3522" y="4879"/>
                  </a:lnTo>
                  <a:lnTo>
                    <a:pt x="3632" y="4879"/>
                  </a:lnTo>
                  <a:lnTo>
                    <a:pt x="3742" y="4842"/>
                  </a:lnTo>
                  <a:lnTo>
                    <a:pt x="3853" y="4732"/>
                  </a:lnTo>
                  <a:lnTo>
                    <a:pt x="3926" y="4586"/>
                  </a:lnTo>
                  <a:lnTo>
                    <a:pt x="3926" y="4439"/>
                  </a:lnTo>
                  <a:lnTo>
                    <a:pt x="3926" y="4256"/>
                  </a:lnTo>
                  <a:lnTo>
                    <a:pt x="3963" y="3045"/>
                  </a:lnTo>
                  <a:lnTo>
                    <a:pt x="3963" y="1871"/>
                  </a:lnTo>
                  <a:lnTo>
                    <a:pt x="3963" y="1541"/>
                  </a:lnTo>
                  <a:lnTo>
                    <a:pt x="4366" y="1394"/>
                  </a:lnTo>
                  <a:lnTo>
                    <a:pt x="4733" y="1138"/>
                  </a:lnTo>
                  <a:lnTo>
                    <a:pt x="5063" y="844"/>
                  </a:lnTo>
                  <a:lnTo>
                    <a:pt x="5320" y="551"/>
                  </a:lnTo>
                  <a:lnTo>
                    <a:pt x="5467" y="367"/>
                  </a:lnTo>
                  <a:lnTo>
                    <a:pt x="5503" y="257"/>
                  </a:lnTo>
                  <a:lnTo>
                    <a:pt x="5503" y="184"/>
                  </a:lnTo>
                  <a:lnTo>
                    <a:pt x="5430" y="74"/>
                  </a:lnTo>
                  <a:lnTo>
                    <a:pt x="5356" y="37"/>
                  </a:lnTo>
                  <a:lnTo>
                    <a:pt x="5283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96" name="Google Shape;396;p19"/>
            <p:cNvSpPr/>
            <p:nvPr/>
          </p:nvSpPr>
          <p:spPr>
            <a:xfrm>
              <a:off x="6879325" y="4294925"/>
              <a:ext cx="344825" cy="254975"/>
            </a:xfrm>
            <a:custGeom>
              <a:avLst/>
              <a:gdLst/>
              <a:ahLst/>
              <a:cxnLst/>
              <a:rect l="l" t="t" r="r" b="b"/>
              <a:pathLst>
                <a:path w="13793" h="10199" extrusionOk="0">
                  <a:moveTo>
                    <a:pt x="5649" y="2128"/>
                  </a:moveTo>
                  <a:lnTo>
                    <a:pt x="5503" y="2165"/>
                  </a:lnTo>
                  <a:lnTo>
                    <a:pt x="5356" y="2238"/>
                  </a:lnTo>
                  <a:lnTo>
                    <a:pt x="5209" y="2312"/>
                  </a:lnTo>
                  <a:lnTo>
                    <a:pt x="5099" y="2422"/>
                  </a:lnTo>
                  <a:lnTo>
                    <a:pt x="4989" y="2532"/>
                  </a:lnTo>
                  <a:lnTo>
                    <a:pt x="4916" y="2642"/>
                  </a:lnTo>
                  <a:lnTo>
                    <a:pt x="4879" y="2788"/>
                  </a:lnTo>
                  <a:lnTo>
                    <a:pt x="4842" y="2935"/>
                  </a:lnTo>
                  <a:lnTo>
                    <a:pt x="4842" y="3119"/>
                  </a:lnTo>
                  <a:lnTo>
                    <a:pt x="4879" y="3265"/>
                  </a:lnTo>
                  <a:lnTo>
                    <a:pt x="4916" y="3375"/>
                  </a:lnTo>
                  <a:lnTo>
                    <a:pt x="5026" y="3485"/>
                  </a:lnTo>
                  <a:lnTo>
                    <a:pt x="5136" y="3522"/>
                  </a:lnTo>
                  <a:lnTo>
                    <a:pt x="5209" y="3522"/>
                  </a:lnTo>
                  <a:lnTo>
                    <a:pt x="5319" y="3449"/>
                  </a:lnTo>
                  <a:lnTo>
                    <a:pt x="5356" y="3375"/>
                  </a:lnTo>
                  <a:lnTo>
                    <a:pt x="5393" y="3119"/>
                  </a:lnTo>
                  <a:lnTo>
                    <a:pt x="5393" y="2899"/>
                  </a:lnTo>
                  <a:lnTo>
                    <a:pt x="5429" y="3045"/>
                  </a:lnTo>
                  <a:lnTo>
                    <a:pt x="5466" y="3229"/>
                  </a:lnTo>
                  <a:lnTo>
                    <a:pt x="5503" y="3632"/>
                  </a:lnTo>
                  <a:lnTo>
                    <a:pt x="5576" y="3926"/>
                  </a:lnTo>
                  <a:lnTo>
                    <a:pt x="5613" y="4072"/>
                  </a:lnTo>
                  <a:lnTo>
                    <a:pt x="5723" y="4219"/>
                  </a:lnTo>
                  <a:lnTo>
                    <a:pt x="5796" y="4256"/>
                  </a:lnTo>
                  <a:lnTo>
                    <a:pt x="5833" y="4256"/>
                  </a:lnTo>
                  <a:lnTo>
                    <a:pt x="5906" y="4219"/>
                  </a:lnTo>
                  <a:lnTo>
                    <a:pt x="5943" y="4146"/>
                  </a:lnTo>
                  <a:lnTo>
                    <a:pt x="5980" y="4036"/>
                  </a:lnTo>
                  <a:lnTo>
                    <a:pt x="5980" y="3926"/>
                  </a:lnTo>
                  <a:lnTo>
                    <a:pt x="5943" y="3669"/>
                  </a:lnTo>
                  <a:lnTo>
                    <a:pt x="5833" y="3082"/>
                  </a:lnTo>
                  <a:lnTo>
                    <a:pt x="5759" y="2825"/>
                  </a:lnTo>
                  <a:lnTo>
                    <a:pt x="5686" y="2715"/>
                  </a:lnTo>
                  <a:lnTo>
                    <a:pt x="5613" y="2642"/>
                  </a:lnTo>
                  <a:lnTo>
                    <a:pt x="5723" y="2605"/>
                  </a:lnTo>
                  <a:lnTo>
                    <a:pt x="6016" y="2605"/>
                  </a:lnTo>
                  <a:lnTo>
                    <a:pt x="6163" y="2642"/>
                  </a:lnTo>
                  <a:lnTo>
                    <a:pt x="6310" y="3045"/>
                  </a:lnTo>
                  <a:lnTo>
                    <a:pt x="6456" y="3522"/>
                  </a:lnTo>
                  <a:lnTo>
                    <a:pt x="6603" y="3999"/>
                  </a:lnTo>
                  <a:lnTo>
                    <a:pt x="6640" y="4072"/>
                  </a:lnTo>
                  <a:lnTo>
                    <a:pt x="6677" y="4109"/>
                  </a:lnTo>
                  <a:lnTo>
                    <a:pt x="6750" y="4146"/>
                  </a:lnTo>
                  <a:lnTo>
                    <a:pt x="6823" y="4109"/>
                  </a:lnTo>
                  <a:lnTo>
                    <a:pt x="6897" y="4072"/>
                  </a:lnTo>
                  <a:lnTo>
                    <a:pt x="6970" y="4036"/>
                  </a:lnTo>
                  <a:lnTo>
                    <a:pt x="7007" y="3926"/>
                  </a:lnTo>
                  <a:lnTo>
                    <a:pt x="7007" y="3852"/>
                  </a:lnTo>
                  <a:lnTo>
                    <a:pt x="6860" y="3412"/>
                  </a:lnTo>
                  <a:lnTo>
                    <a:pt x="6750" y="3009"/>
                  </a:lnTo>
                  <a:lnTo>
                    <a:pt x="6677" y="2862"/>
                  </a:lnTo>
                  <a:lnTo>
                    <a:pt x="6970" y="3045"/>
                  </a:lnTo>
                  <a:lnTo>
                    <a:pt x="7227" y="3229"/>
                  </a:lnTo>
                  <a:lnTo>
                    <a:pt x="7227" y="3449"/>
                  </a:lnTo>
                  <a:lnTo>
                    <a:pt x="7263" y="3669"/>
                  </a:lnTo>
                  <a:lnTo>
                    <a:pt x="7410" y="4072"/>
                  </a:lnTo>
                  <a:lnTo>
                    <a:pt x="7484" y="4146"/>
                  </a:lnTo>
                  <a:lnTo>
                    <a:pt x="7520" y="4182"/>
                  </a:lnTo>
                  <a:lnTo>
                    <a:pt x="7667" y="4182"/>
                  </a:lnTo>
                  <a:lnTo>
                    <a:pt x="7740" y="4146"/>
                  </a:lnTo>
                  <a:lnTo>
                    <a:pt x="7777" y="4109"/>
                  </a:lnTo>
                  <a:lnTo>
                    <a:pt x="7814" y="4036"/>
                  </a:lnTo>
                  <a:lnTo>
                    <a:pt x="7777" y="3926"/>
                  </a:lnTo>
                  <a:lnTo>
                    <a:pt x="7704" y="3669"/>
                  </a:lnTo>
                  <a:lnTo>
                    <a:pt x="8034" y="3962"/>
                  </a:lnTo>
                  <a:lnTo>
                    <a:pt x="8070" y="3999"/>
                  </a:lnTo>
                  <a:lnTo>
                    <a:pt x="8107" y="3999"/>
                  </a:lnTo>
                  <a:lnTo>
                    <a:pt x="8144" y="3962"/>
                  </a:lnTo>
                  <a:lnTo>
                    <a:pt x="8144" y="3926"/>
                  </a:lnTo>
                  <a:lnTo>
                    <a:pt x="8144" y="3742"/>
                  </a:lnTo>
                  <a:lnTo>
                    <a:pt x="8107" y="3595"/>
                  </a:lnTo>
                  <a:lnTo>
                    <a:pt x="7960" y="3302"/>
                  </a:lnTo>
                  <a:lnTo>
                    <a:pt x="7740" y="3009"/>
                  </a:lnTo>
                  <a:lnTo>
                    <a:pt x="7484" y="2788"/>
                  </a:lnTo>
                  <a:lnTo>
                    <a:pt x="7190" y="2568"/>
                  </a:lnTo>
                  <a:lnTo>
                    <a:pt x="6897" y="2422"/>
                  </a:lnTo>
                  <a:lnTo>
                    <a:pt x="6566" y="2275"/>
                  </a:lnTo>
                  <a:lnTo>
                    <a:pt x="6273" y="2165"/>
                  </a:lnTo>
                  <a:lnTo>
                    <a:pt x="5943" y="2128"/>
                  </a:lnTo>
                  <a:close/>
                  <a:moveTo>
                    <a:pt x="12215" y="3485"/>
                  </a:moveTo>
                  <a:lnTo>
                    <a:pt x="12142" y="3522"/>
                  </a:lnTo>
                  <a:lnTo>
                    <a:pt x="12142" y="3559"/>
                  </a:lnTo>
                  <a:lnTo>
                    <a:pt x="12142" y="3742"/>
                  </a:lnTo>
                  <a:lnTo>
                    <a:pt x="12142" y="3926"/>
                  </a:lnTo>
                  <a:lnTo>
                    <a:pt x="12252" y="4292"/>
                  </a:lnTo>
                  <a:lnTo>
                    <a:pt x="12436" y="4769"/>
                  </a:lnTo>
                  <a:lnTo>
                    <a:pt x="12582" y="5136"/>
                  </a:lnTo>
                  <a:lnTo>
                    <a:pt x="12546" y="5209"/>
                  </a:lnTo>
                  <a:lnTo>
                    <a:pt x="12546" y="5320"/>
                  </a:lnTo>
                  <a:lnTo>
                    <a:pt x="12582" y="5356"/>
                  </a:lnTo>
                  <a:lnTo>
                    <a:pt x="12582" y="5430"/>
                  </a:lnTo>
                  <a:lnTo>
                    <a:pt x="11885" y="5613"/>
                  </a:lnTo>
                  <a:lnTo>
                    <a:pt x="11885" y="5430"/>
                  </a:lnTo>
                  <a:lnTo>
                    <a:pt x="11849" y="5246"/>
                  </a:lnTo>
                  <a:lnTo>
                    <a:pt x="11702" y="4843"/>
                  </a:lnTo>
                  <a:lnTo>
                    <a:pt x="11629" y="4549"/>
                  </a:lnTo>
                  <a:lnTo>
                    <a:pt x="11482" y="4256"/>
                  </a:lnTo>
                  <a:lnTo>
                    <a:pt x="11335" y="3999"/>
                  </a:lnTo>
                  <a:lnTo>
                    <a:pt x="11115" y="3742"/>
                  </a:lnTo>
                  <a:lnTo>
                    <a:pt x="11005" y="3742"/>
                  </a:lnTo>
                  <a:lnTo>
                    <a:pt x="10968" y="3779"/>
                  </a:lnTo>
                  <a:lnTo>
                    <a:pt x="10932" y="3852"/>
                  </a:lnTo>
                  <a:lnTo>
                    <a:pt x="10968" y="4109"/>
                  </a:lnTo>
                  <a:lnTo>
                    <a:pt x="11078" y="4366"/>
                  </a:lnTo>
                  <a:lnTo>
                    <a:pt x="11262" y="4879"/>
                  </a:lnTo>
                  <a:lnTo>
                    <a:pt x="11372" y="5320"/>
                  </a:lnTo>
                  <a:lnTo>
                    <a:pt x="11445" y="5540"/>
                  </a:lnTo>
                  <a:lnTo>
                    <a:pt x="11555" y="5686"/>
                  </a:lnTo>
                  <a:lnTo>
                    <a:pt x="11482" y="5723"/>
                  </a:lnTo>
                  <a:lnTo>
                    <a:pt x="11372" y="5723"/>
                  </a:lnTo>
                  <a:lnTo>
                    <a:pt x="11262" y="5686"/>
                  </a:lnTo>
                  <a:lnTo>
                    <a:pt x="11152" y="5650"/>
                  </a:lnTo>
                  <a:lnTo>
                    <a:pt x="11078" y="5576"/>
                  </a:lnTo>
                  <a:lnTo>
                    <a:pt x="10895" y="5393"/>
                  </a:lnTo>
                  <a:lnTo>
                    <a:pt x="10785" y="5209"/>
                  </a:lnTo>
                  <a:lnTo>
                    <a:pt x="10712" y="5173"/>
                  </a:lnTo>
                  <a:lnTo>
                    <a:pt x="10675" y="4916"/>
                  </a:lnTo>
                  <a:lnTo>
                    <a:pt x="10601" y="4696"/>
                  </a:lnTo>
                  <a:lnTo>
                    <a:pt x="10418" y="4292"/>
                  </a:lnTo>
                  <a:lnTo>
                    <a:pt x="10381" y="4256"/>
                  </a:lnTo>
                  <a:lnTo>
                    <a:pt x="10345" y="4219"/>
                  </a:lnTo>
                  <a:lnTo>
                    <a:pt x="10198" y="4219"/>
                  </a:lnTo>
                  <a:lnTo>
                    <a:pt x="10125" y="4292"/>
                  </a:lnTo>
                  <a:lnTo>
                    <a:pt x="10088" y="4366"/>
                  </a:lnTo>
                  <a:lnTo>
                    <a:pt x="10088" y="4402"/>
                  </a:lnTo>
                  <a:lnTo>
                    <a:pt x="10125" y="4659"/>
                  </a:lnTo>
                  <a:lnTo>
                    <a:pt x="10051" y="4623"/>
                  </a:lnTo>
                  <a:lnTo>
                    <a:pt x="9941" y="4586"/>
                  </a:lnTo>
                  <a:lnTo>
                    <a:pt x="9868" y="4623"/>
                  </a:lnTo>
                  <a:lnTo>
                    <a:pt x="9794" y="4696"/>
                  </a:lnTo>
                  <a:lnTo>
                    <a:pt x="9721" y="4806"/>
                  </a:lnTo>
                  <a:lnTo>
                    <a:pt x="9684" y="4916"/>
                  </a:lnTo>
                  <a:lnTo>
                    <a:pt x="9721" y="5026"/>
                  </a:lnTo>
                  <a:lnTo>
                    <a:pt x="9758" y="5099"/>
                  </a:lnTo>
                  <a:lnTo>
                    <a:pt x="9905" y="5246"/>
                  </a:lnTo>
                  <a:lnTo>
                    <a:pt x="10125" y="5356"/>
                  </a:lnTo>
                  <a:lnTo>
                    <a:pt x="10271" y="5430"/>
                  </a:lnTo>
                  <a:lnTo>
                    <a:pt x="10345" y="5540"/>
                  </a:lnTo>
                  <a:lnTo>
                    <a:pt x="10528" y="5796"/>
                  </a:lnTo>
                  <a:lnTo>
                    <a:pt x="10712" y="5980"/>
                  </a:lnTo>
                  <a:lnTo>
                    <a:pt x="10932" y="6163"/>
                  </a:lnTo>
                  <a:lnTo>
                    <a:pt x="11078" y="6200"/>
                  </a:lnTo>
                  <a:lnTo>
                    <a:pt x="11225" y="6237"/>
                  </a:lnTo>
                  <a:lnTo>
                    <a:pt x="11519" y="6237"/>
                  </a:lnTo>
                  <a:lnTo>
                    <a:pt x="11849" y="6163"/>
                  </a:lnTo>
                  <a:lnTo>
                    <a:pt x="12142" y="6090"/>
                  </a:lnTo>
                  <a:lnTo>
                    <a:pt x="12986" y="5833"/>
                  </a:lnTo>
                  <a:lnTo>
                    <a:pt x="13353" y="5686"/>
                  </a:lnTo>
                  <a:lnTo>
                    <a:pt x="13536" y="5613"/>
                  </a:lnTo>
                  <a:lnTo>
                    <a:pt x="13719" y="5540"/>
                  </a:lnTo>
                  <a:lnTo>
                    <a:pt x="13793" y="5466"/>
                  </a:lnTo>
                  <a:lnTo>
                    <a:pt x="13793" y="5356"/>
                  </a:lnTo>
                  <a:lnTo>
                    <a:pt x="13756" y="5283"/>
                  </a:lnTo>
                  <a:lnTo>
                    <a:pt x="13646" y="5246"/>
                  </a:lnTo>
                  <a:lnTo>
                    <a:pt x="13353" y="5246"/>
                  </a:lnTo>
                  <a:lnTo>
                    <a:pt x="13059" y="5320"/>
                  </a:lnTo>
                  <a:lnTo>
                    <a:pt x="13059" y="5099"/>
                  </a:lnTo>
                  <a:lnTo>
                    <a:pt x="12986" y="4879"/>
                  </a:lnTo>
                  <a:lnTo>
                    <a:pt x="12839" y="4513"/>
                  </a:lnTo>
                  <a:lnTo>
                    <a:pt x="12619" y="3962"/>
                  </a:lnTo>
                  <a:lnTo>
                    <a:pt x="12509" y="3706"/>
                  </a:lnTo>
                  <a:lnTo>
                    <a:pt x="12326" y="3485"/>
                  </a:lnTo>
                  <a:close/>
                  <a:moveTo>
                    <a:pt x="12069" y="1"/>
                  </a:moveTo>
                  <a:lnTo>
                    <a:pt x="11702" y="37"/>
                  </a:lnTo>
                  <a:lnTo>
                    <a:pt x="11335" y="147"/>
                  </a:lnTo>
                  <a:lnTo>
                    <a:pt x="10638" y="368"/>
                  </a:lnTo>
                  <a:lnTo>
                    <a:pt x="9905" y="588"/>
                  </a:lnTo>
                  <a:lnTo>
                    <a:pt x="9538" y="698"/>
                  </a:lnTo>
                  <a:lnTo>
                    <a:pt x="9171" y="844"/>
                  </a:lnTo>
                  <a:lnTo>
                    <a:pt x="8914" y="1028"/>
                  </a:lnTo>
                  <a:lnTo>
                    <a:pt x="8694" y="1211"/>
                  </a:lnTo>
                  <a:lnTo>
                    <a:pt x="8547" y="1431"/>
                  </a:lnTo>
                  <a:lnTo>
                    <a:pt x="8437" y="1688"/>
                  </a:lnTo>
                  <a:lnTo>
                    <a:pt x="8401" y="1945"/>
                  </a:lnTo>
                  <a:lnTo>
                    <a:pt x="8401" y="2238"/>
                  </a:lnTo>
                  <a:lnTo>
                    <a:pt x="8401" y="2532"/>
                  </a:lnTo>
                  <a:lnTo>
                    <a:pt x="8474" y="2825"/>
                  </a:lnTo>
                  <a:lnTo>
                    <a:pt x="8804" y="4402"/>
                  </a:lnTo>
                  <a:lnTo>
                    <a:pt x="8951" y="5173"/>
                  </a:lnTo>
                  <a:lnTo>
                    <a:pt x="9098" y="5980"/>
                  </a:lnTo>
                  <a:lnTo>
                    <a:pt x="9134" y="6347"/>
                  </a:lnTo>
                  <a:lnTo>
                    <a:pt x="9134" y="6713"/>
                  </a:lnTo>
                  <a:lnTo>
                    <a:pt x="8914" y="6126"/>
                  </a:lnTo>
                  <a:lnTo>
                    <a:pt x="8841" y="5796"/>
                  </a:lnTo>
                  <a:lnTo>
                    <a:pt x="8731" y="5430"/>
                  </a:lnTo>
                  <a:lnTo>
                    <a:pt x="8657" y="5246"/>
                  </a:lnTo>
                  <a:lnTo>
                    <a:pt x="8547" y="5099"/>
                  </a:lnTo>
                  <a:lnTo>
                    <a:pt x="8437" y="4953"/>
                  </a:lnTo>
                  <a:lnTo>
                    <a:pt x="8327" y="4879"/>
                  </a:lnTo>
                  <a:lnTo>
                    <a:pt x="8254" y="4879"/>
                  </a:lnTo>
                  <a:lnTo>
                    <a:pt x="8217" y="4916"/>
                  </a:lnTo>
                  <a:lnTo>
                    <a:pt x="8180" y="5026"/>
                  </a:lnTo>
                  <a:lnTo>
                    <a:pt x="8180" y="5136"/>
                  </a:lnTo>
                  <a:lnTo>
                    <a:pt x="8217" y="5393"/>
                  </a:lnTo>
                  <a:lnTo>
                    <a:pt x="8364" y="5906"/>
                  </a:lnTo>
                  <a:lnTo>
                    <a:pt x="8584" y="6567"/>
                  </a:lnTo>
                  <a:lnTo>
                    <a:pt x="8767" y="7227"/>
                  </a:lnTo>
                  <a:lnTo>
                    <a:pt x="8731" y="7374"/>
                  </a:lnTo>
                  <a:lnTo>
                    <a:pt x="8731" y="7447"/>
                  </a:lnTo>
                  <a:lnTo>
                    <a:pt x="8731" y="7520"/>
                  </a:lnTo>
                  <a:lnTo>
                    <a:pt x="8804" y="7594"/>
                  </a:lnTo>
                  <a:lnTo>
                    <a:pt x="8694" y="7740"/>
                  </a:lnTo>
                  <a:lnTo>
                    <a:pt x="8547" y="7887"/>
                  </a:lnTo>
                  <a:lnTo>
                    <a:pt x="8401" y="7997"/>
                  </a:lnTo>
                  <a:lnTo>
                    <a:pt x="8180" y="8107"/>
                  </a:lnTo>
                  <a:lnTo>
                    <a:pt x="8144" y="8034"/>
                  </a:lnTo>
                  <a:lnTo>
                    <a:pt x="8144" y="7997"/>
                  </a:lnTo>
                  <a:lnTo>
                    <a:pt x="8070" y="7961"/>
                  </a:lnTo>
                  <a:lnTo>
                    <a:pt x="7630" y="6530"/>
                  </a:lnTo>
                  <a:lnTo>
                    <a:pt x="7337" y="5650"/>
                  </a:lnTo>
                  <a:lnTo>
                    <a:pt x="7153" y="5283"/>
                  </a:lnTo>
                  <a:lnTo>
                    <a:pt x="7080" y="5026"/>
                  </a:lnTo>
                  <a:lnTo>
                    <a:pt x="7080" y="4953"/>
                  </a:lnTo>
                  <a:lnTo>
                    <a:pt x="7080" y="4879"/>
                  </a:lnTo>
                  <a:lnTo>
                    <a:pt x="7117" y="4806"/>
                  </a:lnTo>
                  <a:lnTo>
                    <a:pt x="7153" y="4733"/>
                  </a:lnTo>
                  <a:lnTo>
                    <a:pt x="7117" y="4659"/>
                  </a:lnTo>
                  <a:lnTo>
                    <a:pt x="7080" y="4623"/>
                  </a:lnTo>
                  <a:lnTo>
                    <a:pt x="6860" y="4476"/>
                  </a:lnTo>
                  <a:lnTo>
                    <a:pt x="6750" y="4439"/>
                  </a:lnTo>
                  <a:lnTo>
                    <a:pt x="6640" y="4476"/>
                  </a:lnTo>
                  <a:lnTo>
                    <a:pt x="6603" y="4549"/>
                  </a:lnTo>
                  <a:lnTo>
                    <a:pt x="6603" y="4623"/>
                  </a:lnTo>
                  <a:lnTo>
                    <a:pt x="6640" y="4659"/>
                  </a:lnTo>
                  <a:lnTo>
                    <a:pt x="6677" y="4769"/>
                  </a:lnTo>
                  <a:lnTo>
                    <a:pt x="6640" y="4879"/>
                  </a:lnTo>
                  <a:lnTo>
                    <a:pt x="6640" y="5063"/>
                  </a:lnTo>
                  <a:lnTo>
                    <a:pt x="6713" y="5320"/>
                  </a:lnTo>
                  <a:lnTo>
                    <a:pt x="6787" y="5576"/>
                  </a:lnTo>
                  <a:lnTo>
                    <a:pt x="6970" y="6090"/>
                  </a:lnTo>
                  <a:lnTo>
                    <a:pt x="7667" y="8254"/>
                  </a:lnTo>
                  <a:lnTo>
                    <a:pt x="7300" y="8254"/>
                  </a:lnTo>
                  <a:lnTo>
                    <a:pt x="6970" y="8181"/>
                  </a:lnTo>
                  <a:lnTo>
                    <a:pt x="6970" y="8107"/>
                  </a:lnTo>
                  <a:lnTo>
                    <a:pt x="6970" y="8034"/>
                  </a:lnTo>
                  <a:lnTo>
                    <a:pt x="6897" y="7997"/>
                  </a:lnTo>
                  <a:lnTo>
                    <a:pt x="6530" y="6383"/>
                  </a:lnTo>
                  <a:lnTo>
                    <a:pt x="6310" y="5503"/>
                  </a:lnTo>
                  <a:lnTo>
                    <a:pt x="6200" y="5099"/>
                  </a:lnTo>
                  <a:lnTo>
                    <a:pt x="6090" y="4916"/>
                  </a:lnTo>
                  <a:lnTo>
                    <a:pt x="5980" y="4733"/>
                  </a:lnTo>
                  <a:lnTo>
                    <a:pt x="5943" y="4696"/>
                  </a:lnTo>
                  <a:lnTo>
                    <a:pt x="5906" y="4696"/>
                  </a:lnTo>
                  <a:lnTo>
                    <a:pt x="5833" y="4733"/>
                  </a:lnTo>
                  <a:lnTo>
                    <a:pt x="5833" y="4769"/>
                  </a:lnTo>
                  <a:lnTo>
                    <a:pt x="5796" y="4989"/>
                  </a:lnTo>
                  <a:lnTo>
                    <a:pt x="5796" y="5173"/>
                  </a:lnTo>
                  <a:lnTo>
                    <a:pt x="5870" y="5576"/>
                  </a:lnTo>
                  <a:lnTo>
                    <a:pt x="6053" y="6383"/>
                  </a:lnTo>
                  <a:lnTo>
                    <a:pt x="6420" y="7887"/>
                  </a:lnTo>
                  <a:lnTo>
                    <a:pt x="6420" y="7887"/>
                  </a:lnTo>
                  <a:lnTo>
                    <a:pt x="6163" y="7740"/>
                  </a:lnTo>
                  <a:lnTo>
                    <a:pt x="5980" y="7520"/>
                  </a:lnTo>
                  <a:lnTo>
                    <a:pt x="5759" y="7227"/>
                  </a:lnTo>
                  <a:lnTo>
                    <a:pt x="5576" y="6897"/>
                  </a:lnTo>
                  <a:lnTo>
                    <a:pt x="5466" y="6567"/>
                  </a:lnTo>
                  <a:lnTo>
                    <a:pt x="5393" y="6237"/>
                  </a:lnTo>
                  <a:lnTo>
                    <a:pt x="5246" y="5540"/>
                  </a:lnTo>
                  <a:lnTo>
                    <a:pt x="5173" y="5209"/>
                  </a:lnTo>
                  <a:lnTo>
                    <a:pt x="5063" y="4879"/>
                  </a:lnTo>
                  <a:lnTo>
                    <a:pt x="4916" y="4586"/>
                  </a:lnTo>
                  <a:lnTo>
                    <a:pt x="4732" y="4366"/>
                  </a:lnTo>
                  <a:lnTo>
                    <a:pt x="4512" y="4146"/>
                  </a:lnTo>
                  <a:lnTo>
                    <a:pt x="4292" y="3962"/>
                  </a:lnTo>
                  <a:lnTo>
                    <a:pt x="4035" y="3816"/>
                  </a:lnTo>
                  <a:lnTo>
                    <a:pt x="3779" y="3706"/>
                  </a:lnTo>
                  <a:lnTo>
                    <a:pt x="3485" y="3595"/>
                  </a:lnTo>
                  <a:lnTo>
                    <a:pt x="3192" y="3522"/>
                  </a:lnTo>
                  <a:lnTo>
                    <a:pt x="2862" y="3449"/>
                  </a:lnTo>
                  <a:lnTo>
                    <a:pt x="2128" y="3449"/>
                  </a:lnTo>
                  <a:lnTo>
                    <a:pt x="1798" y="3522"/>
                  </a:lnTo>
                  <a:lnTo>
                    <a:pt x="1101" y="3669"/>
                  </a:lnTo>
                  <a:lnTo>
                    <a:pt x="404" y="3889"/>
                  </a:lnTo>
                  <a:lnTo>
                    <a:pt x="184" y="3962"/>
                  </a:lnTo>
                  <a:lnTo>
                    <a:pt x="74" y="4036"/>
                  </a:lnTo>
                  <a:lnTo>
                    <a:pt x="0" y="4109"/>
                  </a:lnTo>
                  <a:lnTo>
                    <a:pt x="0" y="4182"/>
                  </a:lnTo>
                  <a:lnTo>
                    <a:pt x="0" y="4219"/>
                  </a:lnTo>
                  <a:lnTo>
                    <a:pt x="0" y="4402"/>
                  </a:lnTo>
                  <a:lnTo>
                    <a:pt x="37" y="4439"/>
                  </a:lnTo>
                  <a:lnTo>
                    <a:pt x="74" y="4513"/>
                  </a:lnTo>
                  <a:lnTo>
                    <a:pt x="257" y="4586"/>
                  </a:lnTo>
                  <a:lnTo>
                    <a:pt x="404" y="4586"/>
                  </a:lnTo>
                  <a:lnTo>
                    <a:pt x="514" y="4513"/>
                  </a:lnTo>
                  <a:lnTo>
                    <a:pt x="624" y="4439"/>
                  </a:lnTo>
                  <a:lnTo>
                    <a:pt x="881" y="4329"/>
                  </a:lnTo>
                  <a:lnTo>
                    <a:pt x="881" y="4366"/>
                  </a:lnTo>
                  <a:lnTo>
                    <a:pt x="881" y="4549"/>
                  </a:lnTo>
                  <a:lnTo>
                    <a:pt x="881" y="4696"/>
                  </a:lnTo>
                  <a:lnTo>
                    <a:pt x="954" y="5026"/>
                  </a:lnTo>
                  <a:lnTo>
                    <a:pt x="1211" y="5686"/>
                  </a:lnTo>
                  <a:lnTo>
                    <a:pt x="1468" y="6493"/>
                  </a:lnTo>
                  <a:lnTo>
                    <a:pt x="1761" y="7300"/>
                  </a:lnTo>
                  <a:lnTo>
                    <a:pt x="1798" y="7374"/>
                  </a:lnTo>
                  <a:lnTo>
                    <a:pt x="1871" y="7447"/>
                  </a:lnTo>
                  <a:lnTo>
                    <a:pt x="2055" y="7447"/>
                  </a:lnTo>
                  <a:lnTo>
                    <a:pt x="2128" y="7410"/>
                  </a:lnTo>
                  <a:lnTo>
                    <a:pt x="2165" y="7337"/>
                  </a:lnTo>
                  <a:lnTo>
                    <a:pt x="2201" y="7227"/>
                  </a:lnTo>
                  <a:lnTo>
                    <a:pt x="2201" y="7154"/>
                  </a:lnTo>
                  <a:lnTo>
                    <a:pt x="1945" y="6383"/>
                  </a:lnTo>
                  <a:lnTo>
                    <a:pt x="1688" y="5650"/>
                  </a:lnTo>
                  <a:lnTo>
                    <a:pt x="1468" y="4989"/>
                  </a:lnTo>
                  <a:lnTo>
                    <a:pt x="1321" y="4696"/>
                  </a:lnTo>
                  <a:lnTo>
                    <a:pt x="1138" y="4402"/>
                  </a:lnTo>
                  <a:lnTo>
                    <a:pt x="1211" y="4329"/>
                  </a:lnTo>
                  <a:lnTo>
                    <a:pt x="1248" y="4329"/>
                  </a:lnTo>
                  <a:lnTo>
                    <a:pt x="1248" y="4292"/>
                  </a:lnTo>
                  <a:lnTo>
                    <a:pt x="1211" y="4292"/>
                  </a:lnTo>
                  <a:lnTo>
                    <a:pt x="1174" y="4256"/>
                  </a:lnTo>
                  <a:lnTo>
                    <a:pt x="1138" y="4256"/>
                  </a:lnTo>
                  <a:lnTo>
                    <a:pt x="1504" y="4182"/>
                  </a:lnTo>
                  <a:lnTo>
                    <a:pt x="1871" y="4109"/>
                  </a:lnTo>
                  <a:lnTo>
                    <a:pt x="1945" y="4256"/>
                  </a:lnTo>
                  <a:lnTo>
                    <a:pt x="2055" y="4439"/>
                  </a:lnTo>
                  <a:lnTo>
                    <a:pt x="2238" y="4879"/>
                  </a:lnTo>
                  <a:lnTo>
                    <a:pt x="2421" y="5320"/>
                  </a:lnTo>
                  <a:lnTo>
                    <a:pt x="2495" y="5760"/>
                  </a:lnTo>
                  <a:lnTo>
                    <a:pt x="2605" y="6200"/>
                  </a:lnTo>
                  <a:lnTo>
                    <a:pt x="2715" y="6420"/>
                  </a:lnTo>
                  <a:lnTo>
                    <a:pt x="2788" y="6603"/>
                  </a:lnTo>
                  <a:lnTo>
                    <a:pt x="2935" y="6787"/>
                  </a:lnTo>
                  <a:lnTo>
                    <a:pt x="3082" y="6933"/>
                  </a:lnTo>
                  <a:lnTo>
                    <a:pt x="3228" y="6970"/>
                  </a:lnTo>
                  <a:lnTo>
                    <a:pt x="3302" y="6933"/>
                  </a:lnTo>
                  <a:lnTo>
                    <a:pt x="3375" y="6860"/>
                  </a:lnTo>
                  <a:lnTo>
                    <a:pt x="3375" y="6750"/>
                  </a:lnTo>
                  <a:lnTo>
                    <a:pt x="3302" y="6530"/>
                  </a:lnTo>
                  <a:lnTo>
                    <a:pt x="3192" y="6347"/>
                  </a:lnTo>
                  <a:lnTo>
                    <a:pt x="3082" y="6126"/>
                  </a:lnTo>
                  <a:lnTo>
                    <a:pt x="3008" y="5943"/>
                  </a:lnTo>
                  <a:lnTo>
                    <a:pt x="2898" y="5503"/>
                  </a:lnTo>
                  <a:lnTo>
                    <a:pt x="2788" y="5063"/>
                  </a:lnTo>
                  <a:lnTo>
                    <a:pt x="2605" y="4549"/>
                  </a:lnTo>
                  <a:lnTo>
                    <a:pt x="2458" y="4292"/>
                  </a:lnTo>
                  <a:lnTo>
                    <a:pt x="2311" y="4036"/>
                  </a:lnTo>
                  <a:lnTo>
                    <a:pt x="2752" y="4036"/>
                  </a:lnTo>
                  <a:lnTo>
                    <a:pt x="3192" y="4109"/>
                  </a:lnTo>
                  <a:lnTo>
                    <a:pt x="3192" y="4219"/>
                  </a:lnTo>
                  <a:lnTo>
                    <a:pt x="3228" y="4366"/>
                  </a:lnTo>
                  <a:lnTo>
                    <a:pt x="3302" y="4623"/>
                  </a:lnTo>
                  <a:lnTo>
                    <a:pt x="3522" y="5063"/>
                  </a:lnTo>
                  <a:lnTo>
                    <a:pt x="3779" y="5833"/>
                  </a:lnTo>
                  <a:lnTo>
                    <a:pt x="3852" y="5943"/>
                  </a:lnTo>
                  <a:lnTo>
                    <a:pt x="3889" y="6016"/>
                  </a:lnTo>
                  <a:lnTo>
                    <a:pt x="3962" y="6090"/>
                  </a:lnTo>
                  <a:lnTo>
                    <a:pt x="4109" y="6126"/>
                  </a:lnTo>
                  <a:lnTo>
                    <a:pt x="4146" y="6090"/>
                  </a:lnTo>
                  <a:lnTo>
                    <a:pt x="4219" y="6053"/>
                  </a:lnTo>
                  <a:lnTo>
                    <a:pt x="4292" y="5943"/>
                  </a:lnTo>
                  <a:lnTo>
                    <a:pt x="4292" y="5796"/>
                  </a:lnTo>
                  <a:lnTo>
                    <a:pt x="4256" y="5686"/>
                  </a:lnTo>
                  <a:lnTo>
                    <a:pt x="4182" y="5540"/>
                  </a:lnTo>
                  <a:lnTo>
                    <a:pt x="3852" y="4659"/>
                  </a:lnTo>
                  <a:lnTo>
                    <a:pt x="3669" y="4292"/>
                  </a:lnTo>
                  <a:lnTo>
                    <a:pt x="4035" y="4513"/>
                  </a:lnTo>
                  <a:lnTo>
                    <a:pt x="4182" y="4623"/>
                  </a:lnTo>
                  <a:lnTo>
                    <a:pt x="4329" y="4769"/>
                  </a:lnTo>
                  <a:lnTo>
                    <a:pt x="4439" y="4953"/>
                  </a:lnTo>
                  <a:lnTo>
                    <a:pt x="4512" y="5136"/>
                  </a:lnTo>
                  <a:lnTo>
                    <a:pt x="4659" y="5540"/>
                  </a:lnTo>
                  <a:lnTo>
                    <a:pt x="4806" y="6347"/>
                  </a:lnTo>
                  <a:lnTo>
                    <a:pt x="4842" y="6640"/>
                  </a:lnTo>
                  <a:lnTo>
                    <a:pt x="4952" y="6933"/>
                  </a:lnTo>
                  <a:lnTo>
                    <a:pt x="5063" y="7190"/>
                  </a:lnTo>
                  <a:lnTo>
                    <a:pt x="5209" y="7447"/>
                  </a:lnTo>
                  <a:lnTo>
                    <a:pt x="5393" y="7704"/>
                  </a:lnTo>
                  <a:lnTo>
                    <a:pt x="5576" y="7924"/>
                  </a:lnTo>
                  <a:lnTo>
                    <a:pt x="5759" y="8144"/>
                  </a:lnTo>
                  <a:lnTo>
                    <a:pt x="5980" y="8327"/>
                  </a:lnTo>
                  <a:lnTo>
                    <a:pt x="6236" y="8474"/>
                  </a:lnTo>
                  <a:lnTo>
                    <a:pt x="6493" y="8621"/>
                  </a:lnTo>
                  <a:lnTo>
                    <a:pt x="6750" y="8694"/>
                  </a:lnTo>
                  <a:lnTo>
                    <a:pt x="7043" y="8768"/>
                  </a:lnTo>
                  <a:lnTo>
                    <a:pt x="7300" y="8804"/>
                  </a:lnTo>
                  <a:lnTo>
                    <a:pt x="7924" y="8804"/>
                  </a:lnTo>
                  <a:lnTo>
                    <a:pt x="8217" y="8694"/>
                  </a:lnTo>
                  <a:lnTo>
                    <a:pt x="8511" y="8621"/>
                  </a:lnTo>
                  <a:lnTo>
                    <a:pt x="8731" y="8474"/>
                  </a:lnTo>
                  <a:lnTo>
                    <a:pt x="8951" y="8291"/>
                  </a:lnTo>
                  <a:lnTo>
                    <a:pt x="9171" y="8107"/>
                  </a:lnTo>
                  <a:lnTo>
                    <a:pt x="9354" y="7887"/>
                  </a:lnTo>
                  <a:lnTo>
                    <a:pt x="9464" y="7667"/>
                  </a:lnTo>
                  <a:lnTo>
                    <a:pt x="9611" y="7410"/>
                  </a:lnTo>
                  <a:lnTo>
                    <a:pt x="9684" y="7117"/>
                  </a:lnTo>
                  <a:lnTo>
                    <a:pt x="9721" y="6787"/>
                  </a:lnTo>
                  <a:lnTo>
                    <a:pt x="9758" y="6457"/>
                  </a:lnTo>
                  <a:lnTo>
                    <a:pt x="9721" y="6090"/>
                  </a:lnTo>
                  <a:lnTo>
                    <a:pt x="9684" y="5760"/>
                  </a:lnTo>
                  <a:lnTo>
                    <a:pt x="9538" y="5063"/>
                  </a:lnTo>
                  <a:lnTo>
                    <a:pt x="9354" y="4366"/>
                  </a:lnTo>
                  <a:lnTo>
                    <a:pt x="9024" y="2788"/>
                  </a:lnTo>
                  <a:lnTo>
                    <a:pt x="8951" y="2422"/>
                  </a:lnTo>
                  <a:lnTo>
                    <a:pt x="8951" y="2238"/>
                  </a:lnTo>
                  <a:lnTo>
                    <a:pt x="8951" y="2055"/>
                  </a:lnTo>
                  <a:lnTo>
                    <a:pt x="9024" y="2348"/>
                  </a:lnTo>
                  <a:lnTo>
                    <a:pt x="9098" y="2568"/>
                  </a:lnTo>
                  <a:lnTo>
                    <a:pt x="9244" y="2788"/>
                  </a:lnTo>
                  <a:lnTo>
                    <a:pt x="9391" y="3009"/>
                  </a:lnTo>
                  <a:lnTo>
                    <a:pt x="9501" y="3082"/>
                  </a:lnTo>
                  <a:lnTo>
                    <a:pt x="9611" y="3119"/>
                  </a:lnTo>
                  <a:lnTo>
                    <a:pt x="9684" y="3119"/>
                  </a:lnTo>
                  <a:lnTo>
                    <a:pt x="9758" y="3082"/>
                  </a:lnTo>
                  <a:lnTo>
                    <a:pt x="9794" y="3045"/>
                  </a:lnTo>
                  <a:lnTo>
                    <a:pt x="9831" y="2972"/>
                  </a:lnTo>
                  <a:lnTo>
                    <a:pt x="9758" y="2788"/>
                  </a:lnTo>
                  <a:lnTo>
                    <a:pt x="9648" y="2605"/>
                  </a:lnTo>
                  <a:lnTo>
                    <a:pt x="9464" y="2275"/>
                  </a:lnTo>
                  <a:lnTo>
                    <a:pt x="9318" y="1908"/>
                  </a:lnTo>
                  <a:lnTo>
                    <a:pt x="9244" y="1725"/>
                  </a:lnTo>
                  <a:lnTo>
                    <a:pt x="9134" y="1541"/>
                  </a:lnTo>
                  <a:lnTo>
                    <a:pt x="9171" y="1505"/>
                  </a:lnTo>
                  <a:lnTo>
                    <a:pt x="9354" y="1358"/>
                  </a:lnTo>
                  <a:lnTo>
                    <a:pt x="9538" y="1248"/>
                  </a:lnTo>
                  <a:lnTo>
                    <a:pt x="9978" y="1101"/>
                  </a:lnTo>
                  <a:lnTo>
                    <a:pt x="10051" y="1395"/>
                  </a:lnTo>
                  <a:lnTo>
                    <a:pt x="10125" y="1688"/>
                  </a:lnTo>
                  <a:lnTo>
                    <a:pt x="10345" y="2238"/>
                  </a:lnTo>
                  <a:lnTo>
                    <a:pt x="10418" y="2495"/>
                  </a:lnTo>
                  <a:lnTo>
                    <a:pt x="10491" y="2825"/>
                  </a:lnTo>
                  <a:lnTo>
                    <a:pt x="10565" y="2972"/>
                  </a:lnTo>
                  <a:lnTo>
                    <a:pt x="10638" y="3082"/>
                  </a:lnTo>
                  <a:lnTo>
                    <a:pt x="10748" y="3192"/>
                  </a:lnTo>
                  <a:lnTo>
                    <a:pt x="10858" y="3229"/>
                  </a:lnTo>
                  <a:lnTo>
                    <a:pt x="10968" y="3229"/>
                  </a:lnTo>
                  <a:lnTo>
                    <a:pt x="11042" y="3192"/>
                  </a:lnTo>
                  <a:lnTo>
                    <a:pt x="11115" y="3119"/>
                  </a:lnTo>
                  <a:lnTo>
                    <a:pt x="11115" y="3009"/>
                  </a:lnTo>
                  <a:lnTo>
                    <a:pt x="11115" y="2972"/>
                  </a:lnTo>
                  <a:lnTo>
                    <a:pt x="11078" y="2899"/>
                  </a:lnTo>
                  <a:lnTo>
                    <a:pt x="11005" y="2825"/>
                  </a:lnTo>
                  <a:lnTo>
                    <a:pt x="10932" y="2642"/>
                  </a:lnTo>
                  <a:lnTo>
                    <a:pt x="10895" y="2458"/>
                  </a:lnTo>
                  <a:lnTo>
                    <a:pt x="10675" y="1835"/>
                  </a:lnTo>
                  <a:lnTo>
                    <a:pt x="10528" y="1395"/>
                  </a:lnTo>
                  <a:lnTo>
                    <a:pt x="10418" y="1174"/>
                  </a:lnTo>
                  <a:lnTo>
                    <a:pt x="10308" y="991"/>
                  </a:lnTo>
                  <a:lnTo>
                    <a:pt x="10455" y="918"/>
                  </a:lnTo>
                  <a:lnTo>
                    <a:pt x="11005" y="734"/>
                  </a:lnTo>
                  <a:lnTo>
                    <a:pt x="11152" y="1174"/>
                  </a:lnTo>
                  <a:lnTo>
                    <a:pt x="11298" y="1615"/>
                  </a:lnTo>
                  <a:lnTo>
                    <a:pt x="11555" y="2348"/>
                  </a:lnTo>
                  <a:lnTo>
                    <a:pt x="11702" y="2678"/>
                  </a:lnTo>
                  <a:lnTo>
                    <a:pt x="11775" y="2788"/>
                  </a:lnTo>
                  <a:lnTo>
                    <a:pt x="11922" y="2899"/>
                  </a:lnTo>
                  <a:lnTo>
                    <a:pt x="11959" y="2935"/>
                  </a:lnTo>
                  <a:lnTo>
                    <a:pt x="12032" y="2899"/>
                  </a:lnTo>
                  <a:lnTo>
                    <a:pt x="12069" y="2899"/>
                  </a:lnTo>
                  <a:lnTo>
                    <a:pt x="12105" y="2825"/>
                  </a:lnTo>
                  <a:lnTo>
                    <a:pt x="12142" y="2715"/>
                  </a:lnTo>
                  <a:lnTo>
                    <a:pt x="12142" y="2568"/>
                  </a:lnTo>
                  <a:lnTo>
                    <a:pt x="12069" y="2275"/>
                  </a:lnTo>
                  <a:lnTo>
                    <a:pt x="11812" y="1688"/>
                  </a:lnTo>
                  <a:lnTo>
                    <a:pt x="11592" y="1101"/>
                  </a:lnTo>
                  <a:lnTo>
                    <a:pt x="11445" y="698"/>
                  </a:lnTo>
                  <a:lnTo>
                    <a:pt x="11372" y="588"/>
                  </a:lnTo>
                  <a:lnTo>
                    <a:pt x="11665" y="441"/>
                  </a:lnTo>
                  <a:lnTo>
                    <a:pt x="11922" y="294"/>
                  </a:lnTo>
                  <a:lnTo>
                    <a:pt x="12105" y="147"/>
                  </a:lnTo>
                  <a:lnTo>
                    <a:pt x="12142" y="111"/>
                  </a:lnTo>
                  <a:lnTo>
                    <a:pt x="12142" y="74"/>
                  </a:lnTo>
                  <a:lnTo>
                    <a:pt x="12105" y="37"/>
                  </a:lnTo>
                  <a:lnTo>
                    <a:pt x="12069" y="1"/>
                  </a:lnTo>
                  <a:close/>
                  <a:moveTo>
                    <a:pt x="4072" y="7080"/>
                  </a:moveTo>
                  <a:lnTo>
                    <a:pt x="4035" y="7117"/>
                  </a:lnTo>
                  <a:lnTo>
                    <a:pt x="3999" y="7154"/>
                  </a:lnTo>
                  <a:lnTo>
                    <a:pt x="3999" y="7337"/>
                  </a:lnTo>
                  <a:lnTo>
                    <a:pt x="3999" y="7557"/>
                  </a:lnTo>
                  <a:lnTo>
                    <a:pt x="4072" y="7961"/>
                  </a:lnTo>
                  <a:lnTo>
                    <a:pt x="4219" y="8327"/>
                  </a:lnTo>
                  <a:lnTo>
                    <a:pt x="4366" y="8731"/>
                  </a:lnTo>
                  <a:lnTo>
                    <a:pt x="4439" y="8804"/>
                  </a:lnTo>
                  <a:lnTo>
                    <a:pt x="4182" y="8988"/>
                  </a:lnTo>
                  <a:lnTo>
                    <a:pt x="3889" y="9098"/>
                  </a:lnTo>
                  <a:lnTo>
                    <a:pt x="3852" y="8951"/>
                  </a:lnTo>
                  <a:lnTo>
                    <a:pt x="3815" y="8804"/>
                  </a:lnTo>
                  <a:lnTo>
                    <a:pt x="3669" y="8511"/>
                  </a:lnTo>
                  <a:lnTo>
                    <a:pt x="3522" y="8071"/>
                  </a:lnTo>
                  <a:lnTo>
                    <a:pt x="3449" y="7887"/>
                  </a:lnTo>
                  <a:lnTo>
                    <a:pt x="3339" y="7667"/>
                  </a:lnTo>
                  <a:lnTo>
                    <a:pt x="3228" y="7630"/>
                  </a:lnTo>
                  <a:lnTo>
                    <a:pt x="3155" y="7630"/>
                  </a:lnTo>
                  <a:lnTo>
                    <a:pt x="3045" y="7704"/>
                  </a:lnTo>
                  <a:lnTo>
                    <a:pt x="3045" y="7777"/>
                  </a:lnTo>
                  <a:lnTo>
                    <a:pt x="3082" y="7997"/>
                  </a:lnTo>
                  <a:lnTo>
                    <a:pt x="3118" y="8217"/>
                  </a:lnTo>
                  <a:lnTo>
                    <a:pt x="3265" y="8658"/>
                  </a:lnTo>
                  <a:lnTo>
                    <a:pt x="3339" y="8951"/>
                  </a:lnTo>
                  <a:lnTo>
                    <a:pt x="3412" y="9098"/>
                  </a:lnTo>
                  <a:lnTo>
                    <a:pt x="3485" y="9244"/>
                  </a:lnTo>
                  <a:lnTo>
                    <a:pt x="2825" y="9428"/>
                  </a:lnTo>
                  <a:lnTo>
                    <a:pt x="2788" y="9281"/>
                  </a:lnTo>
                  <a:lnTo>
                    <a:pt x="2642" y="8768"/>
                  </a:lnTo>
                  <a:lnTo>
                    <a:pt x="2532" y="8547"/>
                  </a:lnTo>
                  <a:lnTo>
                    <a:pt x="2385" y="8327"/>
                  </a:lnTo>
                  <a:lnTo>
                    <a:pt x="2385" y="8254"/>
                  </a:lnTo>
                  <a:lnTo>
                    <a:pt x="2385" y="8217"/>
                  </a:lnTo>
                  <a:lnTo>
                    <a:pt x="2421" y="8181"/>
                  </a:lnTo>
                  <a:lnTo>
                    <a:pt x="2421" y="8144"/>
                  </a:lnTo>
                  <a:lnTo>
                    <a:pt x="2421" y="8107"/>
                  </a:lnTo>
                  <a:lnTo>
                    <a:pt x="2385" y="8107"/>
                  </a:lnTo>
                  <a:lnTo>
                    <a:pt x="2275" y="8144"/>
                  </a:lnTo>
                  <a:lnTo>
                    <a:pt x="2128" y="8144"/>
                  </a:lnTo>
                  <a:lnTo>
                    <a:pt x="2055" y="8181"/>
                  </a:lnTo>
                  <a:lnTo>
                    <a:pt x="2018" y="8254"/>
                  </a:lnTo>
                  <a:lnTo>
                    <a:pt x="1981" y="8327"/>
                  </a:lnTo>
                  <a:lnTo>
                    <a:pt x="1981" y="8401"/>
                  </a:lnTo>
                  <a:lnTo>
                    <a:pt x="2165" y="8841"/>
                  </a:lnTo>
                  <a:lnTo>
                    <a:pt x="2348" y="9318"/>
                  </a:lnTo>
                  <a:lnTo>
                    <a:pt x="2385" y="9575"/>
                  </a:lnTo>
                  <a:lnTo>
                    <a:pt x="1945" y="9685"/>
                  </a:lnTo>
                  <a:lnTo>
                    <a:pt x="1871" y="9721"/>
                  </a:lnTo>
                  <a:lnTo>
                    <a:pt x="1798" y="9795"/>
                  </a:lnTo>
                  <a:lnTo>
                    <a:pt x="1798" y="9868"/>
                  </a:lnTo>
                  <a:lnTo>
                    <a:pt x="1761" y="9941"/>
                  </a:lnTo>
                  <a:lnTo>
                    <a:pt x="1798" y="10015"/>
                  </a:lnTo>
                  <a:lnTo>
                    <a:pt x="1835" y="10088"/>
                  </a:lnTo>
                  <a:lnTo>
                    <a:pt x="1908" y="10161"/>
                  </a:lnTo>
                  <a:lnTo>
                    <a:pt x="1981" y="10198"/>
                  </a:lnTo>
                  <a:lnTo>
                    <a:pt x="2275" y="10198"/>
                  </a:lnTo>
                  <a:lnTo>
                    <a:pt x="2385" y="10125"/>
                  </a:lnTo>
                  <a:lnTo>
                    <a:pt x="2495" y="10088"/>
                  </a:lnTo>
                  <a:lnTo>
                    <a:pt x="2532" y="10051"/>
                  </a:lnTo>
                  <a:lnTo>
                    <a:pt x="2568" y="10088"/>
                  </a:lnTo>
                  <a:lnTo>
                    <a:pt x="2605" y="10125"/>
                  </a:lnTo>
                  <a:lnTo>
                    <a:pt x="2678" y="10125"/>
                  </a:lnTo>
                  <a:lnTo>
                    <a:pt x="2788" y="10088"/>
                  </a:lnTo>
                  <a:lnTo>
                    <a:pt x="2825" y="9978"/>
                  </a:lnTo>
                  <a:lnTo>
                    <a:pt x="3265" y="9868"/>
                  </a:lnTo>
                  <a:lnTo>
                    <a:pt x="3742" y="9721"/>
                  </a:lnTo>
                  <a:lnTo>
                    <a:pt x="4146" y="9575"/>
                  </a:lnTo>
                  <a:lnTo>
                    <a:pt x="4549" y="9354"/>
                  </a:lnTo>
                  <a:lnTo>
                    <a:pt x="4732" y="9208"/>
                  </a:lnTo>
                  <a:lnTo>
                    <a:pt x="4879" y="9061"/>
                  </a:lnTo>
                  <a:lnTo>
                    <a:pt x="5026" y="8841"/>
                  </a:lnTo>
                  <a:lnTo>
                    <a:pt x="5136" y="8621"/>
                  </a:lnTo>
                  <a:lnTo>
                    <a:pt x="5209" y="8401"/>
                  </a:lnTo>
                  <a:lnTo>
                    <a:pt x="5173" y="8181"/>
                  </a:lnTo>
                  <a:lnTo>
                    <a:pt x="5099" y="7997"/>
                  </a:lnTo>
                  <a:lnTo>
                    <a:pt x="5026" y="7887"/>
                  </a:lnTo>
                  <a:lnTo>
                    <a:pt x="4952" y="7814"/>
                  </a:lnTo>
                  <a:lnTo>
                    <a:pt x="4842" y="7814"/>
                  </a:lnTo>
                  <a:lnTo>
                    <a:pt x="4806" y="7851"/>
                  </a:lnTo>
                  <a:lnTo>
                    <a:pt x="4806" y="7887"/>
                  </a:lnTo>
                  <a:lnTo>
                    <a:pt x="4732" y="8327"/>
                  </a:lnTo>
                  <a:lnTo>
                    <a:pt x="4512" y="7667"/>
                  </a:lnTo>
                  <a:lnTo>
                    <a:pt x="4366" y="7374"/>
                  </a:lnTo>
                  <a:lnTo>
                    <a:pt x="4182" y="7117"/>
                  </a:lnTo>
                  <a:lnTo>
                    <a:pt x="4146" y="708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97" name="Google Shape;397;p19"/>
            <p:cNvSpPr/>
            <p:nvPr/>
          </p:nvSpPr>
          <p:spPr>
            <a:xfrm>
              <a:off x="6114500" y="2324225"/>
              <a:ext cx="158675" cy="329225"/>
            </a:xfrm>
            <a:custGeom>
              <a:avLst/>
              <a:gdLst/>
              <a:ahLst/>
              <a:cxnLst/>
              <a:rect l="l" t="t" r="r" b="b"/>
              <a:pathLst>
                <a:path w="6347" h="13169" extrusionOk="0">
                  <a:moveTo>
                    <a:pt x="588" y="330"/>
                  </a:moveTo>
                  <a:lnTo>
                    <a:pt x="808" y="367"/>
                  </a:lnTo>
                  <a:lnTo>
                    <a:pt x="1028" y="440"/>
                  </a:lnTo>
                  <a:lnTo>
                    <a:pt x="1211" y="550"/>
                  </a:lnTo>
                  <a:lnTo>
                    <a:pt x="1395" y="734"/>
                  </a:lnTo>
                  <a:lnTo>
                    <a:pt x="1578" y="917"/>
                  </a:lnTo>
                  <a:lnTo>
                    <a:pt x="1688" y="1101"/>
                  </a:lnTo>
                  <a:lnTo>
                    <a:pt x="1798" y="1321"/>
                  </a:lnTo>
                  <a:lnTo>
                    <a:pt x="1908" y="1541"/>
                  </a:lnTo>
                  <a:lnTo>
                    <a:pt x="1982" y="1761"/>
                  </a:lnTo>
                  <a:lnTo>
                    <a:pt x="2018" y="2018"/>
                  </a:lnTo>
                  <a:lnTo>
                    <a:pt x="2018" y="2458"/>
                  </a:lnTo>
                  <a:lnTo>
                    <a:pt x="2018" y="2495"/>
                  </a:lnTo>
                  <a:lnTo>
                    <a:pt x="1982" y="2421"/>
                  </a:lnTo>
                  <a:lnTo>
                    <a:pt x="1762" y="1944"/>
                  </a:lnTo>
                  <a:lnTo>
                    <a:pt x="1615" y="1724"/>
                  </a:lnTo>
                  <a:lnTo>
                    <a:pt x="1432" y="1504"/>
                  </a:lnTo>
                  <a:lnTo>
                    <a:pt x="1395" y="1467"/>
                  </a:lnTo>
                  <a:lnTo>
                    <a:pt x="1322" y="1467"/>
                  </a:lnTo>
                  <a:lnTo>
                    <a:pt x="1285" y="1504"/>
                  </a:lnTo>
                  <a:lnTo>
                    <a:pt x="1285" y="1578"/>
                  </a:lnTo>
                  <a:lnTo>
                    <a:pt x="1322" y="1834"/>
                  </a:lnTo>
                  <a:lnTo>
                    <a:pt x="1395" y="2128"/>
                  </a:lnTo>
                  <a:lnTo>
                    <a:pt x="1615" y="2641"/>
                  </a:lnTo>
                  <a:lnTo>
                    <a:pt x="1725" y="2935"/>
                  </a:lnTo>
                  <a:lnTo>
                    <a:pt x="1615" y="2861"/>
                  </a:lnTo>
                  <a:lnTo>
                    <a:pt x="1468" y="2715"/>
                  </a:lnTo>
                  <a:lnTo>
                    <a:pt x="1248" y="2348"/>
                  </a:lnTo>
                  <a:lnTo>
                    <a:pt x="1065" y="1981"/>
                  </a:lnTo>
                  <a:lnTo>
                    <a:pt x="955" y="1724"/>
                  </a:lnTo>
                  <a:lnTo>
                    <a:pt x="845" y="1394"/>
                  </a:lnTo>
                  <a:lnTo>
                    <a:pt x="735" y="1027"/>
                  </a:lnTo>
                  <a:lnTo>
                    <a:pt x="661" y="697"/>
                  </a:lnTo>
                  <a:lnTo>
                    <a:pt x="588" y="330"/>
                  </a:lnTo>
                  <a:close/>
                  <a:moveTo>
                    <a:pt x="3706" y="2825"/>
                  </a:moveTo>
                  <a:lnTo>
                    <a:pt x="3926" y="2861"/>
                  </a:lnTo>
                  <a:lnTo>
                    <a:pt x="4109" y="2935"/>
                  </a:lnTo>
                  <a:lnTo>
                    <a:pt x="4733" y="3118"/>
                  </a:lnTo>
                  <a:lnTo>
                    <a:pt x="4990" y="3228"/>
                  </a:lnTo>
                  <a:lnTo>
                    <a:pt x="5283" y="3375"/>
                  </a:lnTo>
                  <a:lnTo>
                    <a:pt x="5503" y="3522"/>
                  </a:lnTo>
                  <a:lnTo>
                    <a:pt x="5687" y="3668"/>
                  </a:lnTo>
                  <a:lnTo>
                    <a:pt x="5687" y="3668"/>
                  </a:lnTo>
                  <a:lnTo>
                    <a:pt x="5540" y="3632"/>
                  </a:lnTo>
                  <a:lnTo>
                    <a:pt x="5467" y="3632"/>
                  </a:lnTo>
                  <a:lnTo>
                    <a:pt x="5393" y="3705"/>
                  </a:lnTo>
                  <a:lnTo>
                    <a:pt x="5356" y="3778"/>
                  </a:lnTo>
                  <a:lnTo>
                    <a:pt x="5393" y="3888"/>
                  </a:lnTo>
                  <a:lnTo>
                    <a:pt x="5026" y="4035"/>
                  </a:lnTo>
                  <a:lnTo>
                    <a:pt x="4660" y="4109"/>
                  </a:lnTo>
                  <a:lnTo>
                    <a:pt x="4293" y="4182"/>
                  </a:lnTo>
                  <a:lnTo>
                    <a:pt x="3889" y="4182"/>
                  </a:lnTo>
                  <a:lnTo>
                    <a:pt x="3449" y="4109"/>
                  </a:lnTo>
                  <a:lnTo>
                    <a:pt x="3046" y="3999"/>
                  </a:lnTo>
                  <a:lnTo>
                    <a:pt x="2862" y="3925"/>
                  </a:lnTo>
                  <a:lnTo>
                    <a:pt x="2642" y="3815"/>
                  </a:lnTo>
                  <a:lnTo>
                    <a:pt x="2459" y="3668"/>
                  </a:lnTo>
                  <a:lnTo>
                    <a:pt x="2349" y="3595"/>
                  </a:lnTo>
                  <a:lnTo>
                    <a:pt x="2312" y="3522"/>
                  </a:lnTo>
                  <a:lnTo>
                    <a:pt x="2532" y="3668"/>
                  </a:lnTo>
                  <a:lnTo>
                    <a:pt x="2789" y="3815"/>
                  </a:lnTo>
                  <a:lnTo>
                    <a:pt x="3046" y="3888"/>
                  </a:lnTo>
                  <a:lnTo>
                    <a:pt x="3339" y="3999"/>
                  </a:lnTo>
                  <a:lnTo>
                    <a:pt x="3596" y="4035"/>
                  </a:lnTo>
                  <a:lnTo>
                    <a:pt x="3889" y="4109"/>
                  </a:lnTo>
                  <a:lnTo>
                    <a:pt x="4073" y="4109"/>
                  </a:lnTo>
                  <a:lnTo>
                    <a:pt x="4183" y="4072"/>
                  </a:lnTo>
                  <a:lnTo>
                    <a:pt x="4329" y="4035"/>
                  </a:lnTo>
                  <a:lnTo>
                    <a:pt x="4439" y="3962"/>
                  </a:lnTo>
                  <a:lnTo>
                    <a:pt x="4476" y="3888"/>
                  </a:lnTo>
                  <a:lnTo>
                    <a:pt x="4439" y="3778"/>
                  </a:lnTo>
                  <a:lnTo>
                    <a:pt x="4329" y="3705"/>
                  </a:lnTo>
                  <a:lnTo>
                    <a:pt x="4219" y="3632"/>
                  </a:lnTo>
                  <a:lnTo>
                    <a:pt x="3963" y="3595"/>
                  </a:lnTo>
                  <a:lnTo>
                    <a:pt x="3706" y="3558"/>
                  </a:lnTo>
                  <a:lnTo>
                    <a:pt x="3449" y="3522"/>
                  </a:lnTo>
                  <a:lnTo>
                    <a:pt x="2715" y="3338"/>
                  </a:lnTo>
                  <a:lnTo>
                    <a:pt x="2862" y="3228"/>
                  </a:lnTo>
                  <a:lnTo>
                    <a:pt x="3082" y="3081"/>
                  </a:lnTo>
                  <a:lnTo>
                    <a:pt x="3302" y="2935"/>
                  </a:lnTo>
                  <a:lnTo>
                    <a:pt x="3486" y="2861"/>
                  </a:lnTo>
                  <a:lnTo>
                    <a:pt x="3706" y="2825"/>
                  </a:lnTo>
                  <a:close/>
                  <a:moveTo>
                    <a:pt x="1285" y="5686"/>
                  </a:moveTo>
                  <a:lnTo>
                    <a:pt x="1725" y="5723"/>
                  </a:lnTo>
                  <a:lnTo>
                    <a:pt x="1762" y="5723"/>
                  </a:lnTo>
                  <a:lnTo>
                    <a:pt x="1835" y="5869"/>
                  </a:lnTo>
                  <a:lnTo>
                    <a:pt x="1908" y="5943"/>
                  </a:lnTo>
                  <a:lnTo>
                    <a:pt x="2018" y="5943"/>
                  </a:lnTo>
                  <a:lnTo>
                    <a:pt x="2129" y="5869"/>
                  </a:lnTo>
                  <a:lnTo>
                    <a:pt x="2165" y="5759"/>
                  </a:lnTo>
                  <a:lnTo>
                    <a:pt x="2642" y="5796"/>
                  </a:lnTo>
                  <a:lnTo>
                    <a:pt x="3082" y="5796"/>
                  </a:lnTo>
                  <a:lnTo>
                    <a:pt x="3339" y="5833"/>
                  </a:lnTo>
                  <a:lnTo>
                    <a:pt x="3522" y="5869"/>
                  </a:lnTo>
                  <a:lnTo>
                    <a:pt x="3522" y="6016"/>
                  </a:lnTo>
                  <a:lnTo>
                    <a:pt x="3376" y="5979"/>
                  </a:lnTo>
                  <a:lnTo>
                    <a:pt x="3266" y="6016"/>
                  </a:lnTo>
                  <a:lnTo>
                    <a:pt x="3119" y="6089"/>
                  </a:lnTo>
                  <a:lnTo>
                    <a:pt x="3082" y="6163"/>
                  </a:lnTo>
                  <a:lnTo>
                    <a:pt x="3082" y="6236"/>
                  </a:lnTo>
                  <a:lnTo>
                    <a:pt x="2752" y="6236"/>
                  </a:lnTo>
                  <a:lnTo>
                    <a:pt x="1322" y="6163"/>
                  </a:lnTo>
                  <a:lnTo>
                    <a:pt x="808" y="6089"/>
                  </a:lnTo>
                  <a:lnTo>
                    <a:pt x="515" y="6053"/>
                  </a:lnTo>
                  <a:lnTo>
                    <a:pt x="258" y="6089"/>
                  </a:lnTo>
                  <a:lnTo>
                    <a:pt x="368" y="5943"/>
                  </a:lnTo>
                  <a:lnTo>
                    <a:pt x="515" y="5833"/>
                  </a:lnTo>
                  <a:lnTo>
                    <a:pt x="661" y="5723"/>
                  </a:lnTo>
                  <a:lnTo>
                    <a:pt x="808" y="5686"/>
                  </a:lnTo>
                  <a:close/>
                  <a:moveTo>
                    <a:pt x="2239" y="6676"/>
                  </a:moveTo>
                  <a:lnTo>
                    <a:pt x="3009" y="6713"/>
                  </a:lnTo>
                  <a:lnTo>
                    <a:pt x="3156" y="6750"/>
                  </a:lnTo>
                  <a:lnTo>
                    <a:pt x="3156" y="7997"/>
                  </a:lnTo>
                  <a:lnTo>
                    <a:pt x="3119" y="9244"/>
                  </a:lnTo>
                  <a:lnTo>
                    <a:pt x="2422" y="9354"/>
                  </a:lnTo>
                  <a:lnTo>
                    <a:pt x="2422" y="8951"/>
                  </a:lnTo>
                  <a:lnTo>
                    <a:pt x="2312" y="7630"/>
                  </a:lnTo>
                  <a:lnTo>
                    <a:pt x="2275" y="6933"/>
                  </a:lnTo>
                  <a:lnTo>
                    <a:pt x="2239" y="6676"/>
                  </a:lnTo>
                  <a:close/>
                  <a:moveTo>
                    <a:pt x="1065" y="6566"/>
                  </a:moveTo>
                  <a:lnTo>
                    <a:pt x="1872" y="6676"/>
                  </a:lnTo>
                  <a:lnTo>
                    <a:pt x="1835" y="6786"/>
                  </a:lnTo>
                  <a:lnTo>
                    <a:pt x="1835" y="6933"/>
                  </a:lnTo>
                  <a:lnTo>
                    <a:pt x="1872" y="7226"/>
                  </a:lnTo>
                  <a:lnTo>
                    <a:pt x="1945" y="8804"/>
                  </a:lnTo>
                  <a:lnTo>
                    <a:pt x="1982" y="9391"/>
                  </a:lnTo>
                  <a:lnTo>
                    <a:pt x="1542" y="9391"/>
                  </a:lnTo>
                  <a:lnTo>
                    <a:pt x="1101" y="9427"/>
                  </a:lnTo>
                  <a:lnTo>
                    <a:pt x="1028" y="8254"/>
                  </a:lnTo>
                  <a:lnTo>
                    <a:pt x="955" y="7410"/>
                  </a:lnTo>
                  <a:lnTo>
                    <a:pt x="918" y="6970"/>
                  </a:lnTo>
                  <a:lnTo>
                    <a:pt x="808" y="6566"/>
                  </a:lnTo>
                  <a:close/>
                  <a:moveTo>
                    <a:pt x="3082" y="9721"/>
                  </a:moveTo>
                  <a:lnTo>
                    <a:pt x="3009" y="10454"/>
                  </a:lnTo>
                  <a:lnTo>
                    <a:pt x="2972" y="10454"/>
                  </a:lnTo>
                  <a:lnTo>
                    <a:pt x="2862" y="10418"/>
                  </a:lnTo>
                  <a:lnTo>
                    <a:pt x="2752" y="10418"/>
                  </a:lnTo>
                  <a:lnTo>
                    <a:pt x="2605" y="10454"/>
                  </a:lnTo>
                  <a:lnTo>
                    <a:pt x="2495" y="10528"/>
                  </a:lnTo>
                  <a:lnTo>
                    <a:pt x="2495" y="10418"/>
                  </a:lnTo>
                  <a:lnTo>
                    <a:pt x="2459" y="9831"/>
                  </a:lnTo>
                  <a:lnTo>
                    <a:pt x="2789" y="9794"/>
                  </a:lnTo>
                  <a:lnTo>
                    <a:pt x="3082" y="9721"/>
                  </a:lnTo>
                  <a:close/>
                  <a:moveTo>
                    <a:pt x="1138" y="9758"/>
                  </a:moveTo>
                  <a:lnTo>
                    <a:pt x="1358" y="9831"/>
                  </a:lnTo>
                  <a:lnTo>
                    <a:pt x="1542" y="9831"/>
                  </a:lnTo>
                  <a:lnTo>
                    <a:pt x="1982" y="9868"/>
                  </a:lnTo>
                  <a:lnTo>
                    <a:pt x="2018" y="10088"/>
                  </a:lnTo>
                  <a:lnTo>
                    <a:pt x="1982" y="10124"/>
                  </a:lnTo>
                  <a:lnTo>
                    <a:pt x="1688" y="10088"/>
                  </a:lnTo>
                  <a:lnTo>
                    <a:pt x="1615" y="10124"/>
                  </a:lnTo>
                  <a:lnTo>
                    <a:pt x="1542" y="10161"/>
                  </a:lnTo>
                  <a:lnTo>
                    <a:pt x="1542" y="10234"/>
                  </a:lnTo>
                  <a:lnTo>
                    <a:pt x="1578" y="10308"/>
                  </a:lnTo>
                  <a:lnTo>
                    <a:pt x="1725" y="10454"/>
                  </a:lnTo>
                  <a:lnTo>
                    <a:pt x="1945" y="10491"/>
                  </a:lnTo>
                  <a:lnTo>
                    <a:pt x="2018" y="10491"/>
                  </a:lnTo>
                  <a:lnTo>
                    <a:pt x="2018" y="10748"/>
                  </a:lnTo>
                  <a:lnTo>
                    <a:pt x="1798" y="10785"/>
                  </a:lnTo>
                  <a:lnTo>
                    <a:pt x="1798" y="10748"/>
                  </a:lnTo>
                  <a:lnTo>
                    <a:pt x="1762" y="10748"/>
                  </a:lnTo>
                  <a:lnTo>
                    <a:pt x="1688" y="10785"/>
                  </a:lnTo>
                  <a:lnTo>
                    <a:pt x="1615" y="10821"/>
                  </a:lnTo>
                  <a:lnTo>
                    <a:pt x="1542" y="10895"/>
                  </a:lnTo>
                  <a:lnTo>
                    <a:pt x="1505" y="11005"/>
                  </a:lnTo>
                  <a:lnTo>
                    <a:pt x="1542" y="11078"/>
                  </a:lnTo>
                  <a:lnTo>
                    <a:pt x="1652" y="11151"/>
                  </a:lnTo>
                  <a:lnTo>
                    <a:pt x="2055" y="11151"/>
                  </a:lnTo>
                  <a:lnTo>
                    <a:pt x="2129" y="11408"/>
                  </a:lnTo>
                  <a:lnTo>
                    <a:pt x="2239" y="11592"/>
                  </a:lnTo>
                  <a:lnTo>
                    <a:pt x="2275" y="11628"/>
                  </a:lnTo>
                  <a:lnTo>
                    <a:pt x="2349" y="11628"/>
                  </a:lnTo>
                  <a:lnTo>
                    <a:pt x="2422" y="11592"/>
                  </a:lnTo>
                  <a:lnTo>
                    <a:pt x="2459" y="11555"/>
                  </a:lnTo>
                  <a:lnTo>
                    <a:pt x="2532" y="11371"/>
                  </a:lnTo>
                  <a:lnTo>
                    <a:pt x="2569" y="11188"/>
                  </a:lnTo>
                  <a:lnTo>
                    <a:pt x="2569" y="11005"/>
                  </a:lnTo>
                  <a:lnTo>
                    <a:pt x="2532" y="10785"/>
                  </a:lnTo>
                  <a:lnTo>
                    <a:pt x="2679" y="10821"/>
                  </a:lnTo>
                  <a:lnTo>
                    <a:pt x="3009" y="10821"/>
                  </a:lnTo>
                  <a:lnTo>
                    <a:pt x="2936" y="11408"/>
                  </a:lnTo>
                  <a:lnTo>
                    <a:pt x="2862" y="11812"/>
                  </a:lnTo>
                  <a:lnTo>
                    <a:pt x="2825" y="11995"/>
                  </a:lnTo>
                  <a:lnTo>
                    <a:pt x="2752" y="12178"/>
                  </a:lnTo>
                  <a:lnTo>
                    <a:pt x="2642" y="12362"/>
                  </a:lnTo>
                  <a:lnTo>
                    <a:pt x="2532" y="12472"/>
                  </a:lnTo>
                  <a:lnTo>
                    <a:pt x="2349" y="12582"/>
                  </a:lnTo>
                  <a:lnTo>
                    <a:pt x="2129" y="12619"/>
                  </a:lnTo>
                  <a:lnTo>
                    <a:pt x="1945" y="12619"/>
                  </a:lnTo>
                  <a:lnTo>
                    <a:pt x="1798" y="12582"/>
                  </a:lnTo>
                  <a:lnTo>
                    <a:pt x="1652" y="12472"/>
                  </a:lnTo>
                  <a:lnTo>
                    <a:pt x="1505" y="12362"/>
                  </a:lnTo>
                  <a:lnTo>
                    <a:pt x="1432" y="12215"/>
                  </a:lnTo>
                  <a:lnTo>
                    <a:pt x="1322" y="12068"/>
                  </a:lnTo>
                  <a:lnTo>
                    <a:pt x="1211" y="11738"/>
                  </a:lnTo>
                  <a:lnTo>
                    <a:pt x="1138" y="11335"/>
                  </a:lnTo>
                  <a:lnTo>
                    <a:pt x="1138" y="10858"/>
                  </a:lnTo>
                  <a:lnTo>
                    <a:pt x="1138" y="10014"/>
                  </a:lnTo>
                  <a:lnTo>
                    <a:pt x="1138" y="9758"/>
                  </a:lnTo>
                  <a:close/>
                  <a:moveTo>
                    <a:pt x="625" y="0"/>
                  </a:moveTo>
                  <a:lnTo>
                    <a:pt x="478" y="37"/>
                  </a:lnTo>
                  <a:lnTo>
                    <a:pt x="331" y="110"/>
                  </a:lnTo>
                  <a:lnTo>
                    <a:pt x="294" y="184"/>
                  </a:lnTo>
                  <a:lnTo>
                    <a:pt x="294" y="220"/>
                  </a:lnTo>
                  <a:lnTo>
                    <a:pt x="294" y="294"/>
                  </a:lnTo>
                  <a:lnTo>
                    <a:pt x="331" y="330"/>
                  </a:lnTo>
                  <a:lnTo>
                    <a:pt x="294" y="587"/>
                  </a:lnTo>
                  <a:lnTo>
                    <a:pt x="294" y="844"/>
                  </a:lnTo>
                  <a:lnTo>
                    <a:pt x="331" y="1101"/>
                  </a:lnTo>
                  <a:lnTo>
                    <a:pt x="368" y="1321"/>
                  </a:lnTo>
                  <a:lnTo>
                    <a:pt x="551" y="1834"/>
                  </a:lnTo>
                  <a:lnTo>
                    <a:pt x="735" y="2274"/>
                  </a:lnTo>
                  <a:lnTo>
                    <a:pt x="918" y="2641"/>
                  </a:lnTo>
                  <a:lnTo>
                    <a:pt x="1175" y="3008"/>
                  </a:lnTo>
                  <a:lnTo>
                    <a:pt x="1322" y="3155"/>
                  </a:lnTo>
                  <a:lnTo>
                    <a:pt x="1505" y="3265"/>
                  </a:lnTo>
                  <a:lnTo>
                    <a:pt x="1652" y="3375"/>
                  </a:lnTo>
                  <a:lnTo>
                    <a:pt x="1872" y="3375"/>
                  </a:lnTo>
                  <a:lnTo>
                    <a:pt x="1798" y="3815"/>
                  </a:lnTo>
                  <a:lnTo>
                    <a:pt x="1725" y="4365"/>
                  </a:lnTo>
                  <a:lnTo>
                    <a:pt x="1725" y="4659"/>
                  </a:lnTo>
                  <a:lnTo>
                    <a:pt x="1762" y="4806"/>
                  </a:lnTo>
                  <a:lnTo>
                    <a:pt x="1798" y="4916"/>
                  </a:lnTo>
                  <a:lnTo>
                    <a:pt x="1762" y="5319"/>
                  </a:lnTo>
                  <a:lnTo>
                    <a:pt x="1615" y="5319"/>
                  </a:lnTo>
                  <a:lnTo>
                    <a:pt x="1138" y="5282"/>
                  </a:lnTo>
                  <a:lnTo>
                    <a:pt x="918" y="5246"/>
                  </a:lnTo>
                  <a:lnTo>
                    <a:pt x="698" y="5282"/>
                  </a:lnTo>
                  <a:lnTo>
                    <a:pt x="404" y="5392"/>
                  </a:lnTo>
                  <a:lnTo>
                    <a:pt x="294" y="5466"/>
                  </a:lnTo>
                  <a:lnTo>
                    <a:pt x="184" y="5576"/>
                  </a:lnTo>
                  <a:lnTo>
                    <a:pt x="111" y="5686"/>
                  </a:lnTo>
                  <a:lnTo>
                    <a:pt x="74" y="5796"/>
                  </a:lnTo>
                  <a:lnTo>
                    <a:pt x="38" y="5943"/>
                  </a:lnTo>
                  <a:lnTo>
                    <a:pt x="1" y="6089"/>
                  </a:lnTo>
                  <a:lnTo>
                    <a:pt x="38" y="6163"/>
                  </a:lnTo>
                  <a:lnTo>
                    <a:pt x="111" y="6199"/>
                  </a:lnTo>
                  <a:lnTo>
                    <a:pt x="38" y="6273"/>
                  </a:lnTo>
                  <a:lnTo>
                    <a:pt x="38" y="6346"/>
                  </a:lnTo>
                  <a:lnTo>
                    <a:pt x="38" y="6456"/>
                  </a:lnTo>
                  <a:lnTo>
                    <a:pt x="111" y="6530"/>
                  </a:lnTo>
                  <a:lnTo>
                    <a:pt x="184" y="6566"/>
                  </a:lnTo>
                  <a:lnTo>
                    <a:pt x="294" y="6566"/>
                  </a:lnTo>
                  <a:lnTo>
                    <a:pt x="368" y="6493"/>
                  </a:lnTo>
                  <a:lnTo>
                    <a:pt x="441" y="6493"/>
                  </a:lnTo>
                  <a:lnTo>
                    <a:pt x="441" y="6530"/>
                  </a:lnTo>
                  <a:lnTo>
                    <a:pt x="441" y="6786"/>
                  </a:lnTo>
                  <a:lnTo>
                    <a:pt x="441" y="7080"/>
                  </a:lnTo>
                  <a:lnTo>
                    <a:pt x="515" y="7593"/>
                  </a:lnTo>
                  <a:lnTo>
                    <a:pt x="588" y="8657"/>
                  </a:lnTo>
                  <a:lnTo>
                    <a:pt x="625" y="9721"/>
                  </a:lnTo>
                  <a:lnTo>
                    <a:pt x="625" y="10785"/>
                  </a:lnTo>
                  <a:lnTo>
                    <a:pt x="661" y="11225"/>
                  </a:lnTo>
                  <a:lnTo>
                    <a:pt x="698" y="11665"/>
                  </a:lnTo>
                  <a:lnTo>
                    <a:pt x="808" y="12105"/>
                  </a:lnTo>
                  <a:lnTo>
                    <a:pt x="881" y="12289"/>
                  </a:lnTo>
                  <a:lnTo>
                    <a:pt x="991" y="12509"/>
                  </a:lnTo>
                  <a:lnTo>
                    <a:pt x="1065" y="12655"/>
                  </a:lnTo>
                  <a:lnTo>
                    <a:pt x="1175" y="12765"/>
                  </a:lnTo>
                  <a:lnTo>
                    <a:pt x="1322" y="12912"/>
                  </a:lnTo>
                  <a:lnTo>
                    <a:pt x="1468" y="12985"/>
                  </a:lnTo>
                  <a:lnTo>
                    <a:pt x="1615" y="13059"/>
                  </a:lnTo>
                  <a:lnTo>
                    <a:pt x="1798" y="13096"/>
                  </a:lnTo>
                  <a:lnTo>
                    <a:pt x="1945" y="13132"/>
                  </a:lnTo>
                  <a:lnTo>
                    <a:pt x="2129" y="13169"/>
                  </a:lnTo>
                  <a:lnTo>
                    <a:pt x="2349" y="13132"/>
                  </a:lnTo>
                  <a:lnTo>
                    <a:pt x="2569" y="13096"/>
                  </a:lnTo>
                  <a:lnTo>
                    <a:pt x="2752" y="12985"/>
                  </a:lnTo>
                  <a:lnTo>
                    <a:pt x="2899" y="12875"/>
                  </a:lnTo>
                  <a:lnTo>
                    <a:pt x="3009" y="12765"/>
                  </a:lnTo>
                  <a:lnTo>
                    <a:pt x="3119" y="12582"/>
                  </a:lnTo>
                  <a:lnTo>
                    <a:pt x="3302" y="12215"/>
                  </a:lnTo>
                  <a:lnTo>
                    <a:pt x="3412" y="11812"/>
                  </a:lnTo>
                  <a:lnTo>
                    <a:pt x="3449" y="11408"/>
                  </a:lnTo>
                  <a:lnTo>
                    <a:pt x="3522" y="10601"/>
                  </a:lnTo>
                  <a:lnTo>
                    <a:pt x="3632" y="9647"/>
                  </a:lnTo>
                  <a:lnTo>
                    <a:pt x="3669" y="8657"/>
                  </a:lnTo>
                  <a:lnTo>
                    <a:pt x="3669" y="7667"/>
                  </a:lnTo>
                  <a:lnTo>
                    <a:pt x="3669" y="6676"/>
                  </a:lnTo>
                  <a:lnTo>
                    <a:pt x="3743" y="6603"/>
                  </a:lnTo>
                  <a:lnTo>
                    <a:pt x="3779" y="6530"/>
                  </a:lnTo>
                  <a:lnTo>
                    <a:pt x="3779" y="6456"/>
                  </a:lnTo>
                  <a:lnTo>
                    <a:pt x="3889" y="6273"/>
                  </a:lnTo>
                  <a:lnTo>
                    <a:pt x="3963" y="6053"/>
                  </a:lnTo>
                  <a:lnTo>
                    <a:pt x="3999" y="5833"/>
                  </a:lnTo>
                  <a:lnTo>
                    <a:pt x="3963" y="5723"/>
                  </a:lnTo>
                  <a:lnTo>
                    <a:pt x="3926" y="5612"/>
                  </a:lnTo>
                  <a:lnTo>
                    <a:pt x="3816" y="5502"/>
                  </a:lnTo>
                  <a:lnTo>
                    <a:pt x="3669" y="5429"/>
                  </a:lnTo>
                  <a:lnTo>
                    <a:pt x="3486" y="5392"/>
                  </a:lnTo>
                  <a:lnTo>
                    <a:pt x="3266" y="5356"/>
                  </a:lnTo>
                  <a:lnTo>
                    <a:pt x="2532" y="5356"/>
                  </a:lnTo>
                  <a:lnTo>
                    <a:pt x="2165" y="5319"/>
                  </a:lnTo>
                  <a:lnTo>
                    <a:pt x="2092" y="4806"/>
                  </a:lnTo>
                  <a:lnTo>
                    <a:pt x="2165" y="4585"/>
                  </a:lnTo>
                  <a:lnTo>
                    <a:pt x="2165" y="4365"/>
                  </a:lnTo>
                  <a:lnTo>
                    <a:pt x="2202" y="3962"/>
                  </a:lnTo>
                  <a:lnTo>
                    <a:pt x="2459" y="4145"/>
                  </a:lnTo>
                  <a:lnTo>
                    <a:pt x="2715" y="4292"/>
                  </a:lnTo>
                  <a:lnTo>
                    <a:pt x="2972" y="4402"/>
                  </a:lnTo>
                  <a:lnTo>
                    <a:pt x="3266" y="4475"/>
                  </a:lnTo>
                  <a:lnTo>
                    <a:pt x="3522" y="4549"/>
                  </a:lnTo>
                  <a:lnTo>
                    <a:pt x="3816" y="4585"/>
                  </a:lnTo>
                  <a:lnTo>
                    <a:pt x="4403" y="4585"/>
                  </a:lnTo>
                  <a:lnTo>
                    <a:pt x="4660" y="4549"/>
                  </a:lnTo>
                  <a:lnTo>
                    <a:pt x="4953" y="4475"/>
                  </a:lnTo>
                  <a:lnTo>
                    <a:pt x="5210" y="4402"/>
                  </a:lnTo>
                  <a:lnTo>
                    <a:pt x="5503" y="4292"/>
                  </a:lnTo>
                  <a:lnTo>
                    <a:pt x="5760" y="4182"/>
                  </a:lnTo>
                  <a:lnTo>
                    <a:pt x="5833" y="4109"/>
                  </a:lnTo>
                  <a:lnTo>
                    <a:pt x="5833" y="3999"/>
                  </a:lnTo>
                  <a:lnTo>
                    <a:pt x="5833" y="3888"/>
                  </a:lnTo>
                  <a:lnTo>
                    <a:pt x="5797" y="3778"/>
                  </a:lnTo>
                  <a:lnTo>
                    <a:pt x="5797" y="3778"/>
                  </a:lnTo>
                  <a:lnTo>
                    <a:pt x="5833" y="3815"/>
                  </a:lnTo>
                  <a:lnTo>
                    <a:pt x="5980" y="3962"/>
                  </a:lnTo>
                  <a:lnTo>
                    <a:pt x="6053" y="3999"/>
                  </a:lnTo>
                  <a:lnTo>
                    <a:pt x="6200" y="4035"/>
                  </a:lnTo>
                  <a:lnTo>
                    <a:pt x="6237" y="4035"/>
                  </a:lnTo>
                  <a:lnTo>
                    <a:pt x="6274" y="3999"/>
                  </a:lnTo>
                  <a:lnTo>
                    <a:pt x="6347" y="3888"/>
                  </a:lnTo>
                  <a:lnTo>
                    <a:pt x="6310" y="3742"/>
                  </a:lnTo>
                  <a:lnTo>
                    <a:pt x="6274" y="3632"/>
                  </a:lnTo>
                  <a:lnTo>
                    <a:pt x="6200" y="3522"/>
                  </a:lnTo>
                  <a:lnTo>
                    <a:pt x="6090" y="3375"/>
                  </a:lnTo>
                  <a:lnTo>
                    <a:pt x="5833" y="3192"/>
                  </a:lnTo>
                  <a:lnTo>
                    <a:pt x="5613" y="3045"/>
                  </a:lnTo>
                  <a:lnTo>
                    <a:pt x="5283" y="2861"/>
                  </a:lnTo>
                  <a:lnTo>
                    <a:pt x="4953" y="2715"/>
                  </a:lnTo>
                  <a:lnTo>
                    <a:pt x="4256" y="2495"/>
                  </a:lnTo>
                  <a:lnTo>
                    <a:pt x="3926" y="2421"/>
                  </a:lnTo>
                  <a:lnTo>
                    <a:pt x="3596" y="2385"/>
                  </a:lnTo>
                  <a:lnTo>
                    <a:pt x="3302" y="2458"/>
                  </a:lnTo>
                  <a:lnTo>
                    <a:pt x="2972" y="2605"/>
                  </a:lnTo>
                  <a:lnTo>
                    <a:pt x="2679" y="2788"/>
                  </a:lnTo>
                  <a:lnTo>
                    <a:pt x="2349" y="3081"/>
                  </a:lnTo>
                  <a:lnTo>
                    <a:pt x="2349" y="3045"/>
                  </a:lnTo>
                  <a:lnTo>
                    <a:pt x="2385" y="2788"/>
                  </a:lnTo>
                  <a:lnTo>
                    <a:pt x="2459" y="2568"/>
                  </a:lnTo>
                  <a:lnTo>
                    <a:pt x="2495" y="2458"/>
                  </a:lnTo>
                  <a:lnTo>
                    <a:pt x="2495" y="2311"/>
                  </a:lnTo>
                  <a:lnTo>
                    <a:pt x="2495" y="2201"/>
                  </a:lnTo>
                  <a:lnTo>
                    <a:pt x="2422" y="2128"/>
                  </a:lnTo>
                  <a:lnTo>
                    <a:pt x="2385" y="1871"/>
                  </a:lnTo>
                  <a:lnTo>
                    <a:pt x="2312" y="1614"/>
                  </a:lnTo>
                  <a:lnTo>
                    <a:pt x="2129" y="1137"/>
                  </a:lnTo>
                  <a:lnTo>
                    <a:pt x="2018" y="917"/>
                  </a:lnTo>
                  <a:lnTo>
                    <a:pt x="1835" y="661"/>
                  </a:lnTo>
                  <a:lnTo>
                    <a:pt x="1652" y="440"/>
                  </a:lnTo>
                  <a:lnTo>
                    <a:pt x="1395" y="220"/>
                  </a:lnTo>
                  <a:lnTo>
                    <a:pt x="1138" y="74"/>
                  </a:lnTo>
                  <a:lnTo>
                    <a:pt x="881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98" name="Google Shape;398;p19"/>
            <p:cNvSpPr/>
            <p:nvPr/>
          </p:nvSpPr>
          <p:spPr>
            <a:xfrm>
              <a:off x="6335525" y="1405350"/>
              <a:ext cx="442025" cy="375100"/>
            </a:xfrm>
            <a:custGeom>
              <a:avLst/>
              <a:gdLst/>
              <a:ahLst/>
              <a:cxnLst/>
              <a:rect l="l" t="t" r="r" b="b"/>
              <a:pathLst>
                <a:path w="17681" h="15004" extrusionOk="0">
                  <a:moveTo>
                    <a:pt x="6823" y="1981"/>
                  </a:moveTo>
                  <a:lnTo>
                    <a:pt x="6676" y="2018"/>
                  </a:lnTo>
                  <a:lnTo>
                    <a:pt x="6566" y="2055"/>
                  </a:lnTo>
                  <a:lnTo>
                    <a:pt x="6493" y="2201"/>
                  </a:lnTo>
                  <a:lnTo>
                    <a:pt x="6420" y="2385"/>
                  </a:lnTo>
                  <a:lnTo>
                    <a:pt x="6383" y="2531"/>
                  </a:lnTo>
                  <a:lnTo>
                    <a:pt x="6383" y="2641"/>
                  </a:lnTo>
                  <a:lnTo>
                    <a:pt x="6420" y="2752"/>
                  </a:lnTo>
                  <a:lnTo>
                    <a:pt x="6493" y="2825"/>
                  </a:lnTo>
                  <a:lnTo>
                    <a:pt x="6566" y="2862"/>
                  </a:lnTo>
                  <a:lnTo>
                    <a:pt x="6713" y="2862"/>
                  </a:lnTo>
                  <a:lnTo>
                    <a:pt x="6860" y="2825"/>
                  </a:lnTo>
                  <a:lnTo>
                    <a:pt x="6933" y="2752"/>
                  </a:lnTo>
                  <a:lnTo>
                    <a:pt x="7006" y="2641"/>
                  </a:lnTo>
                  <a:lnTo>
                    <a:pt x="7080" y="2531"/>
                  </a:lnTo>
                  <a:lnTo>
                    <a:pt x="7080" y="2421"/>
                  </a:lnTo>
                  <a:lnTo>
                    <a:pt x="7080" y="2275"/>
                  </a:lnTo>
                  <a:lnTo>
                    <a:pt x="7006" y="2165"/>
                  </a:lnTo>
                  <a:lnTo>
                    <a:pt x="6933" y="2055"/>
                  </a:lnTo>
                  <a:lnTo>
                    <a:pt x="6823" y="1981"/>
                  </a:lnTo>
                  <a:close/>
                  <a:moveTo>
                    <a:pt x="5282" y="2641"/>
                  </a:moveTo>
                  <a:lnTo>
                    <a:pt x="5209" y="2678"/>
                  </a:lnTo>
                  <a:lnTo>
                    <a:pt x="5136" y="2715"/>
                  </a:lnTo>
                  <a:lnTo>
                    <a:pt x="5062" y="2788"/>
                  </a:lnTo>
                  <a:lnTo>
                    <a:pt x="5062" y="2898"/>
                  </a:lnTo>
                  <a:lnTo>
                    <a:pt x="5062" y="2935"/>
                  </a:lnTo>
                  <a:lnTo>
                    <a:pt x="4989" y="2972"/>
                  </a:lnTo>
                  <a:lnTo>
                    <a:pt x="4952" y="3045"/>
                  </a:lnTo>
                  <a:lnTo>
                    <a:pt x="4952" y="3118"/>
                  </a:lnTo>
                  <a:lnTo>
                    <a:pt x="4952" y="3228"/>
                  </a:lnTo>
                  <a:lnTo>
                    <a:pt x="5026" y="3338"/>
                  </a:lnTo>
                  <a:lnTo>
                    <a:pt x="5099" y="3412"/>
                  </a:lnTo>
                  <a:lnTo>
                    <a:pt x="5319" y="3412"/>
                  </a:lnTo>
                  <a:lnTo>
                    <a:pt x="5429" y="3338"/>
                  </a:lnTo>
                  <a:lnTo>
                    <a:pt x="5502" y="3265"/>
                  </a:lnTo>
                  <a:lnTo>
                    <a:pt x="5576" y="3155"/>
                  </a:lnTo>
                  <a:lnTo>
                    <a:pt x="5613" y="3008"/>
                  </a:lnTo>
                  <a:lnTo>
                    <a:pt x="5576" y="2862"/>
                  </a:lnTo>
                  <a:lnTo>
                    <a:pt x="5502" y="2752"/>
                  </a:lnTo>
                  <a:lnTo>
                    <a:pt x="5392" y="2678"/>
                  </a:lnTo>
                  <a:lnTo>
                    <a:pt x="5282" y="2641"/>
                  </a:lnTo>
                  <a:close/>
                  <a:moveTo>
                    <a:pt x="6786" y="3559"/>
                  </a:moveTo>
                  <a:lnTo>
                    <a:pt x="6640" y="3595"/>
                  </a:lnTo>
                  <a:lnTo>
                    <a:pt x="6493" y="3705"/>
                  </a:lnTo>
                  <a:lnTo>
                    <a:pt x="6383" y="3815"/>
                  </a:lnTo>
                  <a:lnTo>
                    <a:pt x="6309" y="3962"/>
                  </a:lnTo>
                  <a:lnTo>
                    <a:pt x="6273" y="4109"/>
                  </a:lnTo>
                  <a:lnTo>
                    <a:pt x="6273" y="4255"/>
                  </a:lnTo>
                  <a:lnTo>
                    <a:pt x="6273" y="4366"/>
                  </a:lnTo>
                  <a:lnTo>
                    <a:pt x="6383" y="4439"/>
                  </a:lnTo>
                  <a:lnTo>
                    <a:pt x="6493" y="4476"/>
                  </a:lnTo>
                  <a:lnTo>
                    <a:pt x="6603" y="4439"/>
                  </a:lnTo>
                  <a:lnTo>
                    <a:pt x="6750" y="4329"/>
                  </a:lnTo>
                  <a:lnTo>
                    <a:pt x="6860" y="4329"/>
                  </a:lnTo>
                  <a:lnTo>
                    <a:pt x="6970" y="4292"/>
                  </a:lnTo>
                  <a:lnTo>
                    <a:pt x="7080" y="4182"/>
                  </a:lnTo>
                  <a:lnTo>
                    <a:pt x="7153" y="4035"/>
                  </a:lnTo>
                  <a:lnTo>
                    <a:pt x="7153" y="3852"/>
                  </a:lnTo>
                  <a:lnTo>
                    <a:pt x="7080" y="3705"/>
                  </a:lnTo>
                  <a:lnTo>
                    <a:pt x="7043" y="3632"/>
                  </a:lnTo>
                  <a:lnTo>
                    <a:pt x="6970" y="3595"/>
                  </a:lnTo>
                  <a:lnTo>
                    <a:pt x="6786" y="3559"/>
                  </a:lnTo>
                  <a:close/>
                  <a:moveTo>
                    <a:pt x="4806" y="5979"/>
                  </a:moveTo>
                  <a:lnTo>
                    <a:pt x="4622" y="6090"/>
                  </a:lnTo>
                  <a:lnTo>
                    <a:pt x="4439" y="6200"/>
                  </a:lnTo>
                  <a:lnTo>
                    <a:pt x="4402" y="6236"/>
                  </a:lnTo>
                  <a:lnTo>
                    <a:pt x="4329" y="6310"/>
                  </a:lnTo>
                  <a:lnTo>
                    <a:pt x="4255" y="6383"/>
                  </a:lnTo>
                  <a:lnTo>
                    <a:pt x="4219" y="6493"/>
                  </a:lnTo>
                  <a:lnTo>
                    <a:pt x="4219" y="6566"/>
                  </a:lnTo>
                  <a:lnTo>
                    <a:pt x="4255" y="6713"/>
                  </a:lnTo>
                  <a:lnTo>
                    <a:pt x="4329" y="6860"/>
                  </a:lnTo>
                  <a:lnTo>
                    <a:pt x="4365" y="6897"/>
                  </a:lnTo>
                  <a:lnTo>
                    <a:pt x="4475" y="6970"/>
                  </a:lnTo>
                  <a:lnTo>
                    <a:pt x="4585" y="7007"/>
                  </a:lnTo>
                  <a:lnTo>
                    <a:pt x="4696" y="7043"/>
                  </a:lnTo>
                  <a:lnTo>
                    <a:pt x="4842" y="7007"/>
                  </a:lnTo>
                  <a:lnTo>
                    <a:pt x="4952" y="6970"/>
                  </a:lnTo>
                  <a:lnTo>
                    <a:pt x="5026" y="6897"/>
                  </a:lnTo>
                  <a:lnTo>
                    <a:pt x="5209" y="6750"/>
                  </a:lnTo>
                  <a:lnTo>
                    <a:pt x="5282" y="6640"/>
                  </a:lnTo>
                  <a:lnTo>
                    <a:pt x="5319" y="6493"/>
                  </a:lnTo>
                  <a:lnTo>
                    <a:pt x="5356" y="6346"/>
                  </a:lnTo>
                  <a:lnTo>
                    <a:pt x="5356" y="6236"/>
                  </a:lnTo>
                  <a:lnTo>
                    <a:pt x="5282" y="6126"/>
                  </a:lnTo>
                  <a:lnTo>
                    <a:pt x="5209" y="6053"/>
                  </a:lnTo>
                  <a:lnTo>
                    <a:pt x="5136" y="5979"/>
                  </a:lnTo>
                  <a:close/>
                  <a:moveTo>
                    <a:pt x="4219" y="4916"/>
                  </a:moveTo>
                  <a:lnTo>
                    <a:pt x="4219" y="5062"/>
                  </a:lnTo>
                  <a:lnTo>
                    <a:pt x="4255" y="5136"/>
                  </a:lnTo>
                  <a:lnTo>
                    <a:pt x="4292" y="5173"/>
                  </a:lnTo>
                  <a:lnTo>
                    <a:pt x="4439" y="5209"/>
                  </a:lnTo>
                  <a:lnTo>
                    <a:pt x="4549" y="5173"/>
                  </a:lnTo>
                  <a:lnTo>
                    <a:pt x="4585" y="5136"/>
                  </a:lnTo>
                  <a:lnTo>
                    <a:pt x="4622" y="5062"/>
                  </a:lnTo>
                  <a:lnTo>
                    <a:pt x="4659" y="5026"/>
                  </a:lnTo>
                  <a:lnTo>
                    <a:pt x="4989" y="5136"/>
                  </a:lnTo>
                  <a:lnTo>
                    <a:pt x="5319" y="5209"/>
                  </a:lnTo>
                  <a:lnTo>
                    <a:pt x="5392" y="5319"/>
                  </a:lnTo>
                  <a:lnTo>
                    <a:pt x="5466" y="5429"/>
                  </a:lnTo>
                  <a:lnTo>
                    <a:pt x="5686" y="5613"/>
                  </a:lnTo>
                  <a:lnTo>
                    <a:pt x="5869" y="5833"/>
                  </a:lnTo>
                  <a:lnTo>
                    <a:pt x="5979" y="6053"/>
                  </a:lnTo>
                  <a:lnTo>
                    <a:pt x="6016" y="6273"/>
                  </a:lnTo>
                  <a:lnTo>
                    <a:pt x="5979" y="6530"/>
                  </a:lnTo>
                  <a:lnTo>
                    <a:pt x="5943" y="6676"/>
                  </a:lnTo>
                  <a:lnTo>
                    <a:pt x="5869" y="6823"/>
                  </a:lnTo>
                  <a:lnTo>
                    <a:pt x="5686" y="7080"/>
                  </a:lnTo>
                  <a:lnTo>
                    <a:pt x="5466" y="7227"/>
                  </a:lnTo>
                  <a:lnTo>
                    <a:pt x="5209" y="7373"/>
                  </a:lnTo>
                  <a:lnTo>
                    <a:pt x="4916" y="7447"/>
                  </a:lnTo>
                  <a:lnTo>
                    <a:pt x="4622" y="7483"/>
                  </a:lnTo>
                  <a:lnTo>
                    <a:pt x="4329" y="7520"/>
                  </a:lnTo>
                  <a:lnTo>
                    <a:pt x="4035" y="7483"/>
                  </a:lnTo>
                  <a:lnTo>
                    <a:pt x="3778" y="7447"/>
                  </a:lnTo>
                  <a:lnTo>
                    <a:pt x="3485" y="7337"/>
                  </a:lnTo>
                  <a:lnTo>
                    <a:pt x="3338" y="7227"/>
                  </a:lnTo>
                  <a:lnTo>
                    <a:pt x="3228" y="7080"/>
                  </a:lnTo>
                  <a:lnTo>
                    <a:pt x="3155" y="6897"/>
                  </a:lnTo>
                  <a:lnTo>
                    <a:pt x="3118" y="6713"/>
                  </a:lnTo>
                  <a:lnTo>
                    <a:pt x="3082" y="6383"/>
                  </a:lnTo>
                  <a:lnTo>
                    <a:pt x="3155" y="6090"/>
                  </a:lnTo>
                  <a:lnTo>
                    <a:pt x="3228" y="5796"/>
                  </a:lnTo>
                  <a:lnTo>
                    <a:pt x="3375" y="5539"/>
                  </a:lnTo>
                  <a:lnTo>
                    <a:pt x="3558" y="5319"/>
                  </a:lnTo>
                  <a:lnTo>
                    <a:pt x="3742" y="5173"/>
                  </a:lnTo>
                  <a:lnTo>
                    <a:pt x="3962" y="5026"/>
                  </a:lnTo>
                  <a:lnTo>
                    <a:pt x="4219" y="4916"/>
                  </a:lnTo>
                  <a:close/>
                  <a:moveTo>
                    <a:pt x="11628" y="7190"/>
                  </a:moveTo>
                  <a:lnTo>
                    <a:pt x="11958" y="7263"/>
                  </a:lnTo>
                  <a:lnTo>
                    <a:pt x="12252" y="7263"/>
                  </a:lnTo>
                  <a:lnTo>
                    <a:pt x="12362" y="7227"/>
                  </a:lnTo>
                  <a:lnTo>
                    <a:pt x="12435" y="7447"/>
                  </a:lnTo>
                  <a:lnTo>
                    <a:pt x="12509" y="7704"/>
                  </a:lnTo>
                  <a:lnTo>
                    <a:pt x="12509" y="7814"/>
                  </a:lnTo>
                  <a:lnTo>
                    <a:pt x="12472" y="7814"/>
                  </a:lnTo>
                  <a:lnTo>
                    <a:pt x="12399" y="7850"/>
                  </a:lnTo>
                  <a:lnTo>
                    <a:pt x="12399" y="7887"/>
                  </a:lnTo>
                  <a:lnTo>
                    <a:pt x="12252" y="7814"/>
                  </a:lnTo>
                  <a:lnTo>
                    <a:pt x="11738" y="7557"/>
                  </a:lnTo>
                  <a:lnTo>
                    <a:pt x="11702" y="7483"/>
                  </a:lnTo>
                  <a:lnTo>
                    <a:pt x="11628" y="7373"/>
                  </a:lnTo>
                  <a:lnTo>
                    <a:pt x="11628" y="7190"/>
                  </a:lnTo>
                  <a:close/>
                  <a:moveTo>
                    <a:pt x="4329" y="4402"/>
                  </a:moveTo>
                  <a:lnTo>
                    <a:pt x="4255" y="4476"/>
                  </a:lnTo>
                  <a:lnTo>
                    <a:pt x="4035" y="4512"/>
                  </a:lnTo>
                  <a:lnTo>
                    <a:pt x="3815" y="4622"/>
                  </a:lnTo>
                  <a:lnTo>
                    <a:pt x="3632" y="4732"/>
                  </a:lnTo>
                  <a:lnTo>
                    <a:pt x="3448" y="4842"/>
                  </a:lnTo>
                  <a:lnTo>
                    <a:pt x="3265" y="4989"/>
                  </a:lnTo>
                  <a:lnTo>
                    <a:pt x="3082" y="5173"/>
                  </a:lnTo>
                  <a:lnTo>
                    <a:pt x="2971" y="5356"/>
                  </a:lnTo>
                  <a:lnTo>
                    <a:pt x="2825" y="5576"/>
                  </a:lnTo>
                  <a:lnTo>
                    <a:pt x="2715" y="5906"/>
                  </a:lnTo>
                  <a:lnTo>
                    <a:pt x="2641" y="6236"/>
                  </a:lnTo>
                  <a:lnTo>
                    <a:pt x="2641" y="6603"/>
                  </a:lnTo>
                  <a:lnTo>
                    <a:pt x="2678" y="6933"/>
                  </a:lnTo>
                  <a:lnTo>
                    <a:pt x="2825" y="7263"/>
                  </a:lnTo>
                  <a:lnTo>
                    <a:pt x="3008" y="7520"/>
                  </a:lnTo>
                  <a:lnTo>
                    <a:pt x="3118" y="7667"/>
                  </a:lnTo>
                  <a:lnTo>
                    <a:pt x="3265" y="7740"/>
                  </a:lnTo>
                  <a:lnTo>
                    <a:pt x="3412" y="7850"/>
                  </a:lnTo>
                  <a:lnTo>
                    <a:pt x="3595" y="7887"/>
                  </a:lnTo>
                  <a:lnTo>
                    <a:pt x="3962" y="7997"/>
                  </a:lnTo>
                  <a:lnTo>
                    <a:pt x="4292" y="8034"/>
                  </a:lnTo>
                  <a:lnTo>
                    <a:pt x="4659" y="7997"/>
                  </a:lnTo>
                  <a:lnTo>
                    <a:pt x="5026" y="7960"/>
                  </a:lnTo>
                  <a:lnTo>
                    <a:pt x="5356" y="7850"/>
                  </a:lnTo>
                  <a:lnTo>
                    <a:pt x="5686" y="7704"/>
                  </a:lnTo>
                  <a:lnTo>
                    <a:pt x="5979" y="7483"/>
                  </a:lnTo>
                  <a:lnTo>
                    <a:pt x="6236" y="7227"/>
                  </a:lnTo>
                  <a:lnTo>
                    <a:pt x="6383" y="6933"/>
                  </a:lnTo>
                  <a:lnTo>
                    <a:pt x="6456" y="6640"/>
                  </a:lnTo>
                  <a:lnTo>
                    <a:pt x="6530" y="6346"/>
                  </a:lnTo>
                  <a:lnTo>
                    <a:pt x="6493" y="6016"/>
                  </a:lnTo>
                  <a:lnTo>
                    <a:pt x="6420" y="5759"/>
                  </a:lnTo>
                  <a:lnTo>
                    <a:pt x="6273" y="5503"/>
                  </a:lnTo>
                  <a:lnTo>
                    <a:pt x="6163" y="5393"/>
                  </a:lnTo>
                  <a:lnTo>
                    <a:pt x="5979" y="5246"/>
                  </a:lnTo>
                  <a:lnTo>
                    <a:pt x="5833" y="5099"/>
                  </a:lnTo>
                  <a:lnTo>
                    <a:pt x="5796" y="5026"/>
                  </a:lnTo>
                  <a:lnTo>
                    <a:pt x="5796" y="4952"/>
                  </a:lnTo>
                  <a:lnTo>
                    <a:pt x="5759" y="4879"/>
                  </a:lnTo>
                  <a:lnTo>
                    <a:pt x="5723" y="4806"/>
                  </a:lnTo>
                  <a:lnTo>
                    <a:pt x="5649" y="4732"/>
                  </a:lnTo>
                  <a:lnTo>
                    <a:pt x="5539" y="4696"/>
                  </a:lnTo>
                  <a:lnTo>
                    <a:pt x="5209" y="4659"/>
                  </a:lnTo>
                  <a:lnTo>
                    <a:pt x="5136" y="4586"/>
                  </a:lnTo>
                  <a:lnTo>
                    <a:pt x="5136" y="4512"/>
                  </a:lnTo>
                  <a:lnTo>
                    <a:pt x="5062" y="4439"/>
                  </a:lnTo>
                  <a:lnTo>
                    <a:pt x="4585" y="4439"/>
                  </a:lnTo>
                  <a:lnTo>
                    <a:pt x="4475" y="4402"/>
                  </a:lnTo>
                  <a:close/>
                  <a:moveTo>
                    <a:pt x="1761" y="7447"/>
                  </a:moveTo>
                  <a:lnTo>
                    <a:pt x="1908" y="7483"/>
                  </a:lnTo>
                  <a:lnTo>
                    <a:pt x="2054" y="7520"/>
                  </a:lnTo>
                  <a:lnTo>
                    <a:pt x="2164" y="7630"/>
                  </a:lnTo>
                  <a:lnTo>
                    <a:pt x="2275" y="7740"/>
                  </a:lnTo>
                  <a:lnTo>
                    <a:pt x="2348" y="7887"/>
                  </a:lnTo>
                  <a:lnTo>
                    <a:pt x="2348" y="8070"/>
                  </a:lnTo>
                  <a:lnTo>
                    <a:pt x="2348" y="8107"/>
                  </a:lnTo>
                  <a:lnTo>
                    <a:pt x="2311" y="8144"/>
                  </a:lnTo>
                  <a:lnTo>
                    <a:pt x="2238" y="8144"/>
                  </a:lnTo>
                  <a:lnTo>
                    <a:pt x="2128" y="8070"/>
                  </a:lnTo>
                  <a:lnTo>
                    <a:pt x="2018" y="7960"/>
                  </a:lnTo>
                  <a:lnTo>
                    <a:pt x="1908" y="7814"/>
                  </a:lnTo>
                  <a:lnTo>
                    <a:pt x="1724" y="7520"/>
                  </a:lnTo>
                  <a:lnTo>
                    <a:pt x="1651" y="7447"/>
                  </a:lnTo>
                  <a:close/>
                  <a:moveTo>
                    <a:pt x="14233" y="7630"/>
                  </a:moveTo>
                  <a:lnTo>
                    <a:pt x="14159" y="7667"/>
                  </a:lnTo>
                  <a:lnTo>
                    <a:pt x="14123" y="7740"/>
                  </a:lnTo>
                  <a:lnTo>
                    <a:pt x="14013" y="7960"/>
                  </a:lnTo>
                  <a:lnTo>
                    <a:pt x="14013" y="8070"/>
                  </a:lnTo>
                  <a:lnTo>
                    <a:pt x="14049" y="8180"/>
                  </a:lnTo>
                  <a:lnTo>
                    <a:pt x="14086" y="8254"/>
                  </a:lnTo>
                  <a:lnTo>
                    <a:pt x="14159" y="8290"/>
                  </a:lnTo>
                  <a:lnTo>
                    <a:pt x="14306" y="8290"/>
                  </a:lnTo>
                  <a:lnTo>
                    <a:pt x="14416" y="8254"/>
                  </a:lnTo>
                  <a:lnTo>
                    <a:pt x="14453" y="8180"/>
                  </a:lnTo>
                  <a:lnTo>
                    <a:pt x="14490" y="8107"/>
                  </a:lnTo>
                  <a:lnTo>
                    <a:pt x="14490" y="7997"/>
                  </a:lnTo>
                  <a:lnTo>
                    <a:pt x="14490" y="7924"/>
                  </a:lnTo>
                  <a:lnTo>
                    <a:pt x="14490" y="7777"/>
                  </a:lnTo>
                  <a:lnTo>
                    <a:pt x="14453" y="7704"/>
                  </a:lnTo>
                  <a:lnTo>
                    <a:pt x="14416" y="7667"/>
                  </a:lnTo>
                  <a:lnTo>
                    <a:pt x="14306" y="7630"/>
                  </a:lnTo>
                  <a:close/>
                  <a:moveTo>
                    <a:pt x="7410" y="6236"/>
                  </a:moveTo>
                  <a:lnTo>
                    <a:pt x="7300" y="6310"/>
                  </a:lnTo>
                  <a:lnTo>
                    <a:pt x="7227" y="6346"/>
                  </a:lnTo>
                  <a:lnTo>
                    <a:pt x="7190" y="6420"/>
                  </a:lnTo>
                  <a:lnTo>
                    <a:pt x="7153" y="6566"/>
                  </a:lnTo>
                  <a:lnTo>
                    <a:pt x="7153" y="6750"/>
                  </a:lnTo>
                  <a:lnTo>
                    <a:pt x="7190" y="6933"/>
                  </a:lnTo>
                  <a:lnTo>
                    <a:pt x="7227" y="7007"/>
                  </a:lnTo>
                  <a:lnTo>
                    <a:pt x="7300" y="7080"/>
                  </a:lnTo>
                  <a:lnTo>
                    <a:pt x="7667" y="7153"/>
                  </a:lnTo>
                  <a:lnTo>
                    <a:pt x="7410" y="7373"/>
                  </a:lnTo>
                  <a:lnTo>
                    <a:pt x="7263" y="7520"/>
                  </a:lnTo>
                  <a:lnTo>
                    <a:pt x="7190" y="7593"/>
                  </a:lnTo>
                  <a:lnTo>
                    <a:pt x="7153" y="7704"/>
                  </a:lnTo>
                  <a:lnTo>
                    <a:pt x="7153" y="7887"/>
                  </a:lnTo>
                  <a:lnTo>
                    <a:pt x="7227" y="8070"/>
                  </a:lnTo>
                  <a:lnTo>
                    <a:pt x="7337" y="8180"/>
                  </a:lnTo>
                  <a:lnTo>
                    <a:pt x="7483" y="8290"/>
                  </a:lnTo>
                  <a:lnTo>
                    <a:pt x="7520" y="8400"/>
                  </a:lnTo>
                  <a:lnTo>
                    <a:pt x="7557" y="8474"/>
                  </a:lnTo>
                  <a:lnTo>
                    <a:pt x="7593" y="8511"/>
                  </a:lnTo>
                  <a:lnTo>
                    <a:pt x="7740" y="8511"/>
                  </a:lnTo>
                  <a:lnTo>
                    <a:pt x="7813" y="8437"/>
                  </a:lnTo>
                  <a:lnTo>
                    <a:pt x="7850" y="8364"/>
                  </a:lnTo>
                  <a:lnTo>
                    <a:pt x="7923" y="8217"/>
                  </a:lnTo>
                  <a:lnTo>
                    <a:pt x="7923" y="8144"/>
                  </a:lnTo>
                  <a:lnTo>
                    <a:pt x="7887" y="8070"/>
                  </a:lnTo>
                  <a:lnTo>
                    <a:pt x="7850" y="7997"/>
                  </a:lnTo>
                  <a:lnTo>
                    <a:pt x="7777" y="7960"/>
                  </a:lnTo>
                  <a:lnTo>
                    <a:pt x="7667" y="7924"/>
                  </a:lnTo>
                  <a:lnTo>
                    <a:pt x="7630" y="7887"/>
                  </a:lnTo>
                  <a:lnTo>
                    <a:pt x="7630" y="7814"/>
                  </a:lnTo>
                  <a:lnTo>
                    <a:pt x="7630" y="7777"/>
                  </a:lnTo>
                  <a:lnTo>
                    <a:pt x="7703" y="7667"/>
                  </a:lnTo>
                  <a:lnTo>
                    <a:pt x="7850" y="7593"/>
                  </a:lnTo>
                  <a:lnTo>
                    <a:pt x="7997" y="7410"/>
                  </a:lnTo>
                  <a:lnTo>
                    <a:pt x="8107" y="7190"/>
                  </a:lnTo>
                  <a:lnTo>
                    <a:pt x="8107" y="7080"/>
                  </a:lnTo>
                  <a:lnTo>
                    <a:pt x="8070" y="6970"/>
                  </a:lnTo>
                  <a:lnTo>
                    <a:pt x="8034" y="6897"/>
                  </a:lnTo>
                  <a:lnTo>
                    <a:pt x="7960" y="6823"/>
                  </a:lnTo>
                  <a:lnTo>
                    <a:pt x="7740" y="6750"/>
                  </a:lnTo>
                  <a:lnTo>
                    <a:pt x="7520" y="6713"/>
                  </a:lnTo>
                  <a:lnTo>
                    <a:pt x="7557" y="6566"/>
                  </a:lnTo>
                  <a:lnTo>
                    <a:pt x="7593" y="6493"/>
                  </a:lnTo>
                  <a:lnTo>
                    <a:pt x="7667" y="6456"/>
                  </a:lnTo>
                  <a:lnTo>
                    <a:pt x="7703" y="6383"/>
                  </a:lnTo>
                  <a:lnTo>
                    <a:pt x="7667" y="6310"/>
                  </a:lnTo>
                  <a:lnTo>
                    <a:pt x="7593" y="6236"/>
                  </a:lnTo>
                  <a:close/>
                  <a:moveTo>
                    <a:pt x="1651" y="6897"/>
                  </a:moveTo>
                  <a:lnTo>
                    <a:pt x="1578" y="6933"/>
                  </a:lnTo>
                  <a:lnTo>
                    <a:pt x="1541" y="7007"/>
                  </a:lnTo>
                  <a:lnTo>
                    <a:pt x="1504" y="7080"/>
                  </a:lnTo>
                  <a:lnTo>
                    <a:pt x="1504" y="7227"/>
                  </a:lnTo>
                  <a:lnTo>
                    <a:pt x="1541" y="7300"/>
                  </a:lnTo>
                  <a:lnTo>
                    <a:pt x="1578" y="7373"/>
                  </a:lnTo>
                  <a:lnTo>
                    <a:pt x="1541" y="7410"/>
                  </a:lnTo>
                  <a:lnTo>
                    <a:pt x="1504" y="7410"/>
                  </a:lnTo>
                  <a:lnTo>
                    <a:pt x="1468" y="7483"/>
                  </a:lnTo>
                  <a:lnTo>
                    <a:pt x="1431" y="7557"/>
                  </a:lnTo>
                  <a:lnTo>
                    <a:pt x="1468" y="7814"/>
                  </a:lnTo>
                  <a:lnTo>
                    <a:pt x="1578" y="8034"/>
                  </a:lnTo>
                  <a:lnTo>
                    <a:pt x="1724" y="8254"/>
                  </a:lnTo>
                  <a:lnTo>
                    <a:pt x="1908" y="8437"/>
                  </a:lnTo>
                  <a:lnTo>
                    <a:pt x="2128" y="8547"/>
                  </a:lnTo>
                  <a:lnTo>
                    <a:pt x="2238" y="8584"/>
                  </a:lnTo>
                  <a:lnTo>
                    <a:pt x="2348" y="8621"/>
                  </a:lnTo>
                  <a:lnTo>
                    <a:pt x="2458" y="8621"/>
                  </a:lnTo>
                  <a:lnTo>
                    <a:pt x="2568" y="8547"/>
                  </a:lnTo>
                  <a:lnTo>
                    <a:pt x="2641" y="8474"/>
                  </a:lnTo>
                  <a:lnTo>
                    <a:pt x="2715" y="8364"/>
                  </a:lnTo>
                  <a:lnTo>
                    <a:pt x="2788" y="8144"/>
                  </a:lnTo>
                  <a:lnTo>
                    <a:pt x="2788" y="7960"/>
                  </a:lnTo>
                  <a:lnTo>
                    <a:pt x="2751" y="7740"/>
                  </a:lnTo>
                  <a:lnTo>
                    <a:pt x="2678" y="7557"/>
                  </a:lnTo>
                  <a:lnTo>
                    <a:pt x="2531" y="7373"/>
                  </a:lnTo>
                  <a:lnTo>
                    <a:pt x="2385" y="7227"/>
                  </a:lnTo>
                  <a:lnTo>
                    <a:pt x="2201" y="7117"/>
                  </a:lnTo>
                  <a:lnTo>
                    <a:pt x="1981" y="7043"/>
                  </a:lnTo>
                  <a:lnTo>
                    <a:pt x="1908" y="6933"/>
                  </a:lnTo>
                  <a:lnTo>
                    <a:pt x="1834" y="6897"/>
                  </a:lnTo>
                  <a:close/>
                  <a:moveTo>
                    <a:pt x="14306" y="7227"/>
                  </a:moveTo>
                  <a:lnTo>
                    <a:pt x="14453" y="7263"/>
                  </a:lnTo>
                  <a:lnTo>
                    <a:pt x="14563" y="7300"/>
                  </a:lnTo>
                  <a:lnTo>
                    <a:pt x="14636" y="7410"/>
                  </a:lnTo>
                  <a:lnTo>
                    <a:pt x="14673" y="7520"/>
                  </a:lnTo>
                  <a:lnTo>
                    <a:pt x="14673" y="7667"/>
                  </a:lnTo>
                  <a:lnTo>
                    <a:pt x="14673" y="7814"/>
                  </a:lnTo>
                  <a:lnTo>
                    <a:pt x="14600" y="8070"/>
                  </a:lnTo>
                  <a:lnTo>
                    <a:pt x="14490" y="8290"/>
                  </a:lnTo>
                  <a:lnTo>
                    <a:pt x="14343" y="8511"/>
                  </a:lnTo>
                  <a:lnTo>
                    <a:pt x="14269" y="8584"/>
                  </a:lnTo>
                  <a:lnTo>
                    <a:pt x="14196" y="8621"/>
                  </a:lnTo>
                  <a:lnTo>
                    <a:pt x="14123" y="8621"/>
                  </a:lnTo>
                  <a:lnTo>
                    <a:pt x="14049" y="8584"/>
                  </a:lnTo>
                  <a:lnTo>
                    <a:pt x="14013" y="8547"/>
                  </a:lnTo>
                  <a:lnTo>
                    <a:pt x="13976" y="8474"/>
                  </a:lnTo>
                  <a:lnTo>
                    <a:pt x="13903" y="8290"/>
                  </a:lnTo>
                  <a:lnTo>
                    <a:pt x="13939" y="8034"/>
                  </a:lnTo>
                  <a:lnTo>
                    <a:pt x="13976" y="7777"/>
                  </a:lnTo>
                  <a:lnTo>
                    <a:pt x="14086" y="7263"/>
                  </a:lnTo>
                  <a:lnTo>
                    <a:pt x="14306" y="7227"/>
                  </a:lnTo>
                  <a:close/>
                  <a:moveTo>
                    <a:pt x="14233" y="6750"/>
                  </a:moveTo>
                  <a:lnTo>
                    <a:pt x="14123" y="6786"/>
                  </a:lnTo>
                  <a:lnTo>
                    <a:pt x="13866" y="6786"/>
                  </a:lnTo>
                  <a:lnTo>
                    <a:pt x="13829" y="6823"/>
                  </a:lnTo>
                  <a:lnTo>
                    <a:pt x="13756" y="6933"/>
                  </a:lnTo>
                  <a:lnTo>
                    <a:pt x="13609" y="7373"/>
                  </a:lnTo>
                  <a:lnTo>
                    <a:pt x="13499" y="7850"/>
                  </a:lnTo>
                  <a:lnTo>
                    <a:pt x="13462" y="8107"/>
                  </a:lnTo>
                  <a:lnTo>
                    <a:pt x="13462" y="8327"/>
                  </a:lnTo>
                  <a:lnTo>
                    <a:pt x="13499" y="8584"/>
                  </a:lnTo>
                  <a:lnTo>
                    <a:pt x="13572" y="8804"/>
                  </a:lnTo>
                  <a:lnTo>
                    <a:pt x="13683" y="8914"/>
                  </a:lnTo>
                  <a:lnTo>
                    <a:pt x="13829" y="9024"/>
                  </a:lnTo>
                  <a:lnTo>
                    <a:pt x="13976" y="9097"/>
                  </a:lnTo>
                  <a:lnTo>
                    <a:pt x="14123" y="9134"/>
                  </a:lnTo>
                  <a:lnTo>
                    <a:pt x="14343" y="9097"/>
                  </a:lnTo>
                  <a:lnTo>
                    <a:pt x="14490" y="9024"/>
                  </a:lnTo>
                  <a:lnTo>
                    <a:pt x="14600" y="8877"/>
                  </a:lnTo>
                  <a:lnTo>
                    <a:pt x="14746" y="8731"/>
                  </a:lnTo>
                  <a:lnTo>
                    <a:pt x="14966" y="8400"/>
                  </a:lnTo>
                  <a:lnTo>
                    <a:pt x="15076" y="8180"/>
                  </a:lnTo>
                  <a:lnTo>
                    <a:pt x="15113" y="7997"/>
                  </a:lnTo>
                  <a:lnTo>
                    <a:pt x="15150" y="7814"/>
                  </a:lnTo>
                  <a:lnTo>
                    <a:pt x="15150" y="7593"/>
                  </a:lnTo>
                  <a:lnTo>
                    <a:pt x="15113" y="7410"/>
                  </a:lnTo>
                  <a:lnTo>
                    <a:pt x="15040" y="7190"/>
                  </a:lnTo>
                  <a:lnTo>
                    <a:pt x="15003" y="7080"/>
                  </a:lnTo>
                  <a:lnTo>
                    <a:pt x="14893" y="7007"/>
                  </a:lnTo>
                  <a:lnTo>
                    <a:pt x="14673" y="6823"/>
                  </a:lnTo>
                  <a:lnTo>
                    <a:pt x="14526" y="6786"/>
                  </a:lnTo>
                  <a:lnTo>
                    <a:pt x="14379" y="6750"/>
                  </a:lnTo>
                  <a:close/>
                  <a:moveTo>
                    <a:pt x="6273" y="7887"/>
                  </a:moveTo>
                  <a:lnTo>
                    <a:pt x="6199" y="7924"/>
                  </a:lnTo>
                  <a:lnTo>
                    <a:pt x="6126" y="7997"/>
                  </a:lnTo>
                  <a:lnTo>
                    <a:pt x="5979" y="8107"/>
                  </a:lnTo>
                  <a:lnTo>
                    <a:pt x="5869" y="8290"/>
                  </a:lnTo>
                  <a:lnTo>
                    <a:pt x="5796" y="8474"/>
                  </a:lnTo>
                  <a:lnTo>
                    <a:pt x="5796" y="8584"/>
                  </a:lnTo>
                  <a:lnTo>
                    <a:pt x="5833" y="8657"/>
                  </a:lnTo>
                  <a:lnTo>
                    <a:pt x="5906" y="8694"/>
                  </a:lnTo>
                  <a:lnTo>
                    <a:pt x="6236" y="8694"/>
                  </a:lnTo>
                  <a:lnTo>
                    <a:pt x="6420" y="8767"/>
                  </a:lnTo>
                  <a:lnTo>
                    <a:pt x="6199" y="9024"/>
                  </a:lnTo>
                  <a:lnTo>
                    <a:pt x="6199" y="9061"/>
                  </a:lnTo>
                  <a:lnTo>
                    <a:pt x="6199" y="9134"/>
                  </a:lnTo>
                  <a:lnTo>
                    <a:pt x="6236" y="9244"/>
                  </a:lnTo>
                  <a:lnTo>
                    <a:pt x="6346" y="9354"/>
                  </a:lnTo>
                  <a:lnTo>
                    <a:pt x="6456" y="9391"/>
                  </a:lnTo>
                  <a:lnTo>
                    <a:pt x="6713" y="9391"/>
                  </a:lnTo>
                  <a:lnTo>
                    <a:pt x="6786" y="9318"/>
                  </a:lnTo>
                  <a:lnTo>
                    <a:pt x="6860" y="9207"/>
                  </a:lnTo>
                  <a:lnTo>
                    <a:pt x="6823" y="9097"/>
                  </a:lnTo>
                  <a:lnTo>
                    <a:pt x="6750" y="9024"/>
                  </a:lnTo>
                  <a:lnTo>
                    <a:pt x="6860" y="8951"/>
                  </a:lnTo>
                  <a:lnTo>
                    <a:pt x="6933" y="8877"/>
                  </a:lnTo>
                  <a:lnTo>
                    <a:pt x="6933" y="8804"/>
                  </a:lnTo>
                  <a:lnTo>
                    <a:pt x="6933" y="8731"/>
                  </a:lnTo>
                  <a:lnTo>
                    <a:pt x="6896" y="8621"/>
                  </a:lnTo>
                  <a:lnTo>
                    <a:pt x="6750" y="8511"/>
                  </a:lnTo>
                  <a:lnTo>
                    <a:pt x="6603" y="8437"/>
                  </a:lnTo>
                  <a:lnTo>
                    <a:pt x="6456" y="8364"/>
                  </a:lnTo>
                  <a:lnTo>
                    <a:pt x="6273" y="8327"/>
                  </a:lnTo>
                  <a:lnTo>
                    <a:pt x="6346" y="8180"/>
                  </a:lnTo>
                  <a:lnTo>
                    <a:pt x="6420" y="8034"/>
                  </a:lnTo>
                  <a:lnTo>
                    <a:pt x="6420" y="7960"/>
                  </a:lnTo>
                  <a:lnTo>
                    <a:pt x="6383" y="7924"/>
                  </a:lnTo>
                  <a:lnTo>
                    <a:pt x="6346" y="7924"/>
                  </a:lnTo>
                  <a:lnTo>
                    <a:pt x="6273" y="7887"/>
                  </a:lnTo>
                  <a:close/>
                  <a:moveTo>
                    <a:pt x="7630" y="551"/>
                  </a:moveTo>
                  <a:lnTo>
                    <a:pt x="7777" y="587"/>
                  </a:lnTo>
                  <a:lnTo>
                    <a:pt x="7923" y="661"/>
                  </a:lnTo>
                  <a:lnTo>
                    <a:pt x="8437" y="1101"/>
                  </a:lnTo>
                  <a:lnTo>
                    <a:pt x="8657" y="1321"/>
                  </a:lnTo>
                  <a:lnTo>
                    <a:pt x="8877" y="1578"/>
                  </a:lnTo>
                  <a:lnTo>
                    <a:pt x="9061" y="1834"/>
                  </a:lnTo>
                  <a:lnTo>
                    <a:pt x="9207" y="2128"/>
                  </a:lnTo>
                  <a:lnTo>
                    <a:pt x="9281" y="2421"/>
                  </a:lnTo>
                  <a:lnTo>
                    <a:pt x="9317" y="2752"/>
                  </a:lnTo>
                  <a:lnTo>
                    <a:pt x="9281" y="3082"/>
                  </a:lnTo>
                  <a:lnTo>
                    <a:pt x="9244" y="3375"/>
                  </a:lnTo>
                  <a:lnTo>
                    <a:pt x="9024" y="3962"/>
                  </a:lnTo>
                  <a:lnTo>
                    <a:pt x="8804" y="4512"/>
                  </a:lnTo>
                  <a:lnTo>
                    <a:pt x="8584" y="5099"/>
                  </a:lnTo>
                  <a:lnTo>
                    <a:pt x="8547" y="5356"/>
                  </a:lnTo>
                  <a:lnTo>
                    <a:pt x="8510" y="5613"/>
                  </a:lnTo>
                  <a:lnTo>
                    <a:pt x="8510" y="5869"/>
                  </a:lnTo>
                  <a:lnTo>
                    <a:pt x="8547" y="6163"/>
                  </a:lnTo>
                  <a:lnTo>
                    <a:pt x="8584" y="6310"/>
                  </a:lnTo>
                  <a:lnTo>
                    <a:pt x="8657" y="6493"/>
                  </a:lnTo>
                  <a:lnTo>
                    <a:pt x="8804" y="6823"/>
                  </a:lnTo>
                  <a:lnTo>
                    <a:pt x="8987" y="7117"/>
                  </a:lnTo>
                  <a:lnTo>
                    <a:pt x="9134" y="7447"/>
                  </a:lnTo>
                  <a:lnTo>
                    <a:pt x="9207" y="7777"/>
                  </a:lnTo>
                  <a:lnTo>
                    <a:pt x="9244" y="8144"/>
                  </a:lnTo>
                  <a:lnTo>
                    <a:pt x="9207" y="8474"/>
                  </a:lnTo>
                  <a:lnTo>
                    <a:pt x="9097" y="8804"/>
                  </a:lnTo>
                  <a:lnTo>
                    <a:pt x="8951" y="9134"/>
                  </a:lnTo>
                  <a:lnTo>
                    <a:pt x="8767" y="9428"/>
                  </a:lnTo>
                  <a:lnTo>
                    <a:pt x="8510" y="9684"/>
                  </a:lnTo>
                  <a:lnTo>
                    <a:pt x="8254" y="9904"/>
                  </a:lnTo>
                  <a:lnTo>
                    <a:pt x="7960" y="10051"/>
                  </a:lnTo>
                  <a:lnTo>
                    <a:pt x="7667" y="10198"/>
                  </a:lnTo>
                  <a:lnTo>
                    <a:pt x="7373" y="10308"/>
                  </a:lnTo>
                  <a:lnTo>
                    <a:pt x="7043" y="10345"/>
                  </a:lnTo>
                  <a:lnTo>
                    <a:pt x="6676" y="10418"/>
                  </a:lnTo>
                  <a:lnTo>
                    <a:pt x="6493" y="10381"/>
                  </a:lnTo>
                  <a:lnTo>
                    <a:pt x="6309" y="10345"/>
                  </a:lnTo>
                  <a:lnTo>
                    <a:pt x="6163" y="10235"/>
                  </a:lnTo>
                  <a:lnTo>
                    <a:pt x="6016" y="10088"/>
                  </a:lnTo>
                  <a:lnTo>
                    <a:pt x="5906" y="9941"/>
                  </a:lnTo>
                  <a:lnTo>
                    <a:pt x="5759" y="9831"/>
                  </a:lnTo>
                  <a:lnTo>
                    <a:pt x="5649" y="9758"/>
                  </a:lnTo>
                  <a:lnTo>
                    <a:pt x="5502" y="9684"/>
                  </a:lnTo>
                  <a:lnTo>
                    <a:pt x="5209" y="9611"/>
                  </a:lnTo>
                  <a:lnTo>
                    <a:pt x="4916" y="9611"/>
                  </a:lnTo>
                  <a:lnTo>
                    <a:pt x="4622" y="9684"/>
                  </a:lnTo>
                  <a:lnTo>
                    <a:pt x="3999" y="9868"/>
                  </a:lnTo>
                  <a:lnTo>
                    <a:pt x="3705" y="9978"/>
                  </a:lnTo>
                  <a:lnTo>
                    <a:pt x="3412" y="10051"/>
                  </a:lnTo>
                  <a:lnTo>
                    <a:pt x="3118" y="10088"/>
                  </a:lnTo>
                  <a:lnTo>
                    <a:pt x="2825" y="10051"/>
                  </a:lnTo>
                  <a:lnTo>
                    <a:pt x="2495" y="10014"/>
                  </a:lnTo>
                  <a:lnTo>
                    <a:pt x="2201" y="9904"/>
                  </a:lnTo>
                  <a:lnTo>
                    <a:pt x="1944" y="9794"/>
                  </a:lnTo>
                  <a:lnTo>
                    <a:pt x="1651" y="9648"/>
                  </a:lnTo>
                  <a:lnTo>
                    <a:pt x="1394" y="9464"/>
                  </a:lnTo>
                  <a:lnTo>
                    <a:pt x="1174" y="9281"/>
                  </a:lnTo>
                  <a:lnTo>
                    <a:pt x="954" y="8987"/>
                  </a:lnTo>
                  <a:lnTo>
                    <a:pt x="771" y="8694"/>
                  </a:lnTo>
                  <a:lnTo>
                    <a:pt x="624" y="8364"/>
                  </a:lnTo>
                  <a:lnTo>
                    <a:pt x="550" y="8034"/>
                  </a:lnTo>
                  <a:lnTo>
                    <a:pt x="514" y="7667"/>
                  </a:lnTo>
                  <a:lnTo>
                    <a:pt x="514" y="7337"/>
                  </a:lnTo>
                  <a:lnTo>
                    <a:pt x="587" y="6970"/>
                  </a:lnTo>
                  <a:lnTo>
                    <a:pt x="661" y="6640"/>
                  </a:lnTo>
                  <a:lnTo>
                    <a:pt x="807" y="6310"/>
                  </a:lnTo>
                  <a:lnTo>
                    <a:pt x="991" y="6016"/>
                  </a:lnTo>
                  <a:lnTo>
                    <a:pt x="1211" y="5759"/>
                  </a:lnTo>
                  <a:lnTo>
                    <a:pt x="1468" y="5539"/>
                  </a:lnTo>
                  <a:lnTo>
                    <a:pt x="2018" y="5099"/>
                  </a:lnTo>
                  <a:lnTo>
                    <a:pt x="2568" y="4622"/>
                  </a:lnTo>
                  <a:lnTo>
                    <a:pt x="2788" y="4366"/>
                  </a:lnTo>
                  <a:lnTo>
                    <a:pt x="2971" y="4109"/>
                  </a:lnTo>
                  <a:lnTo>
                    <a:pt x="3082" y="3815"/>
                  </a:lnTo>
                  <a:lnTo>
                    <a:pt x="3192" y="3485"/>
                  </a:lnTo>
                  <a:lnTo>
                    <a:pt x="3265" y="3118"/>
                  </a:lnTo>
                  <a:lnTo>
                    <a:pt x="3302" y="2715"/>
                  </a:lnTo>
                  <a:lnTo>
                    <a:pt x="3375" y="2348"/>
                  </a:lnTo>
                  <a:lnTo>
                    <a:pt x="3448" y="2165"/>
                  </a:lnTo>
                  <a:lnTo>
                    <a:pt x="3558" y="1981"/>
                  </a:lnTo>
                  <a:lnTo>
                    <a:pt x="3705" y="1798"/>
                  </a:lnTo>
                  <a:lnTo>
                    <a:pt x="3852" y="1651"/>
                  </a:lnTo>
                  <a:lnTo>
                    <a:pt x="4072" y="1541"/>
                  </a:lnTo>
                  <a:lnTo>
                    <a:pt x="4292" y="1468"/>
                  </a:lnTo>
                  <a:lnTo>
                    <a:pt x="4512" y="1431"/>
                  </a:lnTo>
                  <a:lnTo>
                    <a:pt x="4769" y="1394"/>
                  </a:lnTo>
                  <a:lnTo>
                    <a:pt x="4989" y="1394"/>
                  </a:lnTo>
                  <a:lnTo>
                    <a:pt x="5209" y="1468"/>
                  </a:lnTo>
                  <a:lnTo>
                    <a:pt x="4952" y="1688"/>
                  </a:lnTo>
                  <a:lnTo>
                    <a:pt x="4916" y="1761"/>
                  </a:lnTo>
                  <a:lnTo>
                    <a:pt x="4879" y="1834"/>
                  </a:lnTo>
                  <a:lnTo>
                    <a:pt x="4916" y="1981"/>
                  </a:lnTo>
                  <a:lnTo>
                    <a:pt x="4989" y="2091"/>
                  </a:lnTo>
                  <a:lnTo>
                    <a:pt x="5062" y="2128"/>
                  </a:lnTo>
                  <a:lnTo>
                    <a:pt x="5136" y="2128"/>
                  </a:lnTo>
                  <a:lnTo>
                    <a:pt x="5319" y="2091"/>
                  </a:lnTo>
                  <a:lnTo>
                    <a:pt x="5429" y="2018"/>
                  </a:lnTo>
                  <a:lnTo>
                    <a:pt x="5539" y="1945"/>
                  </a:lnTo>
                  <a:lnTo>
                    <a:pt x="5613" y="1798"/>
                  </a:lnTo>
                  <a:lnTo>
                    <a:pt x="5759" y="1651"/>
                  </a:lnTo>
                  <a:lnTo>
                    <a:pt x="5833" y="1614"/>
                  </a:lnTo>
                  <a:lnTo>
                    <a:pt x="5869" y="1578"/>
                  </a:lnTo>
                  <a:lnTo>
                    <a:pt x="6420" y="1138"/>
                  </a:lnTo>
                  <a:lnTo>
                    <a:pt x="7006" y="771"/>
                  </a:lnTo>
                  <a:lnTo>
                    <a:pt x="7337" y="624"/>
                  </a:lnTo>
                  <a:lnTo>
                    <a:pt x="7483" y="551"/>
                  </a:lnTo>
                  <a:close/>
                  <a:moveTo>
                    <a:pt x="10821" y="9281"/>
                  </a:moveTo>
                  <a:lnTo>
                    <a:pt x="10968" y="9538"/>
                  </a:lnTo>
                  <a:lnTo>
                    <a:pt x="11115" y="9758"/>
                  </a:lnTo>
                  <a:lnTo>
                    <a:pt x="11335" y="9978"/>
                  </a:lnTo>
                  <a:lnTo>
                    <a:pt x="11592" y="10161"/>
                  </a:lnTo>
                  <a:lnTo>
                    <a:pt x="11408" y="10418"/>
                  </a:lnTo>
                  <a:lnTo>
                    <a:pt x="11188" y="10198"/>
                  </a:lnTo>
                  <a:lnTo>
                    <a:pt x="10968" y="9978"/>
                  </a:lnTo>
                  <a:lnTo>
                    <a:pt x="10711" y="9831"/>
                  </a:lnTo>
                  <a:lnTo>
                    <a:pt x="10455" y="9648"/>
                  </a:lnTo>
                  <a:lnTo>
                    <a:pt x="10601" y="9464"/>
                  </a:lnTo>
                  <a:lnTo>
                    <a:pt x="10821" y="9281"/>
                  </a:lnTo>
                  <a:close/>
                  <a:moveTo>
                    <a:pt x="13903" y="9941"/>
                  </a:moveTo>
                  <a:lnTo>
                    <a:pt x="13829" y="9978"/>
                  </a:lnTo>
                  <a:lnTo>
                    <a:pt x="13756" y="10014"/>
                  </a:lnTo>
                  <a:lnTo>
                    <a:pt x="13719" y="10014"/>
                  </a:lnTo>
                  <a:lnTo>
                    <a:pt x="13719" y="10051"/>
                  </a:lnTo>
                  <a:lnTo>
                    <a:pt x="13646" y="10161"/>
                  </a:lnTo>
                  <a:lnTo>
                    <a:pt x="13609" y="10271"/>
                  </a:lnTo>
                  <a:lnTo>
                    <a:pt x="13646" y="10418"/>
                  </a:lnTo>
                  <a:lnTo>
                    <a:pt x="13719" y="10565"/>
                  </a:lnTo>
                  <a:lnTo>
                    <a:pt x="13829" y="10638"/>
                  </a:lnTo>
                  <a:lnTo>
                    <a:pt x="13939" y="10675"/>
                  </a:lnTo>
                  <a:lnTo>
                    <a:pt x="14049" y="10638"/>
                  </a:lnTo>
                  <a:lnTo>
                    <a:pt x="14159" y="10601"/>
                  </a:lnTo>
                  <a:lnTo>
                    <a:pt x="14269" y="10491"/>
                  </a:lnTo>
                  <a:lnTo>
                    <a:pt x="14343" y="10418"/>
                  </a:lnTo>
                  <a:lnTo>
                    <a:pt x="14379" y="10308"/>
                  </a:lnTo>
                  <a:lnTo>
                    <a:pt x="14379" y="10271"/>
                  </a:lnTo>
                  <a:lnTo>
                    <a:pt x="14379" y="10198"/>
                  </a:lnTo>
                  <a:lnTo>
                    <a:pt x="14306" y="10124"/>
                  </a:lnTo>
                  <a:lnTo>
                    <a:pt x="14233" y="10051"/>
                  </a:lnTo>
                  <a:lnTo>
                    <a:pt x="14159" y="10014"/>
                  </a:lnTo>
                  <a:lnTo>
                    <a:pt x="14086" y="9978"/>
                  </a:lnTo>
                  <a:lnTo>
                    <a:pt x="13939" y="9941"/>
                  </a:lnTo>
                  <a:close/>
                  <a:moveTo>
                    <a:pt x="7593" y="0"/>
                  </a:moveTo>
                  <a:lnTo>
                    <a:pt x="7447" y="37"/>
                  </a:lnTo>
                  <a:lnTo>
                    <a:pt x="7190" y="110"/>
                  </a:lnTo>
                  <a:lnTo>
                    <a:pt x="6970" y="221"/>
                  </a:lnTo>
                  <a:lnTo>
                    <a:pt x="6566" y="441"/>
                  </a:lnTo>
                  <a:lnTo>
                    <a:pt x="6199" y="697"/>
                  </a:lnTo>
                  <a:lnTo>
                    <a:pt x="5502" y="1211"/>
                  </a:lnTo>
                  <a:lnTo>
                    <a:pt x="5209" y="1064"/>
                  </a:lnTo>
                  <a:lnTo>
                    <a:pt x="4916" y="991"/>
                  </a:lnTo>
                  <a:lnTo>
                    <a:pt x="4585" y="991"/>
                  </a:lnTo>
                  <a:lnTo>
                    <a:pt x="4255" y="1027"/>
                  </a:lnTo>
                  <a:lnTo>
                    <a:pt x="3999" y="1101"/>
                  </a:lnTo>
                  <a:lnTo>
                    <a:pt x="3778" y="1211"/>
                  </a:lnTo>
                  <a:lnTo>
                    <a:pt x="3595" y="1358"/>
                  </a:lnTo>
                  <a:lnTo>
                    <a:pt x="3412" y="1504"/>
                  </a:lnTo>
                  <a:lnTo>
                    <a:pt x="3228" y="1688"/>
                  </a:lnTo>
                  <a:lnTo>
                    <a:pt x="3118" y="1908"/>
                  </a:lnTo>
                  <a:lnTo>
                    <a:pt x="3008" y="2128"/>
                  </a:lnTo>
                  <a:lnTo>
                    <a:pt x="2935" y="2348"/>
                  </a:lnTo>
                  <a:lnTo>
                    <a:pt x="2861" y="2678"/>
                  </a:lnTo>
                  <a:lnTo>
                    <a:pt x="2788" y="3008"/>
                  </a:lnTo>
                  <a:lnTo>
                    <a:pt x="2751" y="3338"/>
                  </a:lnTo>
                  <a:lnTo>
                    <a:pt x="2641" y="3669"/>
                  </a:lnTo>
                  <a:lnTo>
                    <a:pt x="2605" y="3852"/>
                  </a:lnTo>
                  <a:lnTo>
                    <a:pt x="2495" y="3999"/>
                  </a:lnTo>
                  <a:lnTo>
                    <a:pt x="2275" y="4255"/>
                  </a:lnTo>
                  <a:lnTo>
                    <a:pt x="2018" y="4476"/>
                  </a:lnTo>
                  <a:lnTo>
                    <a:pt x="1761" y="4696"/>
                  </a:lnTo>
                  <a:lnTo>
                    <a:pt x="1284" y="5062"/>
                  </a:lnTo>
                  <a:lnTo>
                    <a:pt x="844" y="5466"/>
                  </a:lnTo>
                  <a:lnTo>
                    <a:pt x="661" y="5649"/>
                  </a:lnTo>
                  <a:lnTo>
                    <a:pt x="514" y="5906"/>
                  </a:lnTo>
                  <a:lnTo>
                    <a:pt x="367" y="6126"/>
                  </a:lnTo>
                  <a:lnTo>
                    <a:pt x="220" y="6420"/>
                  </a:lnTo>
                  <a:lnTo>
                    <a:pt x="110" y="6713"/>
                  </a:lnTo>
                  <a:lnTo>
                    <a:pt x="37" y="7007"/>
                  </a:lnTo>
                  <a:lnTo>
                    <a:pt x="0" y="7263"/>
                  </a:lnTo>
                  <a:lnTo>
                    <a:pt x="0" y="7557"/>
                  </a:lnTo>
                  <a:lnTo>
                    <a:pt x="37" y="7850"/>
                  </a:lnTo>
                  <a:lnTo>
                    <a:pt x="74" y="8144"/>
                  </a:lnTo>
                  <a:lnTo>
                    <a:pt x="147" y="8400"/>
                  </a:lnTo>
                  <a:lnTo>
                    <a:pt x="220" y="8657"/>
                  </a:lnTo>
                  <a:lnTo>
                    <a:pt x="367" y="8914"/>
                  </a:lnTo>
                  <a:lnTo>
                    <a:pt x="514" y="9171"/>
                  </a:lnTo>
                  <a:lnTo>
                    <a:pt x="661" y="9391"/>
                  </a:lnTo>
                  <a:lnTo>
                    <a:pt x="844" y="9611"/>
                  </a:lnTo>
                  <a:lnTo>
                    <a:pt x="1064" y="9831"/>
                  </a:lnTo>
                  <a:lnTo>
                    <a:pt x="1284" y="10014"/>
                  </a:lnTo>
                  <a:lnTo>
                    <a:pt x="1541" y="10161"/>
                  </a:lnTo>
                  <a:lnTo>
                    <a:pt x="1798" y="10308"/>
                  </a:lnTo>
                  <a:lnTo>
                    <a:pt x="2054" y="10381"/>
                  </a:lnTo>
                  <a:lnTo>
                    <a:pt x="2348" y="10491"/>
                  </a:lnTo>
                  <a:lnTo>
                    <a:pt x="2641" y="10528"/>
                  </a:lnTo>
                  <a:lnTo>
                    <a:pt x="2898" y="10565"/>
                  </a:lnTo>
                  <a:lnTo>
                    <a:pt x="3192" y="10565"/>
                  </a:lnTo>
                  <a:lnTo>
                    <a:pt x="3485" y="10528"/>
                  </a:lnTo>
                  <a:lnTo>
                    <a:pt x="3742" y="10491"/>
                  </a:lnTo>
                  <a:lnTo>
                    <a:pt x="4035" y="10418"/>
                  </a:lnTo>
                  <a:lnTo>
                    <a:pt x="4365" y="10271"/>
                  </a:lnTo>
                  <a:lnTo>
                    <a:pt x="4696" y="10161"/>
                  </a:lnTo>
                  <a:lnTo>
                    <a:pt x="4879" y="10124"/>
                  </a:lnTo>
                  <a:lnTo>
                    <a:pt x="5209" y="10124"/>
                  </a:lnTo>
                  <a:lnTo>
                    <a:pt x="5392" y="10161"/>
                  </a:lnTo>
                  <a:lnTo>
                    <a:pt x="5502" y="10271"/>
                  </a:lnTo>
                  <a:lnTo>
                    <a:pt x="5613" y="10381"/>
                  </a:lnTo>
                  <a:lnTo>
                    <a:pt x="5833" y="10601"/>
                  </a:lnTo>
                  <a:lnTo>
                    <a:pt x="5979" y="10711"/>
                  </a:lnTo>
                  <a:lnTo>
                    <a:pt x="6089" y="10785"/>
                  </a:lnTo>
                  <a:lnTo>
                    <a:pt x="6273" y="10858"/>
                  </a:lnTo>
                  <a:lnTo>
                    <a:pt x="6420" y="10895"/>
                  </a:lnTo>
                  <a:lnTo>
                    <a:pt x="6933" y="10895"/>
                  </a:lnTo>
                  <a:lnTo>
                    <a:pt x="7227" y="10858"/>
                  </a:lnTo>
                  <a:lnTo>
                    <a:pt x="7483" y="10821"/>
                  </a:lnTo>
                  <a:lnTo>
                    <a:pt x="7740" y="10748"/>
                  </a:lnTo>
                  <a:lnTo>
                    <a:pt x="7997" y="10638"/>
                  </a:lnTo>
                  <a:lnTo>
                    <a:pt x="8217" y="10528"/>
                  </a:lnTo>
                  <a:lnTo>
                    <a:pt x="8437" y="10381"/>
                  </a:lnTo>
                  <a:lnTo>
                    <a:pt x="8657" y="10198"/>
                  </a:lnTo>
                  <a:lnTo>
                    <a:pt x="8877" y="10014"/>
                  </a:lnTo>
                  <a:lnTo>
                    <a:pt x="9061" y="9831"/>
                  </a:lnTo>
                  <a:lnTo>
                    <a:pt x="9207" y="9611"/>
                  </a:lnTo>
                  <a:lnTo>
                    <a:pt x="9354" y="9391"/>
                  </a:lnTo>
                  <a:lnTo>
                    <a:pt x="9501" y="9171"/>
                  </a:lnTo>
                  <a:lnTo>
                    <a:pt x="9574" y="8914"/>
                  </a:lnTo>
                  <a:lnTo>
                    <a:pt x="9684" y="8694"/>
                  </a:lnTo>
                  <a:lnTo>
                    <a:pt x="9721" y="8400"/>
                  </a:lnTo>
                  <a:lnTo>
                    <a:pt x="9721" y="8144"/>
                  </a:lnTo>
                  <a:lnTo>
                    <a:pt x="9721" y="7887"/>
                  </a:lnTo>
                  <a:lnTo>
                    <a:pt x="9684" y="7630"/>
                  </a:lnTo>
                  <a:lnTo>
                    <a:pt x="9611" y="7373"/>
                  </a:lnTo>
                  <a:lnTo>
                    <a:pt x="9537" y="7117"/>
                  </a:lnTo>
                  <a:lnTo>
                    <a:pt x="9281" y="6640"/>
                  </a:lnTo>
                  <a:lnTo>
                    <a:pt x="9171" y="6383"/>
                  </a:lnTo>
                  <a:lnTo>
                    <a:pt x="9061" y="6090"/>
                  </a:lnTo>
                  <a:lnTo>
                    <a:pt x="9061" y="5833"/>
                  </a:lnTo>
                  <a:lnTo>
                    <a:pt x="9061" y="5576"/>
                  </a:lnTo>
                  <a:lnTo>
                    <a:pt x="9097" y="5319"/>
                  </a:lnTo>
                  <a:lnTo>
                    <a:pt x="9134" y="5062"/>
                  </a:lnTo>
                  <a:lnTo>
                    <a:pt x="9317" y="4512"/>
                  </a:lnTo>
                  <a:lnTo>
                    <a:pt x="9501" y="4035"/>
                  </a:lnTo>
                  <a:lnTo>
                    <a:pt x="9684" y="3559"/>
                  </a:lnTo>
                  <a:lnTo>
                    <a:pt x="9794" y="3082"/>
                  </a:lnTo>
                  <a:lnTo>
                    <a:pt x="9831" y="2825"/>
                  </a:lnTo>
                  <a:lnTo>
                    <a:pt x="9831" y="2568"/>
                  </a:lnTo>
                  <a:lnTo>
                    <a:pt x="9794" y="2311"/>
                  </a:lnTo>
                  <a:lnTo>
                    <a:pt x="9721" y="2055"/>
                  </a:lnTo>
                  <a:lnTo>
                    <a:pt x="9611" y="1834"/>
                  </a:lnTo>
                  <a:lnTo>
                    <a:pt x="9501" y="1578"/>
                  </a:lnTo>
                  <a:lnTo>
                    <a:pt x="9354" y="1358"/>
                  </a:lnTo>
                  <a:lnTo>
                    <a:pt x="9207" y="1174"/>
                  </a:lnTo>
                  <a:lnTo>
                    <a:pt x="8841" y="771"/>
                  </a:lnTo>
                  <a:lnTo>
                    <a:pt x="8400" y="404"/>
                  </a:lnTo>
                  <a:lnTo>
                    <a:pt x="7960" y="110"/>
                  </a:lnTo>
                  <a:lnTo>
                    <a:pt x="7850" y="37"/>
                  </a:lnTo>
                  <a:lnTo>
                    <a:pt x="7703" y="0"/>
                  </a:lnTo>
                  <a:close/>
                  <a:moveTo>
                    <a:pt x="12912" y="10675"/>
                  </a:moveTo>
                  <a:lnTo>
                    <a:pt x="12839" y="10711"/>
                  </a:lnTo>
                  <a:lnTo>
                    <a:pt x="12765" y="10785"/>
                  </a:lnTo>
                  <a:lnTo>
                    <a:pt x="12729" y="10858"/>
                  </a:lnTo>
                  <a:lnTo>
                    <a:pt x="12729" y="11005"/>
                  </a:lnTo>
                  <a:lnTo>
                    <a:pt x="12765" y="11115"/>
                  </a:lnTo>
                  <a:lnTo>
                    <a:pt x="12876" y="11225"/>
                  </a:lnTo>
                  <a:lnTo>
                    <a:pt x="13022" y="11262"/>
                  </a:lnTo>
                  <a:lnTo>
                    <a:pt x="13132" y="11225"/>
                  </a:lnTo>
                  <a:lnTo>
                    <a:pt x="13242" y="11115"/>
                  </a:lnTo>
                  <a:lnTo>
                    <a:pt x="13279" y="11005"/>
                  </a:lnTo>
                  <a:lnTo>
                    <a:pt x="13279" y="10858"/>
                  </a:lnTo>
                  <a:lnTo>
                    <a:pt x="13242" y="10785"/>
                  </a:lnTo>
                  <a:lnTo>
                    <a:pt x="13169" y="10711"/>
                  </a:lnTo>
                  <a:lnTo>
                    <a:pt x="13096" y="10675"/>
                  </a:lnTo>
                  <a:close/>
                  <a:moveTo>
                    <a:pt x="13572" y="11262"/>
                  </a:moveTo>
                  <a:lnTo>
                    <a:pt x="13499" y="11298"/>
                  </a:lnTo>
                  <a:lnTo>
                    <a:pt x="13462" y="11372"/>
                  </a:lnTo>
                  <a:lnTo>
                    <a:pt x="13389" y="11408"/>
                  </a:lnTo>
                  <a:lnTo>
                    <a:pt x="13316" y="11445"/>
                  </a:lnTo>
                  <a:lnTo>
                    <a:pt x="13242" y="11555"/>
                  </a:lnTo>
                  <a:lnTo>
                    <a:pt x="13242" y="11702"/>
                  </a:lnTo>
                  <a:lnTo>
                    <a:pt x="13242" y="11775"/>
                  </a:lnTo>
                  <a:lnTo>
                    <a:pt x="13279" y="11849"/>
                  </a:lnTo>
                  <a:lnTo>
                    <a:pt x="13352" y="11959"/>
                  </a:lnTo>
                  <a:lnTo>
                    <a:pt x="13609" y="11959"/>
                  </a:lnTo>
                  <a:lnTo>
                    <a:pt x="13719" y="11922"/>
                  </a:lnTo>
                  <a:lnTo>
                    <a:pt x="13829" y="11849"/>
                  </a:lnTo>
                  <a:lnTo>
                    <a:pt x="13866" y="11738"/>
                  </a:lnTo>
                  <a:lnTo>
                    <a:pt x="13939" y="11628"/>
                  </a:lnTo>
                  <a:lnTo>
                    <a:pt x="13939" y="11555"/>
                  </a:lnTo>
                  <a:lnTo>
                    <a:pt x="13939" y="11518"/>
                  </a:lnTo>
                  <a:lnTo>
                    <a:pt x="13903" y="11445"/>
                  </a:lnTo>
                  <a:lnTo>
                    <a:pt x="13866" y="11372"/>
                  </a:lnTo>
                  <a:lnTo>
                    <a:pt x="13829" y="11298"/>
                  </a:lnTo>
                  <a:lnTo>
                    <a:pt x="13719" y="11262"/>
                  </a:lnTo>
                  <a:close/>
                  <a:moveTo>
                    <a:pt x="12215" y="11555"/>
                  </a:moveTo>
                  <a:lnTo>
                    <a:pt x="12142" y="11592"/>
                  </a:lnTo>
                  <a:lnTo>
                    <a:pt x="12069" y="11702"/>
                  </a:lnTo>
                  <a:lnTo>
                    <a:pt x="12032" y="11812"/>
                  </a:lnTo>
                  <a:lnTo>
                    <a:pt x="12032" y="11959"/>
                  </a:lnTo>
                  <a:lnTo>
                    <a:pt x="12032" y="12069"/>
                  </a:lnTo>
                  <a:lnTo>
                    <a:pt x="12105" y="12362"/>
                  </a:lnTo>
                  <a:lnTo>
                    <a:pt x="12252" y="12582"/>
                  </a:lnTo>
                  <a:lnTo>
                    <a:pt x="12325" y="12619"/>
                  </a:lnTo>
                  <a:lnTo>
                    <a:pt x="12399" y="12656"/>
                  </a:lnTo>
                  <a:lnTo>
                    <a:pt x="12509" y="12656"/>
                  </a:lnTo>
                  <a:lnTo>
                    <a:pt x="12582" y="12582"/>
                  </a:lnTo>
                  <a:lnTo>
                    <a:pt x="12619" y="12545"/>
                  </a:lnTo>
                  <a:lnTo>
                    <a:pt x="12692" y="12545"/>
                  </a:lnTo>
                  <a:lnTo>
                    <a:pt x="12802" y="12619"/>
                  </a:lnTo>
                  <a:lnTo>
                    <a:pt x="12876" y="12619"/>
                  </a:lnTo>
                  <a:lnTo>
                    <a:pt x="12949" y="12582"/>
                  </a:lnTo>
                  <a:lnTo>
                    <a:pt x="12986" y="12545"/>
                  </a:lnTo>
                  <a:lnTo>
                    <a:pt x="13022" y="12435"/>
                  </a:lnTo>
                  <a:lnTo>
                    <a:pt x="12986" y="12325"/>
                  </a:lnTo>
                  <a:lnTo>
                    <a:pt x="12912" y="12215"/>
                  </a:lnTo>
                  <a:lnTo>
                    <a:pt x="12802" y="12179"/>
                  </a:lnTo>
                  <a:lnTo>
                    <a:pt x="12655" y="12142"/>
                  </a:lnTo>
                  <a:lnTo>
                    <a:pt x="12545" y="12142"/>
                  </a:lnTo>
                  <a:lnTo>
                    <a:pt x="12472" y="12179"/>
                  </a:lnTo>
                  <a:lnTo>
                    <a:pt x="12399" y="12032"/>
                  </a:lnTo>
                  <a:lnTo>
                    <a:pt x="12399" y="11849"/>
                  </a:lnTo>
                  <a:lnTo>
                    <a:pt x="12399" y="11665"/>
                  </a:lnTo>
                  <a:lnTo>
                    <a:pt x="12362" y="11592"/>
                  </a:lnTo>
                  <a:lnTo>
                    <a:pt x="12289" y="11555"/>
                  </a:lnTo>
                  <a:close/>
                  <a:moveTo>
                    <a:pt x="14049" y="5466"/>
                  </a:moveTo>
                  <a:lnTo>
                    <a:pt x="14196" y="5503"/>
                  </a:lnTo>
                  <a:lnTo>
                    <a:pt x="14490" y="5649"/>
                  </a:lnTo>
                  <a:lnTo>
                    <a:pt x="14673" y="5723"/>
                  </a:lnTo>
                  <a:lnTo>
                    <a:pt x="14930" y="5906"/>
                  </a:lnTo>
                  <a:lnTo>
                    <a:pt x="15150" y="6090"/>
                  </a:lnTo>
                  <a:lnTo>
                    <a:pt x="15370" y="6310"/>
                  </a:lnTo>
                  <a:lnTo>
                    <a:pt x="15590" y="6566"/>
                  </a:lnTo>
                  <a:lnTo>
                    <a:pt x="15773" y="6860"/>
                  </a:lnTo>
                  <a:lnTo>
                    <a:pt x="15883" y="7190"/>
                  </a:lnTo>
                  <a:lnTo>
                    <a:pt x="15993" y="7520"/>
                  </a:lnTo>
                  <a:lnTo>
                    <a:pt x="16067" y="7850"/>
                  </a:lnTo>
                  <a:lnTo>
                    <a:pt x="16104" y="8217"/>
                  </a:lnTo>
                  <a:lnTo>
                    <a:pt x="16104" y="8547"/>
                  </a:lnTo>
                  <a:lnTo>
                    <a:pt x="16067" y="9244"/>
                  </a:lnTo>
                  <a:lnTo>
                    <a:pt x="15957" y="9941"/>
                  </a:lnTo>
                  <a:lnTo>
                    <a:pt x="15773" y="10601"/>
                  </a:lnTo>
                  <a:lnTo>
                    <a:pt x="15517" y="11225"/>
                  </a:lnTo>
                  <a:lnTo>
                    <a:pt x="15370" y="11555"/>
                  </a:lnTo>
                  <a:lnTo>
                    <a:pt x="15186" y="11849"/>
                  </a:lnTo>
                  <a:lnTo>
                    <a:pt x="15003" y="12105"/>
                  </a:lnTo>
                  <a:lnTo>
                    <a:pt x="14783" y="12362"/>
                  </a:lnTo>
                  <a:lnTo>
                    <a:pt x="14526" y="12619"/>
                  </a:lnTo>
                  <a:lnTo>
                    <a:pt x="14269" y="12839"/>
                  </a:lnTo>
                  <a:lnTo>
                    <a:pt x="14013" y="13022"/>
                  </a:lnTo>
                  <a:lnTo>
                    <a:pt x="13719" y="13169"/>
                  </a:lnTo>
                  <a:lnTo>
                    <a:pt x="13389" y="13316"/>
                  </a:lnTo>
                  <a:lnTo>
                    <a:pt x="13059" y="13463"/>
                  </a:lnTo>
                  <a:lnTo>
                    <a:pt x="12802" y="13499"/>
                  </a:lnTo>
                  <a:lnTo>
                    <a:pt x="12509" y="13536"/>
                  </a:lnTo>
                  <a:lnTo>
                    <a:pt x="12325" y="13499"/>
                  </a:lnTo>
                  <a:lnTo>
                    <a:pt x="12179" y="13426"/>
                  </a:lnTo>
                  <a:lnTo>
                    <a:pt x="12032" y="13279"/>
                  </a:lnTo>
                  <a:lnTo>
                    <a:pt x="11922" y="13169"/>
                  </a:lnTo>
                  <a:lnTo>
                    <a:pt x="11482" y="12692"/>
                  </a:lnTo>
                  <a:lnTo>
                    <a:pt x="11298" y="12435"/>
                  </a:lnTo>
                  <a:lnTo>
                    <a:pt x="11225" y="12289"/>
                  </a:lnTo>
                  <a:lnTo>
                    <a:pt x="11188" y="12105"/>
                  </a:lnTo>
                  <a:lnTo>
                    <a:pt x="11188" y="11922"/>
                  </a:lnTo>
                  <a:lnTo>
                    <a:pt x="11262" y="11738"/>
                  </a:lnTo>
                  <a:lnTo>
                    <a:pt x="11445" y="11408"/>
                  </a:lnTo>
                  <a:lnTo>
                    <a:pt x="11812" y="10785"/>
                  </a:lnTo>
                  <a:lnTo>
                    <a:pt x="12142" y="10161"/>
                  </a:lnTo>
                  <a:lnTo>
                    <a:pt x="12472" y="9501"/>
                  </a:lnTo>
                  <a:lnTo>
                    <a:pt x="12765" y="8877"/>
                  </a:lnTo>
                  <a:lnTo>
                    <a:pt x="12876" y="8547"/>
                  </a:lnTo>
                  <a:lnTo>
                    <a:pt x="12949" y="8217"/>
                  </a:lnTo>
                  <a:lnTo>
                    <a:pt x="12986" y="7887"/>
                  </a:lnTo>
                  <a:lnTo>
                    <a:pt x="12949" y="7593"/>
                  </a:lnTo>
                  <a:lnTo>
                    <a:pt x="12876" y="7263"/>
                  </a:lnTo>
                  <a:lnTo>
                    <a:pt x="12765" y="6970"/>
                  </a:lnTo>
                  <a:lnTo>
                    <a:pt x="12729" y="6750"/>
                  </a:lnTo>
                  <a:lnTo>
                    <a:pt x="12692" y="6566"/>
                  </a:lnTo>
                  <a:lnTo>
                    <a:pt x="12729" y="6346"/>
                  </a:lnTo>
                  <a:lnTo>
                    <a:pt x="12802" y="6200"/>
                  </a:lnTo>
                  <a:lnTo>
                    <a:pt x="12876" y="6016"/>
                  </a:lnTo>
                  <a:lnTo>
                    <a:pt x="12986" y="5869"/>
                  </a:lnTo>
                  <a:lnTo>
                    <a:pt x="13132" y="5723"/>
                  </a:lnTo>
                  <a:lnTo>
                    <a:pt x="13279" y="5613"/>
                  </a:lnTo>
                  <a:lnTo>
                    <a:pt x="13316" y="5686"/>
                  </a:lnTo>
                  <a:lnTo>
                    <a:pt x="13389" y="5723"/>
                  </a:lnTo>
                  <a:lnTo>
                    <a:pt x="13536" y="5759"/>
                  </a:lnTo>
                  <a:lnTo>
                    <a:pt x="13646" y="5686"/>
                  </a:lnTo>
                  <a:lnTo>
                    <a:pt x="13719" y="5649"/>
                  </a:lnTo>
                  <a:lnTo>
                    <a:pt x="13756" y="5576"/>
                  </a:lnTo>
                  <a:lnTo>
                    <a:pt x="13829" y="5503"/>
                  </a:lnTo>
                  <a:lnTo>
                    <a:pt x="13939" y="5466"/>
                  </a:lnTo>
                  <a:close/>
                  <a:moveTo>
                    <a:pt x="13646" y="3852"/>
                  </a:moveTo>
                  <a:lnTo>
                    <a:pt x="13609" y="3925"/>
                  </a:lnTo>
                  <a:lnTo>
                    <a:pt x="13499" y="4182"/>
                  </a:lnTo>
                  <a:lnTo>
                    <a:pt x="13462" y="4476"/>
                  </a:lnTo>
                  <a:lnTo>
                    <a:pt x="13462" y="4732"/>
                  </a:lnTo>
                  <a:lnTo>
                    <a:pt x="13499" y="5026"/>
                  </a:lnTo>
                  <a:lnTo>
                    <a:pt x="13316" y="5099"/>
                  </a:lnTo>
                  <a:lnTo>
                    <a:pt x="13132" y="5173"/>
                  </a:lnTo>
                  <a:lnTo>
                    <a:pt x="13022" y="4769"/>
                  </a:lnTo>
                  <a:lnTo>
                    <a:pt x="12839" y="4439"/>
                  </a:lnTo>
                  <a:lnTo>
                    <a:pt x="12802" y="4402"/>
                  </a:lnTo>
                  <a:lnTo>
                    <a:pt x="12729" y="4402"/>
                  </a:lnTo>
                  <a:lnTo>
                    <a:pt x="12692" y="4439"/>
                  </a:lnTo>
                  <a:lnTo>
                    <a:pt x="12692" y="4476"/>
                  </a:lnTo>
                  <a:lnTo>
                    <a:pt x="12655" y="4732"/>
                  </a:lnTo>
                  <a:lnTo>
                    <a:pt x="12692" y="4952"/>
                  </a:lnTo>
                  <a:lnTo>
                    <a:pt x="12802" y="5429"/>
                  </a:lnTo>
                  <a:lnTo>
                    <a:pt x="12582" y="5649"/>
                  </a:lnTo>
                  <a:lnTo>
                    <a:pt x="12399" y="5466"/>
                  </a:lnTo>
                  <a:lnTo>
                    <a:pt x="12142" y="5173"/>
                  </a:lnTo>
                  <a:lnTo>
                    <a:pt x="12105" y="5136"/>
                  </a:lnTo>
                  <a:lnTo>
                    <a:pt x="12032" y="5173"/>
                  </a:lnTo>
                  <a:lnTo>
                    <a:pt x="11995" y="5209"/>
                  </a:lnTo>
                  <a:lnTo>
                    <a:pt x="11995" y="5283"/>
                  </a:lnTo>
                  <a:lnTo>
                    <a:pt x="12032" y="5466"/>
                  </a:lnTo>
                  <a:lnTo>
                    <a:pt x="12142" y="5649"/>
                  </a:lnTo>
                  <a:lnTo>
                    <a:pt x="12252" y="5796"/>
                  </a:lnTo>
                  <a:lnTo>
                    <a:pt x="12435" y="5906"/>
                  </a:lnTo>
                  <a:lnTo>
                    <a:pt x="12399" y="6016"/>
                  </a:lnTo>
                  <a:lnTo>
                    <a:pt x="12362" y="6053"/>
                  </a:lnTo>
                  <a:lnTo>
                    <a:pt x="12142" y="6016"/>
                  </a:lnTo>
                  <a:lnTo>
                    <a:pt x="11738" y="5833"/>
                  </a:lnTo>
                  <a:lnTo>
                    <a:pt x="11665" y="5686"/>
                  </a:lnTo>
                  <a:lnTo>
                    <a:pt x="11628" y="5649"/>
                  </a:lnTo>
                  <a:lnTo>
                    <a:pt x="11592" y="5686"/>
                  </a:lnTo>
                  <a:lnTo>
                    <a:pt x="11555" y="5833"/>
                  </a:lnTo>
                  <a:lnTo>
                    <a:pt x="11518" y="5906"/>
                  </a:lnTo>
                  <a:lnTo>
                    <a:pt x="11518" y="5979"/>
                  </a:lnTo>
                  <a:lnTo>
                    <a:pt x="11555" y="6053"/>
                  </a:lnTo>
                  <a:lnTo>
                    <a:pt x="11628" y="6126"/>
                  </a:lnTo>
                  <a:lnTo>
                    <a:pt x="11775" y="6236"/>
                  </a:lnTo>
                  <a:lnTo>
                    <a:pt x="11995" y="6346"/>
                  </a:lnTo>
                  <a:lnTo>
                    <a:pt x="12289" y="6456"/>
                  </a:lnTo>
                  <a:lnTo>
                    <a:pt x="12252" y="6676"/>
                  </a:lnTo>
                  <a:lnTo>
                    <a:pt x="12289" y="6897"/>
                  </a:lnTo>
                  <a:lnTo>
                    <a:pt x="11555" y="6897"/>
                  </a:lnTo>
                  <a:lnTo>
                    <a:pt x="11445" y="6933"/>
                  </a:lnTo>
                  <a:lnTo>
                    <a:pt x="11408" y="7007"/>
                  </a:lnTo>
                  <a:lnTo>
                    <a:pt x="11408" y="7153"/>
                  </a:lnTo>
                  <a:lnTo>
                    <a:pt x="11408" y="7337"/>
                  </a:lnTo>
                  <a:lnTo>
                    <a:pt x="11482" y="7483"/>
                  </a:lnTo>
                  <a:lnTo>
                    <a:pt x="11555" y="7593"/>
                  </a:lnTo>
                  <a:lnTo>
                    <a:pt x="11592" y="7630"/>
                  </a:lnTo>
                  <a:lnTo>
                    <a:pt x="11922" y="7960"/>
                  </a:lnTo>
                  <a:lnTo>
                    <a:pt x="12142" y="8107"/>
                  </a:lnTo>
                  <a:lnTo>
                    <a:pt x="12252" y="8180"/>
                  </a:lnTo>
                  <a:lnTo>
                    <a:pt x="12362" y="8217"/>
                  </a:lnTo>
                  <a:lnTo>
                    <a:pt x="12472" y="8217"/>
                  </a:lnTo>
                  <a:lnTo>
                    <a:pt x="12362" y="8547"/>
                  </a:lnTo>
                  <a:lnTo>
                    <a:pt x="12252" y="8804"/>
                  </a:lnTo>
                  <a:lnTo>
                    <a:pt x="12215" y="8841"/>
                  </a:lnTo>
                  <a:lnTo>
                    <a:pt x="12179" y="8877"/>
                  </a:lnTo>
                  <a:lnTo>
                    <a:pt x="11812" y="8731"/>
                  </a:lnTo>
                  <a:lnTo>
                    <a:pt x="11555" y="8584"/>
                  </a:lnTo>
                  <a:lnTo>
                    <a:pt x="11335" y="8364"/>
                  </a:lnTo>
                  <a:lnTo>
                    <a:pt x="11225" y="8364"/>
                  </a:lnTo>
                  <a:lnTo>
                    <a:pt x="11188" y="8437"/>
                  </a:lnTo>
                  <a:lnTo>
                    <a:pt x="11188" y="8511"/>
                  </a:lnTo>
                  <a:lnTo>
                    <a:pt x="11335" y="8731"/>
                  </a:lnTo>
                  <a:lnTo>
                    <a:pt x="11555" y="8951"/>
                  </a:lnTo>
                  <a:lnTo>
                    <a:pt x="11812" y="9134"/>
                  </a:lnTo>
                  <a:lnTo>
                    <a:pt x="12069" y="9244"/>
                  </a:lnTo>
                  <a:lnTo>
                    <a:pt x="11848" y="9648"/>
                  </a:lnTo>
                  <a:lnTo>
                    <a:pt x="11738" y="9648"/>
                  </a:lnTo>
                  <a:lnTo>
                    <a:pt x="11665" y="9721"/>
                  </a:lnTo>
                  <a:lnTo>
                    <a:pt x="11262" y="9428"/>
                  </a:lnTo>
                  <a:lnTo>
                    <a:pt x="10895" y="9134"/>
                  </a:lnTo>
                  <a:lnTo>
                    <a:pt x="10858" y="9097"/>
                  </a:lnTo>
                  <a:lnTo>
                    <a:pt x="10821" y="9134"/>
                  </a:lnTo>
                  <a:lnTo>
                    <a:pt x="10601" y="9391"/>
                  </a:lnTo>
                  <a:lnTo>
                    <a:pt x="10381" y="9648"/>
                  </a:lnTo>
                  <a:lnTo>
                    <a:pt x="10308" y="9648"/>
                  </a:lnTo>
                  <a:lnTo>
                    <a:pt x="10234" y="9684"/>
                  </a:lnTo>
                  <a:lnTo>
                    <a:pt x="10198" y="9758"/>
                  </a:lnTo>
                  <a:lnTo>
                    <a:pt x="10234" y="9831"/>
                  </a:lnTo>
                  <a:lnTo>
                    <a:pt x="10748" y="10308"/>
                  </a:lnTo>
                  <a:lnTo>
                    <a:pt x="11188" y="10821"/>
                  </a:lnTo>
                  <a:lnTo>
                    <a:pt x="10968" y="11262"/>
                  </a:lnTo>
                  <a:lnTo>
                    <a:pt x="10785" y="11152"/>
                  </a:lnTo>
                  <a:lnTo>
                    <a:pt x="10601" y="11078"/>
                  </a:lnTo>
                  <a:lnTo>
                    <a:pt x="10381" y="11042"/>
                  </a:lnTo>
                  <a:lnTo>
                    <a:pt x="10308" y="11005"/>
                  </a:lnTo>
                  <a:lnTo>
                    <a:pt x="10198" y="10968"/>
                  </a:lnTo>
                  <a:lnTo>
                    <a:pt x="10161" y="10931"/>
                  </a:lnTo>
                  <a:lnTo>
                    <a:pt x="10088" y="10931"/>
                  </a:lnTo>
                  <a:lnTo>
                    <a:pt x="9978" y="10968"/>
                  </a:lnTo>
                  <a:lnTo>
                    <a:pt x="9941" y="11078"/>
                  </a:lnTo>
                  <a:lnTo>
                    <a:pt x="9941" y="11152"/>
                  </a:lnTo>
                  <a:lnTo>
                    <a:pt x="9978" y="11188"/>
                  </a:lnTo>
                  <a:lnTo>
                    <a:pt x="10124" y="11335"/>
                  </a:lnTo>
                  <a:lnTo>
                    <a:pt x="10308" y="11445"/>
                  </a:lnTo>
                  <a:lnTo>
                    <a:pt x="10565" y="11555"/>
                  </a:lnTo>
                  <a:lnTo>
                    <a:pt x="10675" y="11592"/>
                  </a:lnTo>
                  <a:lnTo>
                    <a:pt x="10785" y="11592"/>
                  </a:lnTo>
                  <a:lnTo>
                    <a:pt x="10748" y="11775"/>
                  </a:lnTo>
                  <a:lnTo>
                    <a:pt x="10711" y="11959"/>
                  </a:lnTo>
                  <a:lnTo>
                    <a:pt x="10675" y="12179"/>
                  </a:lnTo>
                  <a:lnTo>
                    <a:pt x="10711" y="12362"/>
                  </a:lnTo>
                  <a:lnTo>
                    <a:pt x="10785" y="12582"/>
                  </a:lnTo>
                  <a:lnTo>
                    <a:pt x="10638" y="12692"/>
                  </a:lnTo>
                  <a:lnTo>
                    <a:pt x="10455" y="12876"/>
                  </a:lnTo>
                  <a:lnTo>
                    <a:pt x="10381" y="12949"/>
                  </a:lnTo>
                  <a:lnTo>
                    <a:pt x="10308" y="12949"/>
                  </a:lnTo>
                  <a:lnTo>
                    <a:pt x="10271" y="12986"/>
                  </a:lnTo>
                  <a:lnTo>
                    <a:pt x="10234" y="13059"/>
                  </a:lnTo>
                  <a:lnTo>
                    <a:pt x="10234" y="13169"/>
                  </a:lnTo>
                  <a:lnTo>
                    <a:pt x="10271" y="13206"/>
                  </a:lnTo>
                  <a:lnTo>
                    <a:pt x="10308" y="13242"/>
                  </a:lnTo>
                  <a:lnTo>
                    <a:pt x="10455" y="13242"/>
                  </a:lnTo>
                  <a:lnTo>
                    <a:pt x="10565" y="13206"/>
                  </a:lnTo>
                  <a:lnTo>
                    <a:pt x="10748" y="13059"/>
                  </a:lnTo>
                  <a:lnTo>
                    <a:pt x="11005" y="12912"/>
                  </a:lnTo>
                  <a:lnTo>
                    <a:pt x="11408" y="13352"/>
                  </a:lnTo>
                  <a:lnTo>
                    <a:pt x="11482" y="13426"/>
                  </a:lnTo>
                  <a:lnTo>
                    <a:pt x="11335" y="13609"/>
                  </a:lnTo>
                  <a:lnTo>
                    <a:pt x="11262" y="13829"/>
                  </a:lnTo>
                  <a:lnTo>
                    <a:pt x="11188" y="13829"/>
                  </a:lnTo>
                  <a:lnTo>
                    <a:pt x="11115" y="13866"/>
                  </a:lnTo>
                  <a:lnTo>
                    <a:pt x="11005" y="13939"/>
                  </a:lnTo>
                  <a:lnTo>
                    <a:pt x="10968" y="14013"/>
                  </a:lnTo>
                  <a:lnTo>
                    <a:pt x="11005" y="14123"/>
                  </a:lnTo>
                  <a:lnTo>
                    <a:pt x="11041" y="14233"/>
                  </a:lnTo>
                  <a:lnTo>
                    <a:pt x="11151" y="14306"/>
                  </a:lnTo>
                  <a:lnTo>
                    <a:pt x="11262" y="14343"/>
                  </a:lnTo>
                  <a:lnTo>
                    <a:pt x="11372" y="14343"/>
                  </a:lnTo>
                  <a:lnTo>
                    <a:pt x="11482" y="14270"/>
                  </a:lnTo>
                  <a:lnTo>
                    <a:pt x="11555" y="14196"/>
                  </a:lnTo>
                  <a:lnTo>
                    <a:pt x="11628" y="14086"/>
                  </a:lnTo>
                  <a:lnTo>
                    <a:pt x="11665" y="13976"/>
                  </a:lnTo>
                  <a:lnTo>
                    <a:pt x="11665" y="13866"/>
                  </a:lnTo>
                  <a:lnTo>
                    <a:pt x="11738" y="13719"/>
                  </a:lnTo>
                  <a:lnTo>
                    <a:pt x="11848" y="13829"/>
                  </a:lnTo>
                  <a:lnTo>
                    <a:pt x="11995" y="13903"/>
                  </a:lnTo>
                  <a:lnTo>
                    <a:pt x="12142" y="13976"/>
                  </a:lnTo>
                  <a:lnTo>
                    <a:pt x="12325" y="14013"/>
                  </a:lnTo>
                  <a:lnTo>
                    <a:pt x="12362" y="14049"/>
                  </a:lnTo>
                  <a:lnTo>
                    <a:pt x="12252" y="14270"/>
                  </a:lnTo>
                  <a:lnTo>
                    <a:pt x="12179" y="14453"/>
                  </a:lnTo>
                  <a:lnTo>
                    <a:pt x="12105" y="14563"/>
                  </a:lnTo>
                  <a:lnTo>
                    <a:pt x="11995" y="14600"/>
                  </a:lnTo>
                  <a:lnTo>
                    <a:pt x="11958" y="14600"/>
                  </a:lnTo>
                  <a:lnTo>
                    <a:pt x="11885" y="14636"/>
                  </a:lnTo>
                  <a:lnTo>
                    <a:pt x="11848" y="14746"/>
                  </a:lnTo>
                  <a:lnTo>
                    <a:pt x="11848" y="14856"/>
                  </a:lnTo>
                  <a:lnTo>
                    <a:pt x="11922" y="14930"/>
                  </a:lnTo>
                  <a:lnTo>
                    <a:pt x="11995" y="15003"/>
                  </a:lnTo>
                  <a:lnTo>
                    <a:pt x="12069" y="15003"/>
                  </a:lnTo>
                  <a:lnTo>
                    <a:pt x="12215" y="14966"/>
                  </a:lnTo>
                  <a:lnTo>
                    <a:pt x="12362" y="14856"/>
                  </a:lnTo>
                  <a:lnTo>
                    <a:pt x="12472" y="14746"/>
                  </a:lnTo>
                  <a:lnTo>
                    <a:pt x="12545" y="14563"/>
                  </a:lnTo>
                  <a:lnTo>
                    <a:pt x="12619" y="14416"/>
                  </a:lnTo>
                  <a:lnTo>
                    <a:pt x="12692" y="14049"/>
                  </a:lnTo>
                  <a:lnTo>
                    <a:pt x="13132" y="13976"/>
                  </a:lnTo>
                  <a:lnTo>
                    <a:pt x="13536" y="13829"/>
                  </a:lnTo>
                  <a:lnTo>
                    <a:pt x="13279" y="14526"/>
                  </a:lnTo>
                  <a:lnTo>
                    <a:pt x="13206" y="14710"/>
                  </a:lnTo>
                  <a:lnTo>
                    <a:pt x="13206" y="14820"/>
                  </a:lnTo>
                  <a:lnTo>
                    <a:pt x="13242" y="14856"/>
                  </a:lnTo>
                  <a:lnTo>
                    <a:pt x="13279" y="14930"/>
                  </a:lnTo>
                  <a:lnTo>
                    <a:pt x="13352" y="14966"/>
                  </a:lnTo>
                  <a:lnTo>
                    <a:pt x="13426" y="14966"/>
                  </a:lnTo>
                  <a:lnTo>
                    <a:pt x="13499" y="14930"/>
                  </a:lnTo>
                  <a:lnTo>
                    <a:pt x="13572" y="14893"/>
                  </a:lnTo>
                  <a:lnTo>
                    <a:pt x="13609" y="14820"/>
                  </a:lnTo>
                  <a:lnTo>
                    <a:pt x="13719" y="14563"/>
                  </a:lnTo>
                  <a:lnTo>
                    <a:pt x="13793" y="14270"/>
                  </a:lnTo>
                  <a:lnTo>
                    <a:pt x="13829" y="13976"/>
                  </a:lnTo>
                  <a:lnTo>
                    <a:pt x="13829" y="13719"/>
                  </a:lnTo>
                  <a:lnTo>
                    <a:pt x="14269" y="13463"/>
                  </a:lnTo>
                  <a:lnTo>
                    <a:pt x="14306" y="13939"/>
                  </a:lnTo>
                  <a:lnTo>
                    <a:pt x="14343" y="14049"/>
                  </a:lnTo>
                  <a:lnTo>
                    <a:pt x="14379" y="14123"/>
                  </a:lnTo>
                  <a:lnTo>
                    <a:pt x="14379" y="14159"/>
                  </a:lnTo>
                  <a:lnTo>
                    <a:pt x="14416" y="14270"/>
                  </a:lnTo>
                  <a:lnTo>
                    <a:pt x="14490" y="14343"/>
                  </a:lnTo>
                  <a:lnTo>
                    <a:pt x="14673" y="14343"/>
                  </a:lnTo>
                  <a:lnTo>
                    <a:pt x="14673" y="14306"/>
                  </a:lnTo>
                  <a:lnTo>
                    <a:pt x="14746" y="14233"/>
                  </a:lnTo>
                  <a:lnTo>
                    <a:pt x="14783" y="14159"/>
                  </a:lnTo>
                  <a:lnTo>
                    <a:pt x="14710" y="13903"/>
                  </a:lnTo>
                  <a:lnTo>
                    <a:pt x="14673" y="13646"/>
                  </a:lnTo>
                  <a:lnTo>
                    <a:pt x="14563" y="13279"/>
                  </a:lnTo>
                  <a:lnTo>
                    <a:pt x="15003" y="12876"/>
                  </a:lnTo>
                  <a:lnTo>
                    <a:pt x="15113" y="13022"/>
                  </a:lnTo>
                  <a:lnTo>
                    <a:pt x="15223" y="13132"/>
                  </a:lnTo>
                  <a:lnTo>
                    <a:pt x="15370" y="13352"/>
                  </a:lnTo>
                  <a:lnTo>
                    <a:pt x="15480" y="13463"/>
                  </a:lnTo>
                  <a:lnTo>
                    <a:pt x="15590" y="13536"/>
                  </a:lnTo>
                  <a:lnTo>
                    <a:pt x="15663" y="13536"/>
                  </a:lnTo>
                  <a:lnTo>
                    <a:pt x="15737" y="13463"/>
                  </a:lnTo>
                  <a:lnTo>
                    <a:pt x="15773" y="13389"/>
                  </a:lnTo>
                  <a:lnTo>
                    <a:pt x="15773" y="13316"/>
                  </a:lnTo>
                  <a:lnTo>
                    <a:pt x="15737" y="13132"/>
                  </a:lnTo>
                  <a:lnTo>
                    <a:pt x="15627" y="12986"/>
                  </a:lnTo>
                  <a:lnTo>
                    <a:pt x="15480" y="12876"/>
                  </a:lnTo>
                  <a:lnTo>
                    <a:pt x="15370" y="12729"/>
                  </a:lnTo>
                  <a:lnTo>
                    <a:pt x="15260" y="12582"/>
                  </a:lnTo>
                  <a:lnTo>
                    <a:pt x="15480" y="12289"/>
                  </a:lnTo>
                  <a:lnTo>
                    <a:pt x="15700" y="11995"/>
                  </a:lnTo>
                  <a:lnTo>
                    <a:pt x="15773" y="12069"/>
                  </a:lnTo>
                  <a:lnTo>
                    <a:pt x="15993" y="12215"/>
                  </a:lnTo>
                  <a:lnTo>
                    <a:pt x="16177" y="12399"/>
                  </a:lnTo>
                  <a:lnTo>
                    <a:pt x="16250" y="12435"/>
                  </a:lnTo>
                  <a:lnTo>
                    <a:pt x="16397" y="12435"/>
                  </a:lnTo>
                  <a:lnTo>
                    <a:pt x="16434" y="12399"/>
                  </a:lnTo>
                  <a:lnTo>
                    <a:pt x="16470" y="12325"/>
                  </a:lnTo>
                  <a:lnTo>
                    <a:pt x="16507" y="12252"/>
                  </a:lnTo>
                  <a:lnTo>
                    <a:pt x="16507" y="12179"/>
                  </a:lnTo>
                  <a:lnTo>
                    <a:pt x="16434" y="12105"/>
                  </a:lnTo>
                  <a:lnTo>
                    <a:pt x="16250" y="11922"/>
                  </a:lnTo>
                  <a:lnTo>
                    <a:pt x="16030" y="11775"/>
                  </a:lnTo>
                  <a:lnTo>
                    <a:pt x="15883" y="11702"/>
                  </a:lnTo>
                  <a:lnTo>
                    <a:pt x="16140" y="11115"/>
                  </a:lnTo>
                  <a:lnTo>
                    <a:pt x="16324" y="11225"/>
                  </a:lnTo>
                  <a:lnTo>
                    <a:pt x="16617" y="11335"/>
                  </a:lnTo>
                  <a:lnTo>
                    <a:pt x="16984" y="11408"/>
                  </a:lnTo>
                  <a:lnTo>
                    <a:pt x="17057" y="11408"/>
                  </a:lnTo>
                  <a:lnTo>
                    <a:pt x="17094" y="11372"/>
                  </a:lnTo>
                  <a:lnTo>
                    <a:pt x="17131" y="11298"/>
                  </a:lnTo>
                  <a:lnTo>
                    <a:pt x="17167" y="11225"/>
                  </a:lnTo>
                  <a:lnTo>
                    <a:pt x="17167" y="11152"/>
                  </a:lnTo>
                  <a:lnTo>
                    <a:pt x="17131" y="11078"/>
                  </a:lnTo>
                  <a:lnTo>
                    <a:pt x="17094" y="11042"/>
                  </a:lnTo>
                  <a:lnTo>
                    <a:pt x="17021" y="11005"/>
                  </a:lnTo>
                  <a:lnTo>
                    <a:pt x="16764" y="10968"/>
                  </a:lnTo>
                  <a:lnTo>
                    <a:pt x="16544" y="10895"/>
                  </a:lnTo>
                  <a:lnTo>
                    <a:pt x="16250" y="10821"/>
                  </a:lnTo>
                  <a:lnTo>
                    <a:pt x="16397" y="10345"/>
                  </a:lnTo>
                  <a:lnTo>
                    <a:pt x="16507" y="9831"/>
                  </a:lnTo>
                  <a:lnTo>
                    <a:pt x="16727" y="9941"/>
                  </a:lnTo>
                  <a:lnTo>
                    <a:pt x="16984" y="9978"/>
                  </a:lnTo>
                  <a:lnTo>
                    <a:pt x="17131" y="10014"/>
                  </a:lnTo>
                  <a:lnTo>
                    <a:pt x="17277" y="10014"/>
                  </a:lnTo>
                  <a:lnTo>
                    <a:pt x="17424" y="9978"/>
                  </a:lnTo>
                  <a:lnTo>
                    <a:pt x="17461" y="9904"/>
                  </a:lnTo>
                  <a:lnTo>
                    <a:pt x="17497" y="9831"/>
                  </a:lnTo>
                  <a:lnTo>
                    <a:pt x="17497" y="9794"/>
                  </a:lnTo>
                  <a:lnTo>
                    <a:pt x="17497" y="9721"/>
                  </a:lnTo>
                  <a:lnTo>
                    <a:pt x="17387" y="9648"/>
                  </a:lnTo>
                  <a:lnTo>
                    <a:pt x="17277" y="9611"/>
                  </a:lnTo>
                  <a:lnTo>
                    <a:pt x="17167" y="9574"/>
                  </a:lnTo>
                  <a:lnTo>
                    <a:pt x="16544" y="9501"/>
                  </a:lnTo>
                  <a:lnTo>
                    <a:pt x="16544" y="9464"/>
                  </a:lnTo>
                  <a:lnTo>
                    <a:pt x="16580" y="8987"/>
                  </a:lnTo>
                  <a:lnTo>
                    <a:pt x="16617" y="8511"/>
                  </a:lnTo>
                  <a:lnTo>
                    <a:pt x="16800" y="8584"/>
                  </a:lnTo>
                  <a:lnTo>
                    <a:pt x="17021" y="8621"/>
                  </a:lnTo>
                  <a:lnTo>
                    <a:pt x="17204" y="8657"/>
                  </a:lnTo>
                  <a:lnTo>
                    <a:pt x="17424" y="8621"/>
                  </a:lnTo>
                  <a:lnTo>
                    <a:pt x="17571" y="8584"/>
                  </a:lnTo>
                  <a:lnTo>
                    <a:pt x="17644" y="8511"/>
                  </a:lnTo>
                  <a:lnTo>
                    <a:pt x="17681" y="8437"/>
                  </a:lnTo>
                  <a:lnTo>
                    <a:pt x="17681" y="8364"/>
                  </a:lnTo>
                  <a:lnTo>
                    <a:pt x="17644" y="8290"/>
                  </a:lnTo>
                  <a:lnTo>
                    <a:pt x="17534" y="8217"/>
                  </a:lnTo>
                  <a:lnTo>
                    <a:pt x="17387" y="8217"/>
                  </a:lnTo>
                  <a:lnTo>
                    <a:pt x="17094" y="8254"/>
                  </a:lnTo>
                  <a:lnTo>
                    <a:pt x="16617" y="8217"/>
                  </a:lnTo>
                  <a:lnTo>
                    <a:pt x="16580" y="7814"/>
                  </a:lnTo>
                  <a:lnTo>
                    <a:pt x="16507" y="7410"/>
                  </a:lnTo>
                  <a:lnTo>
                    <a:pt x="16507" y="7410"/>
                  </a:lnTo>
                  <a:lnTo>
                    <a:pt x="16690" y="7447"/>
                  </a:lnTo>
                  <a:lnTo>
                    <a:pt x="16874" y="7447"/>
                  </a:lnTo>
                  <a:lnTo>
                    <a:pt x="17021" y="7410"/>
                  </a:lnTo>
                  <a:lnTo>
                    <a:pt x="17204" y="7337"/>
                  </a:lnTo>
                  <a:lnTo>
                    <a:pt x="17351" y="7263"/>
                  </a:lnTo>
                  <a:lnTo>
                    <a:pt x="17387" y="7190"/>
                  </a:lnTo>
                  <a:lnTo>
                    <a:pt x="17424" y="7117"/>
                  </a:lnTo>
                  <a:lnTo>
                    <a:pt x="17424" y="7043"/>
                  </a:lnTo>
                  <a:lnTo>
                    <a:pt x="17424" y="7007"/>
                  </a:lnTo>
                  <a:lnTo>
                    <a:pt x="17351" y="6933"/>
                  </a:lnTo>
                  <a:lnTo>
                    <a:pt x="17314" y="6897"/>
                  </a:lnTo>
                  <a:lnTo>
                    <a:pt x="17131" y="6897"/>
                  </a:lnTo>
                  <a:lnTo>
                    <a:pt x="16947" y="6970"/>
                  </a:lnTo>
                  <a:lnTo>
                    <a:pt x="16764" y="7007"/>
                  </a:lnTo>
                  <a:lnTo>
                    <a:pt x="16397" y="7080"/>
                  </a:lnTo>
                  <a:lnTo>
                    <a:pt x="16324" y="6897"/>
                  </a:lnTo>
                  <a:lnTo>
                    <a:pt x="16140" y="6493"/>
                  </a:lnTo>
                  <a:lnTo>
                    <a:pt x="16397" y="6420"/>
                  </a:lnTo>
                  <a:lnTo>
                    <a:pt x="16764" y="6273"/>
                  </a:lnTo>
                  <a:lnTo>
                    <a:pt x="16947" y="6200"/>
                  </a:lnTo>
                  <a:lnTo>
                    <a:pt x="17094" y="6090"/>
                  </a:lnTo>
                  <a:lnTo>
                    <a:pt x="17131" y="6053"/>
                  </a:lnTo>
                  <a:lnTo>
                    <a:pt x="17131" y="5979"/>
                  </a:lnTo>
                  <a:lnTo>
                    <a:pt x="17131" y="5906"/>
                  </a:lnTo>
                  <a:lnTo>
                    <a:pt x="17021" y="5833"/>
                  </a:lnTo>
                  <a:lnTo>
                    <a:pt x="16910" y="5796"/>
                  </a:lnTo>
                  <a:lnTo>
                    <a:pt x="16764" y="5833"/>
                  </a:lnTo>
                  <a:lnTo>
                    <a:pt x="16580" y="5906"/>
                  </a:lnTo>
                  <a:lnTo>
                    <a:pt x="16250" y="6090"/>
                  </a:lnTo>
                  <a:lnTo>
                    <a:pt x="16104" y="6163"/>
                  </a:lnTo>
                  <a:lnTo>
                    <a:pt x="15957" y="6236"/>
                  </a:lnTo>
                  <a:lnTo>
                    <a:pt x="15957" y="6200"/>
                  </a:lnTo>
                  <a:lnTo>
                    <a:pt x="15957" y="6163"/>
                  </a:lnTo>
                  <a:lnTo>
                    <a:pt x="15920" y="6163"/>
                  </a:lnTo>
                  <a:lnTo>
                    <a:pt x="15590" y="5796"/>
                  </a:lnTo>
                  <a:lnTo>
                    <a:pt x="15920" y="5503"/>
                  </a:lnTo>
                  <a:lnTo>
                    <a:pt x="16250" y="5173"/>
                  </a:lnTo>
                  <a:lnTo>
                    <a:pt x="16287" y="5099"/>
                  </a:lnTo>
                  <a:lnTo>
                    <a:pt x="16324" y="4989"/>
                  </a:lnTo>
                  <a:lnTo>
                    <a:pt x="16287" y="4916"/>
                  </a:lnTo>
                  <a:lnTo>
                    <a:pt x="16250" y="4879"/>
                  </a:lnTo>
                  <a:lnTo>
                    <a:pt x="16177" y="4806"/>
                  </a:lnTo>
                  <a:lnTo>
                    <a:pt x="16030" y="4806"/>
                  </a:lnTo>
                  <a:lnTo>
                    <a:pt x="15957" y="4842"/>
                  </a:lnTo>
                  <a:lnTo>
                    <a:pt x="15627" y="5209"/>
                  </a:lnTo>
                  <a:lnTo>
                    <a:pt x="15333" y="5576"/>
                  </a:lnTo>
                  <a:lnTo>
                    <a:pt x="15076" y="5393"/>
                  </a:lnTo>
                  <a:lnTo>
                    <a:pt x="14820" y="5246"/>
                  </a:lnTo>
                  <a:lnTo>
                    <a:pt x="14673" y="5173"/>
                  </a:lnTo>
                  <a:lnTo>
                    <a:pt x="14746" y="5026"/>
                  </a:lnTo>
                  <a:lnTo>
                    <a:pt x="14966" y="4659"/>
                  </a:lnTo>
                  <a:lnTo>
                    <a:pt x="15003" y="4586"/>
                  </a:lnTo>
                  <a:lnTo>
                    <a:pt x="15003" y="4512"/>
                  </a:lnTo>
                  <a:lnTo>
                    <a:pt x="14930" y="4402"/>
                  </a:lnTo>
                  <a:lnTo>
                    <a:pt x="14856" y="4366"/>
                  </a:lnTo>
                  <a:lnTo>
                    <a:pt x="14746" y="4366"/>
                  </a:lnTo>
                  <a:lnTo>
                    <a:pt x="14673" y="4439"/>
                  </a:lnTo>
                  <a:lnTo>
                    <a:pt x="14526" y="4622"/>
                  </a:lnTo>
                  <a:lnTo>
                    <a:pt x="14416" y="4842"/>
                  </a:lnTo>
                  <a:lnTo>
                    <a:pt x="14343" y="5026"/>
                  </a:lnTo>
                  <a:lnTo>
                    <a:pt x="14159" y="4989"/>
                  </a:lnTo>
                  <a:lnTo>
                    <a:pt x="13939" y="4989"/>
                  </a:lnTo>
                  <a:lnTo>
                    <a:pt x="13903" y="4732"/>
                  </a:lnTo>
                  <a:lnTo>
                    <a:pt x="13866" y="4476"/>
                  </a:lnTo>
                  <a:lnTo>
                    <a:pt x="13829" y="3962"/>
                  </a:lnTo>
                  <a:lnTo>
                    <a:pt x="13829" y="3889"/>
                  </a:lnTo>
                  <a:lnTo>
                    <a:pt x="13756" y="3852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99" name="Google Shape;399;p19"/>
            <p:cNvSpPr/>
            <p:nvPr/>
          </p:nvSpPr>
          <p:spPr>
            <a:xfrm>
              <a:off x="6059500" y="3516375"/>
              <a:ext cx="268700" cy="232025"/>
            </a:xfrm>
            <a:custGeom>
              <a:avLst/>
              <a:gdLst/>
              <a:ahLst/>
              <a:cxnLst/>
              <a:rect l="l" t="t" r="r" b="b"/>
              <a:pathLst>
                <a:path w="10748" h="9281" extrusionOk="0">
                  <a:moveTo>
                    <a:pt x="4072" y="550"/>
                  </a:moveTo>
                  <a:lnTo>
                    <a:pt x="4329" y="587"/>
                  </a:lnTo>
                  <a:lnTo>
                    <a:pt x="4585" y="697"/>
                  </a:lnTo>
                  <a:lnTo>
                    <a:pt x="4842" y="844"/>
                  </a:lnTo>
                  <a:lnTo>
                    <a:pt x="5025" y="1064"/>
                  </a:lnTo>
                  <a:lnTo>
                    <a:pt x="5136" y="1211"/>
                  </a:lnTo>
                  <a:lnTo>
                    <a:pt x="5209" y="1394"/>
                  </a:lnTo>
                  <a:lnTo>
                    <a:pt x="5246" y="1541"/>
                  </a:lnTo>
                  <a:lnTo>
                    <a:pt x="5282" y="1724"/>
                  </a:lnTo>
                  <a:lnTo>
                    <a:pt x="5282" y="2091"/>
                  </a:lnTo>
                  <a:lnTo>
                    <a:pt x="5246" y="2458"/>
                  </a:lnTo>
                  <a:lnTo>
                    <a:pt x="5209" y="2641"/>
                  </a:lnTo>
                  <a:lnTo>
                    <a:pt x="4695" y="1761"/>
                  </a:lnTo>
                  <a:lnTo>
                    <a:pt x="4072" y="550"/>
                  </a:lnTo>
                  <a:close/>
                  <a:moveTo>
                    <a:pt x="1357" y="3008"/>
                  </a:moveTo>
                  <a:lnTo>
                    <a:pt x="1504" y="3265"/>
                  </a:lnTo>
                  <a:lnTo>
                    <a:pt x="1614" y="3558"/>
                  </a:lnTo>
                  <a:lnTo>
                    <a:pt x="1797" y="3852"/>
                  </a:lnTo>
                  <a:lnTo>
                    <a:pt x="1467" y="3778"/>
                  </a:lnTo>
                  <a:lnTo>
                    <a:pt x="1137" y="3742"/>
                  </a:lnTo>
                  <a:lnTo>
                    <a:pt x="1321" y="3118"/>
                  </a:lnTo>
                  <a:lnTo>
                    <a:pt x="1357" y="3008"/>
                  </a:lnTo>
                  <a:close/>
                  <a:moveTo>
                    <a:pt x="3815" y="550"/>
                  </a:moveTo>
                  <a:lnTo>
                    <a:pt x="4072" y="1174"/>
                  </a:lnTo>
                  <a:lnTo>
                    <a:pt x="4329" y="1798"/>
                  </a:lnTo>
                  <a:lnTo>
                    <a:pt x="4695" y="2531"/>
                  </a:lnTo>
                  <a:lnTo>
                    <a:pt x="5099" y="3265"/>
                  </a:lnTo>
                  <a:lnTo>
                    <a:pt x="4989" y="3852"/>
                  </a:lnTo>
                  <a:lnTo>
                    <a:pt x="4732" y="3191"/>
                  </a:lnTo>
                  <a:lnTo>
                    <a:pt x="4475" y="2531"/>
                  </a:lnTo>
                  <a:lnTo>
                    <a:pt x="4255" y="1981"/>
                  </a:lnTo>
                  <a:lnTo>
                    <a:pt x="4035" y="1467"/>
                  </a:lnTo>
                  <a:lnTo>
                    <a:pt x="3742" y="880"/>
                  </a:lnTo>
                  <a:lnTo>
                    <a:pt x="3558" y="587"/>
                  </a:lnTo>
                  <a:lnTo>
                    <a:pt x="3815" y="550"/>
                  </a:lnTo>
                  <a:close/>
                  <a:moveTo>
                    <a:pt x="1761" y="1724"/>
                  </a:moveTo>
                  <a:lnTo>
                    <a:pt x="1724" y="1798"/>
                  </a:lnTo>
                  <a:lnTo>
                    <a:pt x="1761" y="1944"/>
                  </a:lnTo>
                  <a:lnTo>
                    <a:pt x="1834" y="2018"/>
                  </a:lnTo>
                  <a:lnTo>
                    <a:pt x="1944" y="2054"/>
                  </a:lnTo>
                  <a:lnTo>
                    <a:pt x="2054" y="2054"/>
                  </a:lnTo>
                  <a:lnTo>
                    <a:pt x="2274" y="2531"/>
                  </a:lnTo>
                  <a:lnTo>
                    <a:pt x="2458" y="2971"/>
                  </a:lnTo>
                  <a:lnTo>
                    <a:pt x="3008" y="4182"/>
                  </a:lnTo>
                  <a:lnTo>
                    <a:pt x="3081" y="4329"/>
                  </a:lnTo>
                  <a:lnTo>
                    <a:pt x="2825" y="4255"/>
                  </a:lnTo>
                  <a:lnTo>
                    <a:pt x="2458" y="4072"/>
                  </a:lnTo>
                  <a:lnTo>
                    <a:pt x="2164" y="3742"/>
                  </a:lnTo>
                  <a:lnTo>
                    <a:pt x="1944" y="3375"/>
                  </a:lnTo>
                  <a:lnTo>
                    <a:pt x="1724" y="2935"/>
                  </a:lnTo>
                  <a:lnTo>
                    <a:pt x="1651" y="2715"/>
                  </a:lnTo>
                  <a:lnTo>
                    <a:pt x="1504" y="2494"/>
                  </a:lnTo>
                  <a:lnTo>
                    <a:pt x="1724" y="1761"/>
                  </a:lnTo>
                  <a:lnTo>
                    <a:pt x="1761" y="1724"/>
                  </a:lnTo>
                  <a:close/>
                  <a:moveTo>
                    <a:pt x="2604" y="1174"/>
                  </a:moveTo>
                  <a:lnTo>
                    <a:pt x="2715" y="1614"/>
                  </a:lnTo>
                  <a:lnTo>
                    <a:pt x="2861" y="2054"/>
                  </a:lnTo>
                  <a:lnTo>
                    <a:pt x="3228" y="2898"/>
                  </a:lnTo>
                  <a:lnTo>
                    <a:pt x="3998" y="4695"/>
                  </a:lnTo>
                  <a:lnTo>
                    <a:pt x="3632" y="4549"/>
                  </a:lnTo>
                  <a:lnTo>
                    <a:pt x="3522" y="4365"/>
                  </a:lnTo>
                  <a:lnTo>
                    <a:pt x="3301" y="3888"/>
                  </a:lnTo>
                  <a:lnTo>
                    <a:pt x="2861" y="2935"/>
                  </a:lnTo>
                  <a:lnTo>
                    <a:pt x="2274" y="1834"/>
                  </a:lnTo>
                  <a:lnTo>
                    <a:pt x="2311" y="1651"/>
                  </a:lnTo>
                  <a:lnTo>
                    <a:pt x="2421" y="1467"/>
                  </a:lnTo>
                  <a:lnTo>
                    <a:pt x="2604" y="1174"/>
                  </a:lnTo>
                  <a:close/>
                  <a:moveTo>
                    <a:pt x="3338" y="660"/>
                  </a:moveTo>
                  <a:lnTo>
                    <a:pt x="3375" y="770"/>
                  </a:lnTo>
                  <a:lnTo>
                    <a:pt x="3668" y="1467"/>
                  </a:lnTo>
                  <a:lnTo>
                    <a:pt x="3962" y="2164"/>
                  </a:lnTo>
                  <a:lnTo>
                    <a:pt x="4182" y="2788"/>
                  </a:lnTo>
                  <a:lnTo>
                    <a:pt x="4402" y="3412"/>
                  </a:lnTo>
                  <a:lnTo>
                    <a:pt x="4769" y="4659"/>
                  </a:lnTo>
                  <a:lnTo>
                    <a:pt x="4732" y="4805"/>
                  </a:lnTo>
                  <a:lnTo>
                    <a:pt x="4659" y="4805"/>
                  </a:lnTo>
                  <a:lnTo>
                    <a:pt x="4549" y="4842"/>
                  </a:lnTo>
                  <a:lnTo>
                    <a:pt x="3668" y="2971"/>
                  </a:lnTo>
                  <a:lnTo>
                    <a:pt x="3191" y="1981"/>
                  </a:lnTo>
                  <a:lnTo>
                    <a:pt x="2971" y="1504"/>
                  </a:lnTo>
                  <a:lnTo>
                    <a:pt x="2788" y="991"/>
                  </a:lnTo>
                  <a:lnTo>
                    <a:pt x="3045" y="807"/>
                  </a:lnTo>
                  <a:lnTo>
                    <a:pt x="3338" y="660"/>
                  </a:lnTo>
                  <a:close/>
                  <a:moveTo>
                    <a:pt x="7703" y="4952"/>
                  </a:moveTo>
                  <a:lnTo>
                    <a:pt x="7960" y="5246"/>
                  </a:lnTo>
                  <a:lnTo>
                    <a:pt x="7960" y="5246"/>
                  </a:lnTo>
                  <a:lnTo>
                    <a:pt x="7887" y="5209"/>
                  </a:lnTo>
                  <a:lnTo>
                    <a:pt x="7593" y="5319"/>
                  </a:lnTo>
                  <a:lnTo>
                    <a:pt x="7300" y="5466"/>
                  </a:lnTo>
                  <a:lnTo>
                    <a:pt x="7190" y="5356"/>
                  </a:lnTo>
                  <a:lnTo>
                    <a:pt x="7080" y="5246"/>
                  </a:lnTo>
                  <a:lnTo>
                    <a:pt x="7373" y="5099"/>
                  </a:lnTo>
                  <a:lnTo>
                    <a:pt x="7703" y="4952"/>
                  </a:lnTo>
                  <a:close/>
                  <a:moveTo>
                    <a:pt x="8070" y="5356"/>
                  </a:moveTo>
                  <a:lnTo>
                    <a:pt x="8180" y="5466"/>
                  </a:lnTo>
                  <a:lnTo>
                    <a:pt x="7923" y="5576"/>
                  </a:lnTo>
                  <a:lnTo>
                    <a:pt x="7923" y="5576"/>
                  </a:lnTo>
                  <a:lnTo>
                    <a:pt x="8033" y="5429"/>
                  </a:lnTo>
                  <a:lnTo>
                    <a:pt x="8070" y="5356"/>
                  </a:lnTo>
                  <a:close/>
                  <a:moveTo>
                    <a:pt x="7556" y="5612"/>
                  </a:moveTo>
                  <a:lnTo>
                    <a:pt x="7483" y="5722"/>
                  </a:lnTo>
                  <a:lnTo>
                    <a:pt x="7483" y="5686"/>
                  </a:lnTo>
                  <a:lnTo>
                    <a:pt x="7556" y="5612"/>
                  </a:lnTo>
                  <a:close/>
                  <a:moveTo>
                    <a:pt x="8327" y="5649"/>
                  </a:moveTo>
                  <a:lnTo>
                    <a:pt x="8327" y="5686"/>
                  </a:lnTo>
                  <a:lnTo>
                    <a:pt x="7850" y="6163"/>
                  </a:lnTo>
                  <a:lnTo>
                    <a:pt x="7740" y="6016"/>
                  </a:lnTo>
                  <a:lnTo>
                    <a:pt x="7997" y="5796"/>
                  </a:lnTo>
                  <a:lnTo>
                    <a:pt x="8327" y="5649"/>
                  </a:lnTo>
                  <a:close/>
                  <a:moveTo>
                    <a:pt x="8437" y="5796"/>
                  </a:moveTo>
                  <a:lnTo>
                    <a:pt x="8584" y="6053"/>
                  </a:lnTo>
                  <a:lnTo>
                    <a:pt x="8143" y="6163"/>
                  </a:lnTo>
                  <a:lnTo>
                    <a:pt x="8437" y="5796"/>
                  </a:lnTo>
                  <a:close/>
                  <a:moveTo>
                    <a:pt x="8437" y="6346"/>
                  </a:moveTo>
                  <a:lnTo>
                    <a:pt x="8180" y="6676"/>
                  </a:lnTo>
                  <a:lnTo>
                    <a:pt x="8107" y="6493"/>
                  </a:lnTo>
                  <a:lnTo>
                    <a:pt x="8437" y="6346"/>
                  </a:lnTo>
                  <a:close/>
                  <a:moveTo>
                    <a:pt x="8767" y="6309"/>
                  </a:moveTo>
                  <a:lnTo>
                    <a:pt x="8840" y="6419"/>
                  </a:lnTo>
                  <a:lnTo>
                    <a:pt x="8547" y="6676"/>
                  </a:lnTo>
                  <a:lnTo>
                    <a:pt x="8767" y="6309"/>
                  </a:lnTo>
                  <a:close/>
                  <a:moveTo>
                    <a:pt x="9024" y="4695"/>
                  </a:moveTo>
                  <a:lnTo>
                    <a:pt x="9244" y="4732"/>
                  </a:lnTo>
                  <a:lnTo>
                    <a:pt x="9464" y="4805"/>
                  </a:lnTo>
                  <a:lnTo>
                    <a:pt x="9647" y="4915"/>
                  </a:lnTo>
                  <a:lnTo>
                    <a:pt x="9831" y="5062"/>
                  </a:lnTo>
                  <a:lnTo>
                    <a:pt x="9904" y="5099"/>
                  </a:lnTo>
                  <a:lnTo>
                    <a:pt x="9941" y="5099"/>
                  </a:lnTo>
                  <a:lnTo>
                    <a:pt x="10051" y="5209"/>
                  </a:lnTo>
                  <a:lnTo>
                    <a:pt x="10161" y="5429"/>
                  </a:lnTo>
                  <a:lnTo>
                    <a:pt x="10198" y="5649"/>
                  </a:lnTo>
                  <a:lnTo>
                    <a:pt x="10234" y="5869"/>
                  </a:lnTo>
                  <a:lnTo>
                    <a:pt x="10198" y="6089"/>
                  </a:lnTo>
                  <a:lnTo>
                    <a:pt x="10161" y="6346"/>
                  </a:lnTo>
                  <a:lnTo>
                    <a:pt x="10088" y="6566"/>
                  </a:lnTo>
                  <a:lnTo>
                    <a:pt x="9941" y="7006"/>
                  </a:lnTo>
                  <a:lnTo>
                    <a:pt x="9904" y="7080"/>
                  </a:lnTo>
                  <a:lnTo>
                    <a:pt x="9647" y="6676"/>
                  </a:lnTo>
                  <a:lnTo>
                    <a:pt x="9024" y="5832"/>
                  </a:lnTo>
                  <a:lnTo>
                    <a:pt x="8620" y="5282"/>
                  </a:lnTo>
                  <a:lnTo>
                    <a:pt x="8400" y="5025"/>
                  </a:lnTo>
                  <a:lnTo>
                    <a:pt x="8143" y="4842"/>
                  </a:lnTo>
                  <a:lnTo>
                    <a:pt x="8584" y="4732"/>
                  </a:lnTo>
                  <a:lnTo>
                    <a:pt x="8804" y="4695"/>
                  </a:lnTo>
                  <a:close/>
                  <a:moveTo>
                    <a:pt x="1064" y="3962"/>
                  </a:moveTo>
                  <a:lnTo>
                    <a:pt x="1357" y="4182"/>
                  </a:lnTo>
                  <a:lnTo>
                    <a:pt x="1651" y="4329"/>
                  </a:lnTo>
                  <a:lnTo>
                    <a:pt x="2348" y="4585"/>
                  </a:lnTo>
                  <a:lnTo>
                    <a:pt x="2458" y="4659"/>
                  </a:lnTo>
                  <a:lnTo>
                    <a:pt x="2494" y="4695"/>
                  </a:lnTo>
                  <a:lnTo>
                    <a:pt x="2568" y="4732"/>
                  </a:lnTo>
                  <a:lnTo>
                    <a:pt x="2641" y="4695"/>
                  </a:lnTo>
                  <a:lnTo>
                    <a:pt x="4329" y="5319"/>
                  </a:lnTo>
                  <a:lnTo>
                    <a:pt x="4329" y="5356"/>
                  </a:lnTo>
                  <a:lnTo>
                    <a:pt x="4292" y="5319"/>
                  </a:lnTo>
                  <a:lnTo>
                    <a:pt x="3888" y="5172"/>
                  </a:lnTo>
                  <a:lnTo>
                    <a:pt x="3705" y="5136"/>
                  </a:lnTo>
                  <a:lnTo>
                    <a:pt x="3485" y="5099"/>
                  </a:lnTo>
                  <a:lnTo>
                    <a:pt x="3448" y="5136"/>
                  </a:lnTo>
                  <a:lnTo>
                    <a:pt x="3411" y="5172"/>
                  </a:lnTo>
                  <a:lnTo>
                    <a:pt x="3448" y="5246"/>
                  </a:lnTo>
                  <a:lnTo>
                    <a:pt x="3595" y="5392"/>
                  </a:lnTo>
                  <a:lnTo>
                    <a:pt x="3852" y="5539"/>
                  </a:lnTo>
                  <a:lnTo>
                    <a:pt x="4108" y="5686"/>
                  </a:lnTo>
                  <a:lnTo>
                    <a:pt x="4402" y="5759"/>
                  </a:lnTo>
                  <a:lnTo>
                    <a:pt x="4365" y="5906"/>
                  </a:lnTo>
                  <a:lnTo>
                    <a:pt x="4035" y="5906"/>
                  </a:lnTo>
                  <a:lnTo>
                    <a:pt x="3742" y="5869"/>
                  </a:lnTo>
                  <a:lnTo>
                    <a:pt x="3411" y="5759"/>
                  </a:lnTo>
                  <a:lnTo>
                    <a:pt x="3228" y="5686"/>
                  </a:lnTo>
                  <a:lnTo>
                    <a:pt x="3191" y="5612"/>
                  </a:lnTo>
                  <a:lnTo>
                    <a:pt x="3155" y="5576"/>
                  </a:lnTo>
                  <a:lnTo>
                    <a:pt x="3118" y="5539"/>
                  </a:lnTo>
                  <a:lnTo>
                    <a:pt x="3081" y="5502"/>
                  </a:lnTo>
                  <a:lnTo>
                    <a:pt x="3045" y="5502"/>
                  </a:lnTo>
                  <a:lnTo>
                    <a:pt x="3008" y="5539"/>
                  </a:lnTo>
                  <a:lnTo>
                    <a:pt x="2971" y="5649"/>
                  </a:lnTo>
                  <a:lnTo>
                    <a:pt x="2971" y="5722"/>
                  </a:lnTo>
                  <a:lnTo>
                    <a:pt x="3008" y="5796"/>
                  </a:lnTo>
                  <a:lnTo>
                    <a:pt x="3045" y="5869"/>
                  </a:lnTo>
                  <a:lnTo>
                    <a:pt x="3191" y="6016"/>
                  </a:lnTo>
                  <a:lnTo>
                    <a:pt x="3338" y="6126"/>
                  </a:lnTo>
                  <a:lnTo>
                    <a:pt x="3522" y="6199"/>
                  </a:lnTo>
                  <a:lnTo>
                    <a:pt x="3742" y="6273"/>
                  </a:lnTo>
                  <a:lnTo>
                    <a:pt x="3962" y="6309"/>
                  </a:lnTo>
                  <a:lnTo>
                    <a:pt x="4182" y="6309"/>
                  </a:lnTo>
                  <a:lnTo>
                    <a:pt x="3962" y="6676"/>
                  </a:lnTo>
                  <a:lnTo>
                    <a:pt x="3742" y="6603"/>
                  </a:lnTo>
                  <a:lnTo>
                    <a:pt x="3228" y="6456"/>
                  </a:lnTo>
                  <a:lnTo>
                    <a:pt x="2971" y="6419"/>
                  </a:lnTo>
                  <a:lnTo>
                    <a:pt x="2715" y="6383"/>
                  </a:lnTo>
                  <a:lnTo>
                    <a:pt x="2641" y="6383"/>
                  </a:lnTo>
                  <a:lnTo>
                    <a:pt x="2641" y="6456"/>
                  </a:lnTo>
                  <a:lnTo>
                    <a:pt x="2641" y="6493"/>
                  </a:lnTo>
                  <a:lnTo>
                    <a:pt x="2678" y="6529"/>
                  </a:lnTo>
                  <a:lnTo>
                    <a:pt x="2861" y="6676"/>
                  </a:lnTo>
                  <a:lnTo>
                    <a:pt x="3081" y="6786"/>
                  </a:lnTo>
                  <a:lnTo>
                    <a:pt x="3522" y="6970"/>
                  </a:lnTo>
                  <a:lnTo>
                    <a:pt x="3742" y="7080"/>
                  </a:lnTo>
                  <a:lnTo>
                    <a:pt x="3632" y="7226"/>
                  </a:lnTo>
                  <a:lnTo>
                    <a:pt x="3522" y="7336"/>
                  </a:lnTo>
                  <a:lnTo>
                    <a:pt x="2935" y="7080"/>
                  </a:lnTo>
                  <a:lnTo>
                    <a:pt x="2311" y="6823"/>
                  </a:lnTo>
                  <a:lnTo>
                    <a:pt x="2238" y="6823"/>
                  </a:lnTo>
                  <a:lnTo>
                    <a:pt x="2201" y="6860"/>
                  </a:lnTo>
                  <a:lnTo>
                    <a:pt x="2201" y="6896"/>
                  </a:lnTo>
                  <a:lnTo>
                    <a:pt x="2201" y="6970"/>
                  </a:lnTo>
                  <a:lnTo>
                    <a:pt x="2458" y="7190"/>
                  </a:lnTo>
                  <a:lnTo>
                    <a:pt x="2678" y="7410"/>
                  </a:lnTo>
                  <a:lnTo>
                    <a:pt x="2971" y="7557"/>
                  </a:lnTo>
                  <a:lnTo>
                    <a:pt x="3265" y="7703"/>
                  </a:lnTo>
                  <a:lnTo>
                    <a:pt x="2971" y="7960"/>
                  </a:lnTo>
                  <a:lnTo>
                    <a:pt x="2641" y="7960"/>
                  </a:lnTo>
                  <a:lnTo>
                    <a:pt x="2311" y="7887"/>
                  </a:lnTo>
                  <a:lnTo>
                    <a:pt x="1981" y="7777"/>
                  </a:lnTo>
                  <a:lnTo>
                    <a:pt x="1871" y="7777"/>
                  </a:lnTo>
                  <a:lnTo>
                    <a:pt x="1834" y="7813"/>
                  </a:lnTo>
                  <a:lnTo>
                    <a:pt x="1797" y="7850"/>
                  </a:lnTo>
                  <a:lnTo>
                    <a:pt x="1797" y="7923"/>
                  </a:lnTo>
                  <a:lnTo>
                    <a:pt x="1834" y="8070"/>
                  </a:lnTo>
                  <a:lnTo>
                    <a:pt x="1944" y="8143"/>
                  </a:lnTo>
                  <a:lnTo>
                    <a:pt x="2091" y="8217"/>
                  </a:lnTo>
                  <a:lnTo>
                    <a:pt x="2238" y="8290"/>
                  </a:lnTo>
                  <a:lnTo>
                    <a:pt x="2348" y="8327"/>
                  </a:lnTo>
                  <a:lnTo>
                    <a:pt x="2164" y="8364"/>
                  </a:lnTo>
                  <a:lnTo>
                    <a:pt x="1944" y="8364"/>
                  </a:lnTo>
                  <a:lnTo>
                    <a:pt x="1761" y="8327"/>
                  </a:lnTo>
                  <a:lnTo>
                    <a:pt x="1541" y="8253"/>
                  </a:lnTo>
                  <a:lnTo>
                    <a:pt x="1247" y="8070"/>
                  </a:lnTo>
                  <a:lnTo>
                    <a:pt x="1027" y="7850"/>
                  </a:lnTo>
                  <a:lnTo>
                    <a:pt x="844" y="7593"/>
                  </a:lnTo>
                  <a:lnTo>
                    <a:pt x="697" y="7300"/>
                  </a:lnTo>
                  <a:lnTo>
                    <a:pt x="624" y="6970"/>
                  </a:lnTo>
                  <a:lnTo>
                    <a:pt x="550" y="6676"/>
                  </a:lnTo>
                  <a:lnTo>
                    <a:pt x="550" y="6346"/>
                  </a:lnTo>
                  <a:lnTo>
                    <a:pt x="550" y="6016"/>
                  </a:lnTo>
                  <a:lnTo>
                    <a:pt x="624" y="5502"/>
                  </a:lnTo>
                  <a:lnTo>
                    <a:pt x="734" y="4989"/>
                  </a:lnTo>
                  <a:lnTo>
                    <a:pt x="1064" y="3962"/>
                  </a:lnTo>
                  <a:close/>
                  <a:moveTo>
                    <a:pt x="6786" y="5429"/>
                  </a:moveTo>
                  <a:lnTo>
                    <a:pt x="6860" y="5649"/>
                  </a:lnTo>
                  <a:lnTo>
                    <a:pt x="6970" y="5832"/>
                  </a:lnTo>
                  <a:lnTo>
                    <a:pt x="7006" y="5906"/>
                  </a:lnTo>
                  <a:lnTo>
                    <a:pt x="7043" y="5979"/>
                  </a:lnTo>
                  <a:lnTo>
                    <a:pt x="7116" y="6016"/>
                  </a:lnTo>
                  <a:lnTo>
                    <a:pt x="7813" y="7006"/>
                  </a:lnTo>
                  <a:lnTo>
                    <a:pt x="8143" y="7520"/>
                  </a:lnTo>
                  <a:lnTo>
                    <a:pt x="8143" y="7667"/>
                  </a:lnTo>
                  <a:lnTo>
                    <a:pt x="8143" y="7740"/>
                  </a:lnTo>
                  <a:lnTo>
                    <a:pt x="8217" y="7813"/>
                  </a:lnTo>
                  <a:lnTo>
                    <a:pt x="8290" y="7850"/>
                  </a:lnTo>
                  <a:lnTo>
                    <a:pt x="8363" y="7850"/>
                  </a:lnTo>
                  <a:lnTo>
                    <a:pt x="8400" y="7813"/>
                  </a:lnTo>
                  <a:lnTo>
                    <a:pt x="8510" y="7887"/>
                  </a:lnTo>
                  <a:lnTo>
                    <a:pt x="8584" y="7923"/>
                  </a:lnTo>
                  <a:lnTo>
                    <a:pt x="8694" y="7960"/>
                  </a:lnTo>
                  <a:lnTo>
                    <a:pt x="8767" y="7923"/>
                  </a:lnTo>
                  <a:lnTo>
                    <a:pt x="8877" y="7997"/>
                  </a:lnTo>
                  <a:lnTo>
                    <a:pt x="8987" y="7997"/>
                  </a:lnTo>
                  <a:lnTo>
                    <a:pt x="9060" y="8033"/>
                  </a:lnTo>
                  <a:lnTo>
                    <a:pt x="9134" y="7997"/>
                  </a:lnTo>
                  <a:lnTo>
                    <a:pt x="9207" y="7923"/>
                  </a:lnTo>
                  <a:lnTo>
                    <a:pt x="9207" y="7813"/>
                  </a:lnTo>
                  <a:lnTo>
                    <a:pt x="9207" y="7740"/>
                  </a:lnTo>
                  <a:lnTo>
                    <a:pt x="9134" y="7667"/>
                  </a:lnTo>
                  <a:lnTo>
                    <a:pt x="9170" y="7557"/>
                  </a:lnTo>
                  <a:lnTo>
                    <a:pt x="9207" y="7483"/>
                  </a:lnTo>
                  <a:lnTo>
                    <a:pt x="9244" y="7410"/>
                  </a:lnTo>
                  <a:lnTo>
                    <a:pt x="9244" y="7373"/>
                  </a:lnTo>
                  <a:lnTo>
                    <a:pt x="9207" y="7300"/>
                  </a:lnTo>
                  <a:lnTo>
                    <a:pt x="9170" y="7263"/>
                  </a:lnTo>
                  <a:lnTo>
                    <a:pt x="9134" y="7226"/>
                  </a:lnTo>
                  <a:lnTo>
                    <a:pt x="8987" y="7226"/>
                  </a:lnTo>
                  <a:lnTo>
                    <a:pt x="8694" y="7336"/>
                  </a:lnTo>
                  <a:lnTo>
                    <a:pt x="8694" y="7300"/>
                  </a:lnTo>
                  <a:lnTo>
                    <a:pt x="8877" y="7153"/>
                  </a:lnTo>
                  <a:lnTo>
                    <a:pt x="9060" y="6970"/>
                  </a:lnTo>
                  <a:lnTo>
                    <a:pt x="9134" y="6860"/>
                  </a:lnTo>
                  <a:lnTo>
                    <a:pt x="9244" y="7043"/>
                  </a:lnTo>
                  <a:lnTo>
                    <a:pt x="9501" y="7446"/>
                  </a:lnTo>
                  <a:lnTo>
                    <a:pt x="9537" y="7593"/>
                  </a:lnTo>
                  <a:lnTo>
                    <a:pt x="9317" y="7887"/>
                  </a:lnTo>
                  <a:lnTo>
                    <a:pt x="9024" y="8143"/>
                  </a:lnTo>
                  <a:lnTo>
                    <a:pt x="8730" y="8364"/>
                  </a:lnTo>
                  <a:lnTo>
                    <a:pt x="8400" y="8547"/>
                  </a:lnTo>
                  <a:lnTo>
                    <a:pt x="8070" y="8657"/>
                  </a:lnTo>
                  <a:lnTo>
                    <a:pt x="7703" y="8694"/>
                  </a:lnTo>
                  <a:lnTo>
                    <a:pt x="7520" y="8694"/>
                  </a:lnTo>
                  <a:lnTo>
                    <a:pt x="7373" y="8657"/>
                  </a:lnTo>
                  <a:lnTo>
                    <a:pt x="7190" y="8620"/>
                  </a:lnTo>
                  <a:lnTo>
                    <a:pt x="7006" y="8547"/>
                  </a:lnTo>
                  <a:lnTo>
                    <a:pt x="6823" y="8437"/>
                  </a:lnTo>
                  <a:lnTo>
                    <a:pt x="6676" y="8290"/>
                  </a:lnTo>
                  <a:lnTo>
                    <a:pt x="6419" y="7997"/>
                  </a:lnTo>
                  <a:lnTo>
                    <a:pt x="6199" y="7667"/>
                  </a:lnTo>
                  <a:lnTo>
                    <a:pt x="6053" y="7300"/>
                  </a:lnTo>
                  <a:lnTo>
                    <a:pt x="6016" y="6896"/>
                  </a:lnTo>
                  <a:lnTo>
                    <a:pt x="6016" y="6676"/>
                  </a:lnTo>
                  <a:lnTo>
                    <a:pt x="6053" y="6493"/>
                  </a:lnTo>
                  <a:lnTo>
                    <a:pt x="6089" y="6309"/>
                  </a:lnTo>
                  <a:lnTo>
                    <a:pt x="6163" y="6126"/>
                  </a:lnTo>
                  <a:lnTo>
                    <a:pt x="6273" y="5943"/>
                  </a:lnTo>
                  <a:lnTo>
                    <a:pt x="6383" y="5759"/>
                  </a:lnTo>
                  <a:lnTo>
                    <a:pt x="6566" y="5576"/>
                  </a:lnTo>
                  <a:lnTo>
                    <a:pt x="6786" y="5429"/>
                  </a:lnTo>
                  <a:close/>
                  <a:moveTo>
                    <a:pt x="3852" y="0"/>
                  </a:moveTo>
                  <a:lnTo>
                    <a:pt x="3522" y="37"/>
                  </a:lnTo>
                  <a:lnTo>
                    <a:pt x="3191" y="110"/>
                  </a:lnTo>
                  <a:lnTo>
                    <a:pt x="2898" y="257"/>
                  </a:lnTo>
                  <a:lnTo>
                    <a:pt x="2604" y="440"/>
                  </a:lnTo>
                  <a:lnTo>
                    <a:pt x="2348" y="660"/>
                  </a:lnTo>
                  <a:lnTo>
                    <a:pt x="2091" y="660"/>
                  </a:lnTo>
                  <a:lnTo>
                    <a:pt x="1871" y="734"/>
                  </a:lnTo>
                  <a:lnTo>
                    <a:pt x="1687" y="880"/>
                  </a:lnTo>
                  <a:lnTo>
                    <a:pt x="1541" y="1064"/>
                  </a:lnTo>
                  <a:lnTo>
                    <a:pt x="1394" y="1284"/>
                  </a:lnTo>
                  <a:lnTo>
                    <a:pt x="1321" y="1504"/>
                  </a:lnTo>
                  <a:lnTo>
                    <a:pt x="1137" y="1944"/>
                  </a:lnTo>
                  <a:lnTo>
                    <a:pt x="660" y="3522"/>
                  </a:lnTo>
                  <a:lnTo>
                    <a:pt x="404" y="4292"/>
                  </a:lnTo>
                  <a:lnTo>
                    <a:pt x="183" y="5062"/>
                  </a:lnTo>
                  <a:lnTo>
                    <a:pt x="37" y="5759"/>
                  </a:lnTo>
                  <a:lnTo>
                    <a:pt x="0" y="6126"/>
                  </a:lnTo>
                  <a:lnTo>
                    <a:pt x="0" y="6456"/>
                  </a:lnTo>
                  <a:lnTo>
                    <a:pt x="0" y="6786"/>
                  </a:lnTo>
                  <a:lnTo>
                    <a:pt x="73" y="7153"/>
                  </a:lnTo>
                  <a:lnTo>
                    <a:pt x="183" y="7483"/>
                  </a:lnTo>
                  <a:lnTo>
                    <a:pt x="330" y="7813"/>
                  </a:lnTo>
                  <a:lnTo>
                    <a:pt x="477" y="8033"/>
                  </a:lnTo>
                  <a:lnTo>
                    <a:pt x="660" y="8253"/>
                  </a:lnTo>
                  <a:lnTo>
                    <a:pt x="880" y="8474"/>
                  </a:lnTo>
                  <a:lnTo>
                    <a:pt x="1101" y="8657"/>
                  </a:lnTo>
                  <a:lnTo>
                    <a:pt x="1357" y="8767"/>
                  </a:lnTo>
                  <a:lnTo>
                    <a:pt x="1651" y="8877"/>
                  </a:lnTo>
                  <a:lnTo>
                    <a:pt x="1908" y="8914"/>
                  </a:lnTo>
                  <a:lnTo>
                    <a:pt x="2201" y="8950"/>
                  </a:lnTo>
                  <a:lnTo>
                    <a:pt x="2458" y="8914"/>
                  </a:lnTo>
                  <a:lnTo>
                    <a:pt x="2678" y="8840"/>
                  </a:lnTo>
                  <a:lnTo>
                    <a:pt x="2898" y="8730"/>
                  </a:lnTo>
                  <a:lnTo>
                    <a:pt x="3081" y="8620"/>
                  </a:lnTo>
                  <a:lnTo>
                    <a:pt x="3448" y="8290"/>
                  </a:lnTo>
                  <a:lnTo>
                    <a:pt x="3778" y="7923"/>
                  </a:lnTo>
                  <a:lnTo>
                    <a:pt x="3815" y="7960"/>
                  </a:lnTo>
                  <a:lnTo>
                    <a:pt x="3925" y="7960"/>
                  </a:lnTo>
                  <a:lnTo>
                    <a:pt x="4035" y="7887"/>
                  </a:lnTo>
                  <a:lnTo>
                    <a:pt x="4108" y="7813"/>
                  </a:lnTo>
                  <a:lnTo>
                    <a:pt x="4108" y="7740"/>
                  </a:lnTo>
                  <a:lnTo>
                    <a:pt x="4072" y="7593"/>
                  </a:lnTo>
                  <a:lnTo>
                    <a:pt x="4182" y="7446"/>
                  </a:lnTo>
                  <a:lnTo>
                    <a:pt x="4512" y="6896"/>
                  </a:lnTo>
                  <a:lnTo>
                    <a:pt x="4769" y="6309"/>
                  </a:lnTo>
                  <a:lnTo>
                    <a:pt x="5025" y="5722"/>
                  </a:lnTo>
                  <a:lnTo>
                    <a:pt x="5209" y="5099"/>
                  </a:lnTo>
                  <a:lnTo>
                    <a:pt x="5246" y="5062"/>
                  </a:lnTo>
                  <a:lnTo>
                    <a:pt x="5282" y="4989"/>
                  </a:lnTo>
                  <a:lnTo>
                    <a:pt x="5282" y="4915"/>
                  </a:lnTo>
                  <a:lnTo>
                    <a:pt x="5466" y="4292"/>
                  </a:lnTo>
                  <a:lnTo>
                    <a:pt x="5612" y="3632"/>
                  </a:lnTo>
                  <a:lnTo>
                    <a:pt x="5722" y="2971"/>
                  </a:lnTo>
                  <a:lnTo>
                    <a:pt x="5796" y="2311"/>
                  </a:lnTo>
                  <a:lnTo>
                    <a:pt x="5832" y="1981"/>
                  </a:lnTo>
                  <a:lnTo>
                    <a:pt x="5796" y="1651"/>
                  </a:lnTo>
                  <a:lnTo>
                    <a:pt x="5759" y="1357"/>
                  </a:lnTo>
                  <a:lnTo>
                    <a:pt x="5649" y="1064"/>
                  </a:lnTo>
                  <a:lnTo>
                    <a:pt x="5539" y="807"/>
                  </a:lnTo>
                  <a:lnTo>
                    <a:pt x="5356" y="587"/>
                  </a:lnTo>
                  <a:lnTo>
                    <a:pt x="5099" y="367"/>
                  </a:lnTo>
                  <a:lnTo>
                    <a:pt x="4842" y="184"/>
                  </a:lnTo>
                  <a:lnTo>
                    <a:pt x="4512" y="73"/>
                  </a:lnTo>
                  <a:lnTo>
                    <a:pt x="4182" y="0"/>
                  </a:lnTo>
                  <a:close/>
                  <a:moveTo>
                    <a:pt x="8730" y="3962"/>
                  </a:moveTo>
                  <a:lnTo>
                    <a:pt x="8584" y="4072"/>
                  </a:lnTo>
                  <a:lnTo>
                    <a:pt x="8437" y="4182"/>
                  </a:lnTo>
                  <a:lnTo>
                    <a:pt x="8327" y="4329"/>
                  </a:lnTo>
                  <a:lnTo>
                    <a:pt x="7887" y="4439"/>
                  </a:lnTo>
                  <a:lnTo>
                    <a:pt x="7336" y="4585"/>
                  </a:lnTo>
                  <a:lnTo>
                    <a:pt x="6786" y="4842"/>
                  </a:lnTo>
                  <a:lnTo>
                    <a:pt x="6566" y="4989"/>
                  </a:lnTo>
                  <a:lnTo>
                    <a:pt x="6309" y="5172"/>
                  </a:lnTo>
                  <a:lnTo>
                    <a:pt x="6089" y="5356"/>
                  </a:lnTo>
                  <a:lnTo>
                    <a:pt x="5906" y="5576"/>
                  </a:lnTo>
                  <a:lnTo>
                    <a:pt x="5759" y="5796"/>
                  </a:lnTo>
                  <a:lnTo>
                    <a:pt x="5612" y="6053"/>
                  </a:lnTo>
                  <a:lnTo>
                    <a:pt x="5539" y="6309"/>
                  </a:lnTo>
                  <a:lnTo>
                    <a:pt x="5502" y="6603"/>
                  </a:lnTo>
                  <a:lnTo>
                    <a:pt x="5466" y="6860"/>
                  </a:lnTo>
                  <a:lnTo>
                    <a:pt x="5502" y="7116"/>
                  </a:lnTo>
                  <a:lnTo>
                    <a:pt x="5539" y="7373"/>
                  </a:lnTo>
                  <a:lnTo>
                    <a:pt x="5612" y="7630"/>
                  </a:lnTo>
                  <a:lnTo>
                    <a:pt x="5722" y="7887"/>
                  </a:lnTo>
                  <a:lnTo>
                    <a:pt x="5869" y="8107"/>
                  </a:lnTo>
                  <a:lnTo>
                    <a:pt x="6016" y="8327"/>
                  </a:lnTo>
                  <a:lnTo>
                    <a:pt x="6199" y="8547"/>
                  </a:lnTo>
                  <a:lnTo>
                    <a:pt x="6419" y="8730"/>
                  </a:lnTo>
                  <a:lnTo>
                    <a:pt x="6639" y="8914"/>
                  </a:lnTo>
                  <a:lnTo>
                    <a:pt x="6860" y="9060"/>
                  </a:lnTo>
                  <a:lnTo>
                    <a:pt x="7116" y="9170"/>
                  </a:lnTo>
                  <a:lnTo>
                    <a:pt x="7410" y="9244"/>
                  </a:lnTo>
                  <a:lnTo>
                    <a:pt x="7703" y="9281"/>
                  </a:lnTo>
                  <a:lnTo>
                    <a:pt x="8033" y="9244"/>
                  </a:lnTo>
                  <a:lnTo>
                    <a:pt x="8327" y="9170"/>
                  </a:lnTo>
                  <a:lnTo>
                    <a:pt x="8620" y="9024"/>
                  </a:lnTo>
                  <a:lnTo>
                    <a:pt x="8877" y="8877"/>
                  </a:lnTo>
                  <a:lnTo>
                    <a:pt x="9391" y="8547"/>
                  </a:lnTo>
                  <a:lnTo>
                    <a:pt x="9611" y="8364"/>
                  </a:lnTo>
                  <a:lnTo>
                    <a:pt x="9794" y="8143"/>
                  </a:lnTo>
                  <a:lnTo>
                    <a:pt x="9977" y="7923"/>
                  </a:lnTo>
                  <a:lnTo>
                    <a:pt x="10161" y="7703"/>
                  </a:lnTo>
                  <a:lnTo>
                    <a:pt x="10418" y="7190"/>
                  </a:lnTo>
                  <a:lnTo>
                    <a:pt x="10638" y="6676"/>
                  </a:lnTo>
                  <a:lnTo>
                    <a:pt x="10711" y="6346"/>
                  </a:lnTo>
                  <a:lnTo>
                    <a:pt x="10748" y="6053"/>
                  </a:lnTo>
                  <a:lnTo>
                    <a:pt x="10748" y="5722"/>
                  </a:lnTo>
                  <a:lnTo>
                    <a:pt x="10711" y="5466"/>
                  </a:lnTo>
                  <a:lnTo>
                    <a:pt x="10601" y="5172"/>
                  </a:lnTo>
                  <a:lnTo>
                    <a:pt x="10454" y="4915"/>
                  </a:lnTo>
                  <a:lnTo>
                    <a:pt x="10271" y="4659"/>
                  </a:lnTo>
                  <a:lnTo>
                    <a:pt x="10051" y="4439"/>
                  </a:lnTo>
                  <a:lnTo>
                    <a:pt x="9794" y="4255"/>
                  </a:lnTo>
                  <a:lnTo>
                    <a:pt x="9537" y="4108"/>
                  </a:lnTo>
                  <a:lnTo>
                    <a:pt x="9244" y="3998"/>
                  </a:lnTo>
                  <a:lnTo>
                    <a:pt x="8950" y="3962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400" name="Google Shape;400;p19"/>
            <p:cNvSpPr/>
            <p:nvPr/>
          </p:nvSpPr>
          <p:spPr>
            <a:xfrm>
              <a:off x="6385050" y="4208725"/>
              <a:ext cx="422775" cy="298975"/>
            </a:xfrm>
            <a:custGeom>
              <a:avLst/>
              <a:gdLst/>
              <a:ahLst/>
              <a:cxnLst/>
              <a:rect l="l" t="t" r="r" b="b"/>
              <a:pathLst>
                <a:path w="16911" h="11959" extrusionOk="0">
                  <a:moveTo>
                    <a:pt x="12215" y="8951"/>
                  </a:moveTo>
                  <a:lnTo>
                    <a:pt x="12032" y="9098"/>
                  </a:lnTo>
                  <a:lnTo>
                    <a:pt x="11848" y="9244"/>
                  </a:lnTo>
                  <a:lnTo>
                    <a:pt x="11408" y="9538"/>
                  </a:lnTo>
                  <a:lnTo>
                    <a:pt x="11005" y="9685"/>
                  </a:lnTo>
                  <a:lnTo>
                    <a:pt x="10638" y="9868"/>
                  </a:lnTo>
                  <a:lnTo>
                    <a:pt x="10124" y="10051"/>
                  </a:lnTo>
                  <a:lnTo>
                    <a:pt x="9977" y="10125"/>
                  </a:lnTo>
                  <a:lnTo>
                    <a:pt x="9794" y="10161"/>
                  </a:lnTo>
                  <a:lnTo>
                    <a:pt x="9904" y="9978"/>
                  </a:lnTo>
                  <a:lnTo>
                    <a:pt x="10051" y="9795"/>
                  </a:lnTo>
                  <a:lnTo>
                    <a:pt x="10344" y="9758"/>
                  </a:lnTo>
                  <a:lnTo>
                    <a:pt x="10601" y="9648"/>
                  </a:lnTo>
                  <a:lnTo>
                    <a:pt x="10858" y="9538"/>
                  </a:lnTo>
                  <a:lnTo>
                    <a:pt x="11115" y="9354"/>
                  </a:lnTo>
                  <a:lnTo>
                    <a:pt x="11335" y="9171"/>
                  </a:lnTo>
                  <a:lnTo>
                    <a:pt x="11371" y="9061"/>
                  </a:lnTo>
                  <a:lnTo>
                    <a:pt x="11445" y="9061"/>
                  </a:lnTo>
                  <a:lnTo>
                    <a:pt x="11481" y="9024"/>
                  </a:lnTo>
                  <a:lnTo>
                    <a:pt x="11848" y="8951"/>
                  </a:lnTo>
                  <a:close/>
                  <a:moveTo>
                    <a:pt x="12619" y="8988"/>
                  </a:moveTo>
                  <a:lnTo>
                    <a:pt x="12839" y="9061"/>
                  </a:lnTo>
                  <a:lnTo>
                    <a:pt x="12839" y="9171"/>
                  </a:lnTo>
                  <a:lnTo>
                    <a:pt x="12215" y="9685"/>
                  </a:lnTo>
                  <a:lnTo>
                    <a:pt x="11518" y="10125"/>
                  </a:lnTo>
                  <a:lnTo>
                    <a:pt x="11115" y="10345"/>
                  </a:lnTo>
                  <a:lnTo>
                    <a:pt x="10711" y="10528"/>
                  </a:lnTo>
                  <a:lnTo>
                    <a:pt x="10308" y="10712"/>
                  </a:lnTo>
                  <a:lnTo>
                    <a:pt x="9904" y="10932"/>
                  </a:lnTo>
                  <a:lnTo>
                    <a:pt x="9831" y="10822"/>
                  </a:lnTo>
                  <a:lnTo>
                    <a:pt x="9794" y="10712"/>
                  </a:lnTo>
                  <a:lnTo>
                    <a:pt x="9757" y="10455"/>
                  </a:lnTo>
                  <a:lnTo>
                    <a:pt x="9904" y="10455"/>
                  </a:lnTo>
                  <a:lnTo>
                    <a:pt x="10051" y="10381"/>
                  </a:lnTo>
                  <a:lnTo>
                    <a:pt x="10344" y="10271"/>
                  </a:lnTo>
                  <a:lnTo>
                    <a:pt x="11078" y="10015"/>
                  </a:lnTo>
                  <a:lnTo>
                    <a:pt x="11481" y="9831"/>
                  </a:lnTo>
                  <a:lnTo>
                    <a:pt x="11922" y="9611"/>
                  </a:lnTo>
                  <a:lnTo>
                    <a:pt x="12288" y="9318"/>
                  </a:lnTo>
                  <a:lnTo>
                    <a:pt x="12435" y="9171"/>
                  </a:lnTo>
                  <a:lnTo>
                    <a:pt x="12619" y="8988"/>
                  </a:lnTo>
                  <a:close/>
                  <a:moveTo>
                    <a:pt x="9464" y="514"/>
                  </a:moveTo>
                  <a:lnTo>
                    <a:pt x="9721" y="551"/>
                  </a:lnTo>
                  <a:lnTo>
                    <a:pt x="9941" y="588"/>
                  </a:lnTo>
                  <a:lnTo>
                    <a:pt x="10161" y="661"/>
                  </a:lnTo>
                  <a:lnTo>
                    <a:pt x="10344" y="771"/>
                  </a:lnTo>
                  <a:lnTo>
                    <a:pt x="10491" y="918"/>
                  </a:lnTo>
                  <a:lnTo>
                    <a:pt x="10564" y="1101"/>
                  </a:lnTo>
                  <a:lnTo>
                    <a:pt x="10601" y="1101"/>
                  </a:lnTo>
                  <a:lnTo>
                    <a:pt x="10528" y="1211"/>
                  </a:lnTo>
                  <a:lnTo>
                    <a:pt x="10528" y="1321"/>
                  </a:lnTo>
                  <a:lnTo>
                    <a:pt x="10564" y="1615"/>
                  </a:lnTo>
                  <a:lnTo>
                    <a:pt x="10638" y="1871"/>
                  </a:lnTo>
                  <a:lnTo>
                    <a:pt x="10748" y="2091"/>
                  </a:lnTo>
                  <a:lnTo>
                    <a:pt x="10931" y="2348"/>
                  </a:lnTo>
                  <a:lnTo>
                    <a:pt x="11005" y="2495"/>
                  </a:lnTo>
                  <a:lnTo>
                    <a:pt x="11041" y="2678"/>
                  </a:lnTo>
                  <a:lnTo>
                    <a:pt x="11041" y="2752"/>
                  </a:lnTo>
                  <a:lnTo>
                    <a:pt x="11005" y="2788"/>
                  </a:lnTo>
                  <a:lnTo>
                    <a:pt x="10931" y="2788"/>
                  </a:lnTo>
                  <a:lnTo>
                    <a:pt x="10858" y="2752"/>
                  </a:lnTo>
                  <a:lnTo>
                    <a:pt x="10784" y="2642"/>
                  </a:lnTo>
                  <a:lnTo>
                    <a:pt x="10674" y="2312"/>
                  </a:lnTo>
                  <a:lnTo>
                    <a:pt x="10601" y="2128"/>
                  </a:lnTo>
                  <a:lnTo>
                    <a:pt x="10491" y="1981"/>
                  </a:lnTo>
                  <a:lnTo>
                    <a:pt x="10381" y="1798"/>
                  </a:lnTo>
                  <a:lnTo>
                    <a:pt x="10234" y="1651"/>
                  </a:lnTo>
                  <a:lnTo>
                    <a:pt x="10088" y="1541"/>
                  </a:lnTo>
                  <a:lnTo>
                    <a:pt x="9904" y="1431"/>
                  </a:lnTo>
                  <a:lnTo>
                    <a:pt x="9721" y="1358"/>
                  </a:lnTo>
                  <a:lnTo>
                    <a:pt x="9537" y="1321"/>
                  </a:lnTo>
                  <a:lnTo>
                    <a:pt x="9134" y="1321"/>
                  </a:lnTo>
                  <a:lnTo>
                    <a:pt x="8950" y="1358"/>
                  </a:lnTo>
                  <a:lnTo>
                    <a:pt x="8767" y="1431"/>
                  </a:lnTo>
                  <a:lnTo>
                    <a:pt x="8694" y="1468"/>
                  </a:lnTo>
                  <a:lnTo>
                    <a:pt x="8657" y="1505"/>
                  </a:lnTo>
                  <a:lnTo>
                    <a:pt x="8694" y="1615"/>
                  </a:lnTo>
                  <a:lnTo>
                    <a:pt x="8767" y="1688"/>
                  </a:lnTo>
                  <a:lnTo>
                    <a:pt x="8804" y="1725"/>
                  </a:lnTo>
                  <a:lnTo>
                    <a:pt x="8877" y="1725"/>
                  </a:lnTo>
                  <a:lnTo>
                    <a:pt x="9097" y="1688"/>
                  </a:lnTo>
                  <a:lnTo>
                    <a:pt x="9281" y="1688"/>
                  </a:lnTo>
                  <a:lnTo>
                    <a:pt x="9501" y="1725"/>
                  </a:lnTo>
                  <a:lnTo>
                    <a:pt x="9684" y="1798"/>
                  </a:lnTo>
                  <a:lnTo>
                    <a:pt x="9867" y="1871"/>
                  </a:lnTo>
                  <a:lnTo>
                    <a:pt x="10014" y="2018"/>
                  </a:lnTo>
                  <a:lnTo>
                    <a:pt x="10161" y="2165"/>
                  </a:lnTo>
                  <a:lnTo>
                    <a:pt x="10271" y="2348"/>
                  </a:lnTo>
                  <a:lnTo>
                    <a:pt x="10418" y="2788"/>
                  </a:lnTo>
                  <a:lnTo>
                    <a:pt x="10528" y="2972"/>
                  </a:lnTo>
                  <a:lnTo>
                    <a:pt x="10638" y="3119"/>
                  </a:lnTo>
                  <a:lnTo>
                    <a:pt x="10528" y="3192"/>
                  </a:lnTo>
                  <a:lnTo>
                    <a:pt x="10308" y="3375"/>
                  </a:lnTo>
                  <a:lnTo>
                    <a:pt x="10088" y="3595"/>
                  </a:lnTo>
                  <a:lnTo>
                    <a:pt x="9904" y="3816"/>
                  </a:lnTo>
                  <a:lnTo>
                    <a:pt x="9794" y="4072"/>
                  </a:lnTo>
                  <a:lnTo>
                    <a:pt x="9721" y="4292"/>
                  </a:lnTo>
                  <a:lnTo>
                    <a:pt x="9684" y="4512"/>
                  </a:lnTo>
                  <a:lnTo>
                    <a:pt x="9721" y="4733"/>
                  </a:lnTo>
                  <a:lnTo>
                    <a:pt x="9757" y="4953"/>
                  </a:lnTo>
                  <a:lnTo>
                    <a:pt x="9867" y="5136"/>
                  </a:lnTo>
                  <a:lnTo>
                    <a:pt x="10014" y="5283"/>
                  </a:lnTo>
                  <a:lnTo>
                    <a:pt x="10198" y="5429"/>
                  </a:lnTo>
                  <a:lnTo>
                    <a:pt x="10418" y="5503"/>
                  </a:lnTo>
                  <a:lnTo>
                    <a:pt x="10638" y="5576"/>
                  </a:lnTo>
                  <a:lnTo>
                    <a:pt x="10895" y="5540"/>
                  </a:lnTo>
                  <a:lnTo>
                    <a:pt x="11151" y="5503"/>
                  </a:lnTo>
                  <a:lnTo>
                    <a:pt x="11371" y="5393"/>
                  </a:lnTo>
                  <a:lnTo>
                    <a:pt x="12032" y="5063"/>
                  </a:lnTo>
                  <a:lnTo>
                    <a:pt x="12692" y="4659"/>
                  </a:lnTo>
                  <a:lnTo>
                    <a:pt x="12729" y="4586"/>
                  </a:lnTo>
                  <a:lnTo>
                    <a:pt x="12765" y="4512"/>
                  </a:lnTo>
                  <a:lnTo>
                    <a:pt x="12765" y="4439"/>
                  </a:lnTo>
                  <a:lnTo>
                    <a:pt x="12729" y="4402"/>
                  </a:lnTo>
                  <a:lnTo>
                    <a:pt x="12692" y="4329"/>
                  </a:lnTo>
                  <a:lnTo>
                    <a:pt x="12619" y="4292"/>
                  </a:lnTo>
                  <a:lnTo>
                    <a:pt x="12472" y="4292"/>
                  </a:lnTo>
                  <a:lnTo>
                    <a:pt x="12032" y="4549"/>
                  </a:lnTo>
                  <a:lnTo>
                    <a:pt x="11591" y="4843"/>
                  </a:lnTo>
                  <a:lnTo>
                    <a:pt x="11371" y="4953"/>
                  </a:lnTo>
                  <a:lnTo>
                    <a:pt x="11151" y="5063"/>
                  </a:lnTo>
                  <a:lnTo>
                    <a:pt x="10895" y="5136"/>
                  </a:lnTo>
                  <a:lnTo>
                    <a:pt x="10528" y="5136"/>
                  </a:lnTo>
                  <a:lnTo>
                    <a:pt x="10418" y="5099"/>
                  </a:lnTo>
                  <a:lnTo>
                    <a:pt x="10308" y="5026"/>
                  </a:lnTo>
                  <a:lnTo>
                    <a:pt x="10234" y="4953"/>
                  </a:lnTo>
                  <a:lnTo>
                    <a:pt x="10161" y="4843"/>
                  </a:lnTo>
                  <a:lnTo>
                    <a:pt x="10124" y="4733"/>
                  </a:lnTo>
                  <a:lnTo>
                    <a:pt x="10088" y="4476"/>
                  </a:lnTo>
                  <a:lnTo>
                    <a:pt x="10124" y="4366"/>
                  </a:lnTo>
                  <a:lnTo>
                    <a:pt x="10161" y="4219"/>
                  </a:lnTo>
                  <a:lnTo>
                    <a:pt x="10271" y="3999"/>
                  </a:lnTo>
                  <a:lnTo>
                    <a:pt x="10454" y="3816"/>
                  </a:lnTo>
                  <a:lnTo>
                    <a:pt x="10674" y="3632"/>
                  </a:lnTo>
                  <a:lnTo>
                    <a:pt x="10968" y="3375"/>
                  </a:lnTo>
                  <a:lnTo>
                    <a:pt x="11225" y="3119"/>
                  </a:lnTo>
                  <a:lnTo>
                    <a:pt x="11335" y="2972"/>
                  </a:lnTo>
                  <a:lnTo>
                    <a:pt x="11408" y="2825"/>
                  </a:lnTo>
                  <a:lnTo>
                    <a:pt x="11408" y="2642"/>
                  </a:lnTo>
                  <a:lnTo>
                    <a:pt x="11408" y="2422"/>
                  </a:lnTo>
                  <a:lnTo>
                    <a:pt x="11335" y="2275"/>
                  </a:lnTo>
                  <a:lnTo>
                    <a:pt x="11261" y="2165"/>
                  </a:lnTo>
                  <a:lnTo>
                    <a:pt x="11078" y="1871"/>
                  </a:lnTo>
                  <a:lnTo>
                    <a:pt x="10895" y="1578"/>
                  </a:lnTo>
                  <a:lnTo>
                    <a:pt x="10821" y="1431"/>
                  </a:lnTo>
                  <a:lnTo>
                    <a:pt x="10821" y="1284"/>
                  </a:lnTo>
                  <a:lnTo>
                    <a:pt x="10895" y="1248"/>
                  </a:lnTo>
                  <a:lnTo>
                    <a:pt x="11298" y="1138"/>
                  </a:lnTo>
                  <a:lnTo>
                    <a:pt x="11702" y="1028"/>
                  </a:lnTo>
                  <a:lnTo>
                    <a:pt x="12142" y="954"/>
                  </a:lnTo>
                  <a:lnTo>
                    <a:pt x="12582" y="918"/>
                  </a:lnTo>
                  <a:lnTo>
                    <a:pt x="12802" y="954"/>
                  </a:lnTo>
                  <a:lnTo>
                    <a:pt x="13022" y="1028"/>
                  </a:lnTo>
                  <a:lnTo>
                    <a:pt x="13205" y="1101"/>
                  </a:lnTo>
                  <a:lnTo>
                    <a:pt x="13352" y="1211"/>
                  </a:lnTo>
                  <a:lnTo>
                    <a:pt x="13499" y="1358"/>
                  </a:lnTo>
                  <a:lnTo>
                    <a:pt x="13609" y="1505"/>
                  </a:lnTo>
                  <a:lnTo>
                    <a:pt x="13829" y="1908"/>
                  </a:lnTo>
                  <a:lnTo>
                    <a:pt x="14012" y="2202"/>
                  </a:lnTo>
                  <a:lnTo>
                    <a:pt x="13866" y="2422"/>
                  </a:lnTo>
                  <a:lnTo>
                    <a:pt x="13682" y="2568"/>
                  </a:lnTo>
                  <a:lnTo>
                    <a:pt x="13499" y="2678"/>
                  </a:lnTo>
                  <a:lnTo>
                    <a:pt x="13279" y="2788"/>
                  </a:lnTo>
                  <a:lnTo>
                    <a:pt x="12839" y="2935"/>
                  </a:lnTo>
                  <a:lnTo>
                    <a:pt x="12362" y="3082"/>
                  </a:lnTo>
                  <a:lnTo>
                    <a:pt x="11995" y="3229"/>
                  </a:lnTo>
                  <a:lnTo>
                    <a:pt x="11518" y="3449"/>
                  </a:lnTo>
                  <a:lnTo>
                    <a:pt x="11298" y="3559"/>
                  </a:lnTo>
                  <a:lnTo>
                    <a:pt x="11151" y="3742"/>
                  </a:lnTo>
                  <a:lnTo>
                    <a:pt x="11041" y="3889"/>
                  </a:lnTo>
                  <a:lnTo>
                    <a:pt x="11005" y="3999"/>
                  </a:lnTo>
                  <a:lnTo>
                    <a:pt x="11005" y="4109"/>
                  </a:lnTo>
                  <a:lnTo>
                    <a:pt x="11005" y="4182"/>
                  </a:lnTo>
                  <a:lnTo>
                    <a:pt x="11041" y="4256"/>
                  </a:lnTo>
                  <a:lnTo>
                    <a:pt x="11115" y="4292"/>
                  </a:lnTo>
                  <a:lnTo>
                    <a:pt x="11335" y="4292"/>
                  </a:lnTo>
                  <a:lnTo>
                    <a:pt x="11371" y="4219"/>
                  </a:lnTo>
                  <a:lnTo>
                    <a:pt x="11408" y="4146"/>
                  </a:lnTo>
                  <a:lnTo>
                    <a:pt x="11445" y="4072"/>
                  </a:lnTo>
                  <a:lnTo>
                    <a:pt x="11555" y="3962"/>
                  </a:lnTo>
                  <a:lnTo>
                    <a:pt x="11775" y="3816"/>
                  </a:lnTo>
                  <a:lnTo>
                    <a:pt x="12068" y="3669"/>
                  </a:lnTo>
                  <a:lnTo>
                    <a:pt x="12288" y="3595"/>
                  </a:lnTo>
                  <a:lnTo>
                    <a:pt x="12802" y="3412"/>
                  </a:lnTo>
                  <a:lnTo>
                    <a:pt x="13279" y="3229"/>
                  </a:lnTo>
                  <a:lnTo>
                    <a:pt x="13572" y="3119"/>
                  </a:lnTo>
                  <a:lnTo>
                    <a:pt x="13866" y="2972"/>
                  </a:lnTo>
                  <a:lnTo>
                    <a:pt x="14086" y="2752"/>
                  </a:lnTo>
                  <a:lnTo>
                    <a:pt x="14159" y="2642"/>
                  </a:lnTo>
                  <a:lnTo>
                    <a:pt x="14233" y="2495"/>
                  </a:lnTo>
                  <a:lnTo>
                    <a:pt x="14306" y="2568"/>
                  </a:lnTo>
                  <a:lnTo>
                    <a:pt x="14489" y="2715"/>
                  </a:lnTo>
                  <a:lnTo>
                    <a:pt x="14673" y="2788"/>
                  </a:lnTo>
                  <a:lnTo>
                    <a:pt x="14893" y="2898"/>
                  </a:lnTo>
                  <a:lnTo>
                    <a:pt x="15076" y="3009"/>
                  </a:lnTo>
                  <a:lnTo>
                    <a:pt x="15296" y="3192"/>
                  </a:lnTo>
                  <a:lnTo>
                    <a:pt x="15480" y="3449"/>
                  </a:lnTo>
                  <a:lnTo>
                    <a:pt x="15626" y="3705"/>
                  </a:lnTo>
                  <a:lnTo>
                    <a:pt x="15700" y="3999"/>
                  </a:lnTo>
                  <a:lnTo>
                    <a:pt x="15480" y="4366"/>
                  </a:lnTo>
                  <a:lnTo>
                    <a:pt x="15370" y="4549"/>
                  </a:lnTo>
                  <a:lnTo>
                    <a:pt x="15186" y="4696"/>
                  </a:lnTo>
                  <a:lnTo>
                    <a:pt x="14966" y="4879"/>
                  </a:lnTo>
                  <a:lnTo>
                    <a:pt x="14709" y="5063"/>
                  </a:lnTo>
                  <a:lnTo>
                    <a:pt x="14416" y="5173"/>
                  </a:lnTo>
                  <a:lnTo>
                    <a:pt x="14123" y="5283"/>
                  </a:lnTo>
                  <a:lnTo>
                    <a:pt x="13572" y="5429"/>
                  </a:lnTo>
                  <a:lnTo>
                    <a:pt x="13022" y="5613"/>
                  </a:lnTo>
                  <a:lnTo>
                    <a:pt x="12765" y="5723"/>
                  </a:lnTo>
                  <a:lnTo>
                    <a:pt x="12509" y="5870"/>
                  </a:lnTo>
                  <a:lnTo>
                    <a:pt x="12288" y="6016"/>
                  </a:lnTo>
                  <a:lnTo>
                    <a:pt x="12105" y="6236"/>
                  </a:lnTo>
                  <a:lnTo>
                    <a:pt x="11958" y="6420"/>
                  </a:lnTo>
                  <a:lnTo>
                    <a:pt x="11922" y="6640"/>
                  </a:lnTo>
                  <a:lnTo>
                    <a:pt x="11922" y="6823"/>
                  </a:lnTo>
                  <a:lnTo>
                    <a:pt x="11958" y="7007"/>
                  </a:lnTo>
                  <a:lnTo>
                    <a:pt x="12032" y="7154"/>
                  </a:lnTo>
                  <a:lnTo>
                    <a:pt x="12178" y="7300"/>
                  </a:lnTo>
                  <a:lnTo>
                    <a:pt x="12325" y="7410"/>
                  </a:lnTo>
                  <a:lnTo>
                    <a:pt x="12545" y="7520"/>
                  </a:lnTo>
                  <a:lnTo>
                    <a:pt x="12765" y="7557"/>
                  </a:lnTo>
                  <a:lnTo>
                    <a:pt x="12985" y="7557"/>
                  </a:lnTo>
                  <a:lnTo>
                    <a:pt x="13205" y="7520"/>
                  </a:lnTo>
                  <a:lnTo>
                    <a:pt x="13426" y="7484"/>
                  </a:lnTo>
                  <a:lnTo>
                    <a:pt x="13682" y="7410"/>
                  </a:lnTo>
                  <a:lnTo>
                    <a:pt x="13976" y="7300"/>
                  </a:lnTo>
                  <a:lnTo>
                    <a:pt x="14196" y="7154"/>
                  </a:lnTo>
                  <a:lnTo>
                    <a:pt x="14306" y="7043"/>
                  </a:lnTo>
                  <a:lnTo>
                    <a:pt x="14343" y="6970"/>
                  </a:lnTo>
                  <a:lnTo>
                    <a:pt x="14379" y="6823"/>
                  </a:lnTo>
                  <a:lnTo>
                    <a:pt x="14343" y="6787"/>
                  </a:lnTo>
                  <a:lnTo>
                    <a:pt x="14269" y="6750"/>
                  </a:lnTo>
                  <a:lnTo>
                    <a:pt x="14086" y="6750"/>
                  </a:lnTo>
                  <a:lnTo>
                    <a:pt x="13902" y="6823"/>
                  </a:lnTo>
                  <a:lnTo>
                    <a:pt x="13536" y="6970"/>
                  </a:lnTo>
                  <a:lnTo>
                    <a:pt x="13316" y="7043"/>
                  </a:lnTo>
                  <a:lnTo>
                    <a:pt x="13095" y="7080"/>
                  </a:lnTo>
                  <a:lnTo>
                    <a:pt x="12655" y="7080"/>
                  </a:lnTo>
                  <a:lnTo>
                    <a:pt x="12509" y="7007"/>
                  </a:lnTo>
                  <a:lnTo>
                    <a:pt x="12435" y="6933"/>
                  </a:lnTo>
                  <a:lnTo>
                    <a:pt x="12362" y="6823"/>
                  </a:lnTo>
                  <a:lnTo>
                    <a:pt x="12362" y="6713"/>
                  </a:lnTo>
                  <a:lnTo>
                    <a:pt x="12398" y="6603"/>
                  </a:lnTo>
                  <a:lnTo>
                    <a:pt x="12472" y="6493"/>
                  </a:lnTo>
                  <a:lnTo>
                    <a:pt x="12655" y="6310"/>
                  </a:lnTo>
                  <a:lnTo>
                    <a:pt x="12875" y="6163"/>
                  </a:lnTo>
                  <a:lnTo>
                    <a:pt x="13132" y="6053"/>
                  </a:lnTo>
                  <a:lnTo>
                    <a:pt x="13609" y="5906"/>
                  </a:lnTo>
                  <a:lnTo>
                    <a:pt x="14453" y="5613"/>
                  </a:lnTo>
                  <a:lnTo>
                    <a:pt x="14893" y="5429"/>
                  </a:lnTo>
                  <a:lnTo>
                    <a:pt x="15076" y="5319"/>
                  </a:lnTo>
                  <a:lnTo>
                    <a:pt x="15260" y="5173"/>
                  </a:lnTo>
                  <a:lnTo>
                    <a:pt x="15516" y="4953"/>
                  </a:lnTo>
                  <a:lnTo>
                    <a:pt x="15736" y="4659"/>
                  </a:lnTo>
                  <a:lnTo>
                    <a:pt x="15736" y="4696"/>
                  </a:lnTo>
                  <a:lnTo>
                    <a:pt x="15700" y="4806"/>
                  </a:lnTo>
                  <a:lnTo>
                    <a:pt x="15773" y="4916"/>
                  </a:lnTo>
                  <a:lnTo>
                    <a:pt x="15847" y="4989"/>
                  </a:lnTo>
                  <a:lnTo>
                    <a:pt x="15957" y="5026"/>
                  </a:lnTo>
                  <a:lnTo>
                    <a:pt x="16103" y="5063"/>
                  </a:lnTo>
                  <a:lnTo>
                    <a:pt x="16177" y="5099"/>
                  </a:lnTo>
                  <a:lnTo>
                    <a:pt x="16250" y="5209"/>
                  </a:lnTo>
                  <a:lnTo>
                    <a:pt x="16323" y="5356"/>
                  </a:lnTo>
                  <a:lnTo>
                    <a:pt x="16140" y="5393"/>
                  </a:lnTo>
                  <a:lnTo>
                    <a:pt x="15920" y="5466"/>
                  </a:lnTo>
                  <a:lnTo>
                    <a:pt x="15553" y="5650"/>
                  </a:lnTo>
                  <a:lnTo>
                    <a:pt x="15003" y="5833"/>
                  </a:lnTo>
                  <a:lnTo>
                    <a:pt x="14783" y="5906"/>
                  </a:lnTo>
                  <a:lnTo>
                    <a:pt x="14709" y="5980"/>
                  </a:lnTo>
                  <a:lnTo>
                    <a:pt x="14636" y="6090"/>
                  </a:lnTo>
                  <a:lnTo>
                    <a:pt x="14599" y="6163"/>
                  </a:lnTo>
                  <a:lnTo>
                    <a:pt x="14673" y="6273"/>
                  </a:lnTo>
                  <a:lnTo>
                    <a:pt x="14783" y="6310"/>
                  </a:lnTo>
                  <a:lnTo>
                    <a:pt x="14893" y="6310"/>
                  </a:lnTo>
                  <a:lnTo>
                    <a:pt x="15150" y="6273"/>
                  </a:lnTo>
                  <a:lnTo>
                    <a:pt x="15406" y="6163"/>
                  </a:lnTo>
                  <a:lnTo>
                    <a:pt x="15626" y="6053"/>
                  </a:lnTo>
                  <a:lnTo>
                    <a:pt x="16030" y="5870"/>
                  </a:lnTo>
                  <a:lnTo>
                    <a:pt x="16213" y="5723"/>
                  </a:lnTo>
                  <a:lnTo>
                    <a:pt x="16397" y="5576"/>
                  </a:lnTo>
                  <a:lnTo>
                    <a:pt x="16397" y="5833"/>
                  </a:lnTo>
                  <a:lnTo>
                    <a:pt x="16397" y="6090"/>
                  </a:lnTo>
                  <a:lnTo>
                    <a:pt x="16397" y="6493"/>
                  </a:lnTo>
                  <a:lnTo>
                    <a:pt x="16397" y="6567"/>
                  </a:lnTo>
                  <a:lnTo>
                    <a:pt x="16323" y="6603"/>
                  </a:lnTo>
                  <a:lnTo>
                    <a:pt x="16177" y="6933"/>
                  </a:lnTo>
                  <a:lnTo>
                    <a:pt x="16067" y="7264"/>
                  </a:lnTo>
                  <a:lnTo>
                    <a:pt x="15076" y="7264"/>
                  </a:lnTo>
                  <a:lnTo>
                    <a:pt x="14783" y="7300"/>
                  </a:lnTo>
                  <a:lnTo>
                    <a:pt x="14526" y="7410"/>
                  </a:lnTo>
                  <a:lnTo>
                    <a:pt x="14343" y="7594"/>
                  </a:lnTo>
                  <a:lnTo>
                    <a:pt x="14196" y="7814"/>
                  </a:lnTo>
                  <a:lnTo>
                    <a:pt x="14086" y="8034"/>
                  </a:lnTo>
                  <a:lnTo>
                    <a:pt x="14049" y="8181"/>
                  </a:lnTo>
                  <a:lnTo>
                    <a:pt x="14012" y="8327"/>
                  </a:lnTo>
                  <a:lnTo>
                    <a:pt x="14049" y="8584"/>
                  </a:lnTo>
                  <a:lnTo>
                    <a:pt x="14159" y="8841"/>
                  </a:lnTo>
                  <a:lnTo>
                    <a:pt x="14306" y="9098"/>
                  </a:lnTo>
                  <a:lnTo>
                    <a:pt x="14489" y="9318"/>
                  </a:lnTo>
                  <a:lnTo>
                    <a:pt x="14673" y="9538"/>
                  </a:lnTo>
                  <a:lnTo>
                    <a:pt x="14856" y="9758"/>
                  </a:lnTo>
                  <a:lnTo>
                    <a:pt x="15003" y="9831"/>
                  </a:lnTo>
                  <a:lnTo>
                    <a:pt x="15150" y="9868"/>
                  </a:lnTo>
                  <a:lnTo>
                    <a:pt x="15223" y="9831"/>
                  </a:lnTo>
                  <a:lnTo>
                    <a:pt x="15260" y="9758"/>
                  </a:lnTo>
                  <a:lnTo>
                    <a:pt x="15260" y="9685"/>
                  </a:lnTo>
                  <a:lnTo>
                    <a:pt x="15260" y="9574"/>
                  </a:lnTo>
                  <a:lnTo>
                    <a:pt x="15150" y="9428"/>
                  </a:lnTo>
                  <a:lnTo>
                    <a:pt x="14893" y="9134"/>
                  </a:lnTo>
                  <a:lnTo>
                    <a:pt x="14709" y="8951"/>
                  </a:lnTo>
                  <a:lnTo>
                    <a:pt x="14563" y="8731"/>
                  </a:lnTo>
                  <a:lnTo>
                    <a:pt x="14489" y="8511"/>
                  </a:lnTo>
                  <a:lnTo>
                    <a:pt x="14453" y="8364"/>
                  </a:lnTo>
                  <a:lnTo>
                    <a:pt x="14453" y="8254"/>
                  </a:lnTo>
                  <a:lnTo>
                    <a:pt x="14489" y="8107"/>
                  </a:lnTo>
                  <a:lnTo>
                    <a:pt x="14563" y="7997"/>
                  </a:lnTo>
                  <a:lnTo>
                    <a:pt x="14673" y="7850"/>
                  </a:lnTo>
                  <a:lnTo>
                    <a:pt x="14893" y="7740"/>
                  </a:lnTo>
                  <a:lnTo>
                    <a:pt x="15113" y="7667"/>
                  </a:lnTo>
                  <a:lnTo>
                    <a:pt x="15333" y="7630"/>
                  </a:lnTo>
                  <a:lnTo>
                    <a:pt x="16103" y="7630"/>
                  </a:lnTo>
                  <a:lnTo>
                    <a:pt x="15993" y="7850"/>
                  </a:lnTo>
                  <a:lnTo>
                    <a:pt x="15957" y="7961"/>
                  </a:lnTo>
                  <a:lnTo>
                    <a:pt x="15993" y="8107"/>
                  </a:lnTo>
                  <a:lnTo>
                    <a:pt x="16030" y="8327"/>
                  </a:lnTo>
                  <a:lnTo>
                    <a:pt x="16030" y="8584"/>
                  </a:lnTo>
                  <a:lnTo>
                    <a:pt x="16030" y="8804"/>
                  </a:lnTo>
                  <a:lnTo>
                    <a:pt x="15993" y="9024"/>
                  </a:lnTo>
                  <a:lnTo>
                    <a:pt x="15920" y="8841"/>
                  </a:lnTo>
                  <a:lnTo>
                    <a:pt x="15847" y="8694"/>
                  </a:lnTo>
                  <a:lnTo>
                    <a:pt x="15736" y="8511"/>
                  </a:lnTo>
                  <a:lnTo>
                    <a:pt x="15590" y="8364"/>
                  </a:lnTo>
                  <a:lnTo>
                    <a:pt x="15516" y="8327"/>
                  </a:lnTo>
                  <a:lnTo>
                    <a:pt x="15370" y="8327"/>
                  </a:lnTo>
                  <a:lnTo>
                    <a:pt x="15296" y="8364"/>
                  </a:lnTo>
                  <a:lnTo>
                    <a:pt x="15260" y="8437"/>
                  </a:lnTo>
                  <a:lnTo>
                    <a:pt x="15260" y="8511"/>
                  </a:lnTo>
                  <a:lnTo>
                    <a:pt x="15260" y="8584"/>
                  </a:lnTo>
                  <a:lnTo>
                    <a:pt x="15296" y="8657"/>
                  </a:lnTo>
                  <a:lnTo>
                    <a:pt x="15480" y="8914"/>
                  </a:lnTo>
                  <a:lnTo>
                    <a:pt x="15590" y="9171"/>
                  </a:lnTo>
                  <a:lnTo>
                    <a:pt x="15626" y="9464"/>
                  </a:lnTo>
                  <a:lnTo>
                    <a:pt x="15590" y="9795"/>
                  </a:lnTo>
                  <a:lnTo>
                    <a:pt x="15590" y="9868"/>
                  </a:lnTo>
                  <a:lnTo>
                    <a:pt x="15626" y="9978"/>
                  </a:lnTo>
                  <a:lnTo>
                    <a:pt x="15370" y="10308"/>
                  </a:lnTo>
                  <a:lnTo>
                    <a:pt x="15040" y="10638"/>
                  </a:lnTo>
                  <a:lnTo>
                    <a:pt x="14893" y="10748"/>
                  </a:lnTo>
                  <a:lnTo>
                    <a:pt x="14673" y="10895"/>
                  </a:lnTo>
                  <a:lnTo>
                    <a:pt x="14269" y="11042"/>
                  </a:lnTo>
                  <a:lnTo>
                    <a:pt x="14306" y="10968"/>
                  </a:lnTo>
                  <a:lnTo>
                    <a:pt x="14343" y="10638"/>
                  </a:lnTo>
                  <a:lnTo>
                    <a:pt x="14306" y="10345"/>
                  </a:lnTo>
                  <a:lnTo>
                    <a:pt x="14233" y="10015"/>
                  </a:lnTo>
                  <a:lnTo>
                    <a:pt x="14086" y="9721"/>
                  </a:lnTo>
                  <a:lnTo>
                    <a:pt x="13902" y="9428"/>
                  </a:lnTo>
                  <a:lnTo>
                    <a:pt x="13682" y="9171"/>
                  </a:lnTo>
                  <a:lnTo>
                    <a:pt x="13499" y="9024"/>
                  </a:lnTo>
                  <a:lnTo>
                    <a:pt x="13426" y="8914"/>
                  </a:lnTo>
                  <a:lnTo>
                    <a:pt x="13352" y="8841"/>
                  </a:lnTo>
                  <a:lnTo>
                    <a:pt x="13169" y="8841"/>
                  </a:lnTo>
                  <a:lnTo>
                    <a:pt x="12839" y="8694"/>
                  </a:lnTo>
                  <a:lnTo>
                    <a:pt x="12875" y="8584"/>
                  </a:lnTo>
                  <a:lnTo>
                    <a:pt x="12875" y="8437"/>
                  </a:lnTo>
                  <a:lnTo>
                    <a:pt x="12875" y="8364"/>
                  </a:lnTo>
                  <a:lnTo>
                    <a:pt x="12839" y="8327"/>
                  </a:lnTo>
                  <a:lnTo>
                    <a:pt x="12765" y="8291"/>
                  </a:lnTo>
                  <a:lnTo>
                    <a:pt x="12655" y="8291"/>
                  </a:lnTo>
                  <a:lnTo>
                    <a:pt x="12582" y="8327"/>
                  </a:lnTo>
                  <a:lnTo>
                    <a:pt x="12545" y="8401"/>
                  </a:lnTo>
                  <a:lnTo>
                    <a:pt x="12472" y="8584"/>
                  </a:lnTo>
                  <a:lnTo>
                    <a:pt x="12252" y="8547"/>
                  </a:lnTo>
                  <a:lnTo>
                    <a:pt x="12032" y="8584"/>
                  </a:lnTo>
                  <a:lnTo>
                    <a:pt x="11812" y="8621"/>
                  </a:lnTo>
                  <a:lnTo>
                    <a:pt x="11628" y="8694"/>
                  </a:lnTo>
                  <a:lnTo>
                    <a:pt x="11555" y="8584"/>
                  </a:lnTo>
                  <a:lnTo>
                    <a:pt x="11445" y="8511"/>
                  </a:lnTo>
                  <a:lnTo>
                    <a:pt x="11261" y="8511"/>
                  </a:lnTo>
                  <a:lnTo>
                    <a:pt x="11188" y="8584"/>
                  </a:lnTo>
                  <a:lnTo>
                    <a:pt x="11115" y="8657"/>
                  </a:lnTo>
                  <a:lnTo>
                    <a:pt x="11041" y="8731"/>
                  </a:lnTo>
                  <a:lnTo>
                    <a:pt x="10895" y="8914"/>
                  </a:lnTo>
                  <a:lnTo>
                    <a:pt x="10748" y="9061"/>
                  </a:lnTo>
                  <a:lnTo>
                    <a:pt x="10454" y="9208"/>
                  </a:lnTo>
                  <a:lnTo>
                    <a:pt x="10124" y="9318"/>
                  </a:lnTo>
                  <a:lnTo>
                    <a:pt x="9794" y="9391"/>
                  </a:lnTo>
                  <a:lnTo>
                    <a:pt x="9464" y="9428"/>
                  </a:lnTo>
                  <a:lnTo>
                    <a:pt x="8767" y="9428"/>
                  </a:lnTo>
                  <a:lnTo>
                    <a:pt x="8327" y="9354"/>
                  </a:lnTo>
                  <a:lnTo>
                    <a:pt x="8180" y="9318"/>
                  </a:lnTo>
                  <a:lnTo>
                    <a:pt x="8143" y="9318"/>
                  </a:lnTo>
                  <a:lnTo>
                    <a:pt x="8143" y="9281"/>
                  </a:lnTo>
                  <a:lnTo>
                    <a:pt x="8143" y="9134"/>
                  </a:lnTo>
                  <a:lnTo>
                    <a:pt x="8033" y="9024"/>
                  </a:lnTo>
                  <a:lnTo>
                    <a:pt x="8290" y="8621"/>
                  </a:lnTo>
                  <a:lnTo>
                    <a:pt x="8547" y="8181"/>
                  </a:lnTo>
                  <a:lnTo>
                    <a:pt x="8767" y="7924"/>
                  </a:lnTo>
                  <a:lnTo>
                    <a:pt x="8987" y="7630"/>
                  </a:lnTo>
                  <a:lnTo>
                    <a:pt x="9244" y="7410"/>
                  </a:lnTo>
                  <a:lnTo>
                    <a:pt x="9501" y="7154"/>
                  </a:lnTo>
                  <a:lnTo>
                    <a:pt x="9794" y="6970"/>
                  </a:lnTo>
                  <a:lnTo>
                    <a:pt x="10088" y="6787"/>
                  </a:lnTo>
                  <a:lnTo>
                    <a:pt x="10234" y="6713"/>
                  </a:lnTo>
                  <a:lnTo>
                    <a:pt x="10418" y="6713"/>
                  </a:lnTo>
                  <a:lnTo>
                    <a:pt x="10491" y="6750"/>
                  </a:lnTo>
                  <a:lnTo>
                    <a:pt x="10528" y="6823"/>
                  </a:lnTo>
                  <a:lnTo>
                    <a:pt x="10528" y="6897"/>
                  </a:lnTo>
                  <a:lnTo>
                    <a:pt x="10528" y="7043"/>
                  </a:lnTo>
                  <a:lnTo>
                    <a:pt x="10454" y="7154"/>
                  </a:lnTo>
                  <a:lnTo>
                    <a:pt x="10308" y="7374"/>
                  </a:lnTo>
                  <a:lnTo>
                    <a:pt x="10051" y="7667"/>
                  </a:lnTo>
                  <a:lnTo>
                    <a:pt x="9757" y="7961"/>
                  </a:lnTo>
                  <a:lnTo>
                    <a:pt x="9501" y="8291"/>
                  </a:lnTo>
                  <a:lnTo>
                    <a:pt x="9281" y="8657"/>
                  </a:lnTo>
                  <a:lnTo>
                    <a:pt x="9281" y="8731"/>
                  </a:lnTo>
                  <a:lnTo>
                    <a:pt x="9317" y="8841"/>
                  </a:lnTo>
                  <a:lnTo>
                    <a:pt x="9391" y="8878"/>
                  </a:lnTo>
                  <a:lnTo>
                    <a:pt x="9501" y="8878"/>
                  </a:lnTo>
                  <a:lnTo>
                    <a:pt x="9721" y="8694"/>
                  </a:lnTo>
                  <a:lnTo>
                    <a:pt x="9941" y="8474"/>
                  </a:lnTo>
                  <a:lnTo>
                    <a:pt x="10271" y="7997"/>
                  </a:lnTo>
                  <a:lnTo>
                    <a:pt x="10601" y="7630"/>
                  </a:lnTo>
                  <a:lnTo>
                    <a:pt x="10748" y="7447"/>
                  </a:lnTo>
                  <a:lnTo>
                    <a:pt x="10858" y="7227"/>
                  </a:lnTo>
                  <a:lnTo>
                    <a:pt x="10895" y="7043"/>
                  </a:lnTo>
                  <a:lnTo>
                    <a:pt x="10895" y="6860"/>
                  </a:lnTo>
                  <a:lnTo>
                    <a:pt x="10858" y="6677"/>
                  </a:lnTo>
                  <a:lnTo>
                    <a:pt x="10784" y="6530"/>
                  </a:lnTo>
                  <a:lnTo>
                    <a:pt x="10674" y="6383"/>
                  </a:lnTo>
                  <a:lnTo>
                    <a:pt x="10491" y="6310"/>
                  </a:lnTo>
                  <a:lnTo>
                    <a:pt x="10344" y="6310"/>
                  </a:lnTo>
                  <a:lnTo>
                    <a:pt x="10124" y="6347"/>
                  </a:lnTo>
                  <a:lnTo>
                    <a:pt x="9904" y="6420"/>
                  </a:lnTo>
                  <a:lnTo>
                    <a:pt x="9684" y="6567"/>
                  </a:lnTo>
                  <a:lnTo>
                    <a:pt x="9281" y="6860"/>
                  </a:lnTo>
                  <a:lnTo>
                    <a:pt x="8914" y="7190"/>
                  </a:lnTo>
                  <a:lnTo>
                    <a:pt x="8584" y="7557"/>
                  </a:lnTo>
                  <a:lnTo>
                    <a:pt x="8290" y="7887"/>
                  </a:lnTo>
                  <a:lnTo>
                    <a:pt x="8033" y="8254"/>
                  </a:lnTo>
                  <a:lnTo>
                    <a:pt x="7850" y="8657"/>
                  </a:lnTo>
                  <a:lnTo>
                    <a:pt x="7777" y="8878"/>
                  </a:lnTo>
                  <a:lnTo>
                    <a:pt x="7740" y="9098"/>
                  </a:lnTo>
                  <a:lnTo>
                    <a:pt x="7703" y="9098"/>
                  </a:lnTo>
                  <a:lnTo>
                    <a:pt x="7667" y="9171"/>
                  </a:lnTo>
                  <a:lnTo>
                    <a:pt x="7556" y="9208"/>
                  </a:lnTo>
                  <a:lnTo>
                    <a:pt x="7300" y="9208"/>
                  </a:lnTo>
                  <a:lnTo>
                    <a:pt x="6823" y="9098"/>
                  </a:lnTo>
                  <a:lnTo>
                    <a:pt x="6236" y="9098"/>
                  </a:lnTo>
                  <a:lnTo>
                    <a:pt x="5686" y="9171"/>
                  </a:lnTo>
                  <a:lnTo>
                    <a:pt x="5612" y="9171"/>
                  </a:lnTo>
                  <a:lnTo>
                    <a:pt x="5612" y="8988"/>
                  </a:lnTo>
                  <a:lnTo>
                    <a:pt x="5612" y="8804"/>
                  </a:lnTo>
                  <a:lnTo>
                    <a:pt x="5686" y="8657"/>
                  </a:lnTo>
                  <a:lnTo>
                    <a:pt x="5759" y="8511"/>
                  </a:lnTo>
                  <a:lnTo>
                    <a:pt x="5869" y="8364"/>
                  </a:lnTo>
                  <a:lnTo>
                    <a:pt x="6016" y="8291"/>
                  </a:lnTo>
                  <a:lnTo>
                    <a:pt x="6163" y="8181"/>
                  </a:lnTo>
                  <a:lnTo>
                    <a:pt x="6383" y="8144"/>
                  </a:lnTo>
                  <a:lnTo>
                    <a:pt x="6749" y="8034"/>
                  </a:lnTo>
                  <a:lnTo>
                    <a:pt x="7080" y="7924"/>
                  </a:lnTo>
                  <a:lnTo>
                    <a:pt x="7410" y="7777"/>
                  </a:lnTo>
                  <a:lnTo>
                    <a:pt x="7703" y="7594"/>
                  </a:lnTo>
                  <a:lnTo>
                    <a:pt x="7960" y="7374"/>
                  </a:lnTo>
                  <a:lnTo>
                    <a:pt x="8217" y="7154"/>
                  </a:lnTo>
                  <a:lnTo>
                    <a:pt x="8437" y="6897"/>
                  </a:lnTo>
                  <a:lnTo>
                    <a:pt x="8620" y="6603"/>
                  </a:lnTo>
                  <a:lnTo>
                    <a:pt x="8767" y="6383"/>
                  </a:lnTo>
                  <a:lnTo>
                    <a:pt x="8914" y="6090"/>
                  </a:lnTo>
                  <a:lnTo>
                    <a:pt x="8950" y="5943"/>
                  </a:lnTo>
                  <a:lnTo>
                    <a:pt x="8987" y="5796"/>
                  </a:lnTo>
                  <a:lnTo>
                    <a:pt x="8950" y="5650"/>
                  </a:lnTo>
                  <a:lnTo>
                    <a:pt x="8914" y="5540"/>
                  </a:lnTo>
                  <a:lnTo>
                    <a:pt x="8804" y="5540"/>
                  </a:lnTo>
                  <a:lnTo>
                    <a:pt x="8694" y="5576"/>
                  </a:lnTo>
                  <a:lnTo>
                    <a:pt x="8620" y="5686"/>
                  </a:lnTo>
                  <a:lnTo>
                    <a:pt x="8510" y="5943"/>
                  </a:lnTo>
                  <a:lnTo>
                    <a:pt x="8327" y="6310"/>
                  </a:lnTo>
                  <a:lnTo>
                    <a:pt x="8107" y="6677"/>
                  </a:lnTo>
                  <a:lnTo>
                    <a:pt x="7813" y="7007"/>
                  </a:lnTo>
                  <a:lnTo>
                    <a:pt x="7483" y="7264"/>
                  </a:lnTo>
                  <a:lnTo>
                    <a:pt x="7116" y="7484"/>
                  </a:lnTo>
                  <a:lnTo>
                    <a:pt x="6713" y="7667"/>
                  </a:lnTo>
                  <a:lnTo>
                    <a:pt x="6346" y="7777"/>
                  </a:lnTo>
                  <a:lnTo>
                    <a:pt x="6016" y="7887"/>
                  </a:lnTo>
                  <a:lnTo>
                    <a:pt x="5832" y="7924"/>
                  </a:lnTo>
                  <a:lnTo>
                    <a:pt x="5686" y="8034"/>
                  </a:lnTo>
                  <a:lnTo>
                    <a:pt x="5539" y="8144"/>
                  </a:lnTo>
                  <a:lnTo>
                    <a:pt x="5429" y="8291"/>
                  </a:lnTo>
                  <a:lnTo>
                    <a:pt x="5282" y="8511"/>
                  </a:lnTo>
                  <a:lnTo>
                    <a:pt x="5209" y="8768"/>
                  </a:lnTo>
                  <a:lnTo>
                    <a:pt x="5209" y="9024"/>
                  </a:lnTo>
                  <a:lnTo>
                    <a:pt x="5282" y="9281"/>
                  </a:lnTo>
                  <a:lnTo>
                    <a:pt x="4915" y="9391"/>
                  </a:lnTo>
                  <a:lnTo>
                    <a:pt x="4512" y="9501"/>
                  </a:lnTo>
                  <a:lnTo>
                    <a:pt x="4365" y="9501"/>
                  </a:lnTo>
                  <a:lnTo>
                    <a:pt x="4218" y="9464"/>
                  </a:lnTo>
                  <a:lnTo>
                    <a:pt x="4072" y="9428"/>
                  </a:lnTo>
                  <a:lnTo>
                    <a:pt x="3962" y="9354"/>
                  </a:lnTo>
                  <a:lnTo>
                    <a:pt x="3852" y="9244"/>
                  </a:lnTo>
                  <a:lnTo>
                    <a:pt x="3778" y="9134"/>
                  </a:lnTo>
                  <a:lnTo>
                    <a:pt x="3742" y="9024"/>
                  </a:lnTo>
                  <a:lnTo>
                    <a:pt x="3778" y="8841"/>
                  </a:lnTo>
                  <a:lnTo>
                    <a:pt x="3815" y="8768"/>
                  </a:lnTo>
                  <a:lnTo>
                    <a:pt x="3778" y="8694"/>
                  </a:lnTo>
                  <a:lnTo>
                    <a:pt x="3888" y="8547"/>
                  </a:lnTo>
                  <a:lnTo>
                    <a:pt x="3962" y="8401"/>
                  </a:lnTo>
                  <a:lnTo>
                    <a:pt x="4108" y="8107"/>
                  </a:lnTo>
                  <a:lnTo>
                    <a:pt x="4255" y="7850"/>
                  </a:lnTo>
                  <a:lnTo>
                    <a:pt x="4439" y="7520"/>
                  </a:lnTo>
                  <a:lnTo>
                    <a:pt x="4475" y="7374"/>
                  </a:lnTo>
                  <a:lnTo>
                    <a:pt x="4512" y="7227"/>
                  </a:lnTo>
                  <a:lnTo>
                    <a:pt x="4475" y="7043"/>
                  </a:lnTo>
                  <a:lnTo>
                    <a:pt x="4439" y="6897"/>
                  </a:lnTo>
                  <a:lnTo>
                    <a:pt x="4328" y="6823"/>
                  </a:lnTo>
                  <a:lnTo>
                    <a:pt x="4218" y="6750"/>
                  </a:lnTo>
                  <a:lnTo>
                    <a:pt x="4108" y="6713"/>
                  </a:lnTo>
                  <a:lnTo>
                    <a:pt x="3962" y="6713"/>
                  </a:lnTo>
                  <a:lnTo>
                    <a:pt x="3705" y="6750"/>
                  </a:lnTo>
                  <a:lnTo>
                    <a:pt x="3485" y="6823"/>
                  </a:lnTo>
                  <a:lnTo>
                    <a:pt x="3191" y="7007"/>
                  </a:lnTo>
                  <a:lnTo>
                    <a:pt x="2935" y="7227"/>
                  </a:lnTo>
                  <a:lnTo>
                    <a:pt x="2751" y="7447"/>
                  </a:lnTo>
                  <a:lnTo>
                    <a:pt x="2568" y="7667"/>
                  </a:lnTo>
                  <a:lnTo>
                    <a:pt x="2494" y="7667"/>
                  </a:lnTo>
                  <a:lnTo>
                    <a:pt x="2421" y="7704"/>
                  </a:lnTo>
                  <a:lnTo>
                    <a:pt x="2348" y="7850"/>
                  </a:lnTo>
                  <a:lnTo>
                    <a:pt x="2348" y="7887"/>
                  </a:lnTo>
                  <a:lnTo>
                    <a:pt x="2348" y="7961"/>
                  </a:lnTo>
                  <a:lnTo>
                    <a:pt x="2384" y="8034"/>
                  </a:lnTo>
                  <a:lnTo>
                    <a:pt x="2458" y="8071"/>
                  </a:lnTo>
                  <a:lnTo>
                    <a:pt x="2568" y="8107"/>
                  </a:lnTo>
                  <a:lnTo>
                    <a:pt x="2678" y="8107"/>
                  </a:lnTo>
                  <a:lnTo>
                    <a:pt x="2788" y="8071"/>
                  </a:lnTo>
                  <a:lnTo>
                    <a:pt x="2861" y="7997"/>
                  </a:lnTo>
                  <a:lnTo>
                    <a:pt x="3191" y="7630"/>
                  </a:lnTo>
                  <a:lnTo>
                    <a:pt x="3338" y="7447"/>
                  </a:lnTo>
                  <a:lnTo>
                    <a:pt x="3521" y="7300"/>
                  </a:lnTo>
                  <a:lnTo>
                    <a:pt x="3742" y="7227"/>
                  </a:lnTo>
                  <a:lnTo>
                    <a:pt x="3962" y="7154"/>
                  </a:lnTo>
                  <a:lnTo>
                    <a:pt x="4035" y="7154"/>
                  </a:lnTo>
                  <a:lnTo>
                    <a:pt x="4035" y="7190"/>
                  </a:lnTo>
                  <a:lnTo>
                    <a:pt x="4035" y="7300"/>
                  </a:lnTo>
                  <a:lnTo>
                    <a:pt x="3925" y="7557"/>
                  </a:lnTo>
                  <a:lnTo>
                    <a:pt x="3668" y="8034"/>
                  </a:lnTo>
                  <a:lnTo>
                    <a:pt x="3558" y="8327"/>
                  </a:lnTo>
                  <a:lnTo>
                    <a:pt x="3485" y="8474"/>
                  </a:lnTo>
                  <a:lnTo>
                    <a:pt x="3411" y="8547"/>
                  </a:lnTo>
                  <a:lnTo>
                    <a:pt x="3301" y="8621"/>
                  </a:lnTo>
                  <a:lnTo>
                    <a:pt x="3301" y="8657"/>
                  </a:lnTo>
                  <a:lnTo>
                    <a:pt x="3265" y="8694"/>
                  </a:lnTo>
                  <a:lnTo>
                    <a:pt x="3118" y="8804"/>
                  </a:lnTo>
                  <a:lnTo>
                    <a:pt x="2935" y="8841"/>
                  </a:lnTo>
                  <a:lnTo>
                    <a:pt x="2751" y="8878"/>
                  </a:lnTo>
                  <a:lnTo>
                    <a:pt x="2531" y="8878"/>
                  </a:lnTo>
                  <a:lnTo>
                    <a:pt x="2348" y="8841"/>
                  </a:lnTo>
                  <a:lnTo>
                    <a:pt x="2164" y="8768"/>
                  </a:lnTo>
                  <a:lnTo>
                    <a:pt x="2018" y="8694"/>
                  </a:lnTo>
                  <a:lnTo>
                    <a:pt x="1871" y="8584"/>
                  </a:lnTo>
                  <a:lnTo>
                    <a:pt x="1724" y="8437"/>
                  </a:lnTo>
                  <a:lnTo>
                    <a:pt x="1651" y="8291"/>
                  </a:lnTo>
                  <a:lnTo>
                    <a:pt x="1577" y="8144"/>
                  </a:lnTo>
                  <a:lnTo>
                    <a:pt x="1504" y="7961"/>
                  </a:lnTo>
                  <a:lnTo>
                    <a:pt x="1504" y="7777"/>
                  </a:lnTo>
                  <a:lnTo>
                    <a:pt x="1504" y="7594"/>
                  </a:lnTo>
                  <a:lnTo>
                    <a:pt x="1504" y="7447"/>
                  </a:lnTo>
                  <a:lnTo>
                    <a:pt x="1577" y="7264"/>
                  </a:lnTo>
                  <a:lnTo>
                    <a:pt x="1614" y="7154"/>
                  </a:lnTo>
                  <a:lnTo>
                    <a:pt x="1651" y="7043"/>
                  </a:lnTo>
                  <a:lnTo>
                    <a:pt x="1614" y="6970"/>
                  </a:lnTo>
                  <a:lnTo>
                    <a:pt x="1687" y="6970"/>
                  </a:lnTo>
                  <a:lnTo>
                    <a:pt x="1944" y="6860"/>
                  </a:lnTo>
                  <a:lnTo>
                    <a:pt x="2201" y="6787"/>
                  </a:lnTo>
                  <a:lnTo>
                    <a:pt x="2788" y="6493"/>
                  </a:lnTo>
                  <a:lnTo>
                    <a:pt x="3375" y="6163"/>
                  </a:lnTo>
                  <a:lnTo>
                    <a:pt x="3815" y="5870"/>
                  </a:lnTo>
                  <a:lnTo>
                    <a:pt x="3998" y="5686"/>
                  </a:lnTo>
                  <a:lnTo>
                    <a:pt x="4145" y="5503"/>
                  </a:lnTo>
                  <a:lnTo>
                    <a:pt x="4292" y="5283"/>
                  </a:lnTo>
                  <a:lnTo>
                    <a:pt x="4402" y="5099"/>
                  </a:lnTo>
                  <a:lnTo>
                    <a:pt x="4475" y="4843"/>
                  </a:lnTo>
                  <a:lnTo>
                    <a:pt x="4512" y="4586"/>
                  </a:lnTo>
                  <a:lnTo>
                    <a:pt x="4512" y="4402"/>
                  </a:lnTo>
                  <a:lnTo>
                    <a:pt x="4475" y="4182"/>
                  </a:lnTo>
                  <a:lnTo>
                    <a:pt x="4365" y="3999"/>
                  </a:lnTo>
                  <a:lnTo>
                    <a:pt x="4292" y="3926"/>
                  </a:lnTo>
                  <a:lnTo>
                    <a:pt x="4218" y="3889"/>
                  </a:lnTo>
                  <a:lnTo>
                    <a:pt x="3962" y="3816"/>
                  </a:lnTo>
                  <a:lnTo>
                    <a:pt x="3742" y="3779"/>
                  </a:lnTo>
                  <a:lnTo>
                    <a:pt x="3485" y="3816"/>
                  </a:lnTo>
                  <a:lnTo>
                    <a:pt x="3228" y="3852"/>
                  </a:lnTo>
                  <a:lnTo>
                    <a:pt x="2935" y="3962"/>
                  </a:lnTo>
                  <a:lnTo>
                    <a:pt x="2678" y="4072"/>
                  </a:lnTo>
                  <a:lnTo>
                    <a:pt x="2164" y="4366"/>
                  </a:lnTo>
                  <a:lnTo>
                    <a:pt x="1504" y="4733"/>
                  </a:lnTo>
                  <a:lnTo>
                    <a:pt x="1211" y="4916"/>
                  </a:lnTo>
                  <a:lnTo>
                    <a:pt x="917" y="5099"/>
                  </a:lnTo>
                  <a:lnTo>
                    <a:pt x="844" y="5173"/>
                  </a:lnTo>
                  <a:lnTo>
                    <a:pt x="807" y="5246"/>
                  </a:lnTo>
                  <a:lnTo>
                    <a:pt x="807" y="5319"/>
                  </a:lnTo>
                  <a:lnTo>
                    <a:pt x="844" y="5356"/>
                  </a:lnTo>
                  <a:lnTo>
                    <a:pt x="880" y="5429"/>
                  </a:lnTo>
                  <a:lnTo>
                    <a:pt x="954" y="5466"/>
                  </a:lnTo>
                  <a:lnTo>
                    <a:pt x="1101" y="5466"/>
                  </a:lnTo>
                  <a:lnTo>
                    <a:pt x="1541" y="5246"/>
                  </a:lnTo>
                  <a:lnTo>
                    <a:pt x="1944" y="4989"/>
                  </a:lnTo>
                  <a:lnTo>
                    <a:pt x="2788" y="4512"/>
                  </a:lnTo>
                  <a:lnTo>
                    <a:pt x="3191" y="4329"/>
                  </a:lnTo>
                  <a:lnTo>
                    <a:pt x="3375" y="4256"/>
                  </a:lnTo>
                  <a:lnTo>
                    <a:pt x="3595" y="4219"/>
                  </a:lnTo>
                  <a:lnTo>
                    <a:pt x="3742" y="4182"/>
                  </a:lnTo>
                  <a:lnTo>
                    <a:pt x="3852" y="4219"/>
                  </a:lnTo>
                  <a:lnTo>
                    <a:pt x="3998" y="4256"/>
                  </a:lnTo>
                  <a:lnTo>
                    <a:pt x="4035" y="4292"/>
                  </a:lnTo>
                  <a:lnTo>
                    <a:pt x="4072" y="4366"/>
                  </a:lnTo>
                  <a:lnTo>
                    <a:pt x="4108" y="4476"/>
                  </a:lnTo>
                  <a:lnTo>
                    <a:pt x="4108" y="4586"/>
                  </a:lnTo>
                  <a:lnTo>
                    <a:pt x="4072" y="4843"/>
                  </a:lnTo>
                  <a:lnTo>
                    <a:pt x="3998" y="5026"/>
                  </a:lnTo>
                  <a:lnTo>
                    <a:pt x="3852" y="5246"/>
                  </a:lnTo>
                  <a:lnTo>
                    <a:pt x="3705" y="5393"/>
                  </a:lnTo>
                  <a:lnTo>
                    <a:pt x="3558" y="5576"/>
                  </a:lnTo>
                  <a:lnTo>
                    <a:pt x="3155" y="5833"/>
                  </a:lnTo>
                  <a:lnTo>
                    <a:pt x="2788" y="6053"/>
                  </a:lnTo>
                  <a:lnTo>
                    <a:pt x="2348" y="6310"/>
                  </a:lnTo>
                  <a:lnTo>
                    <a:pt x="1908" y="6530"/>
                  </a:lnTo>
                  <a:lnTo>
                    <a:pt x="1467" y="6750"/>
                  </a:lnTo>
                  <a:lnTo>
                    <a:pt x="1321" y="6823"/>
                  </a:lnTo>
                  <a:lnTo>
                    <a:pt x="1247" y="6860"/>
                  </a:lnTo>
                  <a:lnTo>
                    <a:pt x="1211" y="6933"/>
                  </a:lnTo>
                  <a:lnTo>
                    <a:pt x="1174" y="6933"/>
                  </a:lnTo>
                  <a:lnTo>
                    <a:pt x="1064" y="6860"/>
                  </a:lnTo>
                  <a:lnTo>
                    <a:pt x="880" y="6713"/>
                  </a:lnTo>
                  <a:lnTo>
                    <a:pt x="697" y="6457"/>
                  </a:lnTo>
                  <a:lnTo>
                    <a:pt x="587" y="6273"/>
                  </a:lnTo>
                  <a:lnTo>
                    <a:pt x="514" y="6053"/>
                  </a:lnTo>
                  <a:lnTo>
                    <a:pt x="477" y="5833"/>
                  </a:lnTo>
                  <a:lnTo>
                    <a:pt x="477" y="5613"/>
                  </a:lnTo>
                  <a:lnTo>
                    <a:pt x="477" y="5356"/>
                  </a:lnTo>
                  <a:lnTo>
                    <a:pt x="550" y="5136"/>
                  </a:lnTo>
                  <a:lnTo>
                    <a:pt x="660" y="4879"/>
                  </a:lnTo>
                  <a:lnTo>
                    <a:pt x="770" y="4659"/>
                  </a:lnTo>
                  <a:lnTo>
                    <a:pt x="917" y="4476"/>
                  </a:lnTo>
                  <a:lnTo>
                    <a:pt x="1101" y="4292"/>
                  </a:lnTo>
                  <a:lnTo>
                    <a:pt x="1504" y="3962"/>
                  </a:lnTo>
                  <a:lnTo>
                    <a:pt x="1908" y="3705"/>
                  </a:lnTo>
                  <a:lnTo>
                    <a:pt x="2384" y="3485"/>
                  </a:lnTo>
                  <a:lnTo>
                    <a:pt x="2458" y="3412"/>
                  </a:lnTo>
                  <a:lnTo>
                    <a:pt x="2494" y="3302"/>
                  </a:lnTo>
                  <a:lnTo>
                    <a:pt x="2568" y="3119"/>
                  </a:lnTo>
                  <a:lnTo>
                    <a:pt x="2715" y="2898"/>
                  </a:lnTo>
                  <a:lnTo>
                    <a:pt x="2898" y="2715"/>
                  </a:lnTo>
                  <a:lnTo>
                    <a:pt x="3045" y="2532"/>
                  </a:lnTo>
                  <a:lnTo>
                    <a:pt x="3228" y="2385"/>
                  </a:lnTo>
                  <a:lnTo>
                    <a:pt x="3448" y="2238"/>
                  </a:lnTo>
                  <a:lnTo>
                    <a:pt x="3632" y="2128"/>
                  </a:lnTo>
                  <a:lnTo>
                    <a:pt x="3852" y="2055"/>
                  </a:lnTo>
                  <a:lnTo>
                    <a:pt x="4108" y="1981"/>
                  </a:lnTo>
                  <a:lnTo>
                    <a:pt x="4328" y="1945"/>
                  </a:lnTo>
                  <a:lnTo>
                    <a:pt x="4549" y="1908"/>
                  </a:lnTo>
                  <a:lnTo>
                    <a:pt x="4695" y="2055"/>
                  </a:lnTo>
                  <a:lnTo>
                    <a:pt x="4879" y="2165"/>
                  </a:lnTo>
                  <a:lnTo>
                    <a:pt x="5135" y="2348"/>
                  </a:lnTo>
                  <a:lnTo>
                    <a:pt x="5356" y="2568"/>
                  </a:lnTo>
                  <a:lnTo>
                    <a:pt x="5466" y="2715"/>
                  </a:lnTo>
                  <a:lnTo>
                    <a:pt x="5539" y="2898"/>
                  </a:lnTo>
                  <a:lnTo>
                    <a:pt x="5649" y="3229"/>
                  </a:lnTo>
                  <a:lnTo>
                    <a:pt x="5722" y="3559"/>
                  </a:lnTo>
                  <a:lnTo>
                    <a:pt x="5686" y="3926"/>
                  </a:lnTo>
                  <a:lnTo>
                    <a:pt x="5612" y="4256"/>
                  </a:lnTo>
                  <a:lnTo>
                    <a:pt x="5466" y="4549"/>
                  </a:lnTo>
                  <a:lnTo>
                    <a:pt x="5062" y="5063"/>
                  </a:lnTo>
                  <a:lnTo>
                    <a:pt x="4879" y="5319"/>
                  </a:lnTo>
                  <a:lnTo>
                    <a:pt x="4732" y="5613"/>
                  </a:lnTo>
                  <a:lnTo>
                    <a:pt x="4659" y="5943"/>
                  </a:lnTo>
                  <a:lnTo>
                    <a:pt x="4659" y="6090"/>
                  </a:lnTo>
                  <a:lnTo>
                    <a:pt x="4659" y="6273"/>
                  </a:lnTo>
                  <a:lnTo>
                    <a:pt x="4695" y="6420"/>
                  </a:lnTo>
                  <a:lnTo>
                    <a:pt x="4769" y="6567"/>
                  </a:lnTo>
                  <a:lnTo>
                    <a:pt x="4805" y="6677"/>
                  </a:lnTo>
                  <a:lnTo>
                    <a:pt x="4915" y="6787"/>
                  </a:lnTo>
                  <a:lnTo>
                    <a:pt x="5135" y="6933"/>
                  </a:lnTo>
                  <a:lnTo>
                    <a:pt x="5392" y="7007"/>
                  </a:lnTo>
                  <a:lnTo>
                    <a:pt x="5649" y="7043"/>
                  </a:lnTo>
                  <a:lnTo>
                    <a:pt x="5942" y="7007"/>
                  </a:lnTo>
                  <a:lnTo>
                    <a:pt x="6199" y="6933"/>
                  </a:lnTo>
                  <a:lnTo>
                    <a:pt x="6456" y="6823"/>
                  </a:lnTo>
                  <a:lnTo>
                    <a:pt x="6676" y="6677"/>
                  </a:lnTo>
                  <a:lnTo>
                    <a:pt x="6896" y="6457"/>
                  </a:lnTo>
                  <a:lnTo>
                    <a:pt x="7043" y="6200"/>
                  </a:lnTo>
                  <a:lnTo>
                    <a:pt x="7226" y="5980"/>
                  </a:lnTo>
                  <a:lnTo>
                    <a:pt x="7667" y="5246"/>
                  </a:lnTo>
                  <a:lnTo>
                    <a:pt x="7887" y="4879"/>
                  </a:lnTo>
                  <a:lnTo>
                    <a:pt x="8107" y="4476"/>
                  </a:lnTo>
                  <a:lnTo>
                    <a:pt x="8143" y="4402"/>
                  </a:lnTo>
                  <a:lnTo>
                    <a:pt x="8107" y="4329"/>
                  </a:lnTo>
                  <a:lnTo>
                    <a:pt x="8070" y="4256"/>
                  </a:lnTo>
                  <a:lnTo>
                    <a:pt x="8033" y="4182"/>
                  </a:lnTo>
                  <a:lnTo>
                    <a:pt x="7777" y="4182"/>
                  </a:lnTo>
                  <a:lnTo>
                    <a:pt x="7703" y="4256"/>
                  </a:lnTo>
                  <a:lnTo>
                    <a:pt x="7520" y="4586"/>
                  </a:lnTo>
                  <a:lnTo>
                    <a:pt x="7300" y="4879"/>
                  </a:lnTo>
                  <a:lnTo>
                    <a:pt x="6933" y="5540"/>
                  </a:lnTo>
                  <a:lnTo>
                    <a:pt x="6749" y="5796"/>
                  </a:lnTo>
                  <a:lnTo>
                    <a:pt x="6566" y="6053"/>
                  </a:lnTo>
                  <a:lnTo>
                    <a:pt x="6383" y="6273"/>
                  </a:lnTo>
                  <a:lnTo>
                    <a:pt x="6126" y="6493"/>
                  </a:lnTo>
                  <a:lnTo>
                    <a:pt x="5942" y="6567"/>
                  </a:lnTo>
                  <a:lnTo>
                    <a:pt x="5796" y="6603"/>
                  </a:lnTo>
                  <a:lnTo>
                    <a:pt x="5612" y="6567"/>
                  </a:lnTo>
                  <a:lnTo>
                    <a:pt x="5466" y="6530"/>
                  </a:lnTo>
                  <a:lnTo>
                    <a:pt x="5319" y="6457"/>
                  </a:lnTo>
                  <a:lnTo>
                    <a:pt x="5209" y="6347"/>
                  </a:lnTo>
                  <a:lnTo>
                    <a:pt x="5135" y="6200"/>
                  </a:lnTo>
                  <a:lnTo>
                    <a:pt x="5099" y="6016"/>
                  </a:lnTo>
                  <a:lnTo>
                    <a:pt x="5135" y="5833"/>
                  </a:lnTo>
                  <a:lnTo>
                    <a:pt x="5172" y="5686"/>
                  </a:lnTo>
                  <a:lnTo>
                    <a:pt x="5356" y="5393"/>
                  </a:lnTo>
                  <a:lnTo>
                    <a:pt x="5759" y="4879"/>
                  </a:lnTo>
                  <a:lnTo>
                    <a:pt x="5906" y="4659"/>
                  </a:lnTo>
                  <a:lnTo>
                    <a:pt x="6016" y="4402"/>
                  </a:lnTo>
                  <a:lnTo>
                    <a:pt x="6126" y="4146"/>
                  </a:lnTo>
                  <a:lnTo>
                    <a:pt x="6163" y="3889"/>
                  </a:lnTo>
                  <a:lnTo>
                    <a:pt x="6163" y="3632"/>
                  </a:lnTo>
                  <a:lnTo>
                    <a:pt x="6163" y="3339"/>
                  </a:lnTo>
                  <a:lnTo>
                    <a:pt x="6089" y="3082"/>
                  </a:lnTo>
                  <a:lnTo>
                    <a:pt x="6016" y="2825"/>
                  </a:lnTo>
                  <a:lnTo>
                    <a:pt x="5832" y="2532"/>
                  </a:lnTo>
                  <a:lnTo>
                    <a:pt x="5576" y="2165"/>
                  </a:lnTo>
                  <a:lnTo>
                    <a:pt x="5429" y="2018"/>
                  </a:lnTo>
                  <a:lnTo>
                    <a:pt x="5282" y="1908"/>
                  </a:lnTo>
                  <a:lnTo>
                    <a:pt x="5099" y="1798"/>
                  </a:lnTo>
                  <a:lnTo>
                    <a:pt x="4915" y="1725"/>
                  </a:lnTo>
                  <a:lnTo>
                    <a:pt x="4915" y="1688"/>
                  </a:lnTo>
                  <a:lnTo>
                    <a:pt x="4915" y="1468"/>
                  </a:lnTo>
                  <a:lnTo>
                    <a:pt x="4989" y="1321"/>
                  </a:lnTo>
                  <a:lnTo>
                    <a:pt x="5062" y="1174"/>
                  </a:lnTo>
                  <a:lnTo>
                    <a:pt x="5172" y="1028"/>
                  </a:lnTo>
                  <a:lnTo>
                    <a:pt x="5319" y="918"/>
                  </a:lnTo>
                  <a:lnTo>
                    <a:pt x="5502" y="844"/>
                  </a:lnTo>
                  <a:lnTo>
                    <a:pt x="5686" y="808"/>
                  </a:lnTo>
                  <a:lnTo>
                    <a:pt x="5869" y="771"/>
                  </a:lnTo>
                  <a:lnTo>
                    <a:pt x="6016" y="771"/>
                  </a:lnTo>
                  <a:lnTo>
                    <a:pt x="6199" y="808"/>
                  </a:lnTo>
                  <a:lnTo>
                    <a:pt x="6529" y="918"/>
                  </a:lnTo>
                  <a:lnTo>
                    <a:pt x="7190" y="1211"/>
                  </a:lnTo>
                  <a:lnTo>
                    <a:pt x="7080" y="1321"/>
                  </a:lnTo>
                  <a:lnTo>
                    <a:pt x="7043" y="1431"/>
                  </a:lnTo>
                  <a:lnTo>
                    <a:pt x="7043" y="1541"/>
                  </a:lnTo>
                  <a:lnTo>
                    <a:pt x="7043" y="1651"/>
                  </a:lnTo>
                  <a:lnTo>
                    <a:pt x="7153" y="1871"/>
                  </a:lnTo>
                  <a:lnTo>
                    <a:pt x="7300" y="2018"/>
                  </a:lnTo>
                  <a:lnTo>
                    <a:pt x="7446" y="2165"/>
                  </a:lnTo>
                  <a:lnTo>
                    <a:pt x="7556" y="2275"/>
                  </a:lnTo>
                  <a:lnTo>
                    <a:pt x="7446" y="2495"/>
                  </a:lnTo>
                  <a:lnTo>
                    <a:pt x="7263" y="3045"/>
                  </a:lnTo>
                  <a:lnTo>
                    <a:pt x="7153" y="3265"/>
                  </a:lnTo>
                  <a:lnTo>
                    <a:pt x="7043" y="3485"/>
                  </a:lnTo>
                  <a:lnTo>
                    <a:pt x="6933" y="3705"/>
                  </a:lnTo>
                  <a:lnTo>
                    <a:pt x="6896" y="3926"/>
                  </a:lnTo>
                  <a:lnTo>
                    <a:pt x="6896" y="3999"/>
                  </a:lnTo>
                  <a:lnTo>
                    <a:pt x="6970" y="4036"/>
                  </a:lnTo>
                  <a:lnTo>
                    <a:pt x="7043" y="4072"/>
                  </a:lnTo>
                  <a:lnTo>
                    <a:pt x="7116" y="4036"/>
                  </a:lnTo>
                  <a:lnTo>
                    <a:pt x="7263" y="3889"/>
                  </a:lnTo>
                  <a:lnTo>
                    <a:pt x="7410" y="3705"/>
                  </a:lnTo>
                  <a:lnTo>
                    <a:pt x="7593" y="3265"/>
                  </a:lnTo>
                  <a:lnTo>
                    <a:pt x="7777" y="2715"/>
                  </a:lnTo>
                  <a:lnTo>
                    <a:pt x="7813" y="2458"/>
                  </a:lnTo>
                  <a:lnTo>
                    <a:pt x="7813" y="2422"/>
                  </a:lnTo>
                  <a:lnTo>
                    <a:pt x="8363" y="2678"/>
                  </a:lnTo>
                  <a:lnTo>
                    <a:pt x="8584" y="2862"/>
                  </a:lnTo>
                  <a:lnTo>
                    <a:pt x="8694" y="3009"/>
                  </a:lnTo>
                  <a:lnTo>
                    <a:pt x="8804" y="3155"/>
                  </a:lnTo>
                  <a:lnTo>
                    <a:pt x="8877" y="3302"/>
                  </a:lnTo>
                  <a:lnTo>
                    <a:pt x="8877" y="3449"/>
                  </a:lnTo>
                  <a:lnTo>
                    <a:pt x="8840" y="3595"/>
                  </a:lnTo>
                  <a:lnTo>
                    <a:pt x="8694" y="3705"/>
                  </a:lnTo>
                  <a:lnTo>
                    <a:pt x="8620" y="3779"/>
                  </a:lnTo>
                  <a:lnTo>
                    <a:pt x="8584" y="3852"/>
                  </a:lnTo>
                  <a:lnTo>
                    <a:pt x="8584" y="3926"/>
                  </a:lnTo>
                  <a:lnTo>
                    <a:pt x="8620" y="3999"/>
                  </a:lnTo>
                  <a:lnTo>
                    <a:pt x="8657" y="4072"/>
                  </a:lnTo>
                  <a:lnTo>
                    <a:pt x="8730" y="4109"/>
                  </a:lnTo>
                  <a:lnTo>
                    <a:pt x="8840" y="4109"/>
                  </a:lnTo>
                  <a:lnTo>
                    <a:pt x="8914" y="4072"/>
                  </a:lnTo>
                  <a:lnTo>
                    <a:pt x="9097" y="3926"/>
                  </a:lnTo>
                  <a:lnTo>
                    <a:pt x="9207" y="3779"/>
                  </a:lnTo>
                  <a:lnTo>
                    <a:pt x="9281" y="3595"/>
                  </a:lnTo>
                  <a:lnTo>
                    <a:pt x="9281" y="3412"/>
                  </a:lnTo>
                  <a:lnTo>
                    <a:pt x="9281" y="3192"/>
                  </a:lnTo>
                  <a:lnTo>
                    <a:pt x="9207" y="3009"/>
                  </a:lnTo>
                  <a:lnTo>
                    <a:pt x="9097" y="2825"/>
                  </a:lnTo>
                  <a:lnTo>
                    <a:pt x="8987" y="2642"/>
                  </a:lnTo>
                  <a:lnTo>
                    <a:pt x="8804" y="2458"/>
                  </a:lnTo>
                  <a:lnTo>
                    <a:pt x="8584" y="2348"/>
                  </a:lnTo>
                  <a:lnTo>
                    <a:pt x="8107" y="2091"/>
                  </a:lnTo>
                  <a:lnTo>
                    <a:pt x="7887" y="1981"/>
                  </a:lnTo>
                  <a:lnTo>
                    <a:pt x="7593" y="1798"/>
                  </a:lnTo>
                  <a:lnTo>
                    <a:pt x="7446" y="1651"/>
                  </a:lnTo>
                  <a:lnTo>
                    <a:pt x="7373" y="1541"/>
                  </a:lnTo>
                  <a:lnTo>
                    <a:pt x="7336" y="1431"/>
                  </a:lnTo>
                  <a:lnTo>
                    <a:pt x="7373" y="1284"/>
                  </a:lnTo>
                  <a:lnTo>
                    <a:pt x="7483" y="1358"/>
                  </a:lnTo>
                  <a:lnTo>
                    <a:pt x="7556" y="1358"/>
                  </a:lnTo>
                  <a:lnTo>
                    <a:pt x="7593" y="1321"/>
                  </a:lnTo>
                  <a:lnTo>
                    <a:pt x="7630" y="1248"/>
                  </a:lnTo>
                  <a:lnTo>
                    <a:pt x="7703" y="1138"/>
                  </a:lnTo>
                  <a:lnTo>
                    <a:pt x="7813" y="954"/>
                  </a:lnTo>
                  <a:lnTo>
                    <a:pt x="7923" y="808"/>
                  </a:lnTo>
                  <a:lnTo>
                    <a:pt x="8107" y="698"/>
                  </a:lnTo>
                  <a:lnTo>
                    <a:pt x="8290" y="624"/>
                  </a:lnTo>
                  <a:lnTo>
                    <a:pt x="8474" y="588"/>
                  </a:lnTo>
                  <a:lnTo>
                    <a:pt x="8694" y="551"/>
                  </a:lnTo>
                  <a:lnTo>
                    <a:pt x="9060" y="514"/>
                  </a:lnTo>
                  <a:close/>
                  <a:moveTo>
                    <a:pt x="13279" y="9318"/>
                  </a:moveTo>
                  <a:lnTo>
                    <a:pt x="13426" y="9428"/>
                  </a:lnTo>
                  <a:lnTo>
                    <a:pt x="13426" y="9464"/>
                  </a:lnTo>
                  <a:lnTo>
                    <a:pt x="13352" y="9464"/>
                  </a:lnTo>
                  <a:lnTo>
                    <a:pt x="13242" y="9538"/>
                  </a:lnTo>
                  <a:lnTo>
                    <a:pt x="12985" y="9868"/>
                  </a:lnTo>
                  <a:lnTo>
                    <a:pt x="12692" y="10198"/>
                  </a:lnTo>
                  <a:lnTo>
                    <a:pt x="12362" y="10492"/>
                  </a:lnTo>
                  <a:lnTo>
                    <a:pt x="12032" y="10748"/>
                  </a:lnTo>
                  <a:lnTo>
                    <a:pt x="11445" y="11078"/>
                  </a:lnTo>
                  <a:lnTo>
                    <a:pt x="10858" y="11409"/>
                  </a:lnTo>
                  <a:lnTo>
                    <a:pt x="10638" y="11372"/>
                  </a:lnTo>
                  <a:lnTo>
                    <a:pt x="10418" y="11299"/>
                  </a:lnTo>
                  <a:lnTo>
                    <a:pt x="10234" y="11188"/>
                  </a:lnTo>
                  <a:lnTo>
                    <a:pt x="10051" y="11078"/>
                  </a:lnTo>
                  <a:lnTo>
                    <a:pt x="10491" y="11005"/>
                  </a:lnTo>
                  <a:lnTo>
                    <a:pt x="10895" y="10858"/>
                  </a:lnTo>
                  <a:lnTo>
                    <a:pt x="11298" y="10675"/>
                  </a:lnTo>
                  <a:lnTo>
                    <a:pt x="11702" y="10492"/>
                  </a:lnTo>
                  <a:lnTo>
                    <a:pt x="12142" y="10235"/>
                  </a:lnTo>
                  <a:lnTo>
                    <a:pt x="12545" y="9941"/>
                  </a:lnTo>
                  <a:lnTo>
                    <a:pt x="12912" y="9648"/>
                  </a:lnTo>
                  <a:lnTo>
                    <a:pt x="13279" y="9318"/>
                  </a:lnTo>
                  <a:close/>
                  <a:moveTo>
                    <a:pt x="13609" y="9648"/>
                  </a:moveTo>
                  <a:lnTo>
                    <a:pt x="13719" y="9795"/>
                  </a:lnTo>
                  <a:lnTo>
                    <a:pt x="13792" y="9978"/>
                  </a:lnTo>
                  <a:lnTo>
                    <a:pt x="13939" y="10345"/>
                  </a:lnTo>
                  <a:lnTo>
                    <a:pt x="13939" y="10602"/>
                  </a:lnTo>
                  <a:lnTo>
                    <a:pt x="13939" y="10858"/>
                  </a:lnTo>
                  <a:lnTo>
                    <a:pt x="13866" y="10968"/>
                  </a:lnTo>
                  <a:lnTo>
                    <a:pt x="13829" y="10932"/>
                  </a:lnTo>
                  <a:lnTo>
                    <a:pt x="13719" y="10932"/>
                  </a:lnTo>
                  <a:lnTo>
                    <a:pt x="13719" y="10968"/>
                  </a:lnTo>
                  <a:lnTo>
                    <a:pt x="13609" y="11188"/>
                  </a:lnTo>
                  <a:lnTo>
                    <a:pt x="12765" y="11299"/>
                  </a:lnTo>
                  <a:lnTo>
                    <a:pt x="12912" y="11188"/>
                  </a:lnTo>
                  <a:lnTo>
                    <a:pt x="13316" y="10895"/>
                  </a:lnTo>
                  <a:lnTo>
                    <a:pt x="13682" y="10565"/>
                  </a:lnTo>
                  <a:lnTo>
                    <a:pt x="13756" y="10492"/>
                  </a:lnTo>
                  <a:lnTo>
                    <a:pt x="13756" y="10381"/>
                  </a:lnTo>
                  <a:lnTo>
                    <a:pt x="13719" y="10308"/>
                  </a:lnTo>
                  <a:lnTo>
                    <a:pt x="13609" y="10271"/>
                  </a:lnTo>
                  <a:lnTo>
                    <a:pt x="13536" y="10271"/>
                  </a:lnTo>
                  <a:lnTo>
                    <a:pt x="13462" y="10308"/>
                  </a:lnTo>
                  <a:lnTo>
                    <a:pt x="13059" y="10638"/>
                  </a:lnTo>
                  <a:lnTo>
                    <a:pt x="12655" y="10968"/>
                  </a:lnTo>
                  <a:lnTo>
                    <a:pt x="12398" y="11152"/>
                  </a:lnTo>
                  <a:lnTo>
                    <a:pt x="12325" y="11225"/>
                  </a:lnTo>
                  <a:lnTo>
                    <a:pt x="12252" y="11372"/>
                  </a:lnTo>
                  <a:lnTo>
                    <a:pt x="11665" y="11409"/>
                  </a:lnTo>
                  <a:lnTo>
                    <a:pt x="11481" y="11445"/>
                  </a:lnTo>
                  <a:lnTo>
                    <a:pt x="11775" y="11299"/>
                  </a:lnTo>
                  <a:lnTo>
                    <a:pt x="12068" y="11115"/>
                  </a:lnTo>
                  <a:lnTo>
                    <a:pt x="12362" y="10932"/>
                  </a:lnTo>
                  <a:lnTo>
                    <a:pt x="12655" y="10748"/>
                  </a:lnTo>
                  <a:lnTo>
                    <a:pt x="12912" y="10492"/>
                  </a:lnTo>
                  <a:lnTo>
                    <a:pt x="13132" y="10271"/>
                  </a:lnTo>
                  <a:lnTo>
                    <a:pt x="13352" y="10015"/>
                  </a:lnTo>
                  <a:lnTo>
                    <a:pt x="13572" y="9721"/>
                  </a:lnTo>
                  <a:lnTo>
                    <a:pt x="13609" y="9648"/>
                  </a:lnTo>
                  <a:close/>
                  <a:moveTo>
                    <a:pt x="9060" y="1"/>
                  </a:moveTo>
                  <a:lnTo>
                    <a:pt x="8804" y="37"/>
                  </a:lnTo>
                  <a:lnTo>
                    <a:pt x="8547" y="37"/>
                  </a:lnTo>
                  <a:lnTo>
                    <a:pt x="8290" y="111"/>
                  </a:lnTo>
                  <a:lnTo>
                    <a:pt x="8033" y="184"/>
                  </a:lnTo>
                  <a:lnTo>
                    <a:pt x="7813" y="294"/>
                  </a:lnTo>
                  <a:lnTo>
                    <a:pt x="7593" y="441"/>
                  </a:lnTo>
                  <a:lnTo>
                    <a:pt x="7410" y="624"/>
                  </a:lnTo>
                  <a:lnTo>
                    <a:pt x="7300" y="844"/>
                  </a:lnTo>
                  <a:lnTo>
                    <a:pt x="6896" y="624"/>
                  </a:lnTo>
                  <a:lnTo>
                    <a:pt x="6493" y="441"/>
                  </a:lnTo>
                  <a:lnTo>
                    <a:pt x="6273" y="367"/>
                  </a:lnTo>
                  <a:lnTo>
                    <a:pt x="6053" y="331"/>
                  </a:lnTo>
                  <a:lnTo>
                    <a:pt x="5612" y="331"/>
                  </a:lnTo>
                  <a:lnTo>
                    <a:pt x="5392" y="404"/>
                  </a:lnTo>
                  <a:lnTo>
                    <a:pt x="5209" y="477"/>
                  </a:lnTo>
                  <a:lnTo>
                    <a:pt x="5025" y="588"/>
                  </a:lnTo>
                  <a:lnTo>
                    <a:pt x="4842" y="734"/>
                  </a:lnTo>
                  <a:lnTo>
                    <a:pt x="4695" y="881"/>
                  </a:lnTo>
                  <a:lnTo>
                    <a:pt x="4585" y="1064"/>
                  </a:lnTo>
                  <a:lnTo>
                    <a:pt x="4512" y="1248"/>
                  </a:lnTo>
                  <a:lnTo>
                    <a:pt x="4475" y="1468"/>
                  </a:lnTo>
                  <a:lnTo>
                    <a:pt x="4182" y="1505"/>
                  </a:lnTo>
                  <a:lnTo>
                    <a:pt x="3888" y="1541"/>
                  </a:lnTo>
                  <a:lnTo>
                    <a:pt x="3595" y="1651"/>
                  </a:lnTo>
                  <a:lnTo>
                    <a:pt x="3338" y="1798"/>
                  </a:lnTo>
                  <a:lnTo>
                    <a:pt x="3081" y="1945"/>
                  </a:lnTo>
                  <a:lnTo>
                    <a:pt x="2861" y="2091"/>
                  </a:lnTo>
                  <a:lnTo>
                    <a:pt x="2641" y="2312"/>
                  </a:lnTo>
                  <a:lnTo>
                    <a:pt x="2421" y="2532"/>
                  </a:lnTo>
                  <a:lnTo>
                    <a:pt x="2238" y="2788"/>
                  </a:lnTo>
                  <a:lnTo>
                    <a:pt x="2091" y="3082"/>
                  </a:lnTo>
                  <a:lnTo>
                    <a:pt x="1981" y="3155"/>
                  </a:lnTo>
                  <a:lnTo>
                    <a:pt x="1834" y="3229"/>
                  </a:lnTo>
                  <a:lnTo>
                    <a:pt x="1504" y="3375"/>
                  </a:lnTo>
                  <a:lnTo>
                    <a:pt x="1211" y="3559"/>
                  </a:lnTo>
                  <a:lnTo>
                    <a:pt x="954" y="3779"/>
                  </a:lnTo>
                  <a:lnTo>
                    <a:pt x="697" y="3999"/>
                  </a:lnTo>
                  <a:lnTo>
                    <a:pt x="477" y="4256"/>
                  </a:lnTo>
                  <a:lnTo>
                    <a:pt x="330" y="4512"/>
                  </a:lnTo>
                  <a:lnTo>
                    <a:pt x="183" y="4769"/>
                  </a:lnTo>
                  <a:lnTo>
                    <a:pt x="73" y="5063"/>
                  </a:lnTo>
                  <a:lnTo>
                    <a:pt x="37" y="5319"/>
                  </a:lnTo>
                  <a:lnTo>
                    <a:pt x="0" y="5613"/>
                  </a:lnTo>
                  <a:lnTo>
                    <a:pt x="0" y="5906"/>
                  </a:lnTo>
                  <a:lnTo>
                    <a:pt x="73" y="6200"/>
                  </a:lnTo>
                  <a:lnTo>
                    <a:pt x="183" y="6493"/>
                  </a:lnTo>
                  <a:lnTo>
                    <a:pt x="294" y="6713"/>
                  </a:lnTo>
                  <a:lnTo>
                    <a:pt x="440" y="6933"/>
                  </a:lnTo>
                  <a:lnTo>
                    <a:pt x="660" y="7117"/>
                  </a:lnTo>
                  <a:lnTo>
                    <a:pt x="880" y="7300"/>
                  </a:lnTo>
                  <a:lnTo>
                    <a:pt x="1064" y="7374"/>
                  </a:lnTo>
                  <a:lnTo>
                    <a:pt x="1027" y="7594"/>
                  </a:lnTo>
                  <a:lnTo>
                    <a:pt x="1027" y="7814"/>
                  </a:lnTo>
                  <a:lnTo>
                    <a:pt x="1064" y="8034"/>
                  </a:lnTo>
                  <a:lnTo>
                    <a:pt x="1101" y="8217"/>
                  </a:lnTo>
                  <a:lnTo>
                    <a:pt x="1174" y="8437"/>
                  </a:lnTo>
                  <a:lnTo>
                    <a:pt x="1284" y="8621"/>
                  </a:lnTo>
                  <a:lnTo>
                    <a:pt x="1431" y="8804"/>
                  </a:lnTo>
                  <a:lnTo>
                    <a:pt x="1614" y="8988"/>
                  </a:lnTo>
                  <a:lnTo>
                    <a:pt x="1797" y="9098"/>
                  </a:lnTo>
                  <a:lnTo>
                    <a:pt x="1981" y="9208"/>
                  </a:lnTo>
                  <a:lnTo>
                    <a:pt x="2201" y="9281"/>
                  </a:lnTo>
                  <a:lnTo>
                    <a:pt x="2421" y="9318"/>
                  </a:lnTo>
                  <a:lnTo>
                    <a:pt x="2641" y="9354"/>
                  </a:lnTo>
                  <a:lnTo>
                    <a:pt x="2861" y="9318"/>
                  </a:lnTo>
                  <a:lnTo>
                    <a:pt x="3081" y="9281"/>
                  </a:lnTo>
                  <a:lnTo>
                    <a:pt x="3301" y="9208"/>
                  </a:lnTo>
                  <a:lnTo>
                    <a:pt x="3375" y="9354"/>
                  </a:lnTo>
                  <a:lnTo>
                    <a:pt x="3448" y="9501"/>
                  </a:lnTo>
                  <a:lnTo>
                    <a:pt x="3595" y="9648"/>
                  </a:lnTo>
                  <a:lnTo>
                    <a:pt x="3742" y="9758"/>
                  </a:lnTo>
                  <a:lnTo>
                    <a:pt x="3925" y="9868"/>
                  </a:lnTo>
                  <a:lnTo>
                    <a:pt x="4108" y="9905"/>
                  </a:lnTo>
                  <a:lnTo>
                    <a:pt x="4292" y="9941"/>
                  </a:lnTo>
                  <a:lnTo>
                    <a:pt x="4475" y="9941"/>
                  </a:lnTo>
                  <a:lnTo>
                    <a:pt x="4842" y="9905"/>
                  </a:lnTo>
                  <a:lnTo>
                    <a:pt x="5246" y="9795"/>
                  </a:lnTo>
                  <a:lnTo>
                    <a:pt x="5686" y="9648"/>
                  </a:lnTo>
                  <a:lnTo>
                    <a:pt x="6163" y="9574"/>
                  </a:lnTo>
                  <a:lnTo>
                    <a:pt x="6603" y="9574"/>
                  </a:lnTo>
                  <a:lnTo>
                    <a:pt x="7080" y="9611"/>
                  </a:lnTo>
                  <a:lnTo>
                    <a:pt x="7446" y="9648"/>
                  </a:lnTo>
                  <a:lnTo>
                    <a:pt x="7630" y="9648"/>
                  </a:lnTo>
                  <a:lnTo>
                    <a:pt x="7813" y="9611"/>
                  </a:lnTo>
                  <a:lnTo>
                    <a:pt x="7960" y="9721"/>
                  </a:lnTo>
                  <a:lnTo>
                    <a:pt x="8143" y="9795"/>
                  </a:lnTo>
                  <a:lnTo>
                    <a:pt x="8327" y="9831"/>
                  </a:lnTo>
                  <a:lnTo>
                    <a:pt x="8547" y="9868"/>
                  </a:lnTo>
                  <a:lnTo>
                    <a:pt x="9024" y="9905"/>
                  </a:lnTo>
                  <a:lnTo>
                    <a:pt x="9391" y="9868"/>
                  </a:lnTo>
                  <a:lnTo>
                    <a:pt x="9501" y="9868"/>
                  </a:lnTo>
                  <a:lnTo>
                    <a:pt x="9354" y="10161"/>
                  </a:lnTo>
                  <a:lnTo>
                    <a:pt x="9317" y="10308"/>
                  </a:lnTo>
                  <a:lnTo>
                    <a:pt x="9281" y="10492"/>
                  </a:lnTo>
                  <a:lnTo>
                    <a:pt x="9317" y="10638"/>
                  </a:lnTo>
                  <a:lnTo>
                    <a:pt x="9354" y="10785"/>
                  </a:lnTo>
                  <a:lnTo>
                    <a:pt x="9464" y="11078"/>
                  </a:lnTo>
                  <a:lnTo>
                    <a:pt x="9647" y="11335"/>
                  </a:lnTo>
                  <a:lnTo>
                    <a:pt x="9831" y="11519"/>
                  </a:lnTo>
                  <a:lnTo>
                    <a:pt x="9977" y="11629"/>
                  </a:lnTo>
                  <a:lnTo>
                    <a:pt x="10198" y="11739"/>
                  </a:lnTo>
                  <a:lnTo>
                    <a:pt x="10381" y="11812"/>
                  </a:lnTo>
                  <a:lnTo>
                    <a:pt x="10821" y="11922"/>
                  </a:lnTo>
                  <a:lnTo>
                    <a:pt x="11298" y="11959"/>
                  </a:lnTo>
                  <a:lnTo>
                    <a:pt x="11775" y="11922"/>
                  </a:lnTo>
                  <a:lnTo>
                    <a:pt x="12215" y="11885"/>
                  </a:lnTo>
                  <a:lnTo>
                    <a:pt x="13095" y="11775"/>
                  </a:lnTo>
                  <a:lnTo>
                    <a:pt x="13939" y="11665"/>
                  </a:lnTo>
                  <a:lnTo>
                    <a:pt x="14343" y="11555"/>
                  </a:lnTo>
                  <a:lnTo>
                    <a:pt x="14746" y="11409"/>
                  </a:lnTo>
                  <a:lnTo>
                    <a:pt x="15076" y="11262"/>
                  </a:lnTo>
                  <a:lnTo>
                    <a:pt x="15370" y="11042"/>
                  </a:lnTo>
                  <a:lnTo>
                    <a:pt x="15626" y="10785"/>
                  </a:lnTo>
                  <a:lnTo>
                    <a:pt x="15847" y="10528"/>
                  </a:lnTo>
                  <a:lnTo>
                    <a:pt x="16030" y="10235"/>
                  </a:lnTo>
                  <a:lnTo>
                    <a:pt x="16213" y="9941"/>
                  </a:lnTo>
                  <a:lnTo>
                    <a:pt x="16360" y="9648"/>
                  </a:lnTo>
                  <a:lnTo>
                    <a:pt x="16433" y="9318"/>
                  </a:lnTo>
                  <a:lnTo>
                    <a:pt x="16507" y="8988"/>
                  </a:lnTo>
                  <a:lnTo>
                    <a:pt x="16543" y="8657"/>
                  </a:lnTo>
                  <a:lnTo>
                    <a:pt x="16507" y="8327"/>
                  </a:lnTo>
                  <a:lnTo>
                    <a:pt x="16470" y="7997"/>
                  </a:lnTo>
                  <a:lnTo>
                    <a:pt x="16690" y="7447"/>
                  </a:lnTo>
                  <a:lnTo>
                    <a:pt x="16837" y="6933"/>
                  </a:lnTo>
                  <a:lnTo>
                    <a:pt x="16910" y="6347"/>
                  </a:lnTo>
                  <a:lnTo>
                    <a:pt x="16910" y="5796"/>
                  </a:lnTo>
                  <a:lnTo>
                    <a:pt x="16837" y="5429"/>
                  </a:lnTo>
                  <a:lnTo>
                    <a:pt x="16727" y="5063"/>
                  </a:lnTo>
                  <a:lnTo>
                    <a:pt x="16654" y="4916"/>
                  </a:lnTo>
                  <a:lnTo>
                    <a:pt x="16543" y="4769"/>
                  </a:lnTo>
                  <a:lnTo>
                    <a:pt x="16397" y="4659"/>
                  </a:lnTo>
                  <a:lnTo>
                    <a:pt x="16250" y="4586"/>
                  </a:lnTo>
                  <a:lnTo>
                    <a:pt x="16250" y="4146"/>
                  </a:lnTo>
                  <a:lnTo>
                    <a:pt x="16177" y="3742"/>
                  </a:lnTo>
                  <a:lnTo>
                    <a:pt x="16030" y="3375"/>
                  </a:lnTo>
                  <a:lnTo>
                    <a:pt x="15773" y="3009"/>
                  </a:lnTo>
                  <a:lnTo>
                    <a:pt x="15626" y="2825"/>
                  </a:lnTo>
                  <a:lnTo>
                    <a:pt x="15443" y="2642"/>
                  </a:lnTo>
                  <a:lnTo>
                    <a:pt x="15223" y="2495"/>
                  </a:lnTo>
                  <a:lnTo>
                    <a:pt x="15003" y="2385"/>
                  </a:lnTo>
                  <a:lnTo>
                    <a:pt x="14746" y="2238"/>
                  </a:lnTo>
                  <a:lnTo>
                    <a:pt x="14526" y="2055"/>
                  </a:lnTo>
                  <a:lnTo>
                    <a:pt x="14379" y="1835"/>
                  </a:lnTo>
                  <a:lnTo>
                    <a:pt x="14233" y="1578"/>
                  </a:lnTo>
                  <a:lnTo>
                    <a:pt x="14123" y="1358"/>
                  </a:lnTo>
                  <a:lnTo>
                    <a:pt x="13976" y="1138"/>
                  </a:lnTo>
                  <a:lnTo>
                    <a:pt x="13829" y="991"/>
                  </a:lnTo>
                  <a:lnTo>
                    <a:pt x="13682" y="808"/>
                  </a:lnTo>
                  <a:lnTo>
                    <a:pt x="13499" y="698"/>
                  </a:lnTo>
                  <a:lnTo>
                    <a:pt x="13279" y="588"/>
                  </a:lnTo>
                  <a:lnTo>
                    <a:pt x="13059" y="514"/>
                  </a:lnTo>
                  <a:lnTo>
                    <a:pt x="12802" y="441"/>
                  </a:lnTo>
                  <a:lnTo>
                    <a:pt x="12362" y="441"/>
                  </a:lnTo>
                  <a:lnTo>
                    <a:pt x="11885" y="477"/>
                  </a:lnTo>
                  <a:lnTo>
                    <a:pt x="11408" y="588"/>
                  </a:lnTo>
                  <a:lnTo>
                    <a:pt x="10968" y="698"/>
                  </a:lnTo>
                  <a:lnTo>
                    <a:pt x="10821" y="514"/>
                  </a:lnTo>
                  <a:lnTo>
                    <a:pt x="10601" y="331"/>
                  </a:lnTo>
                  <a:lnTo>
                    <a:pt x="10381" y="221"/>
                  </a:lnTo>
                  <a:lnTo>
                    <a:pt x="10124" y="147"/>
                  </a:lnTo>
                  <a:lnTo>
                    <a:pt x="9867" y="74"/>
                  </a:lnTo>
                  <a:lnTo>
                    <a:pt x="9574" y="37"/>
                  </a:lnTo>
                  <a:lnTo>
                    <a:pt x="9060" y="1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401" name="Google Shape;401;p19"/>
            <p:cNvSpPr/>
            <p:nvPr/>
          </p:nvSpPr>
          <p:spPr>
            <a:xfrm>
              <a:off x="7121425" y="2437925"/>
              <a:ext cx="246700" cy="315500"/>
            </a:xfrm>
            <a:custGeom>
              <a:avLst/>
              <a:gdLst/>
              <a:ahLst/>
              <a:cxnLst/>
              <a:rect l="l" t="t" r="r" b="b"/>
              <a:pathLst>
                <a:path w="9868" h="12620" extrusionOk="0">
                  <a:moveTo>
                    <a:pt x="4182" y="661"/>
                  </a:moveTo>
                  <a:lnTo>
                    <a:pt x="4182" y="918"/>
                  </a:lnTo>
                  <a:lnTo>
                    <a:pt x="4182" y="1431"/>
                  </a:lnTo>
                  <a:lnTo>
                    <a:pt x="4145" y="2202"/>
                  </a:lnTo>
                  <a:lnTo>
                    <a:pt x="3925" y="2165"/>
                  </a:lnTo>
                  <a:lnTo>
                    <a:pt x="3962" y="2018"/>
                  </a:lnTo>
                  <a:lnTo>
                    <a:pt x="3962" y="1835"/>
                  </a:lnTo>
                  <a:lnTo>
                    <a:pt x="3889" y="1468"/>
                  </a:lnTo>
                  <a:lnTo>
                    <a:pt x="3852" y="1101"/>
                  </a:lnTo>
                  <a:lnTo>
                    <a:pt x="3889" y="918"/>
                  </a:lnTo>
                  <a:lnTo>
                    <a:pt x="3962" y="771"/>
                  </a:lnTo>
                  <a:lnTo>
                    <a:pt x="3999" y="698"/>
                  </a:lnTo>
                  <a:lnTo>
                    <a:pt x="4072" y="661"/>
                  </a:lnTo>
                  <a:close/>
                  <a:moveTo>
                    <a:pt x="1541" y="404"/>
                  </a:moveTo>
                  <a:lnTo>
                    <a:pt x="1578" y="441"/>
                  </a:lnTo>
                  <a:lnTo>
                    <a:pt x="1614" y="514"/>
                  </a:lnTo>
                  <a:lnTo>
                    <a:pt x="1614" y="1138"/>
                  </a:lnTo>
                  <a:lnTo>
                    <a:pt x="1688" y="2202"/>
                  </a:lnTo>
                  <a:lnTo>
                    <a:pt x="1284" y="2238"/>
                  </a:lnTo>
                  <a:lnTo>
                    <a:pt x="1211" y="2238"/>
                  </a:lnTo>
                  <a:lnTo>
                    <a:pt x="1211" y="1871"/>
                  </a:lnTo>
                  <a:lnTo>
                    <a:pt x="1174" y="1505"/>
                  </a:lnTo>
                  <a:lnTo>
                    <a:pt x="1211" y="1211"/>
                  </a:lnTo>
                  <a:lnTo>
                    <a:pt x="1248" y="954"/>
                  </a:lnTo>
                  <a:lnTo>
                    <a:pt x="1358" y="404"/>
                  </a:lnTo>
                  <a:close/>
                  <a:moveTo>
                    <a:pt x="3815" y="2678"/>
                  </a:moveTo>
                  <a:lnTo>
                    <a:pt x="4439" y="2715"/>
                  </a:lnTo>
                  <a:lnTo>
                    <a:pt x="5026" y="2789"/>
                  </a:lnTo>
                  <a:lnTo>
                    <a:pt x="5026" y="2825"/>
                  </a:lnTo>
                  <a:lnTo>
                    <a:pt x="5136" y="3485"/>
                  </a:lnTo>
                  <a:lnTo>
                    <a:pt x="3925" y="3559"/>
                  </a:lnTo>
                  <a:lnTo>
                    <a:pt x="2678" y="3632"/>
                  </a:lnTo>
                  <a:lnTo>
                    <a:pt x="1358" y="3669"/>
                  </a:lnTo>
                  <a:lnTo>
                    <a:pt x="917" y="3706"/>
                  </a:lnTo>
                  <a:lnTo>
                    <a:pt x="477" y="3742"/>
                  </a:lnTo>
                  <a:lnTo>
                    <a:pt x="441" y="3229"/>
                  </a:lnTo>
                  <a:lnTo>
                    <a:pt x="441" y="2972"/>
                  </a:lnTo>
                  <a:lnTo>
                    <a:pt x="404" y="2862"/>
                  </a:lnTo>
                  <a:lnTo>
                    <a:pt x="331" y="2752"/>
                  </a:lnTo>
                  <a:lnTo>
                    <a:pt x="587" y="2789"/>
                  </a:lnTo>
                  <a:lnTo>
                    <a:pt x="807" y="2789"/>
                  </a:lnTo>
                  <a:lnTo>
                    <a:pt x="1284" y="2752"/>
                  </a:lnTo>
                  <a:lnTo>
                    <a:pt x="1945" y="2678"/>
                  </a:lnTo>
                  <a:close/>
                  <a:moveTo>
                    <a:pt x="4916" y="3999"/>
                  </a:moveTo>
                  <a:lnTo>
                    <a:pt x="4989" y="4072"/>
                  </a:lnTo>
                  <a:lnTo>
                    <a:pt x="5136" y="4109"/>
                  </a:lnTo>
                  <a:lnTo>
                    <a:pt x="5209" y="4072"/>
                  </a:lnTo>
                  <a:lnTo>
                    <a:pt x="5246" y="4623"/>
                  </a:lnTo>
                  <a:lnTo>
                    <a:pt x="5209" y="5173"/>
                  </a:lnTo>
                  <a:lnTo>
                    <a:pt x="5173" y="5430"/>
                  </a:lnTo>
                  <a:lnTo>
                    <a:pt x="5099" y="5723"/>
                  </a:lnTo>
                  <a:lnTo>
                    <a:pt x="4989" y="5980"/>
                  </a:lnTo>
                  <a:lnTo>
                    <a:pt x="4806" y="6200"/>
                  </a:lnTo>
                  <a:lnTo>
                    <a:pt x="4659" y="6310"/>
                  </a:lnTo>
                  <a:lnTo>
                    <a:pt x="4476" y="6420"/>
                  </a:lnTo>
                  <a:lnTo>
                    <a:pt x="4292" y="6457"/>
                  </a:lnTo>
                  <a:lnTo>
                    <a:pt x="4072" y="6493"/>
                  </a:lnTo>
                  <a:lnTo>
                    <a:pt x="3632" y="6530"/>
                  </a:lnTo>
                  <a:lnTo>
                    <a:pt x="3265" y="6567"/>
                  </a:lnTo>
                  <a:lnTo>
                    <a:pt x="2605" y="6567"/>
                  </a:lnTo>
                  <a:lnTo>
                    <a:pt x="2642" y="6493"/>
                  </a:lnTo>
                  <a:lnTo>
                    <a:pt x="2678" y="6383"/>
                  </a:lnTo>
                  <a:lnTo>
                    <a:pt x="2788" y="6310"/>
                  </a:lnTo>
                  <a:lnTo>
                    <a:pt x="2825" y="6273"/>
                  </a:lnTo>
                  <a:lnTo>
                    <a:pt x="2825" y="6237"/>
                  </a:lnTo>
                  <a:lnTo>
                    <a:pt x="2788" y="6200"/>
                  </a:lnTo>
                  <a:lnTo>
                    <a:pt x="2715" y="6200"/>
                  </a:lnTo>
                  <a:lnTo>
                    <a:pt x="2605" y="6237"/>
                  </a:lnTo>
                  <a:lnTo>
                    <a:pt x="2458" y="6310"/>
                  </a:lnTo>
                  <a:lnTo>
                    <a:pt x="2348" y="6420"/>
                  </a:lnTo>
                  <a:lnTo>
                    <a:pt x="2311" y="6567"/>
                  </a:lnTo>
                  <a:lnTo>
                    <a:pt x="1724" y="6493"/>
                  </a:lnTo>
                  <a:lnTo>
                    <a:pt x="1541" y="6457"/>
                  </a:lnTo>
                  <a:lnTo>
                    <a:pt x="1688" y="6420"/>
                  </a:lnTo>
                  <a:lnTo>
                    <a:pt x="2055" y="6383"/>
                  </a:lnTo>
                  <a:lnTo>
                    <a:pt x="2201" y="6310"/>
                  </a:lnTo>
                  <a:lnTo>
                    <a:pt x="2275" y="6237"/>
                  </a:lnTo>
                  <a:lnTo>
                    <a:pt x="2311" y="6163"/>
                  </a:lnTo>
                  <a:lnTo>
                    <a:pt x="2311" y="6090"/>
                  </a:lnTo>
                  <a:lnTo>
                    <a:pt x="2275" y="6016"/>
                  </a:lnTo>
                  <a:lnTo>
                    <a:pt x="2238" y="5980"/>
                  </a:lnTo>
                  <a:lnTo>
                    <a:pt x="2201" y="5943"/>
                  </a:lnTo>
                  <a:lnTo>
                    <a:pt x="2055" y="5943"/>
                  </a:lnTo>
                  <a:lnTo>
                    <a:pt x="1981" y="6016"/>
                  </a:lnTo>
                  <a:lnTo>
                    <a:pt x="1798" y="6053"/>
                  </a:lnTo>
                  <a:lnTo>
                    <a:pt x="1394" y="6127"/>
                  </a:lnTo>
                  <a:lnTo>
                    <a:pt x="1138" y="6200"/>
                  </a:lnTo>
                  <a:lnTo>
                    <a:pt x="917" y="6273"/>
                  </a:lnTo>
                  <a:lnTo>
                    <a:pt x="807" y="6200"/>
                  </a:lnTo>
                  <a:lnTo>
                    <a:pt x="697" y="6127"/>
                  </a:lnTo>
                  <a:lnTo>
                    <a:pt x="661" y="5980"/>
                  </a:lnTo>
                  <a:lnTo>
                    <a:pt x="624" y="5870"/>
                  </a:lnTo>
                  <a:lnTo>
                    <a:pt x="624" y="5870"/>
                  </a:lnTo>
                  <a:lnTo>
                    <a:pt x="844" y="5906"/>
                  </a:lnTo>
                  <a:lnTo>
                    <a:pt x="1504" y="5906"/>
                  </a:lnTo>
                  <a:lnTo>
                    <a:pt x="1724" y="5870"/>
                  </a:lnTo>
                  <a:lnTo>
                    <a:pt x="1945" y="5833"/>
                  </a:lnTo>
                  <a:lnTo>
                    <a:pt x="1981" y="5796"/>
                  </a:lnTo>
                  <a:lnTo>
                    <a:pt x="2018" y="5760"/>
                  </a:lnTo>
                  <a:lnTo>
                    <a:pt x="2055" y="5650"/>
                  </a:lnTo>
                  <a:lnTo>
                    <a:pt x="1981" y="5540"/>
                  </a:lnTo>
                  <a:lnTo>
                    <a:pt x="1945" y="5503"/>
                  </a:lnTo>
                  <a:lnTo>
                    <a:pt x="1504" y="5503"/>
                  </a:lnTo>
                  <a:lnTo>
                    <a:pt x="1101" y="5540"/>
                  </a:lnTo>
                  <a:lnTo>
                    <a:pt x="844" y="5576"/>
                  </a:lnTo>
                  <a:lnTo>
                    <a:pt x="587" y="5576"/>
                  </a:lnTo>
                  <a:lnTo>
                    <a:pt x="587" y="5356"/>
                  </a:lnTo>
                  <a:lnTo>
                    <a:pt x="734" y="5430"/>
                  </a:lnTo>
                  <a:lnTo>
                    <a:pt x="881" y="5466"/>
                  </a:lnTo>
                  <a:lnTo>
                    <a:pt x="1211" y="5466"/>
                  </a:lnTo>
                  <a:lnTo>
                    <a:pt x="1541" y="5393"/>
                  </a:lnTo>
                  <a:lnTo>
                    <a:pt x="1835" y="5246"/>
                  </a:lnTo>
                  <a:lnTo>
                    <a:pt x="1871" y="5173"/>
                  </a:lnTo>
                  <a:lnTo>
                    <a:pt x="1908" y="5099"/>
                  </a:lnTo>
                  <a:lnTo>
                    <a:pt x="1908" y="5026"/>
                  </a:lnTo>
                  <a:lnTo>
                    <a:pt x="1871" y="4953"/>
                  </a:lnTo>
                  <a:lnTo>
                    <a:pt x="1835" y="4916"/>
                  </a:lnTo>
                  <a:lnTo>
                    <a:pt x="1761" y="4879"/>
                  </a:lnTo>
                  <a:lnTo>
                    <a:pt x="1724" y="4879"/>
                  </a:lnTo>
                  <a:lnTo>
                    <a:pt x="1614" y="4916"/>
                  </a:lnTo>
                  <a:lnTo>
                    <a:pt x="1358" y="5026"/>
                  </a:lnTo>
                  <a:lnTo>
                    <a:pt x="1101" y="5099"/>
                  </a:lnTo>
                  <a:lnTo>
                    <a:pt x="844" y="5099"/>
                  </a:lnTo>
                  <a:lnTo>
                    <a:pt x="551" y="5063"/>
                  </a:lnTo>
                  <a:lnTo>
                    <a:pt x="551" y="4916"/>
                  </a:lnTo>
                  <a:lnTo>
                    <a:pt x="844" y="4879"/>
                  </a:lnTo>
                  <a:lnTo>
                    <a:pt x="1138" y="4879"/>
                  </a:lnTo>
                  <a:lnTo>
                    <a:pt x="1724" y="4769"/>
                  </a:lnTo>
                  <a:lnTo>
                    <a:pt x="1908" y="4696"/>
                  </a:lnTo>
                  <a:lnTo>
                    <a:pt x="2091" y="4586"/>
                  </a:lnTo>
                  <a:lnTo>
                    <a:pt x="2128" y="4513"/>
                  </a:lnTo>
                  <a:lnTo>
                    <a:pt x="2165" y="4439"/>
                  </a:lnTo>
                  <a:lnTo>
                    <a:pt x="2128" y="4329"/>
                  </a:lnTo>
                  <a:lnTo>
                    <a:pt x="2055" y="4256"/>
                  </a:lnTo>
                  <a:lnTo>
                    <a:pt x="1945" y="4182"/>
                  </a:lnTo>
                  <a:lnTo>
                    <a:pt x="1871" y="4182"/>
                  </a:lnTo>
                  <a:lnTo>
                    <a:pt x="1835" y="4219"/>
                  </a:lnTo>
                  <a:lnTo>
                    <a:pt x="1761" y="4256"/>
                  </a:lnTo>
                  <a:lnTo>
                    <a:pt x="1724" y="4329"/>
                  </a:lnTo>
                  <a:lnTo>
                    <a:pt x="1468" y="4403"/>
                  </a:lnTo>
                  <a:lnTo>
                    <a:pt x="991" y="4476"/>
                  </a:lnTo>
                  <a:lnTo>
                    <a:pt x="551" y="4586"/>
                  </a:lnTo>
                  <a:lnTo>
                    <a:pt x="514" y="4146"/>
                  </a:lnTo>
                  <a:lnTo>
                    <a:pt x="1358" y="4146"/>
                  </a:lnTo>
                  <a:lnTo>
                    <a:pt x="2678" y="4109"/>
                  </a:lnTo>
                  <a:lnTo>
                    <a:pt x="3815" y="4072"/>
                  </a:lnTo>
                  <a:lnTo>
                    <a:pt x="4916" y="3999"/>
                  </a:lnTo>
                  <a:close/>
                  <a:moveTo>
                    <a:pt x="1211" y="1"/>
                  </a:moveTo>
                  <a:lnTo>
                    <a:pt x="1101" y="37"/>
                  </a:lnTo>
                  <a:lnTo>
                    <a:pt x="1028" y="147"/>
                  </a:lnTo>
                  <a:lnTo>
                    <a:pt x="881" y="771"/>
                  </a:lnTo>
                  <a:lnTo>
                    <a:pt x="807" y="1395"/>
                  </a:lnTo>
                  <a:lnTo>
                    <a:pt x="807" y="1835"/>
                  </a:lnTo>
                  <a:lnTo>
                    <a:pt x="807" y="2092"/>
                  </a:lnTo>
                  <a:lnTo>
                    <a:pt x="881" y="2312"/>
                  </a:lnTo>
                  <a:lnTo>
                    <a:pt x="551" y="2385"/>
                  </a:lnTo>
                  <a:lnTo>
                    <a:pt x="367" y="2458"/>
                  </a:lnTo>
                  <a:lnTo>
                    <a:pt x="221" y="2568"/>
                  </a:lnTo>
                  <a:lnTo>
                    <a:pt x="184" y="2605"/>
                  </a:lnTo>
                  <a:lnTo>
                    <a:pt x="147" y="2678"/>
                  </a:lnTo>
                  <a:lnTo>
                    <a:pt x="37" y="2825"/>
                  </a:lnTo>
                  <a:lnTo>
                    <a:pt x="37" y="3009"/>
                  </a:lnTo>
                  <a:lnTo>
                    <a:pt x="37" y="3375"/>
                  </a:lnTo>
                  <a:lnTo>
                    <a:pt x="37" y="3852"/>
                  </a:lnTo>
                  <a:lnTo>
                    <a:pt x="37" y="3889"/>
                  </a:lnTo>
                  <a:lnTo>
                    <a:pt x="0" y="3962"/>
                  </a:lnTo>
                  <a:lnTo>
                    <a:pt x="37" y="4072"/>
                  </a:lnTo>
                  <a:lnTo>
                    <a:pt x="74" y="4439"/>
                  </a:lnTo>
                  <a:lnTo>
                    <a:pt x="110" y="5540"/>
                  </a:lnTo>
                  <a:lnTo>
                    <a:pt x="110" y="5943"/>
                  </a:lnTo>
                  <a:lnTo>
                    <a:pt x="184" y="6127"/>
                  </a:lnTo>
                  <a:lnTo>
                    <a:pt x="257" y="6310"/>
                  </a:lnTo>
                  <a:lnTo>
                    <a:pt x="367" y="6457"/>
                  </a:lnTo>
                  <a:lnTo>
                    <a:pt x="477" y="6567"/>
                  </a:lnTo>
                  <a:lnTo>
                    <a:pt x="624" y="6677"/>
                  </a:lnTo>
                  <a:lnTo>
                    <a:pt x="771" y="6750"/>
                  </a:lnTo>
                  <a:lnTo>
                    <a:pt x="1101" y="6860"/>
                  </a:lnTo>
                  <a:lnTo>
                    <a:pt x="1468" y="6934"/>
                  </a:lnTo>
                  <a:lnTo>
                    <a:pt x="2091" y="7007"/>
                  </a:lnTo>
                  <a:lnTo>
                    <a:pt x="2678" y="7044"/>
                  </a:lnTo>
                  <a:lnTo>
                    <a:pt x="2605" y="7264"/>
                  </a:lnTo>
                  <a:lnTo>
                    <a:pt x="2605" y="7484"/>
                  </a:lnTo>
                  <a:lnTo>
                    <a:pt x="2605" y="7887"/>
                  </a:lnTo>
                  <a:lnTo>
                    <a:pt x="2605" y="8548"/>
                  </a:lnTo>
                  <a:lnTo>
                    <a:pt x="2678" y="9208"/>
                  </a:lnTo>
                  <a:lnTo>
                    <a:pt x="2825" y="10455"/>
                  </a:lnTo>
                  <a:lnTo>
                    <a:pt x="3045" y="11665"/>
                  </a:lnTo>
                  <a:lnTo>
                    <a:pt x="3118" y="11922"/>
                  </a:lnTo>
                  <a:lnTo>
                    <a:pt x="3228" y="12106"/>
                  </a:lnTo>
                  <a:lnTo>
                    <a:pt x="3375" y="12252"/>
                  </a:lnTo>
                  <a:lnTo>
                    <a:pt x="3595" y="12399"/>
                  </a:lnTo>
                  <a:lnTo>
                    <a:pt x="3779" y="12472"/>
                  </a:lnTo>
                  <a:lnTo>
                    <a:pt x="3999" y="12546"/>
                  </a:lnTo>
                  <a:lnTo>
                    <a:pt x="4476" y="12619"/>
                  </a:lnTo>
                  <a:lnTo>
                    <a:pt x="4732" y="12582"/>
                  </a:lnTo>
                  <a:lnTo>
                    <a:pt x="4952" y="12509"/>
                  </a:lnTo>
                  <a:lnTo>
                    <a:pt x="5136" y="12399"/>
                  </a:lnTo>
                  <a:lnTo>
                    <a:pt x="5283" y="12216"/>
                  </a:lnTo>
                  <a:lnTo>
                    <a:pt x="5429" y="12032"/>
                  </a:lnTo>
                  <a:lnTo>
                    <a:pt x="5503" y="11812"/>
                  </a:lnTo>
                  <a:lnTo>
                    <a:pt x="5576" y="11592"/>
                  </a:lnTo>
                  <a:lnTo>
                    <a:pt x="5613" y="11372"/>
                  </a:lnTo>
                  <a:lnTo>
                    <a:pt x="5613" y="11079"/>
                  </a:lnTo>
                  <a:lnTo>
                    <a:pt x="5613" y="10785"/>
                  </a:lnTo>
                  <a:lnTo>
                    <a:pt x="5539" y="10162"/>
                  </a:lnTo>
                  <a:lnTo>
                    <a:pt x="5539" y="9538"/>
                  </a:lnTo>
                  <a:lnTo>
                    <a:pt x="5649" y="8951"/>
                  </a:lnTo>
                  <a:lnTo>
                    <a:pt x="5723" y="8658"/>
                  </a:lnTo>
                  <a:lnTo>
                    <a:pt x="5833" y="8364"/>
                  </a:lnTo>
                  <a:lnTo>
                    <a:pt x="5980" y="8071"/>
                  </a:lnTo>
                  <a:lnTo>
                    <a:pt x="6090" y="7961"/>
                  </a:lnTo>
                  <a:lnTo>
                    <a:pt x="6200" y="7851"/>
                  </a:lnTo>
                  <a:lnTo>
                    <a:pt x="6273" y="7814"/>
                  </a:lnTo>
                  <a:lnTo>
                    <a:pt x="6310" y="7814"/>
                  </a:lnTo>
                  <a:lnTo>
                    <a:pt x="6456" y="7887"/>
                  </a:lnTo>
                  <a:lnTo>
                    <a:pt x="6530" y="7997"/>
                  </a:lnTo>
                  <a:lnTo>
                    <a:pt x="6603" y="8144"/>
                  </a:lnTo>
                  <a:lnTo>
                    <a:pt x="6640" y="8291"/>
                  </a:lnTo>
                  <a:lnTo>
                    <a:pt x="6603" y="8474"/>
                  </a:lnTo>
                  <a:lnTo>
                    <a:pt x="6566" y="8804"/>
                  </a:lnTo>
                  <a:lnTo>
                    <a:pt x="6530" y="9208"/>
                  </a:lnTo>
                  <a:lnTo>
                    <a:pt x="6566" y="9428"/>
                  </a:lnTo>
                  <a:lnTo>
                    <a:pt x="6603" y="9648"/>
                  </a:lnTo>
                  <a:lnTo>
                    <a:pt x="6676" y="9868"/>
                  </a:lnTo>
                  <a:lnTo>
                    <a:pt x="6787" y="10051"/>
                  </a:lnTo>
                  <a:lnTo>
                    <a:pt x="6970" y="10162"/>
                  </a:lnTo>
                  <a:lnTo>
                    <a:pt x="7153" y="10272"/>
                  </a:lnTo>
                  <a:lnTo>
                    <a:pt x="7447" y="10345"/>
                  </a:lnTo>
                  <a:lnTo>
                    <a:pt x="7777" y="10382"/>
                  </a:lnTo>
                  <a:lnTo>
                    <a:pt x="8437" y="10382"/>
                  </a:lnTo>
                  <a:lnTo>
                    <a:pt x="9061" y="10308"/>
                  </a:lnTo>
                  <a:lnTo>
                    <a:pt x="9684" y="10162"/>
                  </a:lnTo>
                  <a:lnTo>
                    <a:pt x="9758" y="10125"/>
                  </a:lnTo>
                  <a:lnTo>
                    <a:pt x="9831" y="10051"/>
                  </a:lnTo>
                  <a:lnTo>
                    <a:pt x="9868" y="9941"/>
                  </a:lnTo>
                  <a:lnTo>
                    <a:pt x="9831" y="9868"/>
                  </a:lnTo>
                  <a:lnTo>
                    <a:pt x="9794" y="9758"/>
                  </a:lnTo>
                  <a:lnTo>
                    <a:pt x="9721" y="9685"/>
                  </a:lnTo>
                  <a:lnTo>
                    <a:pt x="9648" y="9648"/>
                  </a:lnTo>
                  <a:lnTo>
                    <a:pt x="9538" y="9648"/>
                  </a:lnTo>
                  <a:lnTo>
                    <a:pt x="8951" y="9758"/>
                  </a:lnTo>
                  <a:lnTo>
                    <a:pt x="8327" y="9831"/>
                  </a:lnTo>
                  <a:lnTo>
                    <a:pt x="7740" y="9831"/>
                  </a:lnTo>
                  <a:lnTo>
                    <a:pt x="7447" y="9795"/>
                  </a:lnTo>
                  <a:lnTo>
                    <a:pt x="7300" y="9721"/>
                  </a:lnTo>
                  <a:lnTo>
                    <a:pt x="7190" y="9648"/>
                  </a:lnTo>
                  <a:lnTo>
                    <a:pt x="7117" y="9575"/>
                  </a:lnTo>
                  <a:lnTo>
                    <a:pt x="7080" y="9465"/>
                  </a:lnTo>
                  <a:lnTo>
                    <a:pt x="7080" y="9208"/>
                  </a:lnTo>
                  <a:lnTo>
                    <a:pt x="7080" y="8914"/>
                  </a:lnTo>
                  <a:lnTo>
                    <a:pt x="7117" y="8694"/>
                  </a:lnTo>
                  <a:lnTo>
                    <a:pt x="7153" y="8474"/>
                  </a:lnTo>
                  <a:lnTo>
                    <a:pt x="7153" y="8254"/>
                  </a:lnTo>
                  <a:lnTo>
                    <a:pt x="7117" y="8034"/>
                  </a:lnTo>
                  <a:lnTo>
                    <a:pt x="7043" y="7851"/>
                  </a:lnTo>
                  <a:lnTo>
                    <a:pt x="6970" y="7667"/>
                  </a:lnTo>
                  <a:lnTo>
                    <a:pt x="6823" y="7520"/>
                  </a:lnTo>
                  <a:lnTo>
                    <a:pt x="6676" y="7410"/>
                  </a:lnTo>
                  <a:lnTo>
                    <a:pt x="6530" y="7337"/>
                  </a:lnTo>
                  <a:lnTo>
                    <a:pt x="6383" y="7300"/>
                  </a:lnTo>
                  <a:lnTo>
                    <a:pt x="6200" y="7300"/>
                  </a:lnTo>
                  <a:lnTo>
                    <a:pt x="6016" y="7337"/>
                  </a:lnTo>
                  <a:lnTo>
                    <a:pt x="5833" y="7447"/>
                  </a:lnTo>
                  <a:lnTo>
                    <a:pt x="5649" y="7594"/>
                  </a:lnTo>
                  <a:lnTo>
                    <a:pt x="5503" y="7814"/>
                  </a:lnTo>
                  <a:lnTo>
                    <a:pt x="5393" y="8034"/>
                  </a:lnTo>
                  <a:lnTo>
                    <a:pt x="5283" y="8291"/>
                  </a:lnTo>
                  <a:lnTo>
                    <a:pt x="5136" y="8768"/>
                  </a:lnTo>
                  <a:lnTo>
                    <a:pt x="5026" y="9281"/>
                  </a:lnTo>
                  <a:lnTo>
                    <a:pt x="4989" y="9795"/>
                  </a:lnTo>
                  <a:lnTo>
                    <a:pt x="5026" y="10308"/>
                  </a:lnTo>
                  <a:lnTo>
                    <a:pt x="5062" y="10858"/>
                  </a:lnTo>
                  <a:lnTo>
                    <a:pt x="5062" y="11372"/>
                  </a:lnTo>
                  <a:lnTo>
                    <a:pt x="5062" y="11519"/>
                  </a:lnTo>
                  <a:lnTo>
                    <a:pt x="5026" y="11665"/>
                  </a:lnTo>
                  <a:lnTo>
                    <a:pt x="4952" y="11775"/>
                  </a:lnTo>
                  <a:lnTo>
                    <a:pt x="4879" y="11886"/>
                  </a:lnTo>
                  <a:lnTo>
                    <a:pt x="4769" y="11959"/>
                  </a:lnTo>
                  <a:lnTo>
                    <a:pt x="4659" y="12032"/>
                  </a:lnTo>
                  <a:lnTo>
                    <a:pt x="4512" y="12069"/>
                  </a:lnTo>
                  <a:lnTo>
                    <a:pt x="4366" y="12069"/>
                  </a:lnTo>
                  <a:lnTo>
                    <a:pt x="4109" y="11996"/>
                  </a:lnTo>
                  <a:lnTo>
                    <a:pt x="3815" y="11922"/>
                  </a:lnTo>
                  <a:lnTo>
                    <a:pt x="3705" y="11849"/>
                  </a:lnTo>
                  <a:lnTo>
                    <a:pt x="3595" y="11739"/>
                  </a:lnTo>
                  <a:lnTo>
                    <a:pt x="3559" y="11592"/>
                  </a:lnTo>
                  <a:lnTo>
                    <a:pt x="3522" y="11445"/>
                  </a:lnTo>
                  <a:lnTo>
                    <a:pt x="3302" y="10272"/>
                  </a:lnTo>
                  <a:lnTo>
                    <a:pt x="3155" y="9061"/>
                  </a:lnTo>
                  <a:lnTo>
                    <a:pt x="3045" y="7887"/>
                  </a:lnTo>
                  <a:lnTo>
                    <a:pt x="3045" y="7484"/>
                  </a:lnTo>
                  <a:lnTo>
                    <a:pt x="3008" y="7264"/>
                  </a:lnTo>
                  <a:lnTo>
                    <a:pt x="2935" y="7044"/>
                  </a:lnTo>
                  <a:lnTo>
                    <a:pt x="3375" y="7044"/>
                  </a:lnTo>
                  <a:lnTo>
                    <a:pt x="3779" y="7007"/>
                  </a:lnTo>
                  <a:lnTo>
                    <a:pt x="4219" y="6970"/>
                  </a:lnTo>
                  <a:lnTo>
                    <a:pt x="4622" y="6860"/>
                  </a:lnTo>
                  <a:lnTo>
                    <a:pt x="4806" y="6787"/>
                  </a:lnTo>
                  <a:lnTo>
                    <a:pt x="4952" y="6677"/>
                  </a:lnTo>
                  <a:lnTo>
                    <a:pt x="5099" y="6603"/>
                  </a:lnTo>
                  <a:lnTo>
                    <a:pt x="5209" y="6493"/>
                  </a:lnTo>
                  <a:lnTo>
                    <a:pt x="5429" y="6200"/>
                  </a:lnTo>
                  <a:lnTo>
                    <a:pt x="5539" y="5906"/>
                  </a:lnTo>
                  <a:lnTo>
                    <a:pt x="5649" y="5576"/>
                  </a:lnTo>
                  <a:lnTo>
                    <a:pt x="5723" y="5210"/>
                  </a:lnTo>
                  <a:lnTo>
                    <a:pt x="5723" y="4806"/>
                  </a:lnTo>
                  <a:lnTo>
                    <a:pt x="5686" y="4036"/>
                  </a:lnTo>
                  <a:lnTo>
                    <a:pt x="5649" y="3559"/>
                  </a:lnTo>
                  <a:lnTo>
                    <a:pt x="5576" y="3082"/>
                  </a:lnTo>
                  <a:lnTo>
                    <a:pt x="5539" y="2789"/>
                  </a:lnTo>
                  <a:lnTo>
                    <a:pt x="5503" y="2678"/>
                  </a:lnTo>
                  <a:lnTo>
                    <a:pt x="5466" y="2568"/>
                  </a:lnTo>
                  <a:lnTo>
                    <a:pt x="5429" y="2422"/>
                  </a:lnTo>
                  <a:lnTo>
                    <a:pt x="5356" y="2348"/>
                  </a:lnTo>
                  <a:lnTo>
                    <a:pt x="5173" y="2238"/>
                  </a:lnTo>
                  <a:lnTo>
                    <a:pt x="5026" y="2202"/>
                  </a:lnTo>
                  <a:lnTo>
                    <a:pt x="4916" y="2202"/>
                  </a:lnTo>
                  <a:lnTo>
                    <a:pt x="4879" y="2238"/>
                  </a:lnTo>
                  <a:lnTo>
                    <a:pt x="4586" y="2238"/>
                  </a:lnTo>
                  <a:lnTo>
                    <a:pt x="4622" y="808"/>
                  </a:lnTo>
                  <a:lnTo>
                    <a:pt x="4586" y="551"/>
                  </a:lnTo>
                  <a:lnTo>
                    <a:pt x="4549" y="441"/>
                  </a:lnTo>
                  <a:lnTo>
                    <a:pt x="4512" y="331"/>
                  </a:lnTo>
                  <a:lnTo>
                    <a:pt x="4439" y="258"/>
                  </a:lnTo>
                  <a:lnTo>
                    <a:pt x="4329" y="221"/>
                  </a:lnTo>
                  <a:lnTo>
                    <a:pt x="4219" y="184"/>
                  </a:lnTo>
                  <a:lnTo>
                    <a:pt x="4072" y="221"/>
                  </a:lnTo>
                  <a:lnTo>
                    <a:pt x="3815" y="331"/>
                  </a:lnTo>
                  <a:lnTo>
                    <a:pt x="3705" y="404"/>
                  </a:lnTo>
                  <a:lnTo>
                    <a:pt x="3632" y="514"/>
                  </a:lnTo>
                  <a:lnTo>
                    <a:pt x="3522" y="734"/>
                  </a:lnTo>
                  <a:lnTo>
                    <a:pt x="3449" y="991"/>
                  </a:lnTo>
                  <a:lnTo>
                    <a:pt x="3485" y="1321"/>
                  </a:lnTo>
                  <a:lnTo>
                    <a:pt x="3522" y="1651"/>
                  </a:lnTo>
                  <a:lnTo>
                    <a:pt x="3559" y="1908"/>
                  </a:lnTo>
                  <a:lnTo>
                    <a:pt x="3669" y="2165"/>
                  </a:lnTo>
                  <a:lnTo>
                    <a:pt x="2091" y="2165"/>
                  </a:lnTo>
                  <a:lnTo>
                    <a:pt x="2055" y="1358"/>
                  </a:lnTo>
                  <a:lnTo>
                    <a:pt x="2018" y="514"/>
                  </a:lnTo>
                  <a:lnTo>
                    <a:pt x="2018" y="368"/>
                  </a:lnTo>
                  <a:lnTo>
                    <a:pt x="1945" y="221"/>
                  </a:lnTo>
                  <a:lnTo>
                    <a:pt x="1871" y="147"/>
                  </a:lnTo>
                  <a:lnTo>
                    <a:pt x="1761" y="74"/>
                  </a:lnTo>
                  <a:lnTo>
                    <a:pt x="1651" y="37"/>
                  </a:lnTo>
                  <a:lnTo>
                    <a:pt x="1504" y="1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402" name="Google Shape;402;p19"/>
            <p:cNvSpPr/>
            <p:nvPr/>
          </p:nvSpPr>
          <p:spPr>
            <a:xfrm>
              <a:off x="6062250" y="3853825"/>
              <a:ext cx="332900" cy="376025"/>
            </a:xfrm>
            <a:custGeom>
              <a:avLst/>
              <a:gdLst/>
              <a:ahLst/>
              <a:cxnLst/>
              <a:rect l="l" t="t" r="r" b="b"/>
              <a:pathLst>
                <a:path w="13316" h="15041" extrusionOk="0">
                  <a:moveTo>
                    <a:pt x="5466" y="1"/>
                  </a:moveTo>
                  <a:lnTo>
                    <a:pt x="5466" y="38"/>
                  </a:lnTo>
                  <a:lnTo>
                    <a:pt x="5576" y="1248"/>
                  </a:lnTo>
                  <a:lnTo>
                    <a:pt x="5612" y="1321"/>
                  </a:lnTo>
                  <a:lnTo>
                    <a:pt x="5649" y="1395"/>
                  </a:lnTo>
                  <a:lnTo>
                    <a:pt x="5759" y="1431"/>
                  </a:lnTo>
                  <a:lnTo>
                    <a:pt x="5833" y="1395"/>
                  </a:lnTo>
                  <a:lnTo>
                    <a:pt x="6713" y="881"/>
                  </a:lnTo>
                  <a:lnTo>
                    <a:pt x="6713" y="881"/>
                  </a:lnTo>
                  <a:lnTo>
                    <a:pt x="6640" y="1285"/>
                  </a:lnTo>
                  <a:lnTo>
                    <a:pt x="6603" y="1652"/>
                  </a:lnTo>
                  <a:lnTo>
                    <a:pt x="6603" y="2055"/>
                  </a:lnTo>
                  <a:lnTo>
                    <a:pt x="6640" y="2459"/>
                  </a:lnTo>
                  <a:lnTo>
                    <a:pt x="6676" y="2569"/>
                  </a:lnTo>
                  <a:lnTo>
                    <a:pt x="6750" y="2605"/>
                  </a:lnTo>
                  <a:lnTo>
                    <a:pt x="6823" y="2642"/>
                  </a:lnTo>
                  <a:lnTo>
                    <a:pt x="6896" y="2679"/>
                  </a:lnTo>
                  <a:lnTo>
                    <a:pt x="6970" y="2642"/>
                  </a:lnTo>
                  <a:lnTo>
                    <a:pt x="7043" y="2605"/>
                  </a:lnTo>
                  <a:lnTo>
                    <a:pt x="7080" y="2532"/>
                  </a:lnTo>
                  <a:lnTo>
                    <a:pt x="7080" y="2459"/>
                  </a:lnTo>
                  <a:lnTo>
                    <a:pt x="7043" y="2275"/>
                  </a:lnTo>
                  <a:lnTo>
                    <a:pt x="7006" y="1835"/>
                  </a:lnTo>
                  <a:lnTo>
                    <a:pt x="7043" y="1395"/>
                  </a:lnTo>
                  <a:lnTo>
                    <a:pt x="7116" y="955"/>
                  </a:lnTo>
                  <a:lnTo>
                    <a:pt x="7226" y="514"/>
                  </a:lnTo>
                  <a:lnTo>
                    <a:pt x="7190" y="404"/>
                  </a:lnTo>
                  <a:lnTo>
                    <a:pt x="7153" y="294"/>
                  </a:lnTo>
                  <a:lnTo>
                    <a:pt x="7043" y="258"/>
                  </a:lnTo>
                  <a:lnTo>
                    <a:pt x="6933" y="294"/>
                  </a:lnTo>
                  <a:lnTo>
                    <a:pt x="5906" y="918"/>
                  </a:lnTo>
                  <a:lnTo>
                    <a:pt x="5869" y="698"/>
                  </a:lnTo>
                  <a:lnTo>
                    <a:pt x="5796" y="478"/>
                  </a:lnTo>
                  <a:lnTo>
                    <a:pt x="5686" y="221"/>
                  </a:lnTo>
                  <a:lnTo>
                    <a:pt x="5576" y="1"/>
                  </a:lnTo>
                  <a:close/>
                  <a:moveTo>
                    <a:pt x="8840" y="3816"/>
                  </a:moveTo>
                  <a:lnTo>
                    <a:pt x="8730" y="3852"/>
                  </a:lnTo>
                  <a:lnTo>
                    <a:pt x="8657" y="3926"/>
                  </a:lnTo>
                  <a:lnTo>
                    <a:pt x="8510" y="4146"/>
                  </a:lnTo>
                  <a:lnTo>
                    <a:pt x="8364" y="4293"/>
                  </a:lnTo>
                  <a:lnTo>
                    <a:pt x="8143" y="4476"/>
                  </a:lnTo>
                  <a:lnTo>
                    <a:pt x="7997" y="4659"/>
                  </a:lnTo>
                  <a:lnTo>
                    <a:pt x="7997" y="4733"/>
                  </a:lnTo>
                  <a:lnTo>
                    <a:pt x="7997" y="4769"/>
                  </a:lnTo>
                  <a:lnTo>
                    <a:pt x="8033" y="4806"/>
                  </a:lnTo>
                  <a:lnTo>
                    <a:pt x="8070" y="4843"/>
                  </a:lnTo>
                  <a:lnTo>
                    <a:pt x="8253" y="4843"/>
                  </a:lnTo>
                  <a:lnTo>
                    <a:pt x="8400" y="4806"/>
                  </a:lnTo>
                  <a:lnTo>
                    <a:pt x="8547" y="4733"/>
                  </a:lnTo>
                  <a:lnTo>
                    <a:pt x="8694" y="4659"/>
                  </a:lnTo>
                  <a:lnTo>
                    <a:pt x="8914" y="4403"/>
                  </a:lnTo>
                  <a:lnTo>
                    <a:pt x="9097" y="4146"/>
                  </a:lnTo>
                  <a:lnTo>
                    <a:pt x="9134" y="4073"/>
                  </a:lnTo>
                  <a:lnTo>
                    <a:pt x="9134" y="3963"/>
                  </a:lnTo>
                  <a:lnTo>
                    <a:pt x="9097" y="3889"/>
                  </a:lnTo>
                  <a:lnTo>
                    <a:pt x="9024" y="3852"/>
                  </a:lnTo>
                  <a:lnTo>
                    <a:pt x="8914" y="3816"/>
                  </a:lnTo>
                  <a:close/>
                  <a:moveTo>
                    <a:pt x="147" y="2972"/>
                  </a:moveTo>
                  <a:lnTo>
                    <a:pt x="73" y="3009"/>
                  </a:lnTo>
                  <a:lnTo>
                    <a:pt x="37" y="3082"/>
                  </a:lnTo>
                  <a:lnTo>
                    <a:pt x="0" y="3229"/>
                  </a:lnTo>
                  <a:lnTo>
                    <a:pt x="37" y="3559"/>
                  </a:lnTo>
                  <a:lnTo>
                    <a:pt x="110" y="4073"/>
                  </a:lnTo>
                  <a:lnTo>
                    <a:pt x="220" y="4549"/>
                  </a:lnTo>
                  <a:lnTo>
                    <a:pt x="257" y="4623"/>
                  </a:lnTo>
                  <a:lnTo>
                    <a:pt x="330" y="4696"/>
                  </a:lnTo>
                  <a:lnTo>
                    <a:pt x="514" y="4696"/>
                  </a:lnTo>
                  <a:lnTo>
                    <a:pt x="1174" y="4219"/>
                  </a:lnTo>
                  <a:lnTo>
                    <a:pt x="1247" y="4843"/>
                  </a:lnTo>
                  <a:lnTo>
                    <a:pt x="1284" y="4990"/>
                  </a:lnTo>
                  <a:lnTo>
                    <a:pt x="1321" y="5173"/>
                  </a:lnTo>
                  <a:lnTo>
                    <a:pt x="1394" y="5320"/>
                  </a:lnTo>
                  <a:lnTo>
                    <a:pt x="1431" y="5356"/>
                  </a:lnTo>
                  <a:lnTo>
                    <a:pt x="1541" y="5393"/>
                  </a:lnTo>
                  <a:lnTo>
                    <a:pt x="1614" y="5393"/>
                  </a:lnTo>
                  <a:lnTo>
                    <a:pt x="1687" y="5356"/>
                  </a:lnTo>
                  <a:lnTo>
                    <a:pt x="1724" y="5320"/>
                  </a:lnTo>
                  <a:lnTo>
                    <a:pt x="1761" y="5246"/>
                  </a:lnTo>
                  <a:lnTo>
                    <a:pt x="1761" y="5173"/>
                  </a:lnTo>
                  <a:lnTo>
                    <a:pt x="1724" y="5063"/>
                  </a:lnTo>
                  <a:lnTo>
                    <a:pt x="1724" y="5026"/>
                  </a:lnTo>
                  <a:lnTo>
                    <a:pt x="1687" y="4953"/>
                  </a:lnTo>
                  <a:lnTo>
                    <a:pt x="1651" y="4549"/>
                  </a:lnTo>
                  <a:lnTo>
                    <a:pt x="1614" y="4183"/>
                  </a:lnTo>
                  <a:lnTo>
                    <a:pt x="1577" y="3816"/>
                  </a:lnTo>
                  <a:lnTo>
                    <a:pt x="1577" y="3706"/>
                  </a:lnTo>
                  <a:lnTo>
                    <a:pt x="1467" y="3632"/>
                  </a:lnTo>
                  <a:lnTo>
                    <a:pt x="1357" y="3632"/>
                  </a:lnTo>
                  <a:lnTo>
                    <a:pt x="1247" y="3669"/>
                  </a:lnTo>
                  <a:lnTo>
                    <a:pt x="880" y="3889"/>
                  </a:lnTo>
                  <a:lnTo>
                    <a:pt x="550" y="4146"/>
                  </a:lnTo>
                  <a:lnTo>
                    <a:pt x="330" y="3302"/>
                  </a:lnTo>
                  <a:lnTo>
                    <a:pt x="294" y="3082"/>
                  </a:lnTo>
                  <a:lnTo>
                    <a:pt x="220" y="2972"/>
                  </a:lnTo>
                  <a:close/>
                  <a:moveTo>
                    <a:pt x="8400" y="2679"/>
                  </a:moveTo>
                  <a:lnTo>
                    <a:pt x="10124" y="5173"/>
                  </a:lnTo>
                  <a:lnTo>
                    <a:pt x="10161" y="5210"/>
                  </a:lnTo>
                  <a:lnTo>
                    <a:pt x="10124" y="5246"/>
                  </a:lnTo>
                  <a:lnTo>
                    <a:pt x="9684" y="5613"/>
                  </a:lnTo>
                  <a:lnTo>
                    <a:pt x="9207" y="6017"/>
                  </a:lnTo>
                  <a:lnTo>
                    <a:pt x="8804" y="6310"/>
                  </a:lnTo>
                  <a:lnTo>
                    <a:pt x="8584" y="6017"/>
                  </a:lnTo>
                  <a:lnTo>
                    <a:pt x="6970" y="3852"/>
                  </a:lnTo>
                  <a:lnTo>
                    <a:pt x="7703" y="3339"/>
                  </a:lnTo>
                  <a:lnTo>
                    <a:pt x="8033" y="3045"/>
                  </a:lnTo>
                  <a:lnTo>
                    <a:pt x="8364" y="2752"/>
                  </a:lnTo>
                  <a:lnTo>
                    <a:pt x="8400" y="2679"/>
                  </a:lnTo>
                  <a:close/>
                  <a:moveTo>
                    <a:pt x="2494" y="7227"/>
                  </a:moveTo>
                  <a:lnTo>
                    <a:pt x="2421" y="7301"/>
                  </a:lnTo>
                  <a:lnTo>
                    <a:pt x="2421" y="7411"/>
                  </a:lnTo>
                  <a:lnTo>
                    <a:pt x="2678" y="7887"/>
                  </a:lnTo>
                  <a:lnTo>
                    <a:pt x="2494" y="8034"/>
                  </a:lnTo>
                  <a:lnTo>
                    <a:pt x="2458" y="8108"/>
                  </a:lnTo>
                  <a:lnTo>
                    <a:pt x="2421" y="8218"/>
                  </a:lnTo>
                  <a:lnTo>
                    <a:pt x="2421" y="8291"/>
                  </a:lnTo>
                  <a:lnTo>
                    <a:pt x="2494" y="8328"/>
                  </a:lnTo>
                  <a:lnTo>
                    <a:pt x="2605" y="8364"/>
                  </a:lnTo>
                  <a:lnTo>
                    <a:pt x="2678" y="8328"/>
                  </a:lnTo>
                  <a:lnTo>
                    <a:pt x="2861" y="8254"/>
                  </a:lnTo>
                  <a:lnTo>
                    <a:pt x="2935" y="8364"/>
                  </a:lnTo>
                  <a:lnTo>
                    <a:pt x="3155" y="8694"/>
                  </a:lnTo>
                  <a:lnTo>
                    <a:pt x="3301" y="8841"/>
                  </a:lnTo>
                  <a:lnTo>
                    <a:pt x="3375" y="8878"/>
                  </a:lnTo>
                  <a:lnTo>
                    <a:pt x="3485" y="8915"/>
                  </a:lnTo>
                  <a:lnTo>
                    <a:pt x="3558" y="8878"/>
                  </a:lnTo>
                  <a:lnTo>
                    <a:pt x="3595" y="8804"/>
                  </a:lnTo>
                  <a:lnTo>
                    <a:pt x="3632" y="8731"/>
                  </a:lnTo>
                  <a:lnTo>
                    <a:pt x="3595" y="8621"/>
                  </a:lnTo>
                  <a:lnTo>
                    <a:pt x="3558" y="8438"/>
                  </a:lnTo>
                  <a:lnTo>
                    <a:pt x="3301" y="8108"/>
                  </a:lnTo>
                  <a:lnTo>
                    <a:pt x="3228" y="7997"/>
                  </a:lnTo>
                  <a:lnTo>
                    <a:pt x="3558" y="7704"/>
                  </a:lnTo>
                  <a:lnTo>
                    <a:pt x="3595" y="7594"/>
                  </a:lnTo>
                  <a:lnTo>
                    <a:pt x="3595" y="7484"/>
                  </a:lnTo>
                  <a:lnTo>
                    <a:pt x="3558" y="7411"/>
                  </a:lnTo>
                  <a:lnTo>
                    <a:pt x="3485" y="7374"/>
                  </a:lnTo>
                  <a:lnTo>
                    <a:pt x="3412" y="7337"/>
                  </a:lnTo>
                  <a:lnTo>
                    <a:pt x="3338" y="7337"/>
                  </a:lnTo>
                  <a:lnTo>
                    <a:pt x="3228" y="7411"/>
                  </a:lnTo>
                  <a:lnTo>
                    <a:pt x="2971" y="7631"/>
                  </a:lnTo>
                  <a:lnTo>
                    <a:pt x="2641" y="7264"/>
                  </a:lnTo>
                  <a:lnTo>
                    <a:pt x="2568" y="7227"/>
                  </a:lnTo>
                  <a:close/>
                  <a:moveTo>
                    <a:pt x="3191" y="6090"/>
                  </a:moveTo>
                  <a:lnTo>
                    <a:pt x="3595" y="6860"/>
                  </a:lnTo>
                  <a:lnTo>
                    <a:pt x="3998" y="7594"/>
                  </a:lnTo>
                  <a:lnTo>
                    <a:pt x="4439" y="8328"/>
                  </a:lnTo>
                  <a:lnTo>
                    <a:pt x="4915" y="9025"/>
                  </a:lnTo>
                  <a:lnTo>
                    <a:pt x="4769" y="9098"/>
                  </a:lnTo>
                  <a:lnTo>
                    <a:pt x="4622" y="9171"/>
                  </a:lnTo>
                  <a:lnTo>
                    <a:pt x="4365" y="9355"/>
                  </a:lnTo>
                  <a:lnTo>
                    <a:pt x="3778" y="9721"/>
                  </a:lnTo>
                  <a:lnTo>
                    <a:pt x="3522" y="9905"/>
                  </a:lnTo>
                  <a:lnTo>
                    <a:pt x="3412" y="10015"/>
                  </a:lnTo>
                  <a:lnTo>
                    <a:pt x="3265" y="10052"/>
                  </a:lnTo>
                  <a:lnTo>
                    <a:pt x="3228" y="10052"/>
                  </a:lnTo>
                  <a:lnTo>
                    <a:pt x="3191" y="10088"/>
                  </a:lnTo>
                  <a:lnTo>
                    <a:pt x="3191" y="10162"/>
                  </a:lnTo>
                  <a:lnTo>
                    <a:pt x="2421" y="9025"/>
                  </a:lnTo>
                  <a:lnTo>
                    <a:pt x="1761" y="7997"/>
                  </a:lnTo>
                  <a:lnTo>
                    <a:pt x="1064" y="7007"/>
                  </a:lnTo>
                  <a:lnTo>
                    <a:pt x="1394" y="6897"/>
                  </a:lnTo>
                  <a:lnTo>
                    <a:pt x="1724" y="6714"/>
                  </a:lnTo>
                  <a:lnTo>
                    <a:pt x="2348" y="6383"/>
                  </a:lnTo>
                  <a:lnTo>
                    <a:pt x="2494" y="6310"/>
                  </a:lnTo>
                  <a:lnTo>
                    <a:pt x="2641" y="6273"/>
                  </a:lnTo>
                  <a:lnTo>
                    <a:pt x="2935" y="6237"/>
                  </a:lnTo>
                  <a:lnTo>
                    <a:pt x="3081" y="6200"/>
                  </a:lnTo>
                  <a:lnTo>
                    <a:pt x="3191" y="6090"/>
                  </a:lnTo>
                  <a:close/>
                  <a:moveTo>
                    <a:pt x="12729" y="11005"/>
                  </a:moveTo>
                  <a:lnTo>
                    <a:pt x="12655" y="11225"/>
                  </a:lnTo>
                  <a:lnTo>
                    <a:pt x="12582" y="11115"/>
                  </a:lnTo>
                  <a:lnTo>
                    <a:pt x="12729" y="11005"/>
                  </a:lnTo>
                  <a:close/>
                  <a:moveTo>
                    <a:pt x="9647" y="12949"/>
                  </a:moveTo>
                  <a:lnTo>
                    <a:pt x="9721" y="13096"/>
                  </a:lnTo>
                  <a:lnTo>
                    <a:pt x="9831" y="13280"/>
                  </a:lnTo>
                  <a:lnTo>
                    <a:pt x="9941" y="13463"/>
                  </a:lnTo>
                  <a:lnTo>
                    <a:pt x="10088" y="13573"/>
                  </a:lnTo>
                  <a:lnTo>
                    <a:pt x="10051" y="13573"/>
                  </a:lnTo>
                  <a:lnTo>
                    <a:pt x="9647" y="13756"/>
                  </a:lnTo>
                  <a:lnTo>
                    <a:pt x="9647" y="13646"/>
                  </a:lnTo>
                  <a:lnTo>
                    <a:pt x="9574" y="13536"/>
                  </a:lnTo>
                  <a:lnTo>
                    <a:pt x="9427" y="13426"/>
                  </a:lnTo>
                  <a:lnTo>
                    <a:pt x="9354" y="13280"/>
                  </a:lnTo>
                  <a:lnTo>
                    <a:pt x="9281" y="13133"/>
                  </a:lnTo>
                  <a:lnTo>
                    <a:pt x="9244" y="12986"/>
                  </a:lnTo>
                  <a:lnTo>
                    <a:pt x="9647" y="12949"/>
                  </a:lnTo>
                  <a:close/>
                  <a:moveTo>
                    <a:pt x="6640" y="12839"/>
                  </a:moveTo>
                  <a:lnTo>
                    <a:pt x="6493" y="13426"/>
                  </a:lnTo>
                  <a:lnTo>
                    <a:pt x="6419" y="14013"/>
                  </a:lnTo>
                  <a:lnTo>
                    <a:pt x="6419" y="14160"/>
                  </a:lnTo>
                  <a:lnTo>
                    <a:pt x="6163" y="13940"/>
                  </a:lnTo>
                  <a:lnTo>
                    <a:pt x="6126" y="13940"/>
                  </a:lnTo>
                  <a:lnTo>
                    <a:pt x="6126" y="13903"/>
                  </a:lnTo>
                  <a:lnTo>
                    <a:pt x="6126" y="13646"/>
                  </a:lnTo>
                  <a:lnTo>
                    <a:pt x="6163" y="13353"/>
                  </a:lnTo>
                  <a:lnTo>
                    <a:pt x="6236" y="13096"/>
                  </a:lnTo>
                  <a:lnTo>
                    <a:pt x="6346" y="12876"/>
                  </a:lnTo>
                  <a:lnTo>
                    <a:pt x="6640" y="12839"/>
                  </a:lnTo>
                  <a:close/>
                  <a:moveTo>
                    <a:pt x="7336" y="13170"/>
                  </a:moveTo>
                  <a:lnTo>
                    <a:pt x="7263" y="13206"/>
                  </a:lnTo>
                  <a:lnTo>
                    <a:pt x="7226" y="13243"/>
                  </a:lnTo>
                  <a:lnTo>
                    <a:pt x="7080" y="13720"/>
                  </a:lnTo>
                  <a:lnTo>
                    <a:pt x="7006" y="13977"/>
                  </a:lnTo>
                  <a:lnTo>
                    <a:pt x="7006" y="14233"/>
                  </a:lnTo>
                  <a:lnTo>
                    <a:pt x="7006" y="14307"/>
                  </a:lnTo>
                  <a:lnTo>
                    <a:pt x="7043" y="14380"/>
                  </a:lnTo>
                  <a:lnTo>
                    <a:pt x="7116" y="14453"/>
                  </a:lnTo>
                  <a:lnTo>
                    <a:pt x="7190" y="14490"/>
                  </a:lnTo>
                  <a:lnTo>
                    <a:pt x="7263" y="14527"/>
                  </a:lnTo>
                  <a:lnTo>
                    <a:pt x="7336" y="14527"/>
                  </a:lnTo>
                  <a:lnTo>
                    <a:pt x="7410" y="14453"/>
                  </a:lnTo>
                  <a:lnTo>
                    <a:pt x="7483" y="14380"/>
                  </a:lnTo>
                  <a:lnTo>
                    <a:pt x="7483" y="14270"/>
                  </a:lnTo>
                  <a:lnTo>
                    <a:pt x="7446" y="14160"/>
                  </a:lnTo>
                  <a:lnTo>
                    <a:pt x="7373" y="14123"/>
                  </a:lnTo>
                  <a:lnTo>
                    <a:pt x="7373" y="13830"/>
                  </a:lnTo>
                  <a:lnTo>
                    <a:pt x="7410" y="13280"/>
                  </a:lnTo>
                  <a:lnTo>
                    <a:pt x="7373" y="13206"/>
                  </a:lnTo>
                  <a:lnTo>
                    <a:pt x="7336" y="13170"/>
                  </a:lnTo>
                  <a:close/>
                  <a:moveTo>
                    <a:pt x="10418" y="5613"/>
                  </a:moveTo>
                  <a:lnTo>
                    <a:pt x="11188" y="6714"/>
                  </a:lnTo>
                  <a:lnTo>
                    <a:pt x="11555" y="7264"/>
                  </a:lnTo>
                  <a:lnTo>
                    <a:pt x="11922" y="7814"/>
                  </a:lnTo>
                  <a:lnTo>
                    <a:pt x="12252" y="8474"/>
                  </a:lnTo>
                  <a:lnTo>
                    <a:pt x="12399" y="8841"/>
                  </a:lnTo>
                  <a:lnTo>
                    <a:pt x="12545" y="9208"/>
                  </a:lnTo>
                  <a:lnTo>
                    <a:pt x="12619" y="9575"/>
                  </a:lnTo>
                  <a:lnTo>
                    <a:pt x="12692" y="9942"/>
                  </a:lnTo>
                  <a:lnTo>
                    <a:pt x="12729" y="10308"/>
                  </a:lnTo>
                  <a:lnTo>
                    <a:pt x="12729" y="10675"/>
                  </a:lnTo>
                  <a:lnTo>
                    <a:pt x="12325" y="10932"/>
                  </a:lnTo>
                  <a:lnTo>
                    <a:pt x="12288" y="10969"/>
                  </a:lnTo>
                  <a:lnTo>
                    <a:pt x="12252" y="11042"/>
                  </a:lnTo>
                  <a:lnTo>
                    <a:pt x="12288" y="11079"/>
                  </a:lnTo>
                  <a:lnTo>
                    <a:pt x="12325" y="11152"/>
                  </a:lnTo>
                  <a:lnTo>
                    <a:pt x="12435" y="11372"/>
                  </a:lnTo>
                  <a:lnTo>
                    <a:pt x="12509" y="11446"/>
                  </a:lnTo>
                  <a:lnTo>
                    <a:pt x="12582" y="11519"/>
                  </a:lnTo>
                  <a:lnTo>
                    <a:pt x="12472" y="11776"/>
                  </a:lnTo>
                  <a:lnTo>
                    <a:pt x="12325" y="12032"/>
                  </a:lnTo>
                  <a:lnTo>
                    <a:pt x="11848" y="11666"/>
                  </a:lnTo>
                  <a:lnTo>
                    <a:pt x="11775" y="11629"/>
                  </a:lnTo>
                  <a:lnTo>
                    <a:pt x="11702" y="11666"/>
                  </a:lnTo>
                  <a:lnTo>
                    <a:pt x="11665" y="11739"/>
                  </a:lnTo>
                  <a:lnTo>
                    <a:pt x="11702" y="11812"/>
                  </a:lnTo>
                  <a:lnTo>
                    <a:pt x="12142" y="12326"/>
                  </a:lnTo>
                  <a:lnTo>
                    <a:pt x="11848" y="12619"/>
                  </a:lnTo>
                  <a:lnTo>
                    <a:pt x="11812" y="12546"/>
                  </a:lnTo>
                  <a:lnTo>
                    <a:pt x="11665" y="12399"/>
                  </a:lnTo>
                  <a:lnTo>
                    <a:pt x="11518" y="12253"/>
                  </a:lnTo>
                  <a:lnTo>
                    <a:pt x="11371" y="12069"/>
                  </a:lnTo>
                  <a:lnTo>
                    <a:pt x="11298" y="11886"/>
                  </a:lnTo>
                  <a:lnTo>
                    <a:pt x="11225" y="11849"/>
                  </a:lnTo>
                  <a:lnTo>
                    <a:pt x="11188" y="11812"/>
                  </a:lnTo>
                  <a:lnTo>
                    <a:pt x="11115" y="11849"/>
                  </a:lnTo>
                  <a:lnTo>
                    <a:pt x="11078" y="11922"/>
                  </a:lnTo>
                  <a:lnTo>
                    <a:pt x="11078" y="12106"/>
                  </a:lnTo>
                  <a:lnTo>
                    <a:pt x="11115" y="12253"/>
                  </a:lnTo>
                  <a:lnTo>
                    <a:pt x="11188" y="12436"/>
                  </a:lnTo>
                  <a:lnTo>
                    <a:pt x="11261" y="12583"/>
                  </a:lnTo>
                  <a:lnTo>
                    <a:pt x="11371" y="12729"/>
                  </a:lnTo>
                  <a:lnTo>
                    <a:pt x="11518" y="12876"/>
                  </a:lnTo>
                  <a:lnTo>
                    <a:pt x="11115" y="13096"/>
                  </a:lnTo>
                  <a:lnTo>
                    <a:pt x="11151" y="12986"/>
                  </a:lnTo>
                  <a:lnTo>
                    <a:pt x="11151" y="12839"/>
                  </a:lnTo>
                  <a:lnTo>
                    <a:pt x="11078" y="12766"/>
                  </a:lnTo>
                  <a:lnTo>
                    <a:pt x="10968" y="12656"/>
                  </a:lnTo>
                  <a:lnTo>
                    <a:pt x="10931" y="12656"/>
                  </a:lnTo>
                  <a:lnTo>
                    <a:pt x="10858" y="12693"/>
                  </a:lnTo>
                  <a:lnTo>
                    <a:pt x="10858" y="12766"/>
                  </a:lnTo>
                  <a:lnTo>
                    <a:pt x="10821" y="12729"/>
                  </a:lnTo>
                  <a:lnTo>
                    <a:pt x="10491" y="12436"/>
                  </a:lnTo>
                  <a:lnTo>
                    <a:pt x="10418" y="12363"/>
                  </a:lnTo>
                  <a:lnTo>
                    <a:pt x="10344" y="12399"/>
                  </a:lnTo>
                  <a:lnTo>
                    <a:pt x="10308" y="12473"/>
                  </a:lnTo>
                  <a:lnTo>
                    <a:pt x="10308" y="12546"/>
                  </a:lnTo>
                  <a:lnTo>
                    <a:pt x="10491" y="12839"/>
                  </a:lnTo>
                  <a:lnTo>
                    <a:pt x="10711" y="13206"/>
                  </a:lnTo>
                  <a:lnTo>
                    <a:pt x="10785" y="13280"/>
                  </a:lnTo>
                  <a:lnTo>
                    <a:pt x="10381" y="13426"/>
                  </a:lnTo>
                  <a:lnTo>
                    <a:pt x="10381" y="13353"/>
                  </a:lnTo>
                  <a:lnTo>
                    <a:pt x="10344" y="13280"/>
                  </a:lnTo>
                  <a:lnTo>
                    <a:pt x="10234" y="13133"/>
                  </a:lnTo>
                  <a:lnTo>
                    <a:pt x="10051" y="12913"/>
                  </a:lnTo>
                  <a:lnTo>
                    <a:pt x="9904" y="12693"/>
                  </a:lnTo>
                  <a:lnTo>
                    <a:pt x="9831" y="12619"/>
                  </a:lnTo>
                  <a:lnTo>
                    <a:pt x="9721" y="12619"/>
                  </a:lnTo>
                  <a:lnTo>
                    <a:pt x="9391" y="12693"/>
                  </a:lnTo>
                  <a:lnTo>
                    <a:pt x="9097" y="12729"/>
                  </a:lnTo>
                  <a:lnTo>
                    <a:pt x="9024" y="12766"/>
                  </a:lnTo>
                  <a:lnTo>
                    <a:pt x="8987" y="12839"/>
                  </a:lnTo>
                  <a:lnTo>
                    <a:pt x="8987" y="12913"/>
                  </a:lnTo>
                  <a:lnTo>
                    <a:pt x="9024" y="12986"/>
                  </a:lnTo>
                  <a:lnTo>
                    <a:pt x="9024" y="13243"/>
                  </a:lnTo>
                  <a:lnTo>
                    <a:pt x="9097" y="13500"/>
                  </a:lnTo>
                  <a:lnTo>
                    <a:pt x="9134" y="13646"/>
                  </a:lnTo>
                  <a:lnTo>
                    <a:pt x="9207" y="13756"/>
                  </a:lnTo>
                  <a:lnTo>
                    <a:pt x="9317" y="13830"/>
                  </a:lnTo>
                  <a:lnTo>
                    <a:pt x="9427" y="13867"/>
                  </a:lnTo>
                  <a:lnTo>
                    <a:pt x="8987" y="14050"/>
                  </a:lnTo>
                  <a:lnTo>
                    <a:pt x="8950" y="13977"/>
                  </a:lnTo>
                  <a:lnTo>
                    <a:pt x="8804" y="13903"/>
                  </a:lnTo>
                  <a:lnTo>
                    <a:pt x="8767" y="13903"/>
                  </a:lnTo>
                  <a:lnTo>
                    <a:pt x="8620" y="13536"/>
                  </a:lnTo>
                  <a:lnTo>
                    <a:pt x="8510" y="13390"/>
                  </a:lnTo>
                  <a:lnTo>
                    <a:pt x="8364" y="13206"/>
                  </a:lnTo>
                  <a:lnTo>
                    <a:pt x="8327" y="13206"/>
                  </a:lnTo>
                  <a:lnTo>
                    <a:pt x="8327" y="13243"/>
                  </a:lnTo>
                  <a:lnTo>
                    <a:pt x="8327" y="13500"/>
                  </a:lnTo>
                  <a:lnTo>
                    <a:pt x="8364" y="13756"/>
                  </a:lnTo>
                  <a:lnTo>
                    <a:pt x="8510" y="14270"/>
                  </a:lnTo>
                  <a:lnTo>
                    <a:pt x="8070" y="14453"/>
                  </a:lnTo>
                  <a:lnTo>
                    <a:pt x="8033" y="14160"/>
                  </a:lnTo>
                  <a:lnTo>
                    <a:pt x="7960" y="13903"/>
                  </a:lnTo>
                  <a:lnTo>
                    <a:pt x="7923" y="13536"/>
                  </a:lnTo>
                  <a:lnTo>
                    <a:pt x="7923" y="13206"/>
                  </a:lnTo>
                  <a:lnTo>
                    <a:pt x="7887" y="13133"/>
                  </a:lnTo>
                  <a:lnTo>
                    <a:pt x="7813" y="13096"/>
                  </a:lnTo>
                  <a:lnTo>
                    <a:pt x="7777" y="13096"/>
                  </a:lnTo>
                  <a:lnTo>
                    <a:pt x="7703" y="13170"/>
                  </a:lnTo>
                  <a:lnTo>
                    <a:pt x="7667" y="13536"/>
                  </a:lnTo>
                  <a:lnTo>
                    <a:pt x="7630" y="13903"/>
                  </a:lnTo>
                  <a:lnTo>
                    <a:pt x="7667" y="14233"/>
                  </a:lnTo>
                  <a:lnTo>
                    <a:pt x="7667" y="14380"/>
                  </a:lnTo>
                  <a:lnTo>
                    <a:pt x="7740" y="14527"/>
                  </a:lnTo>
                  <a:lnTo>
                    <a:pt x="7483" y="14563"/>
                  </a:lnTo>
                  <a:lnTo>
                    <a:pt x="7190" y="14527"/>
                  </a:lnTo>
                  <a:lnTo>
                    <a:pt x="7006" y="14453"/>
                  </a:lnTo>
                  <a:lnTo>
                    <a:pt x="6786" y="14380"/>
                  </a:lnTo>
                  <a:lnTo>
                    <a:pt x="6823" y="14160"/>
                  </a:lnTo>
                  <a:lnTo>
                    <a:pt x="6860" y="13646"/>
                  </a:lnTo>
                  <a:lnTo>
                    <a:pt x="6860" y="13206"/>
                  </a:lnTo>
                  <a:lnTo>
                    <a:pt x="6860" y="12766"/>
                  </a:lnTo>
                  <a:lnTo>
                    <a:pt x="6823" y="12693"/>
                  </a:lnTo>
                  <a:lnTo>
                    <a:pt x="6713" y="12656"/>
                  </a:lnTo>
                  <a:lnTo>
                    <a:pt x="6346" y="12693"/>
                  </a:lnTo>
                  <a:lnTo>
                    <a:pt x="6309" y="12656"/>
                  </a:lnTo>
                  <a:lnTo>
                    <a:pt x="6236" y="12693"/>
                  </a:lnTo>
                  <a:lnTo>
                    <a:pt x="6089" y="12913"/>
                  </a:lnTo>
                  <a:lnTo>
                    <a:pt x="5943" y="13133"/>
                  </a:lnTo>
                  <a:lnTo>
                    <a:pt x="5869" y="13390"/>
                  </a:lnTo>
                  <a:lnTo>
                    <a:pt x="5796" y="13610"/>
                  </a:lnTo>
                  <a:lnTo>
                    <a:pt x="5392" y="13206"/>
                  </a:lnTo>
                  <a:lnTo>
                    <a:pt x="5686" y="12839"/>
                  </a:lnTo>
                  <a:lnTo>
                    <a:pt x="5943" y="12473"/>
                  </a:lnTo>
                  <a:lnTo>
                    <a:pt x="5943" y="12363"/>
                  </a:lnTo>
                  <a:lnTo>
                    <a:pt x="5943" y="12289"/>
                  </a:lnTo>
                  <a:lnTo>
                    <a:pt x="5869" y="12216"/>
                  </a:lnTo>
                  <a:lnTo>
                    <a:pt x="5686" y="12216"/>
                  </a:lnTo>
                  <a:lnTo>
                    <a:pt x="5612" y="12289"/>
                  </a:lnTo>
                  <a:lnTo>
                    <a:pt x="5209" y="12949"/>
                  </a:lnTo>
                  <a:lnTo>
                    <a:pt x="4952" y="12619"/>
                  </a:lnTo>
                  <a:lnTo>
                    <a:pt x="5136" y="12473"/>
                  </a:lnTo>
                  <a:lnTo>
                    <a:pt x="5319" y="12289"/>
                  </a:lnTo>
                  <a:lnTo>
                    <a:pt x="5466" y="12069"/>
                  </a:lnTo>
                  <a:lnTo>
                    <a:pt x="5576" y="11849"/>
                  </a:lnTo>
                  <a:lnTo>
                    <a:pt x="5576" y="11776"/>
                  </a:lnTo>
                  <a:lnTo>
                    <a:pt x="5576" y="11739"/>
                  </a:lnTo>
                  <a:lnTo>
                    <a:pt x="5539" y="11666"/>
                  </a:lnTo>
                  <a:lnTo>
                    <a:pt x="5502" y="11629"/>
                  </a:lnTo>
                  <a:lnTo>
                    <a:pt x="5319" y="11629"/>
                  </a:lnTo>
                  <a:lnTo>
                    <a:pt x="5282" y="11702"/>
                  </a:lnTo>
                  <a:lnTo>
                    <a:pt x="4805" y="12399"/>
                  </a:lnTo>
                  <a:lnTo>
                    <a:pt x="4439" y="11922"/>
                  </a:lnTo>
                  <a:lnTo>
                    <a:pt x="4549" y="11812"/>
                  </a:lnTo>
                  <a:lnTo>
                    <a:pt x="4879" y="11409"/>
                  </a:lnTo>
                  <a:lnTo>
                    <a:pt x="5209" y="10969"/>
                  </a:lnTo>
                  <a:lnTo>
                    <a:pt x="5209" y="10895"/>
                  </a:lnTo>
                  <a:lnTo>
                    <a:pt x="5246" y="10859"/>
                  </a:lnTo>
                  <a:lnTo>
                    <a:pt x="5282" y="10785"/>
                  </a:lnTo>
                  <a:lnTo>
                    <a:pt x="5282" y="10712"/>
                  </a:lnTo>
                  <a:lnTo>
                    <a:pt x="5209" y="10639"/>
                  </a:lnTo>
                  <a:lnTo>
                    <a:pt x="5099" y="10602"/>
                  </a:lnTo>
                  <a:lnTo>
                    <a:pt x="5026" y="10602"/>
                  </a:lnTo>
                  <a:lnTo>
                    <a:pt x="4952" y="10639"/>
                  </a:lnTo>
                  <a:lnTo>
                    <a:pt x="4549" y="11225"/>
                  </a:lnTo>
                  <a:lnTo>
                    <a:pt x="4329" y="11556"/>
                  </a:lnTo>
                  <a:lnTo>
                    <a:pt x="4292" y="11482"/>
                  </a:lnTo>
                  <a:lnTo>
                    <a:pt x="4145" y="11482"/>
                  </a:lnTo>
                  <a:lnTo>
                    <a:pt x="3888" y="11152"/>
                  </a:lnTo>
                  <a:lnTo>
                    <a:pt x="4329" y="10822"/>
                  </a:lnTo>
                  <a:lnTo>
                    <a:pt x="4549" y="10675"/>
                  </a:lnTo>
                  <a:lnTo>
                    <a:pt x="4732" y="10455"/>
                  </a:lnTo>
                  <a:lnTo>
                    <a:pt x="4769" y="10418"/>
                  </a:lnTo>
                  <a:lnTo>
                    <a:pt x="4805" y="10345"/>
                  </a:lnTo>
                  <a:lnTo>
                    <a:pt x="4732" y="10235"/>
                  </a:lnTo>
                  <a:lnTo>
                    <a:pt x="4659" y="10162"/>
                  </a:lnTo>
                  <a:lnTo>
                    <a:pt x="4585" y="10162"/>
                  </a:lnTo>
                  <a:lnTo>
                    <a:pt x="4512" y="10198"/>
                  </a:lnTo>
                  <a:lnTo>
                    <a:pt x="4292" y="10345"/>
                  </a:lnTo>
                  <a:lnTo>
                    <a:pt x="4072" y="10528"/>
                  </a:lnTo>
                  <a:lnTo>
                    <a:pt x="3705" y="10895"/>
                  </a:lnTo>
                  <a:lnTo>
                    <a:pt x="3256" y="10239"/>
                  </a:lnTo>
                  <a:lnTo>
                    <a:pt x="3256" y="10239"/>
                  </a:lnTo>
                  <a:lnTo>
                    <a:pt x="3485" y="10272"/>
                  </a:lnTo>
                  <a:lnTo>
                    <a:pt x="3742" y="10235"/>
                  </a:lnTo>
                  <a:lnTo>
                    <a:pt x="3888" y="10162"/>
                  </a:lnTo>
                  <a:lnTo>
                    <a:pt x="4072" y="10052"/>
                  </a:lnTo>
                  <a:lnTo>
                    <a:pt x="4365" y="9868"/>
                  </a:lnTo>
                  <a:lnTo>
                    <a:pt x="4769" y="9648"/>
                  </a:lnTo>
                  <a:lnTo>
                    <a:pt x="4989" y="9538"/>
                  </a:lnTo>
                  <a:lnTo>
                    <a:pt x="5172" y="9391"/>
                  </a:lnTo>
                  <a:lnTo>
                    <a:pt x="6053" y="10675"/>
                  </a:lnTo>
                  <a:lnTo>
                    <a:pt x="6383" y="11115"/>
                  </a:lnTo>
                  <a:lnTo>
                    <a:pt x="6713" y="11556"/>
                  </a:lnTo>
                  <a:lnTo>
                    <a:pt x="6896" y="11739"/>
                  </a:lnTo>
                  <a:lnTo>
                    <a:pt x="7116" y="11922"/>
                  </a:lnTo>
                  <a:lnTo>
                    <a:pt x="7336" y="12069"/>
                  </a:lnTo>
                  <a:lnTo>
                    <a:pt x="7593" y="12179"/>
                  </a:lnTo>
                  <a:lnTo>
                    <a:pt x="7813" y="12253"/>
                  </a:lnTo>
                  <a:lnTo>
                    <a:pt x="8070" y="12289"/>
                  </a:lnTo>
                  <a:lnTo>
                    <a:pt x="8547" y="12289"/>
                  </a:lnTo>
                  <a:lnTo>
                    <a:pt x="8767" y="12253"/>
                  </a:lnTo>
                  <a:lnTo>
                    <a:pt x="8987" y="12179"/>
                  </a:lnTo>
                  <a:lnTo>
                    <a:pt x="9207" y="12106"/>
                  </a:lnTo>
                  <a:lnTo>
                    <a:pt x="9427" y="11996"/>
                  </a:lnTo>
                  <a:lnTo>
                    <a:pt x="9684" y="11849"/>
                  </a:lnTo>
                  <a:lnTo>
                    <a:pt x="9867" y="11666"/>
                  </a:lnTo>
                  <a:lnTo>
                    <a:pt x="10051" y="11482"/>
                  </a:lnTo>
                  <a:lnTo>
                    <a:pt x="10198" y="11262"/>
                  </a:lnTo>
                  <a:lnTo>
                    <a:pt x="10308" y="11042"/>
                  </a:lnTo>
                  <a:lnTo>
                    <a:pt x="10418" y="10822"/>
                  </a:lnTo>
                  <a:lnTo>
                    <a:pt x="10491" y="10565"/>
                  </a:lnTo>
                  <a:lnTo>
                    <a:pt x="10528" y="10345"/>
                  </a:lnTo>
                  <a:lnTo>
                    <a:pt x="10564" y="9832"/>
                  </a:lnTo>
                  <a:lnTo>
                    <a:pt x="10528" y="9318"/>
                  </a:lnTo>
                  <a:lnTo>
                    <a:pt x="10418" y="8804"/>
                  </a:lnTo>
                  <a:lnTo>
                    <a:pt x="10234" y="8328"/>
                  </a:lnTo>
                  <a:lnTo>
                    <a:pt x="9978" y="7887"/>
                  </a:lnTo>
                  <a:lnTo>
                    <a:pt x="9684" y="7484"/>
                  </a:lnTo>
                  <a:lnTo>
                    <a:pt x="9097" y="6640"/>
                  </a:lnTo>
                  <a:lnTo>
                    <a:pt x="9354" y="6494"/>
                  </a:lnTo>
                  <a:lnTo>
                    <a:pt x="9574" y="6347"/>
                  </a:lnTo>
                  <a:lnTo>
                    <a:pt x="10014" y="5980"/>
                  </a:lnTo>
                  <a:lnTo>
                    <a:pt x="10418" y="5613"/>
                  </a:lnTo>
                  <a:close/>
                  <a:moveTo>
                    <a:pt x="8400" y="2055"/>
                  </a:moveTo>
                  <a:lnTo>
                    <a:pt x="8290" y="2092"/>
                  </a:lnTo>
                  <a:lnTo>
                    <a:pt x="8217" y="2165"/>
                  </a:lnTo>
                  <a:lnTo>
                    <a:pt x="8180" y="2202"/>
                  </a:lnTo>
                  <a:lnTo>
                    <a:pt x="8180" y="2312"/>
                  </a:lnTo>
                  <a:lnTo>
                    <a:pt x="8180" y="2385"/>
                  </a:lnTo>
                  <a:lnTo>
                    <a:pt x="8107" y="2422"/>
                  </a:lnTo>
                  <a:lnTo>
                    <a:pt x="8033" y="2459"/>
                  </a:lnTo>
                  <a:lnTo>
                    <a:pt x="7300" y="3045"/>
                  </a:lnTo>
                  <a:lnTo>
                    <a:pt x="6896" y="3339"/>
                  </a:lnTo>
                  <a:lnTo>
                    <a:pt x="6529" y="3596"/>
                  </a:lnTo>
                  <a:lnTo>
                    <a:pt x="6456" y="3669"/>
                  </a:lnTo>
                  <a:lnTo>
                    <a:pt x="6419" y="3742"/>
                  </a:lnTo>
                  <a:lnTo>
                    <a:pt x="6419" y="3852"/>
                  </a:lnTo>
                  <a:lnTo>
                    <a:pt x="6419" y="3926"/>
                  </a:lnTo>
                  <a:lnTo>
                    <a:pt x="8547" y="6677"/>
                  </a:lnTo>
                  <a:lnTo>
                    <a:pt x="8547" y="6750"/>
                  </a:lnTo>
                  <a:lnTo>
                    <a:pt x="8620" y="6787"/>
                  </a:lnTo>
                  <a:lnTo>
                    <a:pt x="9391" y="7851"/>
                  </a:lnTo>
                  <a:lnTo>
                    <a:pt x="9684" y="8291"/>
                  </a:lnTo>
                  <a:lnTo>
                    <a:pt x="9904" y="8768"/>
                  </a:lnTo>
                  <a:lnTo>
                    <a:pt x="10014" y="9025"/>
                  </a:lnTo>
                  <a:lnTo>
                    <a:pt x="10088" y="9281"/>
                  </a:lnTo>
                  <a:lnTo>
                    <a:pt x="10124" y="9538"/>
                  </a:lnTo>
                  <a:lnTo>
                    <a:pt x="10124" y="9832"/>
                  </a:lnTo>
                  <a:lnTo>
                    <a:pt x="10124" y="10088"/>
                  </a:lnTo>
                  <a:lnTo>
                    <a:pt x="10088" y="10308"/>
                  </a:lnTo>
                  <a:lnTo>
                    <a:pt x="10014" y="10565"/>
                  </a:lnTo>
                  <a:lnTo>
                    <a:pt x="9904" y="10785"/>
                  </a:lnTo>
                  <a:lnTo>
                    <a:pt x="9794" y="11005"/>
                  </a:lnTo>
                  <a:lnTo>
                    <a:pt x="9647" y="11189"/>
                  </a:lnTo>
                  <a:lnTo>
                    <a:pt x="9464" y="11372"/>
                  </a:lnTo>
                  <a:lnTo>
                    <a:pt x="9281" y="11556"/>
                  </a:lnTo>
                  <a:lnTo>
                    <a:pt x="9097" y="11666"/>
                  </a:lnTo>
                  <a:lnTo>
                    <a:pt x="8877" y="11739"/>
                  </a:lnTo>
                  <a:lnTo>
                    <a:pt x="8657" y="11776"/>
                  </a:lnTo>
                  <a:lnTo>
                    <a:pt x="8437" y="11812"/>
                  </a:lnTo>
                  <a:lnTo>
                    <a:pt x="7997" y="11812"/>
                  </a:lnTo>
                  <a:lnTo>
                    <a:pt x="7813" y="11739"/>
                  </a:lnTo>
                  <a:lnTo>
                    <a:pt x="7593" y="11666"/>
                  </a:lnTo>
                  <a:lnTo>
                    <a:pt x="7373" y="11519"/>
                  </a:lnTo>
                  <a:lnTo>
                    <a:pt x="7153" y="11372"/>
                  </a:lnTo>
                  <a:lnTo>
                    <a:pt x="6970" y="11152"/>
                  </a:lnTo>
                  <a:lnTo>
                    <a:pt x="6823" y="10932"/>
                  </a:lnTo>
                  <a:lnTo>
                    <a:pt x="6053" y="9905"/>
                  </a:lnTo>
                  <a:lnTo>
                    <a:pt x="5356" y="8878"/>
                  </a:lnTo>
                  <a:lnTo>
                    <a:pt x="4659" y="7814"/>
                  </a:lnTo>
                  <a:lnTo>
                    <a:pt x="4035" y="6714"/>
                  </a:lnTo>
                  <a:lnTo>
                    <a:pt x="3742" y="6163"/>
                  </a:lnTo>
                  <a:lnTo>
                    <a:pt x="3485" y="5613"/>
                  </a:lnTo>
                  <a:lnTo>
                    <a:pt x="3412" y="5540"/>
                  </a:lnTo>
                  <a:lnTo>
                    <a:pt x="3301" y="5503"/>
                  </a:lnTo>
                  <a:lnTo>
                    <a:pt x="3191" y="5503"/>
                  </a:lnTo>
                  <a:lnTo>
                    <a:pt x="3118" y="5576"/>
                  </a:lnTo>
                  <a:lnTo>
                    <a:pt x="3008" y="5687"/>
                  </a:lnTo>
                  <a:lnTo>
                    <a:pt x="2861" y="5760"/>
                  </a:lnTo>
                  <a:lnTo>
                    <a:pt x="2715" y="5833"/>
                  </a:lnTo>
                  <a:lnTo>
                    <a:pt x="2568" y="5833"/>
                  </a:lnTo>
                  <a:lnTo>
                    <a:pt x="2421" y="5870"/>
                  </a:lnTo>
                  <a:lnTo>
                    <a:pt x="2274" y="5907"/>
                  </a:lnTo>
                  <a:lnTo>
                    <a:pt x="2018" y="6053"/>
                  </a:lnTo>
                  <a:lnTo>
                    <a:pt x="1431" y="6420"/>
                  </a:lnTo>
                  <a:lnTo>
                    <a:pt x="1137" y="6604"/>
                  </a:lnTo>
                  <a:lnTo>
                    <a:pt x="880" y="6824"/>
                  </a:lnTo>
                  <a:lnTo>
                    <a:pt x="770" y="6824"/>
                  </a:lnTo>
                  <a:lnTo>
                    <a:pt x="697" y="6897"/>
                  </a:lnTo>
                  <a:lnTo>
                    <a:pt x="660" y="6970"/>
                  </a:lnTo>
                  <a:lnTo>
                    <a:pt x="697" y="7080"/>
                  </a:lnTo>
                  <a:lnTo>
                    <a:pt x="1101" y="7814"/>
                  </a:lnTo>
                  <a:lnTo>
                    <a:pt x="1541" y="8548"/>
                  </a:lnTo>
                  <a:lnTo>
                    <a:pt x="2458" y="9942"/>
                  </a:lnTo>
                  <a:lnTo>
                    <a:pt x="3412" y="11335"/>
                  </a:lnTo>
                  <a:lnTo>
                    <a:pt x="4402" y="12693"/>
                  </a:lnTo>
                  <a:lnTo>
                    <a:pt x="4989" y="13426"/>
                  </a:lnTo>
                  <a:lnTo>
                    <a:pt x="4952" y="13426"/>
                  </a:lnTo>
                  <a:lnTo>
                    <a:pt x="4952" y="13500"/>
                  </a:lnTo>
                  <a:lnTo>
                    <a:pt x="4989" y="13536"/>
                  </a:lnTo>
                  <a:lnTo>
                    <a:pt x="5026" y="13573"/>
                  </a:lnTo>
                  <a:lnTo>
                    <a:pt x="5099" y="13536"/>
                  </a:lnTo>
                  <a:lnTo>
                    <a:pt x="5429" y="13940"/>
                  </a:lnTo>
                  <a:lnTo>
                    <a:pt x="5796" y="14307"/>
                  </a:lnTo>
                  <a:lnTo>
                    <a:pt x="5833" y="14343"/>
                  </a:lnTo>
                  <a:lnTo>
                    <a:pt x="5906" y="14380"/>
                  </a:lnTo>
                  <a:lnTo>
                    <a:pt x="6126" y="14563"/>
                  </a:lnTo>
                  <a:lnTo>
                    <a:pt x="6383" y="14710"/>
                  </a:lnTo>
                  <a:lnTo>
                    <a:pt x="6640" y="14857"/>
                  </a:lnTo>
                  <a:lnTo>
                    <a:pt x="6933" y="14967"/>
                  </a:lnTo>
                  <a:lnTo>
                    <a:pt x="7226" y="15040"/>
                  </a:lnTo>
                  <a:lnTo>
                    <a:pt x="7850" y="15040"/>
                  </a:lnTo>
                  <a:lnTo>
                    <a:pt x="8180" y="14967"/>
                  </a:lnTo>
                  <a:lnTo>
                    <a:pt x="8510" y="14820"/>
                  </a:lnTo>
                  <a:lnTo>
                    <a:pt x="8877" y="14673"/>
                  </a:lnTo>
                  <a:lnTo>
                    <a:pt x="9574" y="14343"/>
                  </a:lnTo>
                  <a:lnTo>
                    <a:pt x="11115" y="13683"/>
                  </a:lnTo>
                  <a:lnTo>
                    <a:pt x="11592" y="13426"/>
                  </a:lnTo>
                  <a:lnTo>
                    <a:pt x="11995" y="13170"/>
                  </a:lnTo>
                  <a:lnTo>
                    <a:pt x="12399" y="12839"/>
                  </a:lnTo>
                  <a:lnTo>
                    <a:pt x="12729" y="12436"/>
                  </a:lnTo>
                  <a:lnTo>
                    <a:pt x="12912" y="12142"/>
                  </a:lnTo>
                  <a:lnTo>
                    <a:pt x="13059" y="11849"/>
                  </a:lnTo>
                  <a:lnTo>
                    <a:pt x="13169" y="11519"/>
                  </a:lnTo>
                  <a:lnTo>
                    <a:pt x="13242" y="11189"/>
                  </a:lnTo>
                  <a:lnTo>
                    <a:pt x="13279" y="10859"/>
                  </a:lnTo>
                  <a:lnTo>
                    <a:pt x="13316" y="10528"/>
                  </a:lnTo>
                  <a:lnTo>
                    <a:pt x="13279" y="10198"/>
                  </a:lnTo>
                  <a:lnTo>
                    <a:pt x="13242" y="9868"/>
                  </a:lnTo>
                  <a:lnTo>
                    <a:pt x="13169" y="9538"/>
                  </a:lnTo>
                  <a:lnTo>
                    <a:pt x="13095" y="9208"/>
                  </a:lnTo>
                  <a:lnTo>
                    <a:pt x="12875" y="8584"/>
                  </a:lnTo>
                  <a:lnTo>
                    <a:pt x="12582" y="7961"/>
                  </a:lnTo>
                  <a:lnTo>
                    <a:pt x="12252" y="7374"/>
                  </a:lnTo>
                  <a:lnTo>
                    <a:pt x="11885" y="6824"/>
                  </a:lnTo>
                  <a:lnTo>
                    <a:pt x="10271" y="4476"/>
                  </a:lnTo>
                  <a:lnTo>
                    <a:pt x="8657" y="2165"/>
                  </a:lnTo>
                  <a:lnTo>
                    <a:pt x="8584" y="2092"/>
                  </a:lnTo>
                  <a:lnTo>
                    <a:pt x="8474" y="2055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403" name="Google Shape;403;p19"/>
            <p:cNvSpPr/>
            <p:nvPr/>
          </p:nvSpPr>
          <p:spPr>
            <a:xfrm>
              <a:off x="6023725" y="3167900"/>
              <a:ext cx="340250" cy="227450"/>
            </a:xfrm>
            <a:custGeom>
              <a:avLst/>
              <a:gdLst/>
              <a:ahLst/>
              <a:cxnLst/>
              <a:rect l="l" t="t" r="r" b="b"/>
              <a:pathLst>
                <a:path w="13610" h="9098" extrusionOk="0">
                  <a:moveTo>
                    <a:pt x="4696" y="0"/>
                  </a:moveTo>
                  <a:lnTo>
                    <a:pt x="4586" y="74"/>
                  </a:lnTo>
                  <a:lnTo>
                    <a:pt x="4256" y="440"/>
                  </a:lnTo>
                  <a:lnTo>
                    <a:pt x="3999" y="844"/>
                  </a:lnTo>
                  <a:lnTo>
                    <a:pt x="3742" y="1247"/>
                  </a:lnTo>
                  <a:lnTo>
                    <a:pt x="3522" y="1688"/>
                  </a:lnTo>
                  <a:lnTo>
                    <a:pt x="3339" y="2128"/>
                  </a:lnTo>
                  <a:lnTo>
                    <a:pt x="3228" y="2605"/>
                  </a:lnTo>
                  <a:lnTo>
                    <a:pt x="3118" y="3081"/>
                  </a:lnTo>
                  <a:lnTo>
                    <a:pt x="3045" y="3595"/>
                  </a:lnTo>
                  <a:lnTo>
                    <a:pt x="3008" y="3852"/>
                  </a:lnTo>
                  <a:lnTo>
                    <a:pt x="2935" y="4072"/>
                  </a:lnTo>
                  <a:lnTo>
                    <a:pt x="2825" y="4329"/>
                  </a:lnTo>
                  <a:lnTo>
                    <a:pt x="2678" y="4512"/>
                  </a:lnTo>
                  <a:lnTo>
                    <a:pt x="2605" y="4622"/>
                  </a:lnTo>
                  <a:lnTo>
                    <a:pt x="2495" y="4659"/>
                  </a:lnTo>
                  <a:lnTo>
                    <a:pt x="2275" y="4732"/>
                  </a:lnTo>
                  <a:lnTo>
                    <a:pt x="1835" y="4732"/>
                  </a:lnTo>
                  <a:lnTo>
                    <a:pt x="1541" y="4659"/>
                  </a:lnTo>
                  <a:lnTo>
                    <a:pt x="991" y="4659"/>
                  </a:lnTo>
                  <a:lnTo>
                    <a:pt x="881" y="4732"/>
                  </a:lnTo>
                  <a:lnTo>
                    <a:pt x="771" y="4769"/>
                  </a:lnTo>
                  <a:lnTo>
                    <a:pt x="587" y="4732"/>
                  </a:lnTo>
                  <a:lnTo>
                    <a:pt x="404" y="4732"/>
                  </a:lnTo>
                  <a:lnTo>
                    <a:pt x="257" y="4805"/>
                  </a:lnTo>
                  <a:lnTo>
                    <a:pt x="74" y="4879"/>
                  </a:lnTo>
                  <a:lnTo>
                    <a:pt x="37" y="4952"/>
                  </a:lnTo>
                  <a:lnTo>
                    <a:pt x="0" y="5026"/>
                  </a:lnTo>
                  <a:lnTo>
                    <a:pt x="0" y="5172"/>
                  </a:lnTo>
                  <a:lnTo>
                    <a:pt x="37" y="5209"/>
                  </a:lnTo>
                  <a:lnTo>
                    <a:pt x="74" y="5246"/>
                  </a:lnTo>
                  <a:lnTo>
                    <a:pt x="147" y="5282"/>
                  </a:lnTo>
                  <a:lnTo>
                    <a:pt x="221" y="5246"/>
                  </a:lnTo>
                  <a:lnTo>
                    <a:pt x="514" y="5172"/>
                  </a:lnTo>
                  <a:lnTo>
                    <a:pt x="587" y="5282"/>
                  </a:lnTo>
                  <a:lnTo>
                    <a:pt x="697" y="5356"/>
                  </a:lnTo>
                  <a:lnTo>
                    <a:pt x="807" y="5356"/>
                  </a:lnTo>
                  <a:lnTo>
                    <a:pt x="881" y="5319"/>
                  </a:lnTo>
                  <a:lnTo>
                    <a:pt x="918" y="5282"/>
                  </a:lnTo>
                  <a:lnTo>
                    <a:pt x="991" y="5209"/>
                  </a:lnTo>
                  <a:lnTo>
                    <a:pt x="1064" y="5172"/>
                  </a:lnTo>
                  <a:lnTo>
                    <a:pt x="1248" y="5136"/>
                  </a:lnTo>
                  <a:lnTo>
                    <a:pt x="1431" y="5172"/>
                  </a:lnTo>
                  <a:lnTo>
                    <a:pt x="1614" y="5209"/>
                  </a:lnTo>
                  <a:lnTo>
                    <a:pt x="1981" y="5282"/>
                  </a:lnTo>
                  <a:lnTo>
                    <a:pt x="2201" y="5282"/>
                  </a:lnTo>
                  <a:lnTo>
                    <a:pt x="2385" y="5246"/>
                  </a:lnTo>
                  <a:lnTo>
                    <a:pt x="2605" y="5209"/>
                  </a:lnTo>
                  <a:lnTo>
                    <a:pt x="2752" y="5136"/>
                  </a:lnTo>
                  <a:lnTo>
                    <a:pt x="2935" y="5026"/>
                  </a:lnTo>
                  <a:lnTo>
                    <a:pt x="3082" y="4879"/>
                  </a:lnTo>
                  <a:lnTo>
                    <a:pt x="3192" y="4732"/>
                  </a:lnTo>
                  <a:lnTo>
                    <a:pt x="3302" y="4549"/>
                  </a:lnTo>
                  <a:lnTo>
                    <a:pt x="3449" y="4182"/>
                  </a:lnTo>
                  <a:lnTo>
                    <a:pt x="3522" y="3925"/>
                  </a:lnTo>
                  <a:lnTo>
                    <a:pt x="3559" y="3668"/>
                  </a:lnTo>
                  <a:lnTo>
                    <a:pt x="3632" y="3118"/>
                  </a:lnTo>
                  <a:lnTo>
                    <a:pt x="3742" y="2641"/>
                  </a:lnTo>
                  <a:lnTo>
                    <a:pt x="3889" y="2201"/>
                  </a:lnTo>
                  <a:lnTo>
                    <a:pt x="4035" y="1834"/>
                  </a:lnTo>
                  <a:lnTo>
                    <a:pt x="4219" y="1467"/>
                  </a:lnTo>
                  <a:lnTo>
                    <a:pt x="4402" y="1137"/>
                  </a:lnTo>
                  <a:lnTo>
                    <a:pt x="4659" y="844"/>
                  </a:lnTo>
                  <a:lnTo>
                    <a:pt x="5173" y="2861"/>
                  </a:lnTo>
                  <a:lnTo>
                    <a:pt x="5649" y="4842"/>
                  </a:lnTo>
                  <a:lnTo>
                    <a:pt x="6126" y="6860"/>
                  </a:lnTo>
                  <a:lnTo>
                    <a:pt x="6567" y="8914"/>
                  </a:lnTo>
                  <a:lnTo>
                    <a:pt x="6603" y="8987"/>
                  </a:lnTo>
                  <a:lnTo>
                    <a:pt x="6713" y="9061"/>
                  </a:lnTo>
                  <a:lnTo>
                    <a:pt x="6787" y="9097"/>
                  </a:lnTo>
                  <a:lnTo>
                    <a:pt x="6897" y="9097"/>
                  </a:lnTo>
                  <a:lnTo>
                    <a:pt x="7153" y="8987"/>
                  </a:lnTo>
                  <a:lnTo>
                    <a:pt x="7374" y="8804"/>
                  </a:lnTo>
                  <a:lnTo>
                    <a:pt x="7520" y="8620"/>
                  </a:lnTo>
                  <a:lnTo>
                    <a:pt x="7667" y="8364"/>
                  </a:lnTo>
                  <a:lnTo>
                    <a:pt x="7814" y="7997"/>
                  </a:lnTo>
                  <a:lnTo>
                    <a:pt x="7924" y="7593"/>
                  </a:lnTo>
                  <a:lnTo>
                    <a:pt x="8181" y="6823"/>
                  </a:lnTo>
                  <a:lnTo>
                    <a:pt x="9061" y="3962"/>
                  </a:lnTo>
                  <a:lnTo>
                    <a:pt x="9208" y="4439"/>
                  </a:lnTo>
                  <a:lnTo>
                    <a:pt x="9318" y="4952"/>
                  </a:lnTo>
                  <a:lnTo>
                    <a:pt x="9318" y="5062"/>
                  </a:lnTo>
                  <a:lnTo>
                    <a:pt x="9391" y="5136"/>
                  </a:lnTo>
                  <a:lnTo>
                    <a:pt x="9464" y="5209"/>
                  </a:lnTo>
                  <a:lnTo>
                    <a:pt x="9574" y="5209"/>
                  </a:lnTo>
                  <a:lnTo>
                    <a:pt x="12032" y="5062"/>
                  </a:lnTo>
                  <a:lnTo>
                    <a:pt x="12069" y="5136"/>
                  </a:lnTo>
                  <a:lnTo>
                    <a:pt x="12105" y="5209"/>
                  </a:lnTo>
                  <a:lnTo>
                    <a:pt x="12326" y="5356"/>
                  </a:lnTo>
                  <a:lnTo>
                    <a:pt x="12582" y="5429"/>
                  </a:lnTo>
                  <a:lnTo>
                    <a:pt x="12619" y="5466"/>
                  </a:lnTo>
                  <a:lnTo>
                    <a:pt x="12912" y="5466"/>
                  </a:lnTo>
                  <a:lnTo>
                    <a:pt x="13059" y="5429"/>
                  </a:lnTo>
                  <a:lnTo>
                    <a:pt x="13206" y="5319"/>
                  </a:lnTo>
                  <a:lnTo>
                    <a:pt x="13316" y="5209"/>
                  </a:lnTo>
                  <a:lnTo>
                    <a:pt x="13426" y="5062"/>
                  </a:lnTo>
                  <a:lnTo>
                    <a:pt x="13536" y="4915"/>
                  </a:lnTo>
                  <a:lnTo>
                    <a:pt x="13609" y="4732"/>
                  </a:lnTo>
                  <a:lnTo>
                    <a:pt x="13609" y="4659"/>
                  </a:lnTo>
                  <a:lnTo>
                    <a:pt x="13609" y="4549"/>
                  </a:lnTo>
                  <a:lnTo>
                    <a:pt x="13536" y="4439"/>
                  </a:lnTo>
                  <a:lnTo>
                    <a:pt x="13426" y="4292"/>
                  </a:lnTo>
                  <a:lnTo>
                    <a:pt x="13279" y="4219"/>
                  </a:lnTo>
                  <a:lnTo>
                    <a:pt x="13133" y="4145"/>
                  </a:lnTo>
                  <a:lnTo>
                    <a:pt x="12949" y="4072"/>
                  </a:lnTo>
                  <a:lnTo>
                    <a:pt x="12802" y="4072"/>
                  </a:lnTo>
                  <a:lnTo>
                    <a:pt x="12619" y="4108"/>
                  </a:lnTo>
                  <a:lnTo>
                    <a:pt x="12436" y="4182"/>
                  </a:lnTo>
                  <a:lnTo>
                    <a:pt x="12326" y="4255"/>
                  </a:lnTo>
                  <a:lnTo>
                    <a:pt x="12252" y="4329"/>
                  </a:lnTo>
                  <a:lnTo>
                    <a:pt x="12142" y="4512"/>
                  </a:lnTo>
                  <a:lnTo>
                    <a:pt x="9794" y="4659"/>
                  </a:lnTo>
                  <a:lnTo>
                    <a:pt x="9721" y="4255"/>
                  </a:lnTo>
                  <a:lnTo>
                    <a:pt x="9611" y="3852"/>
                  </a:lnTo>
                  <a:lnTo>
                    <a:pt x="9464" y="3448"/>
                  </a:lnTo>
                  <a:lnTo>
                    <a:pt x="9281" y="3045"/>
                  </a:lnTo>
                  <a:lnTo>
                    <a:pt x="9208" y="2971"/>
                  </a:lnTo>
                  <a:lnTo>
                    <a:pt x="9134" y="2935"/>
                  </a:lnTo>
                  <a:lnTo>
                    <a:pt x="8987" y="2935"/>
                  </a:lnTo>
                  <a:lnTo>
                    <a:pt x="8841" y="2971"/>
                  </a:lnTo>
                  <a:lnTo>
                    <a:pt x="8804" y="3045"/>
                  </a:lnTo>
                  <a:lnTo>
                    <a:pt x="8767" y="3118"/>
                  </a:lnTo>
                  <a:lnTo>
                    <a:pt x="7850" y="6016"/>
                  </a:lnTo>
                  <a:lnTo>
                    <a:pt x="7374" y="7557"/>
                  </a:lnTo>
                  <a:lnTo>
                    <a:pt x="7227" y="7997"/>
                  </a:lnTo>
                  <a:lnTo>
                    <a:pt x="7153" y="8217"/>
                  </a:lnTo>
                  <a:lnTo>
                    <a:pt x="7007" y="8400"/>
                  </a:lnTo>
                  <a:lnTo>
                    <a:pt x="6567" y="6346"/>
                  </a:lnTo>
                  <a:lnTo>
                    <a:pt x="6090" y="4292"/>
                  </a:lnTo>
                  <a:lnTo>
                    <a:pt x="5576" y="2238"/>
                  </a:lnTo>
                  <a:lnTo>
                    <a:pt x="5026" y="220"/>
                  </a:lnTo>
                  <a:lnTo>
                    <a:pt x="4953" y="74"/>
                  </a:lnTo>
                  <a:lnTo>
                    <a:pt x="4842" y="37"/>
                  </a:lnTo>
                  <a:lnTo>
                    <a:pt x="4696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404" name="Google Shape;404;p19"/>
            <p:cNvSpPr/>
            <p:nvPr/>
          </p:nvSpPr>
          <p:spPr>
            <a:xfrm>
              <a:off x="7109500" y="3449425"/>
              <a:ext cx="154100" cy="165100"/>
            </a:xfrm>
            <a:custGeom>
              <a:avLst/>
              <a:gdLst/>
              <a:ahLst/>
              <a:cxnLst/>
              <a:rect l="l" t="t" r="r" b="b"/>
              <a:pathLst>
                <a:path w="6164" h="6604" extrusionOk="0">
                  <a:moveTo>
                    <a:pt x="3962" y="0"/>
                  </a:moveTo>
                  <a:lnTo>
                    <a:pt x="3926" y="37"/>
                  </a:lnTo>
                  <a:lnTo>
                    <a:pt x="3889" y="74"/>
                  </a:lnTo>
                  <a:lnTo>
                    <a:pt x="3889" y="147"/>
                  </a:lnTo>
                  <a:lnTo>
                    <a:pt x="3522" y="477"/>
                  </a:lnTo>
                  <a:lnTo>
                    <a:pt x="3229" y="807"/>
                  </a:lnTo>
                  <a:lnTo>
                    <a:pt x="2788" y="1284"/>
                  </a:lnTo>
                  <a:lnTo>
                    <a:pt x="2458" y="1651"/>
                  </a:lnTo>
                  <a:lnTo>
                    <a:pt x="2201" y="1578"/>
                  </a:lnTo>
                  <a:lnTo>
                    <a:pt x="1321" y="1321"/>
                  </a:lnTo>
                  <a:lnTo>
                    <a:pt x="1138" y="1284"/>
                  </a:lnTo>
                  <a:lnTo>
                    <a:pt x="808" y="1211"/>
                  </a:lnTo>
                  <a:lnTo>
                    <a:pt x="661" y="1174"/>
                  </a:lnTo>
                  <a:lnTo>
                    <a:pt x="514" y="1211"/>
                  </a:lnTo>
                  <a:lnTo>
                    <a:pt x="441" y="1248"/>
                  </a:lnTo>
                  <a:lnTo>
                    <a:pt x="441" y="1284"/>
                  </a:lnTo>
                  <a:lnTo>
                    <a:pt x="441" y="1358"/>
                  </a:lnTo>
                  <a:lnTo>
                    <a:pt x="477" y="1468"/>
                  </a:lnTo>
                  <a:lnTo>
                    <a:pt x="551" y="1541"/>
                  </a:lnTo>
                  <a:lnTo>
                    <a:pt x="661" y="1614"/>
                  </a:lnTo>
                  <a:lnTo>
                    <a:pt x="771" y="1651"/>
                  </a:lnTo>
                  <a:lnTo>
                    <a:pt x="1064" y="1761"/>
                  </a:lnTo>
                  <a:lnTo>
                    <a:pt x="1284" y="1798"/>
                  </a:lnTo>
                  <a:lnTo>
                    <a:pt x="2055" y="2018"/>
                  </a:lnTo>
                  <a:lnTo>
                    <a:pt x="2055" y="2091"/>
                  </a:lnTo>
                  <a:lnTo>
                    <a:pt x="2091" y="2165"/>
                  </a:lnTo>
                  <a:lnTo>
                    <a:pt x="2165" y="2238"/>
                  </a:lnTo>
                  <a:lnTo>
                    <a:pt x="2201" y="2238"/>
                  </a:lnTo>
                  <a:lnTo>
                    <a:pt x="2275" y="2275"/>
                  </a:lnTo>
                  <a:lnTo>
                    <a:pt x="2385" y="2238"/>
                  </a:lnTo>
                  <a:lnTo>
                    <a:pt x="2532" y="2165"/>
                  </a:lnTo>
                  <a:lnTo>
                    <a:pt x="2678" y="2128"/>
                  </a:lnTo>
                  <a:lnTo>
                    <a:pt x="2752" y="2091"/>
                  </a:lnTo>
                  <a:lnTo>
                    <a:pt x="2788" y="2055"/>
                  </a:lnTo>
                  <a:lnTo>
                    <a:pt x="2788" y="1981"/>
                  </a:lnTo>
                  <a:lnTo>
                    <a:pt x="2788" y="1908"/>
                  </a:lnTo>
                  <a:lnTo>
                    <a:pt x="2935" y="1761"/>
                  </a:lnTo>
                  <a:lnTo>
                    <a:pt x="3375" y="1284"/>
                  </a:lnTo>
                  <a:lnTo>
                    <a:pt x="3815" y="771"/>
                  </a:lnTo>
                  <a:lnTo>
                    <a:pt x="3852" y="1394"/>
                  </a:lnTo>
                  <a:lnTo>
                    <a:pt x="3852" y="2091"/>
                  </a:lnTo>
                  <a:lnTo>
                    <a:pt x="3889" y="2421"/>
                  </a:lnTo>
                  <a:lnTo>
                    <a:pt x="3962" y="2605"/>
                  </a:lnTo>
                  <a:lnTo>
                    <a:pt x="4036" y="2751"/>
                  </a:lnTo>
                  <a:lnTo>
                    <a:pt x="4109" y="2825"/>
                  </a:lnTo>
                  <a:lnTo>
                    <a:pt x="4219" y="2825"/>
                  </a:lnTo>
                  <a:lnTo>
                    <a:pt x="4476" y="3008"/>
                  </a:lnTo>
                  <a:lnTo>
                    <a:pt x="4732" y="3155"/>
                  </a:lnTo>
                  <a:lnTo>
                    <a:pt x="5063" y="3265"/>
                  </a:lnTo>
                  <a:lnTo>
                    <a:pt x="5356" y="3338"/>
                  </a:lnTo>
                  <a:lnTo>
                    <a:pt x="5246" y="3412"/>
                  </a:lnTo>
                  <a:lnTo>
                    <a:pt x="4732" y="3669"/>
                  </a:lnTo>
                  <a:lnTo>
                    <a:pt x="4512" y="3779"/>
                  </a:lnTo>
                  <a:lnTo>
                    <a:pt x="4292" y="3925"/>
                  </a:lnTo>
                  <a:lnTo>
                    <a:pt x="4219" y="3925"/>
                  </a:lnTo>
                  <a:lnTo>
                    <a:pt x="4182" y="3962"/>
                  </a:lnTo>
                  <a:lnTo>
                    <a:pt x="4072" y="4072"/>
                  </a:lnTo>
                  <a:lnTo>
                    <a:pt x="3962" y="4292"/>
                  </a:lnTo>
                  <a:lnTo>
                    <a:pt x="3889" y="4549"/>
                  </a:lnTo>
                  <a:lnTo>
                    <a:pt x="3852" y="5283"/>
                  </a:lnTo>
                  <a:lnTo>
                    <a:pt x="3852" y="5649"/>
                  </a:lnTo>
                  <a:lnTo>
                    <a:pt x="3852" y="6053"/>
                  </a:lnTo>
                  <a:lnTo>
                    <a:pt x="3559" y="5723"/>
                  </a:lnTo>
                  <a:lnTo>
                    <a:pt x="3229" y="5393"/>
                  </a:lnTo>
                  <a:lnTo>
                    <a:pt x="2642" y="4769"/>
                  </a:lnTo>
                  <a:lnTo>
                    <a:pt x="2568" y="4659"/>
                  </a:lnTo>
                  <a:lnTo>
                    <a:pt x="2495" y="4586"/>
                  </a:lnTo>
                  <a:lnTo>
                    <a:pt x="2385" y="4586"/>
                  </a:lnTo>
                  <a:lnTo>
                    <a:pt x="2385" y="4622"/>
                  </a:lnTo>
                  <a:lnTo>
                    <a:pt x="2312" y="4622"/>
                  </a:lnTo>
                  <a:lnTo>
                    <a:pt x="1908" y="4769"/>
                  </a:lnTo>
                  <a:lnTo>
                    <a:pt x="1468" y="4842"/>
                  </a:lnTo>
                  <a:lnTo>
                    <a:pt x="1064" y="4916"/>
                  </a:lnTo>
                  <a:lnTo>
                    <a:pt x="624" y="4952"/>
                  </a:lnTo>
                  <a:lnTo>
                    <a:pt x="1138" y="4329"/>
                  </a:lnTo>
                  <a:lnTo>
                    <a:pt x="1358" y="3999"/>
                  </a:lnTo>
                  <a:lnTo>
                    <a:pt x="1541" y="3632"/>
                  </a:lnTo>
                  <a:lnTo>
                    <a:pt x="1688" y="3595"/>
                  </a:lnTo>
                  <a:lnTo>
                    <a:pt x="1725" y="3558"/>
                  </a:lnTo>
                  <a:lnTo>
                    <a:pt x="1761" y="3485"/>
                  </a:lnTo>
                  <a:lnTo>
                    <a:pt x="1798" y="3448"/>
                  </a:lnTo>
                  <a:lnTo>
                    <a:pt x="1798" y="3375"/>
                  </a:lnTo>
                  <a:lnTo>
                    <a:pt x="1761" y="3302"/>
                  </a:lnTo>
                  <a:lnTo>
                    <a:pt x="1725" y="3265"/>
                  </a:lnTo>
                  <a:lnTo>
                    <a:pt x="1651" y="3228"/>
                  </a:lnTo>
                  <a:lnTo>
                    <a:pt x="1541" y="3045"/>
                  </a:lnTo>
                  <a:lnTo>
                    <a:pt x="1211" y="2458"/>
                  </a:lnTo>
                  <a:lnTo>
                    <a:pt x="844" y="1908"/>
                  </a:lnTo>
                  <a:lnTo>
                    <a:pt x="624" y="1651"/>
                  </a:lnTo>
                  <a:lnTo>
                    <a:pt x="367" y="1431"/>
                  </a:lnTo>
                  <a:lnTo>
                    <a:pt x="257" y="1394"/>
                  </a:lnTo>
                  <a:lnTo>
                    <a:pt x="184" y="1431"/>
                  </a:lnTo>
                  <a:lnTo>
                    <a:pt x="111" y="1504"/>
                  </a:lnTo>
                  <a:lnTo>
                    <a:pt x="111" y="1578"/>
                  </a:lnTo>
                  <a:lnTo>
                    <a:pt x="111" y="1614"/>
                  </a:lnTo>
                  <a:lnTo>
                    <a:pt x="331" y="1945"/>
                  </a:lnTo>
                  <a:lnTo>
                    <a:pt x="551" y="2238"/>
                  </a:lnTo>
                  <a:lnTo>
                    <a:pt x="771" y="2531"/>
                  </a:lnTo>
                  <a:lnTo>
                    <a:pt x="954" y="2825"/>
                  </a:lnTo>
                  <a:lnTo>
                    <a:pt x="1101" y="3155"/>
                  </a:lnTo>
                  <a:lnTo>
                    <a:pt x="1174" y="3338"/>
                  </a:lnTo>
                  <a:lnTo>
                    <a:pt x="1284" y="3522"/>
                  </a:lnTo>
                  <a:lnTo>
                    <a:pt x="1101" y="3669"/>
                  </a:lnTo>
                  <a:lnTo>
                    <a:pt x="918" y="3815"/>
                  </a:lnTo>
                  <a:lnTo>
                    <a:pt x="587" y="4219"/>
                  </a:lnTo>
                  <a:lnTo>
                    <a:pt x="294" y="4622"/>
                  </a:lnTo>
                  <a:lnTo>
                    <a:pt x="37" y="5062"/>
                  </a:lnTo>
                  <a:lnTo>
                    <a:pt x="1" y="5172"/>
                  </a:lnTo>
                  <a:lnTo>
                    <a:pt x="1" y="5283"/>
                  </a:lnTo>
                  <a:lnTo>
                    <a:pt x="74" y="5356"/>
                  </a:lnTo>
                  <a:lnTo>
                    <a:pt x="184" y="5393"/>
                  </a:lnTo>
                  <a:lnTo>
                    <a:pt x="734" y="5393"/>
                  </a:lnTo>
                  <a:lnTo>
                    <a:pt x="1284" y="5356"/>
                  </a:lnTo>
                  <a:lnTo>
                    <a:pt x="1835" y="5246"/>
                  </a:lnTo>
                  <a:lnTo>
                    <a:pt x="2348" y="5062"/>
                  </a:lnTo>
                  <a:lnTo>
                    <a:pt x="2568" y="5356"/>
                  </a:lnTo>
                  <a:lnTo>
                    <a:pt x="2788" y="5576"/>
                  </a:lnTo>
                  <a:lnTo>
                    <a:pt x="3229" y="6163"/>
                  </a:lnTo>
                  <a:lnTo>
                    <a:pt x="3485" y="6383"/>
                  </a:lnTo>
                  <a:lnTo>
                    <a:pt x="3632" y="6493"/>
                  </a:lnTo>
                  <a:lnTo>
                    <a:pt x="3779" y="6566"/>
                  </a:lnTo>
                  <a:lnTo>
                    <a:pt x="3889" y="6566"/>
                  </a:lnTo>
                  <a:lnTo>
                    <a:pt x="4036" y="6530"/>
                  </a:lnTo>
                  <a:lnTo>
                    <a:pt x="4146" y="6603"/>
                  </a:lnTo>
                  <a:lnTo>
                    <a:pt x="4292" y="6603"/>
                  </a:lnTo>
                  <a:lnTo>
                    <a:pt x="4366" y="6530"/>
                  </a:lnTo>
                  <a:lnTo>
                    <a:pt x="4402" y="6456"/>
                  </a:lnTo>
                  <a:lnTo>
                    <a:pt x="4439" y="6383"/>
                  </a:lnTo>
                  <a:lnTo>
                    <a:pt x="4402" y="6310"/>
                  </a:lnTo>
                  <a:lnTo>
                    <a:pt x="4366" y="6273"/>
                  </a:lnTo>
                  <a:lnTo>
                    <a:pt x="4329" y="6236"/>
                  </a:lnTo>
                  <a:lnTo>
                    <a:pt x="4292" y="6053"/>
                  </a:lnTo>
                  <a:lnTo>
                    <a:pt x="4292" y="5833"/>
                  </a:lnTo>
                  <a:lnTo>
                    <a:pt x="4256" y="5172"/>
                  </a:lnTo>
                  <a:lnTo>
                    <a:pt x="4256" y="4769"/>
                  </a:lnTo>
                  <a:lnTo>
                    <a:pt x="4256" y="4402"/>
                  </a:lnTo>
                  <a:lnTo>
                    <a:pt x="4402" y="4402"/>
                  </a:lnTo>
                  <a:lnTo>
                    <a:pt x="4476" y="4365"/>
                  </a:lnTo>
                  <a:lnTo>
                    <a:pt x="4549" y="4292"/>
                  </a:lnTo>
                  <a:lnTo>
                    <a:pt x="4549" y="4255"/>
                  </a:lnTo>
                  <a:lnTo>
                    <a:pt x="4622" y="4219"/>
                  </a:lnTo>
                  <a:lnTo>
                    <a:pt x="5209" y="3889"/>
                  </a:lnTo>
                  <a:lnTo>
                    <a:pt x="5539" y="3705"/>
                  </a:lnTo>
                  <a:lnTo>
                    <a:pt x="5686" y="3595"/>
                  </a:lnTo>
                  <a:lnTo>
                    <a:pt x="5833" y="3485"/>
                  </a:lnTo>
                  <a:lnTo>
                    <a:pt x="5980" y="3485"/>
                  </a:lnTo>
                  <a:lnTo>
                    <a:pt x="6090" y="3448"/>
                  </a:lnTo>
                  <a:lnTo>
                    <a:pt x="6126" y="3375"/>
                  </a:lnTo>
                  <a:lnTo>
                    <a:pt x="6163" y="3302"/>
                  </a:lnTo>
                  <a:lnTo>
                    <a:pt x="6163" y="3228"/>
                  </a:lnTo>
                  <a:lnTo>
                    <a:pt x="6126" y="3118"/>
                  </a:lnTo>
                  <a:lnTo>
                    <a:pt x="6090" y="3045"/>
                  </a:lnTo>
                  <a:lnTo>
                    <a:pt x="5980" y="3008"/>
                  </a:lnTo>
                  <a:lnTo>
                    <a:pt x="5576" y="2935"/>
                  </a:lnTo>
                  <a:lnTo>
                    <a:pt x="5173" y="2788"/>
                  </a:lnTo>
                  <a:lnTo>
                    <a:pt x="4769" y="2678"/>
                  </a:lnTo>
                  <a:lnTo>
                    <a:pt x="4366" y="2568"/>
                  </a:lnTo>
                  <a:lnTo>
                    <a:pt x="4366" y="2275"/>
                  </a:lnTo>
                  <a:lnTo>
                    <a:pt x="4329" y="2018"/>
                  </a:lnTo>
                  <a:lnTo>
                    <a:pt x="4256" y="1468"/>
                  </a:lnTo>
                  <a:lnTo>
                    <a:pt x="4256" y="881"/>
                  </a:lnTo>
                  <a:lnTo>
                    <a:pt x="4219" y="551"/>
                  </a:lnTo>
                  <a:lnTo>
                    <a:pt x="4182" y="257"/>
                  </a:lnTo>
                  <a:lnTo>
                    <a:pt x="4219" y="184"/>
                  </a:lnTo>
                  <a:lnTo>
                    <a:pt x="4256" y="110"/>
                  </a:lnTo>
                  <a:lnTo>
                    <a:pt x="4219" y="37"/>
                  </a:lnTo>
                  <a:lnTo>
                    <a:pt x="4182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</p:grpSp>
      <p:cxnSp>
        <p:nvCxnSpPr>
          <p:cNvPr id="405" name="Google Shape;405;p19"/>
          <p:cNvCxnSpPr/>
          <p:nvPr/>
        </p:nvCxnSpPr>
        <p:spPr>
          <a:xfrm>
            <a:off x="850475" y="1031425"/>
            <a:ext cx="6037800" cy="0"/>
          </a:xfrm>
          <a:prstGeom prst="straightConnector1">
            <a:avLst/>
          </a:prstGeom>
          <a:noFill/>
          <a:ln w="19050" cap="rnd" cmpd="sng">
            <a:solidFill>
              <a:srgbClr val="A4C2F4"/>
            </a:solidFill>
            <a:prstDash val="dash"/>
            <a:round/>
            <a:headEnd type="none" w="med" len="med"/>
            <a:tailEnd type="none" w="med" len="med"/>
          </a:ln>
        </p:spPr>
      </p:cxnSp>
      <p:sp>
        <p:nvSpPr>
          <p:cNvPr id="406" name="Google Shape;406;p19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buNone/>
              <a:defRPr sz="1300">
                <a:solidFill>
                  <a:schemeClr val="dk1"/>
                </a:solidFill>
                <a:latin typeface="Dosis"/>
                <a:ea typeface="Dosis"/>
                <a:cs typeface="Dosis"/>
                <a:sym typeface="Dosis"/>
              </a:defRPr>
            </a:lvl1pPr>
            <a:lvl2pPr lvl="1" algn="r" rtl="0">
              <a:buNone/>
              <a:defRPr sz="1300">
                <a:solidFill>
                  <a:schemeClr val="dk1"/>
                </a:solidFill>
                <a:latin typeface="Dosis"/>
                <a:ea typeface="Dosis"/>
                <a:cs typeface="Dosis"/>
                <a:sym typeface="Dosis"/>
              </a:defRPr>
            </a:lvl2pPr>
            <a:lvl3pPr lvl="2" algn="r" rtl="0">
              <a:buNone/>
              <a:defRPr sz="1300">
                <a:solidFill>
                  <a:schemeClr val="dk1"/>
                </a:solidFill>
                <a:latin typeface="Dosis"/>
                <a:ea typeface="Dosis"/>
                <a:cs typeface="Dosis"/>
                <a:sym typeface="Dosis"/>
              </a:defRPr>
            </a:lvl3pPr>
            <a:lvl4pPr lvl="3" algn="r" rtl="0">
              <a:buNone/>
              <a:defRPr sz="1300">
                <a:solidFill>
                  <a:schemeClr val="dk1"/>
                </a:solidFill>
                <a:latin typeface="Dosis"/>
                <a:ea typeface="Dosis"/>
                <a:cs typeface="Dosis"/>
                <a:sym typeface="Dosis"/>
              </a:defRPr>
            </a:lvl4pPr>
            <a:lvl5pPr lvl="4" algn="r" rtl="0">
              <a:buNone/>
              <a:defRPr sz="1300">
                <a:solidFill>
                  <a:schemeClr val="dk1"/>
                </a:solidFill>
                <a:latin typeface="Dosis"/>
                <a:ea typeface="Dosis"/>
                <a:cs typeface="Dosis"/>
                <a:sym typeface="Dosis"/>
              </a:defRPr>
            </a:lvl5pPr>
            <a:lvl6pPr lvl="5" algn="r" rtl="0">
              <a:buNone/>
              <a:defRPr sz="1300">
                <a:solidFill>
                  <a:schemeClr val="dk1"/>
                </a:solidFill>
                <a:latin typeface="Dosis"/>
                <a:ea typeface="Dosis"/>
                <a:cs typeface="Dosis"/>
                <a:sym typeface="Dosis"/>
              </a:defRPr>
            </a:lvl6pPr>
            <a:lvl7pPr lvl="6" algn="r" rtl="0">
              <a:buNone/>
              <a:defRPr sz="1300">
                <a:solidFill>
                  <a:schemeClr val="dk1"/>
                </a:solidFill>
                <a:latin typeface="Dosis"/>
                <a:ea typeface="Dosis"/>
                <a:cs typeface="Dosis"/>
                <a:sym typeface="Dosis"/>
              </a:defRPr>
            </a:lvl7pPr>
            <a:lvl8pPr lvl="7" algn="r" rtl="0">
              <a:buNone/>
              <a:defRPr sz="1300">
                <a:solidFill>
                  <a:schemeClr val="dk1"/>
                </a:solidFill>
                <a:latin typeface="Dosis"/>
                <a:ea typeface="Dosis"/>
                <a:cs typeface="Dosis"/>
                <a:sym typeface="Dosis"/>
              </a:defRPr>
            </a:lvl8pPr>
            <a:lvl9pPr lvl="8" algn="r" rtl="0">
              <a:buNone/>
              <a:defRPr sz="1300">
                <a:solidFill>
                  <a:schemeClr val="dk1"/>
                </a:solidFill>
                <a:latin typeface="Dosis"/>
                <a:ea typeface="Dosis"/>
                <a:cs typeface="Dosis"/>
                <a:sym typeface="Dosi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CA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2 columns" type="twoColTx">
  <p:cSld name="TITLE_AND_TWO_COLUMNS">
    <p:spTree>
      <p:nvGrpSpPr>
        <p:cNvPr id="1" name="Shape 4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8" name="Google Shape;408;p20"/>
          <p:cNvSpPr txBox="1">
            <a:spLocks noGrp="1"/>
          </p:cNvSpPr>
          <p:nvPr>
            <p:ph type="title"/>
          </p:nvPr>
        </p:nvSpPr>
        <p:spPr>
          <a:xfrm>
            <a:off x="747925" y="225025"/>
            <a:ext cx="6140400" cy="857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409" name="Google Shape;409;p20"/>
          <p:cNvSpPr txBox="1">
            <a:spLocks noGrp="1"/>
          </p:cNvSpPr>
          <p:nvPr>
            <p:ph type="body" idx="1"/>
          </p:nvPr>
        </p:nvSpPr>
        <p:spPr>
          <a:xfrm>
            <a:off x="747925" y="1363153"/>
            <a:ext cx="3159000" cy="361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68300" rtl="0">
              <a:spcBef>
                <a:spcPts val="600"/>
              </a:spcBef>
              <a:spcAft>
                <a:spcPts val="0"/>
              </a:spcAft>
              <a:buSzPts val="2200"/>
              <a:buChar char="✘"/>
              <a:defRPr sz="2200"/>
            </a:lvl1pPr>
            <a:lvl2pPr marL="914400" lvl="1" indent="-368300" rtl="0">
              <a:spcBef>
                <a:spcPts val="0"/>
              </a:spcBef>
              <a:spcAft>
                <a:spcPts val="0"/>
              </a:spcAft>
              <a:buSzPts val="2200"/>
              <a:buChar char="✗"/>
              <a:defRPr sz="2200"/>
            </a:lvl2pPr>
            <a:lvl3pPr marL="1371600" lvl="2" indent="-368300" rtl="0">
              <a:spcBef>
                <a:spcPts val="0"/>
              </a:spcBef>
              <a:spcAft>
                <a:spcPts val="0"/>
              </a:spcAft>
              <a:buSzPts val="2200"/>
              <a:buChar char="■"/>
              <a:defRPr sz="2200"/>
            </a:lvl3pPr>
            <a:lvl4pPr marL="1828800" lvl="3" indent="-368300" rtl="0">
              <a:spcBef>
                <a:spcPts val="0"/>
              </a:spcBef>
              <a:spcAft>
                <a:spcPts val="0"/>
              </a:spcAft>
              <a:buSzPts val="2200"/>
              <a:buChar char="●"/>
              <a:defRPr sz="2200"/>
            </a:lvl4pPr>
            <a:lvl5pPr marL="2286000" lvl="4" indent="-368300" rtl="0">
              <a:spcBef>
                <a:spcPts val="0"/>
              </a:spcBef>
              <a:spcAft>
                <a:spcPts val="0"/>
              </a:spcAft>
              <a:buSzPts val="2200"/>
              <a:buChar char="○"/>
              <a:defRPr sz="2200"/>
            </a:lvl5pPr>
            <a:lvl6pPr marL="2743200" lvl="5" indent="-368300" rtl="0">
              <a:spcBef>
                <a:spcPts val="0"/>
              </a:spcBef>
              <a:spcAft>
                <a:spcPts val="0"/>
              </a:spcAft>
              <a:buSzPts val="2200"/>
              <a:buChar char="■"/>
              <a:defRPr sz="2200"/>
            </a:lvl6pPr>
            <a:lvl7pPr marL="3200400" lvl="6" indent="-368300" rtl="0">
              <a:spcBef>
                <a:spcPts val="0"/>
              </a:spcBef>
              <a:spcAft>
                <a:spcPts val="0"/>
              </a:spcAft>
              <a:buSzPts val="2200"/>
              <a:buChar char="●"/>
              <a:defRPr sz="2200"/>
            </a:lvl7pPr>
            <a:lvl8pPr marL="3657600" lvl="7" indent="-368300" rtl="0">
              <a:spcBef>
                <a:spcPts val="0"/>
              </a:spcBef>
              <a:spcAft>
                <a:spcPts val="0"/>
              </a:spcAft>
              <a:buSzPts val="2200"/>
              <a:buChar char="○"/>
              <a:defRPr sz="2200"/>
            </a:lvl8pPr>
            <a:lvl9pPr marL="4114800" lvl="8" indent="-368300" rtl="0">
              <a:spcBef>
                <a:spcPts val="0"/>
              </a:spcBef>
              <a:spcAft>
                <a:spcPts val="0"/>
              </a:spcAft>
              <a:buSzPts val="2200"/>
              <a:buChar char="■"/>
              <a:defRPr sz="2200"/>
            </a:lvl9pPr>
          </a:lstStyle>
          <a:p>
            <a:endParaRPr/>
          </a:p>
        </p:txBody>
      </p:sp>
      <p:sp>
        <p:nvSpPr>
          <p:cNvPr id="410" name="Google Shape;410;p20"/>
          <p:cNvSpPr txBox="1">
            <a:spLocks noGrp="1"/>
          </p:cNvSpPr>
          <p:nvPr>
            <p:ph type="body" idx="2"/>
          </p:nvPr>
        </p:nvSpPr>
        <p:spPr>
          <a:xfrm>
            <a:off x="4097098" y="1363153"/>
            <a:ext cx="3159000" cy="361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68300" rtl="0">
              <a:spcBef>
                <a:spcPts val="600"/>
              </a:spcBef>
              <a:spcAft>
                <a:spcPts val="0"/>
              </a:spcAft>
              <a:buSzPts val="2200"/>
              <a:buChar char="✘"/>
              <a:defRPr sz="2200"/>
            </a:lvl1pPr>
            <a:lvl2pPr marL="914400" lvl="1" indent="-368300" rtl="0">
              <a:spcBef>
                <a:spcPts val="0"/>
              </a:spcBef>
              <a:spcAft>
                <a:spcPts val="0"/>
              </a:spcAft>
              <a:buSzPts val="2200"/>
              <a:buChar char="✗"/>
              <a:defRPr sz="2200"/>
            </a:lvl2pPr>
            <a:lvl3pPr marL="1371600" lvl="2" indent="-368300" rtl="0">
              <a:spcBef>
                <a:spcPts val="0"/>
              </a:spcBef>
              <a:spcAft>
                <a:spcPts val="0"/>
              </a:spcAft>
              <a:buSzPts val="2200"/>
              <a:buChar char="■"/>
              <a:defRPr sz="2200"/>
            </a:lvl3pPr>
            <a:lvl4pPr marL="1828800" lvl="3" indent="-368300" rtl="0">
              <a:spcBef>
                <a:spcPts val="0"/>
              </a:spcBef>
              <a:spcAft>
                <a:spcPts val="0"/>
              </a:spcAft>
              <a:buSzPts val="2200"/>
              <a:buChar char="●"/>
              <a:defRPr sz="2200"/>
            </a:lvl4pPr>
            <a:lvl5pPr marL="2286000" lvl="4" indent="-368300" rtl="0">
              <a:spcBef>
                <a:spcPts val="0"/>
              </a:spcBef>
              <a:spcAft>
                <a:spcPts val="0"/>
              </a:spcAft>
              <a:buSzPts val="2200"/>
              <a:buChar char="○"/>
              <a:defRPr sz="2200"/>
            </a:lvl5pPr>
            <a:lvl6pPr marL="2743200" lvl="5" indent="-368300" rtl="0">
              <a:spcBef>
                <a:spcPts val="0"/>
              </a:spcBef>
              <a:spcAft>
                <a:spcPts val="0"/>
              </a:spcAft>
              <a:buSzPts val="2200"/>
              <a:buChar char="■"/>
              <a:defRPr sz="2200"/>
            </a:lvl6pPr>
            <a:lvl7pPr marL="3200400" lvl="6" indent="-368300" rtl="0">
              <a:spcBef>
                <a:spcPts val="0"/>
              </a:spcBef>
              <a:spcAft>
                <a:spcPts val="0"/>
              </a:spcAft>
              <a:buSzPts val="2200"/>
              <a:buChar char="●"/>
              <a:defRPr sz="2200"/>
            </a:lvl7pPr>
            <a:lvl8pPr marL="3657600" lvl="7" indent="-368300" rtl="0">
              <a:spcBef>
                <a:spcPts val="0"/>
              </a:spcBef>
              <a:spcAft>
                <a:spcPts val="0"/>
              </a:spcAft>
              <a:buSzPts val="2200"/>
              <a:buChar char="○"/>
              <a:defRPr sz="2200"/>
            </a:lvl8pPr>
            <a:lvl9pPr marL="4114800" lvl="8" indent="-368300" rtl="0">
              <a:spcBef>
                <a:spcPts val="0"/>
              </a:spcBef>
              <a:spcAft>
                <a:spcPts val="0"/>
              </a:spcAft>
              <a:buSzPts val="2200"/>
              <a:buChar char="■"/>
              <a:defRPr sz="2200"/>
            </a:lvl9pPr>
          </a:lstStyle>
          <a:p>
            <a:endParaRPr/>
          </a:p>
        </p:txBody>
      </p:sp>
      <p:grpSp>
        <p:nvGrpSpPr>
          <p:cNvPr id="411" name="Google Shape;411;p20"/>
          <p:cNvGrpSpPr/>
          <p:nvPr/>
        </p:nvGrpSpPr>
        <p:grpSpPr>
          <a:xfrm>
            <a:off x="7442902" y="-91154"/>
            <a:ext cx="1796289" cy="5330574"/>
            <a:chOff x="6023725" y="842300"/>
            <a:chExt cx="1358150" cy="4030375"/>
          </a:xfrm>
        </p:grpSpPr>
        <p:sp>
          <p:nvSpPr>
            <p:cNvPr id="412" name="Google Shape;412;p20"/>
            <p:cNvSpPr/>
            <p:nvPr/>
          </p:nvSpPr>
          <p:spPr>
            <a:xfrm>
              <a:off x="6371275" y="842300"/>
              <a:ext cx="397100" cy="492450"/>
            </a:xfrm>
            <a:custGeom>
              <a:avLst/>
              <a:gdLst/>
              <a:ahLst/>
              <a:cxnLst/>
              <a:rect l="l" t="t" r="r" b="b"/>
              <a:pathLst>
                <a:path w="15884" h="19698" extrusionOk="0">
                  <a:moveTo>
                    <a:pt x="9355" y="4108"/>
                  </a:moveTo>
                  <a:lnTo>
                    <a:pt x="9465" y="4145"/>
                  </a:lnTo>
                  <a:lnTo>
                    <a:pt x="9538" y="4182"/>
                  </a:lnTo>
                  <a:lnTo>
                    <a:pt x="9648" y="4328"/>
                  </a:lnTo>
                  <a:lnTo>
                    <a:pt x="9721" y="4549"/>
                  </a:lnTo>
                  <a:lnTo>
                    <a:pt x="9721" y="4769"/>
                  </a:lnTo>
                  <a:lnTo>
                    <a:pt x="9721" y="4842"/>
                  </a:lnTo>
                  <a:lnTo>
                    <a:pt x="9685" y="4879"/>
                  </a:lnTo>
                  <a:lnTo>
                    <a:pt x="9575" y="4952"/>
                  </a:lnTo>
                  <a:lnTo>
                    <a:pt x="9391" y="4952"/>
                  </a:lnTo>
                  <a:lnTo>
                    <a:pt x="9355" y="4915"/>
                  </a:lnTo>
                  <a:lnTo>
                    <a:pt x="9281" y="4842"/>
                  </a:lnTo>
                  <a:lnTo>
                    <a:pt x="9208" y="4695"/>
                  </a:lnTo>
                  <a:lnTo>
                    <a:pt x="9171" y="4549"/>
                  </a:lnTo>
                  <a:lnTo>
                    <a:pt x="9171" y="4438"/>
                  </a:lnTo>
                  <a:lnTo>
                    <a:pt x="9171" y="4328"/>
                  </a:lnTo>
                  <a:lnTo>
                    <a:pt x="9245" y="4108"/>
                  </a:lnTo>
                  <a:close/>
                  <a:moveTo>
                    <a:pt x="9355" y="3705"/>
                  </a:moveTo>
                  <a:lnTo>
                    <a:pt x="9245" y="3742"/>
                  </a:lnTo>
                  <a:lnTo>
                    <a:pt x="9135" y="3778"/>
                  </a:lnTo>
                  <a:lnTo>
                    <a:pt x="9025" y="3852"/>
                  </a:lnTo>
                  <a:lnTo>
                    <a:pt x="8988" y="3925"/>
                  </a:lnTo>
                  <a:lnTo>
                    <a:pt x="8914" y="3998"/>
                  </a:lnTo>
                  <a:lnTo>
                    <a:pt x="8841" y="4218"/>
                  </a:lnTo>
                  <a:lnTo>
                    <a:pt x="8804" y="4475"/>
                  </a:lnTo>
                  <a:lnTo>
                    <a:pt x="8804" y="4659"/>
                  </a:lnTo>
                  <a:lnTo>
                    <a:pt x="8841" y="4805"/>
                  </a:lnTo>
                  <a:lnTo>
                    <a:pt x="8878" y="4952"/>
                  </a:lnTo>
                  <a:lnTo>
                    <a:pt x="8988" y="5099"/>
                  </a:lnTo>
                  <a:lnTo>
                    <a:pt x="9098" y="5209"/>
                  </a:lnTo>
                  <a:lnTo>
                    <a:pt x="9245" y="5282"/>
                  </a:lnTo>
                  <a:lnTo>
                    <a:pt x="9391" y="5355"/>
                  </a:lnTo>
                  <a:lnTo>
                    <a:pt x="9538" y="5355"/>
                  </a:lnTo>
                  <a:lnTo>
                    <a:pt x="9721" y="5319"/>
                  </a:lnTo>
                  <a:lnTo>
                    <a:pt x="9868" y="5245"/>
                  </a:lnTo>
                  <a:lnTo>
                    <a:pt x="10015" y="5135"/>
                  </a:lnTo>
                  <a:lnTo>
                    <a:pt x="10088" y="4989"/>
                  </a:lnTo>
                  <a:lnTo>
                    <a:pt x="10125" y="4805"/>
                  </a:lnTo>
                  <a:lnTo>
                    <a:pt x="10125" y="4659"/>
                  </a:lnTo>
                  <a:lnTo>
                    <a:pt x="10088" y="4475"/>
                  </a:lnTo>
                  <a:lnTo>
                    <a:pt x="10052" y="4292"/>
                  </a:lnTo>
                  <a:lnTo>
                    <a:pt x="9978" y="4145"/>
                  </a:lnTo>
                  <a:lnTo>
                    <a:pt x="9905" y="3998"/>
                  </a:lnTo>
                  <a:lnTo>
                    <a:pt x="9795" y="3888"/>
                  </a:lnTo>
                  <a:lnTo>
                    <a:pt x="9648" y="3778"/>
                  </a:lnTo>
                  <a:lnTo>
                    <a:pt x="9501" y="3742"/>
                  </a:lnTo>
                  <a:lnTo>
                    <a:pt x="9355" y="3705"/>
                  </a:lnTo>
                  <a:close/>
                  <a:moveTo>
                    <a:pt x="11262" y="6676"/>
                  </a:moveTo>
                  <a:lnTo>
                    <a:pt x="11262" y="6786"/>
                  </a:lnTo>
                  <a:lnTo>
                    <a:pt x="11225" y="6859"/>
                  </a:lnTo>
                  <a:lnTo>
                    <a:pt x="11152" y="6933"/>
                  </a:lnTo>
                  <a:lnTo>
                    <a:pt x="11042" y="7006"/>
                  </a:lnTo>
                  <a:lnTo>
                    <a:pt x="10785" y="7116"/>
                  </a:lnTo>
                  <a:lnTo>
                    <a:pt x="10602" y="7190"/>
                  </a:lnTo>
                  <a:lnTo>
                    <a:pt x="9795" y="7556"/>
                  </a:lnTo>
                  <a:lnTo>
                    <a:pt x="9721" y="7263"/>
                  </a:lnTo>
                  <a:lnTo>
                    <a:pt x="10639" y="6823"/>
                  </a:lnTo>
                  <a:lnTo>
                    <a:pt x="11079" y="6676"/>
                  </a:lnTo>
                  <a:close/>
                  <a:moveTo>
                    <a:pt x="11115" y="6273"/>
                  </a:moveTo>
                  <a:lnTo>
                    <a:pt x="10859" y="6346"/>
                  </a:lnTo>
                  <a:lnTo>
                    <a:pt x="10052" y="6639"/>
                  </a:lnTo>
                  <a:lnTo>
                    <a:pt x="9648" y="6823"/>
                  </a:lnTo>
                  <a:lnTo>
                    <a:pt x="9281" y="7006"/>
                  </a:lnTo>
                  <a:lnTo>
                    <a:pt x="9208" y="7080"/>
                  </a:lnTo>
                  <a:lnTo>
                    <a:pt x="9208" y="7116"/>
                  </a:lnTo>
                  <a:lnTo>
                    <a:pt x="9208" y="7190"/>
                  </a:lnTo>
                  <a:lnTo>
                    <a:pt x="9208" y="7263"/>
                  </a:lnTo>
                  <a:lnTo>
                    <a:pt x="9318" y="7336"/>
                  </a:lnTo>
                  <a:lnTo>
                    <a:pt x="9465" y="7336"/>
                  </a:lnTo>
                  <a:lnTo>
                    <a:pt x="9465" y="7593"/>
                  </a:lnTo>
                  <a:lnTo>
                    <a:pt x="9538" y="7813"/>
                  </a:lnTo>
                  <a:lnTo>
                    <a:pt x="9575" y="7887"/>
                  </a:lnTo>
                  <a:lnTo>
                    <a:pt x="9648" y="7923"/>
                  </a:lnTo>
                  <a:lnTo>
                    <a:pt x="9758" y="7923"/>
                  </a:lnTo>
                  <a:lnTo>
                    <a:pt x="10492" y="7630"/>
                  </a:lnTo>
                  <a:lnTo>
                    <a:pt x="10859" y="7483"/>
                  </a:lnTo>
                  <a:lnTo>
                    <a:pt x="11225" y="7336"/>
                  </a:lnTo>
                  <a:lnTo>
                    <a:pt x="11409" y="7190"/>
                  </a:lnTo>
                  <a:lnTo>
                    <a:pt x="11556" y="7006"/>
                  </a:lnTo>
                  <a:lnTo>
                    <a:pt x="11629" y="6896"/>
                  </a:lnTo>
                  <a:lnTo>
                    <a:pt x="11629" y="6786"/>
                  </a:lnTo>
                  <a:lnTo>
                    <a:pt x="11629" y="6676"/>
                  </a:lnTo>
                  <a:lnTo>
                    <a:pt x="11592" y="6566"/>
                  </a:lnTo>
                  <a:lnTo>
                    <a:pt x="11556" y="6419"/>
                  </a:lnTo>
                  <a:lnTo>
                    <a:pt x="11482" y="6346"/>
                  </a:lnTo>
                  <a:lnTo>
                    <a:pt x="11372" y="6273"/>
                  </a:lnTo>
                  <a:close/>
                  <a:moveTo>
                    <a:pt x="10198" y="2861"/>
                  </a:moveTo>
                  <a:lnTo>
                    <a:pt x="10235" y="3228"/>
                  </a:lnTo>
                  <a:lnTo>
                    <a:pt x="10345" y="3595"/>
                  </a:lnTo>
                  <a:lnTo>
                    <a:pt x="10565" y="4292"/>
                  </a:lnTo>
                  <a:lnTo>
                    <a:pt x="10822" y="5062"/>
                  </a:lnTo>
                  <a:lnTo>
                    <a:pt x="10895" y="5282"/>
                  </a:lnTo>
                  <a:lnTo>
                    <a:pt x="9025" y="6052"/>
                  </a:lnTo>
                  <a:lnTo>
                    <a:pt x="7154" y="6786"/>
                  </a:lnTo>
                  <a:lnTo>
                    <a:pt x="5173" y="7593"/>
                  </a:lnTo>
                  <a:lnTo>
                    <a:pt x="4146" y="7997"/>
                  </a:lnTo>
                  <a:lnTo>
                    <a:pt x="3816" y="8143"/>
                  </a:lnTo>
                  <a:lnTo>
                    <a:pt x="3486" y="8290"/>
                  </a:lnTo>
                  <a:lnTo>
                    <a:pt x="3266" y="7887"/>
                  </a:lnTo>
                  <a:lnTo>
                    <a:pt x="3045" y="7446"/>
                  </a:lnTo>
                  <a:lnTo>
                    <a:pt x="2679" y="6566"/>
                  </a:lnTo>
                  <a:lnTo>
                    <a:pt x="2532" y="6162"/>
                  </a:lnTo>
                  <a:lnTo>
                    <a:pt x="2385" y="5869"/>
                  </a:lnTo>
                  <a:lnTo>
                    <a:pt x="2238" y="5612"/>
                  </a:lnTo>
                  <a:lnTo>
                    <a:pt x="2715" y="5539"/>
                  </a:lnTo>
                  <a:lnTo>
                    <a:pt x="3192" y="5429"/>
                  </a:lnTo>
                  <a:lnTo>
                    <a:pt x="3669" y="5282"/>
                  </a:lnTo>
                  <a:lnTo>
                    <a:pt x="4146" y="5099"/>
                  </a:lnTo>
                  <a:lnTo>
                    <a:pt x="5210" y="4659"/>
                  </a:lnTo>
                  <a:lnTo>
                    <a:pt x="6273" y="4218"/>
                  </a:lnTo>
                  <a:lnTo>
                    <a:pt x="6824" y="4035"/>
                  </a:lnTo>
                  <a:lnTo>
                    <a:pt x="7374" y="3852"/>
                  </a:lnTo>
                  <a:lnTo>
                    <a:pt x="8474" y="3558"/>
                  </a:lnTo>
                  <a:lnTo>
                    <a:pt x="9025" y="3411"/>
                  </a:lnTo>
                  <a:lnTo>
                    <a:pt x="9538" y="3191"/>
                  </a:lnTo>
                  <a:lnTo>
                    <a:pt x="9868" y="3081"/>
                  </a:lnTo>
                  <a:lnTo>
                    <a:pt x="10015" y="2971"/>
                  </a:lnTo>
                  <a:lnTo>
                    <a:pt x="10198" y="2861"/>
                  </a:lnTo>
                  <a:close/>
                  <a:moveTo>
                    <a:pt x="8658" y="7740"/>
                  </a:moveTo>
                  <a:lnTo>
                    <a:pt x="8694" y="7923"/>
                  </a:lnTo>
                  <a:lnTo>
                    <a:pt x="8071" y="8253"/>
                  </a:lnTo>
                  <a:lnTo>
                    <a:pt x="7704" y="8437"/>
                  </a:lnTo>
                  <a:lnTo>
                    <a:pt x="7594" y="8437"/>
                  </a:lnTo>
                  <a:lnTo>
                    <a:pt x="7557" y="8363"/>
                  </a:lnTo>
                  <a:lnTo>
                    <a:pt x="7557" y="8180"/>
                  </a:lnTo>
                  <a:lnTo>
                    <a:pt x="8658" y="7740"/>
                  </a:lnTo>
                  <a:close/>
                  <a:moveTo>
                    <a:pt x="10198" y="2384"/>
                  </a:moveTo>
                  <a:lnTo>
                    <a:pt x="9978" y="2458"/>
                  </a:lnTo>
                  <a:lnTo>
                    <a:pt x="9795" y="2568"/>
                  </a:lnTo>
                  <a:lnTo>
                    <a:pt x="9391" y="2788"/>
                  </a:lnTo>
                  <a:lnTo>
                    <a:pt x="8841" y="2971"/>
                  </a:lnTo>
                  <a:lnTo>
                    <a:pt x="8328" y="3155"/>
                  </a:lnTo>
                  <a:lnTo>
                    <a:pt x="7264" y="3411"/>
                  </a:lnTo>
                  <a:lnTo>
                    <a:pt x="6750" y="3558"/>
                  </a:lnTo>
                  <a:lnTo>
                    <a:pt x="6237" y="3742"/>
                  </a:lnTo>
                  <a:lnTo>
                    <a:pt x="5210" y="4145"/>
                  </a:lnTo>
                  <a:lnTo>
                    <a:pt x="4219" y="4585"/>
                  </a:lnTo>
                  <a:lnTo>
                    <a:pt x="3669" y="4805"/>
                  </a:lnTo>
                  <a:lnTo>
                    <a:pt x="3119" y="4989"/>
                  </a:lnTo>
                  <a:lnTo>
                    <a:pt x="2018" y="5319"/>
                  </a:lnTo>
                  <a:lnTo>
                    <a:pt x="1945" y="5355"/>
                  </a:lnTo>
                  <a:lnTo>
                    <a:pt x="1908" y="5392"/>
                  </a:lnTo>
                  <a:lnTo>
                    <a:pt x="1908" y="5466"/>
                  </a:lnTo>
                  <a:lnTo>
                    <a:pt x="1945" y="5539"/>
                  </a:lnTo>
                  <a:lnTo>
                    <a:pt x="1982" y="5576"/>
                  </a:lnTo>
                  <a:lnTo>
                    <a:pt x="1945" y="5686"/>
                  </a:lnTo>
                  <a:lnTo>
                    <a:pt x="1945" y="5759"/>
                  </a:lnTo>
                  <a:lnTo>
                    <a:pt x="2018" y="5979"/>
                  </a:lnTo>
                  <a:lnTo>
                    <a:pt x="2165" y="6456"/>
                  </a:lnTo>
                  <a:lnTo>
                    <a:pt x="2385" y="6933"/>
                  </a:lnTo>
                  <a:lnTo>
                    <a:pt x="2752" y="7850"/>
                  </a:lnTo>
                  <a:lnTo>
                    <a:pt x="2972" y="8290"/>
                  </a:lnTo>
                  <a:lnTo>
                    <a:pt x="3192" y="8694"/>
                  </a:lnTo>
                  <a:lnTo>
                    <a:pt x="3266" y="8767"/>
                  </a:lnTo>
                  <a:lnTo>
                    <a:pt x="3302" y="8804"/>
                  </a:lnTo>
                  <a:lnTo>
                    <a:pt x="3412" y="8804"/>
                  </a:lnTo>
                  <a:lnTo>
                    <a:pt x="3522" y="8730"/>
                  </a:lnTo>
                  <a:lnTo>
                    <a:pt x="3596" y="8620"/>
                  </a:lnTo>
                  <a:lnTo>
                    <a:pt x="3999" y="8510"/>
                  </a:lnTo>
                  <a:lnTo>
                    <a:pt x="4403" y="8363"/>
                  </a:lnTo>
                  <a:lnTo>
                    <a:pt x="5173" y="8033"/>
                  </a:lnTo>
                  <a:lnTo>
                    <a:pt x="7300" y="7190"/>
                  </a:lnTo>
                  <a:lnTo>
                    <a:pt x="9281" y="6419"/>
                  </a:lnTo>
                  <a:lnTo>
                    <a:pt x="10235" y="6052"/>
                  </a:lnTo>
                  <a:lnTo>
                    <a:pt x="10712" y="5832"/>
                  </a:lnTo>
                  <a:lnTo>
                    <a:pt x="11152" y="5612"/>
                  </a:lnTo>
                  <a:lnTo>
                    <a:pt x="11262" y="5612"/>
                  </a:lnTo>
                  <a:lnTo>
                    <a:pt x="11335" y="5539"/>
                  </a:lnTo>
                  <a:lnTo>
                    <a:pt x="11372" y="5392"/>
                  </a:lnTo>
                  <a:lnTo>
                    <a:pt x="11372" y="5282"/>
                  </a:lnTo>
                  <a:lnTo>
                    <a:pt x="11299" y="5025"/>
                  </a:lnTo>
                  <a:lnTo>
                    <a:pt x="11042" y="4255"/>
                  </a:lnTo>
                  <a:lnTo>
                    <a:pt x="10785" y="3485"/>
                  </a:lnTo>
                  <a:lnTo>
                    <a:pt x="10639" y="3118"/>
                  </a:lnTo>
                  <a:lnTo>
                    <a:pt x="10455" y="2751"/>
                  </a:lnTo>
                  <a:lnTo>
                    <a:pt x="10418" y="2714"/>
                  </a:lnTo>
                  <a:lnTo>
                    <a:pt x="10345" y="2678"/>
                  </a:lnTo>
                  <a:lnTo>
                    <a:pt x="10382" y="2568"/>
                  </a:lnTo>
                  <a:lnTo>
                    <a:pt x="10382" y="2494"/>
                  </a:lnTo>
                  <a:lnTo>
                    <a:pt x="10308" y="2421"/>
                  </a:lnTo>
                  <a:lnTo>
                    <a:pt x="10198" y="2384"/>
                  </a:lnTo>
                  <a:close/>
                  <a:moveTo>
                    <a:pt x="8694" y="7263"/>
                  </a:moveTo>
                  <a:lnTo>
                    <a:pt x="7337" y="7813"/>
                  </a:lnTo>
                  <a:lnTo>
                    <a:pt x="7264" y="7850"/>
                  </a:lnTo>
                  <a:lnTo>
                    <a:pt x="7227" y="7923"/>
                  </a:lnTo>
                  <a:lnTo>
                    <a:pt x="7190" y="7997"/>
                  </a:lnTo>
                  <a:lnTo>
                    <a:pt x="7227" y="8070"/>
                  </a:lnTo>
                  <a:lnTo>
                    <a:pt x="7190" y="8143"/>
                  </a:lnTo>
                  <a:lnTo>
                    <a:pt x="7154" y="8363"/>
                  </a:lnTo>
                  <a:lnTo>
                    <a:pt x="7190" y="8620"/>
                  </a:lnTo>
                  <a:lnTo>
                    <a:pt x="7227" y="8730"/>
                  </a:lnTo>
                  <a:lnTo>
                    <a:pt x="7300" y="8840"/>
                  </a:lnTo>
                  <a:lnTo>
                    <a:pt x="7411" y="8877"/>
                  </a:lnTo>
                  <a:lnTo>
                    <a:pt x="7557" y="8877"/>
                  </a:lnTo>
                  <a:lnTo>
                    <a:pt x="7704" y="8840"/>
                  </a:lnTo>
                  <a:lnTo>
                    <a:pt x="7887" y="8804"/>
                  </a:lnTo>
                  <a:lnTo>
                    <a:pt x="8218" y="8620"/>
                  </a:lnTo>
                  <a:lnTo>
                    <a:pt x="9061" y="8217"/>
                  </a:lnTo>
                  <a:lnTo>
                    <a:pt x="9098" y="8180"/>
                  </a:lnTo>
                  <a:lnTo>
                    <a:pt x="9171" y="8107"/>
                  </a:lnTo>
                  <a:lnTo>
                    <a:pt x="9171" y="8033"/>
                  </a:lnTo>
                  <a:lnTo>
                    <a:pt x="9171" y="7960"/>
                  </a:lnTo>
                  <a:lnTo>
                    <a:pt x="8951" y="7410"/>
                  </a:lnTo>
                  <a:lnTo>
                    <a:pt x="8914" y="7336"/>
                  </a:lnTo>
                  <a:lnTo>
                    <a:pt x="8841" y="7300"/>
                  </a:lnTo>
                  <a:lnTo>
                    <a:pt x="8768" y="7263"/>
                  </a:lnTo>
                  <a:close/>
                  <a:moveTo>
                    <a:pt x="11702" y="8327"/>
                  </a:moveTo>
                  <a:lnTo>
                    <a:pt x="11886" y="8694"/>
                  </a:lnTo>
                  <a:lnTo>
                    <a:pt x="12106" y="9060"/>
                  </a:lnTo>
                  <a:lnTo>
                    <a:pt x="11702" y="9244"/>
                  </a:lnTo>
                  <a:lnTo>
                    <a:pt x="11335" y="9390"/>
                  </a:lnTo>
                  <a:lnTo>
                    <a:pt x="10932" y="9500"/>
                  </a:lnTo>
                  <a:lnTo>
                    <a:pt x="10528" y="9611"/>
                  </a:lnTo>
                  <a:lnTo>
                    <a:pt x="10382" y="9244"/>
                  </a:lnTo>
                  <a:lnTo>
                    <a:pt x="10198" y="8877"/>
                  </a:lnTo>
                  <a:lnTo>
                    <a:pt x="10162" y="8840"/>
                  </a:lnTo>
                  <a:lnTo>
                    <a:pt x="10565" y="8730"/>
                  </a:lnTo>
                  <a:lnTo>
                    <a:pt x="10932" y="8620"/>
                  </a:lnTo>
                  <a:lnTo>
                    <a:pt x="11702" y="8327"/>
                  </a:lnTo>
                  <a:close/>
                  <a:moveTo>
                    <a:pt x="11776" y="7887"/>
                  </a:moveTo>
                  <a:lnTo>
                    <a:pt x="11299" y="8070"/>
                  </a:lnTo>
                  <a:lnTo>
                    <a:pt x="10822" y="8217"/>
                  </a:lnTo>
                  <a:lnTo>
                    <a:pt x="9868" y="8510"/>
                  </a:lnTo>
                  <a:lnTo>
                    <a:pt x="9832" y="8510"/>
                  </a:lnTo>
                  <a:lnTo>
                    <a:pt x="9795" y="8583"/>
                  </a:lnTo>
                  <a:lnTo>
                    <a:pt x="9758" y="8694"/>
                  </a:lnTo>
                  <a:lnTo>
                    <a:pt x="9832" y="8804"/>
                  </a:lnTo>
                  <a:lnTo>
                    <a:pt x="9868" y="8840"/>
                  </a:lnTo>
                  <a:lnTo>
                    <a:pt x="9942" y="8877"/>
                  </a:lnTo>
                  <a:lnTo>
                    <a:pt x="9905" y="8950"/>
                  </a:lnTo>
                  <a:lnTo>
                    <a:pt x="9905" y="9024"/>
                  </a:lnTo>
                  <a:lnTo>
                    <a:pt x="10088" y="9427"/>
                  </a:lnTo>
                  <a:lnTo>
                    <a:pt x="10198" y="9867"/>
                  </a:lnTo>
                  <a:lnTo>
                    <a:pt x="10235" y="9941"/>
                  </a:lnTo>
                  <a:lnTo>
                    <a:pt x="10272" y="9977"/>
                  </a:lnTo>
                  <a:lnTo>
                    <a:pt x="10308" y="10014"/>
                  </a:lnTo>
                  <a:lnTo>
                    <a:pt x="10382" y="10051"/>
                  </a:lnTo>
                  <a:lnTo>
                    <a:pt x="10932" y="9904"/>
                  </a:lnTo>
                  <a:lnTo>
                    <a:pt x="11446" y="9757"/>
                  </a:lnTo>
                  <a:lnTo>
                    <a:pt x="11959" y="9574"/>
                  </a:lnTo>
                  <a:lnTo>
                    <a:pt x="12436" y="9317"/>
                  </a:lnTo>
                  <a:lnTo>
                    <a:pt x="12509" y="9280"/>
                  </a:lnTo>
                  <a:lnTo>
                    <a:pt x="12583" y="9207"/>
                  </a:lnTo>
                  <a:lnTo>
                    <a:pt x="12583" y="9097"/>
                  </a:lnTo>
                  <a:lnTo>
                    <a:pt x="12546" y="9024"/>
                  </a:lnTo>
                  <a:lnTo>
                    <a:pt x="12253" y="8547"/>
                  </a:lnTo>
                  <a:lnTo>
                    <a:pt x="11996" y="7997"/>
                  </a:lnTo>
                  <a:lnTo>
                    <a:pt x="11959" y="7923"/>
                  </a:lnTo>
                  <a:lnTo>
                    <a:pt x="11922" y="7887"/>
                  </a:lnTo>
                  <a:close/>
                  <a:moveTo>
                    <a:pt x="8914" y="9354"/>
                  </a:moveTo>
                  <a:lnTo>
                    <a:pt x="9061" y="9757"/>
                  </a:lnTo>
                  <a:lnTo>
                    <a:pt x="9281" y="10161"/>
                  </a:lnTo>
                  <a:lnTo>
                    <a:pt x="8658" y="10491"/>
                  </a:lnTo>
                  <a:lnTo>
                    <a:pt x="7961" y="10784"/>
                  </a:lnTo>
                  <a:lnTo>
                    <a:pt x="7814" y="10858"/>
                  </a:lnTo>
                  <a:lnTo>
                    <a:pt x="7741" y="10858"/>
                  </a:lnTo>
                  <a:lnTo>
                    <a:pt x="7704" y="10821"/>
                  </a:lnTo>
                  <a:lnTo>
                    <a:pt x="7631" y="10674"/>
                  </a:lnTo>
                  <a:lnTo>
                    <a:pt x="7594" y="10491"/>
                  </a:lnTo>
                  <a:lnTo>
                    <a:pt x="7521" y="10161"/>
                  </a:lnTo>
                  <a:lnTo>
                    <a:pt x="7374" y="9867"/>
                  </a:lnTo>
                  <a:lnTo>
                    <a:pt x="8914" y="9354"/>
                  </a:lnTo>
                  <a:close/>
                  <a:moveTo>
                    <a:pt x="8951" y="8950"/>
                  </a:moveTo>
                  <a:lnTo>
                    <a:pt x="7154" y="9537"/>
                  </a:lnTo>
                  <a:lnTo>
                    <a:pt x="7117" y="9574"/>
                  </a:lnTo>
                  <a:lnTo>
                    <a:pt x="7080" y="9611"/>
                  </a:lnTo>
                  <a:lnTo>
                    <a:pt x="7044" y="9721"/>
                  </a:lnTo>
                  <a:lnTo>
                    <a:pt x="7080" y="9831"/>
                  </a:lnTo>
                  <a:lnTo>
                    <a:pt x="7190" y="9904"/>
                  </a:lnTo>
                  <a:lnTo>
                    <a:pt x="7190" y="10124"/>
                  </a:lnTo>
                  <a:lnTo>
                    <a:pt x="7227" y="10381"/>
                  </a:lnTo>
                  <a:lnTo>
                    <a:pt x="7374" y="10858"/>
                  </a:lnTo>
                  <a:lnTo>
                    <a:pt x="7411" y="11004"/>
                  </a:lnTo>
                  <a:lnTo>
                    <a:pt x="7521" y="11114"/>
                  </a:lnTo>
                  <a:lnTo>
                    <a:pt x="7631" y="11188"/>
                  </a:lnTo>
                  <a:lnTo>
                    <a:pt x="7777" y="11225"/>
                  </a:lnTo>
                  <a:lnTo>
                    <a:pt x="8034" y="11151"/>
                  </a:lnTo>
                  <a:lnTo>
                    <a:pt x="8291" y="11078"/>
                  </a:lnTo>
                  <a:lnTo>
                    <a:pt x="8768" y="10858"/>
                  </a:lnTo>
                  <a:lnTo>
                    <a:pt x="9245" y="10601"/>
                  </a:lnTo>
                  <a:lnTo>
                    <a:pt x="9685" y="10344"/>
                  </a:lnTo>
                  <a:lnTo>
                    <a:pt x="9721" y="10271"/>
                  </a:lnTo>
                  <a:lnTo>
                    <a:pt x="9758" y="10197"/>
                  </a:lnTo>
                  <a:lnTo>
                    <a:pt x="9758" y="10161"/>
                  </a:lnTo>
                  <a:lnTo>
                    <a:pt x="9721" y="10087"/>
                  </a:lnTo>
                  <a:lnTo>
                    <a:pt x="9538" y="9867"/>
                  </a:lnTo>
                  <a:lnTo>
                    <a:pt x="9391" y="9611"/>
                  </a:lnTo>
                  <a:lnTo>
                    <a:pt x="9281" y="9354"/>
                  </a:lnTo>
                  <a:lnTo>
                    <a:pt x="9208" y="9060"/>
                  </a:lnTo>
                  <a:lnTo>
                    <a:pt x="9171" y="8987"/>
                  </a:lnTo>
                  <a:lnTo>
                    <a:pt x="9098" y="8950"/>
                  </a:lnTo>
                  <a:close/>
                  <a:moveTo>
                    <a:pt x="12473" y="10344"/>
                  </a:moveTo>
                  <a:lnTo>
                    <a:pt x="12619" y="10711"/>
                  </a:lnTo>
                  <a:lnTo>
                    <a:pt x="11959" y="11078"/>
                  </a:lnTo>
                  <a:lnTo>
                    <a:pt x="11299" y="11445"/>
                  </a:lnTo>
                  <a:lnTo>
                    <a:pt x="11152" y="10894"/>
                  </a:lnTo>
                  <a:lnTo>
                    <a:pt x="11189" y="10858"/>
                  </a:lnTo>
                  <a:lnTo>
                    <a:pt x="11189" y="10784"/>
                  </a:lnTo>
                  <a:lnTo>
                    <a:pt x="11482" y="10674"/>
                  </a:lnTo>
                  <a:lnTo>
                    <a:pt x="11776" y="10601"/>
                  </a:lnTo>
                  <a:lnTo>
                    <a:pt x="12473" y="10344"/>
                  </a:lnTo>
                  <a:close/>
                  <a:moveTo>
                    <a:pt x="6273" y="10418"/>
                  </a:moveTo>
                  <a:lnTo>
                    <a:pt x="6347" y="10454"/>
                  </a:lnTo>
                  <a:lnTo>
                    <a:pt x="6420" y="10564"/>
                  </a:lnTo>
                  <a:lnTo>
                    <a:pt x="6567" y="10894"/>
                  </a:lnTo>
                  <a:lnTo>
                    <a:pt x="5797" y="11261"/>
                  </a:lnTo>
                  <a:lnTo>
                    <a:pt x="5100" y="11738"/>
                  </a:lnTo>
                  <a:lnTo>
                    <a:pt x="4953" y="11298"/>
                  </a:lnTo>
                  <a:lnTo>
                    <a:pt x="4843" y="11078"/>
                  </a:lnTo>
                  <a:lnTo>
                    <a:pt x="4733" y="10894"/>
                  </a:lnTo>
                  <a:lnTo>
                    <a:pt x="5613" y="10601"/>
                  </a:lnTo>
                  <a:lnTo>
                    <a:pt x="5943" y="10491"/>
                  </a:lnTo>
                  <a:lnTo>
                    <a:pt x="6237" y="10418"/>
                  </a:lnTo>
                  <a:close/>
                  <a:moveTo>
                    <a:pt x="12583" y="9867"/>
                  </a:moveTo>
                  <a:lnTo>
                    <a:pt x="12509" y="9904"/>
                  </a:lnTo>
                  <a:lnTo>
                    <a:pt x="11519" y="10271"/>
                  </a:lnTo>
                  <a:lnTo>
                    <a:pt x="11115" y="10381"/>
                  </a:lnTo>
                  <a:lnTo>
                    <a:pt x="10932" y="10491"/>
                  </a:lnTo>
                  <a:lnTo>
                    <a:pt x="10859" y="10564"/>
                  </a:lnTo>
                  <a:lnTo>
                    <a:pt x="10785" y="10638"/>
                  </a:lnTo>
                  <a:lnTo>
                    <a:pt x="10785" y="10748"/>
                  </a:lnTo>
                  <a:lnTo>
                    <a:pt x="10822" y="10821"/>
                  </a:lnTo>
                  <a:lnTo>
                    <a:pt x="10859" y="10858"/>
                  </a:lnTo>
                  <a:lnTo>
                    <a:pt x="10859" y="10894"/>
                  </a:lnTo>
                  <a:lnTo>
                    <a:pt x="10895" y="11335"/>
                  </a:lnTo>
                  <a:lnTo>
                    <a:pt x="11005" y="11738"/>
                  </a:lnTo>
                  <a:lnTo>
                    <a:pt x="11005" y="11848"/>
                  </a:lnTo>
                  <a:lnTo>
                    <a:pt x="11079" y="11885"/>
                  </a:lnTo>
                  <a:lnTo>
                    <a:pt x="11152" y="11921"/>
                  </a:lnTo>
                  <a:lnTo>
                    <a:pt x="11225" y="11921"/>
                  </a:lnTo>
                  <a:lnTo>
                    <a:pt x="12142" y="11445"/>
                  </a:lnTo>
                  <a:lnTo>
                    <a:pt x="12986" y="10931"/>
                  </a:lnTo>
                  <a:lnTo>
                    <a:pt x="13060" y="10858"/>
                  </a:lnTo>
                  <a:lnTo>
                    <a:pt x="13096" y="10784"/>
                  </a:lnTo>
                  <a:lnTo>
                    <a:pt x="13096" y="10711"/>
                  </a:lnTo>
                  <a:lnTo>
                    <a:pt x="13060" y="10638"/>
                  </a:lnTo>
                  <a:lnTo>
                    <a:pt x="12876" y="10344"/>
                  </a:lnTo>
                  <a:lnTo>
                    <a:pt x="12766" y="10014"/>
                  </a:lnTo>
                  <a:lnTo>
                    <a:pt x="12729" y="9941"/>
                  </a:lnTo>
                  <a:lnTo>
                    <a:pt x="12656" y="9904"/>
                  </a:lnTo>
                  <a:lnTo>
                    <a:pt x="12583" y="9867"/>
                  </a:lnTo>
                  <a:close/>
                  <a:moveTo>
                    <a:pt x="6200" y="9977"/>
                  </a:moveTo>
                  <a:lnTo>
                    <a:pt x="5980" y="10014"/>
                  </a:lnTo>
                  <a:lnTo>
                    <a:pt x="5760" y="10087"/>
                  </a:lnTo>
                  <a:lnTo>
                    <a:pt x="5356" y="10234"/>
                  </a:lnTo>
                  <a:lnTo>
                    <a:pt x="4843" y="10381"/>
                  </a:lnTo>
                  <a:lnTo>
                    <a:pt x="4329" y="10564"/>
                  </a:lnTo>
                  <a:lnTo>
                    <a:pt x="4293" y="10601"/>
                  </a:lnTo>
                  <a:lnTo>
                    <a:pt x="4256" y="10638"/>
                  </a:lnTo>
                  <a:lnTo>
                    <a:pt x="4219" y="10784"/>
                  </a:lnTo>
                  <a:lnTo>
                    <a:pt x="4256" y="10894"/>
                  </a:lnTo>
                  <a:lnTo>
                    <a:pt x="4293" y="10931"/>
                  </a:lnTo>
                  <a:lnTo>
                    <a:pt x="4366" y="10968"/>
                  </a:lnTo>
                  <a:lnTo>
                    <a:pt x="4513" y="11298"/>
                  </a:lnTo>
                  <a:lnTo>
                    <a:pt x="4659" y="11701"/>
                  </a:lnTo>
                  <a:lnTo>
                    <a:pt x="4769" y="12142"/>
                  </a:lnTo>
                  <a:lnTo>
                    <a:pt x="4843" y="12215"/>
                  </a:lnTo>
                  <a:lnTo>
                    <a:pt x="4916" y="12252"/>
                  </a:lnTo>
                  <a:lnTo>
                    <a:pt x="4990" y="12252"/>
                  </a:lnTo>
                  <a:lnTo>
                    <a:pt x="5100" y="12215"/>
                  </a:lnTo>
                  <a:lnTo>
                    <a:pt x="5540" y="11921"/>
                  </a:lnTo>
                  <a:lnTo>
                    <a:pt x="5980" y="11665"/>
                  </a:lnTo>
                  <a:lnTo>
                    <a:pt x="6420" y="11445"/>
                  </a:lnTo>
                  <a:lnTo>
                    <a:pt x="6934" y="11225"/>
                  </a:lnTo>
                  <a:lnTo>
                    <a:pt x="6970" y="11188"/>
                  </a:lnTo>
                  <a:lnTo>
                    <a:pt x="7044" y="11114"/>
                  </a:lnTo>
                  <a:lnTo>
                    <a:pt x="7044" y="11041"/>
                  </a:lnTo>
                  <a:lnTo>
                    <a:pt x="7044" y="10931"/>
                  </a:lnTo>
                  <a:lnTo>
                    <a:pt x="6897" y="10601"/>
                  </a:lnTo>
                  <a:lnTo>
                    <a:pt x="6750" y="10307"/>
                  </a:lnTo>
                  <a:lnTo>
                    <a:pt x="6677" y="10161"/>
                  </a:lnTo>
                  <a:lnTo>
                    <a:pt x="6530" y="10051"/>
                  </a:lnTo>
                  <a:lnTo>
                    <a:pt x="6383" y="10014"/>
                  </a:lnTo>
                  <a:lnTo>
                    <a:pt x="6200" y="9977"/>
                  </a:lnTo>
                  <a:close/>
                  <a:moveTo>
                    <a:pt x="9832" y="11371"/>
                  </a:moveTo>
                  <a:lnTo>
                    <a:pt x="10125" y="11921"/>
                  </a:lnTo>
                  <a:lnTo>
                    <a:pt x="9721" y="12142"/>
                  </a:lnTo>
                  <a:lnTo>
                    <a:pt x="9318" y="12288"/>
                  </a:lnTo>
                  <a:lnTo>
                    <a:pt x="8914" y="12435"/>
                  </a:lnTo>
                  <a:lnTo>
                    <a:pt x="8511" y="12545"/>
                  </a:lnTo>
                  <a:lnTo>
                    <a:pt x="8328" y="12032"/>
                  </a:lnTo>
                  <a:lnTo>
                    <a:pt x="8694" y="11921"/>
                  </a:lnTo>
                  <a:lnTo>
                    <a:pt x="9098" y="11738"/>
                  </a:lnTo>
                  <a:lnTo>
                    <a:pt x="9832" y="11371"/>
                  </a:lnTo>
                  <a:close/>
                  <a:moveTo>
                    <a:pt x="9868" y="10894"/>
                  </a:moveTo>
                  <a:lnTo>
                    <a:pt x="8951" y="11298"/>
                  </a:lnTo>
                  <a:lnTo>
                    <a:pt x="8474" y="11481"/>
                  </a:lnTo>
                  <a:lnTo>
                    <a:pt x="8071" y="11738"/>
                  </a:lnTo>
                  <a:lnTo>
                    <a:pt x="7997" y="11738"/>
                  </a:lnTo>
                  <a:lnTo>
                    <a:pt x="7924" y="11775"/>
                  </a:lnTo>
                  <a:lnTo>
                    <a:pt x="7887" y="11885"/>
                  </a:lnTo>
                  <a:lnTo>
                    <a:pt x="7887" y="11958"/>
                  </a:lnTo>
                  <a:lnTo>
                    <a:pt x="8034" y="12398"/>
                  </a:lnTo>
                  <a:lnTo>
                    <a:pt x="8181" y="12839"/>
                  </a:lnTo>
                  <a:lnTo>
                    <a:pt x="8254" y="12949"/>
                  </a:lnTo>
                  <a:lnTo>
                    <a:pt x="8328" y="12985"/>
                  </a:lnTo>
                  <a:lnTo>
                    <a:pt x="8364" y="12985"/>
                  </a:lnTo>
                  <a:lnTo>
                    <a:pt x="8951" y="12839"/>
                  </a:lnTo>
                  <a:lnTo>
                    <a:pt x="9465" y="12655"/>
                  </a:lnTo>
                  <a:lnTo>
                    <a:pt x="10015" y="12472"/>
                  </a:lnTo>
                  <a:lnTo>
                    <a:pt x="10528" y="12215"/>
                  </a:lnTo>
                  <a:lnTo>
                    <a:pt x="10565" y="12142"/>
                  </a:lnTo>
                  <a:lnTo>
                    <a:pt x="10602" y="12105"/>
                  </a:lnTo>
                  <a:lnTo>
                    <a:pt x="10602" y="12032"/>
                  </a:lnTo>
                  <a:lnTo>
                    <a:pt x="10602" y="11958"/>
                  </a:lnTo>
                  <a:lnTo>
                    <a:pt x="10125" y="11041"/>
                  </a:lnTo>
                  <a:lnTo>
                    <a:pt x="10088" y="10968"/>
                  </a:lnTo>
                  <a:lnTo>
                    <a:pt x="10015" y="10894"/>
                  </a:lnTo>
                  <a:close/>
                  <a:moveTo>
                    <a:pt x="13133" y="12288"/>
                  </a:moveTo>
                  <a:lnTo>
                    <a:pt x="13243" y="12325"/>
                  </a:lnTo>
                  <a:lnTo>
                    <a:pt x="13353" y="12472"/>
                  </a:lnTo>
                  <a:lnTo>
                    <a:pt x="13610" y="12985"/>
                  </a:lnTo>
                  <a:lnTo>
                    <a:pt x="12839" y="13242"/>
                  </a:lnTo>
                  <a:lnTo>
                    <a:pt x="12106" y="13572"/>
                  </a:lnTo>
                  <a:lnTo>
                    <a:pt x="11996" y="13352"/>
                  </a:lnTo>
                  <a:lnTo>
                    <a:pt x="11886" y="13132"/>
                  </a:lnTo>
                  <a:lnTo>
                    <a:pt x="11739" y="12692"/>
                  </a:lnTo>
                  <a:lnTo>
                    <a:pt x="12032" y="12618"/>
                  </a:lnTo>
                  <a:lnTo>
                    <a:pt x="12289" y="12545"/>
                  </a:lnTo>
                  <a:lnTo>
                    <a:pt x="12839" y="12362"/>
                  </a:lnTo>
                  <a:lnTo>
                    <a:pt x="13023" y="12288"/>
                  </a:lnTo>
                  <a:close/>
                  <a:moveTo>
                    <a:pt x="7044" y="12325"/>
                  </a:moveTo>
                  <a:lnTo>
                    <a:pt x="7337" y="13022"/>
                  </a:lnTo>
                  <a:lnTo>
                    <a:pt x="5833" y="13792"/>
                  </a:lnTo>
                  <a:lnTo>
                    <a:pt x="5613" y="13132"/>
                  </a:lnTo>
                  <a:lnTo>
                    <a:pt x="5943" y="12875"/>
                  </a:lnTo>
                  <a:lnTo>
                    <a:pt x="6273" y="12655"/>
                  </a:lnTo>
                  <a:lnTo>
                    <a:pt x="6677" y="12472"/>
                  </a:lnTo>
                  <a:lnTo>
                    <a:pt x="7044" y="12325"/>
                  </a:lnTo>
                  <a:close/>
                  <a:moveTo>
                    <a:pt x="13060" y="11885"/>
                  </a:moveTo>
                  <a:lnTo>
                    <a:pt x="12839" y="11921"/>
                  </a:lnTo>
                  <a:lnTo>
                    <a:pt x="12473" y="12068"/>
                  </a:lnTo>
                  <a:lnTo>
                    <a:pt x="11922" y="12215"/>
                  </a:lnTo>
                  <a:lnTo>
                    <a:pt x="11666" y="12288"/>
                  </a:lnTo>
                  <a:lnTo>
                    <a:pt x="11446" y="12398"/>
                  </a:lnTo>
                  <a:lnTo>
                    <a:pt x="11372" y="12435"/>
                  </a:lnTo>
                  <a:lnTo>
                    <a:pt x="11372" y="12472"/>
                  </a:lnTo>
                  <a:lnTo>
                    <a:pt x="11372" y="12582"/>
                  </a:lnTo>
                  <a:lnTo>
                    <a:pt x="11446" y="12655"/>
                  </a:lnTo>
                  <a:lnTo>
                    <a:pt x="11519" y="12692"/>
                  </a:lnTo>
                  <a:lnTo>
                    <a:pt x="11482" y="12839"/>
                  </a:lnTo>
                  <a:lnTo>
                    <a:pt x="11482" y="13022"/>
                  </a:lnTo>
                  <a:lnTo>
                    <a:pt x="11519" y="13169"/>
                  </a:lnTo>
                  <a:lnTo>
                    <a:pt x="11556" y="13315"/>
                  </a:lnTo>
                  <a:lnTo>
                    <a:pt x="11702" y="13646"/>
                  </a:lnTo>
                  <a:lnTo>
                    <a:pt x="11886" y="13902"/>
                  </a:lnTo>
                  <a:lnTo>
                    <a:pt x="11996" y="13976"/>
                  </a:lnTo>
                  <a:lnTo>
                    <a:pt x="12106" y="13976"/>
                  </a:lnTo>
                  <a:lnTo>
                    <a:pt x="13023" y="13609"/>
                  </a:lnTo>
                  <a:lnTo>
                    <a:pt x="13940" y="13279"/>
                  </a:lnTo>
                  <a:lnTo>
                    <a:pt x="14013" y="13205"/>
                  </a:lnTo>
                  <a:lnTo>
                    <a:pt x="14050" y="13169"/>
                  </a:lnTo>
                  <a:lnTo>
                    <a:pt x="14087" y="13095"/>
                  </a:lnTo>
                  <a:lnTo>
                    <a:pt x="14050" y="13022"/>
                  </a:lnTo>
                  <a:lnTo>
                    <a:pt x="13646" y="12142"/>
                  </a:lnTo>
                  <a:lnTo>
                    <a:pt x="13573" y="12032"/>
                  </a:lnTo>
                  <a:lnTo>
                    <a:pt x="13463" y="11958"/>
                  </a:lnTo>
                  <a:lnTo>
                    <a:pt x="13353" y="11885"/>
                  </a:lnTo>
                  <a:close/>
                  <a:moveTo>
                    <a:pt x="7190" y="11848"/>
                  </a:moveTo>
                  <a:lnTo>
                    <a:pt x="7117" y="11885"/>
                  </a:lnTo>
                  <a:lnTo>
                    <a:pt x="6640" y="12032"/>
                  </a:lnTo>
                  <a:lnTo>
                    <a:pt x="6163" y="12215"/>
                  </a:lnTo>
                  <a:lnTo>
                    <a:pt x="5723" y="12508"/>
                  </a:lnTo>
                  <a:lnTo>
                    <a:pt x="5320" y="12802"/>
                  </a:lnTo>
                  <a:lnTo>
                    <a:pt x="5246" y="12839"/>
                  </a:lnTo>
                  <a:lnTo>
                    <a:pt x="5210" y="12875"/>
                  </a:lnTo>
                  <a:lnTo>
                    <a:pt x="5173" y="12912"/>
                  </a:lnTo>
                  <a:lnTo>
                    <a:pt x="5173" y="12985"/>
                  </a:lnTo>
                  <a:lnTo>
                    <a:pt x="5246" y="13279"/>
                  </a:lnTo>
                  <a:lnTo>
                    <a:pt x="5320" y="13572"/>
                  </a:lnTo>
                  <a:lnTo>
                    <a:pt x="5540" y="14159"/>
                  </a:lnTo>
                  <a:lnTo>
                    <a:pt x="5576" y="14196"/>
                  </a:lnTo>
                  <a:lnTo>
                    <a:pt x="5650" y="14269"/>
                  </a:lnTo>
                  <a:lnTo>
                    <a:pt x="5797" y="14269"/>
                  </a:lnTo>
                  <a:lnTo>
                    <a:pt x="7667" y="13315"/>
                  </a:lnTo>
                  <a:lnTo>
                    <a:pt x="7741" y="13279"/>
                  </a:lnTo>
                  <a:lnTo>
                    <a:pt x="7777" y="13205"/>
                  </a:lnTo>
                  <a:lnTo>
                    <a:pt x="7814" y="13132"/>
                  </a:lnTo>
                  <a:lnTo>
                    <a:pt x="7777" y="13059"/>
                  </a:lnTo>
                  <a:lnTo>
                    <a:pt x="7374" y="11995"/>
                  </a:lnTo>
                  <a:lnTo>
                    <a:pt x="7337" y="11921"/>
                  </a:lnTo>
                  <a:lnTo>
                    <a:pt x="7264" y="11885"/>
                  </a:lnTo>
                  <a:lnTo>
                    <a:pt x="7190" y="11848"/>
                  </a:lnTo>
                  <a:close/>
                  <a:moveTo>
                    <a:pt x="10528" y="13279"/>
                  </a:moveTo>
                  <a:lnTo>
                    <a:pt x="10895" y="13976"/>
                  </a:lnTo>
                  <a:lnTo>
                    <a:pt x="9318" y="14599"/>
                  </a:lnTo>
                  <a:lnTo>
                    <a:pt x="9025" y="13902"/>
                  </a:lnTo>
                  <a:lnTo>
                    <a:pt x="9098" y="13829"/>
                  </a:lnTo>
                  <a:lnTo>
                    <a:pt x="9098" y="13792"/>
                  </a:lnTo>
                  <a:lnTo>
                    <a:pt x="9135" y="13756"/>
                  </a:lnTo>
                  <a:lnTo>
                    <a:pt x="9465" y="13609"/>
                  </a:lnTo>
                  <a:lnTo>
                    <a:pt x="9758" y="13535"/>
                  </a:lnTo>
                  <a:lnTo>
                    <a:pt x="10528" y="13279"/>
                  </a:lnTo>
                  <a:close/>
                  <a:moveTo>
                    <a:pt x="10639" y="12839"/>
                  </a:moveTo>
                  <a:lnTo>
                    <a:pt x="10565" y="12875"/>
                  </a:lnTo>
                  <a:lnTo>
                    <a:pt x="9501" y="13242"/>
                  </a:lnTo>
                  <a:lnTo>
                    <a:pt x="9061" y="13352"/>
                  </a:lnTo>
                  <a:lnTo>
                    <a:pt x="8878" y="13462"/>
                  </a:lnTo>
                  <a:lnTo>
                    <a:pt x="8768" y="13499"/>
                  </a:lnTo>
                  <a:lnTo>
                    <a:pt x="8731" y="13572"/>
                  </a:lnTo>
                  <a:lnTo>
                    <a:pt x="8658" y="13682"/>
                  </a:lnTo>
                  <a:lnTo>
                    <a:pt x="8694" y="13829"/>
                  </a:lnTo>
                  <a:lnTo>
                    <a:pt x="8731" y="13866"/>
                  </a:lnTo>
                  <a:lnTo>
                    <a:pt x="8731" y="13902"/>
                  </a:lnTo>
                  <a:lnTo>
                    <a:pt x="8768" y="14159"/>
                  </a:lnTo>
                  <a:lnTo>
                    <a:pt x="8841" y="14416"/>
                  </a:lnTo>
                  <a:lnTo>
                    <a:pt x="9025" y="14893"/>
                  </a:lnTo>
                  <a:lnTo>
                    <a:pt x="9098" y="14929"/>
                  </a:lnTo>
                  <a:lnTo>
                    <a:pt x="9135" y="14966"/>
                  </a:lnTo>
                  <a:lnTo>
                    <a:pt x="9208" y="15003"/>
                  </a:lnTo>
                  <a:lnTo>
                    <a:pt x="9281" y="15003"/>
                  </a:lnTo>
                  <a:lnTo>
                    <a:pt x="11225" y="14269"/>
                  </a:lnTo>
                  <a:lnTo>
                    <a:pt x="11262" y="14232"/>
                  </a:lnTo>
                  <a:lnTo>
                    <a:pt x="11299" y="14159"/>
                  </a:lnTo>
                  <a:lnTo>
                    <a:pt x="11335" y="14086"/>
                  </a:lnTo>
                  <a:lnTo>
                    <a:pt x="11335" y="14012"/>
                  </a:lnTo>
                  <a:lnTo>
                    <a:pt x="10822" y="12985"/>
                  </a:lnTo>
                  <a:lnTo>
                    <a:pt x="10785" y="12912"/>
                  </a:lnTo>
                  <a:lnTo>
                    <a:pt x="10712" y="12875"/>
                  </a:lnTo>
                  <a:lnTo>
                    <a:pt x="10639" y="12839"/>
                  </a:lnTo>
                  <a:close/>
                  <a:moveTo>
                    <a:pt x="7997" y="14342"/>
                  </a:moveTo>
                  <a:lnTo>
                    <a:pt x="8107" y="14489"/>
                  </a:lnTo>
                  <a:lnTo>
                    <a:pt x="8144" y="14599"/>
                  </a:lnTo>
                  <a:lnTo>
                    <a:pt x="8107" y="14746"/>
                  </a:lnTo>
                  <a:lnTo>
                    <a:pt x="8034" y="14893"/>
                  </a:lnTo>
                  <a:lnTo>
                    <a:pt x="7924" y="15003"/>
                  </a:lnTo>
                  <a:lnTo>
                    <a:pt x="7814" y="15149"/>
                  </a:lnTo>
                  <a:lnTo>
                    <a:pt x="7557" y="15296"/>
                  </a:lnTo>
                  <a:lnTo>
                    <a:pt x="7044" y="15516"/>
                  </a:lnTo>
                  <a:lnTo>
                    <a:pt x="6787" y="15590"/>
                  </a:lnTo>
                  <a:lnTo>
                    <a:pt x="6567" y="15736"/>
                  </a:lnTo>
                  <a:lnTo>
                    <a:pt x="6310" y="15113"/>
                  </a:lnTo>
                  <a:lnTo>
                    <a:pt x="6383" y="15076"/>
                  </a:lnTo>
                  <a:lnTo>
                    <a:pt x="6457" y="14966"/>
                  </a:lnTo>
                  <a:lnTo>
                    <a:pt x="6457" y="14929"/>
                  </a:lnTo>
                  <a:lnTo>
                    <a:pt x="6530" y="15003"/>
                  </a:lnTo>
                  <a:lnTo>
                    <a:pt x="6604" y="14966"/>
                  </a:lnTo>
                  <a:lnTo>
                    <a:pt x="6787" y="14929"/>
                  </a:lnTo>
                  <a:lnTo>
                    <a:pt x="7227" y="14783"/>
                  </a:lnTo>
                  <a:lnTo>
                    <a:pt x="7631" y="14599"/>
                  </a:lnTo>
                  <a:lnTo>
                    <a:pt x="7997" y="14342"/>
                  </a:lnTo>
                  <a:close/>
                  <a:moveTo>
                    <a:pt x="15150" y="15370"/>
                  </a:moveTo>
                  <a:lnTo>
                    <a:pt x="15150" y="15443"/>
                  </a:lnTo>
                  <a:lnTo>
                    <a:pt x="15224" y="15480"/>
                  </a:lnTo>
                  <a:lnTo>
                    <a:pt x="15260" y="15516"/>
                  </a:lnTo>
                  <a:lnTo>
                    <a:pt x="15150" y="15736"/>
                  </a:lnTo>
                  <a:lnTo>
                    <a:pt x="15004" y="15993"/>
                  </a:lnTo>
                  <a:lnTo>
                    <a:pt x="14857" y="15626"/>
                  </a:lnTo>
                  <a:lnTo>
                    <a:pt x="15150" y="15370"/>
                  </a:lnTo>
                  <a:close/>
                  <a:moveTo>
                    <a:pt x="7997" y="13902"/>
                  </a:moveTo>
                  <a:lnTo>
                    <a:pt x="7887" y="13939"/>
                  </a:lnTo>
                  <a:lnTo>
                    <a:pt x="7631" y="14122"/>
                  </a:lnTo>
                  <a:lnTo>
                    <a:pt x="7337" y="14269"/>
                  </a:lnTo>
                  <a:lnTo>
                    <a:pt x="7044" y="14416"/>
                  </a:lnTo>
                  <a:lnTo>
                    <a:pt x="6750" y="14526"/>
                  </a:lnTo>
                  <a:lnTo>
                    <a:pt x="6347" y="14599"/>
                  </a:lnTo>
                  <a:lnTo>
                    <a:pt x="6163" y="14673"/>
                  </a:lnTo>
                  <a:lnTo>
                    <a:pt x="6090" y="14746"/>
                  </a:lnTo>
                  <a:lnTo>
                    <a:pt x="6017" y="14819"/>
                  </a:lnTo>
                  <a:lnTo>
                    <a:pt x="6017" y="14929"/>
                  </a:lnTo>
                  <a:lnTo>
                    <a:pt x="5943" y="15003"/>
                  </a:lnTo>
                  <a:lnTo>
                    <a:pt x="5943" y="15113"/>
                  </a:lnTo>
                  <a:lnTo>
                    <a:pt x="6127" y="15590"/>
                  </a:lnTo>
                  <a:lnTo>
                    <a:pt x="6273" y="16103"/>
                  </a:lnTo>
                  <a:lnTo>
                    <a:pt x="6347" y="16177"/>
                  </a:lnTo>
                  <a:lnTo>
                    <a:pt x="6420" y="16213"/>
                  </a:lnTo>
                  <a:lnTo>
                    <a:pt x="6493" y="16213"/>
                  </a:lnTo>
                  <a:lnTo>
                    <a:pt x="6567" y="16177"/>
                  </a:lnTo>
                  <a:lnTo>
                    <a:pt x="6787" y="16030"/>
                  </a:lnTo>
                  <a:lnTo>
                    <a:pt x="7007" y="15920"/>
                  </a:lnTo>
                  <a:lnTo>
                    <a:pt x="7484" y="15736"/>
                  </a:lnTo>
                  <a:lnTo>
                    <a:pt x="7704" y="15663"/>
                  </a:lnTo>
                  <a:lnTo>
                    <a:pt x="7924" y="15553"/>
                  </a:lnTo>
                  <a:lnTo>
                    <a:pt x="8144" y="15406"/>
                  </a:lnTo>
                  <a:lnTo>
                    <a:pt x="8328" y="15223"/>
                  </a:lnTo>
                  <a:lnTo>
                    <a:pt x="8438" y="15076"/>
                  </a:lnTo>
                  <a:lnTo>
                    <a:pt x="8511" y="14893"/>
                  </a:lnTo>
                  <a:lnTo>
                    <a:pt x="8511" y="14709"/>
                  </a:lnTo>
                  <a:lnTo>
                    <a:pt x="8511" y="14526"/>
                  </a:lnTo>
                  <a:lnTo>
                    <a:pt x="8474" y="14342"/>
                  </a:lnTo>
                  <a:lnTo>
                    <a:pt x="8364" y="14159"/>
                  </a:lnTo>
                  <a:lnTo>
                    <a:pt x="8254" y="14049"/>
                  </a:lnTo>
                  <a:lnTo>
                    <a:pt x="8071" y="13939"/>
                  </a:lnTo>
                  <a:lnTo>
                    <a:pt x="7997" y="13902"/>
                  </a:lnTo>
                  <a:close/>
                  <a:moveTo>
                    <a:pt x="14710" y="15736"/>
                  </a:moveTo>
                  <a:lnTo>
                    <a:pt x="14747" y="15993"/>
                  </a:lnTo>
                  <a:lnTo>
                    <a:pt x="14820" y="16250"/>
                  </a:lnTo>
                  <a:lnTo>
                    <a:pt x="14490" y="16507"/>
                  </a:lnTo>
                  <a:lnTo>
                    <a:pt x="14417" y="16397"/>
                  </a:lnTo>
                  <a:lnTo>
                    <a:pt x="14307" y="15993"/>
                  </a:lnTo>
                  <a:lnTo>
                    <a:pt x="14380" y="15956"/>
                  </a:lnTo>
                  <a:lnTo>
                    <a:pt x="14710" y="15736"/>
                  </a:lnTo>
                  <a:close/>
                  <a:moveTo>
                    <a:pt x="14123" y="16103"/>
                  </a:moveTo>
                  <a:lnTo>
                    <a:pt x="14160" y="16397"/>
                  </a:lnTo>
                  <a:lnTo>
                    <a:pt x="14233" y="16690"/>
                  </a:lnTo>
                  <a:lnTo>
                    <a:pt x="13830" y="16873"/>
                  </a:lnTo>
                  <a:lnTo>
                    <a:pt x="13720" y="16727"/>
                  </a:lnTo>
                  <a:lnTo>
                    <a:pt x="13500" y="16433"/>
                  </a:lnTo>
                  <a:lnTo>
                    <a:pt x="14123" y="16103"/>
                  </a:lnTo>
                  <a:close/>
                  <a:moveTo>
                    <a:pt x="13426" y="16470"/>
                  </a:moveTo>
                  <a:lnTo>
                    <a:pt x="13500" y="16727"/>
                  </a:lnTo>
                  <a:lnTo>
                    <a:pt x="13536" y="16873"/>
                  </a:lnTo>
                  <a:lnTo>
                    <a:pt x="13573" y="16984"/>
                  </a:lnTo>
                  <a:lnTo>
                    <a:pt x="13096" y="17167"/>
                  </a:lnTo>
                  <a:lnTo>
                    <a:pt x="12986" y="17057"/>
                  </a:lnTo>
                  <a:lnTo>
                    <a:pt x="12876" y="16873"/>
                  </a:lnTo>
                  <a:lnTo>
                    <a:pt x="12839" y="16727"/>
                  </a:lnTo>
                  <a:lnTo>
                    <a:pt x="13426" y="16470"/>
                  </a:lnTo>
                  <a:close/>
                  <a:moveTo>
                    <a:pt x="12583" y="16837"/>
                  </a:moveTo>
                  <a:lnTo>
                    <a:pt x="12656" y="17094"/>
                  </a:lnTo>
                  <a:lnTo>
                    <a:pt x="12803" y="17277"/>
                  </a:lnTo>
                  <a:lnTo>
                    <a:pt x="12399" y="17460"/>
                  </a:lnTo>
                  <a:lnTo>
                    <a:pt x="12326" y="17387"/>
                  </a:lnTo>
                  <a:lnTo>
                    <a:pt x="12253" y="17277"/>
                  </a:lnTo>
                  <a:lnTo>
                    <a:pt x="12216" y="17167"/>
                  </a:lnTo>
                  <a:lnTo>
                    <a:pt x="12216" y="17020"/>
                  </a:lnTo>
                  <a:lnTo>
                    <a:pt x="12583" y="16837"/>
                  </a:lnTo>
                  <a:close/>
                  <a:moveTo>
                    <a:pt x="12032" y="17094"/>
                  </a:moveTo>
                  <a:lnTo>
                    <a:pt x="11996" y="17240"/>
                  </a:lnTo>
                  <a:lnTo>
                    <a:pt x="12032" y="17387"/>
                  </a:lnTo>
                  <a:lnTo>
                    <a:pt x="12106" y="17570"/>
                  </a:lnTo>
                  <a:lnTo>
                    <a:pt x="11812" y="17644"/>
                  </a:lnTo>
                  <a:lnTo>
                    <a:pt x="11776" y="17644"/>
                  </a:lnTo>
                  <a:lnTo>
                    <a:pt x="11739" y="17497"/>
                  </a:lnTo>
                  <a:lnTo>
                    <a:pt x="11666" y="17240"/>
                  </a:lnTo>
                  <a:lnTo>
                    <a:pt x="12032" y="17094"/>
                  </a:lnTo>
                  <a:close/>
                  <a:moveTo>
                    <a:pt x="11446" y="17350"/>
                  </a:moveTo>
                  <a:lnTo>
                    <a:pt x="11482" y="17607"/>
                  </a:lnTo>
                  <a:lnTo>
                    <a:pt x="11519" y="17791"/>
                  </a:lnTo>
                  <a:lnTo>
                    <a:pt x="11189" y="17901"/>
                  </a:lnTo>
                  <a:lnTo>
                    <a:pt x="11115" y="17937"/>
                  </a:lnTo>
                  <a:lnTo>
                    <a:pt x="11115" y="17864"/>
                  </a:lnTo>
                  <a:lnTo>
                    <a:pt x="11115" y="17827"/>
                  </a:lnTo>
                  <a:lnTo>
                    <a:pt x="11115" y="17717"/>
                  </a:lnTo>
                  <a:lnTo>
                    <a:pt x="11005" y="17607"/>
                  </a:lnTo>
                  <a:lnTo>
                    <a:pt x="10969" y="17534"/>
                  </a:lnTo>
                  <a:lnTo>
                    <a:pt x="11446" y="17350"/>
                  </a:lnTo>
                  <a:close/>
                  <a:moveTo>
                    <a:pt x="10639" y="17644"/>
                  </a:moveTo>
                  <a:lnTo>
                    <a:pt x="10749" y="17791"/>
                  </a:lnTo>
                  <a:lnTo>
                    <a:pt x="10859" y="17901"/>
                  </a:lnTo>
                  <a:lnTo>
                    <a:pt x="10932" y="17974"/>
                  </a:lnTo>
                  <a:lnTo>
                    <a:pt x="10969" y="17974"/>
                  </a:lnTo>
                  <a:lnTo>
                    <a:pt x="10455" y="18194"/>
                  </a:lnTo>
                  <a:lnTo>
                    <a:pt x="10418" y="18121"/>
                  </a:lnTo>
                  <a:lnTo>
                    <a:pt x="10345" y="18121"/>
                  </a:lnTo>
                  <a:lnTo>
                    <a:pt x="10235" y="18157"/>
                  </a:lnTo>
                  <a:lnTo>
                    <a:pt x="10162" y="17901"/>
                  </a:lnTo>
                  <a:lnTo>
                    <a:pt x="10125" y="17827"/>
                  </a:lnTo>
                  <a:lnTo>
                    <a:pt x="10639" y="17644"/>
                  </a:lnTo>
                  <a:close/>
                  <a:moveTo>
                    <a:pt x="10272" y="440"/>
                  </a:moveTo>
                  <a:lnTo>
                    <a:pt x="10455" y="477"/>
                  </a:lnTo>
                  <a:lnTo>
                    <a:pt x="10565" y="550"/>
                  </a:lnTo>
                  <a:lnTo>
                    <a:pt x="10675" y="624"/>
                  </a:lnTo>
                  <a:lnTo>
                    <a:pt x="10785" y="734"/>
                  </a:lnTo>
                  <a:lnTo>
                    <a:pt x="10969" y="990"/>
                  </a:lnTo>
                  <a:lnTo>
                    <a:pt x="11005" y="1210"/>
                  </a:lnTo>
                  <a:lnTo>
                    <a:pt x="11042" y="1431"/>
                  </a:lnTo>
                  <a:lnTo>
                    <a:pt x="11335" y="2348"/>
                  </a:lnTo>
                  <a:lnTo>
                    <a:pt x="11886" y="3998"/>
                  </a:lnTo>
                  <a:lnTo>
                    <a:pt x="13060" y="7300"/>
                  </a:lnTo>
                  <a:lnTo>
                    <a:pt x="14233" y="10564"/>
                  </a:lnTo>
                  <a:lnTo>
                    <a:pt x="14857" y="12215"/>
                  </a:lnTo>
                  <a:lnTo>
                    <a:pt x="15187" y="13095"/>
                  </a:lnTo>
                  <a:lnTo>
                    <a:pt x="15407" y="13646"/>
                  </a:lnTo>
                  <a:lnTo>
                    <a:pt x="15334" y="13682"/>
                  </a:lnTo>
                  <a:lnTo>
                    <a:pt x="15297" y="13829"/>
                  </a:lnTo>
                  <a:lnTo>
                    <a:pt x="15297" y="13939"/>
                  </a:lnTo>
                  <a:lnTo>
                    <a:pt x="15260" y="14196"/>
                  </a:lnTo>
                  <a:lnTo>
                    <a:pt x="15224" y="14379"/>
                  </a:lnTo>
                  <a:lnTo>
                    <a:pt x="15187" y="14526"/>
                  </a:lnTo>
                  <a:lnTo>
                    <a:pt x="15004" y="14856"/>
                  </a:lnTo>
                  <a:lnTo>
                    <a:pt x="14747" y="15149"/>
                  </a:lnTo>
                  <a:lnTo>
                    <a:pt x="14453" y="15370"/>
                  </a:lnTo>
                  <a:lnTo>
                    <a:pt x="14123" y="15590"/>
                  </a:lnTo>
                  <a:lnTo>
                    <a:pt x="13793" y="15773"/>
                  </a:lnTo>
                  <a:lnTo>
                    <a:pt x="13060" y="16140"/>
                  </a:lnTo>
                  <a:lnTo>
                    <a:pt x="12326" y="16470"/>
                  </a:lnTo>
                  <a:lnTo>
                    <a:pt x="10859" y="17094"/>
                  </a:lnTo>
                  <a:lnTo>
                    <a:pt x="10015" y="17424"/>
                  </a:lnTo>
                  <a:lnTo>
                    <a:pt x="9978" y="17387"/>
                  </a:lnTo>
                  <a:lnTo>
                    <a:pt x="9942" y="17387"/>
                  </a:lnTo>
                  <a:lnTo>
                    <a:pt x="9905" y="17424"/>
                  </a:lnTo>
                  <a:lnTo>
                    <a:pt x="9905" y="17460"/>
                  </a:lnTo>
                  <a:lnTo>
                    <a:pt x="8841" y="17791"/>
                  </a:lnTo>
                  <a:lnTo>
                    <a:pt x="7777" y="18121"/>
                  </a:lnTo>
                  <a:lnTo>
                    <a:pt x="6970" y="18304"/>
                  </a:lnTo>
                  <a:lnTo>
                    <a:pt x="6163" y="18487"/>
                  </a:lnTo>
                  <a:lnTo>
                    <a:pt x="5797" y="18524"/>
                  </a:lnTo>
                  <a:lnTo>
                    <a:pt x="5613" y="18524"/>
                  </a:lnTo>
                  <a:lnTo>
                    <a:pt x="5430" y="18451"/>
                  </a:lnTo>
                  <a:lnTo>
                    <a:pt x="5283" y="18377"/>
                  </a:lnTo>
                  <a:lnTo>
                    <a:pt x="5173" y="18231"/>
                  </a:lnTo>
                  <a:lnTo>
                    <a:pt x="5063" y="18121"/>
                  </a:lnTo>
                  <a:lnTo>
                    <a:pt x="4953" y="17974"/>
                  </a:lnTo>
                  <a:lnTo>
                    <a:pt x="4879" y="17680"/>
                  </a:lnTo>
                  <a:lnTo>
                    <a:pt x="4769" y="17387"/>
                  </a:lnTo>
                  <a:lnTo>
                    <a:pt x="4476" y="16507"/>
                  </a:lnTo>
                  <a:lnTo>
                    <a:pt x="3926" y="14819"/>
                  </a:lnTo>
                  <a:lnTo>
                    <a:pt x="3376" y="13169"/>
                  </a:lnTo>
                  <a:lnTo>
                    <a:pt x="2752" y="11518"/>
                  </a:lnTo>
                  <a:lnTo>
                    <a:pt x="2165" y="9867"/>
                  </a:lnTo>
                  <a:lnTo>
                    <a:pt x="1505" y="8253"/>
                  </a:lnTo>
                  <a:lnTo>
                    <a:pt x="845" y="6603"/>
                  </a:lnTo>
                  <a:lnTo>
                    <a:pt x="588" y="6052"/>
                  </a:lnTo>
                  <a:lnTo>
                    <a:pt x="478" y="5796"/>
                  </a:lnTo>
                  <a:lnTo>
                    <a:pt x="331" y="5539"/>
                  </a:lnTo>
                  <a:lnTo>
                    <a:pt x="368" y="5502"/>
                  </a:lnTo>
                  <a:lnTo>
                    <a:pt x="404" y="5429"/>
                  </a:lnTo>
                  <a:lnTo>
                    <a:pt x="368" y="5209"/>
                  </a:lnTo>
                  <a:lnTo>
                    <a:pt x="404" y="5025"/>
                  </a:lnTo>
                  <a:lnTo>
                    <a:pt x="404" y="4879"/>
                  </a:lnTo>
                  <a:lnTo>
                    <a:pt x="478" y="4695"/>
                  </a:lnTo>
                  <a:lnTo>
                    <a:pt x="624" y="4402"/>
                  </a:lnTo>
                  <a:lnTo>
                    <a:pt x="845" y="4145"/>
                  </a:lnTo>
                  <a:lnTo>
                    <a:pt x="1101" y="3888"/>
                  </a:lnTo>
                  <a:lnTo>
                    <a:pt x="1395" y="3668"/>
                  </a:lnTo>
                  <a:lnTo>
                    <a:pt x="1725" y="3485"/>
                  </a:lnTo>
                  <a:lnTo>
                    <a:pt x="2018" y="3301"/>
                  </a:lnTo>
                  <a:lnTo>
                    <a:pt x="2789" y="2935"/>
                  </a:lnTo>
                  <a:lnTo>
                    <a:pt x="3596" y="2641"/>
                  </a:lnTo>
                  <a:lnTo>
                    <a:pt x="5210" y="2017"/>
                  </a:lnTo>
                  <a:lnTo>
                    <a:pt x="6787" y="1394"/>
                  </a:lnTo>
                  <a:lnTo>
                    <a:pt x="7557" y="1100"/>
                  </a:lnTo>
                  <a:lnTo>
                    <a:pt x="8364" y="807"/>
                  </a:lnTo>
                  <a:lnTo>
                    <a:pt x="9135" y="587"/>
                  </a:lnTo>
                  <a:lnTo>
                    <a:pt x="9538" y="514"/>
                  </a:lnTo>
                  <a:lnTo>
                    <a:pt x="9942" y="440"/>
                  </a:lnTo>
                  <a:close/>
                  <a:moveTo>
                    <a:pt x="9868" y="17937"/>
                  </a:moveTo>
                  <a:lnTo>
                    <a:pt x="9868" y="17974"/>
                  </a:lnTo>
                  <a:lnTo>
                    <a:pt x="9905" y="18157"/>
                  </a:lnTo>
                  <a:lnTo>
                    <a:pt x="10015" y="18341"/>
                  </a:lnTo>
                  <a:lnTo>
                    <a:pt x="9575" y="18524"/>
                  </a:lnTo>
                  <a:lnTo>
                    <a:pt x="9575" y="18487"/>
                  </a:lnTo>
                  <a:lnTo>
                    <a:pt x="9538" y="18341"/>
                  </a:lnTo>
                  <a:lnTo>
                    <a:pt x="9465" y="18231"/>
                  </a:lnTo>
                  <a:lnTo>
                    <a:pt x="9391" y="18084"/>
                  </a:lnTo>
                  <a:lnTo>
                    <a:pt x="9868" y="17937"/>
                  </a:lnTo>
                  <a:close/>
                  <a:moveTo>
                    <a:pt x="9098" y="18194"/>
                  </a:moveTo>
                  <a:lnTo>
                    <a:pt x="9171" y="18414"/>
                  </a:lnTo>
                  <a:lnTo>
                    <a:pt x="9245" y="18524"/>
                  </a:lnTo>
                  <a:lnTo>
                    <a:pt x="9318" y="18598"/>
                  </a:lnTo>
                  <a:lnTo>
                    <a:pt x="8841" y="18781"/>
                  </a:lnTo>
                  <a:lnTo>
                    <a:pt x="8768" y="18708"/>
                  </a:lnTo>
                  <a:lnTo>
                    <a:pt x="8694" y="18598"/>
                  </a:lnTo>
                  <a:lnTo>
                    <a:pt x="8621" y="18487"/>
                  </a:lnTo>
                  <a:lnTo>
                    <a:pt x="8584" y="18341"/>
                  </a:lnTo>
                  <a:lnTo>
                    <a:pt x="9098" y="18194"/>
                  </a:lnTo>
                  <a:close/>
                  <a:moveTo>
                    <a:pt x="8254" y="18414"/>
                  </a:moveTo>
                  <a:lnTo>
                    <a:pt x="8291" y="18561"/>
                  </a:lnTo>
                  <a:lnTo>
                    <a:pt x="8364" y="18744"/>
                  </a:lnTo>
                  <a:lnTo>
                    <a:pt x="8511" y="18928"/>
                  </a:lnTo>
                  <a:lnTo>
                    <a:pt x="8181" y="19038"/>
                  </a:lnTo>
                  <a:lnTo>
                    <a:pt x="8144" y="18964"/>
                  </a:lnTo>
                  <a:lnTo>
                    <a:pt x="8107" y="18928"/>
                  </a:lnTo>
                  <a:lnTo>
                    <a:pt x="7997" y="18854"/>
                  </a:lnTo>
                  <a:lnTo>
                    <a:pt x="7961" y="18818"/>
                  </a:lnTo>
                  <a:lnTo>
                    <a:pt x="7851" y="18634"/>
                  </a:lnTo>
                  <a:lnTo>
                    <a:pt x="7851" y="18561"/>
                  </a:lnTo>
                  <a:lnTo>
                    <a:pt x="8254" y="18414"/>
                  </a:lnTo>
                  <a:close/>
                  <a:moveTo>
                    <a:pt x="5246" y="18818"/>
                  </a:moveTo>
                  <a:lnTo>
                    <a:pt x="5430" y="18891"/>
                  </a:lnTo>
                  <a:lnTo>
                    <a:pt x="5650" y="18928"/>
                  </a:lnTo>
                  <a:lnTo>
                    <a:pt x="5870" y="18964"/>
                  </a:lnTo>
                  <a:lnTo>
                    <a:pt x="5943" y="19221"/>
                  </a:lnTo>
                  <a:lnTo>
                    <a:pt x="5760" y="19148"/>
                  </a:lnTo>
                  <a:lnTo>
                    <a:pt x="5576" y="19038"/>
                  </a:lnTo>
                  <a:lnTo>
                    <a:pt x="5393" y="18928"/>
                  </a:lnTo>
                  <a:lnTo>
                    <a:pt x="5246" y="18818"/>
                  </a:lnTo>
                  <a:close/>
                  <a:moveTo>
                    <a:pt x="7557" y="18634"/>
                  </a:moveTo>
                  <a:lnTo>
                    <a:pt x="7557" y="18781"/>
                  </a:lnTo>
                  <a:lnTo>
                    <a:pt x="7631" y="18928"/>
                  </a:lnTo>
                  <a:lnTo>
                    <a:pt x="7704" y="19038"/>
                  </a:lnTo>
                  <a:lnTo>
                    <a:pt x="7777" y="19148"/>
                  </a:lnTo>
                  <a:lnTo>
                    <a:pt x="7704" y="19184"/>
                  </a:lnTo>
                  <a:lnTo>
                    <a:pt x="7227" y="19294"/>
                  </a:lnTo>
                  <a:lnTo>
                    <a:pt x="7154" y="19184"/>
                  </a:lnTo>
                  <a:lnTo>
                    <a:pt x="7080" y="19074"/>
                  </a:lnTo>
                  <a:lnTo>
                    <a:pt x="6970" y="18928"/>
                  </a:lnTo>
                  <a:lnTo>
                    <a:pt x="6897" y="18781"/>
                  </a:lnTo>
                  <a:lnTo>
                    <a:pt x="7117" y="18708"/>
                  </a:lnTo>
                  <a:lnTo>
                    <a:pt x="7557" y="18634"/>
                  </a:lnTo>
                  <a:close/>
                  <a:moveTo>
                    <a:pt x="6604" y="18854"/>
                  </a:moveTo>
                  <a:lnTo>
                    <a:pt x="6677" y="19111"/>
                  </a:lnTo>
                  <a:lnTo>
                    <a:pt x="6750" y="19221"/>
                  </a:lnTo>
                  <a:lnTo>
                    <a:pt x="6824" y="19331"/>
                  </a:lnTo>
                  <a:lnTo>
                    <a:pt x="6493" y="19331"/>
                  </a:lnTo>
                  <a:lnTo>
                    <a:pt x="6493" y="19258"/>
                  </a:lnTo>
                  <a:lnTo>
                    <a:pt x="6493" y="19221"/>
                  </a:lnTo>
                  <a:lnTo>
                    <a:pt x="6420" y="19184"/>
                  </a:lnTo>
                  <a:lnTo>
                    <a:pt x="6383" y="19184"/>
                  </a:lnTo>
                  <a:lnTo>
                    <a:pt x="6310" y="19221"/>
                  </a:lnTo>
                  <a:lnTo>
                    <a:pt x="6273" y="19221"/>
                  </a:lnTo>
                  <a:lnTo>
                    <a:pt x="6200" y="19184"/>
                  </a:lnTo>
                  <a:lnTo>
                    <a:pt x="6163" y="19074"/>
                  </a:lnTo>
                  <a:lnTo>
                    <a:pt x="6127" y="18928"/>
                  </a:lnTo>
                  <a:lnTo>
                    <a:pt x="6604" y="18854"/>
                  </a:lnTo>
                  <a:close/>
                  <a:moveTo>
                    <a:pt x="10125" y="0"/>
                  </a:moveTo>
                  <a:lnTo>
                    <a:pt x="9721" y="37"/>
                  </a:lnTo>
                  <a:lnTo>
                    <a:pt x="9318" y="110"/>
                  </a:lnTo>
                  <a:lnTo>
                    <a:pt x="8804" y="220"/>
                  </a:lnTo>
                  <a:lnTo>
                    <a:pt x="8291" y="403"/>
                  </a:lnTo>
                  <a:lnTo>
                    <a:pt x="7300" y="734"/>
                  </a:lnTo>
                  <a:lnTo>
                    <a:pt x="5320" y="1504"/>
                  </a:lnTo>
                  <a:lnTo>
                    <a:pt x="3376" y="2274"/>
                  </a:lnTo>
                  <a:lnTo>
                    <a:pt x="2422" y="2678"/>
                  </a:lnTo>
                  <a:lnTo>
                    <a:pt x="1945" y="2898"/>
                  </a:lnTo>
                  <a:lnTo>
                    <a:pt x="1505" y="3118"/>
                  </a:lnTo>
                  <a:lnTo>
                    <a:pt x="1248" y="3301"/>
                  </a:lnTo>
                  <a:lnTo>
                    <a:pt x="955" y="3485"/>
                  </a:lnTo>
                  <a:lnTo>
                    <a:pt x="698" y="3742"/>
                  </a:lnTo>
                  <a:lnTo>
                    <a:pt x="441" y="3998"/>
                  </a:lnTo>
                  <a:lnTo>
                    <a:pt x="221" y="4292"/>
                  </a:lnTo>
                  <a:lnTo>
                    <a:pt x="74" y="4622"/>
                  </a:lnTo>
                  <a:lnTo>
                    <a:pt x="38" y="4769"/>
                  </a:lnTo>
                  <a:lnTo>
                    <a:pt x="38" y="4915"/>
                  </a:lnTo>
                  <a:lnTo>
                    <a:pt x="38" y="5099"/>
                  </a:lnTo>
                  <a:lnTo>
                    <a:pt x="74" y="5245"/>
                  </a:lnTo>
                  <a:lnTo>
                    <a:pt x="1" y="5282"/>
                  </a:lnTo>
                  <a:lnTo>
                    <a:pt x="1" y="5319"/>
                  </a:lnTo>
                  <a:lnTo>
                    <a:pt x="38" y="5722"/>
                  </a:lnTo>
                  <a:lnTo>
                    <a:pt x="148" y="6052"/>
                  </a:lnTo>
                  <a:lnTo>
                    <a:pt x="441" y="6786"/>
                  </a:lnTo>
                  <a:lnTo>
                    <a:pt x="1065" y="8400"/>
                  </a:lnTo>
                  <a:lnTo>
                    <a:pt x="2348" y="11665"/>
                  </a:lnTo>
                  <a:lnTo>
                    <a:pt x="2935" y="13315"/>
                  </a:lnTo>
                  <a:lnTo>
                    <a:pt x="3522" y="15003"/>
                  </a:lnTo>
                  <a:lnTo>
                    <a:pt x="4072" y="16653"/>
                  </a:lnTo>
                  <a:lnTo>
                    <a:pt x="4293" y="17424"/>
                  </a:lnTo>
                  <a:lnTo>
                    <a:pt x="4439" y="17827"/>
                  </a:lnTo>
                  <a:lnTo>
                    <a:pt x="4513" y="18047"/>
                  </a:lnTo>
                  <a:lnTo>
                    <a:pt x="4623" y="18231"/>
                  </a:lnTo>
                  <a:lnTo>
                    <a:pt x="4659" y="18451"/>
                  </a:lnTo>
                  <a:lnTo>
                    <a:pt x="4733" y="18634"/>
                  </a:lnTo>
                  <a:lnTo>
                    <a:pt x="4806" y="18781"/>
                  </a:lnTo>
                  <a:lnTo>
                    <a:pt x="4916" y="18928"/>
                  </a:lnTo>
                  <a:lnTo>
                    <a:pt x="5026" y="19074"/>
                  </a:lnTo>
                  <a:lnTo>
                    <a:pt x="5173" y="19221"/>
                  </a:lnTo>
                  <a:lnTo>
                    <a:pt x="5503" y="19404"/>
                  </a:lnTo>
                  <a:lnTo>
                    <a:pt x="5833" y="19551"/>
                  </a:lnTo>
                  <a:lnTo>
                    <a:pt x="6237" y="19661"/>
                  </a:lnTo>
                  <a:lnTo>
                    <a:pt x="6604" y="19698"/>
                  </a:lnTo>
                  <a:lnTo>
                    <a:pt x="7007" y="19698"/>
                  </a:lnTo>
                  <a:lnTo>
                    <a:pt x="7484" y="19625"/>
                  </a:lnTo>
                  <a:lnTo>
                    <a:pt x="7924" y="19515"/>
                  </a:lnTo>
                  <a:lnTo>
                    <a:pt x="8841" y="19184"/>
                  </a:lnTo>
                  <a:lnTo>
                    <a:pt x="11079" y="18341"/>
                  </a:lnTo>
                  <a:lnTo>
                    <a:pt x="13206" y="17570"/>
                  </a:lnTo>
                  <a:lnTo>
                    <a:pt x="13830" y="17314"/>
                  </a:lnTo>
                  <a:lnTo>
                    <a:pt x="14417" y="17020"/>
                  </a:lnTo>
                  <a:lnTo>
                    <a:pt x="14527" y="17020"/>
                  </a:lnTo>
                  <a:lnTo>
                    <a:pt x="14674" y="16947"/>
                  </a:lnTo>
                  <a:lnTo>
                    <a:pt x="14710" y="16873"/>
                  </a:lnTo>
                  <a:lnTo>
                    <a:pt x="14710" y="16837"/>
                  </a:lnTo>
                  <a:lnTo>
                    <a:pt x="14894" y="16690"/>
                  </a:lnTo>
                  <a:lnTo>
                    <a:pt x="15187" y="16433"/>
                  </a:lnTo>
                  <a:lnTo>
                    <a:pt x="15407" y="16103"/>
                  </a:lnTo>
                  <a:lnTo>
                    <a:pt x="15554" y="15773"/>
                  </a:lnTo>
                  <a:lnTo>
                    <a:pt x="15701" y="15406"/>
                  </a:lnTo>
                  <a:lnTo>
                    <a:pt x="15774" y="15039"/>
                  </a:lnTo>
                  <a:lnTo>
                    <a:pt x="15811" y="14636"/>
                  </a:lnTo>
                  <a:lnTo>
                    <a:pt x="15847" y="13866"/>
                  </a:lnTo>
                  <a:lnTo>
                    <a:pt x="15884" y="13829"/>
                  </a:lnTo>
                  <a:lnTo>
                    <a:pt x="15884" y="13756"/>
                  </a:lnTo>
                  <a:lnTo>
                    <a:pt x="15847" y="13572"/>
                  </a:lnTo>
                  <a:lnTo>
                    <a:pt x="15811" y="13389"/>
                  </a:lnTo>
                  <a:lnTo>
                    <a:pt x="15664" y="13059"/>
                  </a:lnTo>
                  <a:lnTo>
                    <a:pt x="15334" y="12178"/>
                  </a:lnTo>
                  <a:lnTo>
                    <a:pt x="14710" y="10564"/>
                  </a:lnTo>
                  <a:lnTo>
                    <a:pt x="13500" y="7263"/>
                  </a:lnTo>
                  <a:lnTo>
                    <a:pt x="12326" y="3962"/>
                  </a:lnTo>
                  <a:lnTo>
                    <a:pt x="11776" y="2311"/>
                  </a:lnTo>
                  <a:lnTo>
                    <a:pt x="11446" y="1431"/>
                  </a:lnTo>
                  <a:lnTo>
                    <a:pt x="11372" y="1174"/>
                  </a:lnTo>
                  <a:lnTo>
                    <a:pt x="11409" y="1027"/>
                  </a:lnTo>
                  <a:lnTo>
                    <a:pt x="11409" y="917"/>
                  </a:lnTo>
                  <a:lnTo>
                    <a:pt x="11372" y="770"/>
                  </a:lnTo>
                  <a:lnTo>
                    <a:pt x="11299" y="624"/>
                  </a:lnTo>
                  <a:lnTo>
                    <a:pt x="11152" y="403"/>
                  </a:lnTo>
                  <a:lnTo>
                    <a:pt x="10895" y="220"/>
                  </a:lnTo>
                  <a:lnTo>
                    <a:pt x="10712" y="110"/>
                  </a:lnTo>
                  <a:lnTo>
                    <a:pt x="10528" y="37"/>
                  </a:lnTo>
                  <a:lnTo>
                    <a:pt x="10345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3" name="Google Shape;413;p20"/>
            <p:cNvSpPr/>
            <p:nvPr/>
          </p:nvSpPr>
          <p:spPr>
            <a:xfrm>
              <a:off x="6991200" y="2879025"/>
              <a:ext cx="390675" cy="444800"/>
            </a:xfrm>
            <a:custGeom>
              <a:avLst/>
              <a:gdLst/>
              <a:ahLst/>
              <a:cxnLst/>
              <a:rect l="l" t="t" r="r" b="b"/>
              <a:pathLst>
                <a:path w="15627" h="17792" extrusionOk="0">
                  <a:moveTo>
                    <a:pt x="10528" y="1"/>
                  </a:moveTo>
                  <a:lnTo>
                    <a:pt x="10455" y="37"/>
                  </a:lnTo>
                  <a:lnTo>
                    <a:pt x="10308" y="221"/>
                  </a:lnTo>
                  <a:lnTo>
                    <a:pt x="10198" y="441"/>
                  </a:lnTo>
                  <a:lnTo>
                    <a:pt x="10015" y="881"/>
                  </a:lnTo>
                  <a:lnTo>
                    <a:pt x="9831" y="1468"/>
                  </a:lnTo>
                  <a:lnTo>
                    <a:pt x="9685" y="2091"/>
                  </a:lnTo>
                  <a:lnTo>
                    <a:pt x="9685" y="2201"/>
                  </a:lnTo>
                  <a:lnTo>
                    <a:pt x="9721" y="2311"/>
                  </a:lnTo>
                  <a:lnTo>
                    <a:pt x="9795" y="2348"/>
                  </a:lnTo>
                  <a:lnTo>
                    <a:pt x="9868" y="2385"/>
                  </a:lnTo>
                  <a:lnTo>
                    <a:pt x="9941" y="2421"/>
                  </a:lnTo>
                  <a:lnTo>
                    <a:pt x="10051" y="2385"/>
                  </a:lnTo>
                  <a:lnTo>
                    <a:pt x="10125" y="2311"/>
                  </a:lnTo>
                  <a:lnTo>
                    <a:pt x="10198" y="2238"/>
                  </a:lnTo>
                  <a:lnTo>
                    <a:pt x="10235" y="2055"/>
                  </a:lnTo>
                  <a:lnTo>
                    <a:pt x="10235" y="2018"/>
                  </a:lnTo>
                  <a:lnTo>
                    <a:pt x="10235" y="1981"/>
                  </a:lnTo>
                  <a:lnTo>
                    <a:pt x="10455" y="1138"/>
                  </a:lnTo>
                  <a:lnTo>
                    <a:pt x="10638" y="624"/>
                  </a:lnTo>
                  <a:lnTo>
                    <a:pt x="10675" y="367"/>
                  </a:lnTo>
                  <a:lnTo>
                    <a:pt x="10712" y="111"/>
                  </a:lnTo>
                  <a:lnTo>
                    <a:pt x="10675" y="37"/>
                  </a:lnTo>
                  <a:lnTo>
                    <a:pt x="10602" y="1"/>
                  </a:lnTo>
                  <a:close/>
                  <a:moveTo>
                    <a:pt x="3559" y="1028"/>
                  </a:moveTo>
                  <a:lnTo>
                    <a:pt x="3522" y="1064"/>
                  </a:lnTo>
                  <a:lnTo>
                    <a:pt x="3485" y="1101"/>
                  </a:lnTo>
                  <a:lnTo>
                    <a:pt x="3485" y="1138"/>
                  </a:lnTo>
                  <a:lnTo>
                    <a:pt x="3559" y="1321"/>
                  </a:lnTo>
                  <a:lnTo>
                    <a:pt x="3669" y="1468"/>
                  </a:lnTo>
                  <a:lnTo>
                    <a:pt x="3889" y="1761"/>
                  </a:lnTo>
                  <a:lnTo>
                    <a:pt x="4109" y="2055"/>
                  </a:lnTo>
                  <a:lnTo>
                    <a:pt x="4366" y="2348"/>
                  </a:lnTo>
                  <a:lnTo>
                    <a:pt x="4476" y="2605"/>
                  </a:lnTo>
                  <a:lnTo>
                    <a:pt x="4586" y="2862"/>
                  </a:lnTo>
                  <a:lnTo>
                    <a:pt x="4696" y="2972"/>
                  </a:lnTo>
                  <a:lnTo>
                    <a:pt x="4769" y="3045"/>
                  </a:lnTo>
                  <a:lnTo>
                    <a:pt x="4916" y="3082"/>
                  </a:lnTo>
                  <a:lnTo>
                    <a:pt x="5063" y="3082"/>
                  </a:lnTo>
                  <a:lnTo>
                    <a:pt x="5136" y="3045"/>
                  </a:lnTo>
                  <a:lnTo>
                    <a:pt x="5209" y="3008"/>
                  </a:lnTo>
                  <a:lnTo>
                    <a:pt x="5246" y="2935"/>
                  </a:lnTo>
                  <a:lnTo>
                    <a:pt x="5246" y="2862"/>
                  </a:lnTo>
                  <a:lnTo>
                    <a:pt x="5209" y="2715"/>
                  </a:lnTo>
                  <a:lnTo>
                    <a:pt x="5173" y="2642"/>
                  </a:lnTo>
                  <a:lnTo>
                    <a:pt x="5099" y="2605"/>
                  </a:lnTo>
                  <a:lnTo>
                    <a:pt x="4989" y="2605"/>
                  </a:lnTo>
                  <a:lnTo>
                    <a:pt x="4989" y="2568"/>
                  </a:lnTo>
                  <a:lnTo>
                    <a:pt x="4989" y="2495"/>
                  </a:lnTo>
                  <a:lnTo>
                    <a:pt x="4953" y="2385"/>
                  </a:lnTo>
                  <a:lnTo>
                    <a:pt x="4806" y="2128"/>
                  </a:lnTo>
                  <a:lnTo>
                    <a:pt x="4623" y="1871"/>
                  </a:lnTo>
                  <a:lnTo>
                    <a:pt x="4402" y="1615"/>
                  </a:lnTo>
                  <a:lnTo>
                    <a:pt x="4146" y="1394"/>
                  </a:lnTo>
                  <a:lnTo>
                    <a:pt x="3889" y="1174"/>
                  </a:lnTo>
                  <a:lnTo>
                    <a:pt x="3595" y="1028"/>
                  </a:lnTo>
                  <a:close/>
                  <a:moveTo>
                    <a:pt x="15334" y="3999"/>
                  </a:moveTo>
                  <a:lnTo>
                    <a:pt x="15260" y="4035"/>
                  </a:lnTo>
                  <a:lnTo>
                    <a:pt x="15187" y="4109"/>
                  </a:lnTo>
                  <a:lnTo>
                    <a:pt x="15077" y="4182"/>
                  </a:lnTo>
                  <a:lnTo>
                    <a:pt x="14967" y="4256"/>
                  </a:lnTo>
                  <a:lnTo>
                    <a:pt x="14820" y="4329"/>
                  </a:lnTo>
                  <a:lnTo>
                    <a:pt x="14673" y="4329"/>
                  </a:lnTo>
                  <a:lnTo>
                    <a:pt x="14527" y="4402"/>
                  </a:lnTo>
                  <a:lnTo>
                    <a:pt x="14490" y="4439"/>
                  </a:lnTo>
                  <a:lnTo>
                    <a:pt x="14453" y="4549"/>
                  </a:lnTo>
                  <a:lnTo>
                    <a:pt x="14417" y="4586"/>
                  </a:lnTo>
                  <a:lnTo>
                    <a:pt x="14380" y="4622"/>
                  </a:lnTo>
                  <a:lnTo>
                    <a:pt x="14233" y="4732"/>
                  </a:lnTo>
                  <a:lnTo>
                    <a:pt x="13940" y="4842"/>
                  </a:lnTo>
                  <a:lnTo>
                    <a:pt x="13720" y="4989"/>
                  </a:lnTo>
                  <a:lnTo>
                    <a:pt x="13536" y="5173"/>
                  </a:lnTo>
                  <a:lnTo>
                    <a:pt x="13499" y="5246"/>
                  </a:lnTo>
                  <a:lnTo>
                    <a:pt x="13499" y="5319"/>
                  </a:lnTo>
                  <a:lnTo>
                    <a:pt x="13573" y="5356"/>
                  </a:lnTo>
                  <a:lnTo>
                    <a:pt x="13830" y="5356"/>
                  </a:lnTo>
                  <a:lnTo>
                    <a:pt x="14013" y="5319"/>
                  </a:lnTo>
                  <a:lnTo>
                    <a:pt x="14380" y="5173"/>
                  </a:lnTo>
                  <a:lnTo>
                    <a:pt x="14673" y="5026"/>
                  </a:lnTo>
                  <a:lnTo>
                    <a:pt x="14783" y="4953"/>
                  </a:lnTo>
                  <a:lnTo>
                    <a:pt x="14857" y="4806"/>
                  </a:lnTo>
                  <a:lnTo>
                    <a:pt x="15077" y="4769"/>
                  </a:lnTo>
                  <a:lnTo>
                    <a:pt x="15260" y="4659"/>
                  </a:lnTo>
                  <a:lnTo>
                    <a:pt x="15370" y="4696"/>
                  </a:lnTo>
                  <a:lnTo>
                    <a:pt x="15444" y="4696"/>
                  </a:lnTo>
                  <a:lnTo>
                    <a:pt x="15554" y="4622"/>
                  </a:lnTo>
                  <a:lnTo>
                    <a:pt x="15627" y="4549"/>
                  </a:lnTo>
                  <a:lnTo>
                    <a:pt x="15627" y="4476"/>
                  </a:lnTo>
                  <a:lnTo>
                    <a:pt x="15590" y="4366"/>
                  </a:lnTo>
                  <a:lnTo>
                    <a:pt x="15627" y="4329"/>
                  </a:lnTo>
                  <a:lnTo>
                    <a:pt x="15627" y="4256"/>
                  </a:lnTo>
                  <a:lnTo>
                    <a:pt x="15590" y="4182"/>
                  </a:lnTo>
                  <a:lnTo>
                    <a:pt x="15554" y="4109"/>
                  </a:lnTo>
                  <a:lnTo>
                    <a:pt x="15480" y="4035"/>
                  </a:lnTo>
                  <a:lnTo>
                    <a:pt x="15407" y="4035"/>
                  </a:lnTo>
                  <a:lnTo>
                    <a:pt x="15334" y="3999"/>
                  </a:lnTo>
                  <a:close/>
                  <a:moveTo>
                    <a:pt x="2238" y="7447"/>
                  </a:moveTo>
                  <a:lnTo>
                    <a:pt x="2128" y="7484"/>
                  </a:lnTo>
                  <a:lnTo>
                    <a:pt x="1064" y="7960"/>
                  </a:lnTo>
                  <a:lnTo>
                    <a:pt x="477" y="8217"/>
                  </a:lnTo>
                  <a:lnTo>
                    <a:pt x="257" y="8364"/>
                  </a:lnTo>
                  <a:lnTo>
                    <a:pt x="147" y="8474"/>
                  </a:lnTo>
                  <a:lnTo>
                    <a:pt x="111" y="8437"/>
                  </a:lnTo>
                  <a:lnTo>
                    <a:pt x="74" y="8437"/>
                  </a:lnTo>
                  <a:lnTo>
                    <a:pt x="1" y="8511"/>
                  </a:lnTo>
                  <a:lnTo>
                    <a:pt x="1" y="8584"/>
                  </a:lnTo>
                  <a:lnTo>
                    <a:pt x="37" y="8621"/>
                  </a:lnTo>
                  <a:lnTo>
                    <a:pt x="111" y="8694"/>
                  </a:lnTo>
                  <a:lnTo>
                    <a:pt x="221" y="8731"/>
                  </a:lnTo>
                  <a:lnTo>
                    <a:pt x="367" y="8694"/>
                  </a:lnTo>
                  <a:lnTo>
                    <a:pt x="514" y="8657"/>
                  </a:lnTo>
                  <a:lnTo>
                    <a:pt x="808" y="8547"/>
                  </a:lnTo>
                  <a:lnTo>
                    <a:pt x="1028" y="8474"/>
                  </a:lnTo>
                  <a:lnTo>
                    <a:pt x="2385" y="7887"/>
                  </a:lnTo>
                  <a:lnTo>
                    <a:pt x="2458" y="7850"/>
                  </a:lnTo>
                  <a:lnTo>
                    <a:pt x="2532" y="7777"/>
                  </a:lnTo>
                  <a:lnTo>
                    <a:pt x="2532" y="7667"/>
                  </a:lnTo>
                  <a:lnTo>
                    <a:pt x="2495" y="7594"/>
                  </a:lnTo>
                  <a:lnTo>
                    <a:pt x="2422" y="7520"/>
                  </a:lnTo>
                  <a:lnTo>
                    <a:pt x="2348" y="7484"/>
                  </a:lnTo>
                  <a:lnTo>
                    <a:pt x="2238" y="7447"/>
                  </a:lnTo>
                  <a:close/>
                  <a:moveTo>
                    <a:pt x="6677" y="7814"/>
                  </a:moveTo>
                  <a:lnTo>
                    <a:pt x="6603" y="7887"/>
                  </a:lnTo>
                  <a:lnTo>
                    <a:pt x="6603" y="7960"/>
                  </a:lnTo>
                  <a:lnTo>
                    <a:pt x="6603" y="8070"/>
                  </a:lnTo>
                  <a:lnTo>
                    <a:pt x="6933" y="8474"/>
                  </a:lnTo>
                  <a:lnTo>
                    <a:pt x="7044" y="8694"/>
                  </a:lnTo>
                  <a:lnTo>
                    <a:pt x="7154" y="8914"/>
                  </a:lnTo>
                  <a:lnTo>
                    <a:pt x="7227" y="8951"/>
                  </a:lnTo>
                  <a:lnTo>
                    <a:pt x="7264" y="8987"/>
                  </a:lnTo>
                  <a:lnTo>
                    <a:pt x="7410" y="8987"/>
                  </a:lnTo>
                  <a:lnTo>
                    <a:pt x="7594" y="8877"/>
                  </a:lnTo>
                  <a:lnTo>
                    <a:pt x="7777" y="8767"/>
                  </a:lnTo>
                  <a:lnTo>
                    <a:pt x="7924" y="8621"/>
                  </a:lnTo>
                  <a:lnTo>
                    <a:pt x="7924" y="8657"/>
                  </a:lnTo>
                  <a:lnTo>
                    <a:pt x="7997" y="8767"/>
                  </a:lnTo>
                  <a:lnTo>
                    <a:pt x="8071" y="8877"/>
                  </a:lnTo>
                  <a:lnTo>
                    <a:pt x="8181" y="8951"/>
                  </a:lnTo>
                  <a:lnTo>
                    <a:pt x="8327" y="9024"/>
                  </a:lnTo>
                  <a:lnTo>
                    <a:pt x="8584" y="9061"/>
                  </a:lnTo>
                  <a:lnTo>
                    <a:pt x="8768" y="9061"/>
                  </a:lnTo>
                  <a:lnTo>
                    <a:pt x="8951" y="8987"/>
                  </a:lnTo>
                  <a:lnTo>
                    <a:pt x="9281" y="8841"/>
                  </a:lnTo>
                  <a:lnTo>
                    <a:pt x="9611" y="8657"/>
                  </a:lnTo>
                  <a:lnTo>
                    <a:pt x="9721" y="8547"/>
                  </a:lnTo>
                  <a:lnTo>
                    <a:pt x="9758" y="8474"/>
                  </a:lnTo>
                  <a:lnTo>
                    <a:pt x="9758" y="8364"/>
                  </a:lnTo>
                  <a:lnTo>
                    <a:pt x="9685" y="8254"/>
                  </a:lnTo>
                  <a:lnTo>
                    <a:pt x="9648" y="8217"/>
                  </a:lnTo>
                  <a:lnTo>
                    <a:pt x="9464" y="8217"/>
                  </a:lnTo>
                  <a:lnTo>
                    <a:pt x="9428" y="8291"/>
                  </a:lnTo>
                  <a:lnTo>
                    <a:pt x="9244" y="8437"/>
                  </a:lnTo>
                  <a:lnTo>
                    <a:pt x="8988" y="8547"/>
                  </a:lnTo>
                  <a:lnTo>
                    <a:pt x="8768" y="8621"/>
                  </a:lnTo>
                  <a:lnTo>
                    <a:pt x="8584" y="8657"/>
                  </a:lnTo>
                  <a:lnTo>
                    <a:pt x="8474" y="8657"/>
                  </a:lnTo>
                  <a:lnTo>
                    <a:pt x="8401" y="8621"/>
                  </a:lnTo>
                  <a:lnTo>
                    <a:pt x="8364" y="8584"/>
                  </a:lnTo>
                  <a:lnTo>
                    <a:pt x="8327" y="8547"/>
                  </a:lnTo>
                  <a:lnTo>
                    <a:pt x="8254" y="8254"/>
                  </a:lnTo>
                  <a:lnTo>
                    <a:pt x="8181" y="8144"/>
                  </a:lnTo>
                  <a:lnTo>
                    <a:pt x="8071" y="8107"/>
                  </a:lnTo>
                  <a:lnTo>
                    <a:pt x="7961" y="8107"/>
                  </a:lnTo>
                  <a:lnTo>
                    <a:pt x="7887" y="8144"/>
                  </a:lnTo>
                  <a:lnTo>
                    <a:pt x="7740" y="8254"/>
                  </a:lnTo>
                  <a:lnTo>
                    <a:pt x="7630" y="8401"/>
                  </a:lnTo>
                  <a:lnTo>
                    <a:pt x="7410" y="8547"/>
                  </a:lnTo>
                  <a:lnTo>
                    <a:pt x="7264" y="8364"/>
                  </a:lnTo>
                  <a:lnTo>
                    <a:pt x="7117" y="8180"/>
                  </a:lnTo>
                  <a:lnTo>
                    <a:pt x="6970" y="7997"/>
                  </a:lnTo>
                  <a:lnTo>
                    <a:pt x="6787" y="7850"/>
                  </a:lnTo>
                  <a:lnTo>
                    <a:pt x="6713" y="7814"/>
                  </a:lnTo>
                  <a:close/>
                  <a:moveTo>
                    <a:pt x="12876" y="11005"/>
                  </a:moveTo>
                  <a:lnTo>
                    <a:pt x="12803" y="11042"/>
                  </a:lnTo>
                  <a:lnTo>
                    <a:pt x="12766" y="11078"/>
                  </a:lnTo>
                  <a:lnTo>
                    <a:pt x="12766" y="11152"/>
                  </a:lnTo>
                  <a:lnTo>
                    <a:pt x="12729" y="11225"/>
                  </a:lnTo>
                  <a:lnTo>
                    <a:pt x="12766" y="11298"/>
                  </a:lnTo>
                  <a:lnTo>
                    <a:pt x="12986" y="11702"/>
                  </a:lnTo>
                  <a:lnTo>
                    <a:pt x="13279" y="12069"/>
                  </a:lnTo>
                  <a:lnTo>
                    <a:pt x="13499" y="12399"/>
                  </a:lnTo>
                  <a:lnTo>
                    <a:pt x="13646" y="12509"/>
                  </a:lnTo>
                  <a:lnTo>
                    <a:pt x="13830" y="12619"/>
                  </a:lnTo>
                  <a:lnTo>
                    <a:pt x="13976" y="12619"/>
                  </a:lnTo>
                  <a:lnTo>
                    <a:pt x="14013" y="12582"/>
                  </a:lnTo>
                  <a:lnTo>
                    <a:pt x="14086" y="12546"/>
                  </a:lnTo>
                  <a:lnTo>
                    <a:pt x="14160" y="12436"/>
                  </a:lnTo>
                  <a:lnTo>
                    <a:pt x="14160" y="12325"/>
                  </a:lnTo>
                  <a:lnTo>
                    <a:pt x="14160" y="12252"/>
                  </a:lnTo>
                  <a:lnTo>
                    <a:pt x="14123" y="12142"/>
                  </a:lnTo>
                  <a:lnTo>
                    <a:pt x="14086" y="12069"/>
                  </a:lnTo>
                  <a:lnTo>
                    <a:pt x="14050" y="12032"/>
                  </a:lnTo>
                  <a:lnTo>
                    <a:pt x="13903" y="12032"/>
                  </a:lnTo>
                  <a:lnTo>
                    <a:pt x="13830" y="11885"/>
                  </a:lnTo>
                  <a:lnTo>
                    <a:pt x="13573" y="11592"/>
                  </a:lnTo>
                  <a:lnTo>
                    <a:pt x="13316" y="11298"/>
                  </a:lnTo>
                  <a:lnTo>
                    <a:pt x="13059" y="11042"/>
                  </a:lnTo>
                  <a:lnTo>
                    <a:pt x="13023" y="11005"/>
                  </a:lnTo>
                  <a:close/>
                  <a:moveTo>
                    <a:pt x="8181" y="3192"/>
                  </a:moveTo>
                  <a:lnTo>
                    <a:pt x="8511" y="3228"/>
                  </a:lnTo>
                  <a:lnTo>
                    <a:pt x="8878" y="3265"/>
                  </a:lnTo>
                  <a:lnTo>
                    <a:pt x="9208" y="3339"/>
                  </a:lnTo>
                  <a:lnTo>
                    <a:pt x="9538" y="3412"/>
                  </a:lnTo>
                  <a:lnTo>
                    <a:pt x="9868" y="3522"/>
                  </a:lnTo>
                  <a:lnTo>
                    <a:pt x="10198" y="3669"/>
                  </a:lnTo>
                  <a:lnTo>
                    <a:pt x="10528" y="3852"/>
                  </a:lnTo>
                  <a:lnTo>
                    <a:pt x="10822" y="4035"/>
                  </a:lnTo>
                  <a:lnTo>
                    <a:pt x="11078" y="4256"/>
                  </a:lnTo>
                  <a:lnTo>
                    <a:pt x="11335" y="4476"/>
                  </a:lnTo>
                  <a:lnTo>
                    <a:pt x="11592" y="4732"/>
                  </a:lnTo>
                  <a:lnTo>
                    <a:pt x="11812" y="4989"/>
                  </a:lnTo>
                  <a:lnTo>
                    <a:pt x="11996" y="5319"/>
                  </a:lnTo>
                  <a:lnTo>
                    <a:pt x="12142" y="5576"/>
                  </a:lnTo>
                  <a:lnTo>
                    <a:pt x="12252" y="5870"/>
                  </a:lnTo>
                  <a:lnTo>
                    <a:pt x="12362" y="6200"/>
                  </a:lnTo>
                  <a:lnTo>
                    <a:pt x="12436" y="6530"/>
                  </a:lnTo>
                  <a:lnTo>
                    <a:pt x="12509" y="6823"/>
                  </a:lnTo>
                  <a:lnTo>
                    <a:pt x="12509" y="7153"/>
                  </a:lnTo>
                  <a:lnTo>
                    <a:pt x="12509" y="7484"/>
                  </a:lnTo>
                  <a:lnTo>
                    <a:pt x="12472" y="7814"/>
                  </a:lnTo>
                  <a:lnTo>
                    <a:pt x="12399" y="8144"/>
                  </a:lnTo>
                  <a:lnTo>
                    <a:pt x="12289" y="8511"/>
                  </a:lnTo>
                  <a:lnTo>
                    <a:pt x="12142" y="8804"/>
                  </a:lnTo>
                  <a:lnTo>
                    <a:pt x="11996" y="9134"/>
                  </a:lnTo>
                  <a:lnTo>
                    <a:pt x="11812" y="9428"/>
                  </a:lnTo>
                  <a:lnTo>
                    <a:pt x="11592" y="9721"/>
                  </a:lnTo>
                  <a:lnTo>
                    <a:pt x="11115" y="10271"/>
                  </a:lnTo>
                  <a:lnTo>
                    <a:pt x="10345" y="11115"/>
                  </a:lnTo>
                  <a:lnTo>
                    <a:pt x="9941" y="11555"/>
                  </a:lnTo>
                  <a:lnTo>
                    <a:pt x="9575" y="12032"/>
                  </a:lnTo>
                  <a:lnTo>
                    <a:pt x="9281" y="12509"/>
                  </a:lnTo>
                  <a:lnTo>
                    <a:pt x="8988" y="13022"/>
                  </a:lnTo>
                  <a:lnTo>
                    <a:pt x="8914" y="13279"/>
                  </a:lnTo>
                  <a:lnTo>
                    <a:pt x="8804" y="13573"/>
                  </a:lnTo>
                  <a:lnTo>
                    <a:pt x="8768" y="13829"/>
                  </a:lnTo>
                  <a:lnTo>
                    <a:pt x="8731" y="14123"/>
                  </a:lnTo>
                  <a:lnTo>
                    <a:pt x="8217" y="14013"/>
                  </a:lnTo>
                  <a:lnTo>
                    <a:pt x="7704" y="13939"/>
                  </a:lnTo>
                  <a:lnTo>
                    <a:pt x="8584" y="11665"/>
                  </a:lnTo>
                  <a:lnTo>
                    <a:pt x="9061" y="10418"/>
                  </a:lnTo>
                  <a:lnTo>
                    <a:pt x="9318" y="9831"/>
                  </a:lnTo>
                  <a:lnTo>
                    <a:pt x="9391" y="9538"/>
                  </a:lnTo>
                  <a:lnTo>
                    <a:pt x="9391" y="9391"/>
                  </a:lnTo>
                  <a:lnTo>
                    <a:pt x="9354" y="9244"/>
                  </a:lnTo>
                  <a:lnTo>
                    <a:pt x="9318" y="9208"/>
                  </a:lnTo>
                  <a:lnTo>
                    <a:pt x="9281" y="9208"/>
                  </a:lnTo>
                  <a:lnTo>
                    <a:pt x="9171" y="9281"/>
                  </a:lnTo>
                  <a:lnTo>
                    <a:pt x="9098" y="9391"/>
                  </a:lnTo>
                  <a:lnTo>
                    <a:pt x="8988" y="9611"/>
                  </a:lnTo>
                  <a:lnTo>
                    <a:pt x="8768" y="10088"/>
                  </a:lnTo>
                  <a:lnTo>
                    <a:pt x="8217" y="11445"/>
                  </a:lnTo>
                  <a:lnTo>
                    <a:pt x="7337" y="13719"/>
                  </a:lnTo>
                  <a:lnTo>
                    <a:pt x="7227" y="13903"/>
                  </a:lnTo>
                  <a:lnTo>
                    <a:pt x="6970" y="13829"/>
                  </a:lnTo>
                  <a:lnTo>
                    <a:pt x="6420" y="13683"/>
                  </a:lnTo>
                  <a:lnTo>
                    <a:pt x="6420" y="13646"/>
                  </a:lnTo>
                  <a:lnTo>
                    <a:pt x="6493" y="13389"/>
                  </a:lnTo>
                  <a:lnTo>
                    <a:pt x="6530" y="13096"/>
                  </a:lnTo>
                  <a:lnTo>
                    <a:pt x="6530" y="12546"/>
                  </a:lnTo>
                  <a:lnTo>
                    <a:pt x="6603" y="11372"/>
                  </a:lnTo>
                  <a:lnTo>
                    <a:pt x="6677" y="10125"/>
                  </a:lnTo>
                  <a:lnTo>
                    <a:pt x="6713" y="9501"/>
                  </a:lnTo>
                  <a:lnTo>
                    <a:pt x="6677" y="8877"/>
                  </a:lnTo>
                  <a:lnTo>
                    <a:pt x="6677" y="8804"/>
                  </a:lnTo>
                  <a:lnTo>
                    <a:pt x="6640" y="8767"/>
                  </a:lnTo>
                  <a:lnTo>
                    <a:pt x="6530" y="8694"/>
                  </a:lnTo>
                  <a:lnTo>
                    <a:pt x="6420" y="8731"/>
                  </a:lnTo>
                  <a:lnTo>
                    <a:pt x="6383" y="8767"/>
                  </a:lnTo>
                  <a:lnTo>
                    <a:pt x="6347" y="8841"/>
                  </a:lnTo>
                  <a:lnTo>
                    <a:pt x="6273" y="9391"/>
                  </a:lnTo>
                  <a:lnTo>
                    <a:pt x="6237" y="9978"/>
                  </a:lnTo>
                  <a:lnTo>
                    <a:pt x="6200" y="11115"/>
                  </a:lnTo>
                  <a:lnTo>
                    <a:pt x="6090" y="12289"/>
                  </a:lnTo>
                  <a:lnTo>
                    <a:pt x="6016" y="12912"/>
                  </a:lnTo>
                  <a:lnTo>
                    <a:pt x="6016" y="13206"/>
                  </a:lnTo>
                  <a:lnTo>
                    <a:pt x="6016" y="13536"/>
                  </a:lnTo>
                  <a:lnTo>
                    <a:pt x="5540" y="13353"/>
                  </a:lnTo>
                  <a:lnTo>
                    <a:pt x="5099" y="13206"/>
                  </a:lnTo>
                  <a:lnTo>
                    <a:pt x="4623" y="13132"/>
                  </a:lnTo>
                  <a:lnTo>
                    <a:pt x="4182" y="13132"/>
                  </a:lnTo>
                  <a:lnTo>
                    <a:pt x="4329" y="12876"/>
                  </a:lnTo>
                  <a:lnTo>
                    <a:pt x="4439" y="12619"/>
                  </a:lnTo>
                  <a:lnTo>
                    <a:pt x="4549" y="12362"/>
                  </a:lnTo>
                  <a:lnTo>
                    <a:pt x="4623" y="12069"/>
                  </a:lnTo>
                  <a:lnTo>
                    <a:pt x="4696" y="11482"/>
                  </a:lnTo>
                  <a:lnTo>
                    <a:pt x="4696" y="10895"/>
                  </a:lnTo>
                  <a:lnTo>
                    <a:pt x="4623" y="10161"/>
                  </a:lnTo>
                  <a:lnTo>
                    <a:pt x="4512" y="9428"/>
                  </a:lnTo>
                  <a:lnTo>
                    <a:pt x="4366" y="8694"/>
                  </a:lnTo>
                  <a:lnTo>
                    <a:pt x="4219" y="7960"/>
                  </a:lnTo>
                  <a:lnTo>
                    <a:pt x="4182" y="7594"/>
                  </a:lnTo>
                  <a:lnTo>
                    <a:pt x="4182" y="7190"/>
                  </a:lnTo>
                  <a:lnTo>
                    <a:pt x="4182" y="6823"/>
                  </a:lnTo>
                  <a:lnTo>
                    <a:pt x="4219" y="6456"/>
                  </a:lnTo>
                  <a:lnTo>
                    <a:pt x="4292" y="6090"/>
                  </a:lnTo>
                  <a:lnTo>
                    <a:pt x="4439" y="5760"/>
                  </a:lnTo>
                  <a:lnTo>
                    <a:pt x="4586" y="5429"/>
                  </a:lnTo>
                  <a:lnTo>
                    <a:pt x="4769" y="5063"/>
                  </a:lnTo>
                  <a:lnTo>
                    <a:pt x="5026" y="4769"/>
                  </a:lnTo>
                  <a:lnTo>
                    <a:pt x="5246" y="4476"/>
                  </a:lnTo>
                  <a:lnTo>
                    <a:pt x="5503" y="4219"/>
                  </a:lnTo>
                  <a:lnTo>
                    <a:pt x="5796" y="3999"/>
                  </a:lnTo>
                  <a:lnTo>
                    <a:pt x="6090" y="3779"/>
                  </a:lnTo>
                  <a:lnTo>
                    <a:pt x="6420" y="3595"/>
                  </a:lnTo>
                  <a:lnTo>
                    <a:pt x="6787" y="3449"/>
                  </a:lnTo>
                  <a:lnTo>
                    <a:pt x="7117" y="3339"/>
                  </a:lnTo>
                  <a:lnTo>
                    <a:pt x="7484" y="3265"/>
                  </a:lnTo>
                  <a:lnTo>
                    <a:pt x="7814" y="3228"/>
                  </a:lnTo>
                  <a:lnTo>
                    <a:pt x="8181" y="3192"/>
                  </a:lnTo>
                  <a:close/>
                  <a:moveTo>
                    <a:pt x="3962" y="13426"/>
                  </a:moveTo>
                  <a:lnTo>
                    <a:pt x="4623" y="13536"/>
                  </a:lnTo>
                  <a:lnTo>
                    <a:pt x="5246" y="13719"/>
                  </a:lnTo>
                  <a:lnTo>
                    <a:pt x="5943" y="13939"/>
                  </a:lnTo>
                  <a:lnTo>
                    <a:pt x="6603" y="14196"/>
                  </a:lnTo>
                  <a:lnTo>
                    <a:pt x="6860" y="14270"/>
                  </a:lnTo>
                  <a:lnTo>
                    <a:pt x="7154" y="14306"/>
                  </a:lnTo>
                  <a:lnTo>
                    <a:pt x="7704" y="14380"/>
                  </a:lnTo>
                  <a:lnTo>
                    <a:pt x="8217" y="14490"/>
                  </a:lnTo>
                  <a:lnTo>
                    <a:pt x="8474" y="14563"/>
                  </a:lnTo>
                  <a:lnTo>
                    <a:pt x="8731" y="14636"/>
                  </a:lnTo>
                  <a:lnTo>
                    <a:pt x="8768" y="14783"/>
                  </a:lnTo>
                  <a:lnTo>
                    <a:pt x="8841" y="14857"/>
                  </a:lnTo>
                  <a:lnTo>
                    <a:pt x="8951" y="14893"/>
                  </a:lnTo>
                  <a:lnTo>
                    <a:pt x="9061" y="14893"/>
                  </a:lnTo>
                  <a:lnTo>
                    <a:pt x="9061" y="15003"/>
                  </a:lnTo>
                  <a:lnTo>
                    <a:pt x="9024" y="15150"/>
                  </a:lnTo>
                  <a:lnTo>
                    <a:pt x="8914" y="15223"/>
                  </a:lnTo>
                  <a:lnTo>
                    <a:pt x="8768" y="15333"/>
                  </a:lnTo>
                  <a:lnTo>
                    <a:pt x="8034" y="15040"/>
                  </a:lnTo>
                  <a:lnTo>
                    <a:pt x="6383" y="14490"/>
                  </a:lnTo>
                  <a:lnTo>
                    <a:pt x="5576" y="14270"/>
                  </a:lnTo>
                  <a:lnTo>
                    <a:pt x="4769" y="14086"/>
                  </a:lnTo>
                  <a:lnTo>
                    <a:pt x="4292" y="14013"/>
                  </a:lnTo>
                  <a:lnTo>
                    <a:pt x="4072" y="14013"/>
                  </a:lnTo>
                  <a:lnTo>
                    <a:pt x="3852" y="14050"/>
                  </a:lnTo>
                  <a:lnTo>
                    <a:pt x="3742" y="14013"/>
                  </a:lnTo>
                  <a:lnTo>
                    <a:pt x="3669" y="13939"/>
                  </a:lnTo>
                  <a:lnTo>
                    <a:pt x="3632" y="13829"/>
                  </a:lnTo>
                  <a:lnTo>
                    <a:pt x="3632" y="13719"/>
                  </a:lnTo>
                  <a:lnTo>
                    <a:pt x="3632" y="13609"/>
                  </a:lnTo>
                  <a:lnTo>
                    <a:pt x="3705" y="13536"/>
                  </a:lnTo>
                  <a:lnTo>
                    <a:pt x="3816" y="13463"/>
                  </a:lnTo>
                  <a:lnTo>
                    <a:pt x="3926" y="13426"/>
                  </a:lnTo>
                  <a:close/>
                  <a:moveTo>
                    <a:pt x="4256" y="15737"/>
                  </a:moveTo>
                  <a:lnTo>
                    <a:pt x="4696" y="15847"/>
                  </a:lnTo>
                  <a:lnTo>
                    <a:pt x="4476" y="16067"/>
                  </a:lnTo>
                  <a:lnTo>
                    <a:pt x="4292" y="16287"/>
                  </a:lnTo>
                  <a:lnTo>
                    <a:pt x="4292" y="16250"/>
                  </a:lnTo>
                  <a:lnTo>
                    <a:pt x="4256" y="16140"/>
                  </a:lnTo>
                  <a:lnTo>
                    <a:pt x="4256" y="15994"/>
                  </a:lnTo>
                  <a:lnTo>
                    <a:pt x="4256" y="15737"/>
                  </a:lnTo>
                  <a:close/>
                  <a:moveTo>
                    <a:pt x="4843" y="15920"/>
                  </a:moveTo>
                  <a:lnTo>
                    <a:pt x="4989" y="15957"/>
                  </a:lnTo>
                  <a:lnTo>
                    <a:pt x="5136" y="15994"/>
                  </a:lnTo>
                  <a:lnTo>
                    <a:pt x="4879" y="16140"/>
                  </a:lnTo>
                  <a:lnTo>
                    <a:pt x="4623" y="16360"/>
                  </a:lnTo>
                  <a:lnTo>
                    <a:pt x="4623" y="16360"/>
                  </a:lnTo>
                  <a:lnTo>
                    <a:pt x="4733" y="16140"/>
                  </a:lnTo>
                  <a:lnTo>
                    <a:pt x="4843" y="15920"/>
                  </a:lnTo>
                  <a:close/>
                  <a:moveTo>
                    <a:pt x="4146" y="14453"/>
                  </a:moveTo>
                  <a:lnTo>
                    <a:pt x="4659" y="14490"/>
                  </a:lnTo>
                  <a:lnTo>
                    <a:pt x="5356" y="14673"/>
                  </a:lnTo>
                  <a:lnTo>
                    <a:pt x="6053" y="14857"/>
                  </a:lnTo>
                  <a:lnTo>
                    <a:pt x="7410" y="15333"/>
                  </a:lnTo>
                  <a:lnTo>
                    <a:pt x="8034" y="15553"/>
                  </a:lnTo>
                  <a:lnTo>
                    <a:pt x="8401" y="15663"/>
                  </a:lnTo>
                  <a:lnTo>
                    <a:pt x="8694" y="15774"/>
                  </a:lnTo>
                  <a:lnTo>
                    <a:pt x="8731" y="15847"/>
                  </a:lnTo>
                  <a:lnTo>
                    <a:pt x="8768" y="15884"/>
                  </a:lnTo>
                  <a:lnTo>
                    <a:pt x="8841" y="15957"/>
                  </a:lnTo>
                  <a:lnTo>
                    <a:pt x="8951" y="15957"/>
                  </a:lnTo>
                  <a:lnTo>
                    <a:pt x="8914" y="16067"/>
                  </a:lnTo>
                  <a:lnTo>
                    <a:pt x="8841" y="16214"/>
                  </a:lnTo>
                  <a:lnTo>
                    <a:pt x="8694" y="16397"/>
                  </a:lnTo>
                  <a:lnTo>
                    <a:pt x="8547" y="16507"/>
                  </a:lnTo>
                  <a:lnTo>
                    <a:pt x="8401" y="16581"/>
                  </a:lnTo>
                  <a:lnTo>
                    <a:pt x="7227" y="16140"/>
                  </a:lnTo>
                  <a:lnTo>
                    <a:pt x="6016" y="15774"/>
                  </a:lnTo>
                  <a:lnTo>
                    <a:pt x="4733" y="15370"/>
                  </a:lnTo>
                  <a:lnTo>
                    <a:pt x="4072" y="15223"/>
                  </a:lnTo>
                  <a:lnTo>
                    <a:pt x="3449" y="15113"/>
                  </a:lnTo>
                  <a:lnTo>
                    <a:pt x="3449" y="15040"/>
                  </a:lnTo>
                  <a:lnTo>
                    <a:pt x="3449" y="14857"/>
                  </a:lnTo>
                  <a:lnTo>
                    <a:pt x="3522" y="14673"/>
                  </a:lnTo>
                  <a:lnTo>
                    <a:pt x="3632" y="14563"/>
                  </a:lnTo>
                  <a:lnTo>
                    <a:pt x="3705" y="14490"/>
                  </a:lnTo>
                  <a:lnTo>
                    <a:pt x="3926" y="14490"/>
                  </a:lnTo>
                  <a:lnTo>
                    <a:pt x="3962" y="14526"/>
                  </a:lnTo>
                  <a:lnTo>
                    <a:pt x="3999" y="14526"/>
                  </a:lnTo>
                  <a:lnTo>
                    <a:pt x="4036" y="14490"/>
                  </a:lnTo>
                  <a:lnTo>
                    <a:pt x="4146" y="14453"/>
                  </a:lnTo>
                  <a:close/>
                  <a:moveTo>
                    <a:pt x="5503" y="16067"/>
                  </a:moveTo>
                  <a:lnTo>
                    <a:pt x="5723" y="16140"/>
                  </a:lnTo>
                  <a:lnTo>
                    <a:pt x="5503" y="16287"/>
                  </a:lnTo>
                  <a:lnTo>
                    <a:pt x="5246" y="16434"/>
                  </a:lnTo>
                  <a:lnTo>
                    <a:pt x="5026" y="16617"/>
                  </a:lnTo>
                  <a:lnTo>
                    <a:pt x="4843" y="16837"/>
                  </a:lnTo>
                  <a:lnTo>
                    <a:pt x="4659" y="16764"/>
                  </a:lnTo>
                  <a:lnTo>
                    <a:pt x="4733" y="16691"/>
                  </a:lnTo>
                  <a:lnTo>
                    <a:pt x="5503" y="16067"/>
                  </a:lnTo>
                  <a:close/>
                  <a:moveTo>
                    <a:pt x="5980" y="16214"/>
                  </a:moveTo>
                  <a:lnTo>
                    <a:pt x="6200" y="16287"/>
                  </a:lnTo>
                  <a:lnTo>
                    <a:pt x="6200" y="16324"/>
                  </a:lnTo>
                  <a:lnTo>
                    <a:pt x="5943" y="16434"/>
                  </a:lnTo>
                  <a:lnTo>
                    <a:pt x="5723" y="16581"/>
                  </a:lnTo>
                  <a:lnTo>
                    <a:pt x="5540" y="16727"/>
                  </a:lnTo>
                  <a:lnTo>
                    <a:pt x="5393" y="16947"/>
                  </a:lnTo>
                  <a:lnTo>
                    <a:pt x="5246" y="16911"/>
                  </a:lnTo>
                  <a:lnTo>
                    <a:pt x="5613" y="16544"/>
                  </a:lnTo>
                  <a:lnTo>
                    <a:pt x="5980" y="16214"/>
                  </a:lnTo>
                  <a:close/>
                  <a:moveTo>
                    <a:pt x="6383" y="16360"/>
                  </a:moveTo>
                  <a:lnTo>
                    <a:pt x="6897" y="16544"/>
                  </a:lnTo>
                  <a:lnTo>
                    <a:pt x="6420" y="16801"/>
                  </a:lnTo>
                  <a:lnTo>
                    <a:pt x="6200" y="16947"/>
                  </a:lnTo>
                  <a:lnTo>
                    <a:pt x="5980" y="17131"/>
                  </a:lnTo>
                  <a:lnTo>
                    <a:pt x="5796" y="17057"/>
                  </a:lnTo>
                  <a:lnTo>
                    <a:pt x="5833" y="16984"/>
                  </a:lnTo>
                  <a:lnTo>
                    <a:pt x="5833" y="16911"/>
                  </a:lnTo>
                  <a:lnTo>
                    <a:pt x="5833" y="16874"/>
                  </a:lnTo>
                  <a:lnTo>
                    <a:pt x="6090" y="16617"/>
                  </a:lnTo>
                  <a:lnTo>
                    <a:pt x="6383" y="16397"/>
                  </a:lnTo>
                  <a:lnTo>
                    <a:pt x="6383" y="16360"/>
                  </a:lnTo>
                  <a:close/>
                  <a:moveTo>
                    <a:pt x="7080" y="16581"/>
                  </a:moveTo>
                  <a:lnTo>
                    <a:pt x="7410" y="16691"/>
                  </a:lnTo>
                  <a:lnTo>
                    <a:pt x="7154" y="16911"/>
                  </a:lnTo>
                  <a:lnTo>
                    <a:pt x="6787" y="17314"/>
                  </a:lnTo>
                  <a:lnTo>
                    <a:pt x="6457" y="17241"/>
                  </a:lnTo>
                  <a:lnTo>
                    <a:pt x="6493" y="17167"/>
                  </a:lnTo>
                  <a:lnTo>
                    <a:pt x="6457" y="17131"/>
                  </a:lnTo>
                  <a:lnTo>
                    <a:pt x="6750" y="16837"/>
                  </a:lnTo>
                  <a:lnTo>
                    <a:pt x="7080" y="16581"/>
                  </a:lnTo>
                  <a:close/>
                  <a:moveTo>
                    <a:pt x="8034" y="2678"/>
                  </a:moveTo>
                  <a:lnTo>
                    <a:pt x="7704" y="2715"/>
                  </a:lnTo>
                  <a:lnTo>
                    <a:pt x="7374" y="2752"/>
                  </a:lnTo>
                  <a:lnTo>
                    <a:pt x="7044" y="2825"/>
                  </a:lnTo>
                  <a:lnTo>
                    <a:pt x="6750" y="2898"/>
                  </a:lnTo>
                  <a:lnTo>
                    <a:pt x="6420" y="3008"/>
                  </a:lnTo>
                  <a:lnTo>
                    <a:pt x="6126" y="3155"/>
                  </a:lnTo>
                  <a:lnTo>
                    <a:pt x="5833" y="3302"/>
                  </a:lnTo>
                  <a:lnTo>
                    <a:pt x="5576" y="3522"/>
                  </a:lnTo>
                  <a:lnTo>
                    <a:pt x="5026" y="3962"/>
                  </a:lnTo>
                  <a:lnTo>
                    <a:pt x="4806" y="4219"/>
                  </a:lnTo>
                  <a:lnTo>
                    <a:pt x="4586" y="4512"/>
                  </a:lnTo>
                  <a:lnTo>
                    <a:pt x="4366" y="4769"/>
                  </a:lnTo>
                  <a:lnTo>
                    <a:pt x="4182" y="5099"/>
                  </a:lnTo>
                  <a:lnTo>
                    <a:pt x="3999" y="5393"/>
                  </a:lnTo>
                  <a:lnTo>
                    <a:pt x="3852" y="5723"/>
                  </a:lnTo>
                  <a:lnTo>
                    <a:pt x="3742" y="6163"/>
                  </a:lnTo>
                  <a:lnTo>
                    <a:pt x="3669" y="6603"/>
                  </a:lnTo>
                  <a:lnTo>
                    <a:pt x="3632" y="7043"/>
                  </a:lnTo>
                  <a:lnTo>
                    <a:pt x="3632" y="7520"/>
                  </a:lnTo>
                  <a:lnTo>
                    <a:pt x="3705" y="7960"/>
                  </a:lnTo>
                  <a:lnTo>
                    <a:pt x="3779" y="8437"/>
                  </a:lnTo>
                  <a:lnTo>
                    <a:pt x="3962" y="9318"/>
                  </a:lnTo>
                  <a:lnTo>
                    <a:pt x="4109" y="10308"/>
                  </a:lnTo>
                  <a:lnTo>
                    <a:pt x="4182" y="10785"/>
                  </a:lnTo>
                  <a:lnTo>
                    <a:pt x="4219" y="11262"/>
                  </a:lnTo>
                  <a:lnTo>
                    <a:pt x="4182" y="11739"/>
                  </a:lnTo>
                  <a:lnTo>
                    <a:pt x="4109" y="12215"/>
                  </a:lnTo>
                  <a:lnTo>
                    <a:pt x="3999" y="12619"/>
                  </a:lnTo>
                  <a:lnTo>
                    <a:pt x="3816" y="13059"/>
                  </a:lnTo>
                  <a:lnTo>
                    <a:pt x="3595" y="13132"/>
                  </a:lnTo>
                  <a:lnTo>
                    <a:pt x="3449" y="13279"/>
                  </a:lnTo>
                  <a:lnTo>
                    <a:pt x="3302" y="13426"/>
                  </a:lnTo>
                  <a:lnTo>
                    <a:pt x="3229" y="13646"/>
                  </a:lnTo>
                  <a:lnTo>
                    <a:pt x="3229" y="13829"/>
                  </a:lnTo>
                  <a:lnTo>
                    <a:pt x="3265" y="13976"/>
                  </a:lnTo>
                  <a:lnTo>
                    <a:pt x="3339" y="14160"/>
                  </a:lnTo>
                  <a:lnTo>
                    <a:pt x="3412" y="14270"/>
                  </a:lnTo>
                  <a:lnTo>
                    <a:pt x="3339" y="14343"/>
                  </a:lnTo>
                  <a:lnTo>
                    <a:pt x="3265" y="14416"/>
                  </a:lnTo>
                  <a:lnTo>
                    <a:pt x="3192" y="14526"/>
                  </a:lnTo>
                  <a:lnTo>
                    <a:pt x="3119" y="14673"/>
                  </a:lnTo>
                  <a:lnTo>
                    <a:pt x="3082" y="14857"/>
                  </a:lnTo>
                  <a:lnTo>
                    <a:pt x="3045" y="15040"/>
                  </a:lnTo>
                  <a:lnTo>
                    <a:pt x="3045" y="15187"/>
                  </a:lnTo>
                  <a:lnTo>
                    <a:pt x="3082" y="15370"/>
                  </a:lnTo>
                  <a:lnTo>
                    <a:pt x="3192" y="15480"/>
                  </a:lnTo>
                  <a:lnTo>
                    <a:pt x="3302" y="15590"/>
                  </a:lnTo>
                  <a:lnTo>
                    <a:pt x="3412" y="15627"/>
                  </a:lnTo>
                  <a:lnTo>
                    <a:pt x="3485" y="15590"/>
                  </a:lnTo>
                  <a:lnTo>
                    <a:pt x="3522" y="15553"/>
                  </a:lnTo>
                  <a:lnTo>
                    <a:pt x="3559" y="15553"/>
                  </a:lnTo>
                  <a:lnTo>
                    <a:pt x="4072" y="15700"/>
                  </a:lnTo>
                  <a:lnTo>
                    <a:pt x="3999" y="15810"/>
                  </a:lnTo>
                  <a:lnTo>
                    <a:pt x="3926" y="15957"/>
                  </a:lnTo>
                  <a:lnTo>
                    <a:pt x="3926" y="16140"/>
                  </a:lnTo>
                  <a:lnTo>
                    <a:pt x="3926" y="16324"/>
                  </a:lnTo>
                  <a:lnTo>
                    <a:pt x="3999" y="16507"/>
                  </a:lnTo>
                  <a:lnTo>
                    <a:pt x="4072" y="16654"/>
                  </a:lnTo>
                  <a:lnTo>
                    <a:pt x="4146" y="16801"/>
                  </a:lnTo>
                  <a:lnTo>
                    <a:pt x="4292" y="16874"/>
                  </a:lnTo>
                  <a:lnTo>
                    <a:pt x="4256" y="16947"/>
                  </a:lnTo>
                  <a:lnTo>
                    <a:pt x="4292" y="17021"/>
                  </a:lnTo>
                  <a:lnTo>
                    <a:pt x="4329" y="17057"/>
                  </a:lnTo>
                  <a:lnTo>
                    <a:pt x="4402" y="17094"/>
                  </a:lnTo>
                  <a:lnTo>
                    <a:pt x="4586" y="17167"/>
                  </a:lnTo>
                  <a:lnTo>
                    <a:pt x="4806" y="17277"/>
                  </a:lnTo>
                  <a:lnTo>
                    <a:pt x="5283" y="17388"/>
                  </a:lnTo>
                  <a:lnTo>
                    <a:pt x="5393" y="17424"/>
                  </a:lnTo>
                  <a:lnTo>
                    <a:pt x="5576" y="17461"/>
                  </a:lnTo>
                  <a:lnTo>
                    <a:pt x="6310" y="17681"/>
                  </a:lnTo>
                  <a:lnTo>
                    <a:pt x="6677" y="17754"/>
                  </a:lnTo>
                  <a:lnTo>
                    <a:pt x="6860" y="17791"/>
                  </a:lnTo>
                  <a:lnTo>
                    <a:pt x="7044" y="17754"/>
                  </a:lnTo>
                  <a:lnTo>
                    <a:pt x="7117" y="17718"/>
                  </a:lnTo>
                  <a:lnTo>
                    <a:pt x="7154" y="17681"/>
                  </a:lnTo>
                  <a:lnTo>
                    <a:pt x="7154" y="17608"/>
                  </a:lnTo>
                  <a:lnTo>
                    <a:pt x="7117" y="17534"/>
                  </a:lnTo>
                  <a:lnTo>
                    <a:pt x="7447" y="17204"/>
                  </a:lnTo>
                  <a:lnTo>
                    <a:pt x="7594" y="17021"/>
                  </a:lnTo>
                  <a:lnTo>
                    <a:pt x="7740" y="16837"/>
                  </a:lnTo>
                  <a:lnTo>
                    <a:pt x="8327" y="17021"/>
                  </a:lnTo>
                  <a:lnTo>
                    <a:pt x="8437" y="17021"/>
                  </a:lnTo>
                  <a:lnTo>
                    <a:pt x="8547" y="16984"/>
                  </a:lnTo>
                  <a:lnTo>
                    <a:pt x="8731" y="16911"/>
                  </a:lnTo>
                  <a:lnTo>
                    <a:pt x="8914" y="16764"/>
                  </a:lnTo>
                  <a:lnTo>
                    <a:pt x="9098" y="16581"/>
                  </a:lnTo>
                  <a:lnTo>
                    <a:pt x="9208" y="16360"/>
                  </a:lnTo>
                  <a:lnTo>
                    <a:pt x="9281" y="16140"/>
                  </a:lnTo>
                  <a:lnTo>
                    <a:pt x="9318" y="15884"/>
                  </a:lnTo>
                  <a:lnTo>
                    <a:pt x="9281" y="15700"/>
                  </a:lnTo>
                  <a:lnTo>
                    <a:pt x="9208" y="15590"/>
                  </a:lnTo>
                  <a:lnTo>
                    <a:pt x="9171" y="15517"/>
                  </a:lnTo>
                  <a:lnTo>
                    <a:pt x="9244" y="15407"/>
                  </a:lnTo>
                  <a:lnTo>
                    <a:pt x="9354" y="15260"/>
                  </a:lnTo>
                  <a:lnTo>
                    <a:pt x="9391" y="15113"/>
                  </a:lnTo>
                  <a:lnTo>
                    <a:pt x="9428" y="15003"/>
                  </a:lnTo>
                  <a:lnTo>
                    <a:pt x="9501" y="14930"/>
                  </a:lnTo>
                  <a:lnTo>
                    <a:pt x="9575" y="14857"/>
                  </a:lnTo>
                  <a:lnTo>
                    <a:pt x="9575" y="14783"/>
                  </a:lnTo>
                  <a:lnTo>
                    <a:pt x="9538" y="14673"/>
                  </a:lnTo>
                  <a:lnTo>
                    <a:pt x="9391" y="14526"/>
                  </a:lnTo>
                  <a:lnTo>
                    <a:pt x="9244" y="14380"/>
                  </a:lnTo>
                  <a:lnTo>
                    <a:pt x="9244" y="14050"/>
                  </a:lnTo>
                  <a:lnTo>
                    <a:pt x="9318" y="13683"/>
                  </a:lnTo>
                  <a:lnTo>
                    <a:pt x="9428" y="13353"/>
                  </a:lnTo>
                  <a:lnTo>
                    <a:pt x="9538" y="13059"/>
                  </a:lnTo>
                  <a:lnTo>
                    <a:pt x="9721" y="12766"/>
                  </a:lnTo>
                  <a:lnTo>
                    <a:pt x="9905" y="12472"/>
                  </a:lnTo>
                  <a:lnTo>
                    <a:pt x="10308" y="11885"/>
                  </a:lnTo>
                  <a:lnTo>
                    <a:pt x="10785" y="11335"/>
                  </a:lnTo>
                  <a:lnTo>
                    <a:pt x="11299" y="10822"/>
                  </a:lnTo>
                  <a:lnTo>
                    <a:pt x="11775" y="10308"/>
                  </a:lnTo>
                  <a:lnTo>
                    <a:pt x="12179" y="9758"/>
                  </a:lnTo>
                  <a:lnTo>
                    <a:pt x="12362" y="9501"/>
                  </a:lnTo>
                  <a:lnTo>
                    <a:pt x="12546" y="9208"/>
                  </a:lnTo>
                  <a:lnTo>
                    <a:pt x="12656" y="8951"/>
                  </a:lnTo>
                  <a:lnTo>
                    <a:pt x="12803" y="8657"/>
                  </a:lnTo>
                  <a:lnTo>
                    <a:pt x="12876" y="8364"/>
                  </a:lnTo>
                  <a:lnTo>
                    <a:pt x="12949" y="8034"/>
                  </a:lnTo>
                  <a:lnTo>
                    <a:pt x="12986" y="7740"/>
                  </a:lnTo>
                  <a:lnTo>
                    <a:pt x="13023" y="7447"/>
                  </a:lnTo>
                  <a:lnTo>
                    <a:pt x="13023" y="6823"/>
                  </a:lnTo>
                  <a:lnTo>
                    <a:pt x="12913" y="6236"/>
                  </a:lnTo>
                  <a:lnTo>
                    <a:pt x="12729" y="5613"/>
                  </a:lnTo>
                  <a:lnTo>
                    <a:pt x="12436" y="5026"/>
                  </a:lnTo>
                  <a:lnTo>
                    <a:pt x="12252" y="4769"/>
                  </a:lnTo>
                  <a:lnTo>
                    <a:pt x="12069" y="4476"/>
                  </a:lnTo>
                  <a:lnTo>
                    <a:pt x="11849" y="4256"/>
                  </a:lnTo>
                  <a:lnTo>
                    <a:pt x="11629" y="3999"/>
                  </a:lnTo>
                  <a:lnTo>
                    <a:pt x="11372" y="3815"/>
                  </a:lnTo>
                  <a:lnTo>
                    <a:pt x="11115" y="3595"/>
                  </a:lnTo>
                  <a:lnTo>
                    <a:pt x="10565" y="3265"/>
                  </a:lnTo>
                  <a:lnTo>
                    <a:pt x="9978" y="3008"/>
                  </a:lnTo>
                  <a:lnTo>
                    <a:pt x="9354" y="2825"/>
                  </a:lnTo>
                  <a:lnTo>
                    <a:pt x="8694" y="2715"/>
                  </a:lnTo>
                  <a:lnTo>
                    <a:pt x="8034" y="2678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4" name="Google Shape;414;p20"/>
            <p:cNvSpPr/>
            <p:nvPr/>
          </p:nvSpPr>
          <p:spPr>
            <a:xfrm>
              <a:off x="6244725" y="2547975"/>
              <a:ext cx="185275" cy="404450"/>
            </a:xfrm>
            <a:custGeom>
              <a:avLst/>
              <a:gdLst/>
              <a:ahLst/>
              <a:cxnLst/>
              <a:rect l="l" t="t" r="r" b="b"/>
              <a:pathLst>
                <a:path w="7411" h="16178" extrusionOk="0">
                  <a:moveTo>
                    <a:pt x="3339" y="147"/>
                  </a:moveTo>
                  <a:lnTo>
                    <a:pt x="3229" y="441"/>
                  </a:lnTo>
                  <a:lnTo>
                    <a:pt x="3155" y="734"/>
                  </a:lnTo>
                  <a:lnTo>
                    <a:pt x="3119" y="1358"/>
                  </a:lnTo>
                  <a:lnTo>
                    <a:pt x="3082" y="2972"/>
                  </a:lnTo>
                  <a:lnTo>
                    <a:pt x="3119" y="4476"/>
                  </a:lnTo>
                  <a:lnTo>
                    <a:pt x="3119" y="5283"/>
                  </a:lnTo>
                  <a:lnTo>
                    <a:pt x="3119" y="5576"/>
                  </a:lnTo>
                  <a:lnTo>
                    <a:pt x="3155" y="5723"/>
                  </a:lnTo>
                  <a:lnTo>
                    <a:pt x="3229" y="5870"/>
                  </a:lnTo>
                  <a:lnTo>
                    <a:pt x="3265" y="5906"/>
                  </a:lnTo>
                  <a:lnTo>
                    <a:pt x="3339" y="5943"/>
                  </a:lnTo>
                  <a:lnTo>
                    <a:pt x="3375" y="5943"/>
                  </a:lnTo>
                  <a:lnTo>
                    <a:pt x="3449" y="5870"/>
                  </a:lnTo>
                  <a:lnTo>
                    <a:pt x="3486" y="5760"/>
                  </a:lnTo>
                  <a:lnTo>
                    <a:pt x="3522" y="5649"/>
                  </a:lnTo>
                  <a:lnTo>
                    <a:pt x="3522" y="5393"/>
                  </a:lnTo>
                  <a:lnTo>
                    <a:pt x="3522" y="4586"/>
                  </a:lnTo>
                  <a:lnTo>
                    <a:pt x="3486" y="2972"/>
                  </a:lnTo>
                  <a:lnTo>
                    <a:pt x="3522" y="1504"/>
                  </a:lnTo>
                  <a:lnTo>
                    <a:pt x="3522" y="808"/>
                  </a:lnTo>
                  <a:lnTo>
                    <a:pt x="3486" y="477"/>
                  </a:lnTo>
                  <a:lnTo>
                    <a:pt x="3412" y="294"/>
                  </a:lnTo>
                  <a:lnTo>
                    <a:pt x="3375" y="147"/>
                  </a:lnTo>
                  <a:close/>
                  <a:moveTo>
                    <a:pt x="1725" y="1"/>
                  </a:moveTo>
                  <a:lnTo>
                    <a:pt x="1688" y="37"/>
                  </a:lnTo>
                  <a:lnTo>
                    <a:pt x="1615" y="147"/>
                  </a:lnTo>
                  <a:lnTo>
                    <a:pt x="1578" y="294"/>
                  </a:lnTo>
                  <a:lnTo>
                    <a:pt x="1541" y="624"/>
                  </a:lnTo>
                  <a:lnTo>
                    <a:pt x="1578" y="1284"/>
                  </a:lnTo>
                  <a:lnTo>
                    <a:pt x="1615" y="2898"/>
                  </a:lnTo>
                  <a:lnTo>
                    <a:pt x="1725" y="6236"/>
                  </a:lnTo>
                  <a:lnTo>
                    <a:pt x="1761" y="6346"/>
                  </a:lnTo>
                  <a:lnTo>
                    <a:pt x="1798" y="6383"/>
                  </a:lnTo>
                  <a:lnTo>
                    <a:pt x="1872" y="6420"/>
                  </a:lnTo>
                  <a:lnTo>
                    <a:pt x="1945" y="6456"/>
                  </a:lnTo>
                  <a:lnTo>
                    <a:pt x="2018" y="6420"/>
                  </a:lnTo>
                  <a:lnTo>
                    <a:pt x="2092" y="6383"/>
                  </a:lnTo>
                  <a:lnTo>
                    <a:pt x="2165" y="6346"/>
                  </a:lnTo>
                  <a:lnTo>
                    <a:pt x="2165" y="6236"/>
                  </a:lnTo>
                  <a:lnTo>
                    <a:pt x="2165" y="5980"/>
                  </a:lnTo>
                  <a:lnTo>
                    <a:pt x="2165" y="5943"/>
                  </a:lnTo>
                  <a:lnTo>
                    <a:pt x="2055" y="3008"/>
                  </a:lnTo>
                  <a:lnTo>
                    <a:pt x="1982" y="1394"/>
                  </a:lnTo>
                  <a:lnTo>
                    <a:pt x="1945" y="587"/>
                  </a:lnTo>
                  <a:lnTo>
                    <a:pt x="1908" y="294"/>
                  </a:lnTo>
                  <a:lnTo>
                    <a:pt x="1872" y="147"/>
                  </a:lnTo>
                  <a:lnTo>
                    <a:pt x="1761" y="37"/>
                  </a:lnTo>
                  <a:lnTo>
                    <a:pt x="1725" y="1"/>
                  </a:lnTo>
                  <a:close/>
                  <a:moveTo>
                    <a:pt x="4953" y="184"/>
                  </a:moveTo>
                  <a:lnTo>
                    <a:pt x="4879" y="221"/>
                  </a:lnTo>
                  <a:lnTo>
                    <a:pt x="4843" y="257"/>
                  </a:lnTo>
                  <a:lnTo>
                    <a:pt x="4843" y="331"/>
                  </a:lnTo>
                  <a:lnTo>
                    <a:pt x="4769" y="1101"/>
                  </a:lnTo>
                  <a:lnTo>
                    <a:pt x="4733" y="1908"/>
                  </a:lnTo>
                  <a:lnTo>
                    <a:pt x="4733" y="3522"/>
                  </a:lnTo>
                  <a:lnTo>
                    <a:pt x="4733" y="5136"/>
                  </a:lnTo>
                  <a:lnTo>
                    <a:pt x="4696" y="5870"/>
                  </a:lnTo>
                  <a:lnTo>
                    <a:pt x="4696" y="6273"/>
                  </a:lnTo>
                  <a:lnTo>
                    <a:pt x="4769" y="6640"/>
                  </a:lnTo>
                  <a:lnTo>
                    <a:pt x="4806" y="6713"/>
                  </a:lnTo>
                  <a:lnTo>
                    <a:pt x="4916" y="6750"/>
                  </a:lnTo>
                  <a:lnTo>
                    <a:pt x="5026" y="6713"/>
                  </a:lnTo>
                  <a:lnTo>
                    <a:pt x="5100" y="6640"/>
                  </a:lnTo>
                  <a:lnTo>
                    <a:pt x="5173" y="6273"/>
                  </a:lnTo>
                  <a:lnTo>
                    <a:pt x="5173" y="5870"/>
                  </a:lnTo>
                  <a:lnTo>
                    <a:pt x="5136" y="5136"/>
                  </a:lnTo>
                  <a:lnTo>
                    <a:pt x="5136" y="3522"/>
                  </a:lnTo>
                  <a:lnTo>
                    <a:pt x="5173" y="1908"/>
                  </a:lnTo>
                  <a:lnTo>
                    <a:pt x="5136" y="1138"/>
                  </a:lnTo>
                  <a:lnTo>
                    <a:pt x="5100" y="331"/>
                  </a:lnTo>
                  <a:lnTo>
                    <a:pt x="5100" y="257"/>
                  </a:lnTo>
                  <a:lnTo>
                    <a:pt x="5063" y="221"/>
                  </a:lnTo>
                  <a:lnTo>
                    <a:pt x="4953" y="184"/>
                  </a:lnTo>
                  <a:close/>
                  <a:moveTo>
                    <a:pt x="6273" y="2678"/>
                  </a:moveTo>
                  <a:lnTo>
                    <a:pt x="6273" y="2715"/>
                  </a:lnTo>
                  <a:lnTo>
                    <a:pt x="6200" y="3008"/>
                  </a:lnTo>
                  <a:lnTo>
                    <a:pt x="6163" y="3302"/>
                  </a:lnTo>
                  <a:lnTo>
                    <a:pt x="6127" y="3925"/>
                  </a:lnTo>
                  <a:lnTo>
                    <a:pt x="6127" y="5173"/>
                  </a:lnTo>
                  <a:lnTo>
                    <a:pt x="6090" y="7667"/>
                  </a:lnTo>
                  <a:lnTo>
                    <a:pt x="6090" y="7887"/>
                  </a:lnTo>
                  <a:lnTo>
                    <a:pt x="6127" y="7960"/>
                  </a:lnTo>
                  <a:lnTo>
                    <a:pt x="6163" y="8034"/>
                  </a:lnTo>
                  <a:lnTo>
                    <a:pt x="6237" y="8070"/>
                  </a:lnTo>
                  <a:lnTo>
                    <a:pt x="6383" y="8070"/>
                  </a:lnTo>
                  <a:lnTo>
                    <a:pt x="6457" y="8034"/>
                  </a:lnTo>
                  <a:lnTo>
                    <a:pt x="6493" y="7960"/>
                  </a:lnTo>
                  <a:lnTo>
                    <a:pt x="6530" y="7887"/>
                  </a:lnTo>
                  <a:lnTo>
                    <a:pt x="6530" y="5283"/>
                  </a:lnTo>
                  <a:lnTo>
                    <a:pt x="6530" y="3962"/>
                  </a:lnTo>
                  <a:lnTo>
                    <a:pt x="6493" y="3339"/>
                  </a:lnTo>
                  <a:lnTo>
                    <a:pt x="6457" y="3008"/>
                  </a:lnTo>
                  <a:lnTo>
                    <a:pt x="6383" y="2715"/>
                  </a:lnTo>
                  <a:lnTo>
                    <a:pt x="6347" y="2678"/>
                  </a:lnTo>
                  <a:close/>
                  <a:moveTo>
                    <a:pt x="3265" y="7887"/>
                  </a:moveTo>
                  <a:lnTo>
                    <a:pt x="3082" y="8107"/>
                  </a:lnTo>
                  <a:lnTo>
                    <a:pt x="2862" y="8291"/>
                  </a:lnTo>
                  <a:lnTo>
                    <a:pt x="2679" y="8401"/>
                  </a:lnTo>
                  <a:lnTo>
                    <a:pt x="2458" y="8474"/>
                  </a:lnTo>
                  <a:lnTo>
                    <a:pt x="2458" y="8474"/>
                  </a:lnTo>
                  <a:lnTo>
                    <a:pt x="2605" y="8291"/>
                  </a:lnTo>
                  <a:lnTo>
                    <a:pt x="2752" y="8144"/>
                  </a:lnTo>
                  <a:lnTo>
                    <a:pt x="2972" y="7997"/>
                  </a:lnTo>
                  <a:lnTo>
                    <a:pt x="3192" y="7924"/>
                  </a:lnTo>
                  <a:lnTo>
                    <a:pt x="3265" y="7887"/>
                  </a:lnTo>
                  <a:close/>
                  <a:moveTo>
                    <a:pt x="4806" y="9501"/>
                  </a:moveTo>
                  <a:lnTo>
                    <a:pt x="4513" y="9538"/>
                  </a:lnTo>
                  <a:lnTo>
                    <a:pt x="4329" y="9574"/>
                  </a:lnTo>
                  <a:lnTo>
                    <a:pt x="4072" y="9574"/>
                  </a:lnTo>
                  <a:lnTo>
                    <a:pt x="4072" y="9611"/>
                  </a:lnTo>
                  <a:lnTo>
                    <a:pt x="4072" y="9684"/>
                  </a:lnTo>
                  <a:lnTo>
                    <a:pt x="4109" y="9758"/>
                  </a:lnTo>
                  <a:lnTo>
                    <a:pt x="4146" y="9831"/>
                  </a:lnTo>
                  <a:lnTo>
                    <a:pt x="4219" y="9868"/>
                  </a:lnTo>
                  <a:lnTo>
                    <a:pt x="4293" y="9905"/>
                  </a:lnTo>
                  <a:lnTo>
                    <a:pt x="4476" y="9941"/>
                  </a:lnTo>
                  <a:lnTo>
                    <a:pt x="4659" y="9905"/>
                  </a:lnTo>
                  <a:lnTo>
                    <a:pt x="4806" y="9941"/>
                  </a:lnTo>
                  <a:lnTo>
                    <a:pt x="4953" y="9978"/>
                  </a:lnTo>
                  <a:lnTo>
                    <a:pt x="5100" y="10015"/>
                  </a:lnTo>
                  <a:lnTo>
                    <a:pt x="5246" y="10125"/>
                  </a:lnTo>
                  <a:lnTo>
                    <a:pt x="5320" y="10235"/>
                  </a:lnTo>
                  <a:lnTo>
                    <a:pt x="5430" y="10381"/>
                  </a:lnTo>
                  <a:lnTo>
                    <a:pt x="5466" y="10528"/>
                  </a:lnTo>
                  <a:lnTo>
                    <a:pt x="5503" y="10675"/>
                  </a:lnTo>
                  <a:lnTo>
                    <a:pt x="5540" y="10748"/>
                  </a:lnTo>
                  <a:lnTo>
                    <a:pt x="5613" y="10822"/>
                  </a:lnTo>
                  <a:lnTo>
                    <a:pt x="5833" y="10822"/>
                  </a:lnTo>
                  <a:lnTo>
                    <a:pt x="5907" y="10748"/>
                  </a:lnTo>
                  <a:lnTo>
                    <a:pt x="5943" y="10711"/>
                  </a:lnTo>
                  <a:lnTo>
                    <a:pt x="5980" y="10601"/>
                  </a:lnTo>
                  <a:lnTo>
                    <a:pt x="5907" y="10308"/>
                  </a:lnTo>
                  <a:lnTo>
                    <a:pt x="5760" y="10051"/>
                  </a:lnTo>
                  <a:lnTo>
                    <a:pt x="5576" y="9831"/>
                  </a:lnTo>
                  <a:lnTo>
                    <a:pt x="5356" y="9648"/>
                  </a:lnTo>
                  <a:lnTo>
                    <a:pt x="5100" y="9538"/>
                  </a:lnTo>
                  <a:lnTo>
                    <a:pt x="4806" y="9501"/>
                  </a:lnTo>
                  <a:close/>
                  <a:moveTo>
                    <a:pt x="4879" y="8547"/>
                  </a:moveTo>
                  <a:lnTo>
                    <a:pt x="5136" y="8621"/>
                  </a:lnTo>
                  <a:lnTo>
                    <a:pt x="5393" y="8731"/>
                  </a:lnTo>
                  <a:lnTo>
                    <a:pt x="5650" y="8877"/>
                  </a:lnTo>
                  <a:lnTo>
                    <a:pt x="5907" y="9061"/>
                  </a:lnTo>
                  <a:lnTo>
                    <a:pt x="6090" y="9244"/>
                  </a:lnTo>
                  <a:lnTo>
                    <a:pt x="6310" y="9464"/>
                  </a:lnTo>
                  <a:lnTo>
                    <a:pt x="6457" y="9684"/>
                  </a:lnTo>
                  <a:lnTo>
                    <a:pt x="6603" y="9941"/>
                  </a:lnTo>
                  <a:lnTo>
                    <a:pt x="6714" y="10198"/>
                  </a:lnTo>
                  <a:lnTo>
                    <a:pt x="6787" y="10491"/>
                  </a:lnTo>
                  <a:lnTo>
                    <a:pt x="6860" y="10748"/>
                  </a:lnTo>
                  <a:lnTo>
                    <a:pt x="6934" y="11078"/>
                  </a:lnTo>
                  <a:lnTo>
                    <a:pt x="6934" y="11372"/>
                  </a:lnTo>
                  <a:lnTo>
                    <a:pt x="6934" y="11665"/>
                  </a:lnTo>
                  <a:lnTo>
                    <a:pt x="6934" y="11995"/>
                  </a:lnTo>
                  <a:lnTo>
                    <a:pt x="6824" y="12619"/>
                  </a:lnTo>
                  <a:lnTo>
                    <a:pt x="6677" y="13206"/>
                  </a:lnTo>
                  <a:lnTo>
                    <a:pt x="6530" y="13499"/>
                  </a:lnTo>
                  <a:lnTo>
                    <a:pt x="6383" y="13793"/>
                  </a:lnTo>
                  <a:lnTo>
                    <a:pt x="6310" y="13939"/>
                  </a:lnTo>
                  <a:lnTo>
                    <a:pt x="6163" y="14050"/>
                  </a:lnTo>
                  <a:lnTo>
                    <a:pt x="5907" y="14270"/>
                  </a:lnTo>
                  <a:lnTo>
                    <a:pt x="5540" y="14526"/>
                  </a:lnTo>
                  <a:lnTo>
                    <a:pt x="5173" y="14857"/>
                  </a:lnTo>
                  <a:lnTo>
                    <a:pt x="5026" y="14967"/>
                  </a:lnTo>
                  <a:lnTo>
                    <a:pt x="4659" y="15187"/>
                  </a:lnTo>
                  <a:lnTo>
                    <a:pt x="4659" y="15187"/>
                  </a:lnTo>
                  <a:lnTo>
                    <a:pt x="4806" y="14857"/>
                  </a:lnTo>
                  <a:lnTo>
                    <a:pt x="4916" y="14636"/>
                  </a:lnTo>
                  <a:lnTo>
                    <a:pt x="4953" y="14490"/>
                  </a:lnTo>
                  <a:lnTo>
                    <a:pt x="4989" y="14380"/>
                  </a:lnTo>
                  <a:lnTo>
                    <a:pt x="4953" y="14270"/>
                  </a:lnTo>
                  <a:lnTo>
                    <a:pt x="4916" y="14160"/>
                  </a:lnTo>
                  <a:lnTo>
                    <a:pt x="4843" y="14123"/>
                  </a:lnTo>
                  <a:lnTo>
                    <a:pt x="4659" y="14123"/>
                  </a:lnTo>
                  <a:lnTo>
                    <a:pt x="4586" y="14160"/>
                  </a:lnTo>
                  <a:lnTo>
                    <a:pt x="4549" y="14233"/>
                  </a:lnTo>
                  <a:lnTo>
                    <a:pt x="4513" y="14343"/>
                  </a:lnTo>
                  <a:lnTo>
                    <a:pt x="4549" y="14453"/>
                  </a:lnTo>
                  <a:lnTo>
                    <a:pt x="4513" y="14526"/>
                  </a:lnTo>
                  <a:lnTo>
                    <a:pt x="4439" y="14783"/>
                  </a:lnTo>
                  <a:lnTo>
                    <a:pt x="4366" y="15003"/>
                  </a:lnTo>
                  <a:lnTo>
                    <a:pt x="4329" y="15260"/>
                  </a:lnTo>
                  <a:lnTo>
                    <a:pt x="4366" y="15333"/>
                  </a:lnTo>
                  <a:lnTo>
                    <a:pt x="4293" y="15370"/>
                  </a:lnTo>
                  <a:lnTo>
                    <a:pt x="3999" y="15480"/>
                  </a:lnTo>
                  <a:lnTo>
                    <a:pt x="3632" y="15590"/>
                  </a:lnTo>
                  <a:lnTo>
                    <a:pt x="3816" y="15333"/>
                  </a:lnTo>
                  <a:lnTo>
                    <a:pt x="4109" y="14746"/>
                  </a:lnTo>
                  <a:lnTo>
                    <a:pt x="4109" y="14673"/>
                  </a:lnTo>
                  <a:lnTo>
                    <a:pt x="4109" y="14600"/>
                  </a:lnTo>
                  <a:lnTo>
                    <a:pt x="4072" y="14526"/>
                  </a:lnTo>
                  <a:lnTo>
                    <a:pt x="4036" y="14490"/>
                  </a:lnTo>
                  <a:lnTo>
                    <a:pt x="3962" y="14453"/>
                  </a:lnTo>
                  <a:lnTo>
                    <a:pt x="3889" y="14453"/>
                  </a:lnTo>
                  <a:lnTo>
                    <a:pt x="3816" y="14490"/>
                  </a:lnTo>
                  <a:lnTo>
                    <a:pt x="3779" y="14563"/>
                  </a:lnTo>
                  <a:lnTo>
                    <a:pt x="3486" y="15150"/>
                  </a:lnTo>
                  <a:lnTo>
                    <a:pt x="3339" y="15407"/>
                  </a:lnTo>
                  <a:lnTo>
                    <a:pt x="3229" y="15663"/>
                  </a:lnTo>
                  <a:lnTo>
                    <a:pt x="2899" y="15700"/>
                  </a:lnTo>
                  <a:lnTo>
                    <a:pt x="2532" y="15627"/>
                  </a:lnTo>
                  <a:lnTo>
                    <a:pt x="2752" y="15407"/>
                  </a:lnTo>
                  <a:lnTo>
                    <a:pt x="2935" y="15187"/>
                  </a:lnTo>
                  <a:lnTo>
                    <a:pt x="3119" y="14893"/>
                  </a:lnTo>
                  <a:lnTo>
                    <a:pt x="3265" y="14600"/>
                  </a:lnTo>
                  <a:lnTo>
                    <a:pt x="3339" y="14600"/>
                  </a:lnTo>
                  <a:lnTo>
                    <a:pt x="3375" y="14526"/>
                  </a:lnTo>
                  <a:lnTo>
                    <a:pt x="3412" y="14490"/>
                  </a:lnTo>
                  <a:lnTo>
                    <a:pt x="3449" y="14380"/>
                  </a:lnTo>
                  <a:lnTo>
                    <a:pt x="3412" y="14343"/>
                  </a:lnTo>
                  <a:lnTo>
                    <a:pt x="3412" y="14270"/>
                  </a:lnTo>
                  <a:lnTo>
                    <a:pt x="3339" y="14233"/>
                  </a:lnTo>
                  <a:lnTo>
                    <a:pt x="3229" y="14196"/>
                  </a:lnTo>
                  <a:lnTo>
                    <a:pt x="3155" y="14196"/>
                  </a:lnTo>
                  <a:lnTo>
                    <a:pt x="3045" y="14233"/>
                  </a:lnTo>
                  <a:lnTo>
                    <a:pt x="2935" y="14380"/>
                  </a:lnTo>
                  <a:lnTo>
                    <a:pt x="2752" y="14673"/>
                  </a:lnTo>
                  <a:lnTo>
                    <a:pt x="2495" y="15077"/>
                  </a:lnTo>
                  <a:lnTo>
                    <a:pt x="2238" y="15443"/>
                  </a:lnTo>
                  <a:lnTo>
                    <a:pt x="2202" y="15553"/>
                  </a:lnTo>
                  <a:lnTo>
                    <a:pt x="1908" y="15370"/>
                  </a:lnTo>
                  <a:lnTo>
                    <a:pt x="1615" y="15187"/>
                  </a:lnTo>
                  <a:lnTo>
                    <a:pt x="1761" y="15077"/>
                  </a:lnTo>
                  <a:lnTo>
                    <a:pt x="1872" y="14967"/>
                  </a:lnTo>
                  <a:lnTo>
                    <a:pt x="2238" y="14563"/>
                  </a:lnTo>
                  <a:lnTo>
                    <a:pt x="2568" y="14196"/>
                  </a:lnTo>
                  <a:lnTo>
                    <a:pt x="2715" y="13976"/>
                  </a:lnTo>
                  <a:lnTo>
                    <a:pt x="2789" y="13756"/>
                  </a:lnTo>
                  <a:lnTo>
                    <a:pt x="2789" y="13683"/>
                  </a:lnTo>
                  <a:lnTo>
                    <a:pt x="2752" y="13609"/>
                  </a:lnTo>
                  <a:lnTo>
                    <a:pt x="2642" y="13609"/>
                  </a:lnTo>
                  <a:lnTo>
                    <a:pt x="2422" y="13719"/>
                  </a:lnTo>
                  <a:lnTo>
                    <a:pt x="2238" y="13866"/>
                  </a:lnTo>
                  <a:lnTo>
                    <a:pt x="1945" y="14233"/>
                  </a:lnTo>
                  <a:lnTo>
                    <a:pt x="1578" y="14673"/>
                  </a:lnTo>
                  <a:lnTo>
                    <a:pt x="1505" y="14820"/>
                  </a:lnTo>
                  <a:lnTo>
                    <a:pt x="1431" y="15003"/>
                  </a:lnTo>
                  <a:lnTo>
                    <a:pt x="1138" y="14636"/>
                  </a:lnTo>
                  <a:lnTo>
                    <a:pt x="1468" y="14306"/>
                  </a:lnTo>
                  <a:lnTo>
                    <a:pt x="1761" y="13939"/>
                  </a:lnTo>
                  <a:lnTo>
                    <a:pt x="2312" y="13206"/>
                  </a:lnTo>
                  <a:lnTo>
                    <a:pt x="2312" y="13132"/>
                  </a:lnTo>
                  <a:lnTo>
                    <a:pt x="2312" y="13059"/>
                  </a:lnTo>
                  <a:lnTo>
                    <a:pt x="2238" y="12949"/>
                  </a:lnTo>
                  <a:lnTo>
                    <a:pt x="2202" y="12912"/>
                  </a:lnTo>
                  <a:lnTo>
                    <a:pt x="2055" y="12912"/>
                  </a:lnTo>
                  <a:lnTo>
                    <a:pt x="1982" y="12949"/>
                  </a:lnTo>
                  <a:lnTo>
                    <a:pt x="1431" y="13646"/>
                  </a:lnTo>
                  <a:lnTo>
                    <a:pt x="1211" y="14013"/>
                  </a:lnTo>
                  <a:lnTo>
                    <a:pt x="991" y="14380"/>
                  </a:lnTo>
                  <a:lnTo>
                    <a:pt x="844" y="14050"/>
                  </a:lnTo>
                  <a:lnTo>
                    <a:pt x="698" y="13719"/>
                  </a:lnTo>
                  <a:lnTo>
                    <a:pt x="1028" y="13426"/>
                  </a:lnTo>
                  <a:lnTo>
                    <a:pt x="1358" y="13096"/>
                  </a:lnTo>
                  <a:lnTo>
                    <a:pt x="1872" y="12436"/>
                  </a:lnTo>
                  <a:lnTo>
                    <a:pt x="1908" y="12362"/>
                  </a:lnTo>
                  <a:lnTo>
                    <a:pt x="1908" y="12289"/>
                  </a:lnTo>
                  <a:lnTo>
                    <a:pt x="1872" y="12215"/>
                  </a:lnTo>
                  <a:lnTo>
                    <a:pt x="1835" y="12179"/>
                  </a:lnTo>
                  <a:lnTo>
                    <a:pt x="1761" y="12142"/>
                  </a:lnTo>
                  <a:lnTo>
                    <a:pt x="1688" y="12105"/>
                  </a:lnTo>
                  <a:lnTo>
                    <a:pt x="1615" y="12105"/>
                  </a:lnTo>
                  <a:lnTo>
                    <a:pt x="1541" y="12179"/>
                  </a:lnTo>
                  <a:lnTo>
                    <a:pt x="1065" y="12729"/>
                  </a:lnTo>
                  <a:lnTo>
                    <a:pt x="808" y="13022"/>
                  </a:lnTo>
                  <a:lnTo>
                    <a:pt x="624" y="13353"/>
                  </a:lnTo>
                  <a:lnTo>
                    <a:pt x="588" y="13206"/>
                  </a:lnTo>
                  <a:lnTo>
                    <a:pt x="551" y="12876"/>
                  </a:lnTo>
                  <a:lnTo>
                    <a:pt x="771" y="12656"/>
                  </a:lnTo>
                  <a:lnTo>
                    <a:pt x="1028" y="12399"/>
                  </a:lnTo>
                  <a:lnTo>
                    <a:pt x="1321" y="12069"/>
                  </a:lnTo>
                  <a:lnTo>
                    <a:pt x="1468" y="11885"/>
                  </a:lnTo>
                  <a:lnTo>
                    <a:pt x="1505" y="11775"/>
                  </a:lnTo>
                  <a:lnTo>
                    <a:pt x="1505" y="11665"/>
                  </a:lnTo>
                  <a:lnTo>
                    <a:pt x="1505" y="11592"/>
                  </a:lnTo>
                  <a:lnTo>
                    <a:pt x="1468" y="11555"/>
                  </a:lnTo>
                  <a:lnTo>
                    <a:pt x="1395" y="11518"/>
                  </a:lnTo>
                  <a:lnTo>
                    <a:pt x="1358" y="11555"/>
                  </a:lnTo>
                  <a:lnTo>
                    <a:pt x="1175" y="11629"/>
                  </a:lnTo>
                  <a:lnTo>
                    <a:pt x="1028" y="11775"/>
                  </a:lnTo>
                  <a:lnTo>
                    <a:pt x="771" y="12105"/>
                  </a:lnTo>
                  <a:lnTo>
                    <a:pt x="514" y="12436"/>
                  </a:lnTo>
                  <a:lnTo>
                    <a:pt x="514" y="11922"/>
                  </a:lnTo>
                  <a:lnTo>
                    <a:pt x="624" y="11812"/>
                  </a:lnTo>
                  <a:lnTo>
                    <a:pt x="734" y="11702"/>
                  </a:lnTo>
                  <a:lnTo>
                    <a:pt x="808" y="11482"/>
                  </a:lnTo>
                  <a:lnTo>
                    <a:pt x="991" y="11445"/>
                  </a:lnTo>
                  <a:lnTo>
                    <a:pt x="1138" y="11408"/>
                  </a:lnTo>
                  <a:lnTo>
                    <a:pt x="1248" y="11298"/>
                  </a:lnTo>
                  <a:lnTo>
                    <a:pt x="1358" y="11188"/>
                  </a:lnTo>
                  <a:lnTo>
                    <a:pt x="1468" y="11078"/>
                  </a:lnTo>
                  <a:lnTo>
                    <a:pt x="1505" y="10932"/>
                  </a:lnTo>
                  <a:lnTo>
                    <a:pt x="1505" y="10858"/>
                  </a:lnTo>
                  <a:lnTo>
                    <a:pt x="1505" y="10785"/>
                  </a:lnTo>
                  <a:lnTo>
                    <a:pt x="1468" y="10711"/>
                  </a:lnTo>
                  <a:lnTo>
                    <a:pt x="1395" y="10675"/>
                  </a:lnTo>
                  <a:lnTo>
                    <a:pt x="1175" y="10675"/>
                  </a:lnTo>
                  <a:lnTo>
                    <a:pt x="1101" y="10748"/>
                  </a:lnTo>
                  <a:lnTo>
                    <a:pt x="1065" y="10822"/>
                  </a:lnTo>
                  <a:lnTo>
                    <a:pt x="1028" y="10932"/>
                  </a:lnTo>
                  <a:lnTo>
                    <a:pt x="954" y="11005"/>
                  </a:lnTo>
                  <a:lnTo>
                    <a:pt x="844" y="11042"/>
                  </a:lnTo>
                  <a:lnTo>
                    <a:pt x="698" y="11078"/>
                  </a:lnTo>
                  <a:lnTo>
                    <a:pt x="881" y="10785"/>
                  </a:lnTo>
                  <a:lnTo>
                    <a:pt x="954" y="10675"/>
                  </a:lnTo>
                  <a:lnTo>
                    <a:pt x="1101" y="10565"/>
                  </a:lnTo>
                  <a:lnTo>
                    <a:pt x="1211" y="10455"/>
                  </a:lnTo>
                  <a:lnTo>
                    <a:pt x="1395" y="10418"/>
                  </a:lnTo>
                  <a:lnTo>
                    <a:pt x="1541" y="10345"/>
                  </a:lnTo>
                  <a:lnTo>
                    <a:pt x="1725" y="10345"/>
                  </a:lnTo>
                  <a:lnTo>
                    <a:pt x="2092" y="10308"/>
                  </a:lnTo>
                  <a:lnTo>
                    <a:pt x="2422" y="10271"/>
                  </a:lnTo>
                  <a:lnTo>
                    <a:pt x="2715" y="10161"/>
                  </a:lnTo>
                  <a:lnTo>
                    <a:pt x="3009" y="9978"/>
                  </a:lnTo>
                  <a:lnTo>
                    <a:pt x="3229" y="9721"/>
                  </a:lnTo>
                  <a:lnTo>
                    <a:pt x="3412" y="9464"/>
                  </a:lnTo>
                  <a:lnTo>
                    <a:pt x="3559" y="9171"/>
                  </a:lnTo>
                  <a:lnTo>
                    <a:pt x="3706" y="8841"/>
                  </a:lnTo>
                  <a:lnTo>
                    <a:pt x="3706" y="8804"/>
                  </a:lnTo>
                  <a:lnTo>
                    <a:pt x="3706" y="8767"/>
                  </a:lnTo>
                  <a:lnTo>
                    <a:pt x="3926" y="8731"/>
                  </a:lnTo>
                  <a:lnTo>
                    <a:pt x="4146" y="8657"/>
                  </a:lnTo>
                  <a:lnTo>
                    <a:pt x="4366" y="8584"/>
                  </a:lnTo>
                  <a:lnTo>
                    <a:pt x="4586" y="8547"/>
                  </a:lnTo>
                  <a:close/>
                  <a:moveTo>
                    <a:pt x="3265" y="7484"/>
                  </a:moveTo>
                  <a:lnTo>
                    <a:pt x="3009" y="7557"/>
                  </a:lnTo>
                  <a:lnTo>
                    <a:pt x="2789" y="7704"/>
                  </a:lnTo>
                  <a:lnTo>
                    <a:pt x="2568" y="7850"/>
                  </a:lnTo>
                  <a:lnTo>
                    <a:pt x="2422" y="7997"/>
                  </a:lnTo>
                  <a:lnTo>
                    <a:pt x="2275" y="8180"/>
                  </a:lnTo>
                  <a:lnTo>
                    <a:pt x="2165" y="8364"/>
                  </a:lnTo>
                  <a:lnTo>
                    <a:pt x="2092" y="8584"/>
                  </a:lnTo>
                  <a:lnTo>
                    <a:pt x="2018" y="8254"/>
                  </a:lnTo>
                  <a:lnTo>
                    <a:pt x="1945" y="7924"/>
                  </a:lnTo>
                  <a:lnTo>
                    <a:pt x="1872" y="7850"/>
                  </a:lnTo>
                  <a:lnTo>
                    <a:pt x="1835" y="7850"/>
                  </a:lnTo>
                  <a:lnTo>
                    <a:pt x="1761" y="7887"/>
                  </a:lnTo>
                  <a:lnTo>
                    <a:pt x="1688" y="7997"/>
                  </a:lnTo>
                  <a:lnTo>
                    <a:pt x="1651" y="8107"/>
                  </a:lnTo>
                  <a:lnTo>
                    <a:pt x="1615" y="8364"/>
                  </a:lnTo>
                  <a:lnTo>
                    <a:pt x="1651" y="8657"/>
                  </a:lnTo>
                  <a:lnTo>
                    <a:pt x="1725" y="8914"/>
                  </a:lnTo>
                  <a:lnTo>
                    <a:pt x="1872" y="9208"/>
                  </a:lnTo>
                  <a:lnTo>
                    <a:pt x="2055" y="9428"/>
                  </a:lnTo>
                  <a:lnTo>
                    <a:pt x="2275" y="9611"/>
                  </a:lnTo>
                  <a:lnTo>
                    <a:pt x="2495" y="9758"/>
                  </a:lnTo>
                  <a:lnTo>
                    <a:pt x="2312" y="9831"/>
                  </a:lnTo>
                  <a:lnTo>
                    <a:pt x="2128" y="9868"/>
                  </a:lnTo>
                  <a:lnTo>
                    <a:pt x="1688" y="9868"/>
                  </a:lnTo>
                  <a:lnTo>
                    <a:pt x="1468" y="9905"/>
                  </a:lnTo>
                  <a:lnTo>
                    <a:pt x="1248" y="9941"/>
                  </a:lnTo>
                  <a:lnTo>
                    <a:pt x="1065" y="10015"/>
                  </a:lnTo>
                  <a:lnTo>
                    <a:pt x="881" y="10125"/>
                  </a:lnTo>
                  <a:lnTo>
                    <a:pt x="588" y="10381"/>
                  </a:lnTo>
                  <a:lnTo>
                    <a:pt x="441" y="10528"/>
                  </a:lnTo>
                  <a:lnTo>
                    <a:pt x="331" y="10711"/>
                  </a:lnTo>
                  <a:lnTo>
                    <a:pt x="221" y="10932"/>
                  </a:lnTo>
                  <a:lnTo>
                    <a:pt x="147" y="11115"/>
                  </a:lnTo>
                  <a:lnTo>
                    <a:pt x="37" y="11592"/>
                  </a:lnTo>
                  <a:lnTo>
                    <a:pt x="1" y="12069"/>
                  </a:lnTo>
                  <a:lnTo>
                    <a:pt x="1" y="12546"/>
                  </a:lnTo>
                  <a:lnTo>
                    <a:pt x="74" y="13022"/>
                  </a:lnTo>
                  <a:lnTo>
                    <a:pt x="147" y="13463"/>
                  </a:lnTo>
                  <a:lnTo>
                    <a:pt x="258" y="13903"/>
                  </a:lnTo>
                  <a:lnTo>
                    <a:pt x="404" y="14270"/>
                  </a:lnTo>
                  <a:lnTo>
                    <a:pt x="588" y="14673"/>
                  </a:lnTo>
                  <a:lnTo>
                    <a:pt x="844" y="15040"/>
                  </a:lnTo>
                  <a:lnTo>
                    <a:pt x="1101" y="15333"/>
                  </a:lnTo>
                  <a:lnTo>
                    <a:pt x="1431" y="15627"/>
                  </a:lnTo>
                  <a:lnTo>
                    <a:pt x="1761" y="15847"/>
                  </a:lnTo>
                  <a:lnTo>
                    <a:pt x="2165" y="16030"/>
                  </a:lnTo>
                  <a:lnTo>
                    <a:pt x="2568" y="16140"/>
                  </a:lnTo>
                  <a:lnTo>
                    <a:pt x="2789" y="16177"/>
                  </a:lnTo>
                  <a:lnTo>
                    <a:pt x="3009" y="16177"/>
                  </a:lnTo>
                  <a:lnTo>
                    <a:pt x="3486" y="16140"/>
                  </a:lnTo>
                  <a:lnTo>
                    <a:pt x="3926" y="16030"/>
                  </a:lnTo>
                  <a:lnTo>
                    <a:pt x="4329" y="15884"/>
                  </a:lnTo>
                  <a:lnTo>
                    <a:pt x="4696" y="15700"/>
                  </a:lnTo>
                  <a:lnTo>
                    <a:pt x="5100" y="15517"/>
                  </a:lnTo>
                  <a:lnTo>
                    <a:pt x="5430" y="15297"/>
                  </a:lnTo>
                  <a:lnTo>
                    <a:pt x="5613" y="15150"/>
                  </a:lnTo>
                  <a:lnTo>
                    <a:pt x="5723" y="15003"/>
                  </a:lnTo>
                  <a:lnTo>
                    <a:pt x="6310" y="14490"/>
                  </a:lnTo>
                  <a:lnTo>
                    <a:pt x="6567" y="14270"/>
                  </a:lnTo>
                  <a:lnTo>
                    <a:pt x="6714" y="14160"/>
                  </a:lnTo>
                  <a:lnTo>
                    <a:pt x="6787" y="14013"/>
                  </a:lnTo>
                  <a:lnTo>
                    <a:pt x="6970" y="13683"/>
                  </a:lnTo>
                  <a:lnTo>
                    <a:pt x="7117" y="13316"/>
                  </a:lnTo>
                  <a:lnTo>
                    <a:pt x="7227" y="12949"/>
                  </a:lnTo>
                  <a:lnTo>
                    <a:pt x="7300" y="12619"/>
                  </a:lnTo>
                  <a:lnTo>
                    <a:pt x="7374" y="12252"/>
                  </a:lnTo>
                  <a:lnTo>
                    <a:pt x="7410" y="11885"/>
                  </a:lnTo>
                  <a:lnTo>
                    <a:pt x="7410" y="11518"/>
                  </a:lnTo>
                  <a:lnTo>
                    <a:pt x="7374" y="11152"/>
                  </a:lnTo>
                  <a:lnTo>
                    <a:pt x="7337" y="10785"/>
                  </a:lnTo>
                  <a:lnTo>
                    <a:pt x="7264" y="10418"/>
                  </a:lnTo>
                  <a:lnTo>
                    <a:pt x="7154" y="10125"/>
                  </a:lnTo>
                  <a:lnTo>
                    <a:pt x="7007" y="9794"/>
                  </a:lnTo>
                  <a:lnTo>
                    <a:pt x="6860" y="9538"/>
                  </a:lnTo>
                  <a:lnTo>
                    <a:pt x="6677" y="9244"/>
                  </a:lnTo>
                  <a:lnTo>
                    <a:pt x="6457" y="8987"/>
                  </a:lnTo>
                  <a:lnTo>
                    <a:pt x="6237" y="8767"/>
                  </a:lnTo>
                  <a:lnTo>
                    <a:pt x="5980" y="8584"/>
                  </a:lnTo>
                  <a:lnTo>
                    <a:pt x="5686" y="8401"/>
                  </a:lnTo>
                  <a:lnTo>
                    <a:pt x="5393" y="8291"/>
                  </a:lnTo>
                  <a:lnTo>
                    <a:pt x="5100" y="8180"/>
                  </a:lnTo>
                  <a:lnTo>
                    <a:pt x="4769" y="8144"/>
                  </a:lnTo>
                  <a:lnTo>
                    <a:pt x="4476" y="8144"/>
                  </a:lnTo>
                  <a:lnTo>
                    <a:pt x="4219" y="8180"/>
                  </a:lnTo>
                  <a:lnTo>
                    <a:pt x="3926" y="8291"/>
                  </a:lnTo>
                  <a:lnTo>
                    <a:pt x="3816" y="8364"/>
                  </a:lnTo>
                  <a:lnTo>
                    <a:pt x="3706" y="8437"/>
                  </a:lnTo>
                  <a:lnTo>
                    <a:pt x="3632" y="8547"/>
                  </a:lnTo>
                  <a:lnTo>
                    <a:pt x="3559" y="8657"/>
                  </a:lnTo>
                  <a:lnTo>
                    <a:pt x="3559" y="8694"/>
                  </a:lnTo>
                  <a:lnTo>
                    <a:pt x="3522" y="8731"/>
                  </a:lnTo>
                  <a:lnTo>
                    <a:pt x="3486" y="8767"/>
                  </a:lnTo>
                  <a:lnTo>
                    <a:pt x="3192" y="9171"/>
                  </a:lnTo>
                  <a:lnTo>
                    <a:pt x="3009" y="9354"/>
                  </a:lnTo>
                  <a:lnTo>
                    <a:pt x="2825" y="9538"/>
                  </a:lnTo>
                  <a:lnTo>
                    <a:pt x="2789" y="9464"/>
                  </a:lnTo>
                  <a:lnTo>
                    <a:pt x="2458" y="9171"/>
                  </a:lnTo>
                  <a:lnTo>
                    <a:pt x="2348" y="9024"/>
                  </a:lnTo>
                  <a:lnTo>
                    <a:pt x="2202" y="8877"/>
                  </a:lnTo>
                  <a:lnTo>
                    <a:pt x="2275" y="8877"/>
                  </a:lnTo>
                  <a:lnTo>
                    <a:pt x="2312" y="8841"/>
                  </a:lnTo>
                  <a:lnTo>
                    <a:pt x="2532" y="8841"/>
                  </a:lnTo>
                  <a:lnTo>
                    <a:pt x="2715" y="8804"/>
                  </a:lnTo>
                  <a:lnTo>
                    <a:pt x="2899" y="8731"/>
                  </a:lnTo>
                  <a:lnTo>
                    <a:pt x="3045" y="8621"/>
                  </a:lnTo>
                  <a:lnTo>
                    <a:pt x="3265" y="8474"/>
                  </a:lnTo>
                  <a:lnTo>
                    <a:pt x="3486" y="8254"/>
                  </a:lnTo>
                  <a:lnTo>
                    <a:pt x="3669" y="8034"/>
                  </a:lnTo>
                  <a:lnTo>
                    <a:pt x="3816" y="7814"/>
                  </a:lnTo>
                  <a:lnTo>
                    <a:pt x="3852" y="7740"/>
                  </a:lnTo>
                  <a:lnTo>
                    <a:pt x="3852" y="7667"/>
                  </a:lnTo>
                  <a:lnTo>
                    <a:pt x="3779" y="7557"/>
                  </a:lnTo>
                  <a:lnTo>
                    <a:pt x="3669" y="7484"/>
                  </a:lnTo>
                  <a:lnTo>
                    <a:pt x="3596" y="7484"/>
                  </a:lnTo>
                  <a:lnTo>
                    <a:pt x="3522" y="7520"/>
                  </a:lnTo>
                  <a:lnTo>
                    <a:pt x="3412" y="7484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5" name="Google Shape;415;p20"/>
            <p:cNvSpPr/>
            <p:nvPr/>
          </p:nvSpPr>
          <p:spPr>
            <a:xfrm>
              <a:off x="6823375" y="1978500"/>
              <a:ext cx="365025" cy="447525"/>
            </a:xfrm>
            <a:custGeom>
              <a:avLst/>
              <a:gdLst/>
              <a:ahLst/>
              <a:cxnLst/>
              <a:rect l="l" t="t" r="r" b="b"/>
              <a:pathLst>
                <a:path w="14601" h="17901" extrusionOk="0">
                  <a:moveTo>
                    <a:pt x="10492" y="4329"/>
                  </a:moveTo>
                  <a:lnTo>
                    <a:pt x="10859" y="4769"/>
                  </a:lnTo>
                  <a:lnTo>
                    <a:pt x="10712" y="4769"/>
                  </a:lnTo>
                  <a:lnTo>
                    <a:pt x="10712" y="4696"/>
                  </a:lnTo>
                  <a:lnTo>
                    <a:pt x="10675" y="4622"/>
                  </a:lnTo>
                  <a:lnTo>
                    <a:pt x="10639" y="4622"/>
                  </a:lnTo>
                  <a:lnTo>
                    <a:pt x="10602" y="4549"/>
                  </a:lnTo>
                  <a:lnTo>
                    <a:pt x="10565" y="4512"/>
                  </a:lnTo>
                  <a:lnTo>
                    <a:pt x="10455" y="4475"/>
                  </a:lnTo>
                  <a:lnTo>
                    <a:pt x="10345" y="4512"/>
                  </a:lnTo>
                  <a:lnTo>
                    <a:pt x="10308" y="4549"/>
                  </a:lnTo>
                  <a:lnTo>
                    <a:pt x="10272" y="4622"/>
                  </a:lnTo>
                  <a:lnTo>
                    <a:pt x="10272" y="4696"/>
                  </a:lnTo>
                  <a:lnTo>
                    <a:pt x="10052" y="4622"/>
                  </a:lnTo>
                  <a:lnTo>
                    <a:pt x="10492" y="4329"/>
                  </a:lnTo>
                  <a:close/>
                  <a:moveTo>
                    <a:pt x="6897" y="3448"/>
                  </a:moveTo>
                  <a:lnTo>
                    <a:pt x="7044" y="3485"/>
                  </a:lnTo>
                  <a:lnTo>
                    <a:pt x="7227" y="3522"/>
                  </a:lnTo>
                  <a:lnTo>
                    <a:pt x="7374" y="3595"/>
                  </a:lnTo>
                  <a:lnTo>
                    <a:pt x="7484" y="3705"/>
                  </a:lnTo>
                  <a:lnTo>
                    <a:pt x="7521" y="3815"/>
                  </a:lnTo>
                  <a:lnTo>
                    <a:pt x="7521" y="3889"/>
                  </a:lnTo>
                  <a:lnTo>
                    <a:pt x="7484" y="3999"/>
                  </a:lnTo>
                  <a:lnTo>
                    <a:pt x="7447" y="4109"/>
                  </a:lnTo>
                  <a:lnTo>
                    <a:pt x="7264" y="4292"/>
                  </a:lnTo>
                  <a:lnTo>
                    <a:pt x="7154" y="4439"/>
                  </a:lnTo>
                  <a:lnTo>
                    <a:pt x="6934" y="4732"/>
                  </a:lnTo>
                  <a:lnTo>
                    <a:pt x="6714" y="4952"/>
                  </a:lnTo>
                  <a:lnTo>
                    <a:pt x="6494" y="5099"/>
                  </a:lnTo>
                  <a:lnTo>
                    <a:pt x="6384" y="5136"/>
                  </a:lnTo>
                  <a:lnTo>
                    <a:pt x="6310" y="5136"/>
                  </a:lnTo>
                  <a:lnTo>
                    <a:pt x="6237" y="5062"/>
                  </a:lnTo>
                  <a:lnTo>
                    <a:pt x="6200" y="4989"/>
                  </a:lnTo>
                  <a:lnTo>
                    <a:pt x="6163" y="4806"/>
                  </a:lnTo>
                  <a:lnTo>
                    <a:pt x="6163" y="4659"/>
                  </a:lnTo>
                  <a:lnTo>
                    <a:pt x="6163" y="4145"/>
                  </a:lnTo>
                  <a:lnTo>
                    <a:pt x="6127" y="3595"/>
                  </a:lnTo>
                  <a:lnTo>
                    <a:pt x="6273" y="3522"/>
                  </a:lnTo>
                  <a:lnTo>
                    <a:pt x="6420" y="3485"/>
                  </a:lnTo>
                  <a:lnTo>
                    <a:pt x="6567" y="3448"/>
                  </a:lnTo>
                  <a:close/>
                  <a:moveTo>
                    <a:pt x="6457" y="3118"/>
                  </a:moveTo>
                  <a:lnTo>
                    <a:pt x="6237" y="3192"/>
                  </a:lnTo>
                  <a:lnTo>
                    <a:pt x="6017" y="3265"/>
                  </a:lnTo>
                  <a:lnTo>
                    <a:pt x="5833" y="3375"/>
                  </a:lnTo>
                  <a:lnTo>
                    <a:pt x="5723" y="3558"/>
                  </a:lnTo>
                  <a:lnTo>
                    <a:pt x="5723" y="3632"/>
                  </a:lnTo>
                  <a:lnTo>
                    <a:pt x="5760" y="3668"/>
                  </a:lnTo>
                  <a:lnTo>
                    <a:pt x="5797" y="3705"/>
                  </a:lnTo>
                  <a:lnTo>
                    <a:pt x="5870" y="3705"/>
                  </a:lnTo>
                  <a:lnTo>
                    <a:pt x="5980" y="3668"/>
                  </a:lnTo>
                  <a:lnTo>
                    <a:pt x="5943" y="4219"/>
                  </a:lnTo>
                  <a:lnTo>
                    <a:pt x="5943" y="4769"/>
                  </a:lnTo>
                  <a:lnTo>
                    <a:pt x="5943" y="4952"/>
                  </a:lnTo>
                  <a:lnTo>
                    <a:pt x="5980" y="5099"/>
                  </a:lnTo>
                  <a:lnTo>
                    <a:pt x="6053" y="5209"/>
                  </a:lnTo>
                  <a:lnTo>
                    <a:pt x="6163" y="5319"/>
                  </a:lnTo>
                  <a:lnTo>
                    <a:pt x="6237" y="5393"/>
                  </a:lnTo>
                  <a:lnTo>
                    <a:pt x="6530" y="5393"/>
                  </a:lnTo>
                  <a:lnTo>
                    <a:pt x="6714" y="5282"/>
                  </a:lnTo>
                  <a:lnTo>
                    <a:pt x="6897" y="5136"/>
                  </a:lnTo>
                  <a:lnTo>
                    <a:pt x="7227" y="4806"/>
                  </a:lnTo>
                  <a:lnTo>
                    <a:pt x="7447" y="4512"/>
                  </a:lnTo>
                  <a:lnTo>
                    <a:pt x="7594" y="4329"/>
                  </a:lnTo>
                  <a:lnTo>
                    <a:pt x="7741" y="4182"/>
                  </a:lnTo>
                  <a:lnTo>
                    <a:pt x="7814" y="3962"/>
                  </a:lnTo>
                  <a:lnTo>
                    <a:pt x="7851" y="3852"/>
                  </a:lnTo>
                  <a:lnTo>
                    <a:pt x="7851" y="3742"/>
                  </a:lnTo>
                  <a:lnTo>
                    <a:pt x="7777" y="3595"/>
                  </a:lnTo>
                  <a:lnTo>
                    <a:pt x="7667" y="3448"/>
                  </a:lnTo>
                  <a:lnTo>
                    <a:pt x="7521" y="3302"/>
                  </a:lnTo>
                  <a:lnTo>
                    <a:pt x="7374" y="3228"/>
                  </a:lnTo>
                  <a:lnTo>
                    <a:pt x="7190" y="3155"/>
                  </a:lnTo>
                  <a:lnTo>
                    <a:pt x="6970" y="3118"/>
                  </a:lnTo>
                  <a:close/>
                  <a:moveTo>
                    <a:pt x="2789" y="3522"/>
                  </a:moveTo>
                  <a:lnTo>
                    <a:pt x="2935" y="3668"/>
                  </a:lnTo>
                  <a:lnTo>
                    <a:pt x="3082" y="3779"/>
                  </a:lnTo>
                  <a:lnTo>
                    <a:pt x="3449" y="3925"/>
                  </a:lnTo>
                  <a:lnTo>
                    <a:pt x="3632" y="3999"/>
                  </a:lnTo>
                  <a:lnTo>
                    <a:pt x="3669" y="4072"/>
                  </a:lnTo>
                  <a:lnTo>
                    <a:pt x="3706" y="4145"/>
                  </a:lnTo>
                  <a:lnTo>
                    <a:pt x="3706" y="4219"/>
                  </a:lnTo>
                  <a:lnTo>
                    <a:pt x="3742" y="4255"/>
                  </a:lnTo>
                  <a:lnTo>
                    <a:pt x="3779" y="4292"/>
                  </a:lnTo>
                  <a:lnTo>
                    <a:pt x="3852" y="4329"/>
                  </a:lnTo>
                  <a:lnTo>
                    <a:pt x="4036" y="4402"/>
                  </a:lnTo>
                  <a:lnTo>
                    <a:pt x="4219" y="4475"/>
                  </a:lnTo>
                  <a:lnTo>
                    <a:pt x="4403" y="4586"/>
                  </a:lnTo>
                  <a:lnTo>
                    <a:pt x="4549" y="4696"/>
                  </a:lnTo>
                  <a:lnTo>
                    <a:pt x="4843" y="5026"/>
                  </a:lnTo>
                  <a:lnTo>
                    <a:pt x="5100" y="5319"/>
                  </a:lnTo>
                  <a:lnTo>
                    <a:pt x="4770" y="5356"/>
                  </a:lnTo>
                  <a:lnTo>
                    <a:pt x="4476" y="5356"/>
                  </a:lnTo>
                  <a:lnTo>
                    <a:pt x="3816" y="5319"/>
                  </a:lnTo>
                  <a:lnTo>
                    <a:pt x="3486" y="5319"/>
                  </a:lnTo>
                  <a:lnTo>
                    <a:pt x="3156" y="5393"/>
                  </a:lnTo>
                  <a:lnTo>
                    <a:pt x="2972" y="5466"/>
                  </a:lnTo>
                  <a:lnTo>
                    <a:pt x="2789" y="5576"/>
                  </a:lnTo>
                  <a:lnTo>
                    <a:pt x="2605" y="5649"/>
                  </a:lnTo>
                  <a:lnTo>
                    <a:pt x="2495" y="5686"/>
                  </a:lnTo>
                  <a:lnTo>
                    <a:pt x="2349" y="5686"/>
                  </a:lnTo>
                  <a:lnTo>
                    <a:pt x="2312" y="5723"/>
                  </a:lnTo>
                  <a:lnTo>
                    <a:pt x="2275" y="5796"/>
                  </a:lnTo>
                  <a:lnTo>
                    <a:pt x="2275" y="5833"/>
                  </a:lnTo>
                  <a:lnTo>
                    <a:pt x="2349" y="6676"/>
                  </a:lnTo>
                  <a:lnTo>
                    <a:pt x="2128" y="6493"/>
                  </a:lnTo>
                  <a:lnTo>
                    <a:pt x="1908" y="6383"/>
                  </a:lnTo>
                  <a:lnTo>
                    <a:pt x="1908" y="6126"/>
                  </a:lnTo>
                  <a:lnTo>
                    <a:pt x="1835" y="5906"/>
                  </a:lnTo>
                  <a:lnTo>
                    <a:pt x="1725" y="5796"/>
                  </a:lnTo>
                  <a:lnTo>
                    <a:pt x="1578" y="5723"/>
                  </a:lnTo>
                  <a:lnTo>
                    <a:pt x="1285" y="5649"/>
                  </a:lnTo>
                  <a:lnTo>
                    <a:pt x="1101" y="5649"/>
                  </a:lnTo>
                  <a:lnTo>
                    <a:pt x="918" y="5686"/>
                  </a:lnTo>
                  <a:lnTo>
                    <a:pt x="918" y="5686"/>
                  </a:lnTo>
                  <a:lnTo>
                    <a:pt x="1101" y="5356"/>
                  </a:lnTo>
                  <a:lnTo>
                    <a:pt x="1285" y="5026"/>
                  </a:lnTo>
                  <a:lnTo>
                    <a:pt x="1468" y="4732"/>
                  </a:lnTo>
                  <a:lnTo>
                    <a:pt x="1688" y="4439"/>
                  </a:lnTo>
                  <a:lnTo>
                    <a:pt x="1945" y="4182"/>
                  </a:lnTo>
                  <a:lnTo>
                    <a:pt x="2202" y="3962"/>
                  </a:lnTo>
                  <a:lnTo>
                    <a:pt x="2495" y="3742"/>
                  </a:lnTo>
                  <a:lnTo>
                    <a:pt x="2789" y="3522"/>
                  </a:lnTo>
                  <a:close/>
                  <a:moveTo>
                    <a:pt x="10639" y="7520"/>
                  </a:moveTo>
                  <a:lnTo>
                    <a:pt x="11042" y="7703"/>
                  </a:lnTo>
                  <a:lnTo>
                    <a:pt x="11336" y="7850"/>
                  </a:lnTo>
                  <a:lnTo>
                    <a:pt x="11482" y="7924"/>
                  </a:lnTo>
                  <a:lnTo>
                    <a:pt x="11629" y="7960"/>
                  </a:lnTo>
                  <a:lnTo>
                    <a:pt x="11556" y="8254"/>
                  </a:lnTo>
                  <a:lnTo>
                    <a:pt x="11225" y="8107"/>
                  </a:lnTo>
                  <a:lnTo>
                    <a:pt x="10895" y="7960"/>
                  </a:lnTo>
                  <a:lnTo>
                    <a:pt x="10785" y="7887"/>
                  </a:lnTo>
                  <a:lnTo>
                    <a:pt x="10639" y="7520"/>
                  </a:lnTo>
                  <a:close/>
                  <a:moveTo>
                    <a:pt x="10272" y="8070"/>
                  </a:moveTo>
                  <a:lnTo>
                    <a:pt x="10382" y="8144"/>
                  </a:lnTo>
                  <a:lnTo>
                    <a:pt x="10529" y="8217"/>
                  </a:lnTo>
                  <a:lnTo>
                    <a:pt x="10565" y="8327"/>
                  </a:lnTo>
                  <a:lnTo>
                    <a:pt x="10602" y="8400"/>
                  </a:lnTo>
                  <a:lnTo>
                    <a:pt x="10712" y="8437"/>
                  </a:lnTo>
                  <a:lnTo>
                    <a:pt x="10932" y="8510"/>
                  </a:lnTo>
                  <a:lnTo>
                    <a:pt x="11042" y="8547"/>
                  </a:lnTo>
                  <a:lnTo>
                    <a:pt x="11042" y="8584"/>
                  </a:lnTo>
                  <a:lnTo>
                    <a:pt x="11042" y="8657"/>
                  </a:lnTo>
                  <a:lnTo>
                    <a:pt x="11079" y="8731"/>
                  </a:lnTo>
                  <a:lnTo>
                    <a:pt x="11152" y="8804"/>
                  </a:lnTo>
                  <a:lnTo>
                    <a:pt x="11336" y="8841"/>
                  </a:lnTo>
                  <a:lnTo>
                    <a:pt x="11152" y="9244"/>
                  </a:lnTo>
                  <a:lnTo>
                    <a:pt x="11079" y="9171"/>
                  </a:lnTo>
                  <a:lnTo>
                    <a:pt x="10602" y="8767"/>
                  </a:lnTo>
                  <a:lnTo>
                    <a:pt x="10602" y="8547"/>
                  </a:lnTo>
                  <a:lnTo>
                    <a:pt x="10565" y="8364"/>
                  </a:lnTo>
                  <a:lnTo>
                    <a:pt x="10492" y="8254"/>
                  </a:lnTo>
                  <a:lnTo>
                    <a:pt x="10345" y="8180"/>
                  </a:lnTo>
                  <a:lnTo>
                    <a:pt x="10272" y="8070"/>
                  </a:lnTo>
                  <a:close/>
                  <a:moveTo>
                    <a:pt x="9135" y="4806"/>
                  </a:moveTo>
                  <a:lnTo>
                    <a:pt x="9501" y="4842"/>
                  </a:lnTo>
                  <a:lnTo>
                    <a:pt x="9575" y="4879"/>
                  </a:lnTo>
                  <a:lnTo>
                    <a:pt x="9611" y="4842"/>
                  </a:lnTo>
                  <a:lnTo>
                    <a:pt x="9905" y="4916"/>
                  </a:lnTo>
                  <a:lnTo>
                    <a:pt x="10198" y="5026"/>
                  </a:lnTo>
                  <a:lnTo>
                    <a:pt x="10015" y="5246"/>
                  </a:lnTo>
                  <a:lnTo>
                    <a:pt x="10015" y="5319"/>
                  </a:lnTo>
                  <a:lnTo>
                    <a:pt x="10052" y="5393"/>
                  </a:lnTo>
                  <a:lnTo>
                    <a:pt x="10125" y="5429"/>
                  </a:lnTo>
                  <a:lnTo>
                    <a:pt x="10198" y="5429"/>
                  </a:lnTo>
                  <a:lnTo>
                    <a:pt x="10418" y="5319"/>
                  </a:lnTo>
                  <a:lnTo>
                    <a:pt x="10639" y="5246"/>
                  </a:lnTo>
                  <a:lnTo>
                    <a:pt x="10859" y="5209"/>
                  </a:lnTo>
                  <a:lnTo>
                    <a:pt x="11115" y="5172"/>
                  </a:lnTo>
                  <a:lnTo>
                    <a:pt x="11336" y="5613"/>
                  </a:lnTo>
                  <a:lnTo>
                    <a:pt x="10859" y="5723"/>
                  </a:lnTo>
                  <a:lnTo>
                    <a:pt x="10602" y="5796"/>
                  </a:lnTo>
                  <a:lnTo>
                    <a:pt x="10382" y="5906"/>
                  </a:lnTo>
                  <a:lnTo>
                    <a:pt x="10345" y="5943"/>
                  </a:lnTo>
                  <a:lnTo>
                    <a:pt x="10345" y="5979"/>
                  </a:lnTo>
                  <a:lnTo>
                    <a:pt x="10345" y="6016"/>
                  </a:lnTo>
                  <a:lnTo>
                    <a:pt x="10382" y="6053"/>
                  </a:lnTo>
                  <a:lnTo>
                    <a:pt x="10639" y="6126"/>
                  </a:lnTo>
                  <a:lnTo>
                    <a:pt x="10932" y="6126"/>
                  </a:lnTo>
                  <a:lnTo>
                    <a:pt x="11225" y="6089"/>
                  </a:lnTo>
                  <a:lnTo>
                    <a:pt x="11482" y="6016"/>
                  </a:lnTo>
                  <a:lnTo>
                    <a:pt x="11629" y="6566"/>
                  </a:lnTo>
                  <a:lnTo>
                    <a:pt x="11666" y="6640"/>
                  </a:lnTo>
                  <a:lnTo>
                    <a:pt x="11666" y="6640"/>
                  </a:lnTo>
                  <a:lnTo>
                    <a:pt x="11262" y="6530"/>
                  </a:lnTo>
                  <a:lnTo>
                    <a:pt x="10932" y="6456"/>
                  </a:lnTo>
                  <a:lnTo>
                    <a:pt x="10749" y="6420"/>
                  </a:lnTo>
                  <a:lnTo>
                    <a:pt x="10565" y="6456"/>
                  </a:lnTo>
                  <a:lnTo>
                    <a:pt x="10529" y="6456"/>
                  </a:lnTo>
                  <a:lnTo>
                    <a:pt x="10565" y="6530"/>
                  </a:lnTo>
                  <a:lnTo>
                    <a:pt x="10712" y="6640"/>
                  </a:lnTo>
                  <a:lnTo>
                    <a:pt x="10895" y="6750"/>
                  </a:lnTo>
                  <a:lnTo>
                    <a:pt x="11336" y="6933"/>
                  </a:lnTo>
                  <a:lnTo>
                    <a:pt x="11702" y="7043"/>
                  </a:lnTo>
                  <a:lnTo>
                    <a:pt x="11666" y="7593"/>
                  </a:lnTo>
                  <a:lnTo>
                    <a:pt x="11482" y="7520"/>
                  </a:lnTo>
                  <a:lnTo>
                    <a:pt x="11299" y="7447"/>
                  </a:lnTo>
                  <a:lnTo>
                    <a:pt x="10785" y="7227"/>
                  </a:lnTo>
                  <a:lnTo>
                    <a:pt x="10529" y="7153"/>
                  </a:lnTo>
                  <a:lnTo>
                    <a:pt x="10235" y="7117"/>
                  </a:lnTo>
                  <a:lnTo>
                    <a:pt x="10198" y="7117"/>
                  </a:lnTo>
                  <a:lnTo>
                    <a:pt x="10198" y="7153"/>
                  </a:lnTo>
                  <a:lnTo>
                    <a:pt x="10198" y="7190"/>
                  </a:lnTo>
                  <a:lnTo>
                    <a:pt x="10198" y="7227"/>
                  </a:lnTo>
                  <a:lnTo>
                    <a:pt x="10492" y="7410"/>
                  </a:lnTo>
                  <a:lnTo>
                    <a:pt x="10418" y="7447"/>
                  </a:lnTo>
                  <a:lnTo>
                    <a:pt x="10015" y="7593"/>
                  </a:lnTo>
                  <a:lnTo>
                    <a:pt x="9905" y="7483"/>
                  </a:lnTo>
                  <a:lnTo>
                    <a:pt x="9832" y="7447"/>
                  </a:lnTo>
                  <a:lnTo>
                    <a:pt x="9795" y="7483"/>
                  </a:lnTo>
                  <a:lnTo>
                    <a:pt x="9758" y="7520"/>
                  </a:lnTo>
                  <a:lnTo>
                    <a:pt x="9722" y="7557"/>
                  </a:lnTo>
                  <a:lnTo>
                    <a:pt x="9722" y="7703"/>
                  </a:lnTo>
                  <a:lnTo>
                    <a:pt x="9685" y="7740"/>
                  </a:lnTo>
                  <a:lnTo>
                    <a:pt x="9685" y="7813"/>
                  </a:lnTo>
                  <a:lnTo>
                    <a:pt x="9722" y="7924"/>
                  </a:lnTo>
                  <a:lnTo>
                    <a:pt x="9942" y="8180"/>
                  </a:lnTo>
                  <a:lnTo>
                    <a:pt x="9611" y="7960"/>
                  </a:lnTo>
                  <a:lnTo>
                    <a:pt x="9281" y="7777"/>
                  </a:lnTo>
                  <a:lnTo>
                    <a:pt x="9245" y="7777"/>
                  </a:lnTo>
                  <a:lnTo>
                    <a:pt x="9208" y="7813"/>
                  </a:lnTo>
                  <a:lnTo>
                    <a:pt x="9171" y="7850"/>
                  </a:lnTo>
                  <a:lnTo>
                    <a:pt x="9171" y="7924"/>
                  </a:lnTo>
                  <a:lnTo>
                    <a:pt x="9391" y="8180"/>
                  </a:lnTo>
                  <a:lnTo>
                    <a:pt x="9648" y="8437"/>
                  </a:lnTo>
                  <a:lnTo>
                    <a:pt x="10162" y="8877"/>
                  </a:lnTo>
                  <a:lnTo>
                    <a:pt x="10235" y="8951"/>
                  </a:lnTo>
                  <a:lnTo>
                    <a:pt x="10162" y="9134"/>
                  </a:lnTo>
                  <a:lnTo>
                    <a:pt x="10052" y="9317"/>
                  </a:lnTo>
                  <a:lnTo>
                    <a:pt x="9905" y="9391"/>
                  </a:lnTo>
                  <a:lnTo>
                    <a:pt x="9832" y="9354"/>
                  </a:lnTo>
                  <a:lnTo>
                    <a:pt x="9428" y="9097"/>
                  </a:lnTo>
                  <a:lnTo>
                    <a:pt x="9318" y="8914"/>
                  </a:lnTo>
                  <a:lnTo>
                    <a:pt x="9171" y="8694"/>
                  </a:lnTo>
                  <a:lnTo>
                    <a:pt x="8951" y="8547"/>
                  </a:lnTo>
                  <a:lnTo>
                    <a:pt x="8768" y="8400"/>
                  </a:lnTo>
                  <a:lnTo>
                    <a:pt x="8658" y="8290"/>
                  </a:lnTo>
                  <a:lnTo>
                    <a:pt x="8548" y="8107"/>
                  </a:lnTo>
                  <a:lnTo>
                    <a:pt x="8511" y="7887"/>
                  </a:lnTo>
                  <a:lnTo>
                    <a:pt x="8474" y="7887"/>
                  </a:lnTo>
                  <a:lnTo>
                    <a:pt x="8474" y="7777"/>
                  </a:lnTo>
                  <a:lnTo>
                    <a:pt x="8438" y="7740"/>
                  </a:lnTo>
                  <a:lnTo>
                    <a:pt x="8364" y="7740"/>
                  </a:lnTo>
                  <a:lnTo>
                    <a:pt x="7887" y="7667"/>
                  </a:lnTo>
                  <a:lnTo>
                    <a:pt x="7374" y="7630"/>
                  </a:lnTo>
                  <a:lnTo>
                    <a:pt x="7117" y="7630"/>
                  </a:lnTo>
                  <a:lnTo>
                    <a:pt x="6860" y="7667"/>
                  </a:lnTo>
                  <a:lnTo>
                    <a:pt x="6640" y="7740"/>
                  </a:lnTo>
                  <a:lnTo>
                    <a:pt x="6457" y="7887"/>
                  </a:lnTo>
                  <a:lnTo>
                    <a:pt x="6384" y="7777"/>
                  </a:lnTo>
                  <a:lnTo>
                    <a:pt x="6347" y="7703"/>
                  </a:lnTo>
                  <a:lnTo>
                    <a:pt x="6384" y="7630"/>
                  </a:lnTo>
                  <a:lnTo>
                    <a:pt x="6420" y="7557"/>
                  </a:lnTo>
                  <a:lnTo>
                    <a:pt x="6604" y="7410"/>
                  </a:lnTo>
                  <a:lnTo>
                    <a:pt x="6787" y="7337"/>
                  </a:lnTo>
                  <a:lnTo>
                    <a:pt x="7080" y="7300"/>
                  </a:lnTo>
                  <a:lnTo>
                    <a:pt x="7374" y="7227"/>
                  </a:lnTo>
                  <a:lnTo>
                    <a:pt x="7521" y="7153"/>
                  </a:lnTo>
                  <a:lnTo>
                    <a:pt x="7704" y="7006"/>
                  </a:lnTo>
                  <a:lnTo>
                    <a:pt x="7741" y="6896"/>
                  </a:lnTo>
                  <a:lnTo>
                    <a:pt x="7777" y="6823"/>
                  </a:lnTo>
                  <a:lnTo>
                    <a:pt x="7741" y="6750"/>
                  </a:lnTo>
                  <a:lnTo>
                    <a:pt x="7667" y="6676"/>
                  </a:lnTo>
                  <a:lnTo>
                    <a:pt x="7594" y="6603"/>
                  </a:lnTo>
                  <a:lnTo>
                    <a:pt x="7484" y="6603"/>
                  </a:lnTo>
                  <a:lnTo>
                    <a:pt x="7227" y="6640"/>
                  </a:lnTo>
                  <a:lnTo>
                    <a:pt x="7007" y="6713"/>
                  </a:lnTo>
                  <a:lnTo>
                    <a:pt x="6787" y="6786"/>
                  </a:lnTo>
                  <a:lnTo>
                    <a:pt x="6714" y="6786"/>
                  </a:lnTo>
                  <a:lnTo>
                    <a:pt x="6640" y="6750"/>
                  </a:lnTo>
                  <a:lnTo>
                    <a:pt x="6640" y="6676"/>
                  </a:lnTo>
                  <a:lnTo>
                    <a:pt x="6677" y="6603"/>
                  </a:lnTo>
                  <a:lnTo>
                    <a:pt x="6750" y="6456"/>
                  </a:lnTo>
                  <a:lnTo>
                    <a:pt x="6824" y="6346"/>
                  </a:lnTo>
                  <a:lnTo>
                    <a:pt x="7080" y="6199"/>
                  </a:lnTo>
                  <a:lnTo>
                    <a:pt x="7337" y="6016"/>
                  </a:lnTo>
                  <a:lnTo>
                    <a:pt x="7704" y="5759"/>
                  </a:lnTo>
                  <a:lnTo>
                    <a:pt x="8108" y="5466"/>
                  </a:lnTo>
                  <a:lnTo>
                    <a:pt x="8181" y="5539"/>
                  </a:lnTo>
                  <a:lnTo>
                    <a:pt x="8218" y="5539"/>
                  </a:lnTo>
                  <a:lnTo>
                    <a:pt x="8254" y="5503"/>
                  </a:lnTo>
                  <a:lnTo>
                    <a:pt x="8511" y="5172"/>
                  </a:lnTo>
                  <a:lnTo>
                    <a:pt x="8731" y="4806"/>
                  </a:lnTo>
                  <a:close/>
                  <a:moveTo>
                    <a:pt x="10492" y="9171"/>
                  </a:moveTo>
                  <a:lnTo>
                    <a:pt x="10749" y="9391"/>
                  </a:lnTo>
                  <a:lnTo>
                    <a:pt x="10969" y="9611"/>
                  </a:lnTo>
                  <a:lnTo>
                    <a:pt x="10675" y="10124"/>
                  </a:lnTo>
                  <a:lnTo>
                    <a:pt x="10602" y="10198"/>
                  </a:lnTo>
                  <a:lnTo>
                    <a:pt x="10565" y="10161"/>
                  </a:lnTo>
                  <a:lnTo>
                    <a:pt x="10529" y="10088"/>
                  </a:lnTo>
                  <a:lnTo>
                    <a:pt x="10418" y="9941"/>
                  </a:lnTo>
                  <a:lnTo>
                    <a:pt x="10308" y="9758"/>
                  </a:lnTo>
                  <a:lnTo>
                    <a:pt x="10162" y="9611"/>
                  </a:lnTo>
                  <a:lnTo>
                    <a:pt x="10272" y="9501"/>
                  </a:lnTo>
                  <a:lnTo>
                    <a:pt x="10345" y="9427"/>
                  </a:lnTo>
                  <a:lnTo>
                    <a:pt x="10492" y="9171"/>
                  </a:lnTo>
                  <a:close/>
                  <a:moveTo>
                    <a:pt x="551" y="7300"/>
                  </a:moveTo>
                  <a:lnTo>
                    <a:pt x="808" y="7483"/>
                  </a:lnTo>
                  <a:lnTo>
                    <a:pt x="991" y="7703"/>
                  </a:lnTo>
                  <a:lnTo>
                    <a:pt x="1211" y="7924"/>
                  </a:lnTo>
                  <a:lnTo>
                    <a:pt x="1431" y="8144"/>
                  </a:lnTo>
                  <a:lnTo>
                    <a:pt x="1982" y="8584"/>
                  </a:lnTo>
                  <a:lnTo>
                    <a:pt x="2238" y="8841"/>
                  </a:lnTo>
                  <a:lnTo>
                    <a:pt x="2349" y="8987"/>
                  </a:lnTo>
                  <a:lnTo>
                    <a:pt x="2422" y="9134"/>
                  </a:lnTo>
                  <a:lnTo>
                    <a:pt x="2202" y="9281"/>
                  </a:lnTo>
                  <a:lnTo>
                    <a:pt x="2018" y="9464"/>
                  </a:lnTo>
                  <a:lnTo>
                    <a:pt x="1872" y="9684"/>
                  </a:lnTo>
                  <a:lnTo>
                    <a:pt x="1762" y="9978"/>
                  </a:lnTo>
                  <a:lnTo>
                    <a:pt x="1725" y="10344"/>
                  </a:lnTo>
                  <a:lnTo>
                    <a:pt x="1762" y="10675"/>
                  </a:lnTo>
                  <a:lnTo>
                    <a:pt x="1908" y="11408"/>
                  </a:lnTo>
                  <a:lnTo>
                    <a:pt x="1542" y="10968"/>
                  </a:lnTo>
                  <a:lnTo>
                    <a:pt x="1248" y="10528"/>
                  </a:lnTo>
                  <a:lnTo>
                    <a:pt x="991" y="10014"/>
                  </a:lnTo>
                  <a:lnTo>
                    <a:pt x="808" y="9501"/>
                  </a:lnTo>
                  <a:lnTo>
                    <a:pt x="661" y="8951"/>
                  </a:lnTo>
                  <a:lnTo>
                    <a:pt x="551" y="8400"/>
                  </a:lnTo>
                  <a:lnTo>
                    <a:pt x="514" y="7850"/>
                  </a:lnTo>
                  <a:lnTo>
                    <a:pt x="551" y="7300"/>
                  </a:lnTo>
                  <a:close/>
                  <a:moveTo>
                    <a:pt x="6897" y="8620"/>
                  </a:moveTo>
                  <a:lnTo>
                    <a:pt x="6934" y="8694"/>
                  </a:lnTo>
                  <a:lnTo>
                    <a:pt x="7007" y="8731"/>
                  </a:lnTo>
                  <a:lnTo>
                    <a:pt x="7264" y="8877"/>
                  </a:lnTo>
                  <a:lnTo>
                    <a:pt x="7484" y="9024"/>
                  </a:lnTo>
                  <a:lnTo>
                    <a:pt x="7704" y="9207"/>
                  </a:lnTo>
                  <a:lnTo>
                    <a:pt x="7887" y="9427"/>
                  </a:lnTo>
                  <a:lnTo>
                    <a:pt x="8034" y="9648"/>
                  </a:lnTo>
                  <a:lnTo>
                    <a:pt x="8181" y="9904"/>
                  </a:lnTo>
                  <a:lnTo>
                    <a:pt x="8254" y="10161"/>
                  </a:lnTo>
                  <a:lnTo>
                    <a:pt x="8254" y="10418"/>
                  </a:lnTo>
                  <a:lnTo>
                    <a:pt x="8218" y="10638"/>
                  </a:lnTo>
                  <a:lnTo>
                    <a:pt x="7704" y="10088"/>
                  </a:lnTo>
                  <a:lnTo>
                    <a:pt x="7154" y="9611"/>
                  </a:lnTo>
                  <a:lnTo>
                    <a:pt x="7080" y="9611"/>
                  </a:lnTo>
                  <a:lnTo>
                    <a:pt x="7044" y="9648"/>
                  </a:lnTo>
                  <a:lnTo>
                    <a:pt x="7080" y="9684"/>
                  </a:lnTo>
                  <a:lnTo>
                    <a:pt x="7557" y="10344"/>
                  </a:lnTo>
                  <a:lnTo>
                    <a:pt x="8071" y="10968"/>
                  </a:lnTo>
                  <a:lnTo>
                    <a:pt x="7887" y="11188"/>
                  </a:lnTo>
                  <a:lnTo>
                    <a:pt x="7741" y="11408"/>
                  </a:lnTo>
                  <a:lnTo>
                    <a:pt x="7521" y="11628"/>
                  </a:lnTo>
                  <a:lnTo>
                    <a:pt x="7227" y="11372"/>
                  </a:lnTo>
                  <a:lnTo>
                    <a:pt x="6860" y="11005"/>
                  </a:lnTo>
                  <a:lnTo>
                    <a:pt x="6787" y="10748"/>
                  </a:lnTo>
                  <a:lnTo>
                    <a:pt x="6750" y="10491"/>
                  </a:lnTo>
                  <a:lnTo>
                    <a:pt x="6640" y="10234"/>
                  </a:lnTo>
                  <a:lnTo>
                    <a:pt x="6530" y="9978"/>
                  </a:lnTo>
                  <a:lnTo>
                    <a:pt x="6457" y="9868"/>
                  </a:lnTo>
                  <a:lnTo>
                    <a:pt x="6310" y="9868"/>
                  </a:lnTo>
                  <a:lnTo>
                    <a:pt x="5870" y="10014"/>
                  </a:lnTo>
                  <a:lnTo>
                    <a:pt x="5650" y="10088"/>
                  </a:lnTo>
                  <a:lnTo>
                    <a:pt x="5577" y="10088"/>
                  </a:lnTo>
                  <a:lnTo>
                    <a:pt x="5466" y="10014"/>
                  </a:lnTo>
                  <a:lnTo>
                    <a:pt x="5210" y="9904"/>
                  </a:lnTo>
                  <a:lnTo>
                    <a:pt x="5026" y="9758"/>
                  </a:lnTo>
                  <a:lnTo>
                    <a:pt x="4953" y="9648"/>
                  </a:lnTo>
                  <a:lnTo>
                    <a:pt x="4880" y="9538"/>
                  </a:lnTo>
                  <a:lnTo>
                    <a:pt x="4843" y="9427"/>
                  </a:lnTo>
                  <a:lnTo>
                    <a:pt x="4843" y="9281"/>
                  </a:lnTo>
                  <a:lnTo>
                    <a:pt x="4880" y="9134"/>
                  </a:lnTo>
                  <a:lnTo>
                    <a:pt x="4953" y="8987"/>
                  </a:lnTo>
                  <a:lnTo>
                    <a:pt x="5063" y="8877"/>
                  </a:lnTo>
                  <a:lnTo>
                    <a:pt x="5210" y="8804"/>
                  </a:lnTo>
                  <a:lnTo>
                    <a:pt x="5577" y="8694"/>
                  </a:lnTo>
                  <a:lnTo>
                    <a:pt x="5870" y="8657"/>
                  </a:lnTo>
                  <a:lnTo>
                    <a:pt x="6384" y="8657"/>
                  </a:lnTo>
                  <a:lnTo>
                    <a:pt x="6897" y="8620"/>
                  </a:lnTo>
                  <a:close/>
                  <a:moveTo>
                    <a:pt x="8621" y="10088"/>
                  </a:moveTo>
                  <a:lnTo>
                    <a:pt x="9355" y="10565"/>
                  </a:lnTo>
                  <a:lnTo>
                    <a:pt x="9501" y="10711"/>
                  </a:lnTo>
                  <a:lnTo>
                    <a:pt x="9648" y="10858"/>
                  </a:lnTo>
                  <a:lnTo>
                    <a:pt x="9758" y="11005"/>
                  </a:lnTo>
                  <a:lnTo>
                    <a:pt x="9868" y="11151"/>
                  </a:lnTo>
                  <a:lnTo>
                    <a:pt x="9355" y="11628"/>
                  </a:lnTo>
                  <a:lnTo>
                    <a:pt x="9318" y="11592"/>
                  </a:lnTo>
                  <a:lnTo>
                    <a:pt x="9208" y="11482"/>
                  </a:lnTo>
                  <a:lnTo>
                    <a:pt x="9061" y="11408"/>
                  </a:lnTo>
                  <a:lnTo>
                    <a:pt x="8878" y="11298"/>
                  </a:lnTo>
                  <a:lnTo>
                    <a:pt x="8768" y="11188"/>
                  </a:lnTo>
                  <a:lnTo>
                    <a:pt x="8511" y="10931"/>
                  </a:lnTo>
                  <a:lnTo>
                    <a:pt x="8548" y="10821"/>
                  </a:lnTo>
                  <a:lnTo>
                    <a:pt x="8621" y="10638"/>
                  </a:lnTo>
                  <a:lnTo>
                    <a:pt x="8658" y="10455"/>
                  </a:lnTo>
                  <a:lnTo>
                    <a:pt x="8658" y="10271"/>
                  </a:lnTo>
                  <a:lnTo>
                    <a:pt x="8621" y="10088"/>
                  </a:lnTo>
                  <a:close/>
                  <a:moveTo>
                    <a:pt x="6860" y="11555"/>
                  </a:moveTo>
                  <a:lnTo>
                    <a:pt x="7190" y="11885"/>
                  </a:lnTo>
                  <a:lnTo>
                    <a:pt x="7007" y="11958"/>
                  </a:lnTo>
                  <a:lnTo>
                    <a:pt x="6897" y="11958"/>
                  </a:lnTo>
                  <a:lnTo>
                    <a:pt x="6787" y="11922"/>
                  </a:lnTo>
                  <a:lnTo>
                    <a:pt x="6860" y="11555"/>
                  </a:lnTo>
                  <a:close/>
                  <a:moveTo>
                    <a:pt x="8328" y="11262"/>
                  </a:moveTo>
                  <a:lnTo>
                    <a:pt x="8474" y="11445"/>
                  </a:lnTo>
                  <a:lnTo>
                    <a:pt x="8658" y="11628"/>
                  </a:lnTo>
                  <a:lnTo>
                    <a:pt x="8878" y="11775"/>
                  </a:lnTo>
                  <a:lnTo>
                    <a:pt x="8988" y="11812"/>
                  </a:lnTo>
                  <a:lnTo>
                    <a:pt x="9098" y="11848"/>
                  </a:lnTo>
                  <a:lnTo>
                    <a:pt x="8731" y="12105"/>
                  </a:lnTo>
                  <a:lnTo>
                    <a:pt x="8328" y="12325"/>
                  </a:lnTo>
                  <a:lnTo>
                    <a:pt x="8291" y="12289"/>
                  </a:lnTo>
                  <a:lnTo>
                    <a:pt x="7814" y="11885"/>
                  </a:lnTo>
                  <a:lnTo>
                    <a:pt x="8071" y="11592"/>
                  </a:lnTo>
                  <a:lnTo>
                    <a:pt x="8328" y="11262"/>
                  </a:lnTo>
                  <a:close/>
                  <a:moveTo>
                    <a:pt x="6970" y="2678"/>
                  </a:moveTo>
                  <a:lnTo>
                    <a:pt x="7374" y="2715"/>
                  </a:lnTo>
                  <a:lnTo>
                    <a:pt x="7777" y="2788"/>
                  </a:lnTo>
                  <a:lnTo>
                    <a:pt x="8181" y="2898"/>
                  </a:lnTo>
                  <a:lnTo>
                    <a:pt x="8548" y="3008"/>
                  </a:lnTo>
                  <a:lnTo>
                    <a:pt x="8915" y="3192"/>
                  </a:lnTo>
                  <a:lnTo>
                    <a:pt x="9281" y="3375"/>
                  </a:lnTo>
                  <a:lnTo>
                    <a:pt x="9611" y="3595"/>
                  </a:lnTo>
                  <a:lnTo>
                    <a:pt x="9501" y="3632"/>
                  </a:lnTo>
                  <a:lnTo>
                    <a:pt x="9281" y="3815"/>
                  </a:lnTo>
                  <a:lnTo>
                    <a:pt x="9171" y="3925"/>
                  </a:lnTo>
                  <a:lnTo>
                    <a:pt x="9061" y="4035"/>
                  </a:lnTo>
                  <a:lnTo>
                    <a:pt x="9061" y="4072"/>
                  </a:lnTo>
                  <a:lnTo>
                    <a:pt x="9061" y="4109"/>
                  </a:lnTo>
                  <a:lnTo>
                    <a:pt x="9135" y="4109"/>
                  </a:lnTo>
                  <a:lnTo>
                    <a:pt x="9245" y="4072"/>
                  </a:lnTo>
                  <a:lnTo>
                    <a:pt x="9355" y="4072"/>
                  </a:lnTo>
                  <a:lnTo>
                    <a:pt x="9685" y="3925"/>
                  </a:lnTo>
                  <a:lnTo>
                    <a:pt x="9905" y="3815"/>
                  </a:lnTo>
                  <a:lnTo>
                    <a:pt x="10198" y="4035"/>
                  </a:lnTo>
                  <a:lnTo>
                    <a:pt x="9905" y="4255"/>
                  </a:lnTo>
                  <a:lnTo>
                    <a:pt x="9611" y="4512"/>
                  </a:lnTo>
                  <a:lnTo>
                    <a:pt x="9281" y="4475"/>
                  </a:lnTo>
                  <a:lnTo>
                    <a:pt x="8731" y="4475"/>
                  </a:lnTo>
                  <a:lnTo>
                    <a:pt x="8584" y="4512"/>
                  </a:lnTo>
                  <a:lnTo>
                    <a:pt x="8548" y="4549"/>
                  </a:lnTo>
                  <a:lnTo>
                    <a:pt x="8511" y="4622"/>
                  </a:lnTo>
                  <a:lnTo>
                    <a:pt x="8328" y="4989"/>
                  </a:lnTo>
                  <a:lnTo>
                    <a:pt x="8108" y="5356"/>
                  </a:lnTo>
                  <a:lnTo>
                    <a:pt x="7851" y="5466"/>
                  </a:lnTo>
                  <a:lnTo>
                    <a:pt x="7594" y="5613"/>
                  </a:lnTo>
                  <a:lnTo>
                    <a:pt x="7117" y="5906"/>
                  </a:lnTo>
                  <a:lnTo>
                    <a:pt x="6714" y="6163"/>
                  </a:lnTo>
                  <a:lnTo>
                    <a:pt x="6530" y="6310"/>
                  </a:lnTo>
                  <a:lnTo>
                    <a:pt x="6457" y="6383"/>
                  </a:lnTo>
                  <a:lnTo>
                    <a:pt x="6420" y="6493"/>
                  </a:lnTo>
                  <a:lnTo>
                    <a:pt x="6384" y="6676"/>
                  </a:lnTo>
                  <a:lnTo>
                    <a:pt x="6420" y="6786"/>
                  </a:lnTo>
                  <a:lnTo>
                    <a:pt x="6457" y="6896"/>
                  </a:lnTo>
                  <a:lnTo>
                    <a:pt x="6567" y="6970"/>
                  </a:lnTo>
                  <a:lnTo>
                    <a:pt x="6677" y="6970"/>
                  </a:lnTo>
                  <a:lnTo>
                    <a:pt x="6824" y="7006"/>
                  </a:lnTo>
                  <a:lnTo>
                    <a:pt x="7117" y="6933"/>
                  </a:lnTo>
                  <a:lnTo>
                    <a:pt x="7301" y="6860"/>
                  </a:lnTo>
                  <a:lnTo>
                    <a:pt x="7447" y="6823"/>
                  </a:lnTo>
                  <a:lnTo>
                    <a:pt x="7484" y="6860"/>
                  </a:lnTo>
                  <a:lnTo>
                    <a:pt x="7411" y="6896"/>
                  </a:lnTo>
                  <a:lnTo>
                    <a:pt x="7227" y="7006"/>
                  </a:lnTo>
                  <a:lnTo>
                    <a:pt x="6860" y="7080"/>
                  </a:lnTo>
                  <a:lnTo>
                    <a:pt x="6530" y="7153"/>
                  </a:lnTo>
                  <a:lnTo>
                    <a:pt x="6347" y="7227"/>
                  </a:lnTo>
                  <a:lnTo>
                    <a:pt x="6237" y="7337"/>
                  </a:lnTo>
                  <a:lnTo>
                    <a:pt x="6163" y="7483"/>
                  </a:lnTo>
                  <a:lnTo>
                    <a:pt x="6127" y="7630"/>
                  </a:lnTo>
                  <a:lnTo>
                    <a:pt x="6127" y="7777"/>
                  </a:lnTo>
                  <a:lnTo>
                    <a:pt x="6163" y="7924"/>
                  </a:lnTo>
                  <a:lnTo>
                    <a:pt x="6237" y="8070"/>
                  </a:lnTo>
                  <a:lnTo>
                    <a:pt x="6384" y="8180"/>
                  </a:lnTo>
                  <a:lnTo>
                    <a:pt x="6494" y="8180"/>
                  </a:lnTo>
                  <a:lnTo>
                    <a:pt x="6567" y="8144"/>
                  </a:lnTo>
                  <a:lnTo>
                    <a:pt x="6640" y="8070"/>
                  </a:lnTo>
                  <a:lnTo>
                    <a:pt x="6714" y="7997"/>
                  </a:lnTo>
                  <a:lnTo>
                    <a:pt x="6897" y="7924"/>
                  </a:lnTo>
                  <a:lnTo>
                    <a:pt x="7337" y="7924"/>
                  </a:lnTo>
                  <a:lnTo>
                    <a:pt x="8328" y="7997"/>
                  </a:lnTo>
                  <a:lnTo>
                    <a:pt x="8328" y="8144"/>
                  </a:lnTo>
                  <a:lnTo>
                    <a:pt x="8364" y="8327"/>
                  </a:lnTo>
                  <a:lnTo>
                    <a:pt x="8438" y="8474"/>
                  </a:lnTo>
                  <a:lnTo>
                    <a:pt x="8548" y="8584"/>
                  </a:lnTo>
                  <a:lnTo>
                    <a:pt x="8768" y="8767"/>
                  </a:lnTo>
                  <a:lnTo>
                    <a:pt x="8548" y="8694"/>
                  </a:lnTo>
                  <a:lnTo>
                    <a:pt x="8328" y="8657"/>
                  </a:lnTo>
                  <a:lnTo>
                    <a:pt x="8291" y="8657"/>
                  </a:lnTo>
                  <a:lnTo>
                    <a:pt x="8291" y="8731"/>
                  </a:lnTo>
                  <a:lnTo>
                    <a:pt x="8511" y="8951"/>
                  </a:lnTo>
                  <a:lnTo>
                    <a:pt x="8768" y="9171"/>
                  </a:lnTo>
                  <a:lnTo>
                    <a:pt x="9355" y="9501"/>
                  </a:lnTo>
                  <a:lnTo>
                    <a:pt x="9428" y="9574"/>
                  </a:lnTo>
                  <a:lnTo>
                    <a:pt x="9538" y="9648"/>
                  </a:lnTo>
                  <a:lnTo>
                    <a:pt x="9648" y="9684"/>
                  </a:lnTo>
                  <a:lnTo>
                    <a:pt x="9795" y="9794"/>
                  </a:lnTo>
                  <a:lnTo>
                    <a:pt x="9942" y="9941"/>
                  </a:lnTo>
                  <a:lnTo>
                    <a:pt x="10125" y="10198"/>
                  </a:lnTo>
                  <a:lnTo>
                    <a:pt x="10272" y="10344"/>
                  </a:lnTo>
                  <a:lnTo>
                    <a:pt x="10418" y="10491"/>
                  </a:lnTo>
                  <a:lnTo>
                    <a:pt x="10125" y="10858"/>
                  </a:lnTo>
                  <a:lnTo>
                    <a:pt x="9978" y="10638"/>
                  </a:lnTo>
                  <a:lnTo>
                    <a:pt x="9795" y="10455"/>
                  </a:lnTo>
                  <a:lnTo>
                    <a:pt x="9428" y="10161"/>
                  </a:lnTo>
                  <a:lnTo>
                    <a:pt x="8988" y="9904"/>
                  </a:lnTo>
                  <a:lnTo>
                    <a:pt x="8401" y="9501"/>
                  </a:lnTo>
                  <a:lnTo>
                    <a:pt x="8144" y="9171"/>
                  </a:lnTo>
                  <a:lnTo>
                    <a:pt x="7851" y="8877"/>
                  </a:lnTo>
                  <a:lnTo>
                    <a:pt x="7557" y="8657"/>
                  </a:lnTo>
                  <a:lnTo>
                    <a:pt x="7227" y="8437"/>
                  </a:lnTo>
                  <a:lnTo>
                    <a:pt x="7190" y="8437"/>
                  </a:lnTo>
                  <a:lnTo>
                    <a:pt x="7190" y="8400"/>
                  </a:lnTo>
                  <a:lnTo>
                    <a:pt x="7154" y="8400"/>
                  </a:lnTo>
                  <a:lnTo>
                    <a:pt x="7044" y="8364"/>
                  </a:lnTo>
                  <a:lnTo>
                    <a:pt x="6677" y="8327"/>
                  </a:lnTo>
                  <a:lnTo>
                    <a:pt x="6273" y="8290"/>
                  </a:lnTo>
                  <a:lnTo>
                    <a:pt x="5870" y="8327"/>
                  </a:lnTo>
                  <a:lnTo>
                    <a:pt x="5466" y="8364"/>
                  </a:lnTo>
                  <a:lnTo>
                    <a:pt x="5173" y="8437"/>
                  </a:lnTo>
                  <a:lnTo>
                    <a:pt x="4990" y="8510"/>
                  </a:lnTo>
                  <a:lnTo>
                    <a:pt x="4843" y="8620"/>
                  </a:lnTo>
                  <a:lnTo>
                    <a:pt x="4733" y="8731"/>
                  </a:lnTo>
                  <a:lnTo>
                    <a:pt x="4623" y="8841"/>
                  </a:lnTo>
                  <a:lnTo>
                    <a:pt x="4549" y="8987"/>
                  </a:lnTo>
                  <a:lnTo>
                    <a:pt x="4476" y="9171"/>
                  </a:lnTo>
                  <a:lnTo>
                    <a:pt x="4476" y="9317"/>
                  </a:lnTo>
                  <a:lnTo>
                    <a:pt x="4476" y="9464"/>
                  </a:lnTo>
                  <a:lnTo>
                    <a:pt x="4513" y="9611"/>
                  </a:lnTo>
                  <a:lnTo>
                    <a:pt x="4549" y="9721"/>
                  </a:lnTo>
                  <a:lnTo>
                    <a:pt x="4733" y="9978"/>
                  </a:lnTo>
                  <a:lnTo>
                    <a:pt x="4953" y="10161"/>
                  </a:lnTo>
                  <a:lnTo>
                    <a:pt x="5246" y="10344"/>
                  </a:lnTo>
                  <a:lnTo>
                    <a:pt x="5577" y="10491"/>
                  </a:lnTo>
                  <a:lnTo>
                    <a:pt x="5687" y="10491"/>
                  </a:lnTo>
                  <a:lnTo>
                    <a:pt x="5797" y="10418"/>
                  </a:lnTo>
                  <a:lnTo>
                    <a:pt x="6090" y="10308"/>
                  </a:lnTo>
                  <a:lnTo>
                    <a:pt x="6090" y="10418"/>
                  </a:lnTo>
                  <a:lnTo>
                    <a:pt x="6090" y="10528"/>
                  </a:lnTo>
                  <a:lnTo>
                    <a:pt x="6163" y="10785"/>
                  </a:lnTo>
                  <a:lnTo>
                    <a:pt x="6310" y="10968"/>
                  </a:lnTo>
                  <a:lnTo>
                    <a:pt x="6494" y="11188"/>
                  </a:lnTo>
                  <a:lnTo>
                    <a:pt x="6494" y="11592"/>
                  </a:lnTo>
                  <a:lnTo>
                    <a:pt x="6420" y="11958"/>
                  </a:lnTo>
                  <a:lnTo>
                    <a:pt x="6384" y="12105"/>
                  </a:lnTo>
                  <a:lnTo>
                    <a:pt x="6420" y="12142"/>
                  </a:lnTo>
                  <a:lnTo>
                    <a:pt x="6457" y="12179"/>
                  </a:lnTo>
                  <a:lnTo>
                    <a:pt x="6714" y="12289"/>
                  </a:lnTo>
                  <a:lnTo>
                    <a:pt x="6970" y="12325"/>
                  </a:lnTo>
                  <a:lnTo>
                    <a:pt x="7227" y="12252"/>
                  </a:lnTo>
                  <a:lnTo>
                    <a:pt x="7447" y="12142"/>
                  </a:lnTo>
                  <a:lnTo>
                    <a:pt x="7924" y="12509"/>
                  </a:lnTo>
                  <a:lnTo>
                    <a:pt x="7484" y="12655"/>
                  </a:lnTo>
                  <a:lnTo>
                    <a:pt x="7044" y="12802"/>
                  </a:lnTo>
                  <a:lnTo>
                    <a:pt x="6714" y="12876"/>
                  </a:lnTo>
                  <a:lnTo>
                    <a:pt x="6604" y="12765"/>
                  </a:lnTo>
                  <a:lnTo>
                    <a:pt x="6494" y="12582"/>
                  </a:lnTo>
                  <a:lnTo>
                    <a:pt x="6310" y="12289"/>
                  </a:lnTo>
                  <a:lnTo>
                    <a:pt x="6090" y="12032"/>
                  </a:lnTo>
                  <a:lnTo>
                    <a:pt x="5870" y="11812"/>
                  </a:lnTo>
                  <a:lnTo>
                    <a:pt x="5466" y="11372"/>
                  </a:lnTo>
                  <a:lnTo>
                    <a:pt x="5100" y="10895"/>
                  </a:lnTo>
                  <a:lnTo>
                    <a:pt x="5063" y="10858"/>
                  </a:lnTo>
                  <a:lnTo>
                    <a:pt x="4990" y="10858"/>
                  </a:lnTo>
                  <a:lnTo>
                    <a:pt x="4953" y="10895"/>
                  </a:lnTo>
                  <a:lnTo>
                    <a:pt x="4953" y="10931"/>
                  </a:lnTo>
                  <a:lnTo>
                    <a:pt x="4953" y="11151"/>
                  </a:lnTo>
                  <a:lnTo>
                    <a:pt x="5026" y="11335"/>
                  </a:lnTo>
                  <a:lnTo>
                    <a:pt x="5100" y="11518"/>
                  </a:lnTo>
                  <a:lnTo>
                    <a:pt x="5246" y="11702"/>
                  </a:lnTo>
                  <a:lnTo>
                    <a:pt x="5540" y="12032"/>
                  </a:lnTo>
                  <a:lnTo>
                    <a:pt x="5833" y="12325"/>
                  </a:lnTo>
                  <a:lnTo>
                    <a:pt x="6017" y="12582"/>
                  </a:lnTo>
                  <a:lnTo>
                    <a:pt x="6200" y="12912"/>
                  </a:lnTo>
                  <a:lnTo>
                    <a:pt x="5650" y="12949"/>
                  </a:lnTo>
                  <a:lnTo>
                    <a:pt x="5026" y="12362"/>
                  </a:lnTo>
                  <a:lnTo>
                    <a:pt x="4659" y="11995"/>
                  </a:lnTo>
                  <a:lnTo>
                    <a:pt x="4513" y="11812"/>
                  </a:lnTo>
                  <a:lnTo>
                    <a:pt x="4439" y="11555"/>
                  </a:lnTo>
                  <a:lnTo>
                    <a:pt x="4403" y="11518"/>
                  </a:lnTo>
                  <a:lnTo>
                    <a:pt x="4329" y="11482"/>
                  </a:lnTo>
                  <a:lnTo>
                    <a:pt x="4256" y="11482"/>
                  </a:lnTo>
                  <a:lnTo>
                    <a:pt x="4219" y="11555"/>
                  </a:lnTo>
                  <a:lnTo>
                    <a:pt x="4219" y="11665"/>
                  </a:lnTo>
                  <a:lnTo>
                    <a:pt x="4219" y="11812"/>
                  </a:lnTo>
                  <a:lnTo>
                    <a:pt x="4293" y="12032"/>
                  </a:lnTo>
                  <a:lnTo>
                    <a:pt x="4403" y="12252"/>
                  </a:lnTo>
                  <a:lnTo>
                    <a:pt x="4586" y="12435"/>
                  </a:lnTo>
                  <a:lnTo>
                    <a:pt x="4953" y="12876"/>
                  </a:lnTo>
                  <a:lnTo>
                    <a:pt x="4880" y="12876"/>
                  </a:lnTo>
                  <a:lnTo>
                    <a:pt x="4880" y="12839"/>
                  </a:lnTo>
                  <a:lnTo>
                    <a:pt x="4880" y="12802"/>
                  </a:lnTo>
                  <a:lnTo>
                    <a:pt x="4843" y="12765"/>
                  </a:lnTo>
                  <a:lnTo>
                    <a:pt x="4549" y="12692"/>
                  </a:lnTo>
                  <a:lnTo>
                    <a:pt x="4439" y="12655"/>
                  </a:lnTo>
                  <a:lnTo>
                    <a:pt x="4366" y="12545"/>
                  </a:lnTo>
                  <a:lnTo>
                    <a:pt x="4293" y="12362"/>
                  </a:lnTo>
                  <a:lnTo>
                    <a:pt x="4073" y="11995"/>
                  </a:lnTo>
                  <a:lnTo>
                    <a:pt x="3926" y="11848"/>
                  </a:lnTo>
                  <a:lnTo>
                    <a:pt x="3816" y="11738"/>
                  </a:lnTo>
                  <a:lnTo>
                    <a:pt x="3816" y="11665"/>
                  </a:lnTo>
                  <a:lnTo>
                    <a:pt x="3816" y="11592"/>
                  </a:lnTo>
                  <a:lnTo>
                    <a:pt x="3779" y="11555"/>
                  </a:lnTo>
                  <a:lnTo>
                    <a:pt x="3742" y="11518"/>
                  </a:lnTo>
                  <a:lnTo>
                    <a:pt x="3669" y="11555"/>
                  </a:lnTo>
                  <a:lnTo>
                    <a:pt x="3559" y="11628"/>
                  </a:lnTo>
                  <a:lnTo>
                    <a:pt x="3522" y="11702"/>
                  </a:lnTo>
                  <a:lnTo>
                    <a:pt x="3522" y="11848"/>
                  </a:lnTo>
                  <a:lnTo>
                    <a:pt x="3559" y="11958"/>
                  </a:lnTo>
                  <a:lnTo>
                    <a:pt x="3669" y="12105"/>
                  </a:lnTo>
                  <a:lnTo>
                    <a:pt x="3779" y="12252"/>
                  </a:lnTo>
                  <a:lnTo>
                    <a:pt x="3889" y="12435"/>
                  </a:lnTo>
                  <a:lnTo>
                    <a:pt x="3963" y="12655"/>
                  </a:lnTo>
                  <a:lnTo>
                    <a:pt x="3963" y="12655"/>
                  </a:lnTo>
                  <a:lnTo>
                    <a:pt x="3376" y="12435"/>
                  </a:lnTo>
                  <a:lnTo>
                    <a:pt x="2825" y="12105"/>
                  </a:lnTo>
                  <a:lnTo>
                    <a:pt x="2789" y="12069"/>
                  </a:lnTo>
                  <a:lnTo>
                    <a:pt x="2715" y="11958"/>
                  </a:lnTo>
                  <a:lnTo>
                    <a:pt x="2605" y="11885"/>
                  </a:lnTo>
                  <a:lnTo>
                    <a:pt x="2349" y="11812"/>
                  </a:lnTo>
                  <a:lnTo>
                    <a:pt x="2312" y="11738"/>
                  </a:lnTo>
                  <a:lnTo>
                    <a:pt x="2165" y="11115"/>
                  </a:lnTo>
                  <a:lnTo>
                    <a:pt x="2092" y="10748"/>
                  </a:lnTo>
                  <a:lnTo>
                    <a:pt x="2055" y="10381"/>
                  </a:lnTo>
                  <a:lnTo>
                    <a:pt x="2055" y="10051"/>
                  </a:lnTo>
                  <a:lnTo>
                    <a:pt x="2092" y="9868"/>
                  </a:lnTo>
                  <a:lnTo>
                    <a:pt x="2165" y="9758"/>
                  </a:lnTo>
                  <a:lnTo>
                    <a:pt x="2238" y="9611"/>
                  </a:lnTo>
                  <a:lnTo>
                    <a:pt x="2349" y="9538"/>
                  </a:lnTo>
                  <a:lnTo>
                    <a:pt x="2495" y="9464"/>
                  </a:lnTo>
                  <a:lnTo>
                    <a:pt x="2679" y="9391"/>
                  </a:lnTo>
                  <a:lnTo>
                    <a:pt x="2715" y="9391"/>
                  </a:lnTo>
                  <a:lnTo>
                    <a:pt x="2752" y="9354"/>
                  </a:lnTo>
                  <a:lnTo>
                    <a:pt x="2789" y="9281"/>
                  </a:lnTo>
                  <a:lnTo>
                    <a:pt x="2789" y="9207"/>
                  </a:lnTo>
                  <a:lnTo>
                    <a:pt x="2715" y="9024"/>
                  </a:lnTo>
                  <a:lnTo>
                    <a:pt x="2605" y="8841"/>
                  </a:lnTo>
                  <a:lnTo>
                    <a:pt x="2495" y="8694"/>
                  </a:lnTo>
                  <a:lnTo>
                    <a:pt x="2349" y="8510"/>
                  </a:lnTo>
                  <a:lnTo>
                    <a:pt x="2055" y="8254"/>
                  </a:lnTo>
                  <a:lnTo>
                    <a:pt x="1725" y="7960"/>
                  </a:lnTo>
                  <a:lnTo>
                    <a:pt x="1505" y="7813"/>
                  </a:lnTo>
                  <a:lnTo>
                    <a:pt x="1285" y="7630"/>
                  </a:lnTo>
                  <a:lnTo>
                    <a:pt x="1175" y="7447"/>
                  </a:lnTo>
                  <a:lnTo>
                    <a:pt x="991" y="7300"/>
                  </a:lnTo>
                  <a:lnTo>
                    <a:pt x="771" y="7153"/>
                  </a:lnTo>
                  <a:lnTo>
                    <a:pt x="551" y="7117"/>
                  </a:lnTo>
                  <a:lnTo>
                    <a:pt x="661" y="6566"/>
                  </a:lnTo>
                  <a:lnTo>
                    <a:pt x="771" y="6089"/>
                  </a:lnTo>
                  <a:lnTo>
                    <a:pt x="808" y="6016"/>
                  </a:lnTo>
                  <a:lnTo>
                    <a:pt x="955" y="5943"/>
                  </a:lnTo>
                  <a:lnTo>
                    <a:pt x="1101" y="5906"/>
                  </a:lnTo>
                  <a:lnTo>
                    <a:pt x="1248" y="5906"/>
                  </a:lnTo>
                  <a:lnTo>
                    <a:pt x="1395" y="5943"/>
                  </a:lnTo>
                  <a:lnTo>
                    <a:pt x="1505" y="6016"/>
                  </a:lnTo>
                  <a:lnTo>
                    <a:pt x="1615" y="6126"/>
                  </a:lnTo>
                  <a:lnTo>
                    <a:pt x="1652" y="6236"/>
                  </a:lnTo>
                  <a:lnTo>
                    <a:pt x="1652" y="6420"/>
                  </a:lnTo>
                  <a:lnTo>
                    <a:pt x="1652" y="6530"/>
                  </a:lnTo>
                  <a:lnTo>
                    <a:pt x="1688" y="6566"/>
                  </a:lnTo>
                  <a:lnTo>
                    <a:pt x="1725" y="6566"/>
                  </a:lnTo>
                  <a:lnTo>
                    <a:pt x="1945" y="6676"/>
                  </a:lnTo>
                  <a:lnTo>
                    <a:pt x="2128" y="6786"/>
                  </a:lnTo>
                  <a:lnTo>
                    <a:pt x="2275" y="6970"/>
                  </a:lnTo>
                  <a:lnTo>
                    <a:pt x="2385" y="7153"/>
                  </a:lnTo>
                  <a:lnTo>
                    <a:pt x="2459" y="7227"/>
                  </a:lnTo>
                  <a:lnTo>
                    <a:pt x="2532" y="7227"/>
                  </a:lnTo>
                  <a:lnTo>
                    <a:pt x="2605" y="7190"/>
                  </a:lnTo>
                  <a:lnTo>
                    <a:pt x="2642" y="7080"/>
                  </a:lnTo>
                  <a:lnTo>
                    <a:pt x="2532" y="5943"/>
                  </a:lnTo>
                  <a:lnTo>
                    <a:pt x="2752" y="5906"/>
                  </a:lnTo>
                  <a:lnTo>
                    <a:pt x="3009" y="5796"/>
                  </a:lnTo>
                  <a:lnTo>
                    <a:pt x="3229" y="5723"/>
                  </a:lnTo>
                  <a:lnTo>
                    <a:pt x="3449" y="5686"/>
                  </a:lnTo>
                  <a:lnTo>
                    <a:pt x="3669" y="5649"/>
                  </a:lnTo>
                  <a:lnTo>
                    <a:pt x="3889" y="5686"/>
                  </a:lnTo>
                  <a:lnTo>
                    <a:pt x="4293" y="5723"/>
                  </a:lnTo>
                  <a:lnTo>
                    <a:pt x="5100" y="5723"/>
                  </a:lnTo>
                  <a:lnTo>
                    <a:pt x="5283" y="5649"/>
                  </a:lnTo>
                  <a:lnTo>
                    <a:pt x="5503" y="5576"/>
                  </a:lnTo>
                  <a:lnTo>
                    <a:pt x="5577" y="5539"/>
                  </a:lnTo>
                  <a:lnTo>
                    <a:pt x="5613" y="5466"/>
                  </a:lnTo>
                  <a:lnTo>
                    <a:pt x="5613" y="5356"/>
                  </a:lnTo>
                  <a:lnTo>
                    <a:pt x="5577" y="5282"/>
                  </a:lnTo>
                  <a:lnTo>
                    <a:pt x="5246" y="4916"/>
                  </a:lnTo>
                  <a:lnTo>
                    <a:pt x="4880" y="4549"/>
                  </a:lnTo>
                  <a:lnTo>
                    <a:pt x="4696" y="4365"/>
                  </a:lnTo>
                  <a:lnTo>
                    <a:pt x="4513" y="4219"/>
                  </a:lnTo>
                  <a:lnTo>
                    <a:pt x="4293" y="4109"/>
                  </a:lnTo>
                  <a:lnTo>
                    <a:pt x="4036" y="3999"/>
                  </a:lnTo>
                  <a:lnTo>
                    <a:pt x="3999" y="3889"/>
                  </a:lnTo>
                  <a:lnTo>
                    <a:pt x="3963" y="3815"/>
                  </a:lnTo>
                  <a:lnTo>
                    <a:pt x="3852" y="3742"/>
                  </a:lnTo>
                  <a:lnTo>
                    <a:pt x="3742" y="3668"/>
                  </a:lnTo>
                  <a:lnTo>
                    <a:pt x="3376" y="3522"/>
                  </a:lnTo>
                  <a:lnTo>
                    <a:pt x="3192" y="3448"/>
                  </a:lnTo>
                  <a:lnTo>
                    <a:pt x="2972" y="3412"/>
                  </a:lnTo>
                  <a:lnTo>
                    <a:pt x="3412" y="3228"/>
                  </a:lnTo>
                  <a:lnTo>
                    <a:pt x="3816" y="3045"/>
                  </a:lnTo>
                  <a:lnTo>
                    <a:pt x="4256" y="2935"/>
                  </a:lnTo>
                  <a:lnTo>
                    <a:pt x="4696" y="2861"/>
                  </a:lnTo>
                  <a:lnTo>
                    <a:pt x="5136" y="2788"/>
                  </a:lnTo>
                  <a:lnTo>
                    <a:pt x="6494" y="2788"/>
                  </a:lnTo>
                  <a:lnTo>
                    <a:pt x="6567" y="2751"/>
                  </a:lnTo>
                  <a:lnTo>
                    <a:pt x="6567" y="2678"/>
                  </a:lnTo>
                  <a:close/>
                  <a:moveTo>
                    <a:pt x="5100" y="15590"/>
                  </a:moveTo>
                  <a:lnTo>
                    <a:pt x="5246" y="15627"/>
                  </a:lnTo>
                  <a:lnTo>
                    <a:pt x="5503" y="15700"/>
                  </a:lnTo>
                  <a:lnTo>
                    <a:pt x="5393" y="15737"/>
                  </a:lnTo>
                  <a:lnTo>
                    <a:pt x="5320" y="15810"/>
                  </a:lnTo>
                  <a:lnTo>
                    <a:pt x="5246" y="15920"/>
                  </a:lnTo>
                  <a:lnTo>
                    <a:pt x="5246" y="16030"/>
                  </a:lnTo>
                  <a:lnTo>
                    <a:pt x="5210" y="16177"/>
                  </a:lnTo>
                  <a:lnTo>
                    <a:pt x="5246" y="16360"/>
                  </a:lnTo>
                  <a:lnTo>
                    <a:pt x="5246" y="16434"/>
                  </a:lnTo>
                  <a:lnTo>
                    <a:pt x="5283" y="16507"/>
                  </a:lnTo>
                  <a:lnTo>
                    <a:pt x="5356" y="16580"/>
                  </a:lnTo>
                  <a:lnTo>
                    <a:pt x="5430" y="16617"/>
                  </a:lnTo>
                  <a:lnTo>
                    <a:pt x="5540" y="16617"/>
                  </a:lnTo>
                  <a:lnTo>
                    <a:pt x="5870" y="16947"/>
                  </a:lnTo>
                  <a:lnTo>
                    <a:pt x="6237" y="17167"/>
                  </a:lnTo>
                  <a:lnTo>
                    <a:pt x="6567" y="17351"/>
                  </a:lnTo>
                  <a:lnTo>
                    <a:pt x="6750" y="17424"/>
                  </a:lnTo>
                  <a:lnTo>
                    <a:pt x="3449" y="17387"/>
                  </a:lnTo>
                  <a:lnTo>
                    <a:pt x="3596" y="17314"/>
                  </a:lnTo>
                  <a:lnTo>
                    <a:pt x="3926" y="17167"/>
                  </a:lnTo>
                  <a:lnTo>
                    <a:pt x="4256" y="16984"/>
                  </a:lnTo>
                  <a:lnTo>
                    <a:pt x="4476" y="16837"/>
                  </a:lnTo>
                  <a:lnTo>
                    <a:pt x="4696" y="16654"/>
                  </a:lnTo>
                  <a:lnTo>
                    <a:pt x="4770" y="16690"/>
                  </a:lnTo>
                  <a:lnTo>
                    <a:pt x="4880" y="16690"/>
                  </a:lnTo>
                  <a:lnTo>
                    <a:pt x="4953" y="16654"/>
                  </a:lnTo>
                  <a:lnTo>
                    <a:pt x="5026" y="16580"/>
                  </a:lnTo>
                  <a:lnTo>
                    <a:pt x="5136" y="16397"/>
                  </a:lnTo>
                  <a:lnTo>
                    <a:pt x="5210" y="16214"/>
                  </a:lnTo>
                  <a:lnTo>
                    <a:pt x="5173" y="16103"/>
                  </a:lnTo>
                  <a:lnTo>
                    <a:pt x="5100" y="16030"/>
                  </a:lnTo>
                  <a:lnTo>
                    <a:pt x="5063" y="15993"/>
                  </a:lnTo>
                  <a:lnTo>
                    <a:pt x="5100" y="15773"/>
                  </a:lnTo>
                  <a:lnTo>
                    <a:pt x="5100" y="15590"/>
                  </a:lnTo>
                  <a:close/>
                  <a:moveTo>
                    <a:pt x="9795" y="0"/>
                  </a:moveTo>
                  <a:lnTo>
                    <a:pt x="9648" y="74"/>
                  </a:lnTo>
                  <a:lnTo>
                    <a:pt x="9391" y="110"/>
                  </a:lnTo>
                  <a:lnTo>
                    <a:pt x="9171" y="220"/>
                  </a:lnTo>
                  <a:lnTo>
                    <a:pt x="9061" y="294"/>
                  </a:lnTo>
                  <a:lnTo>
                    <a:pt x="8988" y="404"/>
                  </a:lnTo>
                  <a:lnTo>
                    <a:pt x="8951" y="514"/>
                  </a:lnTo>
                  <a:lnTo>
                    <a:pt x="8915" y="661"/>
                  </a:lnTo>
                  <a:lnTo>
                    <a:pt x="8915" y="771"/>
                  </a:lnTo>
                  <a:lnTo>
                    <a:pt x="8915" y="881"/>
                  </a:lnTo>
                  <a:lnTo>
                    <a:pt x="8988" y="1027"/>
                  </a:lnTo>
                  <a:lnTo>
                    <a:pt x="9025" y="1137"/>
                  </a:lnTo>
                  <a:lnTo>
                    <a:pt x="8254" y="2348"/>
                  </a:lnTo>
                  <a:lnTo>
                    <a:pt x="7631" y="2201"/>
                  </a:lnTo>
                  <a:lnTo>
                    <a:pt x="7007" y="2165"/>
                  </a:lnTo>
                  <a:lnTo>
                    <a:pt x="6384" y="2165"/>
                  </a:lnTo>
                  <a:lnTo>
                    <a:pt x="5797" y="2238"/>
                  </a:lnTo>
                  <a:lnTo>
                    <a:pt x="5650" y="2275"/>
                  </a:lnTo>
                  <a:lnTo>
                    <a:pt x="5577" y="2385"/>
                  </a:lnTo>
                  <a:lnTo>
                    <a:pt x="5100" y="2348"/>
                  </a:lnTo>
                  <a:lnTo>
                    <a:pt x="4623" y="2421"/>
                  </a:lnTo>
                  <a:lnTo>
                    <a:pt x="4109" y="2495"/>
                  </a:lnTo>
                  <a:lnTo>
                    <a:pt x="3632" y="2641"/>
                  </a:lnTo>
                  <a:lnTo>
                    <a:pt x="3192" y="2825"/>
                  </a:lnTo>
                  <a:lnTo>
                    <a:pt x="2715" y="3045"/>
                  </a:lnTo>
                  <a:lnTo>
                    <a:pt x="2312" y="3302"/>
                  </a:lnTo>
                  <a:lnTo>
                    <a:pt x="1945" y="3558"/>
                  </a:lnTo>
                  <a:lnTo>
                    <a:pt x="1505" y="3925"/>
                  </a:lnTo>
                  <a:lnTo>
                    <a:pt x="1138" y="4365"/>
                  </a:lnTo>
                  <a:lnTo>
                    <a:pt x="808" y="4806"/>
                  </a:lnTo>
                  <a:lnTo>
                    <a:pt x="551" y="5282"/>
                  </a:lnTo>
                  <a:lnTo>
                    <a:pt x="331" y="5796"/>
                  </a:lnTo>
                  <a:lnTo>
                    <a:pt x="184" y="6346"/>
                  </a:lnTo>
                  <a:lnTo>
                    <a:pt x="74" y="6896"/>
                  </a:lnTo>
                  <a:lnTo>
                    <a:pt x="1" y="7447"/>
                  </a:lnTo>
                  <a:lnTo>
                    <a:pt x="1" y="7997"/>
                  </a:lnTo>
                  <a:lnTo>
                    <a:pt x="38" y="8547"/>
                  </a:lnTo>
                  <a:lnTo>
                    <a:pt x="148" y="9097"/>
                  </a:lnTo>
                  <a:lnTo>
                    <a:pt x="294" y="9648"/>
                  </a:lnTo>
                  <a:lnTo>
                    <a:pt x="478" y="10161"/>
                  </a:lnTo>
                  <a:lnTo>
                    <a:pt x="698" y="10638"/>
                  </a:lnTo>
                  <a:lnTo>
                    <a:pt x="991" y="11115"/>
                  </a:lnTo>
                  <a:lnTo>
                    <a:pt x="1358" y="11555"/>
                  </a:lnTo>
                  <a:lnTo>
                    <a:pt x="1725" y="11958"/>
                  </a:lnTo>
                  <a:lnTo>
                    <a:pt x="2165" y="12325"/>
                  </a:lnTo>
                  <a:lnTo>
                    <a:pt x="2679" y="12655"/>
                  </a:lnTo>
                  <a:lnTo>
                    <a:pt x="3156" y="12912"/>
                  </a:lnTo>
                  <a:lnTo>
                    <a:pt x="3706" y="13132"/>
                  </a:lnTo>
                  <a:lnTo>
                    <a:pt x="4256" y="13279"/>
                  </a:lnTo>
                  <a:lnTo>
                    <a:pt x="4806" y="13389"/>
                  </a:lnTo>
                  <a:lnTo>
                    <a:pt x="5393" y="13462"/>
                  </a:lnTo>
                  <a:lnTo>
                    <a:pt x="5943" y="13462"/>
                  </a:lnTo>
                  <a:lnTo>
                    <a:pt x="6494" y="13426"/>
                  </a:lnTo>
                  <a:lnTo>
                    <a:pt x="7044" y="13352"/>
                  </a:lnTo>
                  <a:lnTo>
                    <a:pt x="7594" y="13206"/>
                  </a:lnTo>
                  <a:lnTo>
                    <a:pt x="8108" y="13022"/>
                  </a:lnTo>
                  <a:lnTo>
                    <a:pt x="8621" y="12802"/>
                  </a:lnTo>
                  <a:lnTo>
                    <a:pt x="9098" y="12509"/>
                  </a:lnTo>
                  <a:lnTo>
                    <a:pt x="9538" y="12215"/>
                  </a:lnTo>
                  <a:lnTo>
                    <a:pt x="10052" y="11775"/>
                  </a:lnTo>
                  <a:lnTo>
                    <a:pt x="10492" y="11262"/>
                  </a:lnTo>
                  <a:lnTo>
                    <a:pt x="10932" y="10711"/>
                  </a:lnTo>
                  <a:lnTo>
                    <a:pt x="11299" y="10161"/>
                  </a:lnTo>
                  <a:lnTo>
                    <a:pt x="11629" y="9538"/>
                  </a:lnTo>
                  <a:lnTo>
                    <a:pt x="11886" y="8914"/>
                  </a:lnTo>
                  <a:lnTo>
                    <a:pt x="12106" y="8290"/>
                  </a:lnTo>
                  <a:lnTo>
                    <a:pt x="12179" y="7924"/>
                  </a:lnTo>
                  <a:lnTo>
                    <a:pt x="12216" y="7593"/>
                  </a:lnTo>
                  <a:lnTo>
                    <a:pt x="12253" y="7080"/>
                  </a:lnTo>
                  <a:lnTo>
                    <a:pt x="12216" y="6603"/>
                  </a:lnTo>
                  <a:lnTo>
                    <a:pt x="12106" y="6126"/>
                  </a:lnTo>
                  <a:lnTo>
                    <a:pt x="11922" y="5649"/>
                  </a:lnTo>
                  <a:lnTo>
                    <a:pt x="11739" y="5172"/>
                  </a:lnTo>
                  <a:lnTo>
                    <a:pt x="11482" y="4732"/>
                  </a:lnTo>
                  <a:lnTo>
                    <a:pt x="11189" y="4329"/>
                  </a:lnTo>
                  <a:lnTo>
                    <a:pt x="10859" y="3962"/>
                  </a:lnTo>
                  <a:lnTo>
                    <a:pt x="10822" y="3852"/>
                  </a:lnTo>
                  <a:lnTo>
                    <a:pt x="10712" y="3815"/>
                  </a:lnTo>
                  <a:lnTo>
                    <a:pt x="10272" y="3375"/>
                  </a:lnTo>
                  <a:lnTo>
                    <a:pt x="10162" y="3302"/>
                  </a:lnTo>
                  <a:lnTo>
                    <a:pt x="9832" y="3082"/>
                  </a:lnTo>
                  <a:lnTo>
                    <a:pt x="9501" y="2861"/>
                  </a:lnTo>
                  <a:lnTo>
                    <a:pt x="9135" y="2678"/>
                  </a:lnTo>
                  <a:lnTo>
                    <a:pt x="8768" y="2531"/>
                  </a:lnTo>
                  <a:lnTo>
                    <a:pt x="8804" y="2458"/>
                  </a:lnTo>
                  <a:lnTo>
                    <a:pt x="8841" y="2421"/>
                  </a:lnTo>
                  <a:lnTo>
                    <a:pt x="8804" y="2348"/>
                  </a:lnTo>
                  <a:lnTo>
                    <a:pt x="9171" y="1871"/>
                  </a:lnTo>
                  <a:lnTo>
                    <a:pt x="9501" y="1394"/>
                  </a:lnTo>
                  <a:lnTo>
                    <a:pt x="9758" y="1394"/>
                  </a:lnTo>
                  <a:lnTo>
                    <a:pt x="9868" y="1358"/>
                  </a:lnTo>
                  <a:lnTo>
                    <a:pt x="9978" y="1284"/>
                  </a:lnTo>
                  <a:lnTo>
                    <a:pt x="10052" y="1211"/>
                  </a:lnTo>
                  <a:lnTo>
                    <a:pt x="10602" y="1468"/>
                  </a:lnTo>
                  <a:lnTo>
                    <a:pt x="11079" y="1798"/>
                  </a:lnTo>
                  <a:lnTo>
                    <a:pt x="11556" y="2128"/>
                  </a:lnTo>
                  <a:lnTo>
                    <a:pt x="11996" y="2531"/>
                  </a:lnTo>
                  <a:lnTo>
                    <a:pt x="12399" y="2972"/>
                  </a:lnTo>
                  <a:lnTo>
                    <a:pt x="12766" y="3412"/>
                  </a:lnTo>
                  <a:lnTo>
                    <a:pt x="13060" y="3925"/>
                  </a:lnTo>
                  <a:lnTo>
                    <a:pt x="13353" y="4439"/>
                  </a:lnTo>
                  <a:lnTo>
                    <a:pt x="13573" y="4989"/>
                  </a:lnTo>
                  <a:lnTo>
                    <a:pt x="13757" y="5539"/>
                  </a:lnTo>
                  <a:lnTo>
                    <a:pt x="13903" y="6126"/>
                  </a:lnTo>
                  <a:lnTo>
                    <a:pt x="14013" y="6713"/>
                  </a:lnTo>
                  <a:lnTo>
                    <a:pt x="14087" y="7300"/>
                  </a:lnTo>
                  <a:lnTo>
                    <a:pt x="14087" y="7887"/>
                  </a:lnTo>
                  <a:lnTo>
                    <a:pt x="14087" y="8510"/>
                  </a:lnTo>
                  <a:lnTo>
                    <a:pt x="14013" y="9097"/>
                  </a:lnTo>
                  <a:lnTo>
                    <a:pt x="13867" y="9758"/>
                  </a:lnTo>
                  <a:lnTo>
                    <a:pt x="13720" y="10381"/>
                  </a:lnTo>
                  <a:lnTo>
                    <a:pt x="13463" y="11005"/>
                  </a:lnTo>
                  <a:lnTo>
                    <a:pt x="13206" y="11592"/>
                  </a:lnTo>
                  <a:lnTo>
                    <a:pt x="12876" y="12179"/>
                  </a:lnTo>
                  <a:lnTo>
                    <a:pt x="12473" y="12692"/>
                  </a:lnTo>
                  <a:lnTo>
                    <a:pt x="12069" y="13206"/>
                  </a:lnTo>
                  <a:lnTo>
                    <a:pt x="11592" y="13683"/>
                  </a:lnTo>
                  <a:lnTo>
                    <a:pt x="11079" y="14049"/>
                  </a:lnTo>
                  <a:lnTo>
                    <a:pt x="10565" y="14416"/>
                  </a:lnTo>
                  <a:lnTo>
                    <a:pt x="9978" y="14710"/>
                  </a:lnTo>
                  <a:lnTo>
                    <a:pt x="9391" y="14966"/>
                  </a:lnTo>
                  <a:lnTo>
                    <a:pt x="8804" y="15150"/>
                  </a:lnTo>
                  <a:lnTo>
                    <a:pt x="8181" y="15260"/>
                  </a:lnTo>
                  <a:lnTo>
                    <a:pt x="7557" y="15333"/>
                  </a:lnTo>
                  <a:lnTo>
                    <a:pt x="6897" y="15370"/>
                  </a:lnTo>
                  <a:lnTo>
                    <a:pt x="6420" y="15333"/>
                  </a:lnTo>
                  <a:lnTo>
                    <a:pt x="5943" y="15296"/>
                  </a:lnTo>
                  <a:lnTo>
                    <a:pt x="5466" y="15186"/>
                  </a:lnTo>
                  <a:lnTo>
                    <a:pt x="5026" y="15076"/>
                  </a:lnTo>
                  <a:lnTo>
                    <a:pt x="4549" y="14893"/>
                  </a:lnTo>
                  <a:lnTo>
                    <a:pt x="4109" y="14673"/>
                  </a:lnTo>
                  <a:lnTo>
                    <a:pt x="3632" y="14453"/>
                  </a:lnTo>
                  <a:lnTo>
                    <a:pt x="3669" y="14416"/>
                  </a:lnTo>
                  <a:lnTo>
                    <a:pt x="3706" y="14343"/>
                  </a:lnTo>
                  <a:lnTo>
                    <a:pt x="3706" y="14269"/>
                  </a:lnTo>
                  <a:lnTo>
                    <a:pt x="3706" y="14196"/>
                  </a:lnTo>
                  <a:lnTo>
                    <a:pt x="3669" y="14123"/>
                  </a:lnTo>
                  <a:lnTo>
                    <a:pt x="3522" y="14013"/>
                  </a:lnTo>
                  <a:lnTo>
                    <a:pt x="3376" y="13939"/>
                  </a:lnTo>
                  <a:lnTo>
                    <a:pt x="3229" y="13903"/>
                  </a:lnTo>
                  <a:lnTo>
                    <a:pt x="3009" y="13903"/>
                  </a:lnTo>
                  <a:lnTo>
                    <a:pt x="2899" y="13939"/>
                  </a:lnTo>
                  <a:lnTo>
                    <a:pt x="2752" y="14013"/>
                  </a:lnTo>
                  <a:lnTo>
                    <a:pt x="2642" y="14123"/>
                  </a:lnTo>
                  <a:lnTo>
                    <a:pt x="2605" y="14269"/>
                  </a:lnTo>
                  <a:lnTo>
                    <a:pt x="2605" y="14416"/>
                  </a:lnTo>
                  <a:lnTo>
                    <a:pt x="2642" y="14563"/>
                  </a:lnTo>
                  <a:lnTo>
                    <a:pt x="2715" y="14710"/>
                  </a:lnTo>
                  <a:lnTo>
                    <a:pt x="2825" y="14820"/>
                  </a:lnTo>
                  <a:lnTo>
                    <a:pt x="2972" y="14856"/>
                  </a:lnTo>
                  <a:lnTo>
                    <a:pt x="3119" y="14893"/>
                  </a:lnTo>
                  <a:lnTo>
                    <a:pt x="3266" y="14856"/>
                  </a:lnTo>
                  <a:lnTo>
                    <a:pt x="3376" y="14746"/>
                  </a:lnTo>
                  <a:lnTo>
                    <a:pt x="3522" y="14856"/>
                  </a:lnTo>
                  <a:lnTo>
                    <a:pt x="4036" y="15150"/>
                  </a:lnTo>
                  <a:lnTo>
                    <a:pt x="4439" y="15333"/>
                  </a:lnTo>
                  <a:lnTo>
                    <a:pt x="4806" y="15480"/>
                  </a:lnTo>
                  <a:lnTo>
                    <a:pt x="4770" y="15553"/>
                  </a:lnTo>
                  <a:lnTo>
                    <a:pt x="4733" y="15590"/>
                  </a:lnTo>
                  <a:lnTo>
                    <a:pt x="4659" y="15810"/>
                  </a:lnTo>
                  <a:lnTo>
                    <a:pt x="4623" y="16030"/>
                  </a:lnTo>
                  <a:lnTo>
                    <a:pt x="4586" y="16470"/>
                  </a:lnTo>
                  <a:lnTo>
                    <a:pt x="3963" y="16654"/>
                  </a:lnTo>
                  <a:lnTo>
                    <a:pt x="3376" y="16910"/>
                  </a:lnTo>
                  <a:lnTo>
                    <a:pt x="2752" y="17167"/>
                  </a:lnTo>
                  <a:lnTo>
                    <a:pt x="2128" y="17387"/>
                  </a:lnTo>
                  <a:lnTo>
                    <a:pt x="2055" y="17424"/>
                  </a:lnTo>
                  <a:lnTo>
                    <a:pt x="2018" y="17497"/>
                  </a:lnTo>
                  <a:lnTo>
                    <a:pt x="1982" y="17571"/>
                  </a:lnTo>
                  <a:lnTo>
                    <a:pt x="1982" y="17644"/>
                  </a:lnTo>
                  <a:lnTo>
                    <a:pt x="2018" y="17717"/>
                  </a:lnTo>
                  <a:lnTo>
                    <a:pt x="2055" y="17791"/>
                  </a:lnTo>
                  <a:lnTo>
                    <a:pt x="2128" y="17828"/>
                  </a:lnTo>
                  <a:lnTo>
                    <a:pt x="2202" y="17864"/>
                  </a:lnTo>
                  <a:lnTo>
                    <a:pt x="8401" y="17901"/>
                  </a:lnTo>
                  <a:lnTo>
                    <a:pt x="8474" y="17901"/>
                  </a:lnTo>
                  <a:lnTo>
                    <a:pt x="8548" y="17864"/>
                  </a:lnTo>
                  <a:lnTo>
                    <a:pt x="8621" y="17791"/>
                  </a:lnTo>
                  <a:lnTo>
                    <a:pt x="8621" y="17717"/>
                  </a:lnTo>
                  <a:lnTo>
                    <a:pt x="8621" y="17644"/>
                  </a:lnTo>
                  <a:lnTo>
                    <a:pt x="8621" y="17571"/>
                  </a:lnTo>
                  <a:lnTo>
                    <a:pt x="8584" y="17497"/>
                  </a:lnTo>
                  <a:lnTo>
                    <a:pt x="8474" y="17424"/>
                  </a:lnTo>
                  <a:lnTo>
                    <a:pt x="8108" y="17277"/>
                  </a:lnTo>
                  <a:lnTo>
                    <a:pt x="7667" y="17167"/>
                  </a:lnTo>
                  <a:lnTo>
                    <a:pt x="7264" y="17057"/>
                  </a:lnTo>
                  <a:lnTo>
                    <a:pt x="6860" y="16947"/>
                  </a:lnTo>
                  <a:lnTo>
                    <a:pt x="6494" y="16764"/>
                  </a:lnTo>
                  <a:lnTo>
                    <a:pt x="6163" y="16544"/>
                  </a:lnTo>
                  <a:lnTo>
                    <a:pt x="5907" y="16324"/>
                  </a:lnTo>
                  <a:lnTo>
                    <a:pt x="5797" y="16214"/>
                  </a:lnTo>
                  <a:lnTo>
                    <a:pt x="5650" y="16140"/>
                  </a:lnTo>
                  <a:lnTo>
                    <a:pt x="5650" y="16103"/>
                  </a:lnTo>
                  <a:lnTo>
                    <a:pt x="5687" y="15920"/>
                  </a:lnTo>
                  <a:lnTo>
                    <a:pt x="5650" y="15737"/>
                  </a:lnTo>
                  <a:lnTo>
                    <a:pt x="6127" y="15810"/>
                  </a:lnTo>
                  <a:lnTo>
                    <a:pt x="6640" y="15847"/>
                  </a:lnTo>
                  <a:lnTo>
                    <a:pt x="7631" y="15847"/>
                  </a:lnTo>
                  <a:lnTo>
                    <a:pt x="8218" y="15773"/>
                  </a:lnTo>
                  <a:lnTo>
                    <a:pt x="8841" y="15627"/>
                  </a:lnTo>
                  <a:lnTo>
                    <a:pt x="9428" y="15480"/>
                  </a:lnTo>
                  <a:lnTo>
                    <a:pt x="10015" y="15260"/>
                  </a:lnTo>
                  <a:lnTo>
                    <a:pt x="10565" y="14966"/>
                  </a:lnTo>
                  <a:lnTo>
                    <a:pt x="11079" y="14673"/>
                  </a:lnTo>
                  <a:lnTo>
                    <a:pt x="11592" y="14306"/>
                  </a:lnTo>
                  <a:lnTo>
                    <a:pt x="12069" y="13903"/>
                  </a:lnTo>
                  <a:lnTo>
                    <a:pt x="12509" y="13462"/>
                  </a:lnTo>
                  <a:lnTo>
                    <a:pt x="12913" y="12986"/>
                  </a:lnTo>
                  <a:lnTo>
                    <a:pt x="13280" y="12472"/>
                  </a:lnTo>
                  <a:lnTo>
                    <a:pt x="13573" y="11922"/>
                  </a:lnTo>
                  <a:lnTo>
                    <a:pt x="13867" y="11372"/>
                  </a:lnTo>
                  <a:lnTo>
                    <a:pt x="14087" y="10785"/>
                  </a:lnTo>
                  <a:lnTo>
                    <a:pt x="14307" y="10198"/>
                  </a:lnTo>
                  <a:lnTo>
                    <a:pt x="14417" y="9574"/>
                  </a:lnTo>
                  <a:lnTo>
                    <a:pt x="14527" y="8951"/>
                  </a:lnTo>
                  <a:lnTo>
                    <a:pt x="14600" y="8327"/>
                  </a:lnTo>
                  <a:lnTo>
                    <a:pt x="14600" y="7703"/>
                  </a:lnTo>
                  <a:lnTo>
                    <a:pt x="14564" y="7080"/>
                  </a:lnTo>
                  <a:lnTo>
                    <a:pt x="14490" y="6456"/>
                  </a:lnTo>
                  <a:lnTo>
                    <a:pt x="14380" y="5833"/>
                  </a:lnTo>
                  <a:lnTo>
                    <a:pt x="14197" y="5209"/>
                  </a:lnTo>
                  <a:lnTo>
                    <a:pt x="13977" y="4622"/>
                  </a:lnTo>
                  <a:lnTo>
                    <a:pt x="13720" y="3999"/>
                  </a:lnTo>
                  <a:lnTo>
                    <a:pt x="13353" y="3412"/>
                  </a:lnTo>
                  <a:lnTo>
                    <a:pt x="12986" y="2861"/>
                  </a:lnTo>
                  <a:lnTo>
                    <a:pt x="12509" y="2311"/>
                  </a:lnTo>
                  <a:lnTo>
                    <a:pt x="12032" y="1834"/>
                  </a:lnTo>
                  <a:lnTo>
                    <a:pt x="11482" y="1394"/>
                  </a:lnTo>
                  <a:lnTo>
                    <a:pt x="10895" y="1027"/>
                  </a:lnTo>
                  <a:lnTo>
                    <a:pt x="10602" y="881"/>
                  </a:lnTo>
                  <a:lnTo>
                    <a:pt x="10272" y="734"/>
                  </a:lnTo>
                  <a:lnTo>
                    <a:pt x="10308" y="587"/>
                  </a:lnTo>
                  <a:lnTo>
                    <a:pt x="10308" y="441"/>
                  </a:lnTo>
                  <a:lnTo>
                    <a:pt x="10272" y="294"/>
                  </a:lnTo>
                  <a:lnTo>
                    <a:pt x="10198" y="147"/>
                  </a:lnTo>
                  <a:lnTo>
                    <a:pt x="10088" y="74"/>
                  </a:lnTo>
                  <a:lnTo>
                    <a:pt x="9942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6" name="Google Shape;416;p20"/>
            <p:cNvSpPr/>
            <p:nvPr/>
          </p:nvSpPr>
          <p:spPr>
            <a:xfrm>
              <a:off x="6071400" y="1791425"/>
              <a:ext cx="402625" cy="375100"/>
            </a:xfrm>
            <a:custGeom>
              <a:avLst/>
              <a:gdLst/>
              <a:ahLst/>
              <a:cxnLst/>
              <a:rect l="l" t="t" r="r" b="b"/>
              <a:pathLst>
                <a:path w="16105" h="15004" extrusionOk="0">
                  <a:moveTo>
                    <a:pt x="13170" y="587"/>
                  </a:moveTo>
                  <a:lnTo>
                    <a:pt x="13206" y="624"/>
                  </a:lnTo>
                  <a:lnTo>
                    <a:pt x="13280" y="661"/>
                  </a:lnTo>
                  <a:lnTo>
                    <a:pt x="13353" y="697"/>
                  </a:lnTo>
                  <a:lnTo>
                    <a:pt x="13610" y="771"/>
                  </a:lnTo>
                  <a:lnTo>
                    <a:pt x="13830" y="844"/>
                  </a:lnTo>
                  <a:lnTo>
                    <a:pt x="14013" y="954"/>
                  </a:lnTo>
                  <a:lnTo>
                    <a:pt x="14160" y="1174"/>
                  </a:lnTo>
                  <a:lnTo>
                    <a:pt x="14307" y="1394"/>
                  </a:lnTo>
                  <a:lnTo>
                    <a:pt x="14343" y="1651"/>
                  </a:lnTo>
                  <a:lnTo>
                    <a:pt x="14307" y="1908"/>
                  </a:lnTo>
                  <a:lnTo>
                    <a:pt x="14233" y="2128"/>
                  </a:lnTo>
                  <a:lnTo>
                    <a:pt x="14087" y="2348"/>
                  </a:lnTo>
                  <a:lnTo>
                    <a:pt x="13903" y="2531"/>
                  </a:lnTo>
                  <a:lnTo>
                    <a:pt x="13683" y="2678"/>
                  </a:lnTo>
                  <a:lnTo>
                    <a:pt x="13463" y="2788"/>
                  </a:lnTo>
                  <a:lnTo>
                    <a:pt x="13170" y="2825"/>
                  </a:lnTo>
                  <a:lnTo>
                    <a:pt x="12840" y="2788"/>
                  </a:lnTo>
                  <a:lnTo>
                    <a:pt x="12656" y="2751"/>
                  </a:lnTo>
                  <a:lnTo>
                    <a:pt x="12546" y="2715"/>
                  </a:lnTo>
                  <a:lnTo>
                    <a:pt x="12436" y="2641"/>
                  </a:lnTo>
                  <a:lnTo>
                    <a:pt x="12363" y="2495"/>
                  </a:lnTo>
                  <a:lnTo>
                    <a:pt x="12289" y="2495"/>
                  </a:lnTo>
                  <a:lnTo>
                    <a:pt x="12253" y="2275"/>
                  </a:lnTo>
                  <a:lnTo>
                    <a:pt x="12253" y="2054"/>
                  </a:lnTo>
                  <a:lnTo>
                    <a:pt x="12253" y="1871"/>
                  </a:lnTo>
                  <a:lnTo>
                    <a:pt x="12289" y="1724"/>
                  </a:lnTo>
                  <a:lnTo>
                    <a:pt x="12399" y="1394"/>
                  </a:lnTo>
                  <a:lnTo>
                    <a:pt x="12583" y="1064"/>
                  </a:lnTo>
                  <a:lnTo>
                    <a:pt x="12840" y="807"/>
                  </a:lnTo>
                  <a:lnTo>
                    <a:pt x="12986" y="697"/>
                  </a:lnTo>
                  <a:lnTo>
                    <a:pt x="13170" y="587"/>
                  </a:lnTo>
                  <a:close/>
                  <a:moveTo>
                    <a:pt x="9061" y="3338"/>
                  </a:moveTo>
                  <a:lnTo>
                    <a:pt x="9245" y="3412"/>
                  </a:lnTo>
                  <a:lnTo>
                    <a:pt x="9245" y="3448"/>
                  </a:lnTo>
                  <a:lnTo>
                    <a:pt x="9171" y="3632"/>
                  </a:lnTo>
                  <a:lnTo>
                    <a:pt x="9171" y="3668"/>
                  </a:lnTo>
                  <a:lnTo>
                    <a:pt x="9135" y="3632"/>
                  </a:lnTo>
                  <a:lnTo>
                    <a:pt x="9061" y="3522"/>
                  </a:lnTo>
                  <a:lnTo>
                    <a:pt x="8988" y="3448"/>
                  </a:lnTo>
                  <a:lnTo>
                    <a:pt x="8988" y="3412"/>
                  </a:lnTo>
                  <a:lnTo>
                    <a:pt x="8988" y="3375"/>
                  </a:lnTo>
                  <a:lnTo>
                    <a:pt x="9061" y="3338"/>
                  </a:lnTo>
                  <a:close/>
                  <a:moveTo>
                    <a:pt x="14123" y="440"/>
                  </a:moveTo>
                  <a:lnTo>
                    <a:pt x="14233" y="477"/>
                  </a:lnTo>
                  <a:lnTo>
                    <a:pt x="14307" y="587"/>
                  </a:lnTo>
                  <a:lnTo>
                    <a:pt x="14417" y="661"/>
                  </a:lnTo>
                  <a:lnTo>
                    <a:pt x="14454" y="807"/>
                  </a:lnTo>
                  <a:lnTo>
                    <a:pt x="14527" y="807"/>
                  </a:lnTo>
                  <a:lnTo>
                    <a:pt x="14490" y="624"/>
                  </a:lnTo>
                  <a:lnTo>
                    <a:pt x="14454" y="477"/>
                  </a:lnTo>
                  <a:lnTo>
                    <a:pt x="14600" y="551"/>
                  </a:lnTo>
                  <a:lnTo>
                    <a:pt x="14784" y="624"/>
                  </a:lnTo>
                  <a:lnTo>
                    <a:pt x="14967" y="771"/>
                  </a:lnTo>
                  <a:lnTo>
                    <a:pt x="15114" y="881"/>
                  </a:lnTo>
                  <a:lnTo>
                    <a:pt x="15224" y="1064"/>
                  </a:lnTo>
                  <a:lnTo>
                    <a:pt x="15334" y="1211"/>
                  </a:lnTo>
                  <a:lnTo>
                    <a:pt x="15444" y="1578"/>
                  </a:lnTo>
                  <a:lnTo>
                    <a:pt x="15554" y="1944"/>
                  </a:lnTo>
                  <a:lnTo>
                    <a:pt x="15627" y="2385"/>
                  </a:lnTo>
                  <a:lnTo>
                    <a:pt x="15664" y="2568"/>
                  </a:lnTo>
                  <a:lnTo>
                    <a:pt x="15627" y="2788"/>
                  </a:lnTo>
                  <a:lnTo>
                    <a:pt x="15591" y="2972"/>
                  </a:lnTo>
                  <a:lnTo>
                    <a:pt x="15481" y="3118"/>
                  </a:lnTo>
                  <a:lnTo>
                    <a:pt x="15187" y="3412"/>
                  </a:lnTo>
                  <a:lnTo>
                    <a:pt x="14930" y="3595"/>
                  </a:lnTo>
                  <a:lnTo>
                    <a:pt x="14600" y="3705"/>
                  </a:lnTo>
                  <a:lnTo>
                    <a:pt x="14270" y="3779"/>
                  </a:lnTo>
                  <a:lnTo>
                    <a:pt x="13940" y="3815"/>
                  </a:lnTo>
                  <a:lnTo>
                    <a:pt x="13720" y="3779"/>
                  </a:lnTo>
                  <a:lnTo>
                    <a:pt x="13500" y="3742"/>
                  </a:lnTo>
                  <a:lnTo>
                    <a:pt x="13316" y="3668"/>
                  </a:lnTo>
                  <a:lnTo>
                    <a:pt x="13133" y="3595"/>
                  </a:lnTo>
                  <a:lnTo>
                    <a:pt x="12950" y="3485"/>
                  </a:lnTo>
                  <a:lnTo>
                    <a:pt x="12803" y="3338"/>
                  </a:lnTo>
                  <a:lnTo>
                    <a:pt x="12656" y="3192"/>
                  </a:lnTo>
                  <a:lnTo>
                    <a:pt x="12546" y="3045"/>
                  </a:lnTo>
                  <a:lnTo>
                    <a:pt x="12840" y="3118"/>
                  </a:lnTo>
                  <a:lnTo>
                    <a:pt x="13133" y="3155"/>
                  </a:lnTo>
                  <a:lnTo>
                    <a:pt x="13426" y="3118"/>
                  </a:lnTo>
                  <a:lnTo>
                    <a:pt x="13720" y="3045"/>
                  </a:lnTo>
                  <a:lnTo>
                    <a:pt x="13977" y="2935"/>
                  </a:lnTo>
                  <a:lnTo>
                    <a:pt x="14233" y="2751"/>
                  </a:lnTo>
                  <a:lnTo>
                    <a:pt x="14417" y="2495"/>
                  </a:lnTo>
                  <a:lnTo>
                    <a:pt x="14600" y="2238"/>
                  </a:lnTo>
                  <a:lnTo>
                    <a:pt x="14674" y="1981"/>
                  </a:lnTo>
                  <a:lnTo>
                    <a:pt x="14710" y="1724"/>
                  </a:lnTo>
                  <a:lnTo>
                    <a:pt x="14674" y="1468"/>
                  </a:lnTo>
                  <a:lnTo>
                    <a:pt x="14600" y="1211"/>
                  </a:lnTo>
                  <a:lnTo>
                    <a:pt x="14490" y="991"/>
                  </a:lnTo>
                  <a:lnTo>
                    <a:pt x="14343" y="771"/>
                  </a:lnTo>
                  <a:lnTo>
                    <a:pt x="14160" y="587"/>
                  </a:lnTo>
                  <a:lnTo>
                    <a:pt x="13940" y="440"/>
                  </a:lnTo>
                  <a:close/>
                  <a:moveTo>
                    <a:pt x="13757" y="0"/>
                  </a:moveTo>
                  <a:lnTo>
                    <a:pt x="13610" y="74"/>
                  </a:lnTo>
                  <a:lnTo>
                    <a:pt x="13353" y="110"/>
                  </a:lnTo>
                  <a:lnTo>
                    <a:pt x="13133" y="147"/>
                  </a:lnTo>
                  <a:lnTo>
                    <a:pt x="12913" y="257"/>
                  </a:lnTo>
                  <a:lnTo>
                    <a:pt x="12729" y="404"/>
                  </a:lnTo>
                  <a:lnTo>
                    <a:pt x="12509" y="551"/>
                  </a:lnTo>
                  <a:lnTo>
                    <a:pt x="12363" y="734"/>
                  </a:lnTo>
                  <a:lnTo>
                    <a:pt x="12216" y="917"/>
                  </a:lnTo>
                  <a:lnTo>
                    <a:pt x="12069" y="1137"/>
                  </a:lnTo>
                  <a:lnTo>
                    <a:pt x="11996" y="1321"/>
                  </a:lnTo>
                  <a:lnTo>
                    <a:pt x="11922" y="1578"/>
                  </a:lnTo>
                  <a:lnTo>
                    <a:pt x="11849" y="1798"/>
                  </a:lnTo>
                  <a:lnTo>
                    <a:pt x="11849" y="2054"/>
                  </a:lnTo>
                  <a:lnTo>
                    <a:pt x="11849" y="2275"/>
                  </a:lnTo>
                  <a:lnTo>
                    <a:pt x="11886" y="2531"/>
                  </a:lnTo>
                  <a:lnTo>
                    <a:pt x="11959" y="2751"/>
                  </a:lnTo>
                  <a:lnTo>
                    <a:pt x="12033" y="2972"/>
                  </a:lnTo>
                  <a:lnTo>
                    <a:pt x="12143" y="3192"/>
                  </a:lnTo>
                  <a:lnTo>
                    <a:pt x="12253" y="3375"/>
                  </a:lnTo>
                  <a:lnTo>
                    <a:pt x="12399" y="3558"/>
                  </a:lnTo>
                  <a:lnTo>
                    <a:pt x="12583" y="3705"/>
                  </a:lnTo>
                  <a:lnTo>
                    <a:pt x="12766" y="3852"/>
                  </a:lnTo>
                  <a:lnTo>
                    <a:pt x="12986" y="3999"/>
                  </a:lnTo>
                  <a:lnTo>
                    <a:pt x="13206" y="4072"/>
                  </a:lnTo>
                  <a:lnTo>
                    <a:pt x="13426" y="4145"/>
                  </a:lnTo>
                  <a:lnTo>
                    <a:pt x="13683" y="4219"/>
                  </a:lnTo>
                  <a:lnTo>
                    <a:pt x="14123" y="4219"/>
                  </a:lnTo>
                  <a:lnTo>
                    <a:pt x="14564" y="4145"/>
                  </a:lnTo>
                  <a:lnTo>
                    <a:pt x="15004" y="3999"/>
                  </a:lnTo>
                  <a:lnTo>
                    <a:pt x="15371" y="3779"/>
                  </a:lnTo>
                  <a:lnTo>
                    <a:pt x="15591" y="3632"/>
                  </a:lnTo>
                  <a:lnTo>
                    <a:pt x="15737" y="3448"/>
                  </a:lnTo>
                  <a:lnTo>
                    <a:pt x="15884" y="3265"/>
                  </a:lnTo>
                  <a:lnTo>
                    <a:pt x="15994" y="3045"/>
                  </a:lnTo>
                  <a:lnTo>
                    <a:pt x="16067" y="2788"/>
                  </a:lnTo>
                  <a:lnTo>
                    <a:pt x="16104" y="2495"/>
                  </a:lnTo>
                  <a:lnTo>
                    <a:pt x="16067" y="2238"/>
                  </a:lnTo>
                  <a:lnTo>
                    <a:pt x="15994" y="1981"/>
                  </a:lnTo>
                  <a:lnTo>
                    <a:pt x="15884" y="1431"/>
                  </a:lnTo>
                  <a:lnTo>
                    <a:pt x="15774" y="1174"/>
                  </a:lnTo>
                  <a:lnTo>
                    <a:pt x="15664" y="954"/>
                  </a:lnTo>
                  <a:lnTo>
                    <a:pt x="15517" y="734"/>
                  </a:lnTo>
                  <a:lnTo>
                    <a:pt x="15371" y="551"/>
                  </a:lnTo>
                  <a:lnTo>
                    <a:pt x="15150" y="367"/>
                  </a:lnTo>
                  <a:lnTo>
                    <a:pt x="14930" y="220"/>
                  </a:lnTo>
                  <a:lnTo>
                    <a:pt x="14637" y="74"/>
                  </a:lnTo>
                  <a:lnTo>
                    <a:pt x="14270" y="0"/>
                  </a:lnTo>
                  <a:close/>
                  <a:moveTo>
                    <a:pt x="11115" y="4549"/>
                  </a:moveTo>
                  <a:lnTo>
                    <a:pt x="11446" y="4842"/>
                  </a:lnTo>
                  <a:lnTo>
                    <a:pt x="11299" y="4952"/>
                  </a:lnTo>
                  <a:lnTo>
                    <a:pt x="11115" y="4916"/>
                  </a:lnTo>
                  <a:lnTo>
                    <a:pt x="10932" y="4916"/>
                  </a:lnTo>
                  <a:lnTo>
                    <a:pt x="10639" y="4952"/>
                  </a:lnTo>
                  <a:lnTo>
                    <a:pt x="10859" y="4732"/>
                  </a:lnTo>
                  <a:lnTo>
                    <a:pt x="11115" y="4549"/>
                  </a:lnTo>
                  <a:close/>
                  <a:moveTo>
                    <a:pt x="6860" y="3632"/>
                  </a:moveTo>
                  <a:lnTo>
                    <a:pt x="7007" y="3668"/>
                  </a:lnTo>
                  <a:lnTo>
                    <a:pt x="7044" y="3705"/>
                  </a:lnTo>
                  <a:lnTo>
                    <a:pt x="7044" y="3742"/>
                  </a:lnTo>
                  <a:lnTo>
                    <a:pt x="7044" y="3779"/>
                  </a:lnTo>
                  <a:lnTo>
                    <a:pt x="7080" y="3852"/>
                  </a:lnTo>
                  <a:lnTo>
                    <a:pt x="7191" y="3889"/>
                  </a:lnTo>
                  <a:lnTo>
                    <a:pt x="7374" y="3889"/>
                  </a:lnTo>
                  <a:lnTo>
                    <a:pt x="7411" y="3925"/>
                  </a:lnTo>
                  <a:lnTo>
                    <a:pt x="7447" y="4035"/>
                  </a:lnTo>
                  <a:lnTo>
                    <a:pt x="7484" y="4145"/>
                  </a:lnTo>
                  <a:lnTo>
                    <a:pt x="7484" y="4255"/>
                  </a:lnTo>
                  <a:lnTo>
                    <a:pt x="7447" y="4512"/>
                  </a:lnTo>
                  <a:lnTo>
                    <a:pt x="7374" y="4769"/>
                  </a:lnTo>
                  <a:lnTo>
                    <a:pt x="7227" y="5026"/>
                  </a:lnTo>
                  <a:lnTo>
                    <a:pt x="7154" y="5136"/>
                  </a:lnTo>
                  <a:lnTo>
                    <a:pt x="7044" y="5209"/>
                  </a:lnTo>
                  <a:lnTo>
                    <a:pt x="6934" y="5246"/>
                  </a:lnTo>
                  <a:lnTo>
                    <a:pt x="6787" y="5246"/>
                  </a:lnTo>
                  <a:lnTo>
                    <a:pt x="6787" y="4989"/>
                  </a:lnTo>
                  <a:lnTo>
                    <a:pt x="6750" y="4769"/>
                  </a:lnTo>
                  <a:lnTo>
                    <a:pt x="6640" y="4549"/>
                  </a:lnTo>
                  <a:lnTo>
                    <a:pt x="6494" y="4329"/>
                  </a:lnTo>
                  <a:lnTo>
                    <a:pt x="6310" y="4145"/>
                  </a:lnTo>
                  <a:lnTo>
                    <a:pt x="6090" y="4035"/>
                  </a:lnTo>
                  <a:lnTo>
                    <a:pt x="6090" y="3925"/>
                  </a:lnTo>
                  <a:lnTo>
                    <a:pt x="6163" y="3852"/>
                  </a:lnTo>
                  <a:lnTo>
                    <a:pt x="6237" y="3779"/>
                  </a:lnTo>
                  <a:lnTo>
                    <a:pt x="6347" y="3742"/>
                  </a:lnTo>
                  <a:lnTo>
                    <a:pt x="6567" y="3705"/>
                  </a:lnTo>
                  <a:lnTo>
                    <a:pt x="6860" y="3632"/>
                  </a:lnTo>
                  <a:close/>
                  <a:moveTo>
                    <a:pt x="6530" y="3192"/>
                  </a:moveTo>
                  <a:lnTo>
                    <a:pt x="6494" y="3228"/>
                  </a:lnTo>
                  <a:lnTo>
                    <a:pt x="6457" y="3302"/>
                  </a:lnTo>
                  <a:lnTo>
                    <a:pt x="6457" y="3338"/>
                  </a:lnTo>
                  <a:lnTo>
                    <a:pt x="6457" y="3412"/>
                  </a:lnTo>
                  <a:lnTo>
                    <a:pt x="6200" y="3485"/>
                  </a:lnTo>
                  <a:lnTo>
                    <a:pt x="5980" y="3558"/>
                  </a:lnTo>
                  <a:lnTo>
                    <a:pt x="5797" y="3742"/>
                  </a:lnTo>
                  <a:lnTo>
                    <a:pt x="5760" y="3815"/>
                  </a:lnTo>
                  <a:lnTo>
                    <a:pt x="5687" y="3925"/>
                  </a:lnTo>
                  <a:lnTo>
                    <a:pt x="5687" y="4035"/>
                  </a:lnTo>
                  <a:lnTo>
                    <a:pt x="5687" y="4072"/>
                  </a:lnTo>
                  <a:lnTo>
                    <a:pt x="5797" y="4219"/>
                  </a:lnTo>
                  <a:lnTo>
                    <a:pt x="5907" y="4292"/>
                  </a:lnTo>
                  <a:lnTo>
                    <a:pt x="6053" y="4365"/>
                  </a:lnTo>
                  <a:lnTo>
                    <a:pt x="6163" y="4439"/>
                  </a:lnTo>
                  <a:lnTo>
                    <a:pt x="6274" y="4512"/>
                  </a:lnTo>
                  <a:lnTo>
                    <a:pt x="6347" y="4622"/>
                  </a:lnTo>
                  <a:lnTo>
                    <a:pt x="6420" y="4769"/>
                  </a:lnTo>
                  <a:lnTo>
                    <a:pt x="6494" y="5026"/>
                  </a:lnTo>
                  <a:lnTo>
                    <a:pt x="6457" y="5282"/>
                  </a:lnTo>
                  <a:lnTo>
                    <a:pt x="6494" y="5392"/>
                  </a:lnTo>
                  <a:lnTo>
                    <a:pt x="6530" y="5466"/>
                  </a:lnTo>
                  <a:lnTo>
                    <a:pt x="6750" y="5539"/>
                  </a:lnTo>
                  <a:lnTo>
                    <a:pt x="6934" y="5539"/>
                  </a:lnTo>
                  <a:lnTo>
                    <a:pt x="7117" y="5503"/>
                  </a:lnTo>
                  <a:lnTo>
                    <a:pt x="7264" y="5429"/>
                  </a:lnTo>
                  <a:lnTo>
                    <a:pt x="7411" y="5282"/>
                  </a:lnTo>
                  <a:lnTo>
                    <a:pt x="7521" y="5136"/>
                  </a:lnTo>
                  <a:lnTo>
                    <a:pt x="7631" y="4952"/>
                  </a:lnTo>
                  <a:lnTo>
                    <a:pt x="7704" y="4769"/>
                  </a:lnTo>
                  <a:lnTo>
                    <a:pt x="7741" y="4585"/>
                  </a:lnTo>
                  <a:lnTo>
                    <a:pt x="7777" y="4365"/>
                  </a:lnTo>
                  <a:lnTo>
                    <a:pt x="7777" y="4145"/>
                  </a:lnTo>
                  <a:lnTo>
                    <a:pt x="7777" y="3925"/>
                  </a:lnTo>
                  <a:lnTo>
                    <a:pt x="7704" y="3779"/>
                  </a:lnTo>
                  <a:lnTo>
                    <a:pt x="7631" y="3668"/>
                  </a:lnTo>
                  <a:lnTo>
                    <a:pt x="7484" y="3595"/>
                  </a:lnTo>
                  <a:lnTo>
                    <a:pt x="7337" y="3595"/>
                  </a:lnTo>
                  <a:lnTo>
                    <a:pt x="7301" y="3485"/>
                  </a:lnTo>
                  <a:lnTo>
                    <a:pt x="7227" y="3448"/>
                  </a:lnTo>
                  <a:lnTo>
                    <a:pt x="7044" y="3375"/>
                  </a:lnTo>
                  <a:lnTo>
                    <a:pt x="6824" y="3302"/>
                  </a:lnTo>
                  <a:lnTo>
                    <a:pt x="6677" y="3228"/>
                  </a:lnTo>
                  <a:lnTo>
                    <a:pt x="6567" y="3192"/>
                  </a:lnTo>
                  <a:close/>
                  <a:moveTo>
                    <a:pt x="11739" y="5136"/>
                  </a:moveTo>
                  <a:lnTo>
                    <a:pt x="12179" y="5686"/>
                  </a:lnTo>
                  <a:lnTo>
                    <a:pt x="11776" y="5796"/>
                  </a:lnTo>
                  <a:lnTo>
                    <a:pt x="11409" y="6016"/>
                  </a:lnTo>
                  <a:lnTo>
                    <a:pt x="11042" y="6236"/>
                  </a:lnTo>
                  <a:lnTo>
                    <a:pt x="10895" y="6383"/>
                  </a:lnTo>
                  <a:lnTo>
                    <a:pt x="10785" y="6566"/>
                  </a:lnTo>
                  <a:lnTo>
                    <a:pt x="10749" y="6640"/>
                  </a:lnTo>
                  <a:lnTo>
                    <a:pt x="10785" y="6676"/>
                  </a:lnTo>
                  <a:lnTo>
                    <a:pt x="10859" y="6713"/>
                  </a:lnTo>
                  <a:lnTo>
                    <a:pt x="10932" y="6713"/>
                  </a:lnTo>
                  <a:lnTo>
                    <a:pt x="11262" y="6493"/>
                  </a:lnTo>
                  <a:lnTo>
                    <a:pt x="11556" y="6310"/>
                  </a:lnTo>
                  <a:lnTo>
                    <a:pt x="11849" y="6199"/>
                  </a:lnTo>
                  <a:lnTo>
                    <a:pt x="12143" y="6089"/>
                  </a:lnTo>
                  <a:lnTo>
                    <a:pt x="12253" y="6053"/>
                  </a:lnTo>
                  <a:lnTo>
                    <a:pt x="12363" y="6016"/>
                  </a:lnTo>
                  <a:lnTo>
                    <a:pt x="12399" y="5979"/>
                  </a:lnTo>
                  <a:lnTo>
                    <a:pt x="12619" y="6456"/>
                  </a:lnTo>
                  <a:lnTo>
                    <a:pt x="12840" y="6896"/>
                  </a:lnTo>
                  <a:lnTo>
                    <a:pt x="12803" y="6933"/>
                  </a:lnTo>
                  <a:lnTo>
                    <a:pt x="12326" y="7043"/>
                  </a:lnTo>
                  <a:lnTo>
                    <a:pt x="11812" y="7117"/>
                  </a:lnTo>
                  <a:lnTo>
                    <a:pt x="11299" y="7117"/>
                  </a:lnTo>
                  <a:lnTo>
                    <a:pt x="10749" y="7080"/>
                  </a:lnTo>
                  <a:lnTo>
                    <a:pt x="10675" y="7117"/>
                  </a:lnTo>
                  <a:lnTo>
                    <a:pt x="10639" y="7153"/>
                  </a:lnTo>
                  <a:lnTo>
                    <a:pt x="10639" y="7227"/>
                  </a:lnTo>
                  <a:lnTo>
                    <a:pt x="10712" y="7300"/>
                  </a:lnTo>
                  <a:lnTo>
                    <a:pt x="10932" y="7373"/>
                  </a:lnTo>
                  <a:lnTo>
                    <a:pt x="11189" y="7447"/>
                  </a:lnTo>
                  <a:lnTo>
                    <a:pt x="11702" y="7483"/>
                  </a:lnTo>
                  <a:lnTo>
                    <a:pt x="11959" y="7483"/>
                  </a:lnTo>
                  <a:lnTo>
                    <a:pt x="12216" y="7447"/>
                  </a:lnTo>
                  <a:lnTo>
                    <a:pt x="12583" y="7373"/>
                  </a:lnTo>
                  <a:lnTo>
                    <a:pt x="12693" y="7373"/>
                  </a:lnTo>
                  <a:lnTo>
                    <a:pt x="12766" y="7337"/>
                  </a:lnTo>
                  <a:lnTo>
                    <a:pt x="12803" y="7410"/>
                  </a:lnTo>
                  <a:lnTo>
                    <a:pt x="12840" y="7447"/>
                  </a:lnTo>
                  <a:lnTo>
                    <a:pt x="12876" y="7483"/>
                  </a:lnTo>
                  <a:lnTo>
                    <a:pt x="12986" y="7520"/>
                  </a:lnTo>
                  <a:lnTo>
                    <a:pt x="13023" y="7777"/>
                  </a:lnTo>
                  <a:lnTo>
                    <a:pt x="13060" y="8070"/>
                  </a:lnTo>
                  <a:lnTo>
                    <a:pt x="12986" y="8107"/>
                  </a:lnTo>
                  <a:lnTo>
                    <a:pt x="12693" y="7997"/>
                  </a:lnTo>
                  <a:lnTo>
                    <a:pt x="12473" y="7887"/>
                  </a:lnTo>
                  <a:lnTo>
                    <a:pt x="12253" y="7777"/>
                  </a:lnTo>
                  <a:lnTo>
                    <a:pt x="11886" y="7777"/>
                  </a:lnTo>
                  <a:lnTo>
                    <a:pt x="11776" y="7813"/>
                  </a:lnTo>
                  <a:lnTo>
                    <a:pt x="11226" y="7777"/>
                  </a:lnTo>
                  <a:lnTo>
                    <a:pt x="10895" y="7740"/>
                  </a:lnTo>
                  <a:lnTo>
                    <a:pt x="10749" y="7740"/>
                  </a:lnTo>
                  <a:lnTo>
                    <a:pt x="10675" y="7703"/>
                  </a:lnTo>
                  <a:lnTo>
                    <a:pt x="10565" y="7483"/>
                  </a:lnTo>
                  <a:lnTo>
                    <a:pt x="10529" y="7483"/>
                  </a:lnTo>
                  <a:lnTo>
                    <a:pt x="10529" y="7520"/>
                  </a:lnTo>
                  <a:lnTo>
                    <a:pt x="10529" y="7887"/>
                  </a:lnTo>
                  <a:lnTo>
                    <a:pt x="10529" y="7960"/>
                  </a:lnTo>
                  <a:lnTo>
                    <a:pt x="10602" y="7997"/>
                  </a:lnTo>
                  <a:lnTo>
                    <a:pt x="11042" y="8107"/>
                  </a:lnTo>
                  <a:lnTo>
                    <a:pt x="11482" y="8144"/>
                  </a:lnTo>
                  <a:lnTo>
                    <a:pt x="11482" y="8327"/>
                  </a:lnTo>
                  <a:lnTo>
                    <a:pt x="11519" y="8474"/>
                  </a:lnTo>
                  <a:lnTo>
                    <a:pt x="11592" y="8547"/>
                  </a:lnTo>
                  <a:lnTo>
                    <a:pt x="11629" y="8584"/>
                  </a:lnTo>
                  <a:lnTo>
                    <a:pt x="11776" y="8657"/>
                  </a:lnTo>
                  <a:lnTo>
                    <a:pt x="11959" y="8767"/>
                  </a:lnTo>
                  <a:lnTo>
                    <a:pt x="11409" y="8657"/>
                  </a:lnTo>
                  <a:lnTo>
                    <a:pt x="10969" y="8474"/>
                  </a:lnTo>
                  <a:lnTo>
                    <a:pt x="10712" y="8437"/>
                  </a:lnTo>
                  <a:lnTo>
                    <a:pt x="10455" y="8400"/>
                  </a:lnTo>
                  <a:lnTo>
                    <a:pt x="10198" y="8217"/>
                  </a:lnTo>
                  <a:lnTo>
                    <a:pt x="10052" y="8180"/>
                  </a:lnTo>
                  <a:lnTo>
                    <a:pt x="9942" y="8144"/>
                  </a:lnTo>
                  <a:lnTo>
                    <a:pt x="9722" y="8180"/>
                  </a:lnTo>
                  <a:lnTo>
                    <a:pt x="9575" y="8254"/>
                  </a:lnTo>
                  <a:lnTo>
                    <a:pt x="9465" y="8364"/>
                  </a:lnTo>
                  <a:lnTo>
                    <a:pt x="9355" y="8510"/>
                  </a:lnTo>
                  <a:lnTo>
                    <a:pt x="9245" y="8584"/>
                  </a:lnTo>
                  <a:lnTo>
                    <a:pt x="9098" y="8620"/>
                  </a:lnTo>
                  <a:lnTo>
                    <a:pt x="8841" y="8584"/>
                  </a:lnTo>
                  <a:lnTo>
                    <a:pt x="8621" y="8620"/>
                  </a:lnTo>
                  <a:lnTo>
                    <a:pt x="8401" y="8694"/>
                  </a:lnTo>
                  <a:lnTo>
                    <a:pt x="8181" y="8804"/>
                  </a:lnTo>
                  <a:lnTo>
                    <a:pt x="7924" y="8804"/>
                  </a:lnTo>
                  <a:lnTo>
                    <a:pt x="7851" y="8767"/>
                  </a:lnTo>
                  <a:lnTo>
                    <a:pt x="7814" y="8730"/>
                  </a:lnTo>
                  <a:lnTo>
                    <a:pt x="7814" y="8694"/>
                  </a:lnTo>
                  <a:lnTo>
                    <a:pt x="7887" y="8620"/>
                  </a:lnTo>
                  <a:lnTo>
                    <a:pt x="7998" y="8510"/>
                  </a:lnTo>
                  <a:lnTo>
                    <a:pt x="8144" y="8437"/>
                  </a:lnTo>
                  <a:lnTo>
                    <a:pt x="8401" y="8327"/>
                  </a:lnTo>
                  <a:lnTo>
                    <a:pt x="8731" y="8180"/>
                  </a:lnTo>
                  <a:lnTo>
                    <a:pt x="8915" y="8070"/>
                  </a:lnTo>
                  <a:lnTo>
                    <a:pt x="9025" y="7924"/>
                  </a:lnTo>
                  <a:lnTo>
                    <a:pt x="9135" y="7777"/>
                  </a:lnTo>
                  <a:lnTo>
                    <a:pt x="9208" y="7630"/>
                  </a:lnTo>
                  <a:lnTo>
                    <a:pt x="9208" y="7447"/>
                  </a:lnTo>
                  <a:lnTo>
                    <a:pt x="9171" y="7227"/>
                  </a:lnTo>
                  <a:lnTo>
                    <a:pt x="9098" y="7117"/>
                  </a:lnTo>
                  <a:lnTo>
                    <a:pt x="8988" y="7006"/>
                  </a:lnTo>
                  <a:lnTo>
                    <a:pt x="8841" y="6896"/>
                  </a:lnTo>
                  <a:lnTo>
                    <a:pt x="8694" y="6860"/>
                  </a:lnTo>
                  <a:lnTo>
                    <a:pt x="8548" y="6823"/>
                  </a:lnTo>
                  <a:lnTo>
                    <a:pt x="8401" y="6823"/>
                  </a:lnTo>
                  <a:lnTo>
                    <a:pt x="8254" y="6860"/>
                  </a:lnTo>
                  <a:lnTo>
                    <a:pt x="8108" y="6933"/>
                  </a:lnTo>
                  <a:lnTo>
                    <a:pt x="7924" y="7117"/>
                  </a:lnTo>
                  <a:lnTo>
                    <a:pt x="7924" y="7117"/>
                  </a:lnTo>
                  <a:lnTo>
                    <a:pt x="7998" y="6970"/>
                  </a:lnTo>
                  <a:lnTo>
                    <a:pt x="8108" y="6860"/>
                  </a:lnTo>
                  <a:lnTo>
                    <a:pt x="8291" y="6603"/>
                  </a:lnTo>
                  <a:lnTo>
                    <a:pt x="8511" y="6383"/>
                  </a:lnTo>
                  <a:lnTo>
                    <a:pt x="8768" y="6126"/>
                  </a:lnTo>
                  <a:lnTo>
                    <a:pt x="8951" y="5943"/>
                  </a:lnTo>
                  <a:lnTo>
                    <a:pt x="9135" y="5796"/>
                  </a:lnTo>
                  <a:lnTo>
                    <a:pt x="9171" y="5796"/>
                  </a:lnTo>
                  <a:lnTo>
                    <a:pt x="9391" y="5759"/>
                  </a:lnTo>
                  <a:lnTo>
                    <a:pt x="9612" y="5686"/>
                  </a:lnTo>
                  <a:lnTo>
                    <a:pt x="10052" y="5539"/>
                  </a:lnTo>
                  <a:lnTo>
                    <a:pt x="10455" y="5356"/>
                  </a:lnTo>
                  <a:lnTo>
                    <a:pt x="10639" y="5282"/>
                  </a:lnTo>
                  <a:lnTo>
                    <a:pt x="10895" y="5246"/>
                  </a:lnTo>
                  <a:lnTo>
                    <a:pt x="10895" y="5246"/>
                  </a:lnTo>
                  <a:lnTo>
                    <a:pt x="10602" y="5503"/>
                  </a:lnTo>
                  <a:lnTo>
                    <a:pt x="10492" y="5649"/>
                  </a:lnTo>
                  <a:lnTo>
                    <a:pt x="10419" y="5833"/>
                  </a:lnTo>
                  <a:lnTo>
                    <a:pt x="10455" y="5869"/>
                  </a:lnTo>
                  <a:lnTo>
                    <a:pt x="10639" y="5796"/>
                  </a:lnTo>
                  <a:lnTo>
                    <a:pt x="10822" y="5723"/>
                  </a:lnTo>
                  <a:lnTo>
                    <a:pt x="11152" y="5503"/>
                  </a:lnTo>
                  <a:lnTo>
                    <a:pt x="11739" y="5136"/>
                  </a:lnTo>
                  <a:close/>
                  <a:moveTo>
                    <a:pt x="11996" y="8254"/>
                  </a:moveTo>
                  <a:lnTo>
                    <a:pt x="12546" y="8400"/>
                  </a:lnTo>
                  <a:lnTo>
                    <a:pt x="12729" y="8584"/>
                  </a:lnTo>
                  <a:lnTo>
                    <a:pt x="12803" y="8620"/>
                  </a:lnTo>
                  <a:lnTo>
                    <a:pt x="12876" y="8657"/>
                  </a:lnTo>
                  <a:lnTo>
                    <a:pt x="12950" y="8620"/>
                  </a:lnTo>
                  <a:lnTo>
                    <a:pt x="13023" y="8584"/>
                  </a:lnTo>
                  <a:lnTo>
                    <a:pt x="12950" y="9024"/>
                  </a:lnTo>
                  <a:lnTo>
                    <a:pt x="12509" y="8914"/>
                  </a:lnTo>
                  <a:lnTo>
                    <a:pt x="12399" y="8657"/>
                  </a:lnTo>
                  <a:lnTo>
                    <a:pt x="12216" y="8474"/>
                  </a:lnTo>
                  <a:lnTo>
                    <a:pt x="12033" y="8327"/>
                  </a:lnTo>
                  <a:lnTo>
                    <a:pt x="11959" y="8290"/>
                  </a:lnTo>
                  <a:lnTo>
                    <a:pt x="11996" y="8254"/>
                  </a:lnTo>
                  <a:close/>
                  <a:moveTo>
                    <a:pt x="10932" y="8841"/>
                  </a:moveTo>
                  <a:lnTo>
                    <a:pt x="11519" y="9097"/>
                  </a:lnTo>
                  <a:lnTo>
                    <a:pt x="12106" y="9244"/>
                  </a:lnTo>
                  <a:lnTo>
                    <a:pt x="12033" y="9391"/>
                  </a:lnTo>
                  <a:lnTo>
                    <a:pt x="11922" y="9537"/>
                  </a:lnTo>
                  <a:lnTo>
                    <a:pt x="11776" y="9611"/>
                  </a:lnTo>
                  <a:lnTo>
                    <a:pt x="11702" y="9611"/>
                  </a:lnTo>
                  <a:lnTo>
                    <a:pt x="11629" y="9574"/>
                  </a:lnTo>
                  <a:lnTo>
                    <a:pt x="11519" y="9537"/>
                  </a:lnTo>
                  <a:lnTo>
                    <a:pt x="11409" y="9427"/>
                  </a:lnTo>
                  <a:lnTo>
                    <a:pt x="11226" y="9244"/>
                  </a:lnTo>
                  <a:lnTo>
                    <a:pt x="10932" y="8841"/>
                  </a:lnTo>
                  <a:close/>
                  <a:moveTo>
                    <a:pt x="12509" y="9354"/>
                  </a:moveTo>
                  <a:lnTo>
                    <a:pt x="12876" y="9391"/>
                  </a:lnTo>
                  <a:lnTo>
                    <a:pt x="12656" y="10161"/>
                  </a:lnTo>
                  <a:lnTo>
                    <a:pt x="12583" y="10088"/>
                  </a:lnTo>
                  <a:lnTo>
                    <a:pt x="12363" y="10088"/>
                  </a:lnTo>
                  <a:lnTo>
                    <a:pt x="12216" y="10051"/>
                  </a:lnTo>
                  <a:lnTo>
                    <a:pt x="11886" y="9978"/>
                  </a:lnTo>
                  <a:lnTo>
                    <a:pt x="12106" y="9868"/>
                  </a:lnTo>
                  <a:lnTo>
                    <a:pt x="12289" y="9758"/>
                  </a:lnTo>
                  <a:lnTo>
                    <a:pt x="12399" y="9574"/>
                  </a:lnTo>
                  <a:lnTo>
                    <a:pt x="12509" y="9354"/>
                  </a:lnTo>
                  <a:close/>
                  <a:moveTo>
                    <a:pt x="10382" y="9721"/>
                  </a:moveTo>
                  <a:lnTo>
                    <a:pt x="11409" y="10161"/>
                  </a:lnTo>
                  <a:lnTo>
                    <a:pt x="11922" y="10381"/>
                  </a:lnTo>
                  <a:lnTo>
                    <a:pt x="12253" y="10491"/>
                  </a:lnTo>
                  <a:lnTo>
                    <a:pt x="12399" y="10491"/>
                  </a:lnTo>
                  <a:lnTo>
                    <a:pt x="12509" y="10455"/>
                  </a:lnTo>
                  <a:lnTo>
                    <a:pt x="12326" y="10968"/>
                  </a:lnTo>
                  <a:lnTo>
                    <a:pt x="12033" y="10858"/>
                  </a:lnTo>
                  <a:lnTo>
                    <a:pt x="11886" y="10785"/>
                  </a:lnTo>
                  <a:lnTo>
                    <a:pt x="11776" y="10711"/>
                  </a:lnTo>
                  <a:lnTo>
                    <a:pt x="11519" y="10528"/>
                  </a:lnTo>
                  <a:lnTo>
                    <a:pt x="11409" y="10418"/>
                  </a:lnTo>
                  <a:lnTo>
                    <a:pt x="11262" y="10344"/>
                  </a:lnTo>
                  <a:lnTo>
                    <a:pt x="11079" y="10308"/>
                  </a:lnTo>
                  <a:lnTo>
                    <a:pt x="10895" y="10271"/>
                  </a:lnTo>
                  <a:lnTo>
                    <a:pt x="10492" y="10234"/>
                  </a:lnTo>
                  <a:lnTo>
                    <a:pt x="10455" y="9978"/>
                  </a:lnTo>
                  <a:lnTo>
                    <a:pt x="10382" y="9721"/>
                  </a:lnTo>
                  <a:close/>
                  <a:moveTo>
                    <a:pt x="10455" y="10528"/>
                  </a:moveTo>
                  <a:lnTo>
                    <a:pt x="10785" y="10601"/>
                  </a:lnTo>
                  <a:lnTo>
                    <a:pt x="10969" y="10638"/>
                  </a:lnTo>
                  <a:lnTo>
                    <a:pt x="11115" y="10711"/>
                  </a:lnTo>
                  <a:lnTo>
                    <a:pt x="11336" y="10821"/>
                  </a:lnTo>
                  <a:lnTo>
                    <a:pt x="11519" y="10968"/>
                  </a:lnTo>
                  <a:lnTo>
                    <a:pt x="11702" y="11115"/>
                  </a:lnTo>
                  <a:lnTo>
                    <a:pt x="11886" y="11262"/>
                  </a:lnTo>
                  <a:lnTo>
                    <a:pt x="12106" y="11335"/>
                  </a:lnTo>
                  <a:lnTo>
                    <a:pt x="11739" y="11922"/>
                  </a:lnTo>
                  <a:lnTo>
                    <a:pt x="11629" y="11922"/>
                  </a:lnTo>
                  <a:lnTo>
                    <a:pt x="11482" y="11885"/>
                  </a:lnTo>
                  <a:lnTo>
                    <a:pt x="11226" y="11738"/>
                  </a:lnTo>
                  <a:lnTo>
                    <a:pt x="10565" y="11482"/>
                  </a:lnTo>
                  <a:lnTo>
                    <a:pt x="10272" y="11335"/>
                  </a:lnTo>
                  <a:lnTo>
                    <a:pt x="10382" y="10968"/>
                  </a:lnTo>
                  <a:lnTo>
                    <a:pt x="10455" y="10601"/>
                  </a:lnTo>
                  <a:lnTo>
                    <a:pt x="10455" y="10528"/>
                  </a:lnTo>
                  <a:close/>
                  <a:moveTo>
                    <a:pt x="10125" y="11665"/>
                  </a:moveTo>
                  <a:lnTo>
                    <a:pt x="10785" y="11958"/>
                  </a:lnTo>
                  <a:lnTo>
                    <a:pt x="11115" y="12142"/>
                  </a:lnTo>
                  <a:lnTo>
                    <a:pt x="11299" y="12215"/>
                  </a:lnTo>
                  <a:lnTo>
                    <a:pt x="11482" y="12289"/>
                  </a:lnTo>
                  <a:lnTo>
                    <a:pt x="11226" y="12655"/>
                  </a:lnTo>
                  <a:lnTo>
                    <a:pt x="10895" y="12545"/>
                  </a:lnTo>
                  <a:lnTo>
                    <a:pt x="10455" y="12399"/>
                  </a:lnTo>
                  <a:lnTo>
                    <a:pt x="10052" y="12252"/>
                  </a:lnTo>
                  <a:lnTo>
                    <a:pt x="9868" y="12142"/>
                  </a:lnTo>
                  <a:lnTo>
                    <a:pt x="10125" y="11665"/>
                  </a:lnTo>
                  <a:close/>
                  <a:moveTo>
                    <a:pt x="9355" y="9574"/>
                  </a:moveTo>
                  <a:lnTo>
                    <a:pt x="9575" y="9611"/>
                  </a:lnTo>
                  <a:lnTo>
                    <a:pt x="9795" y="9648"/>
                  </a:lnTo>
                  <a:lnTo>
                    <a:pt x="9978" y="9758"/>
                  </a:lnTo>
                  <a:lnTo>
                    <a:pt x="10052" y="9868"/>
                  </a:lnTo>
                  <a:lnTo>
                    <a:pt x="10088" y="9941"/>
                  </a:lnTo>
                  <a:lnTo>
                    <a:pt x="10125" y="10088"/>
                  </a:lnTo>
                  <a:lnTo>
                    <a:pt x="10125" y="10198"/>
                  </a:lnTo>
                  <a:lnTo>
                    <a:pt x="9832" y="10161"/>
                  </a:lnTo>
                  <a:lnTo>
                    <a:pt x="9795" y="10198"/>
                  </a:lnTo>
                  <a:lnTo>
                    <a:pt x="9795" y="10234"/>
                  </a:lnTo>
                  <a:lnTo>
                    <a:pt x="9942" y="10344"/>
                  </a:lnTo>
                  <a:lnTo>
                    <a:pt x="10088" y="10455"/>
                  </a:lnTo>
                  <a:lnTo>
                    <a:pt x="10015" y="10785"/>
                  </a:lnTo>
                  <a:lnTo>
                    <a:pt x="9942" y="11078"/>
                  </a:lnTo>
                  <a:lnTo>
                    <a:pt x="9905" y="11188"/>
                  </a:lnTo>
                  <a:lnTo>
                    <a:pt x="9648" y="11115"/>
                  </a:lnTo>
                  <a:lnTo>
                    <a:pt x="9391" y="11078"/>
                  </a:lnTo>
                  <a:lnTo>
                    <a:pt x="9355" y="11078"/>
                  </a:lnTo>
                  <a:lnTo>
                    <a:pt x="9318" y="11115"/>
                  </a:lnTo>
                  <a:lnTo>
                    <a:pt x="9318" y="11151"/>
                  </a:lnTo>
                  <a:lnTo>
                    <a:pt x="9355" y="11188"/>
                  </a:lnTo>
                  <a:lnTo>
                    <a:pt x="9538" y="11372"/>
                  </a:lnTo>
                  <a:lnTo>
                    <a:pt x="9795" y="11518"/>
                  </a:lnTo>
                  <a:lnTo>
                    <a:pt x="9501" y="11995"/>
                  </a:lnTo>
                  <a:lnTo>
                    <a:pt x="9061" y="11812"/>
                  </a:lnTo>
                  <a:lnTo>
                    <a:pt x="8584" y="11628"/>
                  </a:lnTo>
                  <a:lnTo>
                    <a:pt x="8548" y="11628"/>
                  </a:lnTo>
                  <a:lnTo>
                    <a:pt x="8548" y="11702"/>
                  </a:lnTo>
                  <a:lnTo>
                    <a:pt x="8731" y="11848"/>
                  </a:lnTo>
                  <a:lnTo>
                    <a:pt x="8915" y="12032"/>
                  </a:lnTo>
                  <a:lnTo>
                    <a:pt x="9318" y="12289"/>
                  </a:lnTo>
                  <a:lnTo>
                    <a:pt x="9061" y="12582"/>
                  </a:lnTo>
                  <a:lnTo>
                    <a:pt x="8805" y="12802"/>
                  </a:lnTo>
                  <a:lnTo>
                    <a:pt x="8548" y="12692"/>
                  </a:lnTo>
                  <a:lnTo>
                    <a:pt x="8401" y="12069"/>
                  </a:lnTo>
                  <a:lnTo>
                    <a:pt x="8291" y="11445"/>
                  </a:lnTo>
                  <a:lnTo>
                    <a:pt x="8218" y="11298"/>
                  </a:lnTo>
                  <a:lnTo>
                    <a:pt x="8144" y="11188"/>
                  </a:lnTo>
                  <a:lnTo>
                    <a:pt x="8034" y="11115"/>
                  </a:lnTo>
                  <a:lnTo>
                    <a:pt x="7374" y="11115"/>
                  </a:lnTo>
                  <a:lnTo>
                    <a:pt x="7264" y="11078"/>
                  </a:lnTo>
                  <a:lnTo>
                    <a:pt x="7154" y="11041"/>
                  </a:lnTo>
                  <a:lnTo>
                    <a:pt x="7007" y="10895"/>
                  </a:lnTo>
                  <a:lnTo>
                    <a:pt x="6897" y="10675"/>
                  </a:lnTo>
                  <a:lnTo>
                    <a:pt x="6860" y="10455"/>
                  </a:lnTo>
                  <a:lnTo>
                    <a:pt x="6860" y="10344"/>
                  </a:lnTo>
                  <a:lnTo>
                    <a:pt x="6897" y="10234"/>
                  </a:lnTo>
                  <a:lnTo>
                    <a:pt x="6934" y="10124"/>
                  </a:lnTo>
                  <a:lnTo>
                    <a:pt x="7007" y="10051"/>
                  </a:lnTo>
                  <a:lnTo>
                    <a:pt x="7227" y="9978"/>
                  </a:lnTo>
                  <a:lnTo>
                    <a:pt x="7447" y="9904"/>
                  </a:lnTo>
                  <a:lnTo>
                    <a:pt x="8328" y="9721"/>
                  </a:lnTo>
                  <a:lnTo>
                    <a:pt x="8401" y="9758"/>
                  </a:lnTo>
                  <a:lnTo>
                    <a:pt x="8548" y="9758"/>
                  </a:lnTo>
                  <a:lnTo>
                    <a:pt x="8841" y="9648"/>
                  </a:lnTo>
                  <a:lnTo>
                    <a:pt x="9135" y="9574"/>
                  </a:lnTo>
                  <a:close/>
                  <a:moveTo>
                    <a:pt x="1028" y="7373"/>
                  </a:moveTo>
                  <a:lnTo>
                    <a:pt x="1028" y="7887"/>
                  </a:lnTo>
                  <a:lnTo>
                    <a:pt x="1101" y="8437"/>
                  </a:lnTo>
                  <a:lnTo>
                    <a:pt x="1138" y="8474"/>
                  </a:lnTo>
                  <a:lnTo>
                    <a:pt x="1211" y="8510"/>
                  </a:lnTo>
                  <a:lnTo>
                    <a:pt x="1285" y="8510"/>
                  </a:lnTo>
                  <a:lnTo>
                    <a:pt x="1358" y="8474"/>
                  </a:lnTo>
                  <a:lnTo>
                    <a:pt x="1872" y="8070"/>
                  </a:lnTo>
                  <a:lnTo>
                    <a:pt x="1945" y="8951"/>
                  </a:lnTo>
                  <a:lnTo>
                    <a:pt x="1982" y="9611"/>
                  </a:lnTo>
                  <a:lnTo>
                    <a:pt x="1982" y="9758"/>
                  </a:lnTo>
                  <a:lnTo>
                    <a:pt x="1982" y="9904"/>
                  </a:lnTo>
                  <a:lnTo>
                    <a:pt x="1872" y="10014"/>
                  </a:lnTo>
                  <a:lnTo>
                    <a:pt x="1762" y="10088"/>
                  </a:lnTo>
                  <a:lnTo>
                    <a:pt x="1615" y="10271"/>
                  </a:lnTo>
                  <a:lnTo>
                    <a:pt x="1505" y="10455"/>
                  </a:lnTo>
                  <a:lnTo>
                    <a:pt x="1468" y="10638"/>
                  </a:lnTo>
                  <a:lnTo>
                    <a:pt x="1468" y="10858"/>
                  </a:lnTo>
                  <a:lnTo>
                    <a:pt x="1505" y="11078"/>
                  </a:lnTo>
                  <a:lnTo>
                    <a:pt x="1578" y="11298"/>
                  </a:lnTo>
                  <a:lnTo>
                    <a:pt x="1688" y="11702"/>
                  </a:lnTo>
                  <a:lnTo>
                    <a:pt x="2165" y="12876"/>
                  </a:lnTo>
                  <a:lnTo>
                    <a:pt x="1835" y="12509"/>
                  </a:lnTo>
                  <a:lnTo>
                    <a:pt x="1505" y="12142"/>
                  </a:lnTo>
                  <a:lnTo>
                    <a:pt x="1211" y="11665"/>
                  </a:lnTo>
                  <a:lnTo>
                    <a:pt x="918" y="11188"/>
                  </a:lnTo>
                  <a:lnTo>
                    <a:pt x="735" y="10675"/>
                  </a:lnTo>
                  <a:lnTo>
                    <a:pt x="588" y="10161"/>
                  </a:lnTo>
                  <a:lnTo>
                    <a:pt x="551" y="9831"/>
                  </a:lnTo>
                  <a:lnTo>
                    <a:pt x="514" y="9501"/>
                  </a:lnTo>
                  <a:lnTo>
                    <a:pt x="551" y="9171"/>
                  </a:lnTo>
                  <a:lnTo>
                    <a:pt x="588" y="8841"/>
                  </a:lnTo>
                  <a:lnTo>
                    <a:pt x="771" y="8180"/>
                  </a:lnTo>
                  <a:lnTo>
                    <a:pt x="955" y="7557"/>
                  </a:lnTo>
                  <a:lnTo>
                    <a:pt x="1028" y="7373"/>
                  </a:lnTo>
                  <a:close/>
                  <a:moveTo>
                    <a:pt x="9612" y="12472"/>
                  </a:moveTo>
                  <a:lnTo>
                    <a:pt x="9942" y="12619"/>
                  </a:lnTo>
                  <a:lnTo>
                    <a:pt x="10675" y="12912"/>
                  </a:lnTo>
                  <a:lnTo>
                    <a:pt x="10895" y="12986"/>
                  </a:lnTo>
                  <a:lnTo>
                    <a:pt x="10529" y="13316"/>
                  </a:lnTo>
                  <a:lnTo>
                    <a:pt x="10162" y="13609"/>
                  </a:lnTo>
                  <a:lnTo>
                    <a:pt x="9685" y="13279"/>
                  </a:lnTo>
                  <a:lnTo>
                    <a:pt x="9171" y="12986"/>
                  </a:lnTo>
                  <a:lnTo>
                    <a:pt x="9391" y="12729"/>
                  </a:lnTo>
                  <a:lnTo>
                    <a:pt x="9612" y="12472"/>
                  </a:lnTo>
                  <a:close/>
                  <a:moveTo>
                    <a:pt x="2569" y="5209"/>
                  </a:moveTo>
                  <a:lnTo>
                    <a:pt x="2899" y="5319"/>
                  </a:lnTo>
                  <a:lnTo>
                    <a:pt x="3266" y="5356"/>
                  </a:lnTo>
                  <a:lnTo>
                    <a:pt x="3999" y="5356"/>
                  </a:lnTo>
                  <a:lnTo>
                    <a:pt x="4733" y="5429"/>
                  </a:lnTo>
                  <a:lnTo>
                    <a:pt x="5467" y="5539"/>
                  </a:lnTo>
                  <a:lnTo>
                    <a:pt x="5320" y="5649"/>
                  </a:lnTo>
                  <a:lnTo>
                    <a:pt x="5173" y="5723"/>
                  </a:lnTo>
                  <a:lnTo>
                    <a:pt x="4880" y="5833"/>
                  </a:lnTo>
                  <a:lnTo>
                    <a:pt x="4696" y="5943"/>
                  </a:lnTo>
                  <a:lnTo>
                    <a:pt x="4513" y="6053"/>
                  </a:lnTo>
                  <a:lnTo>
                    <a:pt x="4366" y="6236"/>
                  </a:lnTo>
                  <a:lnTo>
                    <a:pt x="4293" y="6420"/>
                  </a:lnTo>
                  <a:lnTo>
                    <a:pt x="4256" y="6493"/>
                  </a:lnTo>
                  <a:lnTo>
                    <a:pt x="4293" y="6603"/>
                  </a:lnTo>
                  <a:lnTo>
                    <a:pt x="4329" y="6676"/>
                  </a:lnTo>
                  <a:lnTo>
                    <a:pt x="4366" y="6750"/>
                  </a:lnTo>
                  <a:lnTo>
                    <a:pt x="4439" y="6823"/>
                  </a:lnTo>
                  <a:lnTo>
                    <a:pt x="4549" y="6823"/>
                  </a:lnTo>
                  <a:lnTo>
                    <a:pt x="4660" y="6860"/>
                  </a:lnTo>
                  <a:lnTo>
                    <a:pt x="4696" y="6933"/>
                  </a:lnTo>
                  <a:lnTo>
                    <a:pt x="4733" y="7117"/>
                  </a:lnTo>
                  <a:lnTo>
                    <a:pt x="4770" y="7300"/>
                  </a:lnTo>
                  <a:lnTo>
                    <a:pt x="4770" y="7667"/>
                  </a:lnTo>
                  <a:lnTo>
                    <a:pt x="4806" y="7813"/>
                  </a:lnTo>
                  <a:lnTo>
                    <a:pt x="4586" y="7520"/>
                  </a:lnTo>
                  <a:lnTo>
                    <a:pt x="4366" y="7263"/>
                  </a:lnTo>
                  <a:lnTo>
                    <a:pt x="4256" y="7190"/>
                  </a:lnTo>
                  <a:lnTo>
                    <a:pt x="4146" y="7153"/>
                  </a:lnTo>
                  <a:lnTo>
                    <a:pt x="3999" y="7117"/>
                  </a:lnTo>
                  <a:lnTo>
                    <a:pt x="3889" y="7153"/>
                  </a:lnTo>
                  <a:lnTo>
                    <a:pt x="3632" y="7227"/>
                  </a:lnTo>
                  <a:lnTo>
                    <a:pt x="3412" y="7373"/>
                  </a:lnTo>
                  <a:lnTo>
                    <a:pt x="3192" y="7593"/>
                  </a:lnTo>
                  <a:lnTo>
                    <a:pt x="2972" y="7813"/>
                  </a:lnTo>
                  <a:lnTo>
                    <a:pt x="2825" y="8070"/>
                  </a:lnTo>
                  <a:lnTo>
                    <a:pt x="2715" y="8364"/>
                  </a:lnTo>
                  <a:lnTo>
                    <a:pt x="2642" y="8657"/>
                  </a:lnTo>
                  <a:lnTo>
                    <a:pt x="2605" y="8951"/>
                  </a:lnTo>
                  <a:lnTo>
                    <a:pt x="2605" y="9244"/>
                  </a:lnTo>
                  <a:lnTo>
                    <a:pt x="2679" y="9537"/>
                  </a:lnTo>
                  <a:lnTo>
                    <a:pt x="2679" y="9611"/>
                  </a:lnTo>
                  <a:lnTo>
                    <a:pt x="2752" y="9648"/>
                  </a:lnTo>
                  <a:lnTo>
                    <a:pt x="2789" y="9684"/>
                  </a:lnTo>
                  <a:lnTo>
                    <a:pt x="3156" y="9684"/>
                  </a:lnTo>
                  <a:lnTo>
                    <a:pt x="3449" y="9758"/>
                  </a:lnTo>
                  <a:lnTo>
                    <a:pt x="3706" y="9868"/>
                  </a:lnTo>
                  <a:lnTo>
                    <a:pt x="3963" y="10014"/>
                  </a:lnTo>
                  <a:lnTo>
                    <a:pt x="4183" y="10198"/>
                  </a:lnTo>
                  <a:lnTo>
                    <a:pt x="4403" y="10418"/>
                  </a:lnTo>
                  <a:lnTo>
                    <a:pt x="4770" y="10858"/>
                  </a:lnTo>
                  <a:lnTo>
                    <a:pt x="4403" y="11151"/>
                  </a:lnTo>
                  <a:lnTo>
                    <a:pt x="4109" y="11445"/>
                  </a:lnTo>
                  <a:lnTo>
                    <a:pt x="3816" y="11775"/>
                  </a:lnTo>
                  <a:lnTo>
                    <a:pt x="3596" y="12142"/>
                  </a:lnTo>
                  <a:lnTo>
                    <a:pt x="3412" y="12545"/>
                  </a:lnTo>
                  <a:lnTo>
                    <a:pt x="3266" y="12986"/>
                  </a:lnTo>
                  <a:lnTo>
                    <a:pt x="3192" y="13426"/>
                  </a:lnTo>
                  <a:lnTo>
                    <a:pt x="3156" y="13866"/>
                  </a:lnTo>
                  <a:lnTo>
                    <a:pt x="3082" y="13829"/>
                  </a:lnTo>
                  <a:lnTo>
                    <a:pt x="2972" y="13719"/>
                  </a:lnTo>
                  <a:lnTo>
                    <a:pt x="2899" y="13572"/>
                  </a:lnTo>
                  <a:lnTo>
                    <a:pt x="2459" y="12582"/>
                  </a:lnTo>
                  <a:lnTo>
                    <a:pt x="2092" y="11702"/>
                  </a:lnTo>
                  <a:lnTo>
                    <a:pt x="1945" y="11262"/>
                  </a:lnTo>
                  <a:lnTo>
                    <a:pt x="1872" y="10821"/>
                  </a:lnTo>
                  <a:lnTo>
                    <a:pt x="1872" y="10638"/>
                  </a:lnTo>
                  <a:lnTo>
                    <a:pt x="1945" y="10491"/>
                  </a:lnTo>
                  <a:lnTo>
                    <a:pt x="2055" y="10381"/>
                  </a:lnTo>
                  <a:lnTo>
                    <a:pt x="2202" y="10271"/>
                  </a:lnTo>
                  <a:lnTo>
                    <a:pt x="2312" y="10161"/>
                  </a:lnTo>
                  <a:lnTo>
                    <a:pt x="2385" y="10051"/>
                  </a:lnTo>
                  <a:lnTo>
                    <a:pt x="2385" y="9904"/>
                  </a:lnTo>
                  <a:lnTo>
                    <a:pt x="2385" y="9721"/>
                  </a:lnTo>
                  <a:lnTo>
                    <a:pt x="2312" y="8730"/>
                  </a:lnTo>
                  <a:lnTo>
                    <a:pt x="2165" y="7740"/>
                  </a:lnTo>
                  <a:lnTo>
                    <a:pt x="2165" y="7667"/>
                  </a:lnTo>
                  <a:lnTo>
                    <a:pt x="2092" y="7593"/>
                  </a:lnTo>
                  <a:lnTo>
                    <a:pt x="1945" y="7593"/>
                  </a:lnTo>
                  <a:lnTo>
                    <a:pt x="1358" y="8070"/>
                  </a:lnTo>
                  <a:lnTo>
                    <a:pt x="1321" y="7667"/>
                  </a:lnTo>
                  <a:lnTo>
                    <a:pt x="1358" y="7263"/>
                  </a:lnTo>
                  <a:lnTo>
                    <a:pt x="1395" y="6860"/>
                  </a:lnTo>
                  <a:lnTo>
                    <a:pt x="1505" y="6456"/>
                  </a:lnTo>
                  <a:lnTo>
                    <a:pt x="1505" y="6383"/>
                  </a:lnTo>
                  <a:lnTo>
                    <a:pt x="1468" y="6310"/>
                  </a:lnTo>
                  <a:lnTo>
                    <a:pt x="1725" y="5796"/>
                  </a:lnTo>
                  <a:lnTo>
                    <a:pt x="1982" y="5319"/>
                  </a:lnTo>
                  <a:lnTo>
                    <a:pt x="2239" y="5356"/>
                  </a:lnTo>
                  <a:lnTo>
                    <a:pt x="2495" y="5392"/>
                  </a:lnTo>
                  <a:lnTo>
                    <a:pt x="2569" y="5356"/>
                  </a:lnTo>
                  <a:lnTo>
                    <a:pt x="2605" y="5319"/>
                  </a:lnTo>
                  <a:lnTo>
                    <a:pt x="2605" y="5282"/>
                  </a:lnTo>
                  <a:lnTo>
                    <a:pt x="2569" y="5209"/>
                  </a:lnTo>
                  <a:close/>
                  <a:moveTo>
                    <a:pt x="8805" y="13939"/>
                  </a:moveTo>
                  <a:lnTo>
                    <a:pt x="9098" y="13976"/>
                  </a:lnTo>
                  <a:lnTo>
                    <a:pt x="9391" y="14049"/>
                  </a:lnTo>
                  <a:lnTo>
                    <a:pt x="9208" y="14086"/>
                  </a:lnTo>
                  <a:lnTo>
                    <a:pt x="9171" y="14049"/>
                  </a:lnTo>
                  <a:lnTo>
                    <a:pt x="9061" y="14049"/>
                  </a:lnTo>
                  <a:lnTo>
                    <a:pt x="8988" y="13976"/>
                  </a:lnTo>
                  <a:lnTo>
                    <a:pt x="8805" y="13939"/>
                  </a:lnTo>
                  <a:close/>
                  <a:moveTo>
                    <a:pt x="5815" y="14178"/>
                  </a:moveTo>
                  <a:lnTo>
                    <a:pt x="5797" y="14196"/>
                  </a:lnTo>
                  <a:lnTo>
                    <a:pt x="5760" y="14196"/>
                  </a:lnTo>
                  <a:lnTo>
                    <a:pt x="5815" y="14178"/>
                  </a:lnTo>
                  <a:close/>
                  <a:moveTo>
                    <a:pt x="7154" y="2935"/>
                  </a:moveTo>
                  <a:lnTo>
                    <a:pt x="7594" y="3008"/>
                  </a:lnTo>
                  <a:lnTo>
                    <a:pt x="8034" y="3082"/>
                  </a:lnTo>
                  <a:lnTo>
                    <a:pt x="8438" y="3155"/>
                  </a:lnTo>
                  <a:lnTo>
                    <a:pt x="8401" y="3192"/>
                  </a:lnTo>
                  <a:lnTo>
                    <a:pt x="8401" y="3228"/>
                  </a:lnTo>
                  <a:lnTo>
                    <a:pt x="8401" y="3265"/>
                  </a:lnTo>
                  <a:lnTo>
                    <a:pt x="8438" y="3265"/>
                  </a:lnTo>
                  <a:lnTo>
                    <a:pt x="8621" y="3228"/>
                  </a:lnTo>
                  <a:lnTo>
                    <a:pt x="8768" y="3265"/>
                  </a:lnTo>
                  <a:lnTo>
                    <a:pt x="8805" y="3265"/>
                  </a:lnTo>
                  <a:lnTo>
                    <a:pt x="8768" y="3338"/>
                  </a:lnTo>
                  <a:lnTo>
                    <a:pt x="8768" y="3412"/>
                  </a:lnTo>
                  <a:lnTo>
                    <a:pt x="8768" y="3448"/>
                  </a:lnTo>
                  <a:lnTo>
                    <a:pt x="8805" y="3485"/>
                  </a:lnTo>
                  <a:lnTo>
                    <a:pt x="8841" y="3485"/>
                  </a:lnTo>
                  <a:lnTo>
                    <a:pt x="8915" y="3522"/>
                  </a:lnTo>
                  <a:lnTo>
                    <a:pt x="8988" y="3558"/>
                  </a:lnTo>
                  <a:lnTo>
                    <a:pt x="9098" y="3668"/>
                  </a:lnTo>
                  <a:lnTo>
                    <a:pt x="9208" y="3815"/>
                  </a:lnTo>
                  <a:lnTo>
                    <a:pt x="9245" y="3852"/>
                  </a:lnTo>
                  <a:lnTo>
                    <a:pt x="9281" y="3889"/>
                  </a:lnTo>
                  <a:lnTo>
                    <a:pt x="9318" y="3852"/>
                  </a:lnTo>
                  <a:lnTo>
                    <a:pt x="9391" y="3742"/>
                  </a:lnTo>
                  <a:lnTo>
                    <a:pt x="9465" y="3632"/>
                  </a:lnTo>
                  <a:lnTo>
                    <a:pt x="9538" y="3558"/>
                  </a:lnTo>
                  <a:lnTo>
                    <a:pt x="9758" y="3632"/>
                  </a:lnTo>
                  <a:lnTo>
                    <a:pt x="9612" y="3815"/>
                  </a:lnTo>
                  <a:lnTo>
                    <a:pt x="9501" y="3999"/>
                  </a:lnTo>
                  <a:lnTo>
                    <a:pt x="9465" y="4072"/>
                  </a:lnTo>
                  <a:lnTo>
                    <a:pt x="9465" y="4182"/>
                  </a:lnTo>
                  <a:lnTo>
                    <a:pt x="9575" y="4182"/>
                  </a:lnTo>
                  <a:lnTo>
                    <a:pt x="9648" y="4145"/>
                  </a:lnTo>
                  <a:lnTo>
                    <a:pt x="9795" y="4035"/>
                  </a:lnTo>
                  <a:lnTo>
                    <a:pt x="10052" y="3815"/>
                  </a:lnTo>
                  <a:lnTo>
                    <a:pt x="10308" y="3962"/>
                  </a:lnTo>
                  <a:lnTo>
                    <a:pt x="10235" y="4035"/>
                  </a:lnTo>
                  <a:lnTo>
                    <a:pt x="9978" y="4365"/>
                  </a:lnTo>
                  <a:lnTo>
                    <a:pt x="9868" y="4512"/>
                  </a:lnTo>
                  <a:lnTo>
                    <a:pt x="9795" y="4696"/>
                  </a:lnTo>
                  <a:lnTo>
                    <a:pt x="9795" y="4732"/>
                  </a:lnTo>
                  <a:lnTo>
                    <a:pt x="9832" y="4732"/>
                  </a:lnTo>
                  <a:lnTo>
                    <a:pt x="10015" y="4659"/>
                  </a:lnTo>
                  <a:lnTo>
                    <a:pt x="10198" y="4549"/>
                  </a:lnTo>
                  <a:lnTo>
                    <a:pt x="10492" y="4329"/>
                  </a:lnTo>
                  <a:lnTo>
                    <a:pt x="10639" y="4182"/>
                  </a:lnTo>
                  <a:lnTo>
                    <a:pt x="10822" y="4292"/>
                  </a:lnTo>
                  <a:lnTo>
                    <a:pt x="10565" y="4549"/>
                  </a:lnTo>
                  <a:lnTo>
                    <a:pt x="10272" y="4879"/>
                  </a:lnTo>
                  <a:lnTo>
                    <a:pt x="10052" y="5209"/>
                  </a:lnTo>
                  <a:lnTo>
                    <a:pt x="9942" y="5246"/>
                  </a:lnTo>
                  <a:lnTo>
                    <a:pt x="9648" y="5392"/>
                  </a:lnTo>
                  <a:lnTo>
                    <a:pt x="9391" y="5539"/>
                  </a:lnTo>
                  <a:lnTo>
                    <a:pt x="9281" y="5539"/>
                  </a:lnTo>
                  <a:lnTo>
                    <a:pt x="9135" y="5576"/>
                  </a:lnTo>
                  <a:lnTo>
                    <a:pt x="8805" y="5759"/>
                  </a:lnTo>
                  <a:lnTo>
                    <a:pt x="8548" y="5979"/>
                  </a:lnTo>
                  <a:lnTo>
                    <a:pt x="8364" y="6089"/>
                  </a:lnTo>
                  <a:lnTo>
                    <a:pt x="8071" y="6346"/>
                  </a:lnTo>
                  <a:lnTo>
                    <a:pt x="7924" y="6566"/>
                  </a:lnTo>
                  <a:lnTo>
                    <a:pt x="7741" y="6750"/>
                  </a:lnTo>
                  <a:lnTo>
                    <a:pt x="7631" y="6970"/>
                  </a:lnTo>
                  <a:lnTo>
                    <a:pt x="7594" y="7153"/>
                  </a:lnTo>
                  <a:lnTo>
                    <a:pt x="7631" y="7227"/>
                  </a:lnTo>
                  <a:lnTo>
                    <a:pt x="7667" y="7300"/>
                  </a:lnTo>
                  <a:lnTo>
                    <a:pt x="7741" y="7373"/>
                  </a:lnTo>
                  <a:lnTo>
                    <a:pt x="7851" y="7410"/>
                  </a:lnTo>
                  <a:lnTo>
                    <a:pt x="7998" y="7410"/>
                  </a:lnTo>
                  <a:lnTo>
                    <a:pt x="8144" y="7337"/>
                  </a:lnTo>
                  <a:lnTo>
                    <a:pt x="8401" y="7190"/>
                  </a:lnTo>
                  <a:lnTo>
                    <a:pt x="8548" y="7153"/>
                  </a:lnTo>
                  <a:lnTo>
                    <a:pt x="8731" y="7227"/>
                  </a:lnTo>
                  <a:lnTo>
                    <a:pt x="8805" y="7263"/>
                  </a:lnTo>
                  <a:lnTo>
                    <a:pt x="8878" y="7337"/>
                  </a:lnTo>
                  <a:lnTo>
                    <a:pt x="8915" y="7410"/>
                  </a:lnTo>
                  <a:lnTo>
                    <a:pt x="8915" y="7483"/>
                  </a:lnTo>
                  <a:lnTo>
                    <a:pt x="8841" y="7593"/>
                  </a:lnTo>
                  <a:lnTo>
                    <a:pt x="8731" y="7740"/>
                  </a:lnTo>
                  <a:lnTo>
                    <a:pt x="8584" y="7850"/>
                  </a:lnTo>
                  <a:lnTo>
                    <a:pt x="8401" y="7960"/>
                  </a:lnTo>
                  <a:lnTo>
                    <a:pt x="8144" y="8070"/>
                  </a:lnTo>
                  <a:lnTo>
                    <a:pt x="7961" y="8144"/>
                  </a:lnTo>
                  <a:lnTo>
                    <a:pt x="7741" y="8254"/>
                  </a:lnTo>
                  <a:lnTo>
                    <a:pt x="7557" y="8400"/>
                  </a:lnTo>
                  <a:lnTo>
                    <a:pt x="7521" y="8474"/>
                  </a:lnTo>
                  <a:lnTo>
                    <a:pt x="7484" y="8584"/>
                  </a:lnTo>
                  <a:lnTo>
                    <a:pt x="7447" y="8767"/>
                  </a:lnTo>
                  <a:lnTo>
                    <a:pt x="7521" y="8914"/>
                  </a:lnTo>
                  <a:lnTo>
                    <a:pt x="7631" y="9061"/>
                  </a:lnTo>
                  <a:lnTo>
                    <a:pt x="7777" y="9134"/>
                  </a:lnTo>
                  <a:lnTo>
                    <a:pt x="7887" y="9171"/>
                  </a:lnTo>
                  <a:lnTo>
                    <a:pt x="8034" y="9207"/>
                  </a:lnTo>
                  <a:lnTo>
                    <a:pt x="8254" y="9134"/>
                  </a:lnTo>
                  <a:lnTo>
                    <a:pt x="8694" y="8951"/>
                  </a:lnTo>
                  <a:lnTo>
                    <a:pt x="9208" y="8951"/>
                  </a:lnTo>
                  <a:lnTo>
                    <a:pt x="9391" y="8877"/>
                  </a:lnTo>
                  <a:lnTo>
                    <a:pt x="9575" y="8767"/>
                  </a:lnTo>
                  <a:lnTo>
                    <a:pt x="9685" y="8657"/>
                  </a:lnTo>
                  <a:lnTo>
                    <a:pt x="9795" y="8547"/>
                  </a:lnTo>
                  <a:lnTo>
                    <a:pt x="9905" y="8547"/>
                  </a:lnTo>
                  <a:lnTo>
                    <a:pt x="10052" y="8584"/>
                  </a:lnTo>
                  <a:lnTo>
                    <a:pt x="10088" y="8620"/>
                  </a:lnTo>
                  <a:lnTo>
                    <a:pt x="10125" y="8620"/>
                  </a:lnTo>
                  <a:lnTo>
                    <a:pt x="10198" y="8657"/>
                  </a:lnTo>
                  <a:lnTo>
                    <a:pt x="10382" y="8804"/>
                  </a:lnTo>
                  <a:lnTo>
                    <a:pt x="10565" y="8987"/>
                  </a:lnTo>
                  <a:lnTo>
                    <a:pt x="11115" y="9648"/>
                  </a:lnTo>
                  <a:lnTo>
                    <a:pt x="10382" y="9391"/>
                  </a:lnTo>
                  <a:lnTo>
                    <a:pt x="10015" y="9281"/>
                  </a:lnTo>
                  <a:lnTo>
                    <a:pt x="9648" y="9171"/>
                  </a:lnTo>
                  <a:lnTo>
                    <a:pt x="9612" y="9207"/>
                  </a:lnTo>
                  <a:lnTo>
                    <a:pt x="9281" y="9171"/>
                  </a:lnTo>
                  <a:lnTo>
                    <a:pt x="8951" y="9207"/>
                  </a:lnTo>
                  <a:lnTo>
                    <a:pt x="8621" y="9281"/>
                  </a:lnTo>
                  <a:lnTo>
                    <a:pt x="8328" y="9391"/>
                  </a:lnTo>
                  <a:lnTo>
                    <a:pt x="8291" y="9427"/>
                  </a:lnTo>
                  <a:lnTo>
                    <a:pt x="8144" y="9427"/>
                  </a:lnTo>
                  <a:lnTo>
                    <a:pt x="7631" y="9537"/>
                  </a:lnTo>
                  <a:lnTo>
                    <a:pt x="7117" y="9648"/>
                  </a:lnTo>
                  <a:lnTo>
                    <a:pt x="6934" y="9684"/>
                  </a:lnTo>
                  <a:lnTo>
                    <a:pt x="6787" y="9794"/>
                  </a:lnTo>
                  <a:lnTo>
                    <a:pt x="6677" y="9904"/>
                  </a:lnTo>
                  <a:lnTo>
                    <a:pt x="6567" y="10088"/>
                  </a:lnTo>
                  <a:lnTo>
                    <a:pt x="6494" y="10271"/>
                  </a:lnTo>
                  <a:lnTo>
                    <a:pt x="6494" y="10455"/>
                  </a:lnTo>
                  <a:lnTo>
                    <a:pt x="6494" y="10601"/>
                  </a:lnTo>
                  <a:lnTo>
                    <a:pt x="6530" y="10785"/>
                  </a:lnTo>
                  <a:lnTo>
                    <a:pt x="6604" y="10968"/>
                  </a:lnTo>
                  <a:lnTo>
                    <a:pt x="6714" y="11115"/>
                  </a:lnTo>
                  <a:lnTo>
                    <a:pt x="6824" y="11225"/>
                  </a:lnTo>
                  <a:lnTo>
                    <a:pt x="6970" y="11335"/>
                  </a:lnTo>
                  <a:lnTo>
                    <a:pt x="7117" y="11408"/>
                  </a:lnTo>
                  <a:lnTo>
                    <a:pt x="7301" y="11445"/>
                  </a:lnTo>
                  <a:lnTo>
                    <a:pt x="7484" y="11482"/>
                  </a:lnTo>
                  <a:lnTo>
                    <a:pt x="7777" y="11482"/>
                  </a:lnTo>
                  <a:lnTo>
                    <a:pt x="7851" y="11555"/>
                  </a:lnTo>
                  <a:lnTo>
                    <a:pt x="7924" y="11665"/>
                  </a:lnTo>
                  <a:lnTo>
                    <a:pt x="7961" y="11812"/>
                  </a:lnTo>
                  <a:lnTo>
                    <a:pt x="8034" y="12105"/>
                  </a:lnTo>
                  <a:lnTo>
                    <a:pt x="8071" y="12362"/>
                  </a:lnTo>
                  <a:lnTo>
                    <a:pt x="8108" y="12509"/>
                  </a:lnTo>
                  <a:lnTo>
                    <a:pt x="7851" y="12435"/>
                  </a:lnTo>
                  <a:lnTo>
                    <a:pt x="7631" y="12399"/>
                  </a:lnTo>
                  <a:lnTo>
                    <a:pt x="7557" y="12362"/>
                  </a:lnTo>
                  <a:lnTo>
                    <a:pt x="7521" y="12215"/>
                  </a:lnTo>
                  <a:lnTo>
                    <a:pt x="7521" y="12179"/>
                  </a:lnTo>
                  <a:lnTo>
                    <a:pt x="7447" y="12179"/>
                  </a:lnTo>
                  <a:lnTo>
                    <a:pt x="7447" y="12215"/>
                  </a:lnTo>
                  <a:lnTo>
                    <a:pt x="7411" y="12472"/>
                  </a:lnTo>
                  <a:lnTo>
                    <a:pt x="7411" y="12509"/>
                  </a:lnTo>
                  <a:lnTo>
                    <a:pt x="7447" y="12545"/>
                  </a:lnTo>
                  <a:lnTo>
                    <a:pt x="7851" y="12729"/>
                  </a:lnTo>
                  <a:lnTo>
                    <a:pt x="8254" y="12949"/>
                  </a:lnTo>
                  <a:lnTo>
                    <a:pt x="8438" y="13316"/>
                  </a:lnTo>
                  <a:lnTo>
                    <a:pt x="8474" y="13389"/>
                  </a:lnTo>
                  <a:lnTo>
                    <a:pt x="8548" y="13426"/>
                  </a:lnTo>
                  <a:lnTo>
                    <a:pt x="8621" y="13426"/>
                  </a:lnTo>
                  <a:lnTo>
                    <a:pt x="8694" y="13389"/>
                  </a:lnTo>
                  <a:lnTo>
                    <a:pt x="8841" y="13279"/>
                  </a:lnTo>
                  <a:lnTo>
                    <a:pt x="9428" y="13609"/>
                  </a:lnTo>
                  <a:lnTo>
                    <a:pt x="9281" y="13609"/>
                  </a:lnTo>
                  <a:lnTo>
                    <a:pt x="8548" y="13536"/>
                  </a:lnTo>
                  <a:lnTo>
                    <a:pt x="7851" y="13536"/>
                  </a:lnTo>
                  <a:lnTo>
                    <a:pt x="7374" y="13206"/>
                  </a:lnTo>
                  <a:lnTo>
                    <a:pt x="6860" y="12912"/>
                  </a:lnTo>
                  <a:lnTo>
                    <a:pt x="6824" y="12876"/>
                  </a:lnTo>
                  <a:lnTo>
                    <a:pt x="6750" y="12912"/>
                  </a:lnTo>
                  <a:lnTo>
                    <a:pt x="6750" y="12949"/>
                  </a:lnTo>
                  <a:lnTo>
                    <a:pt x="6750" y="13022"/>
                  </a:lnTo>
                  <a:lnTo>
                    <a:pt x="6970" y="13316"/>
                  </a:lnTo>
                  <a:lnTo>
                    <a:pt x="7227" y="13572"/>
                  </a:lnTo>
                  <a:lnTo>
                    <a:pt x="6897" y="13609"/>
                  </a:lnTo>
                  <a:lnTo>
                    <a:pt x="6567" y="13646"/>
                  </a:lnTo>
                  <a:lnTo>
                    <a:pt x="6310" y="13426"/>
                  </a:lnTo>
                  <a:lnTo>
                    <a:pt x="6090" y="13169"/>
                  </a:lnTo>
                  <a:lnTo>
                    <a:pt x="6017" y="13169"/>
                  </a:lnTo>
                  <a:lnTo>
                    <a:pt x="5943" y="13242"/>
                  </a:lnTo>
                  <a:lnTo>
                    <a:pt x="5907" y="13389"/>
                  </a:lnTo>
                  <a:lnTo>
                    <a:pt x="5943" y="13499"/>
                  </a:lnTo>
                  <a:lnTo>
                    <a:pt x="5980" y="13646"/>
                  </a:lnTo>
                  <a:lnTo>
                    <a:pt x="6090" y="13756"/>
                  </a:lnTo>
                  <a:lnTo>
                    <a:pt x="5760" y="13829"/>
                  </a:lnTo>
                  <a:lnTo>
                    <a:pt x="5430" y="13939"/>
                  </a:lnTo>
                  <a:lnTo>
                    <a:pt x="5393" y="13903"/>
                  </a:lnTo>
                  <a:lnTo>
                    <a:pt x="5173" y="13682"/>
                  </a:lnTo>
                  <a:lnTo>
                    <a:pt x="5026" y="13609"/>
                  </a:lnTo>
                  <a:lnTo>
                    <a:pt x="4916" y="13572"/>
                  </a:lnTo>
                  <a:lnTo>
                    <a:pt x="4880" y="13572"/>
                  </a:lnTo>
                  <a:lnTo>
                    <a:pt x="4880" y="13609"/>
                  </a:lnTo>
                  <a:lnTo>
                    <a:pt x="4880" y="13682"/>
                  </a:lnTo>
                  <a:lnTo>
                    <a:pt x="4916" y="13793"/>
                  </a:lnTo>
                  <a:lnTo>
                    <a:pt x="4990" y="13939"/>
                  </a:lnTo>
                  <a:lnTo>
                    <a:pt x="5100" y="14086"/>
                  </a:lnTo>
                  <a:lnTo>
                    <a:pt x="5136" y="14086"/>
                  </a:lnTo>
                  <a:lnTo>
                    <a:pt x="4843" y="14306"/>
                  </a:lnTo>
                  <a:lnTo>
                    <a:pt x="4623" y="14269"/>
                  </a:lnTo>
                  <a:lnTo>
                    <a:pt x="4109" y="14196"/>
                  </a:lnTo>
                  <a:lnTo>
                    <a:pt x="3853" y="14159"/>
                  </a:lnTo>
                  <a:lnTo>
                    <a:pt x="3596" y="14086"/>
                  </a:lnTo>
                  <a:lnTo>
                    <a:pt x="3669" y="14013"/>
                  </a:lnTo>
                  <a:lnTo>
                    <a:pt x="3706" y="13903"/>
                  </a:lnTo>
                  <a:lnTo>
                    <a:pt x="3706" y="13829"/>
                  </a:lnTo>
                  <a:lnTo>
                    <a:pt x="3669" y="13719"/>
                  </a:lnTo>
                  <a:lnTo>
                    <a:pt x="3632" y="13646"/>
                  </a:lnTo>
                  <a:lnTo>
                    <a:pt x="3559" y="13609"/>
                  </a:lnTo>
                  <a:lnTo>
                    <a:pt x="3632" y="13242"/>
                  </a:lnTo>
                  <a:lnTo>
                    <a:pt x="3742" y="12876"/>
                  </a:lnTo>
                  <a:lnTo>
                    <a:pt x="3889" y="12509"/>
                  </a:lnTo>
                  <a:lnTo>
                    <a:pt x="4073" y="12179"/>
                  </a:lnTo>
                  <a:lnTo>
                    <a:pt x="4293" y="11848"/>
                  </a:lnTo>
                  <a:lnTo>
                    <a:pt x="4549" y="11555"/>
                  </a:lnTo>
                  <a:lnTo>
                    <a:pt x="4843" y="11298"/>
                  </a:lnTo>
                  <a:lnTo>
                    <a:pt x="5173" y="11115"/>
                  </a:lnTo>
                  <a:lnTo>
                    <a:pt x="5246" y="11041"/>
                  </a:lnTo>
                  <a:lnTo>
                    <a:pt x="5283" y="10931"/>
                  </a:lnTo>
                  <a:lnTo>
                    <a:pt x="5283" y="10858"/>
                  </a:lnTo>
                  <a:lnTo>
                    <a:pt x="5210" y="10785"/>
                  </a:lnTo>
                  <a:lnTo>
                    <a:pt x="4770" y="10234"/>
                  </a:lnTo>
                  <a:lnTo>
                    <a:pt x="4549" y="9978"/>
                  </a:lnTo>
                  <a:lnTo>
                    <a:pt x="4293" y="9758"/>
                  </a:lnTo>
                  <a:lnTo>
                    <a:pt x="3999" y="9574"/>
                  </a:lnTo>
                  <a:lnTo>
                    <a:pt x="3706" y="9427"/>
                  </a:lnTo>
                  <a:lnTo>
                    <a:pt x="3376" y="9317"/>
                  </a:lnTo>
                  <a:lnTo>
                    <a:pt x="3046" y="9281"/>
                  </a:lnTo>
                  <a:lnTo>
                    <a:pt x="3046" y="8877"/>
                  </a:lnTo>
                  <a:lnTo>
                    <a:pt x="3119" y="8510"/>
                  </a:lnTo>
                  <a:lnTo>
                    <a:pt x="3266" y="8180"/>
                  </a:lnTo>
                  <a:lnTo>
                    <a:pt x="3486" y="7887"/>
                  </a:lnTo>
                  <a:lnTo>
                    <a:pt x="3632" y="7740"/>
                  </a:lnTo>
                  <a:lnTo>
                    <a:pt x="3816" y="7593"/>
                  </a:lnTo>
                  <a:lnTo>
                    <a:pt x="3889" y="7557"/>
                  </a:lnTo>
                  <a:lnTo>
                    <a:pt x="3963" y="7557"/>
                  </a:lnTo>
                  <a:lnTo>
                    <a:pt x="4036" y="7593"/>
                  </a:lnTo>
                  <a:lnTo>
                    <a:pt x="4109" y="7630"/>
                  </a:lnTo>
                  <a:lnTo>
                    <a:pt x="4219" y="7740"/>
                  </a:lnTo>
                  <a:lnTo>
                    <a:pt x="4329" y="7887"/>
                  </a:lnTo>
                  <a:lnTo>
                    <a:pt x="4916" y="8657"/>
                  </a:lnTo>
                  <a:lnTo>
                    <a:pt x="5026" y="8730"/>
                  </a:lnTo>
                  <a:lnTo>
                    <a:pt x="5136" y="8767"/>
                  </a:lnTo>
                  <a:lnTo>
                    <a:pt x="5210" y="8730"/>
                  </a:lnTo>
                  <a:lnTo>
                    <a:pt x="5246" y="8694"/>
                  </a:lnTo>
                  <a:lnTo>
                    <a:pt x="5283" y="8620"/>
                  </a:lnTo>
                  <a:lnTo>
                    <a:pt x="5283" y="8547"/>
                  </a:lnTo>
                  <a:lnTo>
                    <a:pt x="5136" y="7006"/>
                  </a:lnTo>
                  <a:lnTo>
                    <a:pt x="5100" y="6823"/>
                  </a:lnTo>
                  <a:lnTo>
                    <a:pt x="4990" y="6640"/>
                  </a:lnTo>
                  <a:lnTo>
                    <a:pt x="4880" y="6493"/>
                  </a:lnTo>
                  <a:lnTo>
                    <a:pt x="4660" y="6456"/>
                  </a:lnTo>
                  <a:lnTo>
                    <a:pt x="4733" y="6420"/>
                  </a:lnTo>
                  <a:lnTo>
                    <a:pt x="4843" y="6346"/>
                  </a:lnTo>
                  <a:lnTo>
                    <a:pt x="5026" y="6199"/>
                  </a:lnTo>
                  <a:lnTo>
                    <a:pt x="5430" y="6016"/>
                  </a:lnTo>
                  <a:lnTo>
                    <a:pt x="5613" y="5943"/>
                  </a:lnTo>
                  <a:lnTo>
                    <a:pt x="5760" y="5796"/>
                  </a:lnTo>
                  <a:lnTo>
                    <a:pt x="5870" y="5649"/>
                  </a:lnTo>
                  <a:lnTo>
                    <a:pt x="5980" y="5466"/>
                  </a:lnTo>
                  <a:lnTo>
                    <a:pt x="5980" y="5392"/>
                  </a:lnTo>
                  <a:lnTo>
                    <a:pt x="5943" y="5319"/>
                  </a:lnTo>
                  <a:lnTo>
                    <a:pt x="5907" y="5246"/>
                  </a:lnTo>
                  <a:lnTo>
                    <a:pt x="5833" y="5209"/>
                  </a:lnTo>
                  <a:lnTo>
                    <a:pt x="4990" y="5099"/>
                  </a:lnTo>
                  <a:lnTo>
                    <a:pt x="4109" y="4989"/>
                  </a:lnTo>
                  <a:lnTo>
                    <a:pt x="3742" y="4989"/>
                  </a:lnTo>
                  <a:lnTo>
                    <a:pt x="3302" y="4952"/>
                  </a:lnTo>
                  <a:lnTo>
                    <a:pt x="2899" y="4989"/>
                  </a:lnTo>
                  <a:lnTo>
                    <a:pt x="2715" y="5026"/>
                  </a:lnTo>
                  <a:lnTo>
                    <a:pt x="2532" y="5099"/>
                  </a:lnTo>
                  <a:lnTo>
                    <a:pt x="2495" y="5136"/>
                  </a:lnTo>
                  <a:lnTo>
                    <a:pt x="2532" y="5209"/>
                  </a:lnTo>
                  <a:lnTo>
                    <a:pt x="2165" y="5062"/>
                  </a:lnTo>
                  <a:lnTo>
                    <a:pt x="2459" y="4732"/>
                  </a:lnTo>
                  <a:lnTo>
                    <a:pt x="2752" y="4402"/>
                  </a:lnTo>
                  <a:lnTo>
                    <a:pt x="3082" y="4145"/>
                  </a:lnTo>
                  <a:lnTo>
                    <a:pt x="3449" y="3889"/>
                  </a:lnTo>
                  <a:lnTo>
                    <a:pt x="3816" y="3668"/>
                  </a:lnTo>
                  <a:lnTo>
                    <a:pt x="4219" y="3448"/>
                  </a:lnTo>
                  <a:lnTo>
                    <a:pt x="4623" y="3302"/>
                  </a:lnTo>
                  <a:lnTo>
                    <a:pt x="5026" y="3155"/>
                  </a:lnTo>
                  <a:lnTo>
                    <a:pt x="5467" y="3045"/>
                  </a:lnTo>
                  <a:lnTo>
                    <a:pt x="5907" y="2972"/>
                  </a:lnTo>
                  <a:lnTo>
                    <a:pt x="6310" y="2935"/>
                  </a:lnTo>
                  <a:close/>
                  <a:moveTo>
                    <a:pt x="5393" y="14343"/>
                  </a:moveTo>
                  <a:lnTo>
                    <a:pt x="5430" y="14379"/>
                  </a:lnTo>
                  <a:lnTo>
                    <a:pt x="5356" y="14379"/>
                  </a:lnTo>
                  <a:lnTo>
                    <a:pt x="5393" y="14343"/>
                  </a:lnTo>
                  <a:close/>
                  <a:moveTo>
                    <a:pt x="7704" y="13903"/>
                  </a:moveTo>
                  <a:lnTo>
                    <a:pt x="7961" y="14049"/>
                  </a:lnTo>
                  <a:lnTo>
                    <a:pt x="8291" y="14196"/>
                  </a:lnTo>
                  <a:lnTo>
                    <a:pt x="8584" y="14306"/>
                  </a:lnTo>
                  <a:lnTo>
                    <a:pt x="8181" y="14379"/>
                  </a:lnTo>
                  <a:lnTo>
                    <a:pt x="7741" y="14416"/>
                  </a:lnTo>
                  <a:lnTo>
                    <a:pt x="7704" y="14306"/>
                  </a:lnTo>
                  <a:lnTo>
                    <a:pt x="7631" y="14233"/>
                  </a:lnTo>
                  <a:lnTo>
                    <a:pt x="7264" y="14123"/>
                  </a:lnTo>
                  <a:lnTo>
                    <a:pt x="6970" y="13939"/>
                  </a:lnTo>
                  <a:lnTo>
                    <a:pt x="7521" y="13903"/>
                  </a:lnTo>
                  <a:close/>
                  <a:moveTo>
                    <a:pt x="6420" y="14013"/>
                  </a:moveTo>
                  <a:lnTo>
                    <a:pt x="6567" y="14123"/>
                  </a:lnTo>
                  <a:lnTo>
                    <a:pt x="6787" y="14306"/>
                  </a:lnTo>
                  <a:lnTo>
                    <a:pt x="7007" y="14453"/>
                  </a:lnTo>
                  <a:lnTo>
                    <a:pt x="6053" y="14416"/>
                  </a:lnTo>
                  <a:lnTo>
                    <a:pt x="6053" y="14343"/>
                  </a:lnTo>
                  <a:lnTo>
                    <a:pt x="6053" y="14269"/>
                  </a:lnTo>
                  <a:lnTo>
                    <a:pt x="5980" y="14196"/>
                  </a:lnTo>
                  <a:lnTo>
                    <a:pt x="5907" y="14159"/>
                  </a:lnTo>
                  <a:lnTo>
                    <a:pt x="5870" y="14159"/>
                  </a:lnTo>
                  <a:lnTo>
                    <a:pt x="5980" y="14123"/>
                  </a:lnTo>
                  <a:lnTo>
                    <a:pt x="6420" y="14013"/>
                  </a:lnTo>
                  <a:close/>
                  <a:moveTo>
                    <a:pt x="6824" y="2385"/>
                  </a:moveTo>
                  <a:lnTo>
                    <a:pt x="6750" y="2421"/>
                  </a:lnTo>
                  <a:lnTo>
                    <a:pt x="6677" y="2495"/>
                  </a:lnTo>
                  <a:lnTo>
                    <a:pt x="6127" y="2531"/>
                  </a:lnTo>
                  <a:lnTo>
                    <a:pt x="5540" y="2605"/>
                  </a:lnTo>
                  <a:lnTo>
                    <a:pt x="5026" y="2715"/>
                  </a:lnTo>
                  <a:lnTo>
                    <a:pt x="4476" y="2861"/>
                  </a:lnTo>
                  <a:lnTo>
                    <a:pt x="3926" y="3082"/>
                  </a:lnTo>
                  <a:lnTo>
                    <a:pt x="3376" y="3375"/>
                  </a:lnTo>
                  <a:lnTo>
                    <a:pt x="2899" y="3705"/>
                  </a:lnTo>
                  <a:lnTo>
                    <a:pt x="2459" y="4109"/>
                  </a:lnTo>
                  <a:lnTo>
                    <a:pt x="2018" y="4512"/>
                  </a:lnTo>
                  <a:lnTo>
                    <a:pt x="1652" y="4989"/>
                  </a:lnTo>
                  <a:lnTo>
                    <a:pt x="1321" y="5466"/>
                  </a:lnTo>
                  <a:lnTo>
                    <a:pt x="1065" y="6016"/>
                  </a:lnTo>
                  <a:lnTo>
                    <a:pt x="735" y="6713"/>
                  </a:lnTo>
                  <a:lnTo>
                    <a:pt x="478" y="7447"/>
                  </a:lnTo>
                  <a:lnTo>
                    <a:pt x="221" y="8180"/>
                  </a:lnTo>
                  <a:lnTo>
                    <a:pt x="74" y="8914"/>
                  </a:lnTo>
                  <a:lnTo>
                    <a:pt x="38" y="9244"/>
                  </a:lnTo>
                  <a:lnTo>
                    <a:pt x="1" y="9611"/>
                  </a:lnTo>
                  <a:lnTo>
                    <a:pt x="38" y="9941"/>
                  </a:lnTo>
                  <a:lnTo>
                    <a:pt x="74" y="10271"/>
                  </a:lnTo>
                  <a:lnTo>
                    <a:pt x="148" y="10601"/>
                  </a:lnTo>
                  <a:lnTo>
                    <a:pt x="258" y="10931"/>
                  </a:lnTo>
                  <a:lnTo>
                    <a:pt x="368" y="11262"/>
                  </a:lnTo>
                  <a:lnTo>
                    <a:pt x="514" y="11555"/>
                  </a:lnTo>
                  <a:lnTo>
                    <a:pt x="881" y="12142"/>
                  </a:lnTo>
                  <a:lnTo>
                    <a:pt x="1285" y="12692"/>
                  </a:lnTo>
                  <a:lnTo>
                    <a:pt x="1725" y="13206"/>
                  </a:lnTo>
                  <a:lnTo>
                    <a:pt x="2202" y="13719"/>
                  </a:lnTo>
                  <a:lnTo>
                    <a:pt x="2459" y="13976"/>
                  </a:lnTo>
                  <a:lnTo>
                    <a:pt x="2752" y="14233"/>
                  </a:lnTo>
                  <a:lnTo>
                    <a:pt x="2825" y="14343"/>
                  </a:lnTo>
                  <a:lnTo>
                    <a:pt x="2899" y="14416"/>
                  </a:lnTo>
                  <a:lnTo>
                    <a:pt x="3009" y="14453"/>
                  </a:lnTo>
                  <a:lnTo>
                    <a:pt x="3119" y="14453"/>
                  </a:lnTo>
                  <a:lnTo>
                    <a:pt x="3192" y="14526"/>
                  </a:lnTo>
                  <a:lnTo>
                    <a:pt x="3559" y="14636"/>
                  </a:lnTo>
                  <a:lnTo>
                    <a:pt x="3889" y="14746"/>
                  </a:lnTo>
                  <a:lnTo>
                    <a:pt x="4623" y="14820"/>
                  </a:lnTo>
                  <a:lnTo>
                    <a:pt x="6017" y="14966"/>
                  </a:lnTo>
                  <a:lnTo>
                    <a:pt x="6714" y="15003"/>
                  </a:lnTo>
                  <a:lnTo>
                    <a:pt x="7411" y="15003"/>
                  </a:lnTo>
                  <a:lnTo>
                    <a:pt x="8108" y="14930"/>
                  </a:lnTo>
                  <a:lnTo>
                    <a:pt x="8768" y="14783"/>
                  </a:lnTo>
                  <a:lnTo>
                    <a:pt x="9465" y="14600"/>
                  </a:lnTo>
                  <a:lnTo>
                    <a:pt x="9758" y="14453"/>
                  </a:lnTo>
                  <a:lnTo>
                    <a:pt x="10088" y="14306"/>
                  </a:lnTo>
                  <a:lnTo>
                    <a:pt x="10382" y="14159"/>
                  </a:lnTo>
                  <a:lnTo>
                    <a:pt x="10675" y="13976"/>
                  </a:lnTo>
                  <a:lnTo>
                    <a:pt x="11152" y="13536"/>
                  </a:lnTo>
                  <a:lnTo>
                    <a:pt x="11629" y="13059"/>
                  </a:lnTo>
                  <a:lnTo>
                    <a:pt x="12033" y="12509"/>
                  </a:lnTo>
                  <a:lnTo>
                    <a:pt x="12399" y="11958"/>
                  </a:lnTo>
                  <a:lnTo>
                    <a:pt x="12729" y="11372"/>
                  </a:lnTo>
                  <a:lnTo>
                    <a:pt x="12986" y="10748"/>
                  </a:lnTo>
                  <a:lnTo>
                    <a:pt x="13243" y="10161"/>
                  </a:lnTo>
                  <a:lnTo>
                    <a:pt x="13426" y="9464"/>
                  </a:lnTo>
                  <a:lnTo>
                    <a:pt x="13500" y="9097"/>
                  </a:lnTo>
                  <a:lnTo>
                    <a:pt x="13573" y="8730"/>
                  </a:lnTo>
                  <a:lnTo>
                    <a:pt x="13573" y="8400"/>
                  </a:lnTo>
                  <a:lnTo>
                    <a:pt x="13573" y="8034"/>
                  </a:lnTo>
                  <a:lnTo>
                    <a:pt x="13573" y="7667"/>
                  </a:lnTo>
                  <a:lnTo>
                    <a:pt x="13500" y="7300"/>
                  </a:lnTo>
                  <a:lnTo>
                    <a:pt x="13426" y="6970"/>
                  </a:lnTo>
                  <a:lnTo>
                    <a:pt x="13353" y="6640"/>
                  </a:lnTo>
                  <a:lnTo>
                    <a:pt x="13206" y="6346"/>
                  </a:lnTo>
                  <a:lnTo>
                    <a:pt x="13060" y="6053"/>
                  </a:lnTo>
                  <a:lnTo>
                    <a:pt x="12693" y="5466"/>
                  </a:lnTo>
                  <a:lnTo>
                    <a:pt x="12289" y="4916"/>
                  </a:lnTo>
                  <a:lnTo>
                    <a:pt x="11849" y="4475"/>
                  </a:lnTo>
                  <a:lnTo>
                    <a:pt x="11372" y="4035"/>
                  </a:lnTo>
                  <a:lnTo>
                    <a:pt x="10895" y="3668"/>
                  </a:lnTo>
                  <a:lnTo>
                    <a:pt x="10345" y="3338"/>
                  </a:lnTo>
                  <a:lnTo>
                    <a:pt x="9795" y="3045"/>
                  </a:lnTo>
                  <a:lnTo>
                    <a:pt x="9208" y="2788"/>
                  </a:lnTo>
                  <a:lnTo>
                    <a:pt x="8584" y="2605"/>
                  </a:lnTo>
                  <a:lnTo>
                    <a:pt x="7998" y="2458"/>
                  </a:lnTo>
                  <a:lnTo>
                    <a:pt x="7447" y="2385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7" name="Google Shape;417;p20"/>
            <p:cNvSpPr/>
            <p:nvPr/>
          </p:nvSpPr>
          <p:spPr>
            <a:xfrm>
              <a:off x="6902250" y="3951050"/>
              <a:ext cx="436525" cy="299875"/>
            </a:xfrm>
            <a:custGeom>
              <a:avLst/>
              <a:gdLst/>
              <a:ahLst/>
              <a:cxnLst/>
              <a:rect l="l" t="t" r="r" b="b"/>
              <a:pathLst>
                <a:path w="17461" h="11995" extrusionOk="0">
                  <a:moveTo>
                    <a:pt x="9758" y="2238"/>
                  </a:moveTo>
                  <a:lnTo>
                    <a:pt x="9721" y="2274"/>
                  </a:lnTo>
                  <a:lnTo>
                    <a:pt x="9648" y="2311"/>
                  </a:lnTo>
                  <a:lnTo>
                    <a:pt x="9611" y="2458"/>
                  </a:lnTo>
                  <a:lnTo>
                    <a:pt x="9648" y="2568"/>
                  </a:lnTo>
                  <a:lnTo>
                    <a:pt x="9721" y="2605"/>
                  </a:lnTo>
                  <a:lnTo>
                    <a:pt x="9758" y="2641"/>
                  </a:lnTo>
                  <a:lnTo>
                    <a:pt x="9941" y="2641"/>
                  </a:lnTo>
                  <a:lnTo>
                    <a:pt x="9978" y="2605"/>
                  </a:lnTo>
                  <a:lnTo>
                    <a:pt x="10051" y="2531"/>
                  </a:lnTo>
                  <a:lnTo>
                    <a:pt x="10051" y="2458"/>
                  </a:lnTo>
                  <a:lnTo>
                    <a:pt x="10051" y="2348"/>
                  </a:lnTo>
                  <a:lnTo>
                    <a:pt x="9978" y="2274"/>
                  </a:lnTo>
                  <a:lnTo>
                    <a:pt x="9941" y="2238"/>
                  </a:lnTo>
                  <a:close/>
                  <a:moveTo>
                    <a:pt x="9795" y="3191"/>
                  </a:moveTo>
                  <a:lnTo>
                    <a:pt x="9721" y="3265"/>
                  </a:lnTo>
                  <a:lnTo>
                    <a:pt x="9684" y="3301"/>
                  </a:lnTo>
                  <a:lnTo>
                    <a:pt x="9684" y="3375"/>
                  </a:lnTo>
                  <a:lnTo>
                    <a:pt x="9684" y="3485"/>
                  </a:lnTo>
                  <a:lnTo>
                    <a:pt x="9758" y="3522"/>
                  </a:lnTo>
                  <a:lnTo>
                    <a:pt x="9795" y="3558"/>
                  </a:lnTo>
                  <a:lnTo>
                    <a:pt x="9941" y="3558"/>
                  </a:lnTo>
                  <a:lnTo>
                    <a:pt x="9978" y="3522"/>
                  </a:lnTo>
                  <a:lnTo>
                    <a:pt x="10015" y="3485"/>
                  </a:lnTo>
                  <a:lnTo>
                    <a:pt x="10051" y="3375"/>
                  </a:lnTo>
                  <a:lnTo>
                    <a:pt x="10015" y="3301"/>
                  </a:lnTo>
                  <a:lnTo>
                    <a:pt x="9978" y="3228"/>
                  </a:lnTo>
                  <a:lnTo>
                    <a:pt x="9941" y="3191"/>
                  </a:lnTo>
                  <a:close/>
                  <a:moveTo>
                    <a:pt x="11519" y="3045"/>
                  </a:moveTo>
                  <a:lnTo>
                    <a:pt x="11409" y="3081"/>
                  </a:lnTo>
                  <a:lnTo>
                    <a:pt x="11335" y="3118"/>
                  </a:lnTo>
                  <a:lnTo>
                    <a:pt x="11298" y="3191"/>
                  </a:lnTo>
                  <a:lnTo>
                    <a:pt x="11262" y="3265"/>
                  </a:lnTo>
                  <a:lnTo>
                    <a:pt x="11262" y="3338"/>
                  </a:lnTo>
                  <a:lnTo>
                    <a:pt x="11262" y="3412"/>
                  </a:lnTo>
                  <a:lnTo>
                    <a:pt x="11298" y="3485"/>
                  </a:lnTo>
                  <a:lnTo>
                    <a:pt x="11372" y="3522"/>
                  </a:lnTo>
                  <a:lnTo>
                    <a:pt x="11445" y="3595"/>
                  </a:lnTo>
                  <a:lnTo>
                    <a:pt x="11592" y="3595"/>
                  </a:lnTo>
                  <a:lnTo>
                    <a:pt x="11665" y="3522"/>
                  </a:lnTo>
                  <a:lnTo>
                    <a:pt x="11702" y="3485"/>
                  </a:lnTo>
                  <a:lnTo>
                    <a:pt x="11739" y="3412"/>
                  </a:lnTo>
                  <a:lnTo>
                    <a:pt x="11702" y="3265"/>
                  </a:lnTo>
                  <a:lnTo>
                    <a:pt x="11702" y="3155"/>
                  </a:lnTo>
                  <a:lnTo>
                    <a:pt x="11629" y="3081"/>
                  </a:lnTo>
                  <a:lnTo>
                    <a:pt x="11519" y="3045"/>
                  </a:lnTo>
                  <a:close/>
                  <a:moveTo>
                    <a:pt x="15554" y="1541"/>
                  </a:moveTo>
                  <a:lnTo>
                    <a:pt x="15407" y="1871"/>
                  </a:lnTo>
                  <a:lnTo>
                    <a:pt x="15187" y="2164"/>
                  </a:lnTo>
                  <a:lnTo>
                    <a:pt x="14967" y="2458"/>
                  </a:lnTo>
                  <a:lnTo>
                    <a:pt x="14710" y="2715"/>
                  </a:lnTo>
                  <a:lnTo>
                    <a:pt x="14416" y="2935"/>
                  </a:lnTo>
                  <a:lnTo>
                    <a:pt x="14123" y="3155"/>
                  </a:lnTo>
                  <a:lnTo>
                    <a:pt x="13536" y="3595"/>
                  </a:lnTo>
                  <a:lnTo>
                    <a:pt x="13279" y="3265"/>
                  </a:lnTo>
                  <a:lnTo>
                    <a:pt x="12986" y="2971"/>
                  </a:lnTo>
                  <a:lnTo>
                    <a:pt x="13096" y="2935"/>
                  </a:lnTo>
                  <a:lnTo>
                    <a:pt x="13683" y="2531"/>
                  </a:lnTo>
                  <a:lnTo>
                    <a:pt x="14306" y="2164"/>
                  </a:lnTo>
                  <a:lnTo>
                    <a:pt x="14930" y="1834"/>
                  </a:lnTo>
                  <a:lnTo>
                    <a:pt x="15554" y="1541"/>
                  </a:lnTo>
                  <a:close/>
                  <a:moveTo>
                    <a:pt x="8914" y="3228"/>
                  </a:moveTo>
                  <a:lnTo>
                    <a:pt x="8841" y="3301"/>
                  </a:lnTo>
                  <a:lnTo>
                    <a:pt x="8804" y="3375"/>
                  </a:lnTo>
                  <a:lnTo>
                    <a:pt x="8804" y="3485"/>
                  </a:lnTo>
                  <a:lnTo>
                    <a:pt x="8804" y="3558"/>
                  </a:lnTo>
                  <a:lnTo>
                    <a:pt x="8877" y="3632"/>
                  </a:lnTo>
                  <a:lnTo>
                    <a:pt x="8951" y="3668"/>
                  </a:lnTo>
                  <a:lnTo>
                    <a:pt x="9098" y="3668"/>
                  </a:lnTo>
                  <a:lnTo>
                    <a:pt x="9134" y="3632"/>
                  </a:lnTo>
                  <a:lnTo>
                    <a:pt x="9208" y="3558"/>
                  </a:lnTo>
                  <a:lnTo>
                    <a:pt x="9208" y="3485"/>
                  </a:lnTo>
                  <a:lnTo>
                    <a:pt x="9208" y="3375"/>
                  </a:lnTo>
                  <a:lnTo>
                    <a:pt x="9171" y="3338"/>
                  </a:lnTo>
                  <a:lnTo>
                    <a:pt x="9134" y="3265"/>
                  </a:lnTo>
                  <a:lnTo>
                    <a:pt x="9061" y="3228"/>
                  </a:lnTo>
                  <a:close/>
                  <a:moveTo>
                    <a:pt x="16324" y="1101"/>
                  </a:moveTo>
                  <a:lnTo>
                    <a:pt x="16140" y="1541"/>
                  </a:lnTo>
                  <a:lnTo>
                    <a:pt x="15884" y="1944"/>
                  </a:lnTo>
                  <a:lnTo>
                    <a:pt x="15590" y="2348"/>
                  </a:lnTo>
                  <a:lnTo>
                    <a:pt x="15297" y="2751"/>
                  </a:lnTo>
                  <a:lnTo>
                    <a:pt x="14967" y="3081"/>
                  </a:lnTo>
                  <a:lnTo>
                    <a:pt x="14600" y="3412"/>
                  </a:lnTo>
                  <a:lnTo>
                    <a:pt x="13829" y="4072"/>
                  </a:lnTo>
                  <a:lnTo>
                    <a:pt x="13756" y="3925"/>
                  </a:lnTo>
                  <a:lnTo>
                    <a:pt x="13976" y="3778"/>
                  </a:lnTo>
                  <a:lnTo>
                    <a:pt x="14343" y="3558"/>
                  </a:lnTo>
                  <a:lnTo>
                    <a:pt x="14673" y="3301"/>
                  </a:lnTo>
                  <a:lnTo>
                    <a:pt x="15003" y="3008"/>
                  </a:lnTo>
                  <a:lnTo>
                    <a:pt x="15297" y="2715"/>
                  </a:lnTo>
                  <a:lnTo>
                    <a:pt x="15554" y="2384"/>
                  </a:lnTo>
                  <a:lnTo>
                    <a:pt x="15774" y="2018"/>
                  </a:lnTo>
                  <a:lnTo>
                    <a:pt x="15957" y="1651"/>
                  </a:lnTo>
                  <a:lnTo>
                    <a:pt x="16104" y="1211"/>
                  </a:lnTo>
                  <a:lnTo>
                    <a:pt x="16104" y="1137"/>
                  </a:lnTo>
                  <a:lnTo>
                    <a:pt x="16324" y="1101"/>
                  </a:lnTo>
                  <a:close/>
                  <a:moveTo>
                    <a:pt x="10528" y="3962"/>
                  </a:moveTo>
                  <a:lnTo>
                    <a:pt x="10455" y="3998"/>
                  </a:lnTo>
                  <a:lnTo>
                    <a:pt x="10381" y="4072"/>
                  </a:lnTo>
                  <a:lnTo>
                    <a:pt x="10381" y="4108"/>
                  </a:lnTo>
                  <a:lnTo>
                    <a:pt x="10345" y="4219"/>
                  </a:lnTo>
                  <a:lnTo>
                    <a:pt x="10381" y="4329"/>
                  </a:lnTo>
                  <a:lnTo>
                    <a:pt x="10455" y="4402"/>
                  </a:lnTo>
                  <a:lnTo>
                    <a:pt x="10491" y="4439"/>
                  </a:lnTo>
                  <a:lnTo>
                    <a:pt x="10638" y="4439"/>
                  </a:lnTo>
                  <a:lnTo>
                    <a:pt x="10748" y="4365"/>
                  </a:lnTo>
                  <a:lnTo>
                    <a:pt x="10785" y="4292"/>
                  </a:lnTo>
                  <a:lnTo>
                    <a:pt x="10822" y="4219"/>
                  </a:lnTo>
                  <a:lnTo>
                    <a:pt x="10785" y="4108"/>
                  </a:lnTo>
                  <a:lnTo>
                    <a:pt x="10748" y="4072"/>
                  </a:lnTo>
                  <a:lnTo>
                    <a:pt x="10712" y="3998"/>
                  </a:lnTo>
                  <a:lnTo>
                    <a:pt x="10675" y="3962"/>
                  </a:lnTo>
                  <a:close/>
                  <a:moveTo>
                    <a:pt x="16434" y="477"/>
                  </a:moveTo>
                  <a:lnTo>
                    <a:pt x="16617" y="514"/>
                  </a:lnTo>
                  <a:lnTo>
                    <a:pt x="16764" y="587"/>
                  </a:lnTo>
                  <a:lnTo>
                    <a:pt x="16837" y="734"/>
                  </a:lnTo>
                  <a:lnTo>
                    <a:pt x="16911" y="880"/>
                  </a:lnTo>
                  <a:lnTo>
                    <a:pt x="16947" y="1064"/>
                  </a:lnTo>
                  <a:lnTo>
                    <a:pt x="16947" y="1247"/>
                  </a:lnTo>
                  <a:lnTo>
                    <a:pt x="16911" y="1541"/>
                  </a:lnTo>
                  <a:lnTo>
                    <a:pt x="16764" y="1871"/>
                  </a:lnTo>
                  <a:lnTo>
                    <a:pt x="16544" y="2128"/>
                  </a:lnTo>
                  <a:lnTo>
                    <a:pt x="16104" y="2641"/>
                  </a:lnTo>
                  <a:lnTo>
                    <a:pt x="15077" y="3668"/>
                  </a:lnTo>
                  <a:lnTo>
                    <a:pt x="14086" y="4549"/>
                  </a:lnTo>
                  <a:lnTo>
                    <a:pt x="14013" y="4402"/>
                  </a:lnTo>
                  <a:lnTo>
                    <a:pt x="14123" y="4329"/>
                  </a:lnTo>
                  <a:lnTo>
                    <a:pt x="14967" y="3632"/>
                  </a:lnTo>
                  <a:lnTo>
                    <a:pt x="15370" y="3228"/>
                  </a:lnTo>
                  <a:lnTo>
                    <a:pt x="15737" y="2825"/>
                  </a:lnTo>
                  <a:lnTo>
                    <a:pt x="16067" y="2384"/>
                  </a:lnTo>
                  <a:lnTo>
                    <a:pt x="16361" y="1908"/>
                  </a:lnTo>
                  <a:lnTo>
                    <a:pt x="16617" y="1431"/>
                  </a:lnTo>
                  <a:lnTo>
                    <a:pt x="16764" y="880"/>
                  </a:lnTo>
                  <a:lnTo>
                    <a:pt x="16764" y="770"/>
                  </a:lnTo>
                  <a:lnTo>
                    <a:pt x="16727" y="697"/>
                  </a:lnTo>
                  <a:lnTo>
                    <a:pt x="16654" y="660"/>
                  </a:lnTo>
                  <a:lnTo>
                    <a:pt x="16544" y="660"/>
                  </a:lnTo>
                  <a:lnTo>
                    <a:pt x="15920" y="770"/>
                  </a:lnTo>
                  <a:lnTo>
                    <a:pt x="15333" y="954"/>
                  </a:lnTo>
                  <a:lnTo>
                    <a:pt x="15333" y="954"/>
                  </a:lnTo>
                  <a:lnTo>
                    <a:pt x="15590" y="807"/>
                  </a:lnTo>
                  <a:lnTo>
                    <a:pt x="15884" y="660"/>
                  </a:lnTo>
                  <a:lnTo>
                    <a:pt x="16177" y="550"/>
                  </a:lnTo>
                  <a:lnTo>
                    <a:pt x="16434" y="477"/>
                  </a:lnTo>
                  <a:close/>
                  <a:moveTo>
                    <a:pt x="9354" y="4182"/>
                  </a:moveTo>
                  <a:lnTo>
                    <a:pt x="9208" y="4255"/>
                  </a:lnTo>
                  <a:lnTo>
                    <a:pt x="9134" y="4365"/>
                  </a:lnTo>
                  <a:lnTo>
                    <a:pt x="9134" y="4439"/>
                  </a:lnTo>
                  <a:lnTo>
                    <a:pt x="9171" y="4512"/>
                  </a:lnTo>
                  <a:lnTo>
                    <a:pt x="9208" y="4585"/>
                  </a:lnTo>
                  <a:lnTo>
                    <a:pt x="9281" y="4622"/>
                  </a:lnTo>
                  <a:lnTo>
                    <a:pt x="9428" y="4622"/>
                  </a:lnTo>
                  <a:lnTo>
                    <a:pt x="9538" y="4585"/>
                  </a:lnTo>
                  <a:lnTo>
                    <a:pt x="9611" y="4475"/>
                  </a:lnTo>
                  <a:lnTo>
                    <a:pt x="9648" y="4402"/>
                  </a:lnTo>
                  <a:lnTo>
                    <a:pt x="9648" y="4292"/>
                  </a:lnTo>
                  <a:lnTo>
                    <a:pt x="9611" y="4255"/>
                  </a:lnTo>
                  <a:lnTo>
                    <a:pt x="9538" y="4182"/>
                  </a:lnTo>
                  <a:close/>
                  <a:moveTo>
                    <a:pt x="13243" y="6566"/>
                  </a:moveTo>
                  <a:lnTo>
                    <a:pt x="13169" y="6639"/>
                  </a:lnTo>
                  <a:lnTo>
                    <a:pt x="13133" y="6713"/>
                  </a:lnTo>
                  <a:lnTo>
                    <a:pt x="13133" y="6860"/>
                  </a:lnTo>
                  <a:lnTo>
                    <a:pt x="13133" y="6933"/>
                  </a:lnTo>
                  <a:lnTo>
                    <a:pt x="13206" y="6970"/>
                  </a:lnTo>
                  <a:lnTo>
                    <a:pt x="13316" y="7006"/>
                  </a:lnTo>
                  <a:lnTo>
                    <a:pt x="13463" y="6970"/>
                  </a:lnTo>
                  <a:lnTo>
                    <a:pt x="13536" y="6933"/>
                  </a:lnTo>
                  <a:lnTo>
                    <a:pt x="13536" y="6860"/>
                  </a:lnTo>
                  <a:lnTo>
                    <a:pt x="13573" y="6750"/>
                  </a:lnTo>
                  <a:lnTo>
                    <a:pt x="13536" y="6676"/>
                  </a:lnTo>
                  <a:lnTo>
                    <a:pt x="13463" y="6603"/>
                  </a:lnTo>
                  <a:lnTo>
                    <a:pt x="13316" y="6566"/>
                  </a:lnTo>
                  <a:close/>
                  <a:moveTo>
                    <a:pt x="12216" y="7300"/>
                  </a:moveTo>
                  <a:lnTo>
                    <a:pt x="12105" y="7336"/>
                  </a:lnTo>
                  <a:lnTo>
                    <a:pt x="12032" y="7410"/>
                  </a:lnTo>
                  <a:lnTo>
                    <a:pt x="11995" y="7520"/>
                  </a:lnTo>
                  <a:lnTo>
                    <a:pt x="11995" y="7630"/>
                  </a:lnTo>
                  <a:lnTo>
                    <a:pt x="12032" y="7703"/>
                  </a:lnTo>
                  <a:lnTo>
                    <a:pt x="12105" y="7777"/>
                  </a:lnTo>
                  <a:lnTo>
                    <a:pt x="12216" y="7777"/>
                  </a:lnTo>
                  <a:lnTo>
                    <a:pt x="12289" y="7740"/>
                  </a:lnTo>
                  <a:lnTo>
                    <a:pt x="12362" y="7703"/>
                  </a:lnTo>
                  <a:lnTo>
                    <a:pt x="12436" y="7630"/>
                  </a:lnTo>
                  <a:lnTo>
                    <a:pt x="12436" y="7520"/>
                  </a:lnTo>
                  <a:lnTo>
                    <a:pt x="12436" y="7410"/>
                  </a:lnTo>
                  <a:lnTo>
                    <a:pt x="12326" y="7336"/>
                  </a:lnTo>
                  <a:lnTo>
                    <a:pt x="12216" y="7300"/>
                  </a:lnTo>
                  <a:close/>
                  <a:moveTo>
                    <a:pt x="12729" y="8033"/>
                  </a:moveTo>
                  <a:lnTo>
                    <a:pt x="12656" y="8107"/>
                  </a:lnTo>
                  <a:lnTo>
                    <a:pt x="12656" y="8143"/>
                  </a:lnTo>
                  <a:lnTo>
                    <a:pt x="12619" y="8253"/>
                  </a:lnTo>
                  <a:lnTo>
                    <a:pt x="12619" y="8400"/>
                  </a:lnTo>
                  <a:lnTo>
                    <a:pt x="12656" y="8437"/>
                  </a:lnTo>
                  <a:lnTo>
                    <a:pt x="12692" y="8474"/>
                  </a:lnTo>
                  <a:lnTo>
                    <a:pt x="12729" y="8474"/>
                  </a:lnTo>
                  <a:lnTo>
                    <a:pt x="12802" y="8510"/>
                  </a:lnTo>
                  <a:lnTo>
                    <a:pt x="12912" y="8474"/>
                  </a:lnTo>
                  <a:lnTo>
                    <a:pt x="12986" y="8437"/>
                  </a:lnTo>
                  <a:lnTo>
                    <a:pt x="13022" y="8400"/>
                  </a:lnTo>
                  <a:lnTo>
                    <a:pt x="13022" y="8253"/>
                  </a:lnTo>
                  <a:lnTo>
                    <a:pt x="13022" y="8180"/>
                  </a:lnTo>
                  <a:lnTo>
                    <a:pt x="12949" y="8107"/>
                  </a:lnTo>
                  <a:lnTo>
                    <a:pt x="12912" y="8033"/>
                  </a:lnTo>
                  <a:close/>
                  <a:moveTo>
                    <a:pt x="10051" y="2128"/>
                  </a:moveTo>
                  <a:lnTo>
                    <a:pt x="10455" y="2164"/>
                  </a:lnTo>
                  <a:lnTo>
                    <a:pt x="10858" y="2238"/>
                  </a:lnTo>
                  <a:lnTo>
                    <a:pt x="11262" y="2348"/>
                  </a:lnTo>
                  <a:lnTo>
                    <a:pt x="11225" y="2458"/>
                  </a:lnTo>
                  <a:lnTo>
                    <a:pt x="11262" y="2568"/>
                  </a:lnTo>
                  <a:lnTo>
                    <a:pt x="11335" y="2641"/>
                  </a:lnTo>
                  <a:lnTo>
                    <a:pt x="11445" y="2715"/>
                  </a:lnTo>
                  <a:lnTo>
                    <a:pt x="11629" y="2715"/>
                  </a:lnTo>
                  <a:lnTo>
                    <a:pt x="11775" y="2788"/>
                  </a:lnTo>
                  <a:lnTo>
                    <a:pt x="12105" y="2935"/>
                  </a:lnTo>
                  <a:lnTo>
                    <a:pt x="12179" y="2971"/>
                  </a:lnTo>
                  <a:lnTo>
                    <a:pt x="12252" y="3008"/>
                  </a:lnTo>
                  <a:lnTo>
                    <a:pt x="12472" y="3191"/>
                  </a:lnTo>
                  <a:lnTo>
                    <a:pt x="12692" y="3412"/>
                  </a:lnTo>
                  <a:lnTo>
                    <a:pt x="13096" y="3852"/>
                  </a:lnTo>
                  <a:lnTo>
                    <a:pt x="11482" y="4842"/>
                  </a:lnTo>
                  <a:lnTo>
                    <a:pt x="9868" y="5796"/>
                  </a:lnTo>
                  <a:lnTo>
                    <a:pt x="6090" y="8070"/>
                  </a:lnTo>
                  <a:lnTo>
                    <a:pt x="5209" y="8620"/>
                  </a:lnTo>
                  <a:lnTo>
                    <a:pt x="5356" y="8327"/>
                  </a:lnTo>
                  <a:lnTo>
                    <a:pt x="5649" y="7960"/>
                  </a:lnTo>
                  <a:lnTo>
                    <a:pt x="5943" y="7557"/>
                  </a:lnTo>
                  <a:lnTo>
                    <a:pt x="5906" y="7483"/>
                  </a:lnTo>
                  <a:lnTo>
                    <a:pt x="5870" y="7483"/>
                  </a:lnTo>
                  <a:lnTo>
                    <a:pt x="5686" y="7593"/>
                  </a:lnTo>
                  <a:lnTo>
                    <a:pt x="5539" y="7740"/>
                  </a:lnTo>
                  <a:lnTo>
                    <a:pt x="5209" y="8070"/>
                  </a:lnTo>
                  <a:lnTo>
                    <a:pt x="4989" y="8437"/>
                  </a:lnTo>
                  <a:lnTo>
                    <a:pt x="4769" y="8840"/>
                  </a:lnTo>
                  <a:lnTo>
                    <a:pt x="4732" y="8877"/>
                  </a:lnTo>
                  <a:lnTo>
                    <a:pt x="4622" y="8584"/>
                  </a:lnTo>
                  <a:lnTo>
                    <a:pt x="4916" y="8107"/>
                  </a:lnTo>
                  <a:lnTo>
                    <a:pt x="5283" y="7630"/>
                  </a:lnTo>
                  <a:lnTo>
                    <a:pt x="5649" y="7190"/>
                  </a:lnTo>
                  <a:lnTo>
                    <a:pt x="6016" y="6786"/>
                  </a:lnTo>
                  <a:lnTo>
                    <a:pt x="6016" y="6750"/>
                  </a:lnTo>
                  <a:lnTo>
                    <a:pt x="6016" y="6713"/>
                  </a:lnTo>
                  <a:lnTo>
                    <a:pt x="5943" y="6713"/>
                  </a:lnTo>
                  <a:lnTo>
                    <a:pt x="5539" y="7043"/>
                  </a:lnTo>
                  <a:lnTo>
                    <a:pt x="5173" y="7410"/>
                  </a:lnTo>
                  <a:lnTo>
                    <a:pt x="4842" y="7777"/>
                  </a:lnTo>
                  <a:lnTo>
                    <a:pt x="4512" y="8180"/>
                  </a:lnTo>
                  <a:lnTo>
                    <a:pt x="4476" y="7923"/>
                  </a:lnTo>
                  <a:lnTo>
                    <a:pt x="4439" y="7667"/>
                  </a:lnTo>
                  <a:lnTo>
                    <a:pt x="4659" y="7336"/>
                  </a:lnTo>
                  <a:lnTo>
                    <a:pt x="4879" y="7080"/>
                  </a:lnTo>
                  <a:lnTo>
                    <a:pt x="5686" y="6016"/>
                  </a:lnTo>
                  <a:lnTo>
                    <a:pt x="5723" y="5943"/>
                  </a:lnTo>
                  <a:lnTo>
                    <a:pt x="5686" y="5906"/>
                  </a:lnTo>
                  <a:lnTo>
                    <a:pt x="5576" y="5906"/>
                  </a:lnTo>
                  <a:lnTo>
                    <a:pt x="5283" y="6199"/>
                  </a:lnTo>
                  <a:lnTo>
                    <a:pt x="4953" y="6529"/>
                  </a:lnTo>
                  <a:lnTo>
                    <a:pt x="4402" y="7153"/>
                  </a:lnTo>
                  <a:lnTo>
                    <a:pt x="4402" y="6529"/>
                  </a:lnTo>
                  <a:lnTo>
                    <a:pt x="4622" y="6199"/>
                  </a:lnTo>
                  <a:lnTo>
                    <a:pt x="4953" y="5759"/>
                  </a:lnTo>
                  <a:lnTo>
                    <a:pt x="5136" y="5502"/>
                  </a:lnTo>
                  <a:lnTo>
                    <a:pt x="5246" y="5392"/>
                  </a:lnTo>
                  <a:lnTo>
                    <a:pt x="5393" y="5319"/>
                  </a:lnTo>
                  <a:lnTo>
                    <a:pt x="5429" y="5319"/>
                  </a:lnTo>
                  <a:lnTo>
                    <a:pt x="5429" y="5282"/>
                  </a:lnTo>
                  <a:lnTo>
                    <a:pt x="5393" y="5246"/>
                  </a:lnTo>
                  <a:lnTo>
                    <a:pt x="5393" y="5209"/>
                  </a:lnTo>
                  <a:lnTo>
                    <a:pt x="5173" y="5209"/>
                  </a:lnTo>
                  <a:lnTo>
                    <a:pt x="5063" y="5282"/>
                  </a:lnTo>
                  <a:lnTo>
                    <a:pt x="4953" y="5356"/>
                  </a:lnTo>
                  <a:lnTo>
                    <a:pt x="4769" y="5539"/>
                  </a:lnTo>
                  <a:lnTo>
                    <a:pt x="4622" y="5722"/>
                  </a:lnTo>
                  <a:lnTo>
                    <a:pt x="4476" y="5869"/>
                  </a:lnTo>
                  <a:lnTo>
                    <a:pt x="4586" y="5466"/>
                  </a:lnTo>
                  <a:lnTo>
                    <a:pt x="4732" y="5062"/>
                  </a:lnTo>
                  <a:lnTo>
                    <a:pt x="4879" y="4842"/>
                  </a:lnTo>
                  <a:lnTo>
                    <a:pt x="5026" y="4622"/>
                  </a:lnTo>
                  <a:lnTo>
                    <a:pt x="5209" y="4402"/>
                  </a:lnTo>
                  <a:lnTo>
                    <a:pt x="5393" y="4219"/>
                  </a:lnTo>
                  <a:lnTo>
                    <a:pt x="5796" y="3852"/>
                  </a:lnTo>
                  <a:lnTo>
                    <a:pt x="6236" y="3522"/>
                  </a:lnTo>
                  <a:lnTo>
                    <a:pt x="6677" y="3228"/>
                  </a:lnTo>
                  <a:lnTo>
                    <a:pt x="7117" y="2935"/>
                  </a:lnTo>
                  <a:lnTo>
                    <a:pt x="7594" y="2715"/>
                  </a:lnTo>
                  <a:lnTo>
                    <a:pt x="8070" y="2494"/>
                  </a:lnTo>
                  <a:lnTo>
                    <a:pt x="8474" y="2348"/>
                  </a:lnTo>
                  <a:lnTo>
                    <a:pt x="8841" y="2238"/>
                  </a:lnTo>
                  <a:lnTo>
                    <a:pt x="9244" y="2164"/>
                  </a:lnTo>
                  <a:lnTo>
                    <a:pt x="9648" y="2128"/>
                  </a:lnTo>
                  <a:close/>
                  <a:moveTo>
                    <a:pt x="13316" y="4219"/>
                  </a:moveTo>
                  <a:lnTo>
                    <a:pt x="13426" y="4365"/>
                  </a:lnTo>
                  <a:lnTo>
                    <a:pt x="12582" y="5026"/>
                  </a:lnTo>
                  <a:lnTo>
                    <a:pt x="11702" y="5649"/>
                  </a:lnTo>
                  <a:lnTo>
                    <a:pt x="10785" y="6273"/>
                  </a:lnTo>
                  <a:lnTo>
                    <a:pt x="9868" y="6860"/>
                  </a:lnTo>
                  <a:lnTo>
                    <a:pt x="8877" y="7446"/>
                  </a:lnTo>
                  <a:lnTo>
                    <a:pt x="7887" y="8033"/>
                  </a:lnTo>
                  <a:lnTo>
                    <a:pt x="6860" y="8584"/>
                  </a:lnTo>
                  <a:lnTo>
                    <a:pt x="5796" y="9097"/>
                  </a:lnTo>
                  <a:lnTo>
                    <a:pt x="4989" y="9464"/>
                  </a:lnTo>
                  <a:lnTo>
                    <a:pt x="4916" y="9317"/>
                  </a:lnTo>
                  <a:lnTo>
                    <a:pt x="4953" y="9207"/>
                  </a:lnTo>
                  <a:lnTo>
                    <a:pt x="6053" y="8584"/>
                  </a:lnTo>
                  <a:lnTo>
                    <a:pt x="10198" y="6089"/>
                  </a:lnTo>
                  <a:lnTo>
                    <a:pt x="11775" y="5136"/>
                  </a:lnTo>
                  <a:lnTo>
                    <a:pt x="13316" y="4219"/>
                  </a:lnTo>
                  <a:close/>
                  <a:moveTo>
                    <a:pt x="3962" y="7960"/>
                  </a:moveTo>
                  <a:lnTo>
                    <a:pt x="3999" y="8070"/>
                  </a:lnTo>
                  <a:lnTo>
                    <a:pt x="3999" y="8107"/>
                  </a:lnTo>
                  <a:lnTo>
                    <a:pt x="4146" y="8694"/>
                  </a:lnTo>
                  <a:lnTo>
                    <a:pt x="3962" y="9024"/>
                  </a:lnTo>
                  <a:lnTo>
                    <a:pt x="3925" y="9097"/>
                  </a:lnTo>
                  <a:lnTo>
                    <a:pt x="3925" y="9134"/>
                  </a:lnTo>
                  <a:lnTo>
                    <a:pt x="3999" y="9244"/>
                  </a:lnTo>
                  <a:lnTo>
                    <a:pt x="3339" y="9501"/>
                  </a:lnTo>
                  <a:lnTo>
                    <a:pt x="3008" y="9611"/>
                  </a:lnTo>
                  <a:lnTo>
                    <a:pt x="2642" y="9684"/>
                  </a:lnTo>
                  <a:lnTo>
                    <a:pt x="2898" y="9171"/>
                  </a:lnTo>
                  <a:lnTo>
                    <a:pt x="3229" y="8694"/>
                  </a:lnTo>
                  <a:lnTo>
                    <a:pt x="3559" y="8327"/>
                  </a:lnTo>
                  <a:lnTo>
                    <a:pt x="3962" y="7960"/>
                  </a:lnTo>
                  <a:close/>
                  <a:moveTo>
                    <a:pt x="13609" y="4732"/>
                  </a:moveTo>
                  <a:lnTo>
                    <a:pt x="13683" y="4915"/>
                  </a:lnTo>
                  <a:lnTo>
                    <a:pt x="12986" y="5502"/>
                  </a:lnTo>
                  <a:lnTo>
                    <a:pt x="12105" y="6199"/>
                  </a:lnTo>
                  <a:lnTo>
                    <a:pt x="11225" y="6823"/>
                  </a:lnTo>
                  <a:lnTo>
                    <a:pt x="10308" y="7446"/>
                  </a:lnTo>
                  <a:lnTo>
                    <a:pt x="9354" y="8033"/>
                  </a:lnTo>
                  <a:lnTo>
                    <a:pt x="8401" y="8584"/>
                  </a:lnTo>
                  <a:lnTo>
                    <a:pt x="7447" y="9097"/>
                  </a:lnTo>
                  <a:lnTo>
                    <a:pt x="6456" y="9574"/>
                  </a:lnTo>
                  <a:lnTo>
                    <a:pt x="5429" y="10014"/>
                  </a:lnTo>
                  <a:lnTo>
                    <a:pt x="5246" y="9794"/>
                  </a:lnTo>
                  <a:lnTo>
                    <a:pt x="5466" y="9684"/>
                  </a:lnTo>
                  <a:lnTo>
                    <a:pt x="6603" y="9134"/>
                  </a:lnTo>
                  <a:lnTo>
                    <a:pt x="7740" y="8547"/>
                  </a:lnTo>
                  <a:lnTo>
                    <a:pt x="8877" y="7923"/>
                  </a:lnTo>
                  <a:lnTo>
                    <a:pt x="9978" y="7263"/>
                  </a:lnTo>
                  <a:lnTo>
                    <a:pt x="10895" y="6676"/>
                  </a:lnTo>
                  <a:lnTo>
                    <a:pt x="11812" y="6053"/>
                  </a:lnTo>
                  <a:lnTo>
                    <a:pt x="12729" y="5392"/>
                  </a:lnTo>
                  <a:lnTo>
                    <a:pt x="13609" y="4732"/>
                  </a:lnTo>
                  <a:close/>
                  <a:moveTo>
                    <a:pt x="11995" y="9721"/>
                  </a:moveTo>
                  <a:lnTo>
                    <a:pt x="12472" y="9831"/>
                  </a:lnTo>
                  <a:lnTo>
                    <a:pt x="12436" y="9867"/>
                  </a:lnTo>
                  <a:lnTo>
                    <a:pt x="12032" y="10271"/>
                  </a:lnTo>
                  <a:lnTo>
                    <a:pt x="12032" y="10198"/>
                  </a:lnTo>
                  <a:lnTo>
                    <a:pt x="11995" y="9721"/>
                  </a:lnTo>
                  <a:close/>
                  <a:moveTo>
                    <a:pt x="2715" y="8804"/>
                  </a:moveTo>
                  <a:lnTo>
                    <a:pt x="2422" y="9317"/>
                  </a:lnTo>
                  <a:lnTo>
                    <a:pt x="2165" y="9867"/>
                  </a:lnTo>
                  <a:lnTo>
                    <a:pt x="2165" y="9941"/>
                  </a:lnTo>
                  <a:lnTo>
                    <a:pt x="2201" y="10051"/>
                  </a:lnTo>
                  <a:lnTo>
                    <a:pt x="2275" y="10088"/>
                  </a:lnTo>
                  <a:lnTo>
                    <a:pt x="2348" y="10124"/>
                  </a:lnTo>
                  <a:lnTo>
                    <a:pt x="2898" y="10014"/>
                  </a:lnTo>
                  <a:lnTo>
                    <a:pt x="3449" y="9867"/>
                  </a:lnTo>
                  <a:lnTo>
                    <a:pt x="3925" y="9684"/>
                  </a:lnTo>
                  <a:lnTo>
                    <a:pt x="4439" y="9464"/>
                  </a:lnTo>
                  <a:lnTo>
                    <a:pt x="4549" y="9684"/>
                  </a:lnTo>
                  <a:lnTo>
                    <a:pt x="3559" y="10124"/>
                  </a:lnTo>
                  <a:lnTo>
                    <a:pt x="3082" y="10308"/>
                  </a:lnTo>
                  <a:lnTo>
                    <a:pt x="2568" y="10528"/>
                  </a:lnTo>
                  <a:lnTo>
                    <a:pt x="2275" y="10638"/>
                  </a:lnTo>
                  <a:lnTo>
                    <a:pt x="2018" y="10674"/>
                  </a:lnTo>
                  <a:lnTo>
                    <a:pt x="1761" y="10711"/>
                  </a:lnTo>
                  <a:lnTo>
                    <a:pt x="1468" y="10711"/>
                  </a:lnTo>
                  <a:lnTo>
                    <a:pt x="2091" y="9794"/>
                  </a:lnTo>
                  <a:lnTo>
                    <a:pt x="2348" y="9317"/>
                  </a:lnTo>
                  <a:lnTo>
                    <a:pt x="2642" y="8877"/>
                  </a:lnTo>
                  <a:lnTo>
                    <a:pt x="2715" y="8804"/>
                  </a:lnTo>
                  <a:close/>
                  <a:moveTo>
                    <a:pt x="13829" y="5429"/>
                  </a:moveTo>
                  <a:lnTo>
                    <a:pt x="13940" y="5943"/>
                  </a:lnTo>
                  <a:lnTo>
                    <a:pt x="13940" y="6456"/>
                  </a:lnTo>
                  <a:lnTo>
                    <a:pt x="13940" y="6896"/>
                  </a:lnTo>
                  <a:lnTo>
                    <a:pt x="13866" y="7336"/>
                  </a:lnTo>
                  <a:lnTo>
                    <a:pt x="13756" y="7740"/>
                  </a:lnTo>
                  <a:lnTo>
                    <a:pt x="13609" y="8143"/>
                  </a:lnTo>
                  <a:lnTo>
                    <a:pt x="13426" y="8547"/>
                  </a:lnTo>
                  <a:lnTo>
                    <a:pt x="13206" y="8914"/>
                  </a:lnTo>
                  <a:lnTo>
                    <a:pt x="12949" y="9281"/>
                  </a:lnTo>
                  <a:lnTo>
                    <a:pt x="12656" y="9647"/>
                  </a:lnTo>
                  <a:lnTo>
                    <a:pt x="12289" y="9611"/>
                  </a:lnTo>
                  <a:lnTo>
                    <a:pt x="11922" y="9537"/>
                  </a:lnTo>
                  <a:lnTo>
                    <a:pt x="11849" y="9574"/>
                  </a:lnTo>
                  <a:lnTo>
                    <a:pt x="11812" y="9574"/>
                  </a:lnTo>
                  <a:lnTo>
                    <a:pt x="11775" y="9647"/>
                  </a:lnTo>
                  <a:lnTo>
                    <a:pt x="11702" y="10418"/>
                  </a:lnTo>
                  <a:lnTo>
                    <a:pt x="11702" y="10491"/>
                  </a:lnTo>
                  <a:lnTo>
                    <a:pt x="11409" y="10711"/>
                  </a:lnTo>
                  <a:lnTo>
                    <a:pt x="11188" y="10821"/>
                  </a:lnTo>
                  <a:lnTo>
                    <a:pt x="11152" y="10858"/>
                  </a:lnTo>
                  <a:lnTo>
                    <a:pt x="11042" y="10931"/>
                  </a:lnTo>
                  <a:lnTo>
                    <a:pt x="11042" y="10564"/>
                  </a:lnTo>
                  <a:lnTo>
                    <a:pt x="11115" y="10198"/>
                  </a:lnTo>
                  <a:lnTo>
                    <a:pt x="11188" y="9867"/>
                  </a:lnTo>
                  <a:lnTo>
                    <a:pt x="11298" y="9501"/>
                  </a:lnTo>
                  <a:lnTo>
                    <a:pt x="11298" y="9464"/>
                  </a:lnTo>
                  <a:lnTo>
                    <a:pt x="11262" y="9427"/>
                  </a:lnTo>
                  <a:lnTo>
                    <a:pt x="11225" y="9427"/>
                  </a:lnTo>
                  <a:lnTo>
                    <a:pt x="11188" y="9464"/>
                  </a:lnTo>
                  <a:lnTo>
                    <a:pt x="11078" y="9647"/>
                  </a:lnTo>
                  <a:lnTo>
                    <a:pt x="10968" y="9831"/>
                  </a:lnTo>
                  <a:lnTo>
                    <a:pt x="10785" y="10234"/>
                  </a:lnTo>
                  <a:lnTo>
                    <a:pt x="10712" y="10638"/>
                  </a:lnTo>
                  <a:lnTo>
                    <a:pt x="10712" y="11078"/>
                  </a:lnTo>
                  <a:lnTo>
                    <a:pt x="10271" y="11261"/>
                  </a:lnTo>
                  <a:lnTo>
                    <a:pt x="9831" y="11371"/>
                  </a:lnTo>
                  <a:lnTo>
                    <a:pt x="9868" y="11005"/>
                  </a:lnTo>
                  <a:lnTo>
                    <a:pt x="9978" y="10638"/>
                  </a:lnTo>
                  <a:lnTo>
                    <a:pt x="10051" y="10344"/>
                  </a:lnTo>
                  <a:lnTo>
                    <a:pt x="10161" y="10088"/>
                  </a:lnTo>
                  <a:lnTo>
                    <a:pt x="10418" y="9574"/>
                  </a:lnTo>
                  <a:lnTo>
                    <a:pt x="10418" y="9537"/>
                  </a:lnTo>
                  <a:lnTo>
                    <a:pt x="10381" y="9501"/>
                  </a:lnTo>
                  <a:lnTo>
                    <a:pt x="10345" y="9501"/>
                  </a:lnTo>
                  <a:lnTo>
                    <a:pt x="10345" y="9537"/>
                  </a:lnTo>
                  <a:lnTo>
                    <a:pt x="10015" y="9941"/>
                  </a:lnTo>
                  <a:lnTo>
                    <a:pt x="9758" y="10418"/>
                  </a:lnTo>
                  <a:lnTo>
                    <a:pt x="9538" y="10895"/>
                  </a:lnTo>
                  <a:lnTo>
                    <a:pt x="9501" y="11151"/>
                  </a:lnTo>
                  <a:lnTo>
                    <a:pt x="9428" y="11408"/>
                  </a:lnTo>
                  <a:lnTo>
                    <a:pt x="8951" y="11408"/>
                  </a:lnTo>
                  <a:lnTo>
                    <a:pt x="8951" y="11261"/>
                  </a:lnTo>
                  <a:lnTo>
                    <a:pt x="8914" y="11225"/>
                  </a:lnTo>
                  <a:lnTo>
                    <a:pt x="8877" y="11188"/>
                  </a:lnTo>
                  <a:lnTo>
                    <a:pt x="8841" y="11188"/>
                  </a:lnTo>
                  <a:lnTo>
                    <a:pt x="8804" y="11225"/>
                  </a:lnTo>
                  <a:lnTo>
                    <a:pt x="8731" y="11298"/>
                  </a:lnTo>
                  <a:lnTo>
                    <a:pt x="9171" y="10454"/>
                  </a:lnTo>
                  <a:lnTo>
                    <a:pt x="9391" y="10051"/>
                  </a:lnTo>
                  <a:lnTo>
                    <a:pt x="9684" y="9647"/>
                  </a:lnTo>
                  <a:lnTo>
                    <a:pt x="9684" y="9611"/>
                  </a:lnTo>
                  <a:lnTo>
                    <a:pt x="9648" y="9611"/>
                  </a:lnTo>
                  <a:lnTo>
                    <a:pt x="9648" y="9574"/>
                  </a:lnTo>
                  <a:lnTo>
                    <a:pt x="9611" y="9611"/>
                  </a:lnTo>
                  <a:lnTo>
                    <a:pt x="9244" y="10014"/>
                  </a:lnTo>
                  <a:lnTo>
                    <a:pt x="8914" y="10418"/>
                  </a:lnTo>
                  <a:lnTo>
                    <a:pt x="8621" y="10858"/>
                  </a:lnTo>
                  <a:lnTo>
                    <a:pt x="8327" y="11335"/>
                  </a:lnTo>
                  <a:lnTo>
                    <a:pt x="7960" y="11225"/>
                  </a:lnTo>
                  <a:lnTo>
                    <a:pt x="7997" y="11188"/>
                  </a:lnTo>
                  <a:lnTo>
                    <a:pt x="7997" y="11151"/>
                  </a:lnTo>
                  <a:lnTo>
                    <a:pt x="7960" y="11115"/>
                  </a:lnTo>
                  <a:lnTo>
                    <a:pt x="7960" y="11078"/>
                  </a:lnTo>
                  <a:lnTo>
                    <a:pt x="7924" y="10968"/>
                  </a:lnTo>
                  <a:lnTo>
                    <a:pt x="7960" y="10858"/>
                  </a:lnTo>
                  <a:lnTo>
                    <a:pt x="8034" y="10601"/>
                  </a:lnTo>
                  <a:lnTo>
                    <a:pt x="8181" y="10308"/>
                  </a:lnTo>
                  <a:lnTo>
                    <a:pt x="8474" y="9831"/>
                  </a:lnTo>
                  <a:lnTo>
                    <a:pt x="8767" y="9427"/>
                  </a:lnTo>
                  <a:lnTo>
                    <a:pt x="8804" y="9391"/>
                  </a:lnTo>
                  <a:lnTo>
                    <a:pt x="8767" y="9317"/>
                  </a:lnTo>
                  <a:lnTo>
                    <a:pt x="8694" y="9317"/>
                  </a:lnTo>
                  <a:lnTo>
                    <a:pt x="8364" y="9537"/>
                  </a:lnTo>
                  <a:lnTo>
                    <a:pt x="8107" y="9831"/>
                  </a:lnTo>
                  <a:lnTo>
                    <a:pt x="7887" y="10124"/>
                  </a:lnTo>
                  <a:lnTo>
                    <a:pt x="7704" y="10454"/>
                  </a:lnTo>
                  <a:lnTo>
                    <a:pt x="7594" y="10784"/>
                  </a:lnTo>
                  <a:lnTo>
                    <a:pt x="7557" y="10968"/>
                  </a:lnTo>
                  <a:lnTo>
                    <a:pt x="7594" y="11115"/>
                  </a:lnTo>
                  <a:lnTo>
                    <a:pt x="7153" y="10968"/>
                  </a:lnTo>
                  <a:lnTo>
                    <a:pt x="6713" y="10784"/>
                  </a:lnTo>
                  <a:lnTo>
                    <a:pt x="6933" y="10564"/>
                  </a:lnTo>
                  <a:lnTo>
                    <a:pt x="7080" y="10344"/>
                  </a:lnTo>
                  <a:lnTo>
                    <a:pt x="7153" y="10234"/>
                  </a:lnTo>
                  <a:lnTo>
                    <a:pt x="7190" y="10124"/>
                  </a:lnTo>
                  <a:lnTo>
                    <a:pt x="7190" y="10088"/>
                  </a:lnTo>
                  <a:lnTo>
                    <a:pt x="7153" y="10088"/>
                  </a:lnTo>
                  <a:lnTo>
                    <a:pt x="7080" y="10124"/>
                  </a:lnTo>
                  <a:lnTo>
                    <a:pt x="7007" y="10161"/>
                  </a:lnTo>
                  <a:lnTo>
                    <a:pt x="6823" y="10308"/>
                  </a:lnTo>
                  <a:lnTo>
                    <a:pt x="6493" y="10564"/>
                  </a:lnTo>
                  <a:lnTo>
                    <a:pt x="6420" y="10638"/>
                  </a:lnTo>
                  <a:lnTo>
                    <a:pt x="5906" y="10344"/>
                  </a:lnTo>
                  <a:lnTo>
                    <a:pt x="6897" y="9904"/>
                  </a:lnTo>
                  <a:lnTo>
                    <a:pt x="7887" y="9391"/>
                  </a:lnTo>
                  <a:lnTo>
                    <a:pt x="8877" y="8877"/>
                  </a:lnTo>
                  <a:lnTo>
                    <a:pt x="9795" y="8327"/>
                  </a:lnTo>
                  <a:lnTo>
                    <a:pt x="10748" y="7740"/>
                  </a:lnTo>
                  <a:lnTo>
                    <a:pt x="11665" y="7116"/>
                  </a:lnTo>
                  <a:lnTo>
                    <a:pt x="12546" y="6456"/>
                  </a:lnTo>
                  <a:lnTo>
                    <a:pt x="13426" y="5796"/>
                  </a:lnTo>
                  <a:lnTo>
                    <a:pt x="13829" y="5429"/>
                  </a:lnTo>
                  <a:close/>
                  <a:moveTo>
                    <a:pt x="1651" y="9757"/>
                  </a:moveTo>
                  <a:lnTo>
                    <a:pt x="1028" y="10711"/>
                  </a:lnTo>
                  <a:lnTo>
                    <a:pt x="991" y="10784"/>
                  </a:lnTo>
                  <a:lnTo>
                    <a:pt x="1028" y="10858"/>
                  </a:lnTo>
                  <a:lnTo>
                    <a:pt x="1028" y="10931"/>
                  </a:lnTo>
                  <a:lnTo>
                    <a:pt x="1101" y="10968"/>
                  </a:lnTo>
                  <a:lnTo>
                    <a:pt x="1358" y="11041"/>
                  </a:lnTo>
                  <a:lnTo>
                    <a:pt x="1651" y="11078"/>
                  </a:lnTo>
                  <a:lnTo>
                    <a:pt x="1908" y="11078"/>
                  </a:lnTo>
                  <a:lnTo>
                    <a:pt x="2165" y="11041"/>
                  </a:lnTo>
                  <a:lnTo>
                    <a:pt x="2715" y="10858"/>
                  </a:lnTo>
                  <a:lnTo>
                    <a:pt x="3229" y="10638"/>
                  </a:lnTo>
                  <a:lnTo>
                    <a:pt x="4769" y="10014"/>
                  </a:lnTo>
                  <a:lnTo>
                    <a:pt x="4953" y="10198"/>
                  </a:lnTo>
                  <a:lnTo>
                    <a:pt x="4072" y="10564"/>
                  </a:lnTo>
                  <a:lnTo>
                    <a:pt x="3192" y="10895"/>
                  </a:lnTo>
                  <a:lnTo>
                    <a:pt x="2238" y="11188"/>
                  </a:lnTo>
                  <a:lnTo>
                    <a:pt x="1248" y="11445"/>
                  </a:lnTo>
                  <a:lnTo>
                    <a:pt x="1101" y="11518"/>
                  </a:lnTo>
                  <a:lnTo>
                    <a:pt x="844" y="11555"/>
                  </a:lnTo>
                  <a:lnTo>
                    <a:pt x="624" y="11555"/>
                  </a:lnTo>
                  <a:lnTo>
                    <a:pt x="551" y="11518"/>
                  </a:lnTo>
                  <a:lnTo>
                    <a:pt x="477" y="11481"/>
                  </a:lnTo>
                  <a:lnTo>
                    <a:pt x="477" y="11408"/>
                  </a:lnTo>
                  <a:lnTo>
                    <a:pt x="514" y="11298"/>
                  </a:lnTo>
                  <a:lnTo>
                    <a:pt x="661" y="11005"/>
                  </a:lnTo>
                  <a:lnTo>
                    <a:pt x="991" y="10601"/>
                  </a:lnTo>
                  <a:lnTo>
                    <a:pt x="1321" y="10161"/>
                  </a:lnTo>
                  <a:lnTo>
                    <a:pt x="1651" y="9757"/>
                  </a:lnTo>
                  <a:close/>
                  <a:moveTo>
                    <a:pt x="16324" y="0"/>
                  </a:moveTo>
                  <a:lnTo>
                    <a:pt x="16140" y="37"/>
                  </a:lnTo>
                  <a:lnTo>
                    <a:pt x="15774" y="147"/>
                  </a:lnTo>
                  <a:lnTo>
                    <a:pt x="15480" y="330"/>
                  </a:lnTo>
                  <a:lnTo>
                    <a:pt x="14636" y="807"/>
                  </a:lnTo>
                  <a:lnTo>
                    <a:pt x="13866" y="1357"/>
                  </a:lnTo>
                  <a:lnTo>
                    <a:pt x="13059" y="1908"/>
                  </a:lnTo>
                  <a:lnTo>
                    <a:pt x="12289" y="2458"/>
                  </a:lnTo>
                  <a:lnTo>
                    <a:pt x="12032" y="2311"/>
                  </a:lnTo>
                  <a:lnTo>
                    <a:pt x="11812" y="2238"/>
                  </a:lnTo>
                  <a:lnTo>
                    <a:pt x="11629" y="2238"/>
                  </a:lnTo>
                  <a:lnTo>
                    <a:pt x="11372" y="2091"/>
                  </a:lnTo>
                  <a:lnTo>
                    <a:pt x="11115" y="1981"/>
                  </a:lnTo>
                  <a:lnTo>
                    <a:pt x="10858" y="1908"/>
                  </a:lnTo>
                  <a:lnTo>
                    <a:pt x="10565" y="1834"/>
                  </a:lnTo>
                  <a:lnTo>
                    <a:pt x="10015" y="1761"/>
                  </a:lnTo>
                  <a:lnTo>
                    <a:pt x="9464" y="1761"/>
                  </a:lnTo>
                  <a:lnTo>
                    <a:pt x="8914" y="1834"/>
                  </a:lnTo>
                  <a:lnTo>
                    <a:pt x="8364" y="1981"/>
                  </a:lnTo>
                  <a:lnTo>
                    <a:pt x="7814" y="2164"/>
                  </a:lnTo>
                  <a:lnTo>
                    <a:pt x="7300" y="2384"/>
                  </a:lnTo>
                  <a:lnTo>
                    <a:pt x="6677" y="2715"/>
                  </a:lnTo>
                  <a:lnTo>
                    <a:pt x="6090" y="3081"/>
                  </a:lnTo>
                  <a:lnTo>
                    <a:pt x="5503" y="3522"/>
                  </a:lnTo>
                  <a:lnTo>
                    <a:pt x="4989" y="3962"/>
                  </a:lnTo>
                  <a:lnTo>
                    <a:pt x="4769" y="4219"/>
                  </a:lnTo>
                  <a:lnTo>
                    <a:pt x="4549" y="4475"/>
                  </a:lnTo>
                  <a:lnTo>
                    <a:pt x="4402" y="4769"/>
                  </a:lnTo>
                  <a:lnTo>
                    <a:pt x="4256" y="5062"/>
                  </a:lnTo>
                  <a:lnTo>
                    <a:pt x="4146" y="5356"/>
                  </a:lnTo>
                  <a:lnTo>
                    <a:pt x="4035" y="5686"/>
                  </a:lnTo>
                  <a:lnTo>
                    <a:pt x="3999" y="6016"/>
                  </a:lnTo>
                  <a:lnTo>
                    <a:pt x="3925" y="6346"/>
                  </a:lnTo>
                  <a:lnTo>
                    <a:pt x="3889" y="6970"/>
                  </a:lnTo>
                  <a:lnTo>
                    <a:pt x="3925" y="7630"/>
                  </a:lnTo>
                  <a:lnTo>
                    <a:pt x="3339" y="7960"/>
                  </a:lnTo>
                  <a:lnTo>
                    <a:pt x="2752" y="8290"/>
                  </a:lnTo>
                  <a:lnTo>
                    <a:pt x="2238" y="8657"/>
                  </a:lnTo>
                  <a:lnTo>
                    <a:pt x="1725" y="9097"/>
                  </a:lnTo>
                  <a:lnTo>
                    <a:pt x="1248" y="9574"/>
                  </a:lnTo>
                  <a:lnTo>
                    <a:pt x="808" y="10051"/>
                  </a:lnTo>
                  <a:lnTo>
                    <a:pt x="404" y="10601"/>
                  </a:lnTo>
                  <a:lnTo>
                    <a:pt x="221" y="10858"/>
                  </a:lnTo>
                  <a:lnTo>
                    <a:pt x="74" y="11151"/>
                  </a:lnTo>
                  <a:lnTo>
                    <a:pt x="1" y="11371"/>
                  </a:lnTo>
                  <a:lnTo>
                    <a:pt x="37" y="11555"/>
                  </a:lnTo>
                  <a:lnTo>
                    <a:pt x="111" y="11738"/>
                  </a:lnTo>
                  <a:lnTo>
                    <a:pt x="184" y="11812"/>
                  </a:lnTo>
                  <a:lnTo>
                    <a:pt x="257" y="11885"/>
                  </a:lnTo>
                  <a:lnTo>
                    <a:pt x="477" y="11958"/>
                  </a:lnTo>
                  <a:lnTo>
                    <a:pt x="697" y="11995"/>
                  </a:lnTo>
                  <a:lnTo>
                    <a:pt x="918" y="11995"/>
                  </a:lnTo>
                  <a:lnTo>
                    <a:pt x="1174" y="11958"/>
                  </a:lnTo>
                  <a:lnTo>
                    <a:pt x="1835" y="11812"/>
                  </a:lnTo>
                  <a:lnTo>
                    <a:pt x="2495" y="11591"/>
                  </a:lnTo>
                  <a:lnTo>
                    <a:pt x="3815" y="11151"/>
                  </a:lnTo>
                  <a:lnTo>
                    <a:pt x="4586" y="10858"/>
                  </a:lnTo>
                  <a:lnTo>
                    <a:pt x="5356" y="10564"/>
                  </a:lnTo>
                  <a:lnTo>
                    <a:pt x="5760" y="10858"/>
                  </a:lnTo>
                  <a:lnTo>
                    <a:pt x="6200" y="11078"/>
                  </a:lnTo>
                  <a:lnTo>
                    <a:pt x="6236" y="11261"/>
                  </a:lnTo>
                  <a:lnTo>
                    <a:pt x="6273" y="11335"/>
                  </a:lnTo>
                  <a:lnTo>
                    <a:pt x="6346" y="11371"/>
                  </a:lnTo>
                  <a:lnTo>
                    <a:pt x="6493" y="11371"/>
                  </a:lnTo>
                  <a:lnTo>
                    <a:pt x="6603" y="11261"/>
                  </a:lnTo>
                  <a:lnTo>
                    <a:pt x="7410" y="11591"/>
                  </a:lnTo>
                  <a:lnTo>
                    <a:pt x="7814" y="11702"/>
                  </a:lnTo>
                  <a:lnTo>
                    <a:pt x="8217" y="11812"/>
                  </a:lnTo>
                  <a:lnTo>
                    <a:pt x="8291" y="11848"/>
                  </a:lnTo>
                  <a:lnTo>
                    <a:pt x="8364" y="11885"/>
                  </a:lnTo>
                  <a:lnTo>
                    <a:pt x="8474" y="11848"/>
                  </a:lnTo>
                  <a:lnTo>
                    <a:pt x="8547" y="11885"/>
                  </a:lnTo>
                  <a:lnTo>
                    <a:pt x="8877" y="11922"/>
                  </a:lnTo>
                  <a:lnTo>
                    <a:pt x="9574" y="11922"/>
                  </a:lnTo>
                  <a:lnTo>
                    <a:pt x="9905" y="11885"/>
                  </a:lnTo>
                  <a:lnTo>
                    <a:pt x="10235" y="11812"/>
                  </a:lnTo>
                  <a:lnTo>
                    <a:pt x="10565" y="11702"/>
                  </a:lnTo>
                  <a:lnTo>
                    <a:pt x="10895" y="11555"/>
                  </a:lnTo>
                  <a:lnTo>
                    <a:pt x="11225" y="11408"/>
                  </a:lnTo>
                  <a:lnTo>
                    <a:pt x="11555" y="11225"/>
                  </a:lnTo>
                  <a:lnTo>
                    <a:pt x="11885" y="11041"/>
                  </a:lnTo>
                  <a:lnTo>
                    <a:pt x="12179" y="10784"/>
                  </a:lnTo>
                  <a:lnTo>
                    <a:pt x="12472" y="10564"/>
                  </a:lnTo>
                  <a:lnTo>
                    <a:pt x="12766" y="10308"/>
                  </a:lnTo>
                  <a:lnTo>
                    <a:pt x="13022" y="10014"/>
                  </a:lnTo>
                  <a:lnTo>
                    <a:pt x="13279" y="9721"/>
                  </a:lnTo>
                  <a:lnTo>
                    <a:pt x="13499" y="9391"/>
                  </a:lnTo>
                  <a:lnTo>
                    <a:pt x="13719" y="9097"/>
                  </a:lnTo>
                  <a:lnTo>
                    <a:pt x="13903" y="8730"/>
                  </a:lnTo>
                  <a:lnTo>
                    <a:pt x="14050" y="8400"/>
                  </a:lnTo>
                  <a:lnTo>
                    <a:pt x="14196" y="8033"/>
                  </a:lnTo>
                  <a:lnTo>
                    <a:pt x="14306" y="7667"/>
                  </a:lnTo>
                  <a:lnTo>
                    <a:pt x="14380" y="7300"/>
                  </a:lnTo>
                  <a:lnTo>
                    <a:pt x="14453" y="6933"/>
                  </a:lnTo>
                  <a:lnTo>
                    <a:pt x="14490" y="6529"/>
                  </a:lnTo>
                  <a:lnTo>
                    <a:pt x="14490" y="6163"/>
                  </a:lnTo>
                  <a:lnTo>
                    <a:pt x="14453" y="5796"/>
                  </a:lnTo>
                  <a:lnTo>
                    <a:pt x="14380" y="5429"/>
                  </a:lnTo>
                  <a:lnTo>
                    <a:pt x="14270" y="5062"/>
                  </a:lnTo>
                  <a:lnTo>
                    <a:pt x="15113" y="4329"/>
                  </a:lnTo>
                  <a:lnTo>
                    <a:pt x="15920" y="3558"/>
                  </a:lnTo>
                  <a:lnTo>
                    <a:pt x="16434" y="3045"/>
                  </a:lnTo>
                  <a:lnTo>
                    <a:pt x="16691" y="2751"/>
                  </a:lnTo>
                  <a:lnTo>
                    <a:pt x="16947" y="2458"/>
                  </a:lnTo>
                  <a:lnTo>
                    <a:pt x="17168" y="2128"/>
                  </a:lnTo>
                  <a:lnTo>
                    <a:pt x="17351" y="1798"/>
                  </a:lnTo>
                  <a:lnTo>
                    <a:pt x="17461" y="1431"/>
                  </a:lnTo>
                  <a:lnTo>
                    <a:pt x="17461" y="1247"/>
                  </a:lnTo>
                  <a:lnTo>
                    <a:pt x="17461" y="1064"/>
                  </a:lnTo>
                  <a:lnTo>
                    <a:pt x="17388" y="770"/>
                  </a:lnTo>
                  <a:lnTo>
                    <a:pt x="17278" y="514"/>
                  </a:lnTo>
                  <a:lnTo>
                    <a:pt x="17094" y="257"/>
                  </a:lnTo>
                  <a:lnTo>
                    <a:pt x="16837" y="74"/>
                  </a:lnTo>
                  <a:lnTo>
                    <a:pt x="16691" y="37"/>
                  </a:lnTo>
                  <a:lnTo>
                    <a:pt x="16507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8" name="Google Shape;418;p20"/>
            <p:cNvSpPr/>
            <p:nvPr/>
          </p:nvSpPr>
          <p:spPr>
            <a:xfrm>
              <a:off x="6405225" y="2154575"/>
              <a:ext cx="328325" cy="339325"/>
            </a:xfrm>
            <a:custGeom>
              <a:avLst/>
              <a:gdLst/>
              <a:ahLst/>
              <a:cxnLst/>
              <a:rect l="l" t="t" r="r" b="b"/>
              <a:pathLst>
                <a:path w="13133" h="13573" extrusionOk="0">
                  <a:moveTo>
                    <a:pt x="2714" y="1798"/>
                  </a:moveTo>
                  <a:lnTo>
                    <a:pt x="2971" y="1908"/>
                  </a:lnTo>
                  <a:lnTo>
                    <a:pt x="3118" y="2018"/>
                  </a:lnTo>
                  <a:lnTo>
                    <a:pt x="3265" y="2128"/>
                  </a:lnTo>
                  <a:lnTo>
                    <a:pt x="3411" y="2311"/>
                  </a:lnTo>
                  <a:lnTo>
                    <a:pt x="3485" y="2458"/>
                  </a:lnTo>
                  <a:lnTo>
                    <a:pt x="3375" y="2458"/>
                  </a:lnTo>
                  <a:lnTo>
                    <a:pt x="3301" y="2495"/>
                  </a:lnTo>
                  <a:lnTo>
                    <a:pt x="3265" y="2568"/>
                  </a:lnTo>
                  <a:lnTo>
                    <a:pt x="3228" y="2605"/>
                  </a:lnTo>
                  <a:lnTo>
                    <a:pt x="3155" y="2568"/>
                  </a:lnTo>
                  <a:lnTo>
                    <a:pt x="3008" y="2348"/>
                  </a:lnTo>
                  <a:lnTo>
                    <a:pt x="2825" y="1981"/>
                  </a:lnTo>
                  <a:lnTo>
                    <a:pt x="2714" y="1798"/>
                  </a:lnTo>
                  <a:close/>
                  <a:moveTo>
                    <a:pt x="1908" y="2825"/>
                  </a:moveTo>
                  <a:lnTo>
                    <a:pt x="1797" y="2861"/>
                  </a:lnTo>
                  <a:lnTo>
                    <a:pt x="1761" y="2898"/>
                  </a:lnTo>
                  <a:lnTo>
                    <a:pt x="1687" y="2971"/>
                  </a:lnTo>
                  <a:lnTo>
                    <a:pt x="1687" y="3045"/>
                  </a:lnTo>
                  <a:lnTo>
                    <a:pt x="1687" y="3118"/>
                  </a:lnTo>
                  <a:lnTo>
                    <a:pt x="1724" y="3191"/>
                  </a:lnTo>
                  <a:lnTo>
                    <a:pt x="1797" y="3228"/>
                  </a:lnTo>
                  <a:lnTo>
                    <a:pt x="1944" y="3301"/>
                  </a:lnTo>
                  <a:lnTo>
                    <a:pt x="2054" y="3412"/>
                  </a:lnTo>
                  <a:lnTo>
                    <a:pt x="2164" y="3522"/>
                  </a:lnTo>
                  <a:lnTo>
                    <a:pt x="2201" y="3595"/>
                  </a:lnTo>
                  <a:lnTo>
                    <a:pt x="2274" y="3632"/>
                  </a:lnTo>
                  <a:lnTo>
                    <a:pt x="2384" y="3632"/>
                  </a:lnTo>
                  <a:lnTo>
                    <a:pt x="2458" y="3558"/>
                  </a:lnTo>
                  <a:lnTo>
                    <a:pt x="2494" y="3448"/>
                  </a:lnTo>
                  <a:lnTo>
                    <a:pt x="2494" y="3338"/>
                  </a:lnTo>
                  <a:lnTo>
                    <a:pt x="2421" y="3228"/>
                  </a:lnTo>
                  <a:lnTo>
                    <a:pt x="2348" y="3155"/>
                  </a:lnTo>
                  <a:lnTo>
                    <a:pt x="2164" y="2971"/>
                  </a:lnTo>
                  <a:lnTo>
                    <a:pt x="1981" y="2861"/>
                  </a:lnTo>
                  <a:lnTo>
                    <a:pt x="1908" y="2825"/>
                  </a:lnTo>
                  <a:close/>
                  <a:moveTo>
                    <a:pt x="1137" y="2311"/>
                  </a:moveTo>
                  <a:lnTo>
                    <a:pt x="1614" y="2458"/>
                  </a:lnTo>
                  <a:lnTo>
                    <a:pt x="2054" y="2678"/>
                  </a:lnTo>
                  <a:lnTo>
                    <a:pt x="2201" y="2751"/>
                  </a:lnTo>
                  <a:lnTo>
                    <a:pt x="2348" y="2898"/>
                  </a:lnTo>
                  <a:lnTo>
                    <a:pt x="2458" y="3008"/>
                  </a:lnTo>
                  <a:lnTo>
                    <a:pt x="2531" y="3191"/>
                  </a:lnTo>
                  <a:lnTo>
                    <a:pt x="2568" y="3265"/>
                  </a:lnTo>
                  <a:lnTo>
                    <a:pt x="2568" y="3338"/>
                  </a:lnTo>
                  <a:lnTo>
                    <a:pt x="2531" y="3485"/>
                  </a:lnTo>
                  <a:lnTo>
                    <a:pt x="2384" y="3742"/>
                  </a:lnTo>
                  <a:lnTo>
                    <a:pt x="2274" y="3852"/>
                  </a:lnTo>
                  <a:lnTo>
                    <a:pt x="2164" y="3962"/>
                  </a:lnTo>
                  <a:lnTo>
                    <a:pt x="1834" y="3632"/>
                  </a:lnTo>
                  <a:lnTo>
                    <a:pt x="1541" y="3228"/>
                  </a:lnTo>
                  <a:lnTo>
                    <a:pt x="1321" y="2788"/>
                  </a:lnTo>
                  <a:lnTo>
                    <a:pt x="1137" y="2311"/>
                  </a:lnTo>
                  <a:close/>
                  <a:moveTo>
                    <a:pt x="8804" y="514"/>
                  </a:moveTo>
                  <a:lnTo>
                    <a:pt x="8694" y="2531"/>
                  </a:lnTo>
                  <a:lnTo>
                    <a:pt x="8657" y="3632"/>
                  </a:lnTo>
                  <a:lnTo>
                    <a:pt x="8657" y="4549"/>
                  </a:lnTo>
                  <a:lnTo>
                    <a:pt x="7556" y="3778"/>
                  </a:lnTo>
                  <a:lnTo>
                    <a:pt x="7043" y="3375"/>
                  </a:lnTo>
                  <a:lnTo>
                    <a:pt x="6529" y="2971"/>
                  </a:lnTo>
                  <a:lnTo>
                    <a:pt x="6639" y="2788"/>
                  </a:lnTo>
                  <a:lnTo>
                    <a:pt x="6713" y="2678"/>
                  </a:lnTo>
                  <a:lnTo>
                    <a:pt x="7556" y="1798"/>
                  </a:lnTo>
                  <a:lnTo>
                    <a:pt x="8290" y="991"/>
                  </a:lnTo>
                  <a:lnTo>
                    <a:pt x="8510" y="734"/>
                  </a:lnTo>
                  <a:lnTo>
                    <a:pt x="8657" y="624"/>
                  </a:lnTo>
                  <a:lnTo>
                    <a:pt x="8804" y="514"/>
                  </a:lnTo>
                  <a:close/>
                  <a:moveTo>
                    <a:pt x="660" y="4145"/>
                  </a:moveTo>
                  <a:lnTo>
                    <a:pt x="880" y="4219"/>
                  </a:lnTo>
                  <a:lnTo>
                    <a:pt x="1064" y="4255"/>
                  </a:lnTo>
                  <a:lnTo>
                    <a:pt x="1247" y="4329"/>
                  </a:lnTo>
                  <a:lnTo>
                    <a:pt x="1357" y="4439"/>
                  </a:lnTo>
                  <a:lnTo>
                    <a:pt x="1431" y="4585"/>
                  </a:lnTo>
                  <a:lnTo>
                    <a:pt x="1467" y="4659"/>
                  </a:lnTo>
                  <a:lnTo>
                    <a:pt x="1467" y="4732"/>
                  </a:lnTo>
                  <a:lnTo>
                    <a:pt x="1467" y="4805"/>
                  </a:lnTo>
                  <a:lnTo>
                    <a:pt x="1394" y="4842"/>
                  </a:lnTo>
                  <a:lnTo>
                    <a:pt x="1284" y="4805"/>
                  </a:lnTo>
                  <a:lnTo>
                    <a:pt x="1211" y="4769"/>
                  </a:lnTo>
                  <a:lnTo>
                    <a:pt x="990" y="4585"/>
                  </a:lnTo>
                  <a:lnTo>
                    <a:pt x="844" y="4402"/>
                  </a:lnTo>
                  <a:lnTo>
                    <a:pt x="660" y="4145"/>
                  </a:lnTo>
                  <a:close/>
                  <a:moveTo>
                    <a:pt x="3962" y="2935"/>
                  </a:moveTo>
                  <a:lnTo>
                    <a:pt x="4218" y="3155"/>
                  </a:lnTo>
                  <a:lnTo>
                    <a:pt x="4035" y="3338"/>
                  </a:lnTo>
                  <a:lnTo>
                    <a:pt x="2641" y="4659"/>
                  </a:lnTo>
                  <a:lnTo>
                    <a:pt x="2311" y="5026"/>
                  </a:lnTo>
                  <a:lnTo>
                    <a:pt x="2054" y="5392"/>
                  </a:lnTo>
                  <a:lnTo>
                    <a:pt x="1797" y="5172"/>
                  </a:lnTo>
                  <a:lnTo>
                    <a:pt x="2971" y="4072"/>
                  </a:lnTo>
                  <a:lnTo>
                    <a:pt x="3485" y="3522"/>
                  </a:lnTo>
                  <a:lnTo>
                    <a:pt x="3742" y="3265"/>
                  </a:lnTo>
                  <a:lnTo>
                    <a:pt x="3962" y="2935"/>
                  </a:lnTo>
                  <a:close/>
                  <a:moveTo>
                    <a:pt x="4989" y="5209"/>
                  </a:moveTo>
                  <a:lnTo>
                    <a:pt x="5356" y="5686"/>
                  </a:lnTo>
                  <a:lnTo>
                    <a:pt x="5686" y="6199"/>
                  </a:lnTo>
                  <a:lnTo>
                    <a:pt x="6199" y="7080"/>
                  </a:lnTo>
                  <a:lnTo>
                    <a:pt x="6199" y="7080"/>
                  </a:lnTo>
                  <a:lnTo>
                    <a:pt x="5282" y="6640"/>
                  </a:lnTo>
                  <a:lnTo>
                    <a:pt x="4365" y="6199"/>
                  </a:lnTo>
                  <a:lnTo>
                    <a:pt x="4512" y="5943"/>
                  </a:lnTo>
                  <a:lnTo>
                    <a:pt x="4989" y="5209"/>
                  </a:lnTo>
                  <a:close/>
                  <a:moveTo>
                    <a:pt x="4879" y="4695"/>
                  </a:moveTo>
                  <a:lnTo>
                    <a:pt x="4805" y="4805"/>
                  </a:lnTo>
                  <a:lnTo>
                    <a:pt x="4218" y="5649"/>
                  </a:lnTo>
                  <a:lnTo>
                    <a:pt x="3962" y="6053"/>
                  </a:lnTo>
                  <a:lnTo>
                    <a:pt x="3852" y="6053"/>
                  </a:lnTo>
                  <a:lnTo>
                    <a:pt x="3778" y="6126"/>
                  </a:lnTo>
                  <a:lnTo>
                    <a:pt x="3742" y="6199"/>
                  </a:lnTo>
                  <a:lnTo>
                    <a:pt x="3705" y="6273"/>
                  </a:lnTo>
                  <a:lnTo>
                    <a:pt x="3742" y="6346"/>
                  </a:lnTo>
                  <a:lnTo>
                    <a:pt x="3778" y="6493"/>
                  </a:lnTo>
                  <a:lnTo>
                    <a:pt x="3852" y="6529"/>
                  </a:lnTo>
                  <a:lnTo>
                    <a:pt x="3925" y="6566"/>
                  </a:lnTo>
                  <a:lnTo>
                    <a:pt x="3998" y="6566"/>
                  </a:lnTo>
                  <a:lnTo>
                    <a:pt x="5172" y="7080"/>
                  </a:lnTo>
                  <a:lnTo>
                    <a:pt x="5722" y="7336"/>
                  </a:lnTo>
                  <a:lnTo>
                    <a:pt x="6053" y="7447"/>
                  </a:lnTo>
                  <a:lnTo>
                    <a:pt x="6346" y="7483"/>
                  </a:lnTo>
                  <a:lnTo>
                    <a:pt x="6419" y="7483"/>
                  </a:lnTo>
                  <a:lnTo>
                    <a:pt x="6493" y="7447"/>
                  </a:lnTo>
                  <a:lnTo>
                    <a:pt x="6529" y="7483"/>
                  </a:lnTo>
                  <a:lnTo>
                    <a:pt x="6603" y="7483"/>
                  </a:lnTo>
                  <a:lnTo>
                    <a:pt x="6639" y="7447"/>
                  </a:lnTo>
                  <a:lnTo>
                    <a:pt x="6639" y="7410"/>
                  </a:lnTo>
                  <a:lnTo>
                    <a:pt x="6566" y="7080"/>
                  </a:lnTo>
                  <a:lnTo>
                    <a:pt x="6456" y="6750"/>
                  </a:lnTo>
                  <a:lnTo>
                    <a:pt x="6273" y="6419"/>
                  </a:lnTo>
                  <a:lnTo>
                    <a:pt x="6089" y="6089"/>
                  </a:lnTo>
                  <a:lnTo>
                    <a:pt x="5649" y="5429"/>
                  </a:lnTo>
                  <a:lnTo>
                    <a:pt x="5135" y="4769"/>
                  </a:lnTo>
                  <a:lnTo>
                    <a:pt x="5062" y="4695"/>
                  </a:lnTo>
                  <a:close/>
                  <a:moveTo>
                    <a:pt x="9757" y="9537"/>
                  </a:moveTo>
                  <a:lnTo>
                    <a:pt x="9794" y="9647"/>
                  </a:lnTo>
                  <a:lnTo>
                    <a:pt x="9831" y="9757"/>
                  </a:lnTo>
                  <a:lnTo>
                    <a:pt x="9867" y="9867"/>
                  </a:lnTo>
                  <a:lnTo>
                    <a:pt x="9867" y="9978"/>
                  </a:lnTo>
                  <a:lnTo>
                    <a:pt x="9831" y="10088"/>
                  </a:lnTo>
                  <a:lnTo>
                    <a:pt x="9794" y="9757"/>
                  </a:lnTo>
                  <a:lnTo>
                    <a:pt x="9757" y="9537"/>
                  </a:lnTo>
                  <a:close/>
                  <a:moveTo>
                    <a:pt x="8950" y="8877"/>
                  </a:moveTo>
                  <a:lnTo>
                    <a:pt x="9207" y="9024"/>
                  </a:lnTo>
                  <a:lnTo>
                    <a:pt x="9207" y="9207"/>
                  </a:lnTo>
                  <a:lnTo>
                    <a:pt x="9281" y="9391"/>
                  </a:lnTo>
                  <a:lnTo>
                    <a:pt x="9391" y="9757"/>
                  </a:lnTo>
                  <a:lnTo>
                    <a:pt x="9574" y="10418"/>
                  </a:lnTo>
                  <a:lnTo>
                    <a:pt x="9464" y="10491"/>
                  </a:lnTo>
                  <a:lnTo>
                    <a:pt x="9391" y="10271"/>
                  </a:lnTo>
                  <a:lnTo>
                    <a:pt x="9281" y="10088"/>
                  </a:lnTo>
                  <a:lnTo>
                    <a:pt x="8914" y="9281"/>
                  </a:lnTo>
                  <a:lnTo>
                    <a:pt x="8840" y="9134"/>
                  </a:lnTo>
                  <a:lnTo>
                    <a:pt x="8767" y="9024"/>
                  </a:lnTo>
                  <a:lnTo>
                    <a:pt x="8950" y="8877"/>
                  </a:lnTo>
                  <a:close/>
                  <a:moveTo>
                    <a:pt x="8547" y="9244"/>
                  </a:moveTo>
                  <a:lnTo>
                    <a:pt x="8547" y="9281"/>
                  </a:lnTo>
                  <a:lnTo>
                    <a:pt x="8657" y="9281"/>
                  </a:lnTo>
                  <a:lnTo>
                    <a:pt x="8694" y="9244"/>
                  </a:lnTo>
                  <a:lnTo>
                    <a:pt x="8657" y="9354"/>
                  </a:lnTo>
                  <a:lnTo>
                    <a:pt x="8657" y="9464"/>
                  </a:lnTo>
                  <a:lnTo>
                    <a:pt x="8767" y="9721"/>
                  </a:lnTo>
                  <a:lnTo>
                    <a:pt x="9024" y="10198"/>
                  </a:lnTo>
                  <a:lnTo>
                    <a:pt x="9170" y="10528"/>
                  </a:lnTo>
                  <a:lnTo>
                    <a:pt x="8804" y="10234"/>
                  </a:lnTo>
                  <a:lnTo>
                    <a:pt x="8804" y="10198"/>
                  </a:lnTo>
                  <a:lnTo>
                    <a:pt x="8767" y="9904"/>
                  </a:lnTo>
                  <a:lnTo>
                    <a:pt x="8657" y="9611"/>
                  </a:lnTo>
                  <a:lnTo>
                    <a:pt x="8584" y="9464"/>
                  </a:lnTo>
                  <a:lnTo>
                    <a:pt x="8474" y="9317"/>
                  </a:lnTo>
                  <a:lnTo>
                    <a:pt x="8547" y="9244"/>
                  </a:lnTo>
                  <a:close/>
                  <a:moveTo>
                    <a:pt x="9464" y="10601"/>
                  </a:moveTo>
                  <a:lnTo>
                    <a:pt x="9574" y="10638"/>
                  </a:lnTo>
                  <a:lnTo>
                    <a:pt x="9464" y="10638"/>
                  </a:lnTo>
                  <a:lnTo>
                    <a:pt x="9464" y="10601"/>
                  </a:lnTo>
                  <a:close/>
                  <a:moveTo>
                    <a:pt x="8877" y="8510"/>
                  </a:moveTo>
                  <a:lnTo>
                    <a:pt x="8584" y="8730"/>
                  </a:lnTo>
                  <a:lnTo>
                    <a:pt x="8327" y="8914"/>
                  </a:lnTo>
                  <a:lnTo>
                    <a:pt x="8143" y="9171"/>
                  </a:lnTo>
                  <a:lnTo>
                    <a:pt x="8070" y="9354"/>
                  </a:lnTo>
                  <a:lnTo>
                    <a:pt x="7997" y="9501"/>
                  </a:lnTo>
                  <a:lnTo>
                    <a:pt x="7997" y="9647"/>
                  </a:lnTo>
                  <a:lnTo>
                    <a:pt x="8033" y="9831"/>
                  </a:lnTo>
                  <a:lnTo>
                    <a:pt x="8070" y="9978"/>
                  </a:lnTo>
                  <a:lnTo>
                    <a:pt x="8143" y="10088"/>
                  </a:lnTo>
                  <a:lnTo>
                    <a:pt x="8363" y="10344"/>
                  </a:lnTo>
                  <a:lnTo>
                    <a:pt x="8584" y="10564"/>
                  </a:lnTo>
                  <a:lnTo>
                    <a:pt x="8914" y="10785"/>
                  </a:lnTo>
                  <a:lnTo>
                    <a:pt x="9244" y="10968"/>
                  </a:lnTo>
                  <a:lnTo>
                    <a:pt x="9391" y="11041"/>
                  </a:lnTo>
                  <a:lnTo>
                    <a:pt x="9537" y="11078"/>
                  </a:lnTo>
                  <a:lnTo>
                    <a:pt x="9684" y="11041"/>
                  </a:lnTo>
                  <a:lnTo>
                    <a:pt x="9867" y="10968"/>
                  </a:lnTo>
                  <a:lnTo>
                    <a:pt x="10051" y="10821"/>
                  </a:lnTo>
                  <a:lnTo>
                    <a:pt x="10234" y="10601"/>
                  </a:lnTo>
                  <a:lnTo>
                    <a:pt x="10271" y="10491"/>
                  </a:lnTo>
                  <a:lnTo>
                    <a:pt x="10271" y="10381"/>
                  </a:lnTo>
                  <a:lnTo>
                    <a:pt x="10271" y="10271"/>
                  </a:lnTo>
                  <a:lnTo>
                    <a:pt x="10198" y="10161"/>
                  </a:lnTo>
                  <a:lnTo>
                    <a:pt x="10198" y="9904"/>
                  </a:lnTo>
                  <a:lnTo>
                    <a:pt x="10161" y="9684"/>
                  </a:lnTo>
                  <a:lnTo>
                    <a:pt x="10088" y="9464"/>
                  </a:lnTo>
                  <a:lnTo>
                    <a:pt x="9977" y="9244"/>
                  </a:lnTo>
                  <a:lnTo>
                    <a:pt x="9831" y="9060"/>
                  </a:lnTo>
                  <a:lnTo>
                    <a:pt x="9647" y="8914"/>
                  </a:lnTo>
                  <a:lnTo>
                    <a:pt x="9464" y="8767"/>
                  </a:lnTo>
                  <a:lnTo>
                    <a:pt x="9060" y="8510"/>
                  </a:lnTo>
                  <a:close/>
                  <a:moveTo>
                    <a:pt x="2604" y="8510"/>
                  </a:moveTo>
                  <a:lnTo>
                    <a:pt x="3815" y="9757"/>
                  </a:lnTo>
                  <a:lnTo>
                    <a:pt x="4292" y="10271"/>
                  </a:lnTo>
                  <a:lnTo>
                    <a:pt x="3852" y="10344"/>
                  </a:lnTo>
                  <a:lnTo>
                    <a:pt x="2678" y="10674"/>
                  </a:lnTo>
                  <a:lnTo>
                    <a:pt x="1577" y="10968"/>
                  </a:lnTo>
                  <a:lnTo>
                    <a:pt x="1064" y="11115"/>
                  </a:lnTo>
                  <a:lnTo>
                    <a:pt x="697" y="11188"/>
                  </a:lnTo>
                  <a:lnTo>
                    <a:pt x="587" y="11188"/>
                  </a:lnTo>
                  <a:lnTo>
                    <a:pt x="477" y="11151"/>
                  </a:lnTo>
                  <a:lnTo>
                    <a:pt x="1577" y="9721"/>
                  </a:lnTo>
                  <a:lnTo>
                    <a:pt x="1908" y="9317"/>
                  </a:lnTo>
                  <a:lnTo>
                    <a:pt x="2201" y="8914"/>
                  </a:lnTo>
                  <a:lnTo>
                    <a:pt x="2421" y="8730"/>
                  </a:lnTo>
                  <a:lnTo>
                    <a:pt x="2604" y="8510"/>
                  </a:lnTo>
                  <a:close/>
                  <a:moveTo>
                    <a:pt x="8914" y="8180"/>
                  </a:moveTo>
                  <a:lnTo>
                    <a:pt x="9097" y="8217"/>
                  </a:lnTo>
                  <a:lnTo>
                    <a:pt x="9244" y="8253"/>
                  </a:lnTo>
                  <a:lnTo>
                    <a:pt x="9574" y="8400"/>
                  </a:lnTo>
                  <a:lnTo>
                    <a:pt x="9867" y="8584"/>
                  </a:lnTo>
                  <a:lnTo>
                    <a:pt x="10124" y="8840"/>
                  </a:lnTo>
                  <a:lnTo>
                    <a:pt x="10308" y="9171"/>
                  </a:lnTo>
                  <a:lnTo>
                    <a:pt x="10454" y="9464"/>
                  </a:lnTo>
                  <a:lnTo>
                    <a:pt x="10564" y="9794"/>
                  </a:lnTo>
                  <a:lnTo>
                    <a:pt x="10601" y="10161"/>
                  </a:lnTo>
                  <a:lnTo>
                    <a:pt x="10601" y="10528"/>
                  </a:lnTo>
                  <a:lnTo>
                    <a:pt x="10491" y="10858"/>
                  </a:lnTo>
                  <a:lnTo>
                    <a:pt x="10491" y="10895"/>
                  </a:lnTo>
                  <a:lnTo>
                    <a:pt x="10454" y="10858"/>
                  </a:lnTo>
                  <a:lnTo>
                    <a:pt x="10344" y="10785"/>
                  </a:lnTo>
                  <a:lnTo>
                    <a:pt x="10271" y="10785"/>
                  </a:lnTo>
                  <a:lnTo>
                    <a:pt x="10161" y="10821"/>
                  </a:lnTo>
                  <a:lnTo>
                    <a:pt x="10124" y="10931"/>
                  </a:lnTo>
                  <a:lnTo>
                    <a:pt x="10088" y="11078"/>
                  </a:lnTo>
                  <a:lnTo>
                    <a:pt x="10051" y="11188"/>
                  </a:lnTo>
                  <a:lnTo>
                    <a:pt x="9867" y="11298"/>
                  </a:lnTo>
                  <a:lnTo>
                    <a:pt x="9794" y="11371"/>
                  </a:lnTo>
                  <a:lnTo>
                    <a:pt x="9757" y="11445"/>
                  </a:lnTo>
                  <a:lnTo>
                    <a:pt x="9611" y="11481"/>
                  </a:lnTo>
                  <a:lnTo>
                    <a:pt x="9464" y="11481"/>
                  </a:lnTo>
                  <a:lnTo>
                    <a:pt x="9354" y="11445"/>
                  </a:lnTo>
                  <a:lnTo>
                    <a:pt x="9207" y="11408"/>
                  </a:lnTo>
                  <a:lnTo>
                    <a:pt x="8620" y="11078"/>
                  </a:lnTo>
                  <a:lnTo>
                    <a:pt x="8327" y="10895"/>
                  </a:lnTo>
                  <a:lnTo>
                    <a:pt x="8070" y="10674"/>
                  </a:lnTo>
                  <a:lnTo>
                    <a:pt x="7850" y="10418"/>
                  </a:lnTo>
                  <a:lnTo>
                    <a:pt x="7703" y="10124"/>
                  </a:lnTo>
                  <a:lnTo>
                    <a:pt x="7593" y="9794"/>
                  </a:lnTo>
                  <a:lnTo>
                    <a:pt x="7593" y="9501"/>
                  </a:lnTo>
                  <a:lnTo>
                    <a:pt x="7630" y="9171"/>
                  </a:lnTo>
                  <a:lnTo>
                    <a:pt x="7777" y="8877"/>
                  </a:lnTo>
                  <a:lnTo>
                    <a:pt x="7960" y="8620"/>
                  </a:lnTo>
                  <a:lnTo>
                    <a:pt x="8217" y="8400"/>
                  </a:lnTo>
                  <a:lnTo>
                    <a:pt x="8400" y="8290"/>
                  </a:lnTo>
                  <a:lnTo>
                    <a:pt x="8584" y="8217"/>
                  </a:lnTo>
                  <a:lnTo>
                    <a:pt x="8730" y="8180"/>
                  </a:lnTo>
                  <a:close/>
                  <a:moveTo>
                    <a:pt x="8767" y="7777"/>
                  </a:moveTo>
                  <a:lnTo>
                    <a:pt x="8547" y="7813"/>
                  </a:lnTo>
                  <a:lnTo>
                    <a:pt x="8363" y="7850"/>
                  </a:lnTo>
                  <a:lnTo>
                    <a:pt x="8143" y="7960"/>
                  </a:lnTo>
                  <a:lnTo>
                    <a:pt x="7960" y="8033"/>
                  </a:lnTo>
                  <a:lnTo>
                    <a:pt x="7777" y="8180"/>
                  </a:lnTo>
                  <a:lnTo>
                    <a:pt x="7593" y="8364"/>
                  </a:lnTo>
                  <a:lnTo>
                    <a:pt x="7446" y="8510"/>
                  </a:lnTo>
                  <a:lnTo>
                    <a:pt x="7336" y="8657"/>
                  </a:lnTo>
                  <a:lnTo>
                    <a:pt x="7190" y="9024"/>
                  </a:lnTo>
                  <a:lnTo>
                    <a:pt x="7116" y="9427"/>
                  </a:lnTo>
                  <a:lnTo>
                    <a:pt x="7116" y="9831"/>
                  </a:lnTo>
                  <a:lnTo>
                    <a:pt x="7153" y="10051"/>
                  </a:lnTo>
                  <a:lnTo>
                    <a:pt x="7226" y="10271"/>
                  </a:lnTo>
                  <a:lnTo>
                    <a:pt x="7336" y="10454"/>
                  </a:lnTo>
                  <a:lnTo>
                    <a:pt x="7446" y="10638"/>
                  </a:lnTo>
                  <a:lnTo>
                    <a:pt x="7740" y="11005"/>
                  </a:lnTo>
                  <a:lnTo>
                    <a:pt x="8107" y="11298"/>
                  </a:lnTo>
                  <a:lnTo>
                    <a:pt x="8510" y="11555"/>
                  </a:lnTo>
                  <a:lnTo>
                    <a:pt x="8914" y="11775"/>
                  </a:lnTo>
                  <a:lnTo>
                    <a:pt x="9134" y="11885"/>
                  </a:lnTo>
                  <a:lnTo>
                    <a:pt x="9354" y="11958"/>
                  </a:lnTo>
                  <a:lnTo>
                    <a:pt x="9574" y="11958"/>
                  </a:lnTo>
                  <a:lnTo>
                    <a:pt x="9757" y="11922"/>
                  </a:lnTo>
                  <a:lnTo>
                    <a:pt x="9977" y="11848"/>
                  </a:lnTo>
                  <a:lnTo>
                    <a:pt x="10198" y="11702"/>
                  </a:lnTo>
                  <a:lnTo>
                    <a:pt x="10381" y="11555"/>
                  </a:lnTo>
                  <a:lnTo>
                    <a:pt x="10491" y="11371"/>
                  </a:lnTo>
                  <a:lnTo>
                    <a:pt x="10674" y="11298"/>
                  </a:lnTo>
                  <a:lnTo>
                    <a:pt x="10784" y="11151"/>
                  </a:lnTo>
                  <a:lnTo>
                    <a:pt x="10895" y="10968"/>
                  </a:lnTo>
                  <a:lnTo>
                    <a:pt x="10968" y="10785"/>
                  </a:lnTo>
                  <a:lnTo>
                    <a:pt x="11005" y="10601"/>
                  </a:lnTo>
                  <a:lnTo>
                    <a:pt x="11005" y="10381"/>
                  </a:lnTo>
                  <a:lnTo>
                    <a:pt x="11005" y="10124"/>
                  </a:lnTo>
                  <a:lnTo>
                    <a:pt x="10968" y="9684"/>
                  </a:lnTo>
                  <a:lnTo>
                    <a:pt x="10821" y="9207"/>
                  </a:lnTo>
                  <a:lnTo>
                    <a:pt x="10638" y="8804"/>
                  </a:lnTo>
                  <a:lnTo>
                    <a:pt x="10491" y="8620"/>
                  </a:lnTo>
                  <a:lnTo>
                    <a:pt x="10344" y="8437"/>
                  </a:lnTo>
                  <a:lnTo>
                    <a:pt x="10198" y="8290"/>
                  </a:lnTo>
                  <a:lnTo>
                    <a:pt x="10014" y="8143"/>
                  </a:lnTo>
                  <a:lnTo>
                    <a:pt x="9831" y="8033"/>
                  </a:lnTo>
                  <a:lnTo>
                    <a:pt x="9611" y="7923"/>
                  </a:lnTo>
                  <a:lnTo>
                    <a:pt x="9427" y="7850"/>
                  </a:lnTo>
                  <a:lnTo>
                    <a:pt x="9207" y="7813"/>
                  </a:lnTo>
                  <a:lnTo>
                    <a:pt x="8987" y="7777"/>
                  </a:lnTo>
                  <a:close/>
                  <a:moveTo>
                    <a:pt x="9024" y="0"/>
                  </a:moveTo>
                  <a:lnTo>
                    <a:pt x="8767" y="37"/>
                  </a:lnTo>
                  <a:lnTo>
                    <a:pt x="8547" y="110"/>
                  </a:lnTo>
                  <a:lnTo>
                    <a:pt x="8363" y="257"/>
                  </a:lnTo>
                  <a:lnTo>
                    <a:pt x="8180" y="440"/>
                  </a:lnTo>
                  <a:lnTo>
                    <a:pt x="7593" y="1027"/>
                  </a:lnTo>
                  <a:lnTo>
                    <a:pt x="7006" y="1651"/>
                  </a:lnTo>
                  <a:lnTo>
                    <a:pt x="6639" y="2054"/>
                  </a:lnTo>
                  <a:lnTo>
                    <a:pt x="6383" y="2311"/>
                  </a:lnTo>
                  <a:lnTo>
                    <a:pt x="6199" y="2605"/>
                  </a:lnTo>
                  <a:lnTo>
                    <a:pt x="5796" y="2201"/>
                  </a:lnTo>
                  <a:lnTo>
                    <a:pt x="5722" y="2128"/>
                  </a:lnTo>
                  <a:lnTo>
                    <a:pt x="5502" y="2128"/>
                  </a:lnTo>
                  <a:lnTo>
                    <a:pt x="5392" y="2201"/>
                  </a:lnTo>
                  <a:lnTo>
                    <a:pt x="5356" y="2238"/>
                  </a:lnTo>
                  <a:lnTo>
                    <a:pt x="4915" y="2531"/>
                  </a:lnTo>
                  <a:lnTo>
                    <a:pt x="4512" y="2898"/>
                  </a:lnTo>
                  <a:lnTo>
                    <a:pt x="4292" y="2715"/>
                  </a:lnTo>
                  <a:lnTo>
                    <a:pt x="4072" y="2495"/>
                  </a:lnTo>
                  <a:lnTo>
                    <a:pt x="3998" y="2458"/>
                  </a:lnTo>
                  <a:lnTo>
                    <a:pt x="3888" y="2458"/>
                  </a:lnTo>
                  <a:lnTo>
                    <a:pt x="3815" y="2495"/>
                  </a:lnTo>
                  <a:lnTo>
                    <a:pt x="3778" y="2568"/>
                  </a:lnTo>
                  <a:lnTo>
                    <a:pt x="3778" y="2421"/>
                  </a:lnTo>
                  <a:lnTo>
                    <a:pt x="3778" y="2311"/>
                  </a:lnTo>
                  <a:lnTo>
                    <a:pt x="3668" y="2128"/>
                  </a:lnTo>
                  <a:lnTo>
                    <a:pt x="3521" y="1908"/>
                  </a:lnTo>
                  <a:lnTo>
                    <a:pt x="3338" y="1761"/>
                  </a:lnTo>
                  <a:lnTo>
                    <a:pt x="3118" y="1614"/>
                  </a:lnTo>
                  <a:lnTo>
                    <a:pt x="2861" y="1504"/>
                  </a:lnTo>
                  <a:lnTo>
                    <a:pt x="2458" y="1321"/>
                  </a:lnTo>
                  <a:lnTo>
                    <a:pt x="2348" y="1321"/>
                  </a:lnTo>
                  <a:lnTo>
                    <a:pt x="2238" y="1357"/>
                  </a:lnTo>
                  <a:lnTo>
                    <a:pt x="2201" y="1431"/>
                  </a:lnTo>
                  <a:lnTo>
                    <a:pt x="2201" y="1504"/>
                  </a:lnTo>
                  <a:lnTo>
                    <a:pt x="2531" y="2238"/>
                  </a:lnTo>
                  <a:lnTo>
                    <a:pt x="2678" y="2531"/>
                  </a:lnTo>
                  <a:lnTo>
                    <a:pt x="2751" y="2678"/>
                  </a:lnTo>
                  <a:lnTo>
                    <a:pt x="2861" y="2825"/>
                  </a:lnTo>
                  <a:lnTo>
                    <a:pt x="3008" y="2898"/>
                  </a:lnTo>
                  <a:lnTo>
                    <a:pt x="3191" y="2935"/>
                  </a:lnTo>
                  <a:lnTo>
                    <a:pt x="3338" y="2935"/>
                  </a:lnTo>
                  <a:lnTo>
                    <a:pt x="3485" y="2861"/>
                  </a:lnTo>
                  <a:lnTo>
                    <a:pt x="3632" y="2788"/>
                  </a:lnTo>
                  <a:lnTo>
                    <a:pt x="3301" y="3155"/>
                  </a:lnTo>
                  <a:lnTo>
                    <a:pt x="2971" y="3485"/>
                  </a:lnTo>
                  <a:lnTo>
                    <a:pt x="2935" y="3412"/>
                  </a:lnTo>
                  <a:lnTo>
                    <a:pt x="2935" y="3265"/>
                  </a:lnTo>
                  <a:lnTo>
                    <a:pt x="2898" y="3081"/>
                  </a:lnTo>
                  <a:lnTo>
                    <a:pt x="2825" y="2825"/>
                  </a:lnTo>
                  <a:lnTo>
                    <a:pt x="2678" y="2605"/>
                  </a:lnTo>
                  <a:lnTo>
                    <a:pt x="2458" y="2384"/>
                  </a:lnTo>
                  <a:lnTo>
                    <a:pt x="2238" y="2238"/>
                  </a:lnTo>
                  <a:lnTo>
                    <a:pt x="1981" y="2091"/>
                  </a:lnTo>
                  <a:lnTo>
                    <a:pt x="1687" y="1981"/>
                  </a:lnTo>
                  <a:lnTo>
                    <a:pt x="1431" y="1908"/>
                  </a:lnTo>
                  <a:lnTo>
                    <a:pt x="880" y="1834"/>
                  </a:lnTo>
                  <a:lnTo>
                    <a:pt x="770" y="1834"/>
                  </a:lnTo>
                  <a:lnTo>
                    <a:pt x="697" y="1871"/>
                  </a:lnTo>
                  <a:lnTo>
                    <a:pt x="624" y="1944"/>
                  </a:lnTo>
                  <a:lnTo>
                    <a:pt x="624" y="2054"/>
                  </a:lnTo>
                  <a:lnTo>
                    <a:pt x="697" y="2384"/>
                  </a:lnTo>
                  <a:lnTo>
                    <a:pt x="807" y="2751"/>
                  </a:lnTo>
                  <a:lnTo>
                    <a:pt x="917" y="3045"/>
                  </a:lnTo>
                  <a:lnTo>
                    <a:pt x="1101" y="3375"/>
                  </a:lnTo>
                  <a:lnTo>
                    <a:pt x="1284" y="3668"/>
                  </a:lnTo>
                  <a:lnTo>
                    <a:pt x="1504" y="3925"/>
                  </a:lnTo>
                  <a:lnTo>
                    <a:pt x="1724" y="4182"/>
                  </a:lnTo>
                  <a:lnTo>
                    <a:pt x="1981" y="4439"/>
                  </a:lnTo>
                  <a:lnTo>
                    <a:pt x="2018" y="4439"/>
                  </a:lnTo>
                  <a:lnTo>
                    <a:pt x="1761" y="4695"/>
                  </a:lnTo>
                  <a:lnTo>
                    <a:pt x="1761" y="4549"/>
                  </a:lnTo>
                  <a:lnTo>
                    <a:pt x="1724" y="4402"/>
                  </a:lnTo>
                  <a:lnTo>
                    <a:pt x="1614" y="4255"/>
                  </a:lnTo>
                  <a:lnTo>
                    <a:pt x="1467" y="4108"/>
                  </a:lnTo>
                  <a:lnTo>
                    <a:pt x="1321" y="3998"/>
                  </a:lnTo>
                  <a:lnTo>
                    <a:pt x="1101" y="3925"/>
                  </a:lnTo>
                  <a:lnTo>
                    <a:pt x="697" y="3815"/>
                  </a:lnTo>
                  <a:lnTo>
                    <a:pt x="330" y="3742"/>
                  </a:lnTo>
                  <a:lnTo>
                    <a:pt x="220" y="3742"/>
                  </a:lnTo>
                  <a:lnTo>
                    <a:pt x="147" y="3815"/>
                  </a:lnTo>
                  <a:lnTo>
                    <a:pt x="110" y="3925"/>
                  </a:lnTo>
                  <a:lnTo>
                    <a:pt x="147" y="3998"/>
                  </a:lnTo>
                  <a:lnTo>
                    <a:pt x="367" y="4329"/>
                  </a:lnTo>
                  <a:lnTo>
                    <a:pt x="624" y="4732"/>
                  </a:lnTo>
                  <a:lnTo>
                    <a:pt x="807" y="4915"/>
                  </a:lnTo>
                  <a:lnTo>
                    <a:pt x="954" y="5062"/>
                  </a:lnTo>
                  <a:lnTo>
                    <a:pt x="1137" y="5172"/>
                  </a:lnTo>
                  <a:lnTo>
                    <a:pt x="1321" y="5246"/>
                  </a:lnTo>
                  <a:lnTo>
                    <a:pt x="1321" y="5282"/>
                  </a:lnTo>
                  <a:lnTo>
                    <a:pt x="1394" y="5356"/>
                  </a:lnTo>
                  <a:lnTo>
                    <a:pt x="1834" y="5759"/>
                  </a:lnTo>
                  <a:lnTo>
                    <a:pt x="1651" y="6126"/>
                  </a:lnTo>
                  <a:lnTo>
                    <a:pt x="1504" y="6493"/>
                  </a:lnTo>
                  <a:lnTo>
                    <a:pt x="1394" y="6896"/>
                  </a:lnTo>
                  <a:lnTo>
                    <a:pt x="1321" y="6933"/>
                  </a:lnTo>
                  <a:lnTo>
                    <a:pt x="1321" y="7043"/>
                  </a:lnTo>
                  <a:lnTo>
                    <a:pt x="1321" y="7153"/>
                  </a:lnTo>
                  <a:lnTo>
                    <a:pt x="1357" y="7263"/>
                  </a:lnTo>
                  <a:lnTo>
                    <a:pt x="1431" y="7373"/>
                  </a:lnTo>
                  <a:lnTo>
                    <a:pt x="1467" y="7410"/>
                  </a:lnTo>
                  <a:lnTo>
                    <a:pt x="1541" y="7447"/>
                  </a:lnTo>
                  <a:lnTo>
                    <a:pt x="1651" y="7593"/>
                  </a:lnTo>
                  <a:lnTo>
                    <a:pt x="2311" y="8217"/>
                  </a:lnTo>
                  <a:lnTo>
                    <a:pt x="2164" y="8327"/>
                  </a:lnTo>
                  <a:lnTo>
                    <a:pt x="2018" y="8437"/>
                  </a:lnTo>
                  <a:lnTo>
                    <a:pt x="1761" y="8694"/>
                  </a:lnTo>
                  <a:lnTo>
                    <a:pt x="1394" y="9207"/>
                  </a:lnTo>
                  <a:lnTo>
                    <a:pt x="990" y="9721"/>
                  </a:lnTo>
                  <a:lnTo>
                    <a:pt x="220" y="10748"/>
                  </a:lnTo>
                  <a:lnTo>
                    <a:pt x="73" y="10968"/>
                  </a:lnTo>
                  <a:lnTo>
                    <a:pt x="0" y="11151"/>
                  </a:lnTo>
                  <a:lnTo>
                    <a:pt x="0" y="11225"/>
                  </a:lnTo>
                  <a:lnTo>
                    <a:pt x="37" y="11335"/>
                  </a:lnTo>
                  <a:lnTo>
                    <a:pt x="183" y="11518"/>
                  </a:lnTo>
                  <a:lnTo>
                    <a:pt x="257" y="11592"/>
                  </a:lnTo>
                  <a:lnTo>
                    <a:pt x="367" y="11628"/>
                  </a:lnTo>
                  <a:lnTo>
                    <a:pt x="550" y="11665"/>
                  </a:lnTo>
                  <a:lnTo>
                    <a:pt x="770" y="11628"/>
                  </a:lnTo>
                  <a:lnTo>
                    <a:pt x="990" y="11592"/>
                  </a:lnTo>
                  <a:lnTo>
                    <a:pt x="2348" y="11188"/>
                  </a:lnTo>
                  <a:lnTo>
                    <a:pt x="3595" y="10821"/>
                  </a:lnTo>
                  <a:lnTo>
                    <a:pt x="4072" y="10711"/>
                  </a:lnTo>
                  <a:lnTo>
                    <a:pt x="4292" y="10638"/>
                  </a:lnTo>
                  <a:lnTo>
                    <a:pt x="4512" y="10491"/>
                  </a:lnTo>
                  <a:lnTo>
                    <a:pt x="5025" y="11005"/>
                  </a:lnTo>
                  <a:lnTo>
                    <a:pt x="5539" y="11518"/>
                  </a:lnTo>
                  <a:lnTo>
                    <a:pt x="6089" y="11995"/>
                  </a:lnTo>
                  <a:lnTo>
                    <a:pt x="6676" y="12398"/>
                  </a:lnTo>
                  <a:lnTo>
                    <a:pt x="7006" y="12619"/>
                  </a:lnTo>
                  <a:lnTo>
                    <a:pt x="7373" y="12802"/>
                  </a:lnTo>
                  <a:lnTo>
                    <a:pt x="7740" y="12985"/>
                  </a:lnTo>
                  <a:lnTo>
                    <a:pt x="8070" y="13132"/>
                  </a:lnTo>
                  <a:lnTo>
                    <a:pt x="8474" y="13242"/>
                  </a:lnTo>
                  <a:lnTo>
                    <a:pt x="8840" y="13352"/>
                  </a:lnTo>
                  <a:lnTo>
                    <a:pt x="9207" y="13426"/>
                  </a:lnTo>
                  <a:lnTo>
                    <a:pt x="9611" y="13499"/>
                  </a:lnTo>
                  <a:lnTo>
                    <a:pt x="9977" y="13536"/>
                  </a:lnTo>
                  <a:lnTo>
                    <a:pt x="10381" y="13572"/>
                  </a:lnTo>
                  <a:lnTo>
                    <a:pt x="11115" y="13536"/>
                  </a:lnTo>
                  <a:lnTo>
                    <a:pt x="11812" y="13426"/>
                  </a:lnTo>
                  <a:lnTo>
                    <a:pt x="12215" y="13316"/>
                  </a:lnTo>
                  <a:lnTo>
                    <a:pt x="12362" y="13279"/>
                  </a:lnTo>
                  <a:lnTo>
                    <a:pt x="12435" y="13279"/>
                  </a:lnTo>
                  <a:lnTo>
                    <a:pt x="12435" y="13316"/>
                  </a:lnTo>
                  <a:lnTo>
                    <a:pt x="12509" y="13352"/>
                  </a:lnTo>
                  <a:lnTo>
                    <a:pt x="12545" y="13352"/>
                  </a:lnTo>
                  <a:lnTo>
                    <a:pt x="12582" y="13316"/>
                  </a:lnTo>
                  <a:lnTo>
                    <a:pt x="12619" y="13279"/>
                  </a:lnTo>
                  <a:lnTo>
                    <a:pt x="12655" y="13169"/>
                  </a:lnTo>
                  <a:lnTo>
                    <a:pt x="12655" y="13022"/>
                  </a:lnTo>
                  <a:lnTo>
                    <a:pt x="12545" y="12949"/>
                  </a:lnTo>
                  <a:lnTo>
                    <a:pt x="12435" y="12912"/>
                  </a:lnTo>
                  <a:lnTo>
                    <a:pt x="12178" y="12912"/>
                  </a:lnTo>
                  <a:lnTo>
                    <a:pt x="11702" y="13022"/>
                  </a:lnTo>
                  <a:lnTo>
                    <a:pt x="11188" y="13095"/>
                  </a:lnTo>
                  <a:lnTo>
                    <a:pt x="10748" y="13132"/>
                  </a:lnTo>
                  <a:lnTo>
                    <a:pt x="10308" y="13095"/>
                  </a:lnTo>
                  <a:lnTo>
                    <a:pt x="9867" y="13095"/>
                  </a:lnTo>
                  <a:lnTo>
                    <a:pt x="9464" y="13022"/>
                  </a:lnTo>
                  <a:lnTo>
                    <a:pt x="9024" y="12949"/>
                  </a:lnTo>
                  <a:lnTo>
                    <a:pt x="8584" y="12802"/>
                  </a:lnTo>
                  <a:lnTo>
                    <a:pt x="8180" y="12655"/>
                  </a:lnTo>
                  <a:lnTo>
                    <a:pt x="7777" y="12509"/>
                  </a:lnTo>
                  <a:lnTo>
                    <a:pt x="7300" y="12252"/>
                  </a:lnTo>
                  <a:lnTo>
                    <a:pt x="6860" y="11958"/>
                  </a:lnTo>
                  <a:lnTo>
                    <a:pt x="6419" y="11628"/>
                  </a:lnTo>
                  <a:lnTo>
                    <a:pt x="6016" y="11298"/>
                  </a:lnTo>
                  <a:lnTo>
                    <a:pt x="5246" y="10564"/>
                  </a:lnTo>
                  <a:lnTo>
                    <a:pt x="4512" y="9794"/>
                  </a:lnTo>
                  <a:lnTo>
                    <a:pt x="3008" y="8290"/>
                  </a:lnTo>
                  <a:lnTo>
                    <a:pt x="2274" y="7520"/>
                  </a:lnTo>
                  <a:lnTo>
                    <a:pt x="2091" y="7300"/>
                  </a:lnTo>
                  <a:lnTo>
                    <a:pt x="1871" y="7080"/>
                  </a:lnTo>
                  <a:lnTo>
                    <a:pt x="1944" y="6713"/>
                  </a:lnTo>
                  <a:lnTo>
                    <a:pt x="2054" y="6383"/>
                  </a:lnTo>
                  <a:lnTo>
                    <a:pt x="2238" y="6053"/>
                  </a:lnTo>
                  <a:lnTo>
                    <a:pt x="2421" y="5722"/>
                  </a:lnTo>
                  <a:lnTo>
                    <a:pt x="2641" y="5429"/>
                  </a:lnTo>
                  <a:lnTo>
                    <a:pt x="2898" y="5172"/>
                  </a:lnTo>
                  <a:lnTo>
                    <a:pt x="3411" y="4622"/>
                  </a:lnTo>
                  <a:lnTo>
                    <a:pt x="4475" y="3558"/>
                  </a:lnTo>
                  <a:lnTo>
                    <a:pt x="5025" y="3045"/>
                  </a:lnTo>
                  <a:lnTo>
                    <a:pt x="5246" y="2825"/>
                  </a:lnTo>
                  <a:lnTo>
                    <a:pt x="5392" y="2678"/>
                  </a:lnTo>
                  <a:lnTo>
                    <a:pt x="5502" y="2605"/>
                  </a:lnTo>
                  <a:lnTo>
                    <a:pt x="5612" y="2715"/>
                  </a:lnTo>
                  <a:lnTo>
                    <a:pt x="5392" y="2825"/>
                  </a:lnTo>
                  <a:lnTo>
                    <a:pt x="5246" y="2971"/>
                  </a:lnTo>
                  <a:lnTo>
                    <a:pt x="4952" y="3301"/>
                  </a:lnTo>
                  <a:lnTo>
                    <a:pt x="4805" y="3485"/>
                  </a:lnTo>
                  <a:lnTo>
                    <a:pt x="4695" y="3668"/>
                  </a:lnTo>
                  <a:lnTo>
                    <a:pt x="4585" y="3888"/>
                  </a:lnTo>
                  <a:lnTo>
                    <a:pt x="4585" y="3962"/>
                  </a:lnTo>
                  <a:lnTo>
                    <a:pt x="4622" y="4072"/>
                  </a:lnTo>
                  <a:lnTo>
                    <a:pt x="4659" y="4145"/>
                  </a:lnTo>
                  <a:lnTo>
                    <a:pt x="4732" y="4145"/>
                  </a:lnTo>
                  <a:lnTo>
                    <a:pt x="4915" y="4035"/>
                  </a:lnTo>
                  <a:lnTo>
                    <a:pt x="5025" y="3888"/>
                  </a:lnTo>
                  <a:lnTo>
                    <a:pt x="5209" y="3558"/>
                  </a:lnTo>
                  <a:lnTo>
                    <a:pt x="5502" y="3228"/>
                  </a:lnTo>
                  <a:lnTo>
                    <a:pt x="5759" y="2898"/>
                  </a:lnTo>
                  <a:lnTo>
                    <a:pt x="6016" y="3118"/>
                  </a:lnTo>
                  <a:lnTo>
                    <a:pt x="5832" y="3301"/>
                  </a:lnTo>
                  <a:lnTo>
                    <a:pt x="5612" y="3522"/>
                  </a:lnTo>
                  <a:lnTo>
                    <a:pt x="5466" y="3742"/>
                  </a:lnTo>
                  <a:lnTo>
                    <a:pt x="5356" y="3962"/>
                  </a:lnTo>
                  <a:lnTo>
                    <a:pt x="5319" y="4072"/>
                  </a:lnTo>
                  <a:lnTo>
                    <a:pt x="5392" y="4182"/>
                  </a:lnTo>
                  <a:lnTo>
                    <a:pt x="5502" y="4219"/>
                  </a:lnTo>
                  <a:lnTo>
                    <a:pt x="5539" y="4219"/>
                  </a:lnTo>
                  <a:lnTo>
                    <a:pt x="5612" y="4182"/>
                  </a:lnTo>
                  <a:lnTo>
                    <a:pt x="5796" y="3998"/>
                  </a:lnTo>
                  <a:lnTo>
                    <a:pt x="5942" y="3778"/>
                  </a:lnTo>
                  <a:lnTo>
                    <a:pt x="6089" y="3558"/>
                  </a:lnTo>
                  <a:lnTo>
                    <a:pt x="6199" y="3301"/>
                  </a:lnTo>
                  <a:lnTo>
                    <a:pt x="6309" y="3375"/>
                  </a:lnTo>
                  <a:lnTo>
                    <a:pt x="6456" y="3485"/>
                  </a:lnTo>
                  <a:lnTo>
                    <a:pt x="6346" y="3595"/>
                  </a:lnTo>
                  <a:lnTo>
                    <a:pt x="6236" y="3705"/>
                  </a:lnTo>
                  <a:lnTo>
                    <a:pt x="6089" y="3962"/>
                  </a:lnTo>
                  <a:lnTo>
                    <a:pt x="5869" y="4255"/>
                  </a:lnTo>
                  <a:lnTo>
                    <a:pt x="5796" y="4402"/>
                  </a:lnTo>
                  <a:lnTo>
                    <a:pt x="5722" y="4585"/>
                  </a:lnTo>
                  <a:lnTo>
                    <a:pt x="5722" y="4622"/>
                  </a:lnTo>
                  <a:lnTo>
                    <a:pt x="5722" y="4695"/>
                  </a:lnTo>
                  <a:lnTo>
                    <a:pt x="5796" y="4732"/>
                  </a:lnTo>
                  <a:lnTo>
                    <a:pt x="5906" y="4769"/>
                  </a:lnTo>
                  <a:lnTo>
                    <a:pt x="6016" y="4695"/>
                  </a:lnTo>
                  <a:lnTo>
                    <a:pt x="6126" y="4585"/>
                  </a:lnTo>
                  <a:lnTo>
                    <a:pt x="6199" y="4439"/>
                  </a:lnTo>
                  <a:lnTo>
                    <a:pt x="6383" y="4145"/>
                  </a:lnTo>
                  <a:lnTo>
                    <a:pt x="6456" y="3962"/>
                  </a:lnTo>
                  <a:lnTo>
                    <a:pt x="6603" y="3632"/>
                  </a:lnTo>
                  <a:lnTo>
                    <a:pt x="7300" y="4145"/>
                  </a:lnTo>
                  <a:lnTo>
                    <a:pt x="7116" y="4292"/>
                  </a:lnTo>
                  <a:lnTo>
                    <a:pt x="6933" y="4439"/>
                  </a:lnTo>
                  <a:lnTo>
                    <a:pt x="6713" y="4695"/>
                  </a:lnTo>
                  <a:lnTo>
                    <a:pt x="6529" y="5026"/>
                  </a:lnTo>
                  <a:lnTo>
                    <a:pt x="6529" y="5099"/>
                  </a:lnTo>
                  <a:lnTo>
                    <a:pt x="6529" y="5172"/>
                  </a:lnTo>
                  <a:lnTo>
                    <a:pt x="6566" y="5209"/>
                  </a:lnTo>
                  <a:lnTo>
                    <a:pt x="6639" y="5246"/>
                  </a:lnTo>
                  <a:lnTo>
                    <a:pt x="6676" y="5282"/>
                  </a:lnTo>
                  <a:lnTo>
                    <a:pt x="6749" y="5282"/>
                  </a:lnTo>
                  <a:lnTo>
                    <a:pt x="6823" y="5246"/>
                  </a:lnTo>
                  <a:lnTo>
                    <a:pt x="6860" y="5172"/>
                  </a:lnTo>
                  <a:lnTo>
                    <a:pt x="7153" y="4695"/>
                  </a:lnTo>
                  <a:lnTo>
                    <a:pt x="7410" y="4255"/>
                  </a:lnTo>
                  <a:lnTo>
                    <a:pt x="7740" y="4475"/>
                  </a:lnTo>
                  <a:lnTo>
                    <a:pt x="7483" y="4732"/>
                  </a:lnTo>
                  <a:lnTo>
                    <a:pt x="7116" y="5136"/>
                  </a:lnTo>
                  <a:lnTo>
                    <a:pt x="7080" y="5209"/>
                  </a:lnTo>
                  <a:lnTo>
                    <a:pt x="7043" y="5246"/>
                  </a:lnTo>
                  <a:lnTo>
                    <a:pt x="7080" y="5319"/>
                  </a:lnTo>
                  <a:lnTo>
                    <a:pt x="7116" y="5356"/>
                  </a:lnTo>
                  <a:lnTo>
                    <a:pt x="7190" y="5392"/>
                  </a:lnTo>
                  <a:lnTo>
                    <a:pt x="7263" y="5429"/>
                  </a:lnTo>
                  <a:lnTo>
                    <a:pt x="7336" y="5429"/>
                  </a:lnTo>
                  <a:lnTo>
                    <a:pt x="7373" y="5356"/>
                  </a:lnTo>
                  <a:lnTo>
                    <a:pt x="7556" y="5172"/>
                  </a:lnTo>
                  <a:lnTo>
                    <a:pt x="7740" y="4989"/>
                  </a:lnTo>
                  <a:lnTo>
                    <a:pt x="7813" y="4805"/>
                  </a:lnTo>
                  <a:lnTo>
                    <a:pt x="7850" y="4695"/>
                  </a:lnTo>
                  <a:lnTo>
                    <a:pt x="7887" y="4585"/>
                  </a:lnTo>
                  <a:lnTo>
                    <a:pt x="8474" y="4989"/>
                  </a:lnTo>
                  <a:lnTo>
                    <a:pt x="8107" y="5319"/>
                  </a:lnTo>
                  <a:lnTo>
                    <a:pt x="7813" y="5722"/>
                  </a:lnTo>
                  <a:lnTo>
                    <a:pt x="7777" y="5796"/>
                  </a:lnTo>
                  <a:lnTo>
                    <a:pt x="7777" y="5833"/>
                  </a:lnTo>
                  <a:lnTo>
                    <a:pt x="7813" y="5943"/>
                  </a:lnTo>
                  <a:lnTo>
                    <a:pt x="7887" y="5979"/>
                  </a:lnTo>
                  <a:lnTo>
                    <a:pt x="7997" y="5979"/>
                  </a:lnTo>
                  <a:lnTo>
                    <a:pt x="8033" y="5943"/>
                  </a:lnTo>
                  <a:lnTo>
                    <a:pt x="8327" y="5502"/>
                  </a:lnTo>
                  <a:lnTo>
                    <a:pt x="8584" y="5062"/>
                  </a:lnTo>
                  <a:lnTo>
                    <a:pt x="9024" y="5356"/>
                  </a:lnTo>
                  <a:lnTo>
                    <a:pt x="8767" y="5612"/>
                  </a:lnTo>
                  <a:lnTo>
                    <a:pt x="8584" y="5796"/>
                  </a:lnTo>
                  <a:lnTo>
                    <a:pt x="8510" y="5906"/>
                  </a:lnTo>
                  <a:lnTo>
                    <a:pt x="8474" y="6053"/>
                  </a:lnTo>
                  <a:lnTo>
                    <a:pt x="8253" y="6383"/>
                  </a:lnTo>
                  <a:lnTo>
                    <a:pt x="8217" y="6456"/>
                  </a:lnTo>
                  <a:lnTo>
                    <a:pt x="8253" y="6566"/>
                  </a:lnTo>
                  <a:lnTo>
                    <a:pt x="8290" y="6603"/>
                  </a:lnTo>
                  <a:lnTo>
                    <a:pt x="8363" y="6640"/>
                  </a:lnTo>
                  <a:lnTo>
                    <a:pt x="8474" y="6640"/>
                  </a:lnTo>
                  <a:lnTo>
                    <a:pt x="8547" y="6566"/>
                  </a:lnTo>
                  <a:lnTo>
                    <a:pt x="8804" y="6199"/>
                  </a:lnTo>
                  <a:lnTo>
                    <a:pt x="8877" y="6126"/>
                  </a:lnTo>
                  <a:lnTo>
                    <a:pt x="8950" y="6016"/>
                  </a:lnTo>
                  <a:lnTo>
                    <a:pt x="9097" y="5796"/>
                  </a:lnTo>
                  <a:lnTo>
                    <a:pt x="9244" y="5539"/>
                  </a:lnTo>
                  <a:lnTo>
                    <a:pt x="9537" y="5722"/>
                  </a:lnTo>
                  <a:lnTo>
                    <a:pt x="9354" y="5906"/>
                  </a:lnTo>
                  <a:lnTo>
                    <a:pt x="9207" y="6126"/>
                  </a:lnTo>
                  <a:lnTo>
                    <a:pt x="8950" y="6419"/>
                  </a:lnTo>
                  <a:lnTo>
                    <a:pt x="8877" y="6566"/>
                  </a:lnTo>
                  <a:lnTo>
                    <a:pt x="8840" y="6750"/>
                  </a:lnTo>
                  <a:lnTo>
                    <a:pt x="8914" y="6823"/>
                  </a:lnTo>
                  <a:lnTo>
                    <a:pt x="8950" y="6860"/>
                  </a:lnTo>
                  <a:lnTo>
                    <a:pt x="8987" y="6860"/>
                  </a:lnTo>
                  <a:lnTo>
                    <a:pt x="9134" y="6786"/>
                  </a:lnTo>
                  <a:lnTo>
                    <a:pt x="9244" y="6640"/>
                  </a:lnTo>
                  <a:lnTo>
                    <a:pt x="9391" y="6383"/>
                  </a:lnTo>
                  <a:lnTo>
                    <a:pt x="9537" y="6126"/>
                  </a:lnTo>
                  <a:lnTo>
                    <a:pt x="9721" y="5869"/>
                  </a:lnTo>
                  <a:lnTo>
                    <a:pt x="10198" y="6236"/>
                  </a:lnTo>
                  <a:lnTo>
                    <a:pt x="10051" y="6419"/>
                  </a:lnTo>
                  <a:lnTo>
                    <a:pt x="9867" y="6640"/>
                  </a:lnTo>
                  <a:lnTo>
                    <a:pt x="9684" y="6860"/>
                  </a:lnTo>
                  <a:lnTo>
                    <a:pt x="9611" y="7006"/>
                  </a:lnTo>
                  <a:lnTo>
                    <a:pt x="9574" y="7116"/>
                  </a:lnTo>
                  <a:lnTo>
                    <a:pt x="9574" y="7190"/>
                  </a:lnTo>
                  <a:lnTo>
                    <a:pt x="9611" y="7263"/>
                  </a:lnTo>
                  <a:lnTo>
                    <a:pt x="9757" y="7263"/>
                  </a:lnTo>
                  <a:lnTo>
                    <a:pt x="9867" y="7190"/>
                  </a:lnTo>
                  <a:lnTo>
                    <a:pt x="9941" y="7080"/>
                  </a:lnTo>
                  <a:lnTo>
                    <a:pt x="10124" y="6823"/>
                  </a:lnTo>
                  <a:lnTo>
                    <a:pt x="10271" y="6603"/>
                  </a:lnTo>
                  <a:lnTo>
                    <a:pt x="10381" y="6383"/>
                  </a:lnTo>
                  <a:lnTo>
                    <a:pt x="10895" y="6823"/>
                  </a:lnTo>
                  <a:lnTo>
                    <a:pt x="10931" y="6860"/>
                  </a:lnTo>
                  <a:lnTo>
                    <a:pt x="10638" y="7226"/>
                  </a:lnTo>
                  <a:lnTo>
                    <a:pt x="10381" y="7593"/>
                  </a:lnTo>
                  <a:lnTo>
                    <a:pt x="10271" y="7703"/>
                  </a:lnTo>
                  <a:lnTo>
                    <a:pt x="10271" y="7777"/>
                  </a:lnTo>
                  <a:lnTo>
                    <a:pt x="10271" y="7813"/>
                  </a:lnTo>
                  <a:lnTo>
                    <a:pt x="10344" y="7923"/>
                  </a:lnTo>
                  <a:lnTo>
                    <a:pt x="10418" y="7960"/>
                  </a:lnTo>
                  <a:lnTo>
                    <a:pt x="10491" y="7923"/>
                  </a:lnTo>
                  <a:lnTo>
                    <a:pt x="10528" y="7887"/>
                  </a:lnTo>
                  <a:lnTo>
                    <a:pt x="10821" y="7483"/>
                  </a:lnTo>
                  <a:lnTo>
                    <a:pt x="11115" y="7043"/>
                  </a:lnTo>
                  <a:lnTo>
                    <a:pt x="11445" y="7447"/>
                  </a:lnTo>
                  <a:lnTo>
                    <a:pt x="11298" y="7703"/>
                  </a:lnTo>
                  <a:lnTo>
                    <a:pt x="11151" y="7960"/>
                  </a:lnTo>
                  <a:lnTo>
                    <a:pt x="10968" y="8253"/>
                  </a:lnTo>
                  <a:lnTo>
                    <a:pt x="10931" y="8437"/>
                  </a:lnTo>
                  <a:lnTo>
                    <a:pt x="10931" y="8510"/>
                  </a:lnTo>
                  <a:lnTo>
                    <a:pt x="10931" y="8584"/>
                  </a:lnTo>
                  <a:lnTo>
                    <a:pt x="10968" y="8657"/>
                  </a:lnTo>
                  <a:lnTo>
                    <a:pt x="11041" y="8657"/>
                  </a:lnTo>
                  <a:lnTo>
                    <a:pt x="11188" y="8584"/>
                  </a:lnTo>
                  <a:lnTo>
                    <a:pt x="11261" y="8474"/>
                  </a:lnTo>
                  <a:lnTo>
                    <a:pt x="11408" y="8180"/>
                  </a:lnTo>
                  <a:lnTo>
                    <a:pt x="11628" y="7703"/>
                  </a:lnTo>
                  <a:lnTo>
                    <a:pt x="11812" y="7997"/>
                  </a:lnTo>
                  <a:lnTo>
                    <a:pt x="11995" y="8290"/>
                  </a:lnTo>
                  <a:lnTo>
                    <a:pt x="11812" y="8694"/>
                  </a:lnTo>
                  <a:lnTo>
                    <a:pt x="11628" y="9097"/>
                  </a:lnTo>
                  <a:lnTo>
                    <a:pt x="11518" y="9097"/>
                  </a:lnTo>
                  <a:lnTo>
                    <a:pt x="11408" y="9317"/>
                  </a:lnTo>
                  <a:lnTo>
                    <a:pt x="11335" y="9501"/>
                  </a:lnTo>
                  <a:lnTo>
                    <a:pt x="11335" y="9574"/>
                  </a:lnTo>
                  <a:lnTo>
                    <a:pt x="11335" y="9647"/>
                  </a:lnTo>
                  <a:lnTo>
                    <a:pt x="11408" y="9721"/>
                  </a:lnTo>
                  <a:lnTo>
                    <a:pt x="11591" y="9721"/>
                  </a:lnTo>
                  <a:lnTo>
                    <a:pt x="11628" y="9684"/>
                  </a:lnTo>
                  <a:lnTo>
                    <a:pt x="11812" y="9427"/>
                  </a:lnTo>
                  <a:lnTo>
                    <a:pt x="11958" y="9171"/>
                  </a:lnTo>
                  <a:lnTo>
                    <a:pt x="12105" y="8914"/>
                  </a:lnTo>
                  <a:lnTo>
                    <a:pt x="12178" y="8657"/>
                  </a:lnTo>
                  <a:lnTo>
                    <a:pt x="12325" y="9024"/>
                  </a:lnTo>
                  <a:lnTo>
                    <a:pt x="12472" y="9427"/>
                  </a:lnTo>
                  <a:lnTo>
                    <a:pt x="12068" y="10088"/>
                  </a:lnTo>
                  <a:lnTo>
                    <a:pt x="11995" y="10088"/>
                  </a:lnTo>
                  <a:lnTo>
                    <a:pt x="11922" y="10271"/>
                  </a:lnTo>
                  <a:lnTo>
                    <a:pt x="11848" y="10418"/>
                  </a:lnTo>
                  <a:lnTo>
                    <a:pt x="11848" y="10491"/>
                  </a:lnTo>
                  <a:lnTo>
                    <a:pt x="11848" y="10528"/>
                  </a:lnTo>
                  <a:lnTo>
                    <a:pt x="11922" y="10601"/>
                  </a:lnTo>
                  <a:lnTo>
                    <a:pt x="12068" y="10601"/>
                  </a:lnTo>
                  <a:lnTo>
                    <a:pt x="12142" y="10564"/>
                  </a:lnTo>
                  <a:lnTo>
                    <a:pt x="12362" y="10198"/>
                  </a:lnTo>
                  <a:lnTo>
                    <a:pt x="12582" y="9831"/>
                  </a:lnTo>
                  <a:lnTo>
                    <a:pt x="12692" y="10454"/>
                  </a:lnTo>
                  <a:lnTo>
                    <a:pt x="12509" y="10638"/>
                  </a:lnTo>
                  <a:lnTo>
                    <a:pt x="12362" y="10858"/>
                  </a:lnTo>
                  <a:lnTo>
                    <a:pt x="12215" y="11078"/>
                  </a:lnTo>
                  <a:lnTo>
                    <a:pt x="12178" y="11225"/>
                  </a:lnTo>
                  <a:lnTo>
                    <a:pt x="12178" y="11371"/>
                  </a:lnTo>
                  <a:lnTo>
                    <a:pt x="12215" y="11408"/>
                  </a:lnTo>
                  <a:lnTo>
                    <a:pt x="12252" y="11408"/>
                  </a:lnTo>
                  <a:lnTo>
                    <a:pt x="12362" y="11371"/>
                  </a:lnTo>
                  <a:lnTo>
                    <a:pt x="12472" y="11298"/>
                  </a:lnTo>
                  <a:lnTo>
                    <a:pt x="12582" y="11078"/>
                  </a:lnTo>
                  <a:lnTo>
                    <a:pt x="12692" y="10858"/>
                  </a:lnTo>
                  <a:lnTo>
                    <a:pt x="12729" y="11188"/>
                  </a:lnTo>
                  <a:lnTo>
                    <a:pt x="12655" y="11775"/>
                  </a:lnTo>
                  <a:lnTo>
                    <a:pt x="12509" y="11922"/>
                  </a:lnTo>
                  <a:lnTo>
                    <a:pt x="12362" y="12068"/>
                  </a:lnTo>
                  <a:lnTo>
                    <a:pt x="12325" y="12215"/>
                  </a:lnTo>
                  <a:lnTo>
                    <a:pt x="12325" y="12288"/>
                  </a:lnTo>
                  <a:lnTo>
                    <a:pt x="12362" y="12362"/>
                  </a:lnTo>
                  <a:lnTo>
                    <a:pt x="12435" y="12398"/>
                  </a:lnTo>
                  <a:lnTo>
                    <a:pt x="12472" y="12398"/>
                  </a:lnTo>
                  <a:lnTo>
                    <a:pt x="12619" y="12288"/>
                  </a:lnTo>
                  <a:lnTo>
                    <a:pt x="12655" y="12655"/>
                  </a:lnTo>
                  <a:lnTo>
                    <a:pt x="12692" y="12692"/>
                  </a:lnTo>
                  <a:lnTo>
                    <a:pt x="12729" y="12655"/>
                  </a:lnTo>
                  <a:lnTo>
                    <a:pt x="12802" y="12545"/>
                  </a:lnTo>
                  <a:lnTo>
                    <a:pt x="12912" y="12398"/>
                  </a:lnTo>
                  <a:lnTo>
                    <a:pt x="13022" y="12068"/>
                  </a:lnTo>
                  <a:lnTo>
                    <a:pt x="13095" y="11738"/>
                  </a:lnTo>
                  <a:lnTo>
                    <a:pt x="13132" y="11408"/>
                  </a:lnTo>
                  <a:lnTo>
                    <a:pt x="13132" y="11005"/>
                  </a:lnTo>
                  <a:lnTo>
                    <a:pt x="13132" y="10638"/>
                  </a:lnTo>
                  <a:lnTo>
                    <a:pt x="13095" y="10234"/>
                  </a:lnTo>
                  <a:lnTo>
                    <a:pt x="13022" y="9867"/>
                  </a:lnTo>
                  <a:lnTo>
                    <a:pt x="12949" y="9464"/>
                  </a:lnTo>
                  <a:lnTo>
                    <a:pt x="12839" y="9060"/>
                  </a:lnTo>
                  <a:lnTo>
                    <a:pt x="12692" y="8694"/>
                  </a:lnTo>
                  <a:lnTo>
                    <a:pt x="12545" y="8327"/>
                  </a:lnTo>
                  <a:lnTo>
                    <a:pt x="12325" y="7960"/>
                  </a:lnTo>
                  <a:lnTo>
                    <a:pt x="12142" y="7630"/>
                  </a:lnTo>
                  <a:lnTo>
                    <a:pt x="11885" y="7300"/>
                  </a:lnTo>
                  <a:lnTo>
                    <a:pt x="11628" y="6970"/>
                  </a:lnTo>
                  <a:lnTo>
                    <a:pt x="11335" y="6640"/>
                  </a:lnTo>
                  <a:lnTo>
                    <a:pt x="11041" y="6346"/>
                  </a:lnTo>
                  <a:lnTo>
                    <a:pt x="10344" y="5759"/>
                  </a:lnTo>
                  <a:lnTo>
                    <a:pt x="9647" y="5246"/>
                  </a:lnTo>
                  <a:lnTo>
                    <a:pt x="8914" y="4732"/>
                  </a:lnTo>
                  <a:lnTo>
                    <a:pt x="8987" y="4439"/>
                  </a:lnTo>
                  <a:lnTo>
                    <a:pt x="9024" y="4182"/>
                  </a:lnTo>
                  <a:lnTo>
                    <a:pt x="9060" y="3558"/>
                  </a:lnTo>
                  <a:lnTo>
                    <a:pt x="9097" y="2898"/>
                  </a:lnTo>
                  <a:lnTo>
                    <a:pt x="9281" y="220"/>
                  </a:lnTo>
                  <a:lnTo>
                    <a:pt x="9244" y="110"/>
                  </a:lnTo>
                  <a:lnTo>
                    <a:pt x="9207" y="37"/>
                  </a:lnTo>
                  <a:lnTo>
                    <a:pt x="9097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" name="Google Shape;419;p20"/>
            <p:cNvSpPr/>
            <p:nvPr/>
          </p:nvSpPr>
          <p:spPr>
            <a:xfrm>
              <a:off x="6537275" y="2750650"/>
              <a:ext cx="459450" cy="475050"/>
            </a:xfrm>
            <a:custGeom>
              <a:avLst/>
              <a:gdLst/>
              <a:ahLst/>
              <a:cxnLst/>
              <a:rect l="l" t="t" r="r" b="b"/>
              <a:pathLst>
                <a:path w="18378" h="19002" extrusionOk="0">
                  <a:moveTo>
                    <a:pt x="13793" y="5429"/>
                  </a:moveTo>
                  <a:lnTo>
                    <a:pt x="13682" y="5466"/>
                  </a:lnTo>
                  <a:lnTo>
                    <a:pt x="13572" y="5502"/>
                  </a:lnTo>
                  <a:lnTo>
                    <a:pt x="13499" y="5576"/>
                  </a:lnTo>
                  <a:lnTo>
                    <a:pt x="13352" y="5759"/>
                  </a:lnTo>
                  <a:lnTo>
                    <a:pt x="13352" y="5869"/>
                  </a:lnTo>
                  <a:lnTo>
                    <a:pt x="13352" y="5979"/>
                  </a:lnTo>
                  <a:lnTo>
                    <a:pt x="13389" y="6016"/>
                  </a:lnTo>
                  <a:lnTo>
                    <a:pt x="13426" y="6053"/>
                  </a:lnTo>
                  <a:lnTo>
                    <a:pt x="13499" y="6053"/>
                  </a:lnTo>
                  <a:lnTo>
                    <a:pt x="13572" y="5979"/>
                  </a:lnTo>
                  <a:lnTo>
                    <a:pt x="13646" y="5943"/>
                  </a:lnTo>
                  <a:lnTo>
                    <a:pt x="13719" y="5796"/>
                  </a:lnTo>
                  <a:lnTo>
                    <a:pt x="13829" y="5649"/>
                  </a:lnTo>
                  <a:lnTo>
                    <a:pt x="13903" y="5502"/>
                  </a:lnTo>
                  <a:lnTo>
                    <a:pt x="13903" y="5466"/>
                  </a:lnTo>
                  <a:lnTo>
                    <a:pt x="13903" y="5429"/>
                  </a:lnTo>
                  <a:close/>
                  <a:moveTo>
                    <a:pt x="13242" y="6089"/>
                  </a:moveTo>
                  <a:lnTo>
                    <a:pt x="13169" y="6126"/>
                  </a:lnTo>
                  <a:lnTo>
                    <a:pt x="13022" y="6309"/>
                  </a:lnTo>
                  <a:lnTo>
                    <a:pt x="12912" y="6493"/>
                  </a:lnTo>
                  <a:lnTo>
                    <a:pt x="12875" y="6529"/>
                  </a:lnTo>
                  <a:lnTo>
                    <a:pt x="12875" y="6603"/>
                  </a:lnTo>
                  <a:lnTo>
                    <a:pt x="12949" y="6676"/>
                  </a:lnTo>
                  <a:lnTo>
                    <a:pt x="13022" y="6713"/>
                  </a:lnTo>
                  <a:lnTo>
                    <a:pt x="13096" y="6676"/>
                  </a:lnTo>
                  <a:lnTo>
                    <a:pt x="13132" y="6639"/>
                  </a:lnTo>
                  <a:lnTo>
                    <a:pt x="13242" y="6456"/>
                  </a:lnTo>
                  <a:lnTo>
                    <a:pt x="13352" y="6273"/>
                  </a:lnTo>
                  <a:lnTo>
                    <a:pt x="13389" y="6199"/>
                  </a:lnTo>
                  <a:lnTo>
                    <a:pt x="13316" y="6126"/>
                  </a:lnTo>
                  <a:lnTo>
                    <a:pt x="13242" y="6089"/>
                  </a:lnTo>
                  <a:close/>
                  <a:moveTo>
                    <a:pt x="17241" y="6419"/>
                  </a:moveTo>
                  <a:lnTo>
                    <a:pt x="17534" y="6713"/>
                  </a:lnTo>
                  <a:lnTo>
                    <a:pt x="17497" y="6713"/>
                  </a:lnTo>
                  <a:lnTo>
                    <a:pt x="17387" y="6823"/>
                  </a:lnTo>
                  <a:lnTo>
                    <a:pt x="17351" y="6676"/>
                  </a:lnTo>
                  <a:lnTo>
                    <a:pt x="17241" y="6419"/>
                  </a:lnTo>
                  <a:close/>
                  <a:moveTo>
                    <a:pt x="12692" y="6786"/>
                  </a:moveTo>
                  <a:lnTo>
                    <a:pt x="12582" y="6860"/>
                  </a:lnTo>
                  <a:lnTo>
                    <a:pt x="12435" y="6970"/>
                  </a:lnTo>
                  <a:lnTo>
                    <a:pt x="12399" y="7116"/>
                  </a:lnTo>
                  <a:lnTo>
                    <a:pt x="12362" y="7190"/>
                  </a:lnTo>
                  <a:lnTo>
                    <a:pt x="12399" y="7226"/>
                  </a:lnTo>
                  <a:lnTo>
                    <a:pt x="12472" y="7300"/>
                  </a:lnTo>
                  <a:lnTo>
                    <a:pt x="12582" y="7300"/>
                  </a:lnTo>
                  <a:lnTo>
                    <a:pt x="12619" y="7263"/>
                  </a:lnTo>
                  <a:lnTo>
                    <a:pt x="12655" y="7190"/>
                  </a:lnTo>
                  <a:lnTo>
                    <a:pt x="12729" y="7043"/>
                  </a:lnTo>
                  <a:lnTo>
                    <a:pt x="12802" y="7006"/>
                  </a:lnTo>
                  <a:lnTo>
                    <a:pt x="12839" y="6933"/>
                  </a:lnTo>
                  <a:lnTo>
                    <a:pt x="12875" y="6860"/>
                  </a:lnTo>
                  <a:lnTo>
                    <a:pt x="12875" y="6823"/>
                  </a:lnTo>
                  <a:lnTo>
                    <a:pt x="12839" y="6823"/>
                  </a:lnTo>
                  <a:lnTo>
                    <a:pt x="12765" y="6786"/>
                  </a:lnTo>
                  <a:close/>
                  <a:moveTo>
                    <a:pt x="17571" y="6750"/>
                  </a:moveTo>
                  <a:lnTo>
                    <a:pt x="17828" y="7043"/>
                  </a:lnTo>
                  <a:lnTo>
                    <a:pt x="18048" y="7373"/>
                  </a:lnTo>
                  <a:lnTo>
                    <a:pt x="17828" y="7593"/>
                  </a:lnTo>
                  <a:lnTo>
                    <a:pt x="17828" y="7520"/>
                  </a:lnTo>
                  <a:lnTo>
                    <a:pt x="17864" y="7336"/>
                  </a:lnTo>
                  <a:lnTo>
                    <a:pt x="17828" y="7116"/>
                  </a:lnTo>
                  <a:lnTo>
                    <a:pt x="17828" y="7080"/>
                  </a:lnTo>
                  <a:lnTo>
                    <a:pt x="17754" y="7006"/>
                  </a:lnTo>
                  <a:lnTo>
                    <a:pt x="17681" y="7006"/>
                  </a:lnTo>
                  <a:lnTo>
                    <a:pt x="17644" y="7043"/>
                  </a:lnTo>
                  <a:lnTo>
                    <a:pt x="17681" y="7080"/>
                  </a:lnTo>
                  <a:lnTo>
                    <a:pt x="17644" y="7226"/>
                  </a:lnTo>
                  <a:lnTo>
                    <a:pt x="17607" y="7446"/>
                  </a:lnTo>
                  <a:lnTo>
                    <a:pt x="17534" y="7667"/>
                  </a:lnTo>
                  <a:lnTo>
                    <a:pt x="17534" y="7887"/>
                  </a:lnTo>
                  <a:lnTo>
                    <a:pt x="17534" y="7960"/>
                  </a:lnTo>
                  <a:lnTo>
                    <a:pt x="17131" y="8584"/>
                  </a:lnTo>
                  <a:lnTo>
                    <a:pt x="17167" y="8217"/>
                  </a:lnTo>
                  <a:lnTo>
                    <a:pt x="17241" y="7850"/>
                  </a:lnTo>
                  <a:lnTo>
                    <a:pt x="17387" y="7630"/>
                  </a:lnTo>
                  <a:lnTo>
                    <a:pt x="17387" y="7593"/>
                  </a:lnTo>
                  <a:lnTo>
                    <a:pt x="17387" y="7520"/>
                  </a:lnTo>
                  <a:lnTo>
                    <a:pt x="17461" y="7483"/>
                  </a:lnTo>
                  <a:lnTo>
                    <a:pt x="17497" y="7446"/>
                  </a:lnTo>
                  <a:lnTo>
                    <a:pt x="17534" y="7373"/>
                  </a:lnTo>
                  <a:lnTo>
                    <a:pt x="17534" y="7263"/>
                  </a:lnTo>
                  <a:lnTo>
                    <a:pt x="17497" y="7080"/>
                  </a:lnTo>
                  <a:lnTo>
                    <a:pt x="17571" y="6750"/>
                  </a:lnTo>
                  <a:close/>
                  <a:moveTo>
                    <a:pt x="16874" y="8840"/>
                  </a:moveTo>
                  <a:lnTo>
                    <a:pt x="16947" y="8877"/>
                  </a:lnTo>
                  <a:lnTo>
                    <a:pt x="16874" y="8950"/>
                  </a:lnTo>
                  <a:lnTo>
                    <a:pt x="16874" y="8877"/>
                  </a:lnTo>
                  <a:lnTo>
                    <a:pt x="16874" y="8840"/>
                  </a:lnTo>
                  <a:close/>
                  <a:moveTo>
                    <a:pt x="11445" y="8584"/>
                  </a:moveTo>
                  <a:lnTo>
                    <a:pt x="11408" y="8620"/>
                  </a:lnTo>
                  <a:lnTo>
                    <a:pt x="11298" y="8657"/>
                  </a:lnTo>
                  <a:lnTo>
                    <a:pt x="11188" y="8804"/>
                  </a:lnTo>
                  <a:lnTo>
                    <a:pt x="11188" y="8840"/>
                  </a:lnTo>
                  <a:lnTo>
                    <a:pt x="11188" y="8914"/>
                  </a:lnTo>
                  <a:lnTo>
                    <a:pt x="11188" y="8987"/>
                  </a:lnTo>
                  <a:lnTo>
                    <a:pt x="11225" y="9024"/>
                  </a:lnTo>
                  <a:lnTo>
                    <a:pt x="11408" y="9024"/>
                  </a:lnTo>
                  <a:lnTo>
                    <a:pt x="11445" y="8987"/>
                  </a:lnTo>
                  <a:lnTo>
                    <a:pt x="11555" y="8804"/>
                  </a:lnTo>
                  <a:lnTo>
                    <a:pt x="11555" y="8730"/>
                  </a:lnTo>
                  <a:lnTo>
                    <a:pt x="11555" y="8657"/>
                  </a:lnTo>
                  <a:lnTo>
                    <a:pt x="11518" y="8620"/>
                  </a:lnTo>
                  <a:lnTo>
                    <a:pt x="11445" y="8584"/>
                  </a:lnTo>
                  <a:close/>
                  <a:moveTo>
                    <a:pt x="16580" y="8804"/>
                  </a:moveTo>
                  <a:lnTo>
                    <a:pt x="16580" y="8877"/>
                  </a:lnTo>
                  <a:lnTo>
                    <a:pt x="16580" y="9060"/>
                  </a:lnTo>
                  <a:lnTo>
                    <a:pt x="16617" y="9170"/>
                  </a:lnTo>
                  <a:lnTo>
                    <a:pt x="16654" y="9244"/>
                  </a:lnTo>
                  <a:lnTo>
                    <a:pt x="16397" y="9611"/>
                  </a:lnTo>
                  <a:lnTo>
                    <a:pt x="16360" y="9391"/>
                  </a:lnTo>
                  <a:lnTo>
                    <a:pt x="16324" y="9170"/>
                  </a:lnTo>
                  <a:lnTo>
                    <a:pt x="16324" y="9097"/>
                  </a:lnTo>
                  <a:lnTo>
                    <a:pt x="16580" y="8804"/>
                  </a:lnTo>
                  <a:close/>
                  <a:moveTo>
                    <a:pt x="16067" y="9391"/>
                  </a:moveTo>
                  <a:lnTo>
                    <a:pt x="16067" y="9684"/>
                  </a:lnTo>
                  <a:lnTo>
                    <a:pt x="16103" y="9794"/>
                  </a:lnTo>
                  <a:lnTo>
                    <a:pt x="16177" y="9941"/>
                  </a:lnTo>
                  <a:lnTo>
                    <a:pt x="15993" y="10161"/>
                  </a:lnTo>
                  <a:lnTo>
                    <a:pt x="15920" y="10308"/>
                  </a:lnTo>
                  <a:lnTo>
                    <a:pt x="15957" y="9867"/>
                  </a:lnTo>
                  <a:lnTo>
                    <a:pt x="15920" y="9794"/>
                  </a:lnTo>
                  <a:lnTo>
                    <a:pt x="15847" y="9757"/>
                  </a:lnTo>
                  <a:lnTo>
                    <a:pt x="15810" y="9721"/>
                  </a:lnTo>
                  <a:lnTo>
                    <a:pt x="16067" y="9391"/>
                  </a:lnTo>
                  <a:close/>
                  <a:moveTo>
                    <a:pt x="9611" y="2348"/>
                  </a:moveTo>
                  <a:lnTo>
                    <a:pt x="9574" y="2421"/>
                  </a:lnTo>
                  <a:lnTo>
                    <a:pt x="9134" y="2861"/>
                  </a:lnTo>
                  <a:lnTo>
                    <a:pt x="8767" y="3375"/>
                  </a:lnTo>
                  <a:lnTo>
                    <a:pt x="7997" y="4365"/>
                  </a:lnTo>
                  <a:lnTo>
                    <a:pt x="7630" y="4879"/>
                  </a:lnTo>
                  <a:lnTo>
                    <a:pt x="7227" y="5356"/>
                  </a:lnTo>
                  <a:lnTo>
                    <a:pt x="6823" y="5832"/>
                  </a:lnTo>
                  <a:lnTo>
                    <a:pt x="6346" y="6273"/>
                  </a:lnTo>
                  <a:lnTo>
                    <a:pt x="6273" y="6346"/>
                  </a:lnTo>
                  <a:lnTo>
                    <a:pt x="6273" y="6456"/>
                  </a:lnTo>
                  <a:lnTo>
                    <a:pt x="6236" y="6456"/>
                  </a:lnTo>
                  <a:lnTo>
                    <a:pt x="6163" y="6493"/>
                  </a:lnTo>
                  <a:lnTo>
                    <a:pt x="6163" y="6566"/>
                  </a:lnTo>
                  <a:lnTo>
                    <a:pt x="6199" y="6603"/>
                  </a:lnTo>
                  <a:lnTo>
                    <a:pt x="6309" y="6786"/>
                  </a:lnTo>
                  <a:lnTo>
                    <a:pt x="6493" y="6970"/>
                  </a:lnTo>
                  <a:lnTo>
                    <a:pt x="6823" y="7263"/>
                  </a:lnTo>
                  <a:lnTo>
                    <a:pt x="7593" y="7813"/>
                  </a:lnTo>
                  <a:lnTo>
                    <a:pt x="8437" y="8363"/>
                  </a:lnTo>
                  <a:lnTo>
                    <a:pt x="8620" y="8510"/>
                  </a:lnTo>
                  <a:lnTo>
                    <a:pt x="8767" y="8694"/>
                  </a:lnTo>
                  <a:lnTo>
                    <a:pt x="9061" y="9060"/>
                  </a:lnTo>
                  <a:lnTo>
                    <a:pt x="9207" y="9207"/>
                  </a:lnTo>
                  <a:lnTo>
                    <a:pt x="9391" y="9354"/>
                  </a:lnTo>
                  <a:lnTo>
                    <a:pt x="9758" y="9574"/>
                  </a:lnTo>
                  <a:lnTo>
                    <a:pt x="10638" y="10161"/>
                  </a:lnTo>
                  <a:lnTo>
                    <a:pt x="11482" y="10784"/>
                  </a:lnTo>
                  <a:lnTo>
                    <a:pt x="12289" y="11408"/>
                  </a:lnTo>
                  <a:lnTo>
                    <a:pt x="12362" y="11445"/>
                  </a:lnTo>
                  <a:lnTo>
                    <a:pt x="12472" y="11445"/>
                  </a:lnTo>
                  <a:lnTo>
                    <a:pt x="12545" y="11408"/>
                  </a:lnTo>
                  <a:lnTo>
                    <a:pt x="12582" y="11371"/>
                  </a:lnTo>
                  <a:lnTo>
                    <a:pt x="12619" y="11298"/>
                  </a:lnTo>
                  <a:lnTo>
                    <a:pt x="12655" y="11188"/>
                  </a:lnTo>
                  <a:lnTo>
                    <a:pt x="12619" y="11115"/>
                  </a:lnTo>
                  <a:lnTo>
                    <a:pt x="12545" y="11041"/>
                  </a:lnTo>
                  <a:lnTo>
                    <a:pt x="11775" y="10418"/>
                  </a:lnTo>
                  <a:lnTo>
                    <a:pt x="11812" y="10381"/>
                  </a:lnTo>
                  <a:lnTo>
                    <a:pt x="11922" y="10198"/>
                  </a:lnTo>
                  <a:lnTo>
                    <a:pt x="11995" y="10014"/>
                  </a:lnTo>
                  <a:lnTo>
                    <a:pt x="11995" y="9941"/>
                  </a:lnTo>
                  <a:lnTo>
                    <a:pt x="11958" y="9904"/>
                  </a:lnTo>
                  <a:lnTo>
                    <a:pt x="11885" y="9904"/>
                  </a:lnTo>
                  <a:lnTo>
                    <a:pt x="11738" y="10051"/>
                  </a:lnTo>
                  <a:lnTo>
                    <a:pt x="11592" y="10234"/>
                  </a:lnTo>
                  <a:lnTo>
                    <a:pt x="11555" y="10271"/>
                  </a:lnTo>
                  <a:lnTo>
                    <a:pt x="11005" y="9867"/>
                  </a:lnTo>
                  <a:lnTo>
                    <a:pt x="10821" y="9757"/>
                  </a:lnTo>
                  <a:lnTo>
                    <a:pt x="10858" y="9684"/>
                  </a:lnTo>
                  <a:lnTo>
                    <a:pt x="10895" y="9611"/>
                  </a:lnTo>
                  <a:lnTo>
                    <a:pt x="11041" y="9464"/>
                  </a:lnTo>
                  <a:lnTo>
                    <a:pt x="11078" y="9427"/>
                  </a:lnTo>
                  <a:lnTo>
                    <a:pt x="11078" y="9354"/>
                  </a:lnTo>
                  <a:lnTo>
                    <a:pt x="11078" y="9317"/>
                  </a:lnTo>
                  <a:lnTo>
                    <a:pt x="11005" y="9281"/>
                  </a:lnTo>
                  <a:lnTo>
                    <a:pt x="10968" y="9317"/>
                  </a:lnTo>
                  <a:lnTo>
                    <a:pt x="10895" y="9281"/>
                  </a:lnTo>
                  <a:lnTo>
                    <a:pt x="10821" y="9317"/>
                  </a:lnTo>
                  <a:lnTo>
                    <a:pt x="10711" y="9427"/>
                  </a:lnTo>
                  <a:lnTo>
                    <a:pt x="10601" y="9574"/>
                  </a:lnTo>
                  <a:lnTo>
                    <a:pt x="10124" y="9281"/>
                  </a:lnTo>
                  <a:lnTo>
                    <a:pt x="10051" y="9207"/>
                  </a:lnTo>
                  <a:lnTo>
                    <a:pt x="10234" y="8914"/>
                  </a:lnTo>
                  <a:lnTo>
                    <a:pt x="10234" y="8840"/>
                  </a:lnTo>
                  <a:lnTo>
                    <a:pt x="10234" y="8804"/>
                  </a:lnTo>
                  <a:lnTo>
                    <a:pt x="10198" y="8730"/>
                  </a:lnTo>
                  <a:lnTo>
                    <a:pt x="10088" y="8694"/>
                  </a:lnTo>
                  <a:lnTo>
                    <a:pt x="10051" y="8730"/>
                  </a:lnTo>
                  <a:lnTo>
                    <a:pt x="10014" y="8767"/>
                  </a:lnTo>
                  <a:lnTo>
                    <a:pt x="9758" y="9060"/>
                  </a:lnTo>
                  <a:lnTo>
                    <a:pt x="9537" y="8877"/>
                  </a:lnTo>
                  <a:lnTo>
                    <a:pt x="9354" y="8694"/>
                  </a:lnTo>
                  <a:lnTo>
                    <a:pt x="9134" y="8437"/>
                  </a:lnTo>
                  <a:lnTo>
                    <a:pt x="9207" y="8327"/>
                  </a:lnTo>
                  <a:lnTo>
                    <a:pt x="9281" y="8217"/>
                  </a:lnTo>
                  <a:lnTo>
                    <a:pt x="9354" y="7960"/>
                  </a:lnTo>
                  <a:lnTo>
                    <a:pt x="9354" y="7887"/>
                  </a:lnTo>
                  <a:lnTo>
                    <a:pt x="9317" y="7850"/>
                  </a:lnTo>
                  <a:lnTo>
                    <a:pt x="9244" y="7850"/>
                  </a:lnTo>
                  <a:lnTo>
                    <a:pt x="9171" y="7887"/>
                  </a:lnTo>
                  <a:lnTo>
                    <a:pt x="8987" y="8107"/>
                  </a:lnTo>
                  <a:lnTo>
                    <a:pt x="8951" y="8180"/>
                  </a:lnTo>
                  <a:lnTo>
                    <a:pt x="8767" y="8033"/>
                  </a:lnTo>
                  <a:lnTo>
                    <a:pt x="8327" y="7740"/>
                  </a:lnTo>
                  <a:lnTo>
                    <a:pt x="8364" y="7446"/>
                  </a:lnTo>
                  <a:lnTo>
                    <a:pt x="8364" y="7410"/>
                  </a:lnTo>
                  <a:lnTo>
                    <a:pt x="8327" y="7336"/>
                  </a:lnTo>
                  <a:lnTo>
                    <a:pt x="8290" y="7300"/>
                  </a:lnTo>
                  <a:lnTo>
                    <a:pt x="8180" y="7300"/>
                  </a:lnTo>
                  <a:lnTo>
                    <a:pt x="8107" y="7336"/>
                  </a:lnTo>
                  <a:lnTo>
                    <a:pt x="8070" y="7446"/>
                  </a:lnTo>
                  <a:lnTo>
                    <a:pt x="8034" y="7556"/>
                  </a:lnTo>
                  <a:lnTo>
                    <a:pt x="7960" y="7520"/>
                  </a:lnTo>
                  <a:lnTo>
                    <a:pt x="7410" y="7116"/>
                  </a:lnTo>
                  <a:lnTo>
                    <a:pt x="7447" y="7080"/>
                  </a:lnTo>
                  <a:lnTo>
                    <a:pt x="7520" y="6970"/>
                  </a:lnTo>
                  <a:lnTo>
                    <a:pt x="7520" y="6896"/>
                  </a:lnTo>
                  <a:lnTo>
                    <a:pt x="7520" y="6860"/>
                  </a:lnTo>
                  <a:lnTo>
                    <a:pt x="7557" y="6750"/>
                  </a:lnTo>
                  <a:lnTo>
                    <a:pt x="7520" y="6713"/>
                  </a:lnTo>
                  <a:lnTo>
                    <a:pt x="7483" y="6713"/>
                  </a:lnTo>
                  <a:lnTo>
                    <a:pt x="7410" y="6750"/>
                  </a:lnTo>
                  <a:lnTo>
                    <a:pt x="7337" y="6750"/>
                  </a:lnTo>
                  <a:lnTo>
                    <a:pt x="7227" y="6823"/>
                  </a:lnTo>
                  <a:lnTo>
                    <a:pt x="7116" y="6896"/>
                  </a:lnTo>
                  <a:lnTo>
                    <a:pt x="6640" y="6639"/>
                  </a:lnTo>
                  <a:lnTo>
                    <a:pt x="6640" y="6603"/>
                  </a:lnTo>
                  <a:lnTo>
                    <a:pt x="7116" y="6163"/>
                  </a:lnTo>
                  <a:lnTo>
                    <a:pt x="7557" y="5649"/>
                  </a:lnTo>
                  <a:lnTo>
                    <a:pt x="7593" y="5722"/>
                  </a:lnTo>
                  <a:lnTo>
                    <a:pt x="7630" y="5759"/>
                  </a:lnTo>
                  <a:lnTo>
                    <a:pt x="7740" y="5759"/>
                  </a:lnTo>
                  <a:lnTo>
                    <a:pt x="8034" y="5576"/>
                  </a:lnTo>
                  <a:lnTo>
                    <a:pt x="8327" y="5392"/>
                  </a:lnTo>
                  <a:lnTo>
                    <a:pt x="8620" y="5209"/>
                  </a:lnTo>
                  <a:lnTo>
                    <a:pt x="8914" y="5025"/>
                  </a:lnTo>
                  <a:lnTo>
                    <a:pt x="9244" y="4879"/>
                  </a:lnTo>
                  <a:lnTo>
                    <a:pt x="9574" y="4732"/>
                  </a:lnTo>
                  <a:lnTo>
                    <a:pt x="9941" y="4659"/>
                  </a:lnTo>
                  <a:lnTo>
                    <a:pt x="10308" y="4622"/>
                  </a:lnTo>
                  <a:lnTo>
                    <a:pt x="10491" y="4622"/>
                  </a:lnTo>
                  <a:lnTo>
                    <a:pt x="10675" y="4659"/>
                  </a:lnTo>
                  <a:lnTo>
                    <a:pt x="10821" y="4732"/>
                  </a:lnTo>
                  <a:lnTo>
                    <a:pt x="10931" y="4842"/>
                  </a:lnTo>
                  <a:lnTo>
                    <a:pt x="11041" y="4989"/>
                  </a:lnTo>
                  <a:lnTo>
                    <a:pt x="11078" y="5136"/>
                  </a:lnTo>
                  <a:lnTo>
                    <a:pt x="11151" y="5502"/>
                  </a:lnTo>
                  <a:lnTo>
                    <a:pt x="11151" y="5906"/>
                  </a:lnTo>
                  <a:lnTo>
                    <a:pt x="11151" y="6309"/>
                  </a:lnTo>
                  <a:lnTo>
                    <a:pt x="11151" y="6676"/>
                  </a:lnTo>
                  <a:lnTo>
                    <a:pt x="11188" y="7006"/>
                  </a:lnTo>
                  <a:lnTo>
                    <a:pt x="11261" y="7373"/>
                  </a:lnTo>
                  <a:lnTo>
                    <a:pt x="11445" y="7703"/>
                  </a:lnTo>
                  <a:lnTo>
                    <a:pt x="11408" y="7813"/>
                  </a:lnTo>
                  <a:lnTo>
                    <a:pt x="11372" y="7923"/>
                  </a:lnTo>
                  <a:lnTo>
                    <a:pt x="11372" y="8033"/>
                  </a:lnTo>
                  <a:lnTo>
                    <a:pt x="11372" y="8143"/>
                  </a:lnTo>
                  <a:lnTo>
                    <a:pt x="11445" y="8253"/>
                  </a:lnTo>
                  <a:lnTo>
                    <a:pt x="11482" y="8327"/>
                  </a:lnTo>
                  <a:lnTo>
                    <a:pt x="11592" y="8400"/>
                  </a:lnTo>
                  <a:lnTo>
                    <a:pt x="11665" y="8474"/>
                  </a:lnTo>
                  <a:lnTo>
                    <a:pt x="11775" y="8510"/>
                  </a:lnTo>
                  <a:lnTo>
                    <a:pt x="12105" y="8510"/>
                  </a:lnTo>
                  <a:lnTo>
                    <a:pt x="12435" y="8694"/>
                  </a:lnTo>
                  <a:lnTo>
                    <a:pt x="12765" y="8840"/>
                  </a:lnTo>
                  <a:lnTo>
                    <a:pt x="13022" y="8877"/>
                  </a:lnTo>
                  <a:lnTo>
                    <a:pt x="13316" y="8877"/>
                  </a:lnTo>
                  <a:lnTo>
                    <a:pt x="13646" y="8804"/>
                  </a:lnTo>
                  <a:lnTo>
                    <a:pt x="13939" y="8694"/>
                  </a:lnTo>
                  <a:lnTo>
                    <a:pt x="14233" y="8584"/>
                  </a:lnTo>
                  <a:lnTo>
                    <a:pt x="14489" y="8400"/>
                  </a:lnTo>
                  <a:lnTo>
                    <a:pt x="14746" y="8217"/>
                  </a:lnTo>
                  <a:lnTo>
                    <a:pt x="14930" y="8033"/>
                  </a:lnTo>
                  <a:lnTo>
                    <a:pt x="14966" y="7997"/>
                  </a:lnTo>
                  <a:lnTo>
                    <a:pt x="14966" y="7923"/>
                  </a:lnTo>
                  <a:lnTo>
                    <a:pt x="14930" y="7813"/>
                  </a:lnTo>
                  <a:lnTo>
                    <a:pt x="14820" y="7777"/>
                  </a:lnTo>
                  <a:lnTo>
                    <a:pt x="14710" y="7777"/>
                  </a:lnTo>
                  <a:lnTo>
                    <a:pt x="14123" y="8143"/>
                  </a:lnTo>
                  <a:lnTo>
                    <a:pt x="13829" y="8290"/>
                  </a:lnTo>
                  <a:lnTo>
                    <a:pt x="13462" y="8400"/>
                  </a:lnTo>
                  <a:lnTo>
                    <a:pt x="13206" y="8474"/>
                  </a:lnTo>
                  <a:lnTo>
                    <a:pt x="12912" y="8437"/>
                  </a:lnTo>
                  <a:lnTo>
                    <a:pt x="12692" y="8363"/>
                  </a:lnTo>
                  <a:lnTo>
                    <a:pt x="12472" y="8217"/>
                  </a:lnTo>
                  <a:lnTo>
                    <a:pt x="12545" y="8107"/>
                  </a:lnTo>
                  <a:lnTo>
                    <a:pt x="12582" y="7960"/>
                  </a:lnTo>
                  <a:lnTo>
                    <a:pt x="12582" y="7850"/>
                  </a:lnTo>
                  <a:lnTo>
                    <a:pt x="12545" y="7777"/>
                  </a:lnTo>
                  <a:lnTo>
                    <a:pt x="12509" y="7740"/>
                  </a:lnTo>
                  <a:lnTo>
                    <a:pt x="12325" y="7630"/>
                  </a:lnTo>
                  <a:lnTo>
                    <a:pt x="12142" y="7520"/>
                  </a:lnTo>
                  <a:lnTo>
                    <a:pt x="11812" y="7520"/>
                  </a:lnTo>
                  <a:lnTo>
                    <a:pt x="11628" y="7116"/>
                  </a:lnTo>
                  <a:lnTo>
                    <a:pt x="11518" y="6713"/>
                  </a:lnTo>
                  <a:lnTo>
                    <a:pt x="11518" y="6346"/>
                  </a:lnTo>
                  <a:lnTo>
                    <a:pt x="11518" y="6016"/>
                  </a:lnTo>
                  <a:lnTo>
                    <a:pt x="11555" y="5649"/>
                  </a:lnTo>
                  <a:lnTo>
                    <a:pt x="11518" y="5282"/>
                  </a:lnTo>
                  <a:lnTo>
                    <a:pt x="11445" y="4989"/>
                  </a:lnTo>
                  <a:lnTo>
                    <a:pt x="11335" y="4732"/>
                  </a:lnTo>
                  <a:lnTo>
                    <a:pt x="11188" y="4549"/>
                  </a:lnTo>
                  <a:lnTo>
                    <a:pt x="11005" y="4402"/>
                  </a:lnTo>
                  <a:lnTo>
                    <a:pt x="10785" y="4329"/>
                  </a:lnTo>
                  <a:lnTo>
                    <a:pt x="10565" y="4255"/>
                  </a:lnTo>
                  <a:lnTo>
                    <a:pt x="10051" y="4255"/>
                  </a:lnTo>
                  <a:lnTo>
                    <a:pt x="9758" y="4292"/>
                  </a:lnTo>
                  <a:lnTo>
                    <a:pt x="9464" y="4365"/>
                  </a:lnTo>
                  <a:lnTo>
                    <a:pt x="8914" y="4585"/>
                  </a:lnTo>
                  <a:lnTo>
                    <a:pt x="8400" y="4879"/>
                  </a:lnTo>
                  <a:lnTo>
                    <a:pt x="7960" y="5209"/>
                  </a:lnTo>
                  <a:lnTo>
                    <a:pt x="8290" y="4769"/>
                  </a:lnTo>
                  <a:lnTo>
                    <a:pt x="9061" y="3742"/>
                  </a:lnTo>
                  <a:lnTo>
                    <a:pt x="9464" y="3191"/>
                  </a:lnTo>
                  <a:lnTo>
                    <a:pt x="9831" y="2641"/>
                  </a:lnTo>
                  <a:lnTo>
                    <a:pt x="9868" y="2568"/>
                  </a:lnTo>
                  <a:lnTo>
                    <a:pt x="9868" y="2531"/>
                  </a:lnTo>
                  <a:lnTo>
                    <a:pt x="9794" y="2421"/>
                  </a:lnTo>
                  <a:lnTo>
                    <a:pt x="9721" y="2384"/>
                  </a:lnTo>
                  <a:lnTo>
                    <a:pt x="9684" y="2348"/>
                  </a:lnTo>
                  <a:close/>
                  <a:moveTo>
                    <a:pt x="15663" y="9867"/>
                  </a:moveTo>
                  <a:lnTo>
                    <a:pt x="15700" y="9904"/>
                  </a:lnTo>
                  <a:lnTo>
                    <a:pt x="15627" y="10381"/>
                  </a:lnTo>
                  <a:lnTo>
                    <a:pt x="15663" y="10418"/>
                  </a:lnTo>
                  <a:lnTo>
                    <a:pt x="15663" y="10454"/>
                  </a:lnTo>
                  <a:lnTo>
                    <a:pt x="15773" y="10491"/>
                  </a:lnTo>
                  <a:lnTo>
                    <a:pt x="15443" y="10895"/>
                  </a:lnTo>
                  <a:lnTo>
                    <a:pt x="15443" y="10821"/>
                  </a:lnTo>
                  <a:lnTo>
                    <a:pt x="15333" y="10491"/>
                  </a:lnTo>
                  <a:lnTo>
                    <a:pt x="15296" y="10454"/>
                  </a:lnTo>
                  <a:lnTo>
                    <a:pt x="15260" y="10454"/>
                  </a:lnTo>
                  <a:lnTo>
                    <a:pt x="15223" y="10491"/>
                  </a:lnTo>
                  <a:lnTo>
                    <a:pt x="15223" y="10528"/>
                  </a:lnTo>
                  <a:lnTo>
                    <a:pt x="15186" y="10821"/>
                  </a:lnTo>
                  <a:lnTo>
                    <a:pt x="15186" y="11188"/>
                  </a:lnTo>
                  <a:lnTo>
                    <a:pt x="15223" y="11225"/>
                  </a:lnTo>
                  <a:lnTo>
                    <a:pt x="14746" y="11848"/>
                  </a:lnTo>
                  <a:lnTo>
                    <a:pt x="14746" y="11591"/>
                  </a:lnTo>
                  <a:lnTo>
                    <a:pt x="14746" y="11371"/>
                  </a:lnTo>
                  <a:lnTo>
                    <a:pt x="14746" y="11115"/>
                  </a:lnTo>
                  <a:lnTo>
                    <a:pt x="14710" y="11078"/>
                  </a:lnTo>
                  <a:lnTo>
                    <a:pt x="15333" y="10308"/>
                  </a:lnTo>
                  <a:lnTo>
                    <a:pt x="15663" y="9867"/>
                  </a:lnTo>
                  <a:close/>
                  <a:moveTo>
                    <a:pt x="14526" y="11298"/>
                  </a:moveTo>
                  <a:lnTo>
                    <a:pt x="14453" y="11555"/>
                  </a:lnTo>
                  <a:lnTo>
                    <a:pt x="14416" y="11775"/>
                  </a:lnTo>
                  <a:lnTo>
                    <a:pt x="14453" y="11885"/>
                  </a:lnTo>
                  <a:lnTo>
                    <a:pt x="14489" y="11958"/>
                  </a:lnTo>
                  <a:lnTo>
                    <a:pt x="14563" y="11995"/>
                  </a:lnTo>
                  <a:lnTo>
                    <a:pt x="14600" y="11995"/>
                  </a:lnTo>
                  <a:lnTo>
                    <a:pt x="14123" y="12619"/>
                  </a:lnTo>
                  <a:lnTo>
                    <a:pt x="14049" y="12655"/>
                  </a:lnTo>
                  <a:lnTo>
                    <a:pt x="14049" y="12362"/>
                  </a:lnTo>
                  <a:lnTo>
                    <a:pt x="14049" y="12142"/>
                  </a:lnTo>
                  <a:lnTo>
                    <a:pt x="14049" y="12032"/>
                  </a:lnTo>
                  <a:lnTo>
                    <a:pt x="14013" y="11922"/>
                  </a:lnTo>
                  <a:lnTo>
                    <a:pt x="14526" y="11298"/>
                  </a:lnTo>
                  <a:close/>
                  <a:moveTo>
                    <a:pt x="4806" y="7997"/>
                  </a:moveTo>
                  <a:lnTo>
                    <a:pt x="4769" y="8033"/>
                  </a:lnTo>
                  <a:lnTo>
                    <a:pt x="4769" y="8070"/>
                  </a:lnTo>
                  <a:lnTo>
                    <a:pt x="4952" y="8217"/>
                  </a:lnTo>
                  <a:lnTo>
                    <a:pt x="5099" y="8327"/>
                  </a:lnTo>
                  <a:lnTo>
                    <a:pt x="5576" y="8584"/>
                  </a:lnTo>
                  <a:lnTo>
                    <a:pt x="6126" y="8840"/>
                  </a:lnTo>
                  <a:lnTo>
                    <a:pt x="6640" y="9134"/>
                  </a:lnTo>
                  <a:lnTo>
                    <a:pt x="7116" y="9501"/>
                  </a:lnTo>
                  <a:lnTo>
                    <a:pt x="7557" y="9831"/>
                  </a:lnTo>
                  <a:lnTo>
                    <a:pt x="8437" y="10638"/>
                  </a:lnTo>
                  <a:lnTo>
                    <a:pt x="9244" y="11371"/>
                  </a:lnTo>
                  <a:lnTo>
                    <a:pt x="10088" y="12105"/>
                  </a:lnTo>
                  <a:lnTo>
                    <a:pt x="10344" y="12325"/>
                  </a:lnTo>
                  <a:lnTo>
                    <a:pt x="10748" y="12655"/>
                  </a:lnTo>
                  <a:lnTo>
                    <a:pt x="10931" y="12765"/>
                  </a:lnTo>
                  <a:lnTo>
                    <a:pt x="11115" y="12839"/>
                  </a:lnTo>
                  <a:lnTo>
                    <a:pt x="11225" y="12839"/>
                  </a:lnTo>
                  <a:lnTo>
                    <a:pt x="11298" y="12802"/>
                  </a:lnTo>
                  <a:lnTo>
                    <a:pt x="11335" y="12765"/>
                  </a:lnTo>
                  <a:lnTo>
                    <a:pt x="11372" y="12692"/>
                  </a:lnTo>
                  <a:lnTo>
                    <a:pt x="11372" y="12582"/>
                  </a:lnTo>
                  <a:lnTo>
                    <a:pt x="11335" y="12472"/>
                  </a:lnTo>
                  <a:lnTo>
                    <a:pt x="11151" y="12325"/>
                  </a:lnTo>
                  <a:lnTo>
                    <a:pt x="10711" y="11995"/>
                  </a:lnTo>
                  <a:lnTo>
                    <a:pt x="10271" y="11628"/>
                  </a:lnTo>
                  <a:lnTo>
                    <a:pt x="9391" y="10858"/>
                  </a:lnTo>
                  <a:lnTo>
                    <a:pt x="8547" y="10051"/>
                  </a:lnTo>
                  <a:lnTo>
                    <a:pt x="8107" y="9684"/>
                  </a:lnTo>
                  <a:lnTo>
                    <a:pt x="7703" y="9354"/>
                  </a:lnTo>
                  <a:lnTo>
                    <a:pt x="7227" y="9024"/>
                  </a:lnTo>
                  <a:lnTo>
                    <a:pt x="6786" y="8694"/>
                  </a:lnTo>
                  <a:lnTo>
                    <a:pt x="6309" y="8437"/>
                  </a:lnTo>
                  <a:lnTo>
                    <a:pt x="5833" y="8217"/>
                  </a:lnTo>
                  <a:lnTo>
                    <a:pt x="5356" y="8033"/>
                  </a:lnTo>
                  <a:lnTo>
                    <a:pt x="5209" y="7997"/>
                  </a:lnTo>
                  <a:close/>
                  <a:moveTo>
                    <a:pt x="954" y="12582"/>
                  </a:moveTo>
                  <a:lnTo>
                    <a:pt x="1101" y="12692"/>
                  </a:lnTo>
                  <a:lnTo>
                    <a:pt x="1064" y="12765"/>
                  </a:lnTo>
                  <a:lnTo>
                    <a:pt x="1064" y="12839"/>
                  </a:lnTo>
                  <a:lnTo>
                    <a:pt x="1064" y="12875"/>
                  </a:lnTo>
                  <a:lnTo>
                    <a:pt x="1101" y="12839"/>
                  </a:lnTo>
                  <a:lnTo>
                    <a:pt x="1211" y="12912"/>
                  </a:lnTo>
                  <a:lnTo>
                    <a:pt x="1247" y="12985"/>
                  </a:lnTo>
                  <a:lnTo>
                    <a:pt x="1247" y="13059"/>
                  </a:lnTo>
                  <a:lnTo>
                    <a:pt x="1284" y="13242"/>
                  </a:lnTo>
                  <a:lnTo>
                    <a:pt x="991" y="13095"/>
                  </a:lnTo>
                  <a:lnTo>
                    <a:pt x="844" y="13059"/>
                  </a:lnTo>
                  <a:lnTo>
                    <a:pt x="697" y="13022"/>
                  </a:lnTo>
                  <a:lnTo>
                    <a:pt x="844" y="12765"/>
                  </a:lnTo>
                  <a:lnTo>
                    <a:pt x="954" y="12582"/>
                  </a:lnTo>
                  <a:close/>
                  <a:moveTo>
                    <a:pt x="2715" y="10858"/>
                  </a:moveTo>
                  <a:lnTo>
                    <a:pt x="2641" y="10931"/>
                  </a:lnTo>
                  <a:lnTo>
                    <a:pt x="2641" y="10968"/>
                  </a:lnTo>
                  <a:lnTo>
                    <a:pt x="2788" y="11151"/>
                  </a:lnTo>
                  <a:lnTo>
                    <a:pt x="2935" y="11261"/>
                  </a:lnTo>
                  <a:lnTo>
                    <a:pt x="3302" y="11445"/>
                  </a:lnTo>
                  <a:lnTo>
                    <a:pt x="3778" y="11775"/>
                  </a:lnTo>
                  <a:lnTo>
                    <a:pt x="4255" y="12105"/>
                  </a:lnTo>
                  <a:lnTo>
                    <a:pt x="5099" y="12765"/>
                  </a:lnTo>
                  <a:lnTo>
                    <a:pt x="5539" y="13095"/>
                  </a:lnTo>
                  <a:lnTo>
                    <a:pt x="5759" y="13242"/>
                  </a:lnTo>
                  <a:lnTo>
                    <a:pt x="5869" y="13279"/>
                  </a:lnTo>
                  <a:lnTo>
                    <a:pt x="6053" y="13279"/>
                  </a:lnTo>
                  <a:lnTo>
                    <a:pt x="6126" y="13242"/>
                  </a:lnTo>
                  <a:lnTo>
                    <a:pt x="6163" y="13169"/>
                  </a:lnTo>
                  <a:lnTo>
                    <a:pt x="6126" y="13059"/>
                  </a:lnTo>
                  <a:lnTo>
                    <a:pt x="6089" y="12985"/>
                  </a:lnTo>
                  <a:lnTo>
                    <a:pt x="6016" y="12875"/>
                  </a:lnTo>
                  <a:lnTo>
                    <a:pt x="5869" y="12729"/>
                  </a:lnTo>
                  <a:lnTo>
                    <a:pt x="5502" y="12472"/>
                  </a:lnTo>
                  <a:lnTo>
                    <a:pt x="4512" y="11738"/>
                  </a:lnTo>
                  <a:lnTo>
                    <a:pt x="4035" y="11408"/>
                  </a:lnTo>
                  <a:lnTo>
                    <a:pt x="3522" y="11078"/>
                  </a:lnTo>
                  <a:lnTo>
                    <a:pt x="3338" y="11005"/>
                  </a:lnTo>
                  <a:lnTo>
                    <a:pt x="3118" y="10895"/>
                  </a:lnTo>
                  <a:lnTo>
                    <a:pt x="2935" y="10858"/>
                  </a:lnTo>
                  <a:close/>
                  <a:moveTo>
                    <a:pt x="13756" y="12252"/>
                  </a:moveTo>
                  <a:lnTo>
                    <a:pt x="13719" y="12362"/>
                  </a:lnTo>
                  <a:lnTo>
                    <a:pt x="13719" y="12619"/>
                  </a:lnTo>
                  <a:lnTo>
                    <a:pt x="13719" y="12912"/>
                  </a:lnTo>
                  <a:lnTo>
                    <a:pt x="13756" y="12985"/>
                  </a:lnTo>
                  <a:lnTo>
                    <a:pt x="13793" y="13022"/>
                  </a:lnTo>
                  <a:lnTo>
                    <a:pt x="13719" y="13095"/>
                  </a:lnTo>
                  <a:lnTo>
                    <a:pt x="13389" y="13536"/>
                  </a:lnTo>
                  <a:lnTo>
                    <a:pt x="13426" y="13132"/>
                  </a:lnTo>
                  <a:lnTo>
                    <a:pt x="13462" y="12912"/>
                  </a:lnTo>
                  <a:lnTo>
                    <a:pt x="13462" y="12765"/>
                  </a:lnTo>
                  <a:lnTo>
                    <a:pt x="13426" y="12655"/>
                  </a:lnTo>
                  <a:lnTo>
                    <a:pt x="13756" y="12252"/>
                  </a:lnTo>
                  <a:close/>
                  <a:moveTo>
                    <a:pt x="4402" y="8694"/>
                  </a:moveTo>
                  <a:lnTo>
                    <a:pt x="4329" y="8730"/>
                  </a:lnTo>
                  <a:lnTo>
                    <a:pt x="4255" y="8804"/>
                  </a:lnTo>
                  <a:lnTo>
                    <a:pt x="4255" y="8877"/>
                  </a:lnTo>
                  <a:lnTo>
                    <a:pt x="4255" y="8987"/>
                  </a:lnTo>
                  <a:lnTo>
                    <a:pt x="4292" y="9060"/>
                  </a:lnTo>
                  <a:lnTo>
                    <a:pt x="4365" y="9134"/>
                  </a:lnTo>
                  <a:lnTo>
                    <a:pt x="4512" y="9207"/>
                  </a:lnTo>
                  <a:lnTo>
                    <a:pt x="4842" y="9354"/>
                  </a:lnTo>
                  <a:lnTo>
                    <a:pt x="5136" y="9501"/>
                  </a:lnTo>
                  <a:lnTo>
                    <a:pt x="5392" y="9647"/>
                  </a:lnTo>
                  <a:lnTo>
                    <a:pt x="5869" y="10014"/>
                  </a:lnTo>
                  <a:lnTo>
                    <a:pt x="6346" y="10418"/>
                  </a:lnTo>
                  <a:lnTo>
                    <a:pt x="6786" y="10858"/>
                  </a:lnTo>
                  <a:lnTo>
                    <a:pt x="8584" y="12398"/>
                  </a:lnTo>
                  <a:lnTo>
                    <a:pt x="9501" y="13169"/>
                  </a:lnTo>
                  <a:lnTo>
                    <a:pt x="9721" y="13315"/>
                  </a:lnTo>
                  <a:lnTo>
                    <a:pt x="9941" y="13462"/>
                  </a:lnTo>
                  <a:lnTo>
                    <a:pt x="10161" y="13572"/>
                  </a:lnTo>
                  <a:lnTo>
                    <a:pt x="10271" y="13609"/>
                  </a:lnTo>
                  <a:lnTo>
                    <a:pt x="10381" y="13609"/>
                  </a:lnTo>
                  <a:lnTo>
                    <a:pt x="10454" y="13572"/>
                  </a:lnTo>
                  <a:lnTo>
                    <a:pt x="10491" y="13536"/>
                  </a:lnTo>
                  <a:lnTo>
                    <a:pt x="10528" y="13462"/>
                  </a:lnTo>
                  <a:lnTo>
                    <a:pt x="10491" y="13389"/>
                  </a:lnTo>
                  <a:lnTo>
                    <a:pt x="10418" y="13242"/>
                  </a:lnTo>
                  <a:lnTo>
                    <a:pt x="10271" y="13132"/>
                  </a:lnTo>
                  <a:lnTo>
                    <a:pt x="9978" y="12949"/>
                  </a:lnTo>
                  <a:lnTo>
                    <a:pt x="9537" y="12619"/>
                  </a:lnTo>
                  <a:lnTo>
                    <a:pt x="9134" y="12288"/>
                  </a:lnTo>
                  <a:lnTo>
                    <a:pt x="7557" y="10931"/>
                  </a:lnTo>
                  <a:lnTo>
                    <a:pt x="6823" y="10271"/>
                  </a:lnTo>
                  <a:lnTo>
                    <a:pt x="6089" y="9647"/>
                  </a:lnTo>
                  <a:lnTo>
                    <a:pt x="5686" y="9354"/>
                  </a:lnTo>
                  <a:lnTo>
                    <a:pt x="5246" y="9097"/>
                  </a:lnTo>
                  <a:lnTo>
                    <a:pt x="4769" y="8950"/>
                  </a:lnTo>
                  <a:lnTo>
                    <a:pt x="4549" y="8840"/>
                  </a:lnTo>
                  <a:lnTo>
                    <a:pt x="4475" y="8767"/>
                  </a:lnTo>
                  <a:lnTo>
                    <a:pt x="4439" y="8694"/>
                  </a:lnTo>
                  <a:close/>
                  <a:moveTo>
                    <a:pt x="1541" y="13022"/>
                  </a:moveTo>
                  <a:lnTo>
                    <a:pt x="2091" y="13389"/>
                  </a:lnTo>
                  <a:lnTo>
                    <a:pt x="2091" y="13572"/>
                  </a:lnTo>
                  <a:lnTo>
                    <a:pt x="2126" y="13749"/>
                  </a:lnTo>
                  <a:lnTo>
                    <a:pt x="1504" y="13389"/>
                  </a:lnTo>
                  <a:lnTo>
                    <a:pt x="1578" y="13352"/>
                  </a:lnTo>
                  <a:lnTo>
                    <a:pt x="1614" y="13315"/>
                  </a:lnTo>
                  <a:lnTo>
                    <a:pt x="1614" y="13279"/>
                  </a:lnTo>
                  <a:lnTo>
                    <a:pt x="1614" y="13205"/>
                  </a:lnTo>
                  <a:lnTo>
                    <a:pt x="1541" y="13095"/>
                  </a:lnTo>
                  <a:lnTo>
                    <a:pt x="1541" y="13022"/>
                  </a:lnTo>
                  <a:close/>
                  <a:moveTo>
                    <a:pt x="13206" y="12949"/>
                  </a:moveTo>
                  <a:lnTo>
                    <a:pt x="13169" y="13022"/>
                  </a:lnTo>
                  <a:lnTo>
                    <a:pt x="13059" y="13756"/>
                  </a:lnTo>
                  <a:lnTo>
                    <a:pt x="13059" y="13829"/>
                  </a:lnTo>
                  <a:lnTo>
                    <a:pt x="13096" y="13866"/>
                  </a:lnTo>
                  <a:lnTo>
                    <a:pt x="12912" y="14086"/>
                  </a:lnTo>
                  <a:lnTo>
                    <a:pt x="12912" y="13719"/>
                  </a:lnTo>
                  <a:lnTo>
                    <a:pt x="12875" y="13352"/>
                  </a:lnTo>
                  <a:lnTo>
                    <a:pt x="13206" y="12949"/>
                  </a:lnTo>
                  <a:close/>
                  <a:moveTo>
                    <a:pt x="2458" y="13646"/>
                  </a:moveTo>
                  <a:lnTo>
                    <a:pt x="2641" y="13792"/>
                  </a:lnTo>
                  <a:lnTo>
                    <a:pt x="2788" y="13902"/>
                  </a:lnTo>
                  <a:lnTo>
                    <a:pt x="2788" y="14086"/>
                  </a:lnTo>
                  <a:lnTo>
                    <a:pt x="2825" y="14233"/>
                  </a:lnTo>
                  <a:lnTo>
                    <a:pt x="2605" y="14086"/>
                  </a:lnTo>
                  <a:lnTo>
                    <a:pt x="2385" y="13939"/>
                  </a:lnTo>
                  <a:lnTo>
                    <a:pt x="2495" y="13939"/>
                  </a:lnTo>
                  <a:lnTo>
                    <a:pt x="2568" y="13866"/>
                  </a:lnTo>
                  <a:lnTo>
                    <a:pt x="2568" y="13829"/>
                  </a:lnTo>
                  <a:lnTo>
                    <a:pt x="2568" y="13756"/>
                  </a:lnTo>
                  <a:lnTo>
                    <a:pt x="2458" y="13646"/>
                  </a:lnTo>
                  <a:close/>
                  <a:moveTo>
                    <a:pt x="3595" y="9794"/>
                  </a:moveTo>
                  <a:lnTo>
                    <a:pt x="3558" y="9831"/>
                  </a:lnTo>
                  <a:lnTo>
                    <a:pt x="3522" y="9867"/>
                  </a:lnTo>
                  <a:lnTo>
                    <a:pt x="3558" y="9977"/>
                  </a:lnTo>
                  <a:lnTo>
                    <a:pt x="3595" y="10088"/>
                  </a:lnTo>
                  <a:lnTo>
                    <a:pt x="3815" y="10234"/>
                  </a:lnTo>
                  <a:lnTo>
                    <a:pt x="4659" y="10821"/>
                  </a:lnTo>
                  <a:lnTo>
                    <a:pt x="5466" y="11518"/>
                  </a:lnTo>
                  <a:lnTo>
                    <a:pt x="6236" y="12178"/>
                  </a:lnTo>
                  <a:lnTo>
                    <a:pt x="7080" y="12839"/>
                  </a:lnTo>
                  <a:lnTo>
                    <a:pt x="7923" y="13462"/>
                  </a:lnTo>
                  <a:lnTo>
                    <a:pt x="8730" y="14049"/>
                  </a:lnTo>
                  <a:lnTo>
                    <a:pt x="9134" y="14343"/>
                  </a:lnTo>
                  <a:lnTo>
                    <a:pt x="9574" y="14563"/>
                  </a:lnTo>
                  <a:lnTo>
                    <a:pt x="9684" y="14563"/>
                  </a:lnTo>
                  <a:lnTo>
                    <a:pt x="9794" y="14526"/>
                  </a:lnTo>
                  <a:lnTo>
                    <a:pt x="9868" y="14453"/>
                  </a:lnTo>
                  <a:lnTo>
                    <a:pt x="9904" y="14416"/>
                  </a:lnTo>
                  <a:lnTo>
                    <a:pt x="9904" y="14379"/>
                  </a:lnTo>
                  <a:lnTo>
                    <a:pt x="9904" y="14306"/>
                  </a:lnTo>
                  <a:lnTo>
                    <a:pt x="9868" y="14269"/>
                  </a:lnTo>
                  <a:lnTo>
                    <a:pt x="9794" y="14196"/>
                  </a:lnTo>
                  <a:lnTo>
                    <a:pt x="9721" y="14159"/>
                  </a:lnTo>
                  <a:lnTo>
                    <a:pt x="9501" y="14012"/>
                  </a:lnTo>
                  <a:lnTo>
                    <a:pt x="9281" y="13866"/>
                  </a:lnTo>
                  <a:lnTo>
                    <a:pt x="8290" y="13205"/>
                  </a:lnTo>
                  <a:lnTo>
                    <a:pt x="7373" y="12508"/>
                  </a:lnTo>
                  <a:lnTo>
                    <a:pt x="6493" y="11812"/>
                  </a:lnTo>
                  <a:lnTo>
                    <a:pt x="5649" y="11115"/>
                  </a:lnTo>
                  <a:lnTo>
                    <a:pt x="4769" y="10418"/>
                  </a:lnTo>
                  <a:lnTo>
                    <a:pt x="4549" y="10234"/>
                  </a:lnTo>
                  <a:lnTo>
                    <a:pt x="4145" y="9977"/>
                  </a:lnTo>
                  <a:lnTo>
                    <a:pt x="3925" y="9867"/>
                  </a:lnTo>
                  <a:lnTo>
                    <a:pt x="3742" y="9794"/>
                  </a:lnTo>
                  <a:close/>
                  <a:moveTo>
                    <a:pt x="3155" y="14122"/>
                  </a:moveTo>
                  <a:lnTo>
                    <a:pt x="3778" y="14563"/>
                  </a:lnTo>
                  <a:lnTo>
                    <a:pt x="3742" y="14746"/>
                  </a:lnTo>
                  <a:lnTo>
                    <a:pt x="3742" y="14856"/>
                  </a:lnTo>
                  <a:lnTo>
                    <a:pt x="3338" y="14563"/>
                  </a:lnTo>
                  <a:lnTo>
                    <a:pt x="3338" y="14489"/>
                  </a:lnTo>
                  <a:lnTo>
                    <a:pt x="3302" y="14416"/>
                  </a:lnTo>
                  <a:lnTo>
                    <a:pt x="3192" y="14269"/>
                  </a:lnTo>
                  <a:lnTo>
                    <a:pt x="3155" y="14122"/>
                  </a:lnTo>
                  <a:close/>
                  <a:moveTo>
                    <a:pt x="12692" y="13536"/>
                  </a:moveTo>
                  <a:lnTo>
                    <a:pt x="12619" y="13976"/>
                  </a:lnTo>
                  <a:lnTo>
                    <a:pt x="12582" y="14416"/>
                  </a:lnTo>
                  <a:lnTo>
                    <a:pt x="12582" y="14489"/>
                  </a:lnTo>
                  <a:lnTo>
                    <a:pt x="12142" y="15040"/>
                  </a:lnTo>
                  <a:lnTo>
                    <a:pt x="12142" y="14893"/>
                  </a:lnTo>
                  <a:lnTo>
                    <a:pt x="12142" y="14563"/>
                  </a:lnTo>
                  <a:lnTo>
                    <a:pt x="12105" y="14269"/>
                  </a:lnTo>
                  <a:lnTo>
                    <a:pt x="12692" y="13536"/>
                  </a:lnTo>
                  <a:close/>
                  <a:moveTo>
                    <a:pt x="4035" y="14746"/>
                  </a:moveTo>
                  <a:lnTo>
                    <a:pt x="4402" y="15003"/>
                  </a:lnTo>
                  <a:lnTo>
                    <a:pt x="4402" y="15040"/>
                  </a:lnTo>
                  <a:lnTo>
                    <a:pt x="4402" y="15150"/>
                  </a:lnTo>
                  <a:lnTo>
                    <a:pt x="4439" y="15223"/>
                  </a:lnTo>
                  <a:lnTo>
                    <a:pt x="4549" y="15370"/>
                  </a:lnTo>
                  <a:lnTo>
                    <a:pt x="4659" y="15553"/>
                  </a:lnTo>
                  <a:lnTo>
                    <a:pt x="4255" y="15223"/>
                  </a:lnTo>
                  <a:lnTo>
                    <a:pt x="4255" y="15150"/>
                  </a:lnTo>
                  <a:lnTo>
                    <a:pt x="4219" y="15076"/>
                  </a:lnTo>
                  <a:lnTo>
                    <a:pt x="4109" y="14966"/>
                  </a:lnTo>
                  <a:lnTo>
                    <a:pt x="4035" y="14856"/>
                  </a:lnTo>
                  <a:lnTo>
                    <a:pt x="4035" y="14746"/>
                  </a:lnTo>
                  <a:close/>
                  <a:moveTo>
                    <a:pt x="11922" y="14489"/>
                  </a:moveTo>
                  <a:lnTo>
                    <a:pt x="11885" y="14856"/>
                  </a:lnTo>
                  <a:lnTo>
                    <a:pt x="11848" y="15113"/>
                  </a:lnTo>
                  <a:lnTo>
                    <a:pt x="11848" y="15260"/>
                  </a:lnTo>
                  <a:lnTo>
                    <a:pt x="11848" y="15370"/>
                  </a:lnTo>
                  <a:lnTo>
                    <a:pt x="11555" y="15700"/>
                  </a:lnTo>
                  <a:lnTo>
                    <a:pt x="11592" y="15480"/>
                  </a:lnTo>
                  <a:lnTo>
                    <a:pt x="11555" y="15223"/>
                  </a:lnTo>
                  <a:lnTo>
                    <a:pt x="11555" y="15150"/>
                  </a:lnTo>
                  <a:lnTo>
                    <a:pt x="11482" y="15113"/>
                  </a:lnTo>
                  <a:lnTo>
                    <a:pt x="11445" y="15113"/>
                  </a:lnTo>
                  <a:lnTo>
                    <a:pt x="11922" y="14489"/>
                  </a:lnTo>
                  <a:close/>
                  <a:moveTo>
                    <a:pt x="4769" y="15223"/>
                  </a:moveTo>
                  <a:lnTo>
                    <a:pt x="5026" y="15406"/>
                  </a:lnTo>
                  <a:lnTo>
                    <a:pt x="5576" y="15810"/>
                  </a:lnTo>
                  <a:lnTo>
                    <a:pt x="5576" y="15883"/>
                  </a:lnTo>
                  <a:lnTo>
                    <a:pt x="5576" y="16177"/>
                  </a:lnTo>
                  <a:lnTo>
                    <a:pt x="5576" y="16287"/>
                  </a:lnTo>
                  <a:lnTo>
                    <a:pt x="4916" y="15773"/>
                  </a:lnTo>
                  <a:lnTo>
                    <a:pt x="4952" y="15663"/>
                  </a:lnTo>
                  <a:lnTo>
                    <a:pt x="4952" y="15553"/>
                  </a:lnTo>
                  <a:lnTo>
                    <a:pt x="4916" y="15480"/>
                  </a:lnTo>
                  <a:lnTo>
                    <a:pt x="4879" y="15370"/>
                  </a:lnTo>
                  <a:lnTo>
                    <a:pt x="4769" y="15223"/>
                  </a:lnTo>
                  <a:close/>
                  <a:moveTo>
                    <a:pt x="5833" y="15993"/>
                  </a:moveTo>
                  <a:lnTo>
                    <a:pt x="6456" y="16507"/>
                  </a:lnTo>
                  <a:lnTo>
                    <a:pt x="6420" y="16580"/>
                  </a:lnTo>
                  <a:lnTo>
                    <a:pt x="6383" y="16690"/>
                  </a:lnTo>
                  <a:lnTo>
                    <a:pt x="6346" y="16874"/>
                  </a:lnTo>
                  <a:lnTo>
                    <a:pt x="5869" y="16507"/>
                  </a:lnTo>
                  <a:lnTo>
                    <a:pt x="5869" y="16323"/>
                  </a:lnTo>
                  <a:lnTo>
                    <a:pt x="5869" y="16140"/>
                  </a:lnTo>
                  <a:lnTo>
                    <a:pt x="5833" y="15993"/>
                  </a:lnTo>
                  <a:close/>
                  <a:moveTo>
                    <a:pt x="11298" y="15260"/>
                  </a:moveTo>
                  <a:lnTo>
                    <a:pt x="11298" y="15443"/>
                  </a:lnTo>
                  <a:lnTo>
                    <a:pt x="11225" y="15957"/>
                  </a:lnTo>
                  <a:lnTo>
                    <a:pt x="11225" y="16030"/>
                  </a:lnTo>
                  <a:lnTo>
                    <a:pt x="11261" y="16067"/>
                  </a:lnTo>
                  <a:lnTo>
                    <a:pt x="10088" y="17387"/>
                  </a:lnTo>
                  <a:lnTo>
                    <a:pt x="10088" y="17130"/>
                  </a:lnTo>
                  <a:lnTo>
                    <a:pt x="10088" y="16984"/>
                  </a:lnTo>
                  <a:lnTo>
                    <a:pt x="10308" y="16653"/>
                  </a:lnTo>
                  <a:lnTo>
                    <a:pt x="10821" y="15920"/>
                  </a:lnTo>
                  <a:lnTo>
                    <a:pt x="10785" y="16067"/>
                  </a:lnTo>
                  <a:lnTo>
                    <a:pt x="10711" y="16287"/>
                  </a:lnTo>
                  <a:lnTo>
                    <a:pt x="10711" y="16397"/>
                  </a:lnTo>
                  <a:lnTo>
                    <a:pt x="10711" y="16507"/>
                  </a:lnTo>
                  <a:lnTo>
                    <a:pt x="10748" y="16543"/>
                  </a:lnTo>
                  <a:lnTo>
                    <a:pt x="10785" y="16543"/>
                  </a:lnTo>
                  <a:lnTo>
                    <a:pt x="10895" y="16470"/>
                  </a:lnTo>
                  <a:lnTo>
                    <a:pt x="10968" y="16360"/>
                  </a:lnTo>
                  <a:lnTo>
                    <a:pt x="11005" y="16103"/>
                  </a:lnTo>
                  <a:lnTo>
                    <a:pt x="11005" y="15663"/>
                  </a:lnTo>
                  <a:lnTo>
                    <a:pt x="11225" y="15370"/>
                  </a:lnTo>
                  <a:lnTo>
                    <a:pt x="11298" y="15260"/>
                  </a:lnTo>
                  <a:close/>
                  <a:moveTo>
                    <a:pt x="6566" y="16580"/>
                  </a:moveTo>
                  <a:lnTo>
                    <a:pt x="7006" y="17020"/>
                  </a:lnTo>
                  <a:lnTo>
                    <a:pt x="7006" y="17240"/>
                  </a:lnTo>
                  <a:lnTo>
                    <a:pt x="7006" y="17460"/>
                  </a:lnTo>
                  <a:lnTo>
                    <a:pt x="6896" y="17350"/>
                  </a:lnTo>
                  <a:lnTo>
                    <a:pt x="6640" y="17130"/>
                  </a:lnTo>
                  <a:lnTo>
                    <a:pt x="6640" y="17020"/>
                  </a:lnTo>
                  <a:lnTo>
                    <a:pt x="6603" y="16800"/>
                  </a:lnTo>
                  <a:lnTo>
                    <a:pt x="6566" y="16580"/>
                  </a:lnTo>
                  <a:close/>
                  <a:moveTo>
                    <a:pt x="9464" y="404"/>
                  </a:moveTo>
                  <a:lnTo>
                    <a:pt x="9684" y="440"/>
                  </a:lnTo>
                  <a:lnTo>
                    <a:pt x="9868" y="477"/>
                  </a:lnTo>
                  <a:lnTo>
                    <a:pt x="10051" y="587"/>
                  </a:lnTo>
                  <a:lnTo>
                    <a:pt x="10418" y="844"/>
                  </a:lnTo>
                  <a:lnTo>
                    <a:pt x="10711" y="1064"/>
                  </a:lnTo>
                  <a:lnTo>
                    <a:pt x="12582" y="2421"/>
                  </a:lnTo>
                  <a:lnTo>
                    <a:pt x="14489" y="3815"/>
                  </a:lnTo>
                  <a:lnTo>
                    <a:pt x="15443" y="4512"/>
                  </a:lnTo>
                  <a:lnTo>
                    <a:pt x="15700" y="4732"/>
                  </a:lnTo>
                  <a:lnTo>
                    <a:pt x="15847" y="4805"/>
                  </a:lnTo>
                  <a:lnTo>
                    <a:pt x="15993" y="4879"/>
                  </a:lnTo>
                  <a:lnTo>
                    <a:pt x="15590" y="5356"/>
                  </a:lnTo>
                  <a:lnTo>
                    <a:pt x="15223" y="5869"/>
                  </a:lnTo>
                  <a:lnTo>
                    <a:pt x="15040" y="6089"/>
                  </a:lnTo>
                  <a:lnTo>
                    <a:pt x="14856" y="6383"/>
                  </a:lnTo>
                  <a:lnTo>
                    <a:pt x="14783" y="6529"/>
                  </a:lnTo>
                  <a:lnTo>
                    <a:pt x="14746" y="6639"/>
                  </a:lnTo>
                  <a:lnTo>
                    <a:pt x="14746" y="6786"/>
                  </a:lnTo>
                  <a:lnTo>
                    <a:pt x="14856" y="6896"/>
                  </a:lnTo>
                  <a:lnTo>
                    <a:pt x="14966" y="7006"/>
                  </a:lnTo>
                  <a:lnTo>
                    <a:pt x="15076" y="7080"/>
                  </a:lnTo>
                  <a:lnTo>
                    <a:pt x="15370" y="7190"/>
                  </a:lnTo>
                  <a:lnTo>
                    <a:pt x="15957" y="7300"/>
                  </a:lnTo>
                  <a:lnTo>
                    <a:pt x="16727" y="7446"/>
                  </a:lnTo>
                  <a:lnTo>
                    <a:pt x="17021" y="7520"/>
                  </a:lnTo>
                  <a:lnTo>
                    <a:pt x="16984" y="7593"/>
                  </a:lnTo>
                  <a:lnTo>
                    <a:pt x="16470" y="8143"/>
                  </a:lnTo>
                  <a:lnTo>
                    <a:pt x="15993" y="8730"/>
                  </a:lnTo>
                  <a:lnTo>
                    <a:pt x="15040" y="9904"/>
                  </a:lnTo>
                  <a:lnTo>
                    <a:pt x="12912" y="12508"/>
                  </a:lnTo>
                  <a:lnTo>
                    <a:pt x="11848" y="13792"/>
                  </a:lnTo>
                  <a:lnTo>
                    <a:pt x="10821" y="15113"/>
                  </a:lnTo>
                  <a:lnTo>
                    <a:pt x="10344" y="15736"/>
                  </a:lnTo>
                  <a:lnTo>
                    <a:pt x="9904" y="16397"/>
                  </a:lnTo>
                  <a:lnTo>
                    <a:pt x="9464" y="17057"/>
                  </a:lnTo>
                  <a:lnTo>
                    <a:pt x="9317" y="17277"/>
                  </a:lnTo>
                  <a:lnTo>
                    <a:pt x="9207" y="17497"/>
                  </a:lnTo>
                  <a:lnTo>
                    <a:pt x="8987" y="17387"/>
                  </a:lnTo>
                  <a:lnTo>
                    <a:pt x="8767" y="17350"/>
                  </a:lnTo>
                  <a:lnTo>
                    <a:pt x="8290" y="17204"/>
                  </a:lnTo>
                  <a:lnTo>
                    <a:pt x="7997" y="17094"/>
                  </a:lnTo>
                  <a:lnTo>
                    <a:pt x="7740" y="16910"/>
                  </a:lnTo>
                  <a:lnTo>
                    <a:pt x="7483" y="16727"/>
                  </a:lnTo>
                  <a:lnTo>
                    <a:pt x="7227" y="16507"/>
                  </a:lnTo>
                  <a:lnTo>
                    <a:pt x="6750" y="16067"/>
                  </a:lnTo>
                  <a:lnTo>
                    <a:pt x="6273" y="15663"/>
                  </a:lnTo>
                  <a:lnTo>
                    <a:pt x="5723" y="15296"/>
                  </a:lnTo>
                  <a:lnTo>
                    <a:pt x="5209" y="14929"/>
                  </a:lnTo>
                  <a:lnTo>
                    <a:pt x="3045" y="13462"/>
                  </a:lnTo>
                  <a:lnTo>
                    <a:pt x="1908" y="12619"/>
                  </a:lnTo>
                  <a:lnTo>
                    <a:pt x="1321" y="12215"/>
                  </a:lnTo>
                  <a:lnTo>
                    <a:pt x="697" y="11848"/>
                  </a:lnTo>
                  <a:lnTo>
                    <a:pt x="624" y="11812"/>
                  </a:lnTo>
                  <a:lnTo>
                    <a:pt x="1614" y="10381"/>
                  </a:lnTo>
                  <a:lnTo>
                    <a:pt x="2641" y="8950"/>
                  </a:lnTo>
                  <a:lnTo>
                    <a:pt x="3668" y="7556"/>
                  </a:lnTo>
                  <a:lnTo>
                    <a:pt x="4732" y="6163"/>
                  </a:lnTo>
                  <a:lnTo>
                    <a:pt x="6970" y="3338"/>
                  </a:lnTo>
                  <a:lnTo>
                    <a:pt x="8144" y="1944"/>
                  </a:lnTo>
                  <a:lnTo>
                    <a:pt x="8730" y="1284"/>
                  </a:lnTo>
                  <a:lnTo>
                    <a:pt x="9244" y="550"/>
                  </a:lnTo>
                  <a:lnTo>
                    <a:pt x="9281" y="477"/>
                  </a:lnTo>
                  <a:lnTo>
                    <a:pt x="9281" y="404"/>
                  </a:lnTo>
                  <a:close/>
                  <a:moveTo>
                    <a:pt x="7227" y="17204"/>
                  </a:moveTo>
                  <a:lnTo>
                    <a:pt x="7667" y="17460"/>
                  </a:lnTo>
                  <a:lnTo>
                    <a:pt x="8107" y="17681"/>
                  </a:lnTo>
                  <a:lnTo>
                    <a:pt x="8070" y="17937"/>
                  </a:lnTo>
                  <a:lnTo>
                    <a:pt x="8107" y="18194"/>
                  </a:lnTo>
                  <a:lnTo>
                    <a:pt x="7850" y="18084"/>
                  </a:lnTo>
                  <a:lnTo>
                    <a:pt x="7447" y="17791"/>
                  </a:lnTo>
                  <a:lnTo>
                    <a:pt x="7410" y="17644"/>
                  </a:lnTo>
                  <a:lnTo>
                    <a:pt x="7337" y="17497"/>
                  </a:lnTo>
                  <a:lnTo>
                    <a:pt x="7227" y="17204"/>
                  </a:lnTo>
                  <a:close/>
                  <a:moveTo>
                    <a:pt x="9831" y="17460"/>
                  </a:moveTo>
                  <a:lnTo>
                    <a:pt x="9868" y="17534"/>
                  </a:lnTo>
                  <a:lnTo>
                    <a:pt x="9904" y="17571"/>
                  </a:lnTo>
                  <a:lnTo>
                    <a:pt x="9464" y="18084"/>
                  </a:lnTo>
                  <a:lnTo>
                    <a:pt x="9207" y="18341"/>
                  </a:lnTo>
                  <a:lnTo>
                    <a:pt x="9171" y="18231"/>
                  </a:lnTo>
                  <a:lnTo>
                    <a:pt x="9134" y="18121"/>
                  </a:lnTo>
                  <a:lnTo>
                    <a:pt x="9134" y="17974"/>
                  </a:lnTo>
                  <a:lnTo>
                    <a:pt x="9317" y="17974"/>
                  </a:lnTo>
                  <a:lnTo>
                    <a:pt x="9317" y="17937"/>
                  </a:lnTo>
                  <a:lnTo>
                    <a:pt x="9391" y="17937"/>
                  </a:lnTo>
                  <a:lnTo>
                    <a:pt x="9464" y="17901"/>
                  </a:lnTo>
                  <a:lnTo>
                    <a:pt x="9574" y="17827"/>
                  </a:lnTo>
                  <a:lnTo>
                    <a:pt x="9647" y="17681"/>
                  </a:lnTo>
                  <a:lnTo>
                    <a:pt x="9794" y="17460"/>
                  </a:lnTo>
                  <a:close/>
                  <a:moveTo>
                    <a:pt x="9464" y="0"/>
                  </a:moveTo>
                  <a:lnTo>
                    <a:pt x="9281" y="37"/>
                  </a:lnTo>
                  <a:lnTo>
                    <a:pt x="9134" y="110"/>
                  </a:lnTo>
                  <a:lnTo>
                    <a:pt x="9024" y="147"/>
                  </a:lnTo>
                  <a:lnTo>
                    <a:pt x="8951" y="257"/>
                  </a:lnTo>
                  <a:lnTo>
                    <a:pt x="8914" y="294"/>
                  </a:lnTo>
                  <a:lnTo>
                    <a:pt x="8914" y="330"/>
                  </a:lnTo>
                  <a:lnTo>
                    <a:pt x="8327" y="954"/>
                  </a:lnTo>
                  <a:lnTo>
                    <a:pt x="7740" y="1614"/>
                  </a:lnTo>
                  <a:lnTo>
                    <a:pt x="6640" y="2971"/>
                  </a:lnTo>
                  <a:lnTo>
                    <a:pt x="5502" y="4365"/>
                  </a:lnTo>
                  <a:lnTo>
                    <a:pt x="4402" y="5759"/>
                  </a:lnTo>
                  <a:lnTo>
                    <a:pt x="2421" y="8400"/>
                  </a:lnTo>
                  <a:lnTo>
                    <a:pt x="477" y="11041"/>
                  </a:lnTo>
                  <a:lnTo>
                    <a:pt x="330" y="11261"/>
                  </a:lnTo>
                  <a:lnTo>
                    <a:pt x="37" y="11701"/>
                  </a:lnTo>
                  <a:lnTo>
                    <a:pt x="0" y="11775"/>
                  </a:lnTo>
                  <a:lnTo>
                    <a:pt x="0" y="11885"/>
                  </a:lnTo>
                  <a:lnTo>
                    <a:pt x="37" y="11958"/>
                  </a:lnTo>
                  <a:lnTo>
                    <a:pt x="74" y="12032"/>
                  </a:lnTo>
                  <a:lnTo>
                    <a:pt x="147" y="12068"/>
                  </a:lnTo>
                  <a:lnTo>
                    <a:pt x="220" y="12105"/>
                  </a:lnTo>
                  <a:lnTo>
                    <a:pt x="294" y="12105"/>
                  </a:lnTo>
                  <a:lnTo>
                    <a:pt x="404" y="12068"/>
                  </a:lnTo>
                  <a:lnTo>
                    <a:pt x="440" y="12142"/>
                  </a:lnTo>
                  <a:lnTo>
                    <a:pt x="697" y="12398"/>
                  </a:lnTo>
                  <a:lnTo>
                    <a:pt x="587" y="12508"/>
                  </a:lnTo>
                  <a:lnTo>
                    <a:pt x="514" y="12655"/>
                  </a:lnTo>
                  <a:lnTo>
                    <a:pt x="440" y="12802"/>
                  </a:lnTo>
                  <a:lnTo>
                    <a:pt x="404" y="12949"/>
                  </a:lnTo>
                  <a:lnTo>
                    <a:pt x="404" y="13022"/>
                  </a:lnTo>
                  <a:lnTo>
                    <a:pt x="440" y="13059"/>
                  </a:lnTo>
                  <a:lnTo>
                    <a:pt x="514" y="13095"/>
                  </a:lnTo>
                  <a:lnTo>
                    <a:pt x="550" y="13095"/>
                  </a:lnTo>
                  <a:lnTo>
                    <a:pt x="624" y="13205"/>
                  </a:lnTo>
                  <a:lnTo>
                    <a:pt x="697" y="13315"/>
                  </a:lnTo>
                  <a:lnTo>
                    <a:pt x="881" y="13462"/>
                  </a:lnTo>
                  <a:lnTo>
                    <a:pt x="1284" y="13719"/>
                  </a:lnTo>
                  <a:lnTo>
                    <a:pt x="2385" y="14416"/>
                  </a:lnTo>
                  <a:lnTo>
                    <a:pt x="3558" y="15223"/>
                  </a:lnTo>
                  <a:lnTo>
                    <a:pt x="4659" y="16103"/>
                  </a:lnTo>
                  <a:lnTo>
                    <a:pt x="6420" y="17534"/>
                  </a:lnTo>
                  <a:lnTo>
                    <a:pt x="6420" y="17571"/>
                  </a:lnTo>
                  <a:lnTo>
                    <a:pt x="6493" y="17644"/>
                  </a:lnTo>
                  <a:lnTo>
                    <a:pt x="6566" y="17644"/>
                  </a:lnTo>
                  <a:lnTo>
                    <a:pt x="6823" y="17864"/>
                  </a:lnTo>
                  <a:lnTo>
                    <a:pt x="7300" y="18231"/>
                  </a:lnTo>
                  <a:lnTo>
                    <a:pt x="7777" y="18561"/>
                  </a:lnTo>
                  <a:lnTo>
                    <a:pt x="8034" y="18671"/>
                  </a:lnTo>
                  <a:lnTo>
                    <a:pt x="8254" y="18781"/>
                  </a:lnTo>
                  <a:lnTo>
                    <a:pt x="8510" y="18854"/>
                  </a:lnTo>
                  <a:lnTo>
                    <a:pt x="8620" y="18854"/>
                  </a:lnTo>
                  <a:lnTo>
                    <a:pt x="8767" y="18818"/>
                  </a:lnTo>
                  <a:lnTo>
                    <a:pt x="8804" y="18744"/>
                  </a:lnTo>
                  <a:lnTo>
                    <a:pt x="8840" y="18708"/>
                  </a:lnTo>
                  <a:lnTo>
                    <a:pt x="8840" y="18634"/>
                  </a:lnTo>
                  <a:lnTo>
                    <a:pt x="8804" y="18561"/>
                  </a:lnTo>
                  <a:lnTo>
                    <a:pt x="8730" y="18488"/>
                  </a:lnTo>
                  <a:lnTo>
                    <a:pt x="8620" y="18414"/>
                  </a:lnTo>
                  <a:lnTo>
                    <a:pt x="8437" y="18341"/>
                  </a:lnTo>
                  <a:lnTo>
                    <a:pt x="8400" y="18341"/>
                  </a:lnTo>
                  <a:lnTo>
                    <a:pt x="8400" y="18157"/>
                  </a:lnTo>
                  <a:lnTo>
                    <a:pt x="8400" y="17974"/>
                  </a:lnTo>
                  <a:lnTo>
                    <a:pt x="8364" y="17791"/>
                  </a:lnTo>
                  <a:lnTo>
                    <a:pt x="8620" y="17864"/>
                  </a:lnTo>
                  <a:lnTo>
                    <a:pt x="8951" y="17937"/>
                  </a:lnTo>
                  <a:lnTo>
                    <a:pt x="8877" y="18121"/>
                  </a:lnTo>
                  <a:lnTo>
                    <a:pt x="8877" y="18267"/>
                  </a:lnTo>
                  <a:lnTo>
                    <a:pt x="8914" y="18451"/>
                  </a:lnTo>
                  <a:lnTo>
                    <a:pt x="8987" y="18598"/>
                  </a:lnTo>
                  <a:lnTo>
                    <a:pt x="8877" y="18781"/>
                  </a:lnTo>
                  <a:lnTo>
                    <a:pt x="8877" y="18854"/>
                  </a:lnTo>
                  <a:lnTo>
                    <a:pt x="8914" y="18964"/>
                  </a:lnTo>
                  <a:lnTo>
                    <a:pt x="9024" y="19001"/>
                  </a:lnTo>
                  <a:lnTo>
                    <a:pt x="9097" y="18964"/>
                  </a:lnTo>
                  <a:lnTo>
                    <a:pt x="9281" y="18854"/>
                  </a:lnTo>
                  <a:lnTo>
                    <a:pt x="9427" y="18708"/>
                  </a:lnTo>
                  <a:lnTo>
                    <a:pt x="9721" y="18414"/>
                  </a:lnTo>
                  <a:lnTo>
                    <a:pt x="10344" y="17717"/>
                  </a:lnTo>
                  <a:lnTo>
                    <a:pt x="11555" y="16397"/>
                  </a:lnTo>
                  <a:lnTo>
                    <a:pt x="12802" y="14929"/>
                  </a:lnTo>
                  <a:lnTo>
                    <a:pt x="14013" y="13462"/>
                  </a:lnTo>
                  <a:lnTo>
                    <a:pt x="15150" y="11958"/>
                  </a:lnTo>
                  <a:lnTo>
                    <a:pt x="16214" y="10454"/>
                  </a:lnTo>
                  <a:lnTo>
                    <a:pt x="17314" y="8950"/>
                  </a:lnTo>
                  <a:lnTo>
                    <a:pt x="17791" y="8253"/>
                  </a:lnTo>
                  <a:lnTo>
                    <a:pt x="18011" y="7887"/>
                  </a:lnTo>
                  <a:lnTo>
                    <a:pt x="18231" y="7483"/>
                  </a:lnTo>
                  <a:lnTo>
                    <a:pt x="18304" y="7483"/>
                  </a:lnTo>
                  <a:lnTo>
                    <a:pt x="18341" y="7446"/>
                  </a:lnTo>
                  <a:lnTo>
                    <a:pt x="18378" y="7373"/>
                  </a:lnTo>
                  <a:lnTo>
                    <a:pt x="18378" y="7300"/>
                  </a:lnTo>
                  <a:lnTo>
                    <a:pt x="18268" y="7080"/>
                  </a:lnTo>
                  <a:lnTo>
                    <a:pt x="18158" y="6860"/>
                  </a:lnTo>
                  <a:lnTo>
                    <a:pt x="17828" y="6493"/>
                  </a:lnTo>
                  <a:lnTo>
                    <a:pt x="17644" y="6346"/>
                  </a:lnTo>
                  <a:lnTo>
                    <a:pt x="17424" y="6199"/>
                  </a:lnTo>
                  <a:lnTo>
                    <a:pt x="17277" y="6126"/>
                  </a:lnTo>
                  <a:lnTo>
                    <a:pt x="17131" y="6089"/>
                  </a:lnTo>
                  <a:lnTo>
                    <a:pt x="16910" y="5576"/>
                  </a:lnTo>
                  <a:lnTo>
                    <a:pt x="16837" y="5319"/>
                  </a:lnTo>
                  <a:lnTo>
                    <a:pt x="16800" y="5062"/>
                  </a:lnTo>
                  <a:lnTo>
                    <a:pt x="16800" y="4915"/>
                  </a:lnTo>
                  <a:lnTo>
                    <a:pt x="16727" y="4769"/>
                  </a:lnTo>
                  <a:lnTo>
                    <a:pt x="16654" y="4695"/>
                  </a:lnTo>
                  <a:lnTo>
                    <a:pt x="16470" y="4695"/>
                  </a:lnTo>
                  <a:lnTo>
                    <a:pt x="16397" y="4732"/>
                  </a:lnTo>
                  <a:lnTo>
                    <a:pt x="16360" y="4769"/>
                  </a:lnTo>
                  <a:lnTo>
                    <a:pt x="16397" y="4842"/>
                  </a:lnTo>
                  <a:lnTo>
                    <a:pt x="16434" y="4879"/>
                  </a:lnTo>
                  <a:lnTo>
                    <a:pt x="16434" y="4915"/>
                  </a:lnTo>
                  <a:lnTo>
                    <a:pt x="16434" y="5099"/>
                  </a:lnTo>
                  <a:lnTo>
                    <a:pt x="16434" y="5356"/>
                  </a:lnTo>
                  <a:lnTo>
                    <a:pt x="16470" y="5539"/>
                  </a:lnTo>
                  <a:lnTo>
                    <a:pt x="16544" y="5759"/>
                  </a:lnTo>
                  <a:lnTo>
                    <a:pt x="16690" y="6126"/>
                  </a:lnTo>
                  <a:lnTo>
                    <a:pt x="16984" y="7006"/>
                  </a:lnTo>
                  <a:lnTo>
                    <a:pt x="17021" y="7080"/>
                  </a:lnTo>
                  <a:lnTo>
                    <a:pt x="16544" y="6970"/>
                  </a:lnTo>
                  <a:lnTo>
                    <a:pt x="15920" y="6860"/>
                  </a:lnTo>
                  <a:lnTo>
                    <a:pt x="15296" y="6713"/>
                  </a:lnTo>
                  <a:lnTo>
                    <a:pt x="15186" y="6639"/>
                  </a:lnTo>
                  <a:lnTo>
                    <a:pt x="15223" y="6603"/>
                  </a:lnTo>
                  <a:lnTo>
                    <a:pt x="15333" y="6419"/>
                  </a:lnTo>
                  <a:lnTo>
                    <a:pt x="15700" y="5906"/>
                  </a:lnTo>
                  <a:lnTo>
                    <a:pt x="16030" y="5392"/>
                  </a:lnTo>
                  <a:lnTo>
                    <a:pt x="16287" y="4915"/>
                  </a:lnTo>
                  <a:lnTo>
                    <a:pt x="16360" y="4842"/>
                  </a:lnTo>
                  <a:lnTo>
                    <a:pt x="16360" y="4732"/>
                  </a:lnTo>
                  <a:lnTo>
                    <a:pt x="16324" y="4622"/>
                  </a:lnTo>
                  <a:lnTo>
                    <a:pt x="16250" y="4512"/>
                  </a:lnTo>
                  <a:lnTo>
                    <a:pt x="16067" y="4329"/>
                  </a:lnTo>
                  <a:lnTo>
                    <a:pt x="15590" y="4035"/>
                  </a:lnTo>
                  <a:lnTo>
                    <a:pt x="14526" y="3265"/>
                  </a:lnTo>
                  <a:lnTo>
                    <a:pt x="12435" y="1724"/>
                  </a:lnTo>
                  <a:lnTo>
                    <a:pt x="11445" y="1027"/>
                  </a:lnTo>
                  <a:lnTo>
                    <a:pt x="10454" y="330"/>
                  </a:lnTo>
                  <a:lnTo>
                    <a:pt x="10124" y="147"/>
                  </a:lnTo>
                  <a:lnTo>
                    <a:pt x="9794" y="37"/>
                  </a:lnTo>
                  <a:lnTo>
                    <a:pt x="9611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" name="Google Shape;420;p20"/>
            <p:cNvSpPr/>
            <p:nvPr/>
          </p:nvSpPr>
          <p:spPr>
            <a:xfrm>
              <a:off x="6855475" y="1544725"/>
              <a:ext cx="444800" cy="353100"/>
            </a:xfrm>
            <a:custGeom>
              <a:avLst/>
              <a:gdLst/>
              <a:ahLst/>
              <a:cxnLst/>
              <a:rect l="l" t="t" r="r" b="b"/>
              <a:pathLst>
                <a:path w="17792" h="14124" extrusionOk="0">
                  <a:moveTo>
                    <a:pt x="10565" y="2275"/>
                  </a:moveTo>
                  <a:lnTo>
                    <a:pt x="10785" y="2312"/>
                  </a:lnTo>
                  <a:lnTo>
                    <a:pt x="11189" y="2422"/>
                  </a:lnTo>
                  <a:lnTo>
                    <a:pt x="11555" y="2605"/>
                  </a:lnTo>
                  <a:lnTo>
                    <a:pt x="11445" y="2605"/>
                  </a:lnTo>
                  <a:lnTo>
                    <a:pt x="10638" y="2899"/>
                  </a:lnTo>
                  <a:lnTo>
                    <a:pt x="9868" y="3192"/>
                  </a:lnTo>
                  <a:lnTo>
                    <a:pt x="9245" y="3449"/>
                  </a:lnTo>
                  <a:lnTo>
                    <a:pt x="8584" y="3706"/>
                  </a:lnTo>
                  <a:lnTo>
                    <a:pt x="7961" y="4036"/>
                  </a:lnTo>
                  <a:lnTo>
                    <a:pt x="7667" y="4219"/>
                  </a:lnTo>
                  <a:lnTo>
                    <a:pt x="7410" y="4439"/>
                  </a:lnTo>
                  <a:lnTo>
                    <a:pt x="7631" y="4073"/>
                  </a:lnTo>
                  <a:lnTo>
                    <a:pt x="7887" y="3743"/>
                  </a:lnTo>
                  <a:lnTo>
                    <a:pt x="8144" y="3412"/>
                  </a:lnTo>
                  <a:lnTo>
                    <a:pt x="8438" y="3156"/>
                  </a:lnTo>
                  <a:lnTo>
                    <a:pt x="8768" y="2899"/>
                  </a:lnTo>
                  <a:lnTo>
                    <a:pt x="9098" y="2679"/>
                  </a:lnTo>
                  <a:lnTo>
                    <a:pt x="9501" y="2495"/>
                  </a:lnTo>
                  <a:lnTo>
                    <a:pt x="9905" y="2349"/>
                  </a:lnTo>
                  <a:lnTo>
                    <a:pt x="10125" y="2312"/>
                  </a:lnTo>
                  <a:lnTo>
                    <a:pt x="10345" y="2275"/>
                  </a:lnTo>
                  <a:close/>
                  <a:moveTo>
                    <a:pt x="1285" y="2129"/>
                  </a:moveTo>
                  <a:lnTo>
                    <a:pt x="1248" y="2165"/>
                  </a:lnTo>
                  <a:lnTo>
                    <a:pt x="1101" y="2275"/>
                  </a:lnTo>
                  <a:lnTo>
                    <a:pt x="991" y="2422"/>
                  </a:lnTo>
                  <a:lnTo>
                    <a:pt x="808" y="2715"/>
                  </a:lnTo>
                  <a:lnTo>
                    <a:pt x="588" y="2605"/>
                  </a:lnTo>
                  <a:lnTo>
                    <a:pt x="441" y="2422"/>
                  </a:lnTo>
                  <a:lnTo>
                    <a:pt x="258" y="2239"/>
                  </a:lnTo>
                  <a:lnTo>
                    <a:pt x="184" y="2202"/>
                  </a:lnTo>
                  <a:lnTo>
                    <a:pt x="111" y="2202"/>
                  </a:lnTo>
                  <a:lnTo>
                    <a:pt x="37" y="2239"/>
                  </a:lnTo>
                  <a:lnTo>
                    <a:pt x="1" y="2312"/>
                  </a:lnTo>
                  <a:lnTo>
                    <a:pt x="1" y="2495"/>
                  </a:lnTo>
                  <a:lnTo>
                    <a:pt x="74" y="2642"/>
                  </a:lnTo>
                  <a:lnTo>
                    <a:pt x="147" y="2789"/>
                  </a:lnTo>
                  <a:lnTo>
                    <a:pt x="258" y="2936"/>
                  </a:lnTo>
                  <a:lnTo>
                    <a:pt x="404" y="3046"/>
                  </a:lnTo>
                  <a:lnTo>
                    <a:pt x="588" y="3119"/>
                  </a:lnTo>
                  <a:lnTo>
                    <a:pt x="294" y="3706"/>
                  </a:lnTo>
                  <a:lnTo>
                    <a:pt x="74" y="4293"/>
                  </a:lnTo>
                  <a:lnTo>
                    <a:pt x="74" y="4403"/>
                  </a:lnTo>
                  <a:lnTo>
                    <a:pt x="74" y="4476"/>
                  </a:lnTo>
                  <a:lnTo>
                    <a:pt x="147" y="4549"/>
                  </a:lnTo>
                  <a:lnTo>
                    <a:pt x="221" y="4586"/>
                  </a:lnTo>
                  <a:lnTo>
                    <a:pt x="294" y="4623"/>
                  </a:lnTo>
                  <a:lnTo>
                    <a:pt x="368" y="4586"/>
                  </a:lnTo>
                  <a:lnTo>
                    <a:pt x="441" y="4549"/>
                  </a:lnTo>
                  <a:lnTo>
                    <a:pt x="514" y="4476"/>
                  </a:lnTo>
                  <a:lnTo>
                    <a:pt x="991" y="3339"/>
                  </a:lnTo>
                  <a:lnTo>
                    <a:pt x="1248" y="2789"/>
                  </a:lnTo>
                  <a:lnTo>
                    <a:pt x="1321" y="2495"/>
                  </a:lnTo>
                  <a:lnTo>
                    <a:pt x="1395" y="2202"/>
                  </a:lnTo>
                  <a:lnTo>
                    <a:pt x="1358" y="2165"/>
                  </a:lnTo>
                  <a:lnTo>
                    <a:pt x="1321" y="2129"/>
                  </a:lnTo>
                  <a:close/>
                  <a:moveTo>
                    <a:pt x="11702" y="2715"/>
                  </a:moveTo>
                  <a:lnTo>
                    <a:pt x="11959" y="2936"/>
                  </a:lnTo>
                  <a:lnTo>
                    <a:pt x="12142" y="3156"/>
                  </a:lnTo>
                  <a:lnTo>
                    <a:pt x="12216" y="3266"/>
                  </a:lnTo>
                  <a:lnTo>
                    <a:pt x="11812" y="3412"/>
                  </a:lnTo>
                  <a:lnTo>
                    <a:pt x="11445" y="3559"/>
                  </a:lnTo>
                  <a:lnTo>
                    <a:pt x="9758" y="4183"/>
                  </a:lnTo>
                  <a:lnTo>
                    <a:pt x="8254" y="4770"/>
                  </a:lnTo>
                  <a:lnTo>
                    <a:pt x="7484" y="5100"/>
                  </a:lnTo>
                  <a:lnTo>
                    <a:pt x="7117" y="5283"/>
                  </a:lnTo>
                  <a:lnTo>
                    <a:pt x="6787" y="5503"/>
                  </a:lnTo>
                  <a:lnTo>
                    <a:pt x="7337" y="4549"/>
                  </a:lnTo>
                  <a:lnTo>
                    <a:pt x="7374" y="4549"/>
                  </a:lnTo>
                  <a:lnTo>
                    <a:pt x="8364" y="4073"/>
                  </a:lnTo>
                  <a:lnTo>
                    <a:pt x="9355" y="3632"/>
                  </a:lnTo>
                  <a:lnTo>
                    <a:pt x="11409" y="2862"/>
                  </a:lnTo>
                  <a:lnTo>
                    <a:pt x="11445" y="2936"/>
                  </a:lnTo>
                  <a:lnTo>
                    <a:pt x="11519" y="2972"/>
                  </a:lnTo>
                  <a:lnTo>
                    <a:pt x="11592" y="3009"/>
                  </a:lnTo>
                  <a:lnTo>
                    <a:pt x="11666" y="2972"/>
                  </a:lnTo>
                  <a:lnTo>
                    <a:pt x="11739" y="2899"/>
                  </a:lnTo>
                  <a:lnTo>
                    <a:pt x="11739" y="2789"/>
                  </a:lnTo>
                  <a:lnTo>
                    <a:pt x="11702" y="2715"/>
                  </a:lnTo>
                  <a:close/>
                  <a:moveTo>
                    <a:pt x="12326" y="3522"/>
                  </a:moveTo>
                  <a:lnTo>
                    <a:pt x="12399" y="3596"/>
                  </a:lnTo>
                  <a:lnTo>
                    <a:pt x="12436" y="3596"/>
                  </a:lnTo>
                  <a:lnTo>
                    <a:pt x="12583" y="3926"/>
                  </a:lnTo>
                  <a:lnTo>
                    <a:pt x="12546" y="3926"/>
                  </a:lnTo>
                  <a:lnTo>
                    <a:pt x="12473" y="3963"/>
                  </a:lnTo>
                  <a:lnTo>
                    <a:pt x="12289" y="4109"/>
                  </a:lnTo>
                  <a:lnTo>
                    <a:pt x="12106" y="4219"/>
                  </a:lnTo>
                  <a:lnTo>
                    <a:pt x="11702" y="4403"/>
                  </a:lnTo>
                  <a:lnTo>
                    <a:pt x="11262" y="4586"/>
                  </a:lnTo>
                  <a:lnTo>
                    <a:pt x="10822" y="4733"/>
                  </a:lnTo>
                  <a:lnTo>
                    <a:pt x="9941" y="5026"/>
                  </a:lnTo>
                  <a:lnTo>
                    <a:pt x="9061" y="5393"/>
                  </a:lnTo>
                  <a:lnTo>
                    <a:pt x="8217" y="5723"/>
                  </a:lnTo>
                  <a:lnTo>
                    <a:pt x="7374" y="6127"/>
                  </a:lnTo>
                  <a:lnTo>
                    <a:pt x="6750" y="6384"/>
                  </a:lnTo>
                  <a:lnTo>
                    <a:pt x="6420" y="6567"/>
                  </a:lnTo>
                  <a:lnTo>
                    <a:pt x="6090" y="6750"/>
                  </a:lnTo>
                  <a:lnTo>
                    <a:pt x="6310" y="6384"/>
                  </a:lnTo>
                  <a:lnTo>
                    <a:pt x="6677" y="5650"/>
                  </a:lnTo>
                  <a:lnTo>
                    <a:pt x="7410" y="5467"/>
                  </a:lnTo>
                  <a:lnTo>
                    <a:pt x="8107" y="5173"/>
                  </a:lnTo>
                  <a:lnTo>
                    <a:pt x="9465" y="4623"/>
                  </a:lnTo>
                  <a:lnTo>
                    <a:pt x="10932" y="4073"/>
                  </a:lnTo>
                  <a:lnTo>
                    <a:pt x="11629" y="3816"/>
                  </a:lnTo>
                  <a:lnTo>
                    <a:pt x="12326" y="3522"/>
                  </a:lnTo>
                  <a:close/>
                  <a:moveTo>
                    <a:pt x="5100" y="8401"/>
                  </a:moveTo>
                  <a:lnTo>
                    <a:pt x="4989" y="8438"/>
                  </a:lnTo>
                  <a:lnTo>
                    <a:pt x="4953" y="8474"/>
                  </a:lnTo>
                  <a:lnTo>
                    <a:pt x="4953" y="8511"/>
                  </a:lnTo>
                  <a:lnTo>
                    <a:pt x="4916" y="8768"/>
                  </a:lnTo>
                  <a:lnTo>
                    <a:pt x="4879" y="8988"/>
                  </a:lnTo>
                  <a:lnTo>
                    <a:pt x="4879" y="9245"/>
                  </a:lnTo>
                  <a:lnTo>
                    <a:pt x="4916" y="9355"/>
                  </a:lnTo>
                  <a:lnTo>
                    <a:pt x="4989" y="9465"/>
                  </a:lnTo>
                  <a:lnTo>
                    <a:pt x="5026" y="9501"/>
                  </a:lnTo>
                  <a:lnTo>
                    <a:pt x="5173" y="9501"/>
                  </a:lnTo>
                  <a:lnTo>
                    <a:pt x="5210" y="9465"/>
                  </a:lnTo>
                  <a:lnTo>
                    <a:pt x="5283" y="9391"/>
                  </a:lnTo>
                  <a:lnTo>
                    <a:pt x="5320" y="9281"/>
                  </a:lnTo>
                  <a:lnTo>
                    <a:pt x="5320" y="9061"/>
                  </a:lnTo>
                  <a:lnTo>
                    <a:pt x="5320" y="8768"/>
                  </a:lnTo>
                  <a:lnTo>
                    <a:pt x="5283" y="8511"/>
                  </a:lnTo>
                  <a:lnTo>
                    <a:pt x="5246" y="8474"/>
                  </a:lnTo>
                  <a:lnTo>
                    <a:pt x="5210" y="8438"/>
                  </a:lnTo>
                  <a:lnTo>
                    <a:pt x="5100" y="8401"/>
                  </a:lnTo>
                  <a:close/>
                  <a:moveTo>
                    <a:pt x="5210" y="9685"/>
                  </a:moveTo>
                  <a:lnTo>
                    <a:pt x="5136" y="9722"/>
                  </a:lnTo>
                  <a:lnTo>
                    <a:pt x="5063" y="9758"/>
                  </a:lnTo>
                  <a:lnTo>
                    <a:pt x="5026" y="9795"/>
                  </a:lnTo>
                  <a:lnTo>
                    <a:pt x="4989" y="9905"/>
                  </a:lnTo>
                  <a:lnTo>
                    <a:pt x="4989" y="9978"/>
                  </a:lnTo>
                  <a:lnTo>
                    <a:pt x="4916" y="10308"/>
                  </a:lnTo>
                  <a:lnTo>
                    <a:pt x="4916" y="10639"/>
                  </a:lnTo>
                  <a:lnTo>
                    <a:pt x="4953" y="10749"/>
                  </a:lnTo>
                  <a:lnTo>
                    <a:pt x="4989" y="10785"/>
                  </a:lnTo>
                  <a:lnTo>
                    <a:pt x="5063" y="10822"/>
                  </a:lnTo>
                  <a:lnTo>
                    <a:pt x="5173" y="10822"/>
                  </a:lnTo>
                  <a:lnTo>
                    <a:pt x="5246" y="10785"/>
                  </a:lnTo>
                  <a:lnTo>
                    <a:pt x="5283" y="10749"/>
                  </a:lnTo>
                  <a:lnTo>
                    <a:pt x="5283" y="10639"/>
                  </a:lnTo>
                  <a:lnTo>
                    <a:pt x="5283" y="10272"/>
                  </a:lnTo>
                  <a:lnTo>
                    <a:pt x="5356" y="9905"/>
                  </a:lnTo>
                  <a:lnTo>
                    <a:pt x="5356" y="9832"/>
                  </a:lnTo>
                  <a:lnTo>
                    <a:pt x="5320" y="9758"/>
                  </a:lnTo>
                  <a:lnTo>
                    <a:pt x="5283" y="9722"/>
                  </a:lnTo>
                  <a:lnTo>
                    <a:pt x="5210" y="9685"/>
                  </a:lnTo>
                  <a:close/>
                  <a:moveTo>
                    <a:pt x="14600" y="9501"/>
                  </a:moveTo>
                  <a:lnTo>
                    <a:pt x="14563" y="9575"/>
                  </a:lnTo>
                  <a:lnTo>
                    <a:pt x="14490" y="9868"/>
                  </a:lnTo>
                  <a:lnTo>
                    <a:pt x="14417" y="10125"/>
                  </a:lnTo>
                  <a:lnTo>
                    <a:pt x="14380" y="10712"/>
                  </a:lnTo>
                  <a:lnTo>
                    <a:pt x="14417" y="10785"/>
                  </a:lnTo>
                  <a:lnTo>
                    <a:pt x="14453" y="10859"/>
                  </a:lnTo>
                  <a:lnTo>
                    <a:pt x="14527" y="10895"/>
                  </a:lnTo>
                  <a:lnTo>
                    <a:pt x="14600" y="10932"/>
                  </a:lnTo>
                  <a:lnTo>
                    <a:pt x="14673" y="10932"/>
                  </a:lnTo>
                  <a:lnTo>
                    <a:pt x="14747" y="10895"/>
                  </a:lnTo>
                  <a:lnTo>
                    <a:pt x="14783" y="10859"/>
                  </a:lnTo>
                  <a:lnTo>
                    <a:pt x="14820" y="10785"/>
                  </a:lnTo>
                  <a:lnTo>
                    <a:pt x="14820" y="10639"/>
                  </a:lnTo>
                  <a:lnTo>
                    <a:pt x="14820" y="10088"/>
                  </a:lnTo>
                  <a:lnTo>
                    <a:pt x="14820" y="9832"/>
                  </a:lnTo>
                  <a:lnTo>
                    <a:pt x="14747" y="9575"/>
                  </a:lnTo>
                  <a:lnTo>
                    <a:pt x="14710" y="9501"/>
                  </a:lnTo>
                  <a:close/>
                  <a:moveTo>
                    <a:pt x="12729" y="4183"/>
                  </a:moveTo>
                  <a:lnTo>
                    <a:pt x="12986" y="4880"/>
                  </a:lnTo>
                  <a:lnTo>
                    <a:pt x="12766" y="4990"/>
                  </a:lnTo>
                  <a:lnTo>
                    <a:pt x="12509" y="5100"/>
                  </a:lnTo>
                  <a:lnTo>
                    <a:pt x="12032" y="5320"/>
                  </a:lnTo>
                  <a:lnTo>
                    <a:pt x="10969" y="5833"/>
                  </a:lnTo>
                  <a:lnTo>
                    <a:pt x="9978" y="6310"/>
                  </a:lnTo>
                  <a:lnTo>
                    <a:pt x="8988" y="6714"/>
                  </a:lnTo>
                  <a:lnTo>
                    <a:pt x="8071" y="7007"/>
                  </a:lnTo>
                  <a:lnTo>
                    <a:pt x="7117" y="7301"/>
                  </a:lnTo>
                  <a:lnTo>
                    <a:pt x="6677" y="7484"/>
                  </a:lnTo>
                  <a:lnTo>
                    <a:pt x="6237" y="7704"/>
                  </a:lnTo>
                  <a:lnTo>
                    <a:pt x="5796" y="7924"/>
                  </a:lnTo>
                  <a:lnTo>
                    <a:pt x="5430" y="8218"/>
                  </a:lnTo>
                  <a:lnTo>
                    <a:pt x="5393" y="8254"/>
                  </a:lnTo>
                  <a:lnTo>
                    <a:pt x="5393" y="8291"/>
                  </a:lnTo>
                  <a:lnTo>
                    <a:pt x="5430" y="8328"/>
                  </a:lnTo>
                  <a:lnTo>
                    <a:pt x="5466" y="8328"/>
                  </a:lnTo>
                  <a:lnTo>
                    <a:pt x="6420" y="7961"/>
                  </a:lnTo>
                  <a:lnTo>
                    <a:pt x="7337" y="7594"/>
                  </a:lnTo>
                  <a:lnTo>
                    <a:pt x="8364" y="7264"/>
                  </a:lnTo>
                  <a:lnTo>
                    <a:pt x="9391" y="6897"/>
                  </a:lnTo>
                  <a:lnTo>
                    <a:pt x="10345" y="6530"/>
                  </a:lnTo>
                  <a:lnTo>
                    <a:pt x="11262" y="6090"/>
                  </a:lnTo>
                  <a:lnTo>
                    <a:pt x="12326" y="5577"/>
                  </a:lnTo>
                  <a:lnTo>
                    <a:pt x="12729" y="5393"/>
                  </a:lnTo>
                  <a:lnTo>
                    <a:pt x="12913" y="5283"/>
                  </a:lnTo>
                  <a:lnTo>
                    <a:pt x="13133" y="5210"/>
                  </a:lnTo>
                  <a:lnTo>
                    <a:pt x="13169" y="5356"/>
                  </a:lnTo>
                  <a:lnTo>
                    <a:pt x="13426" y="5870"/>
                  </a:lnTo>
                  <a:lnTo>
                    <a:pt x="13390" y="5870"/>
                  </a:lnTo>
                  <a:lnTo>
                    <a:pt x="13353" y="5797"/>
                  </a:lnTo>
                  <a:lnTo>
                    <a:pt x="13280" y="5760"/>
                  </a:lnTo>
                  <a:lnTo>
                    <a:pt x="13206" y="5723"/>
                  </a:lnTo>
                  <a:lnTo>
                    <a:pt x="13133" y="5760"/>
                  </a:lnTo>
                  <a:lnTo>
                    <a:pt x="12216" y="6237"/>
                  </a:lnTo>
                  <a:lnTo>
                    <a:pt x="11299" y="6677"/>
                  </a:lnTo>
                  <a:lnTo>
                    <a:pt x="10345" y="7081"/>
                  </a:lnTo>
                  <a:lnTo>
                    <a:pt x="9428" y="7484"/>
                  </a:lnTo>
                  <a:lnTo>
                    <a:pt x="8474" y="7851"/>
                  </a:lnTo>
                  <a:lnTo>
                    <a:pt x="7520" y="8181"/>
                  </a:lnTo>
                  <a:lnTo>
                    <a:pt x="6640" y="8474"/>
                  </a:lnTo>
                  <a:lnTo>
                    <a:pt x="6163" y="8658"/>
                  </a:lnTo>
                  <a:lnTo>
                    <a:pt x="5980" y="8768"/>
                  </a:lnTo>
                  <a:lnTo>
                    <a:pt x="5760" y="8878"/>
                  </a:lnTo>
                  <a:lnTo>
                    <a:pt x="5760" y="8915"/>
                  </a:lnTo>
                  <a:lnTo>
                    <a:pt x="5760" y="8951"/>
                  </a:lnTo>
                  <a:lnTo>
                    <a:pt x="6273" y="8951"/>
                  </a:lnTo>
                  <a:lnTo>
                    <a:pt x="6713" y="8805"/>
                  </a:lnTo>
                  <a:lnTo>
                    <a:pt x="7631" y="8511"/>
                  </a:lnTo>
                  <a:lnTo>
                    <a:pt x="8621" y="8144"/>
                  </a:lnTo>
                  <a:lnTo>
                    <a:pt x="9611" y="7777"/>
                  </a:lnTo>
                  <a:lnTo>
                    <a:pt x="10528" y="7411"/>
                  </a:lnTo>
                  <a:lnTo>
                    <a:pt x="11409" y="7007"/>
                  </a:lnTo>
                  <a:lnTo>
                    <a:pt x="12289" y="6604"/>
                  </a:lnTo>
                  <a:lnTo>
                    <a:pt x="13133" y="6163"/>
                  </a:lnTo>
                  <a:lnTo>
                    <a:pt x="13206" y="6200"/>
                  </a:lnTo>
                  <a:lnTo>
                    <a:pt x="13316" y="6200"/>
                  </a:lnTo>
                  <a:lnTo>
                    <a:pt x="13390" y="6163"/>
                  </a:lnTo>
                  <a:lnTo>
                    <a:pt x="13463" y="6090"/>
                  </a:lnTo>
                  <a:lnTo>
                    <a:pt x="13500" y="6053"/>
                  </a:lnTo>
                  <a:lnTo>
                    <a:pt x="13866" y="6714"/>
                  </a:lnTo>
                  <a:lnTo>
                    <a:pt x="13646" y="6787"/>
                  </a:lnTo>
                  <a:lnTo>
                    <a:pt x="13463" y="6860"/>
                  </a:lnTo>
                  <a:lnTo>
                    <a:pt x="12913" y="7081"/>
                  </a:lnTo>
                  <a:lnTo>
                    <a:pt x="12399" y="7337"/>
                  </a:lnTo>
                  <a:lnTo>
                    <a:pt x="11225" y="7961"/>
                  </a:lnTo>
                  <a:lnTo>
                    <a:pt x="10675" y="8254"/>
                  </a:lnTo>
                  <a:lnTo>
                    <a:pt x="10052" y="8548"/>
                  </a:lnTo>
                  <a:lnTo>
                    <a:pt x="9428" y="8768"/>
                  </a:lnTo>
                  <a:lnTo>
                    <a:pt x="8804" y="8951"/>
                  </a:lnTo>
                  <a:lnTo>
                    <a:pt x="7520" y="9318"/>
                  </a:lnTo>
                  <a:lnTo>
                    <a:pt x="6200" y="9722"/>
                  </a:lnTo>
                  <a:lnTo>
                    <a:pt x="5796" y="9868"/>
                  </a:lnTo>
                  <a:lnTo>
                    <a:pt x="5650" y="10015"/>
                  </a:lnTo>
                  <a:lnTo>
                    <a:pt x="5576" y="10052"/>
                  </a:lnTo>
                  <a:lnTo>
                    <a:pt x="5576" y="10015"/>
                  </a:lnTo>
                  <a:lnTo>
                    <a:pt x="5540" y="9978"/>
                  </a:lnTo>
                  <a:lnTo>
                    <a:pt x="5540" y="10015"/>
                  </a:lnTo>
                  <a:lnTo>
                    <a:pt x="5503" y="10088"/>
                  </a:lnTo>
                  <a:lnTo>
                    <a:pt x="5503" y="10198"/>
                  </a:lnTo>
                  <a:lnTo>
                    <a:pt x="5540" y="10235"/>
                  </a:lnTo>
                  <a:lnTo>
                    <a:pt x="5576" y="10235"/>
                  </a:lnTo>
                  <a:lnTo>
                    <a:pt x="5796" y="10125"/>
                  </a:lnTo>
                  <a:lnTo>
                    <a:pt x="6017" y="10052"/>
                  </a:lnTo>
                  <a:lnTo>
                    <a:pt x="6530" y="9942"/>
                  </a:lnTo>
                  <a:lnTo>
                    <a:pt x="7704" y="9575"/>
                  </a:lnTo>
                  <a:lnTo>
                    <a:pt x="8878" y="9281"/>
                  </a:lnTo>
                  <a:lnTo>
                    <a:pt x="9465" y="9098"/>
                  </a:lnTo>
                  <a:lnTo>
                    <a:pt x="10015" y="8878"/>
                  </a:lnTo>
                  <a:lnTo>
                    <a:pt x="10528" y="8695"/>
                  </a:lnTo>
                  <a:lnTo>
                    <a:pt x="11005" y="8438"/>
                  </a:lnTo>
                  <a:lnTo>
                    <a:pt x="11959" y="7924"/>
                  </a:lnTo>
                  <a:lnTo>
                    <a:pt x="12473" y="7667"/>
                  </a:lnTo>
                  <a:lnTo>
                    <a:pt x="12986" y="7411"/>
                  </a:lnTo>
                  <a:lnTo>
                    <a:pt x="13573" y="7191"/>
                  </a:lnTo>
                  <a:lnTo>
                    <a:pt x="13756" y="7117"/>
                  </a:lnTo>
                  <a:lnTo>
                    <a:pt x="14013" y="7044"/>
                  </a:lnTo>
                  <a:lnTo>
                    <a:pt x="14050" y="7081"/>
                  </a:lnTo>
                  <a:lnTo>
                    <a:pt x="14160" y="7081"/>
                  </a:lnTo>
                  <a:lnTo>
                    <a:pt x="14197" y="7191"/>
                  </a:lnTo>
                  <a:lnTo>
                    <a:pt x="13830" y="7374"/>
                  </a:lnTo>
                  <a:lnTo>
                    <a:pt x="13500" y="7594"/>
                  </a:lnTo>
                  <a:lnTo>
                    <a:pt x="12436" y="8218"/>
                  </a:lnTo>
                  <a:lnTo>
                    <a:pt x="11335" y="8768"/>
                  </a:lnTo>
                  <a:lnTo>
                    <a:pt x="10198" y="9245"/>
                  </a:lnTo>
                  <a:lnTo>
                    <a:pt x="9061" y="9685"/>
                  </a:lnTo>
                  <a:lnTo>
                    <a:pt x="7887" y="10088"/>
                  </a:lnTo>
                  <a:lnTo>
                    <a:pt x="6750" y="10455"/>
                  </a:lnTo>
                  <a:lnTo>
                    <a:pt x="6200" y="10639"/>
                  </a:lnTo>
                  <a:lnTo>
                    <a:pt x="5906" y="10749"/>
                  </a:lnTo>
                  <a:lnTo>
                    <a:pt x="5650" y="10895"/>
                  </a:lnTo>
                  <a:lnTo>
                    <a:pt x="5613" y="10932"/>
                  </a:lnTo>
                  <a:lnTo>
                    <a:pt x="5613" y="10969"/>
                  </a:lnTo>
                  <a:lnTo>
                    <a:pt x="5613" y="11005"/>
                  </a:lnTo>
                  <a:lnTo>
                    <a:pt x="5686" y="11042"/>
                  </a:lnTo>
                  <a:lnTo>
                    <a:pt x="5943" y="11005"/>
                  </a:lnTo>
                  <a:lnTo>
                    <a:pt x="6200" y="10969"/>
                  </a:lnTo>
                  <a:lnTo>
                    <a:pt x="6713" y="10822"/>
                  </a:lnTo>
                  <a:lnTo>
                    <a:pt x="7337" y="10602"/>
                  </a:lnTo>
                  <a:lnTo>
                    <a:pt x="7961" y="10419"/>
                  </a:lnTo>
                  <a:lnTo>
                    <a:pt x="9208" y="10015"/>
                  </a:lnTo>
                  <a:lnTo>
                    <a:pt x="10418" y="9538"/>
                  </a:lnTo>
                  <a:lnTo>
                    <a:pt x="11445" y="9061"/>
                  </a:lnTo>
                  <a:lnTo>
                    <a:pt x="12473" y="8584"/>
                  </a:lnTo>
                  <a:lnTo>
                    <a:pt x="13573" y="7961"/>
                  </a:lnTo>
                  <a:lnTo>
                    <a:pt x="14013" y="7741"/>
                  </a:lnTo>
                  <a:lnTo>
                    <a:pt x="14233" y="7594"/>
                  </a:lnTo>
                  <a:lnTo>
                    <a:pt x="14417" y="7447"/>
                  </a:lnTo>
                  <a:lnTo>
                    <a:pt x="14527" y="7594"/>
                  </a:lnTo>
                  <a:lnTo>
                    <a:pt x="14527" y="7631"/>
                  </a:lnTo>
                  <a:lnTo>
                    <a:pt x="14417" y="7961"/>
                  </a:lnTo>
                  <a:lnTo>
                    <a:pt x="14417" y="8328"/>
                  </a:lnTo>
                  <a:lnTo>
                    <a:pt x="14343" y="8254"/>
                  </a:lnTo>
                  <a:lnTo>
                    <a:pt x="14233" y="8254"/>
                  </a:lnTo>
                  <a:lnTo>
                    <a:pt x="13830" y="8438"/>
                  </a:lnTo>
                  <a:lnTo>
                    <a:pt x="13426" y="8658"/>
                  </a:lnTo>
                  <a:lnTo>
                    <a:pt x="12693" y="9135"/>
                  </a:lnTo>
                  <a:lnTo>
                    <a:pt x="12252" y="9428"/>
                  </a:lnTo>
                  <a:lnTo>
                    <a:pt x="11776" y="9685"/>
                  </a:lnTo>
                  <a:lnTo>
                    <a:pt x="11299" y="9942"/>
                  </a:lnTo>
                  <a:lnTo>
                    <a:pt x="10822" y="10125"/>
                  </a:lnTo>
                  <a:lnTo>
                    <a:pt x="8658" y="10822"/>
                  </a:lnTo>
                  <a:lnTo>
                    <a:pt x="7741" y="11115"/>
                  </a:lnTo>
                  <a:lnTo>
                    <a:pt x="7300" y="11262"/>
                  </a:lnTo>
                  <a:lnTo>
                    <a:pt x="6860" y="11446"/>
                  </a:lnTo>
                  <a:lnTo>
                    <a:pt x="5283" y="11409"/>
                  </a:lnTo>
                  <a:lnTo>
                    <a:pt x="5246" y="11189"/>
                  </a:lnTo>
                  <a:lnTo>
                    <a:pt x="5173" y="11115"/>
                  </a:lnTo>
                  <a:lnTo>
                    <a:pt x="5026" y="11115"/>
                  </a:lnTo>
                  <a:lnTo>
                    <a:pt x="4989" y="11189"/>
                  </a:lnTo>
                  <a:lnTo>
                    <a:pt x="4953" y="11409"/>
                  </a:lnTo>
                  <a:lnTo>
                    <a:pt x="4182" y="11336"/>
                  </a:lnTo>
                  <a:lnTo>
                    <a:pt x="3816" y="11336"/>
                  </a:lnTo>
                  <a:lnTo>
                    <a:pt x="3412" y="11372"/>
                  </a:lnTo>
                  <a:lnTo>
                    <a:pt x="3119" y="11409"/>
                  </a:lnTo>
                  <a:lnTo>
                    <a:pt x="2862" y="11556"/>
                  </a:lnTo>
                  <a:lnTo>
                    <a:pt x="2825" y="11005"/>
                  </a:lnTo>
                  <a:lnTo>
                    <a:pt x="2715" y="9428"/>
                  </a:lnTo>
                  <a:lnTo>
                    <a:pt x="2715" y="9171"/>
                  </a:lnTo>
                  <a:lnTo>
                    <a:pt x="2972" y="9171"/>
                  </a:lnTo>
                  <a:lnTo>
                    <a:pt x="3265" y="9135"/>
                  </a:lnTo>
                  <a:lnTo>
                    <a:pt x="3522" y="9061"/>
                  </a:lnTo>
                  <a:lnTo>
                    <a:pt x="3779" y="8988"/>
                  </a:lnTo>
                  <a:lnTo>
                    <a:pt x="4036" y="8841"/>
                  </a:lnTo>
                  <a:lnTo>
                    <a:pt x="4293" y="8695"/>
                  </a:lnTo>
                  <a:lnTo>
                    <a:pt x="4733" y="8401"/>
                  </a:lnTo>
                  <a:lnTo>
                    <a:pt x="5063" y="8108"/>
                  </a:lnTo>
                  <a:lnTo>
                    <a:pt x="5356" y="7777"/>
                  </a:lnTo>
                  <a:lnTo>
                    <a:pt x="5613" y="7447"/>
                  </a:lnTo>
                  <a:lnTo>
                    <a:pt x="5870" y="7117"/>
                  </a:lnTo>
                  <a:lnTo>
                    <a:pt x="6273" y="7007"/>
                  </a:lnTo>
                  <a:lnTo>
                    <a:pt x="6640" y="6824"/>
                  </a:lnTo>
                  <a:lnTo>
                    <a:pt x="7410" y="6420"/>
                  </a:lnTo>
                  <a:lnTo>
                    <a:pt x="8401" y="5980"/>
                  </a:lnTo>
                  <a:lnTo>
                    <a:pt x="9355" y="5577"/>
                  </a:lnTo>
                  <a:lnTo>
                    <a:pt x="10308" y="5246"/>
                  </a:lnTo>
                  <a:lnTo>
                    <a:pt x="11262" y="4880"/>
                  </a:lnTo>
                  <a:lnTo>
                    <a:pt x="12032" y="4623"/>
                  </a:lnTo>
                  <a:lnTo>
                    <a:pt x="12436" y="4403"/>
                  </a:lnTo>
                  <a:lnTo>
                    <a:pt x="12619" y="4219"/>
                  </a:lnTo>
                  <a:lnTo>
                    <a:pt x="12729" y="4183"/>
                  </a:lnTo>
                  <a:close/>
                  <a:moveTo>
                    <a:pt x="2385" y="1"/>
                  </a:moveTo>
                  <a:lnTo>
                    <a:pt x="2238" y="38"/>
                  </a:lnTo>
                  <a:lnTo>
                    <a:pt x="2202" y="74"/>
                  </a:lnTo>
                  <a:lnTo>
                    <a:pt x="2165" y="111"/>
                  </a:lnTo>
                  <a:lnTo>
                    <a:pt x="2055" y="368"/>
                  </a:lnTo>
                  <a:lnTo>
                    <a:pt x="1982" y="515"/>
                  </a:lnTo>
                  <a:lnTo>
                    <a:pt x="1578" y="1432"/>
                  </a:lnTo>
                  <a:lnTo>
                    <a:pt x="1541" y="1542"/>
                  </a:lnTo>
                  <a:lnTo>
                    <a:pt x="1578" y="1615"/>
                  </a:lnTo>
                  <a:lnTo>
                    <a:pt x="1615" y="1688"/>
                  </a:lnTo>
                  <a:lnTo>
                    <a:pt x="1688" y="1762"/>
                  </a:lnTo>
                  <a:lnTo>
                    <a:pt x="1761" y="1798"/>
                  </a:lnTo>
                  <a:lnTo>
                    <a:pt x="1835" y="1798"/>
                  </a:lnTo>
                  <a:lnTo>
                    <a:pt x="1908" y="1762"/>
                  </a:lnTo>
                  <a:lnTo>
                    <a:pt x="1982" y="1652"/>
                  </a:lnTo>
                  <a:lnTo>
                    <a:pt x="2128" y="1358"/>
                  </a:lnTo>
                  <a:lnTo>
                    <a:pt x="2092" y="2165"/>
                  </a:lnTo>
                  <a:lnTo>
                    <a:pt x="2092" y="2972"/>
                  </a:lnTo>
                  <a:lnTo>
                    <a:pt x="2055" y="4073"/>
                  </a:lnTo>
                  <a:lnTo>
                    <a:pt x="1982" y="4109"/>
                  </a:lnTo>
                  <a:lnTo>
                    <a:pt x="1835" y="4073"/>
                  </a:lnTo>
                  <a:lnTo>
                    <a:pt x="1725" y="3999"/>
                  </a:lnTo>
                  <a:lnTo>
                    <a:pt x="1615" y="3999"/>
                  </a:lnTo>
                  <a:lnTo>
                    <a:pt x="1541" y="4036"/>
                  </a:lnTo>
                  <a:lnTo>
                    <a:pt x="1505" y="4109"/>
                  </a:lnTo>
                  <a:lnTo>
                    <a:pt x="1541" y="4219"/>
                  </a:lnTo>
                  <a:lnTo>
                    <a:pt x="1651" y="4293"/>
                  </a:lnTo>
                  <a:lnTo>
                    <a:pt x="1761" y="4366"/>
                  </a:lnTo>
                  <a:lnTo>
                    <a:pt x="1908" y="4403"/>
                  </a:lnTo>
                  <a:lnTo>
                    <a:pt x="2055" y="4439"/>
                  </a:lnTo>
                  <a:lnTo>
                    <a:pt x="2055" y="5540"/>
                  </a:lnTo>
                  <a:lnTo>
                    <a:pt x="1908" y="5577"/>
                  </a:lnTo>
                  <a:lnTo>
                    <a:pt x="1651" y="5613"/>
                  </a:lnTo>
                  <a:lnTo>
                    <a:pt x="1615" y="5687"/>
                  </a:lnTo>
                  <a:lnTo>
                    <a:pt x="1541" y="5723"/>
                  </a:lnTo>
                  <a:lnTo>
                    <a:pt x="1541" y="5760"/>
                  </a:lnTo>
                  <a:lnTo>
                    <a:pt x="1505" y="5797"/>
                  </a:lnTo>
                  <a:lnTo>
                    <a:pt x="1541" y="5833"/>
                  </a:lnTo>
                  <a:lnTo>
                    <a:pt x="1578" y="5833"/>
                  </a:lnTo>
                  <a:lnTo>
                    <a:pt x="1651" y="5907"/>
                  </a:lnTo>
                  <a:lnTo>
                    <a:pt x="2055" y="5907"/>
                  </a:lnTo>
                  <a:lnTo>
                    <a:pt x="2092" y="6200"/>
                  </a:lnTo>
                  <a:lnTo>
                    <a:pt x="2092" y="7154"/>
                  </a:lnTo>
                  <a:lnTo>
                    <a:pt x="1835" y="7227"/>
                  </a:lnTo>
                  <a:lnTo>
                    <a:pt x="1541" y="7374"/>
                  </a:lnTo>
                  <a:lnTo>
                    <a:pt x="1505" y="7411"/>
                  </a:lnTo>
                  <a:lnTo>
                    <a:pt x="1505" y="7447"/>
                  </a:lnTo>
                  <a:lnTo>
                    <a:pt x="1541" y="7484"/>
                  </a:lnTo>
                  <a:lnTo>
                    <a:pt x="1578" y="7521"/>
                  </a:lnTo>
                  <a:lnTo>
                    <a:pt x="2092" y="7521"/>
                  </a:lnTo>
                  <a:lnTo>
                    <a:pt x="2165" y="8951"/>
                  </a:lnTo>
                  <a:lnTo>
                    <a:pt x="2165" y="8988"/>
                  </a:lnTo>
                  <a:lnTo>
                    <a:pt x="1982" y="8951"/>
                  </a:lnTo>
                  <a:lnTo>
                    <a:pt x="1578" y="8951"/>
                  </a:lnTo>
                  <a:lnTo>
                    <a:pt x="1505" y="8988"/>
                  </a:lnTo>
                  <a:lnTo>
                    <a:pt x="1468" y="9061"/>
                  </a:lnTo>
                  <a:lnTo>
                    <a:pt x="1468" y="9135"/>
                  </a:lnTo>
                  <a:lnTo>
                    <a:pt x="1541" y="9208"/>
                  </a:lnTo>
                  <a:lnTo>
                    <a:pt x="1688" y="9245"/>
                  </a:lnTo>
                  <a:lnTo>
                    <a:pt x="1835" y="9318"/>
                  </a:lnTo>
                  <a:lnTo>
                    <a:pt x="2202" y="9391"/>
                  </a:lnTo>
                  <a:lnTo>
                    <a:pt x="2238" y="10419"/>
                  </a:lnTo>
                  <a:lnTo>
                    <a:pt x="2018" y="10419"/>
                  </a:lnTo>
                  <a:lnTo>
                    <a:pt x="1798" y="10455"/>
                  </a:lnTo>
                  <a:lnTo>
                    <a:pt x="1725" y="10529"/>
                  </a:lnTo>
                  <a:lnTo>
                    <a:pt x="1651" y="10602"/>
                  </a:lnTo>
                  <a:lnTo>
                    <a:pt x="1578" y="10675"/>
                  </a:lnTo>
                  <a:lnTo>
                    <a:pt x="1615" y="10749"/>
                  </a:lnTo>
                  <a:lnTo>
                    <a:pt x="1688" y="10822"/>
                  </a:lnTo>
                  <a:lnTo>
                    <a:pt x="2128" y="10822"/>
                  </a:lnTo>
                  <a:lnTo>
                    <a:pt x="2275" y="10859"/>
                  </a:lnTo>
                  <a:lnTo>
                    <a:pt x="2275" y="10895"/>
                  </a:lnTo>
                  <a:lnTo>
                    <a:pt x="2312" y="11702"/>
                  </a:lnTo>
                  <a:lnTo>
                    <a:pt x="2348" y="11959"/>
                  </a:lnTo>
                  <a:lnTo>
                    <a:pt x="2385" y="12106"/>
                  </a:lnTo>
                  <a:lnTo>
                    <a:pt x="2495" y="12216"/>
                  </a:lnTo>
                  <a:lnTo>
                    <a:pt x="2568" y="12253"/>
                  </a:lnTo>
                  <a:lnTo>
                    <a:pt x="2679" y="12253"/>
                  </a:lnTo>
                  <a:lnTo>
                    <a:pt x="2752" y="12216"/>
                  </a:lnTo>
                  <a:lnTo>
                    <a:pt x="2789" y="12143"/>
                  </a:lnTo>
                  <a:lnTo>
                    <a:pt x="2825" y="12106"/>
                  </a:lnTo>
                  <a:lnTo>
                    <a:pt x="3009" y="11959"/>
                  </a:lnTo>
                  <a:lnTo>
                    <a:pt x="3265" y="11886"/>
                  </a:lnTo>
                  <a:lnTo>
                    <a:pt x="3486" y="11849"/>
                  </a:lnTo>
                  <a:lnTo>
                    <a:pt x="3742" y="11849"/>
                  </a:lnTo>
                  <a:lnTo>
                    <a:pt x="3742" y="12033"/>
                  </a:lnTo>
                  <a:lnTo>
                    <a:pt x="3742" y="12216"/>
                  </a:lnTo>
                  <a:lnTo>
                    <a:pt x="3816" y="12363"/>
                  </a:lnTo>
                  <a:lnTo>
                    <a:pt x="3889" y="12509"/>
                  </a:lnTo>
                  <a:lnTo>
                    <a:pt x="3962" y="12583"/>
                  </a:lnTo>
                  <a:lnTo>
                    <a:pt x="4036" y="12546"/>
                  </a:lnTo>
                  <a:lnTo>
                    <a:pt x="4109" y="12509"/>
                  </a:lnTo>
                  <a:lnTo>
                    <a:pt x="4146" y="12436"/>
                  </a:lnTo>
                  <a:lnTo>
                    <a:pt x="4072" y="12216"/>
                  </a:lnTo>
                  <a:lnTo>
                    <a:pt x="4036" y="12069"/>
                  </a:lnTo>
                  <a:lnTo>
                    <a:pt x="4036" y="11886"/>
                  </a:lnTo>
                  <a:lnTo>
                    <a:pt x="5063" y="11922"/>
                  </a:lnTo>
                  <a:lnTo>
                    <a:pt x="5063" y="12143"/>
                  </a:lnTo>
                  <a:lnTo>
                    <a:pt x="5100" y="12619"/>
                  </a:lnTo>
                  <a:lnTo>
                    <a:pt x="5136" y="12693"/>
                  </a:lnTo>
                  <a:lnTo>
                    <a:pt x="5173" y="12766"/>
                  </a:lnTo>
                  <a:lnTo>
                    <a:pt x="5320" y="12766"/>
                  </a:lnTo>
                  <a:lnTo>
                    <a:pt x="5466" y="12729"/>
                  </a:lnTo>
                  <a:lnTo>
                    <a:pt x="5503" y="12619"/>
                  </a:lnTo>
                  <a:lnTo>
                    <a:pt x="5540" y="12473"/>
                  </a:lnTo>
                  <a:lnTo>
                    <a:pt x="5466" y="12363"/>
                  </a:lnTo>
                  <a:lnTo>
                    <a:pt x="5393" y="12326"/>
                  </a:lnTo>
                  <a:lnTo>
                    <a:pt x="5356" y="12106"/>
                  </a:lnTo>
                  <a:lnTo>
                    <a:pt x="5283" y="11922"/>
                  </a:lnTo>
                  <a:lnTo>
                    <a:pt x="5906" y="11959"/>
                  </a:lnTo>
                  <a:lnTo>
                    <a:pt x="6493" y="11959"/>
                  </a:lnTo>
                  <a:lnTo>
                    <a:pt x="6493" y="11996"/>
                  </a:lnTo>
                  <a:lnTo>
                    <a:pt x="6457" y="12179"/>
                  </a:lnTo>
                  <a:lnTo>
                    <a:pt x="6420" y="12399"/>
                  </a:lnTo>
                  <a:lnTo>
                    <a:pt x="6457" y="12583"/>
                  </a:lnTo>
                  <a:lnTo>
                    <a:pt x="6567" y="12766"/>
                  </a:lnTo>
                  <a:lnTo>
                    <a:pt x="6603" y="12840"/>
                  </a:lnTo>
                  <a:lnTo>
                    <a:pt x="6677" y="12876"/>
                  </a:lnTo>
                  <a:lnTo>
                    <a:pt x="6750" y="12876"/>
                  </a:lnTo>
                  <a:lnTo>
                    <a:pt x="6824" y="12840"/>
                  </a:lnTo>
                  <a:lnTo>
                    <a:pt x="6897" y="12766"/>
                  </a:lnTo>
                  <a:lnTo>
                    <a:pt x="6897" y="12729"/>
                  </a:lnTo>
                  <a:lnTo>
                    <a:pt x="6897" y="12656"/>
                  </a:lnTo>
                  <a:lnTo>
                    <a:pt x="6824" y="12619"/>
                  </a:lnTo>
                  <a:lnTo>
                    <a:pt x="6787" y="12583"/>
                  </a:lnTo>
                  <a:lnTo>
                    <a:pt x="6713" y="12399"/>
                  </a:lnTo>
                  <a:lnTo>
                    <a:pt x="6677" y="12216"/>
                  </a:lnTo>
                  <a:lnTo>
                    <a:pt x="6640" y="11996"/>
                  </a:lnTo>
                  <a:lnTo>
                    <a:pt x="6640" y="11959"/>
                  </a:lnTo>
                  <a:lnTo>
                    <a:pt x="7924" y="11996"/>
                  </a:lnTo>
                  <a:lnTo>
                    <a:pt x="7851" y="12033"/>
                  </a:lnTo>
                  <a:lnTo>
                    <a:pt x="7814" y="12106"/>
                  </a:lnTo>
                  <a:lnTo>
                    <a:pt x="7777" y="12253"/>
                  </a:lnTo>
                  <a:lnTo>
                    <a:pt x="7777" y="12399"/>
                  </a:lnTo>
                  <a:lnTo>
                    <a:pt x="7777" y="12509"/>
                  </a:lnTo>
                  <a:lnTo>
                    <a:pt x="7814" y="12619"/>
                  </a:lnTo>
                  <a:lnTo>
                    <a:pt x="7887" y="12729"/>
                  </a:lnTo>
                  <a:lnTo>
                    <a:pt x="7961" y="12766"/>
                  </a:lnTo>
                  <a:lnTo>
                    <a:pt x="8034" y="12729"/>
                  </a:lnTo>
                  <a:lnTo>
                    <a:pt x="8107" y="12693"/>
                  </a:lnTo>
                  <a:lnTo>
                    <a:pt x="8144" y="12619"/>
                  </a:lnTo>
                  <a:lnTo>
                    <a:pt x="8107" y="12473"/>
                  </a:lnTo>
                  <a:lnTo>
                    <a:pt x="8071" y="12289"/>
                  </a:lnTo>
                  <a:lnTo>
                    <a:pt x="8071" y="12179"/>
                  </a:lnTo>
                  <a:lnTo>
                    <a:pt x="8034" y="12106"/>
                  </a:lnTo>
                  <a:lnTo>
                    <a:pt x="8034" y="12033"/>
                  </a:lnTo>
                  <a:lnTo>
                    <a:pt x="8034" y="11996"/>
                  </a:lnTo>
                  <a:lnTo>
                    <a:pt x="9391" y="11996"/>
                  </a:lnTo>
                  <a:lnTo>
                    <a:pt x="9318" y="12216"/>
                  </a:lnTo>
                  <a:lnTo>
                    <a:pt x="9318" y="12473"/>
                  </a:lnTo>
                  <a:lnTo>
                    <a:pt x="9355" y="12546"/>
                  </a:lnTo>
                  <a:lnTo>
                    <a:pt x="9428" y="12583"/>
                  </a:lnTo>
                  <a:lnTo>
                    <a:pt x="9611" y="12583"/>
                  </a:lnTo>
                  <a:lnTo>
                    <a:pt x="9685" y="12546"/>
                  </a:lnTo>
                  <a:lnTo>
                    <a:pt x="9721" y="12473"/>
                  </a:lnTo>
                  <a:lnTo>
                    <a:pt x="9721" y="12436"/>
                  </a:lnTo>
                  <a:lnTo>
                    <a:pt x="9721" y="12363"/>
                  </a:lnTo>
                  <a:lnTo>
                    <a:pt x="9611" y="12326"/>
                  </a:lnTo>
                  <a:lnTo>
                    <a:pt x="9611" y="11996"/>
                  </a:lnTo>
                  <a:lnTo>
                    <a:pt x="10638" y="11996"/>
                  </a:lnTo>
                  <a:lnTo>
                    <a:pt x="10675" y="12253"/>
                  </a:lnTo>
                  <a:lnTo>
                    <a:pt x="10748" y="12509"/>
                  </a:lnTo>
                  <a:lnTo>
                    <a:pt x="10822" y="12583"/>
                  </a:lnTo>
                  <a:lnTo>
                    <a:pt x="10969" y="12583"/>
                  </a:lnTo>
                  <a:lnTo>
                    <a:pt x="11005" y="12509"/>
                  </a:lnTo>
                  <a:lnTo>
                    <a:pt x="11042" y="12399"/>
                  </a:lnTo>
                  <a:lnTo>
                    <a:pt x="10969" y="12179"/>
                  </a:lnTo>
                  <a:lnTo>
                    <a:pt x="10895" y="11996"/>
                  </a:lnTo>
                  <a:lnTo>
                    <a:pt x="12106" y="11996"/>
                  </a:lnTo>
                  <a:lnTo>
                    <a:pt x="12069" y="12069"/>
                  </a:lnTo>
                  <a:lnTo>
                    <a:pt x="12032" y="12143"/>
                  </a:lnTo>
                  <a:lnTo>
                    <a:pt x="11996" y="12363"/>
                  </a:lnTo>
                  <a:lnTo>
                    <a:pt x="12032" y="12473"/>
                  </a:lnTo>
                  <a:lnTo>
                    <a:pt x="12069" y="12619"/>
                  </a:lnTo>
                  <a:lnTo>
                    <a:pt x="12142" y="12729"/>
                  </a:lnTo>
                  <a:lnTo>
                    <a:pt x="12216" y="12803"/>
                  </a:lnTo>
                  <a:lnTo>
                    <a:pt x="12289" y="12840"/>
                  </a:lnTo>
                  <a:lnTo>
                    <a:pt x="12362" y="12803"/>
                  </a:lnTo>
                  <a:lnTo>
                    <a:pt x="12399" y="12766"/>
                  </a:lnTo>
                  <a:lnTo>
                    <a:pt x="12399" y="12693"/>
                  </a:lnTo>
                  <a:lnTo>
                    <a:pt x="12362" y="12546"/>
                  </a:lnTo>
                  <a:lnTo>
                    <a:pt x="12289" y="12363"/>
                  </a:lnTo>
                  <a:lnTo>
                    <a:pt x="12252" y="12179"/>
                  </a:lnTo>
                  <a:lnTo>
                    <a:pt x="12252" y="11959"/>
                  </a:lnTo>
                  <a:lnTo>
                    <a:pt x="13353" y="11959"/>
                  </a:lnTo>
                  <a:lnTo>
                    <a:pt x="13280" y="12106"/>
                  </a:lnTo>
                  <a:lnTo>
                    <a:pt x="13243" y="12253"/>
                  </a:lnTo>
                  <a:lnTo>
                    <a:pt x="13243" y="12436"/>
                  </a:lnTo>
                  <a:lnTo>
                    <a:pt x="13316" y="12583"/>
                  </a:lnTo>
                  <a:lnTo>
                    <a:pt x="13353" y="12619"/>
                  </a:lnTo>
                  <a:lnTo>
                    <a:pt x="13426" y="12656"/>
                  </a:lnTo>
                  <a:lnTo>
                    <a:pt x="13500" y="12656"/>
                  </a:lnTo>
                  <a:lnTo>
                    <a:pt x="13573" y="12583"/>
                  </a:lnTo>
                  <a:lnTo>
                    <a:pt x="13610" y="12436"/>
                  </a:lnTo>
                  <a:lnTo>
                    <a:pt x="13536" y="12216"/>
                  </a:lnTo>
                  <a:lnTo>
                    <a:pt x="13536" y="12069"/>
                  </a:lnTo>
                  <a:lnTo>
                    <a:pt x="13573" y="11922"/>
                  </a:lnTo>
                  <a:lnTo>
                    <a:pt x="14563" y="11886"/>
                  </a:lnTo>
                  <a:lnTo>
                    <a:pt x="14563" y="11886"/>
                  </a:lnTo>
                  <a:lnTo>
                    <a:pt x="14527" y="12363"/>
                  </a:lnTo>
                  <a:lnTo>
                    <a:pt x="14563" y="12436"/>
                  </a:lnTo>
                  <a:lnTo>
                    <a:pt x="14637" y="12509"/>
                  </a:lnTo>
                  <a:lnTo>
                    <a:pt x="14747" y="12509"/>
                  </a:lnTo>
                  <a:lnTo>
                    <a:pt x="14820" y="12473"/>
                  </a:lnTo>
                  <a:lnTo>
                    <a:pt x="14893" y="12399"/>
                  </a:lnTo>
                  <a:lnTo>
                    <a:pt x="14967" y="12289"/>
                  </a:lnTo>
                  <a:lnTo>
                    <a:pt x="14967" y="12179"/>
                  </a:lnTo>
                  <a:lnTo>
                    <a:pt x="14967" y="12069"/>
                  </a:lnTo>
                  <a:lnTo>
                    <a:pt x="14930" y="11996"/>
                  </a:lnTo>
                  <a:lnTo>
                    <a:pt x="14857" y="11959"/>
                  </a:lnTo>
                  <a:lnTo>
                    <a:pt x="14857" y="11886"/>
                  </a:lnTo>
                  <a:lnTo>
                    <a:pt x="16618" y="11776"/>
                  </a:lnTo>
                  <a:lnTo>
                    <a:pt x="16654" y="11812"/>
                  </a:lnTo>
                  <a:lnTo>
                    <a:pt x="16544" y="11996"/>
                  </a:lnTo>
                  <a:lnTo>
                    <a:pt x="16361" y="12179"/>
                  </a:lnTo>
                  <a:lnTo>
                    <a:pt x="16287" y="12289"/>
                  </a:lnTo>
                  <a:lnTo>
                    <a:pt x="16251" y="12363"/>
                  </a:lnTo>
                  <a:lnTo>
                    <a:pt x="16287" y="12436"/>
                  </a:lnTo>
                  <a:lnTo>
                    <a:pt x="16324" y="12509"/>
                  </a:lnTo>
                  <a:lnTo>
                    <a:pt x="16397" y="12546"/>
                  </a:lnTo>
                  <a:lnTo>
                    <a:pt x="16471" y="12583"/>
                  </a:lnTo>
                  <a:lnTo>
                    <a:pt x="16544" y="12583"/>
                  </a:lnTo>
                  <a:lnTo>
                    <a:pt x="16581" y="12546"/>
                  </a:lnTo>
                  <a:lnTo>
                    <a:pt x="16728" y="12473"/>
                  </a:lnTo>
                  <a:lnTo>
                    <a:pt x="16801" y="12363"/>
                  </a:lnTo>
                  <a:lnTo>
                    <a:pt x="16984" y="12106"/>
                  </a:lnTo>
                  <a:lnTo>
                    <a:pt x="17461" y="11482"/>
                  </a:lnTo>
                  <a:lnTo>
                    <a:pt x="17461" y="11409"/>
                  </a:lnTo>
                  <a:lnTo>
                    <a:pt x="17461" y="11336"/>
                  </a:lnTo>
                  <a:lnTo>
                    <a:pt x="17461" y="11262"/>
                  </a:lnTo>
                  <a:lnTo>
                    <a:pt x="17425" y="11189"/>
                  </a:lnTo>
                  <a:lnTo>
                    <a:pt x="17058" y="10895"/>
                  </a:lnTo>
                  <a:lnTo>
                    <a:pt x="16728" y="10639"/>
                  </a:lnTo>
                  <a:lnTo>
                    <a:pt x="16654" y="10602"/>
                  </a:lnTo>
                  <a:lnTo>
                    <a:pt x="16581" y="10602"/>
                  </a:lnTo>
                  <a:lnTo>
                    <a:pt x="16544" y="10639"/>
                  </a:lnTo>
                  <a:lnTo>
                    <a:pt x="16471" y="10675"/>
                  </a:lnTo>
                  <a:lnTo>
                    <a:pt x="16434" y="10785"/>
                  </a:lnTo>
                  <a:lnTo>
                    <a:pt x="16434" y="10859"/>
                  </a:lnTo>
                  <a:lnTo>
                    <a:pt x="16471" y="10932"/>
                  </a:lnTo>
                  <a:lnTo>
                    <a:pt x="16801" y="11226"/>
                  </a:lnTo>
                  <a:lnTo>
                    <a:pt x="13940" y="11372"/>
                  </a:lnTo>
                  <a:lnTo>
                    <a:pt x="14050" y="11336"/>
                  </a:lnTo>
                  <a:lnTo>
                    <a:pt x="14270" y="11189"/>
                  </a:lnTo>
                  <a:lnTo>
                    <a:pt x="14343" y="11115"/>
                  </a:lnTo>
                  <a:lnTo>
                    <a:pt x="14417" y="11005"/>
                  </a:lnTo>
                  <a:lnTo>
                    <a:pt x="14417" y="10932"/>
                  </a:lnTo>
                  <a:lnTo>
                    <a:pt x="14380" y="10895"/>
                  </a:lnTo>
                  <a:lnTo>
                    <a:pt x="14233" y="10895"/>
                  </a:lnTo>
                  <a:lnTo>
                    <a:pt x="14123" y="10932"/>
                  </a:lnTo>
                  <a:lnTo>
                    <a:pt x="13903" y="11079"/>
                  </a:lnTo>
                  <a:lnTo>
                    <a:pt x="13720" y="11226"/>
                  </a:lnTo>
                  <a:lnTo>
                    <a:pt x="13573" y="11409"/>
                  </a:lnTo>
                  <a:lnTo>
                    <a:pt x="12289" y="11446"/>
                  </a:lnTo>
                  <a:lnTo>
                    <a:pt x="12546" y="11336"/>
                  </a:lnTo>
                  <a:lnTo>
                    <a:pt x="12839" y="11226"/>
                  </a:lnTo>
                  <a:lnTo>
                    <a:pt x="13169" y="11079"/>
                  </a:lnTo>
                  <a:lnTo>
                    <a:pt x="13500" y="10895"/>
                  </a:lnTo>
                  <a:lnTo>
                    <a:pt x="13793" y="10675"/>
                  </a:lnTo>
                  <a:lnTo>
                    <a:pt x="14050" y="10419"/>
                  </a:lnTo>
                  <a:lnTo>
                    <a:pt x="14087" y="10308"/>
                  </a:lnTo>
                  <a:lnTo>
                    <a:pt x="14050" y="10235"/>
                  </a:lnTo>
                  <a:lnTo>
                    <a:pt x="13976" y="10198"/>
                  </a:lnTo>
                  <a:lnTo>
                    <a:pt x="13903" y="10235"/>
                  </a:lnTo>
                  <a:lnTo>
                    <a:pt x="13646" y="10382"/>
                  </a:lnTo>
                  <a:lnTo>
                    <a:pt x="13390" y="10565"/>
                  </a:lnTo>
                  <a:lnTo>
                    <a:pt x="13133" y="10749"/>
                  </a:lnTo>
                  <a:lnTo>
                    <a:pt x="12876" y="10895"/>
                  </a:lnTo>
                  <a:lnTo>
                    <a:pt x="12583" y="11042"/>
                  </a:lnTo>
                  <a:lnTo>
                    <a:pt x="12289" y="11152"/>
                  </a:lnTo>
                  <a:lnTo>
                    <a:pt x="11996" y="11299"/>
                  </a:lnTo>
                  <a:lnTo>
                    <a:pt x="11702" y="11446"/>
                  </a:lnTo>
                  <a:lnTo>
                    <a:pt x="10162" y="11482"/>
                  </a:lnTo>
                  <a:lnTo>
                    <a:pt x="10602" y="11299"/>
                  </a:lnTo>
                  <a:lnTo>
                    <a:pt x="12216" y="10639"/>
                  </a:lnTo>
                  <a:lnTo>
                    <a:pt x="12766" y="10455"/>
                  </a:lnTo>
                  <a:lnTo>
                    <a:pt x="13316" y="10162"/>
                  </a:lnTo>
                  <a:lnTo>
                    <a:pt x="13573" y="10015"/>
                  </a:lnTo>
                  <a:lnTo>
                    <a:pt x="13793" y="9832"/>
                  </a:lnTo>
                  <a:lnTo>
                    <a:pt x="13976" y="9612"/>
                  </a:lnTo>
                  <a:lnTo>
                    <a:pt x="14087" y="9355"/>
                  </a:lnTo>
                  <a:lnTo>
                    <a:pt x="14087" y="9245"/>
                  </a:lnTo>
                  <a:lnTo>
                    <a:pt x="14050" y="9208"/>
                  </a:lnTo>
                  <a:lnTo>
                    <a:pt x="13940" y="9171"/>
                  </a:lnTo>
                  <a:lnTo>
                    <a:pt x="13866" y="9208"/>
                  </a:lnTo>
                  <a:lnTo>
                    <a:pt x="13463" y="9612"/>
                  </a:lnTo>
                  <a:lnTo>
                    <a:pt x="13243" y="9795"/>
                  </a:lnTo>
                  <a:lnTo>
                    <a:pt x="12986" y="9978"/>
                  </a:lnTo>
                  <a:lnTo>
                    <a:pt x="12693" y="10125"/>
                  </a:lnTo>
                  <a:lnTo>
                    <a:pt x="12399" y="10235"/>
                  </a:lnTo>
                  <a:lnTo>
                    <a:pt x="11776" y="10492"/>
                  </a:lnTo>
                  <a:lnTo>
                    <a:pt x="10418" y="11042"/>
                  </a:lnTo>
                  <a:lnTo>
                    <a:pt x="9905" y="11262"/>
                  </a:lnTo>
                  <a:lnTo>
                    <a:pt x="9428" y="11482"/>
                  </a:lnTo>
                  <a:lnTo>
                    <a:pt x="7667" y="11482"/>
                  </a:lnTo>
                  <a:lnTo>
                    <a:pt x="8621" y="11152"/>
                  </a:lnTo>
                  <a:lnTo>
                    <a:pt x="10895" y="10419"/>
                  </a:lnTo>
                  <a:lnTo>
                    <a:pt x="11335" y="10235"/>
                  </a:lnTo>
                  <a:lnTo>
                    <a:pt x="11776" y="10052"/>
                  </a:lnTo>
                  <a:lnTo>
                    <a:pt x="12179" y="9832"/>
                  </a:lnTo>
                  <a:lnTo>
                    <a:pt x="12583" y="9575"/>
                  </a:lnTo>
                  <a:lnTo>
                    <a:pt x="13426" y="9025"/>
                  </a:lnTo>
                  <a:lnTo>
                    <a:pt x="13866" y="8768"/>
                  </a:lnTo>
                  <a:lnTo>
                    <a:pt x="14307" y="8548"/>
                  </a:lnTo>
                  <a:lnTo>
                    <a:pt x="14380" y="8511"/>
                  </a:lnTo>
                  <a:lnTo>
                    <a:pt x="14417" y="8474"/>
                  </a:lnTo>
                  <a:lnTo>
                    <a:pt x="14417" y="8841"/>
                  </a:lnTo>
                  <a:lnTo>
                    <a:pt x="14453" y="8915"/>
                  </a:lnTo>
                  <a:lnTo>
                    <a:pt x="14490" y="8951"/>
                  </a:lnTo>
                  <a:lnTo>
                    <a:pt x="14527" y="8988"/>
                  </a:lnTo>
                  <a:lnTo>
                    <a:pt x="14600" y="9025"/>
                  </a:lnTo>
                  <a:lnTo>
                    <a:pt x="14673" y="8988"/>
                  </a:lnTo>
                  <a:lnTo>
                    <a:pt x="14747" y="8951"/>
                  </a:lnTo>
                  <a:lnTo>
                    <a:pt x="14783" y="8915"/>
                  </a:lnTo>
                  <a:lnTo>
                    <a:pt x="14783" y="8841"/>
                  </a:lnTo>
                  <a:lnTo>
                    <a:pt x="14783" y="8291"/>
                  </a:lnTo>
                  <a:lnTo>
                    <a:pt x="14747" y="8034"/>
                  </a:lnTo>
                  <a:lnTo>
                    <a:pt x="14673" y="7777"/>
                  </a:lnTo>
                  <a:lnTo>
                    <a:pt x="15077" y="8181"/>
                  </a:lnTo>
                  <a:lnTo>
                    <a:pt x="15517" y="8584"/>
                  </a:lnTo>
                  <a:lnTo>
                    <a:pt x="15737" y="8768"/>
                  </a:lnTo>
                  <a:lnTo>
                    <a:pt x="15847" y="8841"/>
                  </a:lnTo>
                  <a:lnTo>
                    <a:pt x="15994" y="8878"/>
                  </a:lnTo>
                  <a:lnTo>
                    <a:pt x="16361" y="8915"/>
                  </a:lnTo>
                  <a:lnTo>
                    <a:pt x="16764" y="8915"/>
                  </a:lnTo>
                  <a:lnTo>
                    <a:pt x="17204" y="8878"/>
                  </a:lnTo>
                  <a:lnTo>
                    <a:pt x="17608" y="8731"/>
                  </a:lnTo>
                  <a:lnTo>
                    <a:pt x="17681" y="8695"/>
                  </a:lnTo>
                  <a:lnTo>
                    <a:pt x="17755" y="8584"/>
                  </a:lnTo>
                  <a:lnTo>
                    <a:pt x="17791" y="8511"/>
                  </a:lnTo>
                  <a:lnTo>
                    <a:pt x="17755" y="8438"/>
                  </a:lnTo>
                  <a:lnTo>
                    <a:pt x="17718" y="8328"/>
                  </a:lnTo>
                  <a:lnTo>
                    <a:pt x="17681" y="8291"/>
                  </a:lnTo>
                  <a:lnTo>
                    <a:pt x="17571" y="8254"/>
                  </a:lnTo>
                  <a:lnTo>
                    <a:pt x="17461" y="8254"/>
                  </a:lnTo>
                  <a:lnTo>
                    <a:pt x="17131" y="8364"/>
                  </a:lnTo>
                  <a:lnTo>
                    <a:pt x="16764" y="8401"/>
                  </a:lnTo>
                  <a:lnTo>
                    <a:pt x="16397" y="8438"/>
                  </a:lnTo>
                  <a:lnTo>
                    <a:pt x="16177" y="8401"/>
                  </a:lnTo>
                  <a:lnTo>
                    <a:pt x="16031" y="8364"/>
                  </a:lnTo>
                  <a:lnTo>
                    <a:pt x="15480" y="7888"/>
                  </a:lnTo>
                  <a:lnTo>
                    <a:pt x="15004" y="7374"/>
                  </a:lnTo>
                  <a:lnTo>
                    <a:pt x="14563" y="6824"/>
                  </a:lnTo>
                  <a:lnTo>
                    <a:pt x="14160" y="6237"/>
                  </a:lnTo>
                  <a:lnTo>
                    <a:pt x="13830" y="5613"/>
                  </a:lnTo>
                  <a:lnTo>
                    <a:pt x="13536" y="4990"/>
                  </a:lnTo>
                  <a:lnTo>
                    <a:pt x="13096" y="3926"/>
                  </a:lnTo>
                  <a:lnTo>
                    <a:pt x="12803" y="3412"/>
                  </a:lnTo>
                  <a:lnTo>
                    <a:pt x="12509" y="2936"/>
                  </a:lnTo>
                  <a:lnTo>
                    <a:pt x="12326" y="2752"/>
                  </a:lnTo>
                  <a:lnTo>
                    <a:pt x="12142" y="2532"/>
                  </a:lnTo>
                  <a:lnTo>
                    <a:pt x="11959" y="2349"/>
                  </a:lnTo>
                  <a:lnTo>
                    <a:pt x="11739" y="2202"/>
                  </a:lnTo>
                  <a:lnTo>
                    <a:pt x="11482" y="2092"/>
                  </a:lnTo>
                  <a:lnTo>
                    <a:pt x="11225" y="1982"/>
                  </a:lnTo>
                  <a:lnTo>
                    <a:pt x="10932" y="1908"/>
                  </a:lnTo>
                  <a:lnTo>
                    <a:pt x="10602" y="1872"/>
                  </a:lnTo>
                  <a:lnTo>
                    <a:pt x="10308" y="1872"/>
                  </a:lnTo>
                  <a:lnTo>
                    <a:pt x="9978" y="1908"/>
                  </a:lnTo>
                  <a:lnTo>
                    <a:pt x="9685" y="1982"/>
                  </a:lnTo>
                  <a:lnTo>
                    <a:pt x="9391" y="2055"/>
                  </a:lnTo>
                  <a:lnTo>
                    <a:pt x="9098" y="2202"/>
                  </a:lnTo>
                  <a:lnTo>
                    <a:pt x="8841" y="2349"/>
                  </a:lnTo>
                  <a:lnTo>
                    <a:pt x="8584" y="2495"/>
                  </a:lnTo>
                  <a:lnTo>
                    <a:pt x="8327" y="2715"/>
                  </a:lnTo>
                  <a:lnTo>
                    <a:pt x="7887" y="3119"/>
                  </a:lnTo>
                  <a:lnTo>
                    <a:pt x="7484" y="3632"/>
                  </a:lnTo>
                  <a:lnTo>
                    <a:pt x="7117" y="4146"/>
                  </a:lnTo>
                  <a:lnTo>
                    <a:pt x="6787" y="4660"/>
                  </a:lnTo>
                  <a:lnTo>
                    <a:pt x="6127" y="5833"/>
                  </a:lnTo>
                  <a:lnTo>
                    <a:pt x="5796" y="6457"/>
                  </a:lnTo>
                  <a:lnTo>
                    <a:pt x="5430" y="7044"/>
                  </a:lnTo>
                  <a:lnTo>
                    <a:pt x="4989" y="7594"/>
                  </a:lnTo>
                  <a:lnTo>
                    <a:pt x="4769" y="7851"/>
                  </a:lnTo>
                  <a:lnTo>
                    <a:pt x="4513" y="8071"/>
                  </a:lnTo>
                  <a:lnTo>
                    <a:pt x="4256" y="8291"/>
                  </a:lnTo>
                  <a:lnTo>
                    <a:pt x="3962" y="8474"/>
                  </a:lnTo>
                  <a:lnTo>
                    <a:pt x="3669" y="8621"/>
                  </a:lnTo>
                  <a:lnTo>
                    <a:pt x="3339" y="8731"/>
                  </a:lnTo>
                  <a:lnTo>
                    <a:pt x="3009" y="8841"/>
                  </a:lnTo>
                  <a:lnTo>
                    <a:pt x="2715" y="8915"/>
                  </a:lnTo>
                  <a:lnTo>
                    <a:pt x="2605" y="6200"/>
                  </a:lnTo>
                  <a:lnTo>
                    <a:pt x="2568" y="3119"/>
                  </a:lnTo>
                  <a:lnTo>
                    <a:pt x="2605" y="1505"/>
                  </a:lnTo>
                  <a:lnTo>
                    <a:pt x="2568" y="1138"/>
                  </a:lnTo>
                  <a:lnTo>
                    <a:pt x="2715" y="1395"/>
                  </a:lnTo>
                  <a:lnTo>
                    <a:pt x="2862" y="1652"/>
                  </a:lnTo>
                  <a:lnTo>
                    <a:pt x="2899" y="1725"/>
                  </a:lnTo>
                  <a:lnTo>
                    <a:pt x="2972" y="1762"/>
                  </a:lnTo>
                  <a:lnTo>
                    <a:pt x="3119" y="1762"/>
                  </a:lnTo>
                  <a:lnTo>
                    <a:pt x="3192" y="1688"/>
                  </a:lnTo>
                  <a:lnTo>
                    <a:pt x="3229" y="1652"/>
                  </a:lnTo>
                  <a:lnTo>
                    <a:pt x="3265" y="1578"/>
                  </a:lnTo>
                  <a:lnTo>
                    <a:pt x="3265" y="1505"/>
                  </a:lnTo>
                  <a:lnTo>
                    <a:pt x="3155" y="1138"/>
                  </a:lnTo>
                  <a:lnTo>
                    <a:pt x="2972" y="771"/>
                  </a:lnTo>
                  <a:lnTo>
                    <a:pt x="2568" y="111"/>
                  </a:lnTo>
                  <a:lnTo>
                    <a:pt x="2495" y="38"/>
                  </a:lnTo>
                  <a:lnTo>
                    <a:pt x="2385" y="1"/>
                  </a:lnTo>
                  <a:close/>
                  <a:moveTo>
                    <a:pt x="15554" y="12546"/>
                  </a:moveTo>
                  <a:lnTo>
                    <a:pt x="15480" y="12583"/>
                  </a:lnTo>
                  <a:lnTo>
                    <a:pt x="15370" y="12619"/>
                  </a:lnTo>
                  <a:lnTo>
                    <a:pt x="15224" y="12766"/>
                  </a:lnTo>
                  <a:lnTo>
                    <a:pt x="15077" y="12913"/>
                  </a:lnTo>
                  <a:lnTo>
                    <a:pt x="15077" y="12950"/>
                  </a:lnTo>
                  <a:lnTo>
                    <a:pt x="14820" y="12803"/>
                  </a:lnTo>
                  <a:lnTo>
                    <a:pt x="14527" y="12693"/>
                  </a:lnTo>
                  <a:lnTo>
                    <a:pt x="14453" y="12693"/>
                  </a:lnTo>
                  <a:lnTo>
                    <a:pt x="14417" y="12729"/>
                  </a:lnTo>
                  <a:lnTo>
                    <a:pt x="14380" y="12803"/>
                  </a:lnTo>
                  <a:lnTo>
                    <a:pt x="14380" y="12876"/>
                  </a:lnTo>
                  <a:lnTo>
                    <a:pt x="14563" y="13096"/>
                  </a:lnTo>
                  <a:lnTo>
                    <a:pt x="14783" y="13316"/>
                  </a:lnTo>
                  <a:lnTo>
                    <a:pt x="14673" y="13463"/>
                  </a:lnTo>
                  <a:lnTo>
                    <a:pt x="14490" y="13720"/>
                  </a:lnTo>
                  <a:lnTo>
                    <a:pt x="14417" y="13867"/>
                  </a:lnTo>
                  <a:lnTo>
                    <a:pt x="14417" y="14013"/>
                  </a:lnTo>
                  <a:lnTo>
                    <a:pt x="14453" y="14087"/>
                  </a:lnTo>
                  <a:lnTo>
                    <a:pt x="14490" y="14123"/>
                  </a:lnTo>
                  <a:lnTo>
                    <a:pt x="14600" y="14123"/>
                  </a:lnTo>
                  <a:lnTo>
                    <a:pt x="14673" y="14087"/>
                  </a:lnTo>
                  <a:lnTo>
                    <a:pt x="14783" y="14050"/>
                  </a:lnTo>
                  <a:lnTo>
                    <a:pt x="14893" y="13903"/>
                  </a:lnTo>
                  <a:lnTo>
                    <a:pt x="15150" y="13573"/>
                  </a:lnTo>
                  <a:lnTo>
                    <a:pt x="15590" y="13903"/>
                  </a:lnTo>
                  <a:lnTo>
                    <a:pt x="15700" y="13940"/>
                  </a:lnTo>
                  <a:lnTo>
                    <a:pt x="15774" y="13940"/>
                  </a:lnTo>
                  <a:lnTo>
                    <a:pt x="15847" y="13903"/>
                  </a:lnTo>
                  <a:lnTo>
                    <a:pt x="15884" y="13830"/>
                  </a:lnTo>
                  <a:lnTo>
                    <a:pt x="15921" y="13757"/>
                  </a:lnTo>
                  <a:lnTo>
                    <a:pt x="15921" y="13647"/>
                  </a:lnTo>
                  <a:lnTo>
                    <a:pt x="15921" y="13573"/>
                  </a:lnTo>
                  <a:lnTo>
                    <a:pt x="15847" y="13500"/>
                  </a:lnTo>
                  <a:lnTo>
                    <a:pt x="15407" y="13170"/>
                  </a:lnTo>
                  <a:lnTo>
                    <a:pt x="15480" y="13096"/>
                  </a:lnTo>
                  <a:lnTo>
                    <a:pt x="15590" y="12876"/>
                  </a:lnTo>
                  <a:lnTo>
                    <a:pt x="15664" y="12803"/>
                  </a:lnTo>
                  <a:lnTo>
                    <a:pt x="15737" y="12766"/>
                  </a:lnTo>
                  <a:lnTo>
                    <a:pt x="15774" y="12729"/>
                  </a:lnTo>
                  <a:lnTo>
                    <a:pt x="15811" y="12693"/>
                  </a:lnTo>
                  <a:lnTo>
                    <a:pt x="15811" y="12656"/>
                  </a:lnTo>
                  <a:lnTo>
                    <a:pt x="15774" y="12656"/>
                  </a:lnTo>
                  <a:lnTo>
                    <a:pt x="15664" y="12583"/>
                  </a:lnTo>
                  <a:lnTo>
                    <a:pt x="15554" y="12546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" name="Google Shape;421;p20"/>
            <p:cNvSpPr/>
            <p:nvPr/>
          </p:nvSpPr>
          <p:spPr>
            <a:xfrm>
              <a:off x="6844475" y="1037625"/>
              <a:ext cx="414525" cy="389750"/>
            </a:xfrm>
            <a:custGeom>
              <a:avLst/>
              <a:gdLst/>
              <a:ahLst/>
              <a:cxnLst/>
              <a:rect l="l" t="t" r="r" b="b"/>
              <a:pathLst>
                <a:path w="16581" h="15590" extrusionOk="0">
                  <a:moveTo>
                    <a:pt x="13793" y="2568"/>
                  </a:moveTo>
                  <a:lnTo>
                    <a:pt x="14123" y="2641"/>
                  </a:lnTo>
                  <a:lnTo>
                    <a:pt x="14123" y="2678"/>
                  </a:lnTo>
                  <a:lnTo>
                    <a:pt x="14086" y="2825"/>
                  </a:lnTo>
                  <a:lnTo>
                    <a:pt x="14013" y="2935"/>
                  </a:lnTo>
                  <a:lnTo>
                    <a:pt x="13866" y="3045"/>
                  </a:lnTo>
                  <a:lnTo>
                    <a:pt x="13756" y="3081"/>
                  </a:lnTo>
                  <a:lnTo>
                    <a:pt x="13573" y="2971"/>
                  </a:lnTo>
                  <a:lnTo>
                    <a:pt x="13609" y="2788"/>
                  </a:lnTo>
                  <a:lnTo>
                    <a:pt x="13683" y="2678"/>
                  </a:lnTo>
                  <a:lnTo>
                    <a:pt x="13720" y="2605"/>
                  </a:lnTo>
                  <a:lnTo>
                    <a:pt x="13793" y="2568"/>
                  </a:lnTo>
                  <a:close/>
                  <a:moveTo>
                    <a:pt x="9428" y="3705"/>
                  </a:moveTo>
                  <a:lnTo>
                    <a:pt x="9831" y="4475"/>
                  </a:lnTo>
                  <a:lnTo>
                    <a:pt x="10161" y="5246"/>
                  </a:lnTo>
                  <a:lnTo>
                    <a:pt x="8327" y="4402"/>
                  </a:lnTo>
                  <a:lnTo>
                    <a:pt x="8878" y="4035"/>
                  </a:lnTo>
                  <a:lnTo>
                    <a:pt x="9428" y="3705"/>
                  </a:lnTo>
                  <a:close/>
                  <a:moveTo>
                    <a:pt x="5283" y="3668"/>
                  </a:moveTo>
                  <a:lnTo>
                    <a:pt x="6383" y="4072"/>
                  </a:lnTo>
                  <a:lnTo>
                    <a:pt x="7410" y="4512"/>
                  </a:lnTo>
                  <a:lnTo>
                    <a:pt x="6383" y="5319"/>
                  </a:lnTo>
                  <a:lnTo>
                    <a:pt x="5393" y="6163"/>
                  </a:lnTo>
                  <a:lnTo>
                    <a:pt x="5319" y="5282"/>
                  </a:lnTo>
                  <a:lnTo>
                    <a:pt x="5283" y="4365"/>
                  </a:lnTo>
                  <a:lnTo>
                    <a:pt x="5283" y="3668"/>
                  </a:lnTo>
                  <a:close/>
                  <a:moveTo>
                    <a:pt x="13096" y="2494"/>
                  </a:moveTo>
                  <a:lnTo>
                    <a:pt x="13023" y="2641"/>
                  </a:lnTo>
                  <a:lnTo>
                    <a:pt x="12986" y="2825"/>
                  </a:lnTo>
                  <a:lnTo>
                    <a:pt x="12949" y="3008"/>
                  </a:lnTo>
                  <a:lnTo>
                    <a:pt x="12986" y="3191"/>
                  </a:lnTo>
                  <a:lnTo>
                    <a:pt x="13096" y="3412"/>
                  </a:lnTo>
                  <a:lnTo>
                    <a:pt x="13243" y="3595"/>
                  </a:lnTo>
                  <a:lnTo>
                    <a:pt x="13426" y="3705"/>
                  </a:lnTo>
                  <a:lnTo>
                    <a:pt x="13646" y="3778"/>
                  </a:lnTo>
                  <a:lnTo>
                    <a:pt x="13793" y="3815"/>
                  </a:lnTo>
                  <a:lnTo>
                    <a:pt x="13536" y="4512"/>
                  </a:lnTo>
                  <a:lnTo>
                    <a:pt x="13243" y="5209"/>
                  </a:lnTo>
                  <a:lnTo>
                    <a:pt x="12913" y="5869"/>
                  </a:lnTo>
                  <a:lnTo>
                    <a:pt x="12546" y="6529"/>
                  </a:lnTo>
                  <a:lnTo>
                    <a:pt x="11665" y="6016"/>
                  </a:lnTo>
                  <a:lnTo>
                    <a:pt x="10785" y="5576"/>
                  </a:lnTo>
                  <a:lnTo>
                    <a:pt x="10602" y="5026"/>
                  </a:lnTo>
                  <a:lnTo>
                    <a:pt x="10345" y="4475"/>
                  </a:lnTo>
                  <a:lnTo>
                    <a:pt x="10125" y="3962"/>
                  </a:lnTo>
                  <a:lnTo>
                    <a:pt x="9831" y="3448"/>
                  </a:lnTo>
                  <a:lnTo>
                    <a:pt x="10602" y="3045"/>
                  </a:lnTo>
                  <a:lnTo>
                    <a:pt x="11005" y="2898"/>
                  </a:lnTo>
                  <a:lnTo>
                    <a:pt x="11409" y="2751"/>
                  </a:lnTo>
                  <a:lnTo>
                    <a:pt x="11849" y="2641"/>
                  </a:lnTo>
                  <a:lnTo>
                    <a:pt x="12252" y="2568"/>
                  </a:lnTo>
                  <a:lnTo>
                    <a:pt x="12692" y="2494"/>
                  </a:lnTo>
                  <a:close/>
                  <a:moveTo>
                    <a:pt x="2605" y="6713"/>
                  </a:moveTo>
                  <a:lnTo>
                    <a:pt x="2678" y="6750"/>
                  </a:lnTo>
                  <a:lnTo>
                    <a:pt x="2752" y="6823"/>
                  </a:lnTo>
                  <a:lnTo>
                    <a:pt x="2788" y="6970"/>
                  </a:lnTo>
                  <a:lnTo>
                    <a:pt x="2752" y="7116"/>
                  </a:lnTo>
                  <a:lnTo>
                    <a:pt x="2715" y="7153"/>
                  </a:lnTo>
                  <a:lnTo>
                    <a:pt x="2605" y="7226"/>
                  </a:lnTo>
                  <a:lnTo>
                    <a:pt x="2458" y="7336"/>
                  </a:lnTo>
                  <a:lnTo>
                    <a:pt x="2165" y="7116"/>
                  </a:lnTo>
                  <a:lnTo>
                    <a:pt x="2275" y="6970"/>
                  </a:lnTo>
                  <a:lnTo>
                    <a:pt x="2275" y="6896"/>
                  </a:lnTo>
                  <a:lnTo>
                    <a:pt x="2458" y="6860"/>
                  </a:lnTo>
                  <a:lnTo>
                    <a:pt x="2715" y="6860"/>
                  </a:lnTo>
                  <a:lnTo>
                    <a:pt x="2715" y="6823"/>
                  </a:lnTo>
                  <a:lnTo>
                    <a:pt x="2678" y="6786"/>
                  </a:lnTo>
                  <a:lnTo>
                    <a:pt x="2605" y="6713"/>
                  </a:lnTo>
                  <a:close/>
                  <a:moveTo>
                    <a:pt x="8364" y="6529"/>
                  </a:moveTo>
                  <a:lnTo>
                    <a:pt x="8547" y="6566"/>
                  </a:lnTo>
                  <a:lnTo>
                    <a:pt x="8657" y="6603"/>
                  </a:lnTo>
                  <a:lnTo>
                    <a:pt x="8657" y="6713"/>
                  </a:lnTo>
                  <a:lnTo>
                    <a:pt x="8694" y="6860"/>
                  </a:lnTo>
                  <a:lnTo>
                    <a:pt x="8694" y="6970"/>
                  </a:lnTo>
                  <a:lnTo>
                    <a:pt x="8694" y="7116"/>
                  </a:lnTo>
                  <a:lnTo>
                    <a:pt x="8657" y="7226"/>
                  </a:lnTo>
                  <a:lnTo>
                    <a:pt x="8621" y="7336"/>
                  </a:lnTo>
                  <a:lnTo>
                    <a:pt x="8547" y="7446"/>
                  </a:lnTo>
                  <a:lnTo>
                    <a:pt x="8364" y="7446"/>
                  </a:lnTo>
                  <a:lnTo>
                    <a:pt x="8107" y="7520"/>
                  </a:lnTo>
                  <a:lnTo>
                    <a:pt x="7850" y="7593"/>
                  </a:lnTo>
                  <a:lnTo>
                    <a:pt x="7704" y="7483"/>
                  </a:lnTo>
                  <a:lnTo>
                    <a:pt x="7630" y="7336"/>
                  </a:lnTo>
                  <a:lnTo>
                    <a:pt x="7557" y="7190"/>
                  </a:lnTo>
                  <a:lnTo>
                    <a:pt x="7594" y="7006"/>
                  </a:lnTo>
                  <a:lnTo>
                    <a:pt x="7667" y="6750"/>
                  </a:lnTo>
                  <a:lnTo>
                    <a:pt x="7777" y="6750"/>
                  </a:lnTo>
                  <a:lnTo>
                    <a:pt x="7850" y="6786"/>
                  </a:lnTo>
                  <a:lnTo>
                    <a:pt x="7924" y="6750"/>
                  </a:lnTo>
                  <a:lnTo>
                    <a:pt x="7960" y="6713"/>
                  </a:lnTo>
                  <a:lnTo>
                    <a:pt x="8071" y="6566"/>
                  </a:lnTo>
                  <a:lnTo>
                    <a:pt x="8364" y="6529"/>
                  </a:lnTo>
                  <a:close/>
                  <a:moveTo>
                    <a:pt x="3155" y="3191"/>
                  </a:moveTo>
                  <a:lnTo>
                    <a:pt x="3595" y="3228"/>
                  </a:lnTo>
                  <a:lnTo>
                    <a:pt x="4036" y="3301"/>
                  </a:lnTo>
                  <a:lnTo>
                    <a:pt x="4439" y="3412"/>
                  </a:lnTo>
                  <a:lnTo>
                    <a:pt x="4879" y="3522"/>
                  </a:lnTo>
                  <a:lnTo>
                    <a:pt x="4843" y="4072"/>
                  </a:lnTo>
                  <a:lnTo>
                    <a:pt x="4843" y="4659"/>
                  </a:lnTo>
                  <a:lnTo>
                    <a:pt x="4879" y="5282"/>
                  </a:lnTo>
                  <a:lnTo>
                    <a:pt x="4989" y="6529"/>
                  </a:lnTo>
                  <a:lnTo>
                    <a:pt x="4182" y="7263"/>
                  </a:lnTo>
                  <a:lnTo>
                    <a:pt x="3779" y="7630"/>
                  </a:lnTo>
                  <a:lnTo>
                    <a:pt x="3375" y="8033"/>
                  </a:lnTo>
                  <a:lnTo>
                    <a:pt x="3265" y="7960"/>
                  </a:lnTo>
                  <a:lnTo>
                    <a:pt x="2898" y="7667"/>
                  </a:lnTo>
                  <a:lnTo>
                    <a:pt x="3008" y="7520"/>
                  </a:lnTo>
                  <a:lnTo>
                    <a:pt x="3119" y="7410"/>
                  </a:lnTo>
                  <a:lnTo>
                    <a:pt x="3155" y="7336"/>
                  </a:lnTo>
                  <a:lnTo>
                    <a:pt x="3192" y="7300"/>
                  </a:lnTo>
                  <a:lnTo>
                    <a:pt x="3192" y="7153"/>
                  </a:lnTo>
                  <a:lnTo>
                    <a:pt x="3229" y="6933"/>
                  </a:lnTo>
                  <a:lnTo>
                    <a:pt x="3192" y="6823"/>
                  </a:lnTo>
                  <a:lnTo>
                    <a:pt x="3155" y="6676"/>
                  </a:lnTo>
                  <a:lnTo>
                    <a:pt x="3119" y="6566"/>
                  </a:lnTo>
                  <a:lnTo>
                    <a:pt x="3045" y="6456"/>
                  </a:lnTo>
                  <a:lnTo>
                    <a:pt x="2972" y="6383"/>
                  </a:lnTo>
                  <a:lnTo>
                    <a:pt x="2862" y="6309"/>
                  </a:lnTo>
                  <a:lnTo>
                    <a:pt x="2752" y="6273"/>
                  </a:lnTo>
                  <a:lnTo>
                    <a:pt x="2605" y="6236"/>
                  </a:lnTo>
                  <a:lnTo>
                    <a:pt x="2495" y="6236"/>
                  </a:lnTo>
                  <a:lnTo>
                    <a:pt x="2348" y="6273"/>
                  </a:lnTo>
                  <a:lnTo>
                    <a:pt x="2128" y="6383"/>
                  </a:lnTo>
                  <a:lnTo>
                    <a:pt x="1908" y="6529"/>
                  </a:lnTo>
                  <a:lnTo>
                    <a:pt x="1761" y="6713"/>
                  </a:lnTo>
                  <a:lnTo>
                    <a:pt x="1321" y="6309"/>
                  </a:lnTo>
                  <a:lnTo>
                    <a:pt x="954" y="5833"/>
                  </a:lnTo>
                  <a:lnTo>
                    <a:pt x="734" y="5502"/>
                  </a:lnTo>
                  <a:lnTo>
                    <a:pt x="624" y="5172"/>
                  </a:lnTo>
                  <a:lnTo>
                    <a:pt x="551" y="4805"/>
                  </a:lnTo>
                  <a:lnTo>
                    <a:pt x="514" y="4439"/>
                  </a:lnTo>
                  <a:lnTo>
                    <a:pt x="551" y="4255"/>
                  </a:lnTo>
                  <a:lnTo>
                    <a:pt x="624" y="4072"/>
                  </a:lnTo>
                  <a:lnTo>
                    <a:pt x="734" y="3925"/>
                  </a:lnTo>
                  <a:lnTo>
                    <a:pt x="844" y="3778"/>
                  </a:lnTo>
                  <a:lnTo>
                    <a:pt x="991" y="3668"/>
                  </a:lnTo>
                  <a:lnTo>
                    <a:pt x="1174" y="3558"/>
                  </a:lnTo>
                  <a:lnTo>
                    <a:pt x="1541" y="3412"/>
                  </a:lnTo>
                  <a:lnTo>
                    <a:pt x="1908" y="3265"/>
                  </a:lnTo>
                  <a:lnTo>
                    <a:pt x="2312" y="3191"/>
                  </a:lnTo>
                  <a:close/>
                  <a:moveTo>
                    <a:pt x="11005" y="6199"/>
                  </a:moveTo>
                  <a:lnTo>
                    <a:pt x="12289" y="6896"/>
                  </a:lnTo>
                  <a:lnTo>
                    <a:pt x="11885" y="7483"/>
                  </a:lnTo>
                  <a:lnTo>
                    <a:pt x="11482" y="8033"/>
                  </a:lnTo>
                  <a:lnTo>
                    <a:pt x="11335" y="7410"/>
                  </a:lnTo>
                  <a:lnTo>
                    <a:pt x="11188" y="6750"/>
                  </a:lnTo>
                  <a:lnTo>
                    <a:pt x="11005" y="6199"/>
                  </a:lnTo>
                  <a:close/>
                  <a:moveTo>
                    <a:pt x="7264" y="8180"/>
                  </a:moveTo>
                  <a:lnTo>
                    <a:pt x="7410" y="8253"/>
                  </a:lnTo>
                  <a:lnTo>
                    <a:pt x="7594" y="8290"/>
                  </a:lnTo>
                  <a:lnTo>
                    <a:pt x="7960" y="8290"/>
                  </a:lnTo>
                  <a:lnTo>
                    <a:pt x="7704" y="8327"/>
                  </a:lnTo>
                  <a:lnTo>
                    <a:pt x="7557" y="8327"/>
                  </a:lnTo>
                  <a:lnTo>
                    <a:pt x="7447" y="8290"/>
                  </a:lnTo>
                  <a:lnTo>
                    <a:pt x="7337" y="8253"/>
                  </a:lnTo>
                  <a:lnTo>
                    <a:pt x="7264" y="8180"/>
                  </a:lnTo>
                  <a:close/>
                  <a:moveTo>
                    <a:pt x="8181" y="5979"/>
                  </a:moveTo>
                  <a:lnTo>
                    <a:pt x="7997" y="6016"/>
                  </a:lnTo>
                  <a:lnTo>
                    <a:pt x="7814" y="6089"/>
                  </a:lnTo>
                  <a:lnTo>
                    <a:pt x="7667" y="6236"/>
                  </a:lnTo>
                  <a:lnTo>
                    <a:pt x="7410" y="6346"/>
                  </a:lnTo>
                  <a:lnTo>
                    <a:pt x="7190" y="6529"/>
                  </a:lnTo>
                  <a:lnTo>
                    <a:pt x="6970" y="6713"/>
                  </a:lnTo>
                  <a:lnTo>
                    <a:pt x="6787" y="6933"/>
                  </a:lnTo>
                  <a:lnTo>
                    <a:pt x="6677" y="7080"/>
                  </a:lnTo>
                  <a:lnTo>
                    <a:pt x="6640" y="7263"/>
                  </a:lnTo>
                  <a:lnTo>
                    <a:pt x="6567" y="7410"/>
                  </a:lnTo>
                  <a:lnTo>
                    <a:pt x="6567" y="7593"/>
                  </a:lnTo>
                  <a:lnTo>
                    <a:pt x="6567" y="7923"/>
                  </a:lnTo>
                  <a:lnTo>
                    <a:pt x="6677" y="8253"/>
                  </a:lnTo>
                  <a:lnTo>
                    <a:pt x="6787" y="8437"/>
                  </a:lnTo>
                  <a:lnTo>
                    <a:pt x="6897" y="8584"/>
                  </a:lnTo>
                  <a:lnTo>
                    <a:pt x="7043" y="8694"/>
                  </a:lnTo>
                  <a:lnTo>
                    <a:pt x="7190" y="8767"/>
                  </a:lnTo>
                  <a:lnTo>
                    <a:pt x="7374" y="8804"/>
                  </a:lnTo>
                  <a:lnTo>
                    <a:pt x="7557" y="8840"/>
                  </a:lnTo>
                  <a:lnTo>
                    <a:pt x="7924" y="8840"/>
                  </a:lnTo>
                  <a:lnTo>
                    <a:pt x="8254" y="8767"/>
                  </a:lnTo>
                  <a:lnTo>
                    <a:pt x="8584" y="8620"/>
                  </a:lnTo>
                  <a:lnTo>
                    <a:pt x="8914" y="8364"/>
                  </a:lnTo>
                  <a:lnTo>
                    <a:pt x="9208" y="8070"/>
                  </a:lnTo>
                  <a:lnTo>
                    <a:pt x="9464" y="7740"/>
                  </a:lnTo>
                  <a:lnTo>
                    <a:pt x="9538" y="7593"/>
                  </a:lnTo>
                  <a:lnTo>
                    <a:pt x="9611" y="7410"/>
                  </a:lnTo>
                  <a:lnTo>
                    <a:pt x="9648" y="7226"/>
                  </a:lnTo>
                  <a:lnTo>
                    <a:pt x="9648" y="7043"/>
                  </a:lnTo>
                  <a:lnTo>
                    <a:pt x="9648" y="6860"/>
                  </a:lnTo>
                  <a:lnTo>
                    <a:pt x="9574" y="6713"/>
                  </a:lnTo>
                  <a:lnTo>
                    <a:pt x="9464" y="6529"/>
                  </a:lnTo>
                  <a:lnTo>
                    <a:pt x="9354" y="6419"/>
                  </a:lnTo>
                  <a:lnTo>
                    <a:pt x="9208" y="6273"/>
                  </a:lnTo>
                  <a:lnTo>
                    <a:pt x="9061" y="6199"/>
                  </a:lnTo>
                  <a:lnTo>
                    <a:pt x="8731" y="6053"/>
                  </a:lnTo>
                  <a:lnTo>
                    <a:pt x="8364" y="5979"/>
                  </a:lnTo>
                  <a:close/>
                  <a:moveTo>
                    <a:pt x="5063" y="7080"/>
                  </a:moveTo>
                  <a:lnTo>
                    <a:pt x="5246" y="8180"/>
                  </a:lnTo>
                  <a:lnTo>
                    <a:pt x="5466" y="9281"/>
                  </a:lnTo>
                  <a:lnTo>
                    <a:pt x="4622" y="8804"/>
                  </a:lnTo>
                  <a:lnTo>
                    <a:pt x="3779" y="8290"/>
                  </a:lnTo>
                  <a:lnTo>
                    <a:pt x="4439" y="7667"/>
                  </a:lnTo>
                  <a:lnTo>
                    <a:pt x="5063" y="7080"/>
                  </a:lnTo>
                  <a:close/>
                  <a:moveTo>
                    <a:pt x="7887" y="4732"/>
                  </a:moveTo>
                  <a:lnTo>
                    <a:pt x="9171" y="5282"/>
                  </a:lnTo>
                  <a:lnTo>
                    <a:pt x="10381" y="5869"/>
                  </a:lnTo>
                  <a:lnTo>
                    <a:pt x="10602" y="6529"/>
                  </a:lnTo>
                  <a:lnTo>
                    <a:pt x="10785" y="7190"/>
                  </a:lnTo>
                  <a:lnTo>
                    <a:pt x="10932" y="7850"/>
                  </a:lnTo>
                  <a:lnTo>
                    <a:pt x="11078" y="8547"/>
                  </a:lnTo>
                  <a:lnTo>
                    <a:pt x="10565" y="9097"/>
                  </a:lnTo>
                  <a:lnTo>
                    <a:pt x="10015" y="9647"/>
                  </a:lnTo>
                  <a:lnTo>
                    <a:pt x="9428" y="10161"/>
                  </a:lnTo>
                  <a:lnTo>
                    <a:pt x="8841" y="10674"/>
                  </a:lnTo>
                  <a:lnTo>
                    <a:pt x="8107" y="10418"/>
                  </a:lnTo>
                  <a:lnTo>
                    <a:pt x="7374" y="10161"/>
                  </a:lnTo>
                  <a:lnTo>
                    <a:pt x="6677" y="9867"/>
                  </a:lnTo>
                  <a:lnTo>
                    <a:pt x="5980" y="9537"/>
                  </a:lnTo>
                  <a:lnTo>
                    <a:pt x="5723" y="8143"/>
                  </a:lnTo>
                  <a:lnTo>
                    <a:pt x="5466" y="6713"/>
                  </a:lnTo>
                  <a:lnTo>
                    <a:pt x="6677" y="5722"/>
                  </a:lnTo>
                  <a:lnTo>
                    <a:pt x="7887" y="4732"/>
                  </a:lnTo>
                  <a:close/>
                  <a:moveTo>
                    <a:pt x="11152" y="9171"/>
                  </a:moveTo>
                  <a:lnTo>
                    <a:pt x="11225" y="10161"/>
                  </a:lnTo>
                  <a:lnTo>
                    <a:pt x="11225" y="11188"/>
                  </a:lnTo>
                  <a:lnTo>
                    <a:pt x="11225" y="11225"/>
                  </a:lnTo>
                  <a:lnTo>
                    <a:pt x="10308" y="11041"/>
                  </a:lnTo>
                  <a:lnTo>
                    <a:pt x="9391" y="10821"/>
                  </a:lnTo>
                  <a:lnTo>
                    <a:pt x="10015" y="10308"/>
                  </a:lnTo>
                  <a:lnTo>
                    <a:pt x="10565" y="9794"/>
                  </a:lnTo>
                  <a:lnTo>
                    <a:pt x="11152" y="9171"/>
                  </a:lnTo>
                  <a:close/>
                  <a:moveTo>
                    <a:pt x="12729" y="7153"/>
                  </a:moveTo>
                  <a:lnTo>
                    <a:pt x="13243" y="7483"/>
                  </a:lnTo>
                  <a:lnTo>
                    <a:pt x="13756" y="7813"/>
                  </a:lnTo>
                  <a:lnTo>
                    <a:pt x="14233" y="8180"/>
                  </a:lnTo>
                  <a:lnTo>
                    <a:pt x="14673" y="8584"/>
                  </a:lnTo>
                  <a:lnTo>
                    <a:pt x="15113" y="9024"/>
                  </a:lnTo>
                  <a:lnTo>
                    <a:pt x="15480" y="9464"/>
                  </a:lnTo>
                  <a:lnTo>
                    <a:pt x="15810" y="9941"/>
                  </a:lnTo>
                  <a:lnTo>
                    <a:pt x="16067" y="10454"/>
                  </a:lnTo>
                  <a:lnTo>
                    <a:pt x="16251" y="11005"/>
                  </a:lnTo>
                  <a:lnTo>
                    <a:pt x="16177" y="11041"/>
                  </a:lnTo>
                  <a:lnTo>
                    <a:pt x="15957" y="11188"/>
                  </a:lnTo>
                  <a:lnTo>
                    <a:pt x="15700" y="11298"/>
                  </a:lnTo>
                  <a:lnTo>
                    <a:pt x="15444" y="11371"/>
                  </a:lnTo>
                  <a:lnTo>
                    <a:pt x="15187" y="11445"/>
                  </a:lnTo>
                  <a:lnTo>
                    <a:pt x="15113" y="11371"/>
                  </a:lnTo>
                  <a:lnTo>
                    <a:pt x="15077" y="11408"/>
                  </a:lnTo>
                  <a:lnTo>
                    <a:pt x="14233" y="11445"/>
                  </a:lnTo>
                  <a:lnTo>
                    <a:pt x="13389" y="11408"/>
                  </a:lnTo>
                  <a:lnTo>
                    <a:pt x="12582" y="11371"/>
                  </a:lnTo>
                  <a:lnTo>
                    <a:pt x="11739" y="11298"/>
                  </a:lnTo>
                  <a:lnTo>
                    <a:pt x="11702" y="10198"/>
                  </a:lnTo>
                  <a:lnTo>
                    <a:pt x="11665" y="9464"/>
                  </a:lnTo>
                  <a:lnTo>
                    <a:pt x="11592" y="8694"/>
                  </a:lnTo>
                  <a:lnTo>
                    <a:pt x="12179" y="7923"/>
                  </a:lnTo>
                  <a:lnTo>
                    <a:pt x="12729" y="7153"/>
                  </a:lnTo>
                  <a:close/>
                  <a:moveTo>
                    <a:pt x="6126" y="10161"/>
                  </a:moveTo>
                  <a:lnTo>
                    <a:pt x="6787" y="10454"/>
                  </a:lnTo>
                  <a:lnTo>
                    <a:pt x="7447" y="10711"/>
                  </a:lnTo>
                  <a:lnTo>
                    <a:pt x="8327" y="11005"/>
                  </a:lnTo>
                  <a:lnTo>
                    <a:pt x="7557" y="11555"/>
                  </a:lnTo>
                  <a:lnTo>
                    <a:pt x="6713" y="11995"/>
                  </a:lnTo>
                  <a:lnTo>
                    <a:pt x="6603" y="12068"/>
                  </a:lnTo>
                  <a:lnTo>
                    <a:pt x="6346" y="11078"/>
                  </a:lnTo>
                  <a:lnTo>
                    <a:pt x="6126" y="10161"/>
                  </a:lnTo>
                  <a:close/>
                  <a:moveTo>
                    <a:pt x="3449" y="8657"/>
                  </a:moveTo>
                  <a:lnTo>
                    <a:pt x="3889" y="8950"/>
                  </a:lnTo>
                  <a:lnTo>
                    <a:pt x="4733" y="9427"/>
                  </a:lnTo>
                  <a:lnTo>
                    <a:pt x="5613" y="9904"/>
                  </a:lnTo>
                  <a:lnTo>
                    <a:pt x="5870" y="11078"/>
                  </a:lnTo>
                  <a:lnTo>
                    <a:pt x="6016" y="11665"/>
                  </a:lnTo>
                  <a:lnTo>
                    <a:pt x="6200" y="12288"/>
                  </a:lnTo>
                  <a:lnTo>
                    <a:pt x="5686" y="12509"/>
                  </a:lnTo>
                  <a:lnTo>
                    <a:pt x="5136" y="12729"/>
                  </a:lnTo>
                  <a:lnTo>
                    <a:pt x="4622" y="12875"/>
                  </a:lnTo>
                  <a:lnTo>
                    <a:pt x="4072" y="12985"/>
                  </a:lnTo>
                  <a:lnTo>
                    <a:pt x="3705" y="12985"/>
                  </a:lnTo>
                  <a:lnTo>
                    <a:pt x="3375" y="12949"/>
                  </a:lnTo>
                  <a:lnTo>
                    <a:pt x="3045" y="12875"/>
                  </a:lnTo>
                  <a:lnTo>
                    <a:pt x="2715" y="12692"/>
                  </a:lnTo>
                  <a:lnTo>
                    <a:pt x="2568" y="12582"/>
                  </a:lnTo>
                  <a:lnTo>
                    <a:pt x="2458" y="12435"/>
                  </a:lnTo>
                  <a:lnTo>
                    <a:pt x="2348" y="12288"/>
                  </a:lnTo>
                  <a:lnTo>
                    <a:pt x="2275" y="12105"/>
                  </a:lnTo>
                  <a:lnTo>
                    <a:pt x="2165" y="11775"/>
                  </a:lnTo>
                  <a:lnTo>
                    <a:pt x="2165" y="11371"/>
                  </a:lnTo>
                  <a:lnTo>
                    <a:pt x="2201" y="11005"/>
                  </a:lnTo>
                  <a:lnTo>
                    <a:pt x="2275" y="10638"/>
                  </a:lnTo>
                  <a:lnTo>
                    <a:pt x="2385" y="10271"/>
                  </a:lnTo>
                  <a:lnTo>
                    <a:pt x="2532" y="9941"/>
                  </a:lnTo>
                  <a:lnTo>
                    <a:pt x="2715" y="9574"/>
                  </a:lnTo>
                  <a:lnTo>
                    <a:pt x="2935" y="9281"/>
                  </a:lnTo>
                  <a:lnTo>
                    <a:pt x="3192" y="8950"/>
                  </a:lnTo>
                  <a:lnTo>
                    <a:pt x="3449" y="8657"/>
                  </a:lnTo>
                  <a:close/>
                  <a:moveTo>
                    <a:pt x="8291" y="14049"/>
                  </a:moveTo>
                  <a:lnTo>
                    <a:pt x="8401" y="14086"/>
                  </a:lnTo>
                  <a:lnTo>
                    <a:pt x="8401" y="14196"/>
                  </a:lnTo>
                  <a:lnTo>
                    <a:pt x="8401" y="14343"/>
                  </a:lnTo>
                  <a:lnTo>
                    <a:pt x="8364" y="14489"/>
                  </a:lnTo>
                  <a:lnTo>
                    <a:pt x="8291" y="14599"/>
                  </a:lnTo>
                  <a:lnTo>
                    <a:pt x="8181" y="14673"/>
                  </a:lnTo>
                  <a:lnTo>
                    <a:pt x="7960" y="14489"/>
                  </a:lnTo>
                  <a:lnTo>
                    <a:pt x="7777" y="14306"/>
                  </a:lnTo>
                  <a:lnTo>
                    <a:pt x="7850" y="14159"/>
                  </a:lnTo>
                  <a:lnTo>
                    <a:pt x="7997" y="14086"/>
                  </a:lnTo>
                  <a:lnTo>
                    <a:pt x="8144" y="14049"/>
                  </a:lnTo>
                  <a:close/>
                  <a:moveTo>
                    <a:pt x="8914" y="11188"/>
                  </a:moveTo>
                  <a:lnTo>
                    <a:pt x="10051" y="11481"/>
                  </a:lnTo>
                  <a:lnTo>
                    <a:pt x="11225" y="11702"/>
                  </a:lnTo>
                  <a:lnTo>
                    <a:pt x="11188" y="12288"/>
                  </a:lnTo>
                  <a:lnTo>
                    <a:pt x="11115" y="12839"/>
                  </a:lnTo>
                  <a:lnTo>
                    <a:pt x="10968" y="13426"/>
                  </a:lnTo>
                  <a:lnTo>
                    <a:pt x="10822" y="13976"/>
                  </a:lnTo>
                  <a:lnTo>
                    <a:pt x="10638" y="14269"/>
                  </a:lnTo>
                  <a:lnTo>
                    <a:pt x="10455" y="14563"/>
                  </a:lnTo>
                  <a:lnTo>
                    <a:pt x="10198" y="14819"/>
                  </a:lnTo>
                  <a:lnTo>
                    <a:pt x="9905" y="15003"/>
                  </a:lnTo>
                  <a:lnTo>
                    <a:pt x="9648" y="15113"/>
                  </a:lnTo>
                  <a:lnTo>
                    <a:pt x="9391" y="15150"/>
                  </a:lnTo>
                  <a:lnTo>
                    <a:pt x="9098" y="15113"/>
                  </a:lnTo>
                  <a:lnTo>
                    <a:pt x="8841" y="15040"/>
                  </a:lnTo>
                  <a:lnTo>
                    <a:pt x="8951" y="14856"/>
                  </a:lnTo>
                  <a:lnTo>
                    <a:pt x="8988" y="14673"/>
                  </a:lnTo>
                  <a:lnTo>
                    <a:pt x="9061" y="14453"/>
                  </a:lnTo>
                  <a:lnTo>
                    <a:pt x="9061" y="14269"/>
                  </a:lnTo>
                  <a:lnTo>
                    <a:pt x="9024" y="14086"/>
                  </a:lnTo>
                  <a:lnTo>
                    <a:pt x="8951" y="13976"/>
                  </a:lnTo>
                  <a:lnTo>
                    <a:pt x="8841" y="13829"/>
                  </a:lnTo>
                  <a:lnTo>
                    <a:pt x="8731" y="13756"/>
                  </a:lnTo>
                  <a:lnTo>
                    <a:pt x="8547" y="13646"/>
                  </a:lnTo>
                  <a:lnTo>
                    <a:pt x="8401" y="13609"/>
                  </a:lnTo>
                  <a:lnTo>
                    <a:pt x="8254" y="13572"/>
                  </a:lnTo>
                  <a:lnTo>
                    <a:pt x="8071" y="13572"/>
                  </a:lnTo>
                  <a:lnTo>
                    <a:pt x="7887" y="13609"/>
                  </a:lnTo>
                  <a:lnTo>
                    <a:pt x="7740" y="13682"/>
                  </a:lnTo>
                  <a:lnTo>
                    <a:pt x="7594" y="13792"/>
                  </a:lnTo>
                  <a:lnTo>
                    <a:pt x="7447" y="13902"/>
                  </a:lnTo>
                  <a:lnTo>
                    <a:pt x="7264" y="13609"/>
                  </a:lnTo>
                  <a:lnTo>
                    <a:pt x="7080" y="13242"/>
                  </a:lnTo>
                  <a:lnTo>
                    <a:pt x="6897" y="12912"/>
                  </a:lnTo>
                  <a:lnTo>
                    <a:pt x="6750" y="12545"/>
                  </a:lnTo>
                  <a:lnTo>
                    <a:pt x="7814" y="11958"/>
                  </a:lnTo>
                  <a:lnTo>
                    <a:pt x="8364" y="11591"/>
                  </a:lnTo>
                  <a:lnTo>
                    <a:pt x="8914" y="11188"/>
                  </a:lnTo>
                  <a:close/>
                  <a:moveTo>
                    <a:pt x="6493" y="0"/>
                  </a:moveTo>
                  <a:lnTo>
                    <a:pt x="6163" y="294"/>
                  </a:lnTo>
                  <a:lnTo>
                    <a:pt x="5870" y="624"/>
                  </a:lnTo>
                  <a:lnTo>
                    <a:pt x="5613" y="991"/>
                  </a:lnTo>
                  <a:lnTo>
                    <a:pt x="5429" y="1394"/>
                  </a:lnTo>
                  <a:lnTo>
                    <a:pt x="5246" y="1798"/>
                  </a:lnTo>
                  <a:lnTo>
                    <a:pt x="5099" y="2201"/>
                  </a:lnTo>
                  <a:lnTo>
                    <a:pt x="5026" y="2641"/>
                  </a:lnTo>
                  <a:lnTo>
                    <a:pt x="4953" y="3081"/>
                  </a:lnTo>
                  <a:lnTo>
                    <a:pt x="4219" y="2898"/>
                  </a:lnTo>
                  <a:lnTo>
                    <a:pt x="3485" y="2788"/>
                  </a:lnTo>
                  <a:lnTo>
                    <a:pt x="2752" y="2715"/>
                  </a:lnTo>
                  <a:lnTo>
                    <a:pt x="2385" y="2751"/>
                  </a:lnTo>
                  <a:lnTo>
                    <a:pt x="2055" y="2788"/>
                  </a:lnTo>
                  <a:lnTo>
                    <a:pt x="1725" y="2825"/>
                  </a:lnTo>
                  <a:lnTo>
                    <a:pt x="1394" y="2898"/>
                  </a:lnTo>
                  <a:lnTo>
                    <a:pt x="1101" y="3045"/>
                  </a:lnTo>
                  <a:lnTo>
                    <a:pt x="808" y="3191"/>
                  </a:lnTo>
                  <a:lnTo>
                    <a:pt x="551" y="3338"/>
                  </a:lnTo>
                  <a:lnTo>
                    <a:pt x="367" y="3558"/>
                  </a:lnTo>
                  <a:lnTo>
                    <a:pt x="184" y="3815"/>
                  </a:lnTo>
                  <a:lnTo>
                    <a:pt x="74" y="4108"/>
                  </a:lnTo>
                  <a:lnTo>
                    <a:pt x="1" y="4402"/>
                  </a:lnTo>
                  <a:lnTo>
                    <a:pt x="1" y="4732"/>
                  </a:lnTo>
                  <a:lnTo>
                    <a:pt x="37" y="5026"/>
                  </a:lnTo>
                  <a:lnTo>
                    <a:pt x="147" y="5356"/>
                  </a:lnTo>
                  <a:lnTo>
                    <a:pt x="257" y="5649"/>
                  </a:lnTo>
                  <a:lnTo>
                    <a:pt x="441" y="5943"/>
                  </a:lnTo>
                  <a:lnTo>
                    <a:pt x="624" y="6236"/>
                  </a:lnTo>
                  <a:lnTo>
                    <a:pt x="844" y="6493"/>
                  </a:lnTo>
                  <a:lnTo>
                    <a:pt x="1211" y="6860"/>
                  </a:lnTo>
                  <a:lnTo>
                    <a:pt x="1615" y="7263"/>
                  </a:lnTo>
                  <a:lnTo>
                    <a:pt x="1615" y="7300"/>
                  </a:lnTo>
                  <a:lnTo>
                    <a:pt x="1615" y="7520"/>
                  </a:lnTo>
                  <a:lnTo>
                    <a:pt x="1688" y="7777"/>
                  </a:lnTo>
                  <a:lnTo>
                    <a:pt x="1725" y="7887"/>
                  </a:lnTo>
                  <a:lnTo>
                    <a:pt x="1835" y="7960"/>
                  </a:lnTo>
                  <a:lnTo>
                    <a:pt x="1908" y="8033"/>
                  </a:lnTo>
                  <a:lnTo>
                    <a:pt x="2055" y="8070"/>
                  </a:lnTo>
                  <a:lnTo>
                    <a:pt x="2165" y="8107"/>
                  </a:lnTo>
                  <a:lnTo>
                    <a:pt x="2275" y="8070"/>
                  </a:lnTo>
                  <a:lnTo>
                    <a:pt x="2532" y="7997"/>
                  </a:lnTo>
                  <a:lnTo>
                    <a:pt x="3045" y="8400"/>
                  </a:lnTo>
                  <a:lnTo>
                    <a:pt x="2642" y="8914"/>
                  </a:lnTo>
                  <a:lnTo>
                    <a:pt x="2312" y="9464"/>
                  </a:lnTo>
                  <a:lnTo>
                    <a:pt x="2018" y="10051"/>
                  </a:lnTo>
                  <a:lnTo>
                    <a:pt x="1871" y="10344"/>
                  </a:lnTo>
                  <a:lnTo>
                    <a:pt x="1798" y="10674"/>
                  </a:lnTo>
                  <a:lnTo>
                    <a:pt x="1725" y="10968"/>
                  </a:lnTo>
                  <a:lnTo>
                    <a:pt x="1688" y="11261"/>
                  </a:lnTo>
                  <a:lnTo>
                    <a:pt x="1688" y="11555"/>
                  </a:lnTo>
                  <a:lnTo>
                    <a:pt x="1725" y="11885"/>
                  </a:lnTo>
                  <a:lnTo>
                    <a:pt x="1798" y="12142"/>
                  </a:lnTo>
                  <a:lnTo>
                    <a:pt x="1908" y="12435"/>
                  </a:lnTo>
                  <a:lnTo>
                    <a:pt x="2055" y="12692"/>
                  </a:lnTo>
                  <a:lnTo>
                    <a:pt x="2238" y="12912"/>
                  </a:lnTo>
                  <a:lnTo>
                    <a:pt x="2495" y="13132"/>
                  </a:lnTo>
                  <a:lnTo>
                    <a:pt x="2788" y="13279"/>
                  </a:lnTo>
                  <a:lnTo>
                    <a:pt x="3045" y="13389"/>
                  </a:lnTo>
                  <a:lnTo>
                    <a:pt x="3375" y="13426"/>
                  </a:lnTo>
                  <a:lnTo>
                    <a:pt x="3669" y="13462"/>
                  </a:lnTo>
                  <a:lnTo>
                    <a:pt x="3999" y="13462"/>
                  </a:lnTo>
                  <a:lnTo>
                    <a:pt x="4292" y="13426"/>
                  </a:lnTo>
                  <a:lnTo>
                    <a:pt x="4586" y="13389"/>
                  </a:lnTo>
                  <a:lnTo>
                    <a:pt x="5026" y="13242"/>
                  </a:lnTo>
                  <a:lnTo>
                    <a:pt x="5503" y="13095"/>
                  </a:lnTo>
                  <a:lnTo>
                    <a:pt x="5906" y="12949"/>
                  </a:lnTo>
                  <a:lnTo>
                    <a:pt x="6346" y="12729"/>
                  </a:lnTo>
                  <a:lnTo>
                    <a:pt x="6530" y="13169"/>
                  </a:lnTo>
                  <a:lnTo>
                    <a:pt x="6713" y="13572"/>
                  </a:lnTo>
                  <a:lnTo>
                    <a:pt x="6970" y="13976"/>
                  </a:lnTo>
                  <a:lnTo>
                    <a:pt x="7227" y="14343"/>
                  </a:lnTo>
                  <a:lnTo>
                    <a:pt x="7153" y="14526"/>
                  </a:lnTo>
                  <a:lnTo>
                    <a:pt x="7117" y="14709"/>
                  </a:lnTo>
                  <a:lnTo>
                    <a:pt x="7153" y="14893"/>
                  </a:lnTo>
                  <a:lnTo>
                    <a:pt x="7227" y="15076"/>
                  </a:lnTo>
                  <a:lnTo>
                    <a:pt x="7337" y="15223"/>
                  </a:lnTo>
                  <a:lnTo>
                    <a:pt x="7484" y="15333"/>
                  </a:lnTo>
                  <a:lnTo>
                    <a:pt x="7630" y="15406"/>
                  </a:lnTo>
                  <a:lnTo>
                    <a:pt x="7777" y="15480"/>
                  </a:lnTo>
                  <a:lnTo>
                    <a:pt x="7924" y="15516"/>
                  </a:lnTo>
                  <a:lnTo>
                    <a:pt x="8107" y="15516"/>
                  </a:lnTo>
                  <a:lnTo>
                    <a:pt x="8254" y="15480"/>
                  </a:lnTo>
                  <a:lnTo>
                    <a:pt x="8437" y="15406"/>
                  </a:lnTo>
                  <a:lnTo>
                    <a:pt x="8474" y="15406"/>
                  </a:lnTo>
                  <a:lnTo>
                    <a:pt x="8804" y="15516"/>
                  </a:lnTo>
                  <a:lnTo>
                    <a:pt x="9171" y="15590"/>
                  </a:lnTo>
                  <a:lnTo>
                    <a:pt x="9501" y="15590"/>
                  </a:lnTo>
                  <a:lnTo>
                    <a:pt x="9868" y="15516"/>
                  </a:lnTo>
                  <a:lnTo>
                    <a:pt x="10161" y="15406"/>
                  </a:lnTo>
                  <a:lnTo>
                    <a:pt x="10418" y="15260"/>
                  </a:lnTo>
                  <a:lnTo>
                    <a:pt x="10675" y="15040"/>
                  </a:lnTo>
                  <a:lnTo>
                    <a:pt x="10858" y="14819"/>
                  </a:lnTo>
                  <a:lnTo>
                    <a:pt x="11042" y="14563"/>
                  </a:lnTo>
                  <a:lnTo>
                    <a:pt x="11188" y="14269"/>
                  </a:lnTo>
                  <a:lnTo>
                    <a:pt x="11299" y="13976"/>
                  </a:lnTo>
                  <a:lnTo>
                    <a:pt x="11409" y="13682"/>
                  </a:lnTo>
                  <a:lnTo>
                    <a:pt x="11519" y="13242"/>
                  </a:lnTo>
                  <a:lnTo>
                    <a:pt x="11629" y="12765"/>
                  </a:lnTo>
                  <a:lnTo>
                    <a:pt x="11665" y="12252"/>
                  </a:lnTo>
                  <a:lnTo>
                    <a:pt x="11702" y="11775"/>
                  </a:lnTo>
                  <a:lnTo>
                    <a:pt x="12619" y="11848"/>
                  </a:lnTo>
                  <a:lnTo>
                    <a:pt x="13499" y="11922"/>
                  </a:lnTo>
                  <a:lnTo>
                    <a:pt x="14416" y="11922"/>
                  </a:lnTo>
                  <a:lnTo>
                    <a:pt x="15297" y="11885"/>
                  </a:lnTo>
                  <a:lnTo>
                    <a:pt x="15333" y="11848"/>
                  </a:lnTo>
                  <a:lnTo>
                    <a:pt x="15333" y="11775"/>
                  </a:lnTo>
                  <a:lnTo>
                    <a:pt x="15590" y="11702"/>
                  </a:lnTo>
                  <a:lnTo>
                    <a:pt x="15884" y="11628"/>
                  </a:lnTo>
                  <a:lnTo>
                    <a:pt x="16140" y="11481"/>
                  </a:lnTo>
                  <a:lnTo>
                    <a:pt x="16397" y="11335"/>
                  </a:lnTo>
                  <a:lnTo>
                    <a:pt x="16507" y="11335"/>
                  </a:lnTo>
                  <a:lnTo>
                    <a:pt x="16544" y="11298"/>
                  </a:lnTo>
                  <a:lnTo>
                    <a:pt x="16581" y="11225"/>
                  </a:lnTo>
                  <a:lnTo>
                    <a:pt x="16544" y="10931"/>
                  </a:lnTo>
                  <a:lnTo>
                    <a:pt x="16471" y="10638"/>
                  </a:lnTo>
                  <a:lnTo>
                    <a:pt x="16397" y="10344"/>
                  </a:lnTo>
                  <a:lnTo>
                    <a:pt x="16287" y="10088"/>
                  </a:lnTo>
                  <a:lnTo>
                    <a:pt x="15994" y="9537"/>
                  </a:lnTo>
                  <a:lnTo>
                    <a:pt x="15627" y="9060"/>
                  </a:lnTo>
                  <a:lnTo>
                    <a:pt x="15223" y="8584"/>
                  </a:lnTo>
                  <a:lnTo>
                    <a:pt x="14783" y="8143"/>
                  </a:lnTo>
                  <a:lnTo>
                    <a:pt x="14306" y="7740"/>
                  </a:lnTo>
                  <a:lnTo>
                    <a:pt x="13793" y="7336"/>
                  </a:lnTo>
                  <a:lnTo>
                    <a:pt x="12949" y="6786"/>
                  </a:lnTo>
                  <a:lnTo>
                    <a:pt x="13353" y="6053"/>
                  </a:lnTo>
                  <a:lnTo>
                    <a:pt x="13720" y="5319"/>
                  </a:lnTo>
                  <a:lnTo>
                    <a:pt x="14050" y="4549"/>
                  </a:lnTo>
                  <a:lnTo>
                    <a:pt x="14306" y="3778"/>
                  </a:lnTo>
                  <a:lnTo>
                    <a:pt x="14306" y="3632"/>
                  </a:lnTo>
                  <a:lnTo>
                    <a:pt x="14453" y="3522"/>
                  </a:lnTo>
                  <a:lnTo>
                    <a:pt x="14600" y="3375"/>
                  </a:lnTo>
                  <a:lnTo>
                    <a:pt x="14747" y="3155"/>
                  </a:lnTo>
                  <a:lnTo>
                    <a:pt x="14820" y="2935"/>
                  </a:lnTo>
                  <a:lnTo>
                    <a:pt x="14820" y="2678"/>
                  </a:lnTo>
                  <a:lnTo>
                    <a:pt x="14747" y="2421"/>
                  </a:lnTo>
                  <a:lnTo>
                    <a:pt x="14637" y="2238"/>
                  </a:lnTo>
                  <a:lnTo>
                    <a:pt x="14490" y="2054"/>
                  </a:lnTo>
                  <a:lnTo>
                    <a:pt x="14270" y="1944"/>
                  </a:lnTo>
                  <a:lnTo>
                    <a:pt x="14160" y="1908"/>
                  </a:lnTo>
                  <a:lnTo>
                    <a:pt x="14013" y="1908"/>
                  </a:lnTo>
                  <a:lnTo>
                    <a:pt x="13830" y="1944"/>
                  </a:lnTo>
                  <a:lnTo>
                    <a:pt x="13683" y="2018"/>
                  </a:lnTo>
                  <a:lnTo>
                    <a:pt x="13536" y="2091"/>
                  </a:lnTo>
                  <a:lnTo>
                    <a:pt x="13389" y="2201"/>
                  </a:lnTo>
                  <a:lnTo>
                    <a:pt x="12949" y="2128"/>
                  </a:lnTo>
                  <a:lnTo>
                    <a:pt x="12472" y="2164"/>
                  </a:lnTo>
                  <a:lnTo>
                    <a:pt x="12032" y="2201"/>
                  </a:lnTo>
                  <a:lnTo>
                    <a:pt x="11592" y="2274"/>
                  </a:lnTo>
                  <a:lnTo>
                    <a:pt x="11115" y="2421"/>
                  </a:lnTo>
                  <a:lnTo>
                    <a:pt x="10675" y="2568"/>
                  </a:lnTo>
                  <a:lnTo>
                    <a:pt x="10271" y="2751"/>
                  </a:lnTo>
                  <a:lnTo>
                    <a:pt x="9831" y="2971"/>
                  </a:lnTo>
                  <a:lnTo>
                    <a:pt x="9611" y="3081"/>
                  </a:lnTo>
                  <a:lnTo>
                    <a:pt x="9208" y="2421"/>
                  </a:lnTo>
                  <a:lnTo>
                    <a:pt x="8767" y="1761"/>
                  </a:lnTo>
                  <a:lnTo>
                    <a:pt x="8254" y="1137"/>
                  </a:lnTo>
                  <a:lnTo>
                    <a:pt x="7740" y="550"/>
                  </a:lnTo>
                  <a:lnTo>
                    <a:pt x="7630" y="477"/>
                  </a:lnTo>
                  <a:lnTo>
                    <a:pt x="7520" y="477"/>
                  </a:lnTo>
                  <a:lnTo>
                    <a:pt x="7117" y="624"/>
                  </a:lnTo>
                  <a:lnTo>
                    <a:pt x="6713" y="807"/>
                  </a:lnTo>
                  <a:lnTo>
                    <a:pt x="6640" y="844"/>
                  </a:lnTo>
                  <a:lnTo>
                    <a:pt x="6603" y="881"/>
                  </a:lnTo>
                  <a:lnTo>
                    <a:pt x="6640" y="991"/>
                  </a:lnTo>
                  <a:lnTo>
                    <a:pt x="6677" y="1064"/>
                  </a:lnTo>
                  <a:lnTo>
                    <a:pt x="6787" y="1064"/>
                  </a:lnTo>
                  <a:lnTo>
                    <a:pt x="7153" y="1027"/>
                  </a:lnTo>
                  <a:lnTo>
                    <a:pt x="7484" y="991"/>
                  </a:lnTo>
                  <a:lnTo>
                    <a:pt x="7960" y="1541"/>
                  </a:lnTo>
                  <a:lnTo>
                    <a:pt x="8401" y="2091"/>
                  </a:lnTo>
                  <a:lnTo>
                    <a:pt x="8841" y="2715"/>
                  </a:lnTo>
                  <a:lnTo>
                    <a:pt x="9208" y="3301"/>
                  </a:lnTo>
                  <a:lnTo>
                    <a:pt x="8511" y="3742"/>
                  </a:lnTo>
                  <a:lnTo>
                    <a:pt x="7850" y="4219"/>
                  </a:lnTo>
                  <a:lnTo>
                    <a:pt x="6603" y="3668"/>
                  </a:lnTo>
                  <a:lnTo>
                    <a:pt x="5980" y="3412"/>
                  </a:lnTo>
                  <a:lnTo>
                    <a:pt x="5319" y="3191"/>
                  </a:lnTo>
                  <a:lnTo>
                    <a:pt x="5393" y="2788"/>
                  </a:lnTo>
                  <a:lnTo>
                    <a:pt x="5466" y="2384"/>
                  </a:lnTo>
                  <a:lnTo>
                    <a:pt x="5576" y="1981"/>
                  </a:lnTo>
                  <a:lnTo>
                    <a:pt x="5723" y="1577"/>
                  </a:lnTo>
                  <a:lnTo>
                    <a:pt x="5906" y="1211"/>
                  </a:lnTo>
                  <a:lnTo>
                    <a:pt x="6126" y="844"/>
                  </a:lnTo>
                  <a:lnTo>
                    <a:pt x="6383" y="514"/>
                  </a:lnTo>
                  <a:lnTo>
                    <a:pt x="6640" y="184"/>
                  </a:lnTo>
                  <a:lnTo>
                    <a:pt x="6677" y="110"/>
                  </a:lnTo>
                  <a:lnTo>
                    <a:pt x="6677" y="37"/>
                  </a:lnTo>
                  <a:lnTo>
                    <a:pt x="6603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" name="Google Shape;422;p20"/>
            <p:cNvSpPr/>
            <p:nvPr/>
          </p:nvSpPr>
          <p:spPr>
            <a:xfrm>
              <a:off x="6553775" y="1840025"/>
              <a:ext cx="234775" cy="276975"/>
            </a:xfrm>
            <a:custGeom>
              <a:avLst/>
              <a:gdLst/>
              <a:ahLst/>
              <a:cxnLst/>
              <a:rect l="l" t="t" r="r" b="b"/>
              <a:pathLst>
                <a:path w="9391" h="11079" extrusionOk="0">
                  <a:moveTo>
                    <a:pt x="4916" y="441"/>
                  </a:moveTo>
                  <a:lnTo>
                    <a:pt x="5026" y="477"/>
                  </a:lnTo>
                  <a:lnTo>
                    <a:pt x="5099" y="551"/>
                  </a:lnTo>
                  <a:lnTo>
                    <a:pt x="5099" y="771"/>
                  </a:lnTo>
                  <a:lnTo>
                    <a:pt x="5026" y="954"/>
                  </a:lnTo>
                  <a:lnTo>
                    <a:pt x="4953" y="1064"/>
                  </a:lnTo>
                  <a:lnTo>
                    <a:pt x="4842" y="1138"/>
                  </a:lnTo>
                  <a:lnTo>
                    <a:pt x="4732" y="1174"/>
                  </a:lnTo>
                  <a:lnTo>
                    <a:pt x="4622" y="1138"/>
                  </a:lnTo>
                  <a:lnTo>
                    <a:pt x="4366" y="1028"/>
                  </a:lnTo>
                  <a:lnTo>
                    <a:pt x="4439" y="917"/>
                  </a:lnTo>
                  <a:lnTo>
                    <a:pt x="4439" y="771"/>
                  </a:lnTo>
                  <a:lnTo>
                    <a:pt x="4402" y="697"/>
                  </a:lnTo>
                  <a:lnTo>
                    <a:pt x="4366" y="661"/>
                  </a:lnTo>
                  <a:lnTo>
                    <a:pt x="4476" y="551"/>
                  </a:lnTo>
                  <a:lnTo>
                    <a:pt x="4622" y="477"/>
                  </a:lnTo>
                  <a:lnTo>
                    <a:pt x="4769" y="441"/>
                  </a:lnTo>
                  <a:close/>
                  <a:moveTo>
                    <a:pt x="3375" y="6493"/>
                  </a:moveTo>
                  <a:lnTo>
                    <a:pt x="3375" y="6530"/>
                  </a:lnTo>
                  <a:lnTo>
                    <a:pt x="3339" y="6530"/>
                  </a:lnTo>
                  <a:lnTo>
                    <a:pt x="3375" y="6493"/>
                  </a:lnTo>
                  <a:close/>
                  <a:moveTo>
                    <a:pt x="4292" y="6933"/>
                  </a:moveTo>
                  <a:lnTo>
                    <a:pt x="4256" y="7007"/>
                  </a:lnTo>
                  <a:lnTo>
                    <a:pt x="4219" y="6970"/>
                  </a:lnTo>
                  <a:lnTo>
                    <a:pt x="4292" y="6933"/>
                  </a:lnTo>
                  <a:close/>
                  <a:moveTo>
                    <a:pt x="5209" y="4219"/>
                  </a:moveTo>
                  <a:lnTo>
                    <a:pt x="5429" y="4329"/>
                  </a:lnTo>
                  <a:lnTo>
                    <a:pt x="5649" y="4439"/>
                  </a:lnTo>
                  <a:lnTo>
                    <a:pt x="5686" y="4549"/>
                  </a:lnTo>
                  <a:lnTo>
                    <a:pt x="5723" y="4586"/>
                  </a:lnTo>
                  <a:lnTo>
                    <a:pt x="5796" y="4586"/>
                  </a:lnTo>
                  <a:lnTo>
                    <a:pt x="6016" y="4879"/>
                  </a:lnTo>
                  <a:lnTo>
                    <a:pt x="6163" y="5173"/>
                  </a:lnTo>
                  <a:lnTo>
                    <a:pt x="6200" y="5503"/>
                  </a:lnTo>
                  <a:lnTo>
                    <a:pt x="6200" y="5833"/>
                  </a:lnTo>
                  <a:lnTo>
                    <a:pt x="6090" y="6126"/>
                  </a:lnTo>
                  <a:lnTo>
                    <a:pt x="5943" y="6420"/>
                  </a:lnTo>
                  <a:lnTo>
                    <a:pt x="5796" y="6603"/>
                  </a:lnTo>
                  <a:lnTo>
                    <a:pt x="5649" y="6750"/>
                  </a:lnTo>
                  <a:lnTo>
                    <a:pt x="5649" y="6713"/>
                  </a:lnTo>
                  <a:lnTo>
                    <a:pt x="5649" y="6566"/>
                  </a:lnTo>
                  <a:lnTo>
                    <a:pt x="5649" y="6383"/>
                  </a:lnTo>
                  <a:lnTo>
                    <a:pt x="5613" y="6346"/>
                  </a:lnTo>
                  <a:lnTo>
                    <a:pt x="5576" y="6310"/>
                  </a:lnTo>
                  <a:lnTo>
                    <a:pt x="5539" y="6310"/>
                  </a:lnTo>
                  <a:lnTo>
                    <a:pt x="5503" y="6346"/>
                  </a:lnTo>
                  <a:lnTo>
                    <a:pt x="5393" y="6493"/>
                  </a:lnTo>
                  <a:lnTo>
                    <a:pt x="5356" y="6676"/>
                  </a:lnTo>
                  <a:lnTo>
                    <a:pt x="5319" y="6933"/>
                  </a:lnTo>
                  <a:lnTo>
                    <a:pt x="5099" y="7007"/>
                  </a:lnTo>
                  <a:lnTo>
                    <a:pt x="5099" y="6860"/>
                  </a:lnTo>
                  <a:lnTo>
                    <a:pt x="5099" y="6713"/>
                  </a:lnTo>
                  <a:lnTo>
                    <a:pt x="5136" y="6566"/>
                  </a:lnTo>
                  <a:lnTo>
                    <a:pt x="5209" y="6456"/>
                  </a:lnTo>
                  <a:lnTo>
                    <a:pt x="5246" y="6420"/>
                  </a:lnTo>
                  <a:lnTo>
                    <a:pt x="5209" y="6383"/>
                  </a:lnTo>
                  <a:lnTo>
                    <a:pt x="5173" y="6346"/>
                  </a:lnTo>
                  <a:lnTo>
                    <a:pt x="5136" y="6346"/>
                  </a:lnTo>
                  <a:lnTo>
                    <a:pt x="4953" y="6456"/>
                  </a:lnTo>
                  <a:lnTo>
                    <a:pt x="4842" y="6640"/>
                  </a:lnTo>
                  <a:lnTo>
                    <a:pt x="4769" y="6823"/>
                  </a:lnTo>
                  <a:lnTo>
                    <a:pt x="4769" y="7043"/>
                  </a:lnTo>
                  <a:lnTo>
                    <a:pt x="4696" y="7043"/>
                  </a:lnTo>
                  <a:lnTo>
                    <a:pt x="4659" y="7007"/>
                  </a:lnTo>
                  <a:lnTo>
                    <a:pt x="4622" y="6970"/>
                  </a:lnTo>
                  <a:lnTo>
                    <a:pt x="4586" y="6970"/>
                  </a:lnTo>
                  <a:lnTo>
                    <a:pt x="5026" y="6016"/>
                  </a:lnTo>
                  <a:lnTo>
                    <a:pt x="5026" y="5943"/>
                  </a:lnTo>
                  <a:lnTo>
                    <a:pt x="4989" y="5906"/>
                  </a:lnTo>
                  <a:lnTo>
                    <a:pt x="4953" y="5906"/>
                  </a:lnTo>
                  <a:lnTo>
                    <a:pt x="4916" y="5943"/>
                  </a:lnTo>
                  <a:lnTo>
                    <a:pt x="4402" y="6750"/>
                  </a:lnTo>
                  <a:lnTo>
                    <a:pt x="4366" y="6676"/>
                  </a:lnTo>
                  <a:lnTo>
                    <a:pt x="4329" y="6640"/>
                  </a:lnTo>
                  <a:lnTo>
                    <a:pt x="4256" y="6640"/>
                  </a:lnTo>
                  <a:lnTo>
                    <a:pt x="4439" y="6236"/>
                  </a:lnTo>
                  <a:lnTo>
                    <a:pt x="4659" y="5796"/>
                  </a:lnTo>
                  <a:lnTo>
                    <a:pt x="4696" y="5759"/>
                  </a:lnTo>
                  <a:lnTo>
                    <a:pt x="4659" y="5723"/>
                  </a:lnTo>
                  <a:lnTo>
                    <a:pt x="4586" y="5723"/>
                  </a:lnTo>
                  <a:lnTo>
                    <a:pt x="4182" y="6273"/>
                  </a:lnTo>
                  <a:lnTo>
                    <a:pt x="3999" y="6566"/>
                  </a:lnTo>
                  <a:lnTo>
                    <a:pt x="3852" y="6860"/>
                  </a:lnTo>
                  <a:lnTo>
                    <a:pt x="3669" y="6786"/>
                  </a:lnTo>
                  <a:lnTo>
                    <a:pt x="3779" y="6750"/>
                  </a:lnTo>
                  <a:lnTo>
                    <a:pt x="3852" y="6640"/>
                  </a:lnTo>
                  <a:lnTo>
                    <a:pt x="3889" y="6566"/>
                  </a:lnTo>
                  <a:lnTo>
                    <a:pt x="3889" y="6420"/>
                  </a:lnTo>
                  <a:lnTo>
                    <a:pt x="3889" y="6383"/>
                  </a:lnTo>
                  <a:lnTo>
                    <a:pt x="3815" y="6383"/>
                  </a:lnTo>
                  <a:lnTo>
                    <a:pt x="3999" y="6163"/>
                  </a:lnTo>
                  <a:lnTo>
                    <a:pt x="4512" y="5539"/>
                  </a:lnTo>
                  <a:lnTo>
                    <a:pt x="4512" y="5466"/>
                  </a:lnTo>
                  <a:lnTo>
                    <a:pt x="4476" y="5429"/>
                  </a:lnTo>
                  <a:lnTo>
                    <a:pt x="4402" y="5429"/>
                  </a:lnTo>
                  <a:lnTo>
                    <a:pt x="3779" y="6016"/>
                  </a:lnTo>
                  <a:lnTo>
                    <a:pt x="3632" y="6126"/>
                  </a:lnTo>
                  <a:lnTo>
                    <a:pt x="3595" y="6090"/>
                  </a:lnTo>
                  <a:lnTo>
                    <a:pt x="3559" y="6090"/>
                  </a:lnTo>
                  <a:lnTo>
                    <a:pt x="3485" y="6126"/>
                  </a:lnTo>
                  <a:lnTo>
                    <a:pt x="3669" y="5869"/>
                  </a:lnTo>
                  <a:lnTo>
                    <a:pt x="3889" y="5649"/>
                  </a:lnTo>
                  <a:lnTo>
                    <a:pt x="4146" y="5466"/>
                  </a:lnTo>
                  <a:lnTo>
                    <a:pt x="4402" y="5283"/>
                  </a:lnTo>
                  <a:lnTo>
                    <a:pt x="4439" y="5246"/>
                  </a:lnTo>
                  <a:lnTo>
                    <a:pt x="4402" y="5209"/>
                  </a:lnTo>
                  <a:lnTo>
                    <a:pt x="4402" y="5173"/>
                  </a:lnTo>
                  <a:lnTo>
                    <a:pt x="4329" y="5136"/>
                  </a:lnTo>
                  <a:lnTo>
                    <a:pt x="3962" y="5319"/>
                  </a:lnTo>
                  <a:lnTo>
                    <a:pt x="3632" y="5539"/>
                  </a:lnTo>
                  <a:lnTo>
                    <a:pt x="3339" y="5796"/>
                  </a:lnTo>
                  <a:lnTo>
                    <a:pt x="3082" y="6126"/>
                  </a:lnTo>
                  <a:lnTo>
                    <a:pt x="3045" y="6016"/>
                  </a:lnTo>
                  <a:lnTo>
                    <a:pt x="3082" y="5980"/>
                  </a:lnTo>
                  <a:lnTo>
                    <a:pt x="3339" y="5613"/>
                  </a:lnTo>
                  <a:lnTo>
                    <a:pt x="3632" y="5283"/>
                  </a:lnTo>
                  <a:lnTo>
                    <a:pt x="3962" y="4952"/>
                  </a:lnTo>
                  <a:lnTo>
                    <a:pt x="4292" y="4659"/>
                  </a:lnTo>
                  <a:lnTo>
                    <a:pt x="4292" y="4622"/>
                  </a:lnTo>
                  <a:lnTo>
                    <a:pt x="4256" y="4586"/>
                  </a:lnTo>
                  <a:lnTo>
                    <a:pt x="4219" y="4586"/>
                  </a:lnTo>
                  <a:lnTo>
                    <a:pt x="3925" y="4732"/>
                  </a:lnTo>
                  <a:lnTo>
                    <a:pt x="3632" y="4879"/>
                  </a:lnTo>
                  <a:lnTo>
                    <a:pt x="3375" y="5099"/>
                  </a:lnTo>
                  <a:lnTo>
                    <a:pt x="3155" y="5356"/>
                  </a:lnTo>
                  <a:lnTo>
                    <a:pt x="3228" y="5209"/>
                  </a:lnTo>
                  <a:lnTo>
                    <a:pt x="3339" y="5062"/>
                  </a:lnTo>
                  <a:lnTo>
                    <a:pt x="3559" y="4842"/>
                  </a:lnTo>
                  <a:lnTo>
                    <a:pt x="3852" y="4622"/>
                  </a:lnTo>
                  <a:lnTo>
                    <a:pt x="4146" y="4476"/>
                  </a:lnTo>
                  <a:lnTo>
                    <a:pt x="4402" y="4366"/>
                  </a:lnTo>
                  <a:lnTo>
                    <a:pt x="4659" y="4292"/>
                  </a:lnTo>
                  <a:lnTo>
                    <a:pt x="4953" y="4219"/>
                  </a:lnTo>
                  <a:close/>
                  <a:moveTo>
                    <a:pt x="807" y="8767"/>
                  </a:moveTo>
                  <a:lnTo>
                    <a:pt x="807" y="8841"/>
                  </a:lnTo>
                  <a:lnTo>
                    <a:pt x="844" y="8914"/>
                  </a:lnTo>
                  <a:lnTo>
                    <a:pt x="918" y="8951"/>
                  </a:lnTo>
                  <a:lnTo>
                    <a:pt x="1138" y="8951"/>
                  </a:lnTo>
                  <a:lnTo>
                    <a:pt x="1211" y="8987"/>
                  </a:lnTo>
                  <a:lnTo>
                    <a:pt x="1321" y="8987"/>
                  </a:lnTo>
                  <a:lnTo>
                    <a:pt x="1321" y="9061"/>
                  </a:lnTo>
                  <a:lnTo>
                    <a:pt x="1321" y="9097"/>
                  </a:lnTo>
                  <a:lnTo>
                    <a:pt x="1248" y="9171"/>
                  </a:lnTo>
                  <a:lnTo>
                    <a:pt x="1174" y="9207"/>
                  </a:lnTo>
                  <a:lnTo>
                    <a:pt x="954" y="9244"/>
                  </a:lnTo>
                  <a:lnTo>
                    <a:pt x="844" y="9207"/>
                  </a:lnTo>
                  <a:lnTo>
                    <a:pt x="697" y="9134"/>
                  </a:lnTo>
                  <a:lnTo>
                    <a:pt x="587" y="9061"/>
                  </a:lnTo>
                  <a:lnTo>
                    <a:pt x="551" y="8951"/>
                  </a:lnTo>
                  <a:lnTo>
                    <a:pt x="661" y="8841"/>
                  </a:lnTo>
                  <a:lnTo>
                    <a:pt x="807" y="8767"/>
                  </a:lnTo>
                  <a:close/>
                  <a:moveTo>
                    <a:pt x="8511" y="8657"/>
                  </a:moveTo>
                  <a:lnTo>
                    <a:pt x="8621" y="8694"/>
                  </a:lnTo>
                  <a:lnTo>
                    <a:pt x="8731" y="8731"/>
                  </a:lnTo>
                  <a:lnTo>
                    <a:pt x="8841" y="8804"/>
                  </a:lnTo>
                  <a:lnTo>
                    <a:pt x="8951" y="8877"/>
                  </a:lnTo>
                  <a:lnTo>
                    <a:pt x="8987" y="8987"/>
                  </a:lnTo>
                  <a:lnTo>
                    <a:pt x="9024" y="9097"/>
                  </a:lnTo>
                  <a:lnTo>
                    <a:pt x="9024" y="9134"/>
                  </a:lnTo>
                  <a:lnTo>
                    <a:pt x="8987" y="9134"/>
                  </a:lnTo>
                  <a:lnTo>
                    <a:pt x="8877" y="9097"/>
                  </a:lnTo>
                  <a:lnTo>
                    <a:pt x="8804" y="9134"/>
                  </a:lnTo>
                  <a:lnTo>
                    <a:pt x="8731" y="9171"/>
                  </a:lnTo>
                  <a:lnTo>
                    <a:pt x="8621" y="9281"/>
                  </a:lnTo>
                  <a:lnTo>
                    <a:pt x="8474" y="9354"/>
                  </a:lnTo>
                  <a:lnTo>
                    <a:pt x="8327" y="9318"/>
                  </a:lnTo>
                  <a:lnTo>
                    <a:pt x="8254" y="9244"/>
                  </a:lnTo>
                  <a:lnTo>
                    <a:pt x="8217" y="9171"/>
                  </a:lnTo>
                  <a:lnTo>
                    <a:pt x="8217" y="9024"/>
                  </a:lnTo>
                  <a:lnTo>
                    <a:pt x="8254" y="8841"/>
                  </a:lnTo>
                  <a:lnTo>
                    <a:pt x="8254" y="8694"/>
                  </a:lnTo>
                  <a:lnTo>
                    <a:pt x="8511" y="8657"/>
                  </a:lnTo>
                  <a:close/>
                  <a:moveTo>
                    <a:pt x="5026" y="9501"/>
                  </a:moveTo>
                  <a:lnTo>
                    <a:pt x="5063" y="9574"/>
                  </a:lnTo>
                  <a:lnTo>
                    <a:pt x="4989" y="9538"/>
                  </a:lnTo>
                  <a:lnTo>
                    <a:pt x="5026" y="9501"/>
                  </a:lnTo>
                  <a:close/>
                  <a:moveTo>
                    <a:pt x="4696" y="9868"/>
                  </a:moveTo>
                  <a:lnTo>
                    <a:pt x="4953" y="9941"/>
                  </a:lnTo>
                  <a:lnTo>
                    <a:pt x="4916" y="10014"/>
                  </a:lnTo>
                  <a:lnTo>
                    <a:pt x="4879" y="10271"/>
                  </a:lnTo>
                  <a:lnTo>
                    <a:pt x="4842" y="10308"/>
                  </a:lnTo>
                  <a:lnTo>
                    <a:pt x="4549" y="10308"/>
                  </a:lnTo>
                  <a:lnTo>
                    <a:pt x="4439" y="10235"/>
                  </a:lnTo>
                  <a:lnTo>
                    <a:pt x="4329" y="10125"/>
                  </a:lnTo>
                  <a:lnTo>
                    <a:pt x="4292" y="10051"/>
                  </a:lnTo>
                  <a:lnTo>
                    <a:pt x="4256" y="9941"/>
                  </a:lnTo>
                  <a:lnTo>
                    <a:pt x="4329" y="9904"/>
                  </a:lnTo>
                  <a:lnTo>
                    <a:pt x="4439" y="9868"/>
                  </a:lnTo>
                  <a:close/>
                  <a:moveTo>
                    <a:pt x="4806" y="0"/>
                  </a:moveTo>
                  <a:lnTo>
                    <a:pt x="4622" y="37"/>
                  </a:lnTo>
                  <a:lnTo>
                    <a:pt x="4476" y="110"/>
                  </a:lnTo>
                  <a:lnTo>
                    <a:pt x="4292" y="147"/>
                  </a:lnTo>
                  <a:lnTo>
                    <a:pt x="4146" y="257"/>
                  </a:lnTo>
                  <a:lnTo>
                    <a:pt x="3999" y="367"/>
                  </a:lnTo>
                  <a:lnTo>
                    <a:pt x="3889" y="477"/>
                  </a:lnTo>
                  <a:lnTo>
                    <a:pt x="3779" y="624"/>
                  </a:lnTo>
                  <a:lnTo>
                    <a:pt x="3705" y="807"/>
                  </a:lnTo>
                  <a:lnTo>
                    <a:pt x="3669" y="954"/>
                  </a:lnTo>
                  <a:lnTo>
                    <a:pt x="3669" y="1138"/>
                  </a:lnTo>
                  <a:lnTo>
                    <a:pt x="3705" y="1321"/>
                  </a:lnTo>
                  <a:lnTo>
                    <a:pt x="3815" y="1578"/>
                  </a:lnTo>
                  <a:lnTo>
                    <a:pt x="3999" y="1761"/>
                  </a:lnTo>
                  <a:lnTo>
                    <a:pt x="4182" y="1871"/>
                  </a:lnTo>
                  <a:lnTo>
                    <a:pt x="4402" y="1945"/>
                  </a:lnTo>
                  <a:lnTo>
                    <a:pt x="4366" y="2055"/>
                  </a:lnTo>
                  <a:lnTo>
                    <a:pt x="4329" y="2165"/>
                  </a:lnTo>
                  <a:lnTo>
                    <a:pt x="4329" y="2531"/>
                  </a:lnTo>
                  <a:lnTo>
                    <a:pt x="4329" y="2898"/>
                  </a:lnTo>
                  <a:lnTo>
                    <a:pt x="4329" y="3522"/>
                  </a:lnTo>
                  <a:lnTo>
                    <a:pt x="4329" y="3669"/>
                  </a:lnTo>
                  <a:lnTo>
                    <a:pt x="4366" y="3779"/>
                  </a:lnTo>
                  <a:lnTo>
                    <a:pt x="4072" y="3925"/>
                  </a:lnTo>
                  <a:lnTo>
                    <a:pt x="3815" y="4109"/>
                  </a:lnTo>
                  <a:lnTo>
                    <a:pt x="3742" y="4182"/>
                  </a:lnTo>
                  <a:lnTo>
                    <a:pt x="3742" y="4255"/>
                  </a:lnTo>
                  <a:lnTo>
                    <a:pt x="3522" y="4402"/>
                  </a:lnTo>
                  <a:lnTo>
                    <a:pt x="3339" y="4549"/>
                  </a:lnTo>
                  <a:lnTo>
                    <a:pt x="3155" y="4696"/>
                  </a:lnTo>
                  <a:lnTo>
                    <a:pt x="3008" y="4879"/>
                  </a:lnTo>
                  <a:lnTo>
                    <a:pt x="2862" y="5062"/>
                  </a:lnTo>
                  <a:lnTo>
                    <a:pt x="2752" y="5283"/>
                  </a:lnTo>
                  <a:lnTo>
                    <a:pt x="2678" y="5503"/>
                  </a:lnTo>
                  <a:lnTo>
                    <a:pt x="2642" y="5686"/>
                  </a:lnTo>
                  <a:lnTo>
                    <a:pt x="2642" y="5906"/>
                  </a:lnTo>
                  <a:lnTo>
                    <a:pt x="2678" y="6126"/>
                  </a:lnTo>
                  <a:lnTo>
                    <a:pt x="2752" y="6346"/>
                  </a:lnTo>
                  <a:lnTo>
                    <a:pt x="2825" y="6566"/>
                  </a:lnTo>
                  <a:lnTo>
                    <a:pt x="2898" y="6676"/>
                  </a:lnTo>
                  <a:lnTo>
                    <a:pt x="2421" y="7080"/>
                  </a:lnTo>
                  <a:lnTo>
                    <a:pt x="1908" y="7447"/>
                  </a:lnTo>
                  <a:lnTo>
                    <a:pt x="1431" y="7850"/>
                  </a:lnTo>
                  <a:lnTo>
                    <a:pt x="1211" y="8070"/>
                  </a:lnTo>
                  <a:lnTo>
                    <a:pt x="991" y="8327"/>
                  </a:lnTo>
                  <a:lnTo>
                    <a:pt x="771" y="8364"/>
                  </a:lnTo>
                  <a:lnTo>
                    <a:pt x="624" y="8327"/>
                  </a:lnTo>
                  <a:lnTo>
                    <a:pt x="477" y="8327"/>
                  </a:lnTo>
                  <a:lnTo>
                    <a:pt x="367" y="8364"/>
                  </a:lnTo>
                  <a:lnTo>
                    <a:pt x="257" y="8437"/>
                  </a:lnTo>
                  <a:lnTo>
                    <a:pt x="184" y="8511"/>
                  </a:lnTo>
                  <a:lnTo>
                    <a:pt x="111" y="8584"/>
                  </a:lnTo>
                  <a:lnTo>
                    <a:pt x="37" y="8804"/>
                  </a:lnTo>
                  <a:lnTo>
                    <a:pt x="0" y="9061"/>
                  </a:lnTo>
                  <a:lnTo>
                    <a:pt x="0" y="9318"/>
                  </a:lnTo>
                  <a:lnTo>
                    <a:pt x="74" y="9538"/>
                  </a:lnTo>
                  <a:lnTo>
                    <a:pt x="257" y="9684"/>
                  </a:lnTo>
                  <a:lnTo>
                    <a:pt x="477" y="9831"/>
                  </a:lnTo>
                  <a:lnTo>
                    <a:pt x="697" y="9904"/>
                  </a:lnTo>
                  <a:lnTo>
                    <a:pt x="954" y="9941"/>
                  </a:lnTo>
                  <a:lnTo>
                    <a:pt x="1174" y="9904"/>
                  </a:lnTo>
                  <a:lnTo>
                    <a:pt x="1431" y="9868"/>
                  </a:lnTo>
                  <a:lnTo>
                    <a:pt x="1651" y="9794"/>
                  </a:lnTo>
                  <a:lnTo>
                    <a:pt x="1798" y="9648"/>
                  </a:lnTo>
                  <a:lnTo>
                    <a:pt x="1908" y="9574"/>
                  </a:lnTo>
                  <a:lnTo>
                    <a:pt x="1945" y="9464"/>
                  </a:lnTo>
                  <a:lnTo>
                    <a:pt x="1981" y="9354"/>
                  </a:lnTo>
                  <a:lnTo>
                    <a:pt x="1981" y="9207"/>
                  </a:lnTo>
                  <a:lnTo>
                    <a:pt x="1908" y="8987"/>
                  </a:lnTo>
                  <a:lnTo>
                    <a:pt x="1798" y="8767"/>
                  </a:lnTo>
                  <a:lnTo>
                    <a:pt x="1651" y="8584"/>
                  </a:lnTo>
                  <a:lnTo>
                    <a:pt x="1431" y="8437"/>
                  </a:lnTo>
                  <a:lnTo>
                    <a:pt x="1394" y="8437"/>
                  </a:lnTo>
                  <a:lnTo>
                    <a:pt x="1578" y="8254"/>
                  </a:lnTo>
                  <a:lnTo>
                    <a:pt x="1761" y="8070"/>
                  </a:lnTo>
                  <a:lnTo>
                    <a:pt x="2165" y="7777"/>
                  </a:lnTo>
                  <a:lnTo>
                    <a:pt x="2421" y="7557"/>
                  </a:lnTo>
                  <a:lnTo>
                    <a:pt x="2642" y="7337"/>
                  </a:lnTo>
                  <a:lnTo>
                    <a:pt x="2862" y="7080"/>
                  </a:lnTo>
                  <a:lnTo>
                    <a:pt x="3008" y="6786"/>
                  </a:lnTo>
                  <a:lnTo>
                    <a:pt x="3118" y="6897"/>
                  </a:lnTo>
                  <a:lnTo>
                    <a:pt x="3302" y="7043"/>
                  </a:lnTo>
                  <a:lnTo>
                    <a:pt x="3632" y="7227"/>
                  </a:lnTo>
                  <a:lnTo>
                    <a:pt x="3999" y="7337"/>
                  </a:lnTo>
                  <a:lnTo>
                    <a:pt x="4366" y="7410"/>
                  </a:lnTo>
                  <a:lnTo>
                    <a:pt x="4439" y="7410"/>
                  </a:lnTo>
                  <a:lnTo>
                    <a:pt x="4402" y="7887"/>
                  </a:lnTo>
                  <a:lnTo>
                    <a:pt x="4402" y="8364"/>
                  </a:lnTo>
                  <a:lnTo>
                    <a:pt x="4439" y="9318"/>
                  </a:lnTo>
                  <a:lnTo>
                    <a:pt x="4256" y="9391"/>
                  </a:lnTo>
                  <a:lnTo>
                    <a:pt x="4109" y="9464"/>
                  </a:lnTo>
                  <a:lnTo>
                    <a:pt x="3999" y="9574"/>
                  </a:lnTo>
                  <a:lnTo>
                    <a:pt x="3925" y="9684"/>
                  </a:lnTo>
                  <a:lnTo>
                    <a:pt x="3889" y="9794"/>
                  </a:lnTo>
                  <a:lnTo>
                    <a:pt x="3852" y="9941"/>
                  </a:lnTo>
                  <a:lnTo>
                    <a:pt x="3815" y="10125"/>
                  </a:lnTo>
                  <a:lnTo>
                    <a:pt x="3852" y="10271"/>
                  </a:lnTo>
                  <a:lnTo>
                    <a:pt x="3925" y="10565"/>
                  </a:lnTo>
                  <a:lnTo>
                    <a:pt x="4072" y="10821"/>
                  </a:lnTo>
                  <a:lnTo>
                    <a:pt x="4182" y="10895"/>
                  </a:lnTo>
                  <a:lnTo>
                    <a:pt x="4329" y="10968"/>
                  </a:lnTo>
                  <a:lnTo>
                    <a:pt x="4439" y="11042"/>
                  </a:lnTo>
                  <a:lnTo>
                    <a:pt x="4586" y="11078"/>
                  </a:lnTo>
                  <a:lnTo>
                    <a:pt x="4879" y="11078"/>
                  </a:lnTo>
                  <a:lnTo>
                    <a:pt x="5173" y="11005"/>
                  </a:lnTo>
                  <a:lnTo>
                    <a:pt x="5283" y="10932"/>
                  </a:lnTo>
                  <a:lnTo>
                    <a:pt x="5393" y="10821"/>
                  </a:lnTo>
                  <a:lnTo>
                    <a:pt x="5466" y="10711"/>
                  </a:lnTo>
                  <a:lnTo>
                    <a:pt x="5503" y="10601"/>
                  </a:lnTo>
                  <a:lnTo>
                    <a:pt x="5576" y="10308"/>
                  </a:lnTo>
                  <a:lnTo>
                    <a:pt x="5539" y="10051"/>
                  </a:lnTo>
                  <a:lnTo>
                    <a:pt x="5503" y="9904"/>
                  </a:lnTo>
                  <a:lnTo>
                    <a:pt x="5393" y="9794"/>
                  </a:lnTo>
                  <a:lnTo>
                    <a:pt x="5319" y="9684"/>
                  </a:lnTo>
                  <a:lnTo>
                    <a:pt x="5173" y="9611"/>
                  </a:lnTo>
                  <a:lnTo>
                    <a:pt x="5136" y="9428"/>
                  </a:lnTo>
                  <a:lnTo>
                    <a:pt x="5099" y="9354"/>
                  </a:lnTo>
                  <a:lnTo>
                    <a:pt x="4842" y="9354"/>
                  </a:lnTo>
                  <a:lnTo>
                    <a:pt x="4806" y="8474"/>
                  </a:lnTo>
                  <a:lnTo>
                    <a:pt x="4806" y="7960"/>
                  </a:lnTo>
                  <a:lnTo>
                    <a:pt x="4769" y="7447"/>
                  </a:lnTo>
                  <a:lnTo>
                    <a:pt x="5136" y="7410"/>
                  </a:lnTo>
                  <a:lnTo>
                    <a:pt x="5503" y="7300"/>
                  </a:lnTo>
                  <a:lnTo>
                    <a:pt x="5833" y="7117"/>
                  </a:lnTo>
                  <a:lnTo>
                    <a:pt x="6126" y="6860"/>
                  </a:lnTo>
                  <a:lnTo>
                    <a:pt x="6200" y="6786"/>
                  </a:lnTo>
                  <a:lnTo>
                    <a:pt x="6310" y="6933"/>
                  </a:lnTo>
                  <a:lnTo>
                    <a:pt x="6493" y="7080"/>
                  </a:lnTo>
                  <a:lnTo>
                    <a:pt x="6677" y="7190"/>
                  </a:lnTo>
                  <a:lnTo>
                    <a:pt x="6860" y="7300"/>
                  </a:lnTo>
                  <a:lnTo>
                    <a:pt x="7043" y="7630"/>
                  </a:lnTo>
                  <a:lnTo>
                    <a:pt x="7263" y="7997"/>
                  </a:lnTo>
                  <a:lnTo>
                    <a:pt x="7557" y="8437"/>
                  </a:lnTo>
                  <a:lnTo>
                    <a:pt x="7667" y="8584"/>
                  </a:lnTo>
                  <a:lnTo>
                    <a:pt x="7557" y="8767"/>
                  </a:lnTo>
                  <a:lnTo>
                    <a:pt x="7484" y="8951"/>
                  </a:lnTo>
                  <a:lnTo>
                    <a:pt x="7447" y="9097"/>
                  </a:lnTo>
                  <a:lnTo>
                    <a:pt x="7447" y="9281"/>
                  </a:lnTo>
                  <a:lnTo>
                    <a:pt x="7484" y="9428"/>
                  </a:lnTo>
                  <a:lnTo>
                    <a:pt x="7520" y="9611"/>
                  </a:lnTo>
                  <a:lnTo>
                    <a:pt x="7594" y="9758"/>
                  </a:lnTo>
                  <a:lnTo>
                    <a:pt x="7704" y="9904"/>
                  </a:lnTo>
                  <a:lnTo>
                    <a:pt x="7850" y="10014"/>
                  </a:lnTo>
                  <a:lnTo>
                    <a:pt x="7960" y="10125"/>
                  </a:lnTo>
                  <a:lnTo>
                    <a:pt x="8107" y="10161"/>
                  </a:lnTo>
                  <a:lnTo>
                    <a:pt x="8254" y="10198"/>
                  </a:lnTo>
                  <a:lnTo>
                    <a:pt x="8547" y="10198"/>
                  </a:lnTo>
                  <a:lnTo>
                    <a:pt x="8694" y="10125"/>
                  </a:lnTo>
                  <a:lnTo>
                    <a:pt x="8877" y="10051"/>
                  </a:lnTo>
                  <a:lnTo>
                    <a:pt x="9098" y="9831"/>
                  </a:lnTo>
                  <a:lnTo>
                    <a:pt x="9281" y="9538"/>
                  </a:lnTo>
                  <a:lnTo>
                    <a:pt x="9354" y="9391"/>
                  </a:lnTo>
                  <a:lnTo>
                    <a:pt x="9391" y="9244"/>
                  </a:lnTo>
                  <a:lnTo>
                    <a:pt x="9391" y="9061"/>
                  </a:lnTo>
                  <a:lnTo>
                    <a:pt x="9391" y="8914"/>
                  </a:lnTo>
                  <a:lnTo>
                    <a:pt x="9318" y="8767"/>
                  </a:lnTo>
                  <a:lnTo>
                    <a:pt x="9244" y="8621"/>
                  </a:lnTo>
                  <a:lnTo>
                    <a:pt x="9134" y="8511"/>
                  </a:lnTo>
                  <a:lnTo>
                    <a:pt x="8987" y="8437"/>
                  </a:lnTo>
                  <a:lnTo>
                    <a:pt x="8841" y="8364"/>
                  </a:lnTo>
                  <a:lnTo>
                    <a:pt x="8694" y="8327"/>
                  </a:lnTo>
                  <a:lnTo>
                    <a:pt x="8364" y="8290"/>
                  </a:lnTo>
                  <a:lnTo>
                    <a:pt x="8180" y="8290"/>
                  </a:lnTo>
                  <a:lnTo>
                    <a:pt x="7997" y="8364"/>
                  </a:lnTo>
                  <a:lnTo>
                    <a:pt x="7924" y="8217"/>
                  </a:lnTo>
                  <a:lnTo>
                    <a:pt x="7814" y="8070"/>
                  </a:lnTo>
                  <a:lnTo>
                    <a:pt x="7557" y="7667"/>
                  </a:lnTo>
                  <a:lnTo>
                    <a:pt x="7300" y="7300"/>
                  </a:lnTo>
                  <a:lnTo>
                    <a:pt x="7227" y="7153"/>
                  </a:lnTo>
                  <a:lnTo>
                    <a:pt x="7153" y="7007"/>
                  </a:lnTo>
                  <a:lnTo>
                    <a:pt x="7043" y="6933"/>
                  </a:lnTo>
                  <a:lnTo>
                    <a:pt x="6897" y="6897"/>
                  </a:lnTo>
                  <a:lnTo>
                    <a:pt x="6640" y="6750"/>
                  </a:lnTo>
                  <a:lnTo>
                    <a:pt x="6346" y="6530"/>
                  </a:lnTo>
                  <a:lnTo>
                    <a:pt x="6530" y="6236"/>
                  </a:lnTo>
                  <a:lnTo>
                    <a:pt x="6603" y="5869"/>
                  </a:lnTo>
                  <a:lnTo>
                    <a:pt x="6603" y="5503"/>
                  </a:lnTo>
                  <a:lnTo>
                    <a:pt x="6567" y="5173"/>
                  </a:lnTo>
                  <a:lnTo>
                    <a:pt x="6456" y="4842"/>
                  </a:lnTo>
                  <a:lnTo>
                    <a:pt x="6310" y="4586"/>
                  </a:lnTo>
                  <a:lnTo>
                    <a:pt x="6126" y="4329"/>
                  </a:lnTo>
                  <a:lnTo>
                    <a:pt x="5870" y="4109"/>
                  </a:lnTo>
                  <a:lnTo>
                    <a:pt x="5613" y="3962"/>
                  </a:lnTo>
                  <a:lnTo>
                    <a:pt x="5356" y="3815"/>
                  </a:lnTo>
                  <a:lnTo>
                    <a:pt x="5026" y="3742"/>
                  </a:lnTo>
                  <a:lnTo>
                    <a:pt x="4732" y="3742"/>
                  </a:lnTo>
                  <a:lnTo>
                    <a:pt x="4732" y="3522"/>
                  </a:lnTo>
                  <a:lnTo>
                    <a:pt x="4696" y="2678"/>
                  </a:lnTo>
                  <a:lnTo>
                    <a:pt x="4732" y="2385"/>
                  </a:lnTo>
                  <a:lnTo>
                    <a:pt x="4696" y="2165"/>
                  </a:lnTo>
                  <a:lnTo>
                    <a:pt x="4659" y="1981"/>
                  </a:lnTo>
                  <a:lnTo>
                    <a:pt x="4842" y="1945"/>
                  </a:lnTo>
                  <a:lnTo>
                    <a:pt x="5063" y="1871"/>
                  </a:lnTo>
                  <a:lnTo>
                    <a:pt x="5246" y="1761"/>
                  </a:lnTo>
                  <a:lnTo>
                    <a:pt x="5393" y="1651"/>
                  </a:lnTo>
                  <a:lnTo>
                    <a:pt x="5539" y="1468"/>
                  </a:lnTo>
                  <a:lnTo>
                    <a:pt x="5613" y="1284"/>
                  </a:lnTo>
                  <a:lnTo>
                    <a:pt x="5686" y="1101"/>
                  </a:lnTo>
                  <a:lnTo>
                    <a:pt x="5686" y="844"/>
                  </a:lnTo>
                  <a:lnTo>
                    <a:pt x="5613" y="624"/>
                  </a:lnTo>
                  <a:lnTo>
                    <a:pt x="5503" y="404"/>
                  </a:lnTo>
                  <a:lnTo>
                    <a:pt x="5466" y="257"/>
                  </a:lnTo>
                  <a:lnTo>
                    <a:pt x="5429" y="184"/>
                  </a:lnTo>
                  <a:lnTo>
                    <a:pt x="5356" y="147"/>
                  </a:lnTo>
                  <a:lnTo>
                    <a:pt x="5209" y="147"/>
                  </a:lnTo>
                  <a:lnTo>
                    <a:pt x="5063" y="110"/>
                  </a:lnTo>
                  <a:lnTo>
                    <a:pt x="4989" y="37"/>
                  </a:lnTo>
                  <a:lnTo>
                    <a:pt x="4806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3" name="Google Shape;423;p20"/>
            <p:cNvSpPr/>
            <p:nvPr/>
          </p:nvSpPr>
          <p:spPr>
            <a:xfrm>
              <a:off x="6618875" y="2550725"/>
              <a:ext cx="408125" cy="156850"/>
            </a:xfrm>
            <a:custGeom>
              <a:avLst/>
              <a:gdLst/>
              <a:ahLst/>
              <a:cxnLst/>
              <a:rect l="l" t="t" r="r" b="b"/>
              <a:pathLst>
                <a:path w="16325" h="6274" extrusionOk="0">
                  <a:moveTo>
                    <a:pt x="14710" y="1"/>
                  </a:moveTo>
                  <a:lnTo>
                    <a:pt x="14527" y="74"/>
                  </a:lnTo>
                  <a:lnTo>
                    <a:pt x="14380" y="147"/>
                  </a:lnTo>
                  <a:lnTo>
                    <a:pt x="14270" y="221"/>
                  </a:lnTo>
                  <a:lnTo>
                    <a:pt x="14270" y="257"/>
                  </a:lnTo>
                  <a:lnTo>
                    <a:pt x="14197" y="221"/>
                  </a:lnTo>
                  <a:lnTo>
                    <a:pt x="14087" y="221"/>
                  </a:lnTo>
                  <a:lnTo>
                    <a:pt x="14013" y="294"/>
                  </a:lnTo>
                  <a:lnTo>
                    <a:pt x="13977" y="331"/>
                  </a:lnTo>
                  <a:lnTo>
                    <a:pt x="13977" y="441"/>
                  </a:lnTo>
                  <a:lnTo>
                    <a:pt x="14013" y="551"/>
                  </a:lnTo>
                  <a:lnTo>
                    <a:pt x="14050" y="587"/>
                  </a:lnTo>
                  <a:lnTo>
                    <a:pt x="14123" y="624"/>
                  </a:lnTo>
                  <a:lnTo>
                    <a:pt x="14343" y="624"/>
                  </a:lnTo>
                  <a:lnTo>
                    <a:pt x="14527" y="551"/>
                  </a:lnTo>
                  <a:lnTo>
                    <a:pt x="14710" y="477"/>
                  </a:lnTo>
                  <a:lnTo>
                    <a:pt x="14894" y="441"/>
                  </a:lnTo>
                  <a:lnTo>
                    <a:pt x="14967" y="477"/>
                  </a:lnTo>
                  <a:lnTo>
                    <a:pt x="15004" y="514"/>
                  </a:lnTo>
                  <a:lnTo>
                    <a:pt x="14967" y="587"/>
                  </a:lnTo>
                  <a:lnTo>
                    <a:pt x="14930" y="661"/>
                  </a:lnTo>
                  <a:lnTo>
                    <a:pt x="14747" y="881"/>
                  </a:lnTo>
                  <a:lnTo>
                    <a:pt x="14123" y="1725"/>
                  </a:lnTo>
                  <a:lnTo>
                    <a:pt x="14123" y="1798"/>
                  </a:lnTo>
                  <a:lnTo>
                    <a:pt x="14087" y="1871"/>
                  </a:lnTo>
                  <a:lnTo>
                    <a:pt x="14123" y="1981"/>
                  </a:lnTo>
                  <a:lnTo>
                    <a:pt x="14233" y="2055"/>
                  </a:lnTo>
                  <a:lnTo>
                    <a:pt x="14343" y="2091"/>
                  </a:lnTo>
                  <a:lnTo>
                    <a:pt x="14820" y="2091"/>
                  </a:lnTo>
                  <a:lnTo>
                    <a:pt x="15260" y="2055"/>
                  </a:lnTo>
                  <a:lnTo>
                    <a:pt x="15774" y="1945"/>
                  </a:lnTo>
                  <a:lnTo>
                    <a:pt x="16031" y="1871"/>
                  </a:lnTo>
                  <a:lnTo>
                    <a:pt x="16251" y="1761"/>
                  </a:lnTo>
                  <a:lnTo>
                    <a:pt x="16324" y="1651"/>
                  </a:lnTo>
                  <a:lnTo>
                    <a:pt x="16324" y="1541"/>
                  </a:lnTo>
                  <a:lnTo>
                    <a:pt x="16288" y="1468"/>
                  </a:lnTo>
                  <a:lnTo>
                    <a:pt x="16214" y="1431"/>
                  </a:lnTo>
                  <a:lnTo>
                    <a:pt x="16141" y="1394"/>
                  </a:lnTo>
                  <a:lnTo>
                    <a:pt x="15957" y="1431"/>
                  </a:lnTo>
                  <a:lnTo>
                    <a:pt x="15774" y="1468"/>
                  </a:lnTo>
                  <a:lnTo>
                    <a:pt x="15370" y="1541"/>
                  </a:lnTo>
                  <a:lnTo>
                    <a:pt x="14820" y="1615"/>
                  </a:lnTo>
                  <a:lnTo>
                    <a:pt x="14820" y="1615"/>
                  </a:lnTo>
                  <a:lnTo>
                    <a:pt x="15260" y="1028"/>
                  </a:lnTo>
                  <a:lnTo>
                    <a:pt x="15370" y="844"/>
                  </a:lnTo>
                  <a:lnTo>
                    <a:pt x="15481" y="698"/>
                  </a:lnTo>
                  <a:lnTo>
                    <a:pt x="15517" y="477"/>
                  </a:lnTo>
                  <a:lnTo>
                    <a:pt x="15517" y="404"/>
                  </a:lnTo>
                  <a:lnTo>
                    <a:pt x="15481" y="294"/>
                  </a:lnTo>
                  <a:lnTo>
                    <a:pt x="15370" y="184"/>
                  </a:lnTo>
                  <a:lnTo>
                    <a:pt x="15224" y="74"/>
                  </a:lnTo>
                  <a:lnTo>
                    <a:pt x="15077" y="37"/>
                  </a:lnTo>
                  <a:lnTo>
                    <a:pt x="14894" y="1"/>
                  </a:lnTo>
                  <a:close/>
                  <a:moveTo>
                    <a:pt x="6604" y="2788"/>
                  </a:moveTo>
                  <a:lnTo>
                    <a:pt x="6163" y="2898"/>
                  </a:lnTo>
                  <a:lnTo>
                    <a:pt x="5576" y="2972"/>
                  </a:lnTo>
                  <a:lnTo>
                    <a:pt x="5283" y="3045"/>
                  </a:lnTo>
                  <a:lnTo>
                    <a:pt x="4990" y="3118"/>
                  </a:lnTo>
                  <a:lnTo>
                    <a:pt x="4953" y="3155"/>
                  </a:lnTo>
                  <a:lnTo>
                    <a:pt x="4880" y="3229"/>
                  </a:lnTo>
                  <a:lnTo>
                    <a:pt x="4880" y="3302"/>
                  </a:lnTo>
                  <a:lnTo>
                    <a:pt x="4880" y="3339"/>
                  </a:lnTo>
                  <a:lnTo>
                    <a:pt x="4880" y="3412"/>
                  </a:lnTo>
                  <a:lnTo>
                    <a:pt x="4916" y="3485"/>
                  </a:lnTo>
                  <a:lnTo>
                    <a:pt x="4990" y="3522"/>
                  </a:lnTo>
                  <a:lnTo>
                    <a:pt x="5063" y="3522"/>
                  </a:lnTo>
                  <a:lnTo>
                    <a:pt x="5613" y="3485"/>
                  </a:lnTo>
                  <a:lnTo>
                    <a:pt x="6163" y="3412"/>
                  </a:lnTo>
                  <a:lnTo>
                    <a:pt x="6640" y="3339"/>
                  </a:lnTo>
                  <a:lnTo>
                    <a:pt x="6860" y="3265"/>
                  </a:lnTo>
                  <a:lnTo>
                    <a:pt x="6970" y="3192"/>
                  </a:lnTo>
                  <a:lnTo>
                    <a:pt x="7044" y="3118"/>
                  </a:lnTo>
                  <a:lnTo>
                    <a:pt x="7044" y="3008"/>
                  </a:lnTo>
                  <a:lnTo>
                    <a:pt x="7044" y="2972"/>
                  </a:lnTo>
                  <a:lnTo>
                    <a:pt x="7007" y="2898"/>
                  </a:lnTo>
                  <a:lnTo>
                    <a:pt x="6897" y="2862"/>
                  </a:lnTo>
                  <a:lnTo>
                    <a:pt x="6824" y="2825"/>
                  </a:lnTo>
                  <a:lnTo>
                    <a:pt x="6604" y="2788"/>
                  </a:lnTo>
                  <a:close/>
                  <a:moveTo>
                    <a:pt x="13500" y="1945"/>
                  </a:moveTo>
                  <a:lnTo>
                    <a:pt x="13280" y="1981"/>
                  </a:lnTo>
                  <a:lnTo>
                    <a:pt x="13060" y="2018"/>
                  </a:lnTo>
                  <a:lnTo>
                    <a:pt x="12876" y="2055"/>
                  </a:lnTo>
                  <a:lnTo>
                    <a:pt x="12693" y="2201"/>
                  </a:lnTo>
                  <a:lnTo>
                    <a:pt x="12546" y="2275"/>
                  </a:lnTo>
                  <a:lnTo>
                    <a:pt x="12436" y="2422"/>
                  </a:lnTo>
                  <a:lnTo>
                    <a:pt x="12289" y="2678"/>
                  </a:lnTo>
                  <a:lnTo>
                    <a:pt x="12179" y="3008"/>
                  </a:lnTo>
                  <a:lnTo>
                    <a:pt x="12179" y="3339"/>
                  </a:lnTo>
                  <a:lnTo>
                    <a:pt x="12179" y="3522"/>
                  </a:lnTo>
                  <a:lnTo>
                    <a:pt x="12216" y="3669"/>
                  </a:lnTo>
                  <a:lnTo>
                    <a:pt x="12289" y="3815"/>
                  </a:lnTo>
                  <a:lnTo>
                    <a:pt x="12363" y="3962"/>
                  </a:lnTo>
                  <a:lnTo>
                    <a:pt x="12473" y="4109"/>
                  </a:lnTo>
                  <a:lnTo>
                    <a:pt x="12583" y="4219"/>
                  </a:lnTo>
                  <a:lnTo>
                    <a:pt x="12729" y="4292"/>
                  </a:lnTo>
                  <a:lnTo>
                    <a:pt x="12876" y="4366"/>
                  </a:lnTo>
                  <a:lnTo>
                    <a:pt x="12986" y="4402"/>
                  </a:lnTo>
                  <a:lnTo>
                    <a:pt x="13096" y="4402"/>
                  </a:lnTo>
                  <a:lnTo>
                    <a:pt x="13353" y="4329"/>
                  </a:lnTo>
                  <a:lnTo>
                    <a:pt x="13757" y="4146"/>
                  </a:lnTo>
                  <a:lnTo>
                    <a:pt x="14197" y="3999"/>
                  </a:lnTo>
                  <a:lnTo>
                    <a:pt x="14417" y="3852"/>
                  </a:lnTo>
                  <a:lnTo>
                    <a:pt x="14564" y="3705"/>
                  </a:lnTo>
                  <a:lnTo>
                    <a:pt x="14600" y="3632"/>
                  </a:lnTo>
                  <a:lnTo>
                    <a:pt x="14564" y="3559"/>
                  </a:lnTo>
                  <a:lnTo>
                    <a:pt x="14527" y="3485"/>
                  </a:lnTo>
                  <a:lnTo>
                    <a:pt x="14453" y="3449"/>
                  </a:lnTo>
                  <a:lnTo>
                    <a:pt x="14343" y="3412"/>
                  </a:lnTo>
                  <a:lnTo>
                    <a:pt x="14197" y="3449"/>
                  </a:lnTo>
                  <a:lnTo>
                    <a:pt x="13940" y="3522"/>
                  </a:lnTo>
                  <a:lnTo>
                    <a:pt x="13426" y="3742"/>
                  </a:lnTo>
                  <a:lnTo>
                    <a:pt x="13280" y="3815"/>
                  </a:lnTo>
                  <a:lnTo>
                    <a:pt x="13133" y="3852"/>
                  </a:lnTo>
                  <a:lnTo>
                    <a:pt x="12986" y="3852"/>
                  </a:lnTo>
                  <a:lnTo>
                    <a:pt x="12839" y="3779"/>
                  </a:lnTo>
                  <a:lnTo>
                    <a:pt x="12766" y="3669"/>
                  </a:lnTo>
                  <a:lnTo>
                    <a:pt x="12729" y="3559"/>
                  </a:lnTo>
                  <a:lnTo>
                    <a:pt x="12656" y="3339"/>
                  </a:lnTo>
                  <a:lnTo>
                    <a:pt x="12656" y="3118"/>
                  </a:lnTo>
                  <a:lnTo>
                    <a:pt x="12729" y="2898"/>
                  </a:lnTo>
                  <a:lnTo>
                    <a:pt x="12839" y="2715"/>
                  </a:lnTo>
                  <a:lnTo>
                    <a:pt x="12986" y="2532"/>
                  </a:lnTo>
                  <a:lnTo>
                    <a:pt x="13133" y="2458"/>
                  </a:lnTo>
                  <a:lnTo>
                    <a:pt x="13280" y="2422"/>
                  </a:lnTo>
                  <a:lnTo>
                    <a:pt x="13610" y="2385"/>
                  </a:lnTo>
                  <a:lnTo>
                    <a:pt x="13940" y="2348"/>
                  </a:lnTo>
                  <a:lnTo>
                    <a:pt x="14307" y="2348"/>
                  </a:lnTo>
                  <a:lnTo>
                    <a:pt x="14307" y="2311"/>
                  </a:lnTo>
                  <a:lnTo>
                    <a:pt x="14307" y="2275"/>
                  </a:lnTo>
                  <a:lnTo>
                    <a:pt x="14307" y="2238"/>
                  </a:lnTo>
                  <a:lnTo>
                    <a:pt x="14123" y="2128"/>
                  </a:lnTo>
                  <a:lnTo>
                    <a:pt x="13903" y="2055"/>
                  </a:lnTo>
                  <a:lnTo>
                    <a:pt x="13720" y="1981"/>
                  </a:lnTo>
                  <a:lnTo>
                    <a:pt x="13500" y="1945"/>
                  </a:lnTo>
                  <a:close/>
                  <a:moveTo>
                    <a:pt x="6787" y="4182"/>
                  </a:moveTo>
                  <a:lnTo>
                    <a:pt x="6347" y="4292"/>
                  </a:lnTo>
                  <a:lnTo>
                    <a:pt x="5907" y="4366"/>
                  </a:lnTo>
                  <a:lnTo>
                    <a:pt x="5466" y="4439"/>
                  </a:lnTo>
                  <a:lnTo>
                    <a:pt x="5063" y="4549"/>
                  </a:lnTo>
                  <a:lnTo>
                    <a:pt x="4990" y="4622"/>
                  </a:lnTo>
                  <a:lnTo>
                    <a:pt x="4953" y="4696"/>
                  </a:lnTo>
                  <a:lnTo>
                    <a:pt x="4953" y="4806"/>
                  </a:lnTo>
                  <a:lnTo>
                    <a:pt x="5063" y="4843"/>
                  </a:lnTo>
                  <a:lnTo>
                    <a:pt x="5283" y="4879"/>
                  </a:lnTo>
                  <a:lnTo>
                    <a:pt x="5980" y="4879"/>
                  </a:lnTo>
                  <a:lnTo>
                    <a:pt x="6457" y="4769"/>
                  </a:lnTo>
                  <a:lnTo>
                    <a:pt x="6897" y="4659"/>
                  </a:lnTo>
                  <a:lnTo>
                    <a:pt x="6970" y="4622"/>
                  </a:lnTo>
                  <a:lnTo>
                    <a:pt x="7044" y="4586"/>
                  </a:lnTo>
                  <a:lnTo>
                    <a:pt x="7080" y="4512"/>
                  </a:lnTo>
                  <a:lnTo>
                    <a:pt x="7117" y="4439"/>
                  </a:lnTo>
                  <a:lnTo>
                    <a:pt x="7080" y="4292"/>
                  </a:lnTo>
                  <a:lnTo>
                    <a:pt x="7007" y="4219"/>
                  </a:lnTo>
                  <a:lnTo>
                    <a:pt x="6934" y="4182"/>
                  </a:lnTo>
                  <a:close/>
                  <a:moveTo>
                    <a:pt x="11079" y="2055"/>
                  </a:moveTo>
                  <a:lnTo>
                    <a:pt x="10785" y="2091"/>
                  </a:lnTo>
                  <a:lnTo>
                    <a:pt x="10565" y="2165"/>
                  </a:lnTo>
                  <a:lnTo>
                    <a:pt x="10382" y="2311"/>
                  </a:lnTo>
                  <a:lnTo>
                    <a:pt x="10235" y="2495"/>
                  </a:lnTo>
                  <a:lnTo>
                    <a:pt x="10198" y="2385"/>
                  </a:lnTo>
                  <a:lnTo>
                    <a:pt x="10088" y="2348"/>
                  </a:lnTo>
                  <a:lnTo>
                    <a:pt x="9942" y="2311"/>
                  </a:lnTo>
                  <a:lnTo>
                    <a:pt x="9611" y="2311"/>
                  </a:lnTo>
                  <a:lnTo>
                    <a:pt x="9501" y="2348"/>
                  </a:lnTo>
                  <a:lnTo>
                    <a:pt x="9208" y="2495"/>
                  </a:lnTo>
                  <a:lnTo>
                    <a:pt x="8988" y="2678"/>
                  </a:lnTo>
                  <a:lnTo>
                    <a:pt x="8951" y="2568"/>
                  </a:lnTo>
                  <a:lnTo>
                    <a:pt x="8915" y="2532"/>
                  </a:lnTo>
                  <a:lnTo>
                    <a:pt x="8878" y="2532"/>
                  </a:lnTo>
                  <a:lnTo>
                    <a:pt x="8804" y="2568"/>
                  </a:lnTo>
                  <a:lnTo>
                    <a:pt x="8731" y="2752"/>
                  </a:lnTo>
                  <a:lnTo>
                    <a:pt x="8658" y="2935"/>
                  </a:lnTo>
                  <a:lnTo>
                    <a:pt x="8621" y="3339"/>
                  </a:lnTo>
                  <a:lnTo>
                    <a:pt x="8584" y="3705"/>
                  </a:lnTo>
                  <a:lnTo>
                    <a:pt x="8621" y="4072"/>
                  </a:lnTo>
                  <a:lnTo>
                    <a:pt x="8694" y="4439"/>
                  </a:lnTo>
                  <a:lnTo>
                    <a:pt x="8768" y="4806"/>
                  </a:lnTo>
                  <a:lnTo>
                    <a:pt x="8804" y="4879"/>
                  </a:lnTo>
                  <a:lnTo>
                    <a:pt x="8878" y="4953"/>
                  </a:lnTo>
                  <a:lnTo>
                    <a:pt x="8951" y="4989"/>
                  </a:lnTo>
                  <a:lnTo>
                    <a:pt x="9061" y="4953"/>
                  </a:lnTo>
                  <a:lnTo>
                    <a:pt x="9135" y="4916"/>
                  </a:lnTo>
                  <a:lnTo>
                    <a:pt x="9208" y="4879"/>
                  </a:lnTo>
                  <a:lnTo>
                    <a:pt x="9245" y="4769"/>
                  </a:lnTo>
                  <a:lnTo>
                    <a:pt x="9208" y="4659"/>
                  </a:lnTo>
                  <a:lnTo>
                    <a:pt x="9135" y="4182"/>
                  </a:lnTo>
                  <a:lnTo>
                    <a:pt x="9098" y="3669"/>
                  </a:lnTo>
                  <a:lnTo>
                    <a:pt x="9135" y="3339"/>
                  </a:lnTo>
                  <a:lnTo>
                    <a:pt x="9208" y="3118"/>
                  </a:lnTo>
                  <a:lnTo>
                    <a:pt x="9391" y="2972"/>
                  </a:lnTo>
                  <a:lnTo>
                    <a:pt x="9575" y="2825"/>
                  </a:lnTo>
                  <a:lnTo>
                    <a:pt x="9795" y="2788"/>
                  </a:lnTo>
                  <a:lnTo>
                    <a:pt x="9868" y="4072"/>
                  </a:lnTo>
                  <a:lnTo>
                    <a:pt x="9905" y="4146"/>
                  </a:lnTo>
                  <a:lnTo>
                    <a:pt x="9942" y="4219"/>
                  </a:lnTo>
                  <a:lnTo>
                    <a:pt x="10015" y="4292"/>
                  </a:lnTo>
                  <a:lnTo>
                    <a:pt x="10125" y="4292"/>
                  </a:lnTo>
                  <a:lnTo>
                    <a:pt x="10198" y="4329"/>
                  </a:lnTo>
                  <a:lnTo>
                    <a:pt x="10272" y="4292"/>
                  </a:lnTo>
                  <a:lnTo>
                    <a:pt x="10308" y="4219"/>
                  </a:lnTo>
                  <a:lnTo>
                    <a:pt x="10345" y="4146"/>
                  </a:lnTo>
                  <a:lnTo>
                    <a:pt x="10455" y="3559"/>
                  </a:lnTo>
                  <a:lnTo>
                    <a:pt x="10565" y="3008"/>
                  </a:lnTo>
                  <a:lnTo>
                    <a:pt x="10602" y="2862"/>
                  </a:lnTo>
                  <a:lnTo>
                    <a:pt x="10675" y="2752"/>
                  </a:lnTo>
                  <a:lnTo>
                    <a:pt x="10785" y="2642"/>
                  </a:lnTo>
                  <a:lnTo>
                    <a:pt x="10895" y="2568"/>
                  </a:lnTo>
                  <a:lnTo>
                    <a:pt x="11079" y="2568"/>
                  </a:lnTo>
                  <a:lnTo>
                    <a:pt x="11115" y="2642"/>
                  </a:lnTo>
                  <a:lnTo>
                    <a:pt x="11115" y="2752"/>
                  </a:lnTo>
                  <a:lnTo>
                    <a:pt x="11115" y="2862"/>
                  </a:lnTo>
                  <a:lnTo>
                    <a:pt x="11189" y="3449"/>
                  </a:lnTo>
                  <a:lnTo>
                    <a:pt x="11299" y="4036"/>
                  </a:lnTo>
                  <a:lnTo>
                    <a:pt x="11372" y="4256"/>
                  </a:lnTo>
                  <a:lnTo>
                    <a:pt x="11446" y="4512"/>
                  </a:lnTo>
                  <a:lnTo>
                    <a:pt x="11556" y="4732"/>
                  </a:lnTo>
                  <a:lnTo>
                    <a:pt x="11629" y="4806"/>
                  </a:lnTo>
                  <a:lnTo>
                    <a:pt x="11739" y="4843"/>
                  </a:lnTo>
                  <a:lnTo>
                    <a:pt x="11849" y="4843"/>
                  </a:lnTo>
                  <a:lnTo>
                    <a:pt x="11922" y="4806"/>
                  </a:lnTo>
                  <a:lnTo>
                    <a:pt x="11996" y="4769"/>
                  </a:lnTo>
                  <a:lnTo>
                    <a:pt x="12032" y="4696"/>
                  </a:lnTo>
                  <a:lnTo>
                    <a:pt x="12069" y="4586"/>
                  </a:lnTo>
                  <a:lnTo>
                    <a:pt x="11996" y="4476"/>
                  </a:lnTo>
                  <a:lnTo>
                    <a:pt x="11922" y="4402"/>
                  </a:lnTo>
                  <a:lnTo>
                    <a:pt x="11886" y="4256"/>
                  </a:lnTo>
                  <a:lnTo>
                    <a:pt x="11812" y="4072"/>
                  </a:lnTo>
                  <a:lnTo>
                    <a:pt x="11776" y="3779"/>
                  </a:lnTo>
                  <a:lnTo>
                    <a:pt x="11666" y="3339"/>
                  </a:lnTo>
                  <a:lnTo>
                    <a:pt x="11629" y="2862"/>
                  </a:lnTo>
                  <a:lnTo>
                    <a:pt x="11629" y="2532"/>
                  </a:lnTo>
                  <a:lnTo>
                    <a:pt x="11592" y="2385"/>
                  </a:lnTo>
                  <a:lnTo>
                    <a:pt x="11482" y="2275"/>
                  </a:lnTo>
                  <a:lnTo>
                    <a:pt x="11299" y="2128"/>
                  </a:lnTo>
                  <a:lnTo>
                    <a:pt x="11189" y="2091"/>
                  </a:lnTo>
                  <a:lnTo>
                    <a:pt x="11079" y="2055"/>
                  </a:lnTo>
                  <a:close/>
                  <a:moveTo>
                    <a:pt x="2715" y="1138"/>
                  </a:moveTo>
                  <a:lnTo>
                    <a:pt x="2569" y="1174"/>
                  </a:lnTo>
                  <a:lnTo>
                    <a:pt x="2422" y="1284"/>
                  </a:lnTo>
                  <a:lnTo>
                    <a:pt x="2385" y="1358"/>
                  </a:lnTo>
                  <a:lnTo>
                    <a:pt x="2165" y="1284"/>
                  </a:lnTo>
                  <a:lnTo>
                    <a:pt x="1762" y="1284"/>
                  </a:lnTo>
                  <a:lnTo>
                    <a:pt x="1542" y="1358"/>
                  </a:lnTo>
                  <a:lnTo>
                    <a:pt x="771" y="1504"/>
                  </a:lnTo>
                  <a:lnTo>
                    <a:pt x="368" y="1651"/>
                  </a:lnTo>
                  <a:lnTo>
                    <a:pt x="184" y="1725"/>
                  </a:lnTo>
                  <a:lnTo>
                    <a:pt x="38" y="1835"/>
                  </a:lnTo>
                  <a:lnTo>
                    <a:pt x="1" y="1908"/>
                  </a:lnTo>
                  <a:lnTo>
                    <a:pt x="1" y="1981"/>
                  </a:lnTo>
                  <a:lnTo>
                    <a:pt x="38" y="2018"/>
                  </a:lnTo>
                  <a:lnTo>
                    <a:pt x="111" y="2055"/>
                  </a:lnTo>
                  <a:lnTo>
                    <a:pt x="74" y="2348"/>
                  </a:lnTo>
                  <a:lnTo>
                    <a:pt x="74" y="2642"/>
                  </a:lnTo>
                  <a:lnTo>
                    <a:pt x="74" y="3705"/>
                  </a:lnTo>
                  <a:lnTo>
                    <a:pt x="111" y="4843"/>
                  </a:lnTo>
                  <a:lnTo>
                    <a:pt x="148" y="5980"/>
                  </a:lnTo>
                  <a:lnTo>
                    <a:pt x="184" y="6090"/>
                  </a:lnTo>
                  <a:lnTo>
                    <a:pt x="294" y="6200"/>
                  </a:lnTo>
                  <a:lnTo>
                    <a:pt x="404" y="6236"/>
                  </a:lnTo>
                  <a:lnTo>
                    <a:pt x="514" y="6200"/>
                  </a:lnTo>
                  <a:lnTo>
                    <a:pt x="624" y="6236"/>
                  </a:lnTo>
                  <a:lnTo>
                    <a:pt x="845" y="6273"/>
                  </a:lnTo>
                  <a:lnTo>
                    <a:pt x="1028" y="6236"/>
                  </a:lnTo>
                  <a:lnTo>
                    <a:pt x="1395" y="6163"/>
                  </a:lnTo>
                  <a:lnTo>
                    <a:pt x="2385" y="5980"/>
                  </a:lnTo>
                  <a:lnTo>
                    <a:pt x="2605" y="5943"/>
                  </a:lnTo>
                  <a:lnTo>
                    <a:pt x="2752" y="5906"/>
                  </a:lnTo>
                  <a:lnTo>
                    <a:pt x="2899" y="5833"/>
                  </a:lnTo>
                  <a:lnTo>
                    <a:pt x="2972" y="5686"/>
                  </a:lnTo>
                  <a:lnTo>
                    <a:pt x="2972" y="5576"/>
                  </a:lnTo>
                  <a:lnTo>
                    <a:pt x="2935" y="5503"/>
                  </a:lnTo>
                  <a:lnTo>
                    <a:pt x="2825" y="5429"/>
                  </a:lnTo>
                  <a:lnTo>
                    <a:pt x="2679" y="5393"/>
                  </a:lnTo>
                  <a:lnTo>
                    <a:pt x="2532" y="5393"/>
                  </a:lnTo>
                  <a:lnTo>
                    <a:pt x="2385" y="5429"/>
                  </a:lnTo>
                  <a:lnTo>
                    <a:pt x="2055" y="5503"/>
                  </a:lnTo>
                  <a:lnTo>
                    <a:pt x="1762" y="5576"/>
                  </a:lnTo>
                  <a:lnTo>
                    <a:pt x="1028" y="5723"/>
                  </a:lnTo>
                  <a:lnTo>
                    <a:pt x="698" y="5796"/>
                  </a:lnTo>
                  <a:lnTo>
                    <a:pt x="661" y="4953"/>
                  </a:lnTo>
                  <a:lnTo>
                    <a:pt x="624" y="4109"/>
                  </a:lnTo>
                  <a:lnTo>
                    <a:pt x="845" y="4109"/>
                  </a:lnTo>
                  <a:lnTo>
                    <a:pt x="1028" y="4072"/>
                  </a:lnTo>
                  <a:lnTo>
                    <a:pt x="1431" y="3962"/>
                  </a:lnTo>
                  <a:lnTo>
                    <a:pt x="2459" y="3742"/>
                  </a:lnTo>
                  <a:lnTo>
                    <a:pt x="2495" y="3779"/>
                  </a:lnTo>
                  <a:lnTo>
                    <a:pt x="2605" y="3779"/>
                  </a:lnTo>
                  <a:lnTo>
                    <a:pt x="2679" y="3742"/>
                  </a:lnTo>
                  <a:lnTo>
                    <a:pt x="2752" y="3705"/>
                  </a:lnTo>
                  <a:lnTo>
                    <a:pt x="2789" y="3669"/>
                  </a:lnTo>
                  <a:lnTo>
                    <a:pt x="2862" y="3559"/>
                  </a:lnTo>
                  <a:lnTo>
                    <a:pt x="2899" y="3485"/>
                  </a:lnTo>
                  <a:lnTo>
                    <a:pt x="2899" y="3412"/>
                  </a:lnTo>
                  <a:lnTo>
                    <a:pt x="2862" y="3339"/>
                  </a:lnTo>
                  <a:lnTo>
                    <a:pt x="2825" y="3265"/>
                  </a:lnTo>
                  <a:lnTo>
                    <a:pt x="2715" y="3155"/>
                  </a:lnTo>
                  <a:lnTo>
                    <a:pt x="2532" y="3155"/>
                  </a:lnTo>
                  <a:lnTo>
                    <a:pt x="1431" y="3449"/>
                  </a:lnTo>
                  <a:lnTo>
                    <a:pt x="1028" y="3522"/>
                  </a:lnTo>
                  <a:lnTo>
                    <a:pt x="808" y="3595"/>
                  </a:lnTo>
                  <a:lnTo>
                    <a:pt x="624" y="3632"/>
                  </a:lnTo>
                  <a:lnTo>
                    <a:pt x="588" y="2788"/>
                  </a:lnTo>
                  <a:lnTo>
                    <a:pt x="588" y="2458"/>
                  </a:lnTo>
                  <a:lnTo>
                    <a:pt x="551" y="2091"/>
                  </a:lnTo>
                  <a:lnTo>
                    <a:pt x="1065" y="1981"/>
                  </a:lnTo>
                  <a:lnTo>
                    <a:pt x="1615" y="1835"/>
                  </a:lnTo>
                  <a:lnTo>
                    <a:pt x="1798" y="1798"/>
                  </a:lnTo>
                  <a:lnTo>
                    <a:pt x="2055" y="1798"/>
                  </a:lnTo>
                  <a:lnTo>
                    <a:pt x="2165" y="1871"/>
                  </a:lnTo>
                  <a:lnTo>
                    <a:pt x="2238" y="1908"/>
                  </a:lnTo>
                  <a:lnTo>
                    <a:pt x="2312" y="1945"/>
                  </a:lnTo>
                  <a:lnTo>
                    <a:pt x="2422" y="1945"/>
                  </a:lnTo>
                  <a:lnTo>
                    <a:pt x="2495" y="1908"/>
                  </a:lnTo>
                  <a:lnTo>
                    <a:pt x="3009" y="1651"/>
                  </a:lnTo>
                  <a:lnTo>
                    <a:pt x="3082" y="1615"/>
                  </a:lnTo>
                  <a:lnTo>
                    <a:pt x="3119" y="1578"/>
                  </a:lnTo>
                  <a:lnTo>
                    <a:pt x="3156" y="1431"/>
                  </a:lnTo>
                  <a:lnTo>
                    <a:pt x="3119" y="1284"/>
                  </a:lnTo>
                  <a:lnTo>
                    <a:pt x="3082" y="1248"/>
                  </a:lnTo>
                  <a:lnTo>
                    <a:pt x="3009" y="1174"/>
                  </a:lnTo>
                  <a:lnTo>
                    <a:pt x="2862" y="1138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" name="Google Shape;424;p20"/>
            <p:cNvSpPr/>
            <p:nvPr/>
          </p:nvSpPr>
          <p:spPr>
            <a:xfrm>
              <a:off x="6336425" y="4507675"/>
              <a:ext cx="520000" cy="365000"/>
            </a:xfrm>
            <a:custGeom>
              <a:avLst/>
              <a:gdLst/>
              <a:ahLst/>
              <a:cxnLst/>
              <a:rect l="l" t="t" r="r" b="b"/>
              <a:pathLst>
                <a:path w="20800" h="14600" extrusionOk="0">
                  <a:moveTo>
                    <a:pt x="5466" y="441"/>
                  </a:moveTo>
                  <a:lnTo>
                    <a:pt x="5650" y="478"/>
                  </a:lnTo>
                  <a:lnTo>
                    <a:pt x="5577" y="478"/>
                  </a:lnTo>
                  <a:lnTo>
                    <a:pt x="5466" y="441"/>
                  </a:lnTo>
                  <a:close/>
                  <a:moveTo>
                    <a:pt x="4843" y="478"/>
                  </a:moveTo>
                  <a:lnTo>
                    <a:pt x="4806" y="514"/>
                  </a:lnTo>
                  <a:lnTo>
                    <a:pt x="4586" y="551"/>
                  </a:lnTo>
                  <a:lnTo>
                    <a:pt x="4843" y="478"/>
                  </a:lnTo>
                  <a:close/>
                  <a:moveTo>
                    <a:pt x="5173" y="808"/>
                  </a:moveTo>
                  <a:lnTo>
                    <a:pt x="5210" y="844"/>
                  </a:lnTo>
                  <a:lnTo>
                    <a:pt x="5246" y="918"/>
                  </a:lnTo>
                  <a:lnTo>
                    <a:pt x="5356" y="991"/>
                  </a:lnTo>
                  <a:lnTo>
                    <a:pt x="5503" y="1028"/>
                  </a:lnTo>
                  <a:lnTo>
                    <a:pt x="5760" y="1028"/>
                  </a:lnTo>
                  <a:lnTo>
                    <a:pt x="5870" y="991"/>
                  </a:lnTo>
                  <a:lnTo>
                    <a:pt x="5980" y="991"/>
                  </a:lnTo>
                  <a:lnTo>
                    <a:pt x="6017" y="1028"/>
                  </a:lnTo>
                  <a:lnTo>
                    <a:pt x="6053" y="1101"/>
                  </a:lnTo>
                  <a:lnTo>
                    <a:pt x="6163" y="1431"/>
                  </a:lnTo>
                  <a:lnTo>
                    <a:pt x="6163" y="1725"/>
                  </a:lnTo>
                  <a:lnTo>
                    <a:pt x="6127" y="2055"/>
                  </a:lnTo>
                  <a:lnTo>
                    <a:pt x="6053" y="2348"/>
                  </a:lnTo>
                  <a:lnTo>
                    <a:pt x="5980" y="2532"/>
                  </a:lnTo>
                  <a:lnTo>
                    <a:pt x="5907" y="2715"/>
                  </a:lnTo>
                  <a:lnTo>
                    <a:pt x="5650" y="3009"/>
                  </a:lnTo>
                  <a:lnTo>
                    <a:pt x="5393" y="3229"/>
                  </a:lnTo>
                  <a:lnTo>
                    <a:pt x="5063" y="3412"/>
                  </a:lnTo>
                  <a:lnTo>
                    <a:pt x="5063" y="3375"/>
                  </a:lnTo>
                  <a:lnTo>
                    <a:pt x="5063" y="3302"/>
                  </a:lnTo>
                  <a:lnTo>
                    <a:pt x="5026" y="3265"/>
                  </a:lnTo>
                  <a:lnTo>
                    <a:pt x="4953" y="3229"/>
                  </a:lnTo>
                  <a:lnTo>
                    <a:pt x="4880" y="3229"/>
                  </a:lnTo>
                  <a:lnTo>
                    <a:pt x="5063" y="2789"/>
                  </a:lnTo>
                  <a:lnTo>
                    <a:pt x="5063" y="2715"/>
                  </a:lnTo>
                  <a:lnTo>
                    <a:pt x="4990" y="2679"/>
                  </a:lnTo>
                  <a:lnTo>
                    <a:pt x="4953" y="2679"/>
                  </a:lnTo>
                  <a:lnTo>
                    <a:pt x="4880" y="2715"/>
                  </a:lnTo>
                  <a:lnTo>
                    <a:pt x="4549" y="3229"/>
                  </a:lnTo>
                  <a:lnTo>
                    <a:pt x="4329" y="3559"/>
                  </a:lnTo>
                  <a:lnTo>
                    <a:pt x="4109" y="3522"/>
                  </a:lnTo>
                  <a:lnTo>
                    <a:pt x="3853" y="3486"/>
                  </a:lnTo>
                  <a:lnTo>
                    <a:pt x="3706" y="3449"/>
                  </a:lnTo>
                  <a:lnTo>
                    <a:pt x="3999" y="3192"/>
                  </a:lnTo>
                  <a:lnTo>
                    <a:pt x="4586" y="2642"/>
                  </a:lnTo>
                  <a:lnTo>
                    <a:pt x="4586" y="2568"/>
                  </a:lnTo>
                  <a:lnTo>
                    <a:pt x="4586" y="2495"/>
                  </a:lnTo>
                  <a:lnTo>
                    <a:pt x="4513" y="2458"/>
                  </a:lnTo>
                  <a:lnTo>
                    <a:pt x="4439" y="2458"/>
                  </a:lnTo>
                  <a:lnTo>
                    <a:pt x="3486" y="3119"/>
                  </a:lnTo>
                  <a:lnTo>
                    <a:pt x="3302" y="3265"/>
                  </a:lnTo>
                  <a:lnTo>
                    <a:pt x="3229" y="3192"/>
                  </a:lnTo>
                  <a:lnTo>
                    <a:pt x="3266" y="3082"/>
                  </a:lnTo>
                  <a:lnTo>
                    <a:pt x="3302" y="3009"/>
                  </a:lnTo>
                  <a:lnTo>
                    <a:pt x="3266" y="2935"/>
                  </a:lnTo>
                  <a:lnTo>
                    <a:pt x="3229" y="2899"/>
                  </a:lnTo>
                  <a:lnTo>
                    <a:pt x="3339" y="2935"/>
                  </a:lnTo>
                  <a:lnTo>
                    <a:pt x="3669" y="2752"/>
                  </a:lnTo>
                  <a:lnTo>
                    <a:pt x="4733" y="2055"/>
                  </a:lnTo>
                  <a:lnTo>
                    <a:pt x="4770" y="1982"/>
                  </a:lnTo>
                  <a:lnTo>
                    <a:pt x="4770" y="1945"/>
                  </a:lnTo>
                  <a:lnTo>
                    <a:pt x="4733" y="1872"/>
                  </a:lnTo>
                  <a:lnTo>
                    <a:pt x="4660" y="1872"/>
                  </a:lnTo>
                  <a:lnTo>
                    <a:pt x="4329" y="1982"/>
                  </a:lnTo>
                  <a:lnTo>
                    <a:pt x="3816" y="2202"/>
                  </a:lnTo>
                  <a:lnTo>
                    <a:pt x="3302" y="2458"/>
                  </a:lnTo>
                  <a:lnTo>
                    <a:pt x="3082" y="2642"/>
                  </a:lnTo>
                  <a:lnTo>
                    <a:pt x="2935" y="2789"/>
                  </a:lnTo>
                  <a:lnTo>
                    <a:pt x="2899" y="2605"/>
                  </a:lnTo>
                  <a:lnTo>
                    <a:pt x="2899" y="2458"/>
                  </a:lnTo>
                  <a:lnTo>
                    <a:pt x="3082" y="2385"/>
                  </a:lnTo>
                  <a:lnTo>
                    <a:pt x="3266" y="2238"/>
                  </a:lnTo>
                  <a:lnTo>
                    <a:pt x="3632" y="2018"/>
                  </a:lnTo>
                  <a:lnTo>
                    <a:pt x="4109" y="1725"/>
                  </a:lnTo>
                  <a:lnTo>
                    <a:pt x="4586" y="1505"/>
                  </a:lnTo>
                  <a:lnTo>
                    <a:pt x="4660" y="1431"/>
                  </a:lnTo>
                  <a:lnTo>
                    <a:pt x="4660" y="1358"/>
                  </a:lnTo>
                  <a:lnTo>
                    <a:pt x="4586" y="1321"/>
                  </a:lnTo>
                  <a:lnTo>
                    <a:pt x="4513" y="1285"/>
                  </a:lnTo>
                  <a:lnTo>
                    <a:pt x="4256" y="1358"/>
                  </a:lnTo>
                  <a:lnTo>
                    <a:pt x="3963" y="1431"/>
                  </a:lnTo>
                  <a:lnTo>
                    <a:pt x="3706" y="1505"/>
                  </a:lnTo>
                  <a:lnTo>
                    <a:pt x="3449" y="1651"/>
                  </a:lnTo>
                  <a:lnTo>
                    <a:pt x="3156" y="1798"/>
                  </a:lnTo>
                  <a:lnTo>
                    <a:pt x="3302" y="1578"/>
                  </a:lnTo>
                  <a:lnTo>
                    <a:pt x="3486" y="1358"/>
                  </a:lnTo>
                  <a:lnTo>
                    <a:pt x="3779" y="1211"/>
                  </a:lnTo>
                  <a:lnTo>
                    <a:pt x="4109" y="1065"/>
                  </a:lnTo>
                  <a:lnTo>
                    <a:pt x="4733" y="844"/>
                  </a:lnTo>
                  <a:lnTo>
                    <a:pt x="4770" y="918"/>
                  </a:lnTo>
                  <a:lnTo>
                    <a:pt x="4843" y="991"/>
                  </a:lnTo>
                  <a:lnTo>
                    <a:pt x="4916" y="991"/>
                  </a:lnTo>
                  <a:lnTo>
                    <a:pt x="4990" y="1028"/>
                  </a:lnTo>
                  <a:lnTo>
                    <a:pt x="5063" y="991"/>
                  </a:lnTo>
                  <a:lnTo>
                    <a:pt x="5100" y="955"/>
                  </a:lnTo>
                  <a:lnTo>
                    <a:pt x="5173" y="881"/>
                  </a:lnTo>
                  <a:lnTo>
                    <a:pt x="5173" y="808"/>
                  </a:lnTo>
                  <a:close/>
                  <a:moveTo>
                    <a:pt x="9648" y="3302"/>
                  </a:moveTo>
                  <a:lnTo>
                    <a:pt x="9905" y="3375"/>
                  </a:lnTo>
                  <a:lnTo>
                    <a:pt x="9905" y="3412"/>
                  </a:lnTo>
                  <a:lnTo>
                    <a:pt x="10125" y="3632"/>
                  </a:lnTo>
                  <a:lnTo>
                    <a:pt x="10308" y="3889"/>
                  </a:lnTo>
                  <a:lnTo>
                    <a:pt x="10162" y="4036"/>
                  </a:lnTo>
                  <a:lnTo>
                    <a:pt x="9978" y="4182"/>
                  </a:lnTo>
                  <a:lnTo>
                    <a:pt x="9795" y="4293"/>
                  </a:lnTo>
                  <a:lnTo>
                    <a:pt x="9612" y="4329"/>
                  </a:lnTo>
                  <a:lnTo>
                    <a:pt x="9501" y="4293"/>
                  </a:lnTo>
                  <a:lnTo>
                    <a:pt x="9428" y="4256"/>
                  </a:lnTo>
                  <a:lnTo>
                    <a:pt x="9501" y="4146"/>
                  </a:lnTo>
                  <a:lnTo>
                    <a:pt x="9501" y="4072"/>
                  </a:lnTo>
                  <a:lnTo>
                    <a:pt x="9465" y="3999"/>
                  </a:lnTo>
                  <a:lnTo>
                    <a:pt x="9391" y="3926"/>
                  </a:lnTo>
                  <a:lnTo>
                    <a:pt x="9245" y="3926"/>
                  </a:lnTo>
                  <a:lnTo>
                    <a:pt x="9465" y="3816"/>
                  </a:lnTo>
                  <a:lnTo>
                    <a:pt x="9501" y="3779"/>
                  </a:lnTo>
                  <a:lnTo>
                    <a:pt x="9538" y="3742"/>
                  </a:lnTo>
                  <a:lnTo>
                    <a:pt x="9538" y="3632"/>
                  </a:lnTo>
                  <a:lnTo>
                    <a:pt x="9465" y="3559"/>
                  </a:lnTo>
                  <a:lnTo>
                    <a:pt x="9391" y="3522"/>
                  </a:lnTo>
                  <a:lnTo>
                    <a:pt x="9355" y="3522"/>
                  </a:lnTo>
                  <a:lnTo>
                    <a:pt x="9061" y="3632"/>
                  </a:lnTo>
                  <a:lnTo>
                    <a:pt x="9208" y="3375"/>
                  </a:lnTo>
                  <a:lnTo>
                    <a:pt x="9281" y="3412"/>
                  </a:lnTo>
                  <a:lnTo>
                    <a:pt x="9355" y="3412"/>
                  </a:lnTo>
                  <a:lnTo>
                    <a:pt x="9501" y="3375"/>
                  </a:lnTo>
                  <a:lnTo>
                    <a:pt x="9648" y="3302"/>
                  </a:lnTo>
                  <a:close/>
                  <a:moveTo>
                    <a:pt x="1505" y="4329"/>
                  </a:moveTo>
                  <a:lnTo>
                    <a:pt x="1615" y="4366"/>
                  </a:lnTo>
                  <a:lnTo>
                    <a:pt x="1725" y="4439"/>
                  </a:lnTo>
                  <a:lnTo>
                    <a:pt x="1872" y="4586"/>
                  </a:lnTo>
                  <a:lnTo>
                    <a:pt x="1908" y="4769"/>
                  </a:lnTo>
                  <a:lnTo>
                    <a:pt x="1945" y="4916"/>
                  </a:lnTo>
                  <a:lnTo>
                    <a:pt x="1908" y="5100"/>
                  </a:lnTo>
                  <a:lnTo>
                    <a:pt x="1872" y="5246"/>
                  </a:lnTo>
                  <a:lnTo>
                    <a:pt x="1762" y="5393"/>
                  </a:lnTo>
                  <a:lnTo>
                    <a:pt x="1615" y="5503"/>
                  </a:lnTo>
                  <a:lnTo>
                    <a:pt x="1468" y="5576"/>
                  </a:lnTo>
                  <a:lnTo>
                    <a:pt x="1432" y="5430"/>
                  </a:lnTo>
                  <a:lnTo>
                    <a:pt x="1432" y="5283"/>
                  </a:lnTo>
                  <a:lnTo>
                    <a:pt x="1432" y="5210"/>
                  </a:lnTo>
                  <a:lnTo>
                    <a:pt x="1395" y="5136"/>
                  </a:lnTo>
                  <a:lnTo>
                    <a:pt x="1395" y="5063"/>
                  </a:lnTo>
                  <a:lnTo>
                    <a:pt x="1321" y="4989"/>
                  </a:lnTo>
                  <a:lnTo>
                    <a:pt x="1285" y="4953"/>
                  </a:lnTo>
                  <a:lnTo>
                    <a:pt x="1175" y="4989"/>
                  </a:lnTo>
                  <a:lnTo>
                    <a:pt x="1028" y="5063"/>
                  </a:lnTo>
                  <a:lnTo>
                    <a:pt x="1138" y="4989"/>
                  </a:lnTo>
                  <a:lnTo>
                    <a:pt x="1321" y="4879"/>
                  </a:lnTo>
                  <a:lnTo>
                    <a:pt x="1468" y="4769"/>
                  </a:lnTo>
                  <a:lnTo>
                    <a:pt x="1542" y="4696"/>
                  </a:lnTo>
                  <a:lnTo>
                    <a:pt x="1505" y="4623"/>
                  </a:lnTo>
                  <a:lnTo>
                    <a:pt x="1468" y="4549"/>
                  </a:lnTo>
                  <a:lnTo>
                    <a:pt x="1395" y="4513"/>
                  </a:lnTo>
                  <a:lnTo>
                    <a:pt x="1432" y="4476"/>
                  </a:lnTo>
                  <a:lnTo>
                    <a:pt x="1468" y="4439"/>
                  </a:lnTo>
                  <a:lnTo>
                    <a:pt x="1468" y="4403"/>
                  </a:lnTo>
                  <a:lnTo>
                    <a:pt x="1432" y="4329"/>
                  </a:lnTo>
                  <a:close/>
                  <a:moveTo>
                    <a:pt x="1138" y="5576"/>
                  </a:moveTo>
                  <a:lnTo>
                    <a:pt x="1138" y="5650"/>
                  </a:lnTo>
                  <a:lnTo>
                    <a:pt x="1028" y="5613"/>
                  </a:lnTo>
                  <a:lnTo>
                    <a:pt x="1138" y="5576"/>
                  </a:lnTo>
                  <a:close/>
                  <a:moveTo>
                    <a:pt x="7887" y="5907"/>
                  </a:moveTo>
                  <a:lnTo>
                    <a:pt x="8218" y="5980"/>
                  </a:lnTo>
                  <a:lnTo>
                    <a:pt x="8291" y="6090"/>
                  </a:lnTo>
                  <a:lnTo>
                    <a:pt x="8401" y="6163"/>
                  </a:lnTo>
                  <a:lnTo>
                    <a:pt x="8511" y="6273"/>
                  </a:lnTo>
                  <a:lnTo>
                    <a:pt x="8621" y="6383"/>
                  </a:lnTo>
                  <a:lnTo>
                    <a:pt x="8694" y="6530"/>
                  </a:lnTo>
                  <a:lnTo>
                    <a:pt x="8768" y="6677"/>
                  </a:lnTo>
                  <a:lnTo>
                    <a:pt x="8805" y="6934"/>
                  </a:lnTo>
                  <a:lnTo>
                    <a:pt x="8768" y="7154"/>
                  </a:lnTo>
                  <a:lnTo>
                    <a:pt x="8658" y="7374"/>
                  </a:lnTo>
                  <a:lnTo>
                    <a:pt x="8548" y="7557"/>
                  </a:lnTo>
                  <a:lnTo>
                    <a:pt x="8438" y="7704"/>
                  </a:lnTo>
                  <a:lnTo>
                    <a:pt x="8291" y="7814"/>
                  </a:lnTo>
                  <a:lnTo>
                    <a:pt x="8144" y="7887"/>
                  </a:lnTo>
                  <a:lnTo>
                    <a:pt x="7998" y="7961"/>
                  </a:lnTo>
                  <a:lnTo>
                    <a:pt x="8071" y="7594"/>
                  </a:lnTo>
                  <a:lnTo>
                    <a:pt x="8071" y="7520"/>
                  </a:lnTo>
                  <a:lnTo>
                    <a:pt x="8034" y="7484"/>
                  </a:lnTo>
                  <a:lnTo>
                    <a:pt x="7961" y="7484"/>
                  </a:lnTo>
                  <a:lnTo>
                    <a:pt x="7924" y="7520"/>
                  </a:lnTo>
                  <a:lnTo>
                    <a:pt x="7741" y="7741"/>
                  </a:lnTo>
                  <a:lnTo>
                    <a:pt x="7557" y="7997"/>
                  </a:lnTo>
                  <a:lnTo>
                    <a:pt x="7264" y="7924"/>
                  </a:lnTo>
                  <a:lnTo>
                    <a:pt x="7484" y="7594"/>
                  </a:lnTo>
                  <a:lnTo>
                    <a:pt x="7741" y="7337"/>
                  </a:lnTo>
                  <a:lnTo>
                    <a:pt x="7741" y="7264"/>
                  </a:lnTo>
                  <a:lnTo>
                    <a:pt x="7741" y="7227"/>
                  </a:lnTo>
                  <a:lnTo>
                    <a:pt x="7631" y="7227"/>
                  </a:lnTo>
                  <a:lnTo>
                    <a:pt x="7447" y="7337"/>
                  </a:lnTo>
                  <a:lnTo>
                    <a:pt x="7264" y="7447"/>
                  </a:lnTo>
                  <a:lnTo>
                    <a:pt x="7080" y="7594"/>
                  </a:lnTo>
                  <a:lnTo>
                    <a:pt x="6934" y="7777"/>
                  </a:lnTo>
                  <a:lnTo>
                    <a:pt x="6860" y="7704"/>
                  </a:lnTo>
                  <a:lnTo>
                    <a:pt x="6714" y="7557"/>
                  </a:lnTo>
                  <a:lnTo>
                    <a:pt x="7227" y="7264"/>
                  </a:lnTo>
                  <a:lnTo>
                    <a:pt x="7741" y="6934"/>
                  </a:lnTo>
                  <a:lnTo>
                    <a:pt x="7741" y="6897"/>
                  </a:lnTo>
                  <a:lnTo>
                    <a:pt x="7704" y="6860"/>
                  </a:lnTo>
                  <a:lnTo>
                    <a:pt x="7411" y="6860"/>
                  </a:lnTo>
                  <a:lnTo>
                    <a:pt x="7080" y="6934"/>
                  </a:lnTo>
                  <a:lnTo>
                    <a:pt x="6787" y="7044"/>
                  </a:lnTo>
                  <a:lnTo>
                    <a:pt x="6530" y="7227"/>
                  </a:lnTo>
                  <a:lnTo>
                    <a:pt x="6494" y="7007"/>
                  </a:lnTo>
                  <a:lnTo>
                    <a:pt x="6494" y="6750"/>
                  </a:lnTo>
                  <a:lnTo>
                    <a:pt x="6604" y="6713"/>
                  </a:lnTo>
                  <a:lnTo>
                    <a:pt x="6970" y="6603"/>
                  </a:lnTo>
                  <a:lnTo>
                    <a:pt x="7117" y="6530"/>
                  </a:lnTo>
                  <a:lnTo>
                    <a:pt x="7301" y="6420"/>
                  </a:lnTo>
                  <a:lnTo>
                    <a:pt x="7337" y="6347"/>
                  </a:lnTo>
                  <a:lnTo>
                    <a:pt x="7337" y="6310"/>
                  </a:lnTo>
                  <a:lnTo>
                    <a:pt x="7301" y="6310"/>
                  </a:lnTo>
                  <a:lnTo>
                    <a:pt x="7007" y="6273"/>
                  </a:lnTo>
                  <a:lnTo>
                    <a:pt x="6750" y="6310"/>
                  </a:lnTo>
                  <a:lnTo>
                    <a:pt x="6750" y="6310"/>
                  </a:lnTo>
                  <a:lnTo>
                    <a:pt x="6860" y="6200"/>
                  </a:lnTo>
                  <a:lnTo>
                    <a:pt x="6970" y="6090"/>
                  </a:lnTo>
                  <a:lnTo>
                    <a:pt x="7117" y="6017"/>
                  </a:lnTo>
                  <a:lnTo>
                    <a:pt x="7264" y="5943"/>
                  </a:lnTo>
                  <a:lnTo>
                    <a:pt x="7557" y="5907"/>
                  </a:lnTo>
                  <a:close/>
                  <a:moveTo>
                    <a:pt x="4953" y="1"/>
                  </a:moveTo>
                  <a:lnTo>
                    <a:pt x="4733" y="37"/>
                  </a:lnTo>
                  <a:lnTo>
                    <a:pt x="4476" y="111"/>
                  </a:lnTo>
                  <a:lnTo>
                    <a:pt x="4256" y="184"/>
                  </a:lnTo>
                  <a:lnTo>
                    <a:pt x="4036" y="294"/>
                  </a:lnTo>
                  <a:lnTo>
                    <a:pt x="3632" y="551"/>
                  </a:lnTo>
                  <a:lnTo>
                    <a:pt x="3302" y="881"/>
                  </a:lnTo>
                  <a:lnTo>
                    <a:pt x="2972" y="1248"/>
                  </a:lnTo>
                  <a:lnTo>
                    <a:pt x="2679" y="1651"/>
                  </a:lnTo>
                  <a:lnTo>
                    <a:pt x="2569" y="1872"/>
                  </a:lnTo>
                  <a:lnTo>
                    <a:pt x="2495" y="2092"/>
                  </a:lnTo>
                  <a:lnTo>
                    <a:pt x="2422" y="2348"/>
                  </a:lnTo>
                  <a:lnTo>
                    <a:pt x="2385" y="2568"/>
                  </a:lnTo>
                  <a:lnTo>
                    <a:pt x="2422" y="2789"/>
                  </a:lnTo>
                  <a:lnTo>
                    <a:pt x="2459" y="2935"/>
                  </a:lnTo>
                  <a:lnTo>
                    <a:pt x="2532" y="3119"/>
                  </a:lnTo>
                  <a:lnTo>
                    <a:pt x="2605" y="3265"/>
                  </a:lnTo>
                  <a:lnTo>
                    <a:pt x="2495" y="3339"/>
                  </a:lnTo>
                  <a:lnTo>
                    <a:pt x="2018" y="3559"/>
                  </a:lnTo>
                  <a:lnTo>
                    <a:pt x="1798" y="3706"/>
                  </a:lnTo>
                  <a:lnTo>
                    <a:pt x="1688" y="3779"/>
                  </a:lnTo>
                  <a:lnTo>
                    <a:pt x="1578" y="3852"/>
                  </a:lnTo>
                  <a:lnTo>
                    <a:pt x="1065" y="3852"/>
                  </a:lnTo>
                  <a:lnTo>
                    <a:pt x="881" y="3926"/>
                  </a:lnTo>
                  <a:lnTo>
                    <a:pt x="735" y="3999"/>
                  </a:lnTo>
                  <a:lnTo>
                    <a:pt x="588" y="4109"/>
                  </a:lnTo>
                  <a:lnTo>
                    <a:pt x="478" y="4256"/>
                  </a:lnTo>
                  <a:lnTo>
                    <a:pt x="368" y="4403"/>
                  </a:lnTo>
                  <a:lnTo>
                    <a:pt x="184" y="4623"/>
                  </a:lnTo>
                  <a:lnTo>
                    <a:pt x="74" y="4879"/>
                  </a:lnTo>
                  <a:lnTo>
                    <a:pt x="38" y="4989"/>
                  </a:lnTo>
                  <a:lnTo>
                    <a:pt x="1" y="5136"/>
                  </a:lnTo>
                  <a:lnTo>
                    <a:pt x="38" y="5283"/>
                  </a:lnTo>
                  <a:lnTo>
                    <a:pt x="74" y="5430"/>
                  </a:lnTo>
                  <a:lnTo>
                    <a:pt x="184" y="5576"/>
                  </a:lnTo>
                  <a:lnTo>
                    <a:pt x="258" y="5723"/>
                  </a:lnTo>
                  <a:lnTo>
                    <a:pt x="404" y="5833"/>
                  </a:lnTo>
                  <a:lnTo>
                    <a:pt x="514" y="5943"/>
                  </a:lnTo>
                  <a:lnTo>
                    <a:pt x="661" y="6017"/>
                  </a:lnTo>
                  <a:lnTo>
                    <a:pt x="845" y="6053"/>
                  </a:lnTo>
                  <a:lnTo>
                    <a:pt x="1175" y="6127"/>
                  </a:lnTo>
                  <a:lnTo>
                    <a:pt x="1358" y="6127"/>
                  </a:lnTo>
                  <a:lnTo>
                    <a:pt x="1505" y="6090"/>
                  </a:lnTo>
                  <a:lnTo>
                    <a:pt x="1688" y="6053"/>
                  </a:lnTo>
                  <a:lnTo>
                    <a:pt x="1835" y="5980"/>
                  </a:lnTo>
                  <a:lnTo>
                    <a:pt x="2055" y="5760"/>
                  </a:lnTo>
                  <a:lnTo>
                    <a:pt x="2275" y="5503"/>
                  </a:lnTo>
                  <a:lnTo>
                    <a:pt x="2385" y="5210"/>
                  </a:lnTo>
                  <a:lnTo>
                    <a:pt x="2422" y="5063"/>
                  </a:lnTo>
                  <a:lnTo>
                    <a:pt x="2422" y="4879"/>
                  </a:lnTo>
                  <a:lnTo>
                    <a:pt x="2385" y="4733"/>
                  </a:lnTo>
                  <a:lnTo>
                    <a:pt x="2349" y="4586"/>
                  </a:lnTo>
                  <a:lnTo>
                    <a:pt x="2275" y="4403"/>
                  </a:lnTo>
                  <a:lnTo>
                    <a:pt x="2202" y="4256"/>
                  </a:lnTo>
                  <a:lnTo>
                    <a:pt x="2092" y="4146"/>
                  </a:lnTo>
                  <a:lnTo>
                    <a:pt x="2055" y="4109"/>
                  </a:lnTo>
                  <a:lnTo>
                    <a:pt x="2165" y="4036"/>
                  </a:lnTo>
                  <a:lnTo>
                    <a:pt x="2495" y="3816"/>
                  </a:lnTo>
                  <a:lnTo>
                    <a:pt x="2679" y="3669"/>
                  </a:lnTo>
                  <a:lnTo>
                    <a:pt x="2862" y="3522"/>
                  </a:lnTo>
                  <a:lnTo>
                    <a:pt x="3119" y="3706"/>
                  </a:lnTo>
                  <a:lnTo>
                    <a:pt x="3156" y="3779"/>
                  </a:lnTo>
                  <a:lnTo>
                    <a:pt x="3229" y="3816"/>
                  </a:lnTo>
                  <a:lnTo>
                    <a:pt x="3339" y="3816"/>
                  </a:lnTo>
                  <a:lnTo>
                    <a:pt x="3706" y="3962"/>
                  </a:lnTo>
                  <a:lnTo>
                    <a:pt x="4109" y="4036"/>
                  </a:lnTo>
                  <a:lnTo>
                    <a:pt x="4513" y="4072"/>
                  </a:lnTo>
                  <a:lnTo>
                    <a:pt x="4880" y="3999"/>
                  </a:lnTo>
                  <a:lnTo>
                    <a:pt x="5246" y="3889"/>
                  </a:lnTo>
                  <a:lnTo>
                    <a:pt x="5283" y="3962"/>
                  </a:lnTo>
                  <a:lnTo>
                    <a:pt x="5320" y="4036"/>
                  </a:lnTo>
                  <a:lnTo>
                    <a:pt x="5540" y="4219"/>
                  </a:lnTo>
                  <a:lnTo>
                    <a:pt x="5723" y="4439"/>
                  </a:lnTo>
                  <a:lnTo>
                    <a:pt x="5980" y="4916"/>
                  </a:lnTo>
                  <a:lnTo>
                    <a:pt x="6200" y="5430"/>
                  </a:lnTo>
                  <a:lnTo>
                    <a:pt x="6347" y="5650"/>
                  </a:lnTo>
                  <a:lnTo>
                    <a:pt x="6530" y="5870"/>
                  </a:lnTo>
                  <a:lnTo>
                    <a:pt x="6347" y="6017"/>
                  </a:lnTo>
                  <a:lnTo>
                    <a:pt x="6237" y="6200"/>
                  </a:lnTo>
                  <a:lnTo>
                    <a:pt x="6127" y="6383"/>
                  </a:lnTo>
                  <a:lnTo>
                    <a:pt x="6053" y="6567"/>
                  </a:lnTo>
                  <a:lnTo>
                    <a:pt x="5797" y="6713"/>
                  </a:lnTo>
                  <a:lnTo>
                    <a:pt x="5723" y="6824"/>
                  </a:lnTo>
                  <a:lnTo>
                    <a:pt x="5723" y="6934"/>
                  </a:lnTo>
                  <a:lnTo>
                    <a:pt x="5760" y="7044"/>
                  </a:lnTo>
                  <a:lnTo>
                    <a:pt x="5833" y="7080"/>
                  </a:lnTo>
                  <a:lnTo>
                    <a:pt x="6017" y="7080"/>
                  </a:lnTo>
                  <a:lnTo>
                    <a:pt x="6053" y="7300"/>
                  </a:lnTo>
                  <a:lnTo>
                    <a:pt x="6127" y="7520"/>
                  </a:lnTo>
                  <a:lnTo>
                    <a:pt x="6127" y="7631"/>
                  </a:lnTo>
                  <a:lnTo>
                    <a:pt x="6127" y="7741"/>
                  </a:lnTo>
                  <a:lnTo>
                    <a:pt x="6200" y="7814"/>
                  </a:lnTo>
                  <a:lnTo>
                    <a:pt x="6310" y="7851"/>
                  </a:lnTo>
                  <a:lnTo>
                    <a:pt x="6347" y="7851"/>
                  </a:lnTo>
                  <a:lnTo>
                    <a:pt x="6494" y="8034"/>
                  </a:lnTo>
                  <a:lnTo>
                    <a:pt x="6640" y="8144"/>
                  </a:lnTo>
                  <a:lnTo>
                    <a:pt x="6787" y="8254"/>
                  </a:lnTo>
                  <a:lnTo>
                    <a:pt x="6860" y="8291"/>
                  </a:lnTo>
                  <a:lnTo>
                    <a:pt x="6934" y="8327"/>
                  </a:lnTo>
                  <a:lnTo>
                    <a:pt x="7191" y="8438"/>
                  </a:lnTo>
                  <a:lnTo>
                    <a:pt x="7447" y="8474"/>
                  </a:lnTo>
                  <a:lnTo>
                    <a:pt x="7741" y="8474"/>
                  </a:lnTo>
                  <a:lnTo>
                    <a:pt x="7998" y="8438"/>
                  </a:lnTo>
                  <a:lnTo>
                    <a:pt x="8254" y="8364"/>
                  </a:lnTo>
                  <a:lnTo>
                    <a:pt x="8511" y="8254"/>
                  </a:lnTo>
                  <a:lnTo>
                    <a:pt x="8731" y="8071"/>
                  </a:lnTo>
                  <a:lnTo>
                    <a:pt x="8915" y="7887"/>
                  </a:lnTo>
                  <a:lnTo>
                    <a:pt x="9098" y="7631"/>
                  </a:lnTo>
                  <a:lnTo>
                    <a:pt x="9245" y="7300"/>
                  </a:lnTo>
                  <a:lnTo>
                    <a:pt x="9281" y="7007"/>
                  </a:lnTo>
                  <a:lnTo>
                    <a:pt x="9318" y="6824"/>
                  </a:lnTo>
                  <a:lnTo>
                    <a:pt x="9281" y="6677"/>
                  </a:lnTo>
                  <a:lnTo>
                    <a:pt x="9208" y="6457"/>
                  </a:lnTo>
                  <a:lnTo>
                    <a:pt x="9135" y="6200"/>
                  </a:lnTo>
                  <a:lnTo>
                    <a:pt x="8951" y="5980"/>
                  </a:lnTo>
                  <a:lnTo>
                    <a:pt x="8878" y="5907"/>
                  </a:lnTo>
                  <a:lnTo>
                    <a:pt x="8768" y="5833"/>
                  </a:lnTo>
                  <a:lnTo>
                    <a:pt x="8805" y="5686"/>
                  </a:lnTo>
                  <a:lnTo>
                    <a:pt x="9025" y="5246"/>
                  </a:lnTo>
                  <a:lnTo>
                    <a:pt x="9208" y="4769"/>
                  </a:lnTo>
                  <a:lnTo>
                    <a:pt x="9428" y="4806"/>
                  </a:lnTo>
                  <a:lnTo>
                    <a:pt x="9648" y="4806"/>
                  </a:lnTo>
                  <a:lnTo>
                    <a:pt x="9832" y="4733"/>
                  </a:lnTo>
                  <a:lnTo>
                    <a:pt x="10052" y="4659"/>
                  </a:lnTo>
                  <a:lnTo>
                    <a:pt x="10235" y="4549"/>
                  </a:lnTo>
                  <a:lnTo>
                    <a:pt x="10419" y="4403"/>
                  </a:lnTo>
                  <a:lnTo>
                    <a:pt x="10712" y="4109"/>
                  </a:lnTo>
                  <a:lnTo>
                    <a:pt x="10785" y="3962"/>
                  </a:lnTo>
                  <a:lnTo>
                    <a:pt x="10785" y="3816"/>
                  </a:lnTo>
                  <a:lnTo>
                    <a:pt x="10639" y="3559"/>
                  </a:lnTo>
                  <a:lnTo>
                    <a:pt x="10492" y="3339"/>
                  </a:lnTo>
                  <a:lnTo>
                    <a:pt x="10345" y="3155"/>
                  </a:lnTo>
                  <a:lnTo>
                    <a:pt x="10125" y="2972"/>
                  </a:lnTo>
                  <a:lnTo>
                    <a:pt x="9905" y="2825"/>
                  </a:lnTo>
                  <a:lnTo>
                    <a:pt x="9795" y="2789"/>
                  </a:lnTo>
                  <a:lnTo>
                    <a:pt x="9685" y="2752"/>
                  </a:lnTo>
                  <a:lnTo>
                    <a:pt x="9501" y="2862"/>
                  </a:lnTo>
                  <a:lnTo>
                    <a:pt x="9391" y="2825"/>
                  </a:lnTo>
                  <a:lnTo>
                    <a:pt x="9318" y="2862"/>
                  </a:lnTo>
                  <a:lnTo>
                    <a:pt x="9025" y="3009"/>
                  </a:lnTo>
                  <a:lnTo>
                    <a:pt x="8768" y="3192"/>
                  </a:lnTo>
                  <a:lnTo>
                    <a:pt x="8658" y="3302"/>
                  </a:lnTo>
                  <a:lnTo>
                    <a:pt x="8548" y="3449"/>
                  </a:lnTo>
                  <a:lnTo>
                    <a:pt x="8474" y="3559"/>
                  </a:lnTo>
                  <a:lnTo>
                    <a:pt x="8438" y="3742"/>
                  </a:lnTo>
                  <a:lnTo>
                    <a:pt x="8438" y="3852"/>
                  </a:lnTo>
                  <a:lnTo>
                    <a:pt x="8438" y="3962"/>
                  </a:lnTo>
                  <a:lnTo>
                    <a:pt x="8474" y="4182"/>
                  </a:lnTo>
                  <a:lnTo>
                    <a:pt x="8621" y="4403"/>
                  </a:lnTo>
                  <a:lnTo>
                    <a:pt x="8768" y="4549"/>
                  </a:lnTo>
                  <a:lnTo>
                    <a:pt x="8878" y="4623"/>
                  </a:lnTo>
                  <a:lnTo>
                    <a:pt x="8694" y="4879"/>
                  </a:lnTo>
                  <a:lnTo>
                    <a:pt x="8548" y="5136"/>
                  </a:lnTo>
                  <a:lnTo>
                    <a:pt x="8291" y="5613"/>
                  </a:lnTo>
                  <a:lnTo>
                    <a:pt x="8144" y="5540"/>
                  </a:lnTo>
                  <a:lnTo>
                    <a:pt x="7961" y="5503"/>
                  </a:lnTo>
                  <a:lnTo>
                    <a:pt x="7777" y="5466"/>
                  </a:lnTo>
                  <a:lnTo>
                    <a:pt x="7411" y="5466"/>
                  </a:lnTo>
                  <a:lnTo>
                    <a:pt x="7227" y="5503"/>
                  </a:lnTo>
                  <a:lnTo>
                    <a:pt x="7044" y="5540"/>
                  </a:lnTo>
                  <a:lnTo>
                    <a:pt x="6860" y="5650"/>
                  </a:lnTo>
                  <a:lnTo>
                    <a:pt x="6750" y="5320"/>
                  </a:lnTo>
                  <a:lnTo>
                    <a:pt x="6604" y="5026"/>
                  </a:lnTo>
                  <a:lnTo>
                    <a:pt x="6273" y="4476"/>
                  </a:lnTo>
                  <a:lnTo>
                    <a:pt x="6163" y="4256"/>
                  </a:lnTo>
                  <a:lnTo>
                    <a:pt x="6053" y="4072"/>
                  </a:lnTo>
                  <a:lnTo>
                    <a:pt x="5870" y="3889"/>
                  </a:lnTo>
                  <a:lnTo>
                    <a:pt x="5687" y="3779"/>
                  </a:lnTo>
                  <a:lnTo>
                    <a:pt x="5723" y="3706"/>
                  </a:lnTo>
                  <a:lnTo>
                    <a:pt x="5723" y="3632"/>
                  </a:lnTo>
                  <a:lnTo>
                    <a:pt x="5907" y="3486"/>
                  </a:lnTo>
                  <a:lnTo>
                    <a:pt x="6053" y="3339"/>
                  </a:lnTo>
                  <a:lnTo>
                    <a:pt x="6200" y="3155"/>
                  </a:lnTo>
                  <a:lnTo>
                    <a:pt x="6347" y="2972"/>
                  </a:lnTo>
                  <a:lnTo>
                    <a:pt x="6457" y="2752"/>
                  </a:lnTo>
                  <a:lnTo>
                    <a:pt x="6530" y="2532"/>
                  </a:lnTo>
                  <a:lnTo>
                    <a:pt x="6604" y="2312"/>
                  </a:lnTo>
                  <a:lnTo>
                    <a:pt x="6677" y="2055"/>
                  </a:lnTo>
                  <a:lnTo>
                    <a:pt x="6677" y="1615"/>
                  </a:lnTo>
                  <a:lnTo>
                    <a:pt x="6677" y="1358"/>
                  </a:lnTo>
                  <a:lnTo>
                    <a:pt x="6640" y="1138"/>
                  </a:lnTo>
                  <a:lnTo>
                    <a:pt x="6567" y="881"/>
                  </a:lnTo>
                  <a:lnTo>
                    <a:pt x="6457" y="698"/>
                  </a:lnTo>
                  <a:lnTo>
                    <a:pt x="6273" y="551"/>
                  </a:lnTo>
                  <a:lnTo>
                    <a:pt x="6200" y="478"/>
                  </a:lnTo>
                  <a:lnTo>
                    <a:pt x="6090" y="478"/>
                  </a:lnTo>
                  <a:lnTo>
                    <a:pt x="6017" y="331"/>
                  </a:lnTo>
                  <a:lnTo>
                    <a:pt x="5907" y="221"/>
                  </a:lnTo>
                  <a:lnTo>
                    <a:pt x="5760" y="148"/>
                  </a:lnTo>
                  <a:lnTo>
                    <a:pt x="5613" y="74"/>
                  </a:lnTo>
                  <a:lnTo>
                    <a:pt x="5283" y="1"/>
                  </a:lnTo>
                  <a:close/>
                  <a:moveTo>
                    <a:pt x="15114" y="6750"/>
                  </a:moveTo>
                  <a:lnTo>
                    <a:pt x="15187" y="6787"/>
                  </a:lnTo>
                  <a:lnTo>
                    <a:pt x="15481" y="6897"/>
                  </a:lnTo>
                  <a:lnTo>
                    <a:pt x="15591" y="6970"/>
                  </a:lnTo>
                  <a:lnTo>
                    <a:pt x="15737" y="7044"/>
                  </a:lnTo>
                  <a:lnTo>
                    <a:pt x="15847" y="7190"/>
                  </a:lnTo>
                  <a:lnTo>
                    <a:pt x="15921" y="7337"/>
                  </a:lnTo>
                  <a:lnTo>
                    <a:pt x="16068" y="7667"/>
                  </a:lnTo>
                  <a:lnTo>
                    <a:pt x="16141" y="8034"/>
                  </a:lnTo>
                  <a:lnTo>
                    <a:pt x="16178" y="8438"/>
                  </a:lnTo>
                  <a:lnTo>
                    <a:pt x="16178" y="8621"/>
                  </a:lnTo>
                  <a:lnTo>
                    <a:pt x="16141" y="8804"/>
                  </a:lnTo>
                  <a:lnTo>
                    <a:pt x="16068" y="8988"/>
                  </a:lnTo>
                  <a:lnTo>
                    <a:pt x="15957" y="9134"/>
                  </a:lnTo>
                  <a:lnTo>
                    <a:pt x="15701" y="9355"/>
                  </a:lnTo>
                  <a:lnTo>
                    <a:pt x="15407" y="9575"/>
                  </a:lnTo>
                  <a:lnTo>
                    <a:pt x="15077" y="9758"/>
                  </a:lnTo>
                  <a:lnTo>
                    <a:pt x="14710" y="9905"/>
                  </a:lnTo>
                  <a:lnTo>
                    <a:pt x="14710" y="9905"/>
                  </a:lnTo>
                  <a:lnTo>
                    <a:pt x="15187" y="9208"/>
                  </a:lnTo>
                  <a:lnTo>
                    <a:pt x="15187" y="9134"/>
                  </a:lnTo>
                  <a:lnTo>
                    <a:pt x="15150" y="9098"/>
                  </a:lnTo>
                  <a:lnTo>
                    <a:pt x="15114" y="9061"/>
                  </a:lnTo>
                  <a:lnTo>
                    <a:pt x="15040" y="9098"/>
                  </a:lnTo>
                  <a:lnTo>
                    <a:pt x="14564" y="9538"/>
                  </a:lnTo>
                  <a:lnTo>
                    <a:pt x="14123" y="9978"/>
                  </a:lnTo>
                  <a:lnTo>
                    <a:pt x="13940" y="9978"/>
                  </a:lnTo>
                  <a:lnTo>
                    <a:pt x="13757" y="9905"/>
                  </a:lnTo>
                  <a:lnTo>
                    <a:pt x="13940" y="9648"/>
                  </a:lnTo>
                  <a:lnTo>
                    <a:pt x="14160" y="9391"/>
                  </a:lnTo>
                  <a:lnTo>
                    <a:pt x="14380" y="9134"/>
                  </a:lnTo>
                  <a:lnTo>
                    <a:pt x="14637" y="8914"/>
                  </a:lnTo>
                  <a:lnTo>
                    <a:pt x="14674" y="8841"/>
                  </a:lnTo>
                  <a:lnTo>
                    <a:pt x="14674" y="8804"/>
                  </a:lnTo>
                  <a:lnTo>
                    <a:pt x="14637" y="8731"/>
                  </a:lnTo>
                  <a:lnTo>
                    <a:pt x="14564" y="8731"/>
                  </a:lnTo>
                  <a:lnTo>
                    <a:pt x="14784" y="8584"/>
                  </a:lnTo>
                  <a:lnTo>
                    <a:pt x="14820" y="8511"/>
                  </a:lnTo>
                  <a:lnTo>
                    <a:pt x="14784" y="8438"/>
                  </a:lnTo>
                  <a:lnTo>
                    <a:pt x="14710" y="8401"/>
                  </a:lnTo>
                  <a:lnTo>
                    <a:pt x="14637" y="8401"/>
                  </a:lnTo>
                  <a:lnTo>
                    <a:pt x="14233" y="8621"/>
                  </a:lnTo>
                  <a:lnTo>
                    <a:pt x="13867" y="8841"/>
                  </a:lnTo>
                  <a:lnTo>
                    <a:pt x="13500" y="9061"/>
                  </a:lnTo>
                  <a:lnTo>
                    <a:pt x="13170" y="9318"/>
                  </a:lnTo>
                  <a:lnTo>
                    <a:pt x="13060" y="9098"/>
                  </a:lnTo>
                  <a:lnTo>
                    <a:pt x="13720" y="8658"/>
                  </a:lnTo>
                  <a:lnTo>
                    <a:pt x="14417" y="8291"/>
                  </a:lnTo>
                  <a:lnTo>
                    <a:pt x="14454" y="8217"/>
                  </a:lnTo>
                  <a:lnTo>
                    <a:pt x="14454" y="8144"/>
                  </a:lnTo>
                  <a:lnTo>
                    <a:pt x="14417" y="8107"/>
                  </a:lnTo>
                  <a:lnTo>
                    <a:pt x="14343" y="8107"/>
                  </a:lnTo>
                  <a:lnTo>
                    <a:pt x="13647" y="8364"/>
                  </a:lnTo>
                  <a:lnTo>
                    <a:pt x="12986" y="8658"/>
                  </a:lnTo>
                  <a:lnTo>
                    <a:pt x="12986" y="8474"/>
                  </a:lnTo>
                  <a:lnTo>
                    <a:pt x="13133" y="8401"/>
                  </a:lnTo>
                  <a:lnTo>
                    <a:pt x="13243" y="8327"/>
                  </a:lnTo>
                  <a:lnTo>
                    <a:pt x="13500" y="8144"/>
                  </a:lnTo>
                  <a:lnTo>
                    <a:pt x="14013" y="7924"/>
                  </a:lnTo>
                  <a:lnTo>
                    <a:pt x="14307" y="7814"/>
                  </a:lnTo>
                  <a:lnTo>
                    <a:pt x="14564" y="7777"/>
                  </a:lnTo>
                  <a:lnTo>
                    <a:pt x="14600" y="7741"/>
                  </a:lnTo>
                  <a:lnTo>
                    <a:pt x="14600" y="7704"/>
                  </a:lnTo>
                  <a:lnTo>
                    <a:pt x="14564" y="7667"/>
                  </a:lnTo>
                  <a:lnTo>
                    <a:pt x="14233" y="7667"/>
                  </a:lnTo>
                  <a:lnTo>
                    <a:pt x="13903" y="7704"/>
                  </a:lnTo>
                  <a:lnTo>
                    <a:pt x="13573" y="7777"/>
                  </a:lnTo>
                  <a:lnTo>
                    <a:pt x="13280" y="7851"/>
                  </a:lnTo>
                  <a:lnTo>
                    <a:pt x="13500" y="7594"/>
                  </a:lnTo>
                  <a:lnTo>
                    <a:pt x="14087" y="7484"/>
                  </a:lnTo>
                  <a:lnTo>
                    <a:pt x="14380" y="7410"/>
                  </a:lnTo>
                  <a:lnTo>
                    <a:pt x="14674" y="7264"/>
                  </a:lnTo>
                  <a:lnTo>
                    <a:pt x="14710" y="7227"/>
                  </a:lnTo>
                  <a:lnTo>
                    <a:pt x="14710" y="7190"/>
                  </a:lnTo>
                  <a:lnTo>
                    <a:pt x="14710" y="7154"/>
                  </a:lnTo>
                  <a:lnTo>
                    <a:pt x="14637" y="7117"/>
                  </a:lnTo>
                  <a:lnTo>
                    <a:pt x="14343" y="7080"/>
                  </a:lnTo>
                  <a:lnTo>
                    <a:pt x="14013" y="7080"/>
                  </a:lnTo>
                  <a:lnTo>
                    <a:pt x="14270" y="6934"/>
                  </a:lnTo>
                  <a:lnTo>
                    <a:pt x="14527" y="6824"/>
                  </a:lnTo>
                  <a:lnTo>
                    <a:pt x="14820" y="6750"/>
                  </a:lnTo>
                  <a:close/>
                  <a:moveTo>
                    <a:pt x="5246" y="9098"/>
                  </a:moveTo>
                  <a:lnTo>
                    <a:pt x="5320" y="9208"/>
                  </a:lnTo>
                  <a:lnTo>
                    <a:pt x="5393" y="9245"/>
                  </a:lnTo>
                  <a:lnTo>
                    <a:pt x="5577" y="9245"/>
                  </a:lnTo>
                  <a:lnTo>
                    <a:pt x="5650" y="9281"/>
                  </a:lnTo>
                  <a:lnTo>
                    <a:pt x="5760" y="9318"/>
                  </a:lnTo>
                  <a:lnTo>
                    <a:pt x="5833" y="9391"/>
                  </a:lnTo>
                  <a:lnTo>
                    <a:pt x="5870" y="9465"/>
                  </a:lnTo>
                  <a:lnTo>
                    <a:pt x="5907" y="9538"/>
                  </a:lnTo>
                  <a:lnTo>
                    <a:pt x="5907" y="9648"/>
                  </a:lnTo>
                  <a:lnTo>
                    <a:pt x="5870" y="9758"/>
                  </a:lnTo>
                  <a:lnTo>
                    <a:pt x="5797" y="9831"/>
                  </a:lnTo>
                  <a:lnTo>
                    <a:pt x="5723" y="9905"/>
                  </a:lnTo>
                  <a:lnTo>
                    <a:pt x="5650" y="9978"/>
                  </a:lnTo>
                  <a:lnTo>
                    <a:pt x="5540" y="10015"/>
                  </a:lnTo>
                  <a:lnTo>
                    <a:pt x="5466" y="9868"/>
                  </a:lnTo>
                  <a:lnTo>
                    <a:pt x="5356" y="9758"/>
                  </a:lnTo>
                  <a:lnTo>
                    <a:pt x="5210" y="9685"/>
                  </a:lnTo>
                  <a:lnTo>
                    <a:pt x="5026" y="9648"/>
                  </a:lnTo>
                  <a:lnTo>
                    <a:pt x="5063" y="9648"/>
                  </a:lnTo>
                  <a:lnTo>
                    <a:pt x="5210" y="9575"/>
                  </a:lnTo>
                  <a:lnTo>
                    <a:pt x="5283" y="9538"/>
                  </a:lnTo>
                  <a:lnTo>
                    <a:pt x="5283" y="9501"/>
                  </a:lnTo>
                  <a:lnTo>
                    <a:pt x="5283" y="9355"/>
                  </a:lnTo>
                  <a:lnTo>
                    <a:pt x="5210" y="9245"/>
                  </a:lnTo>
                  <a:lnTo>
                    <a:pt x="5100" y="9245"/>
                  </a:lnTo>
                  <a:lnTo>
                    <a:pt x="4953" y="9281"/>
                  </a:lnTo>
                  <a:lnTo>
                    <a:pt x="4806" y="9355"/>
                  </a:lnTo>
                  <a:lnTo>
                    <a:pt x="4806" y="9355"/>
                  </a:lnTo>
                  <a:lnTo>
                    <a:pt x="4843" y="9281"/>
                  </a:lnTo>
                  <a:lnTo>
                    <a:pt x="4880" y="9208"/>
                  </a:lnTo>
                  <a:lnTo>
                    <a:pt x="4843" y="9171"/>
                  </a:lnTo>
                  <a:lnTo>
                    <a:pt x="5026" y="9134"/>
                  </a:lnTo>
                  <a:lnTo>
                    <a:pt x="5246" y="9098"/>
                  </a:lnTo>
                  <a:close/>
                  <a:moveTo>
                    <a:pt x="6347" y="8034"/>
                  </a:moveTo>
                  <a:lnTo>
                    <a:pt x="6347" y="8071"/>
                  </a:lnTo>
                  <a:lnTo>
                    <a:pt x="6310" y="8181"/>
                  </a:lnTo>
                  <a:lnTo>
                    <a:pt x="6127" y="8254"/>
                  </a:lnTo>
                  <a:lnTo>
                    <a:pt x="5980" y="8364"/>
                  </a:lnTo>
                  <a:lnTo>
                    <a:pt x="5687" y="8621"/>
                  </a:lnTo>
                  <a:lnTo>
                    <a:pt x="5577" y="8621"/>
                  </a:lnTo>
                  <a:lnTo>
                    <a:pt x="5466" y="8694"/>
                  </a:lnTo>
                  <a:lnTo>
                    <a:pt x="5393" y="8768"/>
                  </a:lnTo>
                  <a:lnTo>
                    <a:pt x="5246" y="8731"/>
                  </a:lnTo>
                  <a:lnTo>
                    <a:pt x="4806" y="8731"/>
                  </a:lnTo>
                  <a:lnTo>
                    <a:pt x="4549" y="8841"/>
                  </a:lnTo>
                  <a:lnTo>
                    <a:pt x="4293" y="9024"/>
                  </a:lnTo>
                  <a:lnTo>
                    <a:pt x="4183" y="9171"/>
                  </a:lnTo>
                  <a:lnTo>
                    <a:pt x="4073" y="9355"/>
                  </a:lnTo>
                  <a:lnTo>
                    <a:pt x="4073" y="9501"/>
                  </a:lnTo>
                  <a:lnTo>
                    <a:pt x="4073" y="9648"/>
                  </a:lnTo>
                  <a:lnTo>
                    <a:pt x="4073" y="9721"/>
                  </a:lnTo>
                  <a:lnTo>
                    <a:pt x="4146" y="9831"/>
                  </a:lnTo>
                  <a:lnTo>
                    <a:pt x="4256" y="9978"/>
                  </a:lnTo>
                  <a:lnTo>
                    <a:pt x="4439" y="10162"/>
                  </a:lnTo>
                  <a:lnTo>
                    <a:pt x="4623" y="10308"/>
                  </a:lnTo>
                  <a:lnTo>
                    <a:pt x="4843" y="10382"/>
                  </a:lnTo>
                  <a:lnTo>
                    <a:pt x="5026" y="10455"/>
                  </a:lnTo>
                  <a:lnTo>
                    <a:pt x="5246" y="10492"/>
                  </a:lnTo>
                  <a:lnTo>
                    <a:pt x="5466" y="10492"/>
                  </a:lnTo>
                  <a:lnTo>
                    <a:pt x="5723" y="10455"/>
                  </a:lnTo>
                  <a:lnTo>
                    <a:pt x="5907" y="10345"/>
                  </a:lnTo>
                  <a:lnTo>
                    <a:pt x="6090" y="10235"/>
                  </a:lnTo>
                  <a:lnTo>
                    <a:pt x="6237" y="10052"/>
                  </a:lnTo>
                  <a:lnTo>
                    <a:pt x="6347" y="9868"/>
                  </a:lnTo>
                  <a:lnTo>
                    <a:pt x="6384" y="9575"/>
                  </a:lnTo>
                  <a:lnTo>
                    <a:pt x="6310" y="9355"/>
                  </a:lnTo>
                  <a:lnTo>
                    <a:pt x="6200" y="9134"/>
                  </a:lnTo>
                  <a:lnTo>
                    <a:pt x="6017" y="8951"/>
                  </a:lnTo>
                  <a:lnTo>
                    <a:pt x="6310" y="8658"/>
                  </a:lnTo>
                  <a:lnTo>
                    <a:pt x="6420" y="8548"/>
                  </a:lnTo>
                  <a:lnTo>
                    <a:pt x="6567" y="8401"/>
                  </a:lnTo>
                  <a:lnTo>
                    <a:pt x="6567" y="8327"/>
                  </a:lnTo>
                  <a:lnTo>
                    <a:pt x="6567" y="8254"/>
                  </a:lnTo>
                  <a:lnTo>
                    <a:pt x="6530" y="8217"/>
                  </a:lnTo>
                  <a:lnTo>
                    <a:pt x="6494" y="8181"/>
                  </a:lnTo>
                  <a:lnTo>
                    <a:pt x="6384" y="8071"/>
                  </a:lnTo>
                  <a:lnTo>
                    <a:pt x="6347" y="8034"/>
                  </a:lnTo>
                  <a:close/>
                  <a:moveTo>
                    <a:pt x="19992" y="10418"/>
                  </a:moveTo>
                  <a:lnTo>
                    <a:pt x="20139" y="10492"/>
                  </a:lnTo>
                  <a:lnTo>
                    <a:pt x="20139" y="10602"/>
                  </a:lnTo>
                  <a:lnTo>
                    <a:pt x="20176" y="10638"/>
                  </a:lnTo>
                  <a:lnTo>
                    <a:pt x="20213" y="10638"/>
                  </a:lnTo>
                  <a:lnTo>
                    <a:pt x="20249" y="10602"/>
                  </a:lnTo>
                  <a:lnTo>
                    <a:pt x="20286" y="10785"/>
                  </a:lnTo>
                  <a:lnTo>
                    <a:pt x="20286" y="11042"/>
                  </a:lnTo>
                  <a:lnTo>
                    <a:pt x="20286" y="11189"/>
                  </a:lnTo>
                  <a:lnTo>
                    <a:pt x="20213" y="11372"/>
                  </a:lnTo>
                  <a:lnTo>
                    <a:pt x="20139" y="11519"/>
                  </a:lnTo>
                  <a:lnTo>
                    <a:pt x="20066" y="11665"/>
                  </a:lnTo>
                  <a:lnTo>
                    <a:pt x="19956" y="11812"/>
                  </a:lnTo>
                  <a:lnTo>
                    <a:pt x="19809" y="11886"/>
                  </a:lnTo>
                  <a:lnTo>
                    <a:pt x="19662" y="11959"/>
                  </a:lnTo>
                  <a:lnTo>
                    <a:pt x="19479" y="11959"/>
                  </a:lnTo>
                  <a:lnTo>
                    <a:pt x="19442" y="11886"/>
                  </a:lnTo>
                  <a:lnTo>
                    <a:pt x="19222" y="11776"/>
                  </a:lnTo>
                  <a:lnTo>
                    <a:pt x="19626" y="11702"/>
                  </a:lnTo>
                  <a:lnTo>
                    <a:pt x="19662" y="11665"/>
                  </a:lnTo>
                  <a:lnTo>
                    <a:pt x="19736" y="11629"/>
                  </a:lnTo>
                  <a:lnTo>
                    <a:pt x="19736" y="11482"/>
                  </a:lnTo>
                  <a:lnTo>
                    <a:pt x="19699" y="11372"/>
                  </a:lnTo>
                  <a:lnTo>
                    <a:pt x="19626" y="11335"/>
                  </a:lnTo>
                  <a:lnTo>
                    <a:pt x="19406" y="11335"/>
                  </a:lnTo>
                  <a:lnTo>
                    <a:pt x="19662" y="11152"/>
                  </a:lnTo>
                  <a:lnTo>
                    <a:pt x="19736" y="11115"/>
                  </a:lnTo>
                  <a:lnTo>
                    <a:pt x="19736" y="11042"/>
                  </a:lnTo>
                  <a:lnTo>
                    <a:pt x="19736" y="10969"/>
                  </a:lnTo>
                  <a:lnTo>
                    <a:pt x="19736" y="10932"/>
                  </a:lnTo>
                  <a:lnTo>
                    <a:pt x="19699" y="10858"/>
                  </a:lnTo>
                  <a:lnTo>
                    <a:pt x="19626" y="10822"/>
                  </a:lnTo>
                  <a:lnTo>
                    <a:pt x="19552" y="10822"/>
                  </a:lnTo>
                  <a:lnTo>
                    <a:pt x="19479" y="10858"/>
                  </a:lnTo>
                  <a:lnTo>
                    <a:pt x="19332" y="10895"/>
                  </a:lnTo>
                  <a:lnTo>
                    <a:pt x="19185" y="10932"/>
                  </a:lnTo>
                  <a:lnTo>
                    <a:pt x="19185" y="10932"/>
                  </a:lnTo>
                  <a:lnTo>
                    <a:pt x="19626" y="10748"/>
                  </a:lnTo>
                  <a:lnTo>
                    <a:pt x="19662" y="10712"/>
                  </a:lnTo>
                  <a:lnTo>
                    <a:pt x="19662" y="10675"/>
                  </a:lnTo>
                  <a:lnTo>
                    <a:pt x="19626" y="10638"/>
                  </a:lnTo>
                  <a:lnTo>
                    <a:pt x="19479" y="10602"/>
                  </a:lnTo>
                  <a:lnTo>
                    <a:pt x="19295" y="10602"/>
                  </a:lnTo>
                  <a:lnTo>
                    <a:pt x="19369" y="10565"/>
                  </a:lnTo>
                  <a:lnTo>
                    <a:pt x="19589" y="10455"/>
                  </a:lnTo>
                  <a:lnTo>
                    <a:pt x="19772" y="10418"/>
                  </a:lnTo>
                  <a:close/>
                  <a:moveTo>
                    <a:pt x="16691" y="13390"/>
                  </a:moveTo>
                  <a:lnTo>
                    <a:pt x="16801" y="13463"/>
                  </a:lnTo>
                  <a:lnTo>
                    <a:pt x="16874" y="13536"/>
                  </a:lnTo>
                  <a:lnTo>
                    <a:pt x="16728" y="13646"/>
                  </a:lnTo>
                  <a:lnTo>
                    <a:pt x="16581" y="13756"/>
                  </a:lnTo>
                  <a:lnTo>
                    <a:pt x="16434" y="13903"/>
                  </a:lnTo>
                  <a:lnTo>
                    <a:pt x="16361" y="14050"/>
                  </a:lnTo>
                  <a:lnTo>
                    <a:pt x="16104" y="14013"/>
                  </a:lnTo>
                  <a:lnTo>
                    <a:pt x="16068" y="13976"/>
                  </a:lnTo>
                  <a:lnTo>
                    <a:pt x="16691" y="13390"/>
                  </a:lnTo>
                  <a:close/>
                  <a:moveTo>
                    <a:pt x="16654" y="11959"/>
                  </a:moveTo>
                  <a:lnTo>
                    <a:pt x="17058" y="12326"/>
                  </a:lnTo>
                  <a:lnTo>
                    <a:pt x="17278" y="12546"/>
                  </a:lnTo>
                  <a:lnTo>
                    <a:pt x="17498" y="12803"/>
                  </a:lnTo>
                  <a:lnTo>
                    <a:pt x="17681" y="13059"/>
                  </a:lnTo>
                  <a:lnTo>
                    <a:pt x="17755" y="13169"/>
                  </a:lnTo>
                  <a:lnTo>
                    <a:pt x="17792" y="13279"/>
                  </a:lnTo>
                  <a:lnTo>
                    <a:pt x="17792" y="13426"/>
                  </a:lnTo>
                  <a:lnTo>
                    <a:pt x="17755" y="13536"/>
                  </a:lnTo>
                  <a:lnTo>
                    <a:pt x="17718" y="13646"/>
                  </a:lnTo>
                  <a:lnTo>
                    <a:pt x="17608" y="13756"/>
                  </a:lnTo>
                  <a:lnTo>
                    <a:pt x="17498" y="13866"/>
                  </a:lnTo>
                  <a:lnTo>
                    <a:pt x="17351" y="13940"/>
                  </a:lnTo>
                  <a:lnTo>
                    <a:pt x="17278" y="13866"/>
                  </a:lnTo>
                  <a:lnTo>
                    <a:pt x="17168" y="13866"/>
                  </a:lnTo>
                  <a:lnTo>
                    <a:pt x="17095" y="13903"/>
                  </a:lnTo>
                  <a:lnTo>
                    <a:pt x="17058" y="13940"/>
                  </a:lnTo>
                  <a:lnTo>
                    <a:pt x="17021" y="13940"/>
                  </a:lnTo>
                  <a:lnTo>
                    <a:pt x="16948" y="13976"/>
                  </a:lnTo>
                  <a:lnTo>
                    <a:pt x="16911" y="14050"/>
                  </a:lnTo>
                  <a:lnTo>
                    <a:pt x="16874" y="14050"/>
                  </a:lnTo>
                  <a:lnTo>
                    <a:pt x="16948" y="13940"/>
                  </a:lnTo>
                  <a:lnTo>
                    <a:pt x="17095" y="13793"/>
                  </a:lnTo>
                  <a:lnTo>
                    <a:pt x="17168" y="13683"/>
                  </a:lnTo>
                  <a:lnTo>
                    <a:pt x="17205" y="13573"/>
                  </a:lnTo>
                  <a:lnTo>
                    <a:pt x="17168" y="13500"/>
                  </a:lnTo>
                  <a:lnTo>
                    <a:pt x="17131" y="13426"/>
                  </a:lnTo>
                  <a:lnTo>
                    <a:pt x="17021" y="13316"/>
                  </a:lnTo>
                  <a:lnTo>
                    <a:pt x="16874" y="13206"/>
                  </a:lnTo>
                  <a:lnTo>
                    <a:pt x="16691" y="13169"/>
                  </a:lnTo>
                  <a:lnTo>
                    <a:pt x="16618" y="13169"/>
                  </a:lnTo>
                  <a:lnTo>
                    <a:pt x="16581" y="13206"/>
                  </a:lnTo>
                  <a:lnTo>
                    <a:pt x="15627" y="13793"/>
                  </a:lnTo>
                  <a:lnTo>
                    <a:pt x="15517" y="13756"/>
                  </a:lnTo>
                  <a:lnTo>
                    <a:pt x="15407" y="13646"/>
                  </a:lnTo>
                  <a:lnTo>
                    <a:pt x="15884" y="13353"/>
                  </a:lnTo>
                  <a:lnTo>
                    <a:pt x="16361" y="13096"/>
                  </a:lnTo>
                  <a:lnTo>
                    <a:pt x="16398" y="13023"/>
                  </a:lnTo>
                  <a:lnTo>
                    <a:pt x="16398" y="12986"/>
                  </a:lnTo>
                  <a:lnTo>
                    <a:pt x="16361" y="12913"/>
                  </a:lnTo>
                  <a:lnTo>
                    <a:pt x="16288" y="12913"/>
                  </a:lnTo>
                  <a:lnTo>
                    <a:pt x="15994" y="12949"/>
                  </a:lnTo>
                  <a:lnTo>
                    <a:pt x="15701" y="13059"/>
                  </a:lnTo>
                  <a:lnTo>
                    <a:pt x="15407" y="13169"/>
                  </a:lnTo>
                  <a:lnTo>
                    <a:pt x="15150" y="13279"/>
                  </a:lnTo>
                  <a:lnTo>
                    <a:pt x="15040" y="13023"/>
                  </a:lnTo>
                  <a:lnTo>
                    <a:pt x="15077" y="12986"/>
                  </a:lnTo>
                  <a:lnTo>
                    <a:pt x="16068" y="12399"/>
                  </a:lnTo>
                  <a:lnTo>
                    <a:pt x="16104" y="12362"/>
                  </a:lnTo>
                  <a:lnTo>
                    <a:pt x="16104" y="12326"/>
                  </a:lnTo>
                  <a:lnTo>
                    <a:pt x="16068" y="12289"/>
                  </a:lnTo>
                  <a:lnTo>
                    <a:pt x="15994" y="12252"/>
                  </a:lnTo>
                  <a:lnTo>
                    <a:pt x="15554" y="12362"/>
                  </a:lnTo>
                  <a:lnTo>
                    <a:pt x="15150" y="12472"/>
                  </a:lnTo>
                  <a:lnTo>
                    <a:pt x="15150" y="12472"/>
                  </a:lnTo>
                  <a:lnTo>
                    <a:pt x="15297" y="12326"/>
                  </a:lnTo>
                  <a:lnTo>
                    <a:pt x="15517" y="12179"/>
                  </a:lnTo>
                  <a:lnTo>
                    <a:pt x="15737" y="12069"/>
                  </a:lnTo>
                  <a:lnTo>
                    <a:pt x="15994" y="11996"/>
                  </a:lnTo>
                  <a:lnTo>
                    <a:pt x="16324" y="11959"/>
                  </a:lnTo>
                  <a:close/>
                  <a:moveTo>
                    <a:pt x="14857" y="6310"/>
                  </a:moveTo>
                  <a:lnTo>
                    <a:pt x="14600" y="6347"/>
                  </a:lnTo>
                  <a:lnTo>
                    <a:pt x="14380" y="6383"/>
                  </a:lnTo>
                  <a:lnTo>
                    <a:pt x="14197" y="6457"/>
                  </a:lnTo>
                  <a:lnTo>
                    <a:pt x="13793" y="6677"/>
                  </a:lnTo>
                  <a:lnTo>
                    <a:pt x="13426" y="6970"/>
                  </a:lnTo>
                  <a:lnTo>
                    <a:pt x="13243" y="7154"/>
                  </a:lnTo>
                  <a:lnTo>
                    <a:pt x="12950" y="7190"/>
                  </a:lnTo>
                  <a:lnTo>
                    <a:pt x="12840" y="7227"/>
                  </a:lnTo>
                  <a:lnTo>
                    <a:pt x="12803" y="7300"/>
                  </a:lnTo>
                  <a:lnTo>
                    <a:pt x="12766" y="7374"/>
                  </a:lnTo>
                  <a:lnTo>
                    <a:pt x="12766" y="7447"/>
                  </a:lnTo>
                  <a:lnTo>
                    <a:pt x="11042" y="7631"/>
                  </a:lnTo>
                  <a:lnTo>
                    <a:pt x="10052" y="7667"/>
                  </a:lnTo>
                  <a:lnTo>
                    <a:pt x="9575" y="7704"/>
                  </a:lnTo>
                  <a:lnTo>
                    <a:pt x="9098" y="7741"/>
                  </a:lnTo>
                  <a:lnTo>
                    <a:pt x="9025" y="7777"/>
                  </a:lnTo>
                  <a:lnTo>
                    <a:pt x="8988" y="7814"/>
                  </a:lnTo>
                  <a:lnTo>
                    <a:pt x="8951" y="7924"/>
                  </a:lnTo>
                  <a:lnTo>
                    <a:pt x="9025" y="8034"/>
                  </a:lnTo>
                  <a:lnTo>
                    <a:pt x="9061" y="8071"/>
                  </a:lnTo>
                  <a:lnTo>
                    <a:pt x="9135" y="8107"/>
                  </a:lnTo>
                  <a:lnTo>
                    <a:pt x="9612" y="8144"/>
                  </a:lnTo>
                  <a:lnTo>
                    <a:pt x="10125" y="8144"/>
                  </a:lnTo>
                  <a:lnTo>
                    <a:pt x="11152" y="8071"/>
                  </a:lnTo>
                  <a:lnTo>
                    <a:pt x="11922" y="8034"/>
                  </a:lnTo>
                  <a:lnTo>
                    <a:pt x="12693" y="7961"/>
                  </a:lnTo>
                  <a:lnTo>
                    <a:pt x="12546" y="8254"/>
                  </a:lnTo>
                  <a:lnTo>
                    <a:pt x="12473" y="8438"/>
                  </a:lnTo>
                  <a:lnTo>
                    <a:pt x="12473" y="8584"/>
                  </a:lnTo>
                  <a:lnTo>
                    <a:pt x="12509" y="8914"/>
                  </a:lnTo>
                  <a:lnTo>
                    <a:pt x="12363" y="9024"/>
                  </a:lnTo>
                  <a:lnTo>
                    <a:pt x="12253" y="9134"/>
                  </a:lnTo>
                  <a:lnTo>
                    <a:pt x="12253" y="9245"/>
                  </a:lnTo>
                  <a:lnTo>
                    <a:pt x="12289" y="9355"/>
                  </a:lnTo>
                  <a:lnTo>
                    <a:pt x="12399" y="9428"/>
                  </a:lnTo>
                  <a:lnTo>
                    <a:pt x="12546" y="9465"/>
                  </a:lnTo>
                  <a:lnTo>
                    <a:pt x="12693" y="9465"/>
                  </a:lnTo>
                  <a:lnTo>
                    <a:pt x="12803" y="9685"/>
                  </a:lnTo>
                  <a:lnTo>
                    <a:pt x="12950" y="9868"/>
                  </a:lnTo>
                  <a:lnTo>
                    <a:pt x="13096" y="10052"/>
                  </a:lnTo>
                  <a:lnTo>
                    <a:pt x="13243" y="10198"/>
                  </a:lnTo>
                  <a:lnTo>
                    <a:pt x="13426" y="10308"/>
                  </a:lnTo>
                  <a:lnTo>
                    <a:pt x="13647" y="10418"/>
                  </a:lnTo>
                  <a:lnTo>
                    <a:pt x="13867" y="10455"/>
                  </a:lnTo>
                  <a:lnTo>
                    <a:pt x="14087" y="10492"/>
                  </a:lnTo>
                  <a:lnTo>
                    <a:pt x="14233" y="10492"/>
                  </a:lnTo>
                  <a:lnTo>
                    <a:pt x="14600" y="10418"/>
                  </a:lnTo>
                  <a:lnTo>
                    <a:pt x="14967" y="10345"/>
                  </a:lnTo>
                  <a:lnTo>
                    <a:pt x="14930" y="10455"/>
                  </a:lnTo>
                  <a:lnTo>
                    <a:pt x="14930" y="10602"/>
                  </a:lnTo>
                  <a:lnTo>
                    <a:pt x="15004" y="10895"/>
                  </a:lnTo>
                  <a:lnTo>
                    <a:pt x="15077" y="11079"/>
                  </a:lnTo>
                  <a:lnTo>
                    <a:pt x="15150" y="11299"/>
                  </a:lnTo>
                  <a:lnTo>
                    <a:pt x="15297" y="11482"/>
                  </a:lnTo>
                  <a:lnTo>
                    <a:pt x="15481" y="11629"/>
                  </a:lnTo>
                  <a:lnTo>
                    <a:pt x="15481" y="11665"/>
                  </a:lnTo>
                  <a:lnTo>
                    <a:pt x="15261" y="11739"/>
                  </a:lnTo>
                  <a:lnTo>
                    <a:pt x="15077" y="11886"/>
                  </a:lnTo>
                  <a:lnTo>
                    <a:pt x="14894" y="11996"/>
                  </a:lnTo>
                  <a:lnTo>
                    <a:pt x="14784" y="12142"/>
                  </a:lnTo>
                  <a:lnTo>
                    <a:pt x="14674" y="12326"/>
                  </a:lnTo>
                  <a:lnTo>
                    <a:pt x="14600" y="12509"/>
                  </a:lnTo>
                  <a:lnTo>
                    <a:pt x="14564" y="12693"/>
                  </a:lnTo>
                  <a:lnTo>
                    <a:pt x="14527" y="12876"/>
                  </a:lnTo>
                  <a:lnTo>
                    <a:pt x="14527" y="12986"/>
                  </a:lnTo>
                  <a:lnTo>
                    <a:pt x="14527" y="13059"/>
                  </a:lnTo>
                  <a:lnTo>
                    <a:pt x="14600" y="13353"/>
                  </a:lnTo>
                  <a:lnTo>
                    <a:pt x="14747" y="13610"/>
                  </a:lnTo>
                  <a:lnTo>
                    <a:pt x="14747" y="13720"/>
                  </a:lnTo>
                  <a:lnTo>
                    <a:pt x="14784" y="13830"/>
                  </a:lnTo>
                  <a:lnTo>
                    <a:pt x="14930" y="13903"/>
                  </a:lnTo>
                  <a:lnTo>
                    <a:pt x="15004" y="13976"/>
                  </a:lnTo>
                  <a:lnTo>
                    <a:pt x="15297" y="14197"/>
                  </a:lnTo>
                  <a:lnTo>
                    <a:pt x="15627" y="14380"/>
                  </a:lnTo>
                  <a:lnTo>
                    <a:pt x="15994" y="14527"/>
                  </a:lnTo>
                  <a:lnTo>
                    <a:pt x="16398" y="14600"/>
                  </a:lnTo>
                  <a:lnTo>
                    <a:pt x="16801" y="14600"/>
                  </a:lnTo>
                  <a:lnTo>
                    <a:pt x="17205" y="14527"/>
                  </a:lnTo>
                  <a:lnTo>
                    <a:pt x="17571" y="14417"/>
                  </a:lnTo>
                  <a:lnTo>
                    <a:pt x="17902" y="14233"/>
                  </a:lnTo>
                  <a:lnTo>
                    <a:pt x="18122" y="14013"/>
                  </a:lnTo>
                  <a:lnTo>
                    <a:pt x="18268" y="13793"/>
                  </a:lnTo>
                  <a:lnTo>
                    <a:pt x="18305" y="13536"/>
                  </a:lnTo>
                  <a:lnTo>
                    <a:pt x="18305" y="13316"/>
                  </a:lnTo>
                  <a:lnTo>
                    <a:pt x="18232" y="13059"/>
                  </a:lnTo>
                  <a:lnTo>
                    <a:pt x="18122" y="12803"/>
                  </a:lnTo>
                  <a:lnTo>
                    <a:pt x="17975" y="12546"/>
                  </a:lnTo>
                  <a:lnTo>
                    <a:pt x="17792" y="12326"/>
                  </a:lnTo>
                  <a:lnTo>
                    <a:pt x="17902" y="12289"/>
                  </a:lnTo>
                  <a:lnTo>
                    <a:pt x="18232" y="12106"/>
                  </a:lnTo>
                  <a:lnTo>
                    <a:pt x="18599" y="11849"/>
                  </a:lnTo>
                  <a:lnTo>
                    <a:pt x="18709" y="12032"/>
                  </a:lnTo>
                  <a:lnTo>
                    <a:pt x="18855" y="12179"/>
                  </a:lnTo>
                  <a:lnTo>
                    <a:pt x="19002" y="12289"/>
                  </a:lnTo>
                  <a:lnTo>
                    <a:pt x="19149" y="12362"/>
                  </a:lnTo>
                  <a:lnTo>
                    <a:pt x="19406" y="12436"/>
                  </a:lnTo>
                  <a:lnTo>
                    <a:pt x="19662" y="12399"/>
                  </a:lnTo>
                  <a:lnTo>
                    <a:pt x="19919" y="12326"/>
                  </a:lnTo>
                  <a:lnTo>
                    <a:pt x="20139" y="12179"/>
                  </a:lnTo>
                  <a:lnTo>
                    <a:pt x="20359" y="11996"/>
                  </a:lnTo>
                  <a:lnTo>
                    <a:pt x="20543" y="11776"/>
                  </a:lnTo>
                  <a:lnTo>
                    <a:pt x="20653" y="11519"/>
                  </a:lnTo>
                  <a:lnTo>
                    <a:pt x="20726" y="11225"/>
                  </a:lnTo>
                  <a:lnTo>
                    <a:pt x="20799" y="10858"/>
                  </a:lnTo>
                  <a:lnTo>
                    <a:pt x="20763" y="10675"/>
                  </a:lnTo>
                  <a:lnTo>
                    <a:pt x="20726" y="10528"/>
                  </a:lnTo>
                  <a:lnTo>
                    <a:pt x="20689" y="10382"/>
                  </a:lnTo>
                  <a:lnTo>
                    <a:pt x="20579" y="10272"/>
                  </a:lnTo>
                  <a:lnTo>
                    <a:pt x="20359" y="10088"/>
                  </a:lnTo>
                  <a:lnTo>
                    <a:pt x="20066" y="9978"/>
                  </a:lnTo>
                  <a:lnTo>
                    <a:pt x="19919" y="9941"/>
                  </a:lnTo>
                  <a:lnTo>
                    <a:pt x="19626" y="9941"/>
                  </a:lnTo>
                  <a:lnTo>
                    <a:pt x="19516" y="10015"/>
                  </a:lnTo>
                  <a:lnTo>
                    <a:pt x="19479" y="10088"/>
                  </a:lnTo>
                  <a:lnTo>
                    <a:pt x="19185" y="10198"/>
                  </a:lnTo>
                  <a:lnTo>
                    <a:pt x="18929" y="10308"/>
                  </a:lnTo>
                  <a:lnTo>
                    <a:pt x="18819" y="10418"/>
                  </a:lnTo>
                  <a:lnTo>
                    <a:pt x="18672" y="10528"/>
                  </a:lnTo>
                  <a:lnTo>
                    <a:pt x="18599" y="10675"/>
                  </a:lnTo>
                  <a:lnTo>
                    <a:pt x="18525" y="10822"/>
                  </a:lnTo>
                  <a:lnTo>
                    <a:pt x="18452" y="11115"/>
                  </a:lnTo>
                  <a:lnTo>
                    <a:pt x="18452" y="11409"/>
                  </a:lnTo>
                  <a:lnTo>
                    <a:pt x="18048" y="11702"/>
                  </a:lnTo>
                  <a:lnTo>
                    <a:pt x="17645" y="11996"/>
                  </a:lnTo>
                  <a:lnTo>
                    <a:pt x="17608" y="12032"/>
                  </a:lnTo>
                  <a:lnTo>
                    <a:pt x="17608" y="12106"/>
                  </a:lnTo>
                  <a:lnTo>
                    <a:pt x="17241" y="11776"/>
                  </a:lnTo>
                  <a:lnTo>
                    <a:pt x="16911" y="11519"/>
                  </a:lnTo>
                  <a:lnTo>
                    <a:pt x="16838" y="11482"/>
                  </a:lnTo>
                  <a:lnTo>
                    <a:pt x="16691" y="11482"/>
                  </a:lnTo>
                  <a:lnTo>
                    <a:pt x="16654" y="11555"/>
                  </a:lnTo>
                  <a:lnTo>
                    <a:pt x="16434" y="11519"/>
                  </a:lnTo>
                  <a:lnTo>
                    <a:pt x="16214" y="11519"/>
                  </a:lnTo>
                  <a:lnTo>
                    <a:pt x="15774" y="11555"/>
                  </a:lnTo>
                  <a:lnTo>
                    <a:pt x="15811" y="11445"/>
                  </a:lnTo>
                  <a:lnTo>
                    <a:pt x="15774" y="11335"/>
                  </a:lnTo>
                  <a:lnTo>
                    <a:pt x="15664" y="11152"/>
                  </a:lnTo>
                  <a:lnTo>
                    <a:pt x="15554" y="11005"/>
                  </a:lnTo>
                  <a:lnTo>
                    <a:pt x="15444" y="10822"/>
                  </a:lnTo>
                  <a:lnTo>
                    <a:pt x="15371" y="10602"/>
                  </a:lnTo>
                  <a:lnTo>
                    <a:pt x="15334" y="10418"/>
                  </a:lnTo>
                  <a:lnTo>
                    <a:pt x="15297" y="10308"/>
                  </a:lnTo>
                  <a:lnTo>
                    <a:pt x="15224" y="10235"/>
                  </a:lnTo>
                  <a:lnTo>
                    <a:pt x="15627" y="10015"/>
                  </a:lnTo>
                  <a:lnTo>
                    <a:pt x="16031" y="9758"/>
                  </a:lnTo>
                  <a:lnTo>
                    <a:pt x="16361" y="9428"/>
                  </a:lnTo>
                  <a:lnTo>
                    <a:pt x="16471" y="9281"/>
                  </a:lnTo>
                  <a:lnTo>
                    <a:pt x="16581" y="9098"/>
                  </a:lnTo>
                  <a:lnTo>
                    <a:pt x="16654" y="8878"/>
                  </a:lnTo>
                  <a:lnTo>
                    <a:pt x="16691" y="8621"/>
                  </a:lnTo>
                  <a:lnTo>
                    <a:pt x="16691" y="8364"/>
                  </a:lnTo>
                  <a:lnTo>
                    <a:pt x="16691" y="8107"/>
                  </a:lnTo>
                  <a:lnTo>
                    <a:pt x="16581" y="7631"/>
                  </a:lnTo>
                  <a:lnTo>
                    <a:pt x="16398" y="7190"/>
                  </a:lnTo>
                  <a:lnTo>
                    <a:pt x="16251" y="6897"/>
                  </a:lnTo>
                  <a:lnTo>
                    <a:pt x="16031" y="6640"/>
                  </a:lnTo>
                  <a:lnTo>
                    <a:pt x="15884" y="6530"/>
                  </a:lnTo>
                  <a:lnTo>
                    <a:pt x="15737" y="6457"/>
                  </a:lnTo>
                  <a:lnTo>
                    <a:pt x="15591" y="6420"/>
                  </a:lnTo>
                  <a:lnTo>
                    <a:pt x="15407" y="6383"/>
                  </a:lnTo>
                  <a:lnTo>
                    <a:pt x="15077" y="631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" name="Google Shape;425;p20"/>
            <p:cNvSpPr/>
            <p:nvPr/>
          </p:nvSpPr>
          <p:spPr>
            <a:xfrm>
              <a:off x="6425400" y="3728200"/>
              <a:ext cx="342075" cy="360425"/>
            </a:xfrm>
            <a:custGeom>
              <a:avLst/>
              <a:gdLst/>
              <a:ahLst/>
              <a:cxnLst/>
              <a:rect l="l" t="t" r="r" b="b"/>
              <a:pathLst>
                <a:path w="13683" h="14417" extrusionOk="0">
                  <a:moveTo>
                    <a:pt x="9281" y="2311"/>
                  </a:moveTo>
                  <a:lnTo>
                    <a:pt x="9170" y="2385"/>
                  </a:lnTo>
                  <a:lnTo>
                    <a:pt x="9134" y="2495"/>
                  </a:lnTo>
                  <a:lnTo>
                    <a:pt x="9097" y="2568"/>
                  </a:lnTo>
                  <a:lnTo>
                    <a:pt x="9097" y="2678"/>
                  </a:lnTo>
                  <a:lnTo>
                    <a:pt x="9134" y="2862"/>
                  </a:lnTo>
                  <a:lnTo>
                    <a:pt x="9207" y="3082"/>
                  </a:lnTo>
                  <a:lnTo>
                    <a:pt x="9464" y="3742"/>
                  </a:lnTo>
                  <a:lnTo>
                    <a:pt x="9721" y="4402"/>
                  </a:lnTo>
                  <a:lnTo>
                    <a:pt x="9647" y="4439"/>
                  </a:lnTo>
                  <a:lnTo>
                    <a:pt x="9060" y="5283"/>
                  </a:lnTo>
                  <a:lnTo>
                    <a:pt x="8804" y="5649"/>
                  </a:lnTo>
                  <a:lnTo>
                    <a:pt x="8694" y="5833"/>
                  </a:lnTo>
                  <a:lnTo>
                    <a:pt x="8657" y="5943"/>
                  </a:lnTo>
                  <a:lnTo>
                    <a:pt x="8694" y="6053"/>
                  </a:lnTo>
                  <a:lnTo>
                    <a:pt x="8804" y="6016"/>
                  </a:lnTo>
                  <a:lnTo>
                    <a:pt x="8877" y="5980"/>
                  </a:lnTo>
                  <a:lnTo>
                    <a:pt x="9024" y="5833"/>
                  </a:lnTo>
                  <a:lnTo>
                    <a:pt x="9281" y="5503"/>
                  </a:lnTo>
                  <a:lnTo>
                    <a:pt x="9941" y="4659"/>
                  </a:lnTo>
                  <a:lnTo>
                    <a:pt x="10014" y="4659"/>
                  </a:lnTo>
                  <a:lnTo>
                    <a:pt x="10124" y="4622"/>
                  </a:lnTo>
                  <a:lnTo>
                    <a:pt x="10161" y="4549"/>
                  </a:lnTo>
                  <a:lnTo>
                    <a:pt x="10161" y="4439"/>
                  </a:lnTo>
                  <a:lnTo>
                    <a:pt x="9684" y="3229"/>
                  </a:lnTo>
                  <a:lnTo>
                    <a:pt x="9427" y="2715"/>
                  </a:lnTo>
                  <a:lnTo>
                    <a:pt x="9354" y="2532"/>
                  </a:lnTo>
                  <a:lnTo>
                    <a:pt x="9317" y="2422"/>
                  </a:lnTo>
                  <a:lnTo>
                    <a:pt x="9317" y="2348"/>
                  </a:lnTo>
                  <a:lnTo>
                    <a:pt x="9317" y="2311"/>
                  </a:lnTo>
                  <a:close/>
                  <a:moveTo>
                    <a:pt x="8694" y="1615"/>
                  </a:moveTo>
                  <a:lnTo>
                    <a:pt x="8767" y="1798"/>
                  </a:lnTo>
                  <a:lnTo>
                    <a:pt x="8804" y="1908"/>
                  </a:lnTo>
                  <a:lnTo>
                    <a:pt x="8914" y="1981"/>
                  </a:lnTo>
                  <a:lnTo>
                    <a:pt x="9024" y="2055"/>
                  </a:lnTo>
                  <a:lnTo>
                    <a:pt x="9170" y="2018"/>
                  </a:lnTo>
                  <a:lnTo>
                    <a:pt x="9391" y="1908"/>
                  </a:lnTo>
                  <a:lnTo>
                    <a:pt x="9611" y="1725"/>
                  </a:lnTo>
                  <a:lnTo>
                    <a:pt x="9867" y="2275"/>
                  </a:lnTo>
                  <a:lnTo>
                    <a:pt x="10161" y="2752"/>
                  </a:lnTo>
                  <a:lnTo>
                    <a:pt x="10454" y="3265"/>
                  </a:lnTo>
                  <a:lnTo>
                    <a:pt x="10674" y="3779"/>
                  </a:lnTo>
                  <a:lnTo>
                    <a:pt x="10528" y="3925"/>
                  </a:lnTo>
                  <a:lnTo>
                    <a:pt x="10381" y="4072"/>
                  </a:lnTo>
                  <a:lnTo>
                    <a:pt x="10271" y="4256"/>
                  </a:lnTo>
                  <a:lnTo>
                    <a:pt x="10234" y="4476"/>
                  </a:lnTo>
                  <a:lnTo>
                    <a:pt x="10271" y="4586"/>
                  </a:lnTo>
                  <a:lnTo>
                    <a:pt x="10344" y="4659"/>
                  </a:lnTo>
                  <a:lnTo>
                    <a:pt x="10344" y="4806"/>
                  </a:lnTo>
                  <a:lnTo>
                    <a:pt x="10381" y="4879"/>
                  </a:lnTo>
                  <a:lnTo>
                    <a:pt x="10491" y="4916"/>
                  </a:lnTo>
                  <a:lnTo>
                    <a:pt x="10491" y="4953"/>
                  </a:lnTo>
                  <a:lnTo>
                    <a:pt x="10344" y="5173"/>
                  </a:lnTo>
                  <a:lnTo>
                    <a:pt x="9977" y="5649"/>
                  </a:lnTo>
                  <a:lnTo>
                    <a:pt x="9647" y="6163"/>
                  </a:lnTo>
                  <a:lnTo>
                    <a:pt x="9501" y="6090"/>
                  </a:lnTo>
                  <a:lnTo>
                    <a:pt x="9317" y="6053"/>
                  </a:lnTo>
                  <a:lnTo>
                    <a:pt x="9134" y="6126"/>
                  </a:lnTo>
                  <a:lnTo>
                    <a:pt x="8950" y="6200"/>
                  </a:lnTo>
                  <a:lnTo>
                    <a:pt x="8840" y="6346"/>
                  </a:lnTo>
                  <a:lnTo>
                    <a:pt x="8730" y="6493"/>
                  </a:lnTo>
                  <a:lnTo>
                    <a:pt x="8327" y="6493"/>
                  </a:lnTo>
                  <a:lnTo>
                    <a:pt x="7556" y="6530"/>
                  </a:lnTo>
                  <a:lnTo>
                    <a:pt x="7520" y="6456"/>
                  </a:lnTo>
                  <a:lnTo>
                    <a:pt x="7410" y="6383"/>
                  </a:lnTo>
                  <a:lnTo>
                    <a:pt x="7080" y="6273"/>
                  </a:lnTo>
                  <a:lnTo>
                    <a:pt x="7043" y="6273"/>
                  </a:lnTo>
                  <a:lnTo>
                    <a:pt x="6970" y="6236"/>
                  </a:lnTo>
                  <a:lnTo>
                    <a:pt x="6786" y="6236"/>
                  </a:lnTo>
                  <a:lnTo>
                    <a:pt x="6639" y="6200"/>
                  </a:lnTo>
                  <a:lnTo>
                    <a:pt x="5832" y="5429"/>
                  </a:lnTo>
                  <a:lnTo>
                    <a:pt x="5246" y="4879"/>
                  </a:lnTo>
                  <a:lnTo>
                    <a:pt x="5319" y="4696"/>
                  </a:lnTo>
                  <a:lnTo>
                    <a:pt x="5319" y="4512"/>
                  </a:lnTo>
                  <a:lnTo>
                    <a:pt x="5282" y="4439"/>
                  </a:lnTo>
                  <a:lnTo>
                    <a:pt x="5246" y="4366"/>
                  </a:lnTo>
                  <a:lnTo>
                    <a:pt x="5099" y="4256"/>
                  </a:lnTo>
                  <a:lnTo>
                    <a:pt x="5282" y="3815"/>
                  </a:lnTo>
                  <a:lnTo>
                    <a:pt x="5796" y="2715"/>
                  </a:lnTo>
                  <a:lnTo>
                    <a:pt x="6126" y="2018"/>
                  </a:lnTo>
                  <a:lnTo>
                    <a:pt x="6273" y="2018"/>
                  </a:lnTo>
                  <a:lnTo>
                    <a:pt x="6419" y="1981"/>
                  </a:lnTo>
                  <a:lnTo>
                    <a:pt x="6566" y="1908"/>
                  </a:lnTo>
                  <a:lnTo>
                    <a:pt x="6713" y="1798"/>
                  </a:lnTo>
                  <a:lnTo>
                    <a:pt x="6823" y="1688"/>
                  </a:lnTo>
                  <a:lnTo>
                    <a:pt x="7483" y="1651"/>
                  </a:lnTo>
                  <a:lnTo>
                    <a:pt x="8694" y="1615"/>
                  </a:lnTo>
                  <a:close/>
                  <a:moveTo>
                    <a:pt x="6823" y="6823"/>
                  </a:moveTo>
                  <a:lnTo>
                    <a:pt x="6933" y="6897"/>
                  </a:lnTo>
                  <a:lnTo>
                    <a:pt x="6749" y="6897"/>
                  </a:lnTo>
                  <a:lnTo>
                    <a:pt x="6713" y="6860"/>
                  </a:lnTo>
                  <a:lnTo>
                    <a:pt x="6823" y="6823"/>
                  </a:lnTo>
                  <a:close/>
                  <a:moveTo>
                    <a:pt x="2714" y="5393"/>
                  </a:moveTo>
                  <a:lnTo>
                    <a:pt x="2641" y="5429"/>
                  </a:lnTo>
                  <a:lnTo>
                    <a:pt x="2531" y="5503"/>
                  </a:lnTo>
                  <a:lnTo>
                    <a:pt x="2458" y="5576"/>
                  </a:lnTo>
                  <a:lnTo>
                    <a:pt x="2274" y="5796"/>
                  </a:lnTo>
                  <a:lnTo>
                    <a:pt x="1981" y="6310"/>
                  </a:lnTo>
                  <a:lnTo>
                    <a:pt x="1651" y="6860"/>
                  </a:lnTo>
                  <a:lnTo>
                    <a:pt x="1504" y="7080"/>
                  </a:lnTo>
                  <a:lnTo>
                    <a:pt x="1431" y="7190"/>
                  </a:lnTo>
                  <a:lnTo>
                    <a:pt x="1394" y="7263"/>
                  </a:lnTo>
                  <a:lnTo>
                    <a:pt x="1394" y="7337"/>
                  </a:lnTo>
                  <a:lnTo>
                    <a:pt x="1321" y="7374"/>
                  </a:lnTo>
                  <a:lnTo>
                    <a:pt x="1321" y="7410"/>
                  </a:lnTo>
                  <a:lnTo>
                    <a:pt x="1321" y="7520"/>
                  </a:lnTo>
                  <a:lnTo>
                    <a:pt x="1394" y="7557"/>
                  </a:lnTo>
                  <a:lnTo>
                    <a:pt x="1504" y="7594"/>
                  </a:lnTo>
                  <a:lnTo>
                    <a:pt x="1614" y="7520"/>
                  </a:lnTo>
                  <a:lnTo>
                    <a:pt x="1724" y="7447"/>
                  </a:lnTo>
                  <a:lnTo>
                    <a:pt x="1834" y="7337"/>
                  </a:lnTo>
                  <a:lnTo>
                    <a:pt x="2018" y="7043"/>
                  </a:lnTo>
                  <a:lnTo>
                    <a:pt x="2128" y="6823"/>
                  </a:lnTo>
                  <a:lnTo>
                    <a:pt x="2568" y="6200"/>
                  </a:lnTo>
                  <a:lnTo>
                    <a:pt x="2751" y="5870"/>
                  </a:lnTo>
                  <a:lnTo>
                    <a:pt x="2861" y="5723"/>
                  </a:lnTo>
                  <a:lnTo>
                    <a:pt x="2861" y="5539"/>
                  </a:lnTo>
                  <a:lnTo>
                    <a:pt x="2861" y="5466"/>
                  </a:lnTo>
                  <a:lnTo>
                    <a:pt x="2788" y="5429"/>
                  </a:lnTo>
                  <a:lnTo>
                    <a:pt x="2714" y="5393"/>
                  </a:lnTo>
                  <a:close/>
                  <a:moveTo>
                    <a:pt x="4072" y="4843"/>
                  </a:moveTo>
                  <a:lnTo>
                    <a:pt x="4182" y="5026"/>
                  </a:lnTo>
                  <a:lnTo>
                    <a:pt x="4328" y="5173"/>
                  </a:lnTo>
                  <a:lnTo>
                    <a:pt x="4475" y="5209"/>
                  </a:lnTo>
                  <a:lnTo>
                    <a:pt x="4622" y="5246"/>
                  </a:lnTo>
                  <a:lnTo>
                    <a:pt x="4769" y="5246"/>
                  </a:lnTo>
                  <a:lnTo>
                    <a:pt x="4915" y="5209"/>
                  </a:lnTo>
                  <a:lnTo>
                    <a:pt x="5319" y="5576"/>
                  </a:lnTo>
                  <a:lnTo>
                    <a:pt x="6163" y="6456"/>
                  </a:lnTo>
                  <a:lnTo>
                    <a:pt x="6126" y="6530"/>
                  </a:lnTo>
                  <a:lnTo>
                    <a:pt x="6089" y="6640"/>
                  </a:lnTo>
                  <a:lnTo>
                    <a:pt x="6126" y="6787"/>
                  </a:lnTo>
                  <a:lnTo>
                    <a:pt x="6163" y="6897"/>
                  </a:lnTo>
                  <a:lnTo>
                    <a:pt x="6236" y="7007"/>
                  </a:lnTo>
                  <a:lnTo>
                    <a:pt x="6236" y="7080"/>
                  </a:lnTo>
                  <a:lnTo>
                    <a:pt x="5942" y="7410"/>
                  </a:lnTo>
                  <a:lnTo>
                    <a:pt x="5686" y="7777"/>
                  </a:lnTo>
                  <a:lnTo>
                    <a:pt x="5172" y="8511"/>
                  </a:lnTo>
                  <a:lnTo>
                    <a:pt x="4695" y="9134"/>
                  </a:lnTo>
                  <a:lnTo>
                    <a:pt x="4585" y="9061"/>
                  </a:lnTo>
                  <a:lnTo>
                    <a:pt x="4439" y="9061"/>
                  </a:lnTo>
                  <a:lnTo>
                    <a:pt x="4255" y="9098"/>
                  </a:lnTo>
                  <a:lnTo>
                    <a:pt x="4108" y="9208"/>
                  </a:lnTo>
                  <a:lnTo>
                    <a:pt x="3998" y="9354"/>
                  </a:lnTo>
                  <a:lnTo>
                    <a:pt x="3925" y="9538"/>
                  </a:lnTo>
                  <a:lnTo>
                    <a:pt x="3595" y="9501"/>
                  </a:lnTo>
                  <a:lnTo>
                    <a:pt x="2825" y="9538"/>
                  </a:lnTo>
                  <a:lnTo>
                    <a:pt x="2788" y="9354"/>
                  </a:lnTo>
                  <a:lnTo>
                    <a:pt x="2678" y="9208"/>
                  </a:lnTo>
                  <a:lnTo>
                    <a:pt x="2531" y="9098"/>
                  </a:lnTo>
                  <a:lnTo>
                    <a:pt x="2384" y="9061"/>
                  </a:lnTo>
                  <a:lnTo>
                    <a:pt x="2238" y="9061"/>
                  </a:lnTo>
                  <a:lnTo>
                    <a:pt x="2054" y="9098"/>
                  </a:lnTo>
                  <a:lnTo>
                    <a:pt x="1577" y="8437"/>
                  </a:lnTo>
                  <a:lnTo>
                    <a:pt x="1394" y="8107"/>
                  </a:lnTo>
                  <a:lnTo>
                    <a:pt x="1137" y="7777"/>
                  </a:lnTo>
                  <a:lnTo>
                    <a:pt x="1211" y="7594"/>
                  </a:lnTo>
                  <a:lnTo>
                    <a:pt x="1247" y="7447"/>
                  </a:lnTo>
                  <a:lnTo>
                    <a:pt x="1211" y="7263"/>
                  </a:lnTo>
                  <a:lnTo>
                    <a:pt x="1174" y="7117"/>
                  </a:lnTo>
                  <a:lnTo>
                    <a:pt x="1064" y="7007"/>
                  </a:lnTo>
                  <a:lnTo>
                    <a:pt x="1101" y="6933"/>
                  </a:lnTo>
                  <a:lnTo>
                    <a:pt x="1174" y="6823"/>
                  </a:lnTo>
                  <a:lnTo>
                    <a:pt x="1247" y="6640"/>
                  </a:lnTo>
                  <a:lnTo>
                    <a:pt x="1614" y="5980"/>
                  </a:lnTo>
                  <a:lnTo>
                    <a:pt x="1944" y="5356"/>
                  </a:lnTo>
                  <a:lnTo>
                    <a:pt x="2164" y="5356"/>
                  </a:lnTo>
                  <a:lnTo>
                    <a:pt x="2384" y="5283"/>
                  </a:lnTo>
                  <a:lnTo>
                    <a:pt x="2531" y="5136"/>
                  </a:lnTo>
                  <a:lnTo>
                    <a:pt x="2604" y="5063"/>
                  </a:lnTo>
                  <a:lnTo>
                    <a:pt x="2641" y="4953"/>
                  </a:lnTo>
                  <a:lnTo>
                    <a:pt x="2678" y="4916"/>
                  </a:lnTo>
                  <a:lnTo>
                    <a:pt x="3118" y="4953"/>
                  </a:lnTo>
                  <a:lnTo>
                    <a:pt x="3705" y="4916"/>
                  </a:lnTo>
                  <a:lnTo>
                    <a:pt x="4072" y="4843"/>
                  </a:lnTo>
                  <a:close/>
                  <a:moveTo>
                    <a:pt x="8877" y="7740"/>
                  </a:moveTo>
                  <a:lnTo>
                    <a:pt x="8877" y="7777"/>
                  </a:lnTo>
                  <a:lnTo>
                    <a:pt x="8877" y="7814"/>
                  </a:lnTo>
                  <a:lnTo>
                    <a:pt x="8914" y="7997"/>
                  </a:lnTo>
                  <a:lnTo>
                    <a:pt x="8914" y="8070"/>
                  </a:lnTo>
                  <a:lnTo>
                    <a:pt x="8950" y="8181"/>
                  </a:lnTo>
                  <a:lnTo>
                    <a:pt x="9391" y="8731"/>
                  </a:lnTo>
                  <a:lnTo>
                    <a:pt x="9794" y="9281"/>
                  </a:lnTo>
                  <a:lnTo>
                    <a:pt x="9941" y="9464"/>
                  </a:lnTo>
                  <a:lnTo>
                    <a:pt x="10014" y="9538"/>
                  </a:lnTo>
                  <a:lnTo>
                    <a:pt x="10124" y="9574"/>
                  </a:lnTo>
                  <a:lnTo>
                    <a:pt x="10234" y="9574"/>
                  </a:lnTo>
                  <a:lnTo>
                    <a:pt x="10308" y="9538"/>
                  </a:lnTo>
                  <a:lnTo>
                    <a:pt x="10381" y="9501"/>
                  </a:lnTo>
                  <a:lnTo>
                    <a:pt x="10418" y="9391"/>
                  </a:lnTo>
                  <a:lnTo>
                    <a:pt x="10418" y="9354"/>
                  </a:lnTo>
                  <a:lnTo>
                    <a:pt x="10418" y="9244"/>
                  </a:lnTo>
                  <a:lnTo>
                    <a:pt x="10381" y="9171"/>
                  </a:lnTo>
                  <a:lnTo>
                    <a:pt x="10308" y="9134"/>
                  </a:lnTo>
                  <a:lnTo>
                    <a:pt x="10198" y="9098"/>
                  </a:lnTo>
                  <a:lnTo>
                    <a:pt x="10088" y="8951"/>
                  </a:lnTo>
                  <a:lnTo>
                    <a:pt x="10014" y="8841"/>
                  </a:lnTo>
                  <a:lnTo>
                    <a:pt x="9647" y="8401"/>
                  </a:lnTo>
                  <a:lnTo>
                    <a:pt x="9281" y="7924"/>
                  </a:lnTo>
                  <a:lnTo>
                    <a:pt x="9207" y="7850"/>
                  </a:lnTo>
                  <a:lnTo>
                    <a:pt x="9134" y="7814"/>
                  </a:lnTo>
                  <a:lnTo>
                    <a:pt x="8950" y="7740"/>
                  </a:lnTo>
                  <a:close/>
                  <a:moveTo>
                    <a:pt x="2128" y="9721"/>
                  </a:moveTo>
                  <a:lnTo>
                    <a:pt x="2054" y="9758"/>
                  </a:lnTo>
                  <a:lnTo>
                    <a:pt x="2054" y="9721"/>
                  </a:lnTo>
                  <a:close/>
                  <a:moveTo>
                    <a:pt x="5612" y="9281"/>
                  </a:moveTo>
                  <a:lnTo>
                    <a:pt x="5576" y="9318"/>
                  </a:lnTo>
                  <a:lnTo>
                    <a:pt x="5576" y="9354"/>
                  </a:lnTo>
                  <a:lnTo>
                    <a:pt x="5576" y="9538"/>
                  </a:lnTo>
                  <a:lnTo>
                    <a:pt x="5649" y="9684"/>
                  </a:lnTo>
                  <a:lnTo>
                    <a:pt x="5796" y="9941"/>
                  </a:lnTo>
                  <a:lnTo>
                    <a:pt x="6163" y="10455"/>
                  </a:lnTo>
                  <a:lnTo>
                    <a:pt x="6456" y="10895"/>
                  </a:lnTo>
                  <a:lnTo>
                    <a:pt x="6603" y="11115"/>
                  </a:lnTo>
                  <a:lnTo>
                    <a:pt x="6823" y="11298"/>
                  </a:lnTo>
                  <a:lnTo>
                    <a:pt x="6860" y="11372"/>
                  </a:lnTo>
                  <a:lnTo>
                    <a:pt x="6970" y="11482"/>
                  </a:lnTo>
                  <a:lnTo>
                    <a:pt x="7043" y="11519"/>
                  </a:lnTo>
                  <a:lnTo>
                    <a:pt x="7116" y="11519"/>
                  </a:lnTo>
                  <a:lnTo>
                    <a:pt x="7190" y="11482"/>
                  </a:lnTo>
                  <a:lnTo>
                    <a:pt x="7226" y="11408"/>
                  </a:lnTo>
                  <a:lnTo>
                    <a:pt x="7263" y="11188"/>
                  </a:lnTo>
                  <a:lnTo>
                    <a:pt x="7226" y="11078"/>
                  </a:lnTo>
                  <a:lnTo>
                    <a:pt x="7153" y="10968"/>
                  </a:lnTo>
                  <a:lnTo>
                    <a:pt x="7080" y="10932"/>
                  </a:lnTo>
                  <a:lnTo>
                    <a:pt x="7006" y="10895"/>
                  </a:lnTo>
                  <a:lnTo>
                    <a:pt x="6933" y="10785"/>
                  </a:lnTo>
                  <a:lnTo>
                    <a:pt x="6860" y="10675"/>
                  </a:lnTo>
                  <a:lnTo>
                    <a:pt x="6713" y="10455"/>
                  </a:lnTo>
                  <a:lnTo>
                    <a:pt x="6273" y="9831"/>
                  </a:lnTo>
                  <a:lnTo>
                    <a:pt x="6016" y="9501"/>
                  </a:lnTo>
                  <a:lnTo>
                    <a:pt x="5869" y="9391"/>
                  </a:lnTo>
                  <a:lnTo>
                    <a:pt x="5722" y="9281"/>
                  </a:lnTo>
                  <a:close/>
                  <a:moveTo>
                    <a:pt x="8730" y="6970"/>
                  </a:moveTo>
                  <a:lnTo>
                    <a:pt x="8804" y="7080"/>
                  </a:lnTo>
                  <a:lnTo>
                    <a:pt x="8914" y="7153"/>
                  </a:lnTo>
                  <a:lnTo>
                    <a:pt x="8987" y="7227"/>
                  </a:lnTo>
                  <a:lnTo>
                    <a:pt x="9097" y="7263"/>
                  </a:lnTo>
                  <a:lnTo>
                    <a:pt x="9391" y="7227"/>
                  </a:lnTo>
                  <a:lnTo>
                    <a:pt x="9501" y="7263"/>
                  </a:lnTo>
                  <a:lnTo>
                    <a:pt x="9574" y="7300"/>
                  </a:lnTo>
                  <a:lnTo>
                    <a:pt x="9721" y="7557"/>
                  </a:lnTo>
                  <a:lnTo>
                    <a:pt x="9867" y="7814"/>
                  </a:lnTo>
                  <a:lnTo>
                    <a:pt x="10234" y="8364"/>
                  </a:lnTo>
                  <a:lnTo>
                    <a:pt x="10711" y="9098"/>
                  </a:lnTo>
                  <a:lnTo>
                    <a:pt x="10638" y="9281"/>
                  </a:lnTo>
                  <a:lnTo>
                    <a:pt x="10601" y="9428"/>
                  </a:lnTo>
                  <a:lnTo>
                    <a:pt x="10564" y="9758"/>
                  </a:lnTo>
                  <a:lnTo>
                    <a:pt x="10528" y="9941"/>
                  </a:lnTo>
                  <a:lnTo>
                    <a:pt x="10528" y="10125"/>
                  </a:lnTo>
                  <a:lnTo>
                    <a:pt x="10528" y="10235"/>
                  </a:lnTo>
                  <a:lnTo>
                    <a:pt x="10564" y="10271"/>
                  </a:lnTo>
                  <a:lnTo>
                    <a:pt x="10344" y="10638"/>
                  </a:lnTo>
                  <a:lnTo>
                    <a:pt x="9794" y="11555"/>
                  </a:lnTo>
                  <a:lnTo>
                    <a:pt x="9684" y="11519"/>
                  </a:lnTo>
                  <a:lnTo>
                    <a:pt x="9537" y="11519"/>
                  </a:lnTo>
                  <a:lnTo>
                    <a:pt x="9391" y="11555"/>
                  </a:lnTo>
                  <a:lnTo>
                    <a:pt x="9281" y="11629"/>
                  </a:lnTo>
                  <a:lnTo>
                    <a:pt x="9170" y="11702"/>
                  </a:lnTo>
                  <a:lnTo>
                    <a:pt x="9097" y="11812"/>
                  </a:lnTo>
                  <a:lnTo>
                    <a:pt x="9024" y="11922"/>
                  </a:lnTo>
                  <a:lnTo>
                    <a:pt x="8987" y="12032"/>
                  </a:lnTo>
                  <a:lnTo>
                    <a:pt x="8400" y="12069"/>
                  </a:lnTo>
                  <a:lnTo>
                    <a:pt x="7483" y="12142"/>
                  </a:lnTo>
                  <a:lnTo>
                    <a:pt x="7006" y="12142"/>
                  </a:lnTo>
                  <a:lnTo>
                    <a:pt x="6970" y="11959"/>
                  </a:lnTo>
                  <a:lnTo>
                    <a:pt x="6823" y="11775"/>
                  </a:lnTo>
                  <a:lnTo>
                    <a:pt x="6749" y="11739"/>
                  </a:lnTo>
                  <a:lnTo>
                    <a:pt x="6676" y="11702"/>
                  </a:lnTo>
                  <a:lnTo>
                    <a:pt x="6493" y="11665"/>
                  </a:lnTo>
                  <a:lnTo>
                    <a:pt x="6419" y="11629"/>
                  </a:lnTo>
                  <a:lnTo>
                    <a:pt x="6346" y="11665"/>
                  </a:lnTo>
                  <a:lnTo>
                    <a:pt x="6273" y="11739"/>
                  </a:lnTo>
                  <a:lnTo>
                    <a:pt x="6199" y="11739"/>
                  </a:lnTo>
                  <a:lnTo>
                    <a:pt x="5979" y="11225"/>
                  </a:lnTo>
                  <a:lnTo>
                    <a:pt x="5722" y="10712"/>
                  </a:lnTo>
                  <a:lnTo>
                    <a:pt x="5466" y="10308"/>
                  </a:lnTo>
                  <a:lnTo>
                    <a:pt x="5172" y="9868"/>
                  </a:lnTo>
                  <a:lnTo>
                    <a:pt x="5209" y="9758"/>
                  </a:lnTo>
                  <a:lnTo>
                    <a:pt x="5246" y="9648"/>
                  </a:lnTo>
                  <a:lnTo>
                    <a:pt x="5246" y="9501"/>
                  </a:lnTo>
                  <a:lnTo>
                    <a:pt x="5209" y="9391"/>
                  </a:lnTo>
                  <a:lnTo>
                    <a:pt x="5135" y="9318"/>
                  </a:lnTo>
                  <a:lnTo>
                    <a:pt x="5099" y="9318"/>
                  </a:lnTo>
                  <a:lnTo>
                    <a:pt x="5209" y="9171"/>
                  </a:lnTo>
                  <a:lnTo>
                    <a:pt x="5759" y="8401"/>
                  </a:lnTo>
                  <a:lnTo>
                    <a:pt x="6163" y="7850"/>
                  </a:lnTo>
                  <a:lnTo>
                    <a:pt x="6383" y="7594"/>
                  </a:lnTo>
                  <a:lnTo>
                    <a:pt x="6529" y="7300"/>
                  </a:lnTo>
                  <a:lnTo>
                    <a:pt x="6676" y="7337"/>
                  </a:lnTo>
                  <a:lnTo>
                    <a:pt x="6933" y="7337"/>
                  </a:lnTo>
                  <a:lnTo>
                    <a:pt x="7080" y="7300"/>
                  </a:lnTo>
                  <a:lnTo>
                    <a:pt x="7190" y="7263"/>
                  </a:lnTo>
                  <a:lnTo>
                    <a:pt x="7300" y="7153"/>
                  </a:lnTo>
                  <a:lnTo>
                    <a:pt x="7410" y="7080"/>
                  </a:lnTo>
                  <a:lnTo>
                    <a:pt x="7483" y="6970"/>
                  </a:lnTo>
                  <a:close/>
                  <a:moveTo>
                    <a:pt x="4769" y="1"/>
                  </a:moveTo>
                  <a:lnTo>
                    <a:pt x="4769" y="37"/>
                  </a:lnTo>
                  <a:lnTo>
                    <a:pt x="4805" y="184"/>
                  </a:lnTo>
                  <a:lnTo>
                    <a:pt x="4879" y="294"/>
                  </a:lnTo>
                  <a:lnTo>
                    <a:pt x="4989" y="367"/>
                  </a:lnTo>
                  <a:lnTo>
                    <a:pt x="5099" y="404"/>
                  </a:lnTo>
                  <a:lnTo>
                    <a:pt x="5172" y="551"/>
                  </a:lnTo>
                  <a:lnTo>
                    <a:pt x="5282" y="697"/>
                  </a:lnTo>
                  <a:lnTo>
                    <a:pt x="5466" y="991"/>
                  </a:lnTo>
                  <a:lnTo>
                    <a:pt x="5539" y="1101"/>
                  </a:lnTo>
                  <a:lnTo>
                    <a:pt x="5466" y="1284"/>
                  </a:lnTo>
                  <a:lnTo>
                    <a:pt x="5466" y="1468"/>
                  </a:lnTo>
                  <a:lnTo>
                    <a:pt x="5539" y="1688"/>
                  </a:lnTo>
                  <a:lnTo>
                    <a:pt x="5649" y="1835"/>
                  </a:lnTo>
                  <a:lnTo>
                    <a:pt x="5722" y="1908"/>
                  </a:lnTo>
                  <a:lnTo>
                    <a:pt x="5356" y="2605"/>
                  </a:lnTo>
                  <a:lnTo>
                    <a:pt x="4879" y="3595"/>
                  </a:lnTo>
                  <a:lnTo>
                    <a:pt x="4769" y="3852"/>
                  </a:lnTo>
                  <a:lnTo>
                    <a:pt x="4622" y="4072"/>
                  </a:lnTo>
                  <a:lnTo>
                    <a:pt x="4402" y="4072"/>
                  </a:lnTo>
                  <a:lnTo>
                    <a:pt x="4292" y="4109"/>
                  </a:lnTo>
                  <a:lnTo>
                    <a:pt x="4182" y="4182"/>
                  </a:lnTo>
                  <a:lnTo>
                    <a:pt x="4108" y="4292"/>
                  </a:lnTo>
                  <a:lnTo>
                    <a:pt x="4072" y="4402"/>
                  </a:lnTo>
                  <a:lnTo>
                    <a:pt x="3485" y="4476"/>
                  </a:lnTo>
                  <a:lnTo>
                    <a:pt x="3045" y="4512"/>
                  </a:lnTo>
                  <a:lnTo>
                    <a:pt x="2678" y="4549"/>
                  </a:lnTo>
                  <a:lnTo>
                    <a:pt x="2568" y="4366"/>
                  </a:lnTo>
                  <a:lnTo>
                    <a:pt x="2458" y="4219"/>
                  </a:lnTo>
                  <a:lnTo>
                    <a:pt x="2274" y="4146"/>
                  </a:lnTo>
                  <a:lnTo>
                    <a:pt x="2091" y="4109"/>
                  </a:lnTo>
                  <a:lnTo>
                    <a:pt x="1907" y="4109"/>
                  </a:lnTo>
                  <a:lnTo>
                    <a:pt x="1797" y="4182"/>
                  </a:lnTo>
                  <a:lnTo>
                    <a:pt x="1651" y="4292"/>
                  </a:lnTo>
                  <a:lnTo>
                    <a:pt x="1577" y="4402"/>
                  </a:lnTo>
                  <a:lnTo>
                    <a:pt x="1504" y="4512"/>
                  </a:lnTo>
                  <a:lnTo>
                    <a:pt x="1504" y="4622"/>
                  </a:lnTo>
                  <a:lnTo>
                    <a:pt x="1431" y="4769"/>
                  </a:lnTo>
                  <a:lnTo>
                    <a:pt x="1431" y="4953"/>
                  </a:lnTo>
                  <a:lnTo>
                    <a:pt x="1467" y="5099"/>
                  </a:lnTo>
                  <a:lnTo>
                    <a:pt x="1504" y="5173"/>
                  </a:lnTo>
                  <a:lnTo>
                    <a:pt x="1504" y="5209"/>
                  </a:lnTo>
                  <a:lnTo>
                    <a:pt x="1247" y="5760"/>
                  </a:lnTo>
                  <a:lnTo>
                    <a:pt x="880" y="6420"/>
                  </a:lnTo>
                  <a:lnTo>
                    <a:pt x="770" y="6640"/>
                  </a:lnTo>
                  <a:lnTo>
                    <a:pt x="770" y="6713"/>
                  </a:lnTo>
                  <a:lnTo>
                    <a:pt x="734" y="6823"/>
                  </a:lnTo>
                  <a:lnTo>
                    <a:pt x="734" y="6787"/>
                  </a:lnTo>
                  <a:lnTo>
                    <a:pt x="624" y="6787"/>
                  </a:lnTo>
                  <a:lnTo>
                    <a:pt x="550" y="6823"/>
                  </a:lnTo>
                  <a:lnTo>
                    <a:pt x="404" y="6933"/>
                  </a:lnTo>
                  <a:lnTo>
                    <a:pt x="330" y="6970"/>
                  </a:lnTo>
                  <a:lnTo>
                    <a:pt x="257" y="7007"/>
                  </a:lnTo>
                  <a:lnTo>
                    <a:pt x="183" y="7117"/>
                  </a:lnTo>
                  <a:lnTo>
                    <a:pt x="110" y="7227"/>
                  </a:lnTo>
                  <a:lnTo>
                    <a:pt x="110" y="7447"/>
                  </a:lnTo>
                  <a:lnTo>
                    <a:pt x="0" y="7777"/>
                  </a:lnTo>
                  <a:lnTo>
                    <a:pt x="37" y="7850"/>
                  </a:lnTo>
                  <a:lnTo>
                    <a:pt x="73" y="7887"/>
                  </a:lnTo>
                  <a:lnTo>
                    <a:pt x="110" y="7960"/>
                  </a:lnTo>
                  <a:lnTo>
                    <a:pt x="183" y="7960"/>
                  </a:lnTo>
                  <a:lnTo>
                    <a:pt x="367" y="8034"/>
                  </a:lnTo>
                  <a:lnTo>
                    <a:pt x="660" y="8034"/>
                  </a:lnTo>
                  <a:lnTo>
                    <a:pt x="660" y="7997"/>
                  </a:lnTo>
                  <a:lnTo>
                    <a:pt x="770" y="7997"/>
                  </a:lnTo>
                  <a:lnTo>
                    <a:pt x="880" y="8181"/>
                  </a:lnTo>
                  <a:lnTo>
                    <a:pt x="990" y="8364"/>
                  </a:lnTo>
                  <a:lnTo>
                    <a:pt x="1211" y="8657"/>
                  </a:lnTo>
                  <a:lnTo>
                    <a:pt x="1651" y="9281"/>
                  </a:lnTo>
                  <a:lnTo>
                    <a:pt x="1687" y="9354"/>
                  </a:lnTo>
                  <a:lnTo>
                    <a:pt x="1651" y="9501"/>
                  </a:lnTo>
                  <a:lnTo>
                    <a:pt x="1614" y="9648"/>
                  </a:lnTo>
                  <a:lnTo>
                    <a:pt x="1577" y="9831"/>
                  </a:lnTo>
                  <a:lnTo>
                    <a:pt x="1577" y="9941"/>
                  </a:lnTo>
                  <a:lnTo>
                    <a:pt x="1614" y="10051"/>
                  </a:lnTo>
                  <a:lnTo>
                    <a:pt x="1541" y="10235"/>
                  </a:lnTo>
                  <a:lnTo>
                    <a:pt x="1431" y="10418"/>
                  </a:lnTo>
                  <a:lnTo>
                    <a:pt x="1357" y="10601"/>
                  </a:lnTo>
                  <a:lnTo>
                    <a:pt x="1211" y="10785"/>
                  </a:lnTo>
                  <a:lnTo>
                    <a:pt x="1137" y="10858"/>
                  </a:lnTo>
                  <a:lnTo>
                    <a:pt x="1137" y="10968"/>
                  </a:lnTo>
                  <a:lnTo>
                    <a:pt x="1174" y="11078"/>
                  </a:lnTo>
                  <a:lnTo>
                    <a:pt x="1247" y="11152"/>
                  </a:lnTo>
                  <a:lnTo>
                    <a:pt x="1357" y="11188"/>
                  </a:lnTo>
                  <a:lnTo>
                    <a:pt x="1467" y="11152"/>
                  </a:lnTo>
                  <a:lnTo>
                    <a:pt x="1541" y="11078"/>
                  </a:lnTo>
                  <a:lnTo>
                    <a:pt x="1577" y="10968"/>
                  </a:lnTo>
                  <a:lnTo>
                    <a:pt x="1614" y="10932"/>
                  </a:lnTo>
                  <a:lnTo>
                    <a:pt x="1687" y="10822"/>
                  </a:lnTo>
                  <a:lnTo>
                    <a:pt x="1761" y="10638"/>
                  </a:lnTo>
                  <a:lnTo>
                    <a:pt x="1834" y="10491"/>
                  </a:lnTo>
                  <a:lnTo>
                    <a:pt x="1907" y="10198"/>
                  </a:lnTo>
                  <a:lnTo>
                    <a:pt x="2164" y="10198"/>
                  </a:lnTo>
                  <a:lnTo>
                    <a:pt x="2348" y="10161"/>
                  </a:lnTo>
                  <a:lnTo>
                    <a:pt x="2494" y="10088"/>
                  </a:lnTo>
                  <a:lnTo>
                    <a:pt x="2641" y="10015"/>
                  </a:lnTo>
                  <a:lnTo>
                    <a:pt x="2714" y="9905"/>
                  </a:lnTo>
                  <a:lnTo>
                    <a:pt x="3338" y="9905"/>
                  </a:lnTo>
                  <a:lnTo>
                    <a:pt x="3998" y="9941"/>
                  </a:lnTo>
                  <a:lnTo>
                    <a:pt x="4035" y="10051"/>
                  </a:lnTo>
                  <a:lnTo>
                    <a:pt x="4072" y="10088"/>
                  </a:lnTo>
                  <a:lnTo>
                    <a:pt x="4145" y="10161"/>
                  </a:lnTo>
                  <a:lnTo>
                    <a:pt x="4292" y="10235"/>
                  </a:lnTo>
                  <a:lnTo>
                    <a:pt x="4439" y="10308"/>
                  </a:lnTo>
                  <a:lnTo>
                    <a:pt x="4622" y="10308"/>
                  </a:lnTo>
                  <a:lnTo>
                    <a:pt x="4805" y="10271"/>
                  </a:lnTo>
                  <a:lnTo>
                    <a:pt x="4879" y="10235"/>
                  </a:lnTo>
                  <a:lnTo>
                    <a:pt x="5282" y="10822"/>
                  </a:lnTo>
                  <a:lnTo>
                    <a:pt x="5429" y="11115"/>
                  </a:lnTo>
                  <a:lnTo>
                    <a:pt x="5576" y="11408"/>
                  </a:lnTo>
                  <a:lnTo>
                    <a:pt x="5796" y="11995"/>
                  </a:lnTo>
                  <a:lnTo>
                    <a:pt x="5759" y="12105"/>
                  </a:lnTo>
                  <a:lnTo>
                    <a:pt x="5759" y="12215"/>
                  </a:lnTo>
                  <a:lnTo>
                    <a:pt x="5759" y="12362"/>
                  </a:lnTo>
                  <a:lnTo>
                    <a:pt x="5759" y="12472"/>
                  </a:lnTo>
                  <a:lnTo>
                    <a:pt x="5759" y="12509"/>
                  </a:lnTo>
                  <a:lnTo>
                    <a:pt x="5722" y="12619"/>
                  </a:lnTo>
                  <a:lnTo>
                    <a:pt x="5722" y="12692"/>
                  </a:lnTo>
                  <a:lnTo>
                    <a:pt x="5759" y="12766"/>
                  </a:lnTo>
                  <a:lnTo>
                    <a:pt x="5979" y="12876"/>
                  </a:lnTo>
                  <a:lnTo>
                    <a:pt x="5759" y="13169"/>
                  </a:lnTo>
                  <a:lnTo>
                    <a:pt x="5612" y="13463"/>
                  </a:lnTo>
                  <a:lnTo>
                    <a:pt x="5502" y="13793"/>
                  </a:lnTo>
                  <a:lnTo>
                    <a:pt x="5429" y="14123"/>
                  </a:lnTo>
                  <a:lnTo>
                    <a:pt x="5392" y="14196"/>
                  </a:lnTo>
                  <a:lnTo>
                    <a:pt x="5429" y="14270"/>
                  </a:lnTo>
                  <a:lnTo>
                    <a:pt x="5502" y="14343"/>
                  </a:lnTo>
                  <a:lnTo>
                    <a:pt x="5576" y="14380"/>
                  </a:lnTo>
                  <a:lnTo>
                    <a:pt x="5649" y="14416"/>
                  </a:lnTo>
                  <a:lnTo>
                    <a:pt x="5722" y="14416"/>
                  </a:lnTo>
                  <a:lnTo>
                    <a:pt x="5759" y="14380"/>
                  </a:lnTo>
                  <a:lnTo>
                    <a:pt x="5832" y="14306"/>
                  </a:lnTo>
                  <a:lnTo>
                    <a:pt x="5832" y="14233"/>
                  </a:lnTo>
                  <a:lnTo>
                    <a:pt x="5869" y="14086"/>
                  </a:lnTo>
                  <a:lnTo>
                    <a:pt x="5979" y="13793"/>
                  </a:lnTo>
                  <a:lnTo>
                    <a:pt x="6089" y="13463"/>
                  </a:lnTo>
                  <a:lnTo>
                    <a:pt x="6309" y="13022"/>
                  </a:lnTo>
                  <a:lnTo>
                    <a:pt x="6566" y="13022"/>
                  </a:lnTo>
                  <a:lnTo>
                    <a:pt x="6713" y="12986"/>
                  </a:lnTo>
                  <a:lnTo>
                    <a:pt x="6786" y="12876"/>
                  </a:lnTo>
                  <a:lnTo>
                    <a:pt x="6860" y="12582"/>
                  </a:lnTo>
                  <a:lnTo>
                    <a:pt x="7593" y="12582"/>
                  </a:lnTo>
                  <a:lnTo>
                    <a:pt x="8253" y="12546"/>
                  </a:lnTo>
                  <a:lnTo>
                    <a:pt x="8914" y="12509"/>
                  </a:lnTo>
                  <a:lnTo>
                    <a:pt x="8950" y="12509"/>
                  </a:lnTo>
                  <a:lnTo>
                    <a:pt x="8950" y="12619"/>
                  </a:lnTo>
                  <a:lnTo>
                    <a:pt x="9024" y="12692"/>
                  </a:lnTo>
                  <a:lnTo>
                    <a:pt x="9170" y="12802"/>
                  </a:lnTo>
                  <a:lnTo>
                    <a:pt x="9354" y="12876"/>
                  </a:lnTo>
                  <a:lnTo>
                    <a:pt x="9537" y="12912"/>
                  </a:lnTo>
                  <a:lnTo>
                    <a:pt x="9647" y="13279"/>
                  </a:lnTo>
                  <a:lnTo>
                    <a:pt x="9794" y="13829"/>
                  </a:lnTo>
                  <a:lnTo>
                    <a:pt x="9904" y="14050"/>
                  </a:lnTo>
                  <a:lnTo>
                    <a:pt x="9977" y="14160"/>
                  </a:lnTo>
                  <a:lnTo>
                    <a:pt x="10051" y="14270"/>
                  </a:lnTo>
                  <a:lnTo>
                    <a:pt x="10198" y="14270"/>
                  </a:lnTo>
                  <a:lnTo>
                    <a:pt x="10271" y="14233"/>
                  </a:lnTo>
                  <a:lnTo>
                    <a:pt x="10308" y="14160"/>
                  </a:lnTo>
                  <a:lnTo>
                    <a:pt x="10308" y="14013"/>
                  </a:lnTo>
                  <a:lnTo>
                    <a:pt x="10308" y="13903"/>
                  </a:lnTo>
                  <a:lnTo>
                    <a:pt x="10198" y="13609"/>
                  </a:lnTo>
                  <a:lnTo>
                    <a:pt x="9977" y="12949"/>
                  </a:lnTo>
                  <a:lnTo>
                    <a:pt x="9904" y="12729"/>
                  </a:lnTo>
                  <a:lnTo>
                    <a:pt x="9977" y="12619"/>
                  </a:lnTo>
                  <a:lnTo>
                    <a:pt x="10088" y="12399"/>
                  </a:lnTo>
                  <a:lnTo>
                    <a:pt x="10124" y="12215"/>
                  </a:lnTo>
                  <a:lnTo>
                    <a:pt x="10161" y="12032"/>
                  </a:lnTo>
                  <a:lnTo>
                    <a:pt x="10161" y="11885"/>
                  </a:lnTo>
                  <a:lnTo>
                    <a:pt x="10124" y="11849"/>
                  </a:lnTo>
                  <a:lnTo>
                    <a:pt x="10601" y="11042"/>
                  </a:lnTo>
                  <a:lnTo>
                    <a:pt x="11115" y="10235"/>
                  </a:lnTo>
                  <a:lnTo>
                    <a:pt x="11371" y="10088"/>
                  </a:lnTo>
                  <a:lnTo>
                    <a:pt x="11518" y="9978"/>
                  </a:lnTo>
                  <a:lnTo>
                    <a:pt x="11628" y="9868"/>
                  </a:lnTo>
                  <a:lnTo>
                    <a:pt x="11665" y="9831"/>
                  </a:lnTo>
                  <a:lnTo>
                    <a:pt x="11738" y="9758"/>
                  </a:lnTo>
                  <a:lnTo>
                    <a:pt x="11812" y="9611"/>
                  </a:lnTo>
                  <a:lnTo>
                    <a:pt x="11885" y="9464"/>
                  </a:lnTo>
                  <a:lnTo>
                    <a:pt x="12068" y="9501"/>
                  </a:lnTo>
                  <a:lnTo>
                    <a:pt x="12288" y="9501"/>
                  </a:lnTo>
                  <a:lnTo>
                    <a:pt x="12875" y="9538"/>
                  </a:lnTo>
                  <a:lnTo>
                    <a:pt x="13426" y="9501"/>
                  </a:lnTo>
                  <a:lnTo>
                    <a:pt x="13499" y="9501"/>
                  </a:lnTo>
                  <a:lnTo>
                    <a:pt x="13572" y="9464"/>
                  </a:lnTo>
                  <a:lnTo>
                    <a:pt x="13646" y="9391"/>
                  </a:lnTo>
                  <a:lnTo>
                    <a:pt x="13646" y="9318"/>
                  </a:lnTo>
                  <a:lnTo>
                    <a:pt x="13682" y="9244"/>
                  </a:lnTo>
                  <a:lnTo>
                    <a:pt x="13646" y="9171"/>
                  </a:lnTo>
                  <a:lnTo>
                    <a:pt x="13609" y="9098"/>
                  </a:lnTo>
                  <a:lnTo>
                    <a:pt x="13536" y="9024"/>
                  </a:lnTo>
                  <a:lnTo>
                    <a:pt x="13426" y="9024"/>
                  </a:lnTo>
                  <a:lnTo>
                    <a:pt x="13059" y="8988"/>
                  </a:lnTo>
                  <a:lnTo>
                    <a:pt x="12655" y="8988"/>
                  </a:lnTo>
                  <a:lnTo>
                    <a:pt x="11885" y="9024"/>
                  </a:lnTo>
                  <a:lnTo>
                    <a:pt x="11812" y="8951"/>
                  </a:lnTo>
                  <a:lnTo>
                    <a:pt x="11738" y="8877"/>
                  </a:lnTo>
                  <a:lnTo>
                    <a:pt x="11518" y="8767"/>
                  </a:lnTo>
                  <a:lnTo>
                    <a:pt x="11445" y="8767"/>
                  </a:lnTo>
                  <a:lnTo>
                    <a:pt x="11335" y="8804"/>
                  </a:lnTo>
                  <a:lnTo>
                    <a:pt x="11225" y="8767"/>
                  </a:lnTo>
                  <a:lnTo>
                    <a:pt x="11078" y="8804"/>
                  </a:lnTo>
                  <a:lnTo>
                    <a:pt x="10638" y="8107"/>
                  </a:lnTo>
                  <a:lnTo>
                    <a:pt x="10271" y="7594"/>
                  </a:lnTo>
                  <a:lnTo>
                    <a:pt x="10088" y="7300"/>
                  </a:lnTo>
                  <a:lnTo>
                    <a:pt x="9904" y="7080"/>
                  </a:lnTo>
                  <a:lnTo>
                    <a:pt x="9977" y="6970"/>
                  </a:lnTo>
                  <a:lnTo>
                    <a:pt x="10051" y="6823"/>
                  </a:lnTo>
                  <a:lnTo>
                    <a:pt x="10088" y="6713"/>
                  </a:lnTo>
                  <a:lnTo>
                    <a:pt x="10124" y="6567"/>
                  </a:lnTo>
                  <a:lnTo>
                    <a:pt x="10088" y="6493"/>
                  </a:lnTo>
                  <a:lnTo>
                    <a:pt x="10051" y="6456"/>
                  </a:lnTo>
                  <a:lnTo>
                    <a:pt x="9941" y="6456"/>
                  </a:lnTo>
                  <a:lnTo>
                    <a:pt x="10124" y="6236"/>
                  </a:lnTo>
                  <a:lnTo>
                    <a:pt x="10308" y="5980"/>
                  </a:lnTo>
                  <a:lnTo>
                    <a:pt x="10638" y="5503"/>
                  </a:lnTo>
                  <a:lnTo>
                    <a:pt x="11005" y="4953"/>
                  </a:lnTo>
                  <a:lnTo>
                    <a:pt x="11078" y="4953"/>
                  </a:lnTo>
                  <a:lnTo>
                    <a:pt x="11151" y="4916"/>
                  </a:lnTo>
                  <a:lnTo>
                    <a:pt x="11225" y="4843"/>
                  </a:lnTo>
                  <a:lnTo>
                    <a:pt x="11298" y="4769"/>
                  </a:lnTo>
                  <a:lnTo>
                    <a:pt x="11518" y="4586"/>
                  </a:lnTo>
                  <a:lnTo>
                    <a:pt x="11591" y="4476"/>
                  </a:lnTo>
                  <a:lnTo>
                    <a:pt x="11665" y="4366"/>
                  </a:lnTo>
                  <a:lnTo>
                    <a:pt x="11702" y="4256"/>
                  </a:lnTo>
                  <a:lnTo>
                    <a:pt x="11702" y="4146"/>
                  </a:lnTo>
                  <a:lnTo>
                    <a:pt x="11665" y="3999"/>
                  </a:lnTo>
                  <a:lnTo>
                    <a:pt x="11591" y="3889"/>
                  </a:lnTo>
                  <a:lnTo>
                    <a:pt x="11518" y="3779"/>
                  </a:lnTo>
                  <a:lnTo>
                    <a:pt x="11408" y="3742"/>
                  </a:lnTo>
                  <a:lnTo>
                    <a:pt x="11298" y="3705"/>
                  </a:lnTo>
                  <a:lnTo>
                    <a:pt x="11151" y="3669"/>
                  </a:lnTo>
                  <a:lnTo>
                    <a:pt x="10931" y="3192"/>
                  </a:lnTo>
                  <a:lnTo>
                    <a:pt x="10674" y="2752"/>
                  </a:lnTo>
                  <a:lnTo>
                    <a:pt x="10344" y="2091"/>
                  </a:lnTo>
                  <a:lnTo>
                    <a:pt x="10124" y="1725"/>
                  </a:lnTo>
                  <a:lnTo>
                    <a:pt x="9904" y="1431"/>
                  </a:lnTo>
                  <a:lnTo>
                    <a:pt x="9941" y="1284"/>
                  </a:lnTo>
                  <a:lnTo>
                    <a:pt x="9941" y="1211"/>
                  </a:lnTo>
                  <a:lnTo>
                    <a:pt x="9977" y="1064"/>
                  </a:lnTo>
                  <a:lnTo>
                    <a:pt x="9941" y="954"/>
                  </a:lnTo>
                  <a:lnTo>
                    <a:pt x="9904" y="844"/>
                  </a:lnTo>
                  <a:lnTo>
                    <a:pt x="9831" y="697"/>
                  </a:lnTo>
                  <a:lnTo>
                    <a:pt x="9721" y="587"/>
                  </a:lnTo>
                  <a:lnTo>
                    <a:pt x="9574" y="514"/>
                  </a:lnTo>
                  <a:lnTo>
                    <a:pt x="9427" y="477"/>
                  </a:lnTo>
                  <a:lnTo>
                    <a:pt x="9244" y="514"/>
                  </a:lnTo>
                  <a:lnTo>
                    <a:pt x="9097" y="551"/>
                  </a:lnTo>
                  <a:lnTo>
                    <a:pt x="8987" y="661"/>
                  </a:lnTo>
                  <a:lnTo>
                    <a:pt x="8914" y="808"/>
                  </a:lnTo>
                  <a:lnTo>
                    <a:pt x="8877" y="954"/>
                  </a:lnTo>
                  <a:lnTo>
                    <a:pt x="8840" y="1028"/>
                  </a:lnTo>
                  <a:lnTo>
                    <a:pt x="7887" y="1101"/>
                  </a:lnTo>
                  <a:lnTo>
                    <a:pt x="7080" y="1174"/>
                  </a:lnTo>
                  <a:lnTo>
                    <a:pt x="6933" y="1174"/>
                  </a:lnTo>
                  <a:lnTo>
                    <a:pt x="6860" y="1064"/>
                  </a:lnTo>
                  <a:lnTo>
                    <a:pt x="6749" y="918"/>
                  </a:lnTo>
                  <a:lnTo>
                    <a:pt x="6713" y="881"/>
                  </a:lnTo>
                  <a:lnTo>
                    <a:pt x="6639" y="808"/>
                  </a:lnTo>
                  <a:lnTo>
                    <a:pt x="6529" y="771"/>
                  </a:lnTo>
                  <a:lnTo>
                    <a:pt x="6456" y="771"/>
                  </a:lnTo>
                  <a:lnTo>
                    <a:pt x="6383" y="808"/>
                  </a:lnTo>
                  <a:lnTo>
                    <a:pt x="5942" y="808"/>
                  </a:lnTo>
                  <a:lnTo>
                    <a:pt x="5686" y="477"/>
                  </a:lnTo>
                  <a:lnTo>
                    <a:pt x="5576" y="294"/>
                  </a:lnTo>
                  <a:lnTo>
                    <a:pt x="5466" y="111"/>
                  </a:lnTo>
                  <a:lnTo>
                    <a:pt x="5429" y="37"/>
                  </a:lnTo>
                  <a:lnTo>
                    <a:pt x="5356" y="1"/>
                  </a:lnTo>
                  <a:lnTo>
                    <a:pt x="5209" y="1"/>
                  </a:lnTo>
                  <a:lnTo>
                    <a:pt x="5025" y="37"/>
                  </a:lnTo>
                  <a:lnTo>
                    <a:pt x="4915" y="1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" name="Google Shape;426;p20"/>
            <p:cNvSpPr/>
            <p:nvPr/>
          </p:nvSpPr>
          <p:spPr>
            <a:xfrm>
              <a:off x="6789450" y="3384325"/>
              <a:ext cx="262300" cy="186175"/>
            </a:xfrm>
            <a:custGeom>
              <a:avLst/>
              <a:gdLst/>
              <a:ahLst/>
              <a:cxnLst/>
              <a:rect l="l" t="t" r="r" b="b"/>
              <a:pathLst>
                <a:path w="10492" h="7447" extrusionOk="0">
                  <a:moveTo>
                    <a:pt x="7300" y="1761"/>
                  </a:moveTo>
                  <a:lnTo>
                    <a:pt x="7117" y="1797"/>
                  </a:lnTo>
                  <a:lnTo>
                    <a:pt x="6897" y="1834"/>
                  </a:lnTo>
                  <a:lnTo>
                    <a:pt x="6713" y="1907"/>
                  </a:lnTo>
                  <a:lnTo>
                    <a:pt x="6530" y="2017"/>
                  </a:lnTo>
                  <a:lnTo>
                    <a:pt x="6383" y="2128"/>
                  </a:lnTo>
                  <a:lnTo>
                    <a:pt x="6273" y="2274"/>
                  </a:lnTo>
                  <a:lnTo>
                    <a:pt x="6200" y="2458"/>
                  </a:lnTo>
                  <a:lnTo>
                    <a:pt x="6200" y="2531"/>
                  </a:lnTo>
                  <a:lnTo>
                    <a:pt x="6237" y="2604"/>
                  </a:lnTo>
                  <a:lnTo>
                    <a:pt x="6310" y="2641"/>
                  </a:lnTo>
                  <a:lnTo>
                    <a:pt x="6383" y="2641"/>
                  </a:lnTo>
                  <a:lnTo>
                    <a:pt x="6530" y="2604"/>
                  </a:lnTo>
                  <a:lnTo>
                    <a:pt x="6640" y="2531"/>
                  </a:lnTo>
                  <a:lnTo>
                    <a:pt x="6860" y="2384"/>
                  </a:lnTo>
                  <a:lnTo>
                    <a:pt x="7007" y="2348"/>
                  </a:lnTo>
                  <a:lnTo>
                    <a:pt x="7154" y="2274"/>
                  </a:lnTo>
                  <a:lnTo>
                    <a:pt x="7484" y="2274"/>
                  </a:lnTo>
                  <a:lnTo>
                    <a:pt x="7667" y="2311"/>
                  </a:lnTo>
                  <a:lnTo>
                    <a:pt x="7851" y="2384"/>
                  </a:lnTo>
                  <a:lnTo>
                    <a:pt x="7924" y="2458"/>
                  </a:lnTo>
                  <a:lnTo>
                    <a:pt x="7961" y="2531"/>
                  </a:lnTo>
                  <a:lnTo>
                    <a:pt x="7997" y="2641"/>
                  </a:lnTo>
                  <a:lnTo>
                    <a:pt x="7997" y="2751"/>
                  </a:lnTo>
                  <a:lnTo>
                    <a:pt x="7961" y="2898"/>
                  </a:lnTo>
                  <a:lnTo>
                    <a:pt x="7887" y="3045"/>
                  </a:lnTo>
                  <a:lnTo>
                    <a:pt x="7667" y="3338"/>
                  </a:lnTo>
                  <a:lnTo>
                    <a:pt x="7190" y="3998"/>
                  </a:lnTo>
                  <a:lnTo>
                    <a:pt x="6713" y="4622"/>
                  </a:lnTo>
                  <a:lnTo>
                    <a:pt x="5686" y="5869"/>
                  </a:lnTo>
                  <a:lnTo>
                    <a:pt x="5613" y="6016"/>
                  </a:lnTo>
                  <a:lnTo>
                    <a:pt x="5650" y="6162"/>
                  </a:lnTo>
                  <a:lnTo>
                    <a:pt x="5686" y="6236"/>
                  </a:lnTo>
                  <a:lnTo>
                    <a:pt x="5723" y="6273"/>
                  </a:lnTo>
                  <a:lnTo>
                    <a:pt x="5796" y="6309"/>
                  </a:lnTo>
                  <a:lnTo>
                    <a:pt x="5870" y="6309"/>
                  </a:lnTo>
                  <a:lnTo>
                    <a:pt x="6567" y="6273"/>
                  </a:lnTo>
                  <a:lnTo>
                    <a:pt x="7264" y="6309"/>
                  </a:lnTo>
                  <a:lnTo>
                    <a:pt x="8034" y="6346"/>
                  </a:lnTo>
                  <a:lnTo>
                    <a:pt x="8401" y="6419"/>
                  </a:lnTo>
                  <a:lnTo>
                    <a:pt x="8547" y="6419"/>
                  </a:lnTo>
                  <a:lnTo>
                    <a:pt x="8731" y="6383"/>
                  </a:lnTo>
                  <a:lnTo>
                    <a:pt x="8841" y="6309"/>
                  </a:lnTo>
                  <a:lnTo>
                    <a:pt x="8878" y="6199"/>
                  </a:lnTo>
                  <a:lnTo>
                    <a:pt x="8878" y="6089"/>
                  </a:lnTo>
                  <a:lnTo>
                    <a:pt x="8768" y="6016"/>
                  </a:lnTo>
                  <a:lnTo>
                    <a:pt x="8658" y="5942"/>
                  </a:lnTo>
                  <a:lnTo>
                    <a:pt x="8474" y="5869"/>
                  </a:lnTo>
                  <a:lnTo>
                    <a:pt x="8107" y="5796"/>
                  </a:lnTo>
                  <a:lnTo>
                    <a:pt x="7410" y="5759"/>
                  </a:lnTo>
                  <a:lnTo>
                    <a:pt x="6457" y="5759"/>
                  </a:lnTo>
                  <a:lnTo>
                    <a:pt x="7557" y="4365"/>
                  </a:lnTo>
                  <a:lnTo>
                    <a:pt x="7851" y="3998"/>
                  </a:lnTo>
                  <a:lnTo>
                    <a:pt x="8144" y="3595"/>
                  </a:lnTo>
                  <a:lnTo>
                    <a:pt x="8291" y="3375"/>
                  </a:lnTo>
                  <a:lnTo>
                    <a:pt x="8401" y="3191"/>
                  </a:lnTo>
                  <a:lnTo>
                    <a:pt x="8474" y="2935"/>
                  </a:lnTo>
                  <a:lnTo>
                    <a:pt x="8511" y="2714"/>
                  </a:lnTo>
                  <a:lnTo>
                    <a:pt x="8511" y="2494"/>
                  </a:lnTo>
                  <a:lnTo>
                    <a:pt x="8437" y="2311"/>
                  </a:lnTo>
                  <a:lnTo>
                    <a:pt x="8327" y="2164"/>
                  </a:lnTo>
                  <a:lnTo>
                    <a:pt x="8217" y="2017"/>
                  </a:lnTo>
                  <a:lnTo>
                    <a:pt x="8071" y="1907"/>
                  </a:lnTo>
                  <a:lnTo>
                    <a:pt x="7887" y="1834"/>
                  </a:lnTo>
                  <a:lnTo>
                    <a:pt x="7667" y="1797"/>
                  </a:lnTo>
                  <a:lnTo>
                    <a:pt x="7484" y="1761"/>
                  </a:lnTo>
                  <a:close/>
                  <a:moveTo>
                    <a:pt x="954" y="0"/>
                  </a:moveTo>
                  <a:lnTo>
                    <a:pt x="771" y="37"/>
                  </a:lnTo>
                  <a:lnTo>
                    <a:pt x="624" y="110"/>
                  </a:lnTo>
                  <a:lnTo>
                    <a:pt x="441" y="183"/>
                  </a:lnTo>
                  <a:lnTo>
                    <a:pt x="294" y="257"/>
                  </a:lnTo>
                  <a:lnTo>
                    <a:pt x="147" y="404"/>
                  </a:lnTo>
                  <a:lnTo>
                    <a:pt x="37" y="514"/>
                  </a:lnTo>
                  <a:lnTo>
                    <a:pt x="1" y="587"/>
                  </a:lnTo>
                  <a:lnTo>
                    <a:pt x="1" y="660"/>
                  </a:lnTo>
                  <a:lnTo>
                    <a:pt x="74" y="770"/>
                  </a:lnTo>
                  <a:lnTo>
                    <a:pt x="184" y="844"/>
                  </a:lnTo>
                  <a:lnTo>
                    <a:pt x="257" y="844"/>
                  </a:lnTo>
                  <a:lnTo>
                    <a:pt x="331" y="807"/>
                  </a:lnTo>
                  <a:lnTo>
                    <a:pt x="661" y="660"/>
                  </a:lnTo>
                  <a:lnTo>
                    <a:pt x="844" y="624"/>
                  </a:lnTo>
                  <a:lnTo>
                    <a:pt x="1028" y="587"/>
                  </a:lnTo>
                  <a:lnTo>
                    <a:pt x="991" y="624"/>
                  </a:lnTo>
                  <a:lnTo>
                    <a:pt x="991" y="844"/>
                  </a:lnTo>
                  <a:lnTo>
                    <a:pt x="991" y="1064"/>
                  </a:lnTo>
                  <a:lnTo>
                    <a:pt x="1101" y="1467"/>
                  </a:lnTo>
                  <a:lnTo>
                    <a:pt x="1358" y="2641"/>
                  </a:lnTo>
                  <a:lnTo>
                    <a:pt x="2312" y="7263"/>
                  </a:lnTo>
                  <a:lnTo>
                    <a:pt x="2348" y="7336"/>
                  </a:lnTo>
                  <a:lnTo>
                    <a:pt x="2422" y="7410"/>
                  </a:lnTo>
                  <a:lnTo>
                    <a:pt x="2495" y="7446"/>
                  </a:lnTo>
                  <a:lnTo>
                    <a:pt x="2678" y="7446"/>
                  </a:lnTo>
                  <a:lnTo>
                    <a:pt x="2752" y="7410"/>
                  </a:lnTo>
                  <a:lnTo>
                    <a:pt x="2825" y="7336"/>
                  </a:lnTo>
                  <a:lnTo>
                    <a:pt x="2862" y="7263"/>
                  </a:lnTo>
                  <a:lnTo>
                    <a:pt x="4072" y="4108"/>
                  </a:lnTo>
                  <a:lnTo>
                    <a:pt x="5246" y="990"/>
                  </a:lnTo>
                  <a:lnTo>
                    <a:pt x="6457" y="917"/>
                  </a:lnTo>
                  <a:lnTo>
                    <a:pt x="7667" y="880"/>
                  </a:lnTo>
                  <a:lnTo>
                    <a:pt x="8988" y="917"/>
                  </a:lnTo>
                  <a:lnTo>
                    <a:pt x="9648" y="990"/>
                  </a:lnTo>
                  <a:lnTo>
                    <a:pt x="9978" y="990"/>
                  </a:lnTo>
                  <a:lnTo>
                    <a:pt x="10308" y="954"/>
                  </a:lnTo>
                  <a:lnTo>
                    <a:pt x="10382" y="917"/>
                  </a:lnTo>
                  <a:lnTo>
                    <a:pt x="10455" y="880"/>
                  </a:lnTo>
                  <a:lnTo>
                    <a:pt x="10492" y="807"/>
                  </a:lnTo>
                  <a:lnTo>
                    <a:pt x="10492" y="734"/>
                  </a:lnTo>
                  <a:lnTo>
                    <a:pt x="10418" y="587"/>
                  </a:lnTo>
                  <a:lnTo>
                    <a:pt x="10382" y="514"/>
                  </a:lnTo>
                  <a:lnTo>
                    <a:pt x="10308" y="477"/>
                  </a:lnTo>
                  <a:lnTo>
                    <a:pt x="10015" y="404"/>
                  </a:lnTo>
                  <a:lnTo>
                    <a:pt x="9721" y="367"/>
                  </a:lnTo>
                  <a:lnTo>
                    <a:pt x="9134" y="330"/>
                  </a:lnTo>
                  <a:lnTo>
                    <a:pt x="7814" y="293"/>
                  </a:lnTo>
                  <a:lnTo>
                    <a:pt x="6420" y="330"/>
                  </a:lnTo>
                  <a:lnTo>
                    <a:pt x="5026" y="404"/>
                  </a:lnTo>
                  <a:lnTo>
                    <a:pt x="4916" y="440"/>
                  </a:lnTo>
                  <a:lnTo>
                    <a:pt x="4843" y="477"/>
                  </a:lnTo>
                  <a:lnTo>
                    <a:pt x="4806" y="550"/>
                  </a:lnTo>
                  <a:lnTo>
                    <a:pt x="4733" y="624"/>
                  </a:lnTo>
                  <a:lnTo>
                    <a:pt x="2678" y="6162"/>
                  </a:lnTo>
                  <a:lnTo>
                    <a:pt x="2128" y="3705"/>
                  </a:lnTo>
                  <a:lnTo>
                    <a:pt x="1725" y="1981"/>
                  </a:lnTo>
                  <a:lnTo>
                    <a:pt x="1541" y="1210"/>
                  </a:lnTo>
                  <a:lnTo>
                    <a:pt x="1468" y="844"/>
                  </a:lnTo>
                  <a:lnTo>
                    <a:pt x="1431" y="660"/>
                  </a:lnTo>
                  <a:lnTo>
                    <a:pt x="1395" y="550"/>
                  </a:lnTo>
                  <a:lnTo>
                    <a:pt x="1431" y="550"/>
                  </a:lnTo>
                  <a:lnTo>
                    <a:pt x="1468" y="514"/>
                  </a:lnTo>
                  <a:lnTo>
                    <a:pt x="1468" y="477"/>
                  </a:lnTo>
                  <a:lnTo>
                    <a:pt x="1505" y="367"/>
                  </a:lnTo>
                  <a:lnTo>
                    <a:pt x="1505" y="220"/>
                  </a:lnTo>
                  <a:lnTo>
                    <a:pt x="1468" y="110"/>
                  </a:lnTo>
                  <a:lnTo>
                    <a:pt x="1395" y="73"/>
                  </a:lnTo>
                  <a:lnTo>
                    <a:pt x="1321" y="37"/>
                  </a:lnTo>
                  <a:lnTo>
                    <a:pt x="1138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7" name="Google Shape;427;p20"/>
            <p:cNvSpPr/>
            <p:nvPr/>
          </p:nvSpPr>
          <p:spPr>
            <a:xfrm>
              <a:off x="6950850" y="4617725"/>
              <a:ext cx="254050" cy="162350"/>
            </a:xfrm>
            <a:custGeom>
              <a:avLst/>
              <a:gdLst/>
              <a:ahLst/>
              <a:cxnLst/>
              <a:rect l="l" t="t" r="r" b="b"/>
              <a:pathLst>
                <a:path w="10162" h="6494" extrusionOk="0">
                  <a:moveTo>
                    <a:pt x="8291" y="587"/>
                  </a:moveTo>
                  <a:lnTo>
                    <a:pt x="8291" y="698"/>
                  </a:lnTo>
                  <a:lnTo>
                    <a:pt x="8327" y="771"/>
                  </a:lnTo>
                  <a:lnTo>
                    <a:pt x="8401" y="808"/>
                  </a:lnTo>
                  <a:lnTo>
                    <a:pt x="8474" y="808"/>
                  </a:lnTo>
                  <a:lnTo>
                    <a:pt x="8768" y="771"/>
                  </a:lnTo>
                  <a:lnTo>
                    <a:pt x="8914" y="771"/>
                  </a:lnTo>
                  <a:lnTo>
                    <a:pt x="8988" y="808"/>
                  </a:lnTo>
                  <a:lnTo>
                    <a:pt x="9024" y="844"/>
                  </a:lnTo>
                  <a:lnTo>
                    <a:pt x="9208" y="1101"/>
                  </a:lnTo>
                  <a:lnTo>
                    <a:pt x="9318" y="1321"/>
                  </a:lnTo>
                  <a:lnTo>
                    <a:pt x="9465" y="1615"/>
                  </a:lnTo>
                  <a:lnTo>
                    <a:pt x="9538" y="1871"/>
                  </a:lnTo>
                  <a:lnTo>
                    <a:pt x="9611" y="2165"/>
                  </a:lnTo>
                  <a:lnTo>
                    <a:pt x="9648" y="2458"/>
                  </a:lnTo>
                  <a:lnTo>
                    <a:pt x="9648" y="2715"/>
                  </a:lnTo>
                  <a:lnTo>
                    <a:pt x="9575" y="2972"/>
                  </a:lnTo>
                  <a:lnTo>
                    <a:pt x="9501" y="3229"/>
                  </a:lnTo>
                  <a:lnTo>
                    <a:pt x="9354" y="3485"/>
                  </a:lnTo>
                  <a:lnTo>
                    <a:pt x="9171" y="3669"/>
                  </a:lnTo>
                  <a:lnTo>
                    <a:pt x="8988" y="3852"/>
                  </a:lnTo>
                  <a:lnTo>
                    <a:pt x="8731" y="3962"/>
                  </a:lnTo>
                  <a:lnTo>
                    <a:pt x="8474" y="3999"/>
                  </a:lnTo>
                  <a:lnTo>
                    <a:pt x="8327" y="3999"/>
                  </a:lnTo>
                  <a:lnTo>
                    <a:pt x="8217" y="3925"/>
                  </a:lnTo>
                  <a:lnTo>
                    <a:pt x="8107" y="3852"/>
                  </a:lnTo>
                  <a:lnTo>
                    <a:pt x="7997" y="3742"/>
                  </a:lnTo>
                  <a:lnTo>
                    <a:pt x="7851" y="3485"/>
                  </a:lnTo>
                  <a:lnTo>
                    <a:pt x="7740" y="3229"/>
                  </a:lnTo>
                  <a:lnTo>
                    <a:pt x="7630" y="2935"/>
                  </a:lnTo>
                  <a:lnTo>
                    <a:pt x="7594" y="2605"/>
                  </a:lnTo>
                  <a:lnTo>
                    <a:pt x="7557" y="2311"/>
                  </a:lnTo>
                  <a:lnTo>
                    <a:pt x="7594" y="1981"/>
                  </a:lnTo>
                  <a:lnTo>
                    <a:pt x="7630" y="1578"/>
                  </a:lnTo>
                  <a:lnTo>
                    <a:pt x="7777" y="1211"/>
                  </a:lnTo>
                  <a:lnTo>
                    <a:pt x="7887" y="1028"/>
                  </a:lnTo>
                  <a:lnTo>
                    <a:pt x="7997" y="844"/>
                  </a:lnTo>
                  <a:lnTo>
                    <a:pt x="8107" y="698"/>
                  </a:lnTo>
                  <a:lnTo>
                    <a:pt x="8291" y="587"/>
                  </a:lnTo>
                  <a:close/>
                  <a:moveTo>
                    <a:pt x="8401" y="147"/>
                  </a:moveTo>
                  <a:lnTo>
                    <a:pt x="8181" y="221"/>
                  </a:lnTo>
                  <a:lnTo>
                    <a:pt x="7961" y="294"/>
                  </a:lnTo>
                  <a:lnTo>
                    <a:pt x="7814" y="404"/>
                  </a:lnTo>
                  <a:lnTo>
                    <a:pt x="7667" y="551"/>
                  </a:lnTo>
                  <a:lnTo>
                    <a:pt x="7520" y="698"/>
                  </a:lnTo>
                  <a:lnTo>
                    <a:pt x="7410" y="881"/>
                  </a:lnTo>
                  <a:lnTo>
                    <a:pt x="7264" y="1284"/>
                  </a:lnTo>
                  <a:lnTo>
                    <a:pt x="7154" y="1688"/>
                  </a:lnTo>
                  <a:lnTo>
                    <a:pt x="7117" y="2055"/>
                  </a:lnTo>
                  <a:lnTo>
                    <a:pt x="7080" y="2458"/>
                  </a:lnTo>
                  <a:lnTo>
                    <a:pt x="7154" y="2935"/>
                  </a:lnTo>
                  <a:lnTo>
                    <a:pt x="7264" y="3375"/>
                  </a:lnTo>
                  <a:lnTo>
                    <a:pt x="7410" y="3779"/>
                  </a:lnTo>
                  <a:lnTo>
                    <a:pt x="7520" y="3962"/>
                  </a:lnTo>
                  <a:lnTo>
                    <a:pt x="7667" y="4146"/>
                  </a:lnTo>
                  <a:lnTo>
                    <a:pt x="7814" y="4292"/>
                  </a:lnTo>
                  <a:lnTo>
                    <a:pt x="7961" y="4402"/>
                  </a:lnTo>
                  <a:lnTo>
                    <a:pt x="8144" y="4476"/>
                  </a:lnTo>
                  <a:lnTo>
                    <a:pt x="8364" y="4512"/>
                  </a:lnTo>
                  <a:lnTo>
                    <a:pt x="8584" y="4512"/>
                  </a:lnTo>
                  <a:lnTo>
                    <a:pt x="8768" y="4476"/>
                  </a:lnTo>
                  <a:lnTo>
                    <a:pt x="8988" y="4439"/>
                  </a:lnTo>
                  <a:lnTo>
                    <a:pt x="9134" y="4366"/>
                  </a:lnTo>
                  <a:lnTo>
                    <a:pt x="9318" y="4256"/>
                  </a:lnTo>
                  <a:lnTo>
                    <a:pt x="9465" y="4146"/>
                  </a:lnTo>
                  <a:lnTo>
                    <a:pt x="9721" y="3852"/>
                  </a:lnTo>
                  <a:lnTo>
                    <a:pt x="9905" y="3522"/>
                  </a:lnTo>
                  <a:lnTo>
                    <a:pt x="10051" y="3118"/>
                  </a:lnTo>
                  <a:lnTo>
                    <a:pt x="10161" y="2752"/>
                  </a:lnTo>
                  <a:lnTo>
                    <a:pt x="10161" y="2348"/>
                  </a:lnTo>
                  <a:lnTo>
                    <a:pt x="10125" y="2091"/>
                  </a:lnTo>
                  <a:lnTo>
                    <a:pt x="10051" y="1761"/>
                  </a:lnTo>
                  <a:lnTo>
                    <a:pt x="9941" y="1394"/>
                  </a:lnTo>
                  <a:lnTo>
                    <a:pt x="9758" y="1064"/>
                  </a:lnTo>
                  <a:lnTo>
                    <a:pt x="9575" y="734"/>
                  </a:lnTo>
                  <a:lnTo>
                    <a:pt x="9354" y="441"/>
                  </a:lnTo>
                  <a:lnTo>
                    <a:pt x="9244" y="331"/>
                  </a:lnTo>
                  <a:lnTo>
                    <a:pt x="9098" y="257"/>
                  </a:lnTo>
                  <a:lnTo>
                    <a:pt x="8988" y="221"/>
                  </a:lnTo>
                  <a:lnTo>
                    <a:pt x="8841" y="184"/>
                  </a:lnTo>
                  <a:lnTo>
                    <a:pt x="8621" y="147"/>
                  </a:lnTo>
                  <a:close/>
                  <a:moveTo>
                    <a:pt x="3999" y="1"/>
                  </a:moveTo>
                  <a:lnTo>
                    <a:pt x="3926" y="37"/>
                  </a:lnTo>
                  <a:lnTo>
                    <a:pt x="3852" y="111"/>
                  </a:lnTo>
                  <a:lnTo>
                    <a:pt x="3816" y="404"/>
                  </a:lnTo>
                  <a:lnTo>
                    <a:pt x="3779" y="734"/>
                  </a:lnTo>
                  <a:lnTo>
                    <a:pt x="3705" y="1321"/>
                  </a:lnTo>
                  <a:lnTo>
                    <a:pt x="3632" y="2458"/>
                  </a:lnTo>
                  <a:lnTo>
                    <a:pt x="2898" y="2385"/>
                  </a:lnTo>
                  <a:lnTo>
                    <a:pt x="2128" y="2385"/>
                  </a:lnTo>
                  <a:lnTo>
                    <a:pt x="1395" y="2422"/>
                  </a:lnTo>
                  <a:lnTo>
                    <a:pt x="1028" y="2495"/>
                  </a:lnTo>
                  <a:lnTo>
                    <a:pt x="661" y="2568"/>
                  </a:lnTo>
                  <a:lnTo>
                    <a:pt x="661" y="2495"/>
                  </a:lnTo>
                  <a:lnTo>
                    <a:pt x="588" y="2458"/>
                  </a:lnTo>
                  <a:lnTo>
                    <a:pt x="551" y="2495"/>
                  </a:lnTo>
                  <a:lnTo>
                    <a:pt x="478" y="1651"/>
                  </a:lnTo>
                  <a:lnTo>
                    <a:pt x="441" y="918"/>
                  </a:lnTo>
                  <a:lnTo>
                    <a:pt x="404" y="551"/>
                  </a:lnTo>
                  <a:lnTo>
                    <a:pt x="367" y="184"/>
                  </a:lnTo>
                  <a:lnTo>
                    <a:pt x="331" y="111"/>
                  </a:lnTo>
                  <a:lnTo>
                    <a:pt x="147" y="111"/>
                  </a:lnTo>
                  <a:lnTo>
                    <a:pt x="111" y="184"/>
                  </a:lnTo>
                  <a:lnTo>
                    <a:pt x="37" y="514"/>
                  </a:lnTo>
                  <a:lnTo>
                    <a:pt x="1" y="881"/>
                  </a:lnTo>
                  <a:lnTo>
                    <a:pt x="1" y="1578"/>
                  </a:lnTo>
                  <a:lnTo>
                    <a:pt x="37" y="2275"/>
                  </a:lnTo>
                  <a:lnTo>
                    <a:pt x="111" y="2972"/>
                  </a:lnTo>
                  <a:lnTo>
                    <a:pt x="184" y="3632"/>
                  </a:lnTo>
                  <a:lnTo>
                    <a:pt x="294" y="4329"/>
                  </a:lnTo>
                  <a:lnTo>
                    <a:pt x="404" y="4989"/>
                  </a:lnTo>
                  <a:lnTo>
                    <a:pt x="478" y="5356"/>
                  </a:lnTo>
                  <a:lnTo>
                    <a:pt x="551" y="5503"/>
                  </a:lnTo>
                  <a:lnTo>
                    <a:pt x="588" y="5650"/>
                  </a:lnTo>
                  <a:lnTo>
                    <a:pt x="551" y="5723"/>
                  </a:lnTo>
                  <a:lnTo>
                    <a:pt x="588" y="5833"/>
                  </a:lnTo>
                  <a:lnTo>
                    <a:pt x="661" y="5906"/>
                  </a:lnTo>
                  <a:lnTo>
                    <a:pt x="734" y="5943"/>
                  </a:lnTo>
                  <a:lnTo>
                    <a:pt x="881" y="5943"/>
                  </a:lnTo>
                  <a:lnTo>
                    <a:pt x="954" y="5906"/>
                  </a:lnTo>
                  <a:lnTo>
                    <a:pt x="1028" y="5833"/>
                  </a:lnTo>
                  <a:lnTo>
                    <a:pt x="1064" y="5760"/>
                  </a:lnTo>
                  <a:lnTo>
                    <a:pt x="1064" y="5650"/>
                  </a:lnTo>
                  <a:lnTo>
                    <a:pt x="1064" y="5466"/>
                  </a:lnTo>
                  <a:lnTo>
                    <a:pt x="881" y="4696"/>
                  </a:lnTo>
                  <a:lnTo>
                    <a:pt x="734" y="3889"/>
                  </a:lnTo>
                  <a:lnTo>
                    <a:pt x="624" y="3082"/>
                  </a:lnTo>
                  <a:lnTo>
                    <a:pt x="588" y="2935"/>
                  </a:lnTo>
                  <a:lnTo>
                    <a:pt x="991" y="2972"/>
                  </a:lnTo>
                  <a:lnTo>
                    <a:pt x="1358" y="2935"/>
                  </a:lnTo>
                  <a:lnTo>
                    <a:pt x="2128" y="2898"/>
                  </a:lnTo>
                  <a:lnTo>
                    <a:pt x="2862" y="2898"/>
                  </a:lnTo>
                  <a:lnTo>
                    <a:pt x="3632" y="2972"/>
                  </a:lnTo>
                  <a:lnTo>
                    <a:pt x="3559" y="4256"/>
                  </a:lnTo>
                  <a:lnTo>
                    <a:pt x="3485" y="4843"/>
                  </a:lnTo>
                  <a:lnTo>
                    <a:pt x="3485" y="4989"/>
                  </a:lnTo>
                  <a:lnTo>
                    <a:pt x="3522" y="5173"/>
                  </a:lnTo>
                  <a:lnTo>
                    <a:pt x="3559" y="5283"/>
                  </a:lnTo>
                  <a:lnTo>
                    <a:pt x="3632" y="5393"/>
                  </a:lnTo>
                  <a:lnTo>
                    <a:pt x="3669" y="5429"/>
                  </a:lnTo>
                  <a:lnTo>
                    <a:pt x="3742" y="5466"/>
                  </a:lnTo>
                  <a:lnTo>
                    <a:pt x="3852" y="5393"/>
                  </a:lnTo>
                  <a:lnTo>
                    <a:pt x="3926" y="5319"/>
                  </a:lnTo>
                  <a:lnTo>
                    <a:pt x="3999" y="5209"/>
                  </a:lnTo>
                  <a:lnTo>
                    <a:pt x="4036" y="4916"/>
                  </a:lnTo>
                  <a:lnTo>
                    <a:pt x="4036" y="4366"/>
                  </a:lnTo>
                  <a:lnTo>
                    <a:pt x="4109" y="2935"/>
                  </a:lnTo>
                  <a:lnTo>
                    <a:pt x="4146" y="1468"/>
                  </a:lnTo>
                  <a:lnTo>
                    <a:pt x="4182" y="771"/>
                  </a:lnTo>
                  <a:lnTo>
                    <a:pt x="4182" y="441"/>
                  </a:lnTo>
                  <a:lnTo>
                    <a:pt x="4146" y="111"/>
                  </a:lnTo>
                  <a:lnTo>
                    <a:pt x="4072" y="37"/>
                  </a:lnTo>
                  <a:lnTo>
                    <a:pt x="3999" y="1"/>
                  </a:lnTo>
                  <a:close/>
                  <a:moveTo>
                    <a:pt x="5503" y="3779"/>
                  </a:moveTo>
                  <a:lnTo>
                    <a:pt x="5246" y="3815"/>
                  </a:lnTo>
                  <a:lnTo>
                    <a:pt x="5026" y="3925"/>
                  </a:lnTo>
                  <a:lnTo>
                    <a:pt x="4879" y="3999"/>
                  </a:lnTo>
                  <a:lnTo>
                    <a:pt x="4806" y="4109"/>
                  </a:lnTo>
                  <a:lnTo>
                    <a:pt x="4806" y="4146"/>
                  </a:lnTo>
                  <a:lnTo>
                    <a:pt x="4843" y="4182"/>
                  </a:lnTo>
                  <a:lnTo>
                    <a:pt x="4916" y="4256"/>
                  </a:lnTo>
                  <a:lnTo>
                    <a:pt x="5246" y="4256"/>
                  </a:lnTo>
                  <a:lnTo>
                    <a:pt x="5723" y="4219"/>
                  </a:lnTo>
                  <a:lnTo>
                    <a:pt x="5723" y="4219"/>
                  </a:lnTo>
                  <a:lnTo>
                    <a:pt x="5686" y="4329"/>
                  </a:lnTo>
                  <a:lnTo>
                    <a:pt x="5576" y="4439"/>
                  </a:lnTo>
                  <a:lnTo>
                    <a:pt x="5393" y="4622"/>
                  </a:lnTo>
                  <a:lnTo>
                    <a:pt x="5026" y="5099"/>
                  </a:lnTo>
                  <a:lnTo>
                    <a:pt x="4659" y="5613"/>
                  </a:lnTo>
                  <a:lnTo>
                    <a:pt x="4366" y="6126"/>
                  </a:lnTo>
                  <a:lnTo>
                    <a:pt x="4329" y="6273"/>
                  </a:lnTo>
                  <a:lnTo>
                    <a:pt x="4366" y="6420"/>
                  </a:lnTo>
                  <a:lnTo>
                    <a:pt x="4476" y="6493"/>
                  </a:lnTo>
                  <a:lnTo>
                    <a:pt x="4623" y="6493"/>
                  </a:lnTo>
                  <a:lnTo>
                    <a:pt x="6310" y="6126"/>
                  </a:lnTo>
                  <a:lnTo>
                    <a:pt x="6383" y="6090"/>
                  </a:lnTo>
                  <a:lnTo>
                    <a:pt x="6457" y="6016"/>
                  </a:lnTo>
                  <a:lnTo>
                    <a:pt x="6493" y="5943"/>
                  </a:lnTo>
                  <a:lnTo>
                    <a:pt x="6457" y="5833"/>
                  </a:lnTo>
                  <a:lnTo>
                    <a:pt x="6420" y="5760"/>
                  </a:lnTo>
                  <a:lnTo>
                    <a:pt x="6383" y="5686"/>
                  </a:lnTo>
                  <a:lnTo>
                    <a:pt x="6273" y="5650"/>
                  </a:lnTo>
                  <a:lnTo>
                    <a:pt x="6163" y="5650"/>
                  </a:lnTo>
                  <a:lnTo>
                    <a:pt x="5026" y="5906"/>
                  </a:lnTo>
                  <a:lnTo>
                    <a:pt x="5319" y="5466"/>
                  </a:lnTo>
                  <a:lnTo>
                    <a:pt x="5650" y="5063"/>
                  </a:lnTo>
                  <a:lnTo>
                    <a:pt x="5870" y="4806"/>
                  </a:lnTo>
                  <a:lnTo>
                    <a:pt x="6053" y="4549"/>
                  </a:lnTo>
                  <a:lnTo>
                    <a:pt x="6126" y="4402"/>
                  </a:lnTo>
                  <a:lnTo>
                    <a:pt x="6200" y="4256"/>
                  </a:lnTo>
                  <a:lnTo>
                    <a:pt x="6200" y="4109"/>
                  </a:lnTo>
                  <a:lnTo>
                    <a:pt x="6200" y="3925"/>
                  </a:lnTo>
                  <a:lnTo>
                    <a:pt x="6163" y="3889"/>
                  </a:lnTo>
                  <a:lnTo>
                    <a:pt x="6126" y="3815"/>
                  </a:lnTo>
                  <a:lnTo>
                    <a:pt x="5980" y="3779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" name="Google Shape;428;p20"/>
            <p:cNvSpPr/>
            <p:nvPr/>
          </p:nvSpPr>
          <p:spPr>
            <a:xfrm>
              <a:off x="6051225" y="1090800"/>
              <a:ext cx="285225" cy="283400"/>
            </a:xfrm>
            <a:custGeom>
              <a:avLst/>
              <a:gdLst/>
              <a:ahLst/>
              <a:cxnLst/>
              <a:rect l="l" t="t" r="r" b="b"/>
              <a:pathLst>
                <a:path w="11409" h="11336" extrusionOk="0">
                  <a:moveTo>
                    <a:pt x="5173" y="4219"/>
                  </a:moveTo>
                  <a:lnTo>
                    <a:pt x="5136" y="4256"/>
                  </a:lnTo>
                  <a:lnTo>
                    <a:pt x="5100" y="4292"/>
                  </a:lnTo>
                  <a:lnTo>
                    <a:pt x="4990" y="4366"/>
                  </a:lnTo>
                  <a:lnTo>
                    <a:pt x="4916" y="4476"/>
                  </a:lnTo>
                  <a:lnTo>
                    <a:pt x="4916" y="4512"/>
                  </a:lnTo>
                  <a:lnTo>
                    <a:pt x="4843" y="4659"/>
                  </a:lnTo>
                  <a:lnTo>
                    <a:pt x="4843" y="4769"/>
                  </a:lnTo>
                  <a:lnTo>
                    <a:pt x="4880" y="4843"/>
                  </a:lnTo>
                  <a:lnTo>
                    <a:pt x="4990" y="4916"/>
                  </a:lnTo>
                  <a:lnTo>
                    <a:pt x="5100" y="4989"/>
                  </a:lnTo>
                  <a:lnTo>
                    <a:pt x="5283" y="4989"/>
                  </a:lnTo>
                  <a:lnTo>
                    <a:pt x="5430" y="4916"/>
                  </a:lnTo>
                  <a:lnTo>
                    <a:pt x="5540" y="4769"/>
                  </a:lnTo>
                  <a:lnTo>
                    <a:pt x="5577" y="4696"/>
                  </a:lnTo>
                  <a:lnTo>
                    <a:pt x="5613" y="4623"/>
                  </a:lnTo>
                  <a:lnTo>
                    <a:pt x="5577" y="4549"/>
                  </a:lnTo>
                  <a:lnTo>
                    <a:pt x="5577" y="4476"/>
                  </a:lnTo>
                  <a:lnTo>
                    <a:pt x="5430" y="4402"/>
                  </a:lnTo>
                  <a:lnTo>
                    <a:pt x="5320" y="4366"/>
                  </a:lnTo>
                  <a:lnTo>
                    <a:pt x="5320" y="4292"/>
                  </a:lnTo>
                  <a:lnTo>
                    <a:pt x="5246" y="4256"/>
                  </a:lnTo>
                  <a:lnTo>
                    <a:pt x="5173" y="4219"/>
                  </a:lnTo>
                  <a:close/>
                  <a:moveTo>
                    <a:pt x="5980" y="6016"/>
                  </a:moveTo>
                  <a:lnTo>
                    <a:pt x="6017" y="6053"/>
                  </a:lnTo>
                  <a:lnTo>
                    <a:pt x="6053" y="6126"/>
                  </a:lnTo>
                  <a:lnTo>
                    <a:pt x="6053" y="6200"/>
                  </a:lnTo>
                  <a:lnTo>
                    <a:pt x="5907" y="6237"/>
                  </a:lnTo>
                  <a:lnTo>
                    <a:pt x="5943" y="6090"/>
                  </a:lnTo>
                  <a:lnTo>
                    <a:pt x="5980" y="6016"/>
                  </a:lnTo>
                  <a:close/>
                  <a:moveTo>
                    <a:pt x="5833" y="5613"/>
                  </a:moveTo>
                  <a:lnTo>
                    <a:pt x="5723" y="5650"/>
                  </a:lnTo>
                  <a:lnTo>
                    <a:pt x="5650" y="5723"/>
                  </a:lnTo>
                  <a:lnTo>
                    <a:pt x="5613" y="5796"/>
                  </a:lnTo>
                  <a:lnTo>
                    <a:pt x="5613" y="5870"/>
                  </a:lnTo>
                  <a:lnTo>
                    <a:pt x="5687" y="5943"/>
                  </a:lnTo>
                  <a:lnTo>
                    <a:pt x="5577" y="6163"/>
                  </a:lnTo>
                  <a:lnTo>
                    <a:pt x="5540" y="6420"/>
                  </a:lnTo>
                  <a:lnTo>
                    <a:pt x="5577" y="6530"/>
                  </a:lnTo>
                  <a:lnTo>
                    <a:pt x="5687" y="6567"/>
                  </a:lnTo>
                  <a:lnTo>
                    <a:pt x="5833" y="6603"/>
                  </a:lnTo>
                  <a:lnTo>
                    <a:pt x="5980" y="6603"/>
                  </a:lnTo>
                  <a:lnTo>
                    <a:pt x="6090" y="6567"/>
                  </a:lnTo>
                  <a:lnTo>
                    <a:pt x="6237" y="6530"/>
                  </a:lnTo>
                  <a:lnTo>
                    <a:pt x="6347" y="6457"/>
                  </a:lnTo>
                  <a:lnTo>
                    <a:pt x="6420" y="6347"/>
                  </a:lnTo>
                  <a:lnTo>
                    <a:pt x="6457" y="6200"/>
                  </a:lnTo>
                  <a:lnTo>
                    <a:pt x="6457" y="6053"/>
                  </a:lnTo>
                  <a:lnTo>
                    <a:pt x="6420" y="5943"/>
                  </a:lnTo>
                  <a:lnTo>
                    <a:pt x="6347" y="5833"/>
                  </a:lnTo>
                  <a:lnTo>
                    <a:pt x="6274" y="5760"/>
                  </a:lnTo>
                  <a:lnTo>
                    <a:pt x="6163" y="5686"/>
                  </a:lnTo>
                  <a:lnTo>
                    <a:pt x="6053" y="5650"/>
                  </a:lnTo>
                  <a:lnTo>
                    <a:pt x="5943" y="5613"/>
                  </a:lnTo>
                  <a:close/>
                  <a:moveTo>
                    <a:pt x="3926" y="441"/>
                  </a:moveTo>
                  <a:lnTo>
                    <a:pt x="4623" y="478"/>
                  </a:lnTo>
                  <a:lnTo>
                    <a:pt x="5356" y="478"/>
                  </a:lnTo>
                  <a:lnTo>
                    <a:pt x="6824" y="551"/>
                  </a:lnTo>
                  <a:lnTo>
                    <a:pt x="7631" y="551"/>
                  </a:lnTo>
                  <a:lnTo>
                    <a:pt x="7704" y="734"/>
                  </a:lnTo>
                  <a:lnTo>
                    <a:pt x="7777" y="1064"/>
                  </a:lnTo>
                  <a:lnTo>
                    <a:pt x="7521" y="1174"/>
                  </a:lnTo>
                  <a:lnTo>
                    <a:pt x="7191" y="1211"/>
                  </a:lnTo>
                  <a:lnTo>
                    <a:pt x="7044" y="1211"/>
                  </a:lnTo>
                  <a:lnTo>
                    <a:pt x="6860" y="1174"/>
                  </a:lnTo>
                  <a:lnTo>
                    <a:pt x="6714" y="1174"/>
                  </a:lnTo>
                  <a:lnTo>
                    <a:pt x="6530" y="1211"/>
                  </a:lnTo>
                  <a:lnTo>
                    <a:pt x="6494" y="1248"/>
                  </a:lnTo>
                  <a:lnTo>
                    <a:pt x="6457" y="1321"/>
                  </a:lnTo>
                  <a:lnTo>
                    <a:pt x="6420" y="1395"/>
                  </a:lnTo>
                  <a:lnTo>
                    <a:pt x="6457" y="1468"/>
                  </a:lnTo>
                  <a:lnTo>
                    <a:pt x="6457" y="1505"/>
                  </a:lnTo>
                  <a:lnTo>
                    <a:pt x="6494" y="1578"/>
                  </a:lnTo>
                  <a:lnTo>
                    <a:pt x="6567" y="1651"/>
                  </a:lnTo>
                  <a:lnTo>
                    <a:pt x="6567" y="1871"/>
                  </a:lnTo>
                  <a:lnTo>
                    <a:pt x="6567" y="2092"/>
                  </a:lnTo>
                  <a:lnTo>
                    <a:pt x="6640" y="2642"/>
                  </a:lnTo>
                  <a:lnTo>
                    <a:pt x="6677" y="3192"/>
                  </a:lnTo>
                  <a:lnTo>
                    <a:pt x="6714" y="3632"/>
                  </a:lnTo>
                  <a:lnTo>
                    <a:pt x="6714" y="4072"/>
                  </a:lnTo>
                  <a:lnTo>
                    <a:pt x="6677" y="4586"/>
                  </a:lnTo>
                  <a:lnTo>
                    <a:pt x="6640" y="4843"/>
                  </a:lnTo>
                  <a:lnTo>
                    <a:pt x="6640" y="5099"/>
                  </a:lnTo>
                  <a:lnTo>
                    <a:pt x="6677" y="5246"/>
                  </a:lnTo>
                  <a:lnTo>
                    <a:pt x="6640" y="5319"/>
                  </a:lnTo>
                  <a:lnTo>
                    <a:pt x="6640" y="5393"/>
                  </a:lnTo>
                  <a:lnTo>
                    <a:pt x="6640" y="5466"/>
                  </a:lnTo>
                  <a:lnTo>
                    <a:pt x="6714" y="5540"/>
                  </a:lnTo>
                  <a:lnTo>
                    <a:pt x="7117" y="5796"/>
                  </a:lnTo>
                  <a:lnTo>
                    <a:pt x="7484" y="6016"/>
                  </a:lnTo>
                  <a:lnTo>
                    <a:pt x="7851" y="6310"/>
                  </a:lnTo>
                  <a:lnTo>
                    <a:pt x="8218" y="6640"/>
                  </a:lnTo>
                  <a:lnTo>
                    <a:pt x="8915" y="7300"/>
                  </a:lnTo>
                  <a:lnTo>
                    <a:pt x="8621" y="7337"/>
                  </a:lnTo>
                  <a:lnTo>
                    <a:pt x="8328" y="7300"/>
                  </a:lnTo>
                  <a:lnTo>
                    <a:pt x="8108" y="7227"/>
                  </a:lnTo>
                  <a:lnTo>
                    <a:pt x="7887" y="7154"/>
                  </a:lnTo>
                  <a:lnTo>
                    <a:pt x="7484" y="6933"/>
                  </a:lnTo>
                  <a:lnTo>
                    <a:pt x="7117" y="6823"/>
                  </a:lnTo>
                  <a:lnTo>
                    <a:pt x="6750" y="6787"/>
                  </a:lnTo>
                  <a:lnTo>
                    <a:pt x="6384" y="6823"/>
                  </a:lnTo>
                  <a:lnTo>
                    <a:pt x="5980" y="6933"/>
                  </a:lnTo>
                  <a:lnTo>
                    <a:pt x="5577" y="7044"/>
                  </a:lnTo>
                  <a:lnTo>
                    <a:pt x="5210" y="7227"/>
                  </a:lnTo>
                  <a:lnTo>
                    <a:pt x="4843" y="7374"/>
                  </a:lnTo>
                  <a:lnTo>
                    <a:pt x="4439" y="7520"/>
                  </a:lnTo>
                  <a:lnTo>
                    <a:pt x="4109" y="7557"/>
                  </a:lnTo>
                  <a:lnTo>
                    <a:pt x="3816" y="7594"/>
                  </a:lnTo>
                  <a:lnTo>
                    <a:pt x="3889" y="7557"/>
                  </a:lnTo>
                  <a:lnTo>
                    <a:pt x="3926" y="7484"/>
                  </a:lnTo>
                  <a:lnTo>
                    <a:pt x="3926" y="7374"/>
                  </a:lnTo>
                  <a:lnTo>
                    <a:pt x="3926" y="7300"/>
                  </a:lnTo>
                  <a:lnTo>
                    <a:pt x="3889" y="7227"/>
                  </a:lnTo>
                  <a:lnTo>
                    <a:pt x="3816" y="7190"/>
                  </a:lnTo>
                  <a:lnTo>
                    <a:pt x="2789" y="7190"/>
                  </a:lnTo>
                  <a:lnTo>
                    <a:pt x="2935" y="7044"/>
                  </a:lnTo>
                  <a:lnTo>
                    <a:pt x="3266" y="6677"/>
                  </a:lnTo>
                  <a:lnTo>
                    <a:pt x="3559" y="6713"/>
                  </a:lnTo>
                  <a:lnTo>
                    <a:pt x="3853" y="6713"/>
                  </a:lnTo>
                  <a:lnTo>
                    <a:pt x="4403" y="6677"/>
                  </a:lnTo>
                  <a:lnTo>
                    <a:pt x="4549" y="6640"/>
                  </a:lnTo>
                  <a:lnTo>
                    <a:pt x="4623" y="6530"/>
                  </a:lnTo>
                  <a:lnTo>
                    <a:pt x="4623" y="6457"/>
                  </a:lnTo>
                  <a:lnTo>
                    <a:pt x="4586" y="6383"/>
                  </a:lnTo>
                  <a:lnTo>
                    <a:pt x="4513" y="6310"/>
                  </a:lnTo>
                  <a:lnTo>
                    <a:pt x="4403" y="6273"/>
                  </a:lnTo>
                  <a:lnTo>
                    <a:pt x="3669" y="6273"/>
                  </a:lnTo>
                  <a:lnTo>
                    <a:pt x="3926" y="6016"/>
                  </a:lnTo>
                  <a:lnTo>
                    <a:pt x="4183" y="5723"/>
                  </a:lnTo>
                  <a:lnTo>
                    <a:pt x="4293" y="5723"/>
                  </a:lnTo>
                  <a:lnTo>
                    <a:pt x="4366" y="5686"/>
                  </a:lnTo>
                  <a:lnTo>
                    <a:pt x="4439" y="5576"/>
                  </a:lnTo>
                  <a:lnTo>
                    <a:pt x="4476" y="5466"/>
                  </a:lnTo>
                  <a:lnTo>
                    <a:pt x="4403" y="3449"/>
                  </a:lnTo>
                  <a:lnTo>
                    <a:pt x="4366" y="2495"/>
                  </a:lnTo>
                  <a:lnTo>
                    <a:pt x="4329" y="2018"/>
                  </a:lnTo>
                  <a:lnTo>
                    <a:pt x="4293" y="1541"/>
                  </a:lnTo>
                  <a:lnTo>
                    <a:pt x="4256" y="1431"/>
                  </a:lnTo>
                  <a:lnTo>
                    <a:pt x="4549" y="1505"/>
                  </a:lnTo>
                  <a:lnTo>
                    <a:pt x="4953" y="1578"/>
                  </a:lnTo>
                  <a:lnTo>
                    <a:pt x="5173" y="1578"/>
                  </a:lnTo>
                  <a:lnTo>
                    <a:pt x="5356" y="1505"/>
                  </a:lnTo>
                  <a:lnTo>
                    <a:pt x="5393" y="1468"/>
                  </a:lnTo>
                  <a:lnTo>
                    <a:pt x="5430" y="1431"/>
                  </a:lnTo>
                  <a:lnTo>
                    <a:pt x="5430" y="1358"/>
                  </a:lnTo>
                  <a:lnTo>
                    <a:pt x="5393" y="1321"/>
                  </a:lnTo>
                  <a:lnTo>
                    <a:pt x="5246" y="1211"/>
                  </a:lnTo>
                  <a:lnTo>
                    <a:pt x="5063" y="1174"/>
                  </a:lnTo>
                  <a:lnTo>
                    <a:pt x="4733" y="1138"/>
                  </a:lnTo>
                  <a:lnTo>
                    <a:pt x="4219" y="1064"/>
                  </a:lnTo>
                  <a:lnTo>
                    <a:pt x="4183" y="1028"/>
                  </a:lnTo>
                  <a:lnTo>
                    <a:pt x="4146" y="991"/>
                  </a:lnTo>
                  <a:lnTo>
                    <a:pt x="3999" y="991"/>
                  </a:lnTo>
                  <a:lnTo>
                    <a:pt x="3853" y="1028"/>
                  </a:lnTo>
                  <a:lnTo>
                    <a:pt x="3706" y="1064"/>
                  </a:lnTo>
                  <a:lnTo>
                    <a:pt x="3596" y="1064"/>
                  </a:lnTo>
                  <a:lnTo>
                    <a:pt x="3522" y="1028"/>
                  </a:lnTo>
                  <a:lnTo>
                    <a:pt x="3486" y="991"/>
                  </a:lnTo>
                  <a:lnTo>
                    <a:pt x="3412" y="881"/>
                  </a:lnTo>
                  <a:lnTo>
                    <a:pt x="3412" y="771"/>
                  </a:lnTo>
                  <a:lnTo>
                    <a:pt x="3412" y="698"/>
                  </a:lnTo>
                  <a:lnTo>
                    <a:pt x="3486" y="624"/>
                  </a:lnTo>
                  <a:lnTo>
                    <a:pt x="3559" y="551"/>
                  </a:lnTo>
                  <a:lnTo>
                    <a:pt x="3742" y="478"/>
                  </a:lnTo>
                  <a:lnTo>
                    <a:pt x="3926" y="441"/>
                  </a:lnTo>
                  <a:close/>
                  <a:moveTo>
                    <a:pt x="6090" y="8071"/>
                  </a:moveTo>
                  <a:lnTo>
                    <a:pt x="6127" y="8144"/>
                  </a:lnTo>
                  <a:lnTo>
                    <a:pt x="6127" y="8217"/>
                  </a:lnTo>
                  <a:lnTo>
                    <a:pt x="6090" y="8291"/>
                  </a:lnTo>
                  <a:lnTo>
                    <a:pt x="6053" y="8364"/>
                  </a:lnTo>
                  <a:lnTo>
                    <a:pt x="5980" y="8401"/>
                  </a:lnTo>
                  <a:lnTo>
                    <a:pt x="5907" y="8401"/>
                  </a:lnTo>
                  <a:lnTo>
                    <a:pt x="5833" y="8364"/>
                  </a:lnTo>
                  <a:lnTo>
                    <a:pt x="5760" y="8291"/>
                  </a:lnTo>
                  <a:lnTo>
                    <a:pt x="5760" y="8181"/>
                  </a:lnTo>
                  <a:lnTo>
                    <a:pt x="5833" y="8144"/>
                  </a:lnTo>
                  <a:lnTo>
                    <a:pt x="5943" y="8071"/>
                  </a:lnTo>
                  <a:lnTo>
                    <a:pt x="6017" y="8107"/>
                  </a:lnTo>
                  <a:lnTo>
                    <a:pt x="6053" y="8107"/>
                  </a:lnTo>
                  <a:lnTo>
                    <a:pt x="6090" y="8071"/>
                  </a:lnTo>
                  <a:close/>
                  <a:moveTo>
                    <a:pt x="5907" y="7630"/>
                  </a:moveTo>
                  <a:lnTo>
                    <a:pt x="5797" y="7667"/>
                  </a:lnTo>
                  <a:lnTo>
                    <a:pt x="5687" y="7704"/>
                  </a:lnTo>
                  <a:lnTo>
                    <a:pt x="5577" y="7777"/>
                  </a:lnTo>
                  <a:lnTo>
                    <a:pt x="5467" y="7887"/>
                  </a:lnTo>
                  <a:lnTo>
                    <a:pt x="5467" y="7924"/>
                  </a:lnTo>
                  <a:lnTo>
                    <a:pt x="5430" y="7997"/>
                  </a:lnTo>
                  <a:lnTo>
                    <a:pt x="5503" y="8071"/>
                  </a:lnTo>
                  <a:lnTo>
                    <a:pt x="5430" y="8217"/>
                  </a:lnTo>
                  <a:lnTo>
                    <a:pt x="5430" y="8364"/>
                  </a:lnTo>
                  <a:lnTo>
                    <a:pt x="5467" y="8474"/>
                  </a:lnTo>
                  <a:lnTo>
                    <a:pt x="5540" y="8584"/>
                  </a:lnTo>
                  <a:lnTo>
                    <a:pt x="5650" y="8694"/>
                  </a:lnTo>
                  <a:lnTo>
                    <a:pt x="5797" y="8731"/>
                  </a:lnTo>
                  <a:lnTo>
                    <a:pt x="5907" y="8768"/>
                  </a:lnTo>
                  <a:lnTo>
                    <a:pt x="6053" y="8768"/>
                  </a:lnTo>
                  <a:lnTo>
                    <a:pt x="6200" y="8731"/>
                  </a:lnTo>
                  <a:lnTo>
                    <a:pt x="6310" y="8658"/>
                  </a:lnTo>
                  <a:lnTo>
                    <a:pt x="6384" y="8584"/>
                  </a:lnTo>
                  <a:lnTo>
                    <a:pt x="6457" y="8474"/>
                  </a:lnTo>
                  <a:lnTo>
                    <a:pt x="6494" y="8327"/>
                  </a:lnTo>
                  <a:lnTo>
                    <a:pt x="6494" y="8217"/>
                  </a:lnTo>
                  <a:lnTo>
                    <a:pt x="6494" y="8071"/>
                  </a:lnTo>
                  <a:lnTo>
                    <a:pt x="6457" y="7961"/>
                  </a:lnTo>
                  <a:lnTo>
                    <a:pt x="6384" y="7851"/>
                  </a:lnTo>
                  <a:lnTo>
                    <a:pt x="6310" y="7777"/>
                  </a:lnTo>
                  <a:lnTo>
                    <a:pt x="6200" y="7704"/>
                  </a:lnTo>
                  <a:lnTo>
                    <a:pt x="6053" y="7667"/>
                  </a:lnTo>
                  <a:lnTo>
                    <a:pt x="5907" y="7630"/>
                  </a:lnTo>
                  <a:close/>
                  <a:moveTo>
                    <a:pt x="4476" y="9134"/>
                  </a:moveTo>
                  <a:lnTo>
                    <a:pt x="4513" y="9281"/>
                  </a:lnTo>
                  <a:lnTo>
                    <a:pt x="4476" y="9391"/>
                  </a:lnTo>
                  <a:lnTo>
                    <a:pt x="4403" y="9538"/>
                  </a:lnTo>
                  <a:lnTo>
                    <a:pt x="4256" y="9648"/>
                  </a:lnTo>
                  <a:lnTo>
                    <a:pt x="4183" y="9685"/>
                  </a:lnTo>
                  <a:lnTo>
                    <a:pt x="4109" y="9685"/>
                  </a:lnTo>
                  <a:lnTo>
                    <a:pt x="4036" y="9648"/>
                  </a:lnTo>
                  <a:lnTo>
                    <a:pt x="3963" y="9575"/>
                  </a:lnTo>
                  <a:lnTo>
                    <a:pt x="3926" y="9501"/>
                  </a:lnTo>
                  <a:lnTo>
                    <a:pt x="3926" y="9428"/>
                  </a:lnTo>
                  <a:lnTo>
                    <a:pt x="3963" y="9354"/>
                  </a:lnTo>
                  <a:lnTo>
                    <a:pt x="4036" y="9281"/>
                  </a:lnTo>
                  <a:lnTo>
                    <a:pt x="4219" y="9208"/>
                  </a:lnTo>
                  <a:lnTo>
                    <a:pt x="4403" y="9171"/>
                  </a:lnTo>
                  <a:lnTo>
                    <a:pt x="4439" y="9171"/>
                  </a:lnTo>
                  <a:lnTo>
                    <a:pt x="4476" y="9134"/>
                  </a:lnTo>
                  <a:close/>
                  <a:moveTo>
                    <a:pt x="7741" y="9391"/>
                  </a:moveTo>
                  <a:lnTo>
                    <a:pt x="7814" y="9464"/>
                  </a:lnTo>
                  <a:lnTo>
                    <a:pt x="7851" y="9575"/>
                  </a:lnTo>
                  <a:lnTo>
                    <a:pt x="7851" y="9685"/>
                  </a:lnTo>
                  <a:lnTo>
                    <a:pt x="7814" y="9795"/>
                  </a:lnTo>
                  <a:lnTo>
                    <a:pt x="7704" y="9868"/>
                  </a:lnTo>
                  <a:lnTo>
                    <a:pt x="7557" y="9905"/>
                  </a:lnTo>
                  <a:lnTo>
                    <a:pt x="7447" y="9905"/>
                  </a:lnTo>
                  <a:lnTo>
                    <a:pt x="7301" y="9868"/>
                  </a:lnTo>
                  <a:lnTo>
                    <a:pt x="7227" y="9795"/>
                  </a:lnTo>
                  <a:lnTo>
                    <a:pt x="7301" y="9648"/>
                  </a:lnTo>
                  <a:lnTo>
                    <a:pt x="7374" y="9538"/>
                  </a:lnTo>
                  <a:lnTo>
                    <a:pt x="7484" y="9464"/>
                  </a:lnTo>
                  <a:lnTo>
                    <a:pt x="7631" y="9428"/>
                  </a:lnTo>
                  <a:lnTo>
                    <a:pt x="7704" y="9391"/>
                  </a:lnTo>
                  <a:close/>
                  <a:moveTo>
                    <a:pt x="4439" y="8658"/>
                  </a:moveTo>
                  <a:lnTo>
                    <a:pt x="4293" y="8694"/>
                  </a:lnTo>
                  <a:lnTo>
                    <a:pt x="4146" y="8694"/>
                  </a:lnTo>
                  <a:lnTo>
                    <a:pt x="4073" y="8731"/>
                  </a:lnTo>
                  <a:lnTo>
                    <a:pt x="3999" y="8804"/>
                  </a:lnTo>
                  <a:lnTo>
                    <a:pt x="3963" y="8951"/>
                  </a:lnTo>
                  <a:lnTo>
                    <a:pt x="3742" y="9061"/>
                  </a:lnTo>
                  <a:lnTo>
                    <a:pt x="3596" y="9244"/>
                  </a:lnTo>
                  <a:lnTo>
                    <a:pt x="3559" y="9354"/>
                  </a:lnTo>
                  <a:lnTo>
                    <a:pt x="3522" y="9501"/>
                  </a:lnTo>
                  <a:lnTo>
                    <a:pt x="3559" y="9611"/>
                  </a:lnTo>
                  <a:lnTo>
                    <a:pt x="3596" y="9758"/>
                  </a:lnTo>
                  <a:lnTo>
                    <a:pt x="3706" y="9868"/>
                  </a:lnTo>
                  <a:lnTo>
                    <a:pt x="3779" y="9978"/>
                  </a:lnTo>
                  <a:lnTo>
                    <a:pt x="3926" y="10051"/>
                  </a:lnTo>
                  <a:lnTo>
                    <a:pt x="4036" y="10088"/>
                  </a:lnTo>
                  <a:lnTo>
                    <a:pt x="4366" y="10088"/>
                  </a:lnTo>
                  <a:lnTo>
                    <a:pt x="4513" y="10015"/>
                  </a:lnTo>
                  <a:lnTo>
                    <a:pt x="4623" y="9905"/>
                  </a:lnTo>
                  <a:lnTo>
                    <a:pt x="4733" y="9795"/>
                  </a:lnTo>
                  <a:lnTo>
                    <a:pt x="4843" y="9648"/>
                  </a:lnTo>
                  <a:lnTo>
                    <a:pt x="4880" y="9501"/>
                  </a:lnTo>
                  <a:lnTo>
                    <a:pt x="4916" y="9354"/>
                  </a:lnTo>
                  <a:lnTo>
                    <a:pt x="4916" y="9171"/>
                  </a:lnTo>
                  <a:lnTo>
                    <a:pt x="4880" y="9024"/>
                  </a:lnTo>
                  <a:lnTo>
                    <a:pt x="4806" y="8878"/>
                  </a:lnTo>
                  <a:lnTo>
                    <a:pt x="4733" y="8768"/>
                  </a:lnTo>
                  <a:lnTo>
                    <a:pt x="4586" y="8694"/>
                  </a:lnTo>
                  <a:lnTo>
                    <a:pt x="4439" y="8658"/>
                  </a:lnTo>
                  <a:close/>
                  <a:moveTo>
                    <a:pt x="7447" y="8951"/>
                  </a:moveTo>
                  <a:lnTo>
                    <a:pt x="7337" y="8988"/>
                  </a:lnTo>
                  <a:lnTo>
                    <a:pt x="7264" y="9061"/>
                  </a:lnTo>
                  <a:lnTo>
                    <a:pt x="7227" y="9134"/>
                  </a:lnTo>
                  <a:lnTo>
                    <a:pt x="7227" y="9208"/>
                  </a:lnTo>
                  <a:lnTo>
                    <a:pt x="7117" y="9318"/>
                  </a:lnTo>
                  <a:lnTo>
                    <a:pt x="7007" y="9391"/>
                  </a:lnTo>
                  <a:lnTo>
                    <a:pt x="6934" y="9501"/>
                  </a:lnTo>
                  <a:lnTo>
                    <a:pt x="6897" y="9611"/>
                  </a:lnTo>
                  <a:lnTo>
                    <a:pt x="6897" y="9575"/>
                  </a:lnTo>
                  <a:lnTo>
                    <a:pt x="6860" y="9611"/>
                  </a:lnTo>
                  <a:lnTo>
                    <a:pt x="6824" y="9758"/>
                  </a:lnTo>
                  <a:lnTo>
                    <a:pt x="6824" y="9905"/>
                  </a:lnTo>
                  <a:lnTo>
                    <a:pt x="6860" y="9978"/>
                  </a:lnTo>
                  <a:lnTo>
                    <a:pt x="6897" y="10051"/>
                  </a:lnTo>
                  <a:lnTo>
                    <a:pt x="7007" y="10125"/>
                  </a:lnTo>
                  <a:lnTo>
                    <a:pt x="7044" y="10161"/>
                  </a:lnTo>
                  <a:lnTo>
                    <a:pt x="7044" y="10198"/>
                  </a:lnTo>
                  <a:lnTo>
                    <a:pt x="7227" y="10271"/>
                  </a:lnTo>
                  <a:lnTo>
                    <a:pt x="7374" y="10345"/>
                  </a:lnTo>
                  <a:lnTo>
                    <a:pt x="7704" y="10345"/>
                  </a:lnTo>
                  <a:lnTo>
                    <a:pt x="7851" y="10271"/>
                  </a:lnTo>
                  <a:lnTo>
                    <a:pt x="7998" y="10198"/>
                  </a:lnTo>
                  <a:lnTo>
                    <a:pt x="8108" y="10088"/>
                  </a:lnTo>
                  <a:lnTo>
                    <a:pt x="8181" y="9941"/>
                  </a:lnTo>
                  <a:lnTo>
                    <a:pt x="8254" y="9795"/>
                  </a:lnTo>
                  <a:lnTo>
                    <a:pt x="8291" y="9611"/>
                  </a:lnTo>
                  <a:lnTo>
                    <a:pt x="8254" y="9464"/>
                  </a:lnTo>
                  <a:lnTo>
                    <a:pt x="8218" y="9318"/>
                  </a:lnTo>
                  <a:lnTo>
                    <a:pt x="8144" y="9171"/>
                  </a:lnTo>
                  <a:lnTo>
                    <a:pt x="7998" y="9024"/>
                  </a:lnTo>
                  <a:lnTo>
                    <a:pt x="7924" y="8988"/>
                  </a:lnTo>
                  <a:lnTo>
                    <a:pt x="7851" y="8951"/>
                  </a:lnTo>
                  <a:close/>
                  <a:moveTo>
                    <a:pt x="6970" y="7227"/>
                  </a:moveTo>
                  <a:lnTo>
                    <a:pt x="7227" y="7300"/>
                  </a:lnTo>
                  <a:lnTo>
                    <a:pt x="7741" y="7520"/>
                  </a:lnTo>
                  <a:lnTo>
                    <a:pt x="8071" y="7667"/>
                  </a:lnTo>
                  <a:lnTo>
                    <a:pt x="8474" y="7740"/>
                  </a:lnTo>
                  <a:lnTo>
                    <a:pt x="8658" y="7777"/>
                  </a:lnTo>
                  <a:lnTo>
                    <a:pt x="8878" y="7777"/>
                  </a:lnTo>
                  <a:lnTo>
                    <a:pt x="9061" y="7740"/>
                  </a:lnTo>
                  <a:lnTo>
                    <a:pt x="9245" y="7667"/>
                  </a:lnTo>
                  <a:lnTo>
                    <a:pt x="9575" y="8071"/>
                  </a:lnTo>
                  <a:lnTo>
                    <a:pt x="10125" y="8841"/>
                  </a:lnTo>
                  <a:lnTo>
                    <a:pt x="10639" y="9648"/>
                  </a:lnTo>
                  <a:lnTo>
                    <a:pt x="10785" y="9868"/>
                  </a:lnTo>
                  <a:lnTo>
                    <a:pt x="10822" y="10015"/>
                  </a:lnTo>
                  <a:lnTo>
                    <a:pt x="10785" y="10161"/>
                  </a:lnTo>
                  <a:lnTo>
                    <a:pt x="10749" y="10235"/>
                  </a:lnTo>
                  <a:lnTo>
                    <a:pt x="10639" y="10345"/>
                  </a:lnTo>
                  <a:lnTo>
                    <a:pt x="10455" y="10455"/>
                  </a:lnTo>
                  <a:lnTo>
                    <a:pt x="10235" y="10602"/>
                  </a:lnTo>
                  <a:lnTo>
                    <a:pt x="9758" y="10565"/>
                  </a:lnTo>
                  <a:lnTo>
                    <a:pt x="9281" y="10492"/>
                  </a:lnTo>
                  <a:lnTo>
                    <a:pt x="8328" y="10455"/>
                  </a:lnTo>
                  <a:lnTo>
                    <a:pt x="7374" y="10492"/>
                  </a:lnTo>
                  <a:lnTo>
                    <a:pt x="6420" y="10528"/>
                  </a:lnTo>
                  <a:lnTo>
                    <a:pt x="2092" y="10675"/>
                  </a:lnTo>
                  <a:lnTo>
                    <a:pt x="1065" y="10712"/>
                  </a:lnTo>
                  <a:lnTo>
                    <a:pt x="735" y="10712"/>
                  </a:lnTo>
                  <a:lnTo>
                    <a:pt x="625" y="10638"/>
                  </a:lnTo>
                  <a:lnTo>
                    <a:pt x="588" y="10602"/>
                  </a:lnTo>
                  <a:lnTo>
                    <a:pt x="551" y="10565"/>
                  </a:lnTo>
                  <a:lnTo>
                    <a:pt x="588" y="10418"/>
                  </a:lnTo>
                  <a:lnTo>
                    <a:pt x="735" y="10198"/>
                  </a:lnTo>
                  <a:lnTo>
                    <a:pt x="1065" y="9685"/>
                  </a:lnTo>
                  <a:lnTo>
                    <a:pt x="1542" y="9575"/>
                  </a:lnTo>
                  <a:lnTo>
                    <a:pt x="1762" y="9538"/>
                  </a:lnTo>
                  <a:lnTo>
                    <a:pt x="2018" y="9501"/>
                  </a:lnTo>
                  <a:lnTo>
                    <a:pt x="2092" y="9464"/>
                  </a:lnTo>
                  <a:lnTo>
                    <a:pt x="2128" y="9428"/>
                  </a:lnTo>
                  <a:lnTo>
                    <a:pt x="2165" y="9281"/>
                  </a:lnTo>
                  <a:lnTo>
                    <a:pt x="2128" y="9171"/>
                  </a:lnTo>
                  <a:lnTo>
                    <a:pt x="2092" y="9134"/>
                  </a:lnTo>
                  <a:lnTo>
                    <a:pt x="2018" y="9098"/>
                  </a:lnTo>
                  <a:lnTo>
                    <a:pt x="1872" y="9061"/>
                  </a:lnTo>
                  <a:lnTo>
                    <a:pt x="1725" y="9061"/>
                  </a:lnTo>
                  <a:lnTo>
                    <a:pt x="1395" y="9134"/>
                  </a:lnTo>
                  <a:lnTo>
                    <a:pt x="1395" y="9134"/>
                  </a:lnTo>
                  <a:lnTo>
                    <a:pt x="1798" y="8547"/>
                  </a:lnTo>
                  <a:lnTo>
                    <a:pt x="1835" y="8511"/>
                  </a:lnTo>
                  <a:lnTo>
                    <a:pt x="1945" y="8547"/>
                  </a:lnTo>
                  <a:lnTo>
                    <a:pt x="2092" y="8584"/>
                  </a:lnTo>
                  <a:lnTo>
                    <a:pt x="2459" y="8621"/>
                  </a:lnTo>
                  <a:lnTo>
                    <a:pt x="2972" y="8621"/>
                  </a:lnTo>
                  <a:lnTo>
                    <a:pt x="3082" y="8584"/>
                  </a:lnTo>
                  <a:lnTo>
                    <a:pt x="3156" y="8511"/>
                  </a:lnTo>
                  <a:lnTo>
                    <a:pt x="3192" y="8401"/>
                  </a:lnTo>
                  <a:lnTo>
                    <a:pt x="3156" y="8291"/>
                  </a:lnTo>
                  <a:lnTo>
                    <a:pt x="3082" y="8217"/>
                  </a:lnTo>
                  <a:lnTo>
                    <a:pt x="2972" y="8181"/>
                  </a:lnTo>
                  <a:lnTo>
                    <a:pt x="2055" y="8181"/>
                  </a:lnTo>
                  <a:lnTo>
                    <a:pt x="2532" y="7520"/>
                  </a:lnTo>
                  <a:lnTo>
                    <a:pt x="2752" y="7557"/>
                  </a:lnTo>
                  <a:lnTo>
                    <a:pt x="2899" y="7704"/>
                  </a:lnTo>
                  <a:lnTo>
                    <a:pt x="3046" y="7777"/>
                  </a:lnTo>
                  <a:lnTo>
                    <a:pt x="3192" y="7851"/>
                  </a:lnTo>
                  <a:lnTo>
                    <a:pt x="3376" y="7924"/>
                  </a:lnTo>
                  <a:lnTo>
                    <a:pt x="3742" y="7961"/>
                  </a:lnTo>
                  <a:lnTo>
                    <a:pt x="4073" y="7961"/>
                  </a:lnTo>
                  <a:lnTo>
                    <a:pt x="4549" y="7887"/>
                  </a:lnTo>
                  <a:lnTo>
                    <a:pt x="4953" y="7777"/>
                  </a:lnTo>
                  <a:lnTo>
                    <a:pt x="5797" y="7410"/>
                  </a:lnTo>
                  <a:lnTo>
                    <a:pt x="6237" y="7264"/>
                  </a:lnTo>
                  <a:lnTo>
                    <a:pt x="6494" y="7227"/>
                  </a:lnTo>
                  <a:close/>
                  <a:moveTo>
                    <a:pt x="4036" y="1"/>
                  </a:moveTo>
                  <a:lnTo>
                    <a:pt x="3816" y="37"/>
                  </a:lnTo>
                  <a:lnTo>
                    <a:pt x="3596" y="74"/>
                  </a:lnTo>
                  <a:lnTo>
                    <a:pt x="3412" y="147"/>
                  </a:lnTo>
                  <a:lnTo>
                    <a:pt x="3229" y="257"/>
                  </a:lnTo>
                  <a:lnTo>
                    <a:pt x="3119" y="404"/>
                  </a:lnTo>
                  <a:lnTo>
                    <a:pt x="3009" y="551"/>
                  </a:lnTo>
                  <a:lnTo>
                    <a:pt x="2972" y="771"/>
                  </a:lnTo>
                  <a:lnTo>
                    <a:pt x="3009" y="991"/>
                  </a:lnTo>
                  <a:lnTo>
                    <a:pt x="3082" y="1174"/>
                  </a:lnTo>
                  <a:lnTo>
                    <a:pt x="3156" y="1285"/>
                  </a:lnTo>
                  <a:lnTo>
                    <a:pt x="3266" y="1358"/>
                  </a:lnTo>
                  <a:lnTo>
                    <a:pt x="3412" y="1431"/>
                  </a:lnTo>
                  <a:lnTo>
                    <a:pt x="3559" y="1468"/>
                  </a:lnTo>
                  <a:lnTo>
                    <a:pt x="3706" y="1468"/>
                  </a:lnTo>
                  <a:lnTo>
                    <a:pt x="3853" y="1431"/>
                  </a:lnTo>
                  <a:lnTo>
                    <a:pt x="3999" y="1395"/>
                  </a:lnTo>
                  <a:lnTo>
                    <a:pt x="4073" y="1395"/>
                  </a:lnTo>
                  <a:lnTo>
                    <a:pt x="3963" y="1468"/>
                  </a:lnTo>
                  <a:lnTo>
                    <a:pt x="3926" y="1578"/>
                  </a:lnTo>
                  <a:lnTo>
                    <a:pt x="3889" y="2055"/>
                  </a:lnTo>
                  <a:lnTo>
                    <a:pt x="3889" y="2532"/>
                  </a:lnTo>
                  <a:lnTo>
                    <a:pt x="3926" y="3449"/>
                  </a:lnTo>
                  <a:lnTo>
                    <a:pt x="3926" y="5099"/>
                  </a:lnTo>
                  <a:lnTo>
                    <a:pt x="3926" y="5283"/>
                  </a:lnTo>
                  <a:lnTo>
                    <a:pt x="3963" y="5466"/>
                  </a:lnTo>
                  <a:lnTo>
                    <a:pt x="3963" y="5503"/>
                  </a:lnTo>
                  <a:lnTo>
                    <a:pt x="3742" y="5613"/>
                  </a:lnTo>
                  <a:lnTo>
                    <a:pt x="3559" y="5723"/>
                  </a:lnTo>
                  <a:lnTo>
                    <a:pt x="3229" y="6016"/>
                  </a:lnTo>
                  <a:lnTo>
                    <a:pt x="2899" y="6347"/>
                  </a:lnTo>
                  <a:lnTo>
                    <a:pt x="2605" y="6677"/>
                  </a:lnTo>
                  <a:lnTo>
                    <a:pt x="2239" y="7080"/>
                  </a:lnTo>
                  <a:lnTo>
                    <a:pt x="1908" y="7484"/>
                  </a:lnTo>
                  <a:lnTo>
                    <a:pt x="1285" y="8364"/>
                  </a:lnTo>
                  <a:lnTo>
                    <a:pt x="698" y="9244"/>
                  </a:lnTo>
                  <a:lnTo>
                    <a:pt x="148" y="10125"/>
                  </a:lnTo>
                  <a:lnTo>
                    <a:pt x="38" y="10308"/>
                  </a:lnTo>
                  <a:lnTo>
                    <a:pt x="1" y="10492"/>
                  </a:lnTo>
                  <a:lnTo>
                    <a:pt x="38" y="10675"/>
                  </a:lnTo>
                  <a:lnTo>
                    <a:pt x="111" y="10858"/>
                  </a:lnTo>
                  <a:lnTo>
                    <a:pt x="221" y="11005"/>
                  </a:lnTo>
                  <a:lnTo>
                    <a:pt x="368" y="11115"/>
                  </a:lnTo>
                  <a:lnTo>
                    <a:pt x="551" y="11225"/>
                  </a:lnTo>
                  <a:lnTo>
                    <a:pt x="771" y="11262"/>
                  </a:lnTo>
                  <a:lnTo>
                    <a:pt x="1321" y="11299"/>
                  </a:lnTo>
                  <a:lnTo>
                    <a:pt x="1872" y="11262"/>
                  </a:lnTo>
                  <a:lnTo>
                    <a:pt x="3009" y="11189"/>
                  </a:lnTo>
                  <a:lnTo>
                    <a:pt x="5503" y="11115"/>
                  </a:lnTo>
                  <a:lnTo>
                    <a:pt x="7447" y="11042"/>
                  </a:lnTo>
                  <a:lnTo>
                    <a:pt x="8401" y="11005"/>
                  </a:lnTo>
                  <a:lnTo>
                    <a:pt x="9355" y="11042"/>
                  </a:lnTo>
                  <a:lnTo>
                    <a:pt x="9391" y="11152"/>
                  </a:lnTo>
                  <a:lnTo>
                    <a:pt x="9465" y="11225"/>
                  </a:lnTo>
                  <a:lnTo>
                    <a:pt x="9612" y="11299"/>
                  </a:lnTo>
                  <a:lnTo>
                    <a:pt x="9795" y="11335"/>
                  </a:lnTo>
                  <a:lnTo>
                    <a:pt x="9978" y="11335"/>
                  </a:lnTo>
                  <a:lnTo>
                    <a:pt x="10125" y="11299"/>
                  </a:lnTo>
                  <a:lnTo>
                    <a:pt x="10272" y="11299"/>
                  </a:lnTo>
                  <a:lnTo>
                    <a:pt x="10382" y="11262"/>
                  </a:lnTo>
                  <a:lnTo>
                    <a:pt x="10455" y="11189"/>
                  </a:lnTo>
                  <a:lnTo>
                    <a:pt x="10565" y="11115"/>
                  </a:lnTo>
                  <a:lnTo>
                    <a:pt x="10785" y="10968"/>
                  </a:lnTo>
                  <a:lnTo>
                    <a:pt x="10969" y="10785"/>
                  </a:lnTo>
                  <a:lnTo>
                    <a:pt x="11152" y="10602"/>
                  </a:lnTo>
                  <a:lnTo>
                    <a:pt x="11299" y="10455"/>
                  </a:lnTo>
                  <a:lnTo>
                    <a:pt x="11336" y="10308"/>
                  </a:lnTo>
                  <a:lnTo>
                    <a:pt x="11372" y="10198"/>
                  </a:lnTo>
                  <a:lnTo>
                    <a:pt x="11409" y="10051"/>
                  </a:lnTo>
                  <a:lnTo>
                    <a:pt x="11372" y="9941"/>
                  </a:lnTo>
                  <a:lnTo>
                    <a:pt x="11299" y="9685"/>
                  </a:lnTo>
                  <a:lnTo>
                    <a:pt x="11189" y="9464"/>
                  </a:lnTo>
                  <a:lnTo>
                    <a:pt x="10859" y="8914"/>
                  </a:lnTo>
                  <a:lnTo>
                    <a:pt x="10492" y="8364"/>
                  </a:lnTo>
                  <a:lnTo>
                    <a:pt x="10125" y="7887"/>
                  </a:lnTo>
                  <a:lnTo>
                    <a:pt x="9722" y="7410"/>
                  </a:lnTo>
                  <a:lnTo>
                    <a:pt x="9318" y="6933"/>
                  </a:lnTo>
                  <a:lnTo>
                    <a:pt x="8878" y="6493"/>
                  </a:lnTo>
                  <a:lnTo>
                    <a:pt x="8474" y="6126"/>
                  </a:lnTo>
                  <a:lnTo>
                    <a:pt x="8071" y="5760"/>
                  </a:lnTo>
                  <a:lnTo>
                    <a:pt x="7851" y="5576"/>
                  </a:lnTo>
                  <a:lnTo>
                    <a:pt x="7594" y="5430"/>
                  </a:lnTo>
                  <a:lnTo>
                    <a:pt x="7374" y="5319"/>
                  </a:lnTo>
                  <a:lnTo>
                    <a:pt x="7117" y="5209"/>
                  </a:lnTo>
                  <a:lnTo>
                    <a:pt x="7117" y="5173"/>
                  </a:lnTo>
                  <a:lnTo>
                    <a:pt x="7191" y="4953"/>
                  </a:lnTo>
                  <a:lnTo>
                    <a:pt x="7227" y="4696"/>
                  </a:lnTo>
                  <a:lnTo>
                    <a:pt x="7227" y="4182"/>
                  </a:lnTo>
                  <a:lnTo>
                    <a:pt x="7227" y="3669"/>
                  </a:lnTo>
                  <a:lnTo>
                    <a:pt x="7191" y="3192"/>
                  </a:lnTo>
                  <a:lnTo>
                    <a:pt x="7154" y="2825"/>
                  </a:lnTo>
                  <a:lnTo>
                    <a:pt x="7117" y="2385"/>
                  </a:lnTo>
                  <a:lnTo>
                    <a:pt x="7044" y="2165"/>
                  </a:lnTo>
                  <a:lnTo>
                    <a:pt x="7007" y="1945"/>
                  </a:lnTo>
                  <a:lnTo>
                    <a:pt x="6934" y="1761"/>
                  </a:lnTo>
                  <a:lnTo>
                    <a:pt x="6824" y="1615"/>
                  </a:lnTo>
                  <a:lnTo>
                    <a:pt x="7191" y="1651"/>
                  </a:lnTo>
                  <a:lnTo>
                    <a:pt x="7521" y="1651"/>
                  </a:lnTo>
                  <a:lnTo>
                    <a:pt x="7851" y="1541"/>
                  </a:lnTo>
                  <a:lnTo>
                    <a:pt x="7998" y="1468"/>
                  </a:lnTo>
                  <a:lnTo>
                    <a:pt x="8144" y="1358"/>
                  </a:lnTo>
                  <a:lnTo>
                    <a:pt x="8254" y="1248"/>
                  </a:lnTo>
                  <a:lnTo>
                    <a:pt x="8254" y="1174"/>
                  </a:lnTo>
                  <a:lnTo>
                    <a:pt x="8254" y="1101"/>
                  </a:lnTo>
                  <a:lnTo>
                    <a:pt x="8144" y="624"/>
                  </a:lnTo>
                  <a:lnTo>
                    <a:pt x="8071" y="404"/>
                  </a:lnTo>
                  <a:lnTo>
                    <a:pt x="7998" y="294"/>
                  </a:lnTo>
                  <a:lnTo>
                    <a:pt x="7924" y="221"/>
                  </a:lnTo>
                  <a:lnTo>
                    <a:pt x="7851" y="147"/>
                  </a:lnTo>
                  <a:lnTo>
                    <a:pt x="7777" y="147"/>
                  </a:lnTo>
                  <a:lnTo>
                    <a:pt x="7631" y="111"/>
                  </a:lnTo>
                  <a:lnTo>
                    <a:pt x="6824" y="74"/>
                  </a:lnTo>
                  <a:lnTo>
                    <a:pt x="4036" y="1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9" name="Google Shape;429;p20"/>
            <p:cNvSpPr/>
            <p:nvPr/>
          </p:nvSpPr>
          <p:spPr>
            <a:xfrm>
              <a:off x="6849975" y="3631900"/>
              <a:ext cx="270550" cy="339350"/>
            </a:xfrm>
            <a:custGeom>
              <a:avLst/>
              <a:gdLst/>
              <a:ahLst/>
              <a:cxnLst/>
              <a:rect l="l" t="t" r="r" b="b"/>
              <a:pathLst>
                <a:path w="10822" h="13574" extrusionOk="0">
                  <a:moveTo>
                    <a:pt x="10235" y="1358"/>
                  </a:moveTo>
                  <a:lnTo>
                    <a:pt x="10345" y="1652"/>
                  </a:lnTo>
                  <a:lnTo>
                    <a:pt x="10345" y="1982"/>
                  </a:lnTo>
                  <a:lnTo>
                    <a:pt x="10345" y="2312"/>
                  </a:lnTo>
                  <a:lnTo>
                    <a:pt x="10235" y="2605"/>
                  </a:lnTo>
                  <a:lnTo>
                    <a:pt x="10235" y="2569"/>
                  </a:lnTo>
                  <a:lnTo>
                    <a:pt x="10198" y="1945"/>
                  </a:lnTo>
                  <a:lnTo>
                    <a:pt x="10235" y="1358"/>
                  </a:lnTo>
                  <a:close/>
                  <a:moveTo>
                    <a:pt x="9538" y="2092"/>
                  </a:moveTo>
                  <a:lnTo>
                    <a:pt x="9538" y="2422"/>
                  </a:lnTo>
                  <a:lnTo>
                    <a:pt x="9538" y="2789"/>
                  </a:lnTo>
                  <a:lnTo>
                    <a:pt x="9465" y="2202"/>
                  </a:lnTo>
                  <a:lnTo>
                    <a:pt x="9538" y="2092"/>
                  </a:lnTo>
                  <a:close/>
                  <a:moveTo>
                    <a:pt x="9941" y="1285"/>
                  </a:moveTo>
                  <a:lnTo>
                    <a:pt x="9868" y="1835"/>
                  </a:lnTo>
                  <a:lnTo>
                    <a:pt x="9831" y="2129"/>
                  </a:lnTo>
                  <a:lnTo>
                    <a:pt x="9831" y="2459"/>
                  </a:lnTo>
                  <a:lnTo>
                    <a:pt x="9831" y="2642"/>
                  </a:lnTo>
                  <a:lnTo>
                    <a:pt x="9868" y="2789"/>
                  </a:lnTo>
                  <a:lnTo>
                    <a:pt x="9941" y="2936"/>
                  </a:lnTo>
                  <a:lnTo>
                    <a:pt x="10015" y="3046"/>
                  </a:lnTo>
                  <a:lnTo>
                    <a:pt x="10051" y="3046"/>
                  </a:lnTo>
                  <a:lnTo>
                    <a:pt x="9941" y="3229"/>
                  </a:lnTo>
                  <a:lnTo>
                    <a:pt x="9648" y="3632"/>
                  </a:lnTo>
                  <a:lnTo>
                    <a:pt x="9575" y="3046"/>
                  </a:lnTo>
                  <a:lnTo>
                    <a:pt x="9611" y="3119"/>
                  </a:lnTo>
                  <a:lnTo>
                    <a:pt x="9648" y="3156"/>
                  </a:lnTo>
                  <a:lnTo>
                    <a:pt x="9721" y="3192"/>
                  </a:lnTo>
                  <a:lnTo>
                    <a:pt x="9795" y="3156"/>
                  </a:lnTo>
                  <a:lnTo>
                    <a:pt x="9868" y="3156"/>
                  </a:lnTo>
                  <a:lnTo>
                    <a:pt x="9905" y="3082"/>
                  </a:lnTo>
                  <a:lnTo>
                    <a:pt x="9905" y="3046"/>
                  </a:lnTo>
                  <a:lnTo>
                    <a:pt x="9905" y="2972"/>
                  </a:lnTo>
                  <a:lnTo>
                    <a:pt x="9868" y="2936"/>
                  </a:lnTo>
                  <a:lnTo>
                    <a:pt x="9831" y="2899"/>
                  </a:lnTo>
                  <a:lnTo>
                    <a:pt x="9758" y="2899"/>
                  </a:lnTo>
                  <a:lnTo>
                    <a:pt x="9758" y="2642"/>
                  </a:lnTo>
                  <a:lnTo>
                    <a:pt x="9721" y="2092"/>
                  </a:lnTo>
                  <a:lnTo>
                    <a:pt x="9685" y="2018"/>
                  </a:lnTo>
                  <a:lnTo>
                    <a:pt x="9587" y="2018"/>
                  </a:lnTo>
                  <a:lnTo>
                    <a:pt x="9611" y="1982"/>
                  </a:lnTo>
                  <a:lnTo>
                    <a:pt x="9721" y="1762"/>
                  </a:lnTo>
                  <a:lnTo>
                    <a:pt x="9831" y="1542"/>
                  </a:lnTo>
                  <a:lnTo>
                    <a:pt x="9941" y="1285"/>
                  </a:lnTo>
                  <a:close/>
                  <a:moveTo>
                    <a:pt x="9318" y="2385"/>
                  </a:moveTo>
                  <a:lnTo>
                    <a:pt x="9281" y="3119"/>
                  </a:lnTo>
                  <a:lnTo>
                    <a:pt x="9318" y="3889"/>
                  </a:lnTo>
                  <a:lnTo>
                    <a:pt x="9354" y="3963"/>
                  </a:lnTo>
                  <a:lnTo>
                    <a:pt x="9098" y="4183"/>
                  </a:lnTo>
                  <a:lnTo>
                    <a:pt x="9098" y="3963"/>
                  </a:lnTo>
                  <a:lnTo>
                    <a:pt x="9098" y="3743"/>
                  </a:lnTo>
                  <a:lnTo>
                    <a:pt x="9024" y="3302"/>
                  </a:lnTo>
                  <a:lnTo>
                    <a:pt x="8988" y="2715"/>
                  </a:lnTo>
                  <a:lnTo>
                    <a:pt x="9134" y="2569"/>
                  </a:lnTo>
                  <a:lnTo>
                    <a:pt x="9318" y="2385"/>
                  </a:lnTo>
                  <a:close/>
                  <a:moveTo>
                    <a:pt x="8107" y="3596"/>
                  </a:moveTo>
                  <a:lnTo>
                    <a:pt x="7997" y="3889"/>
                  </a:lnTo>
                  <a:lnTo>
                    <a:pt x="7924" y="4219"/>
                  </a:lnTo>
                  <a:lnTo>
                    <a:pt x="7887" y="3779"/>
                  </a:lnTo>
                  <a:lnTo>
                    <a:pt x="8107" y="3596"/>
                  </a:lnTo>
                  <a:close/>
                  <a:moveTo>
                    <a:pt x="8731" y="2972"/>
                  </a:moveTo>
                  <a:lnTo>
                    <a:pt x="8731" y="3302"/>
                  </a:lnTo>
                  <a:lnTo>
                    <a:pt x="8731" y="3816"/>
                  </a:lnTo>
                  <a:lnTo>
                    <a:pt x="8768" y="4109"/>
                  </a:lnTo>
                  <a:lnTo>
                    <a:pt x="8841" y="4366"/>
                  </a:lnTo>
                  <a:lnTo>
                    <a:pt x="8841" y="4403"/>
                  </a:lnTo>
                  <a:lnTo>
                    <a:pt x="8621" y="4586"/>
                  </a:lnTo>
                  <a:lnTo>
                    <a:pt x="8621" y="4586"/>
                  </a:lnTo>
                  <a:lnTo>
                    <a:pt x="8658" y="4219"/>
                  </a:lnTo>
                  <a:lnTo>
                    <a:pt x="8694" y="3816"/>
                  </a:lnTo>
                  <a:lnTo>
                    <a:pt x="8694" y="3449"/>
                  </a:lnTo>
                  <a:lnTo>
                    <a:pt x="8658" y="3082"/>
                  </a:lnTo>
                  <a:lnTo>
                    <a:pt x="8731" y="2972"/>
                  </a:lnTo>
                  <a:close/>
                  <a:moveTo>
                    <a:pt x="8364" y="3339"/>
                  </a:moveTo>
                  <a:lnTo>
                    <a:pt x="8254" y="4733"/>
                  </a:lnTo>
                  <a:lnTo>
                    <a:pt x="8291" y="4806"/>
                  </a:lnTo>
                  <a:lnTo>
                    <a:pt x="8291" y="4843"/>
                  </a:lnTo>
                  <a:lnTo>
                    <a:pt x="8217" y="4916"/>
                  </a:lnTo>
                  <a:lnTo>
                    <a:pt x="8181" y="4880"/>
                  </a:lnTo>
                  <a:lnTo>
                    <a:pt x="8327" y="3522"/>
                  </a:lnTo>
                  <a:lnTo>
                    <a:pt x="8291" y="3486"/>
                  </a:lnTo>
                  <a:lnTo>
                    <a:pt x="8254" y="3449"/>
                  </a:lnTo>
                  <a:lnTo>
                    <a:pt x="8364" y="3339"/>
                  </a:lnTo>
                  <a:close/>
                  <a:moveTo>
                    <a:pt x="7704" y="3963"/>
                  </a:moveTo>
                  <a:lnTo>
                    <a:pt x="7667" y="4329"/>
                  </a:lnTo>
                  <a:lnTo>
                    <a:pt x="7594" y="4696"/>
                  </a:lnTo>
                  <a:lnTo>
                    <a:pt x="7520" y="5026"/>
                  </a:lnTo>
                  <a:lnTo>
                    <a:pt x="7410" y="5393"/>
                  </a:lnTo>
                  <a:lnTo>
                    <a:pt x="7410" y="5467"/>
                  </a:lnTo>
                  <a:lnTo>
                    <a:pt x="7337" y="5430"/>
                  </a:lnTo>
                  <a:lnTo>
                    <a:pt x="7300" y="5430"/>
                  </a:lnTo>
                  <a:lnTo>
                    <a:pt x="7300" y="4990"/>
                  </a:lnTo>
                  <a:lnTo>
                    <a:pt x="7264" y="4696"/>
                  </a:lnTo>
                  <a:lnTo>
                    <a:pt x="7227" y="4366"/>
                  </a:lnTo>
                  <a:lnTo>
                    <a:pt x="7704" y="3963"/>
                  </a:lnTo>
                  <a:close/>
                  <a:moveTo>
                    <a:pt x="7044" y="4513"/>
                  </a:moveTo>
                  <a:lnTo>
                    <a:pt x="6970" y="5026"/>
                  </a:lnTo>
                  <a:lnTo>
                    <a:pt x="6970" y="5320"/>
                  </a:lnTo>
                  <a:lnTo>
                    <a:pt x="6970" y="5540"/>
                  </a:lnTo>
                  <a:lnTo>
                    <a:pt x="7007" y="5650"/>
                  </a:lnTo>
                  <a:lnTo>
                    <a:pt x="7080" y="5760"/>
                  </a:lnTo>
                  <a:lnTo>
                    <a:pt x="6677" y="6053"/>
                  </a:lnTo>
                  <a:lnTo>
                    <a:pt x="6677" y="6053"/>
                  </a:lnTo>
                  <a:lnTo>
                    <a:pt x="6713" y="5797"/>
                  </a:lnTo>
                  <a:lnTo>
                    <a:pt x="6750" y="5540"/>
                  </a:lnTo>
                  <a:lnTo>
                    <a:pt x="6750" y="5173"/>
                  </a:lnTo>
                  <a:lnTo>
                    <a:pt x="6677" y="4843"/>
                  </a:lnTo>
                  <a:lnTo>
                    <a:pt x="7044" y="4513"/>
                  </a:lnTo>
                  <a:close/>
                  <a:moveTo>
                    <a:pt x="6603" y="4916"/>
                  </a:moveTo>
                  <a:lnTo>
                    <a:pt x="6567" y="5173"/>
                  </a:lnTo>
                  <a:lnTo>
                    <a:pt x="6530" y="5430"/>
                  </a:lnTo>
                  <a:lnTo>
                    <a:pt x="6457" y="5613"/>
                  </a:lnTo>
                  <a:lnTo>
                    <a:pt x="6383" y="5760"/>
                  </a:lnTo>
                  <a:lnTo>
                    <a:pt x="6310" y="5943"/>
                  </a:lnTo>
                  <a:lnTo>
                    <a:pt x="6310" y="6127"/>
                  </a:lnTo>
                  <a:lnTo>
                    <a:pt x="6310" y="6200"/>
                  </a:lnTo>
                  <a:lnTo>
                    <a:pt x="6383" y="6237"/>
                  </a:lnTo>
                  <a:lnTo>
                    <a:pt x="5980" y="6494"/>
                  </a:lnTo>
                  <a:lnTo>
                    <a:pt x="6053" y="6090"/>
                  </a:lnTo>
                  <a:lnTo>
                    <a:pt x="6053" y="5760"/>
                  </a:lnTo>
                  <a:lnTo>
                    <a:pt x="6016" y="5393"/>
                  </a:lnTo>
                  <a:lnTo>
                    <a:pt x="6603" y="4916"/>
                  </a:lnTo>
                  <a:close/>
                  <a:moveTo>
                    <a:pt x="5870" y="5540"/>
                  </a:moveTo>
                  <a:lnTo>
                    <a:pt x="5796" y="5943"/>
                  </a:lnTo>
                  <a:lnTo>
                    <a:pt x="5686" y="6347"/>
                  </a:lnTo>
                  <a:lnTo>
                    <a:pt x="5613" y="6567"/>
                  </a:lnTo>
                  <a:lnTo>
                    <a:pt x="5613" y="6677"/>
                  </a:lnTo>
                  <a:lnTo>
                    <a:pt x="5613" y="6750"/>
                  </a:lnTo>
                  <a:lnTo>
                    <a:pt x="5173" y="7081"/>
                  </a:lnTo>
                  <a:lnTo>
                    <a:pt x="5393" y="5943"/>
                  </a:lnTo>
                  <a:lnTo>
                    <a:pt x="5870" y="5540"/>
                  </a:lnTo>
                  <a:close/>
                  <a:moveTo>
                    <a:pt x="9134" y="478"/>
                  </a:moveTo>
                  <a:lnTo>
                    <a:pt x="9428" y="588"/>
                  </a:lnTo>
                  <a:lnTo>
                    <a:pt x="9318" y="735"/>
                  </a:lnTo>
                  <a:lnTo>
                    <a:pt x="9318" y="845"/>
                  </a:lnTo>
                  <a:lnTo>
                    <a:pt x="9354" y="918"/>
                  </a:lnTo>
                  <a:lnTo>
                    <a:pt x="9428" y="955"/>
                  </a:lnTo>
                  <a:lnTo>
                    <a:pt x="9538" y="955"/>
                  </a:lnTo>
                  <a:lnTo>
                    <a:pt x="9538" y="1101"/>
                  </a:lnTo>
                  <a:lnTo>
                    <a:pt x="9465" y="1285"/>
                  </a:lnTo>
                  <a:lnTo>
                    <a:pt x="9318" y="1615"/>
                  </a:lnTo>
                  <a:lnTo>
                    <a:pt x="9134" y="1908"/>
                  </a:lnTo>
                  <a:lnTo>
                    <a:pt x="8914" y="2202"/>
                  </a:lnTo>
                  <a:lnTo>
                    <a:pt x="8841" y="2165"/>
                  </a:lnTo>
                  <a:lnTo>
                    <a:pt x="8804" y="2202"/>
                  </a:lnTo>
                  <a:lnTo>
                    <a:pt x="8768" y="2202"/>
                  </a:lnTo>
                  <a:lnTo>
                    <a:pt x="8731" y="2275"/>
                  </a:lnTo>
                  <a:lnTo>
                    <a:pt x="8731" y="2349"/>
                  </a:lnTo>
                  <a:lnTo>
                    <a:pt x="8364" y="2715"/>
                  </a:lnTo>
                  <a:lnTo>
                    <a:pt x="7740" y="3339"/>
                  </a:lnTo>
                  <a:lnTo>
                    <a:pt x="7667" y="3339"/>
                  </a:lnTo>
                  <a:lnTo>
                    <a:pt x="7667" y="3412"/>
                  </a:lnTo>
                  <a:lnTo>
                    <a:pt x="6493" y="4439"/>
                  </a:lnTo>
                  <a:lnTo>
                    <a:pt x="5650" y="5173"/>
                  </a:lnTo>
                  <a:lnTo>
                    <a:pt x="4806" y="5870"/>
                  </a:lnTo>
                  <a:lnTo>
                    <a:pt x="4769" y="5870"/>
                  </a:lnTo>
                  <a:lnTo>
                    <a:pt x="4733" y="5907"/>
                  </a:lnTo>
                  <a:lnTo>
                    <a:pt x="4623" y="6017"/>
                  </a:lnTo>
                  <a:lnTo>
                    <a:pt x="3889" y="6567"/>
                  </a:lnTo>
                  <a:lnTo>
                    <a:pt x="3852" y="6567"/>
                  </a:lnTo>
                  <a:lnTo>
                    <a:pt x="3816" y="6604"/>
                  </a:lnTo>
                  <a:lnTo>
                    <a:pt x="3632" y="6714"/>
                  </a:lnTo>
                  <a:lnTo>
                    <a:pt x="3339" y="6897"/>
                  </a:lnTo>
                  <a:lnTo>
                    <a:pt x="3155" y="7007"/>
                  </a:lnTo>
                  <a:lnTo>
                    <a:pt x="3045" y="7154"/>
                  </a:lnTo>
                  <a:lnTo>
                    <a:pt x="2972" y="7117"/>
                  </a:lnTo>
                  <a:lnTo>
                    <a:pt x="2605" y="6824"/>
                  </a:lnTo>
                  <a:lnTo>
                    <a:pt x="2312" y="6457"/>
                  </a:lnTo>
                  <a:lnTo>
                    <a:pt x="2128" y="6274"/>
                  </a:lnTo>
                  <a:lnTo>
                    <a:pt x="1945" y="6090"/>
                  </a:lnTo>
                  <a:lnTo>
                    <a:pt x="2202" y="5943"/>
                  </a:lnTo>
                  <a:lnTo>
                    <a:pt x="2458" y="5723"/>
                  </a:lnTo>
                  <a:lnTo>
                    <a:pt x="2605" y="5943"/>
                  </a:lnTo>
                  <a:lnTo>
                    <a:pt x="2825" y="6127"/>
                  </a:lnTo>
                  <a:lnTo>
                    <a:pt x="2935" y="6200"/>
                  </a:lnTo>
                  <a:lnTo>
                    <a:pt x="3082" y="6237"/>
                  </a:lnTo>
                  <a:lnTo>
                    <a:pt x="3229" y="6237"/>
                  </a:lnTo>
                  <a:lnTo>
                    <a:pt x="3339" y="6127"/>
                  </a:lnTo>
                  <a:lnTo>
                    <a:pt x="3375" y="6090"/>
                  </a:lnTo>
                  <a:lnTo>
                    <a:pt x="3412" y="6017"/>
                  </a:lnTo>
                  <a:lnTo>
                    <a:pt x="3375" y="5870"/>
                  </a:lnTo>
                  <a:lnTo>
                    <a:pt x="3339" y="5797"/>
                  </a:lnTo>
                  <a:lnTo>
                    <a:pt x="3265" y="5760"/>
                  </a:lnTo>
                  <a:lnTo>
                    <a:pt x="3119" y="5760"/>
                  </a:lnTo>
                  <a:lnTo>
                    <a:pt x="3082" y="5797"/>
                  </a:lnTo>
                  <a:lnTo>
                    <a:pt x="3082" y="5760"/>
                  </a:lnTo>
                  <a:lnTo>
                    <a:pt x="2935" y="5650"/>
                  </a:lnTo>
                  <a:lnTo>
                    <a:pt x="2752" y="5503"/>
                  </a:lnTo>
                  <a:lnTo>
                    <a:pt x="2825" y="5430"/>
                  </a:lnTo>
                  <a:lnTo>
                    <a:pt x="3302" y="4990"/>
                  </a:lnTo>
                  <a:lnTo>
                    <a:pt x="3375" y="5173"/>
                  </a:lnTo>
                  <a:lnTo>
                    <a:pt x="3449" y="5283"/>
                  </a:lnTo>
                  <a:lnTo>
                    <a:pt x="3559" y="5393"/>
                  </a:lnTo>
                  <a:lnTo>
                    <a:pt x="3669" y="5503"/>
                  </a:lnTo>
                  <a:lnTo>
                    <a:pt x="3816" y="5540"/>
                  </a:lnTo>
                  <a:lnTo>
                    <a:pt x="3926" y="5540"/>
                  </a:lnTo>
                  <a:lnTo>
                    <a:pt x="3999" y="5467"/>
                  </a:lnTo>
                  <a:lnTo>
                    <a:pt x="4036" y="5393"/>
                  </a:lnTo>
                  <a:lnTo>
                    <a:pt x="4036" y="5283"/>
                  </a:lnTo>
                  <a:lnTo>
                    <a:pt x="3889" y="5136"/>
                  </a:lnTo>
                  <a:lnTo>
                    <a:pt x="3742" y="4990"/>
                  </a:lnTo>
                  <a:lnTo>
                    <a:pt x="3632" y="4843"/>
                  </a:lnTo>
                  <a:lnTo>
                    <a:pt x="3595" y="4770"/>
                  </a:lnTo>
                  <a:lnTo>
                    <a:pt x="3595" y="4733"/>
                  </a:lnTo>
                  <a:lnTo>
                    <a:pt x="3926" y="4439"/>
                  </a:lnTo>
                  <a:lnTo>
                    <a:pt x="4146" y="4256"/>
                  </a:lnTo>
                  <a:lnTo>
                    <a:pt x="4182" y="4403"/>
                  </a:lnTo>
                  <a:lnTo>
                    <a:pt x="4256" y="4513"/>
                  </a:lnTo>
                  <a:lnTo>
                    <a:pt x="4329" y="4623"/>
                  </a:lnTo>
                  <a:lnTo>
                    <a:pt x="4439" y="4770"/>
                  </a:lnTo>
                  <a:lnTo>
                    <a:pt x="4586" y="4843"/>
                  </a:lnTo>
                  <a:lnTo>
                    <a:pt x="4696" y="4880"/>
                  </a:lnTo>
                  <a:lnTo>
                    <a:pt x="4806" y="4843"/>
                  </a:lnTo>
                  <a:lnTo>
                    <a:pt x="4843" y="4770"/>
                  </a:lnTo>
                  <a:lnTo>
                    <a:pt x="4879" y="4733"/>
                  </a:lnTo>
                  <a:lnTo>
                    <a:pt x="4879" y="4623"/>
                  </a:lnTo>
                  <a:lnTo>
                    <a:pt x="4843" y="4549"/>
                  </a:lnTo>
                  <a:lnTo>
                    <a:pt x="4769" y="4476"/>
                  </a:lnTo>
                  <a:lnTo>
                    <a:pt x="4623" y="4329"/>
                  </a:lnTo>
                  <a:lnTo>
                    <a:pt x="4513" y="4219"/>
                  </a:lnTo>
                  <a:lnTo>
                    <a:pt x="4476" y="4073"/>
                  </a:lnTo>
                  <a:lnTo>
                    <a:pt x="4476" y="3999"/>
                  </a:lnTo>
                  <a:lnTo>
                    <a:pt x="4989" y="3522"/>
                  </a:lnTo>
                  <a:lnTo>
                    <a:pt x="5063" y="3632"/>
                  </a:lnTo>
                  <a:lnTo>
                    <a:pt x="5173" y="3853"/>
                  </a:lnTo>
                  <a:lnTo>
                    <a:pt x="5356" y="4036"/>
                  </a:lnTo>
                  <a:lnTo>
                    <a:pt x="5430" y="4073"/>
                  </a:lnTo>
                  <a:lnTo>
                    <a:pt x="5503" y="4109"/>
                  </a:lnTo>
                  <a:lnTo>
                    <a:pt x="5576" y="4073"/>
                  </a:lnTo>
                  <a:lnTo>
                    <a:pt x="5650" y="4036"/>
                  </a:lnTo>
                  <a:lnTo>
                    <a:pt x="5686" y="3963"/>
                  </a:lnTo>
                  <a:lnTo>
                    <a:pt x="5686" y="3926"/>
                  </a:lnTo>
                  <a:lnTo>
                    <a:pt x="5686" y="3853"/>
                  </a:lnTo>
                  <a:lnTo>
                    <a:pt x="5650" y="3779"/>
                  </a:lnTo>
                  <a:lnTo>
                    <a:pt x="5246" y="3302"/>
                  </a:lnTo>
                  <a:lnTo>
                    <a:pt x="5980" y="2642"/>
                  </a:lnTo>
                  <a:lnTo>
                    <a:pt x="6016" y="2715"/>
                  </a:lnTo>
                  <a:lnTo>
                    <a:pt x="6163" y="3082"/>
                  </a:lnTo>
                  <a:lnTo>
                    <a:pt x="6200" y="3156"/>
                  </a:lnTo>
                  <a:lnTo>
                    <a:pt x="6237" y="3192"/>
                  </a:lnTo>
                  <a:lnTo>
                    <a:pt x="6383" y="3192"/>
                  </a:lnTo>
                  <a:lnTo>
                    <a:pt x="6457" y="3156"/>
                  </a:lnTo>
                  <a:lnTo>
                    <a:pt x="6493" y="3082"/>
                  </a:lnTo>
                  <a:lnTo>
                    <a:pt x="6530" y="3009"/>
                  </a:lnTo>
                  <a:lnTo>
                    <a:pt x="6493" y="2936"/>
                  </a:lnTo>
                  <a:lnTo>
                    <a:pt x="6383" y="2605"/>
                  </a:lnTo>
                  <a:lnTo>
                    <a:pt x="6273" y="2422"/>
                  </a:lnTo>
                  <a:lnTo>
                    <a:pt x="7007" y="1725"/>
                  </a:lnTo>
                  <a:lnTo>
                    <a:pt x="7044" y="1945"/>
                  </a:lnTo>
                  <a:lnTo>
                    <a:pt x="7080" y="2129"/>
                  </a:lnTo>
                  <a:lnTo>
                    <a:pt x="7154" y="2349"/>
                  </a:lnTo>
                  <a:lnTo>
                    <a:pt x="7227" y="2532"/>
                  </a:lnTo>
                  <a:lnTo>
                    <a:pt x="7300" y="2605"/>
                  </a:lnTo>
                  <a:lnTo>
                    <a:pt x="7410" y="2642"/>
                  </a:lnTo>
                  <a:lnTo>
                    <a:pt x="7557" y="2569"/>
                  </a:lnTo>
                  <a:lnTo>
                    <a:pt x="7630" y="2495"/>
                  </a:lnTo>
                  <a:lnTo>
                    <a:pt x="7667" y="2385"/>
                  </a:lnTo>
                  <a:lnTo>
                    <a:pt x="7667" y="2312"/>
                  </a:lnTo>
                  <a:lnTo>
                    <a:pt x="7630" y="2239"/>
                  </a:lnTo>
                  <a:lnTo>
                    <a:pt x="7557" y="2165"/>
                  </a:lnTo>
                  <a:lnTo>
                    <a:pt x="7484" y="2165"/>
                  </a:lnTo>
                  <a:lnTo>
                    <a:pt x="7337" y="1835"/>
                  </a:lnTo>
                  <a:lnTo>
                    <a:pt x="7227" y="1542"/>
                  </a:lnTo>
                  <a:lnTo>
                    <a:pt x="7740" y="1101"/>
                  </a:lnTo>
                  <a:lnTo>
                    <a:pt x="8217" y="735"/>
                  </a:lnTo>
                  <a:lnTo>
                    <a:pt x="8364" y="625"/>
                  </a:lnTo>
                  <a:lnTo>
                    <a:pt x="8511" y="551"/>
                  </a:lnTo>
                  <a:lnTo>
                    <a:pt x="8841" y="478"/>
                  </a:lnTo>
                  <a:close/>
                  <a:moveTo>
                    <a:pt x="3485" y="7264"/>
                  </a:moveTo>
                  <a:lnTo>
                    <a:pt x="3449" y="7447"/>
                  </a:lnTo>
                  <a:lnTo>
                    <a:pt x="3302" y="7337"/>
                  </a:lnTo>
                  <a:lnTo>
                    <a:pt x="3485" y="7264"/>
                  </a:lnTo>
                  <a:close/>
                  <a:moveTo>
                    <a:pt x="5099" y="6163"/>
                  </a:moveTo>
                  <a:lnTo>
                    <a:pt x="4733" y="7264"/>
                  </a:lnTo>
                  <a:lnTo>
                    <a:pt x="4733" y="7337"/>
                  </a:lnTo>
                  <a:lnTo>
                    <a:pt x="4586" y="7447"/>
                  </a:lnTo>
                  <a:lnTo>
                    <a:pt x="4586" y="7337"/>
                  </a:lnTo>
                  <a:lnTo>
                    <a:pt x="4586" y="7301"/>
                  </a:lnTo>
                  <a:lnTo>
                    <a:pt x="4623" y="6860"/>
                  </a:lnTo>
                  <a:lnTo>
                    <a:pt x="4733" y="6457"/>
                  </a:lnTo>
                  <a:lnTo>
                    <a:pt x="5026" y="6237"/>
                  </a:lnTo>
                  <a:lnTo>
                    <a:pt x="5099" y="6163"/>
                  </a:lnTo>
                  <a:close/>
                  <a:moveTo>
                    <a:pt x="4292" y="6750"/>
                  </a:moveTo>
                  <a:lnTo>
                    <a:pt x="4219" y="7117"/>
                  </a:lnTo>
                  <a:lnTo>
                    <a:pt x="4219" y="7484"/>
                  </a:lnTo>
                  <a:lnTo>
                    <a:pt x="4219" y="7594"/>
                  </a:lnTo>
                  <a:lnTo>
                    <a:pt x="4292" y="7631"/>
                  </a:lnTo>
                  <a:lnTo>
                    <a:pt x="3889" y="7924"/>
                  </a:lnTo>
                  <a:lnTo>
                    <a:pt x="3816" y="7851"/>
                  </a:lnTo>
                  <a:lnTo>
                    <a:pt x="3889" y="7777"/>
                  </a:lnTo>
                  <a:lnTo>
                    <a:pt x="3926" y="7667"/>
                  </a:lnTo>
                  <a:lnTo>
                    <a:pt x="3926" y="7594"/>
                  </a:lnTo>
                  <a:lnTo>
                    <a:pt x="3889" y="7521"/>
                  </a:lnTo>
                  <a:lnTo>
                    <a:pt x="3852" y="7484"/>
                  </a:lnTo>
                  <a:lnTo>
                    <a:pt x="3816" y="7484"/>
                  </a:lnTo>
                  <a:lnTo>
                    <a:pt x="3889" y="7227"/>
                  </a:lnTo>
                  <a:lnTo>
                    <a:pt x="3926" y="7007"/>
                  </a:lnTo>
                  <a:lnTo>
                    <a:pt x="3926" y="6970"/>
                  </a:lnTo>
                  <a:lnTo>
                    <a:pt x="4292" y="6750"/>
                  </a:lnTo>
                  <a:close/>
                  <a:moveTo>
                    <a:pt x="1101" y="6127"/>
                  </a:moveTo>
                  <a:lnTo>
                    <a:pt x="1358" y="6200"/>
                  </a:lnTo>
                  <a:lnTo>
                    <a:pt x="1578" y="6310"/>
                  </a:lnTo>
                  <a:lnTo>
                    <a:pt x="1761" y="6457"/>
                  </a:lnTo>
                  <a:lnTo>
                    <a:pt x="1945" y="6677"/>
                  </a:lnTo>
                  <a:lnTo>
                    <a:pt x="2312" y="7081"/>
                  </a:lnTo>
                  <a:lnTo>
                    <a:pt x="2715" y="7447"/>
                  </a:lnTo>
                  <a:lnTo>
                    <a:pt x="3155" y="7777"/>
                  </a:lnTo>
                  <a:lnTo>
                    <a:pt x="3339" y="7961"/>
                  </a:lnTo>
                  <a:lnTo>
                    <a:pt x="3522" y="8144"/>
                  </a:lnTo>
                  <a:lnTo>
                    <a:pt x="3522" y="8181"/>
                  </a:lnTo>
                  <a:lnTo>
                    <a:pt x="3485" y="8291"/>
                  </a:lnTo>
                  <a:lnTo>
                    <a:pt x="3485" y="8401"/>
                  </a:lnTo>
                  <a:lnTo>
                    <a:pt x="3559" y="8474"/>
                  </a:lnTo>
                  <a:lnTo>
                    <a:pt x="3669" y="8511"/>
                  </a:lnTo>
                  <a:lnTo>
                    <a:pt x="3669" y="8621"/>
                  </a:lnTo>
                  <a:lnTo>
                    <a:pt x="3669" y="8658"/>
                  </a:lnTo>
                  <a:lnTo>
                    <a:pt x="3595" y="8695"/>
                  </a:lnTo>
                  <a:lnTo>
                    <a:pt x="3229" y="8731"/>
                  </a:lnTo>
                  <a:lnTo>
                    <a:pt x="3009" y="8474"/>
                  </a:lnTo>
                  <a:lnTo>
                    <a:pt x="2825" y="8254"/>
                  </a:lnTo>
                  <a:lnTo>
                    <a:pt x="2165" y="7484"/>
                  </a:lnTo>
                  <a:lnTo>
                    <a:pt x="1615" y="6897"/>
                  </a:lnTo>
                  <a:lnTo>
                    <a:pt x="1321" y="6604"/>
                  </a:lnTo>
                  <a:lnTo>
                    <a:pt x="1174" y="6494"/>
                  </a:lnTo>
                  <a:lnTo>
                    <a:pt x="991" y="6420"/>
                  </a:lnTo>
                  <a:lnTo>
                    <a:pt x="1101" y="6127"/>
                  </a:lnTo>
                  <a:close/>
                  <a:moveTo>
                    <a:pt x="8731" y="1"/>
                  </a:moveTo>
                  <a:lnTo>
                    <a:pt x="8474" y="74"/>
                  </a:lnTo>
                  <a:lnTo>
                    <a:pt x="8217" y="184"/>
                  </a:lnTo>
                  <a:lnTo>
                    <a:pt x="7997" y="331"/>
                  </a:lnTo>
                  <a:lnTo>
                    <a:pt x="7777" y="478"/>
                  </a:lnTo>
                  <a:lnTo>
                    <a:pt x="7154" y="1028"/>
                  </a:lnTo>
                  <a:lnTo>
                    <a:pt x="6530" y="1578"/>
                  </a:lnTo>
                  <a:lnTo>
                    <a:pt x="4036" y="3779"/>
                  </a:lnTo>
                  <a:lnTo>
                    <a:pt x="2825" y="4843"/>
                  </a:lnTo>
                  <a:lnTo>
                    <a:pt x="2312" y="5283"/>
                  </a:lnTo>
                  <a:lnTo>
                    <a:pt x="2092" y="5540"/>
                  </a:lnTo>
                  <a:lnTo>
                    <a:pt x="1871" y="5797"/>
                  </a:lnTo>
                  <a:lnTo>
                    <a:pt x="1761" y="5833"/>
                  </a:lnTo>
                  <a:lnTo>
                    <a:pt x="1725" y="5943"/>
                  </a:lnTo>
                  <a:lnTo>
                    <a:pt x="1541" y="5833"/>
                  </a:lnTo>
                  <a:lnTo>
                    <a:pt x="1358" y="5797"/>
                  </a:lnTo>
                  <a:lnTo>
                    <a:pt x="1174" y="5760"/>
                  </a:lnTo>
                  <a:lnTo>
                    <a:pt x="954" y="5760"/>
                  </a:lnTo>
                  <a:lnTo>
                    <a:pt x="844" y="5797"/>
                  </a:lnTo>
                  <a:lnTo>
                    <a:pt x="771" y="5907"/>
                  </a:lnTo>
                  <a:lnTo>
                    <a:pt x="624" y="6420"/>
                  </a:lnTo>
                  <a:lnTo>
                    <a:pt x="624" y="6494"/>
                  </a:lnTo>
                  <a:lnTo>
                    <a:pt x="661" y="6567"/>
                  </a:lnTo>
                  <a:lnTo>
                    <a:pt x="698" y="6604"/>
                  </a:lnTo>
                  <a:lnTo>
                    <a:pt x="771" y="6640"/>
                  </a:lnTo>
                  <a:lnTo>
                    <a:pt x="918" y="6860"/>
                  </a:lnTo>
                  <a:lnTo>
                    <a:pt x="1101" y="7081"/>
                  </a:lnTo>
                  <a:lnTo>
                    <a:pt x="1505" y="7484"/>
                  </a:lnTo>
                  <a:lnTo>
                    <a:pt x="2385" y="8511"/>
                  </a:lnTo>
                  <a:lnTo>
                    <a:pt x="2715" y="8951"/>
                  </a:lnTo>
                  <a:lnTo>
                    <a:pt x="2935" y="9171"/>
                  </a:lnTo>
                  <a:lnTo>
                    <a:pt x="3155" y="9318"/>
                  </a:lnTo>
                  <a:lnTo>
                    <a:pt x="3302" y="9355"/>
                  </a:lnTo>
                  <a:lnTo>
                    <a:pt x="3412" y="9355"/>
                  </a:lnTo>
                  <a:lnTo>
                    <a:pt x="3522" y="9281"/>
                  </a:lnTo>
                  <a:lnTo>
                    <a:pt x="3595" y="9171"/>
                  </a:lnTo>
                  <a:lnTo>
                    <a:pt x="3816" y="9135"/>
                  </a:lnTo>
                  <a:lnTo>
                    <a:pt x="3962" y="9061"/>
                  </a:lnTo>
                  <a:lnTo>
                    <a:pt x="4072" y="8951"/>
                  </a:lnTo>
                  <a:lnTo>
                    <a:pt x="4146" y="8805"/>
                  </a:lnTo>
                  <a:lnTo>
                    <a:pt x="4146" y="8548"/>
                  </a:lnTo>
                  <a:lnTo>
                    <a:pt x="4109" y="8328"/>
                  </a:lnTo>
                  <a:lnTo>
                    <a:pt x="5320" y="7557"/>
                  </a:lnTo>
                  <a:lnTo>
                    <a:pt x="6530" y="6750"/>
                  </a:lnTo>
                  <a:lnTo>
                    <a:pt x="7667" y="5907"/>
                  </a:lnTo>
                  <a:lnTo>
                    <a:pt x="8804" y="5026"/>
                  </a:lnTo>
                  <a:lnTo>
                    <a:pt x="9281" y="4660"/>
                  </a:lnTo>
                  <a:lnTo>
                    <a:pt x="9721" y="4219"/>
                  </a:lnTo>
                  <a:lnTo>
                    <a:pt x="10125" y="3743"/>
                  </a:lnTo>
                  <a:lnTo>
                    <a:pt x="10308" y="3486"/>
                  </a:lnTo>
                  <a:lnTo>
                    <a:pt x="10455" y="3229"/>
                  </a:lnTo>
                  <a:lnTo>
                    <a:pt x="10602" y="2972"/>
                  </a:lnTo>
                  <a:lnTo>
                    <a:pt x="10712" y="2679"/>
                  </a:lnTo>
                  <a:lnTo>
                    <a:pt x="10785" y="2385"/>
                  </a:lnTo>
                  <a:lnTo>
                    <a:pt x="10822" y="2129"/>
                  </a:lnTo>
                  <a:lnTo>
                    <a:pt x="10822" y="1835"/>
                  </a:lnTo>
                  <a:lnTo>
                    <a:pt x="10785" y="1542"/>
                  </a:lnTo>
                  <a:lnTo>
                    <a:pt x="10675" y="1248"/>
                  </a:lnTo>
                  <a:lnTo>
                    <a:pt x="10528" y="955"/>
                  </a:lnTo>
                  <a:lnTo>
                    <a:pt x="10382" y="735"/>
                  </a:lnTo>
                  <a:lnTo>
                    <a:pt x="10198" y="515"/>
                  </a:lnTo>
                  <a:lnTo>
                    <a:pt x="9978" y="368"/>
                  </a:lnTo>
                  <a:lnTo>
                    <a:pt x="9758" y="221"/>
                  </a:lnTo>
                  <a:lnTo>
                    <a:pt x="9501" y="111"/>
                  </a:lnTo>
                  <a:lnTo>
                    <a:pt x="9281" y="38"/>
                  </a:lnTo>
                  <a:lnTo>
                    <a:pt x="8988" y="1"/>
                  </a:lnTo>
                  <a:close/>
                  <a:moveTo>
                    <a:pt x="1981" y="12399"/>
                  </a:moveTo>
                  <a:lnTo>
                    <a:pt x="1981" y="12509"/>
                  </a:lnTo>
                  <a:lnTo>
                    <a:pt x="1981" y="12656"/>
                  </a:lnTo>
                  <a:lnTo>
                    <a:pt x="1908" y="12913"/>
                  </a:lnTo>
                  <a:lnTo>
                    <a:pt x="1798" y="12913"/>
                  </a:lnTo>
                  <a:lnTo>
                    <a:pt x="1871" y="12656"/>
                  </a:lnTo>
                  <a:lnTo>
                    <a:pt x="1981" y="12399"/>
                  </a:lnTo>
                  <a:close/>
                  <a:moveTo>
                    <a:pt x="1651" y="9391"/>
                  </a:moveTo>
                  <a:lnTo>
                    <a:pt x="1688" y="9575"/>
                  </a:lnTo>
                  <a:lnTo>
                    <a:pt x="1908" y="10198"/>
                  </a:lnTo>
                  <a:lnTo>
                    <a:pt x="2348" y="11372"/>
                  </a:lnTo>
                  <a:lnTo>
                    <a:pt x="2422" y="11739"/>
                  </a:lnTo>
                  <a:lnTo>
                    <a:pt x="2458" y="12106"/>
                  </a:lnTo>
                  <a:lnTo>
                    <a:pt x="2422" y="12436"/>
                  </a:lnTo>
                  <a:lnTo>
                    <a:pt x="2348" y="12619"/>
                  </a:lnTo>
                  <a:lnTo>
                    <a:pt x="2275" y="12766"/>
                  </a:lnTo>
                  <a:lnTo>
                    <a:pt x="2312" y="12583"/>
                  </a:lnTo>
                  <a:lnTo>
                    <a:pt x="2275" y="12436"/>
                  </a:lnTo>
                  <a:lnTo>
                    <a:pt x="2202" y="12326"/>
                  </a:lnTo>
                  <a:lnTo>
                    <a:pt x="2128" y="12216"/>
                  </a:lnTo>
                  <a:lnTo>
                    <a:pt x="2018" y="12179"/>
                  </a:lnTo>
                  <a:lnTo>
                    <a:pt x="1871" y="12179"/>
                  </a:lnTo>
                  <a:lnTo>
                    <a:pt x="1835" y="12253"/>
                  </a:lnTo>
                  <a:lnTo>
                    <a:pt x="1835" y="12326"/>
                  </a:lnTo>
                  <a:lnTo>
                    <a:pt x="1578" y="12656"/>
                  </a:lnTo>
                  <a:lnTo>
                    <a:pt x="1505" y="12840"/>
                  </a:lnTo>
                  <a:lnTo>
                    <a:pt x="1431" y="13023"/>
                  </a:lnTo>
                  <a:lnTo>
                    <a:pt x="1358" y="13023"/>
                  </a:lnTo>
                  <a:lnTo>
                    <a:pt x="1578" y="12509"/>
                  </a:lnTo>
                  <a:lnTo>
                    <a:pt x="1761" y="11996"/>
                  </a:lnTo>
                  <a:lnTo>
                    <a:pt x="1761" y="11959"/>
                  </a:lnTo>
                  <a:lnTo>
                    <a:pt x="1725" y="11922"/>
                  </a:lnTo>
                  <a:lnTo>
                    <a:pt x="1688" y="11922"/>
                  </a:lnTo>
                  <a:lnTo>
                    <a:pt x="1651" y="11959"/>
                  </a:lnTo>
                  <a:lnTo>
                    <a:pt x="1321" y="12399"/>
                  </a:lnTo>
                  <a:lnTo>
                    <a:pt x="1028" y="12913"/>
                  </a:lnTo>
                  <a:lnTo>
                    <a:pt x="881" y="12840"/>
                  </a:lnTo>
                  <a:lnTo>
                    <a:pt x="881" y="12729"/>
                  </a:lnTo>
                  <a:lnTo>
                    <a:pt x="1028" y="12436"/>
                  </a:lnTo>
                  <a:lnTo>
                    <a:pt x="1174" y="12143"/>
                  </a:lnTo>
                  <a:lnTo>
                    <a:pt x="1358" y="11849"/>
                  </a:lnTo>
                  <a:lnTo>
                    <a:pt x="1541" y="11556"/>
                  </a:lnTo>
                  <a:lnTo>
                    <a:pt x="1541" y="11519"/>
                  </a:lnTo>
                  <a:lnTo>
                    <a:pt x="1505" y="11482"/>
                  </a:lnTo>
                  <a:lnTo>
                    <a:pt x="1468" y="11519"/>
                  </a:lnTo>
                  <a:lnTo>
                    <a:pt x="1138" y="11812"/>
                  </a:lnTo>
                  <a:lnTo>
                    <a:pt x="954" y="11996"/>
                  </a:lnTo>
                  <a:lnTo>
                    <a:pt x="808" y="12179"/>
                  </a:lnTo>
                  <a:lnTo>
                    <a:pt x="698" y="12399"/>
                  </a:lnTo>
                  <a:lnTo>
                    <a:pt x="588" y="12619"/>
                  </a:lnTo>
                  <a:lnTo>
                    <a:pt x="551" y="12583"/>
                  </a:lnTo>
                  <a:lnTo>
                    <a:pt x="624" y="12473"/>
                  </a:lnTo>
                  <a:lnTo>
                    <a:pt x="661" y="12363"/>
                  </a:lnTo>
                  <a:lnTo>
                    <a:pt x="1138" y="11629"/>
                  </a:lnTo>
                  <a:lnTo>
                    <a:pt x="1321" y="11262"/>
                  </a:lnTo>
                  <a:lnTo>
                    <a:pt x="1468" y="10859"/>
                  </a:lnTo>
                  <a:lnTo>
                    <a:pt x="1431" y="10822"/>
                  </a:lnTo>
                  <a:lnTo>
                    <a:pt x="1395" y="10822"/>
                  </a:lnTo>
                  <a:lnTo>
                    <a:pt x="1064" y="11189"/>
                  </a:lnTo>
                  <a:lnTo>
                    <a:pt x="734" y="11556"/>
                  </a:lnTo>
                  <a:lnTo>
                    <a:pt x="844" y="11372"/>
                  </a:lnTo>
                  <a:lnTo>
                    <a:pt x="1248" y="10749"/>
                  </a:lnTo>
                  <a:lnTo>
                    <a:pt x="1651" y="10125"/>
                  </a:lnTo>
                  <a:lnTo>
                    <a:pt x="1651" y="10052"/>
                  </a:lnTo>
                  <a:lnTo>
                    <a:pt x="1615" y="9978"/>
                  </a:lnTo>
                  <a:lnTo>
                    <a:pt x="1505" y="9978"/>
                  </a:lnTo>
                  <a:lnTo>
                    <a:pt x="1321" y="10162"/>
                  </a:lnTo>
                  <a:lnTo>
                    <a:pt x="1505" y="9795"/>
                  </a:lnTo>
                  <a:lnTo>
                    <a:pt x="1651" y="9391"/>
                  </a:lnTo>
                  <a:close/>
                  <a:moveTo>
                    <a:pt x="1541" y="8768"/>
                  </a:moveTo>
                  <a:lnTo>
                    <a:pt x="1468" y="8805"/>
                  </a:lnTo>
                  <a:lnTo>
                    <a:pt x="1395" y="8915"/>
                  </a:lnTo>
                  <a:lnTo>
                    <a:pt x="1395" y="9025"/>
                  </a:lnTo>
                  <a:lnTo>
                    <a:pt x="1395" y="9061"/>
                  </a:lnTo>
                  <a:lnTo>
                    <a:pt x="1211" y="9355"/>
                  </a:lnTo>
                  <a:lnTo>
                    <a:pt x="1101" y="9648"/>
                  </a:lnTo>
                  <a:lnTo>
                    <a:pt x="661" y="10602"/>
                  </a:lnTo>
                  <a:lnTo>
                    <a:pt x="294" y="11409"/>
                  </a:lnTo>
                  <a:lnTo>
                    <a:pt x="147" y="11812"/>
                  </a:lnTo>
                  <a:lnTo>
                    <a:pt x="37" y="12253"/>
                  </a:lnTo>
                  <a:lnTo>
                    <a:pt x="1" y="12399"/>
                  </a:lnTo>
                  <a:lnTo>
                    <a:pt x="1" y="12509"/>
                  </a:lnTo>
                  <a:lnTo>
                    <a:pt x="74" y="12729"/>
                  </a:lnTo>
                  <a:lnTo>
                    <a:pt x="221" y="12913"/>
                  </a:lnTo>
                  <a:lnTo>
                    <a:pt x="404" y="13096"/>
                  </a:lnTo>
                  <a:lnTo>
                    <a:pt x="441" y="13170"/>
                  </a:lnTo>
                  <a:lnTo>
                    <a:pt x="514" y="13206"/>
                  </a:lnTo>
                  <a:lnTo>
                    <a:pt x="588" y="13243"/>
                  </a:lnTo>
                  <a:lnTo>
                    <a:pt x="661" y="13243"/>
                  </a:lnTo>
                  <a:lnTo>
                    <a:pt x="734" y="13280"/>
                  </a:lnTo>
                  <a:lnTo>
                    <a:pt x="881" y="13353"/>
                  </a:lnTo>
                  <a:lnTo>
                    <a:pt x="954" y="13426"/>
                  </a:lnTo>
                  <a:lnTo>
                    <a:pt x="1101" y="13426"/>
                  </a:lnTo>
                  <a:lnTo>
                    <a:pt x="1431" y="13536"/>
                  </a:lnTo>
                  <a:lnTo>
                    <a:pt x="1468" y="13573"/>
                  </a:lnTo>
                  <a:lnTo>
                    <a:pt x="1688" y="13573"/>
                  </a:lnTo>
                  <a:lnTo>
                    <a:pt x="1908" y="13536"/>
                  </a:lnTo>
                  <a:lnTo>
                    <a:pt x="2128" y="13463"/>
                  </a:lnTo>
                  <a:lnTo>
                    <a:pt x="2312" y="13390"/>
                  </a:lnTo>
                  <a:lnTo>
                    <a:pt x="2495" y="13280"/>
                  </a:lnTo>
                  <a:lnTo>
                    <a:pt x="2605" y="13133"/>
                  </a:lnTo>
                  <a:lnTo>
                    <a:pt x="2715" y="12986"/>
                  </a:lnTo>
                  <a:lnTo>
                    <a:pt x="2788" y="12840"/>
                  </a:lnTo>
                  <a:lnTo>
                    <a:pt x="2862" y="12693"/>
                  </a:lnTo>
                  <a:lnTo>
                    <a:pt x="2935" y="12326"/>
                  </a:lnTo>
                  <a:lnTo>
                    <a:pt x="2935" y="11959"/>
                  </a:lnTo>
                  <a:lnTo>
                    <a:pt x="2862" y="11592"/>
                  </a:lnTo>
                  <a:lnTo>
                    <a:pt x="2788" y="11226"/>
                  </a:lnTo>
                  <a:lnTo>
                    <a:pt x="2678" y="10895"/>
                  </a:lnTo>
                  <a:lnTo>
                    <a:pt x="2055" y="9061"/>
                  </a:lnTo>
                  <a:lnTo>
                    <a:pt x="1981" y="8951"/>
                  </a:lnTo>
                  <a:lnTo>
                    <a:pt x="1871" y="8878"/>
                  </a:lnTo>
                  <a:lnTo>
                    <a:pt x="1761" y="8805"/>
                  </a:lnTo>
                  <a:lnTo>
                    <a:pt x="1651" y="8768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0" name="Google Shape;430;p20"/>
            <p:cNvSpPr/>
            <p:nvPr/>
          </p:nvSpPr>
          <p:spPr>
            <a:xfrm>
              <a:off x="6351100" y="3281600"/>
              <a:ext cx="366850" cy="361350"/>
            </a:xfrm>
            <a:custGeom>
              <a:avLst/>
              <a:gdLst/>
              <a:ahLst/>
              <a:cxnLst/>
              <a:rect l="l" t="t" r="r" b="b"/>
              <a:pathLst>
                <a:path w="14674" h="14454" extrusionOk="0">
                  <a:moveTo>
                    <a:pt x="7887" y="3779"/>
                  </a:moveTo>
                  <a:lnTo>
                    <a:pt x="7961" y="3816"/>
                  </a:lnTo>
                  <a:lnTo>
                    <a:pt x="8071" y="3889"/>
                  </a:lnTo>
                  <a:lnTo>
                    <a:pt x="8218" y="4072"/>
                  </a:lnTo>
                  <a:lnTo>
                    <a:pt x="8291" y="4292"/>
                  </a:lnTo>
                  <a:lnTo>
                    <a:pt x="8364" y="4513"/>
                  </a:lnTo>
                  <a:lnTo>
                    <a:pt x="8401" y="4696"/>
                  </a:lnTo>
                  <a:lnTo>
                    <a:pt x="8401" y="4916"/>
                  </a:lnTo>
                  <a:lnTo>
                    <a:pt x="8401" y="5099"/>
                  </a:lnTo>
                  <a:lnTo>
                    <a:pt x="8291" y="5283"/>
                  </a:lnTo>
                  <a:lnTo>
                    <a:pt x="8144" y="4659"/>
                  </a:lnTo>
                  <a:lnTo>
                    <a:pt x="8034" y="4219"/>
                  </a:lnTo>
                  <a:lnTo>
                    <a:pt x="7961" y="3999"/>
                  </a:lnTo>
                  <a:lnTo>
                    <a:pt x="7887" y="3779"/>
                  </a:lnTo>
                  <a:close/>
                  <a:moveTo>
                    <a:pt x="4329" y="5063"/>
                  </a:moveTo>
                  <a:lnTo>
                    <a:pt x="4476" y="5209"/>
                  </a:lnTo>
                  <a:lnTo>
                    <a:pt x="4586" y="5356"/>
                  </a:lnTo>
                  <a:lnTo>
                    <a:pt x="4696" y="5503"/>
                  </a:lnTo>
                  <a:lnTo>
                    <a:pt x="4769" y="5686"/>
                  </a:lnTo>
                  <a:lnTo>
                    <a:pt x="4769" y="5870"/>
                  </a:lnTo>
                  <a:lnTo>
                    <a:pt x="4769" y="6053"/>
                  </a:lnTo>
                  <a:lnTo>
                    <a:pt x="4659" y="6126"/>
                  </a:lnTo>
                  <a:lnTo>
                    <a:pt x="4549" y="6237"/>
                  </a:lnTo>
                  <a:lnTo>
                    <a:pt x="4439" y="5980"/>
                  </a:lnTo>
                  <a:lnTo>
                    <a:pt x="4329" y="5686"/>
                  </a:lnTo>
                  <a:lnTo>
                    <a:pt x="4293" y="5393"/>
                  </a:lnTo>
                  <a:lnTo>
                    <a:pt x="4293" y="5209"/>
                  </a:lnTo>
                  <a:lnTo>
                    <a:pt x="4293" y="5136"/>
                  </a:lnTo>
                  <a:lnTo>
                    <a:pt x="4329" y="5063"/>
                  </a:lnTo>
                  <a:close/>
                  <a:moveTo>
                    <a:pt x="6604" y="7594"/>
                  </a:moveTo>
                  <a:lnTo>
                    <a:pt x="6714" y="7667"/>
                  </a:lnTo>
                  <a:lnTo>
                    <a:pt x="6787" y="7814"/>
                  </a:lnTo>
                  <a:lnTo>
                    <a:pt x="6934" y="8071"/>
                  </a:lnTo>
                  <a:lnTo>
                    <a:pt x="7337" y="8694"/>
                  </a:lnTo>
                  <a:lnTo>
                    <a:pt x="7117" y="8878"/>
                  </a:lnTo>
                  <a:lnTo>
                    <a:pt x="7080" y="8768"/>
                  </a:lnTo>
                  <a:lnTo>
                    <a:pt x="6860" y="8474"/>
                  </a:lnTo>
                  <a:lnTo>
                    <a:pt x="6677" y="8144"/>
                  </a:lnTo>
                  <a:lnTo>
                    <a:pt x="6567" y="7887"/>
                  </a:lnTo>
                  <a:lnTo>
                    <a:pt x="6420" y="7667"/>
                  </a:lnTo>
                  <a:lnTo>
                    <a:pt x="6604" y="7594"/>
                  </a:lnTo>
                  <a:close/>
                  <a:moveTo>
                    <a:pt x="5283" y="8107"/>
                  </a:moveTo>
                  <a:lnTo>
                    <a:pt x="5356" y="8144"/>
                  </a:lnTo>
                  <a:lnTo>
                    <a:pt x="5833" y="9428"/>
                  </a:lnTo>
                  <a:lnTo>
                    <a:pt x="5650" y="9501"/>
                  </a:lnTo>
                  <a:lnTo>
                    <a:pt x="5686" y="9318"/>
                  </a:lnTo>
                  <a:lnTo>
                    <a:pt x="5650" y="9208"/>
                  </a:lnTo>
                  <a:lnTo>
                    <a:pt x="5613" y="9061"/>
                  </a:lnTo>
                  <a:lnTo>
                    <a:pt x="5503" y="8768"/>
                  </a:lnTo>
                  <a:lnTo>
                    <a:pt x="5246" y="8107"/>
                  </a:lnTo>
                  <a:close/>
                  <a:moveTo>
                    <a:pt x="7337" y="9905"/>
                  </a:moveTo>
                  <a:lnTo>
                    <a:pt x="7337" y="10235"/>
                  </a:lnTo>
                  <a:lnTo>
                    <a:pt x="7190" y="9978"/>
                  </a:lnTo>
                  <a:lnTo>
                    <a:pt x="7337" y="9905"/>
                  </a:lnTo>
                  <a:close/>
                  <a:moveTo>
                    <a:pt x="9721" y="9061"/>
                  </a:moveTo>
                  <a:lnTo>
                    <a:pt x="9832" y="9281"/>
                  </a:lnTo>
                  <a:lnTo>
                    <a:pt x="9942" y="9501"/>
                  </a:lnTo>
                  <a:lnTo>
                    <a:pt x="10052" y="9685"/>
                  </a:lnTo>
                  <a:lnTo>
                    <a:pt x="10162" y="9868"/>
                  </a:lnTo>
                  <a:lnTo>
                    <a:pt x="10198" y="10015"/>
                  </a:lnTo>
                  <a:lnTo>
                    <a:pt x="10198" y="10161"/>
                  </a:lnTo>
                  <a:lnTo>
                    <a:pt x="10198" y="10308"/>
                  </a:lnTo>
                  <a:lnTo>
                    <a:pt x="10125" y="10455"/>
                  </a:lnTo>
                  <a:lnTo>
                    <a:pt x="10052" y="10345"/>
                  </a:lnTo>
                  <a:lnTo>
                    <a:pt x="9978" y="10308"/>
                  </a:lnTo>
                  <a:lnTo>
                    <a:pt x="9758" y="9758"/>
                  </a:lnTo>
                  <a:lnTo>
                    <a:pt x="9685" y="9464"/>
                  </a:lnTo>
                  <a:lnTo>
                    <a:pt x="9575" y="9171"/>
                  </a:lnTo>
                  <a:lnTo>
                    <a:pt x="9648" y="9134"/>
                  </a:lnTo>
                  <a:lnTo>
                    <a:pt x="9721" y="9061"/>
                  </a:lnTo>
                  <a:close/>
                  <a:moveTo>
                    <a:pt x="7667" y="9758"/>
                  </a:moveTo>
                  <a:lnTo>
                    <a:pt x="7777" y="9795"/>
                  </a:lnTo>
                  <a:lnTo>
                    <a:pt x="7924" y="9868"/>
                  </a:lnTo>
                  <a:lnTo>
                    <a:pt x="8071" y="10015"/>
                  </a:lnTo>
                  <a:lnTo>
                    <a:pt x="8181" y="10235"/>
                  </a:lnTo>
                  <a:lnTo>
                    <a:pt x="8291" y="10638"/>
                  </a:lnTo>
                  <a:lnTo>
                    <a:pt x="8328" y="10822"/>
                  </a:lnTo>
                  <a:lnTo>
                    <a:pt x="8328" y="10968"/>
                  </a:lnTo>
                  <a:lnTo>
                    <a:pt x="8291" y="11115"/>
                  </a:lnTo>
                  <a:lnTo>
                    <a:pt x="8181" y="11189"/>
                  </a:lnTo>
                  <a:lnTo>
                    <a:pt x="8181" y="11115"/>
                  </a:lnTo>
                  <a:lnTo>
                    <a:pt x="8144" y="11005"/>
                  </a:lnTo>
                  <a:lnTo>
                    <a:pt x="8071" y="10968"/>
                  </a:lnTo>
                  <a:lnTo>
                    <a:pt x="7997" y="10895"/>
                  </a:lnTo>
                  <a:lnTo>
                    <a:pt x="7887" y="10675"/>
                  </a:lnTo>
                  <a:lnTo>
                    <a:pt x="7814" y="10382"/>
                  </a:lnTo>
                  <a:lnTo>
                    <a:pt x="7741" y="9831"/>
                  </a:lnTo>
                  <a:lnTo>
                    <a:pt x="7667" y="9758"/>
                  </a:lnTo>
                  <a:close/>
                  <a:moveTo>
                    <a:pt x="10162" y="1321"/>
                  </a:moveTo>
                  <a:lnTo>
                    <a:pt x="10198" y="1541"/>
                  </a:lnTo>
                  <a:lnTo>
                    <a:pt x="10272" y="1725"/>
                  </a:lnTo>
                  <a:lnTo>
                    <a:pt x="10455" y="2092"/>
                  </a:lnTo>
                  <a:lnTo>
                    <a:pt x="10932" y="3229"/>
                  </a:lnTo>
                  <a:lnTo>
                    <a:pt x="10969" y="3302"/>
                  </a:lnTo>
                  <a:lnTo>
                    <a:pt x="10749" y="3375"/>
                  </a:lnTo>
                  <a:lnTo>
                    <a:pt x="10528" y="3449"/>
                  </a:lnTo>
                  <a:lnTo>
                    <a:pt x="9758" y="3742"/>
                  </a:lnTo>
                  <a:lnTo>
                    <a:pt x="8988" y="4146"/>
                  </a:lnTo>
                  <a:lnTo>
                    <a:pt x="8841" y="4219"/>
                  </a:lnTo>
                  <a:lnTo>
                    <a:pt x="8731" y="4329"/>
                  </a:lnTo>
                  <a:lnTo>
                    <a:pt x="8658" y="4072"/>
                  </a:lnTo>
                  <a:lnTo>
                    <a:pt x="8511" y="3816"/>
                  </a:lnTo>
                  <a:lnTo>
                    <a:pt x="8364" y="3595"/>
                  </a:lnTo>
                  <a:lnTo>
                    <a:pt x="8254" y="3522"/>
                  </a:lnTo>
                  <a:lnTo>
                    <a:pt x="8144" y="3449"/>
                  </a:lnTo>
                  <a:lnTo>
                    <a:pt x="7997" y="3412"/>
                  </a:lnTo>
                  <a:lnTo>
                    <a:pt x="7851" y="3375"/>
                  </a:lnTo>
                  <a:lnTo>
                    <a:pt x="7777" y="3375"/>
                  </a:lnTo>
                  <a:lnTo>
                    <a:pt x="7704" y="3412"/>
                  </a:lnTo>
                  <a:lnTo>
                    <a:pt x="7667" y="3485"/>
                  </a:lnTo>
                  <a:lnTo>
                    <a:pt x="7667" y="3559"/>
                  </a:lnTo>
                  <a:lnTo>
                    <a:pt x="7484" y="3595"/>
                  </a:lnTo>
                  <a:lnTo>
                    <a:pt x="7337" y="3706"/>
                  </a:lnTo>
                  <a:lnTo>
                    <a:pt x="7190" y="3852"/>
                  </a:lnTo>
                  <a:lnTo>
                    <a:pt x="7044" y="3999"/>
                  </a:lnTo>
                  <a:lnTo>
                    <a:pt x="7007" y="4109"/>
                  </a:lnTo>
                  <a:lnTo>
                    <a:pt x="7044" y="4219"/>
                  </a:lnTo>
                  <a:lnTo>
                    <a:pt x="7264" y="4696"/>
                  </a:lnTo>
                  <a:lnTo>
                    <a:pt x="7080" y="4769"/>
                  </a:lnTo>
                  <a:lnTo>
                    <a:pt x="6310" y="5026"/>
                  </a:lnTo>
                  <a:lnTo>
                    <a:pt x="5576" y="5283"/>
                  </a:lnTo>
                  <a:lnTo>
                    <a:pt x="5320" y="5356"/>
                  </a:lnTo>
                  <a:lnTo>
                    <a:pt x="5210" y="5393"/>
                  </a:lnTo>
                  <a:lnTo>
                    <a:pt x="5136" y="5466"/>
                  </a:lnTo>
                  <a:lnTo>
                    <a:pt x="5100" y="5356"/>
                  </a:lnTo>
                  <a:lnTo>
                    <a:pt x="4916" y="5063"/>
                  </a:lnTo>
                  <a:lnTo>
                    <a:pt x="4806" y="4879"/>
                  </a:lnTo>
                  <a:lnTo>
                    <a:pt x="4659" y="4733"/>
                  </a:lnTo>
                  <a:lnTo>
                    <a:pt x="4513" y="4623"/>
                  </a:lnTo>
                  <a:lnTo>
                    <a:pt x="4329" y="4549"/>
                  </a:lnTo>
                  <a:lnTo>
                    <a:pt x="4183" y="4513"/>
                  </a:lnTo>
                  <a:lnTo>
                    <a:pt x="4036" y="4586"/>
                  </a:lnTo>
                  <a:lnTo>
                    <a:pt x="3852" y="4586"/>
                  </a:lnTo>
                  <a:lnTo>
                    <a:pt x="3779" y="4623"/>
                  </a:lnTo>
                  <a:lnTo>
                    <a:pt x="3742" y="4696"/>
                  </a:lnTo>
                  <a:lnTo>
                    <a:pt x="3706" y="4989"/>
                  </a:lnTo>
                  <a:lnTo>
                    <a:pt x="3706" y="5283"/>
                  </a:lnTo>
                  <a:lnTo>
                    <a:pt x="3742" y="5576"/>
                  </a:lnTo>
                  <a:lnTo>
                    <a:pt x="3816" y="5870"/>
                  </a:lnTo>
                  <a:lnTo>
                    <a:pt x="3596" y="5833"/>
                  </a:lnTo>
                  <a:lnTo>
                    <a:pt x="3376" y="5870"/>
                  </a:lnTo>
                  <a:lnTo>
                    <a:pt x="2972" y="6016"/>
                  </a:lnTo>
                  <a:lnTo>
                    <a:pt x="2422" y="6163"/>
                  </a:lnTo>
                  <a:lnTo>
                    <a:pt x="2165" y="6273"/>
                  </a:lnTo>
                  <a:lnTo>
                    <a:pt x="2055" y="6347"/>
                  </a:lnTo>
                  <a:lnTo>
                    <a:pt x="1945" y="6457"/>
                  </a:lnTo>
                  <a:lnTo>
                    <a:pt x="1945" y="6530"/>
                  </a:lnTo>
                  <a:lnTo>
                    <a:pt x="1982" y="6567"/>
                  </a:lnTo>
                  <a:lnTo>
                    <a:pt x="2238" y="6603"/>
                  </a:lnTo>
                  <a:lnTo>
                    <a:pt x="2459" y="6567"/>
                  </a:lnTo>
                  <a:lnTo>
                    <a:pt x="2972" y="6457"/>
                  </a:lnTo>
                  <a:lnTo>
                    <a:pt x="3449" y="6347"/>
                  </a:lnTo>
                  <a:lnTo>
                    <a:pt x="3706" y="6237"/>
                  </a:lnTo>
                  <a:lnTo>
                    <a:pt x="3816" y="6163"/>
                  </a:lnTo>
                  <a:lnTo>
                    <a:pt x="3889" y="6090"/>
                  </a:lnTo>
                  <a:lnTo>
                    <a:pt x="4073" y="6383"/>
                  </a:lnTo>
                  <a:lnTo>
                    <a:pt x="4256" y="6677"/>
                  </a:lnTo>
                  <a:lnTo>
                    <a:pt x="4293" y="6713"/>
                  </a:lnTo>
                  <a:lnTo>
                    <a:pt x="4366" y="6823"/>
                  </a:lnTo>
                  <a:lnTo>
                    <a:pt x="4549" y="6970"/>
                  </a:lnTo>
                  <a:lnTo>
                    <a:pt x="4659" y="7007"/>
                  </a:lnTo>
                  <a:lnTo>
                    <a:pt x="4733" y="7044"/>
                  </a:lnTo>
                  <a:lnTo>
                    <a:pt x="4806" y="7007"/>
                  </a:lnTo>
                  <a:lnTo>
                    <a:pt x="4879" y="6933"/>
                  </a:lnTo>
                  <a:lnTo>
                    <a:pt x="5063" y="6640"/>
                  </a:lnTo>
                  <a:lnTo>
                    <a:pt x="5173" y="6347"/>
                  </a:lnTo>
                  <a:lnTo>
                    <a:pt x="5210" y="6053"/>
                  </a:lnTo>
                  <a:lnTo>
                    <a:pt x="5210" y="5760"/>
                  </a:lnTo>
                  <a:lnTo>
                    <a:pt x="5320" y="5760"/>
                  </a:lnTo>
                  <a:lnTo>
                    <a:pt x="5430" y="5723"/>
                  </a:lnTo>
                  <a:lnTo>
                    <a:pt x="5686" y="5650"/>
                  </a:lnTo>
                  <a:lnTo>
                    <a:pt x="6457" y="5430"/>
                  </a:lnTo>
                  <a:lnTo>
                    <a:pt x="7190" y="5173"/>
                  </a:lnTo>
                  <a:lnTo>
                    <a:pt x="7447" y="5063"/>
                  </a:lnTo>
                  <a:lnTo>
                    <a:pt x="7631" y="5430"/>
                  </a:lnTo>
                  <a:lnTo>
                    <a:pt x="7704" y="5613"/>
                  </a:lnTo>
                  <a:lnTo>
                    <a:pt x="7814" y="5760"/>
                  </a:lnTo>
                  <a:lnTo>
                    <a:pt x="7924" y="5833"/>
                  </a:lnTo>
                  <a:lnTo>
                    <a:pt x="8218" y="5833"/>
                  </a:lnTo>
                  <a:lnTo>
                    <a:pt x="8328" y="5760"/>
                  </a:lnTo>
                  <a:lnTo>
                    <a:pt x="8548" y="5576"/>
                  </a:lnTo>
                  <a:lnTo>
                    <a:pt x="8731" y="5356"/>
                  </a:lnTo>
                  <a:lnTo>
                    <a:pt x="8804" y="5173"/>
                  </a:lnTo>
                  <a:lnTo>
                    <a:pt x="8841" y="4989"/>
                  </a:lnTo>
                  <a:lnTo>
                    <a:pt x="8841" y="4806"/>
                  </a:lnTo>
                  <a:lnTo>
                    <a:pt x="8804" y="4586"/>
                  </a:lnTo>
                  <a:lnTo>
                    <a:pt x="8914" y="4586"/>
                  </a:lnTo>
                  <a:lnTo>
                    <a:pt x="9061" y="4513"/>
                  </a:lnTo>
                  <a:lnTo>
                    <a:pt x="9942" y="4109"/>
                  </a:lnTo>
                  <a:lnTo>
                    <a:pt x="10639" y="3852"/>
                  </a:lnTo>
                  <a:lnTo>
                    <a:pt x="10895" y="3742"/>
                  </a:lnTo>
                  <a:lnTo>
                    <a:pt x="11115" y="3669"/>
                  </a:lnTo>
                  <a:lnTo>
                    <a:pt x="11519" y="4586"/>
                  </a:lnTo>
                  <a:lnTo>
                    <a:pt x="11849" y="5540"/>
                  </a:lnTo>
                  <a:lnTo>
                    <a:pt x="12069" y="6237"/>
                  </a:lnTo>
                  <a:lnTo>
                    <a:pt x="12032" y="6347"/>
                  </a:lnTo>
                  <a:lnTo>
                    <a:pt x="11996" y="6457"/>
                  </a:lnTo>
                  <a:lnTo>
                    <a:pt x="11959" y="6457"/>
                  </a:lnTo>
                  <a:lnTo>
                    <a:pt x="11592" y="6603"/>
                  </a:lnTo>
                  <a:lnTo>
                    <a:pt x="10969" y="6787"/>
                  </a:lnTo>
                  <a:lnTo>
                    <a:pt x="9685" y="7227"/>
                  </a:lnTo>
                  <a:lnTo>
                    <a:pt x="8438" y="7630"/>
                  </a:lnTo>
                  <a:lnTo>
                    <a:pt x="7887" y="7777"/>
                  </a:lnTo>
                  <a:lnTo>
                    <a:pt x="7631" y="7924"/>
                  </a:lnTo>
                  <a:lnTo>
                    <a:pt x="7521" y="7997"/>
                  </a:lnTo>
                  <a:lnTo>
                    <a:pt x="7447" y="8107"/>
                  </a:lnTo>
                  <a:lnTo>
                    <a:pt x="7447" y="8144"/>
                  </a:lnTo>
                  <a:lnTo>
                    <a:pt x="7631" y="8181"/>
                  </a:lnTo>
                  <a:lnTo>
                    <a:pt x="7997" y="8181"/>
                  </a:lnTo>
                  <a:lnTo>
                    <a:pt x="8181" y="8107"/>
                  </a:lnTo>
                  <a:lnTo>
                    <a:pt x="8914" y="7887"/>
                  </a:lnTo>
                  <a:lnTo>
                    <a:pt x="10565" y="7374"/>
                  </a:lnTo>
                  <a:lnTo>
                    <a:pt x="12216" y="6860"/>
                  </a:lnTo>
                  <a:lnTo>
                    <a:pt x="12289" y="6823"/>
                  </a:lnTo>
                  <a:lnTo>
                    <a:pt x="12546" y="7777"/>
                  </a:lnTo>
                  <a:lnTo>
                    <a:pt x="12766" y="8474"/>
                  </a:lnTo>
                  <a:lnTo>
                    <a:pt x="12729" y="8511"/>
                  </a:lnTo>
                  <a:lnTo>
                    <a:pt x="12693" y="8584"/>
                  </a:lnTo>
                  <a:lnTo>
                    <a:pt x="11629" y="8988"/>
                  </a:lnTo>
                  <a:lnTo>
                    <a:pt x="11042" y="9208"/>
                  </a:lnTo>
                  <a:lnTo>
                    <a:pt x="10859" y="9281"/>
                  </a:lnTo>
                  <a:lnTo>
                    <a:pt x="10749" y="9391"/>
                  </a:lnTo>
                  <a:lnTo>
                    <a:pt x="10455" y="9575"/>
                  </a:lnTo>
                  <a:lnTo>
                    <a:pt x="10455" y="9611"/>
                  </a:lnTo>
                  <a:lnTo>
                    <a:pt x="10418" y="9501"/>
                  </a:lnTo>
                  <a:lnTo>
                    <a:pt x="10198" y="9024"/>
                  </a:lnTo>
                  <a:lnTo>
                    <a:pt x="10052" y="8804"/>
                  </a:lnTo>
                  <a:lnTo>
                    <a:pt x="9942" y="8731"/>
                  </a:lnTo>
                  <a:lnTo>
                    <a:pt x="9832" y="8694"/>
                  </a:lnTo>
                  <a:lnTo>
                    <a:pt x="9758" y="8694"/>
                  </a:lnTo>
                  <a:lnTo>
                    <a:pt x="9721" y="8768"/>
                  </a:lnTo>
                  <a:lnTo>
                    <a:pt x="9685" y="8841"/>
                  </a:lnTo>
                  <a:lnTo>
                    <a:pt x="9501" y="8841"/>
                  </a:lnTo>
                  <a:lnTo>
                    <a:pt x="9355" y="8804"/>
                  </a:lnTo>
                  <a:lnTo>
                    <a:pt x="9208" y="8841"/>
                  </a:lnTo>
                  <a:lnTo>
                    <a:pt x="9061" y="8878"/>
                  </a:lnTo>
                  <a:lnTo>
                    <a:pt x="8988" y="8988"/>
                  </a:lnTo>
                  <a:lnTo>
                    <a:pt x="8914" y="9098"/>
                  </a:lnTo>
                  <a:lnTo>
                    <a:pt x="8914" y="9208"/>
                  </a:lnTo>
                  <a:lnTo>
                    <a:pt x="9025" y="9611"/>
                  </a:lnTo>
                  <a:lnTo>
                    <a:pt x="9135" y="10051"/>
                  </a:lnTo>
                  <a:lnTo>
                    <a:pt x="8694" y="10161"/>
                  </a:lnTo>
                  <a:lnTo>
                    <a:pt x="8658" y="10198"/>
                  </a:lnTo>
                  <a:lnTo>
                    <a:pt x="8621" y="10235"/>
                  </a:lnTo>
                  <a:lnTo>
                    <a:pt x="8584" y="10345"/>
                  </a:lnTo>
                  <a:lnTo>
                    <a:pt x="8511" y="10125"/>
                  </a:lnTo>
                  <a:lnTo>
                    <a:pt x="8401" y="9905"/>
                  </a:lnTo>
                  <a:lnTo>
                    <a:pt x="8254" y="9685"/>
                  </a:lnTo>
                  <a:lnTo>
                    <a:pt x="8034" y="9501"/>
                  </a:lnTo>
                  <a:lnTo>
                    <a:pt x="7777" y="9391"/>
                  </a:lnTo>
                  <a:lnTo>
                    <a:pt x="7557" y="9391"/>
                  </a:lnTo>
                  <a:lnTo>
                    <a:pt x="7411" y="9428"/>
                  </a:lnTo>
                  <a:lnTo>
                    <a:pt x="7300" y="9464"/>
                  </a:lnTo>
                  <a:lnTo>
                    <a:pt x="7190" y="9538"/>
                  </a:lnTo>
                  <a:lnTo>
                    <a:pt x="7080" y="9611"/>
                  </a:lnTo>
                  <a:lnTo>
                    <a:pt x="7044" y="9721"/>
                  </a:lnTo>
                  <a:lnTo>
                    <a:pt x="7007" y="9868"/>
                  </a:lnTo>
                  <a:lnTo>
                    <a:pt x="7044" y="9941"/>
                  </a:lnTo>
                  <a:lnTo>
                    <a:pt x="7117" y="9978"/>
                  </a:lnTo>
                  <a:lnTo>
                    <a:pt x="7044" y="10235"/>
                  </a:lnTo>
                  <a:lnTo>
                    <a:pt x="7080" y="10492"/>
                  </a:lnTo>
                  <a:lnTo>
                    <a:pt x="4806" y="11152"/>
                  </a:lnTo>
                  <a:lnTo>
                    <a:pt x="4219" y="11335"/>
                  </a:lnTo>
                  <a:lnTo>
                    <a:pt x="3632" y="11519"/>
                  </a:lnTo>
                  <a:lnTo>
                    <a:pt x="3449" y="11629"/>
                  </a:lnTo>
                  <a:lnTo>
                    <a:pt x="3192" y="10602"/>
                  </a:lnTo>
                  <a:lnTo>
                    <a:pt x="2862" y="9611"/>
                  </a:lnTo>
                  <a:lnTo>
                    <a:pt x="3339" y="9538"/>
                  </a:lnTo>
                  <a:lnTo>
                    <a:pt x="3816" y="9428"/>
                  </a:lnTo>
                  <a:lnTo>
                    <a:pt x="4769" y="9134"/>
                  </a:lnTo>
                  <a:lnTo>
                    <a:pt x="4843" y="9318"/>
                  </a:lnTo>
                  <a:lnTo>
                    <a:pt x="4953" y="9501"/>
                  </a:lnTo>
                  <a:lnTo>
                    <a:pt x="5063" y="9685"/>
                  </a:lnTo>
                  <a:lnTo>
                    <a:pt x="5246" y="9831"/>
                  </a:lnTo>
                  <a:lnTo>
                    <a:pt x="5356" y="9868"/>
                  </a:lnTo>
                  <a:lnTo>
                    <a:pt x="5466" y="9905"/>
                  </a:lnTo>
                  <a:lnTo>
                    <a:pt x="5613" y="9905"/>
                  </a:lnTo>
                  <a:lnTo>
                    <a:pt x="5723" y="9868"/>
                  </a:lnTo>
                  <a:lnTo>
                    <a:pt x="5980" y="9758"/>
                  </a:lnTo>
                  <a:lnTo>
                    <a:pt x="6163" y="9648"/>
                  </a:lnTo>
                  <a:lnTo>
                    <a:pt x="6237" y="9538"/>
                  </a:lnTo>
                  <a:lnTo>
                    <a:pt x="6273" y="9501"/>
                  </a:lnTo>
                  <a:lnTo>
                    <a:pt x="6237" y="9428"/>
                  </a:lnTo>
                  <a:lnTo>
                    <a:pt x="5980" y="8731"/>
                  </a:lnTo>
                  <a:lnTo>
                    <a:pt x="6200" y="8731"/>
                  </a:lnTo>
                  <a:lnTo>
                    <a:pt x="6383" y="8658"/>
                  </a:lnTo>
                  <a:lnTo>
                    <a:pt x="6604" y="9244"/>
                  </a:lnTo>
                  <a:lnTo>
                    <a:pt x="6677" y="9318"/>
                  </a:lnTo>
                  <a:lnTo>
                    <a:pt x="6714" y="9354"/>
                  </a:lnTo>
                  <a:lnTo>
                    <a:pt x="6787" y="9354"/>
                  </a:lnTo>
                  <a:lnTo>
                    <a:pt x="7044" y="9318"/>
                  </a:lnTo>
                  <a:lnTo>
                    <a:pt x="7300" y="9208"/>
                  </a:lnTo>
                  <a:lnTo>
                    <a:pt x="7521" y="9061"/>
                  </a:lnTo>
                  <a:lnTo>
                    <a:pt x="7704" y="8878"/>
                  </a:lnTo>
                  <a:lnTo>
                    <a:pt x="7741" y="8841"/>
                  </a:lnTo>
                  <a:lnTo>
                    <a:pt x="7777" y="8768"/>
                  </a:lnTo>
                  <a:lnTo>
                    <a:pt x="7741" y="8658"/>
                  </a:lnTo>
                  <a:lnTo>
                    <a:pt x="7264" y="7887"/>
                  </a:lnTo>
                  <a:lnTo>
                    <a:pt x="7080" y="7520"/>
                  </a:lnTo>
                  <a:lnTo>
                    <a:pt x="6970" y="7337"/>
                  </a:lnTo>
                  <a:lnTo>
                    <a:pt x="6824" y="7227"/>
                  </a:lnTo>
                  <a:lnTo>
                    <a:pt x="6640" y="7154"/>
                  </a:lnTo>
                  <a:lnTo>
                    <a:pt x="6457" y="7190"/>
                  </a:lnTo>
                  <a:lnTo>
                    <a:pt x="6383" y="7227"/>
                  </a:lnTo>
                  <a:lnTo>
                    <a:pt x="6310" y="7264"/>
                  </a:lnTo>
                  <a:lnTo>
                    <a:pt x="6237" y="7337"/>
                  </a:lnTo>
                  <a:lnTo>
                    <a:pt x="6200" y="7410"/>
                  </a:lnTo>
                  <a:lnTo>
                    <a:pt x="6017" y="7447"/>
                  </a:lnTo>
                  <a:lnTo>
                    <a:pt x="5980" y="7484"/>
                  </a:lnTo>
                  <a:lnTo>
                    <a:pt x="5943" y="7520"/>
                  </a:lnTo>
                  <a:lnTo>
                    <a:pt x="5907" y="7594"/>
                  </a:lnTo>
                  <a:lnTo>
                    <a:pt x="5907" y="7667"/>
                  </a:lnTo>
                  <a:lnTo>
                    <a:pt x="6200" y="8291"/>
                  </a:lnTo>
                  <a:lnTo>
                    <a:pt x="6163" y="8364"/>
                  </a:lnTo>
                  <a:lnTo>
                    <a:pt x="6127" y="8401"/>
                  </a:lnTo>
                  <a:lnTo>
                    <a:pt x="6090" y="8401"/>
                  </a:lnTo>
                  <a:lnTo>
                    <a:pt x="6053" y="8437"/>
                  </a:lnTo>
                  <a:lnTo>
                    <a:pt x="5943" y="8474"/>
                  </a:lnTo>
                  <a:lnTo>
                    <a:pt x="5907" y="8511"/>
                  </a:lnTo>
                  <a:lnTo>
                    <a:pt x="5613" y="7814"/>
                  </a:lnTo>
                  <a:lnTo>
                    <a:pt x="5576" y="7777"/>
                  </a:lnTo>
                  <a:lnTo>
                    <a:pt x="5540" y="7704"/>
                  </a:lnTo>
                  <a:lnTo>
                    <a:pt x="5393" y="7704"/>
                  </a:lnTo>
                  <a:lnTo>
                    <a:pt x="5356" y="7667"/>
                  </a:lnTo>
                  <a:lnTo>
                    <a:pt x="5173" y="7667"/>
                  </a:lnTo>
                  <a:lnTo>
                    <a:pt x="4990" y="7704"/>
                  </a:lnTo>
                  <a:lnTo>
                    <a:pt x="4843" y="7814"/>
                  </a:lnTo>
                  <a:lnTo>
                    <a:pt x="4733" y="7961"/>
                  </a:lnTo>
                  <a:lnTo>
                    <a:pt x="4659" y="8144"/>
                  </a:lnTo>
                  <a:lnTo>
                    <a:pt x="4623" y="8327"/>
                  </a:lnTo>
                  <a:lnTo>
                    <a:pt x="4623" y="8511"/>
                  </a:lnTo>
                  <a:lnTo>
                    <a:pt x="4623" y="8694"/>
                  </a:lnTo>
                  <a:lnTo>
                    <a:pt x="3669" y="8951"/>
                  </a:lnTo>
                  <a:lnTo>
                    <a:pt x="3229" y="9134"/>
                  </a:lnTo>
                  <a:lnTo>
                    <a:pt x="2752" y="9318"/>
                  </a:lnTo>
                  <a:lnTo>
                    <a:pt x="2348" y="7997"/>
                  </a:lnTo>
                  <a:lnTo>
                    <a:pt x="1908" y="6677"/>
                  </a:lnTo>
                  <a:lnTo>
                    <a:pt x="1541" y="5356"/>
                  </a:lnTo>
                  <a:lnTo>
                    <a:pt x="1395" y="4696"/>
                  </a:lnTo>
                  <a:lnTo>
                    <a:pt x="1285" y="3999"/>
                  </a:lnTo>
                  <a:lnTo>
                    <a:pt x="1505" y="3962"/>
                  </a:lnTo>
                  <a:lnTo>
                    <a:pt x="1725" y="3926"/>
                  </a:lnTo>
                  <a:lnTo>
                    <a:pt x="2165" y="3816"/>
                  </a:lnTo>
                  <a:lnTo>
                    <a:pt x="3302" y="3485"/>
                  </a:lnTo>
                  <a:lnTo>
                    <a:pt x="5760" y="2825"/>
                  </a:lnTo>
                  <a:lnTo>
                    <a:pt x="6934" y="2495"/>
                  </a:lnTo>
                  <a:lnTo>
                    <a:pt x="8071" y="2092"/>
                  </a:lnTo>
                  <a:lnTo>
                    <a:pt x="9135" y="1725"/>
                  </a:lnTo>
                  <a:lnTo>
                    <a:pt x="9758" y="1505"/>
                  </a:lnTo>
                  <a:lnTo>
                    <a:pt x="9978" y="1395"/>
                  </a:lnTo>
                  <a:lnTo>
                    <a:pt x="10088" y="1358"/>
                  </a:lnTo>
                  <a:lnTo>
                    <a:pt x="10162" y="1321"/>
                  </a:lnTo>
                  <a:close/>
                  <a:moveTo>
                    <a:pt x="12876" y="8988"/>
                  </a:moveTo>
                  <a:lnTo>
                    <a:pt x="13023" y="9575"/>
                  </a:lnTo>
                  <a:lnTo>
                    <a:pt x="13096" y="9905"/>
                  </a:lnTo>
                  <a:lnTo>
                    <a:pt x="13206" y="10198"/>
                  </a:lnTo>
                  <a:lnTo>
                    <a:pt x="12619" y="10271"/>
                  </a:lnTo>
                  <a:lnTo>
                    <a:pt x="12069" y="10418"/>
                  </a:lnTo>
                  <a:lnTo>
                    <a:pt x="11519" y="10565"/>
                  </a:lnTo>
                  <a:lnTo>
                    <a:pt x="10969" y="10748"/>
                  </a:lnTo>
                  <a:lnTo>
                    <a:pt x="9685" y="11225"/>
                  </a:lnTo>
                  <a:lnTo>
                    <a:pt x="8438" y="11702"/>
                  </a:lnTo>
                  <a:lnTo>
                    <a:pt x="5980" y="12619"/>
                  </a:lnTo>
                  <a:lnTo>
                    <a:pt x="4879" y="13023"/>
                  </a:lnTo>
                  <a:lnTo>
                    <a:pt x="4329" y="13243"/>
                  </a:lnTo>
                  <a:lnTo>
                    <a:pt x="3816" y="13499"/>
                  </a:lnTo>
                  <a:lnTo>
                    <a:pt x="3669" y="12692"/>
                  </a:lnTo>
                  <a:lnTo>
                    <a:pt x="3522" y="11885"/>
                  </a:lnTo>
                  <a:lnTo>
                    <a:pt x="3742" y="11885"/>
                  </a:lnTo>
                  <a:lnTo>
                    <a:pt x="3999" y="11812"/>
                  </a:lnTo>
                  <a:lnTo>
                    <a:pt x="5173" y="11482"/>
                  </a:lnTo>
                  <a:lnTo>
                    <a:pt x="7190" y="10932"/>
                  </a:lnTo>
                  <a:lnTo>
                    <a:pt x="7374" y="11335"/>
                  </a:lnTo>
                  <a:lnTo>
                    <a:pt x="7594" y="11702"/>
                  </a:lnTo>
                  <a:lnTo>
                    <a:pt x="7631" y="11775"/>
                  </a:lnTo>
                  <a:lnTo>
                    <a:pt x="7814" y="11775"/>
                  </a:lnTo>
                  <a:lnTo>
                    <a:pt x="7887" y="11702"/>
                  </a:lnTo>
                  <a:lnTo>
                    <a:pt x="7961" y="11629"/>
                  </a:lnTo>
                  <a:lnTo>
                    <a:pt x="8107" y="11592"/>
                  </a:lnTo>
                  <a:lnTo>
                    <a:pt x="8401" y="11519"/>
                  </a:lnTo>
                  <a:lnTo>
                    <a:pt x="8474" y="11445"/>
                  </a:lnTo>
                  <a:lnTo>
                    <a:pt x="8548" y="11372"/>
                  </a:lnTo>
                  <a:lnTo>
                    <a:pt x="8658" y="11189"/>
                  </a:lnTo>
                  <a:lnTo>
                    <a:pt x="8694" y="11005"/>
                  </a:lnTo>
                  <a:lnTo>
                    <a:pt x="8694" y="10785"/>
                  </a:lnTo>
                  <a:lnTo>
                    <a:pt x="8658" y="10602"/>
                  </a:lnTo>
                  <a:lnTo>
                    <a:pt x="8621" y="10418"/>
                  </a:lnTo>
                  <a:lnTo>
                    <a:pt x="8658" y="10492"/>
                  </a:lnTo>
                  <a:lnTo>
                    <a:pt x="8768" y="10528"/>
                  </a:lnTo>
                  <a:lnTo>
                    <a:pt x="9025" y="10492"/>
                  </a:lnTo>
                  <a:lnTo>
                    <a:pt x="9281" y="10418"/>
                  </a:lnTo>
                  <a:lnTo>
                    <a:pt x="9428" y="10638"/>
                  </a:lnTo>
                  <a:lnTo>
                    <a:pt x="9611" y="10822"/>
                  </a:lnTo>
                  <a:lnTo>
                    <a:pt x="9758" y="10895"/>
                  </a:lnTo>
                  <a:lnTo>
                    <a:pt x="9942" y="10932"/>
                  </a:lnTo>
                  <a:lnTo>
                    <a:pt x="10088" y="10932"/>
                  </a:lnTo>
                  <a:lnTo>
                    <a:pt x="10235" y="10858"/>
                  </a:lnTo>
                  <a:lnTo>
                    <a:pt x="10382" y="10785"/>
                  </a:lnTo>
                  <a:lnTo>
                    <a:pt x="10492" y="10638"/>
                  </a:lnTo>
                  <a:lnTo>
                    <a:pt x="10565" y="10492"/>
                  </a:lnTo>
                  <a:lnTo>
                    <a:pt x="10602" y="10345"/>
                  </a:lnTo>
                  <a:lnTo>
                    <a:pt x="10639" y="10161"/>
                  </a:lnTo>
                  <a:lnTo>
                    <a:pt x="10602" y="9978"/>
                  </a:lnTo>
                  <a:lnTo>
                    <a:pt x="10492" y="9648"/>
                  </a:lnTo>
                  <a:lnTo>
                    <a:pt x="10749" y="9648"/>
                  </a:lnTo>
                  <a:lnTo>
                    <a:pt x="11005" y="9611"/>
                  </a:lnTo>
                  <a:lnTo>
                    <a:pt x="11629" y="9428"/>
                  </a:lnTo>
                  <a:lnTo>
                    <a:pt x="12876" y="8988"/>
                  </a:lnTo>
                  <a:close/>
                  <a:moveTo>
                    <a:pt x="13206" y="10675"/>
                  </a:moveTo>
                  <a:lnTo>
                    <a:pt x="13096" y="10712"/>
                  </a:lnTo>
                  <a:lnTo>
                    <a:pt x="11592" y="11262"/>
                  </a:lnTo>
                  <a:lnTo>
                    <a:pt x="8731" y="12362"/>
                  </a:lnTo>
                  <a:lnTo>
                    <a:pt x="7300" y="12876"/>
                  </a:lnTo>
                  <a:lnTo>
                    <a:pt x="6604" y="13133"/>
                  </a:lnTo>
                  <a:lnTo>
                    <a:pt x="5870" y="13316"/>
                  </a:lnTo>
                  <a:lnTo>
                    <a:pt x="4696" y="13573"/>
                  </a:lnTo>
                  <a:lnTo>
                    <a:pt x="5393" y="13279"/>
                  </a:lnTo>
                  <a:lnTo>
                    <a:pt x="6090" y="13023"/>
                  </a:lnTo>
                  <a:lnTo>
                    <a:pt x="8438" y="12179"/>
                  </a:lnTo>
                  <a:lnTo>
                    <a:pt x="9611" y="11702"/>
                  </a:lnTo>
                  <a:lnTo>
                    <a:pt x="10822" y="11299"/>
                  </a:lnTo>
                  <a:lnTo>
                    <a:pt x="11409" y="11078"/>
                  </a:lnTo>
                  <a:lnTo>
                    <a:pt x="11996" y="10895"/>
                  </a:lnTo>
                  <a:lnTo>
                    <a:pt x="12619" y="10748"/>
                  </a:lnTo>
                  <a:lnTo>
                    <a:pt x="13206" y="10675"/>
                  </a:lnTo>
                  <a:close/>
                  <a:moveTo>
                    <a:pt x="10492" y="478"/>
                  </a:moveTo>
                  <a:lnTo>
                    <a:pt x="10712" y="1064"/>
                  </a:lnTo>
                  <a:lnTo>
                    <a:pt x="10969" y="1688"/>
                  </a:lnTo>
                  <a:lnTo>
                    <a:pt x="11482" y="2862"/>
                  </a:lnTo>
                  <a:lnTo>
                    <a:pt x="11996" y="4182"/>
                  </a:lnTo>
                  <a:lnTo>
                    <a:pt x="12473" y="5466"/>
                  </a:lnTo>
                  <a:lnTo>
                    <a:pt x="12876" y="6713"/>
                  </a:lnTo>
                  <a:lnTo>
                    <a:pt x="13280" y="7924"/>
                  </a:lnTo>
                  <a:lnTo>
                    <a:pt x="13683" y="9171"/>
                  </a:lnTo>
                  <a:lnTo>
                    <a:pt x="14013" y="10418"/>
                  </a:lnTo>
                  <a:lnTo>
                    <a:pt x="13793" y="10418"/>
                  </a:lnTo>
                  <a:lnTo>
                    <a:pt x="13573" y="10492"/>
                  </a:lnTo>
                  <a:lnTo>
                    <a:pt x="13573" y="10418"/>
                  </a:lnTo>
                  <a:lnTo>
                    <a:pt x="13573" y="10308"/>
                  </a:lnTo>
                  <a:lnTo>
                    <a:pt x="13646" y="10235"/>
                  </a:lnTo>
                  <a:lnTo>
                    <a:pt x="13646" y="10125"/>
                  </a:lnTo>
                  <a:lnTo>
                    <a:pt x="13610" y="9831"/>
                  </a:lnTo>
                  <a:lnTo>
                    <a:pt x="13610" y="9758"/>
                  </a:lnTo>
                  <a:lnTo>
                    <a:pt x="13610" y="9721"/>
                  </a:lnTo>
                  <a:lnTo>
                    <a:pt x="13426" y="9024"/>
                  </a:lnTo>
                  <a:lnTo>
                    <a:pt x="13096" y="7777"/>
                  </a:lnTo>
                  <a:lnTo>
                    <a:pt x="12693" y="6603"/>
                  </a:lnTo>
                  <a:lnTo>
                    <a:pt x="12289" y="5430"/>
                  </a:lnTo>
                  <a:lnTo>
                    <a:pt x="11849" y="4256"/>
                  </a:lnTo>
                  <a:lnTo>
                    <a:pt x="11372" y="3119"/>
                  </a:lnTo>
                  <a:lnTo>
                    <a:pt x="10859" y="1981"/>
                  </a:lnTo>
                  <a:lnTo>
                    <a:pt x="10675" y="1651"/>
                  </a:lnTo>
                  <a:lnTo>
                    <a:pt x="10492" y="1358"/>
                  </a:lnTo>
                  <a:lnTo>
                    <a:pt x="10602" y="1285"/>
                  </a:lnTo>
                  <a:lnTo>
                    <a:pt x="10639" y="1174"/>
                  </a:lnTo>
                  <a:lnTo>
                    <a:pt x="10602" y="1064"/>
                  </a:lnTo>
                  <a:lnTo>
                    <a:pt x="10565" y="991"/>
                  </a:lnTo>
                  <a:lnTo>
                    <a:pt x="10528" y="954"/>
                  </a:lnTo>
                  <a:lnTo>
                    <a:pt x="10455" y="918"/>
                  </a:lnTo>
                  <a:lnTo>
                    <a:pt x="10272" y="881"/>
                  </a:lnTo>
                  <a:lnTo>
                    <a:pt x="10088" y="918"/>
                  </a:lnTo>
                  <a:lnTo>
                    <a:pt x="9391" y="1138"/>
                  </a:lnTo>
                  <a:lnTo>
                    <a:pt x="8658" y="1431"/>
                  </a:lnTo>
                  <a:lnTo>
                    <a:pt x="7924" y="1688"/>
                  </a:lnTo>
                  <a:lnTo>
                    <a:pt x="7190" y="1945"/>
                  </a:lnTo>
                  <a:lnTo>
                    <a:pt x="5650" y="2422"/>
                  </a:lnTo>
                  <a:lnTo>
                    <a:pt x="4109" y="2862"/>
                  </a:lnTo>
                  <a:lnTo>
                    <a:pt x="2569" y="3265"/>
                  </a:lnTo>
                  <a:lnTo>
                    <a:pt x="1762" y="3485"/>
                  </a:lnTo>
                  <a:lnTo>
                    <a:pt x="1358" y="3632"/>
                  </a:lnTo>
                  <a:lnTo>
                    <a:pt x="1175" y="3706"/>
                  </a:lnTo>
                  <a:lnTo>
                    <a:pt x="1028" y="3816"/>
                  </a:lnTo>
                  <a:lnTo>
                    <a:pt x="991" y="3816"/>
                  </a:lnTo>
                  <a:lnTo>
                    <a:pt x="955" y="3889"/>
                  </a:lnTo>
                  <a:lnTo>
                    <a:pt x="918" y="3962"/>
                  </a:lnTo>
                  <a:lnTo>
                    <a:pt x="991" y="4586"/>
                  </a:lnTo>
                  <a:lnTo>
                    <a:pt x="1101" y="5209"/>
                  </a:lnTo>
                  <a:lnTo>
                    <a:pt x="1248" y="5796"/>
                  </a:lnTo>
                  <a:lnTo>
                    <a:pt x="1395" y="6420"/>
                  </a:lnTo>
                  <a:lnTo>
                    <a:pt x="1725" y="7594"/>
                  </a:lnTo>
                  <a:lnTo>
                    <a:pt x="2128" y="8768"/>
                  </a:lnTo>
                  <a:lnTo>
                    <a:pt x="2532" y="9978"/>
                  </a:lnTo>
                  <a:lnTo>
                    <a:pt x="2899" y="11152"/>
                  </a:lnTo>
                  <a:lnTo>
                    <a:pt x="3045" y="11739"/>
                  </a:lnTo>
                  <a:lnTo>
                    <a:pt x="3192" y="12362"/>
                  </a:lnTo>
                  <a:lnTo>
                    <a:pt x="3302" y="12949"/>
                  </a:lnTo>
                  <a:lnTo>
                    <a:pt x="3412" y="13573"/>
                  </a:lnTo>
                  <a:lnTo>
                    <a:pt x="3412" y="13683"/>
                  </a:lnTo>
                  <a:lnTo>
                    <a:pt x="3486" y="13720"/>
                  </a:lnTo>
                  <a:lnTo>
                    <a:pt x="3559" y="13756"/>
                  </a:lnTo>
                  <a:lnTo>
                    <a:pt x="3632" y="13793"/>
                  </a:lnTo>
                  <a:lnTo>
                    <a:pt x="3669" y="13830"/>
                  </a:lnTo>
                  <a:lnTo>
                    <a:pt x="3742" y="13830"/>
                  </a:lnTo>
                  <a:lnTo>
                    <a:pt x="4036" y="13756"/>
                  </a:lnTo>
                  <a:lnTo>
                    <a:pt x="3706" y="13903"/>
                  </a:lnTo>
                  <a:lnTo>
                    <a:pt x="3412" y="14086"/>
                  </a:lnTo>
                  <a:lnTo>
                    <a:pt x="2569" y="11115"/>
                  </a:lnTo>
                  <a:lnTo>
                    <a:pt x="2128" y="9611"/>
                  </a:lnTo>
                  <a:lnTo>
                    <a:pt x="1725" y="8144"/>
                  </a:lnTo>
                  <a:lnTo>
                    <a:pt x="955" y="5136"/>
                  </a:lnTo>
                  <a:lnTo>
                    <a:pt x="808" y="4439"/>
                  </a:lnTo>
                  <a:lnTo>
                    <a:pt x="661" y="3999"/>
                  </a:lnTo>
                  <a:lnTo>
                    <a:pt x="588" y="3779"/>
                  </a:lnTo>
                  <a:lnTo>
                    <a:pt x="478" y="3632"/>
                  </a:lnTo>
                  <a:lnTo>
                    <a:pt x="1065" y="3522"/>
                  </a:lnTo>
                  <a:lnTo>
                    <a:pt x="1652" y="3412"/>
                  </a:lnTo>
                  <a:lnTo>
                    <a:pt x="2825" y="3045"/>
                  </a:lnTo>
                  <a:lnTo>
                    <a:pt x="4183" y="2642"/>
                  </a:lnTo>
                  <a:lnTo>
                    <a:pt x="5503" y="2202"/>
                  </a:lnTo>
                  <a:lnTo>
                    <a:pt x="8034" y="1358"/>
                  </a:lnTo>
                  <a:lnTo>
                    <a:pt x="9281" y="918"/>
                  </a:lnTo>
                  <a:lnTo>
                    <a:pt x="9905" y="734"/>
                  </a:lnTo>
                  <a:lnTo>
                    <a:pt x="10198" y="624"/>
                  </a:lnTo>
                  <a:lnTo>
                    <a:pt x="10492" y="478"/>
                  </a:lnTo>
                  <a:close/>
                  <a:moveTo>
                    <a:pt x="10455" y="1"/>
                  </a:moveTo>
                  <a:lnTo>
                    <a:pt x="10162" y="37"/>
                  </a:lnTo>
                  <a:lnTo>
                    <a:pt x="9832" y="147"/>
                  </a:lnTo>
                  <a:lnTo>
                    <a:pt x="9245" y="367"/>
                  </a:lnTo>
                  <a:lnTo>
                    <a:pt x="7997" y="808"/>
                  </a:lnTo>
                  <a:lnTo>
                    <a:pt x="5503" y="1651"/>
                  </a:lnTo>
                  <a:lnTo>
                    <a:pt x="2935" y="2495"/>
                  </a:lnTo>
                  <a:lnTo>
                    <a:pt x="1615" y="2899"/>
                  </a:lnTo>
                  <a:lnTo>
                    <a:pt x="918" y="3082"/>
                  </a:lnTo>
                  <a:lnTo>
                    <a:pt x="258" y="3339"/>
                  </a:lnTo>
                  <a:lnTo>
                    <a:pt x="184" y="3412"/>
                  </a:lnTo>
                  <a:lnTo>
                    <a:pt x="148" y="3522"/>
                  </a:lnTo>
                  <a:lnTo>
                    <a:pt x="38" y="3559"/>
                  </a:lnTo>
                  <a:lnTo>
                    <a:pt x="1" y="3595"/>
                  </a:lnTo>
                  <a:lnTo>
                    <a:pt x="1" y="3632"/>
                  </a:lnTo>
                  <a:lnTo>
                    <a:pt x="38" y="3779"/>
                  </a:lnTo>
                  <a:lnTo>
                    <a:pt x="111" y="3926"/>
                  </a:lnTo>
                  <a:lnTo>
                    <a:pt x="184" y="4036"/>
                  </a:lnTo>
                  <a:lnTo>
                    <a:pt x="221" y="4146"/>
                  </a:lnTo>
                  <a:lnTo>
                    <a:pt x="294" y="4366"/>
                  </a:lnTo>
                  <a:lnTo>
                    <a:pt x="588" y="5796"/>
                  </a:lnTo>
                  <a:lnTo>
                    <a:pt x="955" y="7227"/>
                  </a:lnTo>
                  <a:lnTo>
                    <a:pt x="1285" y="8658"/>
                  </a:lnTo>
                  <a:lnTo>
                    <a:pt x="2055" y="11482"/>
                  </a:lnTo>
                  <a:lnTo>
                    <a:pt x="2459" y="12876"/>
                  </a:lnTo>
                  <a:lnTo>
                    <a:pt x="2899" y="14233"/>
                  </a:lnTo>
                  <a:lnTo>
                    <a:pt x="2935" y="14380"/>
                  </a:lnTo>
                  <a:lnTo>
                    <a:pt x="3045" y="14416"/>
                  </a:lnTo>
                  <a:lnTo>
                    <a:pt x="3155" y="14453"/>
                  </a:lnTo>
                  <a:lnTo>
                    <a:pt x="3302" y="14416"/>
                  </a:lnTo>
                  <a:lnTo>
                    <a:pt x="3596" y="14343"/>
                  </a:lnTo>
                  <a:lnTo>
                    <a:pt x="3889" y="14270"/>
                  </a:lnTo>
                  <a:lnTo>
                    <a:pt x="4513" y="14086"/>
                  </a:lnTo>
                  <a:lnTo>
                    <a:pt x="5980" y="13793"/>
                  </a:lnTo>
                  <a:lnTo>
                    <a:pt x="6714" y="13610"/>
                  </a:lnTo>
                  <a:lnTo>
                    <a:pt x="7447" y="13353"/>
                  </a:lnTo>
                  <a:lnTo>
                    <a:pt x="8878" y="12839"/>
                  </a:lnTo>
                  <a:lnTo>
                    <a:pt x="11739" y="11775"/>
                  </a:lnTo>
                  <a:lnTo>
                    <a:pt x="13133" y="11225"/>
                  </a:lnTo>
                  <a:lnTo>
                    <a:pt x="13646" y="11078"/>
                  </a:lnTo>
                  <a:lnTo>
                    <a:pt x="13903" y="10968"/>
                  </a:lnTo>
                  <a:lnTo>
                    <a:pt x="14160" y="10822"/>
                  </a:lnTo>
                  <a:lnTo>
                    <a:pt x="14197" y="10932"/>
                  </a:lnTo>
                  <a:lnTo>
                    <a:pt x="14270" y="10968"/>
                  </a:lnTo>
                  <a:lnTo>
                    <a:pt x="14380" y="11005"/>
                  </a:lnTo>
                  <a:lnTo>
                    <a:pt x="14490" y="11005"/>
                  </a:lnTo>
                  <a:lnTo>
                    <a:pt x="14563" y="10932"/>
                  </a:lnTo>
                  <a:lnTo>
                    <a:pt x="14637" y="10895"/>
                  </a:lnTo>
                  <a:lnTo>
                    <a:pt x="14674" y="10785"/>
                  </a:lnTo>
                  <a:lnTo>
                    <a:pt x="14637" y="10675"/>
                  </a:lnTo>
                  <a:lnTo>
                    <a:pt x="14270" y="9318"/>
                  </a:lnTo>
                  <a:lnTo>
                    <a:pt x="13867" y="7997"/>
                  </a:lnTo>
                  <a:lnTo>
                    <a:pt x="13426" y="6640"/>
                  </a:lnTo>
                  <a:lnTo>
                    <a:pt x="12949" y="5356"/>
                  </a:lnTo>
                  <a:lnTo>
                    <a:pt x="12473" y="4036"/>
                  </a:lnTo>
                  <a:lnTo>
                    <a:pt x="11922" y="2752"/>
                  </a:lnTo>
                  <a:lnTo>
                    <a:pt x="11409" y="1468"/>
                  </a:lnTo>
                  <a:lnTo>
                    <a:pt x="11115" y="881"/>
                  </a:lnTo>
                  <a:lnTo>
                    <a:pt x="10785" y="257"/>
                  </a:lnTo>
                  <a:lnTo>
                    <a:pt x="10749" y="221"/>
                  </a:lnTo>
                  <a:lnTo>
                    <a:pt x="10675" y="184"/>
                  </a:lnTo>
                  <a:lnTo>
                    <a:pt x="10639" y="111"/>
                  </a:lnTo>
                  <a:lnTo>
                    <a:pt x="10602" y="74"/>
                  </a:lnTo>
                  <a:lnTo>
                    <a:pt x="10528" y="37"/>
                  </a:lnTo>
                  <a:lnTo>
                    <a:pt x="10455" y="1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1" name="Google Shape;431;p20"/>
            <p:cNvSpPr/>
            <p:nvPr/>
          </p:nvSpPr>
          <p:spPr>
            <a:xfrm>
              <a:off x="6316250" y="3040425"/>
              <a:ext cx="137600" cy="122000"/>
            </a:xfrm>
            <a:custGeom>
              <a:avLst/>
              <a:gdLst/>
              <a:ahLst/>
              <a:cxnLst/>
              <a:rect l="l" t="t" r="r" b="b"/>
              <a:pathLst>
                <a:path w="5504" h="4880" extrusionOk="0">
                  <a:moveTo>
                    <a:pt x="5173" y="0"/>
                  </a:moveTo>
                  <a:lnTo>
                    <a:pt x="5063" y="37"/>
                  </a:lnTo>
                  <a:lnTo>
                    <a:pt x="4990" y="110"/>
                  </a:lnTo>
                  <a:lnTo>
                    <a:pt x="4770" y="404"/>
                  </a:lnTo>
                  <a:lnTo>
                    <a:pt x="4513" y="624"/>
                  </a:lnTo>
                  <a:lnTo>
                    <a:pt x="4219" y="844"/>
                  </a:lnTo>
                  <a:lnTo>
                    <a:pt x="3926" y="991"/>
                  </a:lnTo>
                  <a:lnTo>
                    <a:pt x="3742" y="1064"/>
                  </a:lnTo>
                  <a:lnTo>
                    <a:pt x="3559" y="1101"/>
                  </a:lnTo>
                  <a:lnTo>
                    <a:pt x="3229" y="1101"/>
                  </a:lnTo>
                  <a:lnTo>
                    <a:pt x="2862" y="1028"/>
                  </a:lnTo>
                  <a:lnTo>
                    <a:pt x="2532" y="917"/>
                  </a:lnTo>
                  <a:lnTo>
                    <a:pt x="2239" y="807"/>
                  </a:lnTo>
                  <a:lnTo>
                    <a:pt x="1908" y="734"/>
                  </a:lnTo>
                  <a:lnTo>
                    <a:pt x="1578" y="661"/>
                  </a:lnTo>
                  <a:lnTo>
                    <a:pt x="1248" y="624"/>
                  </a:lnTo>
                  <a:lnTo>
                    <a:pt x="918" y="661"/>
                  </a:lnTo>
                  <a:lnTo>
                    <a:pt x="625" y="771"/>
                  </a:lnTo>
                  <a:lnTo>
                    <a:pt x="478" y="844"/>
                  </a:lnTo>
                  <a:lnTo>
                    <a:pt x="368" y="954"/>
                  </a:lnTo>
                  <a:lnTo>
                    <a:pt x="258" y="1064"/>
                  </a:lnTo>
                  <a:lnTo>
                    <a:pt x="148" y="1211"/>
                  </a:lnTo>
                  <a:lnTo>
                    <a:pt x="111" y="1284"/>
                  </a:lnTo>
                  <a:lnTo>
                    <a:pt x="111" y="1321"/>
                  </a:lnTo>
                  <a:lnTo>
                    <a:pt x="148" y="1431"/>
                  </a:lnTo>
                  <a:lnTo>
                    <a:pt x="258" y="1468"/>
                  </a:lnTo>
                  <a:lnTo>
                    <a:pt x="368" y="1468"/>
                  </a:lnTo>
                  <a:lnTo>
                    <a:pt x="698" y="1284"/>
                  </a:lnTo>
                  <a:lnTo>
                    <a:pt x="1028" y="1174"/>
                  </a:lnTo>
                  <a:lnTo>
                    <a:pt x="1028" y="2531"/>
                  </a:lnTo>
                  <a:lnTo>
                    <a:pt x="955" y="3228"/>
                  </a:lnTo>
                  <a:lnTo>
                    <a:pt x="881" y="3925"/>
                  </a:lnTo>
                  <a:lnTo>
                    <a:pt x="698" y="3852"/>
                  </a:lnTo>
                  <a:lnTo>
                    <a:pt x="551" y="3742"/>
                  </a:lnTo>
                  <a:lnTo>
                    <a:pt x="368" y="3632"/>
                  </a:lnTo>
                  <a:lnTo>
                    <a:pt x="184" y="3522"/>
                  </a:lnTo>
                  <a:lnTo>
                    <a:pt x="111" y="3522"/>
                  </a:lnTo>
                  <a:lnTo>
                    <a:pt x="38" y="3595"/>
                  </a:lnTo>
                  <a:lnTo>
                    <a:pt x="1" y="3669"/>
                  </a:lnTo>
                  <a:lnTo>
                    <a:pt x="1" y="3779"/>
                  </a:lnTo>
                  <a:lnTo>
                    <a:pt x="38" y="3962"/>
                  </a:lnTo>
                  <a:lnTo>
                    <a:pt x="148" y="4145"/>
                  </a:lnTo>
                  <a:lnTo>
                    <a:pt x="294" y="4256"/>
                  </a:lnTo>
                  <a:lnTo>
                    <a:pt x="514" y="4402"/>
                  </a:lnTo>
                  <a:lnTo>
                    <a:pt x="735" y="4476"/>
                  </a:lnTo>
                  <a:lnTo>
                    <a:pt x="1175" y="4476"/>
                  </a:lnTo>
                  <a:lnTo>
                    <a:pt x="1248" y="4439"/>
                  </a:lnTo>
                  <a:lnTo>
                    <a:pt x="1321" y="4402"/>
                  </a:lnTo>
                  <a:lnTo>
                    <a:pt x="1395" y="4256"/>
                  </a:lnTo>
                  <a:lnTo>
                    <a:pt x="1505" y="3485"/>
                  </a:lnTo>
                  <a:lnTo>
                    <a:pt x="1578" y="2715"/>
                  </a:lnTo>
                  <a:lnTo>
                    <a:pt x="1578" y="1908"/>
                  </a:lnTo>
                  <a:lnTo>
                    <a:pt x="1542" y="1504"/>
                  </a:lnTo>
                  <a:lnTo>
                    <a:pt x="1505" y="1138"/>
                  </a:lnTo>
                  <a:lnTo>
                    <a:pt x="1762" y="1174"/>
                  </a:lnTo>
                  <a:lnTo>
                    <a:pt x="2128" y="1321"/>
                  </a:lnTo>
                  <a:lnTo>
                    <a:pt x="2459" y="1431"/>
                  </a:lnTo>
                  <a:lnTo>
                    <a:pt x="2825" y="1578"/>
                  </a:lnTo>
                  <a:lnTo>
                    <a:pt x="3192" y="1651"/>
                  </a:lnTo>
                  <a:lnTo>
                    <a:pt x="3486" y="1651"/>
                  </a:lnTo>
                  <a:lnTo>
                    <a:pt x="3449" y="2531"/>
                  </a:lnTo>
                  <a:lnTo>
                    <a:pt x="3412" y="3449"/>
                  </a:lnTo>
                  <a:lnTo>
                    <a:pt x="3412" y="3999"/>
                  </a:lnTo>
                  <a:lnTo>
                    <a:pt x="3412" y="4256"/>
                  </a:lnTo>
                  <a:lnTo>
                    <a:pt x="3412" y="4366"/>
                  </a:lnTo>
                  <a:lnTo>
                    <a:pt x="3412" y="4402"/>
                  </a:lnTo>
                  <a:lnTo>
                    <a:pt x="3449" y="4402"/>
                  </a:lnTo>
                  <a:lnTo>
                    <a:pt x="3412" y="4476"/>
                  </a:lnTo>
                  <a:lnTo>
                    <a:pt x="3376" y="4512"/>
                  </a:lnTo>
                  <a:lnTo>
                    <a:pt x="3376" y="4659"/>
                  </a:lnTo>
                  <a:lnTo>
                    <a:pt x="3376" y="4696"/>
                  </a:lnTo>
                  <a:lnTo>
                    <a:pt x="3412" y="4806"/>
                  </a:lnTo>
                  <a:lnTo>
                    <a:pt x="3522" y="4879"/>
                  </a:lnTo>
                  <a:lnTo>
                    <a:pt x="3632" y="4879"/>
                  </a:lnTo>
                  <a:lnTo>
                    <a:pt x="3742" y="4842"/>
                  </a:lnTo>
                  <a:lnTo>
                    <a:pt x="3853" y="4732"/>
                  </a:lnTo>
                  <a:lnTo>
                    <a:pt x="3926" y="4586"/>
                  </a:lnTo>
                  <a:lnTo>
                    <a:pt x="3926" y="4439"/>
                  </a:lnTo>
                  <a:lnTo>
                    <a:pt x="3926" y="4256"/>
                  </a:lnTo>
                  <a:lnTo>
                    <a:pt x="3963" y="3045"/>
                  </a:lnTo>
                  <a:lnTo>
                    <a:pt x="3963" y="1871"/>
                  </a:lnTo>
                  <a:lnTo>
                    <a:pt x="3963" y="1541"/>
                  </a:lnTo>
                  <a:lnTo>
                    <a:pt x="4366" y="1394"/>
                  </a:lnTo>
                  <a:lnTo>
                    <a:pt x="4733" y="1138"/>
                  </a:lnTo>
                  <a:lnTo>
                    <a:pt x="5063" y="844"/>
                  </a:lnTo>
                  <a:lnTo>
                    <a:pt x="5320" y="551"/>
                  </a:lnTo>
                  <a:lnTo>
                    <a:pt x="5467" y="367"/>
                  </a:lnTo>
                  <a:lnTo>
                    <a:pt x="5503" y="257"/>
                  </a:lnTo>
                  <a:lnTo>
                    <a:pt x="5503" y="184"/>
                  </a:lnTo>
                  <a:lnTo>
                    <a:pt x="5430" y="74"/>
                  </a:lnTo>
                  <a:lnTo>
                    <a:pt x="5356" y="37"/>
                  </a:lnTo>
                  <a:lnTo>
                    <a:pt x="5283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2" name="Google Shape;432;p20"/>
            <p:cNvSpPr/>
            <p:nvPr/>
          </p:nvSpPr>
          <p:spPr>
            <a:xfrm>
              <a:off x="6879325" y="4294925"/>
              <a:ext cx="344825" cy="254975"/>
            </a:xfrm>
            <a:custGeom>
              <a:avLst/>
              <a:gdLst/>
              <a:ahLst/>
              <a:cxnLst/>
              <a:rect l="l" t="t" r="r" b="b"/>
              <a:pathLst>
                <a:path w="13793" h="10199" extrusionOk="0">
                  <a:moveTo>
                    <a:pt x="5649" y="2128"/>
                  </a:moveTo>
                  <a:lnTo>
                    <a:pt x="5503" y="2165"/>
                  </a:lnTo>
                  <a:lnTo>
                    <a:pt x="5356" y="2238"/>
                  </a:lnTo>
                  <a:lnTo>
                    <a:pt x="5209" y="2312"/>
                  </a:lnTo>
                  <a:lnTo>
                    <a:pt x="5099" y="2422"/>
                  </a:lnTo>
                  <a:lnTo>
                    <a:pt x="4989" y="2532"/>
                  </a:lnTo>
                  <a:lnTo>
                    <a:pt x="4916" y="2642"/>
                  </a:lnTo>
                  <a:lnTo>
                    <a:pt x="4879" y="2788"/>
                  </a:lnTo>
                  <a:lnTo>
                    <a:pt x="4842" y="2935"/>
                  </a:lnTo>
                  <a:lnTo>
                    <a:pt x="4842" y="3119"/>
                  </a:lnTo>
                  <a:lnTo>
                    <a:pt x="4879" y="3265"/>
                  </a:lnTo>
                  <a:lnTo>
                    <a:pt x="4916" y="3375"/>
                  </a:lnTo>
                  <a:lnTo>
                    <a:pt x="5026" y="3485"/>
                  </a:lnTo>
                  <a:lnTo>
                    <a:pt x="5136" y="3522"/>
                  </a:lnTo>
                  <a:lnTo>
                    <a:pt x="5209" y="3522"/>
                  </a:lnTo>
                  <a:lnTo>
                    <a:pt x="5319" y="3449"/>
                  </a:lnTo>
                  <a:lnTo>
                    <a:pt x="5356" y="3375"/>
                  </a:lnTo>
                  <a:lnTo>
                    <a:pt x="5393" y="3119"/>
                  </a:lnTo>
                  <a:lnTo>
                    <a:pt x="5393" y="2899"/>
                  </a:lnTo>
                  <a:lnTo>
                    <a:pt x="5429" y="3045"/>
                  </a:lnTo>
                  <a:lnTo>
                    <a:pt x="5466" y="3229"/>
                  </a:lnTo>
                  <a:lnTo>
                    <a:pt x="5503" y="3632"/>
                  </a:lnTo>
                  <a:lnTo>
                    <a:pt x="5576" y="3926"/>
                  </a:lnTo>
                  <a:lnTo>
                    <a:pt x="5613" y="4072"/>
                  </a:lnTo>
                  <a:lnTo>
                    <a:pt x="5723" y="4219"/>
                  </a:lnTo>
                  <a:lnTo>
                    <a:pt x="5796" y="4256"/>
                  </a:lnTo>
                  <a:lnTo>
                    <a:pt x="5833" y="4256"/>
                  </a:lnTo>
                  <a:lnTo>
                    <a:pt x="5906" y="4219"/>
                  </a:lnTo>
                  <a:lnTo>
                    <a:pt x="5943" y="4146"/>
                  </a:lnTo>
                  <a:lnTo>
                    <a:pt x="5980" y="4036"/>
                  </a:lnTo>
                  <a:lnTo>
                    <a:pt x="5980" y="3926"/>
                  </a:lnTo>
                  <a:lnTo>
                    <a:pt x="5943" y="3669"/>
                  </a:lnTo>
                  <a:lnTo>
                    <a:pt x="5833" y="3082"/>
                  </a:lnTo>
                  <a:lnTo>
                    <a:pt x="5759" y="2825"/>
                  </a:lnTo>
                  <a:lnTo>
                    <a:pt x="5686" y="2715"/>
                  </a:lnTo>
                  <a:lnTo>
                    <a:pt x="5613" y="2642"/>
                  </a:lnTo>
                  <a:lnTo>
                    <a:pt x="5723" y="2605"/>
                  </a:lnTo>
                  <a:lnTo>
                    <a:pt x="6016" y="2605"/>
                  </a:lnTo>
                  <a:lnTo>
                    <a:pt x="6163" y="2642"/>
                  </a:lnTo>
                  <a:lnTo>
                    <a:pt x="6310" y="3045"/>
                  </a:lnTo>
                  <a:lnTo>
                    <a:pt x="6456" y="3522"/>
                  </a:lnTo>
                  <a:lnTo>
                    <a:pt x="6603" y="3999"/>
                  </a:lnTo>
                  <a:lnTo>
                    <a:pt x="6640" y="4072"/>
                  </a:lnTo>
                  <a:lnTo>
                    <a:pt x="6677" y="4109"/>
                  </a:lnTo>
                  <a:lnTo>
                    <a:pt x="6750" y="4146"/>
                  </a:lnTo>
                  <a:lnTo>
                    <a:pt x="6823" y="4109"/>
                  </a:lnTo>
                  <a:lnTo>
                    <a:pt x="6897" y="4072"/>
                  </a:lnTo>
                  <a:lnTo>
                    <a:pt x="6970" y="4036"/>
                  </a:lnTo>
                  <a:lnTo>
                    <a:pt x="7007" y="3926"/>
                  </a:lnTo>
                  <a:lnTo>
                    <a:pt x="7007" y="3852"/>
                  </a:lnTo>
                  <a:lnTo>
                    <a:pt x="6860" y="3412"/>
                  </a:lnTo>
                  <a:lnTo>
                    <a:pt x="6750" y="3009"/>
                  </a:lnTo>
                  <a:lnTo>
                    <a:pt x="6677" y="2862"/>
                  </a:lnTo>
                  <a:lnTo>
                    <a:pt x="6970" y="3045"/>
                  </a:lnTo>
                  <a:lnTo>
                    <a:pt x="7227" y="3229"/>
                  </a:lnTo>
                  <a:lnTo>
                    <a:pt x="7227" y="3449"/>
                  </a:lnTo>
                  <a:lnTo>
                    <a:pt x="7263" y="3669"/>
                  </a:lnTo>
                  <a:lnTo>
                    <a:pt x="7410" y="4072"/>
                  </a:lnTo>
                  <a:lnTo>
                    <a:pt x="7484" y="4146"/>
                  </a:lnTo>
                  <a:lnTo>
                    <a:pt x="7520" y="4182"/>
                  </a:lnTo>
                  <a:lnTo>
                    <a:pt x="7667" y="4182"/>
                  </a:lnTo>
                  <a:lnTo>
                    <a:pt x="7740" y="4146"/>
                  </a:lnTo>
                  <a:lnTo>
                    <a:pt x="7777" y="4109"/>
                  </a:lnTo>
                  <a:lnTo>
                    <a:pt x="7814" y="4036"/>
                  </a:lnTo>
                  <a:lnTo>
                    <a:pt x="7777" y="3926"/>
                  </a:lnTo>
                  <a:lnTo>
                    <a:pt x="7704" y="3669"/>
                  </a:lnTo>
                  <a:lnTo>
                    <a:pt x="8034" y="3962"/>
                  </a:lnTo>
                  <a:lnTo>
                    <a:pt x="8070" y="3999"/>
                  </a:lnTo>
                  <a:lnTo>
                    <a:pt x="8107" y="3999"/>
                  </a:lnTo>
                  <a:lnTo>
                    <a:pt x="8144" y="3962"/>
                  </a:lnTo>
                  <a:lnTo>
                    <a:pt x="8144" y="3926"/>
                  </a:lnTo>
                  <a:lnTo>
                    <a:pt x="8144" y="3742"/>
                  </a:lnTo>
                  <a:lnTo>
                    <a:pt x="8107" y="3595"/>
                  </a:lnTo>
                  <a:lnTo>
                    <a:pt x="7960" y="3302"/>
                  </a:lnTo>
                  <a:lnTo>
                    <a:pt x="7740" y="3009"/>
                  </a:lnTo>
                  <a:lnTo>
                    <a:pt x="7484" y="2788"/>
                  </a:lnTo>
                  <a:lnTo>
                    <a:pt x="7190" y="2568"/>
                  </a:lnTo>
                  <a:lnTo>
                    <a:pt x="6897" y="2422"/>
                  </a:lnTo>
                  <a:lnTo>
                    <a:pt x="6566" y="2275"/>
                  </a:lnTo>
                  <a:lnTo>
                    <a:pt x="6273" y="2165"/>
                  </a:lnTo>
                  <a:lnTo>
                    <a:pt x="5943" y="2128"/>
                  </a:lnTo>
                  <a:close/>
                  <a:moveTo>
                    <a:pt x="12215" y="3485"/>
                  </a:moveTo>
                  <a:lnTo>
                    <a:pt x="12142" y="3522"/>
                  </a:lnTo>
                  <a:lnTo>
                    <a:pt x="12142" y="3559"/>
                  </a:lnTo>
                  <a:lnTo>
                    <a:pt x="12142" y="3742"/>
                  </a:lnTo>
                  <a:lnTo>
                    <a:pt x="12142" y="3926"/>
                  </a:lnTo>
                  <a:lnTo>
                    <a:pt x="12252" y="4292"/>
                  </a:lnTo>
                  <a:lnTo>
                    <a:pt x="12436" y="4769"/>
                  </a:lnTo>
                  <a:lnTo>
                    <a:pt x="12582" y="5136"/>
                  </a:lnTo>
                  <a:lnTo>
                    <a:pt x="12546" y="5209"/>
                  </a:lnTo>
                  <a:lnTo>
                    <a:pt x="12546" y="5320"/>
                  </a:lnTo>
                  <a:lnTo>
                    <a:pt x="12582" y="5356"/>
                  </a:lnTo>
                  <a:lnTo>
                    <a:pt x="12582" y="5430"/>
                  </a:lnTo>
                  <a:lnTo>
                    <a:pt x="11885" y="5613"/>
                  </a:lnTo>
                  <a:lnTo>
                    <a:pt x="11885" y="5430"/>
                  </a:lnTo>
                  <a:lnTo>
                    <a:pt x="11849" y="5246"/>
                  </a:lnTo>
                  <a:lnTo>
                    <a:pt x="11702" y="4843"/>
                  </a:lnTo>
                  <a:lnTo>
                    <a:pt x="11629" y="4549"/>
                  </a:lnTo>
                  <a:lnTo>
                    <a:pt x="11482" y="4256"/>
                  </a:lnTo>
                  <a:lnTo>
                    <a:pt x="11335" y="3999"/>
                  </a:lnTo>
                  <a:lnTo>
                    <a:pt x="11115" y="3742"/>
                  </a:lnTo>
                  <a:lnTo>
                    <a:pt x="11005" y="3742"/>
                  </a:lnTo>
                  <a:lnTo>
                    <a:pt x="10968" y="3779"/>
                  </a:lnTo>
                  <a:lnTo>
                    <a:pt x="10932" y="3852"/>
                  </a:lnTo>
                  <a:lnTo>
                    <a:pt x="10968" y="4109"/>
                  </a:lnTo>
                  <a:lnTo>
                    <a:pt x="11078" y="4366"/>
                  </a:lnTo>
                  <a:lnTo>
                    <a:pt x="11262" y="4879"/>
                  </a:lnTo>
                  <a:lnTo>
                    <a:pt x="11372" y="5320"/>
                  </a:lnTo>
                  <a:lnTo>
                    <a:pt x="11445" y="5540"/>
                  </a:lnTo>
                  <a:lnTo>
                    <a:pt x="11555" y="5686"/>
                  </a:lnTo>
                  <a:lnTo>
                    <a:pt x="11482" y="5723"/>
                  </a:lnTo>
                  <a:lnTo>
                    <a:pt x="11372" y="5723"/>
                  </a:lnTo>
                  <a:lnTo>
                    <a:pt x="11262" y="5686"/>
                  </a:lnTo>
                  <a:lnTo>
                    <a:pt x="11152" y="5650"/>
                  </a:lnTo>
                  <a:lnTo>
                    <a:pt x="11078" y="5576"/>
                  </a:lnTo>
                  <a:lnTo>
                    <a:pt x="10895" y="5393"/>
                  </a:lnTo>
                  <a:lnTo>
                    <a:pt x="10785" y="5209"/>
                  </a:lnTo>
                  <a:lnTo>
                    <a:pt x="10712" y="5173"/>
                  </a:lnTo>
                  <a:lnTo>
                    <a:pt x="10675" y="4916"/>
                  </a:lnTo>
                  <a:lnTo>
                    <a:pt x="10601" y="4696"/>
                  </a:lnTo>
                  <a:lnTo>
                    <a:pt x="10418" y="4292"/>
                  </a:lnTo>
                  <a:lnTo>
                    <a:pt x="10381" y="4256"/>
                  </a:lnTo>
                  <a:lnTo>
                    <a:pt x="10345" y="4219"/>
                  </a:lnTo>
                  <a:lnTo>
                    <a:pt x="10198" y="4219"/>
                  </a:lnTo>
                  <a:lnTo>
                    <a:pt x="10125" y="4292"/>
                  </a:lnTo>
                  <a:lnTo>
                    <a:pt x="10088" y="4366"/>
                  </a:lnTo>
                  <a:lnTo>
                    <a:pt x="10088" y="4402"/>
                  </a:lnTo>
                  <a:lnTo>
                    <a:pt x="10125" y="4659"/>
                  </a:lnTo>
                  <a:lnTo>
                    <a:pt x="10051" y="4623"/>
                  </a:lnTo>
                  <a:lnTo>
                    <a:pt x="9941" y="4586"/>
                  </a:lnTo>
                  <a:lnTo>
                    <a:pt x="9868" y="4623"/>
                  </a:lnTo>
                  <a:lnTo>
                    <a:pt x="9794" y="4696"/>
                  </a:lnTo>
                  <a:lnTo>
                    <a:pt x="9721" y="4806"/>
                  </a:lnTo>
                  <a:lnTo>
                    <a:pt x="9684" y="4916"/>
                  </a:lnTo>
                  <a:lnTo>
                    <a:pt x="9721" y="5026"/>
                  </a:lnTo>
                  <a:lnTo>
                    <a:pt x="9758" y="5099"/>
                  </a:lnTo>
                  <a:lnTo>
                    <a:pt x="9905" y="5246"/>
                  </a:lnTo>
                  <a:lnTo>
                    <a:pt x="10125" y="5356"/>
                  </a:lnTo>
                  <a:lnTo>
                    <a:pt x="10271" y="5430"/>
                  </a:lnTo>
                  <a:lnTo>
                    <a:pt x="10345" y="5540"/>
                  </a:lnTo>
                  <a:lnTo>
                    <a:pt x="10528" y="5796"/>
                  </a:lnTo>
                  <a:lnTo>
                    <a:pt x="10712" y="5980"/>
                  </a:lnTo>
                  <a:lnTo>
                    <a:pt x="10932" y="6163"/>
                  </a:lnTo>
                  <a:lnTo>
                    <a:pt x="11078" y="6200"/>
                  </a:lnTo>
                  <a:lnTo>
                    <a:pt x="11225" y="6237"/>
                  </a:lnTo>
                  <a:lnTo>
                    <a:pt x="11519" y="6237"/>
                  </a:lnTo>
                  <a:lnTo>
                    <a:pt x="11849" y="6163"/>
                  </a:lnTo>
                  <a:lnTo>
                    <a:pt x="12142" y="6090"/>
                  </a:lnTo>
                  <a:lnTo>
                    <a:pt x="12986" y="5833"/>
                  </a:lnTo>
                  <a:lnTo>
                    <a:pt x="13353" y="5686"/>
                  </a:lnTo>
                  <a:lnTo>
                    <a:pt x="13536" y="5613"/>
                  </a:lnTo>
                  <a:lnTo>
                    <a:pt x="13719" y="5540"/>
                  </a:lnTo>
                  <a:lnTo>
                    <a:pt x="13793" y="5466"/>
                  </a:lnTo>
                  <a:lnTo>
                    <a:pt x="13793" y="5356"/>
                  </a:lnTo>
                  <a:lnTo>
                    <a:pt x="13756" y="5283"/>
                  </a:lnTo>
                  <a:lnTo>
                    <a:pt x="13646" y="5246"/>
                  </a:lnTo>
                  <a:lnTo>
                    <a:pt x="13353" y="5246"/>
                  </a:lnTo>
                  <a:lnTo>
                    <a:pt x="13059" y="5320"/>
                  </a:lnTo>
                  <a:lnTo>
                    <a:pt x="13059" y="5099"/>
                  </a:lnTo>
                  <a:lnTo>
                    <a:pt x="12986" y="4879"/>
                  </a:lnTo>
                  <a:lnTo>
                    <a:pt x="12839" y="4513"/>
                  </a:lnTo>
                  <a:lnTo>
                    <a:pt x="12619" y="3962"/>
                  </a:lnTo>
                  <a:lnTo>
                    <a:pt x="12509" y="3706"/>
                  </a:lnTo>
                  <a:lnTo>
                    <a:pt x="12326" y="3485"/>
                  </a:lnTo>
                  <a:close/>
                  <a:moveTo>
                    <a:pt x="12069" y="1"/>
                  </a:moveTo>
                  <a:lnTo>
                    <a:pt x="11702" y="37"/>
                  </a:lnTo>
                  <a:lnTo>
                    <a:pt x="11335" y="147"/>
                  </a:lnTo>
                  <a:lnTo>
                    <a:pt x="10638" y="368"/>
                  </a:lnTo>
                  <a:lnTo>
                    <a:pt x="9905" y="588"/>
                  </a:lnTo>
                  <a:lnTo>
                    <a:pt x="9538" y="698"/>
                  </a:lnTo>
                  <a:lnTo>
                    <a:pt x="9171" y="844"/>
                  </a:lnTo>
                  <a:lnTo>
                    <a:pt x="8914" y="1028"/>
                  </a:lnTo>
                  <a:lnTo>
                    <a:pt x="8694" y="1211"/>
                  </a:lnTo>
                  <a:lnTo>
                    <a:pt x="8547" y="1431"/>
                  </a:lnTo>
                  <a:lnTo>
                    <a:pt x="8437" y="1688"/>
                  </a:lnTo>
                  <a:lnTo>
                    <a:pt x="8401" y="1945"/>
                  </a:lnTo>
                  <a:lnTo>
                    <a:pt x="8401" y="2238"/>
                  </a:lnTo>
                  <a:lnTo>
                    <a:pt x="8401" y="2532"/>
                  </a:lnTo>
                  <a:lnTo>
                    <a:pt x="8474" y="2825"/>
                  </a:lnTo>
                  <a:lnTo>
                    <a:pt x="8804" y="4402"/>
                  </a:lnTo>
                  <a:lnTo>
                    <a:pt x="8951" y="5173"/>
                  </a:lnTo>
                  <a:lnTo>
                    <a:pt x="9098" y="5980"/>
                  </a:lnTo>
                  <a:lnTo>
                    <a:pt x="9134" y="6347"/>
                  </a:lnTo>
                  <a:lnTo>
                    <a:pt x="9134" y="6713"/>
                  </a:lnTo>
                  <a:lnTo>
                    <a:pt x="8914" y="6126"/>
                  </a:lnTo>
                  <a:lnTo>
                    <a:pt x="8841" y="5796"/>
                  </a:lnTo>
                  <a:lnTo>
                    <a:pt x="8731" y="5430"/>
                  </a:lnTo>
                  <a:lnTo>
                    <a:pt x="8657" y="5246"/>
                  </a:lnTo>
                  <a:lnTo>
                    <a:pt x="8547" y="5099"/>
                  </a:lnTo>
                  <a:lnTo>
                    <a:pt x="8437" y="4953"/>
                  </a:lnTo>
                  <a:lnTo>
                    <a:pt x="8327" y="4879"/>
                  </a:lnTo>
                  <a:lnTo>
                    <a:pt x="8254" y="4879"/>
                  </a:lnTo>
                  <a:lnTo>
                    <a:pt x="8217" y="4916"/>
                  </a:lnTo>
                  <a:lnTo>
                    <a:pt x="8180" y="5026"/>
                  </a:lnTo>
                  <a:lnTo>
                    <a:pt x="8180" y="5136"/>
                  </a:lnTo>
                  <a:lnTo>
                    <a:pt x="8217" y="5393"/>
                  </a:lnTo>
                  <a:lnTo>
                    <a:pt x="8364" y="5906"/>
                  </a:lnTo>
                  <a:lnTo>
                    <a:pt x="8584" y="6567"/>
                  </a:lnTo>
                  <a:lnTo>
                    <a:pt x="8767" y="7227"/>
                  </a:lnTo>
                  <a:lnTo>
                    <a:pt x="8731" y="7374"/>
                  </a:lnTo>
                  <a:lnTo>
                    <a:pt x="8731" y="7447"/>
                  </a:lnTo>
                  <a:lnTo>
                    <a:pt x="8731" y="7520"/>
                  </a:lnTo>
                  <a:lnTo>
                    <a:pt x="8804" y="7594"/>
                  </a:lnTo>
                  <a:lnTo>
                    <a:pt x="8694" y="7740"/>
                  </a:lnTo>
                  <a:lnTo>
                    <a:pt x="8547" y="7887"/>
                  </a:lnTo>
                  <a:lnTo>
                    <a:pt x="8401" y="7997"/>
                  </a:lnTo>
                  <a:lnTo>
                    <a:pt x="8180" y="8107"/>
                  </a:lnTo>
                  <a:lnTo>
                    <a:pt x="8144" y="8034"/>
                  </a:lnTo>
                  <a:lnTo>
                    <a:pt x="8144" y="7997"/>
                  </a:lnTo>
                  <a:lnTo>
                    <a:pt x="8070" y="7961"/>
                  </a:lnTo>
                  <a:lnTo>
                    <a:pt x="7630" y="6530"/>
                  </a:lnTo>
                  <a:lnTo>
                    <a:pt x="7337" y="5650"/>
                  </a:lnTo>
                  <a:lnTo>
                    <a:pt x="7153" y="5283"/>
                  </a:lnTo>
                  <a:lnTo>
                    <a:pt x="7080" y="5026"/>
                  </a:lnTo>
                  <a:lnTo>
                    <a:pt x="7080" y="4953"/>
                  </a:lnTo>
                  <a:lnTo>
                    <a:pt x="7080" y="4879"/>
                  </a:lnTo>
                  <a:lnTo>
                    <a:pt x="7117" y="4806"/>
                  </a:lnTo>
                  <a:lnTo>
                    <a:pt x="7153" y="4733"/>
                  </a:lnTo>
                  <a:lnTo>
                    <a:pt x="7117" y="4659"/>
                  </a:lnTo>
                  <a:lnTo>
                    <a:pt x="7080" y="4623"/>
                  </a:lnTo>
                  <a:lnTo>
                    <a:pt x="6860" y="4476"/>
                  </a:lnTo>
                  <a:lnTo>
                    <a:pt x="6750" y="4439"/>
                  </a:lnTo>
                  <a:lnTo>
                    <a:pt x="6640" y="4476"/>
                  </a:lnTo>
                  <a:lnTo>
                    <a:pt x="6603" y="4549"/>
                  </a:lnTo>
                  <a:lnTo>
                    <a:pt x="6603" y="4623"/>
                  </a:lnTo>
                  <a:lnTo>
                    <a:pt x="6640" y="4659"/>
                  </a:lnTo>
                  <a:lnTo>
                    <a:pt x="6677" y="4769"/>
                  </a:lnTo>
                  <a:lnTo>
                    <a:pt x="6640" y="4879"/>
                  </a:lnTo>
                  <a:lnTo>
                    <a:pt x="6640" y="5063"/>
                  </a:lnTo>
                  <a:lnTo>
                    <a:pt x="6713" y="5320"/>
                  </a:lnTo>
                  <a:lnTo>
                    <a:pt x="6787" y="5576"/>
                  </a:lnTo>
                  <a:lnTo>
                    <a:pt x="6970" y="6090"/>
                  </a:lnTo>
                  <a:lnTo>
                    <a:pt x="7667" y="8254"/>
                  </a:lnTo>
                  <a:lnTo>
                    <a:pt x="7300" y="8254"/>
                  </a:lnTo>
                  <a:lnTo>
                    <a:pt x="6970" y="8181"/>
                  </a:lnTo>
                  <a:lnTo>
                    <a:pt x="6970" y="8107"/>
                  </a:lnTo>
                  <a:lnTo>
                    <a:pt x="6970" y="8034"/>
                  </a:lnTo>
                  <a:lnTo>
                    <a:pt x="6897" y="7997"/>
                  </a:lnTo>
                  <a:lnTo>
                    <a:pt x="6530" y="6383"/>
                  </a:lnTo>
                  <a:lnTo>
                    <a:pt x="6310" y="5503"/>
                  </a:lnTo>
                  <a:lnTo>
                    <a:pt x="6200" y="5099"/>
                  </a:lnTo>
                  <a:lnTo>
                    <a:pt x="6090" y="4916"/>
                  </a:lnTo>
                  <a:lnTo>
                    <a:pt x="5980" y="4733"/>
                  </a:lnTo>
                  <a:lnTo>
                    <a:pt x="5943" y="4696"/>
                  </a:lnTo>
                  <a:lnTo>
                    <a:pt x="5906" y="4696"/>
                  </a:lnTo>
                  <a:lnTo>
                    <a:pt x="5833" y="4733"/>
                  </a:lnTo>
                  <a:lnTo>
                    <a:pt x="5833" y="4769"/>
                  </a:lnTo>
                  <a:lnTo>
                    <a:pt x="5796" y="4989"/>
                  </a:lnTo>
                  <a:lnTo>
                    <a:pt x="5796" y="5173"/>
                  </a:lnTo>
                  <a:lnTo>
                    <a:pt x="5870" y="5576"/>
                  </a:lnTo>
                  <a:lnTo>
                    <a:pt x="6053" y="6383"/>
                  </a:lnTo>
                  <a:lnTo>
                    <a:pt x="6420" y="7887"/>
                  </a:lnTo>
                  <a:lnTo>
                    <a:pt x="6420" y="7887"/>
                  </a:lnTo>
                  <a:lnTo>
                    <a:pt x="6163" y="7740"/>
                  </a:lnTo>
                  <a:lnTo>
                    <a:pt x="5980" y="7520"/>
                  </a:lnTo>
                  <a:lnTo>
                    <a:pt x="5759" y="7227"/>
                  </a:lnTo>
                  <a:lnTo>
                    <a:pt x="5576" y="6897"/>
                  </a:lnTo>
                  <a:lnTo>
                    <a:pt x="5466" y="6567"/>
                  </a:lnTo>
                  <a:lnTo>
                    <a:pt x="5393" y="6237"/>
                  </a:lnTo>
                  <a:lnTo>
                    <a:pt x="5246" y="5540"/>
                  </a:lnTo>
                  <a:lnTo>
                    <a:pt x="5173" y="5209"/>
                  </a:lnTo>
                  <a:lnTo>
                    <a:pt x="5063" y="4879"/>
                  </a:lnTo>
                  <a:lnTo>
                    <a:pt x="4916" y="4586"/>
                  </a:lnTo>
                  <a:lnTo>
                    <a:pt x="4732" y="4366"/>
                  </a:lnTo>
                  <a:lnTo>
                    <a:pt x="4512" y="4146"/>
                  </a:lnTo>
                  <a:lnTo>
                    <a:pt x="4292" y="3962"/>
                  </a:lnTo>
                  <a:lnTo>
                    <a:pt x="4035" y="3816"/>
                  </a:lnTo>
                  <a:lnTo>
                    <a:pt x="3779" y="3706"/>
                  </a:lnTo>
                  <a:lnTo>
                    <a:pt x="3485" y="3595"/>
                  </a:lnTo>
                  <a:lnTo>
                    <a:pt x="3192" y="3522"/>
                  </a:lnTo>
                  <a:lnTo>
                    <a:pt x="2862" y="3449"/>
                  </a:lnTo>
                  <a:lnTo>
                    <a:pt x="2128" y="3449"/>
                  </a:lnTo>
                  <a:lnTo>
                    <a:pt x="1798" y="3522"/>
                  </a:lnTo>
                  <a:lnTo>
                    <a:pt x="1101" y="3669"/>
                  </a:lnTo>
                  <a:lnTo>
                    <a:pt x="404" y="3889"/>
                  </a:lnTo>
                  <a:lnTo>
                    <a:pt x="184" y="3962"/>
                  </a:lnTo>
                  <a:lnTo>
                    <a:pt x="74" y="4036"/>
                  </a:lnTo>
                  <a:lnTo>
                    <a:pt x="0" y="4109"/>
                  </a:lnTo>
                  <a:lnTo>
                    <a:pt x="0" y="4182"/>
                  </a:lnTo>
                  <a:lnTo>
                    <a:pt x="0" y="4219"/>
                  </a:lnTo>
                  <a:lnTo>
                    <a:pt x="0" y="4402"/>
                  </a:lnTo>
                  <a:lnTo>
                    <a:pt x="37" y="4439"/>
                  </a:lnTo>
                  <a:lnTo>
                    <a:pt x="74" y="4513"/>
                  </a:lnTo>
                  <a:lnTo>
                    <a:pt x="257" y="4586"/>
                  </a:lnTo>
                  <a:lnTo>
                    <a:pt x="404" y="4586"/>
                  </a:lnTo>
                  <a:lnTo>
                    <a:pt x="514" y="4513"/>
                  </a:lnTo>
                  <a:lnTo>
                    <a:pt x="624" y="4439"/>
                  </a:lnTo>
                  <a:lnTo>
                    <a:pt x="881" y="4329"/>
                  </a:lnTo>
                  <a:lnTo>
                    <a:pt x="881" y="4366"/>
                  </a:lnTo>
                  <a:lnTo>
                    <a:pt x="881" y="4549"/>
                  </a:lnTo>
                  <a:lnTo>
                    <a:pt x="881" y="4696"/>
                  </a:lnTo>
                  <a:lnTo>
                    <a:pt x="954" y="5026"/>
                  </a:lnTo>
                  <a:lnTo>
                    <a:pt x="1211" y="5686"/>
                  </a:lnTo>
                  <a:lnTo>
                    <a:pt x="1468" y="6493"/>
                  </a:lnTo>
                  <a:lnTo>
                    <a:pt x="1761" y="7300"/>
                  </a:lnTo>
                  <a:lnTo>
                    <a:pt x="1798" y="7374"/>
                  </a:lnTo>
                  <a:lnTo>
                    <a:pt x="1871" y="7447"/>
                  </a:lnTo>
                  <a:lnTo>
                    <a:pt x="2055" y="7447"/>
                  </a:lnTo>
                  <a:lnTo>
                    <a:pt x="2128" y="7410"/>
                  </a:lnTo>
                  <a:lnTo>
                    <a:pt x="2165" y="7337"/>
                  </a:lnTo>
                  <a:lnTo>
                    <a:pt x="2201" y="7227"/>
                  </a:lnTo>
                  <a:lnTo>
                    <a:pt x="2201" y="7154"/>
                  </a:lnTo>
                  <a:lnTo>
                    <a:pt x="1945" y="6383"/>
                  </a:lnTo>
                  <a:lnTo>
                    <a:pt x="1688" y="5650"/>
                  </a:lnTo>
                  <a:lnTo>
                    <a:pt x="1468" y="4989"/>
                  </a:lnTo>
                  <a:lnTo>
                    <a:pt x="1321" y="4696"/>
                  </a:lnTo>
                  <a:lnTo>
                    <a:pt x="1138" y="4402"/>
                  </a:lnTo>
                  <a:lnTo>
                    <a:pt x="1211" y="4329"/>
                  </a:lnTo>
                  <a:lnTo>
                    <a:pt x="1248" y="4329"/>
                  </a:lnTo>
                  <a:lnTo>
                    <a:pt x="1248" y="4292"/>
                  </a:lnTo>
                  <a:lnTo>
                    <a:pt x="1211" y="4292"/>
                  </a:lnTo>
                  <a:lnTo>
                    <a:pt x="1174" y="4256"/>
                  </a:lnTo>
                  <a:lnTo>
                    <a:pt x="1138" y="4256"/>
                  </a:lnTo>
                  <a:lnTo>
                    <a:pt x="1504" y="4182"/>
                  </a:lnTo>
                  <a:lnTo>
                    <a:pt x="1871" y="4109"/>
                  </a:lnTo>
                  <a:lnTo>
                    <a:pt x="1945" y="4256"/>
                  </a:lnTo>
                  <a:lnTo>
                    <a:pt x="2055" y="4439"/>
                  </a:lnTo>
                  <a:lnTo>
                    <a:pt x="2238" y="4879"/>
                  </a:lnTo>
                  <a:lnTo>
                    <a:pt x="2421" y="5320"/>
                  </a:lnTo>
                  <a:lnTo>
                    <a:pt x="2495" y="5760"/>
                  </a:lnTo>
                  <a:lnTo>
                    <a:pt x="2605" y="6200"/>
                  </a:lnTo>
                  <a:lnTo>
                    <a:pt x="2715" y="6420"/>
                  </a:lnTo>
                  <a:lnTo>
                    <a:pt x="2788" y="6603"/>
                  </a:lnTo>
                  <a:lnTo>
                    <a:pt x="2935" y="6787"/>
                  </a:lnTo>
                  <a:lnTo>
                    <a:pt x="3082" y="6933"/>
                  </a:lnTo>
                  <a:lnTo>
                    <a:pt x="3228" y="6970"/>
                  </a:lnTo>
                  <a:lnTo>
                    <a:pt x="3302" y="6933"/>
                  </a:lnTo>
                  <a:lnTo>
                    <a:pt x="3375" y="6860"/>
                  </a:lnTo>
                  <a:lnTo>
                    <a:pt x="3375" y="6750"/>
                  </a:lnTo>
                  <a:lnTo>
                    <a:pt x="3302" y="6530"/>
                  </a:lnTo>
                  <a:lnTo>
                    <a:pt x="3192" y="6347"/>
                  </a:lnTo>
                  <a:lnTo>
                    <a:pt x="3082" y="6126"/>
                  </a:lnTo>
                  <a:lnTo>
                    <a:pt x="3008" y="5943"/>
                  </a:lnTo>
                  <a:lnTo>
                    <a:pt x="2898" y="5503"/>
                  </a:lnTo>
                  <a:lnTo>
                    <a:pt x="2788" y="5063"/>
                  </a:lnTo>
                  <a:lnTo>
                    <a:pt x="2605" y="4549"/>
                  </a:lnTo>
                  <a:lnTo>
                    <a:pt x="2458" y="4292"/>
                  </a:lnTo>
                  <a:lnTo>
                    <a:pt x="2311" y="4036"/>
                  </a:lnTo>
                  <a:lnTo>
                    <a:pt x="2752" y="4036"/>
                  </a:lnTo>
                  <a:lnTo>
                    <a:pt x="3192" y="4109"/>
                  </a:lnTo>
                  <a:lnTo>
                    <a:pt x="3192" y="4219"/>
                  </a:lnTo>
                  <a:lnTo>
                    <a:pt x="3228" y="4366"/>
                  </a:lnTo>
                  <a:lnTo>
                    <a:pt x="3302" y="4623"/>
                  </a:lnTo>
                  <a:lnTo>
                    <a:pt x="3522" y="5063"/>
                  </a:lnTo>
                  <a:lnTo>
                    <a:pt x="3779" y="5833"/>
                  </a:lnTo>
                  <a:lnTo>
                    <a:pt x="3852" y="5943"/>
                  </a:lnTo>
                  <a:lnTo>
                    <a:pt x="3889" y="6016"/>
                  </a:lnTo>
                  <a:lnTo>
                    <a:pt x="3962" y="6090"/>
                  </a:lnTo>
                  <a:lnTo>
                    <a:pt x="4109" y="6126"/>
                  </a:lnTo>
                  <a:lnTo>
                    <a:pt x="4146" y="6090"/>
                  </a:lnTo>
                  <a:lnTo>
                    <a:pt x="4219" y="6053"/>
                  </a:lnTo>
                  <a:lnTo>
                    <a:pt x="4292" y="5943"/>
                  </a:lnTo>
                  <a:lnTo>
                    <a:pt x="4292" y="5796"/>
                  </a:lnTo>
                  <a:lnTo>
                    <a:pt x="4256" y="5686"/>
                  </a:lnTo>
                  <a:lnTo>
                    <a:pt x="4182" y="5540"/>
                  </a:lnTo>
                  <a:lnTo>
                    <a:pt x="3852" y="4659"/>
                  </a:lnTo>
                  <a:lnTo>
                    <a:pt x="3669" y="4292"/>
                  </a:lnTo>
                  <a:lnTo>
                    <a:pt x="4035" y="4513"/>
                  </a:lnTo>
                  <a:lnTo>
                    <a:pt x="4182" y="4623"/>
                  </a:lnTo>
                  <a:lnTo>
                    <a:pt x="4329" y="4769"/>
                  </a:lnTo>
                  <a:lnTo>
                    <a:pt x="4439" y="4953"/>
                  </a:lnTo>
                  <a:lnTo>
                    <a:pt x="4512" y="5136"/>
                  </a:lnTo>
                  <a:lnTo>
                    <a:pt x="4659" y="5540"/>
                  </a:lnTo>
                  <a:lnTo>
                    <a:pt x="4806" y="6347"/>
                  </a:lnTo>
                  <a:lnTo>
                    <a:pt x="4842" y="6640"/>
                  </a:lnTo>
                  <a:lnTo>
                    <a:pt x="4952" y="6933"/>
                  </a:lnTo>
                  <a:lnTo>
                    <a:pt x="5063" y="7190"/>
                  </a:lnTo>
                  <a:lnTo>
                    <a:pt x="5209" y="7447"/>
                  </a:lnTo>
                  <a:lnTo>
                    <a:pt x="5393" y="7704"/>
                  </a:lnTo>
                  <a:lnTo>
                    <a:pt x="5576" y="7924"/>
                  </a:lnTo>
                  <a:lnTo>
                    <a:pt x="5759" y="8144"/>
                  </a:lnTo>
                  <a:lnTo>
                    <a:pt x="5980" y="8327"/>
                  </a:lnTo>
                  <a:lnTo>
                    <a:pt x="6236" y="8474"/>
                  </a:lnTo>
                  <a:lnTo>
                    <a:pt x="6493" y="8621"/>
                  </a:lnTo>
                  <a:lnTo>
                    <a:pt x="6750" y="8694"/>
                  </a:lnTo>
                  <a:lnTo>
                    <a:pt x="7043" y="8768"/>
                  </a:lnTo>
                  <a:lnTo>
                    <a:pt x="7300" y="8804"/>
                  </a:lnTo>
                  <a:lnTo>
                    <a:pt x="7924" y="8804"/>
                  </a:lnTo>
                  <a:lnTo>
                    <a:pt x="8217" y="8694"/>
                  </a:lnTo>
                  <a:lnTo>
                    <a:pt x="8511" y="8621"/>
                  </a:lnTo>
                  <a:lnTo>
                    <a:pt x="8731" y="8474"/>
                  </a:lnTo>
                  <a:lnTo>
                    <a:pt x="8951" y="8291"/>
                  </a:lnTo>
                  <a:lnTo>
                    <a:pt x="9171" y="8107"/>
                  </a:lnTo>
                  <a:lnTo>
                    <a:pt x="9354" y="7887"/>
                  </a:lnTo>
                  <a:lnTo>
                    <a:pt x="9464" y="7667"/>
                  </a:lnTo>
                  <a:lnTo>
                    <a:pt x="9611" y="7410"/>
                  </a:lnTo>
                  <a:lnTo>
                    <a:pt x="9684" y="7117"/>
                  </a:lnTo>
                  <a:lnTo>
                    <a:pt x="9721" y="6787"/>
                  </a:lnTo>
                  <a:lnTo>
                    <a:pt x="9758" y="6457"/>
                  </a:lnTo>
                  <a:lnTo>
                    <a:pt x="9721" y="6090"/>
                  </a:lnTo>
                  <a:lnTo>
                    <a:pt x="9684" y="5760"/>
                  </a:lnTo>
                  <a:lnTo>
                    <a:pt x="9538" y="5063"/>
                  </a:lnTo>
                  <a:lnTo>
                    <a:pt x="9354" y="4366"/>
                  </a:lnTo>
                  <a:lnTo>
                    <a:pt x="9024" y="2788"/>
                  </a:lnTo>
                  <a:lnTo>
                    <a:pt x="8951" y="2422"/>
                  </a:lnTo>
                  <a:lnTo>
                    <a:pt x="8951" y="2238"/>
                  </a:lnTo>
                  <a:lnTo>
                    <a:pt x="8951" y="2055"/>
                  </a:lnTo>
                  <a:lnTo>
                    <a:pt x="9024" y="2348"/>
                  </a:lnTo>
                  <a:lnTo>
                    <a:pt x="9098" y="2568"/>
                  </a:lnTo>
                  <a:lnTo>
                    <a:pt x="9244" y="2788"/>
                  </a:lnTo>
                  <a:lnTo>
                    <a:pt x="9391" y="3009"/>
                  </a:lnTo>
                  <a:lnTo>
                    <a:pt x="9501" y="3082"/>
                  </a:lnTo>
                  <a:lnTo>
                    <a:pt x="9611" y="3119"/>
                  </a:lnTo>
                  <a:lnTo>
                    <a:pt x="9684" y="3119"/>
                  </a:lnTo>
                  <a:lnTo>
                    <a:pt x="9758" y="3082"/>
                  </a:lnTo>
                  <a:lnTo>
                    <a:pt x="9794" y="3045"/>
                  </a:lnTo>
                  <a:lnTo>
                    <a:pt x="9831" y="2972"/>
                  </a:lnTo>
                  <a:lnTo>
                    <a:pt x="9758" y="2788"/>
                  </a:lnTo>
                  <a:lnTo>
                    <a:pt x="9648" y="2605"/>
                  </a:lnTo>
                  <a:lnTo>
                    <a:pt x="9464" y="2275"/>
                  </a:lnTo>
                  <a:lnTo>
                    <a:pt x="9318" y="1908"/>
                  </a:lnTo>
                  <a:lnTo>
                    <a:pt x="9244" y="1725"/>
                  </a:lnTo>
                  <a:lnTo>
                    <a:pt x="9134" y="1541"/>
                  </a:lnTo>
                  <a:lnTo>
                    <a:pt x="9171" y="1505"/>
                  </a:lnTo>
                  <a:lnTo>
                    <a:pt x="9354" y="1358"/>
                  </a:lnTo>
                  <a:lnTo>
                    <a:pt x="9538" y="1248"/>
                  </a:lnTo>
                  <a:lnTo>
                    <a:pt x="9978" y="1101"/>
                  </a:lnTo>
                  <a:lnTo>
                    <a:pt x="10051" y="1395"/>
                  </a:lnTo>
                  <a:lnTo>
                    <a:pt x="10125" y="1688"/>
                  </a:lnTo>
                  <a:lnTo>
                    <a:pt x="10345" y="2238"/>
                  </a:lnTo>
                  <a:lnTo>
                    <a:pt x="10418" y="2495"/>
                  </a:lnTo>
                  <a:lnTo>
                    <a:pt x="10491" y="2825"/>
                  </a:lnTo>
                  <a:lnTo>
                    <a:pt x="10565" y="2972"/>
                  </a:lnTo>
                  <a:lnTo>
                    <a:pt x="10638" y="3082"/>
                  </a:lnTo>
                  <a:lnTo>
                    <a:pt x="10748" y="3192"/>
                  </a:lnTo>
                  <a:lnTo>
                    <a:pt x="10858" y="3229"/>
                  </a:lnTo>
                  <a:lnTo>
                    <a:pt x="10968" y="3229"/>
                  </a:lnTo>
                  <a:lnTo>
                    <a:pt x="11042" y="3192"/>
                  </a:lnTo>
                  <a:lnTo>
                    <a:pt x="11115" y="3119"/>
                  </a:lnTo>
                  <a:lnTo>
                    <a:pt x="11115" y="3009"/>
                  </a:lnTo>
                  <a:lnTo>
                    <a:pt x="11115" y="2972"/>
                  </a:lnTo>
                  <a:lnTo>
                    <a:pt x="11078" y="2899"/>
                  </a:lnTo>
                  <a:lnTo>
                    <a:pt x="11005" y="2825"/>
                  </a:lnTo>
                  <a:lnTo>
                    <a:pt x="10932" y="2642"/>
                  </a:lnTo>
                  <a:lnTo>
                    <a:pt x="10895" y="2458"/>
                  </a:lnTo>
                  <a:lnTo>
                    <a:pt x="10675" y="1835"/>
                  </a:lnTo>
                  <a:lnTo>
                    <a:pt x="10528" y="1395"/>
                  </a:lnTo>
                  <a:lnTo>
                    <a:pt x="10418" y="1174"/>
                  </a:lnTo>
                  <a:lnTo>
                    <a:pt x="10308" y="991"/>
                  </a:lnTo>
                  <a:lnTo>
                    <a:pt x="10455" y="918"/>
                  </a:lnTo>
                  <a:lnTo>
                    <a:pt x="11005" y="734"/>
                  </a:lnTo>
                  <a:lnTo>
                    <a:pt x="11152" y="1174"/>
                  </a:lnTo>
                  <a:lnTo>
                    <a:pt x="11298" y="1615"/>
                  </a:lnTo>
                  <a:lnTo>
                    <a:pt x="11555" y="2348"/>
                  </a:lnTo>
                  <a:lnTo>
                    <a:pt x="11702" y="2678"/>
                  </a:lnTo>
                  <a:lnTo>
                    <a:pt x="11775" y="2788"/>
                  </a:lnTo>
                  <a:lnTo>
                    <a:pt x="11922" y="2899"/>
                  </a:lnTo>
                  <a:lnTo>
                    <a:pt x="11959" y="2935"/>
                  </a:lnTo>
                  <a:lnTo>
                    <a:pt x="12032" y="2899"/>
                  </a:lnTo>
                  <a:lnTo>
                    <a:pt x="12069" y="2899"/>
                  </a:lnTo>
                  <a:lnTo>
                    <a:pt x="12105" y="2825"/>
                  </a:lnTo>
                  <a:lnTo>
                    <a:pt x="12142" y="2715"/>
                  </a:lnTo>
                  <a:lnTo>
                    <a:pt x="12142" y="2568"/>
                  </a:lnTo>
                  <a:lnTo>
                    <a:pt x="12069" y="2275"/>
                  </a:lnTo>
                  <a:lnTo>
                    <a:pt x="11812" y="1688"/>
                  </a:lnTo>
                  <a:lnTo>
                    <a:pt x="11592" y="1101"/>
                  </a:lnTo>
                  <a:lnTo>
                    <a:pt x="11445" y="698"/>
                  </a:lnTo>
                  <a:lnTo>
                    <a:pt x="11372" y="588"/>
                  </a:lnTo>
                  <a:lnTo>
                    <a:pt x="11665" y="441"/>
                  </a:lnTo>
                  <a:lnTo>
                    <a:pt x="11922" y="294"/>
                  </a:lnTo>
                  <a:lnTo>
                    <a:pt x="12105" y="147"/>
                  </a:lnTo>
                  <a:lnTo>
                    <a:pt x="12142" y="111"/>
                  </a:lnTo>
                  <a:lnTo>
                    <a:pt x="12142" y="74"/>
                  </a:lnTo>
                  <a:lnTo>
                    <a:pt x="12105" y="37"/>
                  </a:lnTo>
                  <a:lnTo>
                    <a:pt x="12069" y="1"/>
                  </a:lnTo>
                  <a:close/>
                  <a:moveTo>
                    <a:pt x="4072" y="7080"/>
                  </a:moveTo>
                  <a:lnTo>
                    <a:pt x="4035" y="7117"/>
                  </a:lnTo>
                  <a:lnTo>
                    <a:pt x="3999" y="7154"/>
                  </a:lnTo>
                  <a:lnTo>
                    <a:pt x="3999" y="7337"/>
                  </a:lnTo>
                  <a:lnTo>
                    <a:pt x="3999" y="7557"/>
                  </a:lnTo>
                  <a:lnTo>
                    <a:pt x="4072" y="7961"/>
                  </a:lnTo>
                  <a:lnTo>
                    <a:pt x="4219" y="8327"/>
                  </a:lnTo>
                  <a:lnTo>
                    <a:pt x="4366" y="8731"/>
                  </a:lnTo>
                  <a:lnTo>
                    <a:pt x="4439" y="8804"/>
                  </a:lnTo>
                  <a:lnTo>
                    <a:pt x="4182" y="8988"/>
                  </a:lnTo>
                  <a:lnTo>
                    <a:pt x="3889" y="9098"/>
                  </a:lnTo>
                  <a:lnTo>
                    <a:pt x="3852" y="8951"/>
                  </a:lnTo>
                  <a:lnTo>
                    <a:pt x="3815" y="8804"/>
                  </a:lnTo>
                  <a:lnTo>
                    <a:pt x="3669" y="8511"/>
                  </a:lnTo>
                  <a:lnTo>
                    <a:pt x="3522" y="8071"/>
                  </a:lnTo>
                  <a:lnTo>
                    <a:pt x="3449" y="7887"/>
                  </a:lnTo>
                  <a:lnTo>
                    <a:pt x="3339" y="7667"/>
                  </a:lnTo>
                  <a:lnTo>
                    <a:pt x="3228" y="7630"/>
                  </a:lnTo>
                  <a:lnTo>
                    <a:pt x="3155" y="7630"/>
                  </a:lnTo>
                  <a:lnTo>
                    <a:pt x="3045" y="7704"/>
                  </a:lnTo>
                  <a:lnTo>
                    <a:pt x="3045" y="7777"/>
                  </a:lnTo>
                  <a:lnTo>
                    <a:pt x="3082" y="7997"/>
                  </a:lnTo>
                  <a:lnTo>
                    <a:pt x="3118" y="8217"/>
                  </a:lnTo>
                  <a:lnTo>
                    <a:pt x="3265" y="8658"/>
                  </a:lnTo>
                  <a:lnTo>
                    <a:pt x="3339" y="8951"/>
                  </a:lnTo>
                  <a:lnTo>
                    <a:pt x="3412" y="9098"/>
                  </a:lnTo>
                  <a:lnTo>
                    <a:pt x="3485" y="9244"/>
                  </a:lnTo>
                  <a:lnTo>
                    <a:pt x="2825" y="9428"/>
                  </a:lnTo>
                  <a:lnTo>
                    <a:pt x="2788" y="9281"/>
                  </a:lnTo>
                  <a:lnTo>
                    <a:pt x="2642" y="8768"/>
                  </a:lnTo>
                  <a:lnTo>
                    <a:pt x="2532" y="8547"/>
                  </a:lnTo>
                  <a:lnTo>
                    <a:pt x="2385" y="8327"/>
                  </a:lnTo>
                  <a:lnTo>
                    <a:pt x="2385" y="8254"/>
                  </a:lnTo>
                  <a:lnTo>
                    <a:pt x="2385" y="8217"/>
                  </a:lnTo>
                  <a:lnTo>
                    <a:pt x="2421" y="8181"/>
                  </a:lnTo>
                  <a:lnTo>
                    <a:pt x="2421" y="8144"/>
                  </a:lnTo>
                  <a:lnTo>
                    <a:pt x="2421" y="8107"/>
                  </a:lnTo>
                  <a:lnTo>
                    <a:pt x="2385" y="8107"/>
                  </a:lnTo>
                  <a:lnTo>
                    <a:pt x="2275" y="8144"/>
                  </a:lnTo>
                  <a:lnTo>
                    <a:pt x="2128" y="8144"/>
                  </a:lnTo>
                  <a:lnTo>
                    <a:pt x="2055" y="8181"/>
                  </a:lnTo>
                  <a:lnTo>
                    <a:pt x="2018" y="8254"/>
                  </a:lnTo>
                  <a:lnTo>
                    <a:pt x="1981" y="8327"/>
                  </a:lnTo>
                  <a:lnTo>
                    <a:pt x="1981" y="8401"/>
                  </a:lnTo>
                  <a:lnTo>
                    <a:pt x="2165" y="8841"/>
                  </a:lnTo>
                  <a:lnTo>
                    <a:pt x="2348" y="9318"/>
                  </a:lnTo>
                  <a:lnTo>
                    <a:pt x="2385" y="9575"/>
                  </a:lnTo>
                  <a:lnTo>
                    <a:pt x="1945" y="9685"/>
                  </a:lnTo>
                  <a:lnTo>
                    <a:pt x="1871" y="9721"/>
                  </a:lnTo>
                  <a:lnTo>
                    <a:pt x="1798" y="9795"/>
                  </a:lnTo>
                  <a:lnTo>
                    <a:pt x="1798" y="9868"/>
                  </a:lnTo>
                  <a:lnTo>
                    <a:pt x="1761" y="9941"/>
                  </a:lnTo>
                  <a:lnTo>
                    <a:pt x="1798" y="10015"/>
                  </a:lnTo>
                  <a:lnTo>
                    <a:pt x="1835" y="10088"/>
                  </a:lnTo>
                  <a:lnTo>
                    <a:pt x="1908" y="10161"/>
                  </a:lnTo>
                  <a:lnTo>
                    <a:pt x="1981" y="10198"/>
                  </a:lnTo>
                  <a:lnTo>
                    <a:pt x="2275" y="10198"/>
                  </a:lnTo>
                  <a:lnTo>
                    <a:pt x="2385" y="10125"/>
                  </a:lnTo>
                  <a:lnTo>
                    <a:pt x="2495" y="10088"/>
                  </a:lnTo>
                  <a:lnTo>
                    <a:pt x="2532" y="10051"/>
                  </a:lnTo>
                  <a:lnTo>
                    <a:pt x="2568" y="10088"/>
                  </a:lnTo>
                  <a:lnTo>
                    <a:pt x="2605" y="10125"/>
                  </a:lnTo>
                  <a:lnTo>
                    <a:pt x="2678" y="10125"/>
                  </a:lnTo>
                  <a:lnTo>
                    <a:pt x="2788" y="10088"/>
                  </a:lnTo>
                  <a:lnTo>
                    <a:pt x="2825" y="9978"/>
                  </a:lnTo>
                  <a:lnTo>
                    <a:pt x="3265" y="9868"/>
                  </a:lnTo>
                  <a:lnTo>
                    <a:pt x="3742" y="9721"/>
                  </a:lnTo>
                  <a:lnTo>
                    <a:pt x="4146" y="9575"/>
                  </a:lnTo>
                  <a:lnTo>
                    <a:pt x="4549" y="9354"/>
                  </a:lnTo>
                  <a:lnTo>
                    <a:pt x="4732" y="9208"/>
                  </a:lnTo>
                  <a:lnTo>
                    <a:pt x="4879" y="9061"/>
                  </a:lnTo>
                  <a:lnTo>
                    <a:pt x="5026" y="8841"/>
                  </a:lnTo>
                  <a:lnTo>
                    <a:pt x="5136" y="8621"/>
                  </a:lnTo>
                  <a:lnTo>
                    <a:pt x="5209" y="8401"/>
                  </a:lnTo>
                  <a:lnTo>
                    <a:pt x="5173" y="8181"/>
                  </a:lnTo>
                  <a:lnTo>
                    <a:pt x="5099" y="7997"/>
                  </a:lnTo>
                  <a:lnTo>
                    <a:pt x="5026" y="7887"/>
                  </a:lnTo>
                  <a:lnTo>
                    <a:pt x="4952" y="7814"/>
                  </a:lnTo>
                  <a:lnTo>
                    <a:pt x="4842" y="7814"/>
                  </a:lnTo>
                  <a:lnTo>
                    <a:pt x="4806" y="7851"/>
                  </a:lnTo>
                  <a:lnTo>
                    <a:pt x="4806" y="7887"/>
                  </a:lnTo>
                  <a:lnTo>
                    <a:pt x="4732" y="8327"/>
                  </a:lnTo>
                  <a:lnTo>
                    <a:pt x="4512" y="7667"/>
                  </a:lnTo>
                  <a:lnTo>
                    <a:pt x="4366" y="7374"/>
                  </a:lnTo>
                  <a:lnTo>
                    <a:pt x="4182" y="7117"/>
                  </a:lnTo>
                  <a:lnTo>
                    <a:pt x="4146" y="708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3" name="Google Shape;433;p20"/>
            <p:cNvSpPr/>
            <p:nvPr/>
          </p:nvSpPr>
          <p:spPr>
            <a:xfrm>
              <a:off x="6114500" y="2324225"/>
              <a:ext cx="158675" cy="329225"/>
            </a:xfrm>
            <a:custGeom>
              <a:avLst/>
              <a:gdLst/>
              <a:ahLst/>
              <a:cxnLst/>
              <a:rect l="l" t="t" r="r" b="b"/>
              <a:pathLst>
                <a:path w="6347" h="13169" extrusionOk="0">
                  <a:moveTo>
                    <a:pt x="588" y="330"/>
                  </a:moveTo>
                  <a:lnTo>
                    <a:pt x="808" y="367"/>
                  </a:lnTo>
                  <a:lnTo>
                    <a:pt x="1028" y="440"/>
                  </a:lnTo>
                  <a:lnTo>
                    <a:pt x="1211" y="550"/>
                  </a:lnTo>
                  <a:lnTo>
                    <a:pt x="1395" y="734"/>
                  </a:lnTo>
                  <a:lnTo>
                    <a:pt x="1578" y="917"/>
                  </a:lnTo>
                  <a:lnTo>
                    <a:pt x="1688" y="1101"/>
                  </a:lnTo>
                  <a:lnTo>
                    <a:pt x="1798" y="1321"/>
                  </a:lnTo>
                  <a:lnTo>
                    <a:pt x="1908" y="1541"/>
                  </a:lnTo>
                  <a:lnTo>
                    <a:pt x="1982" y="1761"/>
                  </a:lnTo>
                  <a:lnTo>
                    <a:pt x="2018" y="2018"/>
                  </a:lnTo>
                  <a:lnTo>
                    <a:pt x="2018" y="2458"/>
                  </a:lnTo>
                  <a:lnTo>
                    <a:pt x="2018" y="2495"/>
                  </a:lnTo>
                  <a:lnTo>
                    <a:pt x="1982" y="2421"/>
                  </a:lnTo>
                  <a:lnTo>
                    <a:pt x="1762" y="1944"/>
                  </a:lnTo>
                  <a:lnTo>
                    <a:pt x="1615" y="1724"/>
                  </a:lnTo>
                  <a:lnTo>
                    <a:pt x="1432" y="1504"/>
                  </a:lnTo>
                  <a:lnTo>
                    <a:pt x="1395" y="1467"/>
                  </a:lnTo>
                  <a:lnTo>
                    <a:pt x="1322" y="1467"/>
                  </a:lnTo>
                  <a:lnTo>
                    <a:pt x="1285" y="1504"/>
                  </a:lnTo>
                  <a:lnTo>
                    <a:pt x="1285" y="1578"/>
                  </a:lnTo>
                  <a:lnTo>
                    <a:pt x="1322" y="1834"/>
                  </a:lnTo>
                  <a:lnTo>
                    <a:pt x="1395" y="2128"/>
                  </a:lnTo>
                  <a:lnTo>
                    <a:pt x="1615" y="2641"/>
                  </a:lnTo>
                  <a:lnTo>
                    <a:pt x="1725" y="2935"/>
                  </a:lnTo>
                  <a:lnTo>
                    <a:pt x="1615" y="2861"/>
                  </a:lnTo>
                  <a:lnTo>
                    <a:pt x="1468" y="2715"/>
                  </a:lnTo>
                  <a:lnTo>
                    <a:pt x="1248" y="2348"/>
                  </a:lnTo>
                  <a:lnTo>
                    <a:pt x="1065" y="1981"/>
                  </a:lnTo>
                  <a:lnTo>
                    <a:pt x="955" y="1724"/>
                  </a:lnTo>
                  <a:lnTo>
                    <a:pt x="845" y="1394"/>
                  </a:lnTo>
                  <a:lnTo>
                    <a:pt x="735" y="1027"/>
                  </a:lnTo>
                  <a:lnTo>
                    <a:pt x="661" y="697"/>
                  </a:lnTo>
                  <a:lnTo>
                    <a:pt x="588" y="330"/>
                  </a:lnTo>
                  <a:close/>
                  <a:moveTo>
                    <a:pt x="3706" y="2825"/>
                  </a:moveTo>
                  <a:lnTo>
                    <a:pt x="3926" y="2861"/>
                  </a:lnTo>
                  <a:lnTo>
                    <a:pt x="4109" y="2935"/>
                  </a:lnTo>
                  <a:lnTo>
                    <a:pt x="4733" y="3118"/>
                  </a:lnTo>
                  <a:lnTo>
                    <a:pt x="4990" y="3228"/>
                  </a:lnTo>
                  <a:lnTo>
                    <a:pt x="5283" y="3375"/>
                  </a:lnTo>
                  <a:lnTo>
                    <a:pt x="5503" y="3522"/>
                  </a:lnTo>
                  <a:lnTo>
                    <a:pt x="5687" y="3668"/>
                  </a:lnTo>
                  <a:lnTo>
                    <a:pt x="5687" y="3668"/>
                  </a:lnTo>
                  <a:lnTo>
                    <a:pt x="5540" y="3632"/>
                  </a:lnTo>
                  <a:lnTo>
                    <a:pt x="5467" y="3632"/>
                  </a:lnTo>
                  <a:lnTo>
                    <a:pt x="5393" y="3705"/>
                  </a:lnTo>
                  <a:lnTo>
                    <a:pt x="5356" y="3778"/>
                  </a:lnTo>
                  <a:lnTo>
                    <a:pt x="5393" y="3888"/>
                  </a:lnTo>
                  <a:lnTo>
                    <a:pt x="5026" y="4035"/>
                  </a:lnTo>
                  <a:lnTo>
                    <a:pt x="4660" y="4109"/>
                  </a:lnTo>
                  <a:lnTo>
                    <a:pt x="4293" y="4182"/>
                  </a:lnTo>
                  <a:lnTo>
                    <a:pt x="3889" y="4182"/>
                  </a:lnTo>
                  <a:lnTo>
                    <a:pt x="3449" y="4109"/>
                  </a:lnTo>
                  <a:lnTo>
                    <a:pt x="3046" y="3999"/>
                  </a:lnTo>
                  <a:lnTo>
                    <a:pt x="2862" y="3925"/>
                  </a:lnTo>
                  <a:lnTo>
                    <a:pt x="2642" y="3815"/>
                  </a:lnTo>
                  <a:lnTo>
                    <a:pt x="2459" y="3668"/>
                  </a:lnTo>
                  <a:lnTo>
                    <a:pt x="2349" y="3595"/>
                  </a:lnTo>
                  <a:lnTo>
                    <a:pt x="2312" y="3522"/>
                  </a:lnTo>
                  <a:lnTo>
                    <a:pt x="2532" y="3668"/>
                  </a:lnTo>
                  <a:lnTo>
                    <a:pt x="2789" y="3815"/>
                  </a:lnTo>
                  <a:lnTo>
                    <a:pt x="3046" y="3888"/>
                  </a:lnTo>
                  <a:lnTo>
                    <a:pt x="3339" y="3999"/>
                  </a:lnTo>
                  <a:lnTo>
                    <a:pt x="3596" y="4035"/>
                  </a:lnTo>
                  <a:lnTo>
                    <a:pt x="3889" y="4109"/>
                  </a:lnTo>
                  <a:lnTo>
                    <a:pt x="4073" y="4109"/>
                  </a:lnTo>
                  <a:lnTo>
                    <a:pt x="4183" y="4072"/>
                  </a:lnTo>
                  <a:lnTo>
                    <a:pt x="4329" y="4035"/>
                  </a:lnTo>
                  <a:lnTo>
                    <a:pt x="4439" y="3962"/>
                  </a:lnTo>
                  <a:lnTo>
                    <a:pt x="4476" y="3888"/>
                  </a:lnTo>
                  <a:lnTo>
                    <a:pt x="4439" y="3778"/>
                  </a:lnTo>
                  <a:lnTo>
                    <a:pt x="4329" y="3705"/>
                  </a:lnTo>
                  <a:lnTo>
                    <a:pt x="4219" y="3632"/>
                  </a:lnTo>
                  <a:lnTo>
                    <a:pt x="3963" y="3595"/>
                  </a:lnTo>
                  <a:lnTo>
                    <a:pt x="3706" y="3558"/>
                  </a:lnTo>
                  <a:lnTo>
                    <a:pt x="3449" y="3522"/>
                  </a:lnTo>
                  <a:lnTo>
                    <a:pt x="2715" y="3338"/>
                  </a:lnTo>
                  <a:lnTo>
                    <a:pt x="2862" y="3228"/>
                  </a:lnTo>
                  <a:lnTo>
                    <a:pt x="3082" y="3081"/>
                  </a:lnTo>
                  <a:lnTo>
                    <a:pt x="3302" y="2935"/>
                  </a:lnTo>
                  <a:lnTo>
                    <a:pt x="3486" y="2861"/>
                  </a:lnTo>
                  <a:lnTo>
                    <a:pt x="3706" y="2825"/>
                  </a:lnTo>
                  <a:close/>
                  <a:moveTo>
                    <a:pt x="1285" y="5686"/>
                  </a:moveTo>
                  <a:lnTo>
                    <a:pt x="1725" y="5723"/>
                  </a:lnTo>
                  <a:lnTo>
                    <a:pt x="1762" y="5723"/>
                  </a:lnTo>
                  <a:lnTo>
                    <a:pt x="1835" y="5869"/>
                  </a:lnTo>
                  <a:lnTo>
                    <a:pt x="1908" y="5943"/>
                  </a:lnTo>
                  <a:lnTo>
                    <a:pt x="2018" y="5943"/>
                  </a:lnTo>
                  <a:lnTo>
                    <a:pt x="2129" y="5869"/>
                  </a:lnTo>
                  <a:lnTo>
                    <a:pt x="2165" y="5759"/>
                  </a:lnTo>
                  <a:lnTo>
                    <a:pt x="2642" y="5796"/>
                  </a:lnTo>
                  <a:lnTo>
                    <a:pt x="3082" y="5796"/>
                  </a:lnTo>
                  <a:lnTo>
                    <a:pt x="3339" y="5833"/>
                  </a:lnTo>
                  <a:lnTo>
                    <a:pt x="3522" y="5869"/>
                  </a:lnTo>
                  <a:lnTo>
                    <a:pt x="3522" y="6016"/>
                  </a:lnTo>
                  <a:lnTo>
                    <a:pt x="3376" y="5979"/>
                  </a:lnTo>
                  <a:lnTo>
                    <a:pt x="3266" y="6016"/>
                  </a:lnTo>
                  <a:lnTo>
                    <a:pt x="3119" y="6089"/>
                  </a:lnTo>
                  <a:lnTo>
                    <a:pt x="3082" y="6163"/>
                  </a:lnTo>
                  <a:lnTo>
                    <a:pt x="3082" y="6236"/>
                  </a:lnTo>
                  <a:lnTo>
                    <a:pt x="2752" y="6236"/>
                  </a:lnTo>
                  <a:lnTo>
                    <a:pt x="1322" y="6163"/>
                  </a:lnTo>
                  <a:lnTo>
                    <a:pt x="808" y="6089"/>
                  </a:lnTo>
                  <a:lnTo>
                    <a:pt x="515" y="6053"/>
                  </a:lnTo>
                  <a:lnTo>
                    <a:pt x="258" y="6089"/>
                  </a:lnTo>
                  <a:lnTo>
                    <a:pt x="368" y="5943"/>
                  </a:lnTo>
                  <a:lnTo>
                    <a:pt x="515" y="5833"/>
                  </a:lnTo>
                  <a:lnTo>
                    <a:pt x="661" y="5723"/>
                  </a:lnTo>
                  <a:lnTo>
                    <a:pt x="808" y="5686"/>
                  </a:lnTo>
                  <a:close/>
                  <a:moveTo>
                    <a:pt x="2239" y="6676"/>
                  </a:moveTo>
                  <a:lnTo>
                    <a:pt x="3009" y="6713"/>
                  </a:lnTo>
                  <a:lnTo>
                    <a:pt x="3156" y="6750"/>
                  </a:lnTo>
                  <a:lnTo>
                    <a:pt x="3156" y="7997"/>
                  </a:lnTo>
                  <a:lnTo>
                    <a:pt x="3119" y="9244"/>
                  </a:lnTo>
                  <a:lnTo>
                    <a:pt x="2422" y="9354"/>
                  </a:lnTo>
                  <a:lnTo>
                    <a:pt x="2422" y="8951"/>
                  </a:lnTo>
                  <a:lnTo>
                    <a:pt x="2312" y="7630"/>
                  </a:lnTo>
                  <a:lnTo>
                    <a:pt x="2275" y="6933"/>
                  </a:lnTo>
                  <a:lnTo>
                    <a:pt x="2239" y="6676"/>
                  </a:lnTo>
                  <a:close/>
                  <a:moveTo>
                    <a:pt x="1065" y="6566"/>
                  </a:moveTo>
                  <a:lnTo>
                    <a:pt x="1872" y="6676"/>
                  </a:lnTo>
                  <a:lnTo>
                    <a:pt x="1835" y="6786"/>
                  </a:lnTo>
                  <a:lnTo>
                    <a:pt x="1835" y="6933"/>
                  </a:lnTo>
                  <a:lnTo>
                    <a:pt x="1872" y="7226"/>
                  </a:lnTo>
                  <a:lnTo>
                    <a:pt x="1945" y="8804"/>
                  </a:lnTo>
                  <a:lnTo>
                    <a:pt x="1982" y="9391"/>
                  </a:lnTo>
                  <a:lnTo>
                    <a:pt x="1542" y="9391"/>
                  </a:lnTo>
                  <a:lnTo>
                    <a:pt x="1101" y="9427"/>
                  </a:lnTo>
                  <a:lnTo>
                    <a:pt x="1028" y="8254"/>
                  </a:lnTo>
                  <a:lnTo>
                    <a:pt x="955" y="7410"/>
                  </a:lnTo>
                  <a:lnTo>
                    <a:pt x="918" y="6970"/>
                  </a:lnTo>
                  <a:lnTo>
                    <a:pt x="808" y="6566"/>
                  </a:lnTo>
                  <a:close/>
                  <a:moveTo>
                    <a:pt x="3082" y="9721"/>
                  </a:moveTo>
                  <a:lnTo>
                    <a:pt x="3009" y="10454"/>
                  </a:lnTo>
                  <a:lnTo>
                    <a:pt x="2972" y="10454"/>
                  </a:lnTo>
                  <a:lnTo>
                    <a:pt x="2862" y="10418"/>
                  </a:lnTo>
                  <a:lnTo>
                    <a:pt x="2752" y="10418"/>
                  </a:lnTo>
                  <a:lnTo>
                    <a:pt x="2605" y="10454"/>
                  </a:lnTo>
                  <a:lnTo>
                    <a:pt x="2495" y="10528"/>
                  </a:lnTo>
                  <a:lnTo>
                    <a:pt x="2495" y="10418"/>
                  </a:lnTo>
                  <a:lnTo>
                    <a:pt x="2459" y="9831"/>
                  </a:lnTo>
                  <a:lnTo>
                    <a:pt x="2789" y="9794"/>
                  </a:lnTo>
                  <a:lnTo>
                    <a:pt x="3082" y="9721"/>
                  </a:lnTo>
                  <a:close/>
                  <a:moveTo>
                    <a:pt x="1138" y="9758"/>
                  </a:moveTo>
                  <a:lnTo>
                    <a:pt x="1358" y="9831"/>
                  </a:lnTo>
                  <a:lnTo>
                    <a:pt x="1542" y="9831"/>
                  </a:lnTo>
                  <a:lnTo>
                    <a:pt x="1982" y="9868"/>
                  </a:lnTo>
                  <a:lnTo>
                    <a:pt x="2018" y="10088"/>
                  </a:lnTo>
                  <a:lnTo>
                    <a:pt x="1982" y="10124"/>
                  </a:lnTo>
                  <a:lnTo>
                    <a:pt x="1688" y="10088"/>
                  </a:lnTo>
                  <a:lnTo>
                    <a:pt x="1615" y="10124"/>
                  </a:lnTo>
                  <a:lnTo>
                    <a:pt x="1542" y="10161"/>
                  </a:lnTo>
                  <a:lnTo>
                    <a:pt x="1542" y="10234"/>
                  </a:lnTo>
                  <a:lnTo>
                    <a:pt x="1578" y="10308"/>
                  </a:lnTo>
                  <a:lnTo>
                    <a:pt x="1725" y="10454"/>
                  </a:lnTo>
                  <a:lnTo>
                    <a:pt x="1945" y="10491"/>
                  </a:lnTo>
                  <a:lnTo>
                    <a:pt x="2018" y="10491"/>
                  </a:lnTo>
                  <a:lnTo>
                    <a:pt x="2018" y="10748"/>
                  </a:lnTo>
                  <a:lnTo>
                    <a:pt x="1798" y="10785"/>
                  </a:lnTo>
                  <a:lnTo>
                    <a:pt x="1798" y="10748"/>
                  </a:lnTo>
                  <a:lnTo>
                    <a:pt x="1762" y="10748"/>
                  </a:lnTo>
                  <a:lnTo>
                    <a:pt x="1688" y="10785"/>
                  </a:lnTo>
                  <a:lnTo>
                    <a:pt x="1615" y="10821"/>
                  </a:lnTo>
                  <a:lnTo>
                    <a:pt x="1542" y="10895"/>
                  </a:lnTo>
                  <a:lnTo>
                    <a:pt x="1505" y="11005"/>
                  </a:lnTo>
                  <a:lnTo>
                    <a:pt x="1542" y="11078"/>
                  </a:lnTo>
                  <a:lnTo>
                    <a:pt x="1652" y="11151"/>
                  </a:lnTo>
                  <a:lnTo>
                    <a:pt x="2055" y="11151"/>
                  </a:lnTo>
                  <a:lnTo>
                    <a:pt x="2129" y="11408"/>
                  </a:lnTo>
                  <a:lnTo>
                    <a:pt x="2239" y="11592"/>
                  </a:lnTo>
                  <a:lnTo>
                    <a:pt x="2275" y="11628"/>
                  </a:lnTo>
                  <a:lnTo>
                    <a:pt x="2349" y="11628"/>
                  </a:lnTo>
                  <a:lnTo>
                    <a:pt x="2422" y="11592"/>
                  </a:lnTo>
                  <a:lnTo>
                    <a:pt x="2459" y="11555"/>
                  </a:lnTo>
                  <a:lnTo>
                    <a:pt x="2532" y="11371"/>
                  </a:lnTo>
                  <a:lnTo>
                    <a:pt x="2569" y="11188"/>
                  </a:lnTo>
                  <a:lnTo>
                    <a:pt x="2569" y="11005"/>
                  </a:lnTo>
                  <a:lnTo>
                    <a:pt x="2532" y="10785"/>
                  </a:lnTo>
                  <a:lnTo>
                    <a:pt x="2679" y="10821"/>
                  </a:lnTo>
                  <a:lnTo>
                    <a:pt x="3009" y="10821"/>
                  </a:lnTo>
                  <a:lnTo>
                    <a:pt x="2936" y="11408"/>
                  </a:lnTo>
                  <a:lnTo>
                    <a:pt x="2862" y="11812"/>
                  </a:lnTo>
                  <a:lnTo>
                    <a:pt x="2825" y="11995"/>
                  </a:lnTo>
                  <a:lnTo>
                    <a:pt x="2752" y="12178"/>
                  </a:lnTo>
                  <a:lnTo>
                    <a:pt x="2642" y="12362"/>
                  </a:lnTo>
                  <a:lnTo>
                    <a:pt x="2532" y="12472"/>
                  </a:lnTo>
                  <a:lnTo>
                    <a:pt x="2349" y="12582"/>
                  </a:lnTo>
                  <a:lnTo>
                    <a:pt x="2129" y="12619"/>
                  </a:lnTo>
                  <a:lnTo>
                    <a:pt x="1945" y="12619"/>
                  </a:lnTo>
                  <a:lnTo>
                    <a:pt x="1798" y="12582"/>
                  </a:lnTo>
                  <a:lnTo>
                    <a:pt x="1652" y="12472"/>
                  </a:lnTo>
                  <a:lnTo>
                    <a:pt x="1505" y="12362"/>
                  </a:lnTo>
                  <a:lnTo>
                    <a:pt x="1432" y="12215"/>
                  </a:lnTo>
                  <a:lnTo>
                    <a:pt x="1322" y="12068"/>
                  </a:lnTo>
                  <a:lnTo>
                    <a:pt x="1211" y="11738"/>
                  </a:lnTo>
                  <a:lnTo>
                    <a:pt x="1138" y="11335"/>
                  </a:lnTo>
                  <a:lnTo>
                    <a:pt x="1138" y="10858"/>
                  </a:lnTo>
                  <a:lnTo>
                    <a:pt x="1138" y="10014"/>
                  </a:lnTo>
                  <a:lnTo>
                    <a:pt x="1138" y="9758"/>
                  </a:lnTo>
                  <a:close/>
                  <a:moveTo>
                    <a:pt x="625" y="0"/>
                  </a:moveTo>
                  <a:lnTo>
                    <a:pt x="478" y="37"/>
                  </a:lnTo>
                  <a:lnTo>
                    <a:pt x="331" y="110"/>
                  </a:lnTo>
                  <a:lnTo>
                    <a:pt x="294" y="184"/>
                  </a:lnTo>
                  <a:lnTo>
                    <a:pt x="294" y="220"/>
                  </a:lnTo>
                  <a:lnTo>
                    <a:pt x="294" y="294"/>
                  </a:lnTo>
                  <a:lnTo>
                    <a:pt x="331" y="330"/>
                  </a:lnTo>
                  <a:lnTo>
                    <a:pt x="294" y="587"/>
                  </a:lnTo>
                  <a:lnTo>
                    <a:pt x="294" y="844"/>
                  </a:lnTo>
                  <a:lnTo>
                    <a:pt x="331" y="1101"/>
                  </a:lnTo>
                  <a:lnTo>
                    <a:pt x="368" y="1321"/>
                  </a:lnTo>
                  <a:lnTo>
                    <a:pt x="551" y="1834"/>
                  </a:lnTo>
                  <a:lnTo>
                    <a:pt x="735" y="2274"/>
                  </a:lnTo>
                  <a:lnTo>
                    <a:pt x="918" y="2641"/>
                  </a:lnTo>
                  <a:lnTo>
                    <a:pt x="1175" y="3008"/>
                  </a:lnTo>
                  <a:lnTo>
                    <a:pt x="1322" y="3155"/>
                  </a:lnTo>
                  <a:lnTo>
                    <a:pt x="1505" y="3265"/>
                  </a:lnTo>
                  <a:lnTo>
                    <a:pt x="1652" y="3375"/>
                  </a:lnTo>
                  <a:lnTo>
                    <a:pt x="1872" y="3375"/>
                  </a:lnTo>
                  <a:lnTo>
                    <a:pt x="1798" y="3815"/>
                  </a:lnTo>
                  <a:lnTo>
                    <a:pt x="1725" y="4365"/>
                  </a:lnTo>
                  <a:lnTo>
                    <a:pt x="1725" y="4659"/>
                  </a:lnTo>
                  <a:lnTo>
                    <a:pt x="1762" y="4806"/>
                  </a:lnTo>
                  <a:lnTo>
                    <a:pt x="1798" y="4916"/>
                  </a:lnTo>
                  <a:lnTo>
                    <a:pt x="1762" y="5319"/>
                  </a:lnTo>
                  <a:lnTo>
                    <a:pt x="1615" y="5319"/>
                  </a:lnTo>
                  <a:lnTo>
                    <a:pt x="1138" y="5282"/>
                  </a:lnTo>
                  <a:lnTo>
                    <a:pt x="918" y="5246"/>
                  </a:lnTo>
                  <a:lnTo>
                    <a:pt x="698" y="5282"/>
                  </a:lnTo>
                  <a:lnTo>
                    <a:pt x="404" y="5392"/>
                  </a:lnTo>
                  <a:lnTo>
                    <a:pt x="294" y="5466"/>
                  </a:lnTo>
                  <a:lnTo>
                    <a:pt x="184" y="5576"/>
                  </a:lnTo>
                  <a:lnTo>
                    <a:pt x="111" y="5686"/>
                  </a:lnTo>
                  <a:lnTo>
                    <a:pt x="74" y="5796"/>
                  </a:lnTo>
                  <a:lnTo>
                    <a:pt x="38" y="5943"/>
                  </a:lnTo>
                  <a:lnTo>
                    <a:pt x="1" y="6089"/>
                  </a:lnTo>
                  <a:lnTo>
                    <a:pt x="38" y="6163"/>
                  </a:lnTo>
                  <a:lnTo>
                    <a:pt x="111" y="6199"/>
                  </a:lnTo>
                  <a:lnTo>
                    <a:pt x="38" y="6273"/>
                  </a:lnTo>
                  <a:lnTo>
                    <a:pt x="38" y="6346"/>
                  </a:lnTo>
                  <a:lnTo>
                    <a:pt x="38" y="6456"/>
                  </a:lnTo>
                  <a:lnTo>
                    <a:pt x="111" y="6530"/>
                  </a:lnTo>
                  <a:lnTo>
                    <a:pt x="184" y="6566"/>
                  </a:lnTo>
                  <a:lnTo>
                    <a:pt x="294" y="6566"/>
                  </a:lnTo>
                  <a:lnTo>
                    <a:pt x="368" y="6493"/>
                  </a:lnTo>
                  <a:lnTo>
                    <a:pt x="441" y="6493"/>
                  </a:lnTo>
                  <a:lnTo>
                    <a:pt x="441" y="6530"/>
                  </a:lnTo>
                  <a:lnTo>
                    <a:pt x="441" y="6786"/>
                  </a:lnTo>
                  <a:lnTo>
                    <a:pt x="441" y="7080"/>
                  </a:lnTo>
                  <a:lnTo>
                    <a:pt x="515" y="7593"/>
                  </a:lnTo>
                  <a:lnTo>
                    <a:pt x="588" y="8657"/>
                  </a:lnTo>
                  <a:lnTo>
                    <a:pt x="625" y="9721"/>
                  </a:lnTo>
                  <a:lnTo>
                    <a:pt x="625" y="10785"/>
                  </a:lnTo>
                  <a:lnTo>
                    <a:pt x="661" y="11225"/>
                  </a:lnTo>
                  <a:lnTo>
                    <a:pt x="698" y="11665"/>
                  </a:lnTo>
                  <a:lnTo>
                    <a:pt x="808" y="12105"/>
                  </a:lnTo>
                  <a:lnTo>
                    <a:pt x="881" y="12289"/>
                  </a:lnTo>
                  <a:lnTo>
                    <a:pt x="991" y="12509"/>
                  </a:lnTo>
                  <a:lnTo>
                    <a:pt x="1065" y="12655"/>
                  </a:lnTo>
                  <a:lnTo>
                    <a:pt x="1175" y="12765"/>
                  </a:lnTo>
                  <a:lnTo>
                    <a:pt x="1322" y="12912"/>
                  </a:lnTo>
                  <a:lnTo>
                    <a:pt x="1468" y="12985"/>
                  </a:lnTo>
                  <a:lnTo>
                    <a:pt x="1615" y="13059"/>
                  </a:lnTo>
                  <a:lnTo>
                    <a:pt x="1798" y="13096"/>
                  </a:lnTo>
                  <a:lnTo>
                    <a:pt x="1945" y="13132"/>
                  </a:lnTo>
                  <a:lnTo>
                    <a:pt x="2129" y="13169"/>
                  </a:lnTo>
                  <a:lnTo>
                    <a:pt x="2349" y="13132"/>
                  </a:lnTo>
                  <a:lnTo>
                    <a:pt x="2569" y="13096"/>
                  </a:lnTo>
                  <a:lnTo>
                    <a:pt x="2752" y="12985"/>
                  </a:lnTo>
                  <a:lnTo>
                    <a:pt x="2899" y="12875"/>
                  </a:lnTo>
                  <a:lnTo>
                    <a:pt x="3009" y="12765"/>
                  </a:lnTo>
                  <a:lnTo>
                    <a:pt x="3119" y="12582"/>
                  </a:lnTo>
                  <a:lnTo>
                    <a:pt x="3302" y="12215"/>
                  </a:lnTo>
                  <a:lnTo>
                    <a:pt x="3412" y="11812"/>
                  </a:lnTo>
                  <a:lnTo>
                    <a:pt x="3449" y="11408"/>
                  </a:lnTo>
                  <a:lnTo>
                    <a:pt x="3522" y="10601"/>
                  </a:lnTo>
                  <a:lnTo>
                    <a:pt x="3632" y="9647"/>
                  </a:lnTo>
                  <a:lnTo>
                    <a:pt x="3669" y="8657"/>
                  </a:lnTo>
                  <a:lnTo>
                    <a:pt x="3669" y="7667"/>
                  </a:lnTo>
                  <a:lnTo>
                    <a:pt x="3669" y="6676"/>
                  </a:lnTo>
                  <a:lnTo>
                    <a:pt x="3743" y="6603"/>
                  </a:lnTo>
                  <a:lnTo>
                    <a:pt x="3779" y="6530"/>
                  </a:lnTo>
                  <a:lnTo>
                    <a:pt x="3779" y="6456"/>
                  </a:lnTo>
                  <a:lnTo>
                    <a:pt x="3889" y="6273"/>
                  </a:lnTo>
                  <a:lnTo>
                    <a:pt x="3963" y="6053"/>
                  </a:lnTo>
                  <a:lnTo>
                    <a:pt x="3999" y="5833"/>
                  </a:lnTo>
                  <a:lnTo>
                    <a:pt x="3963" y="5723"/>
                  </a:lnTo>
                  <a:lnTo>
                    <a:pt x="3926" y="5612"/>
                  </a:lnTo>
                  <a:lnTo>
                    <a:pt x="3816" y="5502"/>
                  </a:lnTo>
                  <a:lnTo>
                    <a:pt x="3669" y="5429"/>
                  </a:lnTo>
                  <a:lnTo>
                    <a:pt x="3486" y="5392"/>
                  </a:lnTo>
                  <a:lnTo>
                    <a:pt x="3266" y="5356"/>
                  </a:lnTo>
                  <a:lnTo>
                    <a:pt x="2532" y="5356"/>
                  </a:lnTo>
                  <a:lnTo>
                    <a:pt x="2165" y="5319"/>
                  </a:lnTo>
                  <a:lnTo>
                    <a:pt x="2092" y="4806"/>
                  </a:lnTo>
                  <a:lnTo>
                    <a:pt x="2165" y="4585"/>
                  </a:lnTo>
                  <a:lnTo>
                    <a:pt x="2165" y="4365"/>
                  </a:lnTo>
                  <a:lnTo>
                    <a:pt x="2202" y="3962"/>
                  </a:lnTo>
                  <a:lnTo>
                    <a:pt x="2459" y="4145"/>
                  </a:lnTo>
                  <a:lnTo>
                    <a:pt x="2715" y="4292"/>
                  </a:lnTo>
                  <a:lnTo>
                    <a:pt x="2972" y="4402"/>
                  </a:lnTo>
                  <a:lnTo>
                    <a:pt x="3266" y="4475"/>
                  </a:lnTo>
                  <a:lnTo>
                    <a:pt x="3522" y="4549"/>
                  </a:lnTo>
                  <a:lnTo>
                    <a:pt x="3816" y="4585"/>
                  </a:lnTo>
                  <a:lnTo>
                    <a:pt x="4403" y="4585"/>
                  </a:lnTo>
                  <a:lnTo>
                    <a:pt x="4660" y="4549"/>
                  </a:lnTo>
                  <a:lnTo>
                    <a:pt x="4953" y="4475"/>
                  </a:lnTo>
                  <a:lnTo>
                    <a:pt x="5210" y="4402"/>
                  </a:lnTo>
                  <a:lnTo>
                    <a:pt x="5503" y="4292"/>
                  </a:lnTo>
                  <a:lnTo>
                    <a:pt x="5760" y="4182"/>
                  </a:lnTo>
                  <a:lnTo>
                    <a:pt x="5833" y="4109"/>
                  </a:lnTo>
                  <a:lnTo>
                    <a:pt x="5833" y="3999"/>
                  </a:lnTo>
                  <a:lnTo>
                    <a:pt x="5833" y="3888"/>
                  </a:lnTo>
                  <a:lnTo>
                    <a:pt x="5797" y="3778"/>
                  </a:lnTo>
                  <a:lnTo>
                    <a:pt x="5797" y="3778"/>
                  </a:lnTo>
                  <a:lnTo>
                    <a:pt x="5833" y="3815"/>
                  </a:lnTo>
                  <a:lnTo>
                    <a:pt x="5980" y="3962"/>
                  </a:lnTo>
                  <a:lnTo>
                    <a:pt x="6053" y="3999"/>
                  </a:lnTo>
                  <a:lnTo>
                    <a:pt x="6200" y="4035"/>
                  </a:lnTo>
                  <a:lnTo>
                    <a:pt x="6237" y="4035"/>
                  </a:lnTo>
                  <a:lnTo>
                    <a:pt x="6274" y="3999"/>
                  </a:lnTo>
                  <a:lnTo>
                    <a:pt x="6347" y="3888"/>
                  </a:lnTo>
                  <a:lnTo>
                    <a:pt x="6310" y="3742"/>
                  </a:lnTo>
                  <a:lnTo>
                    <a:pt x="6274" y="3632"/>
                  </a:lnTo>
                  <a:lnTo>
                    <a:pt x="6200" y="3522"/>
                  </a:lnTo>
                  <a:lnTo>
                    <a:pt x="6090" y="3375"/>
                  </a:lnTo>
                  <a:lnTo>
                    <a:pt x="5833" y="3192"/>
                  </a:lnTo>
                  <a:lnTo>
                    <a:pt x="5613" y="3045"/>
                  </a:lnTo>
                  <a:lnTo>
                    <a:pt x="5283" y="2861"/>
                  </a:lnTo>
                  <a:lnTo>
                    <a:pt x="4953" y="2715"/>
                  </a:lnTo>
                  <a:lnTo>
                    <a:pt x="4256" y="2495"/>
                  </a:lnTo>
                  <a:lnTo>
                    <a:pt x="3926" y="2421"/>
                  </a:lnTo>
                  <a:lnTo>
                    <a:pt x="3596" y="2385"/>
                  </a:lnTo>
                  <a:lnTo>
                    <a:pt x="3302" y="2458"/>
                  </a:lnTo>
                  <a:lnTo>
                    <a:pt x="2972" y="2605"/>
                  </a:lnTo>
                  <a:lnTo>
                    <a:pt x="2679" y="2788"/>
                  </a:lnTo>
                  <a:lnTo>
                    <a:pt x="2349" y="3081"/>
                  </a:lnTo>
                  <a:lnTo>
                    <a:pt x="2349" y="3045"/>
                  </a:lnTo>
                  <a:lnTo>
                    <a:pt x="2385" y="2788"/>
                  </a:lnTo>
                  <a:lnTo>
                    <a:pt x="2459" y="2568"/>
                  </a:lnTo>
                  <a:lnTo>
                    <a:pt x="2495" y="2458"/>
                  </a:lnTo>
                  <a:lnTo>
                    <a:pt x="2495" y="2311"/>
                  </a:lnTo>
                  <a:lnTo>
                    <a:pt x="2495" y="2201"/>
                  </a:lnTo>
                  <a:lnTo>
                    <a:pt x="2422" y="2128"/>
                  </a:lnTo>
                  <a:lnTo>
                    <a:pt x="2385" y="1871"/>
                  </a:lnTo>
                  <a:lnTo>
                    <a:pt x="2312" y="1614"/>
                  </a:lnTo>
                  <a:lnTo>
                    <a:pt x="2129" y="1137"/>
                  </a:lnTo>
                  <a:lnTo>
                    <a:pt x="2018" y="917"/>
                  </a:lnTo>
                  <a:lnTo>
                    <a:pt x="1835" y="661"/>
                  </a:lnTo>
                  <a:lnTo>
                    <a:pt x="1652" y="440"/>
                  </a:lnTo>
                  <a:lnTo>
                    <a:pt x="1395" y="220"/>
                  </a:lnTo>
                  <a:lnTo>
                    <a:pt x="1138" y="74"/>
                  </a:lnTo>
                  <a:lnTo>
                    <a:pt x="881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4" name="Google Shape;434;p20"/>
            <p:cNvSpPr/>
            <p:nvPr/>
          </p:nvSpPr>
          <p:spPr>
            <a:xfrm>
              <a:off x="6335525" y="1405350"/>
              <a:ext cx="442025" cy="375100"/>
            </a:xfrm>
            <a:custGeom>
              <a:avLst/>
              <a:gdLst/>
              <a:ahLst/>
              <a:cxnLst/>
              <a:rect l="l" t="t" r="r" b="b"/>
              <a:pathLst>
                <a:path w="17681" h="15004" extrusionOk="0">
                  <a:moveTo>
                    <a:pt x="6823" y="1981"/>
                  </a:moveTo>
                  <a:lnTo>
                    <a:pt x="6676" y="2018"/>
                  </a:lnTo>
                  <a:lnTo>
                    <a:pt x="6566" y="2055"/>
                  </a:lnTo>
                  <a:lnTo>
                    <a:pt x="6493" y="2201"/>
                  </a:lnTo>
                  <a:lnTo>
                    <a:pt x="6420" y="2385"/>
                  </a:lnTo>
                  <a:lnTo>
                    <a:pt x="6383" y="2531"/>
                  </a:lnTo>
                  <a:lnTo>
                    <a:pt x="6383" y="2641"/>
                  </a:lnTo>
                  <a:lnTo>
                    <a:pt x="6420" y="2752"/>
                  </a:lnTo>
                  <a:lnTo>
                    <a:pt x="6493" y="2825"/>
                  </a:lnTo>
                  <a:lnTo>
                    <a:pt x="6566" y="2862"/>
                  </a:lnTo>
                  <a:lnTo>
                    <a:pt x="6713" y="2862"/>
                  </a:lnTo>
                  <a:lnTo>
                    <a:pt x="6860" y="2825"/>
                  </a:lnTo>
                  <a:lnTo>
                    <a:pt x="6933" y="2752"/>
                  </a:lnTo>
                  <a:lnTo>
                    <a:pt x="7006" y="2641"/>
                  </a:lnTo>
                  <a:lnTo>
                    <a:pt x="7080" y="2531"/>
                  </a:lnTo>
                  <a:lnTo>
                    <a:pt x="7080" y="2421"/>
                  </a:lnTo>
                  <a:lnTo>
                    <a:pt x="7080" y="2275"/>
                  </a:lnTo>
                  <a:lnTo>
                    <a:pt x="7006" y="2165"/>
                  </a:lnTo>
                  <a:lnTo>
                    <a:pt x="6933" y="2055"/>
                  </a:lnTo>
                  <a:lnTo>
                    <a:pt x="6823" y="1981"/>
                  </a:lnTo>
                  <a:close/>
                  <a:moveTo>
                    <a:pt x="5282" y="2641"/>
                  </a:moveTo>
                  <a:lnTo>
                    <a:pt x="5209" y="2678"/>
                  </a:lnTo>
                  <a:lnTo>
                    <a:pt x="5136" y="2715"/>
                  </a:lnTo>
                  <a:lnTo>
                    <a:pt x="5062" y="2788"/>
                  </a:lnTo>
                  <a:lnTo>
                    <a:pt x="5062" y="2898"/>
                  </a:lnTo>
                  <a:lnTo>
                    <a:pt x="5062" y="2935"/>
                  </a:lnTo>
                  <a:lnTo>
                    <a:pt x="4989" y="2972"/>
                  </a:lnTo>
                  <a:lnTo>
                    <a:pt x="4952" y="3045"/>
                  </a:lnTo>
                  <a:lnTo>
                    <a:pt x="4952" y="3118"/>
                  </a:lnTo>
                  <a:lnTo>
                    <a:pt x="4952" y="3228"/>
                  </a:lnTo>
                  <a:lnTo>
                    <a:pt x="5026" y="3338"/>
                  </a:lnTo>
                  <a:lnTo>
                    <a:pt x="5099" y="3412"/>
                  </a:lnTo>
                  <a:lnTo>
                    <a:pt x="5319" y="3412"/>
                  </a:lnTo>
                  <a:lnTo>
                    <a:pt x="5429" y="3338"/>
                  </a:lnTo>
                  <a:lnTo>
                    <a:pt x="5502" y="3265"/>
                  </a:lnTo>
                  <a:lnTo>
                    <a:pt x="5576" y="3155"/>
                  </a:lnTo>
                  <a:lnTo>
                    <a:pt x="5613" y="3008"/>
                  </a:lnTo>
                  <a:lnTo>
                    <a:pt x="5576" y="2862"/>
                  </a:lnTo>
                  <a:lnTo>
                    <a:pt x="5502" y="2752"/>
                  </a:lnTo>
                  <a:lnTo>
                    <a:pt x="5392" y="2678"/>
                  </a:lnTo>
                  <a:lnTo>
                    <a:pt x="5282" y="2641"/>
                  </a:lnTo>
                  <a:close/>
                  <a:moveTo>
                    <a:pt x="6786" y="3559"/>
                  </a:moveTo>
                  <a:lnTo>
                    <a:pt x="6640" y="3595"/>
                  </a:lnTo>
                  <a:lnTo>
                    <a:pt x="6493" y="3705"/>
                  </a:lnTo>
                  <a:lnTo>
                    <a:pt x="6383" y="3815"/>
                  </a:lnTo>
                  <a:lnTo>
                    <a:pt x="6309" y="3962"/>
                  </a:lnTo>
                  <a:lnTo>
                    <a:pt x="6273" y="4109"/>
                  </a:lnTo>
                  <a:lnTo>
                    <a:pt x="6273" y="4255"/>
                  </a:lnTo>
                  <a:lnTo>
                    <a:pt x="6273" y="4366"/>
                  </a:lnTo>
                  <a:lnTo>
                    <a:pt x="6383" y="4439"/>
                  </a:lnTo>
                  <a:lnTo>
                    <a:pt x="6493" y="4476"/>
                  </a:lnTo>
                  <a:lnTo>
                    <a:pt x="6603" y="4439"/>
                  </a:lnTo>
                  <a:lnTo>
                    <a:pt x="6750" y="4329"/>
                  </a:lnTo>
                  <a:lnTo>
                    <a:pt x="6860" y="4329"/>
                  </a:lnTo>
                  <a:lnTo>
                    <a:pt x="6970" y="4292"/>
                  </a:lnTo>
                  <a:lnTo>
                    <a:pt x="7080" y="4182"/>
                  </a:lnTo>
                  <a:lnTo>
                    <a:pt x="7153" y="4035"/>
                  </a:lnTo>
                  <a:lnTo>
                    <a:pt x="7153" y="3852"/>
                  </a:lnTo>
                  <a:lnTo>
                    <a:pt x="7080" y="3705"/>
                  </a:lnTo>
                  <a:lnTo>
                    <a:pt x="7043" y="3632"/>
                  </a:lnTo>
                  <a:lnTo>
                    <a:pt x="6970" y="3595"/>
                  </a:lnTo>
                  <a:lnTo>
                    <a:pt x="6786" y="3559"/>
                  </a:lnTo>
                  <a:close/>
                  <a:moveTo>
                    <a:pt x="4806" y="5979"/>
                  </a:moveTo>
                  <a:lnTo>
                    <a:pt x="4622" y="6090"/>
                  </a:lnTo>
                  <a:lnTo>
                    <a:pt x="4439" y="6200"/>
                  </a:lnTo>
                  <a:lnTo>
                    <a:pt x="4402" y="6236"/>
                  </a:lnTo>
                  <a:lnTo>
                    <a:pt x="4329" y="6310"/>
                  </a:lnTo>
                  <a:lnTo>
                    <a:pt x="4255" y="6383"/>
                  </a:lnTo>
                  <a:lnTo>
                    <a:pt x="4219" y="6493"/>
                  </a:lnTo>
                  <a:lnTo>
                    <a:pt x="4219" y="6566"/>
                  </a:lnTo>
                  <a:lnTo>
                    <a:pt x="4255" y="6713"/>
                  </a:lnTo>
                  <a:lnTo>
                    <a:pt x="4329" y="6860"/>
                  </a:lnTo>
                  <a:lnTo>
                    <a:pt x="4365" y="6897"/>
                  </a:lnTo>
                  <a:lnTo>
                    <a:pt x="4475" y="6970"/>
                  </a:lnTo>
                  <a:lnTo>
                    <a:pt x="4585" y="7007"/>
                  </a:lnTo>
                  <a:lnTo>
                    <a:pt x="4696" y="7043"/>
                  </a:lnTo>
                  <a:lnTo>
                    <a:pt x="4842" y="7007"/>
                  </a:lnTo>
                  <a:lnTo>
                    <a:pt x="4952" y="6970"/>
                  </a:lnTo>
                  <a:lnTo>
                    <a:pt x="5026" y="6897"/>
                  </a:lnTo>
                  <a:lnTo>
                    <a:pt x="5209" y="6750"/>
                  </a:lnTo>
                  <a:lnTo>
                    <a:pt x="5282" y="6640"/>
                  </a:lnTo>
                  <a:lnTo>
                    <a:pt x="5319" y="6493"/>
                  </a:lnTo>
                  <a:lnTo>
                    <a:pt x="5356" y="6346"/>
                  </a:lnTo>
                  <a:lnTo>
                    <a:pt x="5356" y="6236"/>
                  </a:lnTo>
                  <a:lnTo>
                    <a:pt x="5282" y="6126"/>
                  </a:lnTo>
                  <a:lnTo>
                    <a:pt x="5209" y="6053"/>
                  </a:lnTo>
                  <a:lnTo>
                    <a:pt x="5136" y="5979"/>
                  </a:lnTo>
                  <a:close/>
                  <a:moveTo>
                    <a:pt x="4219" y="4916"/>
                  </a:moveTo>
                  <a:lnTo>
                    <a:pt x="4219" y="5062"/>
                  </a:lnTo>
                  <a:lnTo>
                    <a:pt x="4255" y="5136"/>
                  </a:lnTo>
                  <a:lnTo>
                    <a:pt x="4292" y="5173"/>
                  </a:lnTo>
                  <a:lnTo>
                    <a:pt x="4439" y="5209"/>
                  </a:lnTo>
                  <a:lnTo>
                    <a:pt x="4549" y="5173"/>
                  </a:lnTo>
                  <a:lnTo>
                    <a:pt x="4585" y="5136"/>
                  </a:lnTo>
                  <a:lnTo>
                    <a:pt x="4622" y="5062"/>
                  </a:lnTo>
                  <a:lnTo>
                    <a:pt x="4659" y="5026"/>
                  </a:lnTo>
                  <a:lnTo>
                    <a:pt x="4989" y="5136"/>
                  </a:lnTo>
                  <a:lnTo>
                    <a:pt x="5319" y="5209"/>
                  </a:lnTo>
                  <a:lnTo>
                    <a:pt x="5392" y="5319"/>
                  </a:lnTo>
                  <a:lnTo>
                    <a:pt x="5466" y="5429"/>
                  </a:lnTo>
                  <a:lnTo>
                    <a:pt x="5686" y="5613"/>
                  </a:lnTo>
                  <a:lnTo>
                    <a:pt x="5869" y="5833"/>
                  </a:lnTo>
                  <a:lnTo>
                    <a:pt x="5979" y="6053"/>
                  </a:lnTo>
                  <a:lnTo>
                    <a:pt x="6016" y="6273"/>
                  </a:lnTo>
                  <a:lnTo>
                    <a:pt x="5979" y="6530"/>
                  </a:lnTo>
                  <a:lnTo>
                    <a:pt x="5943" y="6676"/>
                  </a:lnTo>
                  <a:lnTo>
                    <a:pt x="5869" y="6823"/>
                  </a:lnTo>
                  <a:lnTo>
                    <a:pt x="5686" y="7080"/>
                  </a:lnTo>
                  <a:lnTo>
                    <a:pt x="5466" y="7227"/>
                  </a:lnTo>
                  <a:lnTo>
                    <a:pt x="5209" y="7373"/>
                  </a:lnTo>
                  <a:lnTo>
                    <a:pt x="4916" y="7447"/>
                  </a:lnTo>
                  <a:lnTo>
                    <a:pt x="4622" y="7483"/>
                  </a:lnTo>
                  <a:lnTo>
                    <a:pt x="4329" y="7520"/>
                  </a:lnTo>
                  <a:lnTo>
                    <a:pt x="4035" y="7483"/>
                  </a:lnTo>
                  <a:lnTo>
                    <a:pt x="3778" y="7447"/>
                  </a:lnTo>
                  <a:lnTo>
                    <a:pt x="3485" y="7337"/>
                  </a:lnTo>
                  <a:lnTo>
                    <a:pt x="3338" y="7227"/>
                  </a:lnTo>
                  <a:lnTo>
                    <a:pt x="3228" y="7080"/>
                  </a:lnTo>
                  <a:lnTo>
                    <a:pt x="3155" y="6897"/>
                  </a:lnTo>
                  <a:lnTo>
                    <a:pt x="3118" y="6713"/>
                  </a:lnTo>
                  <a:lnTo>
                    <a:pt x="3082" y="6383"/>
                  </a:lnTo>
                  <a:lnTo>
                    <a:pt x="3155" y="6090"/>
                  </a:lnTo>
                  <a:lnTo>
                    <a:pt x="3228" y="5796"/>
                  </a:lnTo>
                  <a:lnTo>
                    <a:pt x="3375" y="5539"/>
                  </a:lnTo>
                  <a:lnTo>
                    <a:pt x="3558" y="5319"/>
                  </a:lnTo>
                  <a:lnTo>
                    <a:pt x="3742" y="5173"/>
                  </a:lnTo>
                  <a:lnTo>
                    <a:pt x="3962" y="5026"/>
                  </a:lnTo>
                  <a:lnTo>
                    <a:pt x="4219" y="4916"/>
                  </a:lnTo>
                  <a:close/>
                  <a:moveTo>
                    <a:pt x="11628" y="7190"/>
                  </a:moveTo>
                  <a:lnTo>
                    <a:pt x="11958" y="7263"/>
                  </a:lnTo>
                  <a:lnTo>
                    <a:pt x="12252" y="7263"/>
                  </a:lnTo>
                  <a:lnTo>
                    <a:pt x="12362" y="7227"/>
                  </a:lnTo>
                  <a:lnTo>
                    <a:pt x="12435" y="7447"/>
                  </a:lnTo>
                  <a:lnTo>
                    <a:pt x="12509" y="7704"/>
                  </a:lnTo>
                  <a:lnTo>
                    <a:pt x="12509" y="7814"/>
                  </a:lnTo>
                  <a:lnTo>
                    <a:pt x="12472" y="7814"/>
                  </a:lnTo>
                  <a:lnTo>
                    <a:pt x="12399" y="7850"/>
                  </a:lnTo>
                  <a:lnTo>
                    <a:pt x="12399" y="7887"/>
                  </a:lnTo>
                  <a:lnTo>
                    <a:pt x="12252" y="7814"/>
                  </a:lnTo>
                  <a:lnTo>
                    <a:pt x="11738" y="7557"/>
                  </a:lnTo>
                  <a:lnTo>
                    <a:pt x="11702" y="7483"/>
                  </a:lnTo>
                  <a:lnTo>
                    <a:pt x="11628" y="7373"/>
                  </a:lnTo>
                  <a:lnTo>
                    <a:pt x="11628" y="7190"/>
                  </a:lnTo>
                  <a:close/>
                  <a:moveTo>
                    <a:pt x="4329" y="4402"/>
                  </a:moveTo>
                  <a:lnTo>
                    <a:pt x="4255" y="4476"/>
                  </a:lnTo>
                  <a:lnTo>
                    <a:pt x="4035" y="4512"/>
                  </a:lnTo>
                  <a:lnTo>
                    <a:pt x="3815" y="4622"/>
                  </a:lnTo>
                  <a:lnTo>
                    <a:pt x="3632" y="4732"/>
                  </a:lnTo>
                  <a:lnTo>
                    <a:pt x="3448" y="4842"/>
                  </a:lnTo>
                  <a:lnTo>
                    <a:pt x="3265" y="4989"/>
                  </a:lnTo>
                  <a:lnTo>
                    <a:pt x="3082" y="5173"/>
                  </a:lnTo>
                  <a:lnTo>
                    <a:pt x="2971" y="5356"/>
                  </a:lnTo>
                  <a:lnTo>
                    <a:pt x="2825" y="5576"/>
                  </a:lnTo>
                  <a:lnTo>
                    <a:pt x="2715" y="5906"/>
                  </a:lnTo>
                  <a:lnTo>
                    <a:pt x="2641" y="6236"/>
                  </a:lnTo>
                  <a:lnTo>
                    <a:pt x="2641" y="6603"/>
                  </a:lnTo>
                  <a:lnTo>
                    <a:pt x="2678" y="6933"/>
                  </a:lnTo>
                  <a:lnTo>
                    <a:pt x="2825" y="7263"/>
                  </a:lnTo>
                  <a:lnTo>
                    <a:pt x="3008" y="7520"/>
                  </a:lnTo>
                  <a:lnTo>
                    <a:pt x="3118" y="7667"/>
                  </a:lnTo>
                  <a:lnTo>
                    <a:pt x="3265" y="7740"/>
                  </a:lnTo>
                  <a:lnTo>
                    <a:pt x="3412" y="7850"/>
                  </a:lnTo>
                  <a:lnTo>
                    <a:pt x="3595" y="7887"/>
                  </a:lnTo>
                  <a:lnTo>
                    <a:pt x="3962" y="7997"/>
                  </a:lnTo>
                  <a:lnTo>
                    <a:pt x="4292" y="8034"/>
                  </a:lnTo>
                  <a:lnTo>
                    <a:pt x="4659" y="7997"/>
                  </a:lnTo>
                  <a:lnTo>
                    <a:pt x="5026" y="7960"/>
                  </a:lnTo>
                  <a:lnTo>
                    <a:pt x="5356" y="7850"/>
                  </a:lnTo>
                  <a:lnTo>
                    <a:pt x="5686" y="7704"/>
                  </a:lnTo>
                  <a:lnTo>
                    <a:pt x="5979" y="7483"/>
                  </a:lnTo>
                  <a:lnTo>
                    <a:pt x="6236" y="7227"/>
                  </a:lnTo>
                  <a:lnTo>
                    <a:pt x="6383" y="6933"/>
                  </a:lnTo>
                  <a:lnTo>
                    <a:pt x="6456" y="6640"/>
                  </a:lnTo>
                  <a:lnTo>
                    <a:pt x="6530" y="6346"/>
                  </a:lnTo>
                  <a:lnTo>
                    <a:pt x="6493" y="6016"/>
                  </a:lnTo>
                  <a:lnTo>
                    <a:pt x="6420" y="5759"/>
                  </a:lnTo>
                  <a:lnTo>
                    <a:pt x="6273" y="5503"/>
                  </a:lnTo>
                  <a:lnTo>
                    <a:pt x="6163" y="5393"/>
                  </a:lnTo>
                  <a:lnTo>
                    <a:pt x="5979" y="5246"/>
                  </a:lnTo>
                  <a:lnTo>
                    <a:pt x="5833" y="5099"/>
                  </a:lnTo>
                  <a:lnTo>
                    <a:pt x="5796" y="5026"/>
                  </a:lnTo>
                  <a:lnTo>
                    <a:pt x="5796" y="4952"/>
                  </a:lnTo>
                  <a:lnTo>
                    <a:pt x="5759" y="4879"/>
                  </a:lnTo>
                  <a:lnTo>
                    <a:pt x="5723" y="4806"/>
                  </a:lnTo>
                  <a:lnTo>
                    <a:pt x="5649" y="4732"/>
                  </a:lnTo>
                  <a:lnTo>
                    <a:pt x="5539" y="4696"/>
                  </a:lnTo>
                  <a:lnTo>
                    <a:pt x="5209" y="4659"/>
                  </a:lnTo>
                  <a:lnTo>
                    <a:pt x="5136" y="4586"/>
                  </a:lnTo>
                  <a:lnTo>
                    <a:pt x="5136" y="4512"/>
                  </a:lnTo>
                  <a:lnTo>
                    <a:pt x="5062" y="4439"/>
                  </a:lnTo>
                  <a:lnTo>
                    <a:pt x="4585" y="4439"/>
                  </a:lnTo>
                  <a:lnTo>
                    <a:pt x="4475" y="4402"/>
                  </a:lnTo>
                  <a:close/>
                  <a:moveTo>
                    <a:pt x="1761" y="7447"/>
                  </a:moveTo>
                  <a:lnTo>
                    <a:pt x="1908" y="7483"/>
                  </a:lnTo>
                  <a:lnTo>
                    <a:pt x="2054" y="7520"/>
                  </a:lnTo>
                  <a:lnTo>
                    <a:pt x="2164" y="7630"/>
                  </a:lnTo>
                  <a:lnTo>
                    <a:pt x="2275" y="7740"/>
                  </a:lnTo>
                  <a:lnTo>
                    <a:pt x="2348" y="7887"/>
                  </a:lnTo>
                  <a:lnTo>
                    <a:pt x="2348" y="8070"/>
                  </a:lnTo>
                  <a:lnTo>
                    <a:pt x="2348" y="8107"/>
                  </a:lnTo>
                  <a:lnTo>
                    <a:pt x="2311" y="8144"/>
                  </a:lnTo>
                  <a:lnTo>
                    <a:pt x="2238" y="8144"/>
                  </a:lnTo>
                  <a:lnTo>
                    <a:pt x="2128" y="8070"/>
                  </a:lnTo>
                  <a:lnTo>
                    <a:pt x="2018" y="7960"/>
                  </a:lnTo>
                  <a:lnTo>
                    <a:pt x="1908" y="7814"/>
                  </a:lnTo>
                  <a:lnTo>
                    <a:pt x="1724" y="7520"/>
                  </a:lnTo>
                  <a:lnTo>
                    <a:pt x="1651" y="7447"/>
                  </a:lnTo>
                  <a:close/>
                  <a:moveTo>
                    <a:pt x="14233" y="7630"/>
                  </a:moveTo>
                  <a:lnTo>
                    <a:pt x="14159" y="7667"/>
                  </a:lnTo>
                  <a:lnTo>
                    <a:pt x="14123" y="7740"/>
                  </a:lnTo>
                  <a:lnTo>
                    <a:pt x="14013" y="7960"/>
                  </a:lnTo>
                  <a:lnTo>
                    <a:pt x="14013" y="8070"/>
                  </a:lnTo>
                  <a:lnTo>
                    <a:pt x="14049" y="8180"/>
                  </a:lnTo>
                  <a:lnTo>
                    <a:pt x="14086" y="8254"/>
                  </a:lnTo>
                  <a:lnTo>
                    <a:pt x="14159" y="8290"/>
                  </a:lnTo>
                  <a:lnTo>
                    <a:pt x="14306" y="8290"/>
                  </a:lnTo>
                  <a:lnTo>
                    <a:pt x="14416" y="8254"/>
                  </a:lnTo>
                  <a:lnTo>
                    <a:pt x="14453" y="8180"/>
                  </a:lnTo>
                  <a:lnTo>
                    <a:pt x="14490" y="8107"/>
                  </a:lnTo>
                  <a:lnTo>
                    <a:pt x="14490" y="7997"/>
                  </a:lnTo>
                  <a:lnTo>
                    <a:pt x="14490" y="7924"/>
                  </a:lnTo>
                  <a:lnTo>
                    <a:pt x="14490" y="7777"/>
                  </a:lnTo>
                  <a:lnTo>
                    <a:pt x="14453" y="7704"/>
                  </a:lnTo>
                  <a:lnTo>
                    <a:pt x="14416" y="7667"/>
                  </a:lnTo>
                  <a:lnTo>
                    <a:pt x="14306" y="7630"/>
                  </a:lnTo>
                  <a:close/>
                  <a:moveTo>
                    <a:pt x="7410" y="6236"/>
                  </a:moveTo>
                  <a:lnTo>
                    <a:pt x="7300" y="6310"/>
                  </a:lnTo>
                  <a:lnTo>
                    <a:pt x="7227" y="6346"/>
                  </a:lnTo>
                  <a:lnTo>
                    <a:pt x="7190" y="6420"/>
                  </a:lnTo>
                  <a:lnTo>
                    <a:pt x="7153" y="6566"/>
                  </a:lnTo>
                  <a:lnTo>
                    <a:pt x="7153" y="6750"/>
                  </a:lnTo>
                  <a:lnTo>
                    <a:pt x="7190" y="6933"/>
                  </a:lnTo>
                  <a:lnTo>
                    <a:pt x="7227" y="7007"/>
                  </a:lnTo>
                  <a:lnTo>
                    <a:pt x="7300" y="7080"/>
                  </a:lnTo>
                  <a:lnTo>
                    <a:pt x="7667" y="7153"/>
                  </a:lnTo>
                  <a:lnTo>
                    <a:pt x="7410" y="7373"/>
                  </a:lnTo>
                  <a:lnTo>
                    <a:pt x="7263" y="7520"/>
                  </a:lnTo>
                  <a:lnTo>
                    <a:pt x="7190" y="7593"/>
                  </a:lnTo>
                  <a:lnTo>
                    <a:pt x="7153" y="7704"/>
                  </a:lnTo>
                  <a:lnTo>
                    <a:pt x="7153" y="7887"/>
                  </a:lnTo>
                  <a:lnTo>
                    <a:pt x="7227" y="8070"/>
                  </a:lnTo>
                  <a:lnTo>
                    <a:pt x="7337" y="8180"/>
                  </a:lnTo>
                  <a:lnTo>
                    <a:pt x="7483" y="8290"/>
                  </a:lnTo>
                  <a:lnTo>
                    <a:pt x="7520" y="8400"/>
                  </a:lnTo>
                  <a:lnTo>
                    <a:pt x="7557" y="8474"/>
                  </a:lnTo>
                  <a:lnTo>
                    <a:pt x="7593" y="8511"/>
                  </a:lnTo>
                  <a:lnTo>
                    <a:pt x="7740" y="8511"/>
                  </a:lnTo>
                  <a:lnTo>
                    <a:pt x="7813" y="8437"/>
                  </a:lnTo>
                  <a:lnTo>
                    <a:pt x="7850" y="8364"/>
                  </a:lnTo>
                  <a:lnTo>
                    <a:pt x="7923" y="8217"/>
                  </a:lnTo>
                  <a:lnTo>
                    <a:pt x="7923" y="8144"/>
                  </a:lnTo>
                  <a:lnTo>
                    <a:pt x="7887" y="8070"/>
                  </a:lnTo>
                  <a:lnTo>
                    <a:pt x="7850" y="7997"/>
                  </a:lnTo>
                  <a:lnTo>
                    <a:pt x="7777" y="7960"/>
                  </a:lnTo>
                  <a:lnTo>
                    <a:pt x="7667" y="7924"/>
                  </a:lnTo>
                  <a:lnTo>
                    <a:pt x="7630" y="7887"/>
                  </a:lnTo>
                  <a:lnTo>
                    <a:pt x="7630" y="7814"/>
                  </a:lnTo>
                  <a:lnTo>
                    <a:pt x="7630" y="7777"/>
                  </a:lnTo>
                  <a:lnTo>
                    <a:pt x="7703" y="7667"/>
                  </a:lnTo>
                  <a:lnTo>
                    <a:pt x="7850" y="7593"/>
                  </a:lnTo>
                  <a:lnTo>
                    <a:pt x="7997" y="7410"/>
                  </a:lnTo>
                  <a:lnTo>
                    <a:pt x="8107" y="7190"/>
                  </a:lnTo>
                  <a:lnTo>
                    <a:pt x="8107" y="7080"/>
                  </a:lnTo>
                  <a:lnTo>
                    <a:pt x="8070" y="6970"/>
                  </a:lnTo>
                  <a:lnTo>
                    <a:pt x="8034" y="6897"/>
                  </a:lnTo>
                  <a:lnTo>
                    <a:pt x="7960" y="6823"/>
                  </a:lnTo>
                  <a:lnTo>
                    <a:pt x="7740" y="6750"/>
                  </a:lnTo>
                  <a:lnTo>
                    <a:pt x="7520" y="6713"/>
                  </a:lnTo>
                  <a:lnTo>
                    <a:pt x="7557" y="6566"/>
                  </a:lnTo>
                  <a:lnTo>
                    <a:pt x="7593" y="6493"/>
                  </a:lnTo>
                  <a:lnTo>
                    <a:pt x="7667" y="6456"/>
                  </a:lnTo>
                  <a:lnTo>
                    <a:pt x="7703" y="6383"/>
                  </a:lnTo>
                  <a:lnTo>
                    <a:pt x="7667" y="6310"/>
                  </a:lnTo>
                  <a:lnTo>
                    <a:pt x="7593" y="6236"/>
                  </a:lnTo>
                  <a:close/>
                  <a:moveTo>
                    <a:pt x="1651" y="6897"/>
                  </a:moveTo>
                  <a:lnTo>
                    <a:pt x="1578" y="6933"/>
                  </a:lnTo>
                  <a:lnTo>
                    <a:pt x="1541" y="7007"/>
                  </a:lnTo>
                  <a:lnTo>
                    <a:pt x="1504" y="7080"/>
                  </a:lnTo>
                  <a:lnTo>
                    <a:pt x="1504" y="7227"/>
                  </a:lnTo>
                  <a:lnTo>
                    <a:pt x="1541" y="7300"/>
                  </a:lnTo>
                  <a:lnTo>
                    <a:pt x="1578" y="7373"/>
                  </a:lnTo>
                  <a:lnTo>
                    <a:pt x="1541" y="7410"/>
                  </a:lnTo>
                  <a:lnTo>
                    <a:pt x="1504" y="7410"/>
                  </a:lnTo>
                  <a:lnTo>
                    <a:pt x="1468" y="7483"/>
                  </a:lnTo>
                  <a:lnTo>
                    <a:pt x="1431" y="7557"/>
                  </a:lnTo>
                  <a:lnTo>
                    <a:pt x="1468" y="7814"/>
                  </a:lnTo>
                  <a:lnTo>
                    <a:pt x="1578" y="8034"/>
                  </a:lnTo>
                  <a:lnTo>
                    <a:pt x="1724" y="8254"/>
                  </a:lnTo>
                  <a:lnTo>
                    <a:pt x="1908" y="8437"/>
                  </a:lnTo>
                  <a:lnTo>
                    <a:pt x="2128" y="8547"/>
                  </a:lnTo>
                  <a:lnTo>
                    <a:pt x="2238" y="8584"/>
                  </a:lnTo>
                  <a:lnTo>
                    <a:pt x="2348" y="8621"/>
                  </a:lnTo>
                  <a:lnTo>
                    <a:pt x="2458" y="8621"/>
                  </a:lnTo>
                  <a:lnTo>
                    <a:pt x="2568" y="8547"/>
                  </a:lnTo>
                  <a:lnTo>
                    <a:pt x="2641" y="8474"/>
                  </a:lnTo>
                  <a:lnTo>
                    <a:pt x="2715" y="8364"/>
                  </a:lnTo>
                  <a:lnTo>
                    <a:pt x="2788" y="8144"/>
                  </a:lnTo>
                  <a:lnTo>
                    <a:pt x="2788" y="7960"/>
                  </a:lnTo>
                  <a:lnTo>
                    <a:pt x="2751" y="7740"/>
                  </a:lnTo>
                  <a:lnTo>
                    <a:pt x="2678" y="7557"/>
                  </a:lnTo>
                  <a:lnTo>
                    <a:pt x="2531" y="7373"/>
                  </a:lnTo>
                  <a:lnTo>
                    <a:pt x="2385" y="7227"/>
                  </a:lnTo>
                  <a:lnTo>
                    <a:pt x="2201" y="7117"/>
                  </a:lnTo>
                  <a:lnTo>
                    <a:pt x="1981" y="7043"/>
                  </a:lnTo>
                  <a:lnTo>
                    <a:pt x="1908" y="6933"/>
                  </a:lnTo>
                  <a:lnTo>
                    <a:pt x="1834" y="6897"/>
                  </a:lnTo>
                  <a:close/>
                  <a:moveTo>
                    <a:pt x="14306" y="7227"/>
                  </a:moveTo>
                  <a:lnTo>
                    <a:pt x="14453" y="7263"/>
                  </a:lnTo>
                  <a:lnTo>
                    <a:pt x="14563" y="7300"/>
                  </a:lnTo>
                  <a:lnTo>
                    <a:pt x="14636" y="7410"/>
                  </a:lnTo>
                  <a:lnTo>
                    <a:pt x="14673" y="7520"/>
                  </a:lnTo>
                  <a:lnTo>
                    <a:pt x="14673" y="7667"/>
                  </a:lnTo>
                  <a:lnTo>
                    <a:pt x="14673" y="7814"/>
                  </a:lnTo>
                  <a:lnTo>
                    <a:pt x="14600" y="8070"/>
                  </a:lnTo>
                  <a:lnTo>
                    <a:pt x="14490" y="8290"/>
                  </a:lnTo>
                  <a:lnTo>
                    <a:pt x="14343" y="8511"/>
                  </a:lnTo>
                  <a:lnTo>
                    <a:pt x="14269" y="8584"/>
                  </a:lnTo>
                  <a:lnTo>
                    <a:pt x="14196" y="8621"/>
                  </a:lnTo>
                  <a:lnTo>
                    <a:pt x="14123" y="8621"/>
                  </a:lnTo>
                  <a:lnTo>
                    <a:pt x="14049" y="8584"/>
                  </a:lnTo>
                  <a:lnTo>
                    <a:pt x="14013" y="8547"/>
                  </a:lnTo>
                  <a:lnTo>
                    <a:pt x="13976" y="8474"/>
                  </a:lnTo>
                  <a:lnTo>
                    <a:pt x="13903" y="8290"/>
                  </a:lnTo>
                  <a:lnTo>
                    <a:pt x="13939" y="8034"/>
                  </a:lnTo>
                  <a:lnTo>
                    <a:pt x="13976" y="7777"/>
                  </a:lnTo>
                  <a:lnTo>
                    <a:pt x="14086" y="7263"/>
                  </a:lnTo>
                  <a:lnTo>
                    <a:pt x="14306" y="7227"/>
                  </a:lnTo>
                  <a:close/>
                  <a:moveTo>
                    <a:pt x="14233" y="6750"/>
                  </a:moveTo>
                  <a:lnTo>
                    <a:pt x="14123" y="6786"/>
                  </a:lnTo>
                  <a:lnTo>
                    <a:pt x="13866" y="6786"/>
                  </a:lnTo>
                  <a:lnTo>
                    <a:pt x="13829" y="6823"/>
                  </a:lnTo>
                  <a:lnTo>
                    <a:pt x="13756" y="6933"/>
                  </a:lnTo>
                  <a:lnTo>
                    <a:pt x="13609" y="7373"/>
                  </a:lnTo>
                  <a:lnTo>
                    <a:pt x="13499" y="7850"/>
                  </a:lnTo>
                  <a:lnTo>
                    <a:pt x="13462" y="8107"/>
                  </a:lnTo>
                  <a:lnTo>
                    <a:pt x="13462" y="8327"/>
                  </a:lnTo>
                  <a:lnTo>
                    <a:pt x="13499" y="8584"/>
                  </a:lnTo>
                  <a:lnTo>
                    <a:pt x="13572" y="8804"/>
                  </a:lnTo>
                  <a:lnTo>
                    <a:pt x="13683" y="8914"/>
                  </a:lnTo>
                  <a:lnTo>
                    <a:pt x="13829" y="9024"/>
                  </a:lnTo>
                  <a:lnTo>
                    <a:pt x="13976" y="9097"/>
                  </a:lnTo>
                  <a:lnTo>
                    <a:pt x="14123" y="9134"/>
                  </a:lnTo>
                  <a:lnTo>
                    <a:pt x="14343" y="9097"/>
                  </a:lnTo>
                  <a:lnTo>
                    <a:pt x="14490" y="9024"/>
                  </a:lnTo>
                  <a:lnTo>
                    <a:pt x="14600" y="8877"/>
                  </a:lnTo>
                  <a:lnTo>
                    <a:pt x="14746" y="8731"/>
                  </a:lnTo>
                  <a:lnTo>
                    <a:pt x="14966" y="8400"/>
                  </a:lnTo>
                  <a:lnTo>
                    <a:pt x="15076" y="8180"/>
                  </a:lnTo>
                  <a:lnTo>
                    <a:pt x="15113" y="7997"/>
                  </a:lnTo>
                  <a:lnTo>
                    <a:pt x="15150" y="7814"/>
                  </a:lnTo>
                  <a:lnTo>
                    <a:pt x="15150" y="7593"/>
                  </a:lnTo>
                  <a:lnTo>
                    <a:pt x="15113" y="7410"/>
                  </a:lnTo>
                  <a:lnTo>
                    <a:pt x="15040" y="7190"/>
                  </a:lnTo>
                  <a:lnTo>
                    <a:pt x="15003" y="7080"/>
                  </a:lnTo>
                  <a:lnTo>
                    <a:pt x="14893" y="7007"/>
                  </a:lnTo>
                  <a:lnTo>
                    <a:pt x="14673" y="6823"/>
                  </a:lnTo>
                  <a:lnTo>
                    <a:pt x="14526" y="6786"/>
                  </a:lnTo>
                  <a:lnTo>
                    <a:pt x="14379" y="6750"/>
                  </a:lnTo>
                  <a:close/>
                  <a:moveTo>
                    <a:pt x="6273" y="7887"/>
                  </a:moveTo>
                  <a:lnTo>
                    <a:pt x="6199" y="7924"/>
                  </a:lnTo>
                  <a:lnTo>
                    <a:pt x="6126" y="7997"/>
                  </a:lnTo>
                  <a:lnTo>
                    <a:pt x="5979" y="8107"/>
                  </a:lnTo>
                  <a:lnTo>
                    <a:pt x="5869" y="8290"/>
                  </a:lnTo>
                  <a:lnTo>
                    <a:pt x="5796" y="8474"/>
                  </a:lnTo>
                  <a:lnTo>
                    <a:pt x="5796" y="8584"/>
                  </a:lnTo>
                  <a:lnTo>
                    <a:pt x="5833" y="8657"/>
                  </a:lnTo>
                  <a:lnTo>
                    <a:pt x="5906" y="8694"/>
                  </a:lnTo>
                  <a:lnTo>
                    <a:pt x="6236" y="8694"/>
                  </a:lnTo>
                  <a:lnTo>
                    <a:pt x="6420" y="8767"/>
                  </a:lnTo>
                  <a:lnTo>
                    <a:pt x="6199" y="9024"/>
                  </a:lnTo>
                  <a:lnTo>
                    <a:pt x="6199" y="9061"/>
                  </a:lnTo>
                  <a:lnTo>
                    <a:pt x="6199" y="9134"/>
                  </a:lnTo>
                  <a:lnTo>
                    <a:pt x="6236" y="9244"/>
                  </a:lnTo>
                  <a:lnTo>
                    <a:pt x="6346" y="9354"/>
                  </a:lnTo>
                  <a:lnTo>
                    <a:pt x="6456" y="9391"/>
                  </a:lnTo>
                  <a:lnTo>
                    <a:pt x="6713" y="9391"/>
                  </a:lnTo>
                  <a:lnTo>
                    <a:pt x="6786" y="9318"/>
                  </a:lnTo>
                  <a:lnTo>
                    <a:pt x="6860" y="9207"/>
                  </a:lnTo>
                  <a:lnTo>
                    <a:pt x="6823" y="9097"/>
                  </a:lnTo>
                  <a:lnTo>
                    <a:pt x="6750" y="9024"/>
                  </a:lnTo>
                  <a:lnTo>
                    <a:pt x="6860" y="8951"/>
                  </a:lnTo>
                  <a:lnTo>
                    <a:pt x="6933" y="8877"/>
                  </a:lnTo>
                  <a:lnTo>
                    <a:pt x="6933" y="8804"/>
                  </a:lnTo>
                  <a:lnTo>
                    <a:pt x="6933" y="8731"/>
                  </a:lnTo>
                  <a:lnTo>
                    <a:pt x="6896" y="8621"/>
                  </a:lnTo>
                  <a:lnTo>
                    <a:pt x="6750" y="8511"/>
                  </a:lnTo>
                  <a:lnTo>
                    <a:pt x="6603" y="8437"/>
                  </a:lnTo>
                  <a:lnTo>
                    <a:pt x="6456" y="8364"/>
                  </a:lnTo>
                  <a:lnTo>
                    <a:pt x="6273" y="8327"/>
                  </a:lnTo>
                  <a:lnTo>
                    <a:pt x="6346" y="8180"/>
                  </a:lnTo>
                  <a:lnTo>
                    <a:pt x="6420" y="8034"/>
                  </a:lnTo>
                  <a:lnTo>
                    <a:pt x="6420" y="7960"/>
                  </a:lnTo>
                  <a:lnTo>
                    <a:pt x="6383" y="7924"/>
                  </a:lnTo>
                  <a:lnTo>
                    <a:pt x="6346" y="7924"/>
                  </a:lnTo>
                  <a:lnTo>
                    <a:pt x="6273" y="7887"/>
                  </a:lnTo>
                  <a:close/>
                  <a:moveTo>
                    <a:pt x="7630" y="551"/>
                  </a:moveTo>
                  <a:lnTo>
                    <a:pt x="7777" y="587"/>
                  </a:lnTo>
                  <a:lnTo>
                    <a:pt x="7923" y="661"/>
                  </a:lnTo>
                  <a:lnTo>
                    <a:pt x="8437" y="1101"/>
                  </a:lnTo>
                  <a:lnTo>
                    <a:pt x="8657" y="1321"/>
                  </a:lnTo>
                  <a:lnTo>
                    <a:pt x="8877" y="1578"/>
                  </a:lnTo>
                  <a:lnTo>
                    <a:pt x="9061" y="1834"/>
                  </a:lnTo>
                  <a:lnTo>
                    <a:pt x="9207" y="2128"/>
                  </a:lnTo>
                  <a:lnTo>
                    <a:pt x="9281" y="2421"/>
                  </a:lnTo>
                  <a:lnTo>
                    <a:pt x="9317" y="2752"/>
                  </a:lnTo>
                  <a:lnTo>
                    <a:pt x="9281" y="3082"/>
                  </a:lnTo>
                  <a:lnTo>
                    <a:pt x="9244" y="3375"/>
                  </a:lnTo>
                  <a:lnTo>
                    <a:pt x="9024" y="3962"/>
                  </a:lnTo>
                  <a:lnTo>
                    <a:pt x="8804" y="4512"/>
                  </a:lnTo>
                  <a:lnTo>
                    <a:pt x="8584" y="5099"/>
                  </a:lnTo>
                  <a:lnTo>
                    <a:pt x="8547" y="5356"/>
                  </a:lnTo>
                  <a:lnTo>
                    <a:pt x="8510" y="5613"/>
                  </a:lnTo>
                  <a:lnTo>
                    <a:pt x="8510" y="5869"/>
                  </a:lnTo>
                  <a:lnTo>
                    <a:pt x="8547" y="6163"/>
                  </a:lnTo>
                  <a:lnTo>
                    <a:pt x="8584" y="6310"/>
                  </a:lnTo>
                  <a:lnTo>
                    <a:pt x="8657" y="6493"/>
                  </a:lnTo>
                  <a:lnTo>
                    <a:pt x="8804" y="6823"/>
                  </a:lnTo>
                  <a:lnTo>
                    <a:pt x="8987" y="7117"/>
                  </a:lnTo>
                  <a:lnTo>
                    <a:pt x="9134" y="7447"/>
                  </a:lnTo>
                  <a:lnTo>
                    <a:pt x="9207" y="7777"/>
                  </a:lnTo>
                  <a:lnTo>
                    <a:pt x="9244" y="8144"/>
                  </a:lnTo>
                  <a:lnTo>
                    <a:pt x="9207" y="8474"/>
                  </a:lnTo>
                  <a:lnTo>
                    <a:pt x="9097" y="8804"/>
                  </a:lnTo>
                  <a:lnTo>
                    <a:pt x="8951" y="9134"/>
                  </a:lnTo>
                  <a:lnTo>
                    <a:pt x="8767" y="9428"/>
                  </a:lnTo>
                  <a:lnTo>
                    <a:pt x="8510" y="9684"/>
                  </a:lnTo>
                  <a:lnTo>
                    <a:pt x="8254" y="9904"/>
                  </a:lnTo>
                  <a:lnTo>
                    <a:pt x="7960" y="10051"/>
                  </a:lnTo>
                  <a:lnTo>
                    <a:pt x="7667" y="10198"/>
                  </a:lnTo>
                  <a:lnTo>
                    <a:pt x="7373" y="10308"/>
                  </a:lnTo>
                  <a:lnTo>
                    <a:pt x="7043" y="10345"/>
                  </a:lnTo>
                  <a:lnTo>
                    <a:pt x="6676" y="10418"/>
                  </a:lnTo>
                  <a:lnTo>
                    <a:pt x="6493" y="10381"/>
                  </a:lnTo>
                  <a:lnTo>
                    <a:pt x="6309" y="10345"/>
                  </a:lnTo>
                  <a:lnTo>
                    <a:pt x="6163" y="10235"/>
                  </a:lnTo>
                  <a:lnTo>
                    <a:pt x="6016" y="10088"/>
                  </a:lnTo>
                  <a:lnTo>
                    <a:pt x="5906" y="9941"/>
                  </a:lnTo>
                  <a:lnTo>
                    <a:pt x="5759" y="9831"/>
                  </a:lnTo>
                  <a:lnTo>
                    <a:pt x="5649" y="9758"/>
                  </a:lnTo>
                  <a:lnTo>
                    <a:pt x="5502" y="9684"/>
                  </a:lnTo>
                  <a:lnTo>
                    <a:pt x="5209" y="9611"/>
                  </a:lnTo>
                  <a:lnTo>
                    <a:pt x="4916" y="9611"/>
                  </a:lnTo>
                  <a:lnTo>
                    <a:pt x="4622" y="9684"/>
                  </a:lnTo>
                  <a:lnTo>
                    <a:pt x="3999" y="9868"/>
                  </a:lnTo>
                  <a:lnTo>
                    <a:pt x="3705" y="9978"/>
                  </a:lnTo>
                  <a:lnTo>
                    <a:pt x="3412" y="10051"/>
                  </a:lnTo>
                  <a:lnTo>
                    <a:pt x="3118" y="10088"/>
                  </a:lnTo>
                  <a:lnTo>
                    <a:pt x="2825" y="10051"/>
                  </a:lnTo>
                  <a:lnTo>
                    <a:pt x="2495" y="10014"/>
                  </a:lnTo>
                  <a:lnTo>
                    <a:pt x="2201" y="9904"/>
                  </a:lnTo>
                  <a:lnTo>
                    <a:pt x="1944" y="9794"/>
                  </a:lnTo>
                  <a:lnTo>
                    <a:pt x="1651" y="9648"/>
                  </a:lnTo>
                  <a:lnTo>
                    <a:pt x="1394" y="9464"/>
                  </a:lnTo>
                  <a:lnTo>
                    <a:pt x="1174" y="9281"/>
                  </a:lnTo>
                  <a:lnTo>
                    <a:pt x="954" y="8987"/>
                  </a:lnTo>
                  <a:lnTo>
                    <a:pt x="771" y="8694"/>
                  </a:lnTo>
                  <a:lnTo>
                    <a:pt x="624" y="8364"/>
                  </a:lnTo>
                  <a:lnTo>
                    <a:pt x="550" y="8034"/>
                  </a:lnTo>
                  <a:lnTo>
                    <a:pt x="514" y="7667"/>
                  </a:lnTo>
                  <a:lnTo>
                    <a:pt x="514" y="7337"/>
                  </a:lnTo>
                  <a:lnTo>
                    <a:pt x="587" y="6970"/>
                  </a:lnTo>
                  <a:lnTo>
                    <a:pt x="661" y="6640"/>
                  </a:lnTo>
                  <a:lnTo>
                    <a:pt x="807" y="6310"/>
                  </a:lnTo>
                  <a:lnTo>
                    <a:pt x="991" y="6016"/>
                  </a:lnTo>
                  <a:lnTo>
                    <a:pt x="1211" y="5759"/>
                  </a:lnTo>
                  <a:lnTo>
                    <a:pt x="1468" y="5539"/>
                  </a:lnTo>
                  <a:lnTo>
                    <a:pt x="2018" y="5099"/>
                  </a:lnTo>
                  <a:lnTo>
                    <a:pt x="2568" y="4622"/>
                  </a:lnTo>
                  <a:lnTo>
                    <a:pt x="2788" y="4366"/>
                  </a:lnTo>
                  <a:lnTo>
                    <a:pt x="2971" y="4109"/>
                  </a:lnTo>
                  <a:lnTo>
                    <a:pt x="3082" y="3815"/>
                  </a:lnTo>
                  <a:lnTo>
                    <a:pt x="3192" y="3485"/>
                  </a:lnTo>
                  <a:lnTo>
                    <a:pt x="3265" y="3118"/>
                  </a:lnTo>
                  <a:lnTo>
                    <a:pt x="3302" y="2715"/>
                  </a:lnTo>
                  <a:lnTo>
                    <a:pt x="3375" y="2348"/>
                  </a:lnTo>
                  <a:lnTo>
                    <a:pt x="3448" y="2165"/>
                  </a:lnTo>
                  <a:lnTo>
                    <a:pt x="3558" y="1981"/>
                  </a:lnTo>
                  <a:lnTo>
                    <a:pt x="3705" y="1798"/>
                  </a:lnTo>
                  <a:lnTo>
                    <a:pt x="3852" y="1651"/>
                  </a:lnTo>
                  <a:lnTo>
                    <a:pt x="4072" y="1541"/>
                  </a:lnTo>
                  <a:lnTo>
                    <a:pt x="4292" y="1468"/>
                  </a:lnTo>
                  <a:lnTo>
                    <a:pt x="4512" y="1431"/>
                  </a:lnTo>
                  <a:lnTo>
                    <a:pt x="4769" y="1394"/>
                  </a:lnTo>
                  <a:lnTo>
                    <a:pt x="4989" y="1394"/>
                  </a:lnTo>
                  <a:lnTo>
                    <a:pt x="5209" y="1468"/>
                  </a:lnTo>
                  <a:lnTo>
                    <a:pt x="4952" y="1688"/>
                  </a:lnTo>
                  <a:lnTo>
                    <a:pt x="4916" y="1761"/>
                  </a:lnTo>
                  <a:lnTo>
                    <a:pt x="4879" y="1834"/>
                  </a:lnTo>
                  <a:lnTo>
                    <a:pt x="4916" y="1981"/>
                  </a:lnTo>
                  <a:lnTo>
                    <a:pt x="4989" y="2091"/>
                  </a:lnTo>
                  <a:lnTo>
                    <a:pt x="5062" y="2128"/>
                  </a:lnTo>
                  <a:lnTo>
                    <a:pt x="5136" y="2128"/>
                  </a:lnTo>
                  <a:lnTo>
                    <a:pt x="5319" y="2091"/>
                  </a:lnTo>
                  <a:lnTo>
                    <a:pt x="5429" y="2018"/>
                  </a:lnTo>
                  <a:lnTo>
                    <a:pt x="5539" y="1945"/>
                  </a:lnTo>
                  <a:lnTo>
                    <a:pt x="5613" y="1798"/>
                  </a:lnTo>
                  <a:lnTo>
                    <a:pt x="5759" y="1651"/>
                  </a:lnTo>
                  <a:lnTo>
                    <a:pt x="5833" y="1614"/>
                  </a:lnTo>
                  <a:lnTo>
                    <a:pt x="5869" y="1578"/>
                  </a:lnTo>
                  <a:lnTo>
                    <a:pt x="6420" y="1138"/>
                  </a:lnTo>
                  <a:lnTo>
                    <a:pt x="7006" y="771"/>
                  </a:lnTo>
                  <a:lnTo>
                    <a:pt x="7337" y="624"/>
                  </a:lnTo>
                  <a:lnTo>
                    <a:pt x="7483" y="551"/>
                  </a:lnTo>
                  <a:close/>
                  <a:moveTo>
                    <a:pt x="10821" y="9281"/>
                  </a:moveTo>
                  <a:lnTo>
                    <a:pt x="10968" y="9538"/>
                  </a:lnTo>
                  <a:lnTo>
                    <a:pt x="11115" y="9758"/>
                  </a:lnTo>
                  <a:lnTo>
                    <a:pt x="11335" y="9978"/>
                  </a:lnTo>
                  <a:lnTo>
                    <a:pt x="11592" y="10161"/>
                  </a:lnTo>
                  <a:lnTo>
                    <a:pt x="11408" y="10418"/>
                  </a:lnTo>
                  <a:lnTo>
                    <a:pt x="11188" y="10198"/>
                  </a:lnTo>
                  <a:lnTo>
                    <a:pt x="10968" y="9978"/>
                  </a:lnTo>
                  <a:lnTo>
                    <a:pt x="10711" y="9831"/>
                  </a:lnTo>
                  <a:lnTo>
                    <a:pt x="10455" y="9648"/>
                  </a:lnTo>
                  <a:lnTo>
                    <a:pt x="10601" y="9464"/>
                  </a:lnTo>
                  <a:lnTo>
                    <a:pt x="10821" y="9281"/>
                  </a:lnTo>
                  <a:close/>
                  <a:moveTo>
                    <a:pt x="13903" y="9941"/>
                  </a:moveTo>
                  <a:lnTo>
                    <a:pt x="13829" y="9978"/>
                  </a:lnTo>
                  <a:lnTo>
                    <a:pt x="13756" y="10014"/>
                  </a:lnTo>
                  <a:lnTo>
                    <a:pt x="13719" y="10014"/>
                  </a:lnTo>
                  <a:lnTo>
                    <a:pt x="13719" y="10051"/>
                  </a:lnTo>
                  <a:lnTo>
                    <a:pt x="13646" y="10161"/>
                  </a:lnTo>
                  <a:lnTo>
                    <a:pt x="13609" y="10271"/>
                  </a:lnTo>
                  <a:lnTo>
                    <a:pt x="13646" y="10418"/>
                  </a:lnTo>
                  <a:lnTo>
                    <a:pt x="13719" y="10565"/>
                  </a:lnTo>
                  <a:lnTo>
                    <a:pt x="13829" y="10638"/>
                  </a:lnTo>
                  <a:lnTo>
                    <a:pt x="13939" y="10675"/>
                  </a:lnTo>
                  <a:lnTo>
                    <a:pt x="14049" y="10638"/>
                  </a:lnTo>
                  <a:lnTo>
                    <a:pt x="14159" y="10601"/>
                  </a:lnTo>
                  <a:lnTo>
                    <a:pt x="14269" y="10491"/>
                  </a:lnTo>
                  <a:lnTo>
                    <a:pt x="14343" y="10418"/>
                  </a:lnTo>
                  <a:lnTo>
                    <a:pt x="14379" y="10308"/>
                  </a:lnTo>
                  <a:lnTo>
                    <a:pt x="14379" y="10271"/>
                  </a:lnTo>
                  <a:lnTo>
                    <a:pt x="14379" y="10198"/>
                  </a:lnTo>
                  <a:lnTo>
                    <a:pt x="14306" y="10124"/>
                  </a:lnTo>
                  <a:lnTo>
                    <a:pt x="14233" y="10051"/>
                  </a:lnTo>
                  <a:lnTo>
                    <a:pt x="14159" y="10014"/>
                  </a:lnTo>
                  <a:lnTo>
                    <a:pt x="14086" y="9978"/>
                  </a:lnTo>
                  <a:lnTo>
                    <a:pt x="13939" y="9941"/>
                  </a:lnTo>
                  <a:close/>
                  <a:moveTo>
                    <a:pt x="7593" y="0"/>
                  </a:moveTo>
                  <a:lnTo>
                    <a:pt x="7447" y="37"/>
                  </a:lnTo>
                  <a:lnTo>
                    <a:pt x="7190" y="110"/>
                  </a:lnTo>
                  <a:lnTo>
                    <a:pt x="6970" y="221"/>
                  </a:lnTo>
                  <a:lnTo>
                    <a:pt x="6566" y="441"/>
                  </a:lnTo>
                  <a:lnTo>
                    <a:pt x="6199" y="697"/>
                  </a:lnTo>
                  <a:lnTo>
                    <a:pt x="5502" y="1211"/>
                  </a:lnTo>
                  <a:lnTo>
                    <a:pt x="5209" y="1064"/>
                  </a:lnTo>
                  <a:lnTo>
                    <a:pt x="4916" y="991"/>
                  </a:lnTo>
                  <a:lnTo>
                    <a:pt x="4585" y="991"/>
                  </a:lnTo>
                  <a:lnTo>
                    <a:pt x="4255" y="1027"/>
                  </a:lnTo>
                  <a:lnTo>
                    <a:pt x="3999" y="1101"/>
                  </a:lnTo>
                  <a:lnTo>
                    <a:pt x="3778" y="1211"/>
                  </a:lnTo>
                  <a:lnTo>
                    <a:pt x="3595" y="1358"/>
                  </a:lnTo>
                  <a:lnTo>
                    <a:pt x="3412" y="1504"/>
                  </a:lnTo>
                  <a:lnTo>
                    <a:pt x="3228" y="1688"/>
                  </a:lnTo>
                  <a:lnTo>
                    <a:pt x="3118" y="1908"/>
                  </a:lnTo>
                  <a:lnTo>
                    <a:pt x="3008" y="2128"/>
                  </a:lnTo>
                  <a:lnTo>
                    <a:pt x="2935" y="2348"/>
                  </a:lnTo>
                  <a:lnTo>
                    <a:pt x="2861" y="2678"/>
                  </a:lnTo>
                  <a:lnTo>
                    <a:pt x="2788" y="3008"/>
                  </a:lnTo>
                  <a:lnTo>
                    <a:pt x="2751" y="3338"/>
                  </a:lnTo>
                  <a:lnTo>
                    <a:pt x="2641" y="3669"/>
                  </a:lnTo>
                  <a:lnTo>
                    <a:pt x="2605" y="3852"/>
                  </a:lnTo>
                  <a:lnTo>
                    <a:pt x="2495" y="3999"/>
                  </a:lnTo>
                  <a:lnTo>
                    <a:pt x="2275" y="4255"/>
                  </a:lnTo>
                  <a:lnTo>
                    <a:pt x="2018" y="4476"/>
                  </a:lnTo>
                  <a:lnTo>
                    <a:pt x="1761" y="4696"/>
                  </a:lnTo>
                  <a:lnTo>
                    <a:pt x="1284" y="5062"/>
                  </a:lnTo>
                  <a:lnTo>
                    <a:pt x="844" y="5466"/>
                  </a:lnTo>
                  <a:lnTo>
                    <a:pt x="661" y="5649"/>
                  </a:lnTo>
                  <a:lnTo>
                    <a:pt x="514" y="5906"/>
                  </a:lnTo>
                  <a:lnTo>
                    <a:pt x="367" y="6126"/>
                  </a:lnTo>
                  <a:lnTo>
                    <a:pt x="220" y="6420"/>
                  </a:lnTo>
                  <a:lnTo>
                    <a:pt x="110" y="6713"/>
                  </a:lnTo>
                  <a:lnTo>
                    <a:pt x="37" y="7007"/>
                  </a:lnTo>
                  <a:lnTo>
                    <a:pt x="0" y="7263"/>
                  </a:lnTo>
                  <a:lnTo>
                    <a:pt x="0" y="7557"/>
                  </a:lnTo>
                  <a:lnTo>
                    <a:pt x="37" y="7850"/>
                  </a:lnTo>
                  <a:lnTo>
                    <a:pt x="74" y="8144"/>
                  </a:lnTo>
                  <a:lnTo>
                    <a:pt x="147" y="8400"/>
                  </a:lnTo>
                  <a:lnTo>
                    <a:pt x="220" y="8657"/>
                  </a:lnTo>
                  <a:lnTo>
                    <a:pt x="367" y="8914"/>
                  </a:lnTo>
                  <a:lnTo>
                    <a:pt x="514" y="9171"/>
                  </a:lnTo>
                  <a:lnTo>
                    <a:pt x="661" y="9391"/>
                  </a:lnTo>
                  <a:lnTo>
                    <a:pt x="844" y="9611"/>
                  </a:lnTo>
                  <a:lnTo>
                    <a:pt x="1064" y="9831"/>
                  </a:lnTo>
                  <a:lnTo>
                    <a:pt x="1284" y="10014"/>
                  </a:lnTo>
                  <a:lnTo>
                    <a:pt x="1541" y="10161"/>
                  </a:lnTo>
                  <a:lnTo>
                    <a:pt x="1798" y="10308"/>
                  </a:lnTo>
                  <a:lnTo>
                    <a:pt x="2054" y="10381"/>
                  </a:lnTo>
                  <a:lnTo>
                    <a:pt x="2348" y="10491"/>
                  </a:lnTo>
                  <a:lnTo>
                    <a:pt x="2641" y="10528"/>
                  </a:lnTo>
                  <a:lnTo>
                    <a:pt x="2898" y="10565"/>
                  </a:lnTo>
                  <a:lnTo>
                    <a:pt x="3192" y="10565"/>
                  </a:lnTo>
                  <a:lnTo>
                    <a:pt x="3485" y="10528"/>
                  </a:lnTo>
                  <a:lnTo>
                    <a:pt x="3742" y="10491"/>
                  </a:lnTo>
                  <a:lnTo>
                    <a:pt x="4035" y="10418"/>
                  </a:lnTo>
                  <a:lnTo>
                    <a:pt x="4365" y="10271"/>
                  </a:lnTo>
                  <a:lnTo>
                    <a:pt x="4696" y="10161"/>
                  </a:lnTo>
                  <a:lnTo>
                    <a:pt x="4879" y="10124"/>
                  </a:lnTo>
                  <a:lnTo>
                    <a:pt x="5209" y="10124"/>
                  </a:lnTo>
                  <a:lnTo>
                    <a:pt x="5392" y="10161"/>
                  </a:lnTo>
                  <a:lnTo>
                    <a:pt x="5502" y="10271"/>
                  </a:lnTo>
                  <a:lnTo>
                    <a:pt x="5613" y="10381"/>
                  </a:lnTo>
                  <a:lnTo>
                    <a:pt x="5833" y="10601"/>
                  </a:lnTo>
                  <a:lnTo>
                    <a:pt x="5979" y="10711"/>
                  </a:lnTo>
                  <a:lnTo>
                    <a:pt x="6089" y="10785"/>
                  </a:lnTo>
                  <a:lnTo>
                    <a:pt x="6273" y="10858"/>
                  </a:lnTo>
                  <a:lnTo>
                    <a:pt x="6420" y="10895"/>
                  </a:lnTo>
                  <a:lnTo>
                    <a:pt x="6933" y="10895"/>
                  </a:lnTo>
                  <a:lnTo>
                    <a:pt x="7227" y="10858"/>
                  </a:lnTo>
                  <a:lnTo>
                    <a:pt x="7483" y="10821"/>
                  </a:lnTo>
                  <a:lnTo>
                    <a:pt x="7740" y="10748"/>
                  </a:lnTo>
                  <a:lnTo>
                    <a:pt x="7997" y="10638"/>
                  </a:lnTo>
                  <a:lnTo>
                    <a:pt x="8217" y="10528"/>
                  </a:lnTo>
                  <a:lnTo>
                    <a:pt x="8437" y="10381"/>
                  </a:lnTo>
                  <a:lnTo>
                    <a:pt x="8657" y="10198"/>
                  </a:lnTo>
                  <a:lnTo>
                    <a:pt x="8877" y="10014"/>
                  </a:lnTo>
                  <a:lnTo>
                    <a:pt x="9061" y="9831"/>
                  </a:lnTo>
                  <a:lnTo>
                    <a:pt x="9207" y="9611"/>
                  </a:lnTo>
                  <a:lnTo>
                    <a:pt x="9354" y="9391"/>
                  </a:lnTo>
                  <a:lnTo>
                    <a:pt x="9501" y="9171"/>
                  </a:lnTo>
                  <a:lnTo>
                    <a:pt x="9574" y="8914"/>
                  </a:lnTo>
                  <a:lnTo>
                    <a:pt x="9684" y="8694"/>
                  </a:lnTo>
                  <a:lnTo>
                    <a:pt x="9721" y="8400"/>
                  </a:lnTo>
                  <a:lnTo>
                    <a:pt x="9721" y="8144"/>
                  </a:lnTo>
                  <a:lnTo>
                    <a:pt x="9721" y="7887"/>
                  </a:lnTo>
                  <a:lnTo>
                    <a:pt x="9684" y="7630"/>
                  </a:lnTo>
                  <a:lnTo>
                    <a:pt x="9611" y="7373"/>
                  </a:lnTo>
                  <a:lnTo>
                    <a:pt x="9537" y="7117"/>
                  </a:lnTo>
                  <a:lnTo>
                    <a:pt x="9281" y="6640"/>
                  </a:lnTo>
                  <a:lnTo>
                    <a:pt x="9171" y="6383"/>
                  </a:lnTo>
                  <a:lnTo>
                    <a:pt x="9061" y="6090"/>
                  </a:lnTo>
                  <a:lnTo>
                    <a:pt x="9061" y="5833"/>
                  </a:lnTo>
                  <a:lnTo>
                    <a:pt x="9061" y="5576"/>
                  </a:lnTo>
                  <a:lnTo>
                    <a:pt x="9097" y="5319"/>
                  </a:lnTo>
                  <a:lnTo>
                    <a:pt x="9134" y="5062"/>
                  </a:lnTo>
                  <a:lnTo>
                    <a:pt x="9317" y="4512"/>
                  </a:lnTo>
                  <a:lnTo>
                    <a:pt x="9501" y="4035"/>
                  </a:lnTo>
                  <a:lnTo>
                    <a:pt x="9684" y="3559"/>
                  </a:lnTo>
                  <a:lnTo>
                    <a:pt x="9794" y="3082"/>
                  </a:lnTo>
                  <a:lnTo>
                    <a:pt x="9831" y="2825"/>
                  </a:lnTo>
                  <a:lnTo>
                    <a:pt x="9831" y="2568"/>
                  </a:lnTo>
                  <a:lnTo>
                    <a:pt x="9794" y="2311"/>
                  </a:lnTo>
                  <a:lnTo>
                    <a:pt x="9721" y="2055"/>
                  </a:lnTo>
                  <a:lnTo>
                    <a:pt x="9611" y="1834"/>
                  </a:lnTo>
                  <a:lnTo>
                    <a:pt x="9501" y="1578"/>
                  </a:lnTo>
                  <a:lnTo>
                    <a:pt x="9354" y="1358"/>
                  </a:lnTo>
                  <a:lnTo>
                    <a:pt x="9207" y="1174"/>
                  </a:lnTo>
                  <a:lnTo>
                    <a:pt x="8841" y="771"/>
                  </a:lnTo>
                  <a:lnTo>
                    <a:pt x="8400" y="404"/>
                  </a:lnTo>
                  <a:lnTo>
                    <a:pt x="7960" y="110"/>
                  </a:lnTo>
                  <a:lnTo>
                    <a:pt x="7850" y="37"/>
                  </a:lnTo>
                  <a:lnTo>
                    <a:pt x="7703" y="0"/>
                  </a:lnTo>
                  <a:close/>
                  <a:moveTo>
                    <a:pt x="12912" y="10675"/>
                  </a:moveTo>
                  <a:lnTo>
                    <a:pt x="12839" y="10711"/>
                  </a:lnTo>
                  <a:lnTo>
                    <a:pt x="12765" y="10785"/>
                  </a:lnTo>
                  <a:lnTo>
                    <a:pt x="12729" y="10858"/>
                  </a:lnTo>
                  <a:lnTo>
                    <a:pt x="12729" y="11005"/>
                  </a:lnTo>
                  <a:lnTo>
                    <a:pt x="12765" y="11115"/>
                  </a:lnTo>
                  <a:lnTo>
                    <a:pt x="12876" y="11225"/>
                  </a:lnTo>
                  <a:lnTo>
                    <a:pt x="13022" y="11262"/>
                  </a:lnTo>
                  <a:lnTo>
                    <a:pt x="13132" y="11225"/>
                  </a:lnTo>
                  <a:lnTo>
                    <a:pt x="13242" y="11115"/>
                  </a:lnTo>
                  <a:lnTo>
                    <a:pt x="13279" y="11005"/>
                  </a:lnTo>
                  <a:lnTo>
                    <a:pt x="13279" y="10858"/>
                  </a:lnTo>
                  <a:lnTo>
                    <a:pt x="13242" y="10785"/>
                  </a:lnTo>
                  <a:lnTo>
                    <a:pt x="13169" y="10711"/>
                  </a:lnTo>
                  <a:lnTo>
                    <a:pt x="13096" y="10675"/>
                  </a:lnTo>
                  <a:close/>
                  <a:moveTo>
                    <a:pt x="13572" y="11262"/>
                  </a:moveTo>
                  <a:lnTo>
                    <a:pt x="13499" y="11298"/>
                  </a:lnTo>
                  <a:lnTo>
                    <a:pt x="13462" y="11372"/>
                  </a:lnTo>
                  <a:lnTo>
                    <a:pt x="13389" y="11408"/>
                  </a:lnTo>
                  <a:lnTo>
                    <a:pt x="13316" y="11445"/>
                  </a:lnTo>
                  <a:lnTo>
                    <a:pt x="13242" y="11555"/>
                  </a:lnTo>
                  <a:lnTo>
                    <a:pt x="13242" y="11702"/>
                  </a:lnTo>
                  <a:lnTo>
                    <a:pt x="13242" y="11775"/>
                  </a:lnTo>
                  <a:lnTo>
                    <a:pt x="13279" y="11849"/>
                  </a:lnTo>
                  <a:lnTo>
                    <a:pt x="13352" y="11959"/>
                  </a:lnTo>
                  <a:lnTo>
                    <a:pt x="13609" y="11959"/>
                  </a:lnTo>
                  <a:lnTo>
                    <a:pt x="13719" y="11922"/>
                  </a:lnTo>
                  <a:lnTo>
                    <a:pt x="13829" y="11849"/>
                  </a:lnTo>
                  <a:lnTo>
                    <a:pt x="13866" y="11738"/>
                  </a:lnTo>
                  <a:lnTo>
                    <a:pt x="13939" y="11628"/>
                  </a:lnTo>
                  <a:lnTo>
                    <a:pt x="13939" y="11555"/>
                  </a:lnTo>
                  <a:lnTo>
                    <a:pt x="13939" y="11518"/>
                  </a:lnTo>
                  <a:lnTo>
                    <a:pt x="13903" y="11445"/>
                  </a:lnTo>
                  <a:lnTo>
                    <a:pt x="13866" y="11372"/>
                  </a:lnTo>
                  <a:lnTo>
                    <a:pt x="13829" y="11298"/>
                  </a:lnTo>
                  <a:lnTo>
                    <a:pt x="13719" y="11262"/>
                  </a:lnTo>
                  <a:close/>
                  <a:moveTo>
                    <a:pt x="12215" y="11555"/>
                  </a:moveTo>
                  <a:lnTo>
                    <a:pt x="12142" y="11592"/>
                  </a:lnTo>
                  <a:lnTo>
                    <a:pt x="12069" y="11702"/>
                  </a:lnTo>
                  <a:lnTo>
                    <a:pt x="12032" y="11812"/>
                  </a:lnTo>
                  <a:lnTo>
                    <a:pt x="12032" y="11959"/>
                  </a:lnTo>
                  <a:lnTo>
                    <a:pt x="12032" y="12069"/>
                  </a:lnTo>
                  <a:lnTo>
                    <a:pt x="12105" y="12362"/>
                  </a:lnTo>
                  <a:lnTo>
                    <a:pt x="12252" y="12582"/>
                  </a:lnTo>
                  <a:lnTo>
                    <a:pt x="12325" y="12619"/>
                  </a:lnTo>
                  <a:lnTo>
                    <a:pt x="12399" y="12656"/>
                  </a:lnTo>
                  <a:lnTo>
                    <a:pt x="12509" y="12656"/>
                  </a:lnTo>
                  <a:lnTo>
                    <a:pt x="12582" y="12582"/>
                  </a:lnTo>
                  <a:lnTo>
                    <a:pt x="12619" y="12545"/>
                  </a:lnTo>
                  <a:lnTo>
                    <a:pt x="12692" y="12545"/>
                  </a:lnTo>
                  <a:lnTo>
                    <a:pt x="12802" y="12619"/>
                  </a:lnTo>
                  <a:lnTo>
                    <a:pt x="12876" y="12619"/>
                  </a:lnTo>
                  <a:lnTo>
                    <a:pt x="12949" y="12582"/>
                  </a:lnTo>
                  <a:lnTo>
                    <a:pt x="12986" y="12545"/>
                  </a:lnTo>
                  <a:lnTo>
                    <a:pt x="13022" y="12435"/>
                  </a:lnTo>
                  <a:lnTo>
                    <a:pt x="12986" y="12325"/>
                  </a:lnTo>
                  <a:lnTo>
                    <a:pt x="12912" y="12215"/>
                  </a:lnTo>
                  <a:lnTo>
                    <a:pt x="12802" y="12179"/>
                  </a:lnTo>
                  <a:lnTo>
                    <a:pt x="12655" y="12142"/>
                  </a:lnTo>
                  <a:lnTo>
                    <a:pt x="12545" y="12142"/>
                  </a:lnTo>
                  <a:lnTo>
                    <a:pt x="12472" y="12179"/>
                  </a:lnTo>
                  <a:lnTo>
                    <a:pt x="12399" y="12032"/>
                  </a:lnTo>
                  <a:lnTo>
                    <a:pt x="12399" y="11849"/>
                  </a:lnTo>
                  <a:lnTo>
                    <a:pt x="12399" y="11665"/>
                  </a:lnTo>
                  <a:lnTo>
                    <a:pt x="12362" y="11592"/>
                  </a:lnTo>
                  <a:lnTo>
                    <a:pt x="12289" y="11555"/>
                  </a:lnTo>
                  <a:close/>
                  <a:moveTo>
                    <a:pt x="14049" y="5466"/>
                  </a:moveTo>
                  <a:lnTo>
                    <a:pt x="14196" y="5503"/>
                  </a:lnTo>
                  <a:lnTo>
                    <a:pt x="14490" y="5649"/>
                  </a:lnTo>
                  <a:lnTo>
                    <a:pt x="14673" y="5723"/>
                  </a:lnTo>
                  <a:lnTo>
                    <a:pt x="14930" y="5906"/>
                  </a:lnTo>
                  <a:lnTo>
                    <a:pt x="15150" y="6090"/>
                  </a:lnTo>
                  <a:lnTo>
                    <a:pt x="15370" y="6310"/>
                  </a:lnTo>
                  <a:lnTo>
                    <a:pt x="15590" y="6566"/>
                  </a:lnTo>
                  <a:lnTo>
                    <a:pt x="15773" y="6860"/>
                  </a:lnTo>
                  <a:lnTo>
                    <a:pt x="15883" y="7190"/>
                  </a:lnTo>
                  <a:lnTo>
                    <a:pt x="15993" y="7520"/>
                  </a:lnTo>
                  <a:lnTo>
                    <a:pt x="16067" y="7850"/>
                  </a:lnTo>
                  <a:lnTo>
                    <a:pt x="16104" y="8217"/>
                  </a:lnTo>
                  <a:lnTo>
                    <a:pt x="16104" y="8547"/>
                  </a:lnTo>
                  <a:lnTo>
                    <a:pt x="16067" y="9244"/>
                  </a:lnTo>
                  <a:lnTo>
                    <a:pt x="15957" y="9941"/>
                  </a:lnTo>
                  <a:lnTo>
                    <a:pt x="15773" y="10601"/>
                  </a:lnTo>
                  <a:lnTo>
                    <a:pt x="15517" y="11225"/>
                  </a:lnTo>
                  <a:lnTo>
                    <a:pt x="15370" y="11555"/>
                  </a:lnTo>
                  <a:lnTo>
                    <a:pt x="15186" y="11849"/>
                  </a:lnTo>
                  <a:lnTo>
                    <a:pt x="15003" y="12105"/>
                  </a:lnTo>
                  <a:lnTo>
                    <a:pt x="14783" y="12362"/>
                  </a:lnTo>
                  <a:lnTo>
                    <a:pt x="14526" y="12619"/>
                  </a:lnTo>
                  <a:lnTo>
                    <a:pt x="14269" y="12839"/>
                  </a:lnTo>
                  <a:lnTo>
                    <a:pt x="14013" y="13022"/>
                  </a:lnTo>
                  <a:lnTo>
                    <a:pt x="13719" y="13169"/>
                  </a:lnTo>
                  <a:lnTo>
                    <a:pt x="13389" y="13316"/>
                  </a:lnTo>
                  <a:lnTo>
                    <a:pt x="13059" y="13463"/>
                  </a:lnTo>
                  <a:lnTo>
                    <a:pt x="12802" y="13499"/>
                  </a:lnTo>
                  <a:lnTo>
                    <a:pt x="12509" y="13536"/>
                  </a:lnTo>
                  <a:lnTo>
                    <a:pt x="12325" y="13499"/>
                  </a:lnTo>
                  <a:lnTo>
                    <a:pt x="12179" y="13426"/>
                  </a:lnTo>
                  <a:lnTo>
                    <a:pt x="12032" y="13279"/>
                  </a:lnTo>
                  <a:lnTo>
                    <a:pt x="11922" y="13169"/>
                  </a:lnTo>
                  <a:lnTo>
                    <a:pt x="11482" y="12692"/>
                  </a:lnTo>
                  <a:lnTo>
                    <a:pt x="11298" y="12435"/>
                  </a:lnTo>
                  <a:lnTo>
                    <a:pt x="11225" y="12289"/>
                  </a:lnTo>
                  <a:lnTo>
                    <a:pt x="11188" y="12105"/>
                  </a:lnTo>
                  <a:lnTo>
                    <a:pt x="11188" y="11922"/>
                  </a:lnTo>
                  <a:lnTo>
                    <a:pt x="11262" y="11738"/>
                  </a:lnTo>
                  <a:lnTo>
                    <a:pt x="11445" y="11408"/>
                  </a:lnTo>
                  <a:lnTo>
                    <a:pt x="11812" y="10785"/>
                  </a:lnTo>
                  <a:lnTo>
                    <a:pt x="12142" y="10161"/>
                  </a:lnTo>
                  <a:lnTo>
                    <a:pt x="12472" y="9501"/>
                  </a:lnTo>
                  <a:lnTo>
                    <a:pt x="12765" y="8877"/>
                  </a:lnTo>
                  <a:lnTo>
                    <a:pt x="12876" y="8547"/>
                  </a:lnTo>
                  <a:lnTo>
                    <a:pt x="12949" y="8217"/>
                  </a:lnTo>
                  <a:lnTo>
                    <a:pt x="12986" y="7887"/>
                  </a:lnTo>
                  <a:lnTo>
                    <a:pt x="12949" y="7593"/>
                  </a:lnTo>
                  <a:lnTo>
                    <a:pt x="12876" y="7263"/>
                  </a:lnTo>
                  <a:lnTo>
                    <a:pt x="12765" y="6970"/>
                  </a:lnTo>
                  <a:lnTo>
                    <a:pt x="12729" y="6750"/>
                  </a:lnTo>
                  <a:lnTo>
                    <a:pt x="12692" y="6566"/>
                  </a:lnTo>
                  <a:lnTo>
                    <a:pt x="12729" y="6346"/>
                  </a:lnTo>
                  <a:lnTo>
                    <a:pt x="12802" y="6200"/>
                  </a:lnTo>
                  <a:lnTo>
                    <a:pt x="12876" y="6016"/>
                  </a:lnTo>
                  <a:lnTo>
                    <a:pt x="12986" y="5869"/>
                  </a:lnTo>
                  <a:lnTo>
                    <a:pt x="13132" y="5723"/>
                  </a:lnTo>
                  <a:lnTo>
                    <a:pt x="13279" y="5613"/>
                  </a:lnTo>
                  <a:lnTo>
                    <a:pt x="13316" y="5686"/>
                  </a:lnTo>
                  <a:lnTo>
                    <a:pt x="13389" y="5723"/>
                  </a:lnTo>
                  <a:lnTo>
                    <a:pt x="13536" y="5759"/>
                  </a:lnTo>
                  <a:lnTo>
                    <a:pt x="13646" y="5686"/>
                  </a:lnTo>
                  <a:lnTo>
                    <a:pt x="13719" y="5649"/>
                  </a:lnTo>
                  <a:lnTo>
                    <a:pt x="13756" y="5576"/>
                  </a:lnTo>
                  <a:lnTo>
                    <a:pt x="13829" y="5503"/>
                  </a:lnTo>
                  <a:lnTo>
                    <a:pt x="13939" y="5466"/>
                  </a:lnTo>
                  <a:close/>
                  <a:moveTo>
                    <a:pt x="13646" y="3852"/>
                  </a:moveTo>
                  <a:lnTo>
                    <a:pt x="13609" y="3925"/>
                  </a:lnTo>
                  <a:lnTo>
                    <a:pt x="13499" y="4182"/>
                  </a:lnTo>
                  <a:lnTo>
                    <a:pt x="13462" y="4476"/>
                  </a:lnTo>
                  <a:lnTo>
                    <a:pt x="13462" y="4732"/>
                  </a:lnTo>
                  <a:lnTo>
                    <a:pt x="13499" y="5026"/>
                  </a:lnTo>
                  <a:lnTo>
                    <a:pt x="13316" y="5099"/>
                  </a:lnTo>
                  <a:lnTo>
                    <a:pt x="13132" y="5173"/>
                  </a:lnTo>
                  <a:lnTo>
                    <a:pt x="13022" y="4769"/>
                  </a:lnTo>
                  <a:lnTo>
                    <a:pt x="12839" y="4439"/>
                  </a:lnTo>
                  <a:lnTo>
                    <a:pt x="12802" y="4402"/>
                  </a:lnTo>
                  <a:lnTo>
                    <a:pt x="12729" y="4402"/>
                  </a:lnTo>
                  <a:lnTo>
                    <a:pt x="12692" y="4439"/>
                  </a:lnTo>
                  <a:lnTo>
                    <a:pt x="12692" y="4476"/>
                  </a:lnTo>
                  <a:lnTo>
                    <a:pt x="12655" y="4732"/>
                  </a:lnTo>
                  <a:lnTo>
                    <a:pt x="12692" y="4952"/>
                  </a:lnTo>
                  <a:lnTo>
                    <a:pt x="12802" y="5429"/>
                  </a:lnTo>
                  <a:lnTo>
                    <a:pt x="12582" y="5649"/>
                  </a:lnTo>
                  <a:lnTo>
                    <a:pt x="12399" y="5466"/>
                  </a:lnTo>
                  <a:lnTo>
                    <a:pt x="12142" y="5173"/>
                  </a:lnTo>
                  <a:lnTo>
                    <a:pt x="12105" y="5136"/>
                  </a:lnTo>
                  <a:lnTo>
                    <a:pt x="12032" y="5173"/>
                  </a:lnTo>
                  <a:lnTo>
                    <a:pt x="11995" y="5209"/>
                  </a:lnTo>
                  <a:lnTo>
                    <a:pt x="11995" y="5283"/>
                  </a:lnTo>
                  <a:lnTo>
                    <a:pt x="12032" y="5466"/>
                  </a:lnTo>
                  <a:lnTo>
                    <a:pt x="12142" y="5649"/>
                  </a:lnTo>
                  <a:lnTo>
                    <a:pt x="12252" y="5796"/>
                  </a:lnTo>
                  <a:lnTo>
                    <a:pt x="12435" y="5906"/>
                  </a:lnTo>
                  <a:lnTo>
                    <a:pt x="12399" y="6016"/>
                  </a:lnTo>
                  <a:lnTo>
                    <a:pt x="12362" y="6053"/>
                  </a:lnTo>
                  <a:lnTo>
                    <a:pt x="12142" y="6016"/>
                  </a:lnTo>
                  <a:lnTo>
                    <a:pt x="11738" y="5833"/>
                  </a:lnTo>
                  <a:lnTo>
                    <a:pt x="11665" y="5686"/>
                  </a:lnTo>
                  <a:lnTo>
                    <a:pt x="11628" y="5649"/>
                  </a:lnTo>
                  <a:lnTo>
                    <a:pt x="11592" y="5686"/>
                  </a:lnTo>
                  <a:lnTo>
                    <a:pt x="11555" y="5833"/>
                  </a:lnTo>
                  <a:lnTo>
                    <a:pt x="11518" y="5906"/>
                  </a:lnTo>
                  <a:lnTo>
                    <a:pt x="11518" y="5979"/>
                  </a:lnTo>
                  <a:lnTo>
                    <a:pt x="11555" y="6053"/>
                  </a:lnTo>
                  <a:lnTo>
                    <a:pt x="11628" y="6126"/>
                  </a:lnTo>
                  <a:lnTo>
                    <a:pt x="11775" y="6236"/>
                  </a:lnTo>
                  <a:lnTo>
                    <a:pt x="11995" y="6346"/>
                  </a:lnTo>
                  <a:lnTo>
                    <a:pt x="12289" y="6456"/>
                  </a:lnTo>
                  <a:lnTo>
                    <a:pt x="12252" y="6676"/>
                  </a:lnTo>
                  <a:lnTo>
                    <a:pt x="12289" y="6897"/>
                  </a:lnTo>
                  <a:lnTo>
                    <a:pt x="11555" y="6897"/>
                  </a:lnTo>
                  <a:lnTo>
                    <a:pt x="11445" y="6933"/>
                  </a:lnTo>
                  <a:lnTo>
                    <a:pt x="11408" y="7007"/>
                  </a:lnTo>
                  <a:lnTo>
                    <a:pt x="11408" y="7153"/>
                  </a:lnTo>
                  <a:lnTo>
                    <a:pt x="11408" y="7337"/>
                  </a:lnTo>
                  <a:lnTo>
                    <a:pt x="11482" y="7483"/>
                  </a:lnTo>
                  <a:lnTo>
                    <a:pt x="11555" y="7593"/>
                  </a:lnTo>
                  <a:lnTo>
                    <a:pt x="11592" y="7630"/>
                  </a:lnTo>
                  <a:lnTo>
                    <a:pt x="11922" y="7960"/>
                  </a:lnTo>
                  <a:lnTo>
                    <a:pt x="12142" y="8107"/>
                  </a:lnTo>
                  <a:lnTo>
                    <a:pt x="12252" y="8180"/>
                  </a:lnTo>
                  <a:lnTo>
                    <a:pt x="12362" y="8217"/>
                  </a:lnTo>
                  <a:lnTo>
                    <a:pt x="12472" y="8217"/>
                  </a:lnTo>
                  <a:lnTo>
                    <a:pt x="12362" y="8547"/>
                  </a:lnTo>
                  <a:lnTo>
                    <a:pt x="12252" y="8804"/>
                  </a:lnTo>
                  <a:lnTo>
                    <a:pt x="12215" y="8841"/>
                  </a:lnTo>
                  <a:lnTo>
                    <a:pt x="12179" y="8877"/>
                  </a:lnTo>
                  <a:lnTo>
                    <a:pt x="11812" y="8731"/>
                  </a:lnTo>
                  <a:lnTo>
                    <a:pt x="11555" y="8584"/>
                  </a:lnTo>
                  <a:lnTo>
                    <a:pt x="11335" y="8364"/>
                  </a:lnTo>
                  <a:lnTo>
                    <a:pt x="11225" y="8364"/>
                  </a:lnTo>
                  <a:lnTo>
                    <a:pt x="11188" y="8437"/>
                  </a:lnTo>
                  <a:lnTo>
                    <a:pt x="11188" y="8511"/>
                  </a:lnTo>
                  <a:lnTo>
                    <a:pt x="11335" y="8731"/>
                  </a:lnTo>
                  <a:lnTo>
                    <a:pt x="11555" y="8951"/>
                  </a:lnTo>
                  <a:lnTo>
                    <a:pt x="11812" y="9134"/>
                  </a:lnTo>
                  <a:lnTo>
                    <a:pt x="12069" y="9244"/>
                  </a:lnTo>
                  <a:lnTo>
                    <a:pt x="11848" y="9648"/>
                  </a:lnTo>
                  <a:lnTo>
                    <a:pt x="11738" y="9648"/>
                  </a:lnTo>
                  <a:lnTo>
                    <a:pt x="11665" y="9721"/>
                  </a:lnTo>
                  <a:lnTo>
                    <a:pt x="11262" y="9428"/>
                  </a:lnTo>
                  <a:lnTo>
                    <a:pt x="10895" y="9134"/>
                  </a:lnTo>
                  <a:lnTo>
                    <a:pt x="10858" y="9097"/>
                  </a:lnTo>
                  <a:lnTo>
                    <a:pt x="10821" y="9134"/>
                  </a:lnTo>
                  <a:lnTo>
                    <a:pt x="10601" y="9391"/>
                  </a:lnTo>
                  <a:lnTo>
                    <a:pt x="10381" y="9648"/>
                  </a:lnTo>
                  <a:lnTo>
                    <a:pt x="10308" y="9648"/>
                  </a:lnTo>
                  <a:lnTo>
                    <a:pt x="10234" y="9684"/>
                  </a:lnTo>
                  <a:lnTo>
                    <a:pt x="10198" y="9758"/>
                  </a:lnTo>
                  <a:lnTo>
                    <a:pt x="10234" y="9831"/>
                  </a:lnTo>
                  <a:lnTo>
                    <a:pt x="10748" y="10308"/>
                  </a:lnTo>
                  <a:lnTo>
                    <a:pt x="11188" y="10821"/>
                  </a:lnTo>
                  <a:lnTo>
                    <a:pt x="10968" y="11262"/>
                  </a:lnTo>
                  <a:lnTo>
                    <a:pt x="10785" y="11152"/>
                  </a:lnTo>
                  <a:lnTo>
                    <a:pt x="10601" y="11078"/>
                  </a:lnTo>
                  <a:lnTo>
                    <a:pt x="10381" y="11042"/>
                  </a:lnTo>
                  <a:lnTo>
                    <a:pt x="10308" y="11005"/>
                  </a:lnTo>
                  <a:lnTo>
                    <a:pt x="10198" y="10968"/>
                  </a:lnTo>
                  <a:lnTo>
                    <a:pt x="10161" y="10931"/>
                  </a:lnTo>
                  <a:lnTo>
                    <a:pt x="10088" y="10931"/>
                  </a:lnTo>
                  <a:lnTo>
                    <a:pt x="9978" y="10968"/>
                  </a:lnTo>
                  <a:lnTo>
                    <a:pt x="9941" y="11078"/>
                  </a:lnTo>
                  <a:lnTo>
                    <a:pt x="9941" y="11152"/>
                  </a:lnTo>
                  <a:lnTo>
                    <a:pt x="9978" y="11188"/>
                  </a:lnTo>
                  <a:lnTo>
                    <a:pt x="10124" y="11335"/>
                  </a:lnTo>
                  <a:lnTo>
                    <a:pt x="10308" y="11445"/>
                  </a:lnTo>
                  <a:lnTo>
                    <a:pt x="10565" y="11555"/>
                  </a:lnTo>
                  <a:lnTo>
                    <a:pt x="10675" y="11592"/>
                  </a:lnTo>
                  <a:lnTo>
                    <a:pt x="10785" y="11592"/>
                  </a:lnTo>
                  <a:lnTo>
                    <a:pt x="10748" y="11775"/>
                  </a:lnTo>
                  <a:lnTo>
                    <a:pt x="10711" y="11959"/>
                  </a:lnTo>
                  <a:lnTo>
                    <a:pt x="10675" y="12179"/>
                  </a:lnTo>
                  <a:lnTo>
                    <a:pt x="10711" y="12362"/>
                  </a:lnTo>
                  <a:lnTo>
                    <a:pt x="10785" y="12582"/>
                  </a:lnTo>
                  <a:lnTo>
                    <a:pt x="10638" y="12692"/>
                  </a:lnTo>
                  <a:lnTo>
                    <a:pt x="10455" y="12876"/>
                  </a:lnTo>
                  <a:lnTo>
                    <a:pt x="10381" y="12949"/>
                  </a:lnTo>
                  <a:lnTo>
                    <a:pt x="10308" y="12949"/>
                  </a:lnTo>
                  <a:lnTo>
                    <a:pt x="10271" y="12986"/>
                  </a:lnTo>
                  <a:lnTo>
                    <a:pt x="10234" y="13059"/>
                  </a:lnTo>
                  <a:lnTo>
                    <a:pt x="10234" y="13169"/>
                  </a:lnTo>
                  <a:lnTo>
                    <a:pt x="10271" y="13206"/>
                  </a:lnTo>
                  <a:lnTo>
                    <a:pt x="10308" y="13242"/>
                  </a:lnTo>
                  <a:lnTo>
                    <a:pt x="10455" y="13242"/>
                  </a:lnTo>
                  <a:lnTo>
                    <a:pt x="10565" y="13206"/>
                  </a:lnTo>
                  <a:lnTo>
                    <a:pt x="10748" y="13059"/>
                  </a:lnTo>
                  <a:lnTo>
                    <a:pt x="11005" y="12912"/>
                  </a:lnTo>
                  <a:lnTo>
                    <a:pt x="11408" y="13352"/>
                  </a:lnTo>
                  <a:lnTo>
                    <a:pt x="11482" y="13426"/>
                  </a:lnTo>
                  <a:lnTo>
                    <a:pt x="11335" y="13609"/>
                  </a:lnTo>
                  <a:lnTo>
                    <a:pt x="11262" y="13829"/>
                  </a:lnTo>
                  <a:lnTo>
                    <a:pt x="11188" y="13829"/>
                  </a:lnTo>
                  <a:lnTo>
                    <a:pt x="11115" y="13866"/>
                  </a:lnTo>
                  <a:lnTo>
                    <a:pt x="11005" y="13939"/>
                  </a:lnTo>
                  <a:lnTo>
                    <a:pt x="10968" y="14013"/>
                  </a:lnTo>
                  <a:lnTo>
                    <a:pt x="11005" y="14123"/>
                  </a:lnTo>
                  <a:lnTo>
                    <a:pt x="11041" y="14233"/>
                  </a:lnTo>
                  <a:lnTo>
                    <a:pt x="11151" y="14306"/>
                  </a:lnTo>
                  <a:lnTo>
                    <a:pt x="11262" y="14343"/>
                  </a:lnTo>
                  <a:lnTo>
                    <a:pt x="11372" y="14343"/>
                  </a:lnTo>
                  <a:lnTo>
                    <a:pt x="11482" y="14270"/>
                  </a:lnTo>
                  <a:lnTo>
                    <a:pt x="11555" y="14196"/>
                  </a:lnTo>
                  <a:lnTo>
                    <a:pt x="11628" y="14086"/>
                  </a:lnTo>
                  <a:lnTo>
                    <a:pt x="11665" y="13976"/>
                  </a:lnTo>
                  <a:lnTo>
                    <a:pt x="11665" y="13866"/>
                  </a:lnTo>
                  <a:lnTo>
                    <a:pt x="11738" y="13719"/>
                  </a:lnTo>
                  <a:lnTo>
                    <a:pt x="11848" y="13829"/>
                  </a:lnTo>
                  <a:lnTo>
                    <a:pt x="11995" y="13903"/>
                  </a:lnTo>
                  <a:lnTo>
                    <a:pt x="12142" y="13976"/>
                  </a:lnTo>
                  <a:lnTo>
                    <a:pt x="12325" y="14013"/>
                  </a:lnTo>
                  <a:lnTo>
                    <a:pt x="12362" y="14049"/>
                  </a:lnTo>
                  <a:lnTo>
                    <a:pt x="12252" y="14270"/>
                  </a:lnTo>
                  <a:lnTo>
                    <a:pt x="12179" y="14453"/>
                  </a:lnTo>
                  <a:lnTo>
                    <a:pt x="12105" y="14563"/>
                  </a:lnTo>
                  <a:lnTo>
                    <a:pt x="11995" y="14600"/>
                  </a:lnTo>
                  <a:lnTo>
                    <a:pt x="11958" y="14600"/>
                  </a:lnTo>
                  <a:lnTo>
                    <a:pt x="11885" y="14636"/>
                  </a:lnTo>
                  <a:lnTo>
                    <a:pt x="11848" y="14746"/>
                  </a:lnTo>
                  <a:lnTo>
                    <a:pt x="11848" y="14856"/>
                  </a:lnTo>
                  <a:lnTo>
                    <a:pt x="11922" y="14930"/>
                  </a:lnTo>
                  <a:lnTo>
                    <a:pt x="11995" y="15003"/>
                  </a:lnTo>
                  <a:lnTo>
                    <a:pt x="12069" y="15003"/>
                  </a:lnTo>
                  <a:lnTo>
                    <a:pt x="12215" y="14966"/>
                  </a:lnTo>
                  <a:lnTo>
                    <a:pt x="12362" y="14856"/>
                  </a:lnTo>
                  <a:lnTo>
                    <a:pt x="12472" y="14746"/>
                  </a:lnTo>
                  <a:lnTo>
                    <a:pt x="12545" y="14563"/>
                  </a:lnTo>
                  <a:lnTo>
                    <a:pt x="12619" y="14416"/>
                  </a:lnTo>
                  <a:lnTo>
                    <a:pt x="12692" y="14049"/>
                  </a:lnTo>
                  <a:lnTo>
                    <a:pt x="13132" y="13976"/>
                  </a:lnTo>
                  <a:lnTo>
                    <a:pt x="13536" y="13829"/>
                  </a:lnTo>
                  <a:lnTo>
                    <a:pt x="13279" y="14526"/>
                  </a:lnTo>
                  <a:lnTo>
                    <a:pt x="13206" y="14710"/>
                  </a:lnTo>
                  <a:lnTo>
                    <a:pt x="13206" y="14820"/>
                  </a:lnTo>
                  <a:lnTo>
                    <a:pt x="13242" y="14856"/>
                  </a:lnTo>
                  <a:lnTo>
                    <a:pt x="13279" y="14930"/>
                  </a:lnTo>
                  <a:lnTo>
                    <a:pt x="13352" y="14966"/>
                  </a:lnTo>
                  <a:lnTo>
                    <a:pt x="13426" y="14966"/>
                  </a:lnTo>
                  <a:lnTo>
                    <a:pt x="13499" y="14930"/>
                  </a:lnTo>
                  <a:lnTo>
                    <a:pt x="13572" y="14893"/>
                  </a:lnTo>
                  <a:lnTo>
                    <a:pt x="13609" y="14820"/>
                  </a:lnTo>
                  <a:lnTo>
                    <a:pt x="13719" y="14563"/>
                  </a:lnTo>
                  <a:lnTo>
                    <a:pt x="13793" y="14270"/>
                  </a:lnTo>
                  <a:lnTo>
                    <a:pt x="13829" y="13976"/>
                  </a:lnTo>
                  <a:lnTo>
                    <a:pt x="13829" y="13719"/>
                  </a:lnTo>
                  <a:lnTo>
                    <a:pt x="14269" y="13463"/>
                  </a:lnTo>
                  <a:lnTo>
                    <a:pt x="14306" y="13939"/>
                  </a:lnTo>
                  <a:lnTo>
                    <a:pt x="14343" y="14049"/>
                  </a:lnTo>
                  <a:lnTo>
                    <a:pt x="14379" y="14123"/>
                  </a:lnTo>
                  <a:lnTo>
                    <a:pt x="14379" y="14159"/>
                  </a:lnTo>
                  <a:lnTo>
                    <a:pt x="14416" y="14270"/>
                  </a:lnTo>
                  <a:lnTo>
                    <a:pt x="14490" y="14343"/>
                  </a:lnTo>
                  <a:lnTo>
                    <a:pt x="14673" y="14343"/>
                  </a:lnTo>
                  <a:lnTo>
                    <a:pt x="14673" y="14306"/>
                  </a:lnTo>
                  <a:lnTo>
                    <a:pt x="14746" y="14233"/>
                  </a:lnTo>
                  <a:lnTo>
                    <a:pt x="14783" y="14159"/>
                  </a:lnTo>
                  <a:lnTo>
                    <a:pt x="14710" y="13903"/>
                  </a:lnTo>
                  <a:lnTo>
                    <a:pt x="14673" y="13646"/>
                  </a:lnTo>
                  <a:lnTo>
                    <a:pt x="14563" y="13279"/>
                  </a:lnTo>
                  <a:lnTo>
                    <a:pt x="15003" y="12876"/>
                  </a:lnTo>
                  <a:lnTo>
                    <a:pt x="15113" y="13022"/>
                  </a:lnTo>
                  <a:lnTo>
                    <a:pt x="15223" y="13132"/>
                  </a:lnTo>
                  <a:lnTo>
                    <a:pt x="15370" y="13352"/>
                  </a:lnTo>
                  <a:lnTo>
                    <a:pt x="15480" y="13463"/>
                  </a:lnTo>
                  <a:lnTo>
                    <a:pt x="15590" y="13536"/>
                  </a:lnTo>
                  <a:lnTo>
                    <a:pt x="15663" y="13536"/>
                  </a:lnTo>
                  <a:lnTo>
                    <a:pt x="15737" y="13463"/>
                  </a:lnTo>
                  <a:lnTo>
                    <a:pt x="15773" y="13389"/>
                  </a:lnTo>
                  <a:lnTo>
                    <a:pt x="15773" y="13316"/>
                  </a:lnTo>
                  <a:lnTo>
                    <a:pt x="15737" y="13132"/>
                  </a:lnTo>
                  <a:lnTo>
                    <a:pt x="15627" y="12986"/>
                  </a:lnTo>
                  <a:lnTo>
                    <a:pt x="15480" y="12876"/>
                  </a:lnTo>
                  <a:lnTo>
                    <a:pt x="15370" y="12729"/>
                  </a:lnTo>
                  <a:lnTo>
                    <a:pt x="15260" y="12582"/>
                  </a:lnTo>
                  <a:lnTo>
                    <a:pt x="15480" y="12289"/>
                  </a:lnTo>
                  <a:lnTo>
                    <a:pt x="15700" y="11995"/>
                  </a:lnTo>
                  <a:lnTo>
                    <a:pt x="15773" y="12069"/>
                  </a:lnTo>
                  <a:lnTo>
                    <a:pt x="15993" y="12215"/>
                  </a:lnTo>
                  <a:lnTo>
                    <a:pt x="16177" y="12399"/>
                  </a:lnTo>
                  <a:lnTo>
                    <a:pt x="16250" y="12435"/>
                  </a:lnTo>
                  <a:lnTo>
                    <a:pt x="16397" y="12435"/>
                  </a:lnTo>
                  <a:lnTo>
                    <a:pt x="16434" y="12399"/>
                  </a:lnTo>
                  <a:lnTo>
                    <a:pt x="16470" y="12325"/>
                  </a:lnTo>
                  <a:lnTo>
                    <a:pt x="16507" y="12252"/>
                  </a:lnTo>
                  <a:lnTo>
                    <a:pt x="16507" y="12179"/>
                  </a:lnTo>
                  <a:lnTo>
                    <a:pt x="16434" y="12105"/>
                  </a:lnTo>
                  <a:lnTo>
                    <a:pt x="16250" y="11922"/>
                  </a:lnTo>
                  <a:lnTo>
                    <a:pt x="16030" y="11775"/>
                  </a:lnTo>
                  <a:lnTo>
                    <a:pt x="15883" y="11702"/>
                  </a:lnTo>
                  <a:lnTo>
                    <a:pt x="16140" y="11115"/>
                  </a:lnTo>
                  <a:lnTo>
                    <a:pt x="16324" y="11225"/>
                  </a:lnTo>
                  <a:lnTo>
                    <a:pt x="16617" y="11335"/>
                  </a:lnTo>
                  <a:lnTo>
                    <a:pt x="16984" y="11408"/>
                  </a:lnTo>
                  <a:lnTo>
                    <a:pt x="17057" y="11408"/>
                  </a:lnTo>
                  <a:lnTo>
                    <a:pt x="17094" y="11372"/>
                  </a:lnTo>
                  <a:lnTo>
                    <a:pt x="17131" y="11298"/>
                  </a:lnTo>
                  <a:lnTo>
                    <a:pt x="17167" y="11225"/>
                  </a:lnTo>
                  <a:lnTo>
                    <a:pt x="17167" y="11152"/>
                  </a:lnTo>
                  <a:lnTo>
                    <a:pt x="17131" y="11078"/>
                  </a:lnTo>
                  <a:lnTo>
                    <a:pt x="17094" y="11042"/>
                  </a:lnTo>
                  <a:lnTo>
                    <a:pt x="17021" y="11005"/>
                  </a:lnTo>
                  <a:lnTo>
                    <a:pt x="16764" y="10968"/>
                  </a:lnTo>
                  <a:lnTo>
                    <a:pt x="16544" y="10895"/>
                  </a:lnTo>
                  <a:lnTo>
                    <a:pt x="16250" y="10821"/>
                  </a:lnTo>
                  <a:lnTo>
                    <a:pt x="16397" y="10345"/>
                  </a:lnTo>
                  <a:lnTo>
                    <a:pt x="16507" y="9831"/>
                  </a:lnTo>
                  <a:lnTo>
                    <a:pt x="16727" y="9941"/>
                  </a:lnTo>
                  <a:lnTo>
                    <a:pt x="16984" y="9978"/>
                  </a:lnTo>
                  <a:lnTo>
                    <a:pt x="17131" y="10014"/>
                  </a:lnTo>
                  <a:lnTo>
                    <a:pt x="17277" y="10014"/>
                  </a:lnTo>
                  <a:lnTo>
                    <a:pt x="17424" y="9978"/>
                  </a:lnTo>
                  <a:lnTo>
                    <a:pt x="17461" y="9904"/>
                  </a:lnTo>
                  <a:lnTo>
                    <a:pt x="17497" y="9831"/>
                  </a:lnTo>
                  <a:lnTo>
                    <a:pt x="17497" y="9794"/>
                  </a:lnTo>
                  <a:lnTo>
                    <a:pt x="17497" y="9721"/>
                  </a:lnTo>
                  <a:lnTo>
                    <a:pt x="17387" y="9648"/>
                  </a:lnTo>
                  <a:lnTo>
                    <a:pt x="17277" y="9611"/>
                  </a:lnTo>
                  <a:lnTo>
                    <a:pt x="17167" y="9574"/>
                  </a:lnTo>
                  <a:lnTo>
                    <a:pt x="16544" y="9501"/>
                  </a:lnTo>
                  <a:lnTo>
                    <a:pt x="16544" y="9464"/>
                  </a:lnTo>
                  <a:lnTo>
                    <a:pt x="16580" y="8987"/>
                  </a:lnTo>
                  <a:lnTo>
                    <a:pt x="16617" y="8511"/>
                  </a:lnTo>
                  <a:lnTo>
                    <a:pt x="16800" y="8584"/>
                  </a:lnTo>
                  <a:lnTo>
                    <a:pt x="17021" y="8621"/>
                  </a:lnTo>
                  <a:lnTo>
                    <a:pt x="17204" y="8657"/>
                  </a:lnTo>
                  <a:lnTo>
                    <a:pt x="17424" y="8621"/>
                  </a:lnTo>
                  <a:lnTo>
                    <a:pt x="17571" y="8584"/>
                  </a:lnTo>
                  <a:lnTo>
                    <a:pt x="17644" y="8511"/>
                  </a:lnTo>
                  <a:lnTo>
                    <a:pt x="17681" y="8437"/>
                  </a:lnTo>
                  <a:lnTo>
                    <a:pt x="17681" y="8364"/>
                  </a:lnTo>
                  <a:lnTo>
                    <a:pt x="17644" y="8290"/>
                  </a:lnTo>
                  <a:lnTo>
                    <a:pt x="17534" y="8217"/>
                  </a:lnTo>
                  <a:lnTo>
                    <a:pt x="17387" y="8217"/>
                  </a:lnTo>
                  <a:lnTo>
                    <a:pt x="17094" y="8254"/>
                  </a:lnTo>
                  <a:lnTo>
                    <a:pt x="16617" y="8217"/>
                  </a:lnTo>
                  <a:lnTo>
                    <a:pt x="16580" y="7814"/>
                  </a:lnTo>
                  <a:lnTo>
                    <a:pt x="16507" y="7410"/>
                  </a:lnTo>
                  <a:lnTo>
                    <a:pt x="16507" y="7410"/>
                  </a:lnTo>
                  <a:lnTo>
                    <a:pt x="16690" y="7447"/>
                  </a:lnTo>
                  <a:lnTo>
                    <a:pt x="16874" y="7447"/>
                  </a:lnTo>
                  <a:lnTo>
                    <a:pt x="17021" y="7410"/>
                  </a:lnTo>
                  <a:lnTo>
                    <a:pt x="17204" y="7337"/>
                  </a:lnTo>
                  <a:lnTo>
                    <a:pt x="17351" y="7263"/>
                  </a:lnTo>
                  <a:lnTo>
                    <a:pt x="17387" y="7190"/>
                  </a:lnTo>
                  <a:lnTo>
                    <a:pt x="17424" y="7117"/>
                  </a:lnTo>
                  <a:lnTo>
                    <a:pt x="17424" y="7043"/>
                  </a:lnTo>
                  <a:lnTo>
                    <a:pt x="17424" y="7007"/>
                  </a:lnTo>
                  <a:lnTo>
                    <a:pt x="17351" y="6933"/>
                  </a:lnTo>
                  <a:lnTo>
                    <a:pt x="17314" y="6897"/>
                  </a:lnTo>
                  <a:lnTo>
                    <a:pt x="17131" y="6897"/>
                  </a:lnTo>
                  <a:lnTo>
                    <a:pt x="16947" y="6970"/>
                  </a:lnTo>
                  <a:lnTo>
                    <a:pt x="16764" y="7007"/>
                  </a:lnTo>
                  <a:lnTo>
                    <a:pt x="16397" y="7080"/>
                  </a:lnTo>
                  <a:lnTo>
                    <a:pt x="16324" y="6897"/>
                  </a:lnTo>
                  <a:lnTo>
                    <a:pt x="16140" y="6493"/>
                  </a:lnTo>
                  <a:lnTo>
                    <a:pt x="16397" y="6420"/>
                  </a:lnTo>
                  <a:lnTo>
                    <a:pt x="16764" y="6273"/>
                  </a:lnTo>
                  <a:lnTo>
                    <a:pt x="16947" y="6200"/>
                  </a:lnTo>
                  <a:lnTo>
                    <a:pt x="17094" y="6090"/>
                  </a:lnTo>
                  <a:lnTo>
                    <a:pt x="17131" y="6053"/>
                  </a:lnTo>
                  <a:lnTo>
                    <a:pt x="17131" y="5979"/>
                  </a:lnTo>
                  <a:lnTo>
                    <a:pt x="17131" y="5906"/>
                  </a:lnTo>
                  <a:lnTo>
                    <a:pt x="17021" y="5833"/>
                  </a:lnTo>
                  <a:lnTo>
                    <a:pt x="16910" y="5796"/>
                  </a:lnTo>
                  <a:lnTo>
                    <a:pt x="16764" y="5833"/>
                  </a:lnTo>
                  <a:lnTo>
                    <a:pt x="16580" y="5906"/>
                  </a:lnTo>
                  <a:lnTo>
                    <a:pt x="16250" y="6090"/>
                  </a:lnTo>
                  <a:lnTo>
                    <a:pt x="16104" y="6163"/>
                  </a:lnTo>
                  <a:lnTo>
                    <a:pt x="15957" y="6236"/>
                  </a:lnTo>
                  <a:lnTo>
                    <a:pt x="15957" y="6200"/>
                  </a:lnTo>
                  <a:lnTo>
                    <a:pt x="15957" y="6163"/>
                  </a:lnTo>
                  <a:lnTo>
                    <a:pt x="15920" y="6163"/>
                  </a:lnTo>
                  <a:lnTo>
                    <a:pt x="15590" y="5796"/>
                  </a:lnTo>
                  <a:lnTo>
                    <a:pt x="15920" y="5503"/>
                  </a:lnTo>
                  <a:lnTo>
                    <a:pt x="16250" y="5173"/>
                  </a:lnTo>
                  <a:lnTo>
                    <a:pt x="16287" y="5099"/>
                  </a:lnTo>
                  <a:lnTo>
                    <a:pt x="16324" y="4989"/>
                  </a:lnTo>
                  <a:lnTo>
                    <a:pt x="16287" y="4916"/>
                  </a:lnTo>
                  <a:lnTo>
                    <a:pt x="16250" y="4879"/>
                  </a:lnTo>
                  <a:lnTo>
                    <a:pt x="16177" y="4806"/>
                  </a:lnTo>
                  <a:lnTo>
                    <a:pt x="16030" y="4806"/>
                  </a:lnTo>
                  <a:lnTo>
                    <a:pt x="15957" y="4842"/>
                  </a:lnTo>
                  <a:lnTo>
                    <a:pt x="15627" y="5209"/>
                  </a:lnTo>
                  <a:lnTo>
                    <a:pt x="15333" y="5576"/>
                  </a:lnTo>
                  <a:lnTo>
                    <a:pt x="15076" y="5393"/>
                  </a:lnTo>
                  <a:lnTo>
                    <a:pt x="14820" y="5246"/>
                  </a:lnTo>
                  <a:lnTo>
                    <a:pt x="14673" y="5173"/>
                  </a:lnTo>
                  <a:lnTo>
                    <a:pt x="14746" y="5026"/>
                  </a:lnTo>
                  <a:lnTo>
                    <a:pt x="14966" y="4659"/>
                  </a:lnTo>
                  <a:lnTo>
                    <a:pt x="15003" y="4586"/>
                  </a:lnTo>
                  <a:lnTo>
                    <a:pt x="15003" y="4512"/>
                  </a:lnTo>
                  <a:lnTo>
                    <a:pt x="14930" y="4402"/>
                  </a:lnTo>
                  <a:lnTo>
                    <a:pt x="14856" y="4366"/>
                  </a:lnTo>
                  <a:lnTo>
                    <a:pt x="14746" y="4366"/>
                  </a:lnTo>
                  <a:lnTo>
                    <a:pt x="14673" y="4439"/>
                  </a:lnTo>
                  <a:lnTo>
                    <a:pt x="14526" y="4622"/>
                  </a:lnTo>
                  <a:lnTo>
                    <a:pt x="14416" y="4842"/>
                  </a:lnTo>
                  <a:lnTo>
                    <a:pt x="14343" y="5026"/>
                  </a:lnTo>
                  <a:lnTo>
                    <a:pt x="14159" y="4989"/>
                  </a:lnTo>
                  <a:lnTo>
                    <a:pt x="13939" y="4989"/>
                  </a:lnTo>
                  <a:lnTo>
                    <a:pt x="13903" y="4732"/>
                  </a:lnTo>
                  <a:lnTo>
                    <a:pt x="13866" y="4476"/>
                  </a:lnTo>
                  <a:lnTo>
                    <a:pt x="13829" y="3962"/>
                  </a:lnTo>
                  <a:lnTo>
                    <a:pt x="13829" y="3889"/>
                  </a:lnTo>
                  <a:lnTo>
                    <a:pt x="13756" y="3852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5" name="Google Shape;435;p20"/>
            <p:cNvSpPr/>
            <p:nvPr/>
          </p:nvSpPr>
          <p:spPr>
            <a:xfrm>
              <a:off x="6059500" y="3516375"/>
              <a:ext cx="268700" cy="232025"/>
            </a:xfrm>
            <a:custGeom>
              <a:avLst/>
              <a:gdLst/>
              <a:ahLst/>
              <a:cxnLst/>
              <a:rect l="l" t="t" r="r" b="b"/>
              <a:pathLst>
                <a:path w="10748" h="9281" extrusionOk="0">
                  <a:moveTo>
                    <a:pt x="4072" y="550"/>
                  </a:moveTo>
                  <a:lnTo>
                    <a:pt x="4329" y="587"/>
                  </a:lnTo>
                  <a:lnTo>
                    <a:pt x="4585" y="697"/>
                  </a:lnTo>
                  <a:lnTo>
                    <a:pt x="4842" y="844"/>
                  </a:lnTo>
                  <a:lnTo>
                    <a:pt x="5025" y="1064"/>
                  </a:lnTo>
                  <a:lnTo>
                    <a:pt x="5136" y="1211"/>
                  </a:lnTo>
                  <a:lnTo>
                    <a:pt x="5209" y="1394"/>
                  </a:lnTo>
                  <a:lnTo>
                    <a:pt x="5246" y="1541"/>
                  </a:lnTo>
                  <a:lnTo>
                    <a:pt x="5282" y="1724"/>
                  </a:lnTo>
                  <a:lnTo>
                    <a:pt x="5282" y="2091"/>
                  </a:lnTo>
                  <a:lnTo>
                    <a:pt x="5246" y="2458"/>
                  </a:lnTo>
                  <a:lnTo>
                    <a:pt x="5209" y="2641"/>
                  </a:lnTo>
                  <a:lnTo>
                    <a:pt x="4695" y="1761"/>
                  </a:lnTo>
                  <a:lnTo>
                    <a:pt x="4072" y="550"/>
                  </a:lnTo>
                  <a:close/>
                  <a:moveTo>
                    <a:pt x="1357" y="3008"/>
                  </a:moveTo>
                  <a:lnTo>
                    <a:pt x="1504" y="3265"/>
                  </a:lnTo>
                  <a:lnTo>
                    <a:pt x="1614" y="3558"/>
                  </a:lnTo>
                  <a:lnTo>
                    <a:pt x="1797" y="3852"/>
                  </a:lnTo>
                  <a:lnTo>
                    <a:pt x="1467" y="3778"/>
                  </a:lnTo>
                  <a:lnTo>
                    <a:pt x="1137" y="3742"/>
                  </a:lnTo>
                  <a:lnTo>
                    <a:pt x="1321" y="3118"/>
                  </a:lnTo>
                  <a:lnTo>
                    <a:pt x="1357" y="3008"/>
                  </a:lnTo>
                  <a:close/>
                  <a:moveTo>
                    <a:pt x="3815" y="550"/>
                  </a:moveTo>
                  <a:lnTo>
                    <a:pt x="4072" y="1174"/>
                  </a:lnTo>
                  <a:lnTo>
                    <a:pt x="4329" y="1798"/>
                  </a:lnTo>
                  <a:lnTo>
                    <a:pt x="4695" y="2531"/>
                  </a:lnTo>
                  <a:lnTo>
                    <a:pt x="5099" y="3265"/>
                  </a:lnTo>
                  <a:lnTo>
                    <a:pt x="4989" y="3852"/>
                  </a:lnTo>
                  <a:lnTo>
                    <a:pt x="4732" y="3191"/>
                  </a:lnTo>
                  <a:lnTo>
                    <a:pt x="4475" y="2531"/>
                  </a:lnTo>
                  <a:lnTo>
                    <a:pt x="4255" y="1981"/>
                  </a:lnTo>
                  <a:lnTo>
                    <a:pt x="4035" y="1467"/>
                  </a:lnTo>
                  <a:lnTo>
                    <a:pt x="3742" y="880"/>
                  </a:lnTo>
                  <a:lnTo>
                    <a:pt x="3558" y="587"/>
                  </a:lnTo>
                  <a:lnTo>
                    <a:pt x="3815" y="550"/>
                  </a:lnTo>
                  <a:close/>
                  <a:moveTo>
                    <a:pt x="1761" y="1724"/>
                  </a:moveTo>
                  <a:lnTo>
                    <a:pt x="1724" y="1798"/>
                  </a:lnTo>
                  <a:lnTo>
                    <a:pt x="1761" y="1944"/>
                  </a:lnTo>
                  <a:lnTo>
                    <a:pt x="1834" y="2018"/>
                  </a:lnTo>
                  <a:lnTo>
                    <a:pt x="1944" y="2054"/>
                  </a:lnTo>
                  <a:lnTo>
                    <a:pt x="2054" y="2054"/>
                  </a:lnTo>
                  <a:lnTo>
                    <a:pt x="2274" y="2531"/>
                  </a:lnTo>
                  <a:lnTo>
                    <a:pt x="2458" y="2971"/>
                  </a:lnTo>
                  <a:lnTo>
                    <a:pt x="3008" y="4182"/>
                  </a:lnTo>
                  <a:lnTo>
                    <a:pt x="3081" y="4329"/>
                  </a:lnTo>
                  <a:lnTo>
                    <a:pt x="2825" y="4255"/>
                  </a:lnTo>
                  <a:lnTo>
                    <a:pt x="2458" y="4072"/>
                  </a:lnTo>
                  <a:lnTo>
                    <a:pt x="2164" y="3742"/>
                  </a:lnTo>
                  <a:lnTo>
                    <a:pt x="1944" y="3375"/>
                  </a:lnTo>
                  <a:lnTo>
                    <a:pt x="1724" y="2935"/>
                  </a:lnTo>
                  <a:lnTo>
                    <a:pt x="1651" y="2715"/>
                  </a:lnTo>
                  <a:lnTo>
                    <a:pt x="1504" y="2494"/>
                  </a:lnTo>
                  <a:lnTo>
                    <a:pt x="1724" y="1761"/>
                  </a:lnTo>
                  <a:lnTo>
                    <a:pt x="1761" y="1724"/>
                  </a:lnTo>
                  <a:close/>
                  <a:moveTo>
                    <a:pt x="2604" y="1174"/>
                  </a:moveTo>
                  <a:lnTo>
                    <a:pt x="2715" y="1614"/>
                  </a:lnTo>
                  <a:lnTo>
                    <a:pt x="2861" y="2054"/>
                  </a:lnTo>
                  <a:lnTo>
                    <a:pt x="3228" y="2898"/>
                  </a:lnTo>
                  <a:lnTo>
                    <a:pt x="3998" y="4695"/>
                  </a:lnTo>
                  <a:lnTo>
                    <a:pt x="3632" y="4549"/>
                  </a:lnTo>
                  <a:lnTo>
                    <a:pt x="3522" y="4365"/>
                  </a:lnTo>
                  <a:lnTo>
                    <a:pt x="3301" y="3888"/>
                  </a:lnTo>
                  <a:lnTo>
                    <a:pt x="2861" y="2935"/>
                  </a:lnTo>
                  <a:lnTo>
                    <a:pt x="2274" y="1834"/>
                  </a:lnTo>
                  <a:lnTo>
                    <a:pt x="2311" y="1651"/>
                  </a:lnTo>
                  <a:lnTo>
                    <a:pt x="2421" y="1467"/>
                  </a:lnTo>
                  <a:lnTo>
                    <a:pt x="2604" y="1174"/>
                  </a:lnTo>
                  <a:close/>
                  <a:moveTo>
                    <a:pt x="3338" y="660"/>
                  </a:moveTo>
                  <a:lnTo>
                    <a:pt x="3375" y="770"/>
                  </a:lnTo>
                  <a:lnTo>
                    <a:pt x="3668" y="1467"/>
                  </a:lnTo>
                  <a:lnTo>
                    <a:pt x="3962" y="2164"/>
                  </a:lnTo>
                  <a:lnTo>
                    <a:pt x="4182" y="2788"/>
                  </a:lnTo>
                  <a:lnTo>
                    <a:pt x="4402" y="3412"/>
                  </a:lnTo>
                  <a:lnTo>
                    <a:pt x="4769" y="4659"/>
                  </a:lnTo>
                  <a:lnTo>
                    <a:pt x="4732" y="4805"/>
                  </a:lnTo>
                  <a:lnTo>
                    <a:pt x="4659" y="4805"/>
                  </a:lnTo>
                  <a:lnTo>
                    <a:pt x="4549" y="4842"/>
                  </a:lnTo>
                  <a:lnTo>
                    <a:pt x="3668" y="2971"/>
                  </a:lnTo>
                  <a:lnTo>
                    <a:pt x="3191" y="1981"/>
                  </a:lnTo>
                  <a:lnTo>
                    <a:pt x="2971" y="1504"/>
                  </a:lnTo>
                  <a:lnTo>
                    <a:pt x="2788" y="991"/>
                  </a:lnTo>
                  <a:lnTo>
                    <a:pt x="3045" y="807"/>
                  </a:lnTo>
                  <a:lnTo>
                    <a:pt x="3338" y="660"/>
                  </a:lnTo>
                  <a:close/>
                  <a:moveTo>
                    <a:pt x="7703" y="4952"/>
                  </a:moveTo>
                  <a:lnTo>
                    <a:pt x="7960" y="5246"/>
                  </a:lnTo>
                  <a:lnTo>
                    <a:pt x="7960" y="5246"/>
                  </a:lnTo>
                  <a:lnTo>
                    <a:pt x="7887" y="5209"/>
                  </a:lnTo>
                  <a:lnTo>
                    <a:pt x="7593" y="5319"/>
                  </a:lnTo>
                  <a:lnTo>
                    <a:pt x="7300" y="5466"/>
                  </a:lnTo>
                  <a:lnTo>
                    <a:pt x="7190" y="5356"/>
                  </a:lnTo>
                  <a:lnTo>
                    <a:pt x="7080" y="5246"/>
                  </a:lnTo>
                  <a:lnTo>
                    <a:pt x="7373" y="5099"/>
                  </a:lnTo>
                  <a:lnTo>
                    <a:pt x="7703" y="4952"/>
                  </a:lnTo>
                  <a:close/>
                  <a:moveTo>
                    <a:pt x="8070" y="5356"/>
                  </a:moveTo>
                  <a:lnTo>
                    <a:pt x="8180" y="5466"/>
                  </a:lnTo>
                  <a:lnTo>
                    <a:pt x="7923" y="5576"/>
                  </a:lnTo>
                  <a:lnTo>
                    <a:pt x="7923" y="5576"/>
                  </a:lnTo>
                  <a:lnTo>
                    <a:pt x="8033" y="5429"/>
                  </a:lnTo>
                  <a:lnTo>
                    <a:pt x="8070" y="5356"/>
                  </a:lnTo>
                  <a:close/>
                  <a:moveTo>
                    <a:pt x="7556" y="5612"/>
                  </a:moveTo>
                  <a:lnTo>
                    <a:pt x="7483" y="5722"/>
                  </a:lnTo>
                  <a:lnTo>
                    <a:pt x="7483" y="5686"/>
                  </a:lnTo>
                  <a:lnTo>
                    <a:pt x="7556" y="5612"/>
                  </a:lnTo>
                  <a:close/>
                  <a:moveTo>
                    <a:pt x="8327" y="5649"/>
                  </a:moveTo>
                  <a:lnTo>
                    <a:pt x="8327" y="5686"/>
                  </a:lnTo>
                  <a:lnTo>
                    <a:pt x="7850" y="6163"/>
                  </a:lnTo>
                  <a:lnTo>
                    <a:pt x="7740" y="6016"/>
                  </a:lnTo>
                  <a:lnTo>
                    <a:pt x="7997" y="5796"/>
                  </a:lnTo>
                  <a:lnTo>
                    <a:pt x="8327" y="5649"/>
                  </a:lnTo>
                  <a:close/>
                  <a:moveTo>
                    <a:pt x="8437" y="5796"/>
                  </a:moveTo>
                  <a:lnTo>
                    <a:pt x="8584" y="6053"/>
                  </a:lnTo>
                  <a:lnTo>
                    <a:pt x="8143" y="6163"/>
                  </a:lnTo>
                  <a:lnTo>
                    <a:pt x="8437" y="5796"/>
                  </a:lnTo>
                  <a:close/>
                  <a:moveTo>
                    <a:pt x="8437" y="6346"/>
                  </a:moveTo>
                  <a:lnTo>
                    <a:pt x="8180" y="6676"/>
                  </a:lnTo>
                  <a:lnTo>
                    <a:pt x="8107" y="6493"/>
                  </a:lnTo>
                  <a:lnTo>
                    <a:pt x="8437" y="6346"/>
                  </a:lnTo>
                  <a:close/>
                  <a:moveTo>
                    <a:pt x="8767" y="6309"/>
                  </a:moveTo>
                  <a:lnTo>
                    <a:pt x="8840" y="6419"/>
                  </a:lnTo>
                  <a:lnTo>
                    <a:pt x="8547" y="6676"/>
                  </a:lnTo>
                  <a:lnTo>
                    <a:pt x="8767" y="6309"/>
                  </a:lnTo>
                  <a:close/>
                  <a:moveTo>
                    <a:pt x="9024" y="4695"/>
                  </a:moveTo>
                  <a:lnTo>
                    <a:pt x="9244" y="4732"/>
                  </a:lnTo>
                  <a:lnTo>
                    <a:pt x="9464" y="4805"/>
                  </a:lnTo>
                  <a:lnTo>
                    <a:pt x="9647" y="4915"/>
                  </a:lnTo>
                  <a:lnTo>
                    <a:pt x="9831" y="5062"/>
                  </a:lnTo>
                  <a:lnTo>
                    <a:pt x="9904" y="5099"/>
                  </a:lnTo>
                  <a:lnTo>
                    <a:pt x="9941" y="5099"/>
                  </a:lnTo>
                  <a:lnTo>
                    <a:pt x="10051" y="5209"/>
                  </a:lnTo>
                  <a:lnTo>
                    <a:pt x="10161" y="5429"/>
                  </a:lnTo>
                  <a:lnTo>
                    <a:pt x="10198" y="5649"/>
                  </a:lnTo>
                  <a:lnTo>
                    <a:pt x="10234" y="5869"/>
                  </a:lnTo>
                  <a:lnTo>
                    <a:pt x="10198" y="6089"/>
                  </a:lnTo>
                  <a:lnTo>
                    <a:pt x="10161" y="6346"/>
                  </a:lnTo>
                  <a:lnTo>
                    <a:pt x="10088" y="6566"/>
                  </a:lnTo>
                  <a:lnTo>
                    <a:pt x="9941" y="7006"/>
                  </a:lnTo>
                  <a:lnTo>
                    <a:pt x="9904" y="7080"/>
                  </a:lnTo>
                  <a:lnTo>
                    <a:pt x="9647" y="6676"/>
                  </a:lnTo>
                  <a:lnTo>
                    <a:pt x="9024" y="5832"/>
                  </a:lnTo>
                  <a:lnTo>
                    <a:pt x="8620" y="5282"/>
                  </a:lnTo>
                  <a:lnTo>
                    <a:pt x="8400" y="5025"/>
                  </a:lnTo>
                  <a:lnTo>
                    <a:pt x="8143" y="4842"/>
                  </a:lnTo>
                  <a:lnTo>
                    <a:pt x="8584" y="4732"/>
                  </a:lnTo>
                  <a:lnTo>
                    <a:pt x="8804" y="4695"/>
                  </a:lnTo>
                  <a:close/>
                  <a:moveTo>
                    <a:pt x="1064" y="3962"/>
                  </a:moveTo>
                  <a:lnTo>
                    <a:pt x="1357" y="4182"/>
                  </a:lnTo>
                  <a:lnTo>
                    <a:pt x="1651" y="4329"/>
                  </a:lnTo>
                  <a:lnTo>
                    <a:pt x="2348" y="4585"/>
                  </a:lnTo>
                  <a:lnTo>
                    <a:pt x="2458" y="4659"/>
                  </a:lnTo>
                  <a:lnTo>
                    <a:pt x="2494" y="4695"/>
                  </a:lnTo>
                  <a:lnTo>
                    <a:pt x="2568" y="4732"/>
                  </a:lnTo>
                  <a:lnTo>
                    <a:pt x="2641" y="4695"/>
                  </a:lnTo>
                  <a:lnTo>
                    <a:pt x="4329" y="5319"/>
                  </a:lnTo>
                  <a:lnTo>
                    <a:pt x="4329" y="5356"/>
                  </a:lnTo>
                  <a:lnTo>
                    <a:pt x="4292" y="5319"/>
                  </a:lnTo>
                  <a:lnTo>
                    <a:pt x="3888" y="5172"/>
                  </a:lnTo>
                  <a:lnTo>
                    <a:pt x="3705" y="5136"/>
                  </a:lnTo>
                  <a:lnTo>
                    <a:pt x="3485" y="5099"/>
                  </a:lnTo>
                  <a:lnTo>
                    <a:pt x="3448" y="5136"/>
                  </a:lnTo>
                  <a:lnTo>
                    <a:pt x="3411" y="5172"/>
                  </a:lnTo>
                  <a:lnTo>
                    <a:pt x="3448" y="5246"/>
                  </a:lnTo>
                  <a:lnTo>
                    <a:pt x="3595" y="5392"/>
                  </a:lnTo>
                  <a:lnTo>
                    <a:pt x="3852" y="5539"/>
                  </a:lnTo>
                  <a:lnTo>
                    <a:pt x="4108" y="5686"/>
                  </a:lnTo>
                  <a:lnTo>
                    <a:pt x="4402" y="5759"/>
                  </a:lnTo>
                  <a:lnTo>
                    <a:pt x="4365" y="5906"/>
                  </a:lnTo>
                  <a:lnTo>
                    <a:pt x="4035" y="5906"/>
                  </a:lnTo>
                  <a:lnTo>
                    <a:pt x="3742" y="5869"/>
                  </a:lnTo>
                  <a:lnTo>
                    <a:pt x="3411" y="5759"/>
                  </a:lnTo>
                  <a:lnTo>
                    <a:pt x="3228" y="5686"/>
                  </a:lnTo>
                  <a:lnTo>
                    <a:pt x="3191" y="5612"/>
                  </a:lnTo>
                  <a:lnTo>
                    <a:pt x="3155" y="5576"/>
                  </a:lnTo>
                  <a:lnTo>
                    <a:pt x="3118" y="5539"/>
                  </a:lnTo>
                  <a:lnTo>
                    <a:pt x="3081" y="5502"/>
                  </a:lnTo>
                  <a:lnTo>
                    <a:pt x="3045" y="5502"/>
                  </a:lnTo>
                  <a:lnTo>
                    <a:pt x="3008" y="5539"/>
                  </a:lnTo>
                  <a:lnTo>
                    <a:pt x="2971" y="5649"/>
                  </a:lnTo>
                  <a:lnTo>
                    <a:pt x="2971" y="5722"/>
                  </a:lnTo>
                  <a:lnTo>
                    <a:pt x="3008" y="5796"/>
                  </a:lnTo>
                  <a:lnTo>
                    <a:pt x="3045" y="5869"/>
                  </a:lnTo>
                  <a:lnTo>
                    <a:pt x="3191" y="6016"/>
                  </a:lnTo>
                  <a:lnTo>
                    <a:pt x="3338" y="6126"/>
                  </a:lnTo>
                  <a:lnTo>
                    <a:pt x="3522" y="6199"/>
                  </a:lnTo>
                  <a:lnTo>
                    <a:pt x="3742" y="6273"/>
                  </a:lnTo>
                  <a:lnTo>
                    <a:pt x="3962" y="6309"/>
                  </a:lnTo>
                  <a:lnTo>
                    <a:pt x="4182" y="6309"/>
                  </a:lnTo>
                  <a:lnTo>
                    <a:pt x="3962" y="6676"/>
                  </a:lnTo>
                  <a:lnTo>
                    <a:pt x="3742" y="6603"/>
                  </a:lnTo>
                  <a:lnTo>
                    <a:pt x="3228" y="6456"/>
                  </a:lnTo>
                  <a:lnTo>
                    <a:pt x="2971" y="6419"/>
                  </a:lnTo>
                  <a:lnTo>
                    <a:pt x="2715" y="6383"/>
                  </a:lnTo>
                  <a:lnTo>
                    <a:pt x="2641" y="6383"/>
                  </a:lnTo>
                  <a:lnTo>
                    <a:pt x="2641" y="6456"/>
                  </a:lnTo>
                  <a:lnTo>
                    <a:pt x="2641" y="6493"/>
                  </a:lnTo>
                  <a:lnTo>
                    <a:pt x="2678" y="6529"/>
                  </a:lnTo>
                  <a:lnTo>
                    <a:pt x="2861" y="6676"/>
                  </a:lnTo>
                  <a:lnTo>
                    <a:pt x="3081" y="6786"/>
                  </a:lnTo>
                  <a:lnTo>
                    <a:pt x="3522" y="6970"/>
                  </a:lnTo>
                  <a:lnTo>
                    <a:pt x="3742" y="7080"/>
                  </a:lnTo>
                  <a:lnTo>
                    <a:pt x="3632" y="7226"/>
                  </a:lnTo>
                  <a:lnTo>
                    <a:pt x="3522" y="7336"/>
                  </a:lnTo>
                  <a:lnTo>
                    <a:pt x="2935" y="7080"/>
                  </a:lnTo>
                  <a:lnTo>
                    <a:pt x="2311" y="6823"/>
                  </a:lnTo>
                  <a:lnTo>
                    <a:pt x="2238" y="6823"/>
                  </a:lnTo>
                  <a:lnTo>
                    <a:pt x="2201" y="6860"/>
                  </a:lnTo>
                  <a:lnTo>
                    <a:pt x="2201" y="6896"/>
                  </a:lnTo>
                  <a:lnTo>
                    <a:pt x="2201" y="6970"/>
                  </a:lnTo>
                  <a:lnTo>
                    <a:pt x="2458" y="7190"/>
                  </a:lnTo>
                  <a:lnTo>
                    <a:pt x="2678" y="7410"/>
                  </a:lnTo>
                  <a:lnTo>
                    <a:pt x="2971" y="7557"/>
                  </a:lnTo>
                  <a:lnTo>
                    <a:pt x="3265" y="7703"/>
                  </a:lnTo>
                  <a:lnTo>
                    <a:pt x="2971" y="7960"/>
                  </a:lnTo>
                  <a:lnTo>
                    <a:pt x="2641" y="7960"/>
                  </a:lnTo>
                  <a:lnTo>
                    <a:pt x="2311" y="7887"/>
                  </a:lnTo>
                  <a:lnTo>
                    <a:pt x="1981" y="7777"/>
                  </a:lnTo>
                  <a:lnTo>
                    <a:pt x="1871" y="7777"/>
                  </a:lnTo>
                  <a:lnTo>
                    <a:pt x="1834" y="7813"/>
                  </a:lnTo>
                  <a:lnTo>
                    <a:pt x="1797" y="7850"/>
                  </a:lnTo>
                  <a:lnTo>
                    <a:pt x="1797" y="7923"/>
                  </a:lnTo>
                  <a:lnTo>
                    <a:pt x="1834" y="8070"/>
                  </a:lnTo>
                  <a:lnTo>
                    <a:pt x="1944" y="8143"/>
                  </a:lnTo>
                  <a:lnTo>
                    <a:pt x="2091" y="8217"/>
                  </a:lnTo>
                  <a:lnTo>
                    <a:pt x="2238" y="8290"/>
                  </a:lnTo>
                  <a:lnTo>
                    <a:pt x="2348" y="8327"/>
                  </a:lnTo>
                  <a:lnTo>
                    <a:pt x="2164" y="8364"/>
                  </a:lnTo>
                  <a:lnTo>
                    <a:pt x="1944" y="8364"/>
                  </a:lnTo>
                  <a:lnTo>
                    <a:pt x="1761" y="8327"/>
                  </a:lnTo>
                  <a:lnTo>
                    <a:pt x="1541" y="8253"/>
                  </a:lnTo>
                  <a:lnTo>
                    <a:pt x="1247" y="8070"/>
                  </a:lnTo>
                  <a:lnTo>
                    <a:pt x="1027" y="7850"/>
                  </a:lnTo>
                  <a:lnTo>
                    <a:pt x="844" y="7593"/>
                  </a:lnTo>
                  <a:lnTo>
                    <a:pt x="697" y="7300"/>
                  </a:lnTo>
                  <a:lnTo>
                    <a:pt x="624" y="6970"/>
                  </a:lnTo>
                  <a:lnTo>
                    <a:pt x="550" y="6676"/>
                  </a:lnTo>
                  <a:lnTo>
                    <a:pt x="550" y="6346"/>
                  </a:lnTo>
                  <a:lnTo>
                    <a:pt x="550" y="6016"/>
                  </a:lnTo>
                  <a:lnTo>
                    <a:pt x="624" y="5502"/>
                  </a:lnTo>
                  <a:lnTo>
                    <a:pt x="734" y="4989"/>
                  </a:lnTo>
                  <a:lnTo>
                    <a:pt x="1064" y="3962"/>
                  </a:lnTo>
                  <a:close/>
                  <a:moveTo>
                    <a:pt x="6786" y="5429"/>
                  </a:moveTo>
                  <a:lnTo>
                    <a:pt x="6860" y="5649"/>
                  </a:lnTo>
                  <a:lnTo>
                    <a:pt x="6970" y="5832"/>
                  </a:lnTo>
                  <a:lnTo>
                    <a:pt x="7006" y="5906"/>
                  </a:lnTo>
                  <a:lnTo>
                    <a:pt x="7043" y="5979"/>
                  </a:lnTo>
                  <a:lnTo>
                    <a:pt x="7116" y="6016"/>
                  </a:lnTo>
                  <a:lnTo>
                    <a:pt x="7813" y="7006"/>
                  </a:lnTo>
                  <a:lnTo>
                    <a:pt x="8143" y="7520"/>
                  </a:lnTo>
                  <a:lnTo>
                    <a:pt x="8143" y="7667"/>
                  </a:lnTo>
                  <a:lnTo>
                    <a:pt x="8143" y="7740"/>
                  </a:lnTo>
                  <a:lnTo>
                    <a:pt x="8217" y="7813"/>
                  </a:lnTo>
                  <a:lnTo>
                    <a:pt x="8290" y="7850"/>
                  </a:lnTo>
                  <a:lnTo>
                    <a:pt x="8363" y="7850"/>
                  </a:lnTo>
                  <a:lnTo>
                    <a:pt x="8400" y="7813"/>
                  </a:lnTo>
                  <a:lnTo>
                    <a:pt x="8510" y="7887"/>
                  </a:lnTo>
                  <a:lnTo>
                    <a:pt x="8584" y="7923"/>
                  </a:lnTo>
                  <a:lnTo>
                    <a:pt x="8694" y="7960"/>
                  </a:lnTo>
                  <a:lnTo>
                    <a:pt x="8767" y="7923"/>
                  </a:lnTo>
                  <a:lnTo>
                    <a:pt x="8877" y="7997"/>
                  </a:lnTo>
                  <a:lnTo>
                    <a:pt x="8987" y="7997"/>
                  </a:lnTo>
                  <a:lnTo>
                    <a:pt x="9060" y="8033"/>
                  </a:lnTo>
                  <a:lnTo>
                    <a:pt x="9134" y="7997"/>
                  </a:lnTo>
                  <a:lnTo>
                    <a:pt x="9207" y="7923"/>
                  </a:lnTo>
                  <a:lnTo>
                    <a:pt x="9207" y="7813"/>
                  </a:lnTo>
                  <a:lnTo>
                    <a:pt x="9207" y="7740"/>
                  </a:lnTo>
                  <a:lnTo>
                    <a:pt x="9134" y="7667"/>
                  </a:lnTo>
                  <a:lnTo>
                    <a:pt x="9170" y="7557"/>
                  </a:lnTo>
                  <a:lnTo>
                    <a:pt x="9207" y="7483"/>
                  </a:lnTo>
                  <a:lnTo>
                    <a:pt x="9244" y="7410"/>
                  </a:lnTo>
                  <a:lnTo>
                    <a:pt x="9244" y="7373"/>
                  </a:lnTo>
                  <a:lnTo>
                    <a:pt x="9207" y="7300"/>
                  </a:lnTo>
                  <a:lnTo>
                    <a:pt x="9170" y="7263"/>
                  </a:lnTo>
                  <a:lnTo>
                    <a:pt x="9134" y="7226"/>
                  </a:lnTo>
                  <a:lnTo>
                    <a:pt x="8987" y="7226"/>
                  </a:lnTo>
                  <a:lnTo>
                    <a:pt x="8694" y="7336"/>
                  </a:lnTo>
                  <a:lnTo>
                    <a:pt x="8694" y="7300"/>
                  </a:lnTo>
                  <a:lnTo>
                    <a:pt x="8877" y="7153"/>
                  </a:lnTo>
                  <a:lnTo>
                    <a:pt x="9060" y="6970"/>
                  </a:lnTo>
                  <a:lnTo>
                    <a:pt x="9134" y="6860"/>
                  </a:lnTo>
                  <a:lnTo>
                    <a:pt x="9244" y="7043"/>
                  </a:lnTo>
                  <a:lnTo>
                    <a:pt x="9501" y="7446"/>
                  </a:lnTo>
                  <a:lnTo>
                    <a:pt x="9537" y="7593"/>
                  </a:lnTo>
                  <a:lnTo>
                    <a:pt x="9317" y="7887"/>
                  </a:lnTo>
                  <a:lnTo>
                    <a:pt x="9024" y="8143"/>
                  </a:lnTo>
                  <a:lnTo>
                    <a:pt x="8730" y="8364"/>
                  </a:lnTo>
                  <a:lnTo>
                    <a:pt x="8400" y="8547"/>
                  </a:lnTo>
                  <a:lnTo>
                    <a:pt x="8070" y="8657"/>
                  </a:lnTo>
                  <a:lnTo>
                    <a:pt x="7703" y="8694"/>
                  </a:lnTo>
                  <a:lnTo>
                    <a:pt x="7520" y="8694"/>
                  </a:lnTo>
                  <a:lnTo>
                    <a:pt x="7373" y="8657"/>
                  </a:lnTo>
                  <a:lnTo>
                    <a:pt x="7190" y="8620"/>
                  </a:lnTo>
                  <a:lnTo>
                    <a:pt x="7006" y="8547"/>
                  </a:lnTo>
                  <a:lnTo>
                    <a:pt x="6823" y="8437"/>
                  </a:lnTo>
                  <a:lnTo>
                    <a:pt x="6676" y="8290"/>
                  </a:lnTo>
                  <a:lnTo>
                    <a:pt x="6419" y="7997"/>
                  </a:lnTo>
                  <a:lnTo>
                    <a:pt x="6199" y="7667"/>
                  </a:lnTo>
                  <a:lnTo>
                    <a:pt x="6053" y="7300"/>
                  </a:lnTo>
                  <a:lnTo>
                    <a:pt x="6016" y="6896"/>
                  </a:lnTo>
                  <a:lnTo>
                    <a:pt x="6016" y="6676"/>
                  </a:lnTo>
                  <a:lnTo>
                    <a:pt x="6053" y="6493"/>
                  </a:lnTo>
                  <a:lnTo>
                    <a:pt x="6089" y="6309"/>
                  </a:lnTo>
                  <a:lnTo>
                    <a:pt x="6163" y="6126"/>
                  </a:lnTo>
                  <a:lnTo>
                    <a:pt x="6273" y="5943"/>
                  </a:lnTo>
                  <a:lnTo>
                    <a:pt x="6383" y="5759"/>
                  </a:lnTo>
                  <a:lnTo>
                    <a:pt x="6566" y="5576"/>
                  </a:lnTo>
                  <a:lnTo>
                    <a:pt x="6786" y="5429"/>
                  </a:lnTo>
                  <a:close/>
                  <a:moveTo>
                    <a:pt x="3852" y="0"/>
                  </a:moveTo>
                  <a:lnTo>
                    <a:pt x="3522" y="37"/>
                  </a:lnTo>
                  <a:lnTo>
                    <a:pt x="3191" y="110"/>
                  </a:lnTo>
                  <a:lnTo>
                    <a:pt x="2898" y="257"/>
                  </a:lnTo>
                  <a:lnTo>
                    <a:pt x="2604" y="440"/>
                  </a:lnTo>
                  <a:lnTo>
                    <a:pt x="2348" y="660"/>
                  </a:lnTo>
                  <a:lnTo>
                    <a:pt x="2091" y="660"/>
                  </a:lnTo>
                  <a:lnTo>
                    <a:pt x="1871" y="734"/>
                  </a:lnTo>
                  <a:lnTo>
                    <a:pt x="1687" y="880"/>
                  </a:lnTo>
                  <a:lnTo>
                    <a:pt x="1541" y="1064"/>
                  </a:lnTo>
                  <a:lnTo>
                    <a:pt x="1394" y="1284"/>
                  </a:lnTo>
                  <a:lnTo>
                    <a:pt x="1321" y="1504"/>
                  </a:lnTo>
                  <a:lnTo>
                    <a:pt x="1137" y="1944"/>
                  </a:lnTo>
                  <a:lnTo>
                    <a:pt x="660" y="3522"/>
                  </a:lnTo>
                  <a:lnTo>
                    <a:pt x="404" y="4292"/>
                  </a:lnTo>
                  <a:lnTo>
                    <a:pt x="183" y="5062"/>
                  </a:lnTo>
                  <a:lnTo>
                    <a:pt x="37" y="5759"/>
                  </a:lnTo>
                  <a:lnTo>
                    <a:pt x="0" y="6126"/>
                  </a:lnTo>
                  <a:lnTo>
                    <a:pt x="0" y="6456"/>
                  </a:lnTo>
                  <a:lnTo>
                    <a:pt x="0" y="6786"/>
                  </a:lnTo>
                  <a:lnTo>
                    <a:pt x="73" y="7153"/>
                  </a:lnTo>
                  <a:lnTo>
                    <a:pt x="183" y="7483"/>
                  </a:lnTo>
                  <a:lnTo>
                    <a:pt x="330" y="7813"/>
                  </a:lnTo>
                  <a:lnTo>
                    <a:pt x="477" y="8033"/>
                  </a:lnTo>
                  <a:lnTo>
                    <a:pt x="660" y="8253"/>
                  </a:lnTo>
                  <a:lnTo>
                    <a:pt x="880" y="8474"/>
                  </a:lnTo>
                  <a:lnTo>
                    <a:pt x="1101" y="8657"/>
                  </a:lnTo>
                  <a:lnTo>
                    <a:pt x="1357" y="8767"/>
                  </a:lnTo>
                  <a:lnTo>
                    <a:pt x="1651" y="8877"/>
                  </a:lnTo>
                  <a:lnTo>
                    <a:pt x="1908" y="8914"/>
                  </a:lnTo>
                  <a:lnTo>
                    <a:pt x="2201" y="8950"/>
                  </a:lnTo>
                  <a:lnTo>
                    <a:pt x="2458" y="8914"/>
                  </a:lnTo>
                  <a:lnTo>
                    <a:pt x="2678" y="8840"/>
                  </a:lnTo>
                  <a:lnTo>
                    <a:pt x="2898" y="8730"/>
                  </a:lnTo>
                  <a:lnTo>
                    <a:pt x="3081" y="8620"/>
                  </a:lnTo>
                  <a:lnTo>
                    <a:pt x="3448" y="8290"/>
                  </a:lnTo>
                  <a:lnTo>
                    <a:pt x="3778" y="7923"/>
                  </a:lnTo>
                  <a:lnTo>
                    <a:pt x="3815" y="7960"/>
                  </a:lnTo>
                  <a:lnTo>
                    <a:pt x="3925" y="7960"/>
                  </a:lnTo>
                  <a:lnTo>
                    <a:pt x="4035" y="7887"/>
                  </a:lnTo>
                  <a:lnTo>
                    <a:pt x="4108" y="7813"/>
                  </a:lnTo>
                  <a:lnTo>
                    <a:pt x="4108" y="7740"/>
                  </a:lnTo>
                  <a:lnTo>
                    <a:pt x="4072" y="7593"/>
                  </a:lnTo>
                  <a:lnTo>
                    <a:pt x="4182" y="7446"/>
                  </a:lnTo>
                  <a:lnTo>
                    <a:pt x="4512" y="6896"/>
                  </a:lnTo>
                  <a:lnTo>
                    <a:pt x="4769" y="6309"/>
                  </a:lnTo>
                  <a:lnTo>
                    <a:pt x="5025" y="5722"/>
                  </a:lnTo>
                  <a:lnTo>
                    <a:pt x="5209" y="5099"/>
                  </a:lnTo>
                  <a:lnTo>
                    <a:pt x="5246" y="5062"/>
                  </a:lnTo>
                  <a:lnTo>
                    <a:pt x="5282" y="4989"/>
                  </a:lnTo>
                  <a:lnTo>
                    <a:pt x="5282" y="4915"/>
                  </a:lnTo>
                  <a:lnTo>
                    <a:pt x="5466" y="4292"/>
                  </a:lnTo>
                  <a:lnTo>
                    <a:pt x="5612" y="3632"/>
                  </a:lnTo>
                  <a:lnTo>
                    <a:pt x="5722" y="2971"/>
                  </a:lnTo>
                  <a:lnTo>
                    <a:pt x="5796" y="2311"/>
                  </a:lnTo>
                  <a:lnTo>
                    <a:pt x="5832" y="1981"/>
                  </a:lnTo>
                  <a:lnTo>
                    <a:pt x="5796" y="1651"/>
                  </a:lnTo>
                  <a:lnTo>
                    <a:pt x="5759" y="1357"/>
                  </a:lnTo>
                  <a:lnTo>
                    <a:pt x="5649" y="1064"/>
                  </a:lnTo>
                  <a:lnTo>
                    <a:pt x="5539" y="807"/>
                  </a:lnTo>
                  <a:lnTo>
                    <a:pt x="5356" y="587"/>
                  </a:lnTo>
                  <a:lnTo>
                    <a:pt x="5099" y="367"/>
                  </a:lnTo>
                  <a:lnTo>
                    <a:pt x="4842" y="184"/>
                  </a:lnTo>
                  <a:lnTo>
                    <a:pt x="4512" y="73"/>
                  </a:lnTo>
                  <a:lnTo>
                    <a:pt x="4182" y="0"/>
                  </a:lnTo>
                  <a:close/>
                  <a:moveTo>
                    <a:pt x="8730" y="3962"/>
                  </a:moveTo>
                  <a:lnTo>
                    <a:pt x="8584" y="4072"/>
                  </a:lnTo>
                  <a:lnTo>
                    <a:pt x="8437" y="4182"/>
                  </a:lnTo>
                  <a:lnTo>
                    <a:pt x="8327" y="4329"/>
                  </a:lnTo>
                  <a:lnTo>
                    <a:pt x="7887" y="4439"/>
                  </a:lnTo>
                  <a:lnTo>
                    <a:pt x="7336" y="4585"/>
                  </a:lnTo>
                  <a:lnTo>
                    <a:pt x="6786" y="4842"/>
                  </a:lnTo>
                  <a:lnTo>
                    <a:pt x="6566" y="4989"/>
                  </a:lnTo>
                  <a:lnTo>
                    <a:pt x="6309" y="5172"/>
                  </a:lnTo>
                  <a:lnTo>
                    <a:pt x="6089" y="5356"/>
                  </a:lnTo>
                  <a:lnTo>
                    <a:pt x="5906" y="5576"/>
                  </a:lnTo>
                  <a:lnTo>
                    <a:pt x="5759" y="5796"/>
                  </a:lnTo>
                  <a:lnTo>
                    <a:pt x="5612" y="6053"/>
                  </a:lnTo>
                  <a:lnTo>
                    <a:pt x="5539" y="6309"/>
                  </a:lnTo>
                  <a:lnTo>
                    <a:pt x="5502" y="6603"/>
                  </a:lnTo>
                  <a:lnTo>
                    <a:pt x="5466" y="6860"/>
                  </a:lnTo>
                  <a:lnTo>
                    <a:pt x="5502" y="7116"/>
                  </a:lnTo>
                  <a:lnTo>
                    <a:pt x="5539" y="7373"/>
                  </a:lnTo>
                  <a:lnTo>
                    <a:pt x="5612" y="7630"/>
                  </a:lnTo>
                  <a:lnTo>
                    <a:pt x="5722" y="7887"/>
                  </a:lnTo>
                  <a:lnTo>
                    <a:pt x="5869" y="8107"/>
                  </a:lnTo>
                  <a:lnTo>
                    <a:pt x="6016" y="8327"/>
                  </a:lnTo>
                  <a:lnTo>
                    <a:pt x="6199" y="8547"/>
                  </a:lnTo>
                  <a:lnTo>
                    <a:pt x="6419" y="8730"/>
                  </a:lnTo>
                  <a:lnTo>
                    <a:pt x="6639" y="8914"/>
                  </a:lnTo>
                  <a:lnTo>
                    <a:pt x="6860" y="9060"/>
                  </a:lnTo>
                  <a:lnTo>
                    <a:pt x="7116" y="9170"/>
                  </a:lnTo>
                  <a:lnTo>
                    <a:pt x="7410" y="9244"/>
                  </a:lnTo>
                  <a:lnTo>
                    <a:pt x="7703" y="9281"/>
                  </a:lnTo>
                  <a:lnTo>
                    <a:pt x="8033" y="9244"/>
                  </a:lnTo>
                  <a:lnTo>
                    <a:pt x="8327" y="9170"/>
                  </a:lnTo>
                  <a:lnTo>
                    <a:pt x="8620" y="9024"/>
                  </a:lnTo>
                  <a:lnTo>
                    <a:pt x="8877" y="8877"/>
                  </a:lnTo>
                  <a:lnTo>
                    <a:pt x="9391" y="8547"/>
                  </a:lnTo>
                  <a:lnTo>
                    <a:pt x="9611" y="8364"/>
                  </a:lnTo>
                  <a:lnTo>
                    <a:pt x="9794" y="8143"/>
                  </a:lnTo>
                  <a:lnTo>
                    <a:pt x="9977" y="7923"/>
                  </a:lnTo>
                  <a:lnTo>
                    <a:pt x="10161" y="7703"/>
                  </a:lnTo>
                  <a:lnTo>
                    <a:pt x="10418" y="7190"/>
                  </a:lnTo>
                  <a:lnTo>
                    <a:pt x="10638" y="6676"/>
                  </a:lnTo>
                  <a:lnTo>
                    <a:pt x="10711" y="6346"/>
                  </a:lnTo>
                  <a:lnTo>
                    <a:pt x="10748" y="6053"/>
                  </a:lnTo>
                  <a:lnTo>
                    <a:pt x="10748" y="5722"/>
                  </a:lnTo>
                  <a:lnTo>
                    <a:pt x="10711" y="5466"/>
                  </a:lnTo>
                  <a:lnTo>
                    <a:pt x="10601" y="5172"/>
                  </a:lnTo>
                  <a:lnTo>
                    <a:pt x="10454" y="4915"/>
                  </a:lnTo>
                  <a:lnTo>
                    <a:pt x="10271" y="4659"/>
                  </a:lnTo>
                  <a:lnTo>
                    <a:pt x="10051" y="4439"/>
                  </a:lnTo>
                  <a:lnTo>
                    <a:pt x="9794" y="4255"/>
                  </a:lnTo>
                  <a:lnTo>
                    <a:pt x="9537" y="4108"/>
                  </a:lnTo>
                  <a:lnTo>
                    <a:pt x="9244" y="3998"/>
                  </a:lnTo>
                  <a:lnTo>
                    <a:pt x="8950" y="3962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6" name="Google Shape;436;p20"/>
            <p:cNvSpPr/>
            <p:nvPr/>
          </p:nvSpPr>
          <p:spPr>
            <a:xfrm>
              <a:off x="6385050" y="4208725"/>
              <a:ext cx="422775" cy="298975"/>
            </a:xfrm>
            <a:custGeom>
              <a:avLst/>
              <a:gdLst/>
              <a:ahLst/>
              <a:cxnLst/>
              <a:rect l="l" t="t" r="r" b="b"/>
              <a:pathLst>
                <a:path w="16911" h="11959" extrusionOk="0">
                  <a:moveTo>
                    <a:pt x="12215" y="8951"/>
                  </a:moveTo>
                  <a:lnTo>
                    <a:pt x="12032" y="9098"/>
                  </a:lnTo>
                  <a:lnTo>
                    <a:pt x="11848" y="9244"/>
                  </a:lnTo>
                  <a:lnTo>
                    <a:pt x="11408" y="9538"/>
                  </a:lnTo>
                  <a:lnTo>
                    <a:pt x="11005" y="9685"/>
                  </a:lnTo>
                  <a:lnTo>
                    <a:pt x="10638" y="9868"/>
                  </a:lnTo>
                  <a:lnTo>
                    <a:pt x="10124" y="10051"/>
                  </a:lnTo>
                  <a:lnTo>
                    <a:pt x="9977" y="10125"/>
                  </a:lnTo>
                  <a:lnTo>
                    <a:pt x="9794" y="10161"/>
                  </a:lnTo>
                  <a:lnTo>
                    <a:pt x="9904" y="9978"/>
                  </a:lnTo>
                  <a:lnTo>
                    <a:pt x="10051" y="9795"/>
                  </a:lnTo>
                  <a:lnTo>
                    <a:pt x="10344" y="9758"/>
                  </a:lnTo>
                  <a:lnTo>
                    <a:pt x="10601" y="9648"/>
                  </a:lnTo>
                  <a:lnTo>
                    <a:pt x="10858" y="9538"/>
                  </a:lnTo>
                  <a:lnTo>
                    <a:pt x="11115" y="9354"/>
                  </a:lnTo>
                  <a:lnTo>
                    <a:pt x="11335" y="9171"/>
                  </a:lnTo>
                  <a:lnTo>
                    <a:pt x="11371" y="9061"/>
                  </a:lnTo>
                  <a:lnTo>
                    <a:pt x="11445" y="9061"/>
                  </a:lnTo>
                  <a:lnTo>
                    <a:pt x="11481" y="9024"/>
                  </a:lnTo>
                  <a:lnTo>
                    <a:pt x="11848" y="8951"/>
                  </a:lnTo>
                  <a:close/>
                  <a:moveTo>
                    <a:pt x="12619" y="8988"/>
                  </a:moveTo>
                  <a:lnTo>
                    <a:pt x="12839" y="9061"/>
                  </a:lnTo>
                  <a:lnTo>
                    <a:pt x="12839" y="9171"/>
                  </a:lnTo>
                  <a:lnTo>
                    <a:pt x="12215" y="9685"/>
                  </a:lnTo>
                  <a:lnTo>
                    <a:pt x="11518" y="10125"/>
                  </a:lnTo>
                  <a:lnTo>
                    <a:pt x="11115" y="10345"/>
                  </a:lnTo>
                  <a:lnTo>
                    <a:pt x="10711" y="10528"/>
                  </a:lnTo>
                  <a:lnTo>
                    <a:pt x="10308" y="10712"/>
                  </a:lnTo>
                  <a:lnTo>
                    <a:pt x="9904" y="10932"/>
                  </a:lnTo>
                  <a:lnTo>
                    <a:pt x="9831" y="10822"/>
                  </a:lnTo>
                  <a:lnTo>
                    <a:pt x="9794" y="10712"/>
                  </a:lnTo>
                  <a:lnTo>
                    <a:pt x="9757" y="10455"/>
                  </a:lnTo>
                  <a:lnTo>
                    <a:pt x="9904" y="10455"/>
                  </a:lnTo>
                  <a:lnTo>
                    <a:pt x="10051" y="10381"/>
                  </a:lnTo>
                  <a:lnTo>
                    <a:pt x="10344" y="10271"/>
                  </a:lnTo>
                  <a:lnTo>
                    <a:pt x="11078" y="10015"/>
                  </a:lnTo>
                  <a:lnTo>
                    <a:pt x="11481" y="9831"/>
                  </a:lnTo>
                  <a:lnTo>
                    <a:pt x="11922" y="9611"/>
                  </a:lnTo>
                  <a:lnTo>
                    <a:pt x="12288" y="9318"/>
                  </a:lnTo>
                  <a:lnTo>
                    <a:pt x="12435" y="9171"/>
                  </a:lnTo>
                  <a:lnTo>
                    <a:pt x="12619" y="8988"/>
                  </a:lnTo>
                  <a:close/>
                  <a:moveTo>
                    <a:pt x="9464" y="514"/>
                  </a:moveTo>
                  <a:lnTo>
                    <a:pt x="9721" y="551"/>
                  </a:lnTo>
                  <a:lnTo>
                    <a:pt x="9941" y="588"/>
                  </a:lnTo>
                  <a:lnTo>
                    <a:pt x="10161" y="661"/>
                  </a:lnTo>
                  <a:lnTo>
                    <a:pt x="10344" y="771"/>
                  </a:lnTo>
                  <a:lnTo>
                    <a:pt x="10491" y="918"/>
                  </a:lnTo>
                  <a:lnTo>
                    <a:pt x="10564" y="1101"/>
                  </a:lnTo>
                  <a:lnTo>
                    <a:pt x="10601" y="1101"/>
                  </a:lnTo>
                  <a:lnTo>
                    <a:pt x="10528" y="1211"/>
                  </a:lnTo>
                  <a:lnTo>
                    <a:pt x="10528" y="1321"/>
                  </a:lnTo>
                  <a:lnTo>
                    <a:pt x="10564" y="1615"/>
                  </a:lnTo>
                  <a:lnTo>
                    <a:pt x="10638" y="1871"/>
                  </a:lnTo>
                  <a:lnTo>
                    <a:pt x="10748" y="2091"/>
                  </a:lnTo>
                  <a:lnTo>
                    <a:pt x="10931" y="2348"/>
                  </a:lnTo>
                  <a:lnTo>
                    <a:pt x="11005" y="2495"/>
                  </a:lnTo>
                  <a:lnTo>
                    <a:pt x="11041" y="2678"/>
                  </a:lnTo>
                  <a:lnTo>
                    <a:pt x="11041" y="2752"/>
                  </a:lnTo>
                  <a:lnTo>
                    <a:pt x="11005" y="2788"/>
                  </a:lnTo>
                  <a:lnTo>
                    <a:pt x="10931" y="2788"/>
                  </a:lnTo>
                  <a:lnTo>
                    <a:pt x="10858" y="2752"/>
                  </a:lnTo>
                  <a:lnTo>
                    <a:pt x="10784" y="2642"/>
                  </a:lnTo>
                  <a:lnTo>
                    <a:pt x="10674" y="2312"/>
                  </a:lnTo>
                  <a:lnTo>
                    <a:pt x="10601" y="2128"/>
                  </a:lnTo>
                  <a:lnTo>
                    <a:pt x="10491" y="1981"/>
                  </a:lnTo>
                  <a:lnTo>
                    <a:pt x="10381" y="1798"/>
                  </a:lnTo>
                  <a:lnTo>
                    <a:pt x="10234" y="1651"/>
                  </a:lnTo>
                  <a:lnTo>
                    <a:pt x="10088" y="1541"/>
                  </a:lnTo>
                  <a:lnTo>
                    <a:pt x="9904" y="1431"/>
                  </a:lnTo>
                  <a:lnTo>
                    <a:pt x="9721" y="1358"/>
                  </a:lnTo>
                  <a:lnTo>
                    <a:pt x="9537" y="1321"/>
                  </a:lnTo>
                  <a:lnTo>
                    <a:pt x="9134" y="1321"/>
                  </a:lnTo>
                  <a:lnTo>
                    <a:pt x="8950" y="1358"/>
                  </a:lnTo>
                  <a:lnTo>
                    <a:pt x="8767" y="1431"/>
                  </a:lnTo>
                  <a:lnTo>
                    <a:pt x="8694" y="1468"/>
                  </a:lnTo>
                  <a:lnTo>
                    <a:pt x="8657" y="1505"/>
                  </a:lnTo>
                  <a:lnTo>
                    <a:pt x="8694" y="1615"/>
                  </a:lnTo>
                  <a:lnTo>
                    <a:pt x="8767" y="1688"/>
                  </a:lnTo>
                  <a:lnTo>
                    <a:pt x="8804" y="1725"/>
                  </a:lnTo>
                  <a:lnTo>
                    <a:pt x="8877" y="1725"/>
                  </a:lnTo>
                  <a:lnTo>
                    <a:pt x="9097" y="1688"/>
                  </a:lnTo>
                  <a:lnTo>
                    <a:pt x="9281" y="1688"/>
                  </a:lnTo>
                  <a:lnTo>
                    <a:pt x="9501" y="1725"/>
                  </a:lnTo>
                  <a:lnTo>
                    <a:pt x="9684" y="1798"/>
                  </a:lnTo>
                  <a:lnTo>
                    <a:pt x="9867" y="1871"/>
                  </a:lnTo>
                  <a:lnTo>
                    <a:pt x="10014" y="2018"/>
                  </a:lnTo>
                  <a:lnTo>
                    <a:pt x="10161" y="2165"/>
                  </a:lnTo>
                  <a:lnTo>
                    <a:pt x="10271" y="2348"/>
                  </a:lnTo>
                  <a:lnTo>
                    <a:pt x="10418" y="2788"/>
                  </a:lnTo>
                  <a:lnTo>
                    <a:pt x="10528" y="2972"/>
                  </a:lnTo>
                  <a:lnTo>
                    <a:pt x="10638" y="3119"/>
                  </a:lnTo>
                  <a:lnTo>
                    <a:pt x="10528" y="3192"/>
                  </a:lnTo>
                  <a:lnTo>
                    <a:pt x="10308" y="3375"/>
                  </a:lnTo>
                  <a:lnTo>
                    <a:pt x="10088" y="3595"/>
                  </a:lnTo>
                  <a:lnTo>
                    <a:pt x="9904" y="3816"/>
                  </a:lnTo>
                  <a:lnTo>
                    <a:pt x="9794" y="4072"/>
                  </a:lnTo>
                  <a:lnTo>
                    <a:pt x="9721" y="4292"/>
                  </a:lnTo>
                  <a:lnTo>
                    <a:pt x="9684" y="4512"/>
                  </a:lnTo>
                  <a:lnTo>
                    <a:pt x="9721" y="4733"/>
                  </a:lnTo>
                  <a:lnTo>
                    <a:pt x="9757" y="4953"/>
                  </a:lnTo>
                  <a:lnTo>
                    <a:pt x="9867" y="5136"/>
                  </a:lnTo>
                  <a:lnTo>
                    <a:pt x="10014" y="5283"/>
                  </a:lnTo>
                  <a:lnTo>
                    <a:pt x="10198" y="5429"/>
                  </a:lnTo>
                  <a:lnTo>
                    <a:pt x="10418" y="5503"/>
                  </a:lnTo>
                  <a:lnTo>
                    <a:pt x="10638" y="5576"/>
                  </a:lnTo>
                  <a:lnTo>
                    <a:pt x="10895" y="5540"/>
                  </a:lnTo>
                  <a:lnTo>
                    <a:pt x="11151" y="5503"/>
                  </a:lnTo>
                  <a:lnTo>
                    <a:pt x="11371" y="5393"/>
                  </a:lnTo>
                  <a:lnTo>
                    <a:pt x="12032" y="5063"/>
                  </a:lnTo>
                  <a:lnTo>
                    <a:pt x="12692" y="4659"/>
                  </a:lnTo>
                  <a:lnTo>
                    <a:pt x="12729" y="4586"/>
                  </a:lnTo>
                  <a:lnTo>
                    <a:pt x="12765" y="4512"/>
                  </a:lnTo>
                  <a:lnTo>
                    <a:pt x="12765" y="4439"/>
                  </a:lnTo>
                  <a:lnTo>
                    <a:pt x="12729" y="4402"/>
                  </a:lnTo>
                  <a:lnTo>
                    <a:pt x="12692" y="4329"/>
                  </a:lnTo>
                  <a:lnTo>
                    <a:pt x="12619" y="4292"/>
                  </a:lnTo>
                  <a:lnTo>
                    <a:pt x="12472" y="4292"/>
                  </a:lnTo>
                  <a:lnTo>
                    <a:pt x="12032" y="4549"/>
                  </a:lnTo>
                  <a:lnTo>
                    <a:pt x="11591" y="4843"/>
                  </a:lnTo>
                  <a:lnTo>
                    <a:pt x="11371" y="4953"/>
                  </a:lnTo>
                  <a:lnTo>
                    <a:pt x="11151" y="5063"/>
                  </a:lnTo>
                  <a:lnTo>
                    <a:pt x="10895" y="5136"/>
                  </a:lnTo>
                  <a:lnTo>
                    <a:pt x="10528" y="5136"/>
                  </a:lnTo>
                  <a:lnTo>
                    <a:pt x="10418" y="5099"/>
                  </a:lnTo>
                  <a:lnTo>
                    <a:pt x="10308" y="5026"/>
                  </a:lnTo>
                  <a:lnTo>
                    <a:pt x="10234" y="4953"/>
                  </a:lnTo>
                  <a:lnTo>
                    <a:pt x="10161" y="4843"/>
                  </a:lnTo>
                  <a:lnTo>
                    <a:pt x="10124" y="4733"/>
                  </a:lnTo>
                  <a:lnTo>
                    <a:pt x="10088" y="4476"/>
                  </a:lnTo>
                  <a:lnTo>
                    <a:pt x="10124" y="4366"/>
                  </a:lnTo>
                  <a:lnTo>
                    <a:pt x="10161" y="4219"/>
                  </a:lnTo>
                  <a:lnTo>
                    <a:pt x="10271" y="3999"/>
                  </a:lnTo>
                  <a:lnTo>
                    <a:pt x="10454" y="3816"/>
                  </a:lnTo>
                  <a:lnTo>
                    <a:pt x="10674" y="3632"/>
                  </a:lnTo>
                  <a:lnTo>
                    <a:pt x="10968" y="3375"/>
                  </a:lnTo>
                  <a:lnTo>
                    <a:pt x="11225" y="3119"/>
                  </a:lnTo>
                  <a:lnTo>
                    <a:pt x="11335" y="2972"/>
                  </a:lnTo>
                  <a:lnTo>
                    <a:pt x="11408" y="2825"/>
                  </a:lnTo>
                  <a:lnTo>
                    <a:pt x="11408" y="2642"/>
                  </a:lnTo>
                  <a:lnTo>
                    <a:pt x="11408" y="2422"/>
                  </a:lnTo>
                  <a:lnTo>
                    <a:pt x="11335" y="2275"/>
                  </a:lnTo>
                  <a:lnTo>
                    <a:pt x="11261" y="2165"/>
                  </a:lnTo>
                  <a:lnTo>
                    <a:pt x="11078" y="1871"/>
                  </a:lnTo>
                  <a:lnTo>
                    <a:pt x="10895" y="1578"/>
                  </a:lnTo>
                  <a:lnTo>
                    <a:pt x="10821" y="1431"/>
                  </a:lnTo>
                  <a:lnTo>
                    <a:pt x="10821" y="1284"/>
                  </a:lnTo>
                  <a:lnTo>
                    <a:pt x="10895" y="1248"/>
                  </a:lnTo>
                  <a:lnTo>
                    <a:pt x="11298" y="1138"/>
                  </a:lnTo>
                  <a:lnTo>
                    <a:pt x="11702" y="1028"/>
                  </a:lnTo>
                  <a:lnTo>
                    <a:pt x="12142" y="954"/>
                  </a:lnTo>
                  <a:lnTo>
                    <a:pt x="12582" y="918"/>
                  </a:lnTo>
                  <a:lnTo>
                    <a:pt x="12802" y="954"/>
                  </a:lnTo>
                  <a:lnTo>
                    <a:pt x="13022" y="1028"/>
                  </a:lnTo>
                  <a:lnTo>
                    <a:pt x="13205" y="1101"/>
                  </a:lnTo>
                  <a:lnTo>
                    <a:pt x="13352" y="1211"/>
                  </a:lnTo>
                  <a:lnTo>
                    <a:pt x="13499" y="1358"/>
                  </a:lnTo>
                  <a:lnTo>
                    <a:pt x="13609" y="1505"/>
                  </a:lnTo>
                  <a:lnTo>
                    <a:pt x="13829" y="1908"/>
                  </a:lnTo>
                  <a:lnTo>
                    <a:pt x="14012" y="2202"/>
                  </a:lnTo>
                  <a:lnTo>
                    <a:pt x="13866" y="2422"/>
                  </a:lnTo>
                  <a:lnTo>
                    <a:pt x="13682" y="2568"/>
                  </a:lnTo>
                  <a:lnTo>
                    <a:pt x="13499" y="2678"/>
                  </a:lnTo>
                  <a:lnTo>
                    <a:pt x="13279" y="2788"/>
                  </a:lnTo>
                  <a:lnTo>
                    <a:pt x="12839" y="2935"/>
                  </a:lnTo>
                  <a:lnTo>
                    <a:pt x="12362" y="3082"/>
                  </a:lnTo>
                  <a:lnTo>
                    <a:pt x="11995" y="3229"/>
                  </a:lnTo>
                  <a:lnTo>
                    <a:pt x="11518" y="3449"/>
                  </a:lnTo>
                  <a:lnTo>
                    <a:pt x="11298" y="3559"/>
                  </a:lnTo>
                  <a:lnTo>
                    <a:pt x="11151" y="3742"/>
                  </a:lnTo>
                  <a:lnTo>
                    <a:pt x="11041" y="3889"/>
                  </a:lnTo>
                  <a:lnTo>
                    <a:pt x="11005" y="3999"/>
                  </a:lnTo>
                  <a:lnTo>
                    <a:pt x="11005" y="4109"/>
                  </a:lnTo>
                  <a:lnTo>
                    <a:pt x="11005" y="4182"/>
                  </a:lnTo>
                  <a:lnTo>
                    <a:pt x="11041" y="4256"/>
                  </a:lnTo>
                  <a:lnTo>
                    <a:pt x="11115" y="4292"/>
                  </a:lnTo>
                  <a:lnTo>
                    <a:pt x="11335" y="4292"/>
                  </a:lnTo>
                  <a:lnTo>
                    <a:pt x="11371" y="4219"/>
                  </a:lnTo>
                  <a:lnTo>
                    <a:pt x="11408" y="4146"/>
                  </a:lnTo>
                  <a:lnTo>
                    <a:pt x="11445" y="4072"/>
                  </a:lnTo>
                  <a:lnTo>
                    <a:pt x="11555" y="3962"/>
                  </a:lnTo>
                  <a:lnTo>
                    <a:pt x="11775" y="3816"/>
                  </a:lnTo>
                  <a:lnTo>
                    <a:pt x="12068" y="3669"/>
                  </a:lnTo>
                  <a:lnTo>
                    <a:pt x="12288" y="3595"/>
                  </a:lnTo>
                  <a:lnTo>
                    <a:pt x="12802" y="3412"/>
                  </a:lnTo>
                  <a:lnTo>
                    <a:pt x="13279" y="3229"/>
                  </a:lnTo>
                  <a:lnTo>
                    <a:pt x="13572" y="3119"/>
                  </a:lnTo>
                  <a:lnTo>
                    <a:pt x="13866" y="2972"/>
                  </a:lnTo>
                  <a:lnTo>
                    <a:pt x="14086" y="2752"/>
                  </a:lnTo>
                  <a:lnTo>
                    <a:pt x="14159" y="2642"/>
                  </a:lnTo>
                  <a:lnTo>
                    <a:pt x="14233" y="2495"/>
                  </a:lnTo>
                  <a:lnTo>
                    <a:pt x="14306" y="2568"/>
                  </a:lnTo>
                  <a:lnTo>
                    <a:pt x="14489" y="2715"/>
                  </a:lnTo>
                  <a:lnTo>
                    <a:pt x="14673" y="2788"/>
                  </a:lnTo>
                  <a:lnTo>
                    <a:pt x="14893" y="2898"/>
                  </a:lnTo>
                  <a:lnTo>
                    <a:pt x="15076" y="3009"/>
                  </a:lnTo>
                  <a:lnTo>
                    <a:pt x="15296" y="3192"/>
                  </a:lnTo>
                  <a:lnTo>
                    <a:pt x="15480" y="3449"/>
                  </a:lnTo>
                  <a:lnTo>
                    <a:pt x="15626" y="3705"/>
                  </a:lnTo>
                  <a:lnTo>
                    <a:pt x="15700" y="3999"/>
                  </a:lnTo>
                  <a:lnTo>
                    <a:pt x="15480" y="4366"/>
                  </a:lnTo>
                  <a:lnTo>
                    <a:pt x="15370" y="4549"/>
                  </a:lnTo>
                  <a:lnTo>
                    <a:pt x="15186" y="4696"/>
                  </a:lnTo>
                  <a:lnTo>
                    <a:pt x="14966" y="4879"/>
                  </a:lnTo>
                  <a:lnTo>
                    <a:pt x="14709" y="5063"/>
                  </a:lnTo>
                  <a:lnTo>
                    <a:pt x="14416" y="5173"/>
                  </a:lnTo>
                  <a:lnTo>
                    <a:pt x="14123" y="5283"/>
                  </a:lnTo>
                  <a:lnTo>
                    <a:pt x="13572" y="5429"/>
                  </a:lnTo>
                  <a:lnTo>
                    <a:pt x="13022" y="5613"/>
                  </a:lnTo>
                  <a:lnTo>
                    <a:pt x="12765" y="5723"/>
                  </a:lnTo>
                  <a:lnTo>
                    <a:pt x="12509" y="5870"/>
                  </a:lnTo>
                  <a:lnTo>
                    <a:pt x="12288" y="6016"/>
                  </a:lnTo>
                  <a:lnTo>
                    <a:pt x="12105" y="6236"/>
                  </a:lnTo>
                  <a:lnTo>
                    <a:pt x="11958" y="6420"/>
                  </a:lnTo>
                  <a:lnTo>
                    <a:pt x="11922" y="6640"/>
                  </a:lnTo>
                  <a:lnTo>
                    <a:pt x="11922" y="6823"/>
                  </a:lnTo>
                  <a:lnTo>
                    <a:pt x="11958" y="7007"/>
                  </a:lnTo>
                  <a:lnTo>
                    <a:pt x="12032" y="7154"/>
                  </a:lnTo>
                  <a:lnTo>
                    <a:pt x="12178" y="7300"/>
                  </a:lnTo>
                  <a:lnTo>
                    <a:pt x="12325" y="7410"/>
                  </a:lnTo>
                  <a:lnTo>
                    <a:pt x="12545" y="7520"/>
                  </a:lnTo>
                  <a:lnTo>
                    <a:pt x="12765" y="7557"/>
                  </a:lnTo>
                  <a:lnTo>
                    <a:pt x="12985" y="7557"/>
                  </a:lnTo>
                  <a:lnTo>
                    <a:pt x="13205" y="7520"/>
                  </a:lnTo>
                  <a:lnTo>
                    <a:pt x="13426" y="7484"/>
                  </a:lnTo>
                  <a:lnTo>
                    <a:pt x="13682" y="7410"/>
                  </a:lnTo>
                  <a:lnTo>
                    <a:pt x="13976" y="7300"/>
                  </a:lnTo>
                  <a:lnTo>
                    <a:pt x="14196" y="7154"/>
                  </a:lnTo>
                  <a:lnTo>
                    <a:pt x="14306" y="7043"/>
                  </a:lnTo>
                  <a:lnTo>
                    <a:pt x="14343" y="6970"/>
                  </a:lnTo>
                  <a:lnTo>
                    <a:pt x="14379" y="6823"/>
                  </a:lnTo>
                  <a:lnTo>
                    <a:pt x="14343" y="6787"/>
                  </a:lnTo>
                  <a:lnTo>
                    <a:pt x="14269" y="6750"/>
                  </a:lnTo>
                  <a:lnTo>
                    <a:pt x="14086" y="6750"/>
                  </a:lnTo>
                  <a:lnTo>
                    <a:pt x="13902" y="6823"/>
                  </a:lnTo>
                  <a:lnTo>
                    <a:pt x="13536" y="6970"/>
                  </a:lnTo>
                  <a:lnTo>
                    <a:pt x="13316" y="7043"/>
                  </a:lnTo>
                  <a:lnTo>
                    <a:pt x="13095" y="7080"/>
                  </a:lnTo>
                  <a:lnTo>
                    <a:pt x="12655" y="7080"/>
                  </a:lnTo>
                  <a:lnTo>
                    <a:pt x="12509" y="7007"/>
                  </a:lnTo>
                  <a:lnTo>
                    <a:pt x="12435" y="6933"/>
                  </a:lnTo>
                  <a:lnTo>
                    <a:pt x="12362" y="6823"/>
                  </a:lnTo>
                  <a:lnTo>
                    <a:pt x="12362" y="6713"/>
                  </a:lnTo>
                  <a:lnTo>
                    <a:pt x="12398" y="6603"/>
                  </a:lnTo>
                  <a:lnTo>
                    <a:pt x="12472" y="6493"/>
                  </a:lnTo>
                  <a:lnTo>
                    <a:pt x="12655" y="6310"/>
                  </a:lnTo>
                  <a:lnTo>
                    <a:pt x="12875" y="6163"/>
                  </a:lnTo>
                  <a:lnTo>
                    <a:pt x="13132" y="6053"/>
                  </a:lnTo>
                  <a:lnTo>
                    <a:pt x="13609" y="5906"/>
                  </a:lnTo>
                  <a:lnTo>
                    <a:pt x="14453" y="5613"/>
                  </a:lnTo>
                  <a:lnTo>
                    <a:pt x="14893" y="5429"/>
                  </a:lnTo>
                  <a:lnTo>
                    <a:pt x="15076" y="5319"/>
                  </a:lnTo>
                  <a:lnTo>
                    <a:pt x="15260" y="5173"/>
                  </a:lnTo>
                  <a:lnTo>
                    <a:pt x="15516" y="4953"/>
                  </a:lnTo>
                  <a:lnTo>
                    <a:pt x="15736" y="4659"/>
                  </a:lnTo>
                  <a:lnTo>
                    <a:pt x="15736" y="4696"/>
                  </a:lnTo>
                  <a:lnTo>
                    <a:pt x="15700" y="4806"/>
                  </a:lnTo>
                  <a:lnTo>
                    <a:pt x="15773" y="4916"/>
                  </a:lnTo>
                  <a:lnTo>
                    <a:pt x="15847" y="4989"/>
                  </a:lnTo>
                  <a:lnTo>
                    <a:pt x="15957" y="5026"/>
                  </a:lnTo>
                  <a:lnTo>
                    <a:pt x="16103" y="5063"/>
                  </a:lnTo>
                  <a:lnTo>
                    <a:pt x="16177" y="5099"/>
                  </a:lnTo>
                  <a:lnTo>
                    <a:pt x="16250" y="5209"/>
                  </a:lnTo>
                  <a:lnTo>
                    <a:pt x="16323" y="5356"/>
                  </a:lnTo>
                  <a:lnTo>
                    <a:pt x="16140" y="5393"/>
                  </a:lnTo>
                  <a:lnTo>
                    <a:pt x="15920" y="5466"/>
                  </a:lnTo>
                  <a:lnTo>
                    <a:pt x="15553" y="5650"/>
                  </a:lnTo>
                  <a:lnTo>
                    <a:pt x="15003" y="5833"/>
                  </a:lnTo>
                  <a:lnTo>
                    <a:pt x="14783" y="5906"/>
                  </a:lnTo>
                  <a:lnTo>
                    <a:pt x="14709" y="5980"/>
                  </a:lnTo>
                  <a:lnTo>
                    <a:pt x="14636" y="6090"/>
                  </a:lnTo>
                  <a:lnTo>
                    <a:pt x="14599" y="6163"/>
                  </a:lnTo>
                  <a:lnTo>
                    <a:pt x="14673" y="6273"/>
                  </a:lnTo>
                  <a:lnTo>
                    <a:pt x="14783" y="6310"/>
                  </a:lnTo>
                  <a:lnTo>
                    <a:pt x="14893" y="6310"/>
                  </a:lnTo>
                  <a:lnTo>
                    <a:pt x="15150" y="6273"/>
                  </a:lnTo>
                  <a:lnTo>
                    <a:pt x="15406" y="6163"/>
                  </a:lnTo>
                  <a:lnTo>
                    <a:pt x="15626" y="6053"/>
                  </a:lnTo>
                  <a:lnTo>
                    <a:pt x="16030" y="5870"/>
                  </a:lnTo>
                  <a:lnTo>
                    <a:pt x="16213" y="5723"/>
                  </a:lnTo>
                  <a:lnTo>
                    <a:pt x="16397" y="5576"/>
                  </a:lnTo>
                  <a:lnTo>
                    <a:pt x="16397" y="5833"/>
                  </a:lnTo>
                  <a:lnTo>
                    <a:pt x="16397" y="6090"/>
                  </a:lnTo>
                  <a:lnTo>
                    <a:pt x="16397" y="6493"/>
                  </a:lnTo>
                  <a:lnTo>
                    <a:pt x="16397" y="6567"/>
                  </a:lnTo>
                  <a:lnTo>
                    <a:pt x="16323" y="6603"/>
                  </a:lnTo>
                  <a:lnTo>
                    <a:pt x="16177" y="6933"/>
                  </a:lnTo>
                  <a:lnTo>
                    <a:pt x="16067" y="7264"/>
                  </a:lnTo>
                  <a:lnTo>
                    <a:pt x="15076" y="7264"/>
                  </a:lnTo>
                  <a:lnTo>
                    <a:pt x="14783" y="7300"/>
                  </a:lnTo>
                  <a:lnTo>
                    <a:pt x="14526" y="7410"/>
                  </a:lnTo>
                  <a:lnTo>
                    <a:pt x="14343" y="7594"/>
                  </a:lnTo>
                  <a:lnTo>
                    <a:pt x="14196" y="7814"/>
                  </a:lnTo>
                  <a:lnTo>
                    <a:pt x="14086" y="8034"/>
                  </a:lnTo>
                  <a:lnTo>
                    <a:pt x="14049" y="8181"/>
                  </a:lnTo>
                  <a:lnTo>
                    <a:pt x="14012" y="8327"/>
                  </a:lnTo>
                  <a:lnTo>
                    <a:pt x="14049" y="8584"/>
                  </a:lnTo>
                  <a:lnTo>
                    <a:pt x="14159" y="8841"/>
                  </a:lnTo>
                  <a:lnTo>
                    <a:pt x="14306" y="9098"/>
                  </a:lnTo>
                  <a:lnTo>
                    <a:pt x="14489" y="9318"/>
                  </a:lnTo>
                  <a:lnTo>
                    <a:pt x="14673" y="9538"/>
                  </a:lnTo>
                  <a:lnTo>
                    <a:pt x="14856" y="9758"/>
                  </a:lnTo>
                  <a:lnTo>
                    <a:pt x="15003" y="9831"/>
                  </a:lnTo>
                  <a:lnTo>
                    <a:pt x="15150" y="9868"/>
                  </a:lnTo>
                  <a:lnTo>
                    <a:pt x="15223" y="9831"/>
                  </a:lnTo>
                  <a:lnTo>
                    <a:pt x="15260" y="9758"/>
                  </a:lnTo>
                  <a:lnTo>
                    <a:pt x="15260" y="9685"/>
                  </a:lnTo>
                  <a:lnTo>
                    <a:pt x="15260" y="9574"/>
                  </a:lnTo>
                  <a:lnTo>
                    <a:pt x="15150" y="9428"/>
                  </a:lnTo>
                  <a:lnTo>
                    <a:pt x="14893" y="9134"/>
                  </a:lnTo>
                  <a:lnTo>
                    <a:pt x="14709" y="8951"/>
                  </a:lnTo>
                  <a:lnTo>
                    <a:pt x="14563" y="8731"/>
                  </a:lnTo>
                  <a:lnTo>
                    <a:pt x="14489" y="8511"/>
                  </a:lnTo>
                  <a:lnTo>
                    <a:pt x="14453" y="8364"/>
                  </a:lnTo>
                  <a:lnTo>
                    <a:pt x="14453" y="8254"/>
                  </a:lnTo>
                  <a:lnTo>
                    <a:pt x="14489" y="8107"/>
                  </a:lnTo>
                  <a:lnTo>
                    <a:pt x="14563" y="7997"/>
                  </a:lnTo>
                  <a:lnTo>
                    <a:pt x="14673" y="7850"/>
                  </a:lnTo>
                  <a:lnTo>
                    <a:pt x="14893" y="7740"/>
                  </a:lnTo>
                  <a:lnTo>
                    <a:pt x="15113" y="7667"/>
                  </a:lnTo>
                  <a:lnTo>
                    <a:pt x="15333" y="7630"/>
                  </a:lnTo>
                  <a:lnTo>
                    <a:pt x="16103" y="7630"/>
                  </a:lnTo>
                  <a:lnTo>
                    <a:pt x="15993" y="7850"/>
                  </a:lnTo>
                  <a:lnTo>
                    <a:pt x="15957" y="7961"/>
                  </a:lnTo>
                  <a:lnTo>
                    <a:pt x="15993" y="8107"/>
                  </a:lnTo>
                  <a:lnTo>
                    <a:pt x="16030" y="8327"/>
                  </a:lnTo>
                  <a:lnTo>
                    <a:pt x="16030" y="8584"/>
                  </a:lnTo>
                  <a:lnTo>
                    <a:pt x="16030" y="8804"/>
                  </a:lnTo>
                  <a:lnTo>
                    <a:pt x="15993" y="9024"/>
                  </a:lnTo>
                  <a:lnTo>
                    <a:pt x="15920" y="8841"/>
                  </a:lnTo>
                  <a:lnTo>
                    <a:pt x="15847" y="8694"/>
                  </a:lnTo>
                  <a:lnTo>
                    <a:pt x="15736" y="8511"/>
                  </a:lnTo>
                  <a:lnTo>
                    <a:pt x="15590" y="8364"/>
                  </a:lnTo>
                  <a:lnTo>
                    <a:pt x="15516" y="8327"/>
                  </a:lnTo>
                  <a:lnTo>
                    <a:pt x="15370" y="8327"/>
                  </a:lnTo>
                  <a:lnTo>
                    <a:pt x="15296" y="8364"/>
                  </a:lnTo>
                  <a:lnTo>
                    <a:pt x="15260" y="8437"/>
                  </a:lnTo>
                  <a:lnTo>
                    <a:pt x="15260" y="8511"/>
                  </a:lnTo>
                  <a:lnTo>
                    <a:pt x="15260" y="8584"/>
                  </a:lnTo>
                  <a:lnTo>
                    <a:pt x="15296" y="8657"/>
                  </a:lnTo>
                  <a:lnTo>
                    <a:pt x="15480" y="8914"/>
                  </a:lnTo>
                  <a:lnTo>
                    <a:pt x="15590" y="9171"/>
                  </a:lnTo>
                  <a:lnTo>
                    <a:pt x="15626" y="9464"/>
                  </a:lnTo>
                  <a:lnTo>
                    <a:pt x="15590" y="9795"/>
                  </a:lnTo>
                  <a:lnTo>
                    <a:pt x="15590" y="9868"/>
                  </a:lnTo>
                  <a:lnTo>
                    <a:pt x="15626" y="9978"/>
                  </a:lnTo>
                  <a:lnTo>
                    <a:pt x="15370" y="10308"/>
                  </a:lnTo>
                  <a:lnTo>
                    <a:pt x="15040" y="10638"/>
                  </a:lnTo>
                  <a:lnTo>
                    <a:pt x="14893" y="10748"/>
                  </a:lnTo>
                  <a:lnTo>
                    <a:pt x="14673" y="10895"/>
                  </a:lnTo>
                  <a:lnTo>
                    <a:pt x="14269" y="11042"/>
                  </a:lnTo>
                  <a:lnTo>
                    <a:pt x="14306" y="10968"/>
                  </a:lnTo>
                  <a:lnTo>
                    <a:pt x="14343" y="10638"/>
                  </a:lnTo>
                  <a:lnTo>
                    <a:pt x="14306" y="10345"/>
                  </a:lnTo>
                  <a:lnTo>
                    <a:pt x="14233" y="10015"/>
                  </a:lnTo>
                  <a:lnTo>
                    <a:pt x="14086" y="9721"/>
                  </a:lnTo>
                  <a:lnTo>
                    <a:pt x="13902" y="9428"/>
                  </a:lnTo>
                  <a:lnTo>
                    <a:pt x="13682" y="9171"/>
                  </a:lnTo>
                  <a:lnTo>
                    <a:pt x="13499" y="9024"/>
                  </a:lnTo>
                  <a:lnTo>
                    <a:pt x="13426" y="8914"/>
                  </a:lnTo>
                  <a:lnTo>
                    <a:pt x="13352" y="8841"/>
                  </a:lnTo>
                  <a:lnTo>
                    <a:pt x="13169" y="8841"/>
                  </a:lnTo>
                  <a:lnTo>
                    <a:pt x="12839" y="8694"/>
                  </a:lnTo>
                  <a:lnTo>
                    <a:pt x="12875" y="8584"/>
                  </a:lnTo>
                  <a:lnTo>
                    <a:pt x="12875" y="8437"/>
                  </a:lnTo>
                  <a:lnTo>
                    <a:pt x="12875" y="8364"/>
                  </a:lnTo>
                  <a:lnTo>
                    <a:pt x="12839" y="8327"/>
                  </a:lnTo>
                  <a:lnTo>
                    <a:pt x="12765" y="8291"/>
                  </a:lnTo>
                  <a:lnTo>
                    <a:pt x="12655" y="8291"/>
                  </a:lnTo>
                  <a:lnTo>
                    <a:pt x="12582" y="8327"/>
                  </a:lnTo>
                  <a:lnTo>
                    <a:pt x="12545" y="8401"/>
                  </a:lnTo>
                  <a:lnTo>
                    <a:pt x="12472" y="8584"/>
                  </a:lnTo>
                  <a:lnTo>
                    <a:pt x="12252" y="8547"/>
                  </a:lnTo>
                  <a:lnTo>
                    <a:pt x="12032" y="8584"/>
                  </a:lnTo>
                  <a:lnTo>
                    <a:pt x="11812" y="8621"/>
                  </a:lnTo>
                  <a:lnTo>
                    <a:pt x="11628" y="8694"/>
                  </a:lnTo>
                  <a:lnTo>
                    <a:pt x="11555" y="8584"/>
                  </a:lnTo>
                  <a:lnTo>
                    <a:pt x="11445" y="8511"/>
                  </a:lnTo>
                  <a:lnTo>
                    <a:pt x="11261" y="8511"/>
                  </a:lnTo>
                  <a:lnTo>
                    <a:pt x="11188" y="8584"/>
                  </a:lnTo>
                  <a:lnTo>
                    <a:pt x="11115" y="8657"/>
                  </a:lnTo>
                  <a:lnTo>
                    <a:pt x="11041" y="8731"/>
                  </a:lnTo>
                  <a:lnTo>
                    <a:pt x="10895" y="8914"/>
                  </a:lnTo>
                  <a:lnTo>
                    <a:pt x="10748" y="9061"/>
                  </a:lnTo>
                  <a:lnTo>
                    <a:pt x="10454" y="9208"/>
                  </a:lnTo>
                  <a:lnTo>
                    <a:pt x="10124" y="9318"/>
                  </a:lnTo>
                  <a:lnTo>
                    <a:pt x="9794" y="9391"/>
                  </a:lnTo>
                  <a:lnTo>
                    <a:pt x="9464" y="9428"/>
                  </a:lnTo>
                  <a:lnTo>
                    <a:pt x="8767" y="9428"/>
                  </a:lnTo>
                  <a:lnTo>
                    <a:pt x="8327" y="9354"/>
                  </a:lnTo>
                  <a:lnTo>
                    <a:pt x="8180" y="9318"/>
                  </a:lnTo>
                  <a:lnTo>
                    <a:pt x="8143" y="9318"/>
                  </a:lnTo>
                  <a:lnTo>
                    <a:pt x="8143" y="9281"/>
                  </a:lnTo>
                  <a:lnTo>
                    <a:pt x="8143" y="9134"/>
                  </a:lnTo>
                  <a:lnTo>
                    <a:pt x="8033" y="9024"/>
                  </a:lnTo>
                  <a:lnTo>
                    <a:pt x="8290" y="8621"/>
                  </a:lnTo>
                  <a:lnTo>
                    <a:pt x="8547" y="8181"/>
                  </a:lnTo>
                  <a:lnTo>
                    <a:pt x="8767" y="7924"/>
                  </a:lnTo>
                  <a:lnTo>
                    <a:pt x="8987" y="7630"/>
                  </a:lnTo>
                  <a:lnTo>
                    <a:pt x="9244" y="7410"/>
                  </a:lnTo>
                  <a:lnTo>
                    <a:pt x="9501" y="7154"/>
                  </a:lnTo>
                  <a:lnTo>
                    <a:pt x="9794" y="6970"/>
                  </a:lnTo>
                  <a:lnTo>
                    <a:pt x="10088" y="6787"/>
                  </a:lnTo>
                  <a:lnTo>
                    <a:pt x="10234" y="6713"/>
                  </a:lnTo>
                  <a:lnTo>
                    <a:pt x="10418" y="6713"/>
                  </a:lnTo>
                  <a:lnTo>
                    <a:pt x="10491" y="6750"/>
                  </a:lnTo>
                  <a:lnTo>
                    <a:pt x="10528" y="6823"/>
                  </a:lnTo>
                  <a:lnTo>
                    <a:pt x="10528" y="6897"/>
                  </a:lnTo>
                  <a:lnTo>
                    <a:pt x="10528" y="7043"/>
                  </a:lnTo>
                  <a:lnTo>
                    <a:pt x="10454" y="7154"/>
                  </a:lnTo>
                  <a:lnTo>
                    <a:pt x="10308" y="7374"/>
                  </a:lnTo>
                  <a:lnTo>
                    <a:pt x="10051" y="7667"/>
                  </a:lnTo>
                  <a:lnTo>
                    <a:pt x="9757" y="7961"/>
                  </a:lnTo>
                  <a:lnTo>
                    <a:pt x="9501" y="8291"/>
                  </a:lnTo>
                  <a:lnTo>
                    <a:pt x="9281" y="8657"/>
                  </a:lnTo>
                  <a:lnTo>
                    <a:pt x="9281" y="8731"/>
                  </a:lnTo>
                  <a:lnTo>
                    <a:pt x="9317" y="8841"/>
                  </a:lnTo>
                  <a:lnTo>
                    <a:pt x="9391" y="8878"/>
                  </a:lnTo>
                  <a:lnTo>
                    <a:pt x="9501" y="8878"/>
                  </a:lnTo>
                  <a:lnTo>
                    <a:pt x="9721" y="8694"/>
                  </a:lnTo>
                  <a:lnTo>
                    <a:pt x="9941" y="8474"/>
                  </a:lnTo>
                  <a:lnTo>
                    <a:pt x="10271" y="7997"/>
                  </a:lnTo>
                  <a:lnTo>
                    <a:pt x="10601" y="7630"/>
                  </a:lnTo>
                  <a:lnTo>
                    <a:pt x="10748" y="7447"/>
                  </a:lnTo>
                  <a:lnTo>
                    <a:pt x="10858" y="7227"/>
                  </a:lnTo>
                  <a:lnTo>
                    <a:pt x="10895" y="7043"/>
                  </a:lnTo>
                  <a:lnTo>
                    <a:pt x="10895" y="6860"/>
                  </a:lnTo>
                  <a:lnTo>
                    <a:pt x="10858" y="6677"/>
                  </a:lnTo>
                  <a:lnTo>
                    <a:pt x="10784" y="6530"/>
                  </a:lnTo>
                  <a:lnTo>
                    <a:pt x="10674" y="6383"/>
                  </a:lnTo>
                  <a:lnTo>
                    <a:pt x="10491" y="6310"/>
                  </a:lnTo>
                  <a:lnTo>
                    <a:pt x="10344" y="6310"/>
                  </a:lnTo>
                  <a:lnTo>
                    <a:pt x="10124" y="6347"/>
                  </a:lnTo>
                  <a:lnTo>
                    <a:pt x="9904" y="6420"/>
                  </a:lnTo>
                  <a:lnTo>
                    <a:pt x="9684" y="6567"/>
                  </a:lnTo>
                  <a:lnTo>
                    <a:pt x="9281" y="6860"/>
                  </a:lnTo>
                  <a:lnTo>
                    <a:pt x="8914" y="7190"/>
                  </a:lnTo>
                  <a:lnTo>
                    <a:pt x="8584" y="7557"/>
                  </a:lnTo>
                  <a:lnTo>
                    <a:pt x="8290" y="7887"/>
                  </a:lnTo>
                  <a:lnTo>
                    <a:pt x="8033" y="8254"/>
                  </a:lnTo>
                  <a:lnTo>
                    <a:pt x="7850" y="8657"/>
                  </a:lnTo>
                  <a:lnTo>
                    <a:pt x="7777" y="8878"/>
                  </a:lnTo>
                  <a:lnTo>
                    <a:pt x="7740" y="9098"/>
                  </a:lnTo>
                  <a:lnTo>
                    <a:pt x="7703" y="9098"/>
                  </a:lnTo>
                  <a:lnTo>
                    <a:pt x="7667" y="9171"/>
                  </a:lnTo>
                  <a:lnTo>
                    <a:pt x="7556" y="9208"/>
                  </a:lnTo>
                  <a:lnTo>
                    <a:pt x="7300" y="9208"/>
                  </a:lnTo>
                  <a:lnTo>
                    <a:pt x="6823" y="9098"/>
                  </a:lnTo>
                  <a:lnTo>
                    <a:pt x="6236" y="9098"/>
                  </a:lnTo>
                  <a:lnTo>
                    <a:pt x="5686" y="9171"/>
                  </a:lnTo>
                  <a:lnTo>
                    <a:pt x="5612" y="9171"/>
                  </a:lnTo>
                  <a:lnTo>
                    <a:pt x="5612" y="8988"/>
                  </a:lnTo>
                  <a:lnTo>
                    <a:pt x="5612" y="8804"/>
                  </a:lnTo>
                  <a:lnTo>
                    <a:pt x="5686" y="8657"/>
                  </a:lnTo>
                  <a:lnTo>
                    <a:pt x="5759" y="8511"/>
                  </a:lnTo>
                  <a:lnTo>
                    <a:pt x="5869" y="8364"/>
                  </a:lnTo>
                  <a:lnTo>
                    <a:pt x="6016" y="8291"/>
                  </a:lnTo>
                  <a:lnTo>
                    <a:pt x="6163" y="8181"/>
                  </a:lnTo>
                  <a:lnTo>
                    <a:pt x="6383" y="8144"/>
                  </a:lnTo>
                  <a:lnTo>
                    <a:pt x="6749" y="8034"/>
                  </a:lnTo>
                  <a:lnTo>
                    <a:pt x="7080" y="7924"/>
                  </a:lnTo>
                  <a:lnTo>
                    <a:pt x="7410" y="7777"/>
                  </a:lnTo>
                  <a:lnTo>
                    <a:pt x="7703" y="7594"/>
                  </a:lnTo>
                  <a:lnTo>
                    <a:pt x="7960" y="7374"/>
                  </a:lnTo>
                  <a:lnTo>
                    <a:pt x="8217" y="7154"/>
                  </a:lnTo>
                  <a:lnTo>
                    <a:pt x="8437" y="6897"/>
                  </a:lnTo>
                  <a:lnTo>
                    <a:pt x="8620" y="6603"/>
                  </a:lnTo>
                  <a:lnTo>
                    <a:pt x="8767" y="6383"/>
                  </a:lnTo>
                  <a:lnTo>
                    <a:pt x="8914" y="6090"/>
                  </a:lnTo>
                  <a:lnTo>
                    <a:pt x="8950" y="5943"/>
                  </a:lnTo>
                  <a:lnTo>
                    <a:pt x="8987" y="5796"/>
                  </a:lnTo>
                  <a:lnTo>
                    <a:pt x="8950" y="5650"/>
                  </a:lnTo>
                  <a:lnTo>
                    <a:pt x="8914" y="5540"/>
                  </a:lnTo>
                  <a:lnTo>
                    <a:pt x="8804" y="5540"/>
                  </a:lnTo>
                  <a:lnTo>
                    <a:pt x="8694" y="5576"/>
                  </a:lnTo>
                  <a:lnTo>
                    <a:pt x="8620" y="5686"/>
                  </a:lnTo>
                  <a:lnTo>
                    <a:pt x="8510" y="5943"/>
                  </a:lnTo>
                  <a:lnTo>
                    <a:pt x="8327" y="6310"/>
                  </a:lnTo>
                  <a:lnTo>
                    <a:pt x="8107" y="6677"/>
                  </a:lnTo>
                  <a:lnTo>
                    <a:pt x="7813" y="7007"/>
                  </a:lnTo>
                  <a:lnTo>
                    <a:pt x="7483" y="7264"/>
                  </a:lnTo>
                  <a:lnTo>
                    <a:pt x="7116" y="7484"/>
                  </a:lnTo>
                  <a:lnTo>
                    <a:pt x="6713" y="7667"/>
                  </a:lnTo>
                  <a:lnTo>
                    <a:pt x="6346" y="7777"/>
                  </a:lnTo>
                  <a:lnTo>
                    <a:pt x="6016" y="7887"/>
                  </a:lnTo>
                  <a:lnTo>
                    <a:pt x="5832" y="7924"/>
                  </a:lnTo>
                  <a:lnTo>
                    <a:pt x="5686" y="8034"/>
                  </a:lnTo>
                  <a:lnTo>
                    <a:pt x="5539" y="8144"/>
                  </a:lnTo>
                  <a:lnTo>
                    <a:pt x="5429" y="8291"/>
                  </a:lnTo>
                  <a:lnTo>
                    <a:pt x="5282" y="8511"/>
                  </a:lnTo>
                  <a:lnTo>
                    <a:pt x="5209" y="8768"/>
                  </a:lnTo>
                  <a:lnTo>
                    <a:pt x="5209" y="9024"/>
                  </a:lnTo>
                  <a:lnTo>
                    <a:pt x="5282" y="9281"/>
                  </a:lnTo>
                  <a:lnTo>
                    <a:pt x="4915" y="9391"/>
                  </a:lnTo>
                  <a:lnTo>
                    <a:pt x="4512" y="9501"/>
                  </a:lnTo>
                  <a:lnTo>
                    <a:pt x="4365" y="9501"/>
                  </a:lnTo>
                  <a:lnTo>
                    <a:pt x="4218" y="9464"/>
                  </a:lnTo>
                  <a:lnTo>
                    <a:pt x="4072" y="9428"/>
                  </a:lnTo>
                  <a:lnTo>
                    <a:pt x="3962" y="9354"/>
                  </a:lnTo>
                  <a:lnTo>
                    <a:pt x="3852" y="9244"/>
                  </a:lnTo>
                  <a:lnTo>
                    <a:pt x="3778" y="9134"/>
                  </a:lnTo>
                  <a:lnTo>
                    <a:pt x="3742" y="9024"/>
                  </a:lnTo>
                  <a:lnTo>
                    <a:pt x="3778" y="8841"/>
                  </a:lnTo>
                  <a:lnTo>
                    <a:pt x="3815" y="8768"/>
                  </a:lnTo>
                  <a:lnTo>
                    <a:pt x="3778" y="8694"/>
                  </a:lnTo>
                  <a:lnTo>
                    <a:pt x="3888" y="8547"/>
                  </a:lnTo>
                  <a:lnTo>
                    <a:pt x="3962" y="8401"/>
                  </a:lnTo>
                  <a:lnTo>
                    <a:pt x="4108" y="8107"/>
                  </a:lnTo>
                  <a:lnTo>
                    <a:pt x="4255" y="7850"/>
                  </a:lnTo>
                  <a:lnTo>
                    <a:pt x="4439" y="7520"/>
                  </a:lnTo>
                  <a:lnTo>
                    <a:pt x="4475" y="7374"/>
                  </a:lnTo>
                  <a:lnTo>
                    <a:pt x="4512" y="7227"/>
                  </a:lnTo>
                  <a:lnTo>
                    <a:pt x="4475" y="7043"/>
                  </a:lnTo>
                  <a:lnTo>
                    <a:pt x="4439" y="6897"/>
                  </a:lnTo>
                  <a:lnTo>
                    <a:pt x="4328" y="6823"/>
                  </a:lnTo>
                  <a:lnTo>
                    <a:pt x="4218" y="6750"/>
                  </a:lnTo>
                  <a:lnTo>
                    <a:pt x="4108" y="6713"/>
                  </a:lnTo>
                  <a:lnTo>
                    <a:pt x="3962" y="6713"/>
                  </a:lnTo>
                  <a:lnTo>
                    <a:pt x="3705" y="6750"/>
                  </a:lnTo>
                  <a:lnTo>
                    <a:pt x="3485" y="6823"/>
                  </a:lnTo>
                  <a:lnTo>
                    <a:pt x="3191" y="7007"/>
                  </a:lnTo>
                  <a:lnTo>
                    <a:pt x="2935" y="7227"/>
                  </a:lnTo>
                  <a:lnTo>
                    <a:pt x="2751" y="7447"/>
                  </a:lnTo>
                  <a:lnTo>
                    <a:pt x="2568" y="7667"/>
                  </a:lnTo>
                  <a:lnTo>
                    <a:pt x="2494" y="7667"/>
                  </a:lnTo>
                  <a:lnTo>
                    <a:pt x="2421" y="7704"/>
                  </a:lnTo>
                  <a:lnTo>
                    <a:pt x="2348" y="7850"/>
                  </a:lnTo>
                  <a:lnTo>
                    <a:pt x="2348" y="7887"/>
                  </a:lnTo>
                  <a:lnTo>
                    <a:pt x="2348" y="7961"/>
                  </a:lnTo>
                  <a:lnTo>
                    <a:pt x="2384" y="8034"/>
                  </a:lnTo>
                  <a:lnTo>
                    <a:pt x="2458" y="8071"/>
                  </a:lnTo>
                  <a:lnTo>
                    <a:pt x="2568" y="8107"/>
                  </a:lnTo>
                  <a:lnTo>
                    <a:pt x="2678" y="8107"/>
                  </a:lnTo>
                  <a:lnTo>
                    <a:pt x="2788" y="8071"/>
                  </a:lnTo>
                  <a:lnTo>
                    <a:pt x="2861" y="7997"/>
                  </a:lnTo>
                  <a:lnTo>
                    <a:pt x="3191" y="7630"/>
                  </a:lnTo>
                  <a:lnTo>
                    <a:pt x="3338" y="7447"/>
                  </a:lnTo>
                  <a:lnTo>
                    <a:pt x="3521" y="7300"/>
                  </a:lnTo>
                  <a:lnTo>
                    <a:pt x="3742" y="7227"/>
                  </a:lnTo>
                  <a:lnTo>
                    <a:pt x="3962" y="7154"/>
                  </a:lnTo>
                  <a:lnTo>
                    <a:pt x="4035" y="7154"/>
                  </a:lnTo>
                  <a:lnTo>
                    <a:pt x="4035" y="7190"/>
                  </a:lnTo>
                  <a:lnTo>
                    <a:pt x="4035" y="7300"/>
                  </a:lnTo>
                  <a:lnTo>
                    <a:pt x="3925" y="7557"/>
                  </a:lnTo>
                  <a:lnTo>
                    <a:pt x="3668" y="8034"/>
                  </a:lnTo>
                  <a:lnTo>
                    <a:pt x="3558" y="8327"/>
                  </a:lnTo>
                  <a:lnTo>
                    <a:pt x="3485" y="8474"/>
                  </a:lnTo>
                  <a:lnTo>
                    <a:pt x="3411" y="8547"/>
                  </a:lnTo>
                  <a:lnTo>
                    <a:pt x="3301" y="8621"/>
                  </a:lnTo>
                  <a:lnTo>
                    <a:pt x="3301" y="8657"/>
                  </a:lnTo>
                  <a:lnTo>
                    <a:pt x="3265" y="8694"/>
                  </a:lnTo>
                  <a:lnTo>
                    <a:pt x="3118" y="8804"/>
                  </a:lnTo>
                  <a:lnTo>
                    <a:pt x="2935" y="8841"/>
                  </a:lnTo>
                  <a:lnTo>
                    <a:pt x="2751" y="8878"/>
                  </a:lnTo>
                  <a:lnTo>
                    <a:pt x="2531" y="8878"/>
                  </a:lnTo>
                  <a:lnTo>
                    <a:pt x="2348" y="8841"/>
                  </a:lnTo>
                  <a:lnTo>
                    <a:pt x="2164" y="8768"/>
                  </a:lnTo>
                  <a:lnTo>
                    <a:pt x="2018" y="8694"/>
                  </a:lnTo>
                  <a:lnTo>
                    <a:pt x="1871" y="8584"/>
                  </a:lnTo>
                  <a:lnTo>
                    <a:pt x="1724" y="8437"/>
                  </a:lnTo>
                  <a:lnTo>
                    <a:pt x="1651" y="8291"/>
                  </a:lnTo>
                  <a:lnTo>
                    <a:pt x="1577" y="8144"/>
                  </a:lnTo>
                  <a:lnTo>
                    <a:pt x="1504" y="7961"/>
                  </a:lnTo>
                  <a:lnTo>
                    <a:pt x="1504" y="7777"/>
                  </a:lnTo>
                  <a:lnTo>
                    <a:pt x="1504" y="7594"/>
                  </a:lnTo>
                  <a:lnTo>
                    <a:pt x="1504" y="7447"/>
                  </a:lnTo>
                  <a:lnTo>
                    <a:pt x="1577" y="7264"/>
                  </a:lnTo>
                  <a:lnTo>
                    <a:pt x="1614" y="7154"/>
                  </a:lnTo>
                  <a:lnTo>
                    <a:pt x="1651" y="7043"/>
                  </a:lnTo>
                  <a:lnTo>
                    <a:pt x="1614" y="6970"/>
                  </a:lnTo>
                  <a:lnTo>
                    <a:pt x="1687" y="6970"/>
                  </a:lnTo>
                  <a:lnTo>
                    <a:pt x="1944" y="6860"/>
                  </a:lnTo>
                  <a:lnTo>
                    <a:pt x="2201" y="6787"/>
                  </a:lnTo>
                  <a:lnTo>
                    <a:pt x="2788" y="6493"/>
                  </a:lnTo>
                  <a:lnTo>
                    <a:pt x="3375" y="6163"/>
                  </a:lnTo>
                  <a:lnTo>
                    <a:pt x="3815" y="5870"/>
                  </a:lnTo>
                  <a:lnTo>
                    <a:pt x="3998" y="5686"/>
                  </a:lnTo>
                  <a:lnTo>
                    <a:pt x="4145" y="5503"/>
                  </a:lnTo>
                  <a:lnTo>
                    <a:pt x="4292" y="5283"/>
                  </a:lnTo>
                  <a:lnTo>
                    <a:pt x="4402" y="5099"/>
                  </a:lnTo>
                  <a:lnTo>
                    <a:pt x="4475" y="4843"/>
                  </a:lnTo>
                  <a:lnTo>
                    <a:pt x="4512" y="4586"/>
                  </a:lnTo>
                  <a:lnTo>
                    <a:pt x="4512" y="4402"/>
                  </a:lnTo>
                  <a:lnTo>
                    <a:pt x="4475" y="4182"/>
                  </a:lnTo>
                  <a:lnTo>
                    <a:pt x="4365" y="3999"/>
                  </a:lnTo>
                  <a:lnTo>
                    <a:pt x="4292" y="3926"/>
                  </a:lnTo>
                  <a:lnTo>
                    <a:pt x="4218" y="3889"/>
                  </a:lnTo>
                  <a:lnTo>
                    <a:pt x="3962" y="3816"/>
                  </a:lnTo>
                  <a:lnTo>
                    <a:pt x="3742" y="3779"/>
                  </a:lnTo>
                  <a:lnTo>
                    <a:pt x="3485" y="3816"/>
                  </a:lnTo>
                  <a:lnTo>
                    <a:pt x="3228" y="3852"/>
                  </a:lnTo>
                  <a:lnTo>
                    <a:pt x="2935" y="3962"/>
                  </a:lnTo>
                  <a:lnTo>
                    <a:pt x="2678" y="4072"/>
                  </a:lnTo>
                  <a:lnTo>
                    <a:pt x="2164" y="4366"/>
                  </a:lnTo>
                  <a:lnTo>
                    <a:pt x="1504" y="4733"/>
                  </a:lnTo>
                  <a:lnTo>
                    <a:pt x="1211" y="4916"/>
                  </a:lnTo>
                  <a:lnTo>
                    <a:pt x="917" y="5099"/>
                  </a:lnTo>
                  <a:lnTo>
                    <a:pt x="844" y="5173"/>
                  </a:lnTo>
                  <a:lnTo>
                    <a:pt x="807" y="5246"/>
                  </a:lnTo>
                  <a:lnTo>
                    <a:pt x="807" y="5319"/>
                  </a:lnTo>
                  <a:lnTo>
                    <a:pt x="844" y="5356"/>
                  </a:lnTo>
                  <a:lnTo>
                    <a:pt x="880" y="5429"/>
                  </a:lnTo>
                  <a:lnTo>
                    <a:pt x="954" y="5466"/>
                  </a:lnTo>
                  <a:lnTo>
                    <a:pt x="1101" y="5466"/>
                  </a:lnTo>
                  <a:lnTo>
                    <a:pt x="1541" y="5246"/>
                  </a:lnTo>
                  <a:lnTo>
                    <a:pt x="1944" y="4989"/>
                  </a:lnTo>
                  <a:lnTo>
                    <a:pt x="2788" y="4512"/>
                  </a:lnTo>
                  <a:lnTo>
                    <a:pt x="3191" y="4329"/>
                  </a:lnTo>
                  <a:lnTo>
                    <a:pt x="3375" y="4256"/>
                  </a:lnTo>
                  <a:lnTo>
                    <a:pt x="3595" y="4219"/>
                  </a:lnTo>
                  <a:lnTo>
                    <a:pt x="3742" y="4182"/>
                  </a:lnTo>
                  <a:lnTo>
                    <a:pt x="3852" y="4219"/>
                  </a:lnTo>
                  <a:lnTo>
                    <a:pt x="3998" y="4256"/>
                  </a:lnTo>
                  <a:lnTo>
                    <a:pt x="4035" y="4292"/>
                  </a:lnTo>
                  <a:lnTo>
                    <a:pt x="4072" y="4366"/>
                  </a:lnTo>
                  <a:lnTo>
                    <a:pt x="4108" y="4476"/>
                  </a:lnTo>
                  <a:lnTo>
                    <a:pt x="4108" y="4586"/>
                  </a:lnTo>
                  <a:lnTo>
                    <a:pt x="4072" y="4843"/>
                  </a:lnTo>
                  <a:lnTo>
                    <a:pt x="3998" y="5026"/>
                  </a:lnTo>
                  <a:lnTo>
                    <a:pt x="3852" y="5246"/>
                  </a:lnTo>
                  <a:lnTo>
                    <a:pt x="3705" y="5393"/>
                  </a:lnTo>
                  <a:lnTo>
                    <a:pt x="3558" y="5576"/>
                  </a:lnTo>
                  <a:lnTo>
                    <a:pt x="3155" y="5833"/>
                  </a:lnTo>
                  <a:lnTo>
                    <a:pt x="2788" y="6053"/>
                  </a:lnTo>
                  <a:lnTo>
                    <a:pt x="2348" y="6310"/>
                  </a:lnTo>
                  <a:lnTo>
                    <a:pt x="1908" y="6530"/>
                  </a:lnTo>
                  <a:lnTo>
                    <a:pt x="1467" y="6750"/>
                  </a:lnTo>
                  <a:lnTo>
                    <a:pt x="1321" y="6823"/>
                  </a:lnTo>
                  <a:lnTo>
                    <a:pt x="1247" y="6860"/>
                  </a:lnTo>
                  <a:lnTo>
                    <a:pt x="1211" y="6933"/>
                  </a:lnTo>
                  <a:lnTo>
                    <a:pt x="1174" y="6933"/>
                  </a:lnTo>
                  <a:lnTo>
                    <a:pt x="1064" y="6860"/>
                  </a:lnTo>
                  <a:lnTo>
                    <a:pt x="880" y="6713"/>
                  </a:lnTo>
                  <a:lnTo>
                    <a:pt x="697" y="6457"/>
                  </a:lnTo>
                  <a:lnTo>
                    <a:pt x="587" y="6273"/>
                  </a:lnTo>
                  <a:lnTo>
                    <a:pt x="514" y="6053"/>
                  </a:lnTo>
                  <a:lnTo>
                    <a:pt x="477" y="5833"/>
                  </a:lnTo>
                  <a:lnTo>
                    <a:pt x="477" y="5613"/>
                  </a:lnTo>
                  <a:lnTo>
                    <a:pt x="477" y="5356"/>
                  </a:lnTo>
                  <a:lnTo>
                    <a:pt x="550" y="5136"/>
                  </a:lnTo>
                  <a:lnTo>
                    <a:pt x="660" y="4879"/>
                  </a:lnTo>
                  <a:lnTo>
                    <a:pt x="770" y="4659"/>
                  </a:lnTo>
                  <a:lnTo>
                    <a:pt x="917" y="4476"/>
                  </a:lnTo>
                  <a:lnTo>
                    <a:pt x="1101" y="4292"/>
                  </a:lnTo>
                  <a:lnTo>
                    <a:pt x="1504" y="3962"/>
                  </a:lnTo>
                  <a:lnTo>
                    <a:pt x="1908" y="3705"/>
                  </a:lnTo>
                  <a:lnTo>
                    <a:pt x="2384" y="3485"/>
                  </a:lnTo>
                  <a:lnTo>
                    <a:pt x="2458" y="3412"/>
                  </a:lnTo>
                  <a:lnTo>
                    <a:pt x="2494" y="3302"/>
                  </a:lnTo>
                  <a:lnTo>
                    <a:pt x="2568" y="3119"/>
                  </a:lnTo>
                  <a:lnTo>
                    <a:pt x="2715" y="2898"/>
                  </a:lnTo>
                  <a:lnTo>
                    <a:pt x="2898" y="2715"/>
                  </a:lnTo>
                  <a:lnTo>
                    <a:pt x="3045" y="2532"/>
                  </a:lnTo>
                  <a:lnTo>
                    <a:pt x="3228" y="2385"/>
                  </a:lnTo>
                  <a:lnTo>
                    <a:pt x="3448" y="2238"/>
                  </a:lnTo>
                  <a:lnTo>
                    <a:pt x="3632" y="2128"/>
                  </a:lnTo>
                  <a:lnTo>
                    <a:pt x="3852" y="2055"/>
                  </a:lnTo>
                  <a:lnTo>
                    <a:pt x="4108" y="1981"/>
                  </a:lnTo>
                  <a:lnTo>
                    <a:pt x="4328" y="1945"/>
                  </a:lnTo>
                  <a:lnTo>
                    <a:pt x="4549" y="1908"/>
                  </a:lnTo>
                  <a:lnTo>
                    <a:pt x="4695" y="2055"/>
                  </a:lnTo>
                  <a:lnTo>
                    <a:pt x="4879" y="2165"/>
                  </a:lnTo>
                  <a:lnTo>
                    <a:pt x="5135" y="2348"/>
                  </a:lnTo>
                  <a:lnTo>
                    <a:pt x="5356" y="2568"/>
                  </a:lnTo>
                  <a:lnTo>
                    <a:pt x="5466" y="2715"/>
                  </a:lnTo>
                  <a:lnTo>
                    <a:pt x="5539" y="2898"/>
                  </a:lnTo>
                  <a:lnTo>
                    <a:pt x="5649" y="3229"/>
                  </a:lnTo>
                  <a:lnTo>
                    <a:pt x="5722" y="3559"/>
                  </a:lnTo>
                  <a:lnTo>
                    <a:pt x="5686" y="3926"/>
                  </a:lnTo>
                  <a:lnTo>
                    <a:pt x="5612" y="4256"/>
                  </a:lnTo>
                  <a:lnTo>
                    <a:pt x="5466" y="4549"/>
                  </a:lnTo>
                  <a:lnTo>
                    <a:pt x="5062" y="5063"/>
                  </a:lnTo>
                  <a:lnTo>
                    <a:pt x="4879" y="5319"/>
                  </a:lnTo>
                  <a:lnTo>
                    <a:pt x="4732" y="5613"/>
                  </a:lnTo>
                  <a:lnTo>
                    <a:pt x="4659" y="5943"/>
                  </a:lnTo>
                  <a:lnTo>
                    <a:pt x="4659" y="6090"/>
                  </a:lnTo>
                  <a:lnTo>
                    <a:pt x="4659" y="6273"/>
                  </a:lnTo>
                  <a:lnTo>
                    <a:pt x="4695" y="6420"/>
                  </a:lnTo>
                  <a:lnTo>
                    <a:pt x="4769" y="6567"/>
                  </a:lnTo>
                  <a:lnTo>
                    <a:pt x="4805" y="6677"/>
                  </a:lnTo>
                  <a:lnTo>
                    <a:pt x="4915" y="6787"/>
                  </a:lnTo>
                  <a:lnTo>
                    <a:pt x="5135" y="6933"/>
                  </a:lnTo>
                  <a:lnTo>
                    <a:pt x="5392" y="7007"/>
                  </a:lnTo>
                  <a:lnTo>
                    <a:pt x="5649" y="7043"/>
                  </a:lnTo>
                  <a:lnTo>
                    <a:pt x="5942" y="7007"/>
                  </a:lnTo>
                  <a:lnTo>
                    <a:pt x="6199" y="6933"/>
                  </a:lnTo>
                  <a:lnTo>
                    <a:pt x="6456" y="6823"/>
                  </a:lnTo>
                  <a:lnTo>
                    <a:pt x="6676" y="6677"/>
                  </a:lnTo>
                  <a:lnTo>
                    <a:pt x="6896" y="6457"/>
                  </a:lnTo>
                  <a:lnTo>
                    <a:pt x="7043" y="6200"/>
                  </a:lnTo>
                  <a:lnTo>
                    <a:pt x="7226" y="5980"/>
                  </a:lnTo>
                  <a:lnTo>
                    <a:pt x="7667" y="5246"/>
                  </a:lnTo>
                  <a:lnTo>
                    <a:pt x="7887" y="4879"/>
                  </a:lnTo>
                  <a:lnTo>
                    <a:pt x="8107" y="4476"/>
                  </a:lnTo>
                  <a:lnTo>
                    <a:pt x="8143" y="4402"/>
                  </a:lnTo>
                  <a:lnTo>
                    <a:pt x="8107" y="4329"/>
                  </a:lnTo>
                  <a:lnTo>
                    <a:pt x="8070" y="4256"/>
                  </a:lnTo>
                  <a:lnTo>
                    <a:pt x="8033" y="4182"/>
                  </a:lnTo>
                  <a:lnTo>
                    <a:pt x="7777" y="4182"/>
                  </a:lnTo>
                  <a:lnTo>
                    <a:pt x="7703" y="4256"/>
                  </a:lnTo>
                  <a:lnTo>
                    <a:pt x="7520" y="4586"/>
                  </a:lnTo>
                  <a:lnTo>
                    <a:pt x="7300" y="4879"/>
                  </a:lnTo>
                  <a:lnTo>
                    <a:pt x="6933" y="5540"/>
                  </a:lnTo>
                  <a:lnTo>
                    <a:pt x="6749" y="5796"/>
                  </a:lnTo>
                  <a:lnTo>
                    <a:pt x="6566" y="6053"/>
                  </a:lnTo>
                  <a:lnTo>
                    <a:pt x="6383" y="6273"/>
                  </a:lnTo>
                  <a:lnTo>
                    <a:pt x="6126" y="6493"/>
                  </a:lnTo>
                  <a:lnTo>
                    <a:pt x="5942" y="6567"/>
                  </a:lnTo>
                  <a:lnTo>
                    <a:pt x="5796" y="6603"/>
                  </a:lnTo>
                  <a:lnTo>
                    <a:pt x="5612" y="6567"/>
                  </a:lnTo>
                  <a:lnTo>
                    <a:pt x="5466" y="6530"/>
                  </a:lnTo>
                  <a:lnTo>
                    <a:pt x="5319" y="6457"/>
                  </a:lnTo>
                  <a:lnTo>
                    <a:pt x="5209" y="6347"/>
                  </a:lnTo>
                  <a:lnTo>
                    <a:pt x="5135" y="6200"/>
                  </a:lnTo>
                  <a:lnTo>
                    <a:pt x="5099" y="6016"/>
                  </a:lnTo>
                  <a:lnTo>
                    <a:pt x="5135" y="5833"/>
                  </a:lnTo>
                  <a:lnTo>
                    <a:pt x="5172" y="5686"/>
                  </a:lnTo>
                  <a:lnTo>
                    <a:pt x="5356" y="5393"/>
                  </a:lnTo>
                  <a:lnTo>
                    <a:pt x="5759" y="4879"/>
                  </a:lnTo>
                  <a:lnTo>
                    <a:pt x="5906" y="4659"/>
                  </a:lnTo>
                  <a:lnTo>
                    <a:pt x="6016" y="4402"/>
                  </a:lnTo>
                  <a:lnTo>
                    <a:pt x="6126" y="4146"/>
                  </a:lnTo>
                  <a:lnTo>
                    <a:pt x="6163" y="3889"/>
                  </a:lnTo>
                  <a:lnTo>
                    <a:pt x="6163" y="3632"/>
                  </a:lnTo>
                  <a:lnTo>
                    <a:pt x="6163" y="3339"/>
                  </a:lnTo>
                  <a:lnTo>
                    <a:pt x="6089" y="3082"/>
                  </a:lnTo>
                  <a:lnTo>
                    <a:pt x="6016" y="2825"/>
                  </a:lnTo>
                  <a:lnTo>
                    <a:pt x="5832" y="2532"/>
                  </a:lnTo>
                  <a:lnTo>
                    <a:pt x="5576" y="2165"/>
                  </a:lnTo>
                  <a:lnTo>
                    <a:pt x="5429" y="2018"/>
                  </a:lnTo>
                  <a:lnTo>
                    <a:pt x="5282" y="1908"/>
                  </a:lnTo>
                  <a:lnTo>
                    <a:pt x="5099" y="1798"/>
                  </a:lnTo>
                  <a:lnTo>
                    <a:pt x="4915" y="1725"/>
                  </a:lnTo>
                  <a:lnTo>
                    <a:pt x="4915" y="1688"/>
                  </a:lnTo>
                  <a:lnTo>
                    <a:pt x="4915" y="1468"/>
                  </a:lnTo>
                  <a:lnTo>
                    <a:pt x="4989" y="1321"/>
                  </a:lnTo>
                  <a:lnTo>
                    <a:pt x="5062" y="1174"/>
                  </a:lnTo>
                  <a:lnTo>
                    <a:pt x="5172" y="1028"/>
                  </a:lnTo>
                  <a:lnTo>
                    <a:pt x="5319" y="918"/>
                  </a:lnTo>
                  <a:lnTo>
                    <a:pt x="5502" y="844"/>
                  </a:lnTo>
                  <a:lnTo>
                    <a:pt x="5686" y="808"/>
                  </a:lnTo>
                  <a:lnTo>
                    <a:pt x="5869" y="771"/>
                  </a:lnTo>
                  <a:lnTo>
                    <a:pt x="6016" y="771"/>
                  </a:lnTo>
                  <a:lnTo>
                    <a:pt x="6199" y="808"/>
                  </a:lnTo>
                  <a:lnTo>
                    <a:pt x="6529" y="918"/>
                  </a:lnTo>
                  <a:lnTo>
                    <a:pt x="7190" y="1211"/>
                  </a:lnTo>
                  <a:lnTo>
                    <a:pt x="7080" y="1321"/>
                  </a:lnTo>
                  <a:lnTo>
                    <a:pt x="7043" y="1431"/>
                  </a:lnTo>
                  <a:lnTo>
                    <a:pt x="7043" y="1541"/>
                  </a:lnTo>
                  <a:lnTo>
                    <a:pt x="7043" y="1651"/>
                  </a:lnTo>
                  <a:lnTo>
                    <a:pt x="7153" y="1871"/>
                  </a:lnTo>
                  <a:lnTo>
                    <a:pt x="7300" y="2018"/>
                  </a:lnTo>
                  <a:lnTo>
                    <a:pt x="7446" y="2165"/>
                  </a:lnTo>
                  <a:lnTo>
                    <a:pt x="7556" y="2275"/>
                  </a:lnTo>
                  <a:lnTo>
                    <a:pt x="7446" y="2495"/>
                  </a:lnTo>
                  <a:lnTo>
                    <a:pt x="7263" y="3045"/>
                  </a:lnTo>
                  <a:lnTo>
                    <a:pt x="7153" y="3265"/>
                  </a:lnTo>
                  <a:lnTo>
                    <a:pt x="7043" y="3485"/>
                  </a:lnTo>
                  <a:lnTo>
                    <a:pt x="6933" y="3705"/>
                  </a:lnTo>
                  <a:lnTo>
                    <a:pt x="6896" y="3926"/>
                  </a:lnTo>
                  <a:lnTo>
                    <a:pt x="6896" y="3999"/>
                  </a:lnTo>
                  <a:lnTo>
                    <a:pt x="6970" y="4036"/>
                  </a:lnTo>
                  <a:lnTo>
                    <a:pt x="7043" y="4072"/>
                  </a:lnTo>
                  <a:lnTo>
                    <a:pt x="7116" y="4036"/>
                  </a:lnTo>
                  <a:lnTo>
                    <a:pt x="7263" y="3889"/>
                  </a:lnTo>
                  <a:lnTo>
                    <a:pt x="7410" y="3705"/>
                  </a:lnTo>
                  <a:lnTo>
                    <a:pt x="7593" y="3265"/>
                  </a:lnTo>
                  <a:lnTo>
                    <a:pt x="7777" y="2715"/>
                  </a:lnTo>
                  <a:lnTo>
                    <a:pt x="7813" y="2458"/>
                  </a:lnTo>
                  <a:lnTo>
                    <a:pt x="7813" y="2422"/>
                  </a:lnTo>
                  <a:lnTo>
                    <a:pt x="8363" y="2678"/>
                  </a:lnTo>
                  <a:lnTo>
                    <a:pt x="8584" y="2862"/>
                  </a:lnTo>
                  <a:lnTo>
                    <a:pt x="8694" y="3009"/>
                  </a:lnTo>
                  <a:lnTo>
                    <a:pt x="8804" y="3155"/>
                  </a:lnTo>
                  <a:lnTo>
                    <a:pt x="8877" y="3302"/>
                  </a:lnTo>
                  <a:lnTo>
                    <a:pt x="8877" y="3449"/>
                  </a:lnTo>
                  <a:lnTo>
                    <a:pt x="8840" y="3595"/>
                  </a:lnTo>
                  <a:lnTo>
                    <a:pt x="8694" y="3705"/>
                  </a:lnTo>
                  <a:lnTo>
                    <a:pt x="8620" y="3779"/>
                  </a:lnTo>
                  <a:lnTo>
                    <a:pt x="8584" y="3852"/>
                  </a:lnTo>
                  <a:lnTo>
                    <a:pt x="8584" y="3926"/>
                  </a:lnTo>
                  <a:lnTo>
                    <a:pt x="8620" y="3999"/>
                  </a:lnTo>
                  <a:lnTo>
                    <a:pt x="8657" y="4072"/>
                  </a:lnTo>
                  <a:lnTo>
                    <a:pt x="8730" y="4109"/>
                  </a:lnTo>
                  <a:lnTo>
                    <a:pt x="8840" y="4109"/>
                  </a:lnTo>
                  <a:lnTo>
                    <a:pt x="8914" y="4072"/>
                  </a:lnTo>
                  <a:lnTo>
                    <a:pt x="9097" y="3926"/>
                  </a:lnTo>
                  <a:lnTo>
                    <a:pt x="9207" y="3779"/>
                  </a:lnTo>
                  <a:lnTo>
                    <a:pt x="9281" y="3595"/>
                  </a:lnTo>
                  <a:lnTo>
                    <a:pt x="9281" y="3412"/>
                  </a:lnTo>
                  <a:lnTo>
                    <a:pt x="9281" y="3192"/>
                  </a:lnTo>
                  <a:lnTo>
                    <a:pt x="9207" y="3009"/>
                  </a:lnTo>
                  <a:lnTo>
                    <a:pt x="9097" y="2825"/>
                  </a:lnTo>
                  <a:lnTo>
                    <a:pt x="8987" y="2642"/>
                  </a:lnTo>
                  <a:lnTo>
                    <a:pt x="8804" y="2458"/>
                  </a:lnTo>
                  <a:lnTo>
                    <a:pt x="8584" y="2348"/>
                  </a:lnTo>
                  <a:lnTo>
                    <a:pt x="8107" y="2091"/>
                  </a:lnTo>
                  <a:lnTo>
                    <a:pt x="7887" y="1981"/>
                  </a:lnTo>
                  <a:lnTo>
                    <a:pt x="7593" y="1798"/>
                  </a:lnTo>
                  <a:lnTo>
                    <a:pt x="7446" y="1651"/>
                  </a:lnTo>
                  <a:lnTo>
                    <a:pt x="7373" y="1541"/>
                  </a:lnTo>
                  <a:lnTo>
                    <a:pt x="7336" y="1431"/>
                  </a:lnTo>
                  <a:lnTo>
                    <a:pt x="7373" y="1284"/>
                  </a:lnTo>
                  <a:lnTo>
                    <a:pt x="7483" y="1358"/>
                  </a:lnTo>
                  <a:lnTo>
                    <a:pt x="7556" y="1358"/>
                  </a:lnTo>
                  <a:lnTo>
                    <a:pt x="7593" y="1321"/>
                  </a:lnTo>
                  <a:lnTo>
                    <a:pt x="7630" y="1248"/>
                  </a:lnTo>
                  <a:lnTo>
                    <a:pt x="7703" y="1138"/>
                  </a:lnTo>
                  <a:lnTo>
                    <a:pt x="7813" y="954"/>
                  </a:lnTo>
                  <a:lnTo>
                    <a:pt x="7923" y="808"/>
                  </a:lnTo>
                  <a:lnTo>
                    <a:pt x="8107" y="698"/>
                  </a:lnTo>
                  <a:lnTo>
                    <a:pt x="8290" y="624"/>
                  </a:lnTo>
                  <a:lnTo>
                    <a:pt x="8474" y="588"/>
                  </a:lnTo>
                  <a:lnTo>
                    <a:pt x="8694" y="551"/>
                  </a:lnTo>
                  <a:lnTo>
                    <a:pt x="9060" y="514"/>
                  </a:lnTo>
                  <a:close/>
                  <a:moveTo>
                    <a:pt x="13279" y="9318"/>
                  </a:moveTo>
                  <a:lnTo>
                    <a:pt x="13426" y="9428"/>
                  </a:lnTo>
                  <a:lnTo>
                    <a:pt x="13426" y="9464"/>
                  </a:lnTo>
                  <a:lnTo>
                    <a:pt x="13352" y="9464"/>
                  </a:lnTo>
                  <a:lnTo>
                    <a:pt x="13242" y="9538"/>
                  </a:lnTo>
                  <a:lnTo>
                    <a:pt x="12985" y="9868"/>
                  </a:lnTo>
                  <a:lnTo>
                    <a:pt x="12692" y="10198"/>
                  </a:lnTo>
                  <a:lnTo>
                    <a:pt x="12362" y="10492"/>
                  </a:lnTo>
                  <a:lnTo>
                    <a:pt x="12032" y="10748"/>
                  </a:lnTo>
                  <a:lnTo>
                    <a:pt x="11445" y="11078"/>
                  </a:lnTo>
                  <a:lnTo>
                    <a:pt x="10858" y="11409"/>
                  </a:lnTo>
                  <a:lnTo>
                    <a:pt x="10638" y="11372"/>
                  </a:lnTo>
                  <a:lnTo>
                    <a:pt x="10418" y="11299"/>
                  </a:lnTo>
                  <a:lnTo>
                    <a:pt x="10234" y="11188"/>
                  </a:lnTo>
                  <a:lnTo>
                    <a:pt x="10051" y="11078"/>
                  </a:lnTo>
                  <a:lnTo>
                    <a:pt x="10491" y="11005"/>
                  </a:lnTo>
                  <a:lnTo>
                    <a:pt x="10895" y="10858"/>
                  </a:lnTo>
                  <a:lnTo>
                    <a:pt x="11298" y="10675"/>
                  </a:lnTo>
                  <a:lnTo>
                    <a:pt x="11702" y="10492"/>
                  </a:lnTo>
                  <a:lnTo>
                    <a:pt x="12142" y="10235"/>
                  </a:lnTo>
                  <a:lnTo>
                    <a:pt x="12545" y="9941"/>
                  </a:lnTo>
                  <a:lnTo>
                    <a:pt x="12912" y="9648"/>
                  </a:lnTo>
                  <a:lnTo>
                    <a:pt x="13279" y="9318"/>
                  </a:lnTo>
                  <a:close/>
                  <a:moveTo>
                    <a:pt x="13609" y="9648"/>
                  </a:moveTo>
                  <a:lnTo>
                    <a:pt x="13719" y="9795"/>
                  </a:lnTo>
                  <a:lnTo>
                    <a:pt x="13792" y="9978"/>
                  </a:lnTo>
                  <a:lnTo>
                    <a:pt x="13939" y="10345"/>
                  </a:lnTo>
                  <a:lnTo>
                    <a:pt x="13939" y="10602"/>
                  </a:lnTo>
                  <a:lnTo>
                    <a:pt x="13939" y="10858"/>
                  </a:lnTo>
                  <a:lnTo>
                    <a:pt x="13866" y="10968"/>
                  </a:lnTo>
                  <a:lnTo>
                    <a:pt x="13829" y="10932"/>
                  </a:lnTo>
                  <a:lnTo>
                    <a:pt x="13719" y="10932"/>
                  </a:lnTo>
                  <a:lnTo>
                    <a:pt x="13719" y="10968"/>
                  </a:lnTo>
                  <a:lnTo>
                    <a:pt x="13609" y="11188"/>
                  </a:lnTo>
                  <a:lnTo>
                    <a:pt x="12765" y="11299"/>
                  </a:lnTo>
                  <a:lnTo>
                    <a:pt x="12912" y="11188"/>
                  </a:lnTo>
                  <a:lnTo>
                    <a:pt x="13316" y="10895"/>
                  </a:lnTo>
                  <a:lnTo>
                    <a:pt x="13682" y="10565"/>
                  </a:lnTo>
                  <a:lnTo>
                    <a:pt x="13756" y="10492"/>
                  </a:lnTo>
                  <a:lnTo>
                    <a:pt x="13756" y="10381"/>
                  </a:lnTo>
                  <a:lnTo>
                    <a:pt x="13719" y="10308"/>
                  </a:lnTo>
                  <a:lnTo>
                    <a:pt x="13609" y="10271"/>
                  </a:lnTo>
                  <a:lnTo>
                    <a:pt x="13536" y="10271"/>
                  </a:lnTo>
                  <a:lnTo>
                    <a:pt x="13462" y="10308"/>
                  </a:lnTo>
                  <a:lnTo>
                    <a:pt x="13059" y="10638"/>
                  </a:lnTo>
                  <a:lnTo>
                    <a:pt x="12655" y="10968"/>
                  </a:lnTo>
                  <a:lnTo>
                    <a:pt x="12398" y="11152"/>
                  </a:lnTo>
                  <a:lnTo>
                    <a:pt x="12325" y="11225"/>
                  </a:lnTo>
                  <a:lnTo>
                    <a:pt x="12252" y="11372"/>
                  </a:lnTo>
                  <a:lnTo>
                    <a:pt x="11665" y="11409"/>
                  </a:lnTo>
                  <a:lnTo>
                    <a:pt x="11481" y="11445"/>
                  </a:lnTo>
                  <a:lnTo>
                    <a:pt x="11775" y="11299"/>
                  </a:lnTo>
                  <a:lnTo>
                    <a:pt x="12068" y="11115"/>
                  </a:lnTo>
                  <a:lnTo>
                    <a:pt x="12362" y="10932"/>
                  </a:lnTo>
                  <a:lnTo>
                    <a:pt x="12655" y="10748"/>
                  </a:lnTo>
                  <a:lnTo>
                    <a:pt x="12912" y="10492"/>
                  </a:lnTo>
                  <a:lnTo>
                    <a:pt x="13132" y="10271"/>
                  </a:lnTo>
                  <a:lnTo>
                    <a:pt x="13352" y="10015"/>
                  </a:lnTo>
                  <a:lnTo>
                    <a:pt x="13572" y="9721"/>
                  </a:lnTo>
                  <a:lnTo>
                    <a:pt x="13609" y="9648"/>
                  </a:lnTo>
                  <a:close/>
                  <a:moveTo>
                    <a:pt x="9060" y="1"/>
                  </a:moveTo>
                  <a:lnTo>
                    <a:pt x="8804" y="37"/>
                  </a:lnTo>
                  <a:lnTo>
                    <a:pt x="8547" y="37"/>
                  </a:lnTo>
                  <a:lnTo>
                    <a:pt x="8290" y="111"/>
                  </a:lnTo>
                  <a:lnTo>
                    <a:pt x="8033" y="184"/>
                  </a:lnTo>
                  <a:lnTo>
                    <a:pt x="7813" y="294"/>
                  </a:lnTo>
                  <a:lnTo>
                    <a:pt x="7593" y="441"/>
                  </a:lnTo>
                  <a:lnTo>
                    <a:pt x="7410" y="624"/>
                  </a:lnTo>
                  <a:lnTo>
                    <a:pt x="7300" y="844"/>
                  </a:lnTo>
                  <a:lnTo>
                    <a:pt x="6896" y="624"/>
                  </a:lnTo>
                  <a:lnTo>
                    <a:pt x="6493" y="441"/>
                  </a:lnTo>
                  <a:lnTo>
                    <a:pt x="6273" y="367"/>
                  </a:lnTo>
                  <a:lnTo>
                    <a:pt x="6053" y="331"/>
                  </a:lnTo>
                  <a:lnTo>
                    <a:pt x="5612" y="331"/>
                  </a:lnTo>
                  <a:lnTo>
                    <a:pt x="5392" y="404"/>
                  </a:lnTo>
                  <a:lnTo>
                    <a:pt x="5209" y="477"/>
                  </a:lnTo>
                  <a:lnTo>
                    <a:pt x="5025" y="588"/>
                  </a:lnTo>
                  <a:lnTo>
                    <a:pt x="4842" y="734"/>
                  </a:lnTo>
                  <a:lnTo>
                    <a:pt x="4695" y="881"/>
                  </a:lnTo>
                  <a:lnTo>
                    <a:pt x="4585" y="1064"/>
                  </a:lnTo>
                  <a:lnTo>
                    <a:pt x="4512" y="1248"/>
                  </a:lnTo>
                  <a:lnTo>
                    <a:pt x="4475" y="1468"/>
                  </a:lnTo>
                  <a:lnTo>
                    <a:pt x="4182" y="1505"/>
                  </a:lnTo>
                  <a:lnTo>
                    <a:pt x="3888" y="1541"/>
                  </a:lnTo>
                  <a:lnTo>
                    <a:pt x="3595" y="1651"/>
                  </a:lnTo>
                  <a:lnTo>
                    <a:pt x="3338" y="1798"/>
                  </a:lnTo>
                  <a:lnTo>
                    <a:pt x="3081" y="1945"/>
                  </a:lnTo>
                  <a:lnTo>
                    <a:pt x="2861" y="2091"/>
                  </a:lnTo>
                  <a:lnTo>
                    <a:pt x="2641" y="2312"/>
                  </a:lnTo>
                  <a:lnTo>
                    <a:pt x="2421" y="2532"/>
                  </a:lnTo>
                  <a:lnTo>
                    <a:pt x="2238" y="2788"/>
                  </a:lnTo>
                  <a:lnTo>
                    <a:pt x="2091" y="3082"/>
                  </a:lnTo>
                  <a:lnTo>
                    <a:pt x="1981" y="3155"/>
                  </a:lnTo>
                  <a:lnTo>
                    <a:pt x="1834" y="3229"/>
                  </a:lnTo>
                  <a:lnTo>
                    <a:pt x="1504" y="3375"/>
                  </a:lnTo>
                  <a:lnTo>
                    <a:pt x="1211" y="3559"/>
                  </a:lnTo>
                  <a:lnTo>
                    <a:pt x="954" y="3779"/>
                  </a:lnTo>
                  <a:lnTo>
                    <a:pt x="697" y="3999"/>
                  </a:lnTo>
                  <a:lnTo>
                    <a:pt x="477" y="4256"/>
                  </a:lnTo>
                  <a:lnTo>
                    <a:pt x="330" y="4512"/>
                  </a:lnTo>
                  <a:lnTo>
                    <a:pt x="183" y="4769"/>
                  </a:lnTo>
                  <a:lnTo>
                    <a:pt x="73" y="5063"/>
                  </a:lnTo>
                  <a:lnTo>
                    <a:pt x="37" y="5319"/>
                  </a:lnTo>
                  <a:lnTo>
                    <a:pt x="0" y="5613"/>
                  </a:lnTo>
                  <a:lnTo>
                    <a:pt x="0" y="5906"/>
                  </a:lnTo>
                  <a:lnTo>
                    <a:pt x="73" y="6200"/>
                  </a:lnTo>
                  <a:lnTo>
                    <a:pt x="183" y="6493"/>
                  </a:lnTo>
                  <a:lnTo>
                    <a:pt x="294" y="6713"/>
                  </a:lnTo>
                  <a:lnTo>
                    <a:pt x="440" y="6933"/>
                  </a:lnTo>
                  <a:lnTo>
                    <a:pt x="660" y="7117"/>
                  </a:lnTo>
                  <a:lnTo>
                    <a:pt x="880" y="7300"/>
                  </a:lnTo>
                  <a:lnTo>
                    <a:pt x="1064" y="7374"/>
                  </a:lnTo>
                  <a:lnTo>
                    <a:pt x="1027" y="7594"/>
                  </a:lnTo>
                  <a:lnTo>
                    <a:pt x="1027" y="7814"/>
                  </a:lnTo>
                  <a:lnTo>
                    <a:pt x="1064" y="8034"/>
                  </a:lnTo>
                  <a:lnTo>
                    <a:pt x="1101" y="8217"/>
                  </a:lnTo>
                  <a:lnTo>
                    <a:pt x="1174" y="8437"/>
                  </a:lnTo>
                  <a:lnTo>
                    <a:pt x="1284" y="8621"/>
                  </a:lnTo>
                  <a:lnTo>
                    <a:pt x="1431" y="8804"/>
                  </a:lnTo>
                  <a:lnTo>
                    <a:pt x="1614" y="8988"/>
                  </a:lnTo>
                  <a:lnTo>
                    <a:pt x="1797" y="9098"/>
                  </a:lnTo>
                  <a:lnTo>
                    <a:pt x="1981" y="9208"/>
                  </a:lnTo>
                  <a:lnTo>
                    <a:pt x="2201" y="9281"/>
                  </a:lnTo>
                  <a:lnTo>
                    <a:pt x="2421" y="9318"/>
                  </a:lnTo>
                  <a:lnTo>
                    <a:pt x="2641" y="9354"/>
                  </a:lnTo>
                  <a:lnTo>
                    <a:pt x="2861" y="9318"/>
                  </a:lnTo>
                  <a:lnTo>
                    <a:pt x="3081" y="9281"/>
                  </a:lnTo>
                  <a:lnTo>
                    <a:pt x="3301" y="9208"/>
                  </a:lnTo>
                  <a:lnTo>
                    <a:pt x="3375" y="9354"/>
                  </a:lnTo>
                  <a:lnTo>
                    <a:pt x="3448" y="9501"/>
                  </a:lnTo>
                  <a:lnTo>
                    <a:pt x="3595" y="9648"/>
                  </a:lnTo>
                  <a:lnTo>
                    <a:pt x="3742" y="9758"/>
                  </a:lnTo>
                  <a:lnTo>
                    <a:pt x="3925" y="9868"/>
                  </a:lnTo>
                  <a:lnTo>
                    <a:pt x="4108" y="9905"/>
                  </a:lnTo>
                  <a:lnTo>
                    <a:pt x="4292" y="9941"/>
                  </a:lnTo>
                  <a:lnTo>
                    <a:pt x="4475" y="9941"/>
                  </a:lnTo>
                  <a:lnTo>
                    <a:pt x="4842" y="9905"/>
                  </a:lnTo>
                  <a:lnTo>
                    <a:pt x="5246" y="9795"/>
                  </a:lnTo>
                  <a:lnTo>
                    <a:pt x="5686" y="9648"/>
                  </a:lnTo>
                  <a:lnTo>
                    <a:pt x="6163" y="9574"/>
                  </a:lnTo>
                  <a:lnTo>
                    <a:pt x="6603" y="9574"/>
                  </a:lnTo>
                  <a:lnTo>
                    <a:pt x="7080" y="9611"/>
                  </a:lnTo>
                  <a:lnTo>
                    <a:pt x="7446" y="9648"/>
                  </a:lnTo>
                  <a:lnTo>
                    <a:pt x="7630" y="9648"/>
                  </a:lnTo>
                  <a:lnTo>
                    <a:pt x="7813" y="9611"/>
                  </a:lnTo>
                  <a:lnTo>
                    <a:pt x="7960" y="9721"/>
                  </a:lnTo>
                  <a:lnTo>
                    <a:pt x="8143" y="9795"/>
                  </a:lnTo>
                  <a:lnTo>
                    <a:pt x="8327" y="9831"/>
                  </a:lnTo>
                  <a:lnTo>
                    <a:pt x="8547" y="9868"/>
                  </a:lnTo>
                  <a:lnTo>
                    <a:pt x="9024" y="9905"/>
                  </a:lnTo>
                  <a:lnTo>
                    <a:pt x="9391" y="9868"/>
                  </a:lnTo>
                  <a:lnTo>
                    <a:pt x="9501" y="9868"/>
                  </a:lnTo>
                  <a:lnTo>
                    <a:pt x="9354" y="10161"/>
                  </a:lnTo>
                  <a:lnTo>
                    <a:pt x="9317" y="10308"/>
                  </a:lnTo>
                  <a:lnTo>
                    <a:pt x="9281" y="10492"/>
                  </a:lnTo>
                  <a:lnTo>
                    <a:pt x="9317" y="10638"/>
                  </a:lnTo>
                  <a:lnTo>
                    <a:pt x="9354" y="10785"/>
                  </a:lnTo>
                  <a:lnTo>
                    <a:pt x="9464" y="11078"/>
                  </a:lnTo>
                  <a:lnTo>
                    <a:pt x="9647" y="11335"/>
                  </a:lnTo>
                  <a:lnTo>
                    <a:pt x="9831" y="11519"/>
                  </a:lnTo>
                  <a:lnTo>
                    <a:pt x="9977" y="11629"/>
                  </a:lnTo>
                  <a:lnTo>
                    <a:pt x="10198" y="11739"/>
                  </a:lnTo>
                  <a:lnTo>
                    <a:pt x="10381" y="11812"/>
                  </a:lnTo>
                  <a:lnTo>
                    <a:pt x="10821" y="11922"/>
                  </a:lnTo>
                  <a:lnTo>
                    <a:pt x="11298" y="11959"/>
                  </a:lnTo>
                  <a:lnTo>
                    <a:pt x="11775" y="11922"/>
                  </a:lnTo>
                  <a:lnTo>
                    <a:pt x="12215" y="11885"/>
                  </a:lnTo>
                  <a:lnTo>
                    <a:pt x="13095" y="11775"/>
                  </a:lnTo>
                  <a:lnTo>
                    <a:pt x="13939" y="11665"/>
                  </a:lnTo>
                  <a:lnTo>
                    <a:pt x="14343" y="11555"/>
                  </a:lnTo>
                  <a:lnTo>
                    <a:pt x="14746" y="11409"/>
                  </a:lnTo>
                  <a:lnTo>
                    <a:pt x="15076" y="11262"/>
                  </a:lnTo>
                  <a:lnTo>
                    <a:pt x="15370" y="11042"/>
                  </a:lnTo>
                  <a:lnTo>
                    <a:pt x="15626" y="10785"/>
                  </a:lnTo>
                  <a:lnTo>
                    <a:pt x="15847" y="10528"/>
                  </a:lnTo>
                  <a:lnTo>
                    <a:pt x="16030" y="10235"/>
                  </a:lnTo>
                  <a:lnTo>
                    <a:pt x="16213" y="9941"/>
                  </a:lnTo>
                  <a:lnTo>
                    <a:pt x="16360" y="9648"/>
                  </a:lnTo>
                  <a:lnTo>
                    <a:pt x="16433" y="9318"/>
                  </a:lnTo>
                  <a:lnTo>
                    <a:pt x="16507" y="8988"/>
                  </a:lnTo>
                  <a:lnTo>
                    <a:pt x="16543" y="8657"/>
                  </a:lnTo>
                  <a:lnTo>
                    <a:pt x="16507" y="8327"/>
                  </a:lnTo>
                  <a:lnTo>
                    <a:pt x="16470" y="7997"/>
                  </a:lnTo>
                  <a:lnTo>
                    <a:pt x="16690" y="7447"/>
                  </a:lnTo>
                  <a:lnTo>
                    <a:pt x="16837" y="6933"/>
                  </a:lnTo>
                  <a:lnTo>
                    <a:pt x="16910" y="6347"/>
                  </a:lnTo>
                  <a:lnTo>
                    <a:pt x="16910" y="5796"/>
                  </a:lnTo>
                  <a:lnTo>
                    <a:pt x="16837" y="5429"/>
                  </a:lnTo>
                  <a:lnTo>
                    <a:pt x="16727" y="5063"/>
                  </a:lnTo>
                  <a:lnTo>
                    <a:pt x="16654" y="4916"/>
                  </a:lnTo>
                  <a:lnTo>
                    <a:pt x="16543" y="4769"/>
                  </a:lnTo>
                  <a:lnTo>
                    <a:pt x="16397" y="4659"/>
                  </a:lnTo>
                  <a:lnTo>
                    <a:pt x="16250" y="4586"/>
                  </a:lnTo>
                  <a:lnTo>
                    <a:pt x="16250" y="4146"/>
                  </a:lnTo>
                  <a:lnTo>
                    <a:pt x="16177" y="3742"/>
                  </a:lnTo>
                  <a:lnTo>
                    <a:pt x="16030" y="3375"/>
                  </a:lnTo>
                  <a:lnTo>
                    <a:pt x="15773" y="3009"/>
                  </a:lnTo>
                  <a:lnTo>
                    <a:pt x="15626" y="2825"/>
                  </a:lnTo>
                  <a:lnTo>
                    <a:pt x="15443" y="2642"/>
                  </a:lnTo>
                  <a:lnTo>
                    <a:pt x="15223" y="2495"/>
                  </a:lnTo>
                  <a:lnTo>
                    <a:pt x="15003" y="2385"/>
                  </a:lnTo>
                  <a:lnTo>
                    <a:pt x="14746" y="2238"/>
                  </a:lnTo>
                  <a:lnTo>
                    <a:pt x="14526" y="2055"/>
                  </a:lnTo>
                  <a:lnTo>
                    <a:pt x="14379" y="1835"/>
                  </a:lnTo>
                  <a:lnTo>
                    <a:pt x="14233" y="1578"/>
                  </a:lnTo>
                  <a:lnTo>
                    <a:pt x="14123" y="1358"/>
                  </a:lnTo>
                  <a:lnTo>
                    <a:pt x="13976" y="1138"/>
                  </a:lnTo>
                  <a:lnTo>
                    <a:pt x="13829" y="991"/>
                  </a:lnTo>
                  <a:lnTo>
                    <a:pt x="13682" y="808"/>
                  </a:lnTo>
                  <a:lnTo>
                    <a:pt x="13499" y="698"/>
                  </a:lnTo>
                  <a:lnTo>
                    <a:pt x="13279" y="588"/>
                  </a:lnTo>
                  <a:lnTo>
                    <a:pt x="13059" y="514"/>
                  </a:lnTo>
                  <a:lnTo>
                    <a:pt x="12802" y="441"/>
                  </a:lnTo>
                  <a:lnTo>
                    <a:pt x="12362" y="441"/>
                  </a:lnTo>
                  <a:lnTo>
                    <a:pt x="11885" y="477"/>
                  </a:lnTo>
                  <a:lnTo>
                    <a:pt x="11408" y="588"/>
                  </a:lnTo>
                  <a:lnTo>
                    <a:pt x="10968" y="698"/>
                  </a:lnTo>
                  <a:lnTo>
                    <a:pt x="10821" y="514"/>
                  </a:lnTo>
                  <a:lnTo>
                    <a:pt x="10601" y="331"/>
                  </a:lnTo>
                  <a:lnTo>
                    <a:pt x="10381" y="221"/>
                  </a:lnTo>
                  <a:lnTo>
                    <a:pt x="10124" y="147"/>
                  </a:lnTo>
                  <a:lnTo>
                    <a:pt x="9867" y="74"/>
                  </a:lnTo>
                  <a:lnTo>
                    <a:pt x="9574" y="37"/>
                  </a:lnTo>
                  <a:lnTo>
                    <a:pt x="9060" y="1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7" name="Google Shape;437;p20"/>
            <p:cNvSpPr/>
            <p:nvPr/>
          </p:nvSpPr>
          <p:spPr>
            <a:xfrm>
              <a:off x="7121425" y="2437925"/>
              <a:ext cx="246700" cy="315500"/>
            </a:xfrm>
            <a:custGeom>
              <a:avLst/>
              <a:gdLst/>
              <a:ahLst/>
              <a:cxnLst/>
              <a:rect l="l" t="t" r="r" b="b"/>
              <a:pathLst>
                <a:path w="9868" h="12620" extrusionOk="0">
                  <a:moveTo>
                    <a:pt x="4182" y="661"/>
                  </a:moveTo>
                  <a:lnTo>
                    <a:pt x="4182" y="918"/>
                  </a:lnTo>
                  <a:lnTo>
                    <a:pt x="4182" y="1431"/>
                  </a:lnTo>
                  <a:lnTo>
                    <a:pt x="4145" y="2202"/>
                  </a:lnTo>
                  <a:lnTo>
                    <a:pt x="3925" y="2165"/>
                  </a:lnTo>
                  <a:lnTo>
                    <a:pt x="3962" y="2018"/>
                  </a:lnTo>
                  <a:lnTo>
                    <a:pt x="3962" y="1835"/>
                  </a:lnTo>
                  <a:lnTo>
                    <a:pt x="3889" y="1468"/>
                  </a:lnTo>
                  <a:lnTo>
                    <a:pt x="3852" y="1101"/>
                  </a:lnTo>
                  <a:lnTo>
                    <a:pt x="3889" y="918"/>
                  </a:lnTo>
                  <a:lnTo>
                    <a:pt x="3962" y="771"/>
                  </a:lnTo>
                  <a:lnTo>
                    <a:pt x="3999" y="698"/>
                  </a:lnTo>
                  <a:lnTo>
                    <a:pt x="4072" y="661"/>
                  </a:lnTo>
                  <a:close/>
                  <a:moveTo>
                    <a:pt x="1541" y="404"/>
                  </a:moveTo>
                  <a:lnTo>
                    <a:pt x="1578" y="441"/>
                  </a:lnTo>
                  <a:lnTo>
                    <a:pt x="1614" y="514"/>
                  </a:lnTo>
                  <a:lnTo>
                    <a:pt x="1614" y="1138"/>
                  </a:lnTo>
                  <a:lnTo>
                    <a:pt x="1688" y="2202"/>
                  </a:lnTo>
                  <a:lnTo>
                    <a:pt x="1284" y="2238"/>
                  </a:lnTo>
                  <a:lnTo>
                    <a:pt x="1211" y="2238"/>
                  </a:lnTo>
                  <a:lnTo>
                    <a:pt x="1211" y="1871"/>
                  </a:lnTo>
                  <a:lnTo>
                    <a:pt x="1174" y="1505"/>
                  </a:lnTo>
                  <a:lnTo>
                    <a:pt x="1211" y="1211"/>
                  </a:lnTo>
                  <a:lnTo>
                    <a:pt x="1248" y="954"/>
                  </a:lnTo>
                  <a:lnTo>
                    <a:pt x="1358" y="404"/>
                  </a:lnTo>
                  <a:close/>
                  <a:moveTo>
                    <a:pt x="3815" y="2678"/>
                  </a:moveTo>
                  <a:lnTo>
                    <a:pt x="4439" y="2715"/>
                  </a:lnTo>
                  <a:lnTo>
                    <a:pt x="5026" y="2789"/>
                  </a:lnTo>
                  <a:lnTo>
                    <a:pt x="5026" y="2825"/>
                  </a:lnTo>
                  <a:lnTo>
                    <a:pt x="5136" y="3485"/>
                  </a:lnTo>
                  <a:lnTo>
                    <a:pt x="3925" y="3559"/>
                  </a:lnTo>
                  <a:lnTo>
                    <a:pt x="2678" y="3632"/>
                  </a:lnTo>
                  <a:lnTo>
                    <a:pt x="1358" y="3669"/>
                  </a:lnTo>
                  <a:lnTo>
                    <a:pt x="917" y="3706"/>
                  </a:lnTo>
                  <a:lnTo>
                    <a:pt x="477" y="3742"/>
                  </a:lnTo>
                  <a:lnTo>
                    <a:pt x="441" y="3229"/>
                  </a:lnTo>
                  <a:lnTo>
                    <a:pt x="441" y="2972"/>
                  </a:lnTo>
                  <a:lnTo>
                    <a:pt x="404" y="2862"/>
                  </a:lnTo>
                  <a:lnTo>
                    <a:pt x="331" y="2752"/>
                  </a:lnTo>
                  <a:lnTo>
                    <a:pt x="587" y="2789"/>
                  </a:lnTo>
                  <a:lnTo>
                    <a:pt x="807" y="2789"/>
                  </a:lnTo>
                  <a:lnTo>
                    <a:pt x="1284" y="2752"/>
                  </a:lnTo>
                  <a:lnTo>
                    <a:pt x="1945" y="2678"/>
                  </a:lnTo>
                  <a:close/>
                  <a:moveTo>
                    <a:pt x="4916" y="3999"/>
                  </a:moveTo>
                  <a:lnTo>
                    <a:pt x="4989" y="4072"/>
                  </a:lnTo>
                  <a:lnTo>
                    <a:pt x="5136" y="4109"/>
                  </a:lnTo>
                  <a:lnTo>
                    <a:pt x="5209" y="4072"/>
                  </a:lnTo>
                  <a:lnTo>
                    <a:pt x="5246" y="4623"/>
                  </a:lnTo>
                  <a:lnTo>
                    <a:pt x="5209" y="5173"/>
                  </a:lnTo>
                  <a:lnTo>
                    <a:pt x="5173" y="5430"/>
                  </a:lnTo>
                  <a:lnTo>
                    <a:pt x="5099" y="5723"/>
                  </a:lnTo>
                  <a:lnTo>
                    <a:pt x="4989" y="5980"/>
                  </a:lnTo>
                  <a:lnTo>
                    <a:pt x="4806" y="6200"/>
                  </a:lnTo>
                  <a:lnTo>
                    <a:pt x="4659" y="6310"/>
                  </a:lnTo>
                  <a:lnTo>
                    <a:pt x="4476" y="6420"/>
                  </a:lnTo>
                  <a:lnTo>
                    <a:pt x="4292" y="6457"/>
                  </a:lnTo>
                  <a:lnTo>
                    <a:pt x="4072" y="6493"/>
                  </a:lnTo>
                  <a:lnTo>
                    <a:pt x="3632" y="6530"/>
                  </a:lnTo>
                  <a:lnTo>
                    <a:pt x="3265" y="6567"/>
                  </a:lnTo>
                  <a:lnTo>
                    <a:pt x="2605" y="6567"/>
                  </a:lnTo>
                  <a:lnTo>
                    <a:pt x="2642" y="6493"/>
                  </a:lnTo>
                  <a:lnTo>
                    <a:pt x="2678" y="6383"/>
                  </a:lnTo>
                  <a:lnTo>
                    <a:pt x="2788" y="6310"/>
                  </a:lnTo>
                  <a:lnTo>
                    <a:pt x="2825" y="6273"/>
                  </a:lnTo>
                  <a:lnTo>
                    <a:pt x="2825" y="6237"/>
                  </a:lnTo>
                  <a:lnTo>
                    <a:pt x="2788" y="6200"/>
                  </a:lnTo>
                  <a:lnTo>
                    <a:pt x="2715" y="6200"/>
                  </a:lnTo>
                  <a:lnTo>
                    <a:pt x="2605" y="6237"/>
                  </a:lnTo>
                  <a:lnTo>
                    <a:pt x="2458" y="6310"/>
                  </a:lnTo>
                  <a:lnTo>
                    <a:pt x="2348" y="6420"/>
                  </a:lnTo>
                  <a:lnTo>
                    <a:pt x="2311" y="6567"/>
                  </a:lnTo>
                  <a:lnTo>
                    <a:pt x="1724" y="6493"/>
                  </a:lnTo>
                  <a:lnTo>
                    <a:pt x="1541" y="6457"/>
                  </a:lnTo>
                  <a:lnTo>
                    <a:pt x="1688" y="6420"/>
                  </a:lnTo>
                  <a:lnTo>
                    <a:pt x="2055" y="6383"/>
                  </a:lnTo>
                  <a:lnTo>
                    <a:pt x="2201" y="6310"/>
                  </a:lnTo>
                  <a:lnTo>
                    <a:pt x="2275" y="6237"/>
                  </a:lnTo>
                  <a:lnTo>
                    <a:pt x="2311" y="6163"/>
                  </a:lnTo>
                  <a:lnTo>
                    <a:pt x="2311" y="6090"/>
                  </a:lnTo>
                  <a:lnTo>
                    <a:pt x="2275" y="6016"/>
                  </a:lnTo>
                  <a:lnTo>
                    <a:pt x="2238" y="5980"/>
                  </a:lnTo>
                  <a:lnTo>
                    <a:pt x="2201" y="5943"/>
                  </a:lnTo>
                  <a:lnTo>
                    <a:pt x="2055" y="5943"/>
                  </a:lnTo>
                  <a:lnTo>
                    <a:pt x="1981" y="6016"/>
                  </a:lnTo>
                  <a:lnTo>
                    <a:pt x="1798" y="6053"/>
                  </a:lnTo>
                  <a:lnTo>
                    <a:pt x="1394" y="6127"/>
                  </a:lnTo>
                  <a:lnTo>
                    <a:pt x="1138" y="6200"/>
                  </a:lnTo>
                  <a:lnTo>
                    <a:pt x="917" y="6273"/>
                  </a:lnTo>
                  <a:lnTo>
                    <a:pt x="807" y="6200"/>
                  </a:lnTo>
                  <a:lnTo>
                    <a:pt x="697" y="6127"/>
                  </a:lnTo>
                  <a:lnTo>
                    <a:pt x="661" y="5980"/>
                  </a:lnTo>
                  <a:lnTo>
                    <a:pt x="624" y="5870"/>
                  </a:lnTo>
                  <a:lnTo>
                    <a:pt x="624" y="5870"/>
                  </a:lnTo>
                  <a:lnTo>
                    <a:pt x="844" y="5906"/>
                  </a:lnTo>
                  <a:lnTo>
                    <a:pt x="1504" y="5906"/>
                  </a:lnTo>
                  <a:lnTo>
                    <a:pt x="1724" y="5870"/>
                  </a:lnTo>
                  <a:lnTo>
                    <a:pt x="1945" y="5833"/>
                  </a:lnTo>
                  <a:lnTo>
                    <a:pt x="1981" y="5796"/>
                  </a:lnTo>
                  <a:lnTo>
                    <a:pt x="2018" y="5760"/>
                  </a:lnTo>
                  <a:lnTo>
                    <a:pt x="2055" y="5650"/>
                  </a:lnTo>
                  <a:lnTo>
                    <a:pt x="1981" y="5540"/>
                  </a:lnTo>
                  <a:lnTo>
                    <a:pt x="1945" y="5503"/>
                  </a:lnTo>
                  <a:lnTo>
                    <a:pt x="1504" y="5503"/>
                  </a:lnTo>
                  <a:lnTo>
                    <a:pt x="1101" y="5540"/>
                  </a:lnTo>
                  <a:lnTo>
                    <a:pt x="844" y="5576"/>
                  </a:lnTo>
                  <a:lnTo>
                    <a:pt x="587" y="5576"/>
                  </a:lnTo>
                  <a:lnTo>
                    <a:pt x="587" y="5356"/>
                  </a:lnTo>
                  <a:lnTo>
                    <a:pt x="734" y="5430"/>
                  </a:lnTo>
                  <a:lnTo>
                    <a:pt x="881" y="5466"/>
                  </a:lnTo>
                  <a:lnTo>
                    <a:pt x="1211" y="5466"/>
                  </a:lnTo>
                  <a:lnTo>
                    <a:pt x="1541" y="5393"/>
                  </a:lnTo>
                  <a:lnTo>
                    <a:pt x="1835" y="5246"/>
                  </a:lnTo>
                  <a:lnTo>
                    <a:pt x="1871" y="5173"/>
                  </a:lnTo>
                  <a:lnTo>
                    <a:pt x="1908" y="5099"/>
                  </a:lnTo>
                  <a:lnTo>
                    <a:pt x="1908" y="5026"/>
                  </a:lnTo>
                  <a:lnTo>
                    <a:pt x="1871" y="4953"/>
                  </a:lnTo>
                  <a:lnTo>
                    <a:pt x="1835" y="4916"/>
                  </a:lnTo>
                  <a:lnTo>
                    <a:pt x="1761" y="4879"/>
                  </a:lnTo>
                  <a:lnTo>
                    <a:pt x="1724" y="4879"/>
                  </a:lnTo>
                  <a:lnTo>
                    <a:pt x="1614" y="4916"/>
                  </a:lnTo>
                  <a:lnTo>
                    <a:pt x="1358" y="5026"/>
                  </a:lnTo>
                  <a:lnTo>
                    <a:pt x="1101" y="5099"/>
                  </a:lnTo>
                  <a:lnTo>
                    <a:pt x="844" y="5099"/>
                  </a:lnTo>
                  <a:lnTo>
                    <a:pt x="551" y="5063"/>
                  </a:lnTo>
                  <a:lnTo>
                    <a:pt x="551" y="4916"/>
                  </a:lnTo>
                  <a:lnTo>
                    <a:pt x="844" y="4879"/>
                  </a:lnTo>
                  <a:lnTo>
                    <a:pt x="1138" y="4879"/>
                  </a:lnTo>
                  <a:lnTo>
                    <a:pt x="1724" y="4769"/>
                  </a:lnTo>
                  <a:lnTo>
                    <a:pt x="1908" y="4696"/>
                  </a:lnTo>
                  <a:lnTo>
                    <a:pt x="2091" y="4586"/>
                  </a:lnTo>
                  <a:lnTo>
                    <a:pt x="2128" y="4513"/>
                  </a:lnTo>
                  <a:lnTo>
                    <a:pt x="2165" y="4439"/>
                  </a:lnTo>
                  <a:lnTo>
                    <a:pt x="2128" y="4329"/>
                  </a:lnTo>
                  <a:lnTo>
                    <a:pt x="2055" y="4256"/>
                  </a:lnTo>
                  <a:lnTo>
                    <a:pt x="1945" y="4182"/>
                  </a:lnTo>
                  <a:lnTo>
                    <a:pt x="1871" y="4182"/>
                  </a:lnTo>
                  <a:lnTo>
                    <a:pt x="1835" y="4219"/>
                  </a:lnTo>
                  <a:lnTo>
                    <a:pt x="1761" y="4256"/>
                  </a:lnTo>
                  <a:lnTo>
                    <a:pt x="1724" y="4329"/>
                  </a:lnTo>
                  <a:lnTo>
                    <a:pt x="1468" y="4403"/>
                  </a:lnTo>
                  <a:lnTo>
                    <a:pt x="991" y="4476"/>
                  </a:lnTo>
                  <a:lnTo>
                    <a:pt x="551" y="4586"/>
                  </a:lnTo>
                  <a:lnTo>
                    <a:pt x="514" y="4146"/>
                  </a:lnTo>
                  <a:lnTo>
                    <a:pt x="1358" y="4146"/>
                  </a:lnTo>
                  <a:lnTo>
                    <a:pt x="2678" y="4109"/>
                  </a:lnTo>
                  <a:lnTo>
                    <a:pt x="3815" y="4072"/>
                  </a:lnTo>
                  <a:lnTo>
                    <a:pt x="4916" y="3999"/>
                  </a:lnTo>
                  <a:close/>
                  <a:moveTo>
                    <a:pt x="1211" y="1"/>
                  </a:moveTo>
                  <a:lnTo>
                    <a:pt x="1101" y="37"/>
                  </a:lnTo>
                  <a:lnTo>
                    <a:pt x="1028" y="147"/>
                  </a:lnTo>
                  <a:lnTo>
                    <a:pt x="881" y="771"/>
                  </a:lnTo>
                  <a:lnTo>
                    <a:pt x="807" y="1395"/>
                  </a:lnTo>
                  <a:lnTo>
                    <a:pt x="807" y="1835"/>
                  </a:lnTo>
                  <a:lnTo>
                    <a:pt x="807" y="2092"/>
                  </a:lnTo>
                  <a:lnTo>
                    <a:pt x="881" y="2312"/>
                  </a:lnTo>
                  <a:lnTo>
                    <a:pt x="551" y="2385"/>
                  </a:lnTo>
                  <a:lnTo>
                    <a:pt x="367" y="2458"/>
                  </a:lnTo>
                  <a:lnTo>
                    <a:pt x="221" y="2568"/>
                  </a:lnTo>
                  <a:lnTo>
                    <a:pt x="184" y="2605"/>
                  </a:lnTo>
                  <a:lnTo>
                    <a:pt x="147" y="2678"/>
                  </a:lnTo>
                  <a:lnTo>
                    <a:pt x="37" y="2825"/>
                  </a:lnTo>
                  <a:lnTo>
                    <a:pt x="37" y="3009"/>
                  </a:lnTo>
                  <a:lnTo>
                    <a:pt x="37" y="3375"/>
                  </a:lnTo>
                  <a:lnTo>
                    <a:pt x="37" y="3852"/>
                  </a:lnTo>
                  <a:lnTo>
                    <a:pt x="37" y="3889"/>
                  </a:lnTo>
                  <a:lnTo>
                    <a:pt x="0" y="3962"/>
                  </a:lnTo>
                  <a:lnTo>
                    <a:pt x="37" y="4072"/>
                  </a:lnTo>
                  <a:lnTo>
                    <a:pt x="74" y="4439"/>
                  </a:lnTo>
                  <a:lnTo>
                    <a:pt x="110" y="5540"/>
                  </a:lnTo>
                  <a:lnTo>
                    <a:pt x="110" y="5943"/>
                  </a:lnTo>
                  <a:lnTo>
                    <a:pt x="184" y="6127"/>
                  </a:lnTo>
                  <a:lnTo>
                    <a:pt x="257" y="6310"/>
                  </a:lnTo>
                  <a:lnTo>
                    <a:pt x="367" y="6457"/>
                  </a:lnTo>
                  <a:lnTo>
                    <a:pt x="477" y="6567"/>
                  </a:lnTo>
                  <a:lnTo>
                    <a:pt x="624" y="6677"/>
                  </a:lnTo>
                  <a:lnTo>
                    <a:pt x="771" y="6750"/>
                  </a:lnTo>
                  <a:lnTo>
                    <a:pt x="1101" y="6860"/>
                  </a:lnTo>
                  <a:lnTo>
                    <a:pt x="1468" y="6934"/>
                  </a:lnTo>
                  <a:lnTo>
                    <a:pt x="2091" y="7007"/>
                  </a:lnTo>
                  <a:lnTo>
                    <a:pt x="2678" y="7044"/>
                  </a:lnTo>
                  <a:lnTo>
                    <a:pt x="2605" y="7264"/>
                  </a:lnTo>
                  <a:lnTo>
                    <a:pt x="2605" y="7484"/>
                  </a:lnTo>
                  <a:lnTo>
                    <a:pt x="2605" y="7887"/>
                  </a:lnTo>
                  <a:lnTo>
                    <a:pt x="2605" y="8548"/>
                  </a:lnTo>
                  <a:lnTo>
                    <a:pt x="2678" y="9208"/>
                  </a:lnTo>
                  <a:lnTo>
                    <a:pt x="2825" y="10455"/>
                  </a:lnTo>
                  <a:lnTo>
                    <a:pt x="3045" y="11665"/>
                  </a:lnTo>
                  <a:lnTo>
                    <a:pt x="3118" y="11922"/>
                  </a:lnTo>
                  <a:lnTo>
                    <a:pt x="3228" y="12106"/>
                  </a:lnTo>
                  <a:lnTo>
                    <a:pt x="3375" y="12252"/>
                  </a:lnTo>
                  <a:lnTo>
                    <a:pt x="3595" y="12399"/>
                  </a:lnTo>
                  <a:lnTo>
                    <a:pt x="3779" y="12472"/>
                  </a:lnTo>
                  <a:lnTo>
                    <a:pt x="3999" y="12546"/>
                  </a:lnTo>
                  <a:lnTo>
                    <a:pt x="4476" y="12619"/>
                  </a:lnTo>
                  <a:lnTo>
                    <a:pt x="4732" y="12582"/>
                  </a:lnTo>
                  <a:lnTo>
                    <a:pt x="4952" y="12509"/>
                  </a:lnTo>
                  <a:lnTo>
                    <a:pt x="5136" y="12399"/>
                  </a:lnTo>
                  <a:lnTo>
                    <a:pt x="5283" y="12216"/>
                  </a:lnTo>
                  <a:lnTo>
                    <a:pt x="5429" y="12032"/>
                  </a:lnTo>
                  <a:lnTo>
                    <a:pt x="5503" y="11812"/>
                  </a:lnTo>
                  <a:lnTo>
                    <a:pt x="5576" y="11592"/>
                  </a:lnTo>
                  <a:lnTo>
                    <a:pt x="5613" y="11372"/>
                  </a:lnTo>
                  <a:lnTo>
                    <a:pt x="5613" y="11079"/>
                  </a:lnTo>
                  <a:lnTo>
                    <a:pt x="5613" y="10785"/>
                  </a:lnTo>
                  <a:lnTo>
                    <a:pt x="5539" y="10162"/>
                  </a:lnTo>
                  <a:lnTo>
                    <a:pt x="5539" y="9538"/>
                  </a:lnTo>
                  <a:lnTo>
                    <a:pt x="5649" y="8951"/>
                  </a:lnTo>
                  <a:lnTo>
                    <a:pt x="5723" y="8658"/>
                  </a:lnTo>
                  <a:lnTo>
                    <a:pt x="5833" y="8364"/>
                  </a:lnTo>
                  <a:lnTo>
                    <a:pt x="5980" y="8071"/>
                  </a:lnTo>
                  <a:lnTo>
                    <a:pt x="6090" y="7961"/>
                  </a:lnTo>
                  <a:lnTo>
                    <a:pt x="6200" y="7851"/>
                  </a:lnTo>
                  <a:lnTo>
                    <a:pt x="6273" y="7814"/>
                  </a:lnTo>
                  <a:lnTo>
                    <a:pt x="6310" y="7814"/>
                  </a:lnTo>
                  <a:lnTo>
                    <a:pt x="6456" y="7887"/>
                  </a:lnTo>
                  <a:lnTo>
                    <a:pt x="6530" y="7997"/>
                  </a:lnTo>
                  <a:lnTo>
                    <a:pt x="6603" y="8144"/>
                  </a:lnTo>
                  <a:lnTo>
                    <a:pt x="6640" y="8291"/>
                  </a:lnTo>
                  <a:lnTo>
                    <a:pt x="6603" y="8474"/>
                  </a:lnTo>
                  <a:lnTo>
                    <a:pt x="6566" y="8804"/>
                  </a:lnTo>
                  <a:lnTo>
                    <a:pt x="6530" y="9208"/>
                  </a:lnTo>
                  <a:lnTo>
                    <a:pt x="6566" y="9428"/>
                  </a:lnTo>
                  <a:lnTo>
                    <a:pt x="6603" y="9648"/>
                  </a:lnTo>
                  <a:lnTo>
                    <a:pt x="6676" y="9868"/>
                  </a:lnTo>
                  <a:lnTo>
                    <a:pt x="6787" y="10051"/>
                  </a:lnTo>
                  <a:lnTo>
                    <a:pt x="6970" y="10162"/>
                  </a:lnTo>
                  <a:lnTo>
                    <a:pt x="7153" y="10272"/>
                  </a:lnTo>
                  <a:lnTo>
                    <a:pt x="7447" y="10345"/>
                  </a:lnTo>
                  <a:lnTo>
                    <a:pt x="7777" y="10382"/>
                  </a:lnTo>
                  <a:lnTo>
                    <a:pt x="8437" y="10382"/>
                  </a:lnTo>
                  <a:lnTo>
                    <a:pt x="9061" y="10308"/>
                  </a:lnTo>
                  <a:lnTo>
                    <a:pt x="9684" y="10162"/>
                  </a:lnTo>
                  <a:lnTo>
                    <a:pt x="9758" y="10125"/>
                  </a:lnTo>
                  <a:lnTo>
                    <a:pt x="9831" y="10051"/>
                  </a:lnTo>
                  <a:lnTo>
                    <a:pt x="9868" y="9941"/>
                  </a:lnTo>
                  <a:lnTo>
                    <a:pt x="9831" y="9868"/>
                  </a:lnTo>
                  <a:lnTo>
                    <a:pt x="9794" y="9758"/>
                  </a:lnTo>
                  <a:lnTo>
                    <a:pt x="9721" y="9685"/>
                  </a:lnTo>
                  <a:lnTo>
                    <a:pt x="9648" y="9648"/>
                  </a:lnTo>
                  <a:lnTo>
                    <a:pt x="9538" y="9648"/>
                  </a:lnTo>
                  <a:lnTo>
                    <a:pt x="8951" y="9758"/>
                  </a:lnTo>
                  <a:lnTo>
                    <a:pt x="8327" y="9831"/>
                  </a:lnTo>
                  <a:lnTo>
                    <a:pt x="7740" y="9831"/>
                  </a:lnTo>
                  <a:lnTo>
                    <a:pt x="7447" y="9795"/>
                  </a:lnTo>
                  <a:lnTo>
                    <a:pt x="7300" y="9721"/>
                  </a:lnTo>
                  <a:lnTo>
                    <a:pt x="7190" y="9648"/>
                  </a:lnTo>
                  <a:lnTo>
                    <a:pt x="7117" y="9575"/>
                  </a:lnTo>
                  <a:lnTo>
                    <a:pt x="7080" y="9465"/>
                  </a:lnTo>
                  <a:lnTo>
                    <a:pt x="7080" y="9208"/>
                  </a:lnTo>
                  <a:lnTo>
                    <a:pt x="7080" y="8914"/>
                  </a:lnTo>
                  <a:lnTo>
                    <a:pt x="7117" y="8694"/>
                  </a:lnTo>
                  <a:lnTo>
                    <a:pt x="7153" y="8474"/>
                  </a:lnTo>
                  <a:lnTo>
                    <a:pt x="7153" y="8254"/>
                  </a:lnTo>
                  <a:lnTo>
                    <a:pt x="7117" y="8034"/>
                  </a:lnTo>
                  <a:lnTo>
                    <a:pt x="7043" y="7851"/>
                  </a:lnTo>
                  <a:lnTo>
                    <a:pt x="6970" y="7667"/>
                  </a:lnTo>
                  <a:lnTo>
                    <a:pt x="6823" y="7520"/>
                  </a:lnTo>
                  <a:lnTo>
                    <a:pt x="6676" y="7410"/>
                  </a:lnTo>
                  <a:lnTo>
                    <a:pt x="6530" y="7337"/>
                  </a:lnTo>
                  <a:lnTo>
                    <a:pt x="6383" y="7300"/>
                  </a:lnTo>
                  <a:lnTo>
                    <a:pt x="6200" y="7300"/>
                  </a:lnTo>
                  <a:lnTo>
                    <a:pt x="6016" y="7337"/>
                  </a:lnTo>
                  <a:lnTo>
                    <a:pt x="5833" y="7447"/>
                  </a:lnTo>
                  <a:lnTo>
                    <a:pt x="5649" y="7594"/>
                  </a:lnTo>
                  <a:lnTo>
                    <a:pt x="5503" y="7814"/>
                  </a:lnTo>
                  <a:lnTo>
                    <a:pt x="5393" y="8034"/>
                  </a:lnTo>
                  <a:lnTo>
                    <a:pt x="5283" y="8291"/>
                  </a:lnTo>
                  <a:lnTo>
                    <a:pt x="5136" y="8768"/>
                  </a:lnTo>
                  <a:lnTo>
                    <a:pt x="5026" y="9281"/>
                  </a:lnTo>
                  <a:lnTo>
                    <a:pt x="4989" y="9795"/>
                  </a:lnTo>
                  <a:lnTo>
                    <a:pt x="5026" y="10308"/>
                  </a:lnTo>
                  <a:lnTo>
                    <a:pt x="5062" y="10858"/>
                  </a:lnTo>
                  <a:lnTo>
                    <a:pt x="5062" y="11372"/>
                  </a:lnTo>
                  <a:lnTo>
                    <a:pt x="5062" y="11519"/>
                  </a:lnTo>
                  <a:lnTo>
                    <a:pt x="5026" y="11665"/>
                  </a:lnTo>
                  <a:lnTo>
                    <a:pt x="4952" y="11775"/>
                  </a:lnTo>
                  <a:lnTo>
                    <a:pt x="4879" y="11886"/>
                  </a:lnTo>
                  <a:lnTo>
                    <a:pt x="4769" y="11959"/>
                  </a:lnTo>
                  <a:lnTo>
                    <a:pt x="4659" y="12032"/>
                  </a:lnTo>
                  <a:lnTo>
                    <a:pt x="4512" y="12069"/>
                  </a:lnTo>
                  <a:lnTo>
                    <a:pt x="4366" y="12069"/>
                  </a:lnTo>
                  <a:lnTo>
                    <a:pt x="4109" y="11996"/>
                  </a:lnTo>
                  <a:lnTo>
                    <a:pt x="3815" y="11922"/>
                  </a:lnTo>
                  <a:lnTo>
                    <a:pt x="3705" y="11849"/>
                  </a:lnTo>
                  <a:lnTo>
                    <a:pt x="3595" y="11739"/>
                  </a:lnTo>
                  <a:lnTo>
                    <a:pt x="3559" y="11592"/>
                  </a:lnTo>
                  <a:lnTo>
                    <a:pt x="3522" y="11445"/>
                  </a:lnTo>
                  <a:lnTo>
                    <a:pt x="3302" y="10272"/>
                  </a:lnTo>
                  <a:lnTo>
                    <a:pt x="3155" y="9061"/>
                  </a:lnTo>
                  <a:lnTo>
                    <a:pt x="3045" y="7887"/>
                  </a:lnTo>
                  <a:lnTo>
                    <a:pt x="3045" y="7484"/>
                  </a:lnTo>
                  <a:lnTo>
                    <a:pt x="3008" y="7264"/>
                  </a:lnTo>
                  <a:lnTo>
                    <a:pt x="2935" y="7044"/>
                  </a:lnTo>
                  <a:lnTo>
                    <a:pt x="3375" y="7044"/>
                  </a:lnTo>
                  <a:lnTo>
                    <a:pt x="3779" y="7007"/>
                  </a:lnTo>
                  <a:lnTo>
                    <a:pt x="4219" y="6970"/>
                  </a:lnTo>
                  <a:lnTo>
                    <a:pt x="4622" y="6860"/>
                  </a:lnTo>
                  <a:lnTo>
                    <a:pt x="4806" y="6787"/>
                  </a:lnTo>
                  <a:lnTo>
                    <a:pt x="4952" y="6677"/>
                  </a:lnTo>
                  <a:lnTo>
                    <a:pt x="5099" y="6603"/>
                  </a:lnTo>
                  <a:lnTo>
                    <a:pt x="5209" y="6493"/>
                  </a:lnTo>
                  <a:lnTo>
                    <a:pt x="5429" y="6200"/>
                  </a:lnTo>
                  <a:lnTo>
                    <a:pt x="5539" y="5906"/>
                  </a:lnTo>
                  <a:lnTo>
                    <a:pt x="5649" y="5576"/>
                  </a:lnTo>
                  <a:lnTo>
                    <a:pt x="5723" y="5210"/>
                  </a:lnTo>
                  <a:lnTo>
                    <a:pt x="5723" y="4806"/>
                  </a:lnTo>
                  <a:lnTo>
                    <a:pt x="5686" y="4036"/>
                  </a:lnTo>
                  <a:lnTo>
                    <a:pt x="5649" y="3559"/>
                  </a:lnTo>
                  <a:lnTo>
                    <a:pt x="5576" y="3082"/>
                  </a:lnTo>
                  <a:lnTo>
                    <a:pt x="5539" y="2789"/>
                  </a:lnTo>
                  <a:lnTo>
                    <a:pt x="5503" y="2678"/>
                  </a:lnTo>
                  <a:lnTo>
                    <a:pt x="5466" y="2568"/>
                  </a:lnTo>
                  <a:lnTo>
                    <a:pt x="5429" y="2422"/>
                  </a:lnTo>
                  <a:lnTo>
                    <a:pt x="5356" y="2348"/>
                  </a:lnTo>
                  <a:lnTo>
                    <a:pt x="5173" y="2238"/>
                  </a:lnTo>
                  <a:lnTo>
                    <a:pt x="5026" y="2202"/>
                  </a:lnTo>
                  <a:lnTo>
                    <a:pt x="4916" y="2202"/>
                  </a:lnTo>
                  <a:lnTo>
                    <a:pt x="4879" y="2238"/>
                  </a:lnTo>
                  <a:lnTo>
                    <a:pt x="4586" y="2238"/>
                  </a:lnTo>
                  <a:lnTo>
                    <a:pt x="4622" y="808"/>
                  </a:lnTo>
                  <a:lnTo>
                    <a:pt x="4586" y="551"/>
                  </a:lnTo>
                  <a:lnTo>
                    <a:pt x="4549" y="441"/>
                  </a:lnTo>
                  <a:lnTo>
                    <a:pt x="4512" y="331"/>
                  </a:lnTo>
                  <a:lnTo>
                    <a:pt x="4439" y="258"/>
                  </a:lnTo>
                  <a:lnTo>
                    <a:pt x="4329" y="221"/>
                  </a:lnTo>
                  <a:lnTo>
                    <a:pt x="4219" y="184"/>
                  </a:lnTo>
                  <a:lnTo>
                    <a:pt x="4072" y="221"/>
                  </a:lnTo>
                  <a:lnTo>
                    <a:pt x="3815" y="331"/>
                  </a:lnTo>
                  <a:lnTo>
                    <a:pt x="3705" y="404"/>
                  </a:lnTo>
                  <a:lnTo>
                    <a:pt x="3632" y="514"/>
                  </a:lnTo>
                  <a:lnTo>
                    <a:pt x="3522" y="734"/>
                  </a:lnTo>
                  <a:lnTo>
                    <a:pt x="3449" y="991"/>
                  </a:lnTo>
                  <a:lnTo>
                    <a:pt x="3485" y="1321"/>
                  </a:lnTo>
                  <a:lnTo>
                    <a:pt x="3522" y="1651"/>
                  </a:lnTo>
                  <a:lnTo>
                    <a:pt x="3559" y="1908"/>
                  </a:lnTo>
                  <a:lnTo>
                    <a:pt x="3669" y="2165"/>
                  </a:lnTo>
                  <a:lnTo>
                    <a:pt x="2091" y="2165"/>
                  </a:lnTo>
                  <a:lnTo>
                    <a:pt x="2055" y="1358"/>
                  </a:lnTo>
                  <a:lnTo>
                    <a:pt x="2018" y="514"/>
                  </a:lnTo>
                  <a:lnTo>
                    <a:pt x="2018" y="368"/>
                  </a:lnTo>
                  <a:lnTo>
                    <a:pt x="1945" y="221"/>
                  </a:lnTo>
                  <a:lnTo>
                    <a:pt x="1871" y="147"/>
                  </a:lnTo>
                  <a:lnTo>
                    <a:pt x="1761" y="74"/>
                  </a:lnTo>
                  <a:lnTo>
                    <a:pt x="1651" y="37"/>
                  </a:lnTo>
                  <a:lnTo>
                    <a:pt x="1504" y="1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8" name="Google Shape;438;p20"/>
            <p:cNvSpPr/>
            <p:nvPr/>
          </p:nvSpPr>
          <p:spPr>
            <a:xfrm>
              <a:off x="6062250" y="3853825"/>
              <a:ext cx="332900" cy="376025"/>
            </a:xfrm>
            <a:custGeom>
              <a:avLst/>
              <a:gdLst/>
              <a:ahLst/>
              <a:cxnLst/>
              <a:rect l="l" t="t" r="r" b="b"/>
              <a:pathLst>
                <a:path w="13316" h="15041" extrusionOk="0">
                  <a:moveTo>
                    <a:pt x="5466" y="1"/>
                  </a:moveTo>
                  <a:lnTo>
                    <a:pt x="5466" y="38"/>
                  </a:lnTo>
                  <a:lnTo>
                    <a:pt x="5576" y="1248"/>
                  </a:lnTo>
                  <a:lnTo>
                    <a:pt x="5612" y="1321"/>
                  </a:lnTo>
                  <a:lnTo>
                    <a:pt x="5649" y="1395"/>
                  </a:lnTo>
                  <a:lnTo>
                    <a:pt x="5759" y="1431"/>
                  </a:lnTo>
                  <a:lnTo>
                    <a:pt x="5833" y="1395"/>
                  </a:lnTo>
                  <a:lnTo>
                    <a:pt x="6713" y="881"/>
                  </a:lnTo>
                  <a:lnTo>
                    <a:pt x="6713" y="881"/>
                  </a:lnTo>
                  <a:lnTo>
                    <a:pt x="6640" y="1285"/>
                  </a:lnTo>
                  <a:lnTo>
                    <a:pt x="6603" y="1652"/>
                  </a:lnTo>
                  <a:lnTo>
                    <a:pt x="6603" y="2055"/>
                  </a:lnTo>
                  <a:lnTo>
                    <a:pt x="6640" y="2459"/>
                  </a:lnTo>
                  <a:lnTo>
                    <a:pt x="6676" y="2569"/>
                  </a:lnTo>
                  <a:lnTo>
                    <a:pt x="6750" y="2605"/>
                  </a:lnTo>
                  <a:lnTo>
                    <a:pt x="6823" y="2642"/>
                  </a:lnTo>
                  <a:lnTo>
                    <a:pt x="6896" y="2679"/>
                  </a:lnTo>
                  <a:lnTo>
                    <a:pt x="6970" y="2642"/>
                  </a:lnTo>
                  <a:lnTo>
                    <a:pt x="7043" y="2605"/>
                  </a:lnTo>
                  <a:lnTo>
                    <a:pt x="7080" y="2532"/>
                  </a:lnTo>
                  <a:lnTo>
                    <a:pt x="7080" y="2459"/>
                  </a:lnTo>
                  <a:lnTo>
                    <a:pt x="7043" y="2275"/>
                  </a:lnTo>
                  <a:lnTo>
                    <a:pt x="7006" y="1835"/>
                  </a:lnTo>
                  <a:lnTo>
                    <a:pt x="7043" y="1395"/>
                  </a:lnTo>
                  <a:lnTo>
                    <a:pt x="7116" y="955"/>
                  </a:lnTo>
                  <a:lnTo>
                    <a:pt x="7226" y="514"/>
                  </a:lnTo>
                  <a:lnTo>
                    <a:pt x="7190" y="404"/>
                  </a:lnTo>
                  <a:lnTo>
                    <a:pt x="7153" y="294"/>
                  </a:lnTo>
                  <a:lnTo>
                    <a:pt x="7043" y="258"/>
                  </a:lnTo>
                  <a:lnTo>
                    <a:pt x="6933" y="294"/>
                  </a:lnTo>
                  <a:lnTo>
                    <a:pt x="5906" y="918"/>
                  </a:lnTo>
                  <a:lnTo>
                    <a:pt x="5869" y="698"/>
                  </a:lnTo>
                  <a:lnTo>
                    <a:pt x="5796" y="478"/>
                  </a:lnTo>
                  <a:lnTo>
                    <a:pt x="5686" y="221"/>
                  </a:lnTo>
                  <a:lnTo>
                    <a:pt x="5576" y="1"/>
                  </a:lnTo>
                  <a:close/>
                  <a:moveTo>
                    <a:pt x="8840" y="3816"/>
                  </a:moveTo>
                  <a:lnTo>
                    <a:pt x="8730" y="3852"/>
                  </a:lnTo>
                  <a:lnTo>
                    <a:pt x="8657" y="3926"/>
                  </a:lnTo>
                  <a:lnTo>
                    <a:pt x="8510" y="4146"/>
                  </a:lnTo>
                  <a:lnTo>
                    <a:pt x="8364" y="4293"/>
                  </a:lnTo>
                  <a:lnTo>
                    <a:pt x="8143" y="4476"/>
                  </a:lnTo>
                  <a:lnTo>
                    <a:pt x="7997" y="4659"/>
                  </a:lnTo>
                  <a:lnTo>
                    <a:pt x="7997" y="4733"/>
                  </a:lnTo>
                  <a:lnTo>
                    <a:pt x="7997" y="4769"/>
                  </a:lnTo>
                  <a:lnTo>
                    <a:pt x="8033" y="4806"/>
                  </a:lnTo>
                  <a:lnTo>
                    <a:pt x="8070" y="4843"/>
                  </a:lnTo>
                  <a:lnTo>
                    <a:pt x="8253" y="4843"/>
                  </a:lnTo>
                  <a:lnTo>
                    <a:pt x="8400" y="4806"/>
                  </a:lnTo>
                  <a:lnTo>
                    <a:pt x="8547" y="4733"/>
                  </a:lnTo>
                  <a:lnTo>
                    <a:pt x="8694" y="4659"/>
                  </a:lnTo>
                  <a:lnTo>
                    <a:pt x="8914" y="4403"/>
                  </a:lnTo>
                  <a:lnTo>
                    <a:pt x="9097" y="4146"/>
                  </a:lnTo>
                  <a:lnTo>
                    <a:pt x="9134" y="4073"/>
                  </a:lnTo>
                  <a:lnTo>
                    <a:pt x="9134" y="3963"/>
                  </a:lnTo>
                  <a:lnTo>
                    <a:pt x="9097" y="3889"/>
                  </a:lnTo>
                  <a:lnTo>
                    <a:pt x="9024" y="3852"/>
                  </a:lnTo>
                  <a:lnTo>
                    <a:pt x="8914" y="3816"/>
                  </a:lnTo>
                  <a:close/>
                  <a:moveTo>
                    <a:pt x="147" y="2972"/>
                  </a:moveTo>
                  <a:lnTo>
                    <a:pt x="73" y="3009"/>
                  </a:lnTo>
                  <a:lnTo>
                    <a:pt x="37" y="3082"/>
                  </a:lnTo>
                  <a:lnTo>
                    <a:pt x="0" y="3229"/>
                  </a:lnTo>
                  <a:lnTo>
                    <a:pt x="37" y="3559"/>
                  </a:lnTo>
                  <a:lnTo>
                    <a:pt x="110" y="4073"/>
                  </a:lnTo>
                  <a:lnTo>
                    <a:pt x="220" y="4549"/>
                  </a:lnTo>
                  <a:lnTo>
                    <a:pt x="257" y="4623"/>
                  </a:lnTo>
                  <a:lnTo>
                    <a:pt x="330" y="4696"/>
                  </a:lnTo>
                  <a:lnTo>
                    <a:pt x="514" y="4696"/>
                  </a:lnTo>
                  <a:lnTo>
                    <a:pt x="1174" y="4219"/>
                  </a:lnTo>
                  <a:lnTo>
                    <a:pt x="1247" y="4843"/>
                  </a:lnTo>
                  <a:lnTo>
                    <a:pt x="1284" y="4990"/>
                  </a:lnTo>
                  <a:lnTo>
                    <a:pt x="1321" y="5173"/>
                  </a:lnTo>
                  <a:lnTo>
                    <a:pt x="1394" y="5320"/>
                  </a:lnTo>
                  <a:lnTo>
                    <a:pt x="1431" y="5356"/>
                  </a:lnTo>
                  <a:lnTo>
                    <a:pt x="1541" y="5393"/>
                  </a:lnTo>
                  <a:lnTo>
                    <a:pt x="1614" y="5393"/>
                  </a:lnTo>
                  <a:lnTo>
                    <a:pt x="1687" y="5356"/>
                  </a:lnTo>
                  <a:lnTo>
                    <a:pt x="1724" y="5320"/>
                  </a:lnTo>
                  <a:lnTo>
                    <a:pt x="1761" y="5246"/>
                  </a:lnTo>
                  <a:lnTo>
                    <a:pt x="1761" y="5173"/>
                  </a:lnTo>
                  <a:lnTo>
                    <a:pt x="1724" y="5063"/>
                  </a:lnTo>
                  <a:lnTo>
                    <a:pt x="1724" y="5026"/>
                  </a:lnTo>
                  <a:lnTo>
                    <a:pt x="1687" y="4953"/>
                  </a:lnTo>
                  <a:lnTo>
                    <a:pt x="1651" y="4549"/>
                  </a:lnTo>
                  <a:lnTo>
                    <a:pt x="1614" y="4183"/>
                  </a:lnTo>
                  <a:lnTo>
                    <a:pt x="1577" y="3816"/>
                  </a:lnTo>
                  <a:lnTo>
                    <a:pt x="1577" y="3706"/>
                  </a:lnTo>
                  <a:lnTo>
                    <a:pt x="1467" y="3632"/>
                  </a:lnTo>
                  <a:lnTo>
                    <a:pt x="1357" y="3632"/>
                  </a:lnTo>
                  <a:lnTo>
                    <a:pt x="1247" y="3669"/>
                  </a:lnTo>
                  <a:lnTo>
                    <a:pt x="880" y="3889"/>
                  </a:lnTo>
                  <a:lnTo>
                    <a:pt x="550" y="4146"/>
                  </a:lnTo>
                  <a:lnTo>
                    <a:pt x="330" y="3302"/>
                  </a:lnTo>
                  <a:lnTo>
                    <a:pt x="294" y="3082"/>
                  </a:lnTo>
                  <a:lnTo>
                    <a:pt x="220" y="2972"/>
                  </a:lnTo>
                  <a:close/>
                  <a:moveTo>
                    <a:pt x="8400" y="2679"/>
                  </a:moveTo>
                  <a:lnTo>
                    <a:pt x="10124" y="5173"/>
                  </a:lnTo>
                  <a:lnTo>
                    <a:pt x="10161" y="5210"/>
                  </a:lnTo>
                  <a:lnTo>
                    <a:pt x="10124" y="5246"/>
                  </a:lnTo>
                  <a:lnTo>
                    <a:pt x="9684" y="5613"/>
                  </a:lnTo>
                  <a:lnTo>
                    <a:pt x="9207" y="6017"/>
                  </a:lnTo>
                  <a:lnTo>
                    <a:pt x="8804" y="6310"/>
                  </a:lnTo>
                  <a:lnTo>
                    <a:pt x="8584" y="6017"/>
                  </a:lnTo>
                  <a:lnTo>
                    <a:pt x="6970" y="3852"/>
                  </a:lnTo>
                  <a:lnTo>
                    <a:pt x="7703" y="3339"/>
                  </a:lnTo>
                  <a:lnTo>
                    <a:pt x="8033" y="3045"/>
                  </a:lnTo>
                  <a:lnTo>
                    <a:pt x="8364" y="2752"/>
                  </a:lnTo>
                  <a:lnTo>
                    <a:pt x="8400" y="2679"/>
                  </a:lnTo>
                  <a:close/>
                  <a:moveTo>
                    <a:pt x="2494" y="7227"/>
                  </a:moveTo>
                  <a:lnTo>
                    <a:pt x="2421" y="7301"/>
                  </a:lnTo>
                  <a:lnTo>
                    <a:pt x="2421" y="7411"/>
                  </a:lnTo>
                  <a:lnTo>
                    <a:pt x="2678" y="7887"/>
                  </a:lnTo>
                  <a:lnTo>
                    <a:pt x="2494" y="8034"/>
                  </a:lnTo>
                  <a:lnTo>
                    <a:pt x="2458" y="8108"/>
                  </a:lnTo>
                  <a:lnTo>
                    <a:pt x="2421" y="8218"/>
                  </a:lnTo>
                  <a:lnTo>
                    <a:pt x="2421" y="8291"/>
                  </a:lnTo>
                  <a:lnTo>
                    <a:pt x="2494" y="8328"/>
                  </a:lnTo>
                  <a:lnTo>
                    <a:pt x="2605" y="8364"/>
                  </a:lnTo>
                  <a:lnTo>
                    <a:pt x="2678" y="8328"/>
                  </a:lnTo>
                  <a:lnTo>
                    <a:pt x="2861" y="8254"/>
                  </a:lnTo>
                  <a:lnTo>
                    <a:pt x="2935" y="8364"/>
                  </a:lnTo>
                  <a:lnTo>
                    <a:pt x="3155" y="8694"/>
                  </a:lnTo>
                  <a:lnTo>
                    <a:pt x="3301" y="8841"/>
                  </a:lnTo>
                  <a:lnTo>
                    <a:pt x="3375" y="8878"/>
                  </a:lnTo>
                  <a:lnTo>
                    <a:pt x="3485" y="8915"/>
                  </a:lnTo>
                  <a:lnTo>
                    <a:pt x="3558" y="8878"/>
                  </a:lnTo>
                  <a:lnTo>
                    <a:pt x="3595" y="8804"/>
                  </a:lnTo>
                  <a:lnTo>
                    <a:pt x="3632" y="8731"/>
                  </a:lnTo>
                  <a:lnTo>
                    <a:pt x="3595" y="8621"/>
                  </a:lnTo>
                  <a:lnTo>
                    <a:pt x="3558" y="8438"/>
                  </a:lnTo>
                  <a:lnTo>
                    <a:pt x="3301" y="8108"/>
                  </a:lnTo>
                  <a:lnTo>
                    <a:pt x="3228" y="7997"/>
                  </a:lnTo>
                  <a:lnTo>
                    <a:pt x="3558" y="7704"/>
                  </a:lnTo>
                  <a:lnTo>
                    <a:pt x="3595" y="7594"/>
                  </a:lnTo>
                  <a:lnTo>
                    <a:pt x="3595" y="7484"/>
                  </a:lnTo>
                  <a:lnTo>
                    <a:pt x="3558" y="7411"/>
                  </a:lnTo>
                  <a:lnTo>
                    <a:pt x="3485" y="7374"/>
                  </a:lnTo>
                  <a:lnTo>
                    <a:pt x="3412" y="7337"/>
                  </a:lnTo>
                  <a:lnTo>
                    <a:pt x="3338" y="7337"/>
                  </a:lnTo>
                  <a:lnTo>
                    <a:pt x="3228" y="7411"/>
                  </a:lnTo>
                  <a:lnTo>
                    <a:pt x="2971" y="7631"/>
                  </a:lnTo>
                  <a:lnTo>
                    <a:pt x="2641" y="7264"/>
                  </a:lnTo>
                  <a:lnTo>
                    <a:pt x="2568" y="7227"/>
                  </a:lnTo>
                  <a:close/>
                  <a:moveTo>
                    <a:pt x="3191" y="6090"/>
                  </a:moveTo>
                  <a:lnTo>
                    <a:pt x="3595" y="6860"/>
                  </a:lnTo>
                  <a:lnTo>
                    <a:pt x="3998" y="7594"/>
                  </a:lnTo>
                  <a:lnTo>
                    <a:pt x="4439" y="8328"/>
                  </a:lnTo>
                  <a:lnTo>
                    <a:pt x="4915" y="9025"/>
                  </a:lnTo>
                  <a:lnTo>
                    <a:pt x="4769" y="9098"/>
                  </a:lnTo>
                  <a:lnTo>
                    <a:pt x="4622" y="9171"/>
                  </a:lnTo>
                  <a:lnTo>
                    <a:pt x="4365" y="9355"/>
                  </a:lnTo>
                  <a:lnTo>
                    <a:pt x="3778" y="9721"/>
                  </a:lnTo>
                  <a:lnTo>
                    <a:pt x="3522" y="9905"/>
                  </a:lnTo>
                  <a:lnTo>
                    <a:pt x="3412" y="10015"/>
                  </a:lnTo>
                  <a:lnTo>
                    <a:pt x="3265" y="10052"/>
                  </a:lnTo>
                  <a:lnTo>
                    <a:pt x="3228" y="10052"/>
                  </a:lnTo>
                  <a:lnTo>
                    <a:pt x="3191" y="10088"/>
                  </a:lnTo>
                  <a:lnTo>
                    <a:pt x="3191" y="10162"/>
                  </a:lnTo>
                  <a:lnTo>
                    <a:pt x="2421" y="9025"/>
                  </a:lnTo>
                  <a:lnTo>
                    <a:pt x="1761" y="7997"/>
                  </a:lnTo>
                  <a:lnTo>
                    <a:pt x="1064" y="7007"/>
                  </a:lnTo>
                  <a:lnTo>
                    <a:pt x="1394" y="6897"/>
                  </a:lnTo>
                  <a:lnTo>
                    <a:pt x="1724" y="6714"/>
                  </a:lnTo>
                  <a:lnTo>
                    <a:pt x="2348" y="6383"/>
                  </a:lnTo>
                  <a:lnTo>
                    <a:pt x="2494" y="6310"/>
                  </a:lnTo>
                  <a:lnTo>
                    <a:pt x="2641" y="6273"/>
                  </a:lnTo>
                  <a:lnTo>
                    <a:pt x="2935" y="6237"/>
                  </a:lnTo>
                  <a:lnTo>
                    <a:pt x="3081" y="6200"/>
                  </a:lnTo>
                  <a:lnTo>
                    <a:pt x="3191" y="6090"/>
                  </a:lnTo>
                  <a:close/>
                  <a:moveTo>
                    <a:pt x="12729" y="11005"/>
                  </a:moveTo>
                  <a:lnTo>
                    <a:pt x="12655" y="11225"/>
                  </a:lnTo>
                  <a:lnTo>
                    <a:pt x="12582" y="11115"/>
                  </a:lnTo>
                  <a:lnTo>
                    <a:pt x="12729" y="11005"/>
                  </a:lnTo>
                  <a:close/>
                  <a:moveTo>
                    <a:pt x="9647" y="12949"/>
                  </a:moveTo>
                  <a:lnTo>
                    <a:pt x="9721" y="13096"/>
                  </a:lnTo>
                  <a:lnTo>
                    <a:pt x="9831" y="13280"/>
                  </a:lnTo>
                  <a:lnTo>
                    <a:pt x="9941" y="13463"/>
                  </a:lnTo>
                  <a:lnTo>
                    <a:pt x="10088" y="13573"/>
                  </a:lnTo>
                  <a:lnTo>
                    <a:pt x="10051" y="13573"/>
                  </a:lnTo>
                  <a:lnTo>
                    <a:pt x="9647" y="13756"/>
                  </a:lnTo>
                  <a:lnTo>
                    <a:pt x="9647" y="13646"/>
                  </a:lnTo>
                  <a:lnTo>
                    <a:pt x="9574" y="13536"/>
                  </a:lnTo>
                  <a:lnTo>
                    <a:pt x="9427" y="13426"/>
                  </a:lnTo>
                  <a:lnTo>
                    <a:pt x="9354" y="13280"/>
                  </a:lnTo>
                  <a:lnTo>
                    <a:pt x="9281" y="13133"/>
                  </a:lnTo>
                  <a:lnTo>
                    <a:pt x="9244" y="12986"/>
                  </a:lnTo>
                  <a:lnTo>
                    <a:pt x="9647" y="12949"/>
                  </a:lnTo>
                  <a:close/>
                  <a:moveTo>
                    <a:pt x="6640" y="12839"/>
                  </a:moveTo>
                  <a:lnTo>
                    <a:pt x="6493" y="13426"/>
                  </a:lnTo>
                  <a:lnTo>
                    <a:pt x="6419" y="14013"/>
                  </a:lnTo>
                  <a:lnTo>
                    <a:pt x="6419" y="14160"/>
                  </a:lnTo>
                  <a:lnTo>
                    <a:pt x="6163" y="13940"/>
                  </a:lnTo>
                  <a:lnTo>
                    <a:pt x="6126" y="13940"/>
                  </a:lnTo>
                  <a:lnTo>
                    <a:pt x="6126" y="13903"/>
                  </a:lnTo>
                  <a:lnTo>
                    <a:pt x="6126" y="13646"/>
                  </a:lnTo>
                  <a:lnTo>
                    <a:pt x="6163" y="13353"/>
                  </a:lnTo>
                  <a:lnTo>
                    <a:pt x="6236" y="13096"/>
                  </a:lnTo>
                  <a:lnTo>
                    <a:pt x="6346" y="12876"/>
                  </a:lnTo>
                  <a:lnTo>
                    <a:pt x="6640" y="12839"/>
                  </a:lnTo>
                  <a:close/>
                  <a:moveTo>
                    <a:pt x="7336" y="13170"/>
                  </a:moveTo>
                  <a:lnTo>
                    <a:pt x="7263" y="13206"/>
                  </a:lnTo>
                  <a:lnTo>
                    <a:pt x="7226" y="13243"/>
                  </a:lnTo>
                  <a:lnTo>
                    <a:pt x="7080" y="13720"/>
                  </a:lnTo>
                  <a:lnTo>
                    <a:pt x="7006" y="13977"/>
                  </a:lnTo>
                  <a:lnTo>
                    <a:pt x="7006" y="14233"/>
                  </a:lnTo>
                  <a:lnTo>
                    <a:pt x="7006" y="14307"/>
                  </a:lnTo>
                  <a:lnTo>
                    <a:pt x="7043" y="14380"/>
                  </a:lnTo>
                  <a:lnTo>
                    <a:pt x="7116" y="14453"/>
                  </a:lnTo>
                  <a:lnTo>
                    <a:pt x="7190" y="14490"/>
                  </a:lnTo>
                  <a:lnTo>
                    <a:pt x="7263" y="14527"/>
                  </a:lnTo>
                  <a:lnTo>
                    <a:pt x="7336" y="14527"/>
                  </a:lnTo>
                  <a:lnTo>
                    <a:pt x="7410" y="14453"/>
                  </a:lnTo>
                  <a:lnTo>
                    <a:pt x="7483" y="14380"/>
                  </a:lnTo>
                  <a:lnTo>
                    <a:pt x="7483" y="14270"/>
                  </a:lnTo>
                  <a:lnTo>
                    <a:pt x="7446" y="14160"/>
                  </a:lnTo>
                  <a:lnTo>
                    <a:pt x="7373" y="14123"/>
                  </a:lnTo>
                  <a:lnTo>
                    <a:pt x="7373" y="13830"/>
                  </a:lnTo>
                  <a:lnTo>
                    <a:pt x="7410" y="13280"/>
                  </a:lnTo>
                  <a:lnTo>
                    <a:pt x="7373" y="13206"/>
                  </a:lnTo>
                  <a:lnTo>
                    <a:pt x="7336" y="13170"/>
                  </a:lnTo>
                  <a:close/>
                  <a:moveTo>
                    <a:pt x="10418" y="5613"/>
                  </a:moveTo>
                  <a:lnTo>
                    <a:pt x="11188" y="6714"/>
                  </a:lnTo>
                  <a:lnTo>
                    <a:pt x="11555" y="7264"/>
                  </a:lnTo>
                  <a:lnTo>
                    <a:pt x="11922" y="7814"/>
                  </a:lnTo>
                  <a:lnTo>
                    <a:pt x="12252" y="8474"/>
                  </a:lnTo>
                  <a:lnTo>
                    <a:pt x="12399" y="8841"/>
                  </a:lnTo>
                  <a:lnTo>
                    <a:pt x="12545" y="9208"/>
                  </a:lnTo>
                  <a:lnTo>
                    <a:pt x="12619" y="9575"/>
                  </a:lnTo>
                  <a:lnTo>
                    <a:pt x="12692" y="9942"/>
                  </a:lnTo>
                  <a:lnTo>
                    <a:pt x="12729" y="10308"/>
                  </a:lnTo>
                  <a:lnTo>
                    <a:pt x="12729" y="10675"/>
                  </a:lnTo>
                  <a:lnTo>
                    <a:pt x="12325" y="10932"/>
                  </a:lnTo>
                  <a:lnTo>
                    <a:pt x="12288" y="10969"/>
                  </a:lnTo>
                  <a:lnTo>
                    <a:pt x="12252" y="11042"/>
                  </a:lnTo>
                  <a:lnTo>
                    <a:pt x="12288" y="11079"/>
                  </a:lnTo>
                  <a:lnTo>
                    <a:pt x="12325" y="11152"/>
                  </a:lnTo>
                  <a:lnTo>
                    <a:pt x="12435" y="11372"/>
                  </a:lnTo>
                  <a:lnTo>
                    <a:pt x="12509" y="11446"/>
                  </a:lnTo>
                  <a:lnTo>
                    <a:pt x="12582" y="11519"/>
                  </a:lnTo>
                  <a:lnTo>
                    <a:pt x="12472" y="11776"/>
                  </a:lnTo>
                  <a:lnTo>
                    <a:pt x="12325" y="12032"/>
                  </a:lnTo>
                  <a:lnTo>
                    <a:pt x="11848" y="11666"/>
                  </a:lnTo>
                  <a:lnTo>
                    <a:pt x="11775" y="11629"/>
                  </a:lnTo>
                  <a:lnTo>
                    <a:pt x="11702" y="11666"/>
                  </a:lnTo>
                  <a:lnTo>
                    <a:pt x="11665" y="11739"/>
                  </a:lnTo>
                  <a:lnTo>
                    <a:pt x="11702" y="11812"/>
                  </a:lnTo>
                  <a:lnTo>
                    <a:pt x="12142" y="12326"/>
                  </a:lnTo>
                  <a:lnTo>
                    <a:pt x="11848" y="12619"/>
                  </a:lnTo>
                  <a:lnTo>
                    <a:pt x="11812" y="12546"/>
                  </a:lnTo>
                  <a:lnTo>
                    <a:pt x="11665" y="12399"/>
                  </a:lnTo>
                  <a:lnTo>
                    <a:pt x="11518" y="12253"/>
                  </a:lnTo>
                  <a:lnTo>
                    <a:pt x="11371" y="12069"/>
                  </a:lnTo>
                  <a:lnTo>
                    <a:pt x="11298" y="11886"/>
                  </a:lnTo>
                  <a:lnTo>
                    <a:pt x="11225" y="11849"/>
                  </a:lnTo>
                  <a:lnTo>
                    <a:pt x="11188" y="11812"/>
                  </a:lnTo>
                  <a:lnTo>
                    <a:pt x="11115" y="11849"/>
                  </a:lnTo>
                  <a:lnTo>
                    <a:pt x="11078" y="11922"/>
                  </a:lnTo>
                  <a:lnTo>
                    <a:pt x="11078" y="12106"/>
                  </a:lnTo>
                  <a:lnTo>
                    <a:pt x="11115" y="12253"/>
                  </a:lnTo>
                  <a:lnTo>
                    <a:pt x="11188" y="12436"/>
                  </a:lnTo>
                  <a:lnTo>
                    <a:pt x="11261" y="12583"/>
                  </a:lnTo>
                  <a:lnTo>
                    <a:pt x="11371" y="12729"/>
                  </a:lnTo>
                  <a:lnTo>
                    <a:pt x="11518" y="12876"/>
                  </a:lnTo>
                  <a:lnTo>
                    <a:pt x="11115" y="13096"/>
                  </a:lnTo>
                  <a:lnTo>
                    <a:pt x="11151" y="12986"/>
                  </a:lnTo>
                  <a:lnTo>
                    <a:pt x="11151" y="12839"/>
                  </a:lnTo>
                  <a:lnTo>
                    <a:pt x="11078" y="12766"/>
                  </a:lnTo>
                  <a:lnTo>
                    <a:pt x="10968" y="12656"/>
                  </a:lnTo>
                  <a:lnTo>
                    <a:pt x="10931" y="12656"/>
                  </a:lnTo>
                  <a:lnTo>
                    <a:pt x="10858" y="12693"/>
                  </a:lnTo>
                  <a:lnTo>
                    <a:pt x="10858" y="12766"/>
                  </a:lnTo>
                  <a:lnTo>
                    <a:pt x="10821" y="12729"/>
                  </a:lnTo>
                  <a:lnTo>
                    <a:pt x="10491" y="12436"/>
                  </a:lnTo>
                  <a:lnTo>
                    <a:pt x="10418" y="12363"/>
                  </a:lnTo>
                  <a:lnTo>
                    <a:pt x="10344" y="12399"/>
                  </a:lnTo>
                  <a:lnTo>
                    <a:pt x="10308" y="12473"/>
                  </a:lnTo>
                  <a:lnTo>
                    <a:pt x="10308" y="12546"/>
                  </a:lnTo>
                  <a:lnTo>
                    <a:pt x="10491" y="12839"/>
                  </a:lnTo>
                  <a:lnTo>
                    <a:pt x="10711" y="13206"/>
                  </a:lnTo>
                  <a:lnTo>
                    <a:pt x="10785" y="13280"/>
                  </a:lnTo>
                  <a:lnTo>
                    <a:pt x="10381" y="13426"/>
                  </a:lnTo>
                  <a:lnTo>
                    <a:pt x="10381" y="13353"/>
                  </a:lnTo>
                  <a:lnTo>
                    <a:pt x="10344" y="13280"/>
                  </a:lnTo>
                  <a:lnTo>
                    <a:pt x="10234" y="13133"/>
                  </a:lnTo>
                  <a:lnTo>
                    <a:pt x="10051" y="12913"/>
                  </a:lnTo>
                  <a:lnTo>
                    <a:pt x="9904" y="12693"/>
                  </a:lnTo>
                  <a:lnTo>
                    <a:pt x="9831" y="12619"/>
                  </a:lnTo>
                  <a:lnTo>
                    <a:pt x="9721" y="12619"/>
                  </a:lnTo>
                  <a:lnTo>
                    <a:pt x="9391" y="12693"/>
                  </a:lnTo>
                  <a:lnTo>
                    <a:pt x="9097" y="12729"/>
                  </a:lnTo>
                  <a:lnTo>
                    <a:pt x="9024" y="12766"/>
                  </a:lnTo>
                  <a:lnTo>
                    <a:pt x="8987" y="12839"/>
                  </a:lnTo>
                  <a:lnTo>
                    <a:pt x="8987" y="12913"/>
                  </a:lnTo>
                  <a:lnTo>
                    <a:pt x="9024" y="12986"/>
                  </a:lnTo>
                  <a:lnTo>
                    <a:pt x="9024" y="13243"/>
                  </a:lnTo>
                  <a:lnTo>
                    <a:pt x="9097" y="13500"/>
                  </a:lnTo>
                  <a:lnTo>
                    <a:pt x="9134" y="13646"/>
                  </a:lnTo>
                  <a:lnTo>
                    <a:pt x="9207" y="13756"/>
                  </a:lnTo>
                  <a:lnTo>
                    <a:pt x="9317" y="13830"/>
                  </a:lnTo>
                  <a:lnTo>
                    <a:pt x="9427" y="13867"/>
                  </a:lnTo>
                  <a:lnTo>
                    <a:pt x="8987" y="14050"/>
                  </a:lnTo>
                  <a:lnTo>
                    <a:pt x="8950" y="13977"/>
                  </a:lnTo>
                  <a:lnTo>
                    <a:pt x="8804" y="13903"/>
                  </a:lnTo>
                  <a:lnTo>
                    <a:pt x="8767" y="13903"/>
                  </a:lnTo>
                  <a:lnTo>
                    <a:pt x="8620" y="13536"/>
                  </a:lnTo>
                  <a:lnTo>
                    <a:pt x="8510" y="13390"/>
                  </a:lnTo>
                  <a:lnTo>
                    <a:pt x="8364" y="13206"/>
                  </a:lnTo>
                  <a:lnTo>
                    <a:pt x="8327" y="13206"/>
                  </a:lnTo>
                  <a:lnTo>
                    <a:pt x="8327" y="13243"/>
                  </a:lnTo>
                  <a:lnTo>
                    <a:pt x="8327" y="13500"/>
                  </a:lnTo>
                  <a:lnTo>
                    <a:pt x="8364" y="13756"/>
                  </a:lnTo>
                  <a:lnTo>
                    <a:pt x="8510" y="14270"/>
                  </a:lnTo>
                  <a:lnTo>
                    <a:pt x="8070" y="14453"/>
                  </a:lnTo>
                  <a:lnTo>
                    <a:pt x="8033" y="14160"/>
                  </a:lnTo>
                  <a:lnTo>
                    <a:pt x="7960" y="13903"/>
                  </a:lnTo>
                  <a:lnTo>
                    <a:pt x="7923" y="13536"/>
                  </a:lnTo>
                  <a:lnTo>
                    <a:pt x="7923" y="13206"/>
                  </a:lnTo>
                  <a:lnTo>
                    <a:pt x="7887" y="13133"/>
                  </a:lnTo>
                  <a:lnTo>
                    <a:pt x="7813" y="13096"/>
                  </a:lnTo>
                  <a:lnTo>
                    <a:pt x="7777" y="13096"/>
                  </a:lnTo>
                  <a:lnTo>
                    <a:pt x="7703" y="13170"/>
                  </a:lnTo>
                  <a:lnTo>
                    <a:pt x="7667" y="13536"/>
                  </a:lnTo>
                  <a:lnTo>
                    <a:pt x="7630" y="13903"/>
                  </a:lnTo>
                  <a:lnTo>
                    <a:pt x="7667" y="14233"/>
                  </a:lnTo>
                  <a:lnTo>
                    <a:pt x="7667" y="14380"/>
                  </a:lnTo>
                  <a:lnTo>
                    <a:pt x="7740" y="14527"/>
                  </a:lnTo>
                  <a:lnTo>
                    <a:pt x="7483" y="14563"/>
                  </a:lnTo>
                  <a:lnTo>
                    <a:pt x="7190" y="14527"/>
                  </a:lnTo>
                  <a:lnTo>
                    <a:pt x="7006" y="14453"/>
                  </a:lnTo>
                  <a:lnTo>
                    <a:pt x="6786" y="14380"/>
                  </a:lnTo>
                  <a:lnTo>
                    <a:pt x="6823" y="14160"/>
                  </a:lnTo>
                  <a:lnTo>
                    <a:pt x="6860" y="13646"/>
                  </a:lnTo>
                  <a:lnTo>
                    <a:pt x="6860" y="13206"/>
                  </a:lnTo>
                  <a:lnTo>
                    <a:pt x="6860" y="12766"/>
                  </a:lnTo>
                  <a:lnTo>
                    <a:pt x="6823" y="12693"/>
                  </a:lnTo>
                  <a:lnTo>
                    <a:pt x="6713" y="12656"/>
                  </a:lnTo>
                  <a:lnTo>
                    <a:pt x="6346" y="12693"/>
                  </a:lnTo>
                  <a:lnTo>
                    <a:pt x="6309" y="12656"/>
                  </a:lnTo>
                  <a:lnTo>
                    <a:pt x="6236" y="12693"/>
                  </a:lnTo>
                  <a:lnTo>
                    <a:pt x="6089" y="12913"/>
                  </a:lnTo>
                  <a:lnTo>
                    <a:pt x="5943" y="13133"/>
                  </a:lnTo>
                  <a:lnTo>
                    <a:pt x="5869" y="13390"/>
                  </a:lnTo>
                  <a:lnTo>
                    <a:pt x="5796" y="13610"/>
                  </a:lnTo>
                  <a:lnTo>
                    <a:pt x="5392" y="13206"/>
                  </a:lnTo>
                  <a:lnTo>
                    <a:pt x="5686" y="12839"/>
                  </a:lnTo>
                  <a:lnTo>
                    <a:pt x="5943" y="12473"/>
                  </a:lnTo>
                  <a:lnTo>
                    <a:pt x="5943" y="12363"/>
                  </a:lnTo>
                  <a:lnTo>
                    <a:pt x="5943" y="12289"/>
                  </a:lnTo>
                  <a:lnTo>
                    <a:pt x="5869" y="12216"/>
                  </a:lnTo>
                  <a:lnTo>
                    <a:pt x="5686" y="12216"/>
                  </a:lnTo>
                  <a:lnTo>
                    <a:pt x="5612" y="12289"/>
                  </a:lnTo>
                  <a:lnTo>
                    <a:pt x="5209" y="12949"/>
                  </a:lnTo>
                  <a:lnTo>
                    <a:pt x="4952" y="12619"/>
                  </a:lnTo>
                  <a:lnTo>
                    <a:pt x="5136" y="12473"/>
                  </a:lnTo>
                  <a:lnTo>
                    <a:pt x="5319" y="12289"/>
                  </a:lnTo>
                  <a:lnTo>
                    <a:pt x="5466" y="12069"/>
                  </a:lnTo>
                  <a:lnTo>
                    <a:pt x="5576" y="11849"/>
                  </a:lnTo>
                  <a:lnTo>
                    <a:pt x="5576" y="11776"/>
                  </a:lnTo>
                  <a:lnTo>
                    <a:pt x="5576" y="11739"/>
                  </a:lnTo>
                  <a:lnTo>
                    <a:pt x="5539" y="11666"/>
                  </a:lnTo>
                  <a:lnTo>
                    <a:pt x="5502" y="11629"/>
                  </a:lnTo>
                  <a:lnTo>
                    <a:pt x="5319" y="11629"/>
                  </a:lnTo>
                  <a:lnTo>
                    <a:pt x="5282" y="11702"/>
                  </a:lnTo>
                  <a:lnTo>
                    <a:pt x="4805" y="12399"/>
                  </a:lnTo>
                  <a:lnTo>
                    <a:pt x="4439" y="11922"/>
                  </a:lnTo>
                  <a:lnTo>
                    <a:pt x="4549" y="11812"/>
                  </a:lnTo>
                  <a:lnTo>
                    <a:pt x="4879" y="11409"/>
                  </a:lnTo>
                  <a:lnTo>
                    <a:pt x="5209" y="10969"/>
                  </a:lnTo>
                  <a:lnTo>
                    <a:pt x="5209" y="10895"/>
                  </a:lnTo>
                  <a:lnTo>
                    <a:pt x="5246" y="10859"/>
                  </a:lnTo>
                  <a:lnTo>
                    <a:pt x="5282" y="10785"/>
                  </a:lnTo>
                  <a:lnTo>
                    <a:pt x="5282" y="10712"/>
                  </a:lnTo>
                  <a:lnTo>
                    <a:pt x="5209" y="10639"/>
                  </a:lnTo>
                  <a:lnTo>
                    <a:pt x="5099" y="10602"/>
                  </a:lnTo>
                  <a:lnTo>
                    <a:pt x="5026" y="10602"/>
                  </a:lnTo>
                  <a:lnTo>
                    <a:pt x="4952" y="10639"/>
                  </a:lnTo>
                  <a:lnTo>
                    <a:pt x="4549" y="11225"/>
                  </a:lnTo>
                  <a:lnTo>
                    <a:pt x="4329" y="11556"/>
                  </a:lnTo>
                  <a:lnTo>
                    <a:pt x="4292" y="11482"/>
                  </a:lnTo>
                  <a:lnTo>
                    <a:pt x="4145" y="11482"/>
                  </a:lnTo>
                  <a:lnTo>
                    <a:pt x="3888" y="11152"/>
                  </a:lnTo>
                  <a:lnTo>
                    <a:pt x="4329" y="10822"/>
                  </a:lnTo>
                  <a:lnTo>
                    <a:pt x="4549" y="10675"/>
                  </a:lnTo>
                  <a:lnTo>
                    <a:pt x="4732" y="10455"/>
                  </a:lnTo>
                  <a:lnTo>
                    <a:pt x="4769" y="10418"/>
                  </a:lnTo>
                  <a:lnTo>
                    <a:pt x="4805" y="10345"/>
                  </a:lnTo>
                  <a:lnTo>
                    <a:pt x="4732" y="10235"/>
                  </a:lnTo>
                  <a:lnTo>
                    <a:pt x="4659" y="10162"/>
                  </a:lnTo>
                  <a:lnTo>
                    <a:pt x="4585" y="10162"/>
                  </a:lnTo>
                  <a:lnTo>
                    <a:pt x="4512" y="10198"/>
                  </a:lnTo>
                  <a:lnTo>
                    <a:pt x="4292" y="10345"/>
                  </a:lnTo>
                  <a:lnTo>
                    <a:pt x="4072" y="10528"/>
                  </a:lnTo>
                  <a:lnTo>
                    <a:pt x="3705" y="10895"/>
                  </a:lnTo>
                  <a:lnTo>
                    <a:pt x="3256" y="10239"/>
                  </a:lnTo>
                  <a:lnTo>
                    <a:pt x="3256" y="10239"/>
                  </a:lnTo>
                  <a:lnTo>
                    <a:pt x="3485" y="10272"/>
                  </a:lnTo>
                  <a:lnTo>
                    <a:pt x="3742" y="10235"/>
                  </a:lnTo>
                  <a:lnTo>
                    <a:pt x="3888" y="10162"/>
                  </a:lnTo>
                  <a:lnTo>
                    <a:pt x="4072" y="10052"/>
                  </a:lnTo>
                  <a:lnTo>
                    <a:pt x="4365" y="9868"/>
                  </a:lnTo>
                  <a:lnTo>
                    <a:pt x="4769" y="9648"/>
                  </a:lnTo>
                  <a:lnTo>
                    <a:pt x="4989" y="9538"/>
                  </a:lnTo>
                  <a:lnTo>
                    <a:pt x="5172" y="9391"/>
                  </a:lnTo>
                  <a:lnTo>
                    <a:pt x="6053" y="10675"/>
                  </a:lnTo>
                  <a:lnTo>
                    <a:pt x="6383" y="11115"/>
                  </a:lnTo>
                  <a:lnTo>
                    <a:pt x="6713" y="11556"/>
                  </a:lnTo>
                  <a:lnTo>
                    <a:pt x="6896" y="11739"/>
                  </a:lnTo>
                  <a:lnTo>
                    <a:pt x="7116" y="11922"/>
                  </a:lnTo>
                  <a:lnTo>
                    <a:pt x="7336" y="12069"/>
                  </a:lnTo>
                  <a:lnTo>
                    <a:pt x="7593" y="12179"/>
                  </a:lnTo>
                  <a:lnTo>
                    <a:pt x="7813" y="12253"/>
                  </a:lnTo>
                  <a:lnTo>
                    <a:pt x="8070" y="12289"/>
                  </a:lnTo>
                  <a:lnTo>
                    <a:pt x="8547" y="12289"/>
                  </a:lnTo>
                  <a:lnTo>
                    <a:pt x="8767" y="12253"/>
                  </a:lnTo>
                  <a:lnTo>
                    <a:pt x="8987" y="12179"/>
                  </a:lnTo>
                  <a:lnTo>
                    <a:pt x="9207" y="12106"/>
                  </a:lnTo>
                  <a:lnTo>
                    <a:pt x="9427" y="11996"/>
                  </a:lnTo>
                  <a:lnTo>
                    <a:pt x="9684" y="11849"/>
                  </a:lnTo>
                  <a:lnTo>
                    <a:pt x="9867" y="11666"/>
                  </a:lnTo>
                  <a:lnTo>
                    <a:pt x="10051" y="11482"/>
                  </a:lnTo>
                  <a:lnTo>
                    <a:pt x="10198" y="11262"/>
                  </a:lnTo>
                  <a:lnTo>
                    <a:pt x="10308" y="11042"/>
                  </a:lnTo>
                  <a:lnTo>
                    <a:pt x="10418" y="10822"/>
                  </a:lnTo>
                  <a:lnTo>
                    <a:pt x="10491" y="10565"/>
                  </a:lnTo>
                  <a:lnTo>
                    <a:pt x="10528" y="10345"/>
                  </a:lnTo>
                  <a:lnTo>
                    <a:pt x="10564" y="9832"/>
                  </a:lnTo>
                  <a:lnTo>
                    <a:pt x="10528" y="9318"/>
                  </a:lnTo>
                  <a:lnTo>
                    <a:pt x="10418" y="8804"/>
                  </a:lnTo>
                  <a:lnTo>
                    <a:pt x="10234" y="8328"/>
                  </a:lnTo>
                  <a:lnTo>
                    <a:pt x="9978" y="7887"/>
                  </a:lnTo>
                  <a:lnTo>
                    <a:pt x="9684" y="7484"/>
                  </a:lnTo>
                  <a:lnTo>
                    <a:pt x="9097" y="6640"/>
                  </a:lnTo>
                  <a:lnTo>
                    <a:pt x="9354" y="6494"/>
                  </a:lnTo>
                  <a:lnTo>
                    <a:pt x="9574" y="6347"/>
                  </a:lnTo>
                  <a:lnTo>
                    <a:pt x="10014" y="5980"/>
                  </a:lnTo>
                  <a:lnTo>
                    <a:pt x="10418" y="5613"/>
                  </a:lnTo>
                  <a:close/>
                  <a:moveTo>
                    <a:pt x="8400" y="2055"/>
                  </a:moveTo>
                  <a:lnTo>
                    <a:pt x="8290" y="2092"/>
                  </a:lnTo>
                  <a:lnTo>
                    <a:pt x="8217" y="2165"/>
                  </a:lnTo>
                  <a:lnTo>
                    <a:pt x="8180" y="2202"/>
                  </a:lnTo>
                  <a:lnTo>
                    <a:pt x="8180" y="2312"/>
                  </a:lnTo>
                  <a:lnTo>
                    <a:pt x="8180" y="2385"/>
                  </a:lnTo>
                  <a:lnTo>
                    <a:pt x="8107" y="2422"/>
                  </a:lnTo>
                  <a:lnTo>
                    <a:pt x="8033" y="2459"/>
                  </a:lnTo>
                  <a:lnTo>
                    <a:pt x="7300" y="3045"/>
                  </a:lnTo>
                  <a:lnTo>
                    <a:pt x="6896" y="3339"/>
                  </a:lnTo>
                  <a:lnTo>
                    <a:pt x="6529" y="3596"/>
                  </a:lnTo>
                  <a:lnTo>
                    <a:pt x="6456" y="3669"/>
                  </a:lnTo>
                  <a:lnTo>
                    <a:pt x="6419" y="3742"/>
                  </a:lnTo>
                  <a:lnTo>
                    <a:pt x="6419" y="3852"/>
                  </a:lnTo>
                  <a:lnTo>
                    <a:pt x="6419" y="3926"/>
                  </a:lnTo>
                  <a:lnTo>
                    <a:pt x="8547" y="6677"/>
                  </a:lnTo>
                  <a:lnTo>
                    <a:pt x="8547" y="6750"/>
                  </a:lnTo>
                  <a:lnTo>
                    <a:pt x="8620" y="6787"/>
                  </a:lnTo>
                  <a:lnTo>
                    <a:pt x="9391" y="7851"/>
                  </a:lnTo>
                  <a:lnTo>
                    <a:pt x="9684" y="8291"/>
                  </a:lnTo>
                  <a:lnTo>
                    <a:pt x="9904" y="8768"/>
                  </a:lnTo>
                  <a:lnTo>
                    <a:pt x="10014" y="9025"/>
                  </a:lnTo>
                  <a:lnTo>
                    <a:pt x="10088" y="9281"/>
                  </a:lnTo>
                  <a:lnTo>
                    <a:pt x="10124" y="9538"/>
                  </a:lnTo>
                  <a:lnTo>
                    <a:pt x="10124" y="9832"/>
                  </a:lnTo>
                  <a:lnTo>
                    <a:pt x="10124" y="10088"/>
                  </a:lnTo>
                  <a:lnTo>
                    <a:pt x="10088" y="10308"/>
                  </a:lnTo>
                  <a:lnTo>
                    <a:pt x="10014" y="10565"/>
                  </a:lnTo>
                  <a:lnTo>
                    <a:pt x="9904" y="10785"/>
                  </a:lnTo>
                  <a:lnTo>
                    <a:pt x="9794" y="11005"/>
                  </a:lnTo>
                  <a:lnTo>
                    <a:pt x="9647" y="11189"/>
                  </a:lnTo>
                  <a:lnTo>
                    <a:pt x="9464" y="11372"/>
                  </a:lnTo>
                  <a:lnTo>
                    <a:pt x="9281" y="11556"/>
                  </a:lnTo>
                  <a:lnTo>
                    <a:pt x="9097" y="11666"/>
                  </a:lnTo>
                  <a:lnTo>
                    <a:pt x="8877" y="11739"/>
                  </a:lnTo>
                  <a:lnTo>
                    <a:pt x="8657" y="11776"/>
                  </a:lnTo>
                  <a:lnTo>
                    <a:pt x="8437" y="11812"/>
                  </a:lnTo>
                  <a:lnTo>
                    <a:pt x="7997" y="11812"/>
                  </a:lnTo>
                  <a:lnTo>
                    <a:pt x="7813" y="11739"/>
                  </a:lnTo>
                  <a:lnTo>
                    <a:pt x="7593" y="11666"/>
                  </a:lnTo>
                  <a:lnTo>
                    <a:pt x="7373" y="11519"/>
                  </a:lnTo>
                  <a:lnTo>
                    <a:pt x="7153" y="11372"/>
                  </a:lnTo>
                  <a:lnTo>
                    <a:pt x="6970" y="11152"/>
                  </a:lnTo>
                  <a:lnTo>
                    <a:pt x="6823" y="10932"/>
                  </a:lnTo>
                  <a:lnTo>
                    <a:pt x="6053" y="9905"/>
                  </a:lnTo>
                  <a:lnTo>
                    <a:pt x="5356" y="8878"/>
                  </a:lnTo>
                  <a:lnTo>
                    <a:pt x="4659" y="7814"/>
                  </a:lnTo>
                  <a:lnTo>
                    <a:pt x="4035" y="6714"/>
                  </a:lnTo>
                  <a:lnTo>
                    <a:pt x="3742" y="6163"/>
                  </a:lnTo>
                  <a:lnTo>
                    <a:pt x="3485" y="5613"/>
                  </a:lnTo>
                  <a:lnTo>
                    <a:pt x="3412" y="5540"/>
                  </a:lnTo>
                  <a:lnTo>
                    <a:pt x="3301" y="5503"/>
                  </a:lnTo>
                  <a:lnTo>
                    <a:pt x="3191" y="5503"/>
                  </a:lnTo>
                  <a:lnTo>
                    <a:pt x="3118" y="5576"/>
                  </a:lnTo>
                  <a:lnTo>
                    <a:pt x="3008" y="5687"/>
                  </a:lnTo>
                  <a:lnTo>
                    <a:pt x="2861" y="5760"/>
                  </a:lnTo>
                  <a:lnTo>
                    <a:pt x="2715" y="5833"/>
                  </a:lnTo>
                  <a:lnTo>
                    <a:pt x="2568" y="5833"/>
                  </a:lnTo>
                  <a:lnTo>
                    <a:pt x="2421" y="5870"/>
                  </a:lnTo>
                  <a:lnTo>
                    <a:pt x="2274" y="5907"/>
                  </a:lnTo>
                  <a:lnTo>
                    <a:pt x="2018" y="6053"/>
                  </a:lnTo>
                  <a:lnTo>
                    <a:pt x="1431" y="6420"/>
                  </a:lnTo>
                  <a:lnTo>
                    <a:pt x="1137" y="6604"/>
                  </a:lnTo>
                  <a:lnTo>
                    <a:pt x="880" y="6824"/>
                  </a:lnTo>
                  <a:lnTo>
                    <a:pt x="770" y="6824"/>
                  </a:lnTo>
                  <a:lnTo>
                    <a:pt x="697" y="6897"/>
                  </a:lnTo>
                  <a:lnTo>
                    <a:pt x="660" y="6970"/>
                  </a:lnTo>
                  <a:lnTo>
                    <a:pt x="697" y="7080"/>
                  </a:lnTo>
                  <a:lnTo>
                    <a:pt x="1101" y="7814"/>
                  </a:lnTo>
                  <a:lnTo>
                    <a:pt x="1541" y="8548"/>
                  </a:lnTo>
                  <a:lnTo>
                    <a:pt x="2458" y="9942"/>
                  </a:lnTo>
                  <a:lnTo>
                    <a:pt x="3412" y="11335"/>
                  </a:lnTo>
                  <a:lnTo>
                    <a:pt x="4402" y="12693"/>
                  </a:lnTo>
                  <a:lnTo>
                    <a:pt x="4989" y="13426"/>
                  </a:lnTo>
                  <a:lnTo>
                    <a:pt x="4952" y="13426"/>
                  </a:lnTo>
                  <a:lnTo>
                    <a:pt x="4952" y="13500"/>
                  </a:lnTo>
                  <a:lnTo>
                    <a:pt x="4989" y="13536"/>
                  </a:lnTo>
                  <a:lnTo>
                    <a:pt x="5026" y="13573"/>
                  </a:lnTo>
                  <a:lnTo>
                    <a:pt x="5099" y="13536"/>
                  </a:lnTo>
                  <a:lnTo>
                    <a:pt x="5429" y="13940"/>
                  </a:lnTo>
                  <a:lnTo>
                    <a:pt x="5796" y="14307"/>
                  </a:lnTo>
                  <a:lnTo>
                    <a:pt x="5833" y="14343"/>
                  </a:lnTo>
                  <a:lnTo>
                    <a:pt x="5906" y="14380"/>
                  </a:lnTo>
                  <a:lnTo>
                    <a:pt x="6126" y="14563"/>
                  </a:lnTo>
                  <a:lnTo>
                    <a:pt x="6383" y="14710"/>
                  </a:lnTo>
                  <a:lnTo>
                    <a:pt x="6640" y="14857"/>
                  </a:lnTo>
                  <a:lnTo>
                    <a:pt x="6933" y="14967"/>
                  </a:lnTo>
                  <a:lnTo>
                    <a:pt x="7226" y="15040"/>
                  </a:lnTo>
                  <a:lnTo>
                    <a:pt x="7850" y="15040"/>
                  </a:lnTo>
                  <a:lnTo>
                    <a:pt x="8180" y="14967"/>
                  </a:lnTo>
                  <a:lnTo>
                    <a:pt x="8510" y="14820"/>
                  </a:lnTo>
                  <a:lnTo>
                    <a:pt x="8877" y="14673"/>
                  </a:lnTo>
                  <a:lnTo>
                    <a:pt x="9574" y="14343"/>
                  </a:lnTo>
                  <a:lnTo>
                    <a:pt x="11115" y="13683"/>
                  </a:lnTo>
                  <a:lnTo>
                    <a:pt x="11592" y="13426"/>
                  </a:lnTo>
                  <a:lnTo>
                    <a:pt x="11995" y="13170"/>
                  </a:lnTo>
                  <a:lnTo>
                    <a:pt x="12399" y="12839"/>
                  </a:lnTo>
                  <a:lnTo>
                    <a:pt x="12729" y="12436"/>
                  </a:lnTo>
                  <a:lnTo>
                    <a:pt x="12912" y="12142"/>
                  </a:lnTo>
                  <a:lnTo>
                    <a:pt x="13059" y="11849"/>
                  </a:lnTo>
                  <a:lnTo>
                    <a:pt x="13169" y="11519"/>
                  </a:lnTo>
                  <a:lnTo>
                    <a:pt x="13242" y="11189"/>
                  </a:lnTo>
                  <a:lnTo>
                    <a:pt x="13279" y="10859"/>
                  </a:lnTo>
                  <a:lnTo>
                    <a:pt x="13316" y="10528"/>
                  </a:lnTo>
                  <a:lnTo>
                    <a:pt x="13279" y="10198"/>
                  </a:lnTo>
                  <a:lnTo>
                    <a:pt x="13242" y="9868"/>
                  </a:lnTo>
                  <a:lnTo>
                    <a:pt x="13169" y="9538"/>
                  </a:lnTo>
                  <a:lnTo>
                    <a:pt x="13095" y="9208"/>
                  </a:lnTo>
                  <a:lnTo>
                    <a:pt x="12875" y="8584"/>
                  </a:lnTo>
                  <a:lnTo>
                    <a:pt x="12582" y="7961"/>
                  </a:lnTo>
                  <a:lnTo>
                    <a:pt x="12252" y="7374"/>
                  </a:lnTo>
                  <a:lnTo>
                    <a:pt x="11885" y="6824"/>
                  </a:lnTo>
                  <a:lnTo>
                    <a:pt x="10271" y="4476"/>
                  </a:lnTo>
                  <a:lnTo>
                    <a:pt x="8657" y="2165"/>
                  </a:lnTo>
                  <a:lnTo>
                    <a:pt x="8584" y="2092"/>
                  </a:lnTo>
                  <a:lnTo>
                    <a:pt x="8474" y="2055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9" name="Google Shape;439;p20"/>
            <p:cNvSpPr/>
            <p:nvPr/>
          </p:nvSpPr>
          <p:spPr>
            <a:xfrm>
              <a:off x="6023725" y="3167900"/>
              <a:ext cx="340250" cy="227450"/>
            </a:xfrm>
            <a:custGeom>
              <a:avLst/>
              <a:gdLst/>
              <a:ahLst/>
              <a:cxnLst/>
              <a:rect l="l" t="t" r="r" b="b"/>
              <a:pathLst>
                <a:path w="13610" h="9098" extrusionOk="0">
                  <a:moveTo>
                    <a:pt x="4696" y="0"/>
                  </a:moveTo>
                  <a:lnTo>
                    <a:pt x="4586" y="74"/>
                  </a:lnTo>
                  <a:lnTo>
                    <a:pt x="4256" y="440"/>
                  </a:lnTo>
                  <a:lnTo>
                    <a:pt x="3999" y="844"/>
                  </a:lnTo>
                  <a:lnTo>
                    <a:pt x="3742" y="1247"/>
                  </a:lnTo>
                  <a:lnTo>
                    <a:pt x="3522" y="1688"/>
                  </a:lnTo>
                  <a:lnTo>
                    <a:pt x="3339" y="2128"/>
                  </a:lnTo>
                  <a:lnTo>
                    <a:pt x="3228" y="2605"/>
                  </a:lnTo>
                  <a:lnTo>
                    <a:pt x="3118" y="3081"/>
                  </a:lnTo>
                  <a:lnTo>
                    <a:pt x="3045" y="3595"/>
                  </a:lnTo>
                  <a:lnTo>
                    <a:pt x="3008" y="3852"/>
                  </a:lnTo>
                  <a:lnTo>
                    <a:pt x="2935" y="4072"/>
                  </a:lnTo>
                  <a:lnTo>
                    <a:pt x="2825" y="4329"/>
                  </a:lnTo>
                  <a:lnTo>
                    <a:pt x="2678" y="4512"/>
                  </a:lnTo>
                  <a:lnTo>
                    <a:pt x="2605" y="4622"/>
                  </a:lnTo>
                  <a:lnTo>
                    <a:pt x="2495" y="4659"/>
                  </a:lnTo>
                  <a:lnTo>
                    <a:pt x="2275" y="4732"/>
                  </a:lnTo>
                  <a:lnTo>
                    <a:pt x="1835" y="4732"/>
                  </a:lnTo>
                  <a:lnTo>
                    <a:pt x="1541" y="4659"/>
                  </a:lnTo>
                  <a:lnTo>
                    <a:pt x="991" y="4659"/>
                  </a:lnTo>
                  <a:lnTo>
                    <a:pt x="881" y="4732"/>
                  </a:lnTo>
                  <a:lnTo>
                    <a:pt x="771" y="4769"/>
                  </a:lnTo>
                  <a:lnTo>
                    <a:pt x="587" y="4732"/>
                  </a:lnTo>
                  <a:lnTo>
                    <a:pt x="404" y="4732"/>
                  </a:lnTo>
                  <a:lnTo>
                    <a:pt x="257" y="4805"/>
                  </a:lnTo>
                  <a:lnTo>
                    <a:pt x="74" y="4879"/>
                  </a:lnTo>
                  <a:lnTo>
                    <a:pt x="37" y="4952"/>
                  </a:lnTo>
                  <a:lnTo>
                    <a:pt x="0" y="5026"/>
                  </a:lnTo>
                  <a:lnTo>
                    <a:pt x="0" y="5172"/>
                  </a:lnTo>
                  <a:lnTo>
                    <a:pt x="37" y="5209"/>
                  </a:lnTo>
                  <a:lnTo>
                    <a:pt x="74" y="5246"/>
                  </a:lnTo>
                  <a:lnTo>
                    <a:pt x="147" y="5282"/>
                  </a:lnTo>
                  <a:lnTo>
                    <a:pt x="221" y="5246"/>
                  </a:lnTo>
                  <a:lnTo>
                    <a:pt x="514" y="5172"/>
                  </a:lnTo>
                  <a:lnTo>
                    <a:pt x="587" y="5282"/>
                  </a:lnTo>
                  <a:lnTo>
                    <a:pt x="697" y="5356"/>
                  </a:lnTo>
                  <a:lnTo>
                    <a:pt x="807" y="5356"/>
                  </a:lnTo>
                  <a:lnTo>
                    <a:pt x="881" y="5319"/>
                  </a:lnTo>
                  <a:lnTo>
                    <a:pt x="918" y="5282"/>
                  </a:lnTo>
                  <a:lnTo>
                    <a:pt x="991" y="5209"/>
                  </a:lnTo>
                  <a:lnTo>
                    <a:pt x="1064" y="5172"/>
                  </a:lnTo>
                  <a:lnTo>
                    <a:pt x="1248" y="5136"/>
                  </a:lnTo>
                  <a:lnTo>
                    <a:pt x="1431" y="5172"/>
                  </a:lnTo>
                  <a:lnTo>
                    <a:pt x="1614" y="5209"/>
                  </a:lnTo>
                  <a:lnTo>
                    <a:pt x="1981" y="5282"/>
                  </a:lnTo>
                  <a:lnTo>
                    <a:pt x="2201" y="5282"/>
                  </a:lnTo>
                  <a:lnTo>
                    <a:pt x="2385" y="5246"/>
                  </a:lnTo>
                  <a:lnTo>
                    <a:pt x="2605" y="5209"/>
                  </a:lnTo>
                  <a:lnTo>
                    <a:pt x="2752" y="5136"/>
                  </a:lnTo>
                  <a:lnTo>
                    <a:pt x="2935" y="5026"/>
                  </a:lnTo>
                  <a:lnTo>
                    <a:pt x="3082" y="4879"/>
                  </a:lnTo>
                  <a:lnTo>
                    <a:pt x="3192" y="4732"/>
                  </a:lnTo>
                  <a:lnTo>
                    <a:pt x="3302" y="4549"/>
                  </a:lnTo>
                  <a:lnTo>
                    <a:pt x="3449" y="4182"/>
                  </a:lnTo>
                  <a:lnTo>
                    <a:pt x="3522" y="3925"/>
                  </a:lnTo>
                  <a:lnTo>
                    <a:pt x="3559" y="3668"/>
                  </a:lnTo>
                  <a:lnTo>
                    <a:pt x="3632" y="3118"/>
                  </a:lnTo>
                  <a:lnTo>
                    <a:pt x="3742" y="2641"/>
                  </a:lnTo>
                  <a:lnTo>
                    <a:pt x="3889" y="2201"/>
                  </a:lnTo>
                  <a:lnTo>
                    <a:pt x="4035" y="1834"/>
                  </a:lnTo>
                  <a:lnTo>
                    <a:pt x="4219" y="1467"/>
                  </a:lnTo>
                  <a:lnTo>
                    <a:pt x="4402" y="1137"/>
                  </a:lnTo>
                  <a:lnTo>
                    <a:pt x="4659" y="844"/>
                  </a:lnTo>
                  <a:lnTo>
                    <a:pt x="5173" y="2861"/>
                  </a:lnTo>
                  <a:lnTo>
                    <a:pt x="5649" y="4842"/>
                  </a:lnTo>
                  <a:lnTo>
                    <a:pt x="6126" y="6860"/>
                  </a:lnTo>
                  <a:lnTo>
                    <a:pt x="6567" y="8914"/>
                  </a:lnTo>
                  <a:lnTo>
                    <a:pt x="6603" y="8987"/>
                  </a:lnTo>
                  <a:lnTo>
                    <a:pt x="6713" y="9061"/>
                  </a:lnTo>
                  <a:lnTo>
                    <a:pt x="6787" y="9097"/>
                  </a:lnTo>
                  <a:lnTo>
                    <a:pt x="6897" y="9097"/>
                  </a:lnTo>
                  <a:lnTo>
                    <a:pt x="7153" y="8987"/>
                  </a:lnTo>
                  <a:lnTo>
                    <a:pt x="7374" y="8804"/>
                  </a:lnTo>
                  <a:lnTo>
                    <a:pt x="7520" y="8620"/>
                  </a:lnTo>
                  <a:lnTo>
                    <a:pt x="7667" y="8364"/>
                  </a:lnTo>
                  <a:lnTo>
                    <a:pt x="7814" y="7997"/>
                  </a:lnTo>
                  <a:lnTo>
                    <a:pt x="7924" y="7593"/>
                  </a:lnTo>
                  <a:lnTo>
                    <a:pt x="8181" y="6823"/>
                  </a:lnTo>
                  <a:lnTo>
                    <a:pt x="9061" y="3962"/>
                  </a:lnTo>
                  <a:lnTo>
                    <a:pt x="9208" y="4439"/>
                  </a:lnTo>
                  <a:lnTo>
                    <a:pt x="9318" y="4952"/>
                  </a:lnTo>
                  <a:lnTo>
                    <a:pt x="9318" y="5062"/>
                  </a:lnTo>
                  <a:lnTo>
                    <a:pt x="9391" y="5136"/>
                  </a:lnTo>
                  <a:lnTo>
                    <a:pt x="9464" y="5209"/>
                  </a:lnTo>
                  <a:lnTo>
                    <a:pt x="9574" y="5209"/>
                  </a:lnTo>
                  <a:lnTo>
                    <a:pt x="12032" y="5062"/>
                  </a:lnTo>
                  <a:lnTo>
                    <a:pt x="12069" y="5136"/>
                  </a:lnTo>
                  <a:lnTo>
                    <a:pt x="12105" y="5209"/>
                  </a:lnTo>
                  <a:lnTo>
                    <a:pt x="12326" y="5356"/>
                  </a:lnTo>
                  <a:lnTo>
                    <a:pt x="12582" y="5429"/>
                  </a:lnTo>
                  <a:lnTo>
                    <a:pt x="12619" y="5466"/>
                  </a:lnTo>
                  <a:lnTo>
                    <a:pt x="12912" y="5466"/>
                  </a:lnTo>
                  <a:lnTo>
                    <a:pt x="13059" y="5429"/>
                  </a:lnTo>
                  <a:lnTo>
                    <a:pt x="13206" y="5319"/>
                  </a:lnTo>
                  <a:lnTo>
                    <a:pt x="13316" y="5209"/>
                  </a:lnTo>
                  <a:lnTo>
                    <a:pt x="13426" y="5062"/>
                  </a:lnTo>
                  <a:lnTo>
                    <a:pt x="13536" y="4915"/>
                  </a:lnTo>
                  <a:lnTo>
                    <a:pt x="13609" y="4732"/>
                  </a:lnTo>
                  <a:lnTo>
                    <a:pt x="13609" y="4659"/>
                  </a:lnTo>
                  <a:lnTo>
                    <a:pt x="13609" y="4549"/>
                  </a:lnTo>
                  <a:lnTo>
                    <a:pt x="13536" y="4439"/>
                  </a:lnTo>
                  <a:lnTo>
                    <a:pt x="13426" y="4292"/>
                  </a:lnTo>
                  <a:lnTo>
                    <a:pt x="13279" y="4219"/>
                  </a:lnTo>
                  <a:lnTo>
                    <a:pt x="13133" y="4145"/>
                  </a:lnTo>
                  <a:lnTo>
                    <a:pt x="12949" y="4072"/>
                  </a:lnTo>
                  <a:lnTo>
                    <a:pt x="12802" y="4072"/>
                  </a:lnTo>
                  <a:lnTo>
                    <a:pt x="12619" y="4108"/>
                  </a:lnTo>
                  <a:lnTo>
                    <a:pt x="12436" y="4182"/>
                  </a:lnTo>
                  <a:lnTo>
                    <a:pt x="12326" y="4255"/>
                  </a:lnTo>
                  <a:lnTo>
                    <a:pt x="12252" y="4329"/>
                  </a:lnTo>
                  <a:lnTo>
                    <a:pt x="12142" y="4512"/>
                  </a:lnTo>
                  <a:lnTo>
                    <a:pt x="9794" y="4659"/>
                  </a:lnTo>
                  <a:lnTo>
                    <a:pt x="9721" y="4255"/>
                  </a:lnTo>
                  <a:lnTo>
                    <a:pt x="9611" y="3852"/>
                  </a:lnTo>
                  <a:lnTo>
                    <a:pt x="9464" y="3448"/>
                  </a:lnTo>
                  <a:lnTo>
                    <a:pt x="9281" y="3045"/>
                  </a:lnTo>
                  <a:lnTo>
                    <a:pt x="9208" y="2971"/>
                  </a:lnTo>
                  <a:lnTo>
                    <a:pt x="9134" y="2935"/>
                  </a:lnTo>
                  <a:lnTo>
                    <a:pt x="8987" y="2935"/>
                  </a:lnTo>
                  <a:lnTo>
                    <a:pt x="8841" y="2971"/>
                  </a:lnTo>
                  <a:lnTo>
                    <a:pt x="8804" y="3045"/>
                  </a:lnTo>
                  <a:lnTo>
                    <a:pt x="8767" y="3118"/>
                  </a:lnTo>
                  <a:lnTo>
                    <a:pt x="7850" y="6016"/>
                  </a:lnTo>
                  <a:lnTo>
                    <a:pt x="7374" y="7557"/>
                  </a:lnTo>
                  <a:lnTo>
                    <a:pt x="7227" y="7997"/>
                  </a:lnTo>
                  <a:lnTo>
                    <a:pt x="7153" y="8217"/>
                  </a:lnTo>
                  <a:lnTo>
                    <a:pt x="7007" y="8400"/>
                  </a:lnTo>
                  <a:lnTo>
                    <a:pt x="6567" y="6346"/>
                  </a:lnTo>
                  <a:lnTo>
                    <a:pt x="6090" y="4292"/>
                  </a:lnTo>
                  <a:lnTo>
                    <a:pt x="5576" y="2238"/>
                  </a:lnTo>
                  <a:lnTo>
                    <a:pt x="5026" y="220"/>
                  </a:lnTo>
                  <a:lnTo>
                    <a:pt x="4953" y="74"/>
                  </a:lnTo>
                  <a:lnTo>
                    <a:pt x="4842" y="37"/>
                  </a:lnTo>
                  <a:lnTo>
                    <a:pt x="4696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0" name="Google Shape;440;p20"/>
            <p:cNvSpPr/>
            <p:nvPr/>
          </p:nvSpPr>
          <p:spPr>
            <a:xfrm>
              <a:off x="7109500" y="3449425"/>
              <a:ext cx="154100" cy="165100"/>
            </a:xfrm>
            <a:custGeom>
              <a:avLst/>
              <a:gdLst/>
              <a:ahLst/>
              <a:cxnLst/>
              <a:rect l="l" t="t" r="r" b="b"/>
              <a:pathLst>
                <a:path w="6164" h="6604" extrusionOk="0">
                  <a:moveTo>
                    <a:pt x="3962" y="0"/>
                  </a:moveTo>
                  <a:lnTo>
                    <a:pt x="3926" y="37"/>
                  </a:lnTo>
                  <a:lnTo>
                    <a:pt x="3889" y="74"/>
                  </a:lnTo>
                  <a:lnTo>
                    <a:pt x="3889" y="147"/>
                  </a:lnTo>
                  <a:lnTo>
                    <a:pt x="3522" y="477"/>
                  </a:lnTo>
                  <a:lnTo>
                    <a:pt x="3229" y="807"/>
                  </a:lnTo>
                  <a:lnTo>
                    <a:pt x="2788" y="1284"/>
                  </a:lnTo>
                  <a:lnTo>
                    <a:pt x="2458" y="1651"/>
                  </a:lnTo>
                  <a:lnTo>
                    <a:pt x="2201" y="1578"/>
                  </a:lnTo>
                  <a:lnTo>
                    <a:pt x="1321" y="1321"/>
                  </a:lnTo>
                  <a:lnTo>
                    <a:pt x="1138" y="1284"/>
                  </a:lnTo>
                  <a:lnTo>
                    <a:pt x="808" y="1211"/>
                  </a:lnTo>
                  <a:lnTo>
                    <a:pt x="661" y="1174"/>
                  </a:lnTo>
                  <a:lnTo>
                    <a:pt x="514" y="1211"/>
                  </a:lnTo>
                  <a:lnTo>
                    <a:pt x="441" y="1248"/>
                  </a:lnTo>
                  <a:lnTo>
                    <a:pt x="441" y="1284"/>
                  </a:lnTo>
                  <a:lnTo>
                    <a:pt x="441" y="1358"/>
                  </a:lnTo>
                  <a:lnTo>
                    <a:pt x="477" y="1468"/>
                  </a:lnTo>
                  <a:lnTo>
                    <a:pt x="551" y="1541"/>
                  </a:lnTo>
                  <a:lnTo>
                    <a:pt x="661" y="1614"/>
                  </a:lnTo>
                  <a:lnTo>
                    <a:pt x="771" y="1651"/>
                  </a:lnTo>
                  <a:lnTo>
                    <a:pt x="1064" y="1761"/>
                  </a:lnTo>
                  <a:lnTo>
                    <a:pt x="1284" y="1798"/>
                  </a:lnTo>
                  <a:lnTo>
                    <a:pt x="2055" y="2018"/>
                  </a:lnTo>
                  <a:lnTo>
                    <a:pt x="2055" y="2091"/>
                  </a:lnTo>
                  <a:lnTo>
                    <a:pt x="2091" y="2165"/>
                  </a:lnTo>
                  <a:lnTo>
                    <a:pt x="2165" y="2238"/>
                  </a:lnTo>
                  <a:lnTo>
                    <a:pt x="2201" y="2238"/>
                  </a:lnTo>
                  <a:lnTo>
                    <a:pt x="2275" y="2275"/>
                  </a:lnTo>
                  <a:lnTo>
                    <a:pt x="2385" y="2238"/>
                  </a:lnTo>
                  <a:lnTo>
                    <a:pt x="2532" y="2165"/>
                  </a:lnTo>
                  <a:lnTo>
                    <a:pt x="2678" y="2128"/>
                  </a:lnTo>
                  <a:lnTo>
                    <a:pt x="2752" y="2091"/>
                  </a:lnTo>
                  <a:lnTo>
                    <a:pt x="2788" y="2055"/>
                  </a:lnTo>
                  <a:lnTo>
                    <a:pt x="2788" y="1981"/>
                  </a:lnTo>
                  <a:lnTo>
                    <a:pt x="2788" y="1908"/>
                  </a:lnTo>
                  <a:lnTo>
                    <a:pt x="2935" y="1761"/>
                  </a:lnTo>
                  <a:lnTo>
                    <a:pt x="3375" y="1284"/>
                  </a:lnTo>
                  <a:lnTo>
                    <a:pt x="3815" y="771"/>
                  </a:lnTo>
                  <a:lnTo>
                    <a:pt x="3852" y="1394"/>
                  </a:lnTo>
                  <a:lnTo>
                    <a:pt x="3852" y="2091"/>
                  </a:lnTo>
                  <a:lnTo>
                    <a:pt x="3889" y="2421"/>
                  </a:lnTo>
                  <a:lnTo>
                    <a:pt x="3962" y="2605"/>
                  </a:lnTo>
                  <a:lnTo>
                    <a:pt x="4036" y="2751"/>
                  </a:lnTo>
                  <a:lnTo>
                    <a:pt x="4109" y="2825"/>
                  </a:lnTo>
                  <a:lnTo>
                    <a:pt x="4219" y="2825"/>
                  </a:lnTo>
                  <a:lnTo>
                    <a:pt x="4476" y="3008"/>
                  </a:lnTo>
                  <a:lnTo>
                    <a:pt x="4732" y="3155"/>
                  </a:lnTo>
                  <a:lnTo>
                    <a:pt x="5063" y="3265"/>
                  </a:lnTo>
                  <a:lnTo>
                    <a:pt x="5356" y="3338"/>
                  </a:lnTo>
                  <a:lnTo>
                    <a:pt x="5246" y="3412"/>
                  </a:lnTo>
                  <a:lnTo>
                    <a:pt x="4732" y="3669"/>
                  </a:lnTo>
                  <a:lnTo>
                    <a:pt x="4512" y="3779"/>
                  </a:lnTo>
                  <a:lnTo>
                    <a:pt x="4292" y="3925"/>
                  </a:lnTo>
                  <a:lnTo>
                    <a:pt x="4219" y="3925"/>
                  </a:lnTo>
                  <a:lnTo>
                    <a:pt x="4182" y="3962"/>
                  </a:lnTo>
                  <a:lnTo>
                    <a:pt x="4072" y="4072"/>
                  </a:lnTo>
                  <a:lnTo>
                    <a:pt x="3962" y="4292"/>
                  </a:lnTo>
                  <a:lnTo>
                    <a:pt x="3889" y="4549"/>
                  </a:lnTo>
                  <a:lnTo>
                    <a:pt x="3852" y="5283"/>
                  </a:lnTo>
                  <a:lnTo>
                    <a:pt x="3852" y="5649"/>
                  </a:lnTo>
                  <a:lnTo>
                    <a:pt x="3852" y="6053"/>
                  </a:lnTo>
                  <a:lnTo>
                    <a:pt x="3559" y="5723"/>
                  </a:lnTo>
                  <a:lnTo>
                    <a:pt x="3229" y="5393"/>
                  </a:lnTo>
                  <a:lnTo>
                    <a:pt x="2642" y="4769"/>
                  </a:lnTo>
                  <a:lnTo>
                    <a:pt x="2568" y="4659"/>
                  </a:lnTo>
                  <a:lnTo>
                    <a:pt x="2495" y="4586"/>
                  </a:lnTo>
                  <a:lnTo>
                    <a:pt x="2385" y="4586"/>
                  </a:lnTo>
                  <a:lnTo>
                    <a:pt x="2385" y="4622"/>
                  </a:lnTo>
                  <a:lnTo>
                    <a:pt x="2312" y="4622"/>
                  </a:lnTo>
                  <a:lnTo>
                    <a:pt x="1908" y="4769"/>
                  </a:lnTo>
                  <a:lnTo>
                    <a:pt x="1468" y="4842"/>
                  </a:lnTo>
                  <a:lnTo>
                    <a:pt x="1064" y="4916"/>
                  </a:lnTo>
                  <a:lnTo>
                    <a:pt x="624" y="4952"/>
                  </a:lnTo>
                  <a:lnTo>
                    <a:pt x="1138" y="4329"/>
                  </a:lnTo>
                  <a:lnTo>
                    <a:pt x="1358" y="3999"/>
                  </a:lnTo>
                  <a:lnTo>
                    <a:pt x="1541" y="3632"/>
                  </a:lnTo>
                  <a:lnTo>
                    <a:pt x="1688" y="3595"/>
                  </a:lnTo>
                  <a:lnTo>
                    <a:pt x="1725" y="3558"/>
                  </a:lnTo>
                  <a:lnTo>
                    <a:pt x="1761" y="3485"/>
                  </a:lnTo>
                  <a:lnTo>
                    <a:pt x="1798" y="3448"/>
                  </a:lnTo>
                  <a:lnTo>
                    <a:pt x="1798" y="3375"/>
                  </a:lnTo>
                  <a:lnTo>
                    <a:pt x="1761" y="3302"/>
                  </a:lnTo>
                  <a:lnTo>
                    <a:pt x="1725" y="3265"/>
                  </a:lnTo>
                  <a:lnTo>
                    <a:pt x="1651" y="3228"/>
                  </a:lnTo>
                  <a:lnTo>
                    <a:pt x="1541" y="3045"/>
                  </a:lnTo>
                  <a:lnTo>
                    <a:pt x="1211" y="2458"/>
                  </a:lnTo>
                  <a:lnTo>
                    <a:pt x="844" y="1908"/>
                  </a:lnTo>
                  <a:lnTo>
                    <a:pt x="624" y="1651"/>
                  </a:lnTo>
                  <a:lnTo>
                    <a:pt x="367" y="1431"/>
                  </a:lnTo>
                  <a:lnTo>
                    <a:pt x="257" y="1394"/>
                  </a:lnTo>
                  <a:lnTo>
                    <a:pt x="184" y="1431"/>
                  </a:lnTo>
                  <a:lnTo>
                    <a:pt x="111" y="1504"/>
                  </a:lnTo>
                  <a:lnTo>
                    <a:pt x="111" y="1578"/>
                  </a:lnTo>
                  <a:lnTo>
                    <a:pt x="111" y="1614"/>
                  </a:lnTo>
                  <a:lnTo>
                    <a:pt x="331" y="1945"/>
                  </a:lnTo>
                  <a:lnTo>
                    <a:pt x="551" y="2238"/>
                  </a:lnTo>
                  <a:lnTo>
                    <a:pt x="771" y="2531"/>
                  </a:lnTo>
                  <a:lnTo>
                    <a:pt x="954" y="2825"/>
                  </a:lnTo>
                  <a:lnTo>
                    <a:pt x="1101" y="3155"/>
                  </a:lnTo>
                  <a:lnTo>
                    <a:pt x="1174" y="3338"/>
                  </a:lnTo>
                  <a:lnTo>
                    <a:pt x="1284" y="3522"/>
                  </a:lnTo>
                  <a:lnTo>
                    <a:pt x="1101" y="3669"/>
                  </a:lnTo>
                  <a:lnTo>
                    <a:pt x="918" y="3815"/>
                  </a:lnTo>
                  <a:lnTo>
                    <a:pt x="587" y="4219"/>
                  </a:lnTo>
                  <a:lnTo>
                    <a:pt x="294" y="4622"/>
                  </a:lnTo>
                  <a:lnTo>
                    <a:pt x="37" y="5062"/>
                  </a:lnTo>
                  <a:lnTo>
                    <a:pt x="1" y="5172"/>
                  </a:lnTo>
                  <a:lnTo>
                    <a:pt x="1" y="5283"/>
                  </a:lnTo>
                  <a:lnTo>
                    <a:pt x="74" y="5356"/>
                  </a:lnTo>
                  <a:lnTo>
                    <a:pt x="184" y="5393"/>
                  </a:lnTo>
                  <a:lnTo>
                    <a:pt x="734" y="5393"/>
                  </a:lnTo>
                  <a:lnTo>
                    <a:pt x="1284" y="5356"/>
                  </a:lnTo>
                  <a:lnTo>
                    <a:pt x="1835" y="5246"/>
                  </a:lnTo>
                  <a:lnTo>
                    <a:pt x="2348" y="5062"/>
                  </a:lnTo>
                  <a:lnTo>
                    <a:pt x="2568" y="5356"/>
                  </a:lnTo>
                  <a:lnTo>
                    <a:pt x="2788" y="5576"/>
                  </a:lnTo>
                  <a:lnTo>
                    <a:pt x="3229" y="6163"/>
                  </a:lnTo>
                  <a:lnTo>
                    <a:pt x="3485" y="6383"/>
                  </a:lnTo>
                  <a:lnTo>
                    <a:pt x="3632" y="6493"/>
                  </a:lnTo>
                  <a:lnTo>
                    <a:pt x="3779" y="6566"/>
                  </a:lnTo>
                  <a:lnTo>
                    <a:pt x="3889" y="6566"/>
                  </a:lnTo>
                  <a:lnTo>
                    <a:pt x="4036" y="6530"/>
                  </a:lnTo>
                  <a:lnTo>
                    <a:pt x="4146" y="6603"/>
                  </a:lnTo>
                  <a:lnTo>
                    <a:pt x="4292" y="6603"/>
                  </a:lnTo>
                  <a:lnTo>
                    <a:pt x="4366" y="6530"/>
                  </a:lnTo>
                  <a:lnTo>
                    <a:pt x="4402" y="6456"/>
                  </a:lnTo>
                  <a:lnTo>
                    <a:pt x="4439" y="6383"/>
                  </a:lnTo>
                  <a:lnTo>
                    <a:pt x="4402" y="6310"/>
                  </a:lnTo>
                  <a:lnTo>
                    <a:pt x="4366" y="6273"/>
                  </a:lnTo>
                  <a:lnTo>
                    <a:pt x="4329" y="6236"/>
                  </a:lnTo>
                  <a:lnTo>
                    <a:pt x="4292" y="6053"/>
                  </a:lnTo>
                  <a:lnTo>
                    <a:pt x="4292" y="5833"/>
                  </a:lnTo>
                  <a:lnTo>
                    <a:pt x="4256" y="5172"/>
                  </a:lnTo>
                  <a:lnTo>
                    <a:pt x="4256" y="4769"/>
                  </a:lnTo>
                  <a:lnTo>
                    <a:pt x="4256" y="4402"/>
                  </a:lnTo>
                  <a:lnTo>
                    <a:pt x="4402" y="4402"/>
                  </a:lnTo>
                  <a:lnTo>
                    <a:pt x="4476" y="4365"/>
                  </a:lnTo>
                  <a:lnTo>
                    <a:pt x="4549" y="4292"/>
                  </a:lnTo>
                  <a:lnTo>
                    <a:pt x="4549" y="4255"/>
                  </a:lnTo>
                  <a:lnTo>
                    <a:pt x="4622" y="4219"/>
                  </a:lnTo>
                  <a:lnTo>
                    <a:pt x="5209" y="3889"/>
                  </a:lnTo>
                  <a:lnTo>
                    <a:pt x="5539" y="3705"/>
                  </a:lnTo>
                  <a:lnTo>
                    <a:pt x="5686" y="3595"/>
                  </a:lnTo>
                  <a:lnTo>
                    <a:pt x="5833" y="3485"/>
                  </a:lnTo>
                  <a:lnTo>
                    <a:pt x="5980" y="3485"/>
                  </a:lnTo>
                  <a:lnTo>
                    <a:pt x="6090" y="3448"/>
                  </a:lnTo>
                  <a:lnTo>
                    <a:pt x="6126" y="3375"/>
                  </a:lnTo>
                  <a:lnTo>
                    <a:pt x="6163" y="3302"/>
                  </a:lnTo>
                  <a:lnTo>
                    <a:pt x="6163" y="3228"/>
                  </a:lnTo>
                  <a:lnTo>
                    <a:pt x="6126" y="3118"/>
                  </a:lnTo>
                  <a:lnTo>
                    <a:pt x="6090" y="3045"/>
                  </a:lnTo>
                  <a:lnTo>
                    <a:pt x="5980" y="3008"/>
                  </a:lnTo>
                  <a:lnTo>
                    <a:pt x="5576" y="2935"/>
                  </a:lnTo>
                  <a:lnTo>
                    <a:pt x="5173" y="2788"/>
                  </a:lnTo>
                  <a:lnTo>
                    <a:pt x="4769" y="2678"/>
                  </a:lnTo>
                  <a:lnTo>
                    <a:pt x="4366" y="2568"/>
                  </a:lnTo>
                  <a:lnTo>
                    <a:pt x="4366" y="2275"/>
                  </a:lnTo>
                  <a:lnTo>
                    <a:pt x="4329" y="2018"/>
                  </a:lnTo>
                  <a:lnTo>
                    <a:pt x="4256" y="1468"/>
                  </a:lnTo>
                  <a:lnTo>
                    <a:pt x="4256" y="881"/>
                  </a:lnTo>
                  <a:lnTo>
                    <a:pt x="4219" y="551"/>
                  </a:lnTo>
                  <a:lnTo>
                    <a:pt x="4182" y="257"/>
                  </a:lnTo>
                  <a:lnTo>
                    <a:pt x="4219" y="184"/>
                  </a:lnTo>
                  <a:lnTo>
                    <a:pt x="4256" y="110"/>
                  </a:lnTo>
                  <a:lnTo>
                    <a:pt x="4219" y="37"/>
                  </a:lnTo>
                  <a:lnTo>
                    <a:pt x="4182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cxnSp>
        <p:nvCxnSpPr>
          <p:cNvPr id="441" name="Google Shape;441;p20"/>
          <p:cNvCxnSpPr/>
          <p:nvPr/>
        </p:nvCxnSpPr>
        <p:spPr>
          <a:xfrm>
            <a:off x="850475" y="1031425"/>
            <a:ext cx="6037800" cy="0"/>
          </a:xfrm>
          <a:prstGeom prst="straightConnector1">
            <a:avLst/>
          </a:prstGeom>
          <a:noFill/>
          <a:ln w="19050" cap="rnd" cmpd="sng">
            <a:solidFill>
              <a:srgbClr val="A4C2F4"/>
            </a:solidFill>
            <a:prstDash val="dash"/>
            <a:round/>
            <a:headEnd type="none" w="med" len="med"/>
            <a:tailEnd type="none" w="med" len="med"/>
          </a:ln>
        </p:spPr>
      </p:cxnSp>
      <p:sp>
        <p:nvSpPr>
          <p:cNvPr id="442" name="Google Shape;442;p20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buNone/>
              <a:defRPr sz="1300">
                <a:solidFill>
                  <a:schemeClr val="dk1"/>
                </a:solidFill>
                <a:latin typeface="Dosis"/>
                <a:ea typeface="Dosis"/>
                <a:cs typeface="Dosis"/>
                <a:sym typeface="Dosis"/>
              </a:defRPr>
            </a:lvl1pPr>
            <a:lvl2pPr lvl="1" algn="r" rtl="0">
              <a:buNone/>
              <a:defRPr sz="1300">
                <a:solidFill>
                  <a:schemeClr val="dk1"/>
                </a:solidFill>
                <a:latin typeface="Dosis"/>
                <a:ea typeface="Dosis"/>
                <a:cs typeface="Dosis"/>
                <a:sym typeface="Dosis"/>
              </a:defRPr>
            </a:lvl2pPr>
            <a:lvl3pPr lvl="2" algn="r" rtl="0">
              <a:buNone/>
              <a:defRPr sz="1300">
                <a:solidFill>
                  <a:schemeClr val="dk1"/>
                </a:solidFill>
                <a:latin typeface="Dosis"/>
                <a:ea typeface="Dosis"/>
                <a:cs typeface="Dosis"/>
                <a:sym typeface="Dosis"/>
              </a:defRPr>
            </a:lvl3pPr>
            <a:lvl4pPr lvl="3" algn="r" rtl="0">
              <a:buNone/>
              <a:defRPr sz="1300">
                <a:solidFill>
                  <a:schemeClr val="dk1"/>
                </a:solidFill>
                <a:latin typeface="Dosis"/>
                <a:ea typeface="Dosis"/>
                <a:cs typeface="Dosis"/>
                <a:sym typeface="Dosis"/>
              </a:defRPr>
            </a:lvl4pPr>
            <a:lvl5pPr lvl="4" algn="r" rtl="0">
              <a:buNone/>
              <a:defRPr sz="1300">
                <a:solidFill>
                  <a:schemeClr val="dk1"/>
                </a:solidFill>
                <a:latin typeface="Dosis"/>
                <a:ea typeface="Dosis"/>
                <a:cs typeface="Dosis"/>
                <a:sym typeface="Dosis"/>
              </a:defRPr>
            </a:lvl5pPr>
            <a:lvl6pPr lvl="5" algn="r" rtl="0">
              <a:buNone/>
              <a:defRPr sz="1300">
                <a:solidFill>
                  <a:schemeClr val="dk1"/>
                </a:solidFill>
                <a:latin typeface="Dosis"/>
                <a:ea typeface="Dosis"/>
                <a:cs typeface="Dosis"/>
                <a:sym typeface="Dosis"/>
              </a:defRPr>
            </a:lvl6pPr>
            <a:lvl7pPr lvl="6" algn="r" rtl="0">
              <a:buNone/>
              <a:defRPr sz="1300">
                <a:solidFill>
                  <a:schemeClr val="dk1"/>
                </a:solidFill>
                <a:latin typeface="Dosis"/>
                <a:ea typeface="Dosis"/>
                <a:cs typeface="Dosis"/>
                <a:sym typeface="Dosis"/>
              </a:defRPr>
            </a:lvl7pPr>
            <a:lvl8pPr lvl="7" algn="r" rtl="0">
              <a:buNone/>
              <a:defRPr sz="1300">
                <a:solidFill>
                  <a:schemeClr val="dk1"/>
                </a:solidFill>
                <a:latin typeface="Dosis"/>
                <a:ea typeface="Dosis"/>
                <a:cs typeface="Dosis"/>
                <a:sym typeface="Dosis"/>
              </a:defRPr>
            </a:lvl8pPr>
            <a:lvl9pPr lvl="8" algn="r" rtl="0">
              <a:buNone/>
              <a:defRPr sz="1300">
                <a:solidFill>
                  <a:schemeClr val="dk1"/>
                </a:solidFill>
                <a:latin typeface="Dosis"/>
                <a:ea typeface="Dosis"/>
                <a:cs typeface="Dosis"/>
                <a:sym typeface="Dosi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CA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3 columns">
  <p:cSld name="TITLE_AND_TWO_COLUMNS_1">
    <p:spTree>
      <p:nvGrpSpPr>
        <p:cNvPr id="1" name="Shape 4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4" name="Google Shape;444;p21"/>
          <p:cNvSpPr txBox="1">
            <a:spLocks noGrp="1"/>
          </p:cNvSpPr>
          <p:nvPr>
            <p:ph type="title"/>
          </p:nvPr>
        </p:nvSpPr>
        <p:spPr>
          <a:xfrm>
            <a:off x="747925" y="225025"/>
            <a:ext cx="6140400" cy="857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445" name="Google Shape;445;p21"/>
          <p:cNvSpPr txBox="1">
            <a:spLocks noGrp="1"/>
          </p:cNvSpPr>
          <p:nvPr>
            <p:ph type="body" idx="1"/>
          </p:nvPr>
        </p:nvSpPr>
        <p:spPr>
          <a:xfrm>
            <a:off x="747925" y="1308875"/>
            <a:ext cx="2097900" cy="3617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spcBef>
                <a:spcPts val="600"/>
              </a:spcBef>
              <a:spcAft>
                <a:spcPts val="0"/>
              </a:spcAft>
              <a:buSzPts val="1800"/>
              <a:buChar char="✘"/>
              <a:defRPr sz="1800"/>
            </a:lvl1pPr>
            <a:lvl2pPr marL="914400" lvl="1" indent="-342900" rtl="0">
              <a:spcBef>
                <a:spcPts val="0"/>
              </a:spcBef>
              <a:spcAft>
                <a:spcPts val="0"/>
              </a:spcAft>
              <a:buSzPts val="1800"/>
              <a:buChar char="✗"/>
              <a:defRPr sz="1800"/>
            </a:lvl2pPr>
            <a:lvl3pPr marL="1371600" lvl="2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3pPr>
            <a:lvl4pPr marL="1828800" lvl="3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4pPr>
            <a:lvl5pPr marL="2286000" lvl="4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5pPr>
            <a:lvl6pPr marL="2743200" lvl="5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marL="3200400" lvl="6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8pPr>
            <a:lvl9pPr marL="4114800" lvl="8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446" name="Google Shape;446;p21"/>
          <p:cNvSpPr txBox="1">
            <a:spLocks noGrp="1"/>
          </p:cNvSpPr>
          <p:nvPr>
            <p:ph type="body" idx="2"/>
          </p:nvPr>
        </p:nvSpPr>
        <p:spPr>
          <a:xfrm>
            <a:off x="2953087" y="1308875"/>
            <a:ext cx="2097900" cy="3617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spcBef>
                <a:spcPts val="600"/>
              </a:spcBef>
              <a:spcAft>
                <a:spcPts val="0"/>
              </a:spcAft>
              <a:buSzPts val="1800"/>
              <a:buChar char="✘"/>
              <a:defRPr sz="1800"/>
            </a:lvl1pPr>
            <a:lvl2pPr marL="914400" lvl="1" indent="-342900" rtl="0">
              <a:spcBef>
                <a:spcPts val="0"/>
              </a:spcBef>
              <a:spcAft>
                <a:spcPts val="0"/>
              </a:spcAft>
              <a:buSzPts val="1800"/>
              <a:buChar char="✗"/>
              <a:defRPr sz="1800"/>
            </a:lvl2pPr>
            <a:lvl3pPr marL="1371600" lvl="2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3pPr>
            <a:lvl4pPr marL="1828800" lvl="3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4pPr>
            <a:lvl5pPr marL="2286000" lvl="4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5pPr>
            <a:lvl6pPr marL="2743200" lvl="5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marL="3200400" lvl="6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8pPr>
            <a:lvl9pPr marL="4114800" lvl="8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447" name="Google Shape;447;p21"/>
          <p:cNvSpPr txBox="1">
            <a:spLocks noGrp="1"/>
          </p:cNvSpPr>
          <p:nvPr>
            <p:ph type="body" idx="3"/>
          </p:nvPr>
        </p:nvSpPr>
        <p:spPr>
          <a:xfrm>
            <a:off x="5158248" y="1308875"/>
            <a:ext cx="2097900" cy="3617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spcBef>
                <a:spcPts val="600"/>
              </a:spcBef>
              <a:spcAft>
                <a:spcPts val="0"/>
              </a:spcAft>
              <a:buSzPts val="1800"/>
              <a:buChar char="✘"/>
              <a:defRPr sz="1800"/>
            </a:lvl1pPr>
            <a:lvl2pPr marL="914400" lvl="1" indent="-342900" rtl="0">
              <a:spcBef>
                <a:spcPts val="0"/>
              </a:spcBef>
              <a:spcAft>
                <a:spcPts val="0"/>
              </a:spcAft>
              <a:buSzPts val="1800"/>
              <a:buChar char="✗"/>
              <a:defRPr sz="1800"/>
            </a:lvl2pPr>
            <a:lvl3pPr marL="1371600" lvl="2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3pPr>
            <a:lvl4pPr marL="1828800" lvl="3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4pPr>
            <a:lvl5pPr marL="2286000" lvl="4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5pPr>
            <a:lvl6pPr marL="2743200" lvl="5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marL="3200400" lvl="6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8pPr>
            <a:lvl9pPr marL="4114800" lvl="8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>
            <a:endParaRPr/>
          </a:p>
        </p:txBody>
      </p:sp>
      <p:grpSp>
        <p:nvGrpSpPr>
          <p:cNvPr id="448" name="Google Shape;448;p21"/>
          <p:cNvGrpSpPr/>
          <p:nvPr/>
        </p:nvGrpSpPr>
        <p:grpSpPr>
          <a:xfrm>
            <a:off x="7442902" y="-91154"/>
            <a:ext cx="1796289" cy="5330574"/>
            <a:chOff x="6023725" y="842300"/>
            <a:chExt cx="1358150" cy="4030375"/>
          </a:xfrm>
        </p:grpSpPr>
        <p:sp>
          <p:nvSpPr>
            <p:cNvPr id="449" name="Google Shape;449;p21"/>
            <p:cNvSpPr/>
            <p:nvPr/>
          </p:nvSpPr>
          <p:spPr>
            <a:xfrm>
              <a:off x="6371275" y="842300"/>
              <a:ext cx="397100" cy="492450"/>
            </a:xfrm>
            <a:custGeom>
              <a:avLst/>
              <a:gdLst/>
              <a:ahLst/>
              <a:cxnLst/>
              <a:rect l="l" t="t" r="r" b="b"/>
              <a:pathLst>
                <a:path w="15884" h="19698" extrusionOk="0">
                  <a:moveTo>
                    <a:pt x="9355" y="4108"/>
                  </a:moveTo>
                  <a:lnTo>
                    <a:pt x="9465" y="4145"/>
                  </a:lnTo>
                  <a:lnTo>
                    <a:pt x="9538" y="4182"/>
                  </a:lnTo>
                  <a:lnTo>
                    <a:pt x="9648" y="4328"/>
                  </a:lnTo>
                  <a:lnTo>
                    <a:pt x="9721" y="4549"/>
                  </a:lnTo>
                  <a:lnTo>
                    <a:pt x="9721" y="4769"/>
                  </a:lnTo>
                  <a:lnTo>
                    <a:pt x="9721" y="4842"/>
                  </a:lnTo>
                  <a:lnTo>
                    <a:pt x="9685" y="4879"/>
                  </a:lnTo>
                  <a:lnTo>
                    <a:pt x="9575" y="4952"/>
                  </a:lnTo>
                  <a:lnTo>
                    <a:pt x="9391" y="4952"/>
                  </a:lnTo>
                  <a:lnTo>
                    <a:pt x="9355" y="4915"/>
                  </a:lnTo>
                  <a:lnTo>
                    <a:pt x="9281" y="4842"/>
                  </a:lnTo>
                  <a:lnTo>
                    <a:pt x="9208" y="4695"/>
                  </a:lnTo>
                  <a:lnTo>
                    <a:pt x="9171" y="4549"/>
                  </a:lnTo>
                  <a:lnTo>
                    <a:pt x="9171" y="4438"/>
                  </a:lnTo>
                  <a:lnTo>
                    <a:pt x="9171" y="4328"/>
                  </a:lnTo>
                  <a:lnTo>
                    <a:pt x="9245" y="4108"/>
                  </a:lnTo>
                  <a:close/>
                  <a:moveTo>
                    <a:pt x="9355" y="3705"/>
                  </a:moveTo>
                  <a:lnTo>
                    <a:pt x="9245" y="3742"/>
                  </a:lnTo>
                  <a:lnTo>
                    <a:pt x="9135" y="3778"/>
                  </a:lnTo>
                  <a:lnTo>
                    <a:pt x="9025" y="3852"/>
                  </a:lnTo>
                  <a:lnTo>
                    <a:pt x="8988" y="3925"/>
                  </a:lnTo>
                  <a:lnTo>
                    <a:pt x="8914" y="3998"/>
                  </a:lnTo>
                  <a:lnTo>
                    <a:pt x="8841" y="4218"/>
                  </a:lnTo>
                  <a:lnTo>
                    <a:pt x="8804" y="4475"/>
                  </a:lnTo>
                  <a:lnTo>
                    <a:pt x="8804" y="4659"/>
                  </a:lnTo>
                  <a:lnTo>
                    <a:pt x="8841" y="4805"/>
                  </a:lnTo>
                  <a:lnTo>
                    <a:pt x="8878" y="4952"/>
                  </a:lnTo>
                  <a:lnTo>
                    <a:pt x="8988" y="5099"/>
                  </a:lnTo>
                  <a:lnTo>
                    <a:pt x="9098" y="5209"/>
                  </a:lnTo>
                  <a:lnTo>
                    <a:pt x="9245" y="5282"/>
                  </a:lnTo>
                  <a:lnTo>
                    <a:pt x="9391" y="5355"/>
                  </a:lnTo>
                  <a:lnTo>
                    <a:pt x="9538" y="5355"/>
                  </a:lnTo>
                  <a:lnTo>
                    <a:pt x="9721" y="5319"/>
                  </a:lnTo>
                  <a:lnTo>
                    <a:pt x="9868" y="5245"/>
                  </a:lnTo>
                  <a:lnTo>
                    <a:pt x="10015" y="5135"/>
                  </a:lnTo>
                  <a:lnTo>
                    <a:pt x="10088" y="4989"/>
                  </a:lnTo>
                  <a:lnTo>
                    <a:pt x="10125" y="4805"/>
                  </a:lnTo>
                  <a:lnTo>
                    <a:pt x="10125" y="4659"/>
                  </a:lnTo>
                  <a:lnTo>
                    <a:pt x="10088" y="4475"/>
                  </a:lnTo>
                  <a:lnTo>
                    <a:pt x="10052" y="4292"/>
                  </a:lnTo>
                  <a:lnTo>
                    <a:pt x="9978" y="4145"/>
                  </a:lnTo>
                  <a:lnTo>
                    <a:pt x="9905" y="3998"/>
                  </a:lnTo>
                  <a:lnTo>
                    <a:pt x="9795" y="3888"/>
                  </a:lnTo>
                  <a:lnTo>
                    <a:pt x="9648" y="3778"/>
                  </a:lnTo>
                  <a:lnTo>
                    <a:pt x="9501" y="3742"/>
                  </a:lnTo>
                  <a:lnTo>
                    <a:pt x="9355" y="3705"/>
                  </a:lnTo>
                  <a:close/>
                  <a:moveTo>
                    <a:pt x="11262" y="6676"/>
                  </a:moveTo>
                  <a:lnTo>
                    <a:pt x="11262" y="6786"/>
                  </a:lnTo>
                  <a:lnTo>
                    <a:pt x="11225" y="6859"/>
                  </a:lnTo>
                  <a:lnTo>
                    <a:pt x="11152" y="6933"/>
                  </a:lnTo>
                  <a:lnTo>
                    <a:pt x="11042" y="7006"/>
                  </a:lnTo>
                  <a:lnTo>
                    <a:pt x="10785" y="7116"/>
                  </a:lnTo>
                  <a:lnTo>
                    <a:pt x="10602" y="7190"/>
                  </a:lnTo>
                  <a:lnTo>
                    <a:pt x="9795" y="7556"/>
                  </a:lnTo>
                  <a:lnTo>
                    <a:pt x="9721" y="7263"/>
                  </a:lnTo>
                  <a:lnTo>
                    <a:pt x="10639" y="6823"/>
                  </a:lnTo>
                  <a:lnTo>
                    <a:pt x="11079" y="6676"/>
                  </a:lnTo>
                  <a:close/>
                  <a:moveTo>
                    <a:pt x="11115" y="6273"/>
                  </a:moveTo>
                  <a:lnTo>
                    <a:pt x="10859" y="6346"/>
                  </a:lnTo>
                  <a:lnTo>
                    <a:pt x="10052" y="6639"/>
                  </a:lnTo>
                  <a:lnTo>
                    <a:pt x="9648" y="6823"/>
                  </a:lnTo>
                  <a:lnTo>
                    <a:pt x="9281" y="7006"/>
                  </a:lnTo>
                  <a:lnTo>
                    <a:pt x="9208" y="7080"/>
                  </a:lnTo>
                  <a:lnTo>
                    <a:pt x="9208" y="7116"/>
                  </a:lnTo>
                  <a:lnTo>
                    <a:pt x="9208" y="7190"/>
                  </a:lnTo>
                  <a:lnTo>
                    <a:pt x="9208" y="7263"/>
                  </a:lnTo>
                  <a:lnTo>
                    <a:pt x="9318" y="7336"/>
                  </a:lnTo>
                  <a:lnTo>
                    <a:pt x="9465" y="7336"/>
                  </a:lnTo>
                  <a:lnTo>
                    <a:pt x="9465" y="7593"/>
                  </a:lnTo>
                  <a:lnTo>
                    <a:pt x="9538" y="7813"/>
                  </a:lnTo>
                  <a:lnTo>
                    <a:pt x="9575" y="7887"/>
                  </a:lnTo>
                  <a:lnTo>
                    <a:pt x="9648" y="7923"/>
                  </a:lnTo>
                  <a:lnTo>
                    <a:pt x="9758" y="7923"/>
                  </a:lnTo>
                  <a:lnTo>
                    <a:pt x="10492" y="7630"/>
                  </a:lnTo>
                  <a:lnTo>
                    <a:pt x="10859" y="7483"/>
                  </a:lnTo>
                  <a:lnTo>
                    <a:pt x="11225" y="7336"/>
                  </a:lnTo>
                  <a:lnTo>
                    <a:pt x="11409" y="7190"/>
                  </a:lnTo>
                  <a:lnTo>
                    <a:pt x="11556" y="7006"/>
                  </a:lnTo>
                  <a:lnTo>
                    <a:pt x="11629" y="6896"/>
                  </a:lnTo>
                  <a:lnTo>
                    <a:pt x="11629" y="6786"/>
                  </a:lnTo>
                  <a:lnTo>
                    <a:pt x="11629" y="6676"/>
                  </a:lnTo>
                  <a:lnTo>
                    <a:pt x="11592" y="6566"/>
                  </a:lnTo>
                  <a:lnTo>
                    <a:pt x="11556" y="6419"/>
                  </a:lnTo>
                  <a:lnTo>
                    <a:pt x="11482" y="6346"/>
                  </a:lnTo>
                  <a:lnTo>
                    <a:pt x="11372" y="6273"/>
                  </a:lnTo>
                  <a:close/>
                  <a:moveTo>
                    <a:pt x="10198" y="2861"/>
                  </a:moveTo>
                  <a:lnTo>
                    <a:pt x="10235" y="3228"/>
                  </a:lnTo>
                  <a:lnTo>
                    <a:pt x="10345" y="3595"/>
                  </a:lnTo>
                  <a:lnTo>
                    <a:pt x="10565" y="4292"/>
                  </a:lnTo>
                  <a:lnTo>
                    <a:pt x="10822" y="5062"/>
                  </a:lnTo>
                  <a:lnTo>
                    <a:pt x="10895" y="5282"/>
                  </a:lnTo>
                  <a:lnTo>
                    <a:pt x="9025" y="6052"/>
                  </a:lnTo>
                  <a:lnTo>
                    <a:pt x="7154" y="6786"/>
                  </a:lnTo>
                  <a:lnTo>
                    <a:pt x="5173" y="7593"/>
                  </a:lnTo>
                  <a:lnTo>
                    <a:pt x="4146" y="7997"/>
                  </a:lnTo>
                  <a:lnTo>
                    <a:pt x="3816" y="8143"/>
                  </a:lnTo>
                  <a:lnTo>
                    <a:pt x="3486" y="8290"/>
                  </a:lnTo>
                  <a:lnTo>
                    <a:pt x="3266" y="7887"/>
                  </a:lnTo>
                  <a:lnTo>
                    <a:pt x="3045" y="7446"/>
                  </a:lnTo>
                  <a:lnTo>
                    <a:pt x="2679" y="6566"/>
                  </a:lnTo>
                  <a:lnTo>
                    <a:pt x="2532" y="6162"/>
                  </a:lnTo>
                  <a:lnTo>
                    <a:pt x="2385" y="5869"/>
                  </a:lnTo>
                  <a:lnTo>
                    <a:pt x="2238" y="5612"/>
                  </a:lnTo>
                  <a:lnTo>
                    <a:pt x="2715" y="5539"/>
                  </a:lnTo>
                  <a:lnTo>
                    <a:pt x="3192" y="5429"/>
                  </a:lnTo>
                  <a:lnTo>
                    <a:pt x="3669" y="5282"/>
                  </a:lnTo>
                  <a:lnTo>
                    <a:pt x="4146" y="5099"/>
                  </a:lnTo>
                  <a:lnTo>
                    <a:pt x="5210" y="4659"/>
                  </a:lnTo>
                  <a:lnTo>
                    <a:pt x="6273" y="4218"/>
                  </a:lnTo>
                  <a:lnTo>
                    <a:pt x="6824" y="4035"/>
                  </a:lnTo>
                  <a:lnTo>
                    <a:pt x="7374" y="3852"/>
                  </a:lnTo>
                  <a:lnTo>
                    <a:pt x="8474" y="3558"/>
                  </a:lnTo>
                  <a:lnTo>
                    <a:pt x="9025" y="3411"/>
                  </a:lnTo>
                  <a:lnTo>
                    <a:pt x="9538" y="3191"/>
                  </a:lnTo>
                  <a:lnTo>
                    <a:pt x="9868" y="3081"/>
                  </a:lnTo>
                  <a:lnTo>
                    <a:pt x="10015" y="2971"/>
                  </a:lnTo>
                  <a:lnTo>
                    <a:pt x="10198" y="2861"/>
                  </a:lnTo>
                  <a:close/>
                  <a:moveTo>
                    <a:pt x="8658" y="7740"/>
                  </a:moveTo>
                  <a:lnTo>
                    <a:pt x="8694" y="7923"/>
                  </a:lnTo>
                  <a:lnTo>
                    <a:pt x="8071" y="8253"/>
                  </a:lnTo>
                  <a:lnTo>
                    <a:pt x="7704" y="8437"/>
                  </a:lnTo>
                  <a:lnTo>
                    <a:pt x="7594" y="8437"/>
                  </a:lnTo>
                  <a:lnTo>
                    <a:pt x="7557" y="8363"/>
                  </a:lnTo>
                  <a:lnTo>
                    <a:pt x="7557" y="8180"/>
                  </a:lnTo>
                  <a:lnTo>
                    <a:pt x="8658" y="7740"/>
                  </a:lnTo>
                  <a:close/>
                  <a:moveTo>
                    <a:pt x="10198" y="2384"/>
                  </a:moveTo>
                  <a:lnTo>
                    <a:pt x="9978" y="2458"/>
                  </a:lnTo>
                  <a:lnTo>
                    <a:pt x="9795" y="2568"/>
                  </a:lnTo>
                  <a:lnTo>
                    <a:pt x="9391" y="2788"/>
                  </a:lnTo>
                  <a:lnTo>
                    <a:pt x="8841" y="2971"/>
                  </a:lnTo>
                  <a:lnTo>
                    <a:pt x="8328" y="3155"/>
                  </a:lnTo>
                  <a:lnTo>
                    <a:pt x="7264" y="3411"/>
                  </a:lnTo>
                  <a:lnTo>
                    <a:pt x="6750" y="3558"/>
                  </a:lnTo>
                  <a:lnTo>
                    <a:pt x="6237" y="3742"/>
                  </a:lnTo>
                  <a:lnTo>
                    <a:pt x="5210" y="4145"/>
                  </a:lnTo>
                  <a:lnTo>
                    <a:pt x="4219" y="4585"/>
                  </a:lnTo>
                  <a:lnTo>
                    <a:pt x="3669" y="4805"/>
                  </a:lnTo>
                  <a:lnTo>
                    <a:pt x="3119" y="4989"/>
                  </a:lnTo>
                  <a:lnTo>
                    <a:pt x="2018" y="5319"/>
                  </a:lnTo>
                  <a:lnTo>
                    <a:pt x="1945" y="5355"/>
                  </a:lnTo>
                  <a:lnTo>
                    <a:pt x="1908" y="5392"/>
                  </a:lnTo>
                  <a:lnTo>
                    <a:pt x="1908" y="5466"/>
                  </a:lnTo>
                  <a:lnTo>
                    <a:pt x="1945" y="5539"/>
                  </a:lnTo>
                  <a:lnTo>
                    <a:pt x="1982" y="5576"/>
                  </a:lnTo>
                  <a:lnTo>
                    <a:pt x="1945" y="5686"/>
                  </a:lnTo>
                  <a:lnTo>
                    <a:pt x="1945" y="5759"/>
                  </a:lnTo>
                  <a:lnTo>
                    <a:pt x="2018" y="5979"/>
                  </a:lnTo>
                  <a:lnTo>
                    <a:pt x="2165" y="6456"/>
                  </a:lnTo>
                  <a:lnTo>
                    <a:pt x="2385" y="6933"/>
                  </a:lnTo>
                  <a:lnTo>
                    <a:pt x="2752" y="7850"/>
                  </a:lnTo>
                  <a:lnTo>
                    <a:pt x="2972" y="8290"/>
                  </a:lnTo>
                  <a:lnTo>
                    <a:pt x="3192" y="8694"/>
                  </a:lnTo>
                  <a:lnTo>
                    <a:pt x="3266" y="8767"/>
                  </a:lnTo>
                  <a:lnTo>
                    <a:pt x="3302" y="8804"/>
                  </a:lnTo>
                  <a:lnTo>
                    <a:pt x="3412" y="8804"/>
                  </a:lnTo>
                  <a:lnTo>
                    <a:pt x="3522" y="8730"/>
                  </a:lnTo>
                  <a:lnTo>
                    <a:pt x="3596" y="8620"/>
                  </a:lnTo>
                  <a:lnTo>
                    <a:pt x="3999" y="8510"/>
                  </a:lnTo>
                  <a:lnTo>
                    <a:pt x="4403" y="8363"/>
                  </a:lnTo>
                  <a:lnTo>
                    <a:pt x="5173" y="8033"/>
                  </a:lnTo>
                  <a:lnTo>
                    <a:pt x="7300" y="7190"/>
                  </a:lnTo>
                  <a:lnTo>
                    <a:pt x="9281" y="6419"/>
                  </a:lnTo>
                  <a:lnTo>
                    <a:pt x="10235" y="6052"/>
                  </a:lnTo>
                  <a:lnTo>
                    <a:pt x="10712" y="5832"/>
                  </a:lnTo>
                  <a:lnTo>
                    <a:pt x="11152" y="5612"/>
                  </a:lnTo>
                  <a:lnTo>
                    <a:pt x="11262" y="5612"/>
                  </a:lnTo>
                  <a:lnTo>
                    <a:pt x="11335" y="5539"/>
                  </a:lnTo>
                  <a:lnTo>
                    <a:pt x="11372" y="5392"/>
                  </a:lnTo>
                  <a:lnTo>
                    <a:pt x="11372" y="5282"/>
                  </a:lnTo>
                  <a:lnTo>
                    <a:pt x="11299" y="5025"/>
                  </a:lnTo>
                  <a:lnTo>
                    <a:pt x="11042" y="4255"/>
                  </a:lnTo>
                  <a:lnTo>
                    <a:pt x="10785" y="3485"/>
                  </a:lnTo>
                  <a:lnTo>
                    <a:pt x="10639" y="3118"/>
                  </a:lnTo>
                  <a:lnTo>
                    <a:pt x="10455" y="2751"/>
                  </a:lnTo>
                  <a:lnTo>
                    <a:pt x="10418" y="2714"/>
                  </a:lnTo>
                  <a:lnTo>
                    <a:pt x="10345" y="2678"/>
                  </a:lnTo>
                  <a:lnTo>
                    <a:pt x="10382" y="2568"/>
                  </a:lnTo>
                  <a:lnTo>
                    <a:pt x="10382" y="2494"/>
                  </a:lnTo>
                  <a:lnTo>
                    <a:pt x="10308" y="2421"/>
                  </a:lnTo>
                  <a:lnTo>
                    <a:pt x="10198" y="2384"/>
                  </a:lnTo>
                  <a:close/>
                  <a:moveTo>
                    <a:pt x="8694" y="7263"/>
                  </a:moveTo>
                  <a:lnTo>
                    <a:pt x="7337" y="7813"/>
                  </a:lnTo>
                  <a:lnTo>
                    <a:pt x="7264" y="7850"/>
                  </a:lnTo>
                  <a:lnTo>
                    <a:pt x="7227" y="7923"/>
                  </a:lnTo>
                  <a:lnTo>
                    <a:pt x="7190" y="7997"/>
                  </a:lnTo>
                  <a:lnTo>
                    <a:pt x="7227" y="8070"/>
                  </a:lnTo>
                  <a:lnTo>
                    <a:pt x="7190" y="8143"/>
                  </a:lnTo>
                  <a:lnTo>
                    <a:pt x="7154" y="8363"/>
                  </a:lnTo>
                  <a:lnTo>
                    <a:pt x="7190" y="8620"/>
                  </a:lnTo>
                  <a:lnTo>
                    <a:pt x="7227" y="8730"/>
                  </a:lnTo>
                  <a:lnTo>
                    <a:pt x="7300" y="8840"/>
                  </a:lnTo>
                  <a:lnTo>
                    <a:pt x="7411" y="8877"/>
                  </a:lnTo>
                  <a:lnTo>
                    <a:pt x="7557" y="8877"/>
                  </a:lnTo>
                  <a:lnTo>
                    <a:pt x="7704" y="8840"/>
                  </a:lnTo>
                  <a:lnTo>
                    <a:pt x="7887" y="8804"/>
                  </a:lnTo>
                  <a:lnTo>
                    <a:pt x="8218" y="8620"/>
                  </a:lnTo>
                  <a:lnTo>
                    <a:pt x="9061" y="8217"/>
                  </a:lnTo>
                  <a:lnTo>
                    <a:pt x="9098" y="8180"/>
                  </a:lnTo>
                  <a:lnTo>
                    <a:pt x="9171" y="8107"/>
                  </a:lnTo>
                  <a:lnTo>
                    <a:pt x="9171" y="8033"/>
                  </a:lnTo>
                  <a:lnTo>
                    <a:pt x="9171" y="7960"/>
                  </a:lnTo>
                  <a:lnTo>
                    <a:pt x="8951" y="7410"/>
                  </a:lnTo>
                  <a:lnTo>
                    <a:pt x="8914" y="7336"/>
                  </a:lnTo>
                  <a:lnTo>
                    <a:pt x="8841" y="7300"/>
                  </a:lnTo>
                  <a:lnTo>
                    <a:pt x="8768" y="7263"/>
                  </a:lnTo>
                  <a:close/>
                  <a:moveTo>
                    <a:pt x="11702" y="8327"/>
                  </a:moveTo>
                  <a:lnTo>
                    <a:pt x="11886" y="8694"/>
                  </a:lnTo>
                  <a:lnTo>
                    <a:pt x="12106" y="9060"/>
                  </a:lnTo>
                  <a:lnTo>
                    <a:pt x="11702" y="9244"/>
                  </a:lnTo>
                  <a:lnTo>
                    <a:pt x="11335" y="9390"/>
                  </a:lnTo>
                  <a:lnTo>
                    <a:pt x="10932" y="9500"/>
                  </a:lnTo>
                  <a:lnTo>
                    <a:pt x="10528" y="9611"/>
                  </a:lnTo>
                  <a:lnTo>
                    <a:pt x="10382" y="9244"/>
                  </a:lnTo>
                  <a:lnTo>
                    <a:pt x="10198" y="8877"/>
                  </a:lnTo>
                  <a:lnTo>
                    <a:pt x="10162" y="8840"/>
                  </a:lnTo>
                  <a:lnTo>
                    <a:pt x="10565" y="8730"/>
                  </a:lnTo>
                  <a:lnTo>
                    <a:pt x="10932" y="8620"/>
                  </a:lnTo>
                  <a:lnTo>
                    <a:pt x="11702" y="8327"/>
                  </a:lnTo>
                  <a:close/>
                  <a:moveTo>
                    <a:pt x="11776" y="7887"/>
                  </a:moveTo>
                  <a:lnTo>
                    <a:pt x="11299" y="8070"/>
                  </a:lnTo>
                  <a:lnTo>
                    <a:pt x="10822" y="8217"/>
                  </a:lnTo>
                  <a:lnTo>
                    <a:pt x="9868" y="8510"/>
                  </a:lnTo>
                  <a:lnTo>
                    <a:pt x="9832" y="8510"/>
                  </a:lnTo>
                  <a:lnTo>
                    <a:pt x="9795" y="8583"/>
                  </a:lnTo>
                  <a:lnTo>
                    <a:pt x="9758" y="8694"/>
                  </a:lnTo>
                  <a:lnTo>
                    <a:pt x="9832" y="8804"/>
                  </a:lnTo>
                  <a:lnTo>
                    <a:pt x="9868" y="8840"/>
                  </a:lnTo>
                  <a:lnTo>
                    <a:pt x="9942" y="8877"/>
                  </a:lnTo>
                  <a:lnTo>
                    <a:pt x="9905" y="8950"/>
                  </a:lnTo>
                  <a:lnTo>
                    <a:pt x="9905" y="9024"/>
                  </a:lnTo>
                  <a:lnTo>
                    <a:pt x="10088" y="9427"/>
                  </a:lnTo>
                  <a:lnTo>
                    <a:pt x="10198" y="9867"/>
                  </a:lnTo>
                  <a:lnTo>
                    <a:pt x="10235" y="9941"/>
                  </a:lnTo>
                  <a:lnTo>
                    <a:pt x="10272" y="9977"/>
                  </a:lnTo>
                  <a:lnTo>
                    <a:pt x="10308" y="10014"/>
                  </a:lnTo>
                  <a:lnTo>
                    <a:pt x="10382" y="10051"/>
                  </a:lnTo>
                  <a:lnTo>
                    <a:pt x="10932" y="9904"/>
                  </a:lnTo>
                  <a:lnTo>
                    <a:pt x="11446" y="9757"/>
                  </a:lnTo>
                  <a:lnTo>
                    <a:pt x="11959" y="9574"/>
                  </a:lnTo>
                  <a:lnTo>
                    <a:pt x="12436" y="9317"/>
                  </a:lnTo>
                  <a:lnTo>
                    <a:pt x="12509" y="9280"/>
                  </a:lnTo>
                  <a:lnTo>
                    <a:pt x="12583" y="9207"/>
                  </a:lnTo>
                  <a:lnTo>
                    <a:pt x="12583" y="9097"/>
                  </a:lnTo>
                  <a:lnTo>
                    <a:pt x="12546" y="9024"/>
                  </a:lnTo>
                  <a:lnTo>
                    <a:pt x="12253" y="8547"/>
                  </a:lnTo>
                  <a:lnTo>
                    <a:pt x="11996" y="7997"/>
                  </a:lnTo>
                  <a:lnTo>
                    <a:pt x="11959" y="7923"/>
                  </a:lnTo>
                  <a:lnTo>
                    <a:pt x="11922" y="7887"/>
                  </a:lnTo>
                  <a:close/>
                  <a:moveTo>
                    <a:pt x="8914" y="9354"/>
                  </a:moveTo>
                  <a:lnTo>
                    <a:pt x="9061" y="9757"/>
                  </a:lnTo>
                  <a:lnTo>
                    <a:pt x="9281" y="10161"/>
                  </a:lnTo>
                  <a:lnTo>
                    <a:pt x="8658" y="10491"/>
                  </a:lnTo>
                  <a:lnTo>
                    <a:pt x="7961" y="10784"/>
                  </a:lnTo>
                  <a:lnTo>
                    <a:pt x="7814" y="10858"/>
                  </a:lnTo>
                  <a:lnTo>
                    <a:pt x="7741" y="10858"/>
                  </a:lnTo>
                  <a:lnTo>
                    <a:pt x="7704" y="10821"/>
                  </a:lnTo>
                  <a:lnTo>
                    <a:pt x="7631" y="10674"/>
                  </a:lnTo>
                  <a:lnTo>
                    <a:pt x="7594" y="10491"/>
                  </a:lnTo>
                  <a:lnTo>
                    <a:pt x="7521" y="10161"/>
                  </a:lnTo>
                  <a:lnTo>
                    <a:pt x="7374" y="9867"/>
                  </a:lnTo>
                  <a:lnTo>
                    <a:pt x="8914" y="9354"/>
                  </a:lnTo>
                  <a:close/>
                  <a:moveTo>
                    <a:pt x="8951" y="8950"/>
                  </a:moveTo>
                  <a:lnTo>
                    <a:pt x="7154" y="9537"/>
                  </a:lnTo>
                  <a:lnTo>
                    <a:pt x="7117" y="9574"/>
                  </a:lnTo>
                  <a:lnTo>
                    <a:pt x="7080" y="9611"/>
                  </a:lnTo>
                  <a:lnTo>
                    <a:pt x="7044" y="9721"/>
                  </a:lnTo>
                  <a:lnTo>
                    <a:pt x="7080" y="9831"/>
                  </a:lnTo>
                  <a:lnTo>
                    <a:pt x="7190" y="9904"/>
                  </a:lnTo>
                  <a:lnTo>
                    <a:pt x="7190" y="10124"/>
                  </a:lnTo>
                  <a:lnTo>
                    <a:pt x="7227" y="10381"/>
                  </a:lnTo>
                  <a:lnTo>
                    <a:pt x="7374" y="10858"/>
                  </a:lnTo>
                  <a:lnTo>
                    <a:pt x="7411" y="11004"/>
                  </a:lnTo>
                  <a:lnTo>
                    <a:pt x="7521" y="11114"/>
                  </a:lnTo>
                  <a:lnTo>
                    <a:pt x="7631" y="11188"/>
                  </a:lnTo>
                  <a:lnTo>
                    <a:pt x="7777" y="11225"/>
                  </a:lnTo>
                  <a:lnTo>
                    <a:pt x="8034" y="11151"/>
                  </a:lnTo>
                  <a:lnTo>
                    <a:pt x="8291" y="11078"/>
                  </a:lnTo>
                  <a:lnTo>
                    <a:pt x="8768" y="10858"/>
                  </a:lnTo>
                  <a:lnTo>
                    <a:pt x="9245" y="10601"/>
                  </a:lnTo>
                  <a:lnTo>
                    <a:pt x="9685" y="10344"/>
                  </a:lnTo>
                  <a:lnTo>
                    <a:pt x="9721" y="10271"/>
                  </a:lnTo>
                  <a:lnTo>
                    <a:pt x="9758" y="10197"/>
                  </a:lnTo>
                  <a:lnTo>
                    <a:pt x="9758" y="10161"/>
                  </a:lnTo>
                  <a:lnTo>
                    <a:pt x="9721" y="10087"/>
                  </a:lnTo>
                  <a:lnTo>
                    <a:pt x="9538" y="9867"/>
                  </a:lnTo>
                  <a:lnTo>
                    <a:pt x="9391" y="9611"/>
                  </a:lnTo>
                  <a:lnTo>
                    <a:pt x="9281" y="9354"/>
                  </a:lnTo>
                  <a:lnTo>
                    <a:pt x="9208" y="9060"/>
                  </a:lnTo>
                  <a:lnTo>
                    <a:pt x="9171" y="8987"/>
                  </a:lnTo>
                  <a:lnTo>
                    <a:pt x="9098" y="8950"/>
                  </a:lnTo>
                  <a:close/>
                  <a:moveTo>
                    <a:pt x="12473" y="10344"/>
                  </a:moveTo>
                  <a:lnTo>
                    <a:pt x="12619" y="10711"/>
                  </a:lnTo>
                  <a:lnTo>
                    <a:pt x="11959" y="11078"/>
                  </a:lnTo>
                  <a:lnTo>
                    <a:pt x="11299" y="11445"/>
                  </a:lnTo>
                  <a:lnTo>
                    <a:pt x="11152" y="10894"/>
                  </a:lnTo>
                  <a:lnTo>
                    <a:pt x="11189" y="10858"/>
                  </a:lnTo>
                  <a:lnTo>
                    <a:pt x="11189" y="10784"/>
                  </a:lnTo>
                  <a:lnTo>
                    <a:pt x="11482" y="10674"/>
                  </a:lnTo>
                  <a:lnTo>
                    <a:pt x="11776" y="10601"/>
                  </a:lnTo>
                  <a:lnTo>
                    <a:pt x="12473" y="10344"/>
                  </a:lnTo>
                  <a:close/>
                  <a:moveTo>
                    <a:pt x="6273" y="10418"/>
                  </a:moveTo>
                  <a:lnTo>
                    <a:pt x="6347" y="10454"/>
                  </a:lnTo>
                  <a:lnTo>
                    <a:pt x="6420" y="10564"/>
                  </a:lnTo>
                  <a:lnTo>
                    <a:pt x="6567" y="10894"/>
                  </a:lnTo>
                  <a:lnTo>
                    <a:pt x="5797" y="11261"/>
                  </a:lnTo>
                  <a:lnTo>
                    <a:pt x="5100" y="11738"/>
                  </a:lnTo>
                  <a:lnTo>
                    <a:pt x="4953" y="11298"/>
                  </a:lnTo>
                  <a:lnTo>
                    <a:pt x="4843" y="11078"/>
                  </a:lnTo>
                  <a:lnTo>
                    <a:pt x="4733" y="10894"/>
                  </a:lnTo>
                  <a:lnTo>
                    <a:pt x="5613" y="10601"/>
                  </a:lnTo>
                  <a:lnTo>
                    <a:pt x="5943" y="10491"/>
                  </a:lnTo>
                  <a:lnTo>
                    <a:pt x="6237" y="10418"/>
                  </a:lnTo>
                  <a:close/>
                  <a:moveTo>
                    <a:pt x="12583" y="9867"/>
                  </a:moveTo>
                  <a:lnTo>
                    <a:pt x="12509" y="9904"/>
                  </a:lnTo>
                  <a:lnTo>
                    <a:pt x="11519" y="10271"/>
                  </a:lnTo>
                  <a:lnTo>
                    <a:pt x="11115" y="10381"/>
                  </a:lnTo>
                  <a:lnTo>
                    <a:pt x="10932" y="10491"/>
                  </a:lnTo>
                  <a:lnTo>
                    <a:pt x="10859" y="10564"/>
                  </a:lnTo>
                  <a:lnTo>
                    <a:pt x="10785" y="10638"/>
                  </a:lnTo>
                  <a:lnTo>
                    <a:pt x="10785" y="10748"/>
                  </a:lnTo>
                  <a:lnTo>
                    <a:pt x="10822" y="10821"/>
                  </a:lnTo>
                  <a:lnTo>
                    <a:pt x="10859" y="10858"/>
                  </a:lnTo>
                  <a:lnTo>
                    <a:pt x="10859" y="10894"/>
                  </a:lnTo>
                  <a:lnTo>
                    <a:pt x="10895" y="11335"/>
                  </a:lnTo>
                  <a:lnTo>
                    <a:pt x="11005" y="11738"/>
                  </a:lnTo>
                  <a:lnTo>
                    <a:pt x="11005" y="11848"/>
                  </a:lnTo>
                  <a:lnTo>
                    <a:pt x="11079" y="11885"/>
                  </a:lnTo>
                  <a:lnTo>
                    <a:pt x="11152" y="11921"/>
                  </a:lnTo>
                  <a:lnTo>
                    <a:pt x="11225" y="11921"/>
                  </a:lnTo>
                  <a:lnTo>
                    <a:pt x="12142" y="11445"/>
                  </a:lnTo>
                  <a:lnTo>
                    <a:pt x="12986" y="10931"/>
                  </a:lnTo>
                  <a:lnTo>
                    <a:pt x="13060" y="10858"/>
                  </a:lnTo>
                  <a:lnTo>
                    <a:pt x="13096" y="10784"/>
                  </a:lnTo>
                  <a:lnTo>
                    <a:pt x="13096" y="10711"/>
                  </a:lnTo>
                  <a:lnTo>
                    <a:pt x="13060" y="10638"/>
                  </a:lnTo>
                  <a:lnTo>
                    <a:pt x="12876" y="10344"/>
                  </a:lnTo>
                  <a:lnTo>
                    <a:pt x="12766" y="10014"/>
                  </a:lnTo>
                  <a:lnTo>
                    <a:pt x="12729" y="9941"/>
                  </a:lnTo>
                  <a:lnTo>
                    <a:pt x="12656" y="9904"/>
                  </a:lnTo>
                  <a:lnTo>
                    <a:pt x="12583" y="9867"/>
                  </a:lnTo>
                  <a:close/>
                  <a:moveTo>
                    <a:pt x="6200" y="9977"/>
                  </a:moveTo>
                  <a:lnTo>
                    <a:pt x="5980" y="10014"/>
                  </a:lnTo>
                  <a:lnTo>
                    <a:pt x="5760" y="10087"/>
                  </a:lnTo>
                  <a:lnTo>
                    <a:pt x="5356" y="10234"/>
                  </a:lnTo>
                  <a:lnTo>
                    <a:pt x="4843" y="10381"/>
                  </a:lnTo>
                  <a:lnTo>
                    <a:pt x="4329" y="10564"/>
                  </a:lnTo>
                  <a:lnTo>
                    <a:pt x="4293" y="10601"/>
                  </a:lnTo>
                  <a:lnTo>
                    <a:pt x="4256" y="10638"/>
                  </a:lnTo>
                  <a:lnTo>
                    <a:pt x="4219" y="10784"/>
                  </a:lnTo>
                  <a:lnTo>
                    <a:pt x="4256" y="10894"/>
                  </a:lnTo>
                  <a:lnTo>
                    <a:pt x="4293" y="10931"/>
                  </a:lnTo>
                  <a:lnTo>
                    <a:pt x="4366" y="10968"/>
                  </a:lnTo>
                  <a:lnTo>
                    <a:pt x="4513" y="11298"/>
                  </a:lnTo>
                  <a:lnTo>
                    <a:pt x="4659" y="11701"/>
                  </a:lnTo>
                  <a:lnTo>
                    <a:pt x="4769" y="12142"/>
                  </a:lnTo>
                  <a:lnTo>
                    <a:pt x="4843" y="12215"/>
                  </a:lnTo>
                  <a:lnTo>
                    <a:pt x="4916" y="12252"/>
                  </a:lnTo>
                  <a:lnTo>
                    <a:pt x="4990" y="12252"/>
                  </a:lnTo>
                  <a:lnTo>
                    <a:pt x="5100" y="12215"/>
                  </a:lnTo>
                  <a:lnTo>
                    <a:pt x="5540" y="11921"/>
                  </a:lnTo>
                  <a:lnTo>
                    <a:pt x="5980" y="11665"/>
                  </a:lnTo>
                  <a:lnTo>
                    <a:pt x="6420" y="11445"/>
                  </a:lnTo>
                  <a:lnTo>
                    <a:pt x="6934" y="11225"/>
                  </a:lnTo>
                  <a:lnTo>
                    <a:pt x="6970" y="11188"/>
                  </a:lnTo>
                  <a:lnTo>
                    <a:pt x="7044" y="11114"/>
                  </a:lnTo>
                  <a:lnTo>
                    <a:pt x="7044" y="11041"/>
                  </a:lnTo>
                  <a:lnTo>
                    <a:pt x="7044" y="10931"/>
                  </a:lnTo>
                  <a:lnTo>
                    <a:pt x="6897" y="10601"/>
                  </a:lnTo>
                  <a:lnTo>
                    <a:pt x="6750" y="10307"/>
                  </a:lnTo>
                  <a:lnTo>
                    <a:pt x="6677" y="10161"/>
                  </a:lnTo>
                  <a:lnTo>
                    <a:pt x="6530" y="10051"/>
                  </a:lnTo>
                  <a:lnTo>
                    <a:pt x="6383" y="10014"/>
                  </a:lnTo>
                  <a:lnTo>
                    <a:pt x="6200" y="9977"/>
                  </a:lnTo>
                  <a:close/>
                  <a:moveTo>
                    <a:pt x="9832" y="11371"/>
                  </a:moveTo>
                  <a:lnTo>
                    <a:pt x="10125" y="11921"/>
                  </a:lnTo>
                  <a:lnTo>
                    <a:pt x="9721" y="12142"/>
                  </a:lnTo>
                  <a:lnTo>
                    <a:pt x="9318" y="12288"/>
                  </a:lnTo>
                  <a:lnTo>
                    <a:pt x="8914" y="12435"/>
                  </a:lnTo>
                  <a:lnTo>
                    <a:pt x="8511" y="12545"/>
                  </a:lnTo>
                  <a:lnTo>
                    <a:pt x="8328" y="12032"/>
                  </a:lnTo>
                  <a:lnTo>
                    <a:pt x="8694" y="11921"/>
                  </a:lnTo>
                  <a:lnTo>
                    <a:pt x="9098" y="11738"/>
                  </a:lnTo>
                  <a:lnTo>
                    <a:pt x="9832" y="11371"/>
                  </a:lnTo>
                  <a:close/>
                  <a:moveTo>
                    <a:pt x="9868" y="10894"/>
                  </a:moveTo>
                  <a:lnTo>
                    <a:pt x="8951" y="11298"/>
                  </a:lnTo>
                  <a:lnTo>
                    <a:pt x="8474" y="11481"/>
                  </a:lnTo>
                  <a:lnTo>
                    <a:pt x="8071" y="11738"/>
                  </a:lnTo>
                  <a:lnTo>
                    <a:pt x="7997" y="11738"/>
                  </a:lnTo>
                  <a:lnTo>
                    <a:pt x="7924" y="11775"/>
                  </a:lnTo>
                  <a:lnTo>
                    <a:pt x="7887" y="11885"/>
                  </a:lnTo>
                  <a:lnTo>
                    <a:pt x="7887" y="11958"/>
                  </a:lnTo>
                  <a:lnTo>
                    <a:pt x="8034" y="12398"/>
                  </a:lnTo>
                  <a:lnTo>
                    <a:pt x="8181" y="12839"/>
                  </a:lnTo>
                  <a:lnTo>
                    <a:pt x="8254" y="12949"/>
                  </a:lnTo>
                  <a:lnTo>
                    <a:pt x="8328" y="12985"/>
                  </a:lnTo>
                  <a:lnTo>
                    <a:pt x="8364" y="12985"/>
                  </a:lnTo>
                  <a:lnTo>
                    <a:pt x="8951" y="12839"/>
                  </a:lnTo>
                  <a:lnTo>
                    <a:pt x="9465" y="12655"/>
                  </a:lnTo>
                  <a:lnTo>
                    <a:pt x="10015" y="12472"/>
                  </a:lnTo>
                  <a:lnTo>
                    <a:pt x="10528" y="12215"/>
                  </a:lnTo>
                  <a:lnTo>
                    <a:pt x="10565" y="12142"/>
                  </a:lnTo>
                  <a:lnTo>
                    <a:pt x="10602" y="12105"/>
                  </a:lnTo>
                  <a:lnTo>
                    <a:pt x="10602" y="12032"/>
                  </a:lnTo>
                  <a:lnTo>
                    <a:pt x="10602" y="11958"/>
                  </a:lnTo>
                  <a:lnTo>
                    <a:pt x="10125" y="11041"/>
                  </a:lnTo>
                  <a:lnTo>
                    <a:pt x="10088" y="10968"/>
                  </a:lnTo>
                  <a:lnTo>
                    <a:pt x="10015" y="10894"/>
                  </a:lnTo>
                  <a:close/>
                  <a:moveTo>
                    <a:pt x="13133" y="12288"/>
                  </a:moveTo>
                  <a:lnTo>
                    <a:pt x="13243" y="12325"/>
                  </a:lnTo>
                  <a:lnTo>
                    <a:pt x="13353" y="12472"/>
                  </a:lnTo>
                  <a:lnTo>
                    <a:pt x="13610" y="12985"/>
                  </a:lnTo>
                  <a:lnTo>
                    <a:pt x="12839" y="13242"/>
                  </a:lnTo>
                  <a:lnTo>
                    <a:pt x="12106" y="13572"/>
                  </a:lnTo>
                  <a:lnTo>
                    <a:pt x="11996" y="13352"/>
                  </a:lnTo>
                  <a:lnTo>
                    <a:pt x="11886" y="13132"/>
                  </a:lnTo>
                  <a:lnTo>
                    <a:pt x="11739" y="12692"/>
                  </a:lnTo>
                  <a:lnTo>
                    <a:pt x="12032" y="12618"/>
                  </a:lnTo>
                  <a:lnTo>
                    <a:pt x="12289" y="12545"/>
                  </a:lnTo>
                  <a:lnTo>
                    <a:pt x="12839" y="12362"/>
                  </a:lnTo>
                  <a:lnTo>
                    <a:pt x="13023" y="12288"/>
                  </a:lnTo>
                  <a:close/>
                  <a:moveTo>
                    <a:pt x="7044" y="12325"/>
                  </a:moveTo>
                  <a:lnTo>
                    <a:pt x="7337" y="13022"/>
                  </a:lnTo>
                  <a:lnTo>
                    <a:pt x="5833" y="13792"/>
                  </a:lnTo>
                  <a:lnTo>
                    <a:pt x="5613" y="13132"/>
                  </a:lnTo>
                  <a:lnTo>
                    <a:pt x="5943" y="12875"/>
                  </a:lnTo>
                  <a:lnTo>
                    <a:pt x="6273" y="12655"/>
                  </a:lnTo>
                  <a:lnTo>
                    <a:pt x="6677" y="12472"/>
                  </a:lnTo>
                  <a:lnTo>
                    <a:pt x="7044" y="12325"/>
                  </a:lnTo>
                  <a:close/>
                  <a:moveTo>
                    <a:pt x="13060" y="11885"/>
                  </a:moveTo>
                  <a:lnTo>
                    <a:pt x="12839" y="11921"/>
                  </a:lnTo>
                  <a:lnTo>
                    <a:pt x="12473" y="12068"/>
                  </a:lnTo>
                  <a:lnTo>
                    <a:pt x="11922" y="12215"/>
                  </a:lnTo>
                  <a:lnTo>
                    <a:pt x="11666" y="12288"/>
                  </a:lnTo>
                  <a:lnTo>
                    <a:pt x="11446" y="12398"/>
                  </a:lnTo>
                  <a:lnTo>
                    <a:pt x="11372" y="12435"/>
                  </a:lnTo>
                  <a:lnTo>
                    <a:pt x="11372" y="12472"/>
                  </a:lnTo>
                  <a:lnTo>
                    <a:pt x="11372" y="12582"/>
                  </a:lnTo>
                  <a:lnTo>
                    <a:pt x="11446" y="12655"/>
                  </a:lnTo>
                  <a:lnTo>
                    <a:pt x="11519" y="12692"/>
                  </a:lnTo>
                  <a:lnTo>
                    <a:pt x="11482" y="12839"/>
                  </a:lnTo>
                  <a:lnTo>
                    <a:pt x="11482" y="13022"/>
                  </a:lnTo>
                  <a:lnTo>
                    <a:pt x="11519" y="13169"/>
                  </a:lnTo>
                  <a:lnTo>
                    <a:pt x="11556" y="13315"/>
                  </a:lnTo>
                  <a:lnTo>
                    <a:pt x="11702" y="13646"/>
                  </a:lnTo>
                  <a:lnTo>
                    <a:pt x="11886" y="13902"/>
                  </a:lnTo>
                  <a:lnTo>
                    <a:pt x="11996" y="13976"/>
                  </a:lnTo>
                  <a:lnTo>
                    <a:pt x="12106" y="13976"/>
                  </a:lnTo>
                  <a:lnTo>
                    <a:pt x="13023" y="13609"/>
                  </a:lnTo>
                  <a:lnTo>
                    <a:pt x="13940" y="13279"/>
                  </a:lnTo>
                  <a:lnTo>
                    <a:pt x="14013" y="13205"/>
                  </a:lnTo>
                  <a:lnTo>
                    <a:pt x="14050" y="13169"/>
                  </a:lnTo>
                  <a:lnTo>
                    <a:pt x="14087" y="13095"/>
                  </a:lnTo>
                  <a:lnTo>
                    <a:pt x="14050" y="13022"/>
                  </a:lnTo>
                  <a:lnTo>
                    <a:pt x="13646" y="12142"/>
                  </a:lnTo>
                  <a:lnTo>
                    <a:pt x="13573" y="12032"/>
                  </a:lnTo>
                  <a:lnTo>
                    <a:pt x="13463" y="11958"/>
                  </a:lnTo>
                  <a:lnTo>
                    <a:pt x="13353" y="11885"/>
                  </a:lnTo>
                  <a:close/>
                  <a:moveTo>
                    <a:pt x="7190" y="11848"/>
                  </a:moveTo>
                  <a:lnTo>
                    <a:pt x="7117" y="11885"/>
                  </a:lnTo>
                  <a:lnTo>
                    <a:pt x="6640" y="12032"/>
                  </a:lnTo>
                  <a:lnTo>
                    <a:pt x="6163" y="12215"/>
                  </a:lnTo>
                  <a:lnTo>
                    <a:pt x="5723" y="12508"/>
                  </a:lnTo>
                  <a:lnTo>
                    <a:pt x="5320" y="12802"/>
                  </a:lnTo>
                  <a:lnTo>
                    <a:pt x="5246" y="12839"/>
                  </a:lnTo>
                  <a:lnTo>
                    <a:pt x="5210" y="12875"/>
                  </a:lnTo>
                  <a:lnTo>
                    <a:pt x="5173" y="12912"/>
                  </a:lnTo>
                  <a:lnTo>
                    <a:pt x="5173" y="12985"/>
                  </a:lnTo>
                  <a:lnTo>
                    <a:pt x="5246" y="13279"/>
                  </a:lnTo>
                  <a:lnTo>
                    <a:pt x="5320" y="13572"/>
                  </a:lnTo>
                  <a:lnTo>
                    <a:pt x="5540" y="14159"/>
                  </a:lnTo>
                  <a:lnTo>
                    <a:pt x="5576" y="14196"/>
                  </a:lnTo>
                  <a:lnTo>
                    <a:pt x="5650" y="14269"/>
                  </a:lnTo>
                  <a:lnTo>
                    <a:pt x="5797" y="14269"/>
                  </a:lnTo>
                  <a:lnTo>
                    <a:pt x="7667" y="13315"/>
                  </a:lnTo>
                  <a:lnTo>
                    <a:pt x="7741" y="13279"/>
                  </a:lnTo>
                  <a:lnTo>
                    <a:pt x="7777" y="13205"/>
                  </a:lnTo>
                  <a:lnTo>
                    <a:pt x="7814" y="13132"/>
                  </a:lnTo>
                  <a:lnTo>
                    <a:pt x="7777" y="13059"/>
                  </a:lnTo>
                  <a:lnTo>
                    <a:pt x="7374" y="11995"/>
                  </a:lnTo>
                  <a:lnTo>
                    <a:pt x="7337" y="11921"/>
                  </a:lnTo>
                  <a:lnTo>
                    <a:pt x="7264" y="11885"/>
                  </a:lnTo>
                  <a:lnTo>
                    <a:pt x="7190" y="11848"/>
                  </a:lnTo>
                  <a:close/>
                  <a:moveTo>
                    <a:pt x="10528" y="13279"/>
                  </a:moveTo>
                  <a:lnTo>
                    <a:pt x="10895" y="13976"/>
                  </a:lnTo>
                  <a:lnTo>
                    <a:pt x="9318" y="14599"/>
                  </a:lnTo>
                  <a:lnTo>
                    <a:pt x="9025" y="13902"/>
                  </a:lnTo>
                  <a:lnTo>
                    <a:pt x="9098" y="13829"/>
                  </a:lnTo>
                  <a:lnTo>
                    <a:pt x="9098" y="13792"/>
                  </a:lnTo>
                  <a:lnTo>
                    <a:pt x="9135" y="13756"/>
                  </a:lnTo>
                  <a:lnTo>
                    <a:pt x="9465" y="13609"/>
                  </a:lnTo>
                  <a:lnTo>
                    <a:pt x="9758" y="13535"/>
                  </a:lnTo>
                  <a:lnTo>
                    <a:pt x="10528" y="13279"/>
                  </a:lnTo>
                  <a:close/>
                  <a:moveTo>
                    <a:pt x="10639" y="12839"/>
                  </a:moveTo>
                  <a:lnTo>
                    <a:pt x="10565" y="12875"/>
                  </a:lnTo>
                  <a:lnTo>
                    <a:pt x="9501" y="13242"/>
                  </a:lnTo>
                  <a:lnTo>
                    <a:pt x="9061" y="13352"/>
                  </a:lnTo>
                  <a:lnTo>
                    <a:pt x="8878" y="13462"/>
                  </a:lnTo>
                  <a:lnTo>
                    <a:pt x="8768" y="13499"/>
                  </a:lnTo>
                  <a:lnTo>
                    <a:pt x="8731" y="13572"/>
                  </a:lnTo>
                  <a:lnTo>
                    <a:pt x="8658" y="13682"/>
                  </a:lnTo>
                  <a:lnTo>
                    <a:pt x="8694" y="13829"/>
                  </a:lnTo>
                  <a:lnTo>
                    <a:pt x="8731" y="13866"/>
                  </a:lnTo>
                  <a:lnTo>
                    <a:pt x="8731" y="13902"/>
                  </a:lnTo>
                  <a:lnTo>
                    <a:pt x="8768" y="14159"/>
                  </a:lnTo>
                  <a:lnTo>
                    <a:pt x="8841" y="14416"/>
                  </a:lnTo>
                  <a:lnTo>
                    <a:pt x="9025" y="14893"/>
                  </a:lnTo>
                  <a:lnTo>
                    <a:pt x="9098" y="14929"/>
                  </a:lnTo>
                  <a:lnTo>
                    <a:pt x="9135" y="14966"/>
                  </a:lnTo>
                  <a:lnTo>
                    <a:pt x="9208" y="15003"/>
                  </a:lnTo>
                  <a:lnTo>
                    <a:pt x="9281" y="15003"/>
                  </a:lnTo>
                  <a:lnTo>
                    <a:pt x="11225" y="14269"/>
                  </a:lnTo>
                  <a:lnTo>
                    <a:pt x="11262" y="14232"/>
                  </a:lnTo>
                  <a:lnTo>
                    <a:pt x="11299" y="14159"/>
                  </a:lnTo>
                  <a:lnTo>
                    <a:pt x="11335" y="14086"/>
                  </a:lnTo>
                  <a:lnTo>
                    <a:pt x="11335" y="14012"/>
                  </a:lnTo>
                  <a:lnTo>
                    <a:pt x="10822" y="12985"/>
                  </a:lnTo>
                  <a:lnTo>
                    <a:pt x="10785" y="12912"/>
                  </a:lnTo>
                  <a:lnTo>
                    <a:pt x="10712" y="12875"/>
                  </a:lnTo>
                  <a:lnTo>
                    <a:pt x="10639" y="12839"/>
                  </a:lnTo>
                  <a:close/>
                  <a:moveTo>
                    <a:pt x="7997" y="14342"/>
                  </a:moveTo>
                  <a:lnTo>
                    <a:pt x="8107" y="14489"/>
                  </a:lnTo>
                  <a:lnTo>
                    <a:pt x="8144" y="14599"/>
                  </a:lnTo>
                  <a:lnTo>
                    <a:pt x="8107" y="14746"/>
                  </a:lnTo>
                  <a:lnTo>
                    <a:pt x="8034" y="14893"/>
                  </a:lnTo>
                  <a:lnTo>
                    <a:pt x="7924" y="15003"/>
                  </a:lnTo>
                  <a:lnTo>
                    <a:pt x="7814" y="15149"/>
                  </a:lnTo>
                  <a:lnTo>
                    <a:pt x="7557" y="15296"/>
                  </a:lnTo>
                  <a:lnTo>
                    <a:pt x="7044" y="15516"/>
                  </a:lnTo>
                  <a:lnTo>
                    <a:pt x="6787" y="15590"/>
                  </a:lnTo>
                  <a:lnTo>
                    <a:pt x="6567" y="15736"/>
                  </a:lnTo>
                  <a:lnTo>
                    <a:pt x="6310" y="15113"/>
                  </a:lnTo>
                  <a:lnTo>
                    <a:pt x="6383" y="15076"/>
                  </a:lnTo>
                  <a:lnTo>
                    <a:pt x="6457" y="14966"/>
                  </a:lnTo>
                  <a:lnTo>
                    <a:pt x="6457" y="14929"/>
                  </a:lnTo>
                  <a:lnTo>
                    <a:pt x="6530" y="15003"/>
                  </a:lnTo>
                  <a:lnTo>
                    <a:pt x="6604" y="14966"/>
                  </a:lnTo>
                  <a:lnTo>
                    <a:pt x="6787" y="14929"/>
                  </a:lnTo>
                  <a:lnTo>
                    <a:pt x="7227" y="14783"/>
                  </a:lnTo>
                  <a:lnTo>
                    <a:pt x="7631" y="14599"/>
                  </a:lnTo>
                  <a:lnTo>
                    <a:pt x="7997" y="14342"/>
                  </a:lnTo>
                  <a:close/>
                  <a:moveTo>
                    <a:pt x="15150" y="15370"/>
                  </a:moveTo>
                  <a:lnTo>
                    <a:pt x="15150" y="15443"/>
                  </a:lnTo>
                  <a:lnTo>
                    <a:pt x="15224" y="15480"/>
                  </a:lnTo>
                  <a:lnTo>
                    <a:pt x="15260" y="15516"/>
                  </a:lnTo>
                  <a:lnTo>
                    <a:pt x="15150" y="15736"/>
                  </a:lnTo>
                  <a:lnTo>
                    <a:pt x="15004" y="15993"/>
                  </a:lnTo>
                  <a:lnTo>
                    <a:pt x="14857" y="15626"/>
                  </a:lnTo>
                  <a:lnTo>
                    <a:pt x="15150" y="15370"/>
                  </a:lnTo>
                  <a:close/>
                  <a:moveTo>
                    <a:pt x="7997" y="13902"/>
                  </a:moveTo>
                  <a:lnTo>
                    <a:pt x="7887" y="13939"/>
                  </a:lnTo>
                  <a:lnTo>
                    <a:pt x="7631" y="14122"/>
                  </a:lnTo>
                  <a:lnTo>
                    <a:pt x="7337" y="14269"/>
                  </a:lnTo>
                  <a:lnTo>
                    <a:pt x="7044" y="14416"/>
                  </a:lnTo>
                  <a:lnTo>
                    <a:pt x="6750" y="14526"/>
                  </a:lnTo>
                  <a:lnTo>
                    <a:pt x="6347" y="14599"/>
                  </a:lnTo>
                  <a:lnTo>
                    <a:pt x="6163" y="14673"/>
                  </a:lnTo>
                  <a:lnTo>
                    <a:pt x="6090" y="14746"/>
                  </a:lnTo>
                  <a:lnTo>
                    <a:pt x="6017" y="14819"/>
                  </a:lnTo>
                  <a:lnTo>
                    <a:pt x="6017" y="14929"/>
                  </a:lnTo>
                  <a:lnTo>
                    <a:pt x="5943" y="15003"/>
                  </a:lnTo>
                  <a:lnTo>
                    <a:pt x="5943" y="15113"/>
                  </a:lnTo>
                  <a:lnTo>
                    <a:pt x="6127" y="15590"/>
                  </a:lnTo>
                  <a:lnTo>
                    <a:pt x="6273" y="16103"/>
                  </a:lnTo>
                  <a:lnTo>
                    <a:pt x="6347" y="16177"/>
                  </a:lnTo>
                  <a:lnTo>
                    <a:pt x="6420" y="16213"/>
                  </a:lnTo>
                  <a:lnTo>
                    <a:pt x="6493" y="16213"/>
                  </a:lnTo>
                  <a:lnTo>
                    <a:pt x="6567" y="16177"/>
                  </a:lnTo>
                  <a:lnTo>
                    <a:pt x="6787" y="16030"/>
                  </a:lnTo>
                  <a:lnTo>
                    <a:pt x="7007" y="15920"/>
                  </a:lnTo>
                  <a:lnTo>
                    <a:pt x="7484" y="15736"/>
                  </a:lnTo>
                  <a:lnTo>
                    <a:pt x="7704" y="15663"/>
                  </a:lnTo>
                  <a:lnTo>
                    <a:pt x="7924" y="15553"/>
                  </a:lnTo>
                  <a:lnTo>
                    <a:pt x="8144" y="15406"/>
                  </a:lnTo>
                  <a:lnTo>
                    <a:pt x="8328" y="15223"/>
                  </a:lnTo>
                  <a:lnTo>
                    <a:pt x="8438" y="15076"/>
                  </a:lnTo>
                  <a:lnTo>
                    <a:pt x="8511" y="14893"/>
                  </a:lnTo>
                  <a:lnTo>
                    <a:pt x="8511" y="14709"/>
                  </a:lnTo>
                  <a:lnTo>
                    <a:pt x="8511" y="14526"/>
                  </a:lnTo>
                  <a:lnTo>
                    <a:pt x="8474" y="14342"/>
                  </a:lnTo>
                  <a:lnTo>
                    <a:pt x="8364" y="14159"/>
                  </a:lnTo>
                  <a:lnTo>
                    <a:pt x="8254" y="14049"/>
                  </a:lnTo>
                  <a:lnTo>
                    <a:pt x="8071" y="13939"/>
                  </a:lnTo>
                  <a:lnTo>
                    <a:pt x="7997" y="13902"/>
                  </a:lnTo>
                  <a:close/>
                  <a:moveTo>
                    <a:pt x="14710" y="15736"/>
                  </a:moveTo>
                  <a:lnTo>
                    <a:pt x="14747" y="15993"/>
                  </a:lnTo>
                  <a:lnTo>
                    <a:pt x="14820" y="16250"/>
                  </a:lnTo>
                  <a:lnTo>
                    <a:pt x="14490" y="16507"/>
                  </a:lnTo>
                  <a:lnTo>
                    <a:pt x="14417" y="16397"/>
                  </a:lnTo>
                  <a:lnTo>
                    <a:pt x="14307" y="15993"/>
                  </a:lnTo>
                  <a:lnTo>
                    <a:pt x="14380" y="15956"/>
                  </a:lnTo>
                  <a:lnTo>
                    <a:pt x="14710" y="15736"/>
                  </a:lnTo>
                  <a:close/>
                  <a:moveTo>
                    <a:pt x="14123" y="16103"/>
                  </a:moveTo>
                  <a:lnTo>
                    <a:pt x="14160" y="16397"/>
                  </a:lnTo>
                  <a:lnTo>
                    <a:pt x="14233" y="16690"/>
                  </a:lnTo>
                  <a:lnTo>
                    <a:pt x="13830" y="16873"/>
                  </a:lnTo>
                  <a:lnTo>
                    <a:pt x="13720" y="16727"/>
                  </a:lnTo>
                  <a:lnTo>
                    <a:pt x="13500" y="16433"/>
                  </a:lnTo>
                  <a:lnTo>
                    <a:pt x="14123" y="16103"/>
                  </a:lnTo>
                  <a:close/>
                  <a:moveTo>
                    <a:pt x="13426" y="16470"/>
                  </a:moveTo>
                  <a:lnTo>
                    <a:pt x="13500" y="16727"/>
                  </a:lnTo>
                  <a:lnTo>
                    <a:pt x="13536" y="16873"/>
                  </a:lnTo>
                  <a:lnTo>
                    <a:pt x="13573" y="16984"/>
                  </a:lnTo>
                  <a:lnTo>
                    <a:pt x="13096" y="17167"/>
                  </a:lnTo>
                  <a:lnTo>
                    <a:pt x="12986" y="17057"/>
                  </a:lnTo>
                  <a:lnTo>
                    <a:pt x="12876" y="16873"/>
                  </a:lnTo>
                  <a:lnTo>
                    <a:pt x="12839" y="16727"/>
                  </a:lnTo>
                  <a:lnTo>
                    <a:pt x="13426" y="16470"/>
                  </a:lnTo>
                  <a:close/>
                  <a:moveTo>
                    <a:pt x="12583" y="16837"/>
                  </a:moveTo>
                  <a:lnTo>
                    <a:pt x="12656" y="17094"/>
                  </a:lnTo>
                  <a:lnTo>
                    <a:pt x="12803" y="17277"/>
                  </a:lnTo>
                  <a:lnTo>
                    <a:pt x="12399" y="17460"/>
                  </a:lnTo>
                  <a:lnTo>
                    <a:pt x="12326" y="17387"/>
                  </a:lnTo>
                  <a:lnTo>
                    <a:pt x="12253" y="17277"/>
                  </a:lnTo>
                  <a:lnTo>
                    <a:pt x="12216" y="17167"/>
                  </a:lnTo>
                  <a:lnTo>
                    <a:pt x="12216" y="17020"/>
                  </a:lnTo>
                  <a:lnTo>
                    <a:pt x="12583" y="16837"/>
                  </a:lnTo>
                  <a:close/>
                  <a:moveTo>
                    <a:pt x="12032" y="17094"/>
                  </a:moveTo>
                  <a:lnTo>
                    <a:pt x="11996" y="17240"/>
                  </a:lnTo>
                  <a:lnTo>
                    <a:pt x="12032" y="17387"/>
                  </a:lnTo>
                  <a:lnTo>
                    <a:pt x="12106" y="17570"/>
                  </a:lnTo>
                  <a:lnTo>
                    <a:pt x="11812" y="17644"/>
                  </a:lnTo>
                  <a:lnTo>
                    <a:pt x="11776" y="17644"/>
                  </a:lnTo>
                  <a:lnTo>
                    <a:pt x="11739" y="17497"/>
                  </a:lnTo>
                  <a:lnTo>
                    <a:pt x="11666" y="17240"/>
                  </a:lnTo>
                  <a:lnTo>
                    <a:pt x="12032" y="17094"/>
                  </a:lnTo>
                  <a:close/>
                  <a:moveTo>
                    <a:pt x="11446" y="17350"/>
                  </a:moveTo>
                  <a:lnTo>
                    <a:pt x="11482" y="17607"/>
                  </a:lnTo>
                  <a:lnTo>
                    <a:pt x="11519" y="17791"/>
                  </a:lnTo>
                  <a:lnTo>
                    <a:pt x="11189" y="17901"/>
                  </a:lnTo>
                  <a:lnTo>
                    <a:pt x="11115" y="17937"/>
                  </a:lnTo>
                  <a:lnTo>
                    <a:pt x="11115" y="17864"/>
                  </a:lnTo>
                  <a:lnTo>
                    <a:pt x="11115" y="17827"/>
                  </a:lnTo>
                  <a:lnTo>
                    <a:pt x="11115" y="17717"/>
                  </a:lnTo>
                  <a:lnTo>
                    <a:pt x="11005" y="17607"/>
                  </a:lnTo>
                  <a:lnTo>
                    <a:pt x="10969" y="17534"/>
                  </a:lnTo>
                  <a:lnTo>
                    <a:pt x="11446" y="17350"/>
                  </a:lnTo>
                  <a:close/>
                  <a:moveTo>
                    <a:pt x="10639" y="17644"/>
                  </a:moveTo>
                  <a:lnTo>
                    <a:pt x="10749" y="17791"/>
                  </a:lnTo>
                  <a:lnTo>
                    <a:pt x="10859" y="17901"/>
                  </a:lnTo>
                  <a:lnTo>
                    <a:pt x="10932" y="17974"/>
                  </a:lnTo>
                  <a:lnTo>
                    <a:pt x="10969" y="17974"/>
                  </a:lnTo>
                  <a:lnTo>
                    <a:pt x="10455" y="18194"/>
                  </a:lnTo>
                  <a:lnTo>
                    <a:pt x="10418" y="18121"/>
                  </a:lnTo>
                  <a:lnTo>
                    <a:pt x="10345" y="18121"/>
                  </a:lnTo>
                  <a:lnTo>
                    <a:pt x="10235" y="18157"/>
                  </a:lnTo>
                  <a:lnTo>
                    <a:pt x="10162" y="17901"/>
                  </a:lnTo>
                  <a:lnTo>
                    <a:pt x="10125" y="17827"/>
                  </a:lnTo>
                  <a:lnTo>
                    <a:pt x="10639" y="17644"/>
                  </a:lnTo>
                  <a:close/>
                  <a:moveTo>
                    <a:pt x="10272" y="440"/>
                  </a:moveTo>
                  <a:lnTo>
                    <a:pt x="10455" y="477"/>
                  </a:lnTo>
                  <a:lnTo>
                    <a:pt x="10565" y="550"/>
                  </a:lnTo>
                  <a:lnTo>
                    <a:pt x="10675" y="624"/>
                  </a:lnTo>
                  <a:lnTo>
                    <a:pt x="10785" y="734"/>
                  </a:lnTo>
                  <a:lnTo>
                    <a:pt x="10969" y="990"/>
                  </a:lnTo>
                  <a:lnTo>
                    <a:pt x="11005" y="1210"/>
                  </a:lnTo>
                  <a:lnTo>
                    <a:pt x="11042" y="1431"/>
                  </a:lnTo>
                  <a:lnTo>
                    <a:pt x="11335" y="2348"/>
                  </a:lnTo>
                  <a:lnTo>
                    <a:pt x="11886" y="3998"/>
                  </a:lnTo>
                  <a:lnTo>
                    <a:pt x="13060" y="7300"/>
                  </a:lnTo>
                  <a:lnTo>
                    <a:pt x="14233" y="10564"/>
                  </a:lnTo>
                  <a:lnTo>
                    <a:pt x="14857" y="12215"/>
                  </a:lnTo>
                  <a:lnTo>
                    <a:pt x="15187" y="13095"/>
                  </a:lnTo>
                  <a:lnTo>
                    <a:pt x="15407" y="13646"/>
                  </a:lnTo>
                  <a:lnTo>
                    <a:pt x="15334" y="13682"/>
                  </a:lnTo>
                  <a:lnTo>
                    <a:pt x="15297" y="13829"/>
                  </a:lnTo>
                  <a:lnTo>
                    <a:pt x="15297" y="13939"/>
                  </a:lnTo>
                  <a:lnTo>
                    <a:pt x="15260" y="14196"/>
                  </a:lnTo>
                  <a:lnTo>
                    <a:pt x="15224" y="14379"/>
                  </a:lnTo>
                  <a:lnTo>
                    <a:pt x="15187" y="14526"/>
                  </a:lnTo>
                  <a:lnTo>
                    <a:pt x="15004" y="14856"/>
                  </a:lnTo>
                  <a:lnTo>
                    <a:pt x="14747" y="15149"/>
                  </a:lnTo>
                  <a:lnTo>
                    <a:pt x="14453" y="15370"/>
                  </a:lnTo>
                  <a:lnTo>
                    <a:pt x="14123" y="15590"/>
                  </a:lnTo>
                  <a:lnTo>
                    <a:pt x="13793" y="15773"/>
                  </a:lnTo>
                  <a:lnTo>
                    <a:pt x="13060" y="16140"/>
                  </a:lnTo>
                  <a:lnTo>
                    <a:pt x="12326" y="16470"/>
                  </a:lnTo>
                  <a:lnTo>
                    <a:pt x="10859" y="17094"/>
                  </a:lnTo>
                  <a:lnTo>
                    <a:pt x="10015" y="17424"/>
                  </a:lnTo>
                  <a:lnTo>
                    <a:pt x="9978" y="17387"/>
                  </a:lnTo>
                  <a:lnTo>
                    <a:pt x="9942" y="17387"/>
                  </a:lnTo>
                  <a:lnTo>
                    <a:pt x="9905" y="17424"/>
                  </a:lnTo>
                  <a:lnTo>
                    <a:pt x="9905" y="17460"/>
                  </a:lnTo>
                  <a:lnTo>
                    <a:pt x="8841" y="17791"/>
                  </a:lnTo>
                  <a:lnTo>
                    <a:pt x="7777" y="18121"/>
                  </a:lnTo>
                  <a:lnTo>
                    <a:pt x="6970" y="18304"/>
                  </a:lnTo>
                  <a:lnTo>
                    <a:pt x="6163" y="18487"/>
                  </a:lnTo>
                  <a:lnTo>
                    <a:pt x="5797" y="18524"/>
                  </a:lnTo>
                  <a:lnTo>
                    <a:pt x="5613" y="18524"/>
                  </a:lnTo>
                  <a:lnTo>
                    <a:pt x="5430" y="18451"/>
                  </a:lnTo>
                  <a:lnTo>
                    <a:pt x="5283" y="18377"/>
                  </a:lnTo>
                  <a:lnTo>
                    <a:pt x="5173" y="18231"/>
                  </a:lnTo>
                  <a:lnTo>
                    <a:pt x="5063" y="18121"/>
                  </a:lnTo>
                  <a:lnTo>
                    <a:pt x="4953" y="17974"/>
                  </a:lnTo>
                  <a:lnTo>
                    <a:pt x="4879" y="17680"/>
                  </a:lnTo>
                  <a:lnTo>
                    <a:pt x="4769" y="17387"/>
                  </a:lnTo>
                  <a:lnTo>
                    <a:pt x="4476" y="16507"/>
                  </a:lnTo>
                  <a:lnTo>
                    <a:pt x="3926" y="14819"/>
                  </a:lnTo>
                  <a:lnTo>
                    <a:pt x="3376" y="13169"/>
                  </a:lnTo>
                  <a:lnTo>
                    <a:pt x="2752" y="11518"/>
                  </a:lnTo>
                  <a:lnTo>
                    <a:pt x="2165" y="9867"/>
                  </a:lnTo>
                  <a:lnTo>
                    <a:pt x="1505" y="8253"/>
                  </a:lnTo>
                  <a:lnTo>
                    <a:pt x="845" y="6603"/>
                  </a:lnTo>
                  <a:lnTo>
                    <a:pt x="588" y="6052"/>
                  </a:lnTo>
                  <a:lnTo>
                    <a:pt x="478" y="5796"/>
                  </a:lnTo>
                  <a:lnTo>
                    <a:pt x="331" y="5539"/>
                  </a:lnTo>
                  <a:lnTo>
                    <a:pt x="368" y="5502"/>
                  </a:lnTo>
                  <a:lnTo>
                    <a:pt x="404" y="5429"/>
                  </a:lnTo>
                  <a:lnTo>
                    <a:pt x="368" y="5209"/>
                  </a:lnTo>
                  <a:lnTo>
                    <a:pt x="404" y="5025"/>
                  </a:lnTo>
                  <a:lnTo>
                    <a:pt x="404" y="4879"/>
                  </a:lnTo>
                  <a:lnTo>
                    <a:pt x="478" y="4695"/>
                  </a:lnTo>
                  <a:lnTo>
                    <a:pt x="624" y="4402"/>
                  </a:lnTo>
                  <a:lnTo>
                    <a:pt x="845" y="4145"/>
                  </a:lnTo>
                  <a:lnTo>
                    <a:pt x="1101" y="3888"/>
                  </a:lnTo>
                  <a:lnTo>
                    <a:pt x="1395" y="3668"/>
                  </a:lnTo>
                  <a:lnTo>
                    <a:pt x="1725" y="3485"/>
                  </a:lnTo>
                  <a:lnTo>
                    <a:pt x="2018" y="3301"/>
                  </a:lnTo>
                  <a:lnTo>
                    <a:pt x="2789" y="2935"/>
                  </a:lnTo>
                  <a:lnTo>
                    <a:pt x="3596" y="2641"/>
                  </a:lnTo>
                  <a:lnTo>
                    <a:pt x="5210" y="2017"/>
                  </a:lnTo>
                  <a:lnTo>
                    <a:pt x="6787" y="1394"/>
                  </a:lnTo>
                  <a:lnTo>
                    <a:pt x="7557" y="1100"/>
                  </a:lnTo>
                  <a:lnTo>
                    <a:pt x="8364" y="807"/>
                  </a:lnTo>
                  <a:lnTo>
                    <a:pt x="9135" y="587"/>
                  </a:lnTo>
                  <a:lnTo>
                    <a:pt x="9538" y="514"/>
                  </a:lnTo>
                  <a:lnTo>
                    <a:pt x="9942" y="440"/>
                  </a:lnTo>
                  <a:close/>
                  <a:moveTo>
                    <a:pt x="9868" y="17937"/>
                  </a:moveTo>
                  <a:lnTo>
                    <a:pt x="9868" y="17974"/>
                  </a:lnTo>
                  <a:lnTo>
                    <a:pt x="9905" y="18157"/>
                  </a:lnTo>
                  <a:lnTo>
                    <a:pt x="10015" y="18341"/>
                  </a:lnTo>
                  <a:lnTo>
                    <a:pt x="9575" y="18524"/>
                  </a:lnTo>
                  <a:lnTo>
                    <a:pt x="9575" y="18487"/>
                  </a:lnTo>
                  <a:lnTo>
                    <a:pt x="9538" y="18341"/>
                  </a:lnTo>
                  <a:lnTo>
                    <a:pt x="9465" y="18231"/>
                  </a:lnTo>
                  <a:lnTo>
                    <a:pt x="9391" y="18084"/>
                  </a:lnTo>
                  <a:lnTo>
                    <a:pt x="9868" y="17937"/>
                  </a:lnTo>
                  <a:close/>
                  <a:moveTo>
                    <a:pt x="9098" y="18194"/>
                  </a:moveTo>
                  <a:lnTo>
                    <a:pt x="9171" y="18414"/>
                  </a:lnTo>
                  <a:lnTo>
                    <a:pt x="9245" y="18524"/>
                  </a:lnTo>
                  <a:lnTo>
                    <a:pt x="9318" y="18598"/>
                  </a:lnTo>
                  <a:lnTo>
                    <a:pt x="8841" y="18781"/>
                  </a:lnTo>
                  <a:lnTo>
                    <a:pt x="8768" y="18708"/>
                  </a:lnTo>
                  <a:lnTo>
                    <a:pt x="8694" y="18598"/>
                  </a:lnTo>
                  <a:lnTo>
                    <a:pt x="8621" y="18487"/>
                  </a:lnTo>
                  <a:lnTo>
                    <a:pt x="8584" y="18341"/>
                  </a:lnTo>
                  <a:lnTo>
                    <a:pt x="9098" y="18194"/>
                  </a:lnTo>
                  <a:close/>
                  <a:moveTo>
                    <a:pt x="8254" y="18414"/>
                  </a:moveTo>
                  <a:lnTo>
                    <a:pt x="8291" y="18561"/>
                  </a:lnTo>
                  <a:lnTo>
                    <a:pt x="8364" y="18744"/>
                  </a:lnTo>
                  <a:lnTo>
                    <a:pt x="8511" y="18928"/>
                  </a:lnTo>
                  <a:lnTo>
                    <a:pt x="8181" y="19038"/>
                  </a:lnTo>
                  <a:lnTo>
                    <a:pt x="8144" y="18964"/>
                  </a:lnTo>
                  <a:lnTo>
                    <a:pt x="8107" y="18928"/>
                  </a:lnTo>
                  <a:lnTo>
                    <a:pt x="7997" y="18854"/>
                  </a:lnTo>
                  <a:lnTo>
                    <a:pt x="7961" y="18818"/>
                  </a:lnTo>
                  <a:lnTo>
                    <a:pt x="7851" y="18634"/>
                  </a:lnTo>
                  <a:lnTo>
                    <a:pt x="7851" y="18561"/>
                  </a:lnTo>
                  <a:lnTo>
                    <a:pt x="8254" y="18414"/>
                  </a:lnTo>
                  <a:close/>
                  <a:moveTo>
                    <a:pt x="5246" y="18818"/>
                  </a:moveTo>
                  <a:lnTo>
                    <a:pt x="5430" y="18891"/>
                  </a:lnTo>
                  <a:lnTo>
                    <a:pt x="5650" y="18928"/>
                  </a:lnTo>
                  <a:lnTo>
                    <a:pt x="5870" y="18964"/>
                  </a:lnTo>
                  <a:lnTo>
                    <a:pt x="5943" y="19221"/>
                  </a:lnTo>
                  <a:lnTo>
                    <a:pt x="5760" y="19148"/>
                  </a:lnTo>
                  <a:lnTo>
                    <a:pt x="5576" y="19038"/>
                  </a:lnTo>
                  <a:lnTo>
                    <a:pt x="5393" y="18928"/>
                  </a:lnTo>
                  <a:lnTo>
                    <a:pt x="5246" y="18818"/>
                  </a:lnTo>
                  <a:close/>
                  <a:moveTo>
                    <a:pt x="7557" y="18634"/>
                  </a:moveTo>
                  <a:lnTo>
                    <a:pt x="7557" y="18781"/>
                  </a:lnTo>
                  <a:lnTo>
                    <a:pt x="7631" y="18928"/>
                  </a:lnTo>
                  <a:lnTo>
                    <a:pt x="7704" y="19038"/>
                  </a:lnTo>
                  <a:lnTo>
                    <a:pt x="7777" y="19148"/>
                  </a:lnTo>
                  <a:lnTo>
                    <a:pt x="7704" y="19184"/>
                  </a:lnTo>
                  <a:lnTo>
                    <a:pt x="7227" y="19294"/>
                  </a:lnTo>
                  <a:lnTo>
                    <a:pt x="7154" y="19184"/>
                  </a:lnTo>
                  <a:lnTo>
                    <a:pt x="7080" y="19074"/>
                  </a:lnTo>
                  <a:lnTo>
                    <a:pt x="6970" y="18928"/>
                  </a:lnTo>
                  <a:lnTo>
                    <a:pt x="6897" y="18781"/>
                  </a:lnTo>
                  <a:lnTo>
                    <a:pt x="7117" y="18708"/>
                  </a:lnTo>
                  <a:lnTo>
                    <a:pt x="7557" y="18634"/>
                  </a:lnTo>
                  <a:close/>
                  <a:moveTo>
                    <a:pt x="6604" y="18854"/>
                  </a:moveTo>
                  <a:lnTo>
                    <a:pt x="6677" y="19111"/>
                  </a:lnTo>
                  <a:lnTo>
                    <a:pt x="6750" y="19221"/>
                  </a:lnTo>
                  <a:lnTo>
                    <a:pt x="6824" y="19331"/>
                  </a:lnTo>
                  <a:lnTo>
                    <a:pt x="6493" y="19331"/>
                  </a:lnTo>
                  <a:lnTo>
                    <a:pt x="6493" y="19258"/>
                  </a:lnTo>
                  <a:lnTo>
                    <a:pt x="6493" y="19221"/>
                  </a:lnTo>
                  <a:lnTo>
                    <a:pt x="6420" y="19184"/>
                  </a:lnTo>
                  <a:lnTo>
                    <a:pt x="6383" y="19184"/>
                  </a:lnTo>
                  <a:lnTo>
                    <a:pt x="6310" y="19221"/>
                  </a:lnTo>
                  <a:lnTo>
                    <a:pt x="6273" y="19221"/>
                  </a:lnTo>
                  <a:lnTo>
                    <a:pt x="6200" y="19184"/>
                  </a:lnTo>
                  <a:lnTo>
                    <a:pt x="6163" y="19074"/>
                  </a:lnTo>
                  <a:lnTo>
                    <a:pt x="6127" y="18928"/>
                  </a:lnTo>
                  <a:lnTo>
                    <a:pt x="6604" y="18854"/>
                  </a:lnTo>
                  <a:close/>
                  <a:moveTo>
                    <a:pt x="10125" y="0"/>
                  </a:moveTo>
                  <a:lnTo>
                    <a:pt x="9721" y="37"/>
                  </a:lnTo>
                  <a:lnTo>
                    <a:pt x="9318" y="110"/>
                  </a:lnTo>
                  <a:lnTo>
                    <a:pt x="8804" y="220"/>
                  </a:lnTo>
                  <a:lnTo>
                    <a:pt x="8291" y="403"/>
                  </a:lnTo>
                  <a:lnTo>
                    <a:pt x="7300" y="734"/>
                  </a:lnTo>
                  <a:lnTo>
                    <a:pt x="5320" y="1504"/>
                  </a:lnTo>
                  <a:lnTo>
                    <a:pt x="3376" y="2274"/>
                  </a:lnTo>
                  <a:lnTo>
                    <a:pt x="2422" y="2678"/>
                  </a:lnTo>
                  <a:lnTo>
                    <a:pt x="1945" y="2898"/>
                  </a:lnTo>
                  <a:lnTo>
                    <a:pt x="1505" y="3118"/>
                  </a:lnTo>
                  <a:lnTo>
                    <a:pt x="1248" y="3301"/>
                  </a:lnTo>
                  <a:lnTo>
                    <a:pt x="955" y="3485"/>
                  </a:lnTo>
                  <a:lnTo>
                    <a:pt x="698" y="3742"/>
                  </a:lnTo>
                  <a:lnTo>
                    <a:pt x="441" y="3998"/>
                  </a:lnTo>
                  <a:lnTo>
                    <a:pt x="221" y="4292"/>
                  </a:lnTo>
                  <a:lnTo>
                    <a:pt x="74" y="4622"/>
                  </a:lnTo>
                  <a:lnTo>
                    <a:pt x="38" y="4769"/>
                  </a:lnTo>
                  <a:lnTo>
                    <a:pt x="38" y="4915"/>
                  </a:lnTo>
                  <a:lnTo>
                    <a:pt x="38" y="5099"/>
                  </a:lnTo>
                  <a:lnTo>
                    <a:pt x="74" y="5245"/>
                  </a:lnTo>
                  <a:lnTo>
                    <a:pt x="1" y="5282"/>
                  </a:lnTo>
                  <a:lnTo>
                    <a:pt x="1" y="5319"/>
                  </a:lnTo>
                  <a:lnTo>
                    <a:pt x="38" y="5722"/>
                  </a:lnTo>
                  <a:lnTo>
                    <a:pt x="148" y="6052"/>
                  </a:lnTo>
                  <a:lnTo>
                    <a:pt x="441" y="6786"/>
                  </a:lnTo>
                  <a:lnTo>
                    <a:pt x="1065" y="8400"/>
                  </a:lnTo>
                  <a:lnTo>
                    <a:pt x="2348" y="11665"/>
                  </a:lnTo>
                  <a:lnTo>
                    <a:pt x="2935" y="13315"/>
                  </a:lnTo>
                  <a:lnTo>
                    <a:pt x="3522" y="15003"/>
                  </a:lnTo>
                  <a:lnTo>
                    <a:pt x="4072" y="16653"/>
                  </a:lnTo>
                  <a:lnTo>
                    <a:pt x="4293" y="17424"/>
                  </a:lnTo>
                  <a:lnTo>
                    <a:pt x="4439" y="17827"/>
                  </a:lnTo>
                  <a:lnTo>
                    <a:pt x="4513" y="18047"/>
                  </a:lnTo>
                  <a:lnTo>
                    <a:pt x="4623" y="18231"/>
                  </a:lnTo>
                  <a:lnTo>
                    <a:pt x="4659" y="18451"/>
                  </a:lnTo>
                  <a:lnTo>
                    <a:pt x="4733" y="18634"/>
                  </a:lnTo>
                  <a:lnTo>
                    <a:pt x="4806" y="18781"/>
                  </a:lnTo>
                  <a:lnTo>
                    <a:pt x="4916" y="18928"/>
                  </a:lnTo>
                  <a:lnTo>
                    <a:pt x="5026" y="19074"/>
                  </a:lnTo>
                  <a:lnTo>
                    <a:pt x="5173" y="19221"/>
                  </a:lnTo>
                  <a:lnTo>
                    <a:pt x="5503" y="19404"/>
                  </a:lnTo>
                  <a:lnTo>
                    <a:pt x="5833" y="19551"/>
                  </a:lnTo>
                  <a:lnTo>
                    <a:pt x="6237" y="19661"/>
                  </a:lnTo>
                  <a:lnTo>
                    <a:pt x="6604" y="19698"/>
                  </a:lnTo>
                  <a:lnTo>
                    <a:pt x="7007" y="19698"/>
                  </a:lnTo>
                  <a:lnTo>
                    <a:pt x="7484" y="19625"/>
                  </a:lnTo>
                  <a:lnTo>
                    <a:pt x="7924" y="19515"/>
                  </a:lnTo>
                  <a:lnTo>
                    <a:pt x="8841" y="19184"/>
                  </a:lnTo>
                  <a:lnTo>
                    <a:pt x="11079" y="18341"/>
                  </a:lnTo>
                  <a:lnTo>
                    <a:pt x="13206" y="17570"/>
                  </a:lnTo>
                  <a:lnTo>
                    <a:pt x="13830" y="17314"/>
                  </a:lnTo>
                  <a:lnTo>
                    <a:pt x="14417" y="17020"/>
                  </a:lnTo>
                  <a:lnTo>
                    <a:pt x="14527" y="17020"/>
                  </a:lnTo>
                  <a:lnTo>
                    <a:pt x="14674" y="16947"/>
                  </a:lnTo>
                  <a:lnTo>
                    <a:pt x="14710" y="16873"/>
                  </a:lnTo>
                  <a:lnTo>
                    <a:pt x="14710" y="16837"/>
                  </a:lnTo>
                  <a:lnTo>
                    <a:pt x="14894" y="16690"/>
                  </a:lnTo>
                  <a:lnTo>
                    <a:pt x="15187" y="16433"/>
                  </a:lnTo>
                  <a:lnTo>
                    <a:pt x="15407" y="16103"/>
                  </a:lnTo>
                  <a:lnTo>
                    <a:pt x="15554" y="15773"/>
                  </a:lnTo>
                  <a:lnTo>
                    <a:pt x="15701" y="15406"/>
                  </a:lnTo>
                  <a:lnTo>
                    <a:pt x="15774" y="15039"/>
                  </a:lnTo>
                  <a:lnTo>
                    <a:pt x="15811" y="14636"/>
                  </a:lnTo>
                  <a:lnTo>
                    <a:pt x="15847" y="13866"/>
                  </a:lnTo>
                  <a:lnTo>
                    <a:pt x="15884" y="13829"/>
                  </a:lnTo>
                  <a:lnTo>
                    <a:pt x="15884" y="13756"/>
                  </a:lnTo>
                  <a:lnTo>
                    <a:pt x="15847" y="13572"/>
                  </a:lnTo>
                  <a:lnTo>
                    <a:pt x="15811" y="13389"/>
                  </a:lnTo>
                  <a:lnTo>
                    <a:pt x="15664" y="13059"/>
                  </a:lnTo>
                  <a:lnTo>
                    <a:pt x="15334" y="12178"/>
                  </a:lnTo>
                  <a:lnTo>
                    <a:pt x="14710" y="10564"/>
                  </a:lnTo>
                  <a:lnTo>
                    <a:pt x="13500" y="7263"/>
                  </a:lnTo>
                  <a:lnTo>
                    <a:pt x="12326" y="3962"/>
                  </a:lnTo>
                  <a:lnTo>
                    <a:pt x="11776" y="2311"/>
                  </a:lnTo>
                  <a:lnTo>
                    <a:pt x="11446" y="1431"/>
                  </a:lnTo>
                  <a:lnTo>
                    <a:pt x="11372" y="1174"/>
                  </a:lnTo>
                  <a:lnTo>
                    <a:pt x="11409" y="1027"/>
                  </a:lnTo>
                  <a:lnTo>
                    <a:pt x="11409" y="917"/>
                  </a:lnTo>
                  <a:lnTo>
                    <a:pt x="11372" y="770"/>
                  </a:lnTo>
                  <a:lnTo>
                    <a:pt x="11299" y="624"/>
                  </a:lnTo>
                  <a:lnTo>
                    <a:pt x="11152" y="403"/>
                  </a:lnTo>
                  <a:lnTo>
                    <a:pt x="10895" y="220"/>
                  </a:lnTo>
                  <a:lnTo>
                    <a:pt x="10712" y="110"/>
                  </a:lnTo>
                  <a:lnTo>
                    <a:pt x="10528" y="37"/>
                  </a:lnTo>
                  <a:lnTo>
                    <a:pt x="10345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0" name="Google Shape;450;p21"/>
            <p:cNvSpPr/>
            <p:nvPr/>
          </p:nvSpPr>
          <p:spPr>
            <a:xfrm>
              <a:off x="6991200" y="2879025"/>
              <a:ext cx="390675" cy="444800"/>
            </a:xfrm>
            <a:custGeom>
              <a:avLst/>
              <a:gdLst/>
              <a:ahLst/>
              <a:cxnLst/>
              <a:rect l="l" t="t" r="r" b="b"/>
              <a:pathLst>
                <a:path w="15627" h="17792" extrusionOk="0">
                  <a:moveTo>
                    <a:pt x="10528" y="1"/>
                  </a:moveTo>
                  <a:lnTo>
                    <a:pt x="10455" y="37"/>
                  </a:lnTo>
                  <a:lnTo>
                    <a:pt x="10308" y="221"/>
                  </a:lnTo>
                  <a:lnTo>
                    <a:pt x="10198" y="441"/>
                  </a:lnTo>
                  <a:lnTo>
                    <a:pt x="10015" y="881"/>
                  </a:lnTo>
                  <a:lnTo>
                    <a:pt x="9831" y="1468"/>
                  </a:lnTo>
                  <a:lnTo>
                    <a:pt x="9685" y="2091"/>
                  </a:lnTo>
                  <a:lnTo>
                    <a:pt x="9685" y="2201"/>
                  </a:lnTo>
                  <a:lnTo>
                    <a:pt x="9721" y="2311"/>
                  </a:lnTo>
                  <a:lnTo>
                    <a:pt x="9795" y="2348"/>
                  </a:lnTo>
                  <a:lnTo>
                    <a:pt x="9868" y="2385"/>
                  </a:lnTo>
                  <a:lnTo>
                    <a:pt x="9941" y="2421"/>
                  </a:lnTo>
                  <a:lnTo>
                    <a:pt x="10051" y="2385"/>
                  </a:lnTo>
                  <a:lnTo>
                    <a:pt x="10125" y="2311"/>
                  </a:lnTo>
                  <a:lnTo>
                    <a:pt x="10198" y="2238"/>
                  </a:lnTo>
                  <a:lnTo>
                    <a:pt x="10235" y="2055"/>
                  </a:lnTo>
                  <a:lnTo>
                    <a:pt x="10235" y="2018"/>
                  </a:lnTo>
                  <a:lnTo>
                    <a:pt x="10235" y="1981"/>
                  </a:lnTo>
                  <a:lnTo>
                    <a:pt x="10455" y="1138"/>
                  </a:lnTo>
                  <a:lnTo>
                    <a:pt x="10638" y="624"/>
                  </a:lnTo>
                  <a:lnTo>
                    <a:pt x="10675" y="367"/>
                  </a:lnTo>
                  <a:lnTo>
                    <a:pt x="10712" y="111"/>
                  </a:lnTo>
                  <a:lnTo>
                    <a:pt x="10675" y="37"/>
                  </a:lnTo>
                  <a:lnTo>
                    <a:pt x="10602" y="1"/>
                  </a:lnTo>
                  <a:close/>
                  <a:moveTo>
                    <a:pt x="3559" y="1028"/>
                  </a:moveTo>
                  <a:lnTo>
                    <a:pt x="3522" y="1064"/>
                  </a:lnTo>
                  <a:lnTo>
                    <a:pt x="3485" y="1101"/>
                  </a:lnTo>
                  <a:lnTo>
                    <a:pt x="3485" y="1138"/>
                  </a:lnTo>
                  <a:lnTo>
                    <a:pt x="3559" y="1321"/>
                  </a:lnTo>
                  <a:lnTo>
                    <a:pt x="3669" y="1468"/>
                  </a:lnTo>
                  <a:lnTo>
                    <a:pt x="3889" y="1761"/>
                  </a:lnTo>
                  <a:lnTo>
                    <a:pt x="4109" y="2055"/>
                  </a:lnTo>
                  <a:lnTo>
                    <a:pt x="4366" y="2348"/>
                  </a:lnTo>
                  <a:lnTo>
                    <a:pt x="4476" y="2605"/>
                  </a:lnTo>
                  <a:lnTo>
                    <a:pt x="4586" y="2862"/>
                  </a:lnTo>
                  <a:lnTo>
                    <a:pt x="4696" y="2972"/>
                  </a:lnTo>
                  <a:lnTo>
                    <a:pt x="4769" y="3045"/>
                  </a:lnTo>
                  <a:lnTo>
                    <a:pt x="4916" y="3082"/>
                  </a:lnTo>
                  <a:lnTo>
                    <a:pt x="5063" y="3082"/>
                  </a:lnTo>
                  <a:lnTo>
                    <a:pt x="5136" y="3045"/>
                  </a:lnTo>
                  <a:lnTo>
                    <a:pt x="5209" y="3008"/>
                  </a:lnTo>
                  <a:lnTo>
                    <a:pt x="5246" y="2935"/>
                  </a:lnTo>
                  <a:lnTo>
                    <a:pt x="5246" y="2862"/>
                  </a:lnTo>
                  <a:lnTo>
                    <a:pt x="5209" y="2715"/>
                  </a:lnTo>
                  <a:lnTo>
                    <a:pt x="5173" y="2642"/>
                  </a:lnTo>
                  <a:lnTo>
                    <a:pt x="5099" y="2605"/>
                  </a:lnTo>
                  <a:lnTo>
                    <a:pt x="4989" y="2605"/>
                  </a:lnTo>
                  <a:lnTo>
                    <a:pt x="4989" y="2568"/>
                  </a:lnTo>
                  <a:lnTo>
                    <a:pt x="4989" y="2495"/>
                  </a:lnTo>
                  <a:lnTo>
                    <a:pt x="4953" y="2385"/>
                  </a:lnTo>
                  <a:lnTo>
                    <a:pt x="4806" y="2128"/>
                  </a:lnTo>
                  <a:lnTo>
                    <a:pt x="4623" y="1871"/>
                  </a:lnTo>
                  <a:lnTo>
                    <a:pt x="4402" y="1615"/>
                  </a:lnTo>
                  <a:lnTo>
                    <a:pt x="4146" y="1394"/>
                  </a:lnTo>
                  <a:lnTo>
                    <a:pt x="3889" y="1174"/>
                  </a:lnTo>
                  <a:lnTo>
                    <a:pt x="3595" y="1028"/>
                  </a:lnTo>
                  <a:close/>
                  <a:moveTo>
                    <a:pt x="15334" y="3999"/>
                  </a:moveTo>
                  <a:lnTo>
                    <a:pt x="15260" y="4035"/>
                  </a:lnTo>
                  <a:lnTo>
                    <a:pt x="15187" y="4109"/>
                  </a:lnTo>
                  <a:lnTo>
                    <a:pt x="15077" y="4182"/>
                  </a:lnTo>
                  <a:lnTo>
                    <a:pt x="14967" y="4256"/>
                  </a:lnTo>
                  <a:lnTo>
                    <a:pt x="14820" y="4329"/>
                  </a:lnTo>
                  <a:lnTo>
                    <a:pt x="14673" y="4329"/>
                  </a:lnTo>
                  <a:lnTo>
                    <a:pt x="14527" y="4402"/>
                  </a:lnTo>
                  <a:lnTo>
                    <a:pt x="14490" y="4439"/>
                  </a:lnTo>
                  <a:lnTo>
                    <a:pt x="14453" y="4549"/>
                  </a:lnTo>
                  <a:lnTo>
                    <a:pt x="14417" y="4586"/>
                  </a:lnTo>
                  <a:lnTo>
                    <a:pt x="14380" y="4622"/>
                  </a:lnTo>
                  <a:lnTo>
                    <a:pt x="14233" y="4732"/>
                  </a:lnTo>
                  <a:lnTo>
                    <a:pt x="13940" y="4842"/>
                  </a:lnTo>
                  <a:lnTo>
                    <a:pt x="13720" y="4989"/>
                  </a:lnTo>
                  <a:lnTo>
                    <a:pt x="13536" y="5173"/>
                  </a:lnTo>
                  <a:lnTo>
                    <a:pt x="13499" y="5246"/>
                  </a:lnTo>
                  <a:lnTo>
                    <a:pt x="13499" y="5319"/>
                  </a:lnTo>
                  <a:lnTo>
                    <a:pt x="13573" y="5356"/>
                  </a:lnTo>
                  <a:lnTo>
                    <a:pt x="13830" y="5356"/>
                  </a:lnTo>
                  <a:lnTo>
                    <a:pt x="14013" y="5319"/>
                  </a:lnTo>
                  <a:lnTo>
                    <a:pt x="14380" y="5173"/>
                  </a:lnTo>
                  <a:lnTo>
                    <a:pt x="14673" y="5026"/>
                  </a:lnTo>
                  <a:lnTo>
                    <a:pt x="14783" y="4953"/>
                  </a:lnTo>
                  <a:lnTo>
                    <a:pt x="14857" y="4806"/>
                  </a:lnTo>
                  <a:lnTo>
                    <a:pt x="15077" y="4769"/>
                  </a:lnTo>
                  <a:lnTo>
                    <a:pt x="15260" y="4659"/>
                  </a:lnTo>
                  <a:lnTo>
                    <a:pt x="15370" y="4696"/>
                  </a:lnTo>
                  <a:lnTo>
                    <a:pt x="15444" y="4696"/>
                  </a:lnTo>
                  <a:lnTo>
                    <a:pt x="15554" y="4622"/>
                  </a:lnTo>
                  <a:lnTo>
                    <a:pt x="15627" y="4549"/>
                  </a:lnTo>
                  <a:lnTo>
                    <a:pt x="15627" y="4476"/>
                  </a:lnTo>
                  <a:lnTo>
                    <a:pt x="15590" y="4366"/>
                  </a:lnTo>
                  <a:lnTo>
                    <a:pt x="15627" y="4329"/>
                  </a:lnTo>
                  <a:lnTo>
                    <a:pt x="15627" y="4256"/>
                  </a:lnTo>
                  <a:lnTo>
                    <a:pt x="15590" y="4182"/>
                  </a:lnTo>
                  <a:lnTo>
                    <a:pt x="15554" y="4109"/>
                  </a:lnTo>
                  <a:lnTo>
                    <a:pt x="15480" y="4035"/>
                  </a:lnTo>
                  <a:lnTo>
                    <a:pt x="15407" y="4035"/>
                  </a:lnTo>
                  <a:lnTo>
                    <a:pt x="15334" y="3999"/>
                  </a:lnTo>
                  <a:close/>
                  <a:moveTo>
                    <a:pt x="2238" y="7447"/>
                  </a:moveTo>
                  <a:lnTo>
                    <a:pt x="2128" y="7484"/>
                  </a:lnTo>
                  <a:lnTo>
                    <a:pt x="1064" y="7960"/>
                  </a:lnTo>
                  <a:lnTo>
                    <a:pt x="477" y="8217"/>
                  </a:lnTo>
                  <a:lnTo>
                    <a:pt x="257" y="8364"/>
                  </a:lnTo>
                  <a:lnTo>
                    <a:pt x="147" y="8474"/>
                  </a:lnTo>
                  <a:lnTo>
                    <a:pt x="111" y="8437"/>
                  </a:lnTo>
                  <a:lnTo>
                    <a:pt x="74" y="8437"/>
                  </a:lnTo>
                  <a:lnTo>
                    <a:pt x="1" y="8511"/>
                  </a:lnTo>
                  <a:lnTo>
                    <a:pt x="1" y="8584"/>
                  </a:lnTo>
                  <a:lnTo>
                    <a:pt x="37" y="8621"/>
                  </a:lnTo>
                  <a:lnTo>
                    <a:pt x="111" y="8694"/>
                  </a:lnTo>
                  <a:lnTo>
                    <a:pt x="221" y="8731"/>
                  </a:lnTo>
                  <a:lnTo>
                    <a:pt x="367" y="8694"/>
                  </a:lnTo>
                  <a:lnTo>
                    <a:pt x="514" y="8657"/>
                  </a:lnTo>
                  <a:lnTo>
                    <a:pt x="808" y="8547"/>
                  </a:lnTo>
                  <a:lnTo>
                    <a:pt x="1028" y="8474"/>
                  </a:lnTo>
                  <a:lnTo>
                    <a:pt x="2385" y="7887"/>
                  </a:lnTo>
                  <a:lnTo>
                    <a:pt x="2458" y="7850"/>
                  </a:lnTo>
                  <a:lnTo>
                    <a:pt x="2532" y="7777"/>
                  </a:lnTo>
                  <a:lnTo>
                    <a:pt x="2532" y="7667"/>
                  </a:lnTo>
                  <a:lnTo>
                    <a:pt x="2495" y="7594"/>
                  </a:lnTo>
                  <a:lnTo>
                    <a:pt x="2422" y="7520"/>
                  </a:lnTo>
                  <a:lnTo>
                    <a:pt x="2348" y="7484"/>
                  </a:lnTo>
                  <a:lnTo>
                    <a:pt x="2238" y="7447"/>
                  </a:lnTo>
                  <a:close/>
                  <a:moveTo>
                    <a:pt x="6677" y="7814"/>
                  </a:moveTo>
                  <a:lnTo>
                    <a:pt x="6603" y="7887"/>
                  </a:lnTo>
                  <a:lnTo>
                    <a:pt x="6603" y="7960"/>
                  </a:lnTo>
                  <a:lnTo>
                    <a:pt x="6603" y="8070"/>
                  </a:lnTo>
                  <a:lnTo>
                    <a:pt x="6933" y="8474"/>
                  </a:lnTo>
                  <a:lnTo>
                    <a:pt x="7044" y="8694"/>
                  </a:lnTo>
                  <a:lnTo>
                    <a:pt x="7154" y="8914"/>
                  </a:lnTo>
                  <a:lnTo>
                    <a:pt x="7227" y="8951"/>
                  </a:lnTo>
                  <a:lnTo>
                    <a:pt x="7264" y="8987"/>
                  </a:lnTo>
                  <a:lnTo>
                    <a:pt x="7410" y="8987"/>
                  </a:lnTo>
                  <a:lnTo>
                    <a:pt x="7594" y="8877"/>
                  </a:lnTo>
                  <a:lnTo>
                    <a:pt x="7777" y="8767"/>
                  </a:lnTo>
                  <a:lnTo>
                    <a:pt x="7924" y="8621"/>
                  </a:lnTo>
                  <a:lnTo>
                    <a:pt x="7924" y="8657"/>
                  </a:lnTo>
                  <a:lnTo>
                    <a:pt x="7997" y="8767"/>
                  </a:lnTo>
                  <a:lnTo>
                    <a:pt x="8071" y="8877"/>
                  </a:lnTo>
                  <a:lnTo>
                    <a:pt x="8181" y="8951"/>
                  </a:lnTo>
                  <a:lnTo>
                    <a:pt x="8327" y="9024"/>
                  </a:lnTo>
                  <a:lnTo>
                    <a:pt x="8584" y="9061"/>
                  </a:lnTo>
                  <a:lnTo>
                    <a:pt x="8768" y="9061"/>
                  </a:lnTo>
                  <a:lnTo>
                    <a:pt x="8951" y="8987"/>
                  </a:lnTo>
                  <a:lnTo>
                    <a:pt x="9281" y="8841"/>
                  </a:lnTo>
                  <a:lnTo>
                    <a:pt x="9611" y="8657"/>
                  </a:lnTo>
                  <a:lnTo>
                    <a:pt x="9721" y="8547"/>
                  </a:lnTo>
                  <a:lnTo>
                    <a:pt x="9758" y="8474"/>
                  </a:lnTo>
                  <a:lnTo>
                    <a:pt x="9758" y="8364"/>
                  </a:lnTo>
                  <a:lnTo>
                    <a:pt x="9685" y="8254"/>
                  </a:lnTo>
                  <a:lnTo>
                    <a:pt x="9648" y="8217"/>
                  </a:lnTo>
                  <a:lnTo>
                    <a:pt x="9464" y="8217"/>
                  </a:lnTo>
                  <a:lnTo>
                    <a:pt x="9428" y="8291"/>
                  </a:lnTo>
                  <a:lnTo>
                    <a:pt x="9244" y="8437"/>
                  </a:lnTo>
                  <a:lnTo>
                    <a:pt x="8988" y="8547"/>
                  </a:lnTo>
                  <a:lnTo>
                    <a:pt x="8768" y="8621"/>
                  </a:lnTo>
                  <a:lnTo>
                    <a:pt x="8584" y="8657"/>
                  </a:lnTo>
                  <a:lnTo>
                    <a:pt x="8474" y="8657"/>
                  </a:lnTo>
                  <a:lnTo>
                    <a:pt x="8401" y="8621"/>
                  </a:lnTo>
                  <a:lnTo>
                    <a:pt x="8364" y="8584"/>
                  </a:lnTo>
                  <a:lnTo>
                    <a:pt x="8327" y="8547"/>
                  </a:lnTo>
                  <a:lnTo>
                    <a:pt x="8254" y="8254"/>
                  </a:lnTo>
                  <a:lnTo>
                    <a:pt x="8181" y="8144"/>
                  </a:lnTo>
                  <a:lnTo>
                    <a:pt x="8071" y="8107"/>
                  </a:lnTo>
                  <a:lnTo>
                    <a:pt x="7961" y="8107"/>
                  </a:lnTo>
                  <a:lnTo>
                    <a:pt x="7887" y="8144"/>
                  </a:lnTo>
                  <a:lnTo>
                    <a:pt x="7740" y="8254"/>
                  </a:lnTo>
                  <a:lnTo>
                    <a:pt x="7630" y="8401"/>
                  </a:lnTo>
                  <a:lnTo>
                    <a:pt x="7410" y="8547"/>
                  </a:lnTo>
                  <a:lnTo>
                    <a:pt x="7264" y="8364"/>
                  </a:lnTo>
                  <a:lnTo>
                    <a:pt x="7117" y="8180"/>
                  </a:lnTo>
                  <a:lnTo>
                    <a:pt x="6970" y="7997"/>
                  </a:lnTo>
                  <a:lnTo>
                    <a:pt x="6787" y="7850"/>
                  </a:lnTo>
                  <a:lnTo>
                    <a:pt x="6713" y="7814"/>
                  </a:lnTo>
                  <a:close/>
                  <a:moveTo>
                    <a:pt x="12876" y="11005"/>
                  </a:moveTo>
                  <a:lnTo>
                    <a:pt x="12803" y="11042"/>
                  </a:lnTo>
                  <a:lnTo>
                    <a:pt x="12766" y="11078"/>
                  </a:lnTo>
                  <a:lnTo>
                    <a:pt x="12766" y="11152"/>
                  </a:lnTo>
                  <a:lnTo>
                    <a:pt x="12729" y="11225"/>
                  </a:lnTo>
                  <a:lnTo>
                    <a:pt x="12766" y="11298"/>
                  </a:lnTo>
                  <a:lnTo>
                    <a:pt x="12986" y="11702"/>
                  </a:lnTo>
                  <a:lnTo>
                    <a:pt x="13279" y="12069"/>
                  </a:lnTo>
                  <a:lnTo>
                    <a:pt x="13499" y="12399"/>
                  </a:lnTo>
                  <a:lnTo>
                    <a:pt x="13646" y="12509"/>
                  </a:lnTo>
                  <a:lnTo>
                    <a:pt x="13830" y="12619"/>
                  </a:lnTo>
                  <a:lnTo>
                    <a:pt x="13976" y="12619"/>
                  </a:lnTo>
                  <a:lnTo>
                    <a:pt x="14013" y="12582"/>
                  </a:lnTo>
                  <a:lnTo>
                    <a:pt x="14086" y="12546"/>
                  </a:lnTo>
                  <a:lnTo>
                    <a:pt x="14160" y="12436"/>
                  </a:lnTo>
                  <a:lnTo>
                    <a:pt x="14160" y="12325"/>
                  </a:lnTo>
                  <a:lnTo>
                    <a:pt x="14160" y="12252"/>
                  </a:lnTo>
                  <a:lnTo>
                    <a:pt x="14123" y="12142"/>
                  </a:lnTo>
                  <a:lnTo>
                    <a:pt x="14086" y="12069"/>
                  </a:lnTo>
                  <a:lnTo>
                    <a:pt x="14050" y="12032"/>
                  </a:lnTo>
                  <a:lnTo>
                    <a:pt x="13903" y="12032"/>
                  </a:lnTo>
                  <a:lnTo>
                    <a:pt x="13830" y="11885"/>
                  </a:lnTo>
                  <a:lnTo>
                    <a:pt x="13573" y="11592"/>
                  </a:lnTo>
                  <a:lnTo>
                    <a:pt x="13316" y="11298"/>
                  </a:lnTo>
                  <a:lnTo>
                    <a:pt x="13059" y="11042"/>
                  </a:lnTo>
                  <a:lnTo>
                    <a:pt x="13023" y="11005"/>
                  </a:lnTo>
                  <a:close/>
                  <a:moveTo>
                    <a:pt x="8181" y="3192"/>
                  </a:moveTo>
                  <a:lnTo>
                    <a:pt x="8511" y="3228"/>
                  </a:lnTo>
                  <a:lnTo>
                    <a:pt x="8878" y="3265"/>
                  </a:lnTo>
                  <a:lnTo>
                    <a:pt x="9208" y="3339"/>
                  </a:lnTo>
                  <a:lnTo>
                    <a:pt x="9538" y="3412"/>
                  </a:lnTo>
                  <a:lnTo>
                    <a:pt x="9868" y="3522"/>
                  </a:lnTo>
                  <a:lnTo>
                    <a:pt x="10198" y="3669"/>
                  </a:lnTo>
                  <a:lnTo>
                    <a:pt x="10528" y="3852"/>
                  </a:lnTo>
                  <a:lnTo>
                    <a:pt x="10822" y="4035"/>
                  </a:lnTo>
                  <a:lnTo>
                    <a:pt x="11078" y="4256"/>
                  </a:lnTo>
                  <a:lnTo>
                    <a:pt x="11335" y="4476"/>
                  </a:lnTo>
                  <a:lnTo>
                    <a:pt x="11592" y="4732"/>
                  </a:lnTo>
                  <a:lnTo>
                    <a:pt x="11812" y="4989"/>
                  </a:lnTo>
                  <a:lnTo>
                    <a:pt x="11996" y="5319"/>
                  </a:lnTo>
                  <a:lnTo>
                    <a:pt x="12142" y="5576"/>
                  </a:lnTo>
                  <a:lnTo>
                    <a:pt x="12252" y="5870"/>
                  </a:lnTo>
                  <a:lnTo>
                    <a:pt x="12362" y="6200"/>
                  </a:lnTo>
                  <a:lnTo>
                    <a:pt x="12436" y="6530"/>
                  </a:lnTo>
                  <a:lnTo>
                    <a:pt x="12509" y="6823"/>
                  </a:lnTo>
                  <a:lnTo>
                    <a:pt x="12509" y="7153"/>
                  </a:lnTo>
                  <a:lnTo>
                    <a:pt x="12509" y="7484"/>
                  </a:lnTo>
                  <a:lnTo>
                    <a:pt x="12472" y="7814"/>
                  </a:lnTo>
                  <a:lnTo>
                    <a:pt x="12399" y="8144"/>
                  </a:lnTo>
                  <a:lnTo>
                    <a:pt x="12289" y="8511"/>
                  </a:lnTo>
                  <a:lnTo>
                    <a:pt x="12142" y="8804"/>
                  </a:lnTo>
                  <a:lnTo>
                    <a:pt x="11996" y="9134"/>
                  </a:lnTo>
                  <a:lnTo>
                    <a:pt x="11812" y="9428"/>
                  </a:lnTo>
                  <a:lnTo>
                    <a:pt x="11592" y="9721"/>
                  </a:lnTo>
                  <a:lnTo>
                    <a:pt x="11115" y="10271"/>
                  </a:lnTo>
                  <a:lnTo>
                    <a:pt x="10345" y="11115"/>
                  </a:lnTo>
                  <a:lnTo>
                    <a:pt x="9941" y="11555"/>
                  </a:lnTo>
                  <a:lnTo>
                    <a:pt x="9575" y="12032"/>
                  </a:lnTo>
                  <a:lnTo>
                    <a:pt x="9281" y="12509"/>
                  </a:lnTo>
                  <a:lnTo>
                    <a:pt x="8988" y="13022"/>
                  </a:lnTo>
                  <a:lnTo>
                    <a:pt x="8914" y="13279"/>
                  </a:lnTo>
                  <a:lnTo>
                    <a:pt x="8804" y="13573"/>
                  </a:lnTo>
                  <a:lnTo>
                    <a:pt x="8768" y="13829"/>
                  </a:lnTo>
                  <a:lnTo>
                    <a:pt x="8731" y="14123"/>
                  </a:lnTo>
                  <a:lnTo>
                    <a:pt x="8217" y="14013"/>
                  </a:lnTo>
                  <a:lnTo>
                    <a:pt x="7704" y="13939"/>
                  </a:lnTo>
                  <a:lnTo>
                    <a:pt x="8584" y="11665"/>
                  </a:lnTo>
                  <a:lnTo>
                    <a:pt x="9061" y="10418"/>
                  </a:lnTo>
                  <a:lnTo>
                    <a:pt x="9318" y="9831"/>
                  </a:lnTo>
                  <a:lnTo>
                    <a:pt x="9391" y="9538"/>
                  </a:lnTo>
                  <a:lnTo>
                    <a:pt x="9391" y="9391"/>
                  </a:lnTo>
                  <a:lnTo>
                    <a:pt x="9354" y="9244"/>
                  </a:lnTo>
                  <a:lnTo>
                    <a:pt x="9318" y="9208"/>
                  </a:lnTo>
                  <a:lnTo>
                    <a:pt x="9281" y="9208"/>
                  </a:lnTo>
                  <a:lnTo>
                    <a:pt x="9171" y="9281"/>
                  </a:lnTo>
                  <a:lnTo>
                    <a:pt x="9098" y="9391"/>
                  </a:lnTo>
                  <a:lnTo>
                    <a:pt x="8988" y="9611"/>
                  </a:lnTo>
                  <a:lnTo>
                    <a:pt x="8768" y="10088"/>
                  </a:lnTo>
                  <a:lnTo>
                    <a:pt x="8217" y="11445"/>
                  </a:lnTo>
                  <a:lnTo>
                    <a:pt x="7337" y="13719"/>
                  </a:lnTo>
                  <a:lnTo>
                    <a:pt x="7227" y="13903"/>
                  </a:lnTo>
                  <a:lnTo>
                    <a:pt x="6970" y="13829"/>
                  </a:lnTo>
                  <a:lnTo>
                    <a:pt x="6420" y="13683"/>
                  </a:lnTo>
                  <a:lnTo>
                    <a:pt x="6420" y="13646"/>
                  </a:lnTo>
                  <a:lnTo>
                    <a:pt x="6493" y="13389"/>
                  </a:lnTo>
                  <a:lnTo>
                    <a:pt x="6530" y="13096"/>
                  </a:lnTo>
                  <a:lnTo>
                    <a:pt x="6530" y="12546"/>
                  </a:lnTo>
                  <a:lnTo>
                    <a:pt x="6603" y="11372"/>
                  </a:lnTo>
                  <a:lnTo>
                    <a:pt x="6677" y="10125"/>
                  </a:lnTo>
                  <a:lnTo>
                    <a:pt x="6713" y="9501"/>
                  </a:lnTo>
                  <a:lnTo>
                    <a:pt x="6677" y="8877"/>
                  </a:lnTo>
                  <a:lnTo>
                    <a:pt x="6677" y="8804"/>
                  </a:lnTo>
                  <a:lnTo>
                    <a:pt x="6640" y="8767"/>
                  </a:lnTo>
                  <a:lnTo>
                    <a:pt x="6530" y="8694"/>
                  </a:lnTo>
                  <a:lnTo>
                    <a:pt x="6420" y="8731"/>
                  </a:lnTo>
                  <a:lnTo>
                    <a:pt x="6383" y="8767"/>
                  </a:lnTo>
                  <a:lnTo>
                    <a:pt x="6347" y="8841"/>
                  </a:lnTo>
                  <a:lnTo>
                    <a:pt x="6273" y="9391"/>
                  </a:lnTo>
                  <a:lnTo>
                    <a:pt x="6237" y="9978"/>
                  </a:lnTo>
                  <a:lnTo>
                    <a:pt x="6200" y="11115"/>
                  </a:lnTo>
                  <a:lnTo>
                    <a:pt x="6090" y="12289"/>
                  </a:lnTo>
                  <a:lnTo>
                    <a:pt x="6016" y="12912"/>
                  </a:lnTo>
                  <a:lnTo>
                    <a:pt x="6016" y="13206"/>
                  </a:lnTo>
                  <a:lnTo>
                    <a:pt x="6016" y="13536"/>
                  </a:lnTo>
                  <a:lnTo>
                    <a:pt x="5540" y="13353"/>
                  </a:lnTo>
                  <a:lnTo>
                    <a:pt x="5099" y="13206"/>
                  </a:lnTo>
                  <a:lnTo>
                    <a:pt x="4623" y="13132"/>
                  </a:lnTo>
                  <a:lnTo>
                    <a:pt x="4182" y="13132"/>
                  </a:lnTo>
                  <a:lnTo>
                    <a:pt x="4329" y="12876"/>
                  </a:lnTo>
                  <a:lnTo>
                    <a:pt x="4439" y="12619"/>
                  </a:lnTo>
                  <a:lnTo>
                    <a:pt x="4549" y="12362"/>
                  </a:lnTo>
                  <a:lnTo>
                    <a:pt x="4623" y="12069"/>
                  </a:lnTo>
                  <a:lnTo>
                    <a:pt x="4696" y="11482"/>
                  </a:lnTo>
                  <a:lnTo>
                    <a:pt x="4696" y="10895"/>
                  </a:lnTo>
                  <a:lnTo>
                    <a:pt x="4623" y="10161"/>
                  </a:lnTo>
                  <a:lnTo>
                    <a:pt x="4512" y="9428"/>
                  </a:lnTo>
                  <a:lnTo>
                    <a:pt x="4366" y="8694"/>
                  </a:lnTo>
                  <a:lnTo>
                    <a:pt x="4219" y="7960"/>
                  </a:lnTo>
                  <a:lnTo>
                    <a:pt x="4182" y="7594"/>
                  </a:lnTo>
                  <a:lnTo>
                    <a:pt x="4182" y="7190"/>
                  </a:lnTo>
                  <a:lnTo>
                    <a:pt x="4182" y="6823"/>
                  </a:lnTo>
                  <a:lnTo>
                    <a:pt x="4219" y="6456"/>
                  </a:lnTo>
                  <a:lnTo>
                    <a:pt x="4292" y="6090"/>
                  </a:lnTo>
                  <a:lnTo>
                    <a:pt x="4439" y="5760"/>
                  </a:lnTo>
                  <a:lnTo>
                    <a:pt x="4586" y="5429"/>
                  </a:lnTo>
                  <a:lnTo>
                    <a:pt x="4769" y="5063"/>
                  </a:lnTo>
                  <a:lnTo>
                    <a:pt x="5026" y="4769"/>
                  </a:lnTo>
                  <a:lnTo>
                    <a:pt x="5246" y="4476"/>
                  </a:lnTo>
                  <a:lnTo>
                    <a:pt x="5503" y="4219"/>
                  </a:lnTo>
                  <a:lnTo>
                    <a:pt x="5796" y="3999"/>
                  </a:lnTo>
                  <a:lnTo>
                    <a:pt x="6090" y="3779"/>
                  </a:lnTo>
                  <a:lnTo>
                    <a:pt x="6420" y="3595"/>
                  </a:lnTo>
                  <a:lnTo>
                    <a:pt x="6787" y="3449"/>
                  </a:lnTo>
                  <a:lnTo>
                    <a:pt x="7117" y="3339"/>
                  </a:lnTo>
                  <a:lnTo>
                    <a:pt x="7484" y="3265"/>
                  </a:lnTo>
                  <a:lnTo>
                    <a:pt x="7814" y="3228"/>
                  </a:lnTo>
                  <a:lnTo>
                    <a:pt x="8181" y="3192"/>
                  </a:lnTo>
                  <a:close/>
                  <a:moveTo>
                    <a:pt x="3962" y="13426"/>
                  </a:moveTo>
                  <a:lnTo>
                    <a:pt x="4623" y="13536"/>
                  </a:lnTo>
                  <a:lnTo>
                    <a:pt x="5246" y="13719"/>
                  </a:lnTo>
                  <a:lnTo>
                    <a:pt x="5943" y="13939"/>
                  </a:lnTo>
                  <a:lnTo>
                    <a:pt x="6603" y="14196"/>
                  </a:lnTo>
                  <a:lnTo>
                    <a:pt x="6860" y="14270"/>
                  </a:lnTo>
                  <a:lnTo>
                    <a:pt x="7154" y="14306"/>
                  </a:lnTo>
                  <a:lnTo>
                    <a:pt x="7704" y="14380"/>
                  </a:lnTo>
                  <a:lnTo>
                    <a:pt x="8217" y="14490"/>
                  </a:lnTo>
                  <a:lnTo>
                    <a:pt x="8474" y="14563"/>
                  </a:lnTo>
                  <a:lnTo>
                    <a:pt x="8731" y="14636"/>
                  </a:lnTo>
                  <a:lnTo>
                    <a:pt x="8768" y="14783"/>
                  </a:lnTo>
                  <a:lnTo>
                    <a:pt x="8841" y="14857"/>
                  </a:lnTo>
                  <a:lnTo>
                    <a:pt x="8951" y="14893"/>
                  </a:lnTo>
                  <a:lnTo>
                    <a:pt x="9061" y="14893"/>
                  </a:lnTo>
                  <a:lnTo>
                    <a:pt x="9061" y="15003"/>
                  </a:lnTo>
                  <a:lnTo>
                    <a:pt x="9024" y="15150"/>
                  </a:lnTo>
                  <a:lnTo>
                    <a:pt x="8914" y="15223"/>
                  </a:lnTo>
                  <a:lnTo>
                    <a:pt x="8768" y="15333"/>
                  </a:lnTo>
                  <a:lnTo>
                    <a:pt x="8034" y="15040"/>
                  </a:lnTo>
                  <a:lnTo>
                    <a:pt x="6383" y="14490"/>
                  </a:lnTo>
                  <a:lnTo>
                    <a:pt x="5576" y="14270"/>
                  </a:lnTo>
                  <a:lnTo>
                    <a:pt x="4769" y="14086"/>
                  </a:lnTo>
                  <a:lnTo>
                    <a:pt x="4292" y="14013"/>
                  </a:lnTo>
                  <a:lnTo>
                    <a:pt x="4072" y="14013"/>
                  </a:lnTo>
                  <a:lnTo>
                    <a:pt x="3852" y="14050"/>
                  </a:lnTo>
                  <a:lnTo>
                    <a:pt x="3742" y="14013"/>
                  </a:lnTo>
                  <a:lnTo>
                    <a:pt x="3669" y="13939"/>
                  </a:lnTo>
                  <a:lnTo>
                    <a:pt x="3632" y="13829"/>
                  </a:lnTo>
                  <a:lnTo>
                    <a:pt x="3632" y="13719"/>
                  </a:lnTo>
                  <a:lnTo>
                    <a:pt x="3632" y="13609"/>
                  </a:lnTo>
                  <a:lnTo>
                    <a:pt x="3705" y="13536"/>
                  </a:lnTo>
                  <a:lnTo>
                    <a:pt x="3816" y="13463"/>
                  </a:lnTo>
                  <a:lnTo>
                    <a:pt x="3926" y="13426"/>
                  </a:lnTo>
                  <a:close/>
                  <a:moveTo>
                    <a:pt x="4256" y="15737"/>
                  </a:moveTo>
                  <a:lnTo>
                    <a:pt x="4696" y="15847"/>
                  </a:lnTo>
                  <a:lnTo>
                    <a:pt x="4476" y="16067"/>
                  </a:lnTo>
                  <a:lnTo>
                    <a:pt x="4292" y="16287"/>
                  </a:lnTo>
                  <a:lnTo>
                    <a:pt x="4292" y="16250"/>
                  </a:lnTo>
                  <a:lnTo>
                    <a:pt x="4256" y="16140"/>
                  </a:lnTo>
                  <a:lnTo>
                    <a:pt x="4256" y="15994"/>
                  </a:lnTo>
                  <a:lnTo>
                    <a:pt x="4256" y="15737"/>
                  </a:lnTo>
                  <a:close/>
                  <a:moveTo>
                    <a:pt x="4843" y="15920"/>
                  </a:moveTo>
                  <a:lnTo>
                    <a:pt x="4989" y="15957"/>
                  </a:lnTo>
                  <a:lnTo>
                    <a:pt x="5136" y="15994"/>
                  </a:lnTo>
                  <a:lnTo>
                    <a:pt x="4879" y="16140"/>
                  </a:lnTo>
                  <a:lnTo>
                    <a:pt x="4623" y="16360"/>
                  </a:lnTo>
                  <a:lnTo>
                    <a:pt x="4623" y="16360"/>
                  </a:lnTo>
                  <a:lnTo>
                    <a:pt x="4733" y="16140"/>
                  </a:lnTo>
                  <a:lnTo>
                    <a:pt x="4843" y="15920"/>
                  </a:lnTo>
                  <a:close/>
                  <a:moveTo>
                    <a:pt x="4146" y="14453"/>
                  </a:moveTo>
                  <a:lnTo>
                    <a:pt x="4659" y="14490"/>
                  </a:lnTo>
                  <a:lnTo>
                    <a:pt x="5356" y="14673"/>
                  </a:lnTo>
                  <a:lnTo>
                    <a:pt x="6053" y="14857"/>
                  </a:lnTo>
                  <a:lnTo>
                    <a:pt x="7410" y="15333"/>
                  </a:lnTo>
                  <a:lnTo>
                    <a:pt x="8034" y="15553"/>
                  </a:lnTo>
                  <a:lnTo>
                    <a:pt x="8401" y="15663"/>
                  </a:lnTo>
                  <a:lnTo>
                    <a:pt x="8694" y="15774"/>
                  </a:lnTo>
                  <a:lnTo>
                    <a:pt x="8731" y="15847"/>
                  </a:lnTo>
                  <a:lnTo>
                    <a:pt x="8768" y="15884"/>
                  </a:lnTo>
                  <a:lnTo>
                    <a:pt x="8841" y="15957"/>
                  </a:lnTo>
                  <a:lnTo>
                    <a:pt x="8951" y="15957"/>
                  </a:lnTo>
                  <a:lnTo>
                    <a:pt x="8914" y="16067"/>
                  </a:lnTo>
                  <a:lnTo>
                    <a:pt x="8841" y="16214"/>
                  </a:lnTo>
                  <a:lnTo>
                    <a:pt x="8694" y="16397"/>
                  </a:lnTo>
                  <a:lnTo>
                    <a:pt x="8547" y="16507"/>
                  </a:lnTo>
                  <a:lnTo>
                    <a:pt x="8401" y="16581"/>
                  </a:lnTo>
                  <a:lnTo>
                    <a:pt x="7227" y="16140"/>
                  </a:lnTo>
                  <a:lnTo>
                    <a:pt x="6016" y="15774"/>
                  </a:lnTo>
                  <a:lnTo>
                    <a:pt x="4733" y="15370"/>
                  </a:lnTo>
                  <a:lnTo>
                    <a:pt x="4072" y="15223"/>
                  </a:lnTo>
                  <a:lnTo>
                    <a:pt x="3449" y="15113"/>
                  </a:lnTo>
                  <a:lnTo>
                    <a:pt x="3449" y="15040"/>
                  </a:lnTo>
                  <a:lnTo>
                    <a:pt x="3449" y="14857"/>
                  </a:lnTo>
                  <a:lnTo>
                    <a:pt x="3522" y="14673"/>
                  </a:lnTo>
                  <a:lnTo>
                    <a:pt x="3632" y="14563"/>
                  </a:lnTo>
                  <a:lnTo>
                    <a:pt x="3705" y="14490"/>
                  </a:lnTo>
                  <a:lnTo>
                    <a:pt x="3926" y="14490"/>
                  </a:lnTo>
                  <a:lnTo>
                    <a:pt x="3962" y="14526"/>
                  </a:lnTo>
                  <a:lnTo>
                    <a:pt x="3999" y="14526"/>
                  </a:lnTo>
                  <a:lnTo>
                    <a:pt x="4036" y="14490"/>
                  </a:lnTo>
                  <a:lnTo>
                    <a:pt x="4146" y="14453"/>
                  </a:lnTo>
                  <a:close/>
                  <a:moveTo>
                    <a:pt x="5503" y="16067"/>
                  </a:moveTo>
                  <a:lnTo>
                    <a:pt x="5723" y="16140"/>
                  </a:lnTo>
                  <a:lnTo>
                    <a:pt x="5503" y="16287"/>
                  </a:lnTo>
                  <a:lnTo>
                    <a:pt x="5246" y="16434"/>
                  </a:lnTo>
                  <a:lnTo>
                    <a:pt x="5026" y="16617"/>
                  </a:lnTo>
                  <a:lnTo>
                    <a:pt x="4843" y="16837"/>
                  </a:lnTo>
                  <a:lnTo>
                    <a:pt x="4659" y="16764"/>
                  </a:lnTo>
                  <a:lnTo>
                    <a:pt x="4733" y="16691"/>
                  </a:lnTo>
                  <a:lnTo>
                    <a:pt x="5503" y="16067"/>
                  </a:lnTo>
                  <a:close/>
                  <a:moveTo>
                    <a:pt x="5980" y="16214"/>
                  </a:moveTo>
                  <a:lnTo>
                    <a:pt x="6200" y="16287"/>
                  </a:lnTo>
                  <a:lnTo>
                    <a:pt x="6200" y="16324"/>
                  </a:lnTo>
                  <a:lnTo>
                    <a:pt x="5943" y="16434"/>
                  </a:lnTo>
                  <a:lnTo>
                    <a:pt x="5723" y="16581"/>
                  </a:lnTo>
                  <a:lnTo>
                    <a:pt x="5540" y="16727"/>
                  </a:lnTo>
                  <a:lnTo>
                    <a:pt x="5393" y="16947"/>
                  </a:lnTo>
                  <a:lnTo>
                    <a:pt x="5246" y="16911"/>
                  </a:lnTo>
                  <a:lnTo>
                    <a:pt x="5613" y="16544"/>
                  </a:lnTo>
                  <a:lnTo>
                    <a:pt x="5980" y="16214"/>
                  </a:lnTo>
                  <a:close/>
                  <a:moveTo>
                    <a:pt x="6383" y="16360"/>
                  </a:moveTo>
                  <a:lnTo>
                    <a:pt x="6897" y="16544"/>
                  </a:lnTo>
                  <a:lnTo>
                    <a:pt x="6420" y="16801"/>
                  </a:lnTo>
                  <a:lnTo>
                    <a:pt x="6200" y="16947"/>
                  </a:lnTo>
                  <a:lnTo>
                    <a:pt x="5980" y="17131"/>
                  </a:lnTo>
                  <a:lnTo>
                    <a:pt x="5796" y="17057"/>
                  </a:lnTo>
                  <a:lnTo>
                    <a:pt x="5833" y="16984"/>
                  </a:lnTo>
                  <a:lnTo>
                    <a:pt x="5833" y="16911"/>
                  </a:lnTo>
                  <a:lnTo>
                    <a:pt x="5833" y="16874"/>
                  </a:lnTo>
                  <a:lnTo>
                    <a:pt x="6090" y="16617"/>
                  </a:lnTo>
                  <a:lnTo>
                    <a:pt x="6383" y="16397"/>
                  </a:lnTo>
                  <a:lnTo>
                    <a:pt x="6383" y="16360"/>
                  </a:lnTo>
                  <a:close/>
                  <a:moveTo>
                    <a:pt x="7080" y="16581"/>
                  </a:moveTo>
                  <a:lnTo>
                    <a:pt x="7410" y="16691"/>
                  </a:lnTo>
                  <a:lnTo>
                    <a:pt x="7154" y="16911"/>
                  </a:lnTo>
                  <a:lnTo>
                    <a:pt x="6787" y="17314"/>
                  </a:lnTo>
                  <a:lnTo>
                    <a:pt x="6457" y="17241"/>
                  </a:lnTo>
                  <a:lnTo>
                    <a:pt x="6493" y="17167"/>
                  </a:lnTo>
                  <a:lnTo>
                    <a:pt x="6457" y="17131"/>
                  </a:lnTo>
                  <a:lnTo>
                    <a:pt x="6750" y="16837"/>
                  </a:lnTo>
                  <a:lnTo>
                    <a:pt x="7080" y="16581"/>
                  </a:lnTo>
                  <a:close/>
                  <a:moveTo>
                    <a:pt x="8034" y="2678"/>
                  </a:moveTo>
                  <a:lnTo>
                    <a:pt x="7704" y="2715"/>
                  </a:lnTo>
                  <a:lnTo>
                    <a:pt x="7374" y="2752"/>
                  </a:lnTo>
                  <a:lnTo>
                    <a:pt x="7044" y="2825"/>
                  </a:lnTo>
                  <a:lnTo>
                    <a:pt x="6750" y="2898"/>
                  </a:lnTo>
                  <a:lnTo>
                    <a:pt x="6420" y="3008"/>
                  </a:lnTo>
                  <a:lnTo>
                    <a:pt x="6126" y="3155"/>
                  </a:lnTo>
                  <a:lnTo>
                    <a:pt x="5833" y="3302"/>
                  </a:lnTo>
                  <a:lnTo>
                    <a:pt x="5576" y="3522"/>
                  </a:lnTo>
                  <a:lnTo>
                    <a:pt x="5026" y="3962"/>
                  </a:lnTo>
                  <a:lnTo>
                    <a:pt x="4806" y="4219"/>
                  </a:lnTo>
                  <a:lnTo>
                    <a:pt x="4586" y="4512"/>
                  </a:lnTo>
                  <a:lnTo>
                    <a:pt x="4366" y="4769"/>
                  </a:lnTo>
                  <a:lnTo>
                    <a:pt x="4182" y="5099"/>
                  </a:lnTo>
                  <a:lnTo>
                    <a:pt x="3999" y="5393"/>
                  </a:lnTo>
                  <a:lnTo>
                    <a:pt x="3852" y="5723"/>
                  </a:lnTo>
                  <a:lnTo>
                    <a:pt x="3742" y="6163"/>
                  </a:lnTo>
                  <a:lnTo>
                    <a:pt x="3669" y="6603"/>
                  </a:lnTo>
                  <a:lnTo>
                    <a:pt x="3632" y="7043"/>
                  </a:lnTo>
                  <a:lnTo>
                    <a:pt x="3632" y="7520"/>
                  </a:lnTo>
                  <a:lnTo>
                    <a:pt x="3705" y="7960"/>
                  </a:lnTo>
                  <a:lnTo>
                    <a:pt x="3779" y="8437"/>
                  </a:lnTo>
                  <a:lnTo>
                    <a:pt x="3962" y="9318"/>
                  </a:lnTo>
                  <a:lnTo>
                    <a:pt x="4109" y="10308"/>
                  </a:lnTo>
                  <a:lnTo>
                    <a:pt x="4182" y="10785"/>
                  </a:lnTo>
                  <a:lnTo>
                    <a:pt x="4219" y="11262"/>
                  </a:lnTo>
                  <a:lnTo>
                    <a:pt x="4182" y="11739"/>
                  </a:lnTo>
                  <a:lnTo>
                    <a:pt x="4109" y="12215"/>
                  </a:lnTo>
                  <a:lnTo>
                    <a:pt x="3999" y="12619"/>
                  </a:lnTo>
                  <a:lnTo>
                    <a:pt x="3816" y="13059"/>
                  </a:lnTo>
                  <a:lnTo>
                    <a:pt x="3595" y="13132"/>
                  </a:lnTo>
                  <a:lnTo>
                    <a:pt x="3449" y="13279"/>
                  </a:lnTo>
                  <a:lnTo>
                    <a:pt x="3302" y="13426"/>
                  </a:lnTo>
                  <a:lnTo>
                    <a:pt x="3229" y="13646"/>
                  </a:lnTo>
                  <a:lnTo>
                    <a:pt x="3229" y="13829"/>
                  </a:lnTo>
                  <a:lnTo>
                    <a:pt x="3265" y="13976"/>
                  </a:lnTo>
                  <a:lnTo>
                    <a:pt x="3339" y="14160"/>
                  </a:lnTo>
                  <a:lnTo>
                    <a:pt x="3412" y="14270"/>
                  </a:lnTo>
                  <a:lnTo>
                    <a:pt x="3339" y="14343"/>
                  </a:lnTo>
                  <a:lnTo>
                    <a:pt x="3265" y="14416"/>
                  </a:lnTo>
                  <a:lnTo>
                    <a:pt x="3192" y="14526"/>
                  </a:lnTo>
                  <a:lnTo>
                    <a:pt x="3119" y="14673"/>
                  </a:lnTo>
                  <a:lnTo>
                    <a:pt x="3082" y="14857"/>
                  </a:lnTo>
                  <a:lnTo>
                    <a:pt x="3045" y="15040"/>
                  </a:lnTo>
                  <a:lnTo>
                    <a:pt x="3045" y="15187"/>
                  </a:lnTo>
                  <a:lnTo>
                    <a:pt x="3082" y="15370"/>
                  </a:lnTo>
                  <a:lnTo>
                    <a:pt x="3192" y="15480"/>
                  </a:lnTo>
                  <a:lnTo>
                    <a:pt x="3302" y="15590"/>
                  </a:lnTo>
                  <a:lnTo>
                    <a:pt x="3412" y="15627"/>
                  </a:lnTo>
                  <a:lnTo>
                    <a:pt x="3485" y="15590"/>
                  </a:lnTo>
                  <a:lnTo>
                    <a:pt x="3522" y="15553"/>
                  </a:lnTo>
                  <a:lnTo>
                    <a:pt x="3559" y="15553"/>
                  </a:lnTo>
                  <a:lnTo>
                    <a:pt x="4072" y="15700"/>
                  </a:lnTo>
                  <a:lnTo>
                    <a:pt x="3999" y="15810"/>
                  </a:lnTo>
                  <a:lnTo>
                    <a:pt x="3926" y="15957"/>
                  </a:lnTo>
                  <a:lnTo>
                    <a:pt x="3926" y="16140"/>
                  </a:lnTo>
                  <a:lnTo>
                    <a:pt x="3926" y="16324"/>
                  </a:lnTo>
                  <a:lnTo>
                    <a:pt x="3999" y="16507"/>
                  </a:lnTo>
                  <a:lnTo>
                    <a:pt x="4072" y="16654"/>
                  </a:lnTo>
                  <a:lnTo>
                    <a:pt x="4146" y="16801"/>
                  </a:lnTo>
                  <a:lnTo>
                    <a:pt x="4292" y="16874"/>
                  </a:lnTo>
                  <a:lnTo>
                    <a:pt x="4256" y="16947"/>
                  </a:lnTo>
                  <a:lnTo>
                    <a:pt x="4292" y="17021"/>
                  </a:lnTo>
                  <a:lnTo>
                    <a:pt x="4329" y="17057"/>
                  </a:lnTo>
                  <a:lnTo>
                    <a:pt x="4402" y="17094"/>
                  </a:lnTo>
                  <a:lnTo>
                    <a:pt x="4586" y="17167"/>
                  </a:lnTo>
                  <a:lnTo>
                    <a:pt x="4806" y="17277"/>
                  </a:lnTo>
                  <a:lnTo>
                    <a:pt x="5283" y="17388"/>
                  </a:lnTo>
                  <a:lnTo>
                    <a:pt x="5393" y="17424"/>
                  </a:lnTo>
                  <a:lnTo>
                    <a:pt x="5576" y="17461"/>
                  </a:lnTo>
                  <a:lnTo>
                    <a:pt x="6310" y="17681"/>
                  </a:lnTo>
                  <a:lnTo>
                    <a:pt x="6677" y="17754"/>
                  </a:lnTo>
                  <a:lnTo>
                    <a:pt x="6860" y="17791"/>
                  </a:lnTo>
                  <a:lnTo>
                    <a:pt x="7044" y="17754"/>
                  </a:lnTo>
                  <a:lnTo>
                    <a:pt x="7117" y="17718"/>
                  </a:lnTo>
                  <a:lnTo>
                    <a:pt x="7154" y="17681"/>
                  </a:lnTo>
                  <a:lnTo>
                    <a:pt x="7154" y="17608"/>
                  </a:lnTo>
                  <a:lnTo>
                    <a:pt x="7117" y="17534"/>
                  </a:lnTo>
                  <a:lnTo>
                    <a:pt x="7447" y="17204"/>
                  </a:lnTo>
                  <a:lnTo>
                    <a:pt x="7594" y="17021"/>
                  </a:lnTo>
                  <a:lnTo>
                    <a:pt x="7740" y="16837"/>
                  </a:lnTo>
                  <a:lnTo>
                    <a:pt x="8327" y="17021"/>
                  </a:lnTo>
                  <a:lnTo>
                    <a:pt x="8437" y="17021"/>
                  </a:lnTo>
                  <a:lnTo>
                    <a:pt x="8547" y="16984"/>
                  </a:lnTo>
                  <a:lnTo>
                    <a:pt x="8731" y="16911"/>
                  </a:lnTo>
                  <a:lnTo>
                    <a:pt x="8914" y="16764"/>
                  </a:lnTo>
                  <a:lnTo>
                    <a:pt x="9098" y="16581"/>
                  </a:lnTo>
                  <a:lnTo>
                    <a:pt x="9208" y="16360"/>
                  </a:lnTo>
                  <a:lnTo>
                    <a:pt x="9281" y="16140"/>
                  </a:lnTo>
                  <a:lnTo>
                    <a:pt x="9318" y="15884"/>
                  </a:lnTo>
                  <a:lnTo>
                    <a:pt x="9281" y="15700"/>
                  </a:lnTo>
                  <a:lnTo>
                    <a:pt x="9208" y="15590"/>
                  </a:lnTo>
                  <a:lnTo>
                    <a:pt x="9171" y="15517"/>
                  </a:lnTo>
                  <a:lnTo>
                    <a:pt x="9244" y="15407"/>
                  </a:lnTo>
                  <a:lnTo>
                    <a:pt x="9354" y="15260"/>
                  </a:lnTo>
                  <a:lnTo>
                    <a:pt x="9391" y="15113"/>
                  </a:lnTo>
                  <a:lnTo>
                    <a:pt x="9428" y="15003"/>
                  </a:lnTo>
                  <a:lnTo>
                    <a:pt x="9501" y="14930"/>
                  </a:lnTo>
                  <a:lnTo>
                    <a:pt x="9575" y="14857"/>
                  </a:lnTo>
                  <a:lnTo>
                    <a:pt x="9575" y="14783"/>
                  </a:lnTo>
                  <a:lnTo>
                    <a:pt x="9538" y="14673"/>
                  </a:lnTo>
                  <a:lnTo>
                    <a:pt x="9391" y="14526"/>
                  </a:lnTo>
                  <a:lnTo>
                    <a:pt x="9244" y="14380"/>
                  </a:lnTo>
                  <a:lnTo>
                    <a:pt x="9244" y="14050"/>
                  </a:lnTo>
                  <a:lnTo>
                    <a:pt x="9318" y="13683"/>
                  </a:lnTo>
                  <a:lnTo>
                    <a:pt x="9428" y="13353"/>
                  </a:lnTo>
                  <a:lnTo>
                    <a:pt x="9538" y="13059"/>
                  </a:lnTo>
                  <a:lnTo>
                    <a:pt x="9721" y="12766"/>
                  </a:lnTo>
                  <a:lnTo>
                    <a:pt x="9905" y="12472"/>
                  </a:lnTo>
                  <a:lnTo>
                    <a:pt x="10308" y="11885"/>
                  </a:lnTo>
                  <a:lnTo>
                    <a:pt x="10785" y="11335"/>
                  </a:lnTo>
                  <a:lnTo>
                    <a:pt x="11299" y="10822"/>
                  </a:lnTo>
                  <a:lnTo>
                    <a:pt x="11775" y="10308"/>
                  </a:lnTo>
                  <a:lnTo>
                    <a:pt x="12179" y="9758"/>
                  </a:lnTo>
                  <a:lnTo>
                    <a:pt x="12362" y="9501"/>
                  </a:lnTo>
                  <a:lnTo>
                    <a:pt x="12546" y="9208"/>
                  </a:lnTo>
                  <a:lnTo>
                    <a:pt x="12656" y="8951"/>
                  </a:lnTo>
                  <a:lnTo>
                    <a:pt x="12803" y="8657"/>
                  </a:lnTo>
                  <a:lnTo>
                    <a:pt x="12876" y="8364"/>
                  </a:lnTo>
                  <a:lnTo>
                    <a:pt x="12949" y="8034"/>
                  </a:lnTo>
                  <a:lnTo>
                    <a:pt x="12986" y="7740"/>
                  </a:lnTo>
                  <a:lnTo>
                    <a:pt x="13023" y="7447"/>
                  </a:lnTo>
                  <a:lnTo>
                    <a:pt x="13023" y="6823"/>
                  </a:lnTo>
                  <a:lnTo>
                    <a:pt x="12913" y="6236"/>
                  </a:lnTo>
                  <a:lnTo>
                    <a:pt x="12729" y="5613"/>
                  </a:lnTo>
                  <a:lnTo>
                    <a:pt x="12436" y="5026"/>
                  </a:lnTo>
                  <a:lnTo>
                    <a:pt x="12252" y="4769"/>
                  </a:lnTo>
                  <a:lnTo>
                    <a:pt x="12069" y="4476"/>
                  </a:lnTo>
                  <a:lnTo>
                    <a:pt x="11849" y="4256"/>
                  </a:lnTo>
                  <a:lnTo>
                    <a:pt x="11629" y="3999"/>
                  </a:lnTo>
                  <a:lnTo>
                    <a:pt x="11372" y="3815"/>
                  </a:lnTo>
                  <a:lnTo>
                    <a:pt x="11115" y="3595"/>
                  </a:lnTo>
                  <a:lnTo>
                    <a:pt x="10565" y="3265"/>
                  </a:lnTo>
                  <a:lnTo>
                    <a:pt x="9978" y="3008"/>
                  </a:lnTo>
                  <a:lnTo>
                    <a:pt x="9354" y="2825"/>
                  </a:lnTo>
                  <a:lnTo>
                    <a:pt x="8694" y="2715"/>
                  </a:lnTo>
                  <a:lnTo>
                    <a:pt x="8034" y="2678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1" name="Google Shape;451;p21"/>
            <p:cNvSpPr/>
            <p:nvPr/>
          </p:nvSpPr>
          <p:spPr>
            <a:xfrm>
              <a:off x="6244725" y="2547975"/>
              <a:ext cx="185275" cy="404450"/>
            </a:xfrm>
            <a:custGeom>
              <a:avLst/>
              <a:gdLst/>
              <a:ahLst/>
              <a:cxnLst/>
              <a:rect l="l" t="t" r="r" b="b"/>
              <a:pathLst>
                <a:path w="7411" h="16178" extrusionOk="0">
                  <a:moveTo>
                    <a:pt x="3339" y="147"/>
                  </a:moveTo>
                  <a:lnTo>
                    <a:pt x="3229" y="441"/>
                  </a:lnTo>
                  <a:lnTo>
                    <a:pt x="3155" y="734"/>
                  </a:lnTo>
                  <a:lnTo>
                    <a:pt x="3119" y="1358"/>
                  </a:lnTo>
                  <a:lnTo>
                    <a:pt x="3082" y="2972"/>
                  </a:lnTo>
                  <a:lnTo>
                    <a:pt x="3119" y="4476"/>
                  </a:lnTo>
                  <a:lnTo>
                    <a:pt x="3119" y="5283"/>
                  </a:lnTo>
                  <a:lnTo>
                    <a:pt x="3119" y="5576"/>
                  </a:lnTo>
                  <a:lnTo>
                    <a:pt x="3155" y="5723"/>
                  </a:lnTo>
                  <a:lnTo>
                    <a:pt x="3229" y="5870"/>
                  </a:lnTo>
                  <a:lnTo>
                    <a:pt x="3265" y="5906"/>
                  </a:lnTo>
                  <a:lnTo>
                    <a:pt x="3339" y="5943"/>
                  </a:lnTo>
                  <a:lnTo>
                    <a:pt x="3375" y="5943"/>
                  </a:lnTo>
                  <a:lnTo>
                    <a:pt x="3449" y="5870"/>
                  </a:lnTo>
                  <a:lnTo>
                    <a:pt x="3486" y="5760"/>
                  </a:lnTo>
                  <a:lnTo>
                    <a:pt x="3522" y="5649"/>
                  </a:lnTo>
                  <a:lnTo>
                    <a:pt x="3522" y="5393"/>
                  </a:lnTo>
                  <a:lnTo>
                    <a:pt x="3522" y="4586"/>
                  </a:lnTo>
                  <a:lnTo>
                    <a:pt x="3486" y="2972"/>
                  </a:lnTo>
                  <a:lnTo>
                    <a:pt x="3522" y="1504"/>
                  </a:lnTo>
                  <a:lnTo>
                    <a:pt x="3522" y="808"/>
                  </a:lnTo>
                  <a:lnTo>
                    <a:pt x="3486" y="477"/>
                  </a:lnTo>
                  <a:lnTo>
                    <a:pt x="3412" y="294"/>
                  </a:lnTo>
                  <a:lnTo>
                    <a:pt x="3375" y="147"/>
                  </a:lnTo>
                  <a:close/>
                  <a:moveTo>
                    <a:pt x="1725" y="1"/>
                  </a:moveTo>
                  <a:lnTo>
                    <a:pt x="1688" y="37"/>
                  </a:lnTo>
                  <a:lnTo>
                    <a:pt x="1615" y="147"/>
                  </a:lnTo>
                  <a:lnTo>
                    <a:pt x="1578" y="294"/>
                  </a:lnTo>
                  <a:lnTo>
                    <a:pt x="1541" y="624"/>
                  </a:lnTo>
                  <a:lnTo>
                    <a:pt x="1578" y="1284"/>
                  </a:lnTo>
                  <a:lnTo>
                    <a:pt x="1615" y="2898"/>
                  </a:lnTo>
                  <a:lnTo>
                    <a:pt x="1725" y="6236"/>
                  </a:lnTo>
                  <a:lnTo>
                    <a:pt x="1761" y="6346"/>
                  </a:lnTo>
                  <a:lnTo>
                    <a:pt x="1798" y="6383"/>
                  </a:lnTo>
                  <a:lnTo>
                    <a:pt x="1872" y="6420"/>
                  </a:lnTo>
                  <a:lnTo>
                    <a:pt x="1945" y="6456"/>
                  </a:lnTo>
                  <a:lnTo>
                    <a:pt x="2018" y="6420"/>
                  </a:lnTo>
                  <a:lnTo>
                    <a:pt x="2092" y="6383"/>
                  </a:lnTo>
                  <a:lnTo>
                    <a:pt x="2165" y="6346"/>
                  </a:lnTo>
                  <a:lnTo>
                    <a:pt x="2165" y="6236"/>
                  </a:lnTo>
                  <a:lnTo>
                    <a:pt x="2165" y="5980"/>
                  </a:lnTo>
                  <a:lnTo>
                    <a:pt x="2165" y="5943"/>
                  </a:lnTo>
                  <a:lnTo>
                    <a:pt x="2055" y="3008"/>
                  </a:lnTo>
                  <a:lnTo>
                    <a:pt x="1982" y="1394"/>
                  </a:lnTo>
                  <a:lnTo>
                    <a:pt x="1945" y="587"/>
                  </a:lnTo>
                  <a:lnTo>
                    <a:pt x="1908" y="294"/>
                  </a:lnTo>
                  <a:lnTo>
                    <a:pt x="1872" y="147"/>
                  </a:lnTo>
                  <a:lnTo>
                    <a:pt x="1761" y="37"/>
                  </a:lnTo>
                  <a:lnTo>
                    <a:pt x="1725" y="1"/>
                  </a:lnTo>
                  <a:close/>
                  <a:moveTo>
                    <a:pt x="4953" y="184"/>
                  </a:moveTo>
                  <a:lnTo>
                    <a:pt x="4879" y="221"/>
                  </a:lnTo>
                  <a:lnTo>
                    <a:pt x="4843" y="257"/>
                  </a:lnTo>
                  <a:lnTo>
                    <a:pt x="4843" y="331"/>
                  </a:lnTo>
                  <a:lnTo>
                    <a:pt x="4769" y="1101"/>
                  </a:lnTo>
                  <a:lnTo>
                    <a:pt x="4733" y="1908"/>
                  </a:lnTo>
                  <a:lnTo>
                    <a:pt x="4733" y="3522"/>
                  </a:lnTo>
                  <a:lnTo>
                    <a:pt x="4733" y="5136"/>
                  </a:lnTo>
                  <a:lnTo>
                    <a:pt x="4696" y="5870"/>
                  </a:lnTo>
                  <a:lnTo>
                    <a:pt x="4696" y="6273"/>
                  </a:lnTo>
                  <a:lnTo>
                    <a:pt x="4769" y="6640"/>
                  </a:lnTo>
                  <a:lnTo>
                    <a:pt x="4806" y="6713"/>
                  </a:lnTo>
                  <a:lnTo>
                    <a:pt x="4916" y="6750"/>
                  </a:lnTo>
                  <a:lnTo>
                    <a:pt x="5026" y="6713"/>
                  </a:lnTo>
                  <a:lnTo>
                    <a:pt x="5100" y="6640"/>
                  </a:lnTo>
                  <a:lnTo>
                    <a:pt x="5173" y="6273"/>
                  </a:lnTo>
                  <a:lnTo>
                    <a:pt x="5173" y="5870"/>
                  </a:lnTo>
                  <a:lnTo>
                    <a:pt x="5136" y="5136"/>
                  </a:lnTo>
                  <a:lnTo>
                    <a:pt x="5136" y="3522"/>
                  </a:lnTo>
                  <a:lnTo>
                    <a:pt x="5173" y="1908"/>
                  </a:lnTo>
                  <a:lnTo>
                    <a:pt x="5136" y="1138"/>
                  </a:lnTo>
                  <a:lnTo>
                    <a:pt x="5100" y="331"/>
                  </a:lnTo>
                  <a:lnTo>
                    <a:pt x="5100" y="257"/>
                  </a:lnTo>
                  <a:lnTo>
                    <a:pt x="5063" y="221"/>
                  </a:lnTo>
                  <a:lnTo>
                    <a:pt x="4953" y="184"/>
                  </a:lnTo>
                  <a:close/>
                  <a:moveTo>
                    <a:pt x="6273" y="2678"/>
                  </a:moveTo>
                  <a:lnTo>
                    <a:pt x="6273" y="2715"/>
                  </a:lnTo>
                  <a:lnTo>
                    <a:pt x="6200" y="3008"/>
                  </a:lnTo>
                  <a:lnTo>
                    <a:pt x="6163" y="3302"/>
                  </a:lnTo>
                  <a:lnTo>
                    <a:pt x="6127" y="3925"/>
                  </a:lnTo>
                  <a:lnTo>
                    <a:pt x="6127" y="5173"/>
                  </a:lnTo>
                  <a:lnTo>
                    <a:pt x="6090" y="7667"/>
                  </a:lnTo>
                  <a:lnTo>
                    <a:pt x="6090" y="7887"/>
                  </a:lnTo>
                  <a:lnTo>
                    <a:pt x="6127" y="7960"/>
                  </a:lnTo>
                  <a:lnTo>
                    <a:pt x="6163" y="8034"/>
                  </a:lnTo>
                  <a:lnTo>
                    <a:pt x="6237" y="8070"/>
                  </a:lnTo>
                  <a:lnTo>
                    <a:pt x="6383" y="8070"/>
                  </a:lnTo>
                  <a:lnTo>
                    <a:pt x="6457" y="8034"/>
                  </a:lnTo>
                  <a:lnTo>
                    <a:pt x="6493" y="7960"/>
                  </a:lnTo>
                  <a:lnTo>
                    <a:pt x="6530" y="7887"/>
                  </a:lnTo>
                  <a:lnTo>
                    <a:pt x="6530" y="5283"/>
                  </a:lnTo>
                  <a:lnTo>
                    <a:pt x="6530" y="3962"/>
                  </a:lnTo>
                  <a:lnTo>
                    <a:pt x="6493" y="3339"/>
                  </a:lnTo>
                  <a:lnTo>
                    <a:pt x="6457" y="3008"/>
                  </a:lnTo>
                  <a:lnTo>
                    <a:pt x="6383" y="2715"/>
                  </a:lnTo>
                  <a:lnTo>
                    <a:pt x="6347" y="2678"/>
                  </a:lnTo>
                  <a:close/>
                  <a:moveTo>
                    <a:pt x="3265" y="7887"/>
                  </a:moveTo>
                  <a:lnTo>
                    <a:pt x="3082" y="8107"/>
                  </a:lnTo>
                  <a:lnTo>
                    <a:pt x="2862" y="8291"/>
                  </a:lnTo>
                  <a:lnTo>
                    <a:pt x="2679" y="8401"/>
                  </a:lnTo>
                  <a:lnTo>
                    <a:pt x="2458" y="8474"/>
                  </a:lnTo>
                  <a:lnTo>
                    <a:pt x="2458" y="8474"/>
                  </a:lnTo>
                  <a:lnTo>
                    <a:pt x="2605" y="8291"/>
                  </a:lnTo>
                  <a:lnTo>
                    <a:pt x="2752" y="8144"/>
                  </a:lnTo>
                  <a:lnTo>
                    <a:pt x="2972" y="7997"/>
                  </a:lnTo>
                  <a:lnTo>
                    <a:pt x="3192" y="7924"/>
                  </a:lnTo>
                  <a:lnTo>
                    <a:pt x="3265" y="7887"/>
                  </a:lnTo>
                  <a:close/>
                  <a:moveTo>
                    <a:pt x="4806" y="9501"/>
                  </a:moveTo>
                  <a:lnTo>
                    <a:pt x="4513" y="9538"/>
                  </a:lnTo>
                  <a:lnTo>
                    <a:pt x="4329" y="9574"/>
                  </a:lnTo>
                  <a:lnTo>
                    <a:pt x="4072" y="9574"/>
                  </a:lnTo>
                  <a:lnTo>
                    <a:pt x="4072" y="9611"/>
                  </a:lnTo>
                  <a:lnTo>
                    <a:pt x="4072" y="9684"/>
                  </a:lnTo>
                  <a:lnTo>
                    <a:pt x="4109" y="9758"/>
                  </a:lnTo>
                  <a:lnTo>
                    <a:pt x="4146" y="9831"/>
                  </a:lnTo>
                  <a:lnTo>
                    <a:pt x="4219" y="9868"/>
                  </a:lnTo>
                  <a:lnTo>
                    <a:pt x="4293" y="9905"/>
                  </a:lnTo>
                  <a:lnTo>
                    <a:pt x="4476" y="9941"/>
                  </a:lnTo>
                  <a:lnTo>
                    <a:pt x="4659" y="9905"/>
                  </a:lnTo>
                  <a:lnTo>
                    <a:pt x="4806" y="9941"/>
                  </a:lnTo>
                  <a:lnTo>
                    <a:pt x="4953" y="9978"/>
                  </a:lnTo>
                  <a:lnTo>
                    <a:pt x="5100" y="10015"/>
                  </a:lnTo>
                  <a:lnTo>
                    <a:pt x="5246" y="10125"/>
                  </a:lnTo>
                  <a:lnTo>
                    <a:pt x="5320" y="10235"/>
                  </a:lnTo>
                  <a:lnTo>
                    <a:pt x="5430" y="10381"/>
                  </a:lnTo>
                  <a:lnTo>
                    <a:pt x="5466" y="10528"/>
                  </a:lnTo>
                  <a:lnTo>
                    <a:pt x="5503" y="10675"/>
                  </a:lnTo>
                  <a:lnTo>
                    <a:pt x="5540" y="10748"/>
                  </a:lnTo>
                  <a:lnTo>
                    <a:pt x="5613" y="10822"/>
                  </a:lnTo>
                  <a:lnTo>
                    <a:pt x="5833" y="10822"/>
                  </a:lnTo>
                  <a:lnTo>
                    <a:pt x="5907" y="10748"/>
                  </a:lnTo>
                  <a:lnTo>
                    <a:pt x="5943" y="10711"/>
                  </a:lnTo>
                  <a:lnTo>
                    <a:pt x="5980" y="10601"/>
                  </a:lnTo>
                  <a:lnTo>
                    <a:pt x="5907" y="10308"/>
                  </a:lnTo>
                  <a:lnTo>
                    <a:pt x="5760" y="10051"/>
                  </a:lnTo>
                  <a:lnTo>
                    <a:pt x="5576" y="9831"/>
                  </a:lnTo>
                  <a:lnTo>
                    <a:pt x="5356" y="9648"/>
                  </a:lnTo>
                  <a:lnTo>
                    <a:pt x="5100" y="9538"/>
                  </a:lnTo>
                  <a:lnTo>
                    <a:pt x="4806" y="9501"/>
                  </a:lnTo>
                  <a:close/>
                  <a:moveTo>
                    <a:pt x="4879" y="8547"/>
                  </a:moveTo>
                  <a:lnTo>
                    <a:pt x="5136" y="8621"/>
                  </a:lnTo>
                  <a:lnTo>
                    <a:pt x="5393" y="8731"/>
                  </a:lnTo>
                  <a:lnTo>
                    <a:pt x="5650" y="8877"/>
                  </a:lnTo>
                  <a:lnTo>
                    <a:pt x="5907" y="9061"/>
                  </a:lnTo>
                  <a:lnTo>
                    <a:pt x="6090" y="9244"/>
                  </a:lnTo>
                  <a:lnTo>
                    <a:pt x="6310" y="9464"/>
                  </a:lnTo>
                  <a:lnTo>
                    <a:pt x="6457" y="9684"/>
                  </a:lnTo>
                  <a:lnTo>
                    <a:pt x="6603" y="9941"/>
                  </a:lnTo>
                  <a:lnTo>
                    <a:pt x="6714" y="10198"/>
                  </a:lnTo>
                  <a:lnTo>
                    <a:pt x="6787" y="10491"/>
                  </a:lnTo>
                  <a:lnTo>
                    <a:pt x="6860" y="10748"/>
                  </a:lnTo>
                  <a:lnTo>
                    <a:pt x="6934" y="11078"/>
                  </a:lnTo>
                  <a:lnTo>
                    <a:pt x="6934" y="11372"/>
                  </a:lnTo>
                  <a:lnTo>
                    <a:pt x="6934" y="11665"/>
                  </a:lnTo>
                  <a:lnTo>
                    <a:pt x="6934" y="11995"/>
                  </a:lnTo>
                  <a:lnTo>
                    <a:pt x="6824" y="12619"/>
                  </a:lnTo>
                  <a:lnTo>
                    <a:pt x="6677" y="13206"/>
                  </a:lnTo>
                  <a:lnTo>
                    <a:pt x="6530" y="13499"/>
                  </a:lnTo>
                  <a:lnTo>
                    <a:pt x="6383" y="13793"/>
                  </a:lnTo>
                  <a:lnTo>
                    <a:pt x="6310" y="13939"/>
                  </a:lnTo>
                  <a:lnTo>
                    <a:pt x="6163" y="14050"/>
                  </a:lnTo>
                  <a:lnTo>
                    <a:pt x="5907" y="14270"/>
                  </a:lnTo>
                  <a:lnTo>
                    <a:pt x="5540" y="14526"/>
                  </a:lnTo>
                  <a:lnTo>
                    <a:pt x="5173" y="14857"/>
                  </a:lnTo>
                  <a:lnTo>
                    <a:pt x="5026" y="14967"/>
                  </a:lnTo>
                  <a:lnTo>
                    <a:pt x="4659" y="15187"/>
                  </a:lnTo>
                  <a:lnTo>
                    <a:pt x="4659" y="15187"/>
                  </a:lnTo>
                  <a:lnTo>
                    <a:pt x="4806" y="14857"/>
                  </a:lnTo>
                  <a:lnTo>
                    <a:pt x="4916" y="14636"/>
                  </a:lnTo>
                  <a:lnTo>
                    <a:pt x="4953" y="14490"/>
                  </a:lnTo>
                  <a:lnTo>
                    <a:pt x="4989" y="14380"/>
                  </a:lnTo>
                  <a:lnTo>
                    <a:pt x="4953" y="14270"/>
                  </a:lnTo>
                  <a:lnTo>
                    <a:pt x="4916" y="14160"/>
                  </a:lnTo>
                  <a:lnTo>
                    <a:pt x="4843" y="14123"/>
                  </a:lnTo>
                  <a:lnTo>
                    <a:pt x="4659" y="14123"/>
                  </a:lnTo>
                  <a:lnTo>
                    <a:pt x="4586" y="14160"/>
                  </a:lnTo>
                  <a:lnTo>
                    <a:pt x="4549" y="14233"/>
                  </a:lnTo>
                  <a:lnTo>
                    <a:pt x="4513" y="14343"/>
                  </a:lnTo>
                  <a:lnTo>
                    <a:pt x="4549" y="14453"/>
                  </a:lnTo>
                  <a:lnTo>
                    <a:pt x="4513" y="14526"/>
                  </a:lnTo>
                  <a:lnTo>
                    <a:pt x="4439" y="14783"/>
                  </a:lnTo>
                  <a:lnTo>
                    <a:pt x="4366" y="15003"/>
                  </a:lnTo>
                  <a:lnTo>
                    <a:pt x="4329" y="15260"/>
                  </a:lnTo>
                  <a:lnTo>
                    <a:pt x="4366" y="15333"/>
                  </a:lnTo>
                  <a:lnTo>
                    <a:pt x="4293" y="15370"/>
                  </a:lnTo>
                  <a:lnTo>
                    <a:pt x="3999" y="15480"/>
                  </a:lnTo>
                  <a:lnTo>
                    <a:pt x="3632" y="15590"/>
                  </a:lnTo>
                  <a:lnTo>
                    <a:pt x="3816" y="15333"/>
                  </a:lnTo>
                  <a:lnTo>
                    <a:pt x="4109" y="14746"/>
                  </a:lnTo>
                  <a:lnTo>
                    <a:pt x="4109" y="14673"/>
                  </a:lnTo>
                  <a:lnTo>
                    <a:pt x="4109" y="14600"/>
                  </a:lnTo>
                  <a:lnTo>
                    <a:pt x="4072" y="14526"/>
                  </a:lnTo>
                  <a:lnTo>
                    <a:pt x="4036" y="14490"/>
                  </a:lnTo>
                  <a:lnTo>
                    <a:pt x="3962" y="14453"/>
                  </a:lnTo>
                  <a:lnTo>
                    <a:pt x="3889" y="14453"/>
                  </a:lnTo>
                  <a:lnTo>
                    <a:pt x="3816" y="14490"/>
                  </a:lnTo>
                  <a:lnTo>
                    <a:pt x="3779" y="14563"/>
                  </a:lnTo>
                  <a:lnTo>
                    <a:pt x="3486" y="15150"/>
                  </a:lnTo>
                  <a:lnTo>
                    <a:pt x="3339" y="15407"/>
                  </a:lnTo>
                  <a:lnTo>
                    <a:pt x="3229" y="15663"/>
                  </a:lnTo>
                  <a:lnTo>
                    <a:pt x="2899" y="15700"/>
                  </a:lnTo>
                  <a:lnTo>
                    <a:pt x="2532" y="15627"/>
                  </a:lnTo>
                  <a:lnTo>
                    <a:pt x="2752" y="15407"/>
                  </a:lnTo>
                  <a:lnTo>
                    <a:pt x="2935" y="15187"/>
                  </a:lnTo>
                  <a:lnTo>
                    <a:pt x="3119" y="14893"/>
                  </a:lnTo>
                  <a:lnTo>
                    <a:pt x="3265" y="14600"/>
                  </a:lnTo>
                  <a:lnTo>
                    <a:pt x="3339" y="14600"/>
                  </a:lnTo>
                  <a:lnTo>
                    <a:pt x="3375" y="14526"/>
                  </a:lnTo>
                  <a:lnTo>
                    <a:pt x="3412" y="14490"/>
                  </a:lnTo>
                  <a:lnTo>
                    <a:pt x="3449" y="14380"/>
                  </a:lnTo>
                  <a:lnTo>
                    <a:pt x="3412" y="14343"/>
                  </a:lnTo>
                  <a:lnTo>
                    <a:pt x="3412" y="14270"/>
                  </a:lnTo>
                  <a:lnTo>
                    <a:pt x="3339" y="14233"/>
                  </a:lnTo>
                  <a:lnTo>
                    <a:pt x="3229" y="14196"/>
                  </a:lnTo>
                  <a:lnTo>
                    <a:pt x="3155" y="14196"/>
                  </a:lnTo>
                  <a:lnTo>
                    <a:pt x="3045" y="14233"/>
                  </a:lnTo>
                  <a:lnTo>
                    <a:pt x="2935" y="14380"/>
                  </a:lnTo>
                  <a:lnTo>
                    <a:pt x="2752" y="14673"/>
                  </a:lnTo>
                  <a:lnTo>
                    <a:pt x="2495" y="15077"/>
                  </a:lnTo>
                  <a:lnTo>
                    <a:pt x="2238" y="15443"/>
                  </a:lnTo>
                  <a:lnTo>
                    <a:pt x="2202" y="15553"/>
                  </a:lnTo>
                  <a:lnTo>
                    <a:pt x="1908" y="15370"/>
                  </a:lnTo>
                  <a:lnTo>
                    <a:pt x="1615" y="15187"/>
                  </a:lnTo>
                  <a:lnTo>
                    <a:pt x="1761" y="15077"/>
                  </a:lnTo>
                  <a:lnTo>
                    <a:pt x="1872" y="14967"/>
                  </a:lnTo>
                  <a:lnTo>
                    <a:pt x="2238" y="14563"/>
                  </a:lnTo>
                  <a:lnTo>
                    <a:pt x="2568" y="14196"/>
                  </a:lnTo>
                  <a:lnTo>
                    <a:pt x="2715" y="13976"/>
                  </a:lnTo>
                  <a:lnTo>
                    <a:pt x="2789" y="13756"/>
                  </a:lnTo>
                  <a:lnTo>
                    <a:pt x="2789" y="13683"/>
                  </a:lnTo>
                  <a:lnTo>
                    <a:pt x="2752" y="13609"/>
                  </a:lnTo>
                  <a:lnTo>
                    <a:pt x="2642" y="13609"/>
                  </a:lnTo>
                  <a:lnTo>
                    <a:pt x="2422" y="13719"/>
                  </a:lnTo>
                  <a:lnTo>
                    <a:pt x="2238" y="13866"/>
                  </a:lnTo>
                  <a:lnTo>
                    <a:pt x="1945" y="14233"/>
                  </a:lnTo>
                  <a:lnTo>
                    <a:pt x="1578" y="14673"/>
                  </a:lnTo>
                  <a:lnTo>
                    <a:pt x="1505" y="14820"/>
                  </a:lnTo>
                  <a:lnTo>
                    <a:pt x="1431" y="15003"/>
                  </a:lnTo>
                  <a:lnTo>
                    <a:pt x="1138" y="14636"/>
                  </a:lnTo>
                  <a:lnTo>
                    <a:pt x="1468" y="14306"/>
                  </a:lnTo>
                  <a:lnTo>
                    <a:pt x="1761" y="13939"/>
                  </a:lnTo>
                  <a:lnTo>
                    <a:pt x="2312" y="13206"/>
                  </a:lnTo>
                  <a:lnTo>
                    <a:pt x="2312" y="13132"/>
                  </a:lnTo>
                  <a:lnTo>
                    <a:pt x="2312" y="13059"/>
                  </a:lnTo>
                  <a:lnTo>
                    <a:pt x="2238" y="12949"/>
                  </a:lnTo>
                  <a:lnTo>
                    <a:pt x="2202" y="12912"/>
                  </a:lnTo>
                  <a:lnTo>
                    <a:pt x="2055" y="12912"/>
                  </a:lnTo>
                  <a:lnTo>
                    <a:pt x="1982" y="12949"/>
                  </a:lnTo>
                  <a:lnTo>
                    <a:pt x="1431" y="13646"/>
                  </a:lnTo>
                  <a:lnTo>
                    <a:pt x="1211" y="14013"/>
                  </a:lnTo>
                  <a:lnTo>
                    <a:pt x="991" y="14380"/>
                  </a:lnTo>
                  <a:lnTo>
                    <a:pt x="844" y="14050"/>
                  </a:lnTo>
                  <a:lnTo>
                    <a:pt x="698" y="13719"/>
                  </a:lnTo>
                  <a:lnTo>
                    <a:pt x="1028" y="13426"/>
                  </a:lnTo>
                  <a:lnTo>
                    <a:pt x="1358" y="13096"/>
                  </a:lnTo>
                  <a:lnTo>
                    <a:pt x="1872" y="12436"/>
                  </a:lnTo>
                  <a:lnTo>
                    <a:pt x="1908" y="12362"/>
                  </a:lnTo>
                  <a:lnTo>
                    <a:pt x="1908" y="12289"/>
                  </a:lnTo>
                  <a:lnTo>
                    <a:pt x="1872" y="12215"/>
                  </a:lnTo>
                  <a:lnTo>
                    <a:pt x="1835" y="12179"/>
                  </a:lnTo>
                  <a:lnTo>
                    <a:pt x="1761" y="12142"/>
                  </a:lnTo>
                  <a:lnTo>
                    <a:pt x="1688" y="12105"/>
                  </a:lnTo>
                  <a:lnTo>
                    <a:pt x="1615" y="12105"/>
                  </a:lnTo>
                  <a:lnTo>
                    <a:pt x="1541" y="12179"/>
                  </a:lnTo>
                  <a:lnTo>
                    <a:pt x="1065" y="12729"/>
                  </a:lnTo>
                  <a:lnTo>
                    <a:pt x="808" y="13022"/>
                  </a:lnTo>
                  <a:lnTo>
                    <a:pt x="624" y="13353"/>
                  </a:lnTo>
                  <a:lnTo>
                    <a:pt x="588" y="13206"/>
                  </a:lnTo>
                  <a:lnTo>
                    <a:pt x="551" y="12876"/>
                  </a:lnTo>
                  <a:lnTo>
                    <a:pt x="771" y="12656"/>
                  </a:lnTo>
                  <a:lnTo>
                    <a:pt x="1028" y="12399"/>
                  </a:lnTo>
                  <a:lnTo>
                    <a:pt x="1321" y="12069"/>
                  </a:lnTo>
                  <a:lnTo>
                    <a:pt x="1468" y="11885"/>
                  </a:lnTo>
                  <a:lnTo>
                    <a:pt x="1505" y="11775"/>
                  </a:lnTo>
                  <a:lnTo>
                    <a:pt x="1505" y="11665"/>
                  </a:lnTo>
                  <a:lnTo>
                    <a:pt x="1505" y="11592"/>
                  </a:lnTo>
                  <a:lnTo>
                    <a:pt x="1468" y="11555"/>
                  </a:lnTo>
                  <a:lnTo>
                    <a:pt x="1395" y="11518"/>
                  </a:lnTo>
                  <a:lnTo>
                    <a:pt x="1358" y="11555"/>
                  </a:lnTo>
                  <a:lnTo>
                    <a:pt x="1175" y="11629"/>
                  </a:lnTo>
                  <a:lnTo>
                    <a:pt x="1028" y="11775"/>
                  </a:lnTo>
                  <a:lnTo>
                    <a:pt x="771" y="12105"/>
                  </a:lnTo>
                  <a:lnTo>
                    <a:pt x="514" y="12436"/>
                  </a:lnTo>
                  <a:lnTo>
                    <a:pt x="514" y="11922"/>
                  </a:lnTo>
                  <a:lnTo>
                    <a:pt x="624" y="11812"/>
                  </a:lnTo>
                  <a:lnTo>
                    <a:pt x="734" y="11702"/>
                  </a:lnTo>
                  <a:lnTo>
                    <a:pt x="808" y="11482"/>
                  </a:lnTo>
                  <a:lnTo>
                    <a:pt x="991" y="11445"/>
                  </a:lnTo>
                  <a:lnTo>
                    <a:pt x="1138" y="11408"/>
                  </a:lnTo>
                  <a:lnTo>
                    <a:pt x="1248" y="11298"/>
                  </a:lnTo>
                  <a:lnTo>
                    <a:pt x="1358" y="11188"/>
                  </a:lnTo>
                  <a:lnTo>
                    <a:pt x="1468" y="11078"/>
                  </a:lnTo>
                  <a:lnTo>
                    <a:pt x="1505" y="10932"/>
                  </a:lnTo>
                  <a:lnTo>
                    <a:pt x="1505" y="10858"/>
                  </a:lnTo>
                  <a:lnTo>
                    <a:pt x="1505" y="10785"/>
                  </a:lnTo>
                  <a:lnTo>
                    <a:pt x="1468" y="10711"/>
                  </a:lnTo>
                  <a:lnTo>
                    <a:pt x="1395" y="10675"/>
                  </a:lnTo>
                  <a:lnTo>
                    <a:pt x="1175" y="10675"/>
                  </a:lnTo>
                  <a:lnTo>
                    <a:pt x="1101" y="10748"/>
                  </a:lnTo>
                  <a:lnTo>
                    <a:pt x="1065" y="10822"/>
                  </a:lnTo>
                  <a:lnTo>
                    <a:pt x="1028" y="10932"/>
                  </a:lnTo>
                  <a:lnTo>
                    <a:pt x="954" y="11005"/>
                  </a:lnTo>
                  <a:lnTo>
                    <a:pt x="844" y="11042"/>
                  </a:lnTo>
                  <a:lnTo>
                    <a:pt x="698" y="11078"/>
                  </a:lnTo>
                  <a:lnTo>
                    <a:pt x="881" y="10785"/>
                  </a:lnTo>
                  <a:lnTo>
                    <a:pt x="954" y="10675"/>
                  </a:lnTo>
                  <a:lnTo>
                    <a:pt x="1101" y="10565"/>
                  </a:lnTo>
                  <a:lnTo>
                    <a:pt x="1211" y="10455"/>
                  </a:lnTo>
                  <a:lnTo>
                    <a:pt x="1395" y="10418"/>
                  </a:lnTo>
                  <a:lnTo>
                    <a:pt x="1541" y="10345"/>
                  </a:lnTo>
                  <a:lnTo>
                    <a:pt x="1725" y="10345"/>
                  </a:lnTo>
                  <a:lnTo>
                    <a:pt x="2092" y="10308"/>
                  </a:lnTo>
                  <a:lnTo>
                    <a:pt x="2422" y="10271"/>
                  </a:lnTo>
                  <a:lnTo>
                    <a:pt x="2715" y="10161"/>
                  </a:lnTo>
                  <a:lnTo>
                    <a:pt x="3009" y="9978"/>
                  </a:lnTo>
                  <a:lnTo>
                    <a:pt x="3229" y="9721"/>
                  </a:lnTo>
                  <a:lnTo>
                    <a:pt x="3412" y="9464"/>
                  </a:lnTo>
                  <a:lnTo>
                    <a:pt x="3559" y="9171"/>
                  </a:lnTo>
                  <a:lnTo>
                    <a:pt x="3706" y="8841"/>
                  </a:lnTo>
                  <a:lnTo>
                    <a:pt x="3706" y="8804"/>
                  </a:lnTo>
                  <a:lnTo>
                    <a:pt x="3706" y="8767"/>
                  </a:lnTo>
                  <a:lnTo>
                    <a:pt x="3926" y="8731"/>
                  </a:lnTo>
                  <a:lnTo>
                    <a:pt x="4146" y="8657"/>
                  </a:lnTo>
                  <a:lnTo>
                    <a:pt x="4366" y="8584"/>
                  </a:lnTo>
                  <a:lnTo>
                    <a:pt x="4586" y="8547"/>
                  </a:lnTo>
                  <a:close/>
                  <a:moveTo>
                    <a:pt x="3265" y="7484"/>
                  </a:moveTo>
                  <a:lnTo>
                    <a:pt x="3009" y="7557"/>
                  </a:lnTo>
                  <a:lnTo>
                    <a:pt x="2789" y="7704"/>
                  </a:lnTo>
                  <a:lnTo>
                    <a:pt x="2568" y="7850"/>
                  </a:lnTo>
                  <a:lnTo>
                    <a:pt x="2422" y="7997"/>
                  </a:lnTo>
                  <a:lnTo>
                    <a:pt x="2275" y="8180"/>
                  </a:lnTo>
                  <a:lnTo>
                    <a:pt x="2165" y="8364"/>
                  </a:lnTo>
                  <a:lnTo>
                    <a:pt x="2092" y="8584"/>
                  </a:lnTo>
                  <a:lnTo>
                    <a:pt x="2018" y="8254"/>
                  </a:lnTo>
                  <a:lnTo>
                    <a:pt x="1945" y="7924"/>
                  </a:lnTo>
                  <a:lnTo>
                    <a:pt x="1872" y="7850"/>
                  </a:lnTo>
                  <a:lnTo>
                    <a:pt x="1835" y="7850"/>
                  </a:lnTo>
                  <a:lnTo>
                    <a:pt x="1761" y="7887"/>
                  </a:lnTo>
                  <a:lnTo>
                    <a:pt x="1688" y="7997"/>
                  </a:lnTo>
                  <a:lnTo>
                    <a:pt x="1651" y="8107"/>
                  </a:lnTo>
                  <a:lnTo>
                    <a:pt x="1615" y="8364"/>
                  </a:lnTo>
                  <a:lnTo>
                    <a:pt x="1651" y="8657"/>
                  </a:lnTo>
                  <a:lnTo>
                    <a:pt x="1725" y="8914"/>
                  </a:lnTo>
                  <a:lnTo>
                    <a:pt x="1872" y="9208"/>
                  </a:lnTo>
                  <a:lnTo>
                    <a:pt x="2055" y="9428"/>
                  </a:lnTo>
                  <a:lnTo>
                    <a:pt x="2275" y="9611"/>
                  </a:lnTo>
                  <a:lnTo>
                    <a:pt x="2495" y="9758"/>
                  </a:lnTo>
                  <a:lnTo>
                    <a:pt x="2312" y="9831"/>
                  </a:lnTo>
                  <a:lnTo>
                    <a:pt x="2128" y="9868"/>
                  </a:lnTo>
                  <a:lnTo>
                    <a:pt x="1688" y="9868"/>
                  </a:lnTo>
                  <a:lnTo>
                    <a:pt x="1468" y="9905"/>
                  </a:lnTo>
                  <a:lnTo>
                    <a:pt x="1248" y="9941"/>
                  </a:lnTo>
                  <a:lnTo>
                    <a:pt x="1065" y="10015"/>
                  </a:lnTo>
                  <a:lnTo>
                    <a:pt x="881" y="10125"/>
                  </a:lnTo>
                  <a:lnTo>
                    <a:pt x="588" y="10381"/>
                  </a:lnTo>
                  <a:lnTo>
                    <a:pt x="441" y="10528"/>
                  </a:lnTo>
                  <a:lnTo>
                    <a:pt x="331" y="10711"/>
                  </a:lnTo>
                  <a:lnTo>
                    <a:pt x="221" y="10932"/>
                  </a:lnTo>
                  <a:lnTo>
                    <a:pt x="147" y="11115"/>
                  </a:lnTo>
                  <a:lnTo>
                    <a:pt x="37" y="11592"/>
                  </a:lnTo>
                  <a:lnTo>
                    <a:pt x="1" y="12069"/>
                  </a:lnTo>
                  <a:lnTo>
                    <a:pt x="1" y="12546"/>
                  </a:lnTo>
                  <a:lnTo>
                    <a:pt x="74" y="13022"/>
                  </a:lnTo>
                  <a:lnTo>
                    <a:pt x="147" y="13463"/>
                  </a:lnTo>
                  <a:lnTo>
                    <a:pt x="258" y="13903"/>
                  </a:lnTo>
                  <a:lnTo>
                    <a:pt x="404" y="14270"/>
                  </a:lnTo>
                  <a:lnTo>
                    <a:pt x="588" y="14673"/>
                  </a:lnTo>
                  <a:lnTo>
                    <a:pt x="844" y="15040"/>
                  </a:lnTo>
                  <a:lnTo>
                    <a:pt x="1101" y="15333"/>
                  </a:lnTo>
                  <a:lnTo>
                    <a:pt x="1431" y="15627"/>
                  </a:lnTo>
                  <a:lnTo>
                    <a:pt x="1761" y="15847"/>
                  </a:lnTo>
                  <a:lnTo>
                    <a:pt x="2165" y="16030"/>
                  </a:lnTo>
                  <a:lnTo>
                    <a:pt x="2568" y="16140"/>
                  </a:lnTo>
                  <a:lnTo>
                    <a:pt x="2789" y="16177"/>
                  </a:lnTo>
                  <a:lnTo>
                    <a:pt x="3009" y="16177"/>
                  </a:lnTo>
                  <a:lnTo>
                    <a:pt x="3486" y="16140"/>
                  </a:lnTo>
                  <a:lnTo>
                    <a:pt x="3926" y="16030"/>
                  </a:lnTo>
                  <a:lnTo>
                    <a:pt x="4329" y="15884"/>
                  </a:lnTo>
                  <a:lnTo>
                    <a:pt x="4696" y="15700"/>
                  </a:lnTo>
                  <a:lnTo>
                    <a:pt x="5100" y="15517"/>
                  </a:lnTo>
                  <a:lnTo>
                    <a:pt x="5430" y="15297"/>
                  </a:lnTo>
                  <a:lnTo>
                    <a:pt x="5613" y="15150"/>
                  </a:lnTo>
                  <a:lnTo>
                    <a:pt x="5723" y="15003"/>
                  </a:lnTo>
                  <a:lnTo>
                    <a:pt x="6310" y="14490"/>
                  </a:lnTo>
                  <a:lnTo>
                    <a:pt x="6567" y="14270"/>
                  </a:lnTo>
                  <a:lnTo>
                    <a:pt x="6714" y="14160"/>
                  </a:lnTo>
                  <a:lnTo>
                    <a:pt x="6787" y="14013"/>
                  </a:lnTo>
                  <a:lnTo>
                    <a:pt x="6970" y="13683"/>
                  </a:lnTo>
                  <a:lnTo>
                    <a:pt x="7117" y="13316"/>
                  </a:lnTo>
                  <a:lnTo>
                    <a:pt x="7227" y="12949"/>
                  </a:lnTo>
                  <a:lnTo>
                    <a:pt x="7300" y="12619"/>
                  </a:lnTo>
                  <a:lnTo>
                    <a:pt x="7374" y="12252"/>
                  </a:lnTo>
                  <a:lnTo>
                    <a:pt x="7410" y="11885"/>
                  </a:lnTo>
                  <a:lnTo>
                    <a:pt x="7410" y="11518"/>
                  </a:lnTo>
                  <a:lnTo>
                    <a:pt x="7374" y="11152"/>
                  </a:lnTo>
                  <a:lnTo>
                    <a:pt x="7337" y="10785"/>
                  </a:lnTo>
                  <a:lnTo>
                    <a:pt x="7264" y="10418"/>
                  </a:lnTo>
                  <a:lnTo>
                    <a:pt x="7154" y="10125"/>
                  </a:lnTo>
                  <a:lnTo>
                    <a:pt x="7007" y="9794"/>
                  </a:lnTo>
                  <a:lnTo>
                    <a:pt x="6860" y="9538"/>
                  </a:lnTo>
                  <a:lnTo>
                    <a:pt x="6677" y="9244"/>
                  </a:lnTo>
                  <a:lnTo>
                    <a:pt x="6457" y="8987"/>
                  </a:lnTo>
                  <a:lnTo>
                    <a:pt x="6237" y="8767"/>
                  </a:lnTo>
                  <a:lnTo>
                    <a:pt x="5980" y="8584"/>
                  </a:lnTo>
                  <a:lnTo>
                    <a:pt x="5686" y="8401"/>
                  </a:lnTo>
                  <a:lnTo>
                    <a:pt x="5393" y="8291"/>
                  </a:lnTo>
                  <a:lnTo>
                    <a:pt x="5100" y="8180"/>
                  </a:lnTo>
                  <a:lnTo>
                    <a:pt x="4769" y="8144"/>
                  </a:lnTo>
                  <a:lnTo>
                    <a:pt x="4476" y="8144"/>
                  </a:lnTo>
                  <a:lnTo>
                    <a:pt x="4219" y="8180"/>
                  </a:lnTo>
                  <a:lnTo>
                    <a:pt x="3926" y="8291"/>
                  </a:lnTo>
                  <a:lnTo>
                    <a:pt x="3816" y="8364"/>
                  </a:lnTo>
                  <a:lnTo>
                    <a:pt x="3706" y="8437"/>
                  </a:lnTo>
                  <a:lnTo>
                    <a:pt x="3632" y="8547"/>
                  </a:lnTo>
                  <a:lnTo>
                    <a:pt x="3559" y="8657"/>
                  </a:lnTo>
                  <a:lnTo>
                    <a:pt x="3559" y="8694"/>
                  </a:lnTo>
                  <a:lnTo>
                    <a:pt x="3522" y="8731"/>
                  </a:lnTo>
                  <a:lnTo>
                    <a:pt x="3486" y="8767"/>
                  </a:lnTo>
                  <a:lnTo>
                    <a:pt x="3192" y="9171"/>
                  </a:lnTo>
                  <a:lnTo>
                    <a:pt x="3009" y="9354"/>
                  </a:lnTo>
                  <a:lnTo>
                    <a:pt x="2825" y="9538"/>
                  </a:lnTo>
                  <a:lnTo>
                    <a:pt x="2789" y="9464"/>
                  </a:lnTo>
                  <a:lnTo>
                    <a:pt x="2458" y="9171"/>
                  </a:lnTo>
                  <a:lnTo>
                    <a:pt x="2348" y="9024"/>
                  </a:lnTo>
                  <a:lnTo>
                    <a:pt x="2202" y="8877"/>
                  </a:lnTo>
                  <a:lnTo>
                    <a:pt x="2275" y="8877"/>
                  </a:lnTo>
                  <a:lnTo>
                    <a:pt x="2312" y="8841"/>
                  </a:lnTo>
                  <a:lnTo>
                    <a:pt x="2532" y="8841"/>
                  </a:lnTo>
                  <a:lnTo>
                    <a:pt x="2715" y="8804"/>
                  </a:lnTo>
                  <a:lnTo>
                    <a:pt x="2899" y="8731"/>
                  </a:lnTo>
                  <a:lnTo>
                    <a:pt x="3045" y="8621"/>
                  </a:lnTo>
                  <a:lnTo>
                    <a:pt x="3265" y="8474"/>
                  </a:lnTo>
                  <a:lnTo>
                    <a:pt x="3486" y="8254"/>
                  </a:lnTo>
                  <a:lnTo>
                    <a:pt x="3669" y="8034"/>
                  </a:lnTo>
                  <a:lnTo>
                    <a:pt x="3816" y="7814"/>
                  </a:lnTo>
                  <a:lnTo>
                    <a:pt x="3852" y="7740"/>
                  </a:lnTo>
                  <a:lnTo>
                    <a:pt x="3852" y="7667"/>
                  </a:lnTo>
                  <a:lnTo>
                    <a:pt x="3779" y="7557"/>
                  </a:lnTo>
                  <a:lnTo>
                    <a:pt x="3669" y="7484"/>
                  </a:lnTo>
                  <a:lnTo>
                    <a:pt x="3596" y="7484"/>
                  </a:lnTo>
                  <a:lnTo>
                    <a:pt x="3522" y="7520"/>
                  </a:lnTo>
                  <a:lnTo>
                    <a:pt x="3412" y="7484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2" name="Google Shape;452;p21"/>
            <p:cNvSpPr/>
            <p:nvPr/>
          </p:nvSpPr>
          <p:spPr>
            <a:xfrm>
              <a:off x="6823375" y="1978500"/>
              <a:ext cx="365025" cy="447525"/>
            </a:xfrm>
            <a:custGeom>
              <a:avLst/>
              <a:gdLst/>
              <a:ahLst/>
              <a:cxnLst/>
              <a:rect l="l" t="t" r="r" b="b"/>
              <a:pathLst>
                <a:path w="14601" h="17901" extrusionOk="0">
                  <a:moveTo>
                    <a:pt x="10492" y="4329"/>
                  </a:moveTo>
                  <a:lnTo>
                    <a:pt x="10859" y="4769"/>
                  </a:lnTo>
                  <a:lnTo>
                    <a:pt x="10712" y="4769"/>
                  </a:lnTo>
                  <a:lnTo>
                    <a:pt x="10712" y="4696"/>
                  </a:lnTo>
                  <a:lnTo>
                    <a:pt x="10675" y="4622"/>
                  </a:lnTo>
                  <a:lnTo>
                    <a:pt x="10639" y="4622"/>
                  </a:lnTo>
                  <a:lnTo>
                    <a:pt x="10602" y="4549"/>
                  </a:lnTo>
                  <a:lnTo>
                    <a:pt x="10565" y="4512"/>
                  </a:lnTo>
                  <a:lnTo>
                    <a:pt x="10455" y="4475"/>
                  </a:lnTo>
                  <a:lnTo>
                    <a:pt x="10345" y="4512"/>
                  </a:lnTo>
                  <a:lnTo>
                    <a:pt x="10308" y="4549"/>
                  </a:lnTo>
                  <a:lnTo>
                    <a:pt x="10272" y="4622"/>
                  </a:lnTo>
                  <a:lnTo>
                    <a:pt x="10272" y="4696"/>
                  </a:lnTo>
                  <a:lnTo>
                    <a:pt x="10052" y="4622"/>
                  </a:lnTo>
                  <a:lnTo>
                    <a:pt x="10492" y="4329"/>
                  </a:lnTo>
                  <a:close/>
                  <a:moveTo>
                    <a:pt x="6897" y="3448"/>
                  </a:moveTo>
                  <a:lnTo>
                    <a:pt x="7044" y="3485"/>
                  </a:lnTo>
                  <a:lnTo>
                    <a:pt x="7227" y="3522"/>
                  </a:lnTo>
                  <a:lnTo>
                    <a:pt x="7374" y="3595"/>
                  </a:lnTo>
                  <a:lnTo>
                    <a:pt x="7484" y="3705"/>
                  </a:lnTo>
                  <a:lnTo>
                    <a:pt x="7521" y="3815"/>
                  </a:lnTo>
                  <a:lnTo>
                    <a:pt x="7521" y="3889"/>
                  </a:lnTo>
                  <a:lnTo>
                    <a:pt x="7484" y="3999"/>
                  </a:lnTo>
                  <a:lnTo>
                    <a:pt x="7447" y="4109"/>
                  </a:lnTo>
                  <a:lnTo>
                    <a:pt x="7264" y="4292"/>
                  </a:lnTo>
                  <a:lnTo>
                    <a:pt x="7154" y="4439"/>
                  </a:lnTo>
                  <a:lnTo>
                    <a:pt x="6934" y="4732"/>
                  </a:lnTo>
                  <a:lnTo>
                    <a:pt x="6714" y="4952"/>
                  </a:lnTo>
                  <a:lnTo>
                    <a:pt x="6494" y="5099"/>
                  </a:lnTo>
                  <a:lnTo>
                    <a:pt x="6384" y="5136"/>
                  </a:lnTo>
                  <a:lnTo>
                    <a:pt x="6310" y="5136"/>
                  </a:lnTo>
                  <a:lnTo>
                    <a:pt x="6237" y="5062"/>
                  </a:lnTo>
                  <a:lnTo>
                    <a:pt x="6200" y="4989"/>
                  </a:lnTo>
                  <a:lnTo>
                    <a:pt x="6163" y="4806"/>
                  </a:lnTo>
                  <a:lnTo>
                    <a:pt x="6163" y="4659"/>
                  </a:lnTo>
                  <a:lnTo>
                    <a:pt x="6163" y="4145"/>
                  </a:lnTo>
                  <a:lnTo>
                    <a:pt x="6127" y="3595"/>
                  </a:lnTo>
                  <a:lnTo>
                    <a:pt x="6273" y="3522"/>
                  </a:lnTo>
                  <a:lnTo>
                    <a:pt x="6420" y="3485"/>
                  </a:lnTo>
                  <a:lnTo>
                    <a:pt x="6567" y="3448"/>
                  </a:lnTo>
                  <a:close/>
                  <a:moveTo>
                    <a:pt x="6457" y="3118"/>
                  </a:moveTo>
                  <a:lnTo>
                    <a:pt x="6237" y="3192"/>
                  </a:lnTo>
                  <a:lnTo>
                    <a:pt x="6017" y="3265"/>
                  </a:lnTo>
                  <a:lnTo>
                    <a:pt x="5833" y="3375"/>
                  </a:lnTo>
                  <a:lnTo>
                    <a:pt x="5723" y="3558"/>
                  </a:lnTo>
                  <a:lnTo>
                    <a:pt x="5723" y="3632"/>
                  </a:lnTo>
                  <a:lnTo>
                    <a:pt x="5760" y="3668"/>
                  </a:lnTo>
                  <a:lnTo>
                    <a:pt x="5797" y="3705"/>
                  </a:lnTo>
                  <a:lnTo>
                    <a:pt x="5870" y="3705"/>
                  </a:lnTo>
                  <a:lnTo>
                    <a:pt x="5980" y="3668"/>
                  </a:lnTo>
                  <a:lnTo>
                    <a:pt x="5943" y="4219"/>
                  </a:lnTo>
                  <a:lnTo>
                    <a:pt x="5943" y="4769"/>
                  </a:lnTo>
                  <a:lnTo>
                    <a:pt x="5943" y="4952"/>
                  </a:lnTo>
                  <a:lnTo>
                    <a:pt x="5980" y="5099"/>
                  </a:lnTo>
                  <a:lnTo>
                    <a:pt x="6053" y="5209"/>
                  </a:lnTo>
                  <a:lnTo>
                    <a:pt x="6163" y="5319"/>
                  </a:lnTo>
                  <a:lnTo>
                    <a:pt x="6237" y="5393"/>
                  </a:lnTo>
                  <a:lnTo>
                    <a:pt x="6530" y="5393"/>
                  </a:lnTo>
                  <a:lnTo>
                    <a:pt x="6714" y="5282"/>
                  </a:lnTo>
                  <a:lnTo>
                    <a:pt x="6897" y="5136"/>
                  </a:lnTo>
                  <a:lnTo>
                    <a:pt x="7227" y="4806"/>
                  </a:lnTo>
                  <a:lnTo>
                    <a:pt x="7447" y="4512"/>
                  </a:lnTo>
                  <a:lnTo>
                    <a:pt x="7594" y="4329"/>
                  </a:lnTo>
                  <a:lnTo>
                    <a:pt x="7741" y="4182"/>
                  </a:lnTo>
                  <a:lnTo>
                    <a:pt x="7814" y="3962"/>
                  </a:lnTo>
                  <a:lnTo>
                    <a:pt x="7851" y="3852"/>
                  </a:lnTo>
                  <a:lnTo>
                    <a:pt x="7851" y="3742"/>
                  </a:lnTo>
                  <a:lnTo>
                    <a:pt x="7777" y="3595"/>
                  </a:lnTo>
                  <a:lnTo>
                    <a:pt x="7667" y="3448"/>
                  </a:lnTo>
                  <a:lnTo>
                    <a:pt x="7521" y="3302"/>
                  </a:lnTo>
                  <a:lnTo>
                    <a:pt x="7374" y="3228"/>
                  </a:lnTo>
                  <a:lnTo>
                    <a:pt x="7190" y="3155"/>
                  </a:lnTo>
                  <a:lnTo>
                    <a:pt x="6970" y="3118"/>
                  </a:lnTo>
                  <a:close/>
                  <a:moveTo>
                    <a:pt x="2789" y="3522"/>
                  </a:moveTo>
                  <a:lnTo>
                    <a:pt x="2935" y="3668"/>
                  </a:lnTo>
                  <a:lnTo>
                    <a:pt x="3082" y="3779"/>
                  </a:lnTo>
                  <a:lnTo>
                    <a:pt x="3449" y="3925"/>
                  </a:lnTo>
                  <a:lnTo>
                    <a:pt x="3632" y="3999"/>
                  </a:lnTo>
                  <a:lnTo>
                    <a:pt x="3669" y="4072"/>
                  </a:lnTo>
                  <a:lnTo>
                    <a:pt x="3706" y="4145"/>
                  </a:lnTo>
                  <a:lnTo>
                    <a:pt x="3706" y="4219"/>
                  </a:lnTo>
                  <a:lnTo>
                    <a:pt x="3742" y="4255"/>
                  </a:lnTo>
                  <a:lnTo>
                    <a:pt x="3779" y="4292"/>
                  </a:lnTo>
                  <a:lnTo>
                    <a:pt x="3852" y="4329"/>
                  </a:lnTo>
                  <a:lnTo>
                    <a:pt x="4036" y="4402"/>
                  </a:lnTo>
                  <a:lnTo>
                    <a:pt x="4219" y="4475"/>
                  </a:lnTo>
                  <a:lnTo>
                    <a:pt x="4403" y="4586"/>
                  </a:lnTo>
                  <a:lnTo>
                    <a:pt x="4549" y="4696"/>
                  </a:lnTo>
                  <a:lnTo>
                    <a:pt x="4843" y="5026"/>
                  </a:lnTo>
                  <a:lnTo>
                    <a:pt x="5100" y="5319"/>
                  </a:lnTo>
                  <a:lnTo>
                    <a:pt x="4770" y="5356"/>
                  </a:lnTo>
                  <a:lnTo>
                    <a:pt x="4476" y="5356"/>
                  </a:lnTo>
                  <a:lnTo>
                    <a:pt x="3816" y="5319"/>
                  </a:lnTo>
                  <a:lnTo>
                    <a:pt x="3486" y="5319"/>
                  </a:lnTo>
                  <a:lnTo>
                    <a:pt x="3156" y="5393"/>
                  </a:lnTo>
                  <a:lnTo>
                    <a:pt x="2972" y="5466"/>
                  </a:lnTo>
                  <a:lnTo>
                    <a:pt x="2789" y="5576"/>
                  </a:lnTo>
                  <a:lnTo>
                    <a:pt x="2605" y="5649"/>
                  </a:lnTo>
                  <a:lnTo>
                    <a:pt x="2495" y="5686"/>
                  </a:lnTo>
                  <a:lnTo>
                    <a:pt x="2349" y="5686"/>
                  </a:lnTo>
                  <a:lnTo>
                    <a:pt x="2312" y="5723"/>
                  </a:lnTo>
                  <a:lnTo>
                    <a:pt x="2275" y="5796"/>
                  </a:lnTo>
                  <a:lnTo>
                    <a:pt x="2275" y="5833"/>
                  </a:lnTo>
                  <a:lnTo>
                    <a:pt x="2349" y="6676"/>
                  </a:lnTo>
                  <a:lnTo>
                    <a:pt x="2128" y="6493"/>
                  </a:lnTo>
                  <a:lnTo>
                    <a:pt x="1908" y="6383"/>
                  </a:lnTo>
                  <a:lnTo>
                    <a:pt x="1908" y="6126"/>
                  </a:lnTo>
                  <a:lnTo>
                    <a:pt x="1835" y="5906"/>
                  </a:lnTo>
                  <a:lnTo>
                    <a:pt x="1725" y="5796"/>
                  </a:lnTo>
                  <a:lnTo>
                    <a:pt x="1578" y="5723"/>
                  </a:lnTo>
                  <a:lnTo>
                    <a:pt x="1285" y="5649"/>
                  </a:lnTo>
                  <a:lnTo>
                    <a:pt x="1101" y="5649"/>
                  </a:lnTo>
                  <a:lnTo>
                    <a:pt x="918" y="5686"/>
                  </a:lnTo>
                  <a:lnTo>
                    <a:pt x="918" y="5686"/>
                  </a:lnTo>
                  <a:lnTo>
                    <a:pt x="1101" y="5356"/>
                  </a:lnTo>
                  <a:lnTo>
                    <a:pt x="1285" y="5026"/>
                  </a:lnTo>
                  <a:lnTo>
                    <a:pt x="1468" y="4732"/>
                  </a:lnTo>
                  <a:lnTo>
                    <a:pt x="1688" y="4439"/>
                  </a:lnTo>
                  <a:lnTo>
                    <a:pt x="1945" y="4182"/>
                  </a:lnTo>
                  <a:lnTo>
                    <a:pt x="2202" y="3962"/>
                  </a:lnTo>
                  <a:lnTo>
                    <a:pt x="2495" y="3742"/>
                  </a:lnTo>
                  <a:lnTo>
                    <a:pt x="2789" y="3522"/>
                  </a:lnTo>
                  <a:close/>
                  <a:moveTo>
                    <a:pt x="10639" y="7520"/>
                  </a:moveTo>
                  <a:lnTo>
                    <a:pt x="11042" y="7703"/>
                  </a:lnTo>
                  <a:lnTo>
                    <a:pt x="11336" y="7850"/>
                  </a:lnTo>
                  <a:lnTo>
                    <a:pt x="11482" y="7924"/>
                  </a:lnTo>
                  <a:lnTo>
                    <a:pt x="11629" y="7960"/>
                  </a:lnTo>
                  <a:lnTo>
                    <a:pt x="11556" y="8254"/>
                  </a:lnTo>
                  <a:lnTo>
                    <a:pt x="11225" y="8107"/>
                  </a:lnTo>
                  <a:lnTo>
                    <a:pt x="10895" y="7960"/>
                  </a:lnTo>
                  <a:lnTo>
                    <a:pt x="10785" y="7887"/>
                  </a:lnTo>
                  <a:lnTo>
                    <a:pt x="10639" y="7520"/>
                  </a:lnTo>
                  <a:close/>
                  <a:moveTo>
                    <a:pt x="10272" y="8070"/>
                  </a:moveTo>
                  <a:lnTo>
                    <a:pt x="10382" y="8144"/>
                  </a:lnTo>
                  <a:lnTo>
                    <a:pt x="10529" y="8217"/>
                  </a:lnTo>
                  <a:lnTo>
                    <a:pt x="10565" y="8327"/>
                  </a:lnTo>
                  <a:lnTo>
                    <a:pt x="10602" y="8400"/>
                  </a:lnTo>
                  <a:lnTo>
                    <a:pt x="10712" y="8437"/>
                  </a:lnTo>
                  <a:lnTo>
                    <a:pt x="10932" y="8510"/>
                  </a:lnTo>
                  <a:lnTo>
                    <a:pt x="11042" y="8547"/>
                  </a:lnTo>
                  <a:lnTo>
                    <a:pt x="11042" y="8584"/>
                  </a:lnTo>
                  <a:lnTo>
                    <a:pt x="11042" y="8657"/>
                  </a:lnTo>
                  <a:lnTo>
                    <a:pt x="11079" y="8731"/>
                  </a:lnTo>
                  <a:lnTo>
                    <a:pt x="11152" y="8804"/>
                  </a:lnTo>
                  <a:lnTo>
                    <a:pt x="11336" y="8841"/>
                  </a:lnTo>
                  <a:lnTo>
                    <a:pt x="11152" y="9244"/>
                  </a:lnTo>
                  <a:lnTo>
                    <a:pt x="11079" y="9171"/>
                  </a:lnTo>
                  <a:lnTo>
                    <a:pt x="10602" y="8767"/>
                  </a:lnTo>
                  <a:lnTo>
                    <a:pt x="10602" y="8547"/>
                  </a:lnTo>
                  <a:lnTo>
                    <a:pt x="10565" y="8364"/>
                  </a:lnTo>
                  <a:lnTo>
                    <a:pt x="10492" y="8254"/>
                  </a:lnTo>
                  <a:lnTo>
                    <a:pt x="10345" y="8180"/>
                  </a:lnTo>
                  <a:lnTo>
                    <a:pt x="10272" y="8070"/>
                  </a:lnTo>
                  <a:close/>
                  <a:moveTo>
                    <a:pt x="9135" y="4806"/>
                  </a:moveTo>
                  <a:lnTo>
                    <a:pt x="9501" y="4842"/>
                  </a:lnTo>
                  <a:lnTo>
                    <a:pt x="9575" y="4879"/>
                  </a:lnTo>
                  <a:lnTo>
                    <a:pt x="9611" y="4842"/>
                  </a:lnTo>
                  <a:lnTo>
                    <a:pt x="9905" y="4916"/>
                  </a:lnTo>
                  <a:lnTo>
                    <a:pt x="10198" y="5026"/>
                  </a:lnTo>
                  <a:lnTo>
                    <a:pt x="10015" y="5246"/>
                  </a:lnTo>
                  <a:lnTo>
                    <a:pt x="10015" y="5319"/>
                  </a:lnTo>
                  <a:lnTo>
                    <a:pt x="10052" y="5393"/>
                  </a:lnTo>
                  <a:lnTo>
                    <a:pt x="10125" y="5429"/>
                  </a:lnTo>
                  <a:lnTo>
                    <a:pt x="10198" y="5429"/>
                  </a:lnTo>
                  <a:lnTo>
                    <a:pt x="10418" y="5319"/>
                  </a:lnTo>
                  <a:lnTo>
                    <a:pt x="10639" y="5246"/>
                  </a:lnTo>
                  <a:lnTo>
                    <a:pt x="10859" y="5209"/>
                  </a:lnTo>
                  <a:lnTo>
                    <a:pt x="11115" y="5172"/>
                  </a:lnTo>
                  <a:lnTo>
                    <a:pt x="11336" y="5613"/>
                  </a:lnTo>
                  <a:lnTo>
                    <a:pt x="10859" y="5723"/>
                  </a:lnTo>
                  <a:lnTo>
                    <a:pt x="10602" y="5796"/>
                  </a:lnTo>
                  <a:lnTo>
                    <a:pt x="10382" y="5906"/>
                  </a:lnTo>
                  <a:lnTo>
                    <a:pt x="10345" y="5943"/>
                  </a:lnTo>
                  <a:lnTo>
                    <a:pt x="10345" y="5979"/>
                  </a:lnTo>
                  <a:lnTo>
                    <a:pt x="10345" y="6016"/>
                  </a:lnTo>
                  <a:lnTo>
                    <a:pt x="10382" y="6053"/>
                  </a:lnTo>
                  <a:lnTo>
                    <a:pt x="10639" y="6126"/>
                  </a:lnTo>
                  <a:lnTo>
                    <a:pt x="10932" y="6126"/>
                  </a:lnTo>
                  <a:lnTo>
                    <a:pt x="11225" y="6089"/>
                  </a:lnTo>
                  <a:lnTo>
                    <a:pt x="11482" y="6016"/>
                  </a:lnTo>
                  <a:lnTo>
                    <a:pt x="11629" y="6566"/>
                  </a:lnTo>
                  <a:lnTo>
                    <a:pt x="11666" y="6640"/>
                  </a:lnTo>
                  <a:lnTo>
                    <a:pt x="11666" y="6640"/>
                  </a:lnTo>
                  <a:lnTo>
                    <a:pt x="11262" y="6530"/>
                  </a:lnTo>
                  <a:lnTo>
                    <a:pt x="10932" y="6456"/>
                  </a:lnTo>
                  <a:lnTo>
                    <a:pt x="10749" y="6420"/>
                  </a:lnTo>
                  <a:lnTo>
                    <a:pt x="10565" y="6456"/>
                  </a:lnTo>
                  <a:lnTo>
                    <a:pt x="10529" y="6456"/>
                  </a:lnTo>
                  <a:lnTo>
                    <a:pt x="10565" y="6530"/>
                  </a:lnTo>
                  <a:lnTo>
                    <a:pt x="10712" y="6640"/>
                  </a:lnTo>
                  <a:lnTo>
                    <a:pt x="10895" y="6750"/>
                  </a:lnTo>
                  <a:lnTo>
                    <a:pt x="11336" y="6933"/>
                  </a:lnTo>
                  <a:lnTo>
                    <a:pt x="11702" y="7043"/>
                  </a:lnTo>
                  <a:lnTo>
                    <a:pt x="11666" y="7593"/>
                  </a:lnTo>
                  <a:lnTo>
                    <a:pt x="11482" y="7520"/>
                  </a:lnTo>
                  <a:lnTo>
                    <a:pt x="11299" y="7447"/>
                  </a:lnTo>
                  <a:lnTo>
                    <a:pt x="10785" y="7227"/>
                  </a:lnTo>
                  <a:lnTo>
                    <a:pt x="10529" y="7153"/>
                  </a:lnTo>
                  <a:lnTo>
                    <a:pt x="10235" y="7117"/>
                  </a:lnTo>
                  <a:lnTo>
                    <a:pt x="10198" y="7117"/>
                  </a:lnTo>
                  <a:lnTo>
                    <a:pt x="10198" y="7153"/>
                  </a:lnTo>
                  <a:lnTo>
                    <a:pt x="10198" y="7190"/>
                  </a:lnTo>
                  <a:lnTo>
                    <a:pt x="10198" y="7227"/>
                  </a:lnTo>
                  <a:lnTo>
                    <a:pt x="10492" y="7410"/>
                  </a:lnTo>
                  <a:lnTo>
                    <a:pt x="10418" y="7447"/>
                  </a:lnTo>
                  <a:lnTo>
                    <a:pt x="10015" y="7593"/>
                  </a:lnTo>
                  <a:lnTo>
                    <a:pt x="9905" y="7483"/>
                  </a:lnTo>
                  <a:lnTo>
                    <a:pt x="9832" y="7447"/>
                  </a:lnTo>
                  <a:lnTo>
                    <a:pt x="9795" y="7483"/>
                  </a:lnTo>
                  <a:lnTo>
                    <a:pt x="9758" y="7520"/>
                  </a:lnTo>
                  <a:lnTo>
                    <a:pt x="9722" y="7557"/>
                  </a:lnTo>
                  <a:lnTo>
                    <a:pt x="9722" y="7703"/>
                  </a:lnTo>
                  <a:lnTo>
                    <a:pt x="9685" y="7740"/>
                  </a:lnTo>
                  <a:lnTo>
                    <a:pt x="9685" y="7813"/>
                  </a:lnTo>
                  <a:lnTo>
                    <a:pt x="9722" y="7924"/>
                  </a:lnTo>
                  <a:lnTo>
                    <a:pt x="9942" y="8180"/>
                  </a:lnTo>
                  <a:lnTo>
                    <a:pt x="9611" y="7960"/>
                  </a:lnTo>
                  <a:lnTo>
                    <a:pt x="9281" y="7777"/>
                  </a:lnTo>
                  <a:lnTo>
                    <a:pt x="9245" y="7777"/>
                  </a:lnTo>
                  <a:lnTo>
                    <a:pt x="9208" y="7813"/>
                  </a:lnTo>
                  <a:lnTo>
                    <a:pt x="9171" y="7850"/>
                  </a:lnTo>
                  <a:lnTo>
                    <a:pt x="9171" y="7924"/>
                  </a:lnTo>
                  <a:lnTo>
                    <a:pt x="9391" y="8180"/>
                  </a:lnTo>
                  <a:lnTo>
                    <a:pt x="9648" y="8437"/>
                  </a:lnTo>
                  <a:lnTo>
                    <a:pt x="10162" y="8877"/>
                  </a:lnTo>
                  <a:lnTo>
                    <a:pt x="10235" y="8951"/>
                  </a:lnTo>
                  <a:lnTo>
                    <a:pt x="10162" y="9134"/>
                  </a:lnTo>
                  <a:lnTo>
                    <a:pt x="10052" y="9317"/>
                  </a:lnTo>
                  <a:lnTo>
                    <a:pt x="9905" y="9391"/>
                  </a:lnTo>
                  <a:lnTo>
                    <a:pt x="9832" y="9354"/>
                  </a:lnTo>
                  <a:lnTo>
                    <a:pt x="9428" y="9097"/>
                  </a:lnTo>
                  <a:lnTo>
                    <a:pt x="9318" y="8914"/>
                  </a:lnTo>
                  <a:lnTo>
                    <a:pt x="9171" y="8694"/>
                  </a:lnTo>
                  <a:lnTo>
                    <a:pt x="8951" y="8547"/>
                  </a:lnTo>
                  <a:lnTo>
                    <a:pt x="8768" y="8400"/>
                  </a:lnTo>
                  <a:lnTo>
                    <a:pt x="8658" y="8290"/>
                  </a:lnTo>
                  <a:lnTo>
                    <a:pt x="8548" y="8107"/>
                  </a:lnTo>
                  <a:lnTo>
                    <a:pt x="8511" y="7887"/>
                  </a:lnTo>
                  <a:lnTo>
                    <a:pt x="8474" y="7887"/>
                  </a:lnTo>
                  <a:lnTo>
                    <a:pt x="8474" y="7777"/>
                  </a:lnTo>
                  <a:lnTo>
                    <a:pt x="8438" y="7740"/>
                  </a:lnTo>
                  <a:lnTo>
                    <a:pt x="8364" y="7740"/>
                  </a:lnTo>
                  <a:lnTo>
                    <a:pt x="7887" y="7667"/>
                  </a:lnTo>
                  <a:lnTo>
                    <a:pt x="7374" y="7630"/>
                  </a:lnTo>
                  <a:lnTo>
                    <a:pt x="7117" y="7630"/>
                  </a:lnTo>
                  <a:lnTo>
                    <a:pt x="6860" y="7667"/>
                  </a:lnTo>
                  <a:lnTo>
                    <a:pt x="6640" y="7740"/>
                  </a:lnTo>
                  <a:lnTo>
                    <a:pt x="6457" y="7887"/>
                  </a:lnTo>
                  <a:lnTo>
                    <a:pt x="6384" y="7777"/>
                  </a:lnTo>
                  <a:lnTo>
                    <a:pt x="6347" y="7703"/>
                  </a:lnTo>
                  <a:lnTo>
                    <a:pt x="6384" y="7630"/>
                  </a:lnTo>
                  <a:lnTo>
                    <a:pt x="6420" y="7557"/>
                  </a:lnTo>
                  <a:lnTo>
                    <a:pt x="6604" y="7410"/>
                  </a:lnTo>
                  <a:lnTo>
                    <a:pt x="6787" y="7337"/>
                  </a:lnTo>
                  <a:lnTo>
                    <a:pt x="7080" y="7300"/>
                  </a:lnTo>
                  <a:lnTo>
                    <a:pt x="7374" y="7227"/>
                  </a:lnTo>
                  <a:lnTo>
                    <a:pt x="7521" y="7153"/>
                  </a:lnTo>
                  <a:lnTo>
                    <a:pt x="7704" y="7006"/>
                  </a:lnTo>
                  <a:lnTo>
                    <a:pt x="7741" y="6896"/>
                  </a:lnTo>
                  <a:lnTo>
                    <a:pt x="7777" y="6823"/>
                  </a:lnTo>
                  <a:lnTo>
                    <a:pt x="7741" y="6750"/>
                  </a:lnTo>
                  <a:lnTo>
                    <a:pt x="7667" y="6676"/>
                  </a:lnTo>
                  <a:lnTo>
                    <a:pt x="7594" y="6603"/>
                  </a:lnTo>
                  <a:lnTo>
                    <a:pt x="7484" y="6603"/>
                  </a:lnTo>
                  <a:lnTo>
                    <a:pt x="7227" y="6640"/>
                  </a:lnTo>
                  <a:lnTo>
                    <a:pt x="7007" y="6713"/>
                  </a:lnTo>
                  <a:lnTo>
                    <a:pt x="6787" y="6786"/>
                  </a:lnTo>
                  <a:lnTo>
                    <a:pt x="6714" y="6786"/>
                  </a:lnTo>
                  <a:lnTo>
                    <a:pt x="6640" y="6750"/>
                  </a:lnTo>
                  <a:lnTo>
                    <a:pt x="6640" y="6676"/>
                  </a:lnTo>
                  <a:lnTo>
                    <a:pt x="6677" y="6603"/>
                  </a:lnTo>
                  <a:lnTo>
                    <a:pt x="6750" y="6456"/>
                  </a:lnTo>
                  <a:lnTo>
                    <a:pt x="6824" y="6346"/>
                  </a:lnTo>
                  <a:lnTo>
                    <a:pt x="7080" y="6199"/>
                  </a:lnTo>
                  <a:lnTo>
                    <a:pt x="7337" y="6016"/>
                  </a:lnTo>
                  <a:lnTo>
                    <a:pt x="7704" y="5759"/>
                  </a:lnTo>
                  <a:lnTo>
                    <a:pt x="8108" y="5466"/>
                  </a:lnTo>
                  <a:lnTo>
                    <a:pt x="8181" y="5539"/>
                  </a:lnTo>
                  <a:lnTo>
                    <a:pt x="8218" y="5539"/>
                  </a:lnTo>
                  <a:lnTo>
                    <a:pt x="8254" y="5503"/>
                  </a:lnTo>
                  <a:lnTo>
                    <a:pt x="8511" y="5172"/>
                  </a:lnTo>
                  <a:lnTo>
                    <a:pt x="8731" y="4806"/>
                  </a:lnTo>
                  <a:close/>
                  <a:moveTo>
                    <a:pt x="10492" y="9171"/>
                  </a:moveTo>
                  <a:lnTo>
                    <a:pt x="10749" y="9391"/>
                  </a:lnTo>
                  <a:lnTo>
                    <a:pt x="10969" y="9611"/>
                  </a:lnTo>
                  <a:lnTo>
                    <a:pt x="10675" y="10124"/>
                  </a:lnTo>
                  <a:lnTo>
                    <a:pt x="10602" y="10198"/>
                  </a:lnTo>
                  <a:lnTo>
                    <a:pt x="10565" y="10161"/>
                  </a:lnTo>
                  <a:lnTo>
                    <a:pt x="10529" y="10088"/>
                  </a:lnTo>
                  <a:lnTo>
                    <a:pt x="10418" y="9941"/>
                  </a:lnTo>
                  <a:lnTo>
                    <a:pt x="10308" y="9758"/>
                  </a:lnTo>
                  <a:lnTo>
                    <a:pt x="10162" y="9611"/>
                  </a:lnTo>
                  <a:lnTo>
                    <a:pt x="10272" y="9501"/>
                  </a:lnTo>
                  <a:lnTo>
                    <a:pt x="10345" y="9427"/>
                  </a:lnTo>
                  <a:lnTo>
                    <a:pt x="10492" y="9171"/>
                  </a:lnTo>
                  <a:close/>
                  <a:moveTo>
                    <a:pt x="551" y="7300"/>
                  </a:moveTo>
                  <a:lnTo>
                    <a:pt x="808" y="7483"/>
                  </a:lnTo>
                  <a:lnTo>
                    <a:pt x="991" y="7703"/>
                  </a:lnTo>
                  <a:lnTo>
                    <a:pt x="1211" y="7924"/>
                  </a:lnTo>
                  <a:lnTo>
                    <a:pt x="1431" y="8144"/>
                  </a:lnTo>
                  <a:lnTo>
                    <a:pt x="1982" y="8584"/>
                  </a:lnTo>
                  <a:lnTo>
                    <a:pt x="2238" y="8841"/>
                  </a:lnTo>
                  <a:lnTo>
                    <a:pt x="2349" y="8987"/>
                  </a:lnTo>
                  <a:lnTo>
                    <a:pt x="2422" y="9134"/>
                  </a:lnTo>
                  <a:lnTo>
                    <a:pt x="2202" y="9281"/>
                  </a:lnTo>
                  <a:lnTo>
                    <a:pt x="2018" y="9464"/>
                  </a:lnTo>
                  <a:lnTo>
                    <a:pt x="1872" y="9684"/>
                  </a:lnTo>
                  <a:lnTo>
                    <a:pt x="1762" y="9978"/>
                  </a:lnTo>
                  <a:lnTo>
                    <a:pt x="1725" y="10344"/>
                  </a:lnTo>
                  <a:lnTo>
                    <a:pt x="1762" y="10675"/>
                  </a:lnTo>
                  <a:lnTo>
                    <a:pt x="1908" y="11408"/>
                  </a:lnTo>
                  <a:lnTo>
                    <a:pt x="1542" y="10968"/>
                  </a:lnTo>
                  <a:lnTo>
                    <a:pt x="1248" y="10528"/>
                  </a:lnTo>
                  <a:lnTo>
                    <a:pt x="991" y="10014"/>
                  </a:lnTo>
                  <a:lnTo>
                    <a:pt x="808" y="9501"/>
                  </a:lnTo>
                  <a:lnTo>
                    <a:pt x="661" y="8951"/>
                  </a:lnTo>
                  <a:lnTo>
                    <a:pt x="551" y="8400"/>
                  </a:lnTo>
                  <a:lnTo>
                    <a:pt x="514" y="7850"/>
                  </a:lnTo>
                  <a:lnTo>
                    <a:pt x="551" y="7300"/>
                  </a:lnTo>
                  <a:close/>
                  <a:moveTo>
                    <a:pt x="6897" y="8620"/>
                  </a:moveTo>
                  <a:lnTo>
                    <a:pt x="6934" y="8694"/>
                  </a:lnTo>
                  <a:lnTo>
                    <a:pt x="7007" y="8731"/>
                  </a:lnTo>
                  <a:lnTo>
                    <a:pt x="7264" y="8877"/>
                  </a:lnTo>
                  <a:lnTo>
                    <a:pt x="7484" y="9024"/>
                  </a:lnTo>
                  <a:lnTo>
                    <a:pt x="7704" y="9207"/>
                  </a:lnTo>
                  <a:lnTo>
                    <a:pt x="7887" y="9427"/>
                  </a:lnTo>
                  <a:lnTo>
                    <a:pt x="8034" y="9648"/>
                  </a:lnTo>
                  <a:lnTo>
                    <a:pt x="8181" y="9904"/>
                  </a:lnTo>
                  <a:lnTo>
                    <a:pt x="8254" y="10161"/>
                  </a:lnTo>
                  <a:lnTo>
                    <a:pt x="8254" y="10418"/>
                  </a:lnTo>
                  <a:lnTo>
                    <a:pt x="8218" y="10638"/>
                  </a:lnTo>
                  <a:lnTo>
                    <a:pt x="7704" y="10088"/>
                  </a:lnTo>
                  <a:lnTo>
                    <a:pt x="7154" y="9611"/>
                  </a:lnTo>
                  <a:lnTo>
                    <a:pt x="7080" y="9611"/>
                  </a:lnTo>
                  <a:lnTo>
                    <a:pt x="7044" y="9648"/>
                  </a:lnTo>
                  <a:lnTo>
                    <a:pt x="7080" y="9684"/>
                  </a:lnTo>
                  <a:lnTo>
                    <a:pt x="7557" y="10344"/>
                  </a:lnTo>
                  <a:lnTo>
                    <a:pt x="8071" y="10968"/>
                  </a:lnTo>
                  <a:lnTo>
                    <a:pt x="7887" y="11188"/>
                  </a:lnTo>
                  <a:lnTo>
                    <a:pt x="7741" y="11408"/>
                  </a:lnTo>
                  <a:lnTo>
                    <a:pt x="7521" y="11628"/>
                  </a:lnTo>
                  <a:lnTo>
                    <a:pt x="7227" y="11372"/>
                  </a:lnTo>
                  <a:lnTo>
                    <a:pt x="6860" y="11005"/>
                  </a:lnTo>
                  <a:lnTo>
                    <a:pt x="6787" y="10748"/>
                  </a:lnTo>
                  <a:lnTo>
                    <a:pt x="6750" y="10491"/>
                  </a:lnTo>
                  <a:lnTo>
                    <a:pt x="6640" y="10234"/>
                  </a:lnTo>
                  <a:lnTo>
                    <a:pt x="6530" y="9978"/>
                  </a:lnTo>
                  <a:lnTo>
                    <a:pt x="6457" y="9868"/>
                  </a:lnTo>
                  <a:lnTo>
                    <a:pt x="6310" y="9868"/>
                  </a:lnTo>
                  <a:lnTo>
                    <a:pt x="5870" y="10014"/>
                  </a:lnTo>
                  <a:lnTo>
                    <a:pt x="5650" y="10088"/>
                  </a:lnTo>
                  <a:lnTo>
                    <a:pt x="5577" y="10088"/>
                  </a:lnTo>
                  <a:lnTo>
                    <a:pt x="5466" y="10014"/>
                  </a:lnTo>
                  <a:lnTo>
                    <a:pt x="5210" y="9904"/>
                  </a:lnTo>
                  <a:lnTo>
                    <a:pt x="5026" y="9758"/>
                  </a:lnTo>
                  <a:lnTo>
                    <a:pt x="4953" y="9648"/>
                  </a:lnTo>
                  <a:lnTo>
                    <a:pt x="4880" y="9538"/>
                  </a:lnTo>
                  <a:lnTo>
                    <a:pt x="4843" y="9427"/>
                  </a:lnTo>
                  <a:lnTo>
                    <a:pt x="4843" y="9281"/>
                  </a:lnTo>
                  <a:lnTo>
                    <a:pt x="4880" y="9134"/>
                  </a:lnTo>
                  <a:lnTo>
                    <a:pt x="4953" y="8987"/>
                  </a:lnTo>
                  <a:lnTo>
                    <a:pt x="5063" y="8877"/>
                  </a:lnTo>
                  <a:lnTo>
                    <a:pt x="5210" y="8804"/>
                  </a:lnTo>
                  <a:lnTo>
                    <a:pt x="5577" y="8694"/>
                  </a:lnTo>
                  <a:lnTo>
                    <a:pt x="5870" y="8657"/>
                  </a:lnTo>
                  <a:lnTo>
                    <a:pt x="6384" y="8657"/>
                  </a:lnTo>
                  <a:lnTo>
                    <a:pt x="6897" y="8620"/>
                  </a:lnTo>
                  <a:close/>
                  <a:moveTo>
                    <a:pt x="8621" y="10088"/>
                  </a:moveTo>
                  <a:lnTo>
                    <a:pt x="9355" y="10565"/>
                  </a:lnTo>
                  <a:lnTo>
                    <a:pt x="9501" y="10711"/>
                  </a:lnTo>
                  <a:lnTo>
                    <a:pt x="9648" y="10858"/>
                  </a:lnTo>
                  <a:lnTo>
                    <a:pt x="9758" y="11005"/>
                  </a:lnTo>
                  <a:lnTo>
                    <a:pt x="9868" y="11151"/>
                  </a:lnTo>
                  <a:lnTo>
                    <a:pt x="9355" y="11628"/>
                  </a:lnTo>
                  <a:lnTo>
                    <a:pt x="9318" y="11592"/>
                  </a:lnTo>
                  <a:lnTo>
                    <a:pt x="9208" y="11482"/>
                  </a:lnTo>
                  <a:lnTo>
                    <a:pt x="9061" y="11408"/>
                  </a:lnTo>
                  <a:lnTo>
                    <a:pt x="8878" y="11298"/>
                  </a:lnTo>
                  <a:lnTo>
                    <a:pt x="8768" y="11188"/>
                  </a:lnTo>
                  <a:lnTo>
                    <a:pt x="8511" y="10931"/>
                  </a:lnTo>
                  <a:lnTo>
                    <a:pt x="8548" y="10821"/>
                  </a:lnTo>
                  <a:lnTo>
                    <a:pt x="8621" y="10638"/>
                  </a:lnTo>
                  <a:lnTo>
                    <a:pt x="8658" y="10455"/>
                  </a:lnTo>
                  <a:lnTo>
                    <a:pt x="8658" y="10271"/>
                  </a:lnTo>
                  <a:lnTo>
                    <a:pt x="8621" y="10088"/>
                  </a:lnTo>
                  <a:close/>
                  <a:moveTo>
                    <a:pt x="6860" y="11555"/>
                  </a:moveTo>
                  <a:lnTo>
                    <a:pt x="7190" y="11885"/>
                  </a:lnTo>
                  <a:lnTo>
                    <a:pt x="7007" y="11958"/>
                  </a:lnTo>
                  <a:lnTo>
                    <a:pt x="6897" y="11958"/>
                  </a:lnTo>
                  <a:lnTo>
                    <a:pt x="6787" y="11922"/>
                  </a:lnTo>
                  <a:lnTo>
                    <a:pt x="6860" y="11555"/>
                  </a:lnTo>
                  <a:close/>
                  <a:moveTo>
                    <a:pt x="8328" y="11262"/>
                  </a:moveTo>
                  <a:lnTo>
                    <a:pt x="8474" y="11445"/>
                  </a:lnTo>
                  <a:lnTo>
                    <a:pt x="8658" y="11628"/>
                  </a:lnTo>
                  <a:lnTo>
                    <a:pt x="8878" y="11775"/>
                  </a:lnTo>
                  <a:lnTo>
                    <a:pt x="8988" y="11812"/>
                  </a:lnTo>
                  <a:lnTo>
                    <a:pt x="9098" y="11848"/>
                  </a:lnTo>
                  <a:lnTo>
                    <a:pt x="8731" y="12105"/>
                  </a:lnTo>
                  <a:lnTo>
                    <a:pt x="8328" y="12325"/>
                  </a:lnTo>
                  <a:lnTo>
                    <a:pt x="8291" y="12289"/>
                  </a:lnTo>
                  <a:lnTo>
                    <a:pt x="7814" y="11885"/>
                  </a:lnTo>
                  <a:lnTo>
                    <a:pt x="8071" y="11592"/>
                  </a:lnTo>
                  <a:lnTo>
                    <a:pt x="8328" y="11262"/>
                  </a:lnTo>
                  <a:close/>
                  <a:moveTo>
                    <a:pt x="6970" y="2678"/>
                  </a:moveTo>
                  <a:lnTo>
                    <a:pt x="7374" y="2715"/>
                  </a:lnTo>
                  <a:lnTo>
                    <a:pt x="7777" y="2788"/>
                  </a:lnTo>
                  <a:lnTo>
                    <a:pt x="8181" y="2898"/>
                  </a:lnTo>
                  <a:lnTo>
                    <a:pt x="8548" y="3008"/>
                  </a:lnTo>
                  <a:lnTo>
                    <a:pt x="8915" y="3192"/>
                  </a:lnTo>
                  <a:lnTo>
                    <a:pt x="9281" y="3375"/>
                  </a:lnTo>
                  <a:lnTo>
                    <a:pt x="9611" y="3595"/>
                  </a:lnTo>
                  <a:lnTo>
                    <a:pt x="9501" y="3632"/>
                  </a:lnTo>
                  <a:lnTo>
                    <a:pt x="9281" y="3815"/>
                  </a:lnTo>
                  <a:lnTo>
                    <a:pt x="9171" y="3925"/>
                  </a:lnTo>
                  <a:lnTo>
                    <a:pt x="9061" y="4035"/>
                  </a:lnTo>
                  <a:lnTo>
                    <a:pt x="9061" y="4072"/>
                  </a:lnTo>
                  <a:lnTo>
                    <a:pt x="9061" y="4109"/>
                  </a:lnTo>
                  <a:lnTo>
                    <a:pt x="9135" y="4109"/>
                  </a:lnTo>
                  <a:lnTo>
                    <a:pt x="9245" y="4072"/>
                  </a:lnTo>
                  <a:lnTo>
                    <a:pt x="9355" y="4072"/>
                  </a:lnTo>
                  <a:lnTo>
                    <a:pt x="9685" y="3925"/>
                  </a:lnTo>
                  <a:lnTo>
                    <a:pt x="9905" y="3815"/>
                  </a:lnTo>
                  <a:lnTo>
                    <a:pt x="10198" y="4035"/>
                  </a:lnTo>
                  <a:lnTo>
                    <a:pt x="9905" y="4255"/>
                  </a:lnTo>
                  <a:lnTo>
                    <a:pt x="9611" y="4512"/>
                  </a:lnTo>
                  <a:lnTo>
                    <a:pt x="9281" y="4475"/>
                  </a:lnTo>
                  <a:lnTo>
                    <a:pt x="8731" y="4475"/>
                  </a:lnTo>
                  <a:lnTo>
                    <a:pt x="8584" y="4512"/>
                  </a:lnTo>
                  <a:lnTo>
                    <a:pt x="8548" y="4549"/>
                  </a:lnTo>
                  <a:lnTo>
                    <a:pt x="8511" y="4622"/>
                  </a:lnTo>
                  <a:lnTo>
                    <a:pt x="8328" y="4989"/>
                  </a:lnTo>
                  <a:lnTo>
                    <a:pt x="8108" y="5356"/>
                  </a:lnTo>
                  <a:lnTo>
                    <a:pt x="7851" y="5466"/>
                  </a:lnTo>
                  <a:lnTo>
                    <a:pt x="7594" y="5613"/>
                  </a:lnTo>
                  <a:lnTo>
                    <a:pt x="7117" y="5906"/>
                  </a:lnTo>
                  <a:lnTo>
                    <a:pt x="6714" y="6163"/>
                  </a:lnTo>
                  <a:lnTo>
                    <a:pt x="6530" y="6310"/>
                  </a:lnTo>
                  <a:lnTo>
                    <a:pt x="6457" y="6383"/>
                  </a:lnTo>
                  <a:lnTo>
                    <a:pt x="6420" y="6493"/>
                  </a:lnTo>
                  <a:lnTo>
                    <a:pt x="6384" y="6676"/>
                  </a:lnTo>
                  <a:lnTo>
                    <a:pt x="6420" y="6786"/>
                  </a:lnTo>
                  <a:lnTo>
                    <a:pt x="6457" y="6896"/>
                  </a:lnTo>
                  <a:lnTo>
                    <a:pt x="6567" y="6970"/>
                  </a:lnTo>
                  <a:lnTo>
                    <a:pt x="6677" y="6970"/>
                  </a:lnTo>
                  <a:lnTo>
                    <a:pt x="6824" y="7006"/>
                  </a:lnTo>
                  <a:lnTo>
                    <a:pt x="7117" y="6933"/>
                  </a:lnTo>
                  <a:lnTo>
                    <a:pt x="7301" y="6860"/>
                  </a:lnTo>
                  <a:lnTo>
                    <a:pt x="7447" y="6823"/>
                  </a:lnTo>
                  <a:lnTo>
                    <a:pt x="7484" y="6860"/>
                  </a:lnTo>
                  <a:lnTo>
                    <a:pt x="7411" y="6896"/>
                  </a:lnTo>
                  <a:lnTo>
                    <a:pt x="7227" y="7006"/>
                  </a:lnTo>
                  <a:lnTo>
                    <a:pt x="6860" y="7080"/>
                  </a:lnTo>
                  <a:lnTo>
                    <a:pt x="6530" y="7153"/>
                  </a:lnTo>
                  <a:lnTo>
                    <a:pt x="6347" y="7227"/>
                  </a:lnTo>
                  <a:lnTo>
                    <a:pt x="6237" y="7337"/>
                  </a:lnTo>
                  <a:lnTo>
                    <a:pt x="6163" y="7483"/>
                  </a:lnTo>
                  <a:lnTo>
                    <a:pt x="6127" y="7630"/>
                  </a:lnTo>
                  <a:lnTo>
                    <a:pt x="6127" y="7777"/>
                  </a:lnTo>
                  <a:lnTo>
                    <a:pt x="6163" y="7924"/>
                  </a:lnTo>
                  <a:lnTo>
                    <a:pt x="6237" y="8070"/>
                  </a:lnTo>
                  <a:lnTo>
                    <a:pt x="6384" y="8180"/>
                  </a:lnTo>
                  <a:lnTo>
                    <a:pt x="6494" y="8180"/>
                  </a:lnTo>
                  <a:lnTo>
                    <a:pt x="6567" y="8144"/>
                  </a:lnTo>
                  <a:lnTo>
                    <a:pt x="6640" y="8070"/>
                  </a:lnTo>
                  <a:lnTo>
                    <a:pt x="6714" y="7997"/>
                  </a:lnTo>
                  <a:lnTo>
                    <a:pt x="6897" y="7924"/>
                  </a:lnTo>
                  <a:lnTo>
                    <a:pt x="7337" y="7924"/>
                  </a:lnTo>
                  <a:lnTo>
                    <a:pt x="8328" y="7997"/>
                  </a:lnTo>
                  <a:lnTo>
                    <a:pt x="8328" y="8144"/>
                  </a:lnTo>
                  <a:lnTo>
                    <a:pt x="8364" y="8327"/>
                  </a:lnTo>
                  <a:lnTo>
                    <a:pt x="8438" y="8474"/>
                  </a:lnTo>
                  <a:lnTo>
                    <a:pt x="8548" y="8584"/>
                  </a:lnTo>
                  <a:lnTo>
                    <a:pt x="8768" y="8767"/>
                  </a:lnTo>
                  <a:lnTo>
                    <a:pt x="8548" y="8694"/>
                  </a:lnTo>
                  <a:lnTo>
                    <a:pt x="8328" y="8657"/>
                  </a:lnTo>
                  <a:lnTo>
                    <a:pt x="8291" y="8657"/>
                  </a:lnTo>
                  <a:lnTo>
                    <a:pt x="8291" y="8731"/>
                  </a:lnTo>
                  <a:lnTo>
                    <a:pt x="8511" y="8951"/>
                  </a:lnTo>
                  <a:lnTo>
                    <a:pt x="8768" y="9171"/>
                  </a:lnTo>
                  <a:lnTo>
                    <a:pt x="9355" y="9501"/>
                  </a:lnTo>
                  <a:lnTo>
                    <a:pt x="9428" y="9574"/>
                  </a:lnTo>
                  <a:lnTo>
                    <a:pt x="9538" y="9648"/>
                  </a:lnTo>
                  <a:lnTo>
                    <a:pt x="9648" y="9684"/>
                  </a:lnTo>
                  <a:lnTo>
                    <a:pt x="9795" y="9794"/>
                  </a:lnTo>
                  <a:lnTo>
                    <a:pt x="9942" y="9941"/>
                  </a:lnTo>
                  <a:lnTo>
                    <a:pt x="10125" y="10198"/>
                  </a:lnTo>
                  <a:lnTo>
                    <a:pt x="10272" y="10344"/>
                  </a:lnTo>
                  <a:lnTo>
                    <a:pt x="10418" y="10491"/>
                  </a:lnTo>
                  <a:lnTo>
                    <a:pt x="10125" y="10858"/>
                  </a:lnTo>
                  <a:lnTo>
                    <a:pt x="9978" y="10638"/>
                  </a:lnTo>
                  <a:lnTo>
                    <a:pt x="9795" y="10455"/>
                  </a:lnTo>
                  <a:lnTo>
                    <a:pt x="9428" y="10161"/>
                  </a:lnTo>
                  <a:lnTo>
                    <a:pt x="8988" y="9904"/>
                  </a:lnTo>
                  <a:lnTo>
                    <a:pt x="8401" y="9501"/>
                  </a:lnTo>
                  <a:lnTo>
                    <a:pt x="8144" y="9171"/>
                  </a:lnTo>
                  <a:lnTo>
                    <a:pt x="7851" y="8877"/>
                  </a:lnTo>
                  <a:lnTo>
                    <a:pt x="7557" y="8657"/>
                  </a:lnTo>
                  <a:lnTo>
                    <a:pt x="7227" y="8437"/>
                  </a:lnTo>
                  <a:lnTo>
                    <a:pt x="7190" y="8437"/>
                  </a:lnTo>
                  <a:lnTo>
                    <a:pt x="7190" y="8400"/>
                  </a:lnTo>
                  <a:lnTo>
                    <a:pt x="7154" y="8400"/>
                  </a:lnTo>
                  <a:lnTo>
                    <a:pt x="7044" y="8364"/>
                  </a:lnTo>
                  <a:lnTo>
                    <a:pt x="6677" y="8327"/>
                  </a:lnTo>
                  <a:lnTo>
                    <a:pt x="6273" y="8290"/>
                  </a:lnTo>
                  <a:lnTo>
                    <a:pt x="5870" y="8327"/>
                  </a:lnTo>
                  <a:lnTo>
                    <a:pt x="5466" y="8364"/>
                  </a:lnTo>
                  <a:lnTo>
                    <a:pt x="5173" y="8437"/>
                  </a:lnTo>
                  <a:lnTo>
                    <a:pt x="4990" y="8510"/>
                  </a:lnTo>
                  <a:lnTo>
                    <a:pt x="4843" y="8620"/>
                  </a:lnTo>
                  <a:lnTo>
                    <a:pt x="4733" y="8731"/>
                  </a:lnTo>
                  <a:lnTo>
                    <a:pt x="4623" y="8841"/>
                  </a:lnTo>
                  <a:lnTo>
                    <a:pt x="4549" y="8987"/>
                  </a:lnTo>
                  <a:lnTo>
                    <a:pt x="4476" y="9171"/>
                  </a:lnTo>
                  <a:lnTo>
                    <a:pt x="4476" y="9317"/>
                  </a:lnTo>
                  <a:lnTo>
                    <a:pt x="4476" y="9464"/>
                  </a:lnTo>
                  <a:lnTo>
                    <a:pt x="4513" y="9611"/>
                  </a:lnTo>
                  <a:lnTo>
                    <a:pt x="4549" y="9721"/>
                  </a:lnTo>
                  <a:lnTo>
                    <a:pt x="4733" y="9978"/>
                  </a:lnTo>
                  <a:lnTo>
                    <a:pt x="4953" y="10161"/>
                  </a:lnTo>
                  <a:lnTo>
                    <a:pt x="5246" y="10344"/>
                  </a:lnTo>
                  <a:lnTo>
                    <a:pt x="5577" y="10491"/>
                  </a:lnTo>
                  <a:lnTo>
                    <a:pt x="5687" y="10491"/>
                  </a:lnTo>
                  <a:lnTo>
                    <a:pt x="5797" y="10418"/>
                  </a:lnTo>
                  <a:lnTo>
                    <a:pt x="6090" y="10308"/>
                  </a:lnTo>
                  <a:lnTo>
                    <a:pt x="6090" y="10418"/>
                  </a:lnTo>
                  <a:lnTo>
                    <a:pt x="6090" y="10528"/>
                  </a:lnTo>
                  <a:lnTo>
                    <a:pt x="6163" y="10785"/>
                  </a:lnTo>
                  <a:lnTo>
                    <a:pt x="6310" y="10968"/>
                  </a:lnTo>
                  <a:lnTo>
                    <a:pt x="6494" y="11188"/>
                  </a:lnTo>
                  <a:lnTo>
                    <a:pt x="6494" y="11592"/>
                  </a:lnTo>
                  <a:lnTo>
                    <a:pt x="6420" y="11958"/>
                  </a:lnTo>
                  <a:lnTo>
                    <a:pt x="6384" y="12105"/>
                  </a:lnTo>
                  <a:lnTo>
                    <a:pt x="6420" y="12142"/>
                  </a:lnTo>
                  <a:lnTo>
                    <a:pt x="6457" y="12179"/>
                  </a:lnTo>
                  <a:lnTo>
                    <a:pt x="6714" y="12289"/>
                  </a:lnTo>
                  <a:lnTo>
                    <a:pt x="6970" y="12325"/>
                  </a:lnTo>
                  <a:lnTo>
                    <a:pt x="7227" y="12252"/>
                  </a:lnTo>
                  <a:lnTo>
                    <a:pt x="7447" y="12142"/>
                  </a:lnTo>
                  <a:lnTo>
                    <a:pt x="7924" y="12509"/>
                  </a:lnTo>
                  <a:lnTo>
                    <a:pt x="7484" y="12655"/>
                  </a:lnTo>
                  <a:lnTo>
                    <a:pt x="7044" y="12802"/>
                  </a:lnTo>
                  <a:lnTo>
                    <a:pt x="6714" y="12876"/>
                  </a:lnTo>
                  <a:lnTo>
                    <a:pt x="6604" y="12765"/>
                  </a:lnTo>
                  <a:lnTo>
                    <a:pt x="6494" y="12582"/>
                  </a:lnTo>
                  <a:lnTo>
                    <a:pt x="6310" y="12289"/>
                  </a:lnTo>
                  <a:lnTo>
                    <a:pt x="6090" y="12032"/>
                  </a:lnTo>
                  <a:lnTo>
                    <a:pt x="5870" y="11812"/>
                  </a:lnTo>
                  <a:lnTo>
                    <a:pt x="5466" y="11372"/>
                  </a:lnTo>
                  <a:lnTo>
                    <a:pt x="5100" y="10895"/>
                  </a:lnTo>
                  <a:lnTo>
                    <a:pt x="5063" y="10858"/>
                  </a:lnTo>
                  <a:lnTo>
                    <a:pt x="4990" y="10858"/>
                  </a:lnTo>
                  <a:lnTo>
                    <a:pt x="4953" y="10895"/>
                  </a:lnTo>
                  <a:lnTo>
                    <a:pt x="4953" y="10931"/>
                  </a:lnTo>
                  <a:lnTo>
                    <a:pt x="4953" y="11151"/>
                  </a:lnTo>
                  <a:lnTo>
                    <a:pt x="5026" y="11335"/>
                  </a:lnTo>
                  <a:lnTo>
                    <a:pt x="5100" y="11518"/>
                  </a:lnTo>
                  <a:lnTo>
                    <a:pt x="5246" y="11702"/>
                  </a:lnTo>
                  <a:lnTo>
                    <a:pt x="5540" y="12032"/>
                  </a:lnTo>
                  <a:lnTo>
                    <a:pt x="5833" y="12325"/>
                  </a:lnTo>
                  <a:lnTo>
                    <a:pt x="6017" y="12582"/>
                  </a:lnTo>
                  <a:lnTo>
                    <a:pt x="6200" y="12912"/>
                  </a:lnTo>
                  <a:lnTo>
                    <a:pt x="5650" y="12949"/>
                  </a:lnTo>
                  <a:lnTo>
                    <a:pt x="5026" y="12362"/>
                  </a:lnTo>
                  <a:lnTo>
                    <a:pt x="4659" y="11995"/>
                  </a:lnTo>
                  <a:lnTo>
                    <a:pt x="4513" y="11812"/>
                  </a:lnTo>
                  <a:lnTo>
                    <a:pt x="4439" y="11555"/>
                  </a:lnTo>
                  <a:lnTo>
                    <a:pt x="4403" y="11518"/>
                  </a:lnTo>
                  <a:lnTo>
                    <a:pt x="4329" y="11482"/>
                  </a:lnTo>
                  <a:lnTo>
                    <a:pt x="4256" y="11482"/>
                  </a:lnTo>
                  <a:lnTo>
                    <a:pt x="4219" y="11555"/>
                  </a:lnTo>
                  <a:lnTo>
                    <a:pt x="4219" y="11665"/>
                  </a:lnTo>
                  <a:lnTo>
                    <a:pt x="4219" y="11812"/>
                  </a:lnTo>
                  <a:lnTo>
                    <a:pt x="4293" y="12032"/>
                  </a:lnTo>
                  <a:lnTo>
                    <a:pt x="4403" y="12252"/>
                  </a:lnTo>
                  <a:lnTo>
                    <a:pt x="4586" y="12435"/>
                  </a:lnTo>
                  <a:lnTo>
                    <a:pt x="4953" y="12876"/>
                  </a:lnTo>
                  <a:lnTo>
                    <a:pt x="4880" y="12876"/>
                  </a:lnTo>
                  <a:lnTo>
                    <a:pt x="4880" y="12839"/>
                  </a:lnTo>
                  <a:lnTo>
                    <a:pt x="4880" y="12802"/>
                  </a:lnTo>
                  <a:lnTo>
                    <a:pt x="4843" y="12765"/>
                  </a:lnTo>
                  <a:lnTo>
                    <a:pt x="4549" y="12692"/>
                  </a:lnTo>
                  <a:lnTo>
                    <a:pt x="4439" y="12655"/>
                  </a:lnTo>
                  <a:lnTo>
                    <a:pt x="4366" y="12545"/>
                  </a:lnTo>
                  <a:lnTo>
                    <a:pt x="4293" y="12362"/>
                  </a:lnTo>
                  <a:lnTo>
                    <a:pt x="4073" y="11995"/>
                  </a:lnTo>
                  <a:lnTo>
                    <a:pt x="3926" y="11848"/>
                  </a:lnTo>
                  <a:lnTo>
                    <a:pt x="3816" y="11738"/>
                  </a:lnTo>
                  <a:lnTo>
                    <a:pt x="3816" y="11665"/>
                  </a:lnTo>
                  <a:lnTo>
                    <a:pt x="3816" y="11592"/>
                  </a:lnTo>
                  <a:lnTo>
                    <a:pt x="3779" y="11555"/>
                  </a:lnTo>
                  <a:lnTo>
                    <a:pt x="3742" y="11518"/>
                  </a:lnTo>
                  <a:lnTo>
                    <a:pt x="3669" y="11555"/>
                  </a:lnTo>
                  <a:lnTo>
                    <a:pt x="3559" y="11628"/>
                  </a:lnTo>
                  <a:lnTo>
                    <a:pt x="3522" y="11702"/>
                  </a:lnTo>
                  <a:lnTo>
                    <a:pt x="3522" y="11848"/>
                  </a:lnTo>
                  <a:lnTo>
                    <a:pt x="3559" y="11958"/>
                  </a:lnTo>
                  <a:lnTo>
                    <a:pt x="3669" y="12105"/>
                  </a:lnTo>
                  <a:lnTo>
                    <a:pt x="3779" y="12252"/>
                  </a:lnTo>
                  <a:lnTo>
                    <a:pt x="3889" y="12435"/>
                  </a:lnTo>
                  <a:lnTo>
                    <a:pt x="3963" y="12655"/>
                  </a:lnTo>
                  <a:lnTo>
                    <a:pt x="3963" y="12655"/>
                  </a:lnTo>
                  <a:lnTo>
                    <a:pt x="3376" y="12435"/>
                  </a:lnTo>
                  <a:lnTo>
                    <a:pt x="2825" y="12105"/>
                  </a:lnTo>
                  <a:lnTo>
                    <a:pt x="2789" y="12069"/>
                  </a:lnTo>
                  <a:lnTo>
                    <a:pt x="2715" y="11958"/>
                  </a:lnTo>
                  <a:lnTo>
                    <a:pt x="2605" y="11885"/>
                  </a:lnTo>
                  <a:lnTo>
                    <a:pt x="2349" y="11812"/>
                  </a:lnTo>
                  <a:lnTo>
                    <a:pt x="2312" y="11738"/>
                  </a:lnTo>
                  <a:lnTo>
                    <a:pt x="2165" y="11115"/>
                  </a:lnTo>
                  <a:lnTo>
                    <a:pt x="2092" y="10748"/>
                  </a:lnTo>
                  <a:lnTo>
                    <a:pt x="2055" y="10381"/>
                  </a:lnTo>
                  <a:lnTo>
                    <a:pt x="2055" y="10051"/>
                  </a:lnTo>
                  <a:lnTo>
                    <a:pt x="2092" y="9868"/>
                  </a:lnTo>
                  <a:lnTo>
                    <a:pt x="2165" y="9758"/>
                  </a:lnTo>
                  <a:lnTo>
                    <a:pt x="2238" y="9611"/>
                  </a:lnTo>
                  <a:lnTo>
                    <a:pt x="2349" y="9538"/>
                  </a:lnTo>
                  <a:lnTo>
                    <a:pt x="2495" y="9464"/>
                  </a:lnTo>
                  <a:lnTo>
                    <a:pt x="2679" y="9391"/>
                  </a:lnTo>
                  <a:lnTo>
                    <a:pt x="2715" y="9391"/>
                  </a:lnTo>
                  <a:lnTo>
                    <a:pt x="2752" y="9354"/>
                  </a:lnTo>
                  <a:lnTo>
                    <a:pt x="2789" y="9281"/>
                  </a:lnTo>
                  <a:lnTo>
                    <a:pt x="2789" y="9207"/>
                  </a:lnTo>
                  <a:lnTo>
                    <a:pt x="2715" y="9024"/>
                  </a:lnTo>
                  <a:lnTo>
                    <a:pt x="2605" y="8841"/>
                  </a:lnTo>
                  <a:lnTo>
                    <a:pt x="2495" y="8694"/>
                  </a:lnTo>
                  <a:lnTo>
                    <a:pt x="2349" y="8510"/>
                  </a:lnTo>
                  <a:lnTo>
                    <a:pt x="2055" y="8254"/>
                  </a:lnTo>
                  <a:lnTo>
                    <a:pt x="1725" y="7960"/>
                  </a:lnTo>
                  <a:lnTo>
                    <a:pt x="1505" y="7813"/>
                  </a:lnTo>
                  <a:lnTo>
                    <a:pt x="1285" y="7630"/>
                  </a:lnTo>
                  <a:lnTo>
                    <a:pt x="1175" y="7447"/>
                  </a:lnTo>
                  <a:lnTo>
                    <a:pt x="991" y="7300"/>
                  </a:lnTo>
                  <a:lnTo>
                    <a:pt x="771" y="7153"/>
                  </a:lnTo>
                  <a:lnTo>
                    <a:pt x="551" y="7117"/>
                  </a:lnTo>
                  <a:lnTo>
                    <a:pt x="661" y="6566"/>
                  </a:lnTo>
                  <a:lnTo>
                    <a:pt x="771" y="6089"/>
                  </a:lnTo>
                  <a:lnTo>
                    <a:pt x="808" y="6016"/>
                  </a:lnTo>
                  <a:lnTo>
                    <a:pt x="955" y="5943"/>
                  </a:lnTo>
                  <a:lnTo>
                    <a:pt x="1101" y="5906"/>
                  </a:lnTo>
                  <a:lnTo>
                    <a:pt x="1248" y="5906"/>
                  </a:lnTo>
                  <a:lnTo>
                    <a:pt x="1395" y="5943"/>
                  </a:lnTo>
                  <a:lnTo>
                    <a:pt x="1505" y="6016"/>
                  </a:lnTo>
                  <a:lnTo>
                    <a:pt x="1615" y="6126"/>
                  </a:lnTo>
                  <a:lnTo>
                    <a:pt x="1652" y="6236"/>
                  </a:lnTo>
                  <a:lnTo>
                    <a:pt x="1652" y="6420"/>
                  </a:lnTo>
                  <a:lnTo>
                    <a:pt x="1652" y="6530"/>
                  </a:lnTo>
                  <a:lnTo>
                    <a:pt x="1688" y="6566"/>
                  </a:lnTo>
                  <a:lnTo>
                    <a:pt x="1725" y="6566"/>
                  </a:lnTo>
                  <a:lnTo>
                    <a:pt x="1945" y="6676"/>
                  </a:lnTo>
                  <a:lnTo>
                    <a:pt x="2128" y="6786"/>
                  </a:lnTo>
                  <a:lnTo>
                    <a:pt x="2275" y="6970"/>
                  </a:lnTo>
                  <a:lnTo>
                    <a:pt x="2385" y="7153"/>
                  </a:lnTo>
                  <a:lnTo>
                    <a:pt x="2459" y="7227"/>
                  </a:lnTo>
                  <a:lnTo>
                    <a:pt x="2532" y="7227"/>
                  </a:lnTo>
                  <a:lnTo>
                    <a:pt x="2605" y="7190"/>
                  </a:lnTo>
                  <a:lnTo>
                    <a:pt x="2642" y="7080"/>
                  </a:lnTo>
                  <a:lnTo>
                    <a:pt x="2532" y="5943"/>
                  </a:lnTo>
                  <a:lnTo>
                    <a:pt x="2752" y="5906"/>
                  </a:lnTo>
                  <a:lnTo>
                    <a:pt x="3009" y="5796"/>
                  </a:lnTo>
                  <a:lnTo>
                    <a:pt x="3229" y="5723"/>
                  </a:lnTo>
                  <a:lnTo>
                    <a:pt x="3449" y="5686"/>
                  </a:lnTo>
                  <a:lnTo>
                    <a:pt x="3669" y="5649"/>
                  </a:lnTo>
                  <a:lnTo>
                    <a:pt x="3889" y="5686"/>
                  </a:lnTo>
                  <a:lnTo>
                    <a:pt x="4293" y="5723"/>
                  </a:lnTo>
                  <a:lnTo>
                    <a:pt x="5100" y="5723"/>
                  </a:lnTo>
                  <a:lnTo>
                    <a:pt x="5283" y="5649"/>
                  </a:lnTo>
                  <a:lnTo>
                    <a:pt x="5503" y="5576"/>
                  </a:lnTo>
                  <a:lnTo>
                    <a:pt x="5577" y="5539"/>
                  </a:lnTo>
                  <a:lnTo>
                    <a:pt x="5613" y="5466"/>
                  </a:lnTo>
                  <a:lnTo>
                    <a:pt x="5613" y="5356"/>
                  </a:lnTo>
                  <a:lnTo>
                    <a:pt x="5577" y="5282"/>
                  </a:lnTo>
                  <a:lnTo>
                    <a:pt x="5246" y="4916"/>
                  </a:lnTo>
                  <a:lnTo>
                    <a:pt x="4880" y="4549"/>
                  </a:lnTo>
                  <a:lnTo>
                    <a:pt x="4696" y="4365"/>
                  </a:lnTo>
                  <a:lnTo>
                    <a:pt x="4513" y="4219"/>
                  </a:lnTo>
                  <a:lnTo>
                    <a:pt x="4293" y="4109"/>
                  </a:lnTo>
                  <a:lnTo>
                    <a:pt x="4036" y="3999"/>
                  </a:lnTo>
                  <a:lnTo>
                    <a:pt x="3999" y="3889"/>
                  </a:lnTo>
                  <a:lnTo>
                    <a:pt x="3963" y="3815"/>
                  </a:lnTo>
                  <a:lnTo>
                    <a:pt x="3852" y="3742"/>
                  </a:lnTo>
                  <a:lnTo>
                    <a:pt x="3742" y="3668"/>
                  </a:lnTo>
                  <a:lnTo>
                    <a:pt x="3376" y="3522"/>
                  </a:lnTo>
                  <a:lnTo>
                    <a:pt x="3192" y="3448"/>
                  </a:lnTo>
                  <a:lnTo>
                    <a:pt x="2972" y="3412"/>
                  </a:lnTo>
                  <a:lnTo>
                    <a:pt x="3412" y="3228"/>
                  </a:lnTo>
                  <a:lnTo>
                    <a:pt x="3816" y="3045"/>
                  </a:lnTo>
                  <a:lnTo>
                    <a:pt x="4256" y="2935"/>
                  </a:lnTo>
                  <a:lnTo>
                    <a:pt x="4696" y="2861"/>
                  </a:lnTo>
                  <a:lnTo>
                    <a:pt x="5136" y="2788"/>
                  </a:lnTo>
                  <a:lnTo>
                    <a:pt x="6494" y="2788"/>
                  </a:lnTo>
                  <a:lnTo>
                    <a:pt x="6567" y="2751"/>
                  </a:lnTo>
                  <a:lnTo>
                    <a:pt x="6567" y="2678"/>
                  </a:lnTo>
                  <a:close/>
                  <a:moveTo>
                    <a:pt x="5100" y="15590"/>
                  </a:moveTo>
                  <a:lnTo>
                    <a:pt x="5246" y="15627"/>
                  </a:lnTo>
                  <a:lnTo>
                    <a:pt x="5503" y="15700"/>
                  </a:lnTo>
                  <a:lnTo>
                    <a:pt x="5393" y="15737"/>
                  </a:lnTo>
                  <a:lnTo>
                    <a:pt x="5320" y="15810"/>
                  </a:lnTo>
                  <a:lnTo>
                    <a:pt x="5246" y="15920"/>
                  </a:lnTo>
                  <a:lnTo>
                    <a:pt x="5246" y="16030"/>
                  </a:lnTo>
                  <a:lnTo>
                    <a:pt x="5210" y="16177"/>
                  </a:lnTo>
                  <a:lnTo>
                    <a:pt x="5246" y="16360"/>
                  </a:lnTo>
                  <a:lnTo>
                    <a:pt x="5246" y="16434"/>
                  </a:lnTo>
                  <a:lnTo>
                    <a:pt x="5283" y="16507"/>
                  </a:lnTo>
                  <a:lnTo>
                    <a:pt x="5356" y="16580"/>
                  </a:lnTo>
                  <a:lnTo>
                    <a:pt x="5430" y="16617"/>
                  </a:lnTo>
                  <a:lnTo>
                    <a:pt x="5540" y="16617"/>
                  </a:lnTo>
                  <a:lnTo>
                    <a:pt x="5870" y="16947"/>
                  </a:lnTo>
                  <a:lnTo>
                    <a:pt x="6237" y="17167"/>
                  </a:lnTo>
                  <a:lnTo>
                    <a:pt x="6567" y="17351"/>
                  </a:lnTo>
                  <a:lnTo>
                    <a:pt x="6750" y="17424"/>
                  </a:lnTo>
                  <a:lnTo>
                    <a:pt x="3449" y="17387"/>
                  </a:lnTo>
                  <a:lnTo>
                    <a:pt x="3596" y="17314"/>
                  </a:lnTo>
                  <a:lnTo>
                    <a:pt x="3926" y="17167"/>
                  </a:lnTo>
                  <a:lnTo>
                    <a:pt x="4256" y="16984"/>
                  </a:lnTo>
                  <a:lnTo>
                    <a:pt x="4476" y="16837"/>
                  </a:lnTo>
                  <a:lnTo>
                    <a:pt x="4696" y="16654"/>
                  </a:lnTo>
                  <a:lnTo>
                    <a:pt x="4770" y="16690"/>
                  </a:lnTo>
                  <a:lnTo>
                    <a:pt x="4880" y="16690"/>
                  </a:lnTo>
                  <a:lnTo>
                    <a:pt x="4953" y="16654"/>
                  </a:lnTo>
                  <a:lnTo>
                    <a:pt x="5026" y="16580"/>
                  </a:lnTo>
                  <a:lnTo>
                    <a:pt x="5136" y="16397"/>
                  </a:lnTo>
                  <a:lnTo>
                    <a:pt x="5210" y="16214"/>
                  </a:lnTo>
                  <a:lnTo>
                    <a:pt x="5173" y="16103"/>
                  </a:lnTo>
                  <a:lnTo>
                    <a:pt x="5100" y="16030"/>
                  </a:lnTo>
                  <a:lnTo>
                    <a:pt x="5063" y="15993"/>
                  </a:lnTo>
                  <a:lnTo>
                    <a:pt x="5100" y="15773"/>
                  </a:lnTo>
                  <a:lnTo>
                    <a:pt x="5100" y="15590"/>
                  </a:lnTo>
                  <a:close/>
                  <a:moveTo>
                    <a:pt x="9795" y="0"/>
                  </a:moveTo>
                  <a:lnTo>
                    <a:pt x="9648" y="74"/>
                  </a:lnTo>
                  <a:lnTo>
                    <a:pt x="9391" y="110"/>
                  </a:lnTo>
                  <a:lnTo>
                    <a:pt x="9171" y="220"/>
                  </a:lnTo>
                  <a:lnTo>
                    <a:pt x="9061" y="294"/>
                  </a:lnTo>
                  <a:lnTo>
                    <a:pt x="8988" y="404"/>
                  </a:lnTo>
                  <a:lnTo>
                    <a:pt x="8951" y="514"/>
                  </a:lnTo>
                  <a:lnTo>
                    <a:pt x="8915" y="661"/>
                  </a:lnTo>
                  <a:lnTo>
                    <a:pt x="8915" y="771"/>
                  </a:lnTo>
                  <a:lnTo>
                    <a:pt x="8915" y="881"/>
                  </a:lnTo>
                  <a:lnTo>
                    <a:pt x="8988" y="1027"/>
                  </a:lnTo>
                  <a:lnTo>
                    <a:pt x="9025" y="1137"/>
                  </a:lnTo>
                  <a:lnTo>
                    <a:pt x="8254" y="2348"/>
                  </a:lnTo>
                  <a:lnTo>
                    <a:pt x="7631" y="2201"/>
                  </a:lnTo>
                  <a:lnTo>
                    <a:pt x="7007" y="2165"/>
                  </a:lnTo>
                  <a:lnTo>
                    <a:pt x="6384" y="2165"/>
                  </a:lnTo>
                  <a:lnTo>
                    <a:pt x="5797" y="2238"/>
                  </a:lnTo>
                  <a:lnTo>
                    <a:pt x="5650" y="2275"/>
                  </a:lnTo>
                  <a:lnTo>
                    <a:pt x="5577" y="2385"/>
                  </a:lnTo>
                  <a:lnTo>
                    <a:pt x="5100" y="2348"/>
                  </a:lnTo>
                  <a:lnTo>
                    <a:pt x="4623" y="2421"/>
                  </a:lnTo>
                  <a:lnTo>
                    <a:pt x="4109" y="2495"/>
                  </a:lnTo>
                  <a:lnTo>
                    <a:pt x="3632" y="2641"/>
                  </a:lnTo>
                  <a:lnTo>
                    <a:pt x="3192" y="2825"/>
                  </a:lnTo>
                  <a:lnTo>
                    <a:pt x="2715" y="3045"/>
                  </a:lnTo>
                  <a:lnTo>
                    <a:pt x="2312" y="3302"/>
                  </a:lnTo>
                  <a:lnTo>
                    <a:pt x="1945" y="3558"/>
                  </a:lnTo>
                  <a:lnTo>
                    <a:pt x="1505" y="3925"/>
                  </a:lnTo>
                  <a:lnTo>
                    <a:pt x="1138" y="4365"/>
                  </a:lnTo>
                  <a:lnTo>
                    <a:pt x="808" y="4806"/>
                  </a:lnTo>
                  <a:lnTo>
                    <a:pt x="551" y="5282"/>
                  </a:lnTo>
                  <a:lnTo>
                    <a:pt x="331" y="5796"/>
                  </a:lnTo>
                  <a:lnTo>
                    <a:pt x="184" y="6346"/>
                  </a:lnTo>
                  <a:lnTo>
                    <a:pt x="74" y="6896"/>
                  </a:lnTo>
                  <a:lnTo>
                    <a:pt x="1" y="7447"/>
                  </a:lnTo>
                  <a:lnTo>
                    <a:pt x="1" y="7997"/>
                  </a:lnTo>
                  <a:lnTo>
                    <a:pt x="38" y="8547"/>
                  </a:lnTo>
                  <a:lnTo>
                    <a:pt x="148" y="9097"/>
                  </a:lnTo>
                  <a:lnTo>
                    <a:pt x="294" y="9648"/>
                  </a:lnTo>
                  <a:lnTo>
                    <a:pt x="478" y="10161"/>
                  </a:lnTo>
                  <a:lnTo>
                    <a:pt x="698" y="10638"/>
                  </a:lnTo>
                  <a:lnTo>
                    <a:pt x="991" y="11115"/>
                  </a:lnTo>
                  <a:lnTo>
                    <a:pt x="1358" y="11555"/>
                  </a:lnTo>
                  <a:lnTo>
                    <a:pt x="1725" y="11958"/>
                  </a:lnTo>
                  <a:lnTo>
                    <a:pt x="2165" y="12325"/>
                  </a:lnTo>
                  <a:lnTo>
                    <a:pt x="2679" y="12655"/>
                  </a:lnTo>
                  <a:lnTo>
                    <a:pt x="3156" y="12912"/>
                  </a:lnTo>
                  <a:lnTo>
                    <a:pt x="3706" y="13132"/>
                  </a:lnTo>
                  <a:lnTo>
                    <a:pt x="4256" y="13279"/>
                  </a:lnTo>
                  <a:lnTo>
                    <a:pt x="4806" y="13389"/>
                  </a:lnTo>
                  <a:lnTo>
                    <a:pt x="5393" y="13462"/>
                  </a:lnTo>
                  <a:lnTo>
                    <a:pt x="5943" y="13462"/>
                  </a:lnTo>
                  <a:lnTo>
                    <a:pt x="6494" y="13426"/>
                  </a:lnTo>
                  <a:lnTo>
                    <a:pt x="7044" y="13352"/>
                  </a:lnTo>
                  <a:lnTo>
                    <a:pt x="7594" y="13206"/>
                  </a:lnTo>
                  <a:lnTo>
                    <a:pt x="8108" y="13022"/>
                  </a:lnTo>
                  <a:lnTo>
                    <a:pt x="8621" y="12802"/>
                  </a:lnTo>
                  <a:lnTo>
                    <a:pt x="9098" y="12509"/>
                  </a:lnTo>
                  <a:lnTo>
                    <a:pt x="9538" y="12215"/>
                  </a:lnTo>
                  <a:lnTo>
                    <a:pt x="10052" y="11775"/>
                  </a:lnTo>
                  <a:lnTo>
                    <a:pt x="10492" y="11262"/>
                  </a:lnTo>
                  <a:lnTo>
                    <a:pt x="10932" y="10711"/>
                  </a:lnTo>
                  <a:lnTo>
                    <a:pt x="11299" y="10161"/>
                  </a:lnTo>
                  <a:lnTo>
                    <a:pt x="11629" y="9538"/>
                  </a:lnTo>
                  <a:lnTo>
                    <a:pt x="11886" y="8914"/>
                  </a:lnTo>
                  <a:lnTo>
                    <a:pt x="12106" y="8290"/>
                  </a:lnTo>
                  <a:lnTo>
                    <a:pt x="12179" y="7924"/>
                  </a:lnTo>
                  <a:lnTo>
                    <a:pt x="12216" y="7593"/>
                  </a:lnTo>
                  <a:lnTo>
                    <a:pt x="12253" y="7080"/>
                  </a:lnTo>
                  <a:lnTo>
                    <a:pt x="12216" y="6603"/>
                  </a:lnTo>
                  <a:lnTo>
                    <a:pt x="12106" y="6126"/>
                  </a:lnTo>
                  <a:lnTo>
                    <a:pt x="11922" y="5649"/>
                  </a:lnTo>
                  <a:lnTo>
                    <a:pt x="11739" y="5172"/>
                  </a:lnTo>
                  <a:lnTo>
                    <a:pt x="11482" y="4732"/>
                  </a:lnTo>
                  <a:lnTo>
                    <a:pt x="11189" y="4329"/>
                  </a:lnTo>
                  <a:lnTo>
                    <a:pt x="10859" y="3962"/>
                  </a:lnTo>
                  <a:lnTo>
                    <a:pt x="10822" y="3852"/>
                  </a:lnTo>
                  <a:lnTo>
                    <a:pt x="10712" y="3815"/>
                  </a:lnTo>
                  <a:lnTo>
                    <a:pt x="10272" y="3375"/>
                  </a:lnTo>
                  <a:lnTo>
                    <a:pt x="10162" y="3302"/>
                  </a:lnTo>
                  <a:lnTo>
                    <a:pt x="9832" y="3082"/>
                  </a:lnTo>
                  <a:lnTo>
                    <a:pt x="9501" y="2861"/>
                  </a:lnTo>
                  <a:lnTo>
                    <a:pt x="9135" y="2678"/>
                  </a:lnTo>
                  <a:lnTo>
                    <a:pt x="8768" y="2531"/>
                  </a:lnTo>
                  <a:lnTo>
                    <a:pt x="8804" y="2458"/>
                  </a:lnTo>
                  <a:lnTo>
                    <a:pt x="8841" y="2421"/>
                  </a:lnTo>
                  <a:lnTo>
                    <a:pt x="8804" y="2348"/>
                  </a:lnTo>
                  <a:lnTo>
                    <a:pt x="9171" y="1871"/>
                  </a:lnTo>
                  <a:lnTo>
                    <a:pt x="9501" y="1394"/>
                  </a:lnTo>
                  <a:lnTo>
                    <a:pt x="9758" y="1394"/>
                  </a:lnTo>
                  <a:lnTo>
                    <a:pt x="9868" y="1358"/>
                  </a:lnTo>
                  <a:lnTo>
                    <a:pt x="9978" y="1284"/>
                  </a:lnTo>
                  <a:lnTo>
                    <a:pt x="10052" y="1211"/>
                  </a:lnTo>
                  <a:lnTo>
                    <a:pt x="10602" y="1468"/>
                  </a:lnTo>
                  <a:lnTo>
                    <a:pt x="11079" y="1798"/>
                  </a:lnTo>
                  <a:lnTo>
                    <a:pt x="11556" y="2128"/>
                  </a:lnTo>
                  <a:lnTo>
                    <a:pt x="11996" y="2531"/>
                  </a:lnTo>
                  <a:lnTo>
                    <a:pt x="12399" y="2972"/>
                  </a:lnTo>
                  <a:lnTo>
                    <a:pt x="12766" y="3412"/>
                  </a:lnTo>
                  <a:lnTo>
                    <a:pt x="13060" y="3925"/>
                  </a:lnTo>
                  <a:lnTo>
                    <a:pt x="13353" y="4439"/>
                  </a:lnTo>
                  <a:lnTo>
                    <a:pt x="13573" y="4989"/>
                  </a:lnTo>
                  <a:lnTo>
                    <a:pt x="13757" y="5539"/>
                  </a:lnTo>
                  <a:lnTo>
                    <a:pt x="13903" y="6126"/>
                  </a:lnTo>
                  <a:lnTo>
                    <a:pt x="14013" y="6713"/>
                  </a:lnTo>
                  <a:lnTo>
                    <a:pt x="14087" y="7300"/>
                  </a:lnTo>
                  <a:lnTo>
                    <a:pt x="14087" y="7887"/>
                  </a:lnTo>
                  <a:lnTo>
                    <a:pt x="14087" y="8510"/>
                  </a:lnTo>
                  <a:lnTo>
                    <a:pt x="14013" y="9097"/>
                  </a:lnTo>
                  <a:lnTo>
                    <a:pt x="13867" y="9758"/>
                  </a:lnTo>
                  <a:lnTo>
                    <a:pt x="13720" y="10381"/>
                  </a:lnTo>
                  <a:lnTo>
                    <a:pt x="13463" y="11005"/>
                  </a:lnTo>
                  <a:lnTo>
                    <a:pt x="13206" y="11592"/>
                  </a:lnTo>
                  <a:lnTo>
                    <a:pt x="12876" y="12179"/>
                  </a:lnTo>
                  <a:lnTo>
                    <a:pt x="12473" y="12692"/>
                  </a:lnTo>
                  <a:lnTo>
                    <a:pt x="12069" y="13206"/>
                  </a:lnTo>
                  <a:lnTo>
                    <a:pt x="11592" y="13683"/>
                  </a:lnTo>
                  <a:lnTo>
                    <a:pt x="11079" y="14049"/>
                  </a:lnTo>
                  <a:lnTo>
                    <a:pt x="10565" y="14416"/>
                  </a:lnTo>
                  <a:lnTo>
                    <a:pt x="9978" y="14710"/>
                  </a:lnTo>
                  <a:lnTo>
                    <a:pt x="9391" y="14966"/>
                  </a:lnTo>
                  <a:lnTo>
                    <a:pt x="8804" y="15150"/>
                  </a:lnTo>
                  <a:lnTo>
                    <a:pt x="8181" y="15260"/>
                  </a:lnTo>
                  <a:lnTo>
                    <a:pt x="7557" y="15333"/>
                  </a:lnTo>
                  <a:lnTo>
                    <a:pt x="6897" y="15370"/>
                  </a:lnTo>
                  <a:lnTo>
                    <a:pt x="6420" y="15333"/>
                  </a:lnTo>
                  <a:lnTo>
                    <a:pt x="5943" y="15296"/>
                  </a:lnTo>
                  <a:lnTo>
                    <a:pt x="5466" y="15186"/>
                  </a:lnTo>
                  <a:lnTo>
                    <a:pt x="5026" y="15076"/>
                  </a:lnTo>
                  <a:lnTo>
                    <a:pt x="4549" y="14893"/>
                  </a:lnTo>
                  <a:lnTo>
                    <a:pt x="4109" y="14673"/>
                  </a:lnTo>
                  <a:lnTo>
                    <a:pt x="3632" y="14453"/>
                  </a:lnTo>
                  <a:lnTo>
                    <a:pt x="3669" y="14416"/>
                  </a:lnTo>
                  <a:lnTo>
                    <a:pt x="3706" y="14343"/>
                  </a:lnTo>
                  <a:lnTo>
                    <a:pt x="3706" y="14269"/>
                  </a:lnTo>
                  <a:lnTo>
                    <a:pt x="3706" y="14196"/>
                  </a:lnTo>
                  <a:lnTo>
                    <a:pt x="3669" y="14123"/>
                  </a:lnTo>
                  <a:lnTo>
                    <a:pt x="3522" y="14013"/>
                  </a:lnTo>
                  <a:lnTo>
                    <a:pt x="3376" y="13939"/>
                  </a:lnTo>
                  <a:lnTo>
                    <a:pt x="3229" y="13903"/>
                  </a:lnTo>
                  <a:lnTo>
                    <a:pt x="3009" y="13903"/>
                  </a:lnTo>
                  <a:lnTo>
                    <a:pt x="2899" y="13939"/>
                  </a:lnTo>
                  <a:lnTo>
                    <a:pt x="2752" y="14013"/>
                  </a:lnTo>
                  <a:lnTo>
                    <a:pt x="2642" y="14123"/>
                  </a:lnTo>
                  <a:lnTo>
                    <a:pt x="2605" y="14269"/>
                  </a:lnTo>
                  <a:lnTo>
                    <a:pt x="2605" y="14416"/>
                  </a:lnTo>
                  <a:lnTo>
                    <a:pt x="2642" y="14563"/>
                  </a:lnTo>
                  <a:lnTo>
                    <a:pt x="2715" y="14710"/>
                  </a:lnTo>
                  <a:lnTo>
                    <a:pt x="2825" y="14820"/>
                  </a:lnTo>
                  <a:lnTo>
                    <a:pt x="2972" y="14856"/>
                  </a:lnTo>
                  <a:lnTo>
                    <a:pt x="3119" y="14893"/>
                  </a:lnTo>
                  <a:lnTo>
                    <a:pt x="3266" y="14856"/>
                  </a:lnTo>
                  <a:lnTo>
                    <a:pt x="3376" y="14746"/>
                  </a:lnTo>
                  <a:lnTo>
                    <a:pt x="3522" y="14856"/>
                  </a:lnTo>
                  <a:lnTo>
                    <a:pt x="4036" y="15150"/>
                  </a:lnTo>
                  <a:lnTo>
                    <a:pt x="4439" y="15333"/>
                  </a:lnTo>
                  <a:lnTo>
                    <a:pt x="4806" y="15480"/>
                  </a:lnTo>
                  <a:lnTo>
                    <a:pt x="4770" y="15553"/>
                  </a:lnTo>
                  <a:lnTo>
                    <a:pt x="4733" y="15590"/>
                  </a:lnTo>
                  <a:lnTo>
                    <a:pt x="4659" y="15810"/>
                  </a:lnTo>
                  <a:lnTo>
                    <a:pt x="4623" y="16030"/>
                  </a:lnTo>
                  <a:lnTo>
                    <a:pt x="4586" y="16470"/>
                  </a:lnTo>
                  <a:lnTo>
                    <a:pt x="3963" y="16654"/>
                  </a:lnTo>
                  <a:lnTo>
                    <a:pt x="3376" y="16910"/>
                  </a:lnTo>
                  <a:lnTo>
                    <a:pt x="2752" y="17167"/>
                  </a:lnTo>
                  <a:lnTo>
                    <a:pt x="2128" y="17387"/>
                  </a:lnTo>
                  <a:lnTo>
                    <a:pt x="2055" y="17424"/>
                  </a:lnTo>
                  <a:lnTo>
                    <a:pt x="2018" y="17497"/>
                  </a:lnTo>
                  <a:lnTo>
                    <a:pt x="1982" y="17571"/>
                  </a:lnTo>
                  <a:lnTo>
                    <a:pt x="1982" y="17644"/>
                  </a:lnTo>
                  <a:lnTo>
                    <a:pt x="2018" y="17717"/>
                  </a:lnTo>
                  <a:lnTo>
                    <a:pt x="2055" y="17791"/>
                  </a:lnTo>
                  <a:lnTo>
                    <a:pt x="2128" y="17828"/>
                  </a:lnTo>
                  <a:lnTo>
                    <a:pt x="2202" y="17864"/>
                  </a:lnTo>
                  <a:lnTo>
                    <a:pt x="8401" y="17901"/>
                  </a:lnTo>
                  <a:lnTo>
                    <a:pt x="8474" y="17901"/>
                  </a:lnTo>
                  <a:lnTo>
                    <a:pt x="8548" y="17864"/>
                  </a:lnTo>
                  <a:lnTo>
                    <a:pt x="8621" y="17791"/>
                  </a:lnTo>
                  <a:lnTo>
                    <a:pt x="8621" y="17717"/>
                  </a:lnTo>
                  <a:lnTo>
                    <a:pt x="8621" y="17644"/>
                  </a:lnTo>
                  <a:lnTo>
                    <a:pt x="8621" y="17571"/>
                  </a:lnTo>
                  <a:lnTo>
                    <a:pt x="8584" y="17497"/>
                  </a:lnTo>
                  <a:lnTo>
                    <a:pt x="8474" y="17424"/>
                  </a:lnTo>
                  <a:lnTo>
                    <a:pt x="8108" y="17277"/>
                  </a:lnTo>
                  <a:lnTo>
                    <a:pt x="7667" y="17167"/>
                  </a:lnTo>
                  <a:lnTo>
                    <a:pt x="7264" y="17057"/>
                  </a:lnTo>
                  <a:lnTo>
                    <a:pt x="6860" y="16947"/>
                  </a:lnTo>
                  <a:lnTo>
                    <a:pt x="6494" y="16764"/>
                  </a:lnTo>
                  <a:lnTo>
                    <a:pt x="6163" y="16544"/>
                  </a:lnTo>
                  <a:lnTo>
                    <a:pt x="5907" y="16324"/>
                  </a:lnTo>
                  <a:lnTo>
                    <a:pt x="5797" y="16214"/>
                  </a:lnTo>
                  <a:lnTo>
                    <a:pt x="5650" y="16140"/>
                  </a:lnTo>
                  <a:lnTo>
                    <a:pt x="5650" y="16103"/>
                  </a:lnTo>
                  <a:lnTo>
                    <a:pt x="5687" y="15920"/>
                  </a:lnTo>
                  <a:lnTo>
                    <a:pt x="5650" y="15737"/>
                  </a:lnTo>
                  <a:lnTo>
                    <a:pt x="6127" y="15810"/>
                  </a:lnTo>
                  <a:lnTo>
                    <a:pt x="6640" y="15847"/>
                  </a:lnTo>
                  <a:lnTo>
                    <a:pt x="7631" y="15847"/>
                  </a:lnTo>
                  <a:lnTo>
                    <a:pt x="8218" y="15773"/>
                  </a:lnTo>
                  <a:lnTo>
                    <a:pt x="8841" y="15627"/>
                  </a:lnTo>
                  <a:lnTo>
                    <a:pt x="9428" y="15480"/>
                  </a:lnTo>
                  <a:lnTo>
                    <a:pt x="10015" y="15260"/>
                  </a:lnTo>
                  <a:lnTo>
                    <a:pt x="10565" y="14966"/>
                  </a:lnTo>
                  <a:lnTo>
                    <a:pt x="11079" y="14673"/>
                  </a:lnTo>
                  <a:lnTo>
                    <a:pt x="11592" y="14306"/>
                  </a:lnTo>
                  <a:lnTo>
                    <a:pt x="12069" y="13903"/>
                  </a:lnTo>
                  <a:lnTo>
                    <a:pt x="12509" y="13462"/>
                  </a:lnTo>
                  <a:lnTo>
                    <a:pt x="12913" y="12986"/>
                  </a:lnTo>
                  <a:lnTo>
                    <a:pt x="13280" y="12472"/>
                  </a:lnTo>
                  <a:lnTo>
                    <a:pt x="13573" y="11922"/>
                  </a:lnTo>
                  <a:lnTo>
                    <a:pt x="13867" y="11372"/>
                  </a:lnTo>
                  <a:lnTo>
                    <a:pt x="14087" y="10785"/>
                  </a:lnTo>
                  <a:lnTo>
                    <a:pt x="14307" y="10198"/>
                  </a:lnTo>
                  <a:lnTo>
                    <a:pt x="14417" y="9574"/>
                  </a:lnTo>
                  <a:lnTo>
                    <a:pt x="14527" y="8951"/>
                  </a:lnTo>
                  <a:lnTo>
                    <a:pt x="14600" y="8327"/>
                  </a:lnTo>
                  <a:lnTo>
                    <a:pt x="14600" y="7703"/>
                  </a:lnTo>
                  <a:lnTo>
                    <a:pt x="14564" y="7080"/>
                  </a:lnTo>
                  <a:lnTo>
                    <a:pt x="14490" y="6456"/>
                  </a:lnTo>
                  <a:lnTo>
                    <a:pt x="14380" y="5833"/>
                  </a:lnTo>
                  <a:lnTo>
                    <a:pt x="14197" y="5209"/>
                  </a:lnTo>
                  <a:lnTo>
                    <a:pt x="13977" y="4622"/>
                  </a:lnTo>
                  <a:lnTo>
                    <a:pt x="13720" y="3999"/>
                  </a:lnTo>
                  <a:lnTo>
                    <a:pt x="13353" y="3412"/>
                  </a:lnTo>
                  <a:lnTo>
                    <a:pt x="12986" y="2861"/>
                  </a:lnTo>
                  <a:lnTo>
                    <a:pt x="12509" y="2311"/>
                  </a:lnTo>
                  <a:lnTo>
                    <a:pt x="12032" y="1834"/>
                  </a:lnTo>
                  <a:lnTo>
                    <a:pt x="11482" y="1394"/>
                  </a:lnTo>
                  <a:lnTo>
                    <a:pt x="10895" y="1027"/>
                  </a:lnTo>
                  <a:lnTo>
                    <a:pt x="10602" y="881"/>
                  </a:lnTo>
                  <a:lnTo>
                    <a:pt x="10272" y="734"/>
                  </a:lnTo>
                  <a:lnTo>
                    <a:pt x="10308" y="587"/>
                  </a:lnTo>
                  <a:lnTo>
                    <a:pt x="10308" y="441"/>
                  </a:lnTo>
                  <a:lnTo>
                    <a:pt x="10272" y="294"/>
                  </a:lnTo>
                  <a:lnTo>
                    <a:pt x="10198" y="147"/>
                  </a:lnTo>
                  <a:lnTo>
                    <a:pt x="10088" y="74"/>
                  </a:lnTo>
                  <a:lnTo>
                    <a:pt x="9942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3" name="Google Shape;453;p21"/>
            <p:cNvSpPr/>
            <p:nvPr/>
          </p:nvSpPr>
          <p:spPr>
            <a:xfrm>
              <a:off x="6071400" y="1791425"/>
              <a:ext cx="402625" cy="375100"/>
            </a:xfrm>
            <a:custGeom>
              <a:avLst/>
              <a:gdLst/>
              <a:ahLst/>
              <a:cxnLst/>
              <a:rect l="l" t="t" r="r" b="b"/>
              <a:pathLst>
                <a:path w="16105" h="15004" extrusionOk="0">
                  <a:moveTo>
                    <a:pt x="13170" y="587"/>
                  </a:moveTo>
                  <a:lnTo>
                    <a:pt x="13206" y="624"/>
                  </a:lnTo>
                  <a:lnTo>
                    <a:pt x="13280" y="661"/>
                  </a:lnTo>
                  <a:lnTo>
                    <a:pt x="13353" y="697"/>
                  </a:lnTo>
                  <a:lnTo>
                    <a:pt x="13610" y="771"/>
                  </a:lnTo>
                  <a:lnTo>
                    <a:pt x="13830" y="844"/>
                  </a:lnTo>
                  <a:lnTo>
                    <a:pt x="14013" y="954"/>
                  </a:lnTo>
                  <a:lnTo>
                    <a:pt x="14160" y="1174"/>
                  </a:lnTo>
                  <a:lnTo>
                    <a:pt x="14307" y="1394"/>
                  </a:lnTo>
                  <a:lnTo>
                    <a:pt x="14343" y="1651"/>
                  </a:lnTo>
                  <a:lnTo>
                    <a:pt x="14307" y="1908"/>
                  </a:lnTo>
                  <a:lnTo>
                    <a:pt x="14233" y="2128"/>
                  </a:lnTo>
                  <a:lnTo>
                    <a:pt x="14087" y="2348"/>
                  </a:lnTo>
                  <a:lnTo>
                    <a:pt x="13903" y="2531"/>
                  </a:lnTo>
                  <a:lnTo>
                    <a:pt x="13683" y="2678"/>
                  </a:lnTo>
                  <a:lnTo>
                    <a:pt x="13463" y="2788"/>
                  </a:lnTo>
                  <a:lnTo>
                    <a:pt x="13170" y="2825"/>
                  </a:lnTo>
                  <a:lnTo>
                    <a:pt x="12840" y="2788"/>
                  </a:lnTo>
                  <a:lnTo>
                    <a:pt x="12656" y="2751"/>
                  </a:lnTo>
                  <a:lnTo>
                    <a:pt x="12546" y="2715"/>
                  </a:lnTo>
                  <a:lnTo>
                    <a:pt x="12436" y="2641"/>
                  </a:lnTo>
                  <a:lnTo>
                    <a:pt x="12363" y="2495"/>
                  </a:lnTo>
                  <a:lnTo>
                    <a:pt x="12289" y="2495"/>
                  </a:lnTo>
                  <a:lnTo>
                    <a:pt x="12253" y="2275"/>
                  </a:lnTo>
                  <a:lnTo>
                    <a:pt x="12253" y="2054"/>
                  </a:lnTo>
                  <a:lnTo>
                    <a:pt x="12253" y="1871"/>
                  </a:lnTo>
                  <a:lnTo>
                    <a:pt x="12289" y="1724"/>
                  </a:lnTo>
                  <a:lnTo>
                    <a:pt x="12399" y="1394"/>
                  </a:lnTo>
                  <a:lnTo>
                    <a:pt x="12583" y="1064"/>
                  </a:lnTo>
                  <a:lnTo>
                    <a:pt x="12840" y="807"/>
                  </a:lnTo>
                  <a:lnTo>
                    <a:pt x="12986" y="697"/>
                  </a:lnTo>
                  <a:lnTo>
                    <a:pt x="13170" y="587"/>
                  </a:lnTo>
                  <a:close/>
                  <a:moveTo>
                    <a:pt x="9061" y="3338"/>
                  </a:moveTo>
                  <a:lnTo>
                    <a:pt x="9245" y="3412"/>
                  </a:lnTo>
                  <a:lnTo>
                    <a:pt x="9245" y="3448"/>
                  </a:lnTo>
                  <a:lnTo>
                    <a:pt x="9171" y="3632"/>
                  </a:lnTo>
                  <a:lnTo>
                    <a:pt x="9171" y="3668"/>
                  </a:lnTo>
                  <a:lnTo>
                    <a:pt x="9135" y="3632"/>
                  </a:lnTo>
                  <a:lnTo>
                    <a:pt x="9061" y="3522"/>
                  </a:lnTo>
                  <a:lnTo>
                    <a:pt x="8988" y="3448"/>
                  </a:lnTo>
                  <a:lnTo>
                    <a:pt x="8988" y="3412"/>
                  </a:lnTo>
                  <a:lnTo>
                    <a:pt x="8988" y="3375"/>
                  </a:lnTo>
                  <a:lnTo>
                    <a:pt x="9061" y="3338"/>
                  </a:lnTo>
                  <a:close/>
                  <a:moveTo>
                    <a:pt x="14123" y="440"/>
                  </a:moveTo>
                  <a:lnTo>
                    <a:pt x="14233" y="477"/>
                  </a:lnTo>
                  <a:lnTo>
                    <a:pt x="14307" y="587"/>
                  </a:lnTo>
                  <a:lnTo>
                    <a:pt x="14417" y="661"/>
                  </a:lnTo>
                  <a:lnTo>
                    <a:pt x="14454" y="807"/>
                  </a:lnTo>
                  <a:lnTo>
                    <a:pt x="14527" y="807"/>
                  </a:lnTo>
                  <a:lnTo>
                    <a:pt x="14490" y="624"/>
                  </a:lnTo>
                  <a:lnTo>
                    <a:pt x="14454" y="477"/>
                  </a:lnTo>
                  <a:lnTo>
                    <a:pt x="14600" y="551"/>
                  </a:lnTo>
                  <a:lnTo>
                    <a:pt x="14784" y="624"/>
                  </a:lnTo>
                  <a:lnTo>
                    <a:pt x="14967" y="771"/>
                  </a:lnTo>
                  <a:lnTo>
                    <a:pt x="15114" y="881"/>
                  </a:lnTo>
                  <a:lnTo>
                    <a:pt x="15224" y="1064"/>
                  </a:lnTo>
                  <a:lnTo>
                    <a:pt x="15334" y="1211"/>
                  </a:lnTo>
                  <a:lnTo>
                    <a:pt x="15444" y="1578"/>
                  </a:lnTo>
                  <a:lnTo>
                    <a:pt x="15554" y="1944"/>
                  </a:lnTo>
                  <a:lnTo>
                    <a:pt x="15627" y="2385"/>
                  </a:lnTo>
                  <a:lnTo>
                    <a:pt x="15664" y="2568"/>
                  </a:lnTo>
                  <a:lnTo>
                    <a:pt x="15627" y="2788"/>
                  </a:lnTo>
                  <a:lnTo>
                    <a:pt x="15591" y="2972"/>
                  </a:lnTo>
                  <a:lnTo>
                    <a:pt x="15481" y="3118"/>
                  </a:lnTo>
                  <a:lnTo>
                    <a:pt x="15187" y="3412"/>
                  </a:lnTo>
                  <a:lnTo>
                    <a:pt x="14930" y="3595"/>
                  </a:lnTo>
                  <a:lnTo>
                    <a:pt x="14600" y="3705"/>
                  </a:lnTo>
                  <a:lnTo>
                    <a:pt x="14270" y="3779"/>
                  </a:lnTo>
                  <a:lnTo>
                    <a:pt x="13940" y="3815"/>
                  </a:lnTo>
                  <a:lnTo>
                    <a:pt x="13720" y="3779"/>
                  </a:lnTo>
                  <a:lnTo>
                    <a:pt x="13500" y="3742"/>
                  </a:lnTo>
                  <a:lnTo>
                    <a:pt x="13316" y="3668"/>
                  </a:lnTo>
                  <a:lnTo>
                    <a:pt x="13133" y="3595"/>
                  </a:lnTo>
                  <a:lnTo>
                    <a:pt x="12950" y="3485"/>
                  </a:lnTo>
                  <a:lnTo>
                    <a:pt x="12803" y="3338"/>
                  </a:lnTo>
                  <a:lnTo>
                    <a:pt x="12656" y="3192"/>
                  </a:lnTo>
                  <a:lnTo>
                    <a:pt x="12546" y="3045"/>
                  </a:lnTo>
                  <a:lnTo>
                    <a:pt x="12840" y="3118"/>
                  </a:lnTo>
                  <a:lnTo>
                    <a:pt x="13133" y="3155"/>
                  </a:lnTo>
                  <a:lnTo>
                    <a:pt x="13426" y="3118"/>
                  </a:lnTo>
                  <a:lnTo>
                    <a:pt x="13720" y="3045"/>
                  </a:lnTo>
                  <a:lnTo>
                    <a:pt x="13977" y="2935"/>
                  </a:lnTo>
                  <a:lnTo>
                    <a:pt x="14233" y="2751"/>
                  </a:lnTo>
                  <a:lnTo>
                    <a:pt x="14417" y="2495"/>
                  </a:lnTo>
                  <a:lnTo>
                    <a:pt x="14600" y="2238"/>
                  </a:lnTo>
                  <a:lnTo>
                    <a:pt x="14674" y="1981"/>
                  </a:lnTo>
                  <a:lnTo>
                    <a:pt x="14710" y="1724"/>
                  </a:lnTo>
                  <a:lnTo>
                    <a:pt x="14674" y="1468"/>
                  </a:lnTo>
                  <a:lnTo>
                    <a:pt x="14600" y="1211"/>
                  </a:lnTo>
                  <a:lnTo>
                    <a:pt x="14490" y="991"/>
                  </a:lnTo>
                  <a:lnTo>
                    <a:pt x="14343" y="771"/>
                  </a:lnTo>
                  <a:lnTo>
                    <a:pt x="14160" y="587"/>
                  </a:lnTo>
                  <a:lnTo>
                    <a:pt x="13940" y="440"/>
                  </a:lnTo>
                  <a:close/>
                  <a:moveTo>
                    <a:pt x="13757" y="0"/>
                  </a:moveTo>
                  <a:lnTo>
                    <a:pt x="13610" y="74"/>
                  </a:lnTo>
                  <a:lnTo>
                    <a:pt x="13353" y="110"/>
                  </a:lnTo>
                  <a:lnTo>
                    <a:pt x="13133" y="147"/>
                  </a:lnTo>
                  <a:lnTo>
                    <a:pt x="12913" y="257"/>
                  </a:lnTo>
                  <a:lnTo>
                    <a:pt x="12729" y="404"/>
                  </a:lnTo>
                  <a:lnTo>
                    <a:pt x="12509" y="551"/>
                  </a:lnTo>
                  <a:lnTo>
                    <a:pt x="12363" y="734"/>
                  </a:lnTo>
                  <a:lnTo>
                    <a:pt x="12216" y="917"/>
                  </a:lnTo>
                  <a:lnTo>
                    <a:pt x="12069" y="1137"/>
                  </a:lnTo>
                  <a:lnTo>
                    <a:pt x="11996" y="1321"/>
                  </a:lnTo>
                  <a:lnTo>
                    <a:pt x="11922" y="1578"/>
                  </a:lnTo>
                  <a:lnTo>
                    <a:pt x="11849" y="1798"/>
                  </a:lnTo>
                  <a:lnTo>
                    <a:pt x="11849" y="2054"/>
                  </a:lnTo>
                  <a:lnTo>
                    <a:pt x="11849" y="2275"/>
                  </a:lnTo>
                  <a:lnTo>
                    <a:pt x="11886" y="2531"/>
                  </a:lnTo>
                  <a:lnTo>
                    <a:pt x="11959" y="2751"/>
                  </a:lnTo>
                  <a:lnTo>
                    <a:pt x="12033" y="2972"/>
                  </a:lnTo>
                  <a:lnTo>
                    <a:pt x="12143" y="3192"/>
                  </a:lnTo>
                  <a:lnTo>
                    <a:pt x="12253" y="3375"/>
                  </a:lnTo>
                  <a:lnTo>
                    <a:pt x="12399" y="3558"/>
                  </a:lnTo>
                  <a:lnTo>
                    <a:pt x="12583" y="3705"/>
                  </a:lnTo>
                  <a:lnTo>
                    <a:pt x="12766" y="3852"/>
                  </a:lnTo>
                  <a:lnTo>
                    <a:pt x="12986" y="3999"/>
                  </a:lnTo>
                  <a:lnTo>
                    <a:pt x="13206" y="4072"/>
                  </a:lnTo>
                  <a:lnTo>
                    <a:pt x="13426" y="4145"/>
                  </a:lnTo>
                  <a:lnTo>
                    <a:pt x="13683" y="4219"/>
                  </a:lnTo>
                  <a:lnTo>
                    <a:pt x="14123" y="4219"/>
                  </a:lnTo>
                  <a:lnTo>
                    <a:pt x="14564" y="4145"/>
                  </a:lnTo>
                  <a:lnTo>
                    <a:pt x="15004" y="3999"/>
                  </a:lnTo>
                  <a:lnTo>
                    <a:pt x="15371" y="3779"/>
                  </a:lnTo>
                  <a:lnTo>
                    <a:pt x="15591" y="3632"/>
                  </a:lnTo>
                  <a:lnTo>
                    <a:pt x="15737" y="3448"/>
                  </a:lnTo>
                  <a:lnTo>
                    <a:pt x="15884" y="3265"/>
                  </a:lnTo>
                  <a:lnTo>
                    <a:pt x="15994" y="3045"/>
                  </a:lnTo>
                  <a:lnTo>
                    <a:pt x="16067" y="2788"/>
                  </a:lnTo>
                  <a:lnTo>
                    <a:pt x="16104" y="2495"/>
                  </a:lnTo>
                  <a:lnTo>
                    <a:pt x="16067" y="2238"/>
                  </a:lnTo>
                  <a:lnTo>
                    <a:pt x="15994" y="1981"/>
                  </a:lnTo>
                  <a:lnTo>
                    <a:pt x="15884" y="1431"/>
                  </a:lnTo>
                  <a:lnTo>
                    <a:pt x="15774" y="1174"/>
                  </a:lnTo>
                  <a:lnTo>
                    <a:pt x="15664" y="954"/>
                  </a:lnTo>
                  <a:lnTo>
                    <a:pt x="15517" y="734"/>
                  </a:lnTo>
                  <a:lnTo>
                    <a:pt x="15371" y="551"/>
                  </a:lnTo>
                  <a:lnTo>
                    <a:pt x="15150" y="367"/>
                  </a:lnTo>
                  <a:lnTo>
                    <a:pt x="14930" y="220"/>
                  </a:lnTo>
                  <a:lnTo>
                    <a:pt x="14637" y="74"/>
                  </a:lnTo>
                  <a:lnTo>
                    <a:pt x="14270" y="0"/>
                  </a:lnTo>
                  <a:close/>
                  <a:moveTo>
                    <a:pt x="11115" y="4549"/>
                  </a:moveTo>
                  <a:lnTo>
                    <a:pt x="11446" y="4842"/>
                  </a:lnTo>
                  <a:lnTo>
                    <a:pt x="11299" y="4952"/>
                  </a:lnTo>
                  <a:lnTo>
                    <a:pt x="11115" y="4916"/>
                  </a:lnTo>
                  <a:lnTo>
                    <a:pt x="10932" y="4916"/>
                  </a:lnTo>
                  <a:lnTo>
                    <a:pt x="10639" y="4952"/>
                  </a:lnTo>
                  <a:lnTo>
                    <a:pt x="10859" y="4732"/>
                  </a:lnTo>
                  <a:lnTo>
                    <a:pt x="11115" y="4549"/>
                  </a:lnTo>
                  <a:close/>
                  <a:moveTo>
                    <a:pt x="6860" y="3632"/>
                  </a:moveTo>
                  <a:lnTo>
                    <a:pt x="7007" y="3668"/>
                  </a:lnTo>
                  <a:lnTo>
                    <a:pt x="7044" y="3705"/>
                  </a:lnTo>
                  <a:lnTo>
                    <a:pt x="7044" y="3742"/>
                  </a:lnTo>
                  <a:lnTo>
                    <a:pt x="7044" y="3779"/>
                  </a:lnTo>
                  <a:lnTo>
                    <a:pt x="7080" y="3852"/>
                  </a:lnTo>
                  <a:lnTo>
                    <a:pt x="7191" y="3889"/>
                  </a:lnTo>
                  <a:lnTo>
                    <a:pt x="7374" y="3889"/>
                  </a:lnTo>
                  <a:lnTo>
                    <a:pt x="7411" y="3925"/>
                  </a:lnTo>
                  <a:lnTo>
                    <a:pt x="7447" y="4035"/>
                  </a:lnTo>
                  <a:lnTo>
                    <a:pt x="7484" y="4145"/>
                  </a:lnTo>
                  <a:lnTo>
                    <a:pt x="7484" y="4255"/>
                  </a:lnTo>
                  <a:lnTo>
                    <a:pt x="7447" y="4512"/>
                  </a:lnTo>
                  <a:lnTo>
                    <a:pt x="7374" y="4769"/>
                  </a:lnTo>
                  <a:lnTo>
                    <a:pt x="7227" y="5026"/>
                  </a:lnTo>
                  <a:lnTo>
                    <a:pt x="7154" y="5136"/>
                  </a:lnTo>
                  <a:lnTo>
                    <a:pt x="7044" y="5209"/>
                  </a:lnTo>
                  <a:lnTo>
                    <a:pt x="6934" y="5246"/>
                  </a:lnTo>
                  <a:lnTo>
                    <a:pt x="6787" y="5246"/>
                  </a:lnTo>
                  <a:lnTo>
                    <a:pt x="6787" y="4989"/>
                  </a:lnTo>
                  <a:lnTo>
                    <a:pt x="6750" y="4769"/>
                  </a:lnTo>
                  <a:lnTo>
                    <a:pt x="6640" y="4549"/>
                  </a:lnTo>
                  <a:lnTo>
                    <a:pt x="6494" y="4329"/>
                  </a:lnTo>
                  <a:lnTo>
                    <a:pt x="6310" y="4145"/>
                  </a:lnTo>
                  <a:lnTo>
                    <a:pt x="6090" y="4035"/>
                  </a:lnTo>
                  <a:lnTo>
                    <a:pt x="6090" y="3925"/>
                  </a:lnTo>
                  <a:lnTo>
                    <a:pt x="6163" y="3852"/>
                  </a:lnTo>
                  <a:lnTo>
                    <a:pt x="6237" y="3779"/>
                  </a:lnTo>
                  <a:lnTo>
                    <a:pt x="6347" y="3742"/>
                  </a:lnTo>
                  <a:lnTo>
                    <a:pt x="6567" y="3705"/>
                  </a:lnTo>
                  <a:lnTo>
                    <a:pt x="6860" y="3632"/>
                  </a:lnTo>
                  <a:close/>
                  <a:moveTo>
                    <a:pt x="6530" y="3192"/>
                  </a:moveTo>
                  <a:lnTo>
                    <a:pt x="6494" y="3228"/>
                  </a:lnTo>
                  <a:lnTo>
                    <a:pt x="6457" y="3302"/>
                  </a:lnTo>
                  <a:lnTo>
                    <a:pt x="6457" y="3338"/>
                  </a:lnTo>
                  <a:lnTo>
                    <a:pt x="6457" y="3412"/>
                  </a:lnTo>
                  <a:lnTo>
                    <a:pt x="6200" y="3485"/>
                  </a:lnTo>
                  <a:lnTo>
                    <a:pt x="5980" y="3558"/>
                  </a:lnTo>
                  <a:lnTo>
                    <a:pt x="5797" y="3742"/>
                  </a:lnTo>
                  <a:lnTo>
                    <a:pt x="5760" y="3815"/>
                  </a:lnTo>
                  <a:lnTo>
                    <a:pt x="5687" y="3925"/>
                  </a:lnTo>
                  <a:lnTo>
                    <a:pt x="5687" y="4035"/>
                  </a:lnTo>
                  <a:lnTo>
                    <a:pt x="5687" y="4072"/>
                  </a:lnTo>
                  <a:lnTo>
                    <a:pt x="5797" y="4219"/>
                  </a:lnTo>
                  <a:lnTo>
                    <a:pt x="5907" y="4292"/>
                  </a:lnTo>
                  <a:lnTo>
                    <a:pt x="6053" y="4365"/>
                  </a:lnTo>
                  <a:lnTo>
                    <a:pt x="6163" y="4439"/>
                  </a:lnTo>
                  <a:lnTo>
                    <a:pt x="6274" y="4512"/>
                  </a:lnTo>
                  <a:lnTo>
                    <a:pt x="6347" y="4622"/>
                  </a:lnTo>
                  <a:lnTo>
                    <a:pt x="6420" y="4769"/>
                  </a:lnTo>
                  <a:lnTo>
                    <a:pt x="6494" y="5026"/>
                  </a:lnTo>
                  <a:lnTo>
                    <a:pt x="6457" y="5282"/>
                  </a:lnTo>
                  <a:lnTo>
                    <a:pt x="6494" y="5392"/>
                  </a:lnTo>
                  <a:lnTo>
                    <a:pt x="6530" y="5466"/>
                  </a:lnTo>
                  <a:lnTo>
                    <a:pt x="6750" y="5539"/>
                  </a:lnTo>
                  <a:lnTo>
                    <a:pt x="6934" y="5539"/>
                  </a:lnTo>
                  <a:lnTo>
                    <a:pt x="7117" y="5503"/>
                  </a:lnTo>
                  <a:lnTo>
                    <a:pt x="7264" y="5429"/>
                  </a:lnTo>
                  <a:lnTo>
                    <a:pt x="7411" y="5282"/>
                  </a:lnTo>
                  <a:lnTo>
                    <a:pt x="7521" y="5136"/>
                  </a:lnTo>
                  <a:lnTo>
                    <a:pt x="7631" y="4952"/>
                  </a:lnTo>
                  <a:lnTo>
                    <a:pt x="7704" y="4769"/>
                  </a:lnTo>
                  <a:lnTo>
                    <a:pt x="7741" y="4585"/>
                  </a:lnTo>
                  <a:lnTo>
                    <a:pt x="7777" y="4365"/>
                  </a:lnTo>
                  <a:lnTo>
                    <a:pt x="7777" y="4145"/>
                  </a:lnTo>
                  <a:lnTo>
                    <a:pt x="7777" y="3925"/>
                  </a:lnTo>
                  <a:lnTo>
                    <a:pt x="7704" y="3779"/>
                  </a:lnTo>
                  <a:lnTo>
                    <a:pt x="7631" y="3668"/>
                  </a:lnTo>
                  <a:lnTo>
                    <a:pt x="7484" y="3595"/>
                  </a:lnTo>
                  <a:lnTo>
                    <a:pt x="7337" y="3595"/>
                  </a:lnTo>
                  <a:lnTo>
                    <a:pt x="7301" y="3485"/>
                  </a:lnTo>
                  <a:lnTo>
                    <a:pt x="7227" y="3448"/>
                  </a:lnTo>
                  <a:lnTo>
                    <a:pt x="7044" y="3375"/>
                  </a:lnTo>
                  <a:lnTo>
                    <a:pt x="6824" y="3302"/>
                  </a:lnTo>
                  <a:lnTo>
                    <a:pt x="6677" y="3228"/>
                  </a:lnTo>
                  <a:lnTo>
                    <a:pt x="6567" y="3192"/>
                  </a:lnTo>
                  <a:close/>
                  <a:moveTo>
                    <a:pt x="11739" y="5136"/>
                  </a:moveTo>
                  <a:lnTo>
                    <a:pt x="12179" y="5686"/>
                  </a:lnTo>
                  <a:lnTo>
                    <a:pt x="11776" y="5796"/>
                  </a:lnTo>
                  <a:lnTo>
                    <a:pt x="11409" y="6016"/>
                  </a:lnTo>
                  <a:lnTo>
                    <a:pt x="11042" y="6236"/>
                  </a:lnTo>
                  <a:lnTo>
                    <a:pt x="10895" y="6383"/>
                  </a:lnTo>
                  <a:lnTo>
                    <a:pt x="10785" y="6566"/>
                  </a:lnTo>
                  <a:lnTo>
                    <a:pt x="10749" y="6640"/>
                  </a:lnTo>
                  <a:lnTo>
                    <a:pt x="10785" y="6676"/>
                  </a:lnTo>
                  <a:lnTo>
                    <a:pt x="10859" y="6713"/>
                  </a:lnTo>
                  <a:lnTo>
                    <a:pt x="10932" y="6713"/>
                  </a:lnTo>
                  <a:lnTo>
                    <a:pt x="11262" y="6493"/>
                  </a:lnTo>
                  <a:lnTo>
                    <a:pt x="11556" y="6310"/>
                  </a:lnTo>
                  <a:lnTo>
                    <a:pt x="11849" y="6199"/>
                  </a:lnTo>
                  <a:lnTo>
                    <a:pt x="12143" y="6089"/>
                  </a:lnTo>
                  <a:lnTo>
                    <a:pt x="12253" y="6053"/>
                  </a:lnTo>
                  <a:lnTo>
                    <a:pt x="12363" y="6016"/>
                  </a:lnTo>
                  <a:lnTo>
                    <a:pt x="12399" y="5979"/>
                  </a:lnTo>
                  <a:lnTo>
                    <a:pt x="12619" y="6456"/>
                  </a:lnTo>
                  <a:lnTo>
                    <a:pt x="12840" y="6896"/>
                  </a:lnTo>
                  <a:lnTo>
                    <a:pt x="12803" y="6933"/>
                  </a:lnTo>
                  <a:lnTo>
                    <a:pt x="12326" y="7043"/>
                  </a:lnTo>
                  <a:lnTo>
                    <a:pt x="11812" y="7117"/>
                  </a:lnTo>
                  <a:lnTo>
                    <a:pt x="11299" y="7117"/>
                  </a:lnTo>
                  <a:lnTo>
                    <a:pt x="10749" y="7080"/>
                  </a:lnTo>
                  <a:lnTo>
                    <a:pt x="10675" y="7117"/>
                  </a:lnTo>
                  <a:lnTo>
                    <a:pt x="10639" y="7153"/>
                  </a:lnTo>
                  <a:lnTo>
                    <a:pt x="10639" y="7227"/>
                  </a:lnTo>
                  <a:lnTo>
                    <a:pt x="10712" y="7300"/>
                  </a:lnTo>
                  <a:lnTo>
                    <a:pt x="10932" y="7373"/>
                  </a:lnTo>
                  <a:lnTo>
                    <a:pt x="11189" y="7447"/>
                  </a:lnTo>
                  <a:lnTo>
                    <a:pt x="11702" y="7483"/>
                  </a:lnTo>
                  <a:lnTo>
                    <a:pt x="11959" y="7483"/>
                  </a:lnTo>
                  <a:lnTo>
                    <a:pt x="12216" y="7447"/>
                  </a:lnTo>
                  <a:lnTo>
                    <a:pt x="12583" y="7373"/>
                  </a:lnTo>
                  <a:lnTo>
                    <a:pt x="12693" y="7373"/>
                  </a:lnTo>
                  <a:lnTo>
                    <a:pt x="12766" y="7337"/>
                  </a:lnTo>
                  <a:lnTo>
                    <a:pt x="12803" y="7410"/>
                  </a:lnTo>
                  <a:lnTo>
                    <a:pt x="12840" y="7447"/>
                  </a:lnTo>
                  <a:lnTo>
                    <a:pt x="12876" y="7483"/>
                  </a:lnTo>
                  <a:lnTo>
                    <a:pt x="12986" y="7520"/>
                  </a:lnTo>
                  <a:lnTo>
                    <a:pt x="13023" y="7777"/>
                  </a:lnTo>
                  <a:lnTo>
                    <a:pt x="13060" y="8070"/>
                  </a:lnTo>
                  <a:lnTo>
                    <a:pt x="12986" y="8107"/>
                  </a:lnTo>
                  <a:lnTo>
                    <a:pt x="12693" y="7997"/>
                  </a:lnTo>
                  <a:lnTo>
                    <a:pt x="12473" y="7887"/>
                  </a:lnTo>
                  <a:lnTo>
                    <a:pt x="12253" y="7777"/>
                  </a:lnTo>
                  <a:lnTo>
                    <a:pt x="11886" y="7777"/>
                  </a:lnTo>
                  <a:lnTo>
                    <a:pt x="11776" y="7813"/>
                  </a:lnTo>
                  <a:lnTo>
                    <a:pt x="11226" y="7777"/>
                  </a:lnTo>
                  <a:lnTo>
                    <a:pt x="10895" y="7740"/>
                  </a:lnTo>
                  <a:lnTo>
                    <a:pt x="10749" y="7740"/>
                  </a:lnTo>
                  <a:lnTo>
                    <a:pt x="10675" y="7703"/>
                  </a:lnTo>
                  <a:lnTo>
                    <a:pt x="10565" y="7483"/>
                  </a:lnTo>
                  <a:lnTo>
                    <a:pt x="10529" y="7483"/>
                  </a:lnTo>
                  <a:lnTo>
                    <a:pt x="10529" y="7520"/>
                  </a:lnTo>
                  <a:lnTo>
                    <a:pt x="10529" y="7887"/>
                  </a:lnTo>
                  <a:lnTo>
                    <a:pt x="10529" y="7960"/>
                  </a:lnTo>
                  <a:lnTo>
                    <a:pt x="10602" y="7997"/>
                  </a:lnTo>
                  <a:lnTo>
                    <a:pt x="11042" y="8107"/>
                  </a:lnTo>
                  <a:lnTo>
                    <a:pt x="11482" y="8144"/>
                  </a:lnTo>
                  <a:lnTo>
                    <a:pt x="11482" y="8327"/>
                  </a:lnTo>
                  <a:lnTo>
                    <a:pt x="11519" y="8474"/>
                  </a:lnTo>
                  <a:lnTo>
                    <a:pt x="11592" y="8547"/>
                  </a:lnTo>
                  <a:lnTo>
                    <a:pt x="11629" y="8584"/>
                  </a:lnTo>
                  <a:lnTo>
                    <a:pt x="11776" y="8657"/>
                  </a:lnTo>
                  <a:lnTo>
                    <a:pt x="11959" y="8767"/>
                  </a:lnTo>
                  <a:lnTo>
                    <a:pt x="11409" y="8657"/>
                  </a:lnTo>
                  <a:lnTo>
                    <a:pt x="10969" y="8474"/>
                  </a:lnTo>
                  <a:lnTo>
                    <a:pt x="10712" y="8437"/>
                  </a:lnTo>
                  <a:lnTo>
                    <a:pt x="10455" y="8400"/>
                  </a:lnTo>
                  <a:lnTo>
                    <a:pt x="10198" y="8217"/>
                  </a:lnTo>
                  <a:lnTo>
                    <a:pt x="10052" y="8180"/>
                  </a:lnTo>
                  <a:lnTo>
                    <a:pt x="9942" y="8144"/>
                  </a:lnTo>
                  <a:lnTo>
                    <a:pt x="9722" y="8180"/>
                  </a:lnTo>
                  <a:lnTo>
                    <a:pt x="9575" y="8254"/>
                  </a:lnTo>
                  <a:lnTo>
                    <a:pt x="9465" y="8364"/>
                  </a:lnTo>
                  <a:lnTo>
                    <a:pt x="9355" y="8510"/>
                  </a:lnTo>
                  <a:lnTo>
                    <a:pt x="9245" y="8584"/>
                  </a:lnTo>
                  <a:lnTo>
                    <a:pt x="9098" y="8620"/>
                  </a:lnTo>
                  <a:lnTo>
                    <a:pt x="8841" y="8584"/>
                  </a:lnTo>
                  <a:lnTo>
                    <a:pt x="8621" y="8620"/>
                  </a:lnTo>
                  <a:lnTo>
                    <a:pt x="8401" y="8694"/>
                  </a:lnTo>
                  <a:lnTo>
                    <a:pt x="8181" y="8804"/>
                  </a:lnTo>
                  <a:lnTo>
                    <a:pt x="7924" y="8804"/>
                  </a:lnTo>
                  <a:lnTo>
                    <a:pt x="7851" y="8767"/>
                  </a:lnTo>
                  <a:lnTo>
                    <a:pt x="7814" y="8730"/>
                  </a:lnTo>
                  <a:lnTo>
                    <a:pt x="7814" y="8694"/>
                  </a:lnTo>
                  <a:lnTo>
                    <a:pt x="7887" y="8620"/>
                  </a:lnTo>
                  <a:lnTo>
                    <a:pt x="7998" y="8510"/>
                  </a:lnTo>
                  <a:lnTo>
                    <a:pt x="8144" y="8437"/>
                  </a:lnTo>
                  <a:lnTo>
                    <a:pt x="8401" y="8327"/>
                  </a:lnTo>
                  <a:lnTo>
                    <a:pt x="8731" y="8180"/>
                  </a:lnTo>
                  <a:lnTo>
                    <a:pt x="8915" y="8070"/>
                  </a:lnTo>
                  <a:lnTo>
                    <a:pt x="9025" y="7924"/>
                  </a:lnTo>
                  <a:lnTo>
                    <a:pt x="9135" y="7777"/>
                  </a:lnTo>
                  <a:lnTo>
                    <a:pt x="9208" y="7630"/>
                  </a:lnTo>
                  <a:lnTo>
                    <a:pt x="9208" y="7447"/>
                  </a:lnTo>
                  <a:lnTo>
                    <a:pt x="9171" y="7227"/>
                  </a:lnTo>
                  <a:lnTo>
                    <a:pt x="9098" y="7117"/>
                  </a:lnTo>
                  <a:lnTo>
                    <a:pt x="8988" y="7006"/>
                  </a:lnTo>
                  <a:lnTo>
                    <a:pt x="8841" y="6896"/>
                  </a:lnTo>
                  <a:lnTo>
                    <a:pt x="8694" y="6860"/>
                  </a:lnTo>
                  <a:lnTo>
                    <a:pt x="8548" y="6823"/>
                  </a:lnTo>
                  <a:lnTo>
                    <a:pt x="8401" y="6823"/>
                  </a:lnTo>
                  <a:lnTo>
                    <a:pt x="8254" y="6860"/>
                  </a:lnTo>
                  <a:lnTo>
                    <a:pt x="8108" y="6933"/>
                  </a:lnTo>
                  <a:lnTo>
                    <a:pt x="7924" y="7117"/>
                  </a:lnTo>
                  <a:lnTo>
                    <a:pt x="7924" y="7117"/>
                  </a:lnTo>
                  <a:lnTo>
                    <a:pt x="7998" y="6970"/>
                  </a:lnTo>
                  <a:lnTo>
                    <a:pt x="8108" y="6860"/>
                  </a:lnTo>
                  <a:lnTo>
                    <a:pt x="8291" y="6603"/>
                  </a:lnTo>
                  <a:lnTo>
                    <a:pt x="8511" y="6383"/>
                  </a:lnTo>
                  <a:lnTo>
                    <a:pt x="8768" y="6126"/>
                  </a:lnTo>
                  <a:lnTo>
                    <a:pt x="8951" y="5943"/>
                  </a:lnTo>
                  <a:lnTo>
                    <a:pt x="9135" y="5796"/>
                  </a:lnTo>
                  <a:lnTo>
                    <a:pt x="9171" y="5796"/>
                  </a:lnTo>
                  <a:lnTo>
                    <a:pt x="9391" y="5759"/>
                  </a:lnTo>
                  <a:lnTo>
                    <a:pt x="9612" y="5686"/>
                  </a:lnTo>
                  <a:lnTo>
                    <a:pt x="10052" y="5539"/>
                  </a:lnTo>
                  <a:lnTo>
                    <a:pt x="10455" y="5356"/>
                  </a:lnTo>
                  <a:lnTo>
                    <a:pt x="10639" y="5282"/>
                  </a:lnTo>
                  <a:lnTo>
                    <a:pt x="10895" y="5246"/>
                  </a:lnTo>
                  <a:lnTo>
                    <a:pt x="10895" y="5246"/>
                  </a:lnTo>
                  <a:lnTo>
                    <a:pt x="10602" y="5503"/>
                  </a:lnTo>
                  <a:lnTo>
                    <a:pt x="10492" y="5649"/>
                  </a:lnTo>
                  <a:lnTo>
                    <a:pt x="10419" y="5833"/>
                  </a:lnTo>
                  <a:lnTo>
                    <a:pt x="10455" y="5869"/>
                  </a:lnTo>
                  <a:lnTo>
                    <a:pt x="10639" y="5796"/>
                  </a:lnTo>
                  <a:lnTo>
                    <a:pt x="10822" y="5723"/>
                  </a:lnTo>
                  <a:lnTo>
                    <a:pt x="11152" y="5503"/>
                  </a:lnTo>
                  <a:lnTo>
                    <a:pt x="11739" y="5136"/>
                  </a:lnTo>
                  <a:close/>
                  <a:moveTo>
                    <a:pt x="11996" y="8254"/>
                  </a:moveTo>
                  <a:lnTo>
                    <a:pt x="12546" y="8400"/>
                  </a:lnTo>
                  <a:lnTo>
                    <a:pt x="12729" y="8584"/>
                  </a:lnTo>
                  <a:lnTo>
                    <a:pt x="12803" y="8620"/>
                  </a:lnTo>
                  <a:lnTo>
                    <a:pt x="12876" y="8657"/>
                  </a:lnTo>
                  <a:lnTo>
                    <a:pt x="12950" y="8620"/>
                  </a:lnTo>
                  <a:lnTo>
                    <a:pt x="13023" y="8584"/>
                  </a:lnTo>
                  <a:lnTo>
                    <a:pt x="12950" y="9024"/>
                  </a:lnTo>
                  <a:lnTo>
                    <a:pt x="12509" y="8914"/>
                  </a:lnTo>
                  <a:lnTo>
                    <a:pt x="12399" y="8657"/>
                  </a:lnTo>
                  <a:lnTo>
                    <a:pt x="12216" y="8474"/>
                  </a:lnTo>
                  <a:lnTo>
                    <a:pt x="12033" y="8327"/>
                  </a:lnTo>
                  <a:lnTo>
                    <a:pt x="11959" y="8290"/>
                  </a:lnTo>
                  <a:lnTo>
                    <a:pt x="11996" y="8254"/>
                  </a:lnTo>
                  <a:close/>
                  <a:moveTo>
                    <a:pt x="10932" y="8841"/>
                  </a:moveTo>
                  <a:lnTo>
                    <a:pt x="11519" y="9097"/>
                  </a:lnTo>
                  <a:lnTo>
                    <a:pt x="12106" y="9244"/>
                  </a:lnTo>
                  <a:lnTo>
                    <a:pt x="12033" y="9391"/>
                  </a:lnTo>
                  <a:lnTo>
                    <a:pt x="11922" y="9537"/>
                  </a:lnTo>
                  <a:lnTo>
                    <a:pt x="11776" y="9611"/>
                  </a:lnTo>
                  <a:lnTo>
                    <a:pt x="11702" y="9611"/>
                  </a:lnTo>
                  <a:lnTo>
                    <a:pt x="11629" y="9574"/>
                  </a:lnTo>
                  <a:lnTo>
                    <a:pt x="11519" y="9537"/>
                  </a:lnTo>
                  <a:lnTo>
                    <a:pt x="11409" y="9427"/>
                  </a:lnTo>
                  <a:lnTo>
                    <a:pt x="11226" y="9244"/>
                  </a:lnTo>
                  <a:lnTo>
                    <a:pt x="10932" y="8841"/>
                  </a:lnTo>
                  <a:close/>
                  <a:moveTo>
                    <a:pt x="12509" y="9354"/>
                  </a:moveTo>
                  <a:lnTo>
                    <a:pt x="12876" y="9391"/>
                  </a:lnTo>
                  <a:lnTo>
                    <a:pt x="12656" y="10161"/>
                  </a:lnTo>
                  <a:lnTo>
                    <a:pt x="12583" y="10088"/>
                  </a:lnTo>
                  <a:lnTo>
                    <a:pt x="12363" y="10088"/>
                  </a:lnTo>
                  <a:lnTo>
                    <a:pt x="12216" y="10051"/>
                  </a:lnTo>
                  <a:lnTo>
                    <a:pt x="11886" y="9978"/>
                  </a:lnTo>
                  <a:lnTo>
                    <a:pt x="12106" y="9868"/>
                  </a:lnTo>
                  <a:lnTo>
                    <a:pt x="12289" y="9758"/>
                  </a:lnTo>
                  <a:lnTo>
                    <a:pt x="12399" y="9574"/>
                  </a:lnTo>
                  <a:lnTo>
                    <a:pt x="12509" y="9354"/>
                  </a:lnTo>
                  <a:close/>
                  <a:moveTo>
                    <a:pt x="10382" y="9721"/>
                  </a:moveTo>
                  <a:lnTo>
                    <a:pt x="11409" y="10161"/>
                  </a:lnTo>
                  <a:lnTo>
                    <a:pt x="11922" y="10381"/>
                  </a:lnTo>
                  <a:lnTo>
                    <a:pt x="12253" y="10491"/>
                  </a:lnTo>
                  <a:lnTo>
                    <a:pt x="12399" y="10491"/>
                  </a:lnTo>
                  <a:lnTo>
                    <a:pt x="12509" y="10455"/>
                  </a:lnTo>
                  <a:lnTo>
                    <a:pt x="12326" y="10968"/>
                  </a:lnTo>
                  <a:lnTo>
                    <a:pt x="12033" y="10858"/>
                  </a:lnTo>
                  <a:lnTo>
                    <a:pt x="11886" y="10785"/>
                  </a:lnTo>
                  <a:lnTo>
                    <a:pt x="11776" y="10711"/>
                  </a:lnTo>
                  <a:lnTo>
                    <a:pt x="11519" y="10528"/>
                  </a:lnTo>
                  <a:lnTo>
                    <a:pt x="11409" y="10418"/>
                  </a:lnTo>
                  <a:lnTo>
                    <a:pt x="11262" y="10344"/>
                  </a:lnTo>
                  <a:lnTo>
                    <a:pt x="11079" y="10308"/>
                  </a:lnTo>
                  <a:lnTo>
                    <a:pt x="10895" y="10271"/>
                  </a:lnTo>
                  <a:lnTo>
                    <a:pt x="10492" y="10234"/>
                  </a:lnTo>
                  <a:lnTo>
                    <a:pt x="10455" y="9978"/>
                  </a:lnTo>
                  <a:lnTo>
                    <a:pt x="10382" y="9721"/>
                  </a:lnTo>
                  <a:close/>
                  <a:moveTo>
                    <a:pt x="10455" y="10528"/>
                  </a:moveTo>
                  <a:lnTo>
                    <a:pt x="10785" y="10601"/>
                  </a:lnTo>
                  <a:lnTo>
                    <a:pt x="10969" y="10638"/>
                  </a:lnTo>
                  <a:lnTo>
                    <a:pt x="11115" y="10711"/>
                  </a:lnTo>
                  <a:lnTo>
                    <a:pt x="11336" y="10821"/>
                  </a:lnTo>
                  <a:lnTo>
                    <a:pt x="11519" y="10968"/>
                  </a:lnTo>
                  <a:lnTo>
                    <a:pt x="11702" y="11115"/>
                  </a:lnTo>
                  <a:lnTo>
                    <a:pt x="11886" y="11262"/>
                  </a:lnTo>
                  <a:lnTo>
                    <a:pt x="12106" y="11335"/>
                  </a:lnTo>
                  <a:lnTo>
                    <a:pt x="11739" y="11922"/>
                  </a:lnTo>
                  <a:lnTo>
                    <a:pt x="11629" y="11922"/>
                  </a:lnTo>
                  <a:lnTo>
                    <a:pt x="11482" y="11885"/>
                  </a:lnTo>
                  <a:lnTo>
                    <a:pt x="11226" y="11738"/>
                  </a:lnTo>
                  <a:lnTo>
                    <a:pt x="10565" y="11482"/>
                  </a:lnTo>
                  <a:lnTo>
                    <a:pt x="10272" y="11335"/>
                  </a:lnTo>
                  <a:lnTo>
                    <a:pt x="10382" y="10968"/>
                  </a:lnTo>
                  <a:lnTo>
                    <a:pt x="10455" y="10601"/>
                  </a:lnTo>
                  <a:lnTo>
                    <a:pt x="10455" y="10528"/>
                  </a:lnTo>
                  <a:close/>
                  <a:moveTo>
                    <a:pt x="10125" y="11665"/>
                  </a:moveTo>
                  <a:lnTo>
                    <a:pt x="10785" y="11958"/>
                  </a:lnTo>
                  <a:lnTo>
                    <a:pt x="11115" y="12142"/>
                  </a:lnTo>
                  <a:lnTo>
                    <a:pt x="11299" y="12215"/>
                  </a:lnTo>
                  <a:lnTo>
                    <a:pt x="11482" y="12289"/>
                  </a:lnTo>
                  <a:lnTo>
                    <a:pt x="11226" y="12655"/>
                  </a:lnTo>
                  <a:lnTo>
                    <a:pt x="10895" y="12545"/>
                  </a:lnTo>
                  <a:lnTo>
                    <a:pt x="10455" y="12399"/>
                  </a:lnTo>
                  <a:lnTo>
                    <a:pt x="10052" y="12252"/>
                  </a:lnTo>
                  <a:lnTo>
                    <a:pt x="9868" y="12142"/>
                  </a:lnTo>
                  <a:lnTo>
                    <a:pt x="10125" y="11665"/>
                  </a:lnTo>
                  <a:close/>
                  <a:moveTo>
                    <a:pt x="9355" y="9574"/>
                  </a:moveTo>
                  <a:lnTo>
                    <a:pt x="9575" y="9611"/>
                  </a:lnTo>
                  <a:lnTo>
                    <a:pt x="9795" y="9648"/>
                  </a:lnTo>
                  <a:lnTo>
                    <a:pt x="9978" y="9758"/>
                  </a:lnTo>
                  <a:lnTo>
                    <a:pt x="10052" y="9868"/>
                  </a:lnTo>
                  <a:lnTo>
                    <a:pt x="10088" y="9941"/>
                  </a:lnTo>
                  <a:lnTo>
                    <a:pt x="10125" y="10088"/>
                  </a:lnTo>
                  <a:lnTo>
                    <a:pt x="10125" y="10198"/>
                  </a:lnTo>
                  <a:lnTo>
                    <a:pt x="9832" y="10161"/>
                  </a:lnTo>
                  <a:lnTo>
                    <a:pt x="9795" y="10198"/>
                  </a:lnTo>
                  <a:lnTo>
                    <a:pt x="9795" y="10234"/>
                  </a:lnTo>
                  <a:lnTo>
                    <a:pt x="9942" y="10344"/>
                  </a:lnTo>
                  <a:lnTo>
                    <a:pt x="10088" y="10455"/>
                  </a:lnTo>
                  <a:lnTo>
                    <a:pt x="10015" y="10785"/>
                  </a:lnTo>
                  <a:lnTo>
                    <a:pt x="9942" y="11078"/>
                  </a:lnTo>
                  <a:lnTo>
                    <a:pt x="9905" y="11188"/>
                  </a:lnTo>
                  <a:lnTo>
                    <a:pt x="9648" y="11115"/>
                  </a:lnTo>
                  <a:lnTo>
                    <a:pt x="9391" y="11078"/>
                  </a:lnTo>
                  <a:lnTo>
                    <a:pt x="9355" y="11078"/>
                  </a:lnTo>
                  <a:lnTo>
                    <a:pt x="9318" y="11115"/>
                  </a:lnTo>
                  <a:lnTo>
                    <a:pt x="9318" y="11151"/>
                  </a:lnTo>
                  <a:lnTo>
                    <a:pt x="9355" y="11188"/>
                  </a:lnTo>
                  <a:lnTo>
                    <a:pt x="9538" y="11372"/>
                  </a:lnTo>
                  <a:lnTo>
                    <a:pt x="9795" y="11518"/>
                  </a:lnTo>
                  <a:lnTo>
                    <a:pt x="9501" y="11995"/>
                  </a:lnTo>
                  <a:lnTo>
                    <a:pt x="9061" y="11812"/>
                  </a:lnTo>
                  <a:lnTo>
                    <a:pt x="8584" y="11628"/>
                  </a:lnTo>
                  <a:lnTo>
                    <a:pt x="8548" y="11628"/>
                  </a:lnTo>
                  <a:lnTo>
                    <a:pt x="8548" y="11702"/>
                  </a:lnTo>
                  <a:lnTo>
                    <a:pt x="8731" y="11848"/>
                  </a:lnTo>
                  <a:lnTo>
                    <a:pt x="8915" y="12032"/>
                  </a:lnTo>
                  <a:lnTo>
                    <a:pt x="9318" y="12289"/>
                  </a:lnTo>
                  <a:lnTo>
                    <a:pt x="9061" y="12582"/>
                  </a:lnTo>
                  <a:lnTo>
                    <a:pt x="8805" y="12802"/>
                  </a:lnTo>
                  <a:lnTo>
                    <a:pt x="8548" y="12692"/>
                  </a:lnTo>
                  <a:lnTo>
                    <a:pt x="8401" y="12069"/>
                  </a:lnTo>
                  <a:lnTo>
                    <a:pt x="8291" y="11445"/>
                  </a:lnTo>
                  <a:lnTo>
                    <a:pt x="8218" y="11298"/>
                  </a:lnTo>
                  <a:lnTo>
                    <a:pt x="8144" y="11188"/>
                  </a:lnTo>
                  <a:lnTo>
                    <a:pt x="8034" y="11115"/>
                  </a:lnTo>
                  <a:lnTo>
                    <a:pt x="7374" y="11115"/>
                  </a:lnTo>
                  <a:lnTo>
                    <a:pt x="7264" y="11078"/>
                  </a:lnTo>
                  <a:lnTo>
                    <a:pt x="7154" y="11041"/>
                  </a:lnTo>
                  <a:lnTo>
                    <a:pt x="7007" y="10895"/>
                  </a:lnTo>
                  <a:lnTo>
                    <a:pt x="6897" y="10675"/>
                  </a:lnTo>
                  <a:lnTo>
                    <a:pt x="6860" y="10455"/>
                  </a:lnTo>
                  <a:lnTo>
                    <a:pt x="6860" y="10344"/>
                  </a:lnTo>
                  <a:lnTo>
                    <a:pt x="6897" y="10234"/>
                  </a:lnTo>
                  <a:lnTo>
                    <a:pt x="6934" y="10124"/>
                  </a:lnTo>
                  <a:lnTo>
                    <a:pt x="7007" y="10051"/>
                  </a:lnTo>
                  <a:lnTo>
                    <a:pt x="7227" y="9978"/>
                  </a:lnTo>
                  <a:lnTo>
                    <a:pt x="7447" y="9904"/>
                  </a:lnTo>
                  <a:lnTo>
                    <a:pt x="8328" y="9721"/>
                  </a:lnTo>
                  <a:lnTo>
                    <a:pt x="8401" y="9758"/>
                  </a:lnTo>
                  <a:lnTo>
                    <a:pt x="8548" y="9758"/>
                  </a:lnTo>
                  <a:lnTo>
                    <a:pt x="8841" y="9648"/>
                  </a:lnTo>
                  <a:lnTo>
                    <a:pt x="9135" y="9574"/>
                  </a:lnTo>
                  <a:close/>
                  <a:moveTo>
                    <a:pt x="1028" y="7373"/>
                  </a:moveTo>
                  <a:lnTo>
                    <a:pt x="1028" y="7887"/>
                  </a:lnTo>
                  <a:lnTo>
                    <a:pt x="1101" y="8437"/>
                  </a:lnTo>
                  <a:lnTo>
                    <a:pt x="1138" y="8474"/>
                  </a:lnTo>
                  <a:lnTo>
                    <a:pt x="1211" y="8510"/>
                  </a:lnTo>
                  <a:lnTo>
                    <a:pt x="1285" y="8510"/>
                  </a:lnTo>
                  <a:lnTo>
                    <a:pt x="1358" y="8474"/>
                  </a:lnTo>
                  <a:lnTo>
                    <a:pt x="1872" y="8070"/>
                  </a:lnTo>
                  <a:lnTo>
                    <a:pt x="1945" y="8951"/>
                  </a:lnTo>
                  <a:lnTo>
                    <a:pt x="1982" y="9611"/>
                  </a:lnTo>
                  <a:lnTo>
                    <a:pt x="1982" y="9758"/>
                  </a:lnTo>
                  <a:lnTo>
                    <a:pt x="1982" y="9904"/>
                  </a:lnTo>
                  <a:lnTo>
                    <a:pt x="1872" y="10014"/>
                  </a:lnTo>
                  <a:lnTo>
                    <a:pt x="1762" y="10088"/>
                  </a:lnTo>
                  <a:lnTo>
                    <a:pt x="1615" y="10271"/>
                  </a:lnTo>
                  <a:lnTo>
                    <a:pt x="1505" y="10455"/>
                  </a:lnTo>
                  <a:lnTo>
                    <a:pt x="1468" y="10638"/>
                  </a:lnTo>
                  <a:lnTo>
                    <a:pt x="1468" y="10858"/>
                  </a:lnTo>
                  <a:lnTo>
                    <a:pt x="1505" y="11078"/>
                  </a:lnTo>
                  <a:lnTo>
                    <a:pt x="1578" y="11298"/>
                  </a:lnTo>
                  <a:lnTo>
                    <a:pt x="1688" y="11702"/>
                  </a:lnTo>
                  <a:lnTo>
                    <a:pt x="2165" y="12876"/>
                  </a:lnTo>
                  <a:lnTo>
                    <a:pt x="1835" y="12509"/>
                  </a:lnTo>
                  <a:lnTo>
                    <a:pt x="1505" y="12142"/>
                  </a:lnTo>
                  <a:lnTo>
                    <a:pt x="1211" y="11665"/>
                  </a:lnTo>
                  <a:lnTo>
                    <a:pt x="918" y="11188"/>
                  </a:lnTo>
                  <a:lnTo>
                    <a:pt x="735" y="10675"/>
                  </a:lnTo>
                  <a:lnTo>
                    <a:pt x="588" y="10161"/>
                  </a:lnTo>
                  <a:lnTo>
                    <a:pt x="551" y="9831"/>
                  </a:lnTo>
                  <a:lnTo>
                    <a:pt x="514" y="9501"/>
                  </a:lnTo>
                  <a:lnTo>
                    <a:pt x="551" y="9171"/>
                  </a:lnTo>
                  <a:lnTo>
                    <a:pt x="588" y="8841"/>
                  </a:lnTo>
                  <a:lnTo>
                    <a:pt x="771" y="8180"/>
                  </a:lnTo>
                  <a:lnTo>
                    <a:pt x="955" y="7557"/>
                  </a:lnTo>
                  <a:lnTo>
                    <a:pt x="1028" y="7373"/>
                  </a:lnTo>
                  <a:close/>
                  <a:moveTo>
                    <a:pt x="9612" y="12472"/>
                  </a:moveTo>
                  <a:lnTo>
                    <a:pt x="9942" y="12619"/>
                  </a:lnTo>
                  <a:lnTo>
                    <a:pt x="10675" y="12912"/>
                  </a:lnTo>
                  <a:lnTo>
                    <a:pt x="10895" y="12986"/>
                  </a:lnTo>
                  <a:lnTo>
                    <a:pt x="10529" y="13316"/>
                  </a:lnTo>
                  <a:lnTo>
                    <a:pt x="10162" y="13609"/>
                  </a:lnTo>
                  <a:lnTo>
                    <a:pt x="9685" y="13279"/>
                  </a:lnTo>
                  <a:lnTo>
                    <a:pt x="9171" y="12986"/>
                  </a:lnTo>
                  <a:lnTo>
                    <a:pt x="9391" y="12729"/>
                  </a:lnTo>
                  <a:lnTo>
                    <a:pt x="9612" y="12472"/>
                  </a:lnTo>
                  <a:close/>
                  <a:moveTo>
                    <a:pt x="2569" y="5209"/>
                  </a:moveTo>
                  <a:lnTo>
                    <a:pt x="2899" y="5319"/>
                  </a:lnTo>
                  <a:lnTo>
                    <a:pt x="3266" y="5356"/>
                  </a:lnTo>
                  <a:lnTo>
                    <a:pt x="3999" y="5356"/>
                  </a:lnTo>
                  <a:lnTo>
                    <a:pt x="4733" y="5429"/>
                  </a:lnTo>
                  <a:lnTo>
                    <a:pt x="5467" y="5539"/>
                  </a:lnTo>
                  <a:lnTo>
                    <a:pt x="5320" y="5649"/>
                  </a:lnTo>
                  <a:lnTo>
                    <a:pt x="5173" y="5723"/>
                  </a:lnTo>
                  <a:lnTo>
                    <a:pt x="4880" y="5833"/>
                  </a:lnTo>
                  <a:lnTo>
                    <a:pt x="4696" y="5943"/>
                  </a:lnTo>
                  <a:lnTo>
                    <a:pt x="4513" y="6053"/>
                  </a:lnTo>
                  <a:lnTo>
                    <a:pt x="4366" y="6236"/>
                  </a:lnTo>
                  <a:lnTo>
                    <a:pt x="4293" y="6420"/>
                  </a:lnTo>
                  <a:lnTo>
                    <a:pt x="4256" y="6493"/>
                  </a:lnTo>
                  <a:lnTo>
                    <a:pt x="4293" y="6603"/>
                  </a:lnTo>
                  <a:lnTo>
                    <a:pt x="4329" y="6676"/>
                  </a:lnTo>
                  <a:lnTo>
                    <a:pt x="4366" y="6750"/>
                  </a:lnTo>
                  <a:lnTo>
                    <a:pt x="4439" y="6823"/>
                  </a:lnTo>
                  <a:lnTo>
                    <a:pt x="4549" y="6823"/>
                  </a:lnTo>
                  <a:lnTo>
                    <a:pt x="4660" y="6860"/>
                  </a:lnTo>
                  <a:lnTo>
                    <a:pt x="4696" y="6933"/>
                  </a:lnTo>
                  <a:lnTo>
                    <a:pt x="4733" y="7117"/>
                  </a:lnTo>
                  <a:lnTo>
                    <a:pt x="4770" y="7300"/>
                  </a:lnTo>
                  <a:lnTo>
                    <a:pt x="4770" y="7667"/>
                  </a:lnTo>
                  <a:lnTo>
                    <a:pt x="4806" y="7813"/>
                  </a:lnTo>
                  <a:lnTo>
                    <a:pt x="4586" y="7520"/>
                  </a:lnTo>
                  <a:lnTo>
                    <a:pt x="4366" y="7263"/>
                  </a:lnTo>
                  <a:lnTo>
                    <a:pt x="4256" y="7190"/>
                  </a:lnTo>
                  <a:lnTo>
                    <a:pt x="4146" y="7153"/>
                  </a:lnTo>
                  <a:lnTo>
                    <a:pt x="3999" y="7117"/>
                  </a:lnTo>
                  <a:lnTo>
                    <a:pt x="3889" y="7153"/>
                  </a:lnTo>
                  <a:lnTo>
                    <a:pt x="3632" y="7227"/>
                  </a:lnTo>
                  <a:lnTo>
                    <a:pt x="3412" y="7373"/>
                  </a:lnTo>
                  <a:lnTo>
                    <a:pt x="3192" y="7593"/>
                  </a:lnTo>
                  <a:lnTo>
                    <a:pt x="2972" y="7813"/>
                  </a:lnTo>
                  <a:lnTo>
                    <a:pt x="2825" y="8070"/>
                  </a:lnTo>
                  <a:lnTo>
                    <a:pt x="2715" y="8364"/>
                  </a:lnTo>
                  <a:lnTo>
                    <a:pt x="2642" y="8657"/>
                  </a:lnTo>
                  <a:lnTo>
                    <a:pt x="2605" y="8951"/>
                  </a:lnTo>
                  <a:lnTo>
                    <a:pt x="2605" y="9244"/>
                  </a:lnTo>
                  <a:lnTo>
                    <a:pt x="2679" y="9537"/>
                  </a:lnTo>
                  <a:lnTo>
                    <a:pt x="2679" y="9611"/>
                  </a:lnTo>
                  <a:lnTo>
                    <a:pt x="2752" y="9648"/>
                  </a:lnTo>
                  <a:lnTo>
                    <a:pt x="2789" y="9684"/>
                  </a:lnTo>
                  <a:lnTo>
                    <a:pt x="3156" y="9684"/>
                  </a:lnTo>
                  <a:lnTo>
                    <a:pt x="3449" y="9758"/>
                  </a:lnTo>
                  <a:lnTo>
                    <a:pt x="3706" y="9868"/>
                  </a:lnTo>
                  <a:lnTo>
                    <a:pt x="3963" y="10014"/>
                  </a:lnTo>
                  <a:lnTo>
                    <a:pt x="4183" y="10198"/>
                  </a:lnTo>
                  <a:lnTo>
                    <a:pt x="4403" y="10418"/>
                  </a:lnTo>
                  <a:lnTo>
                    <a:pt x="4770" y="10858"/>
                  </a:lnTo>
                  <a:lnTo>
                    <a:pt x="4403" y="11151"/>
                  </a:lnTo>
                  <a:lnTo>
                    <a:pt x="4109" y="11445"/>
                  </a:lnTo>
                  <a:lnTo>
                    <a:pt x="3816" y="11775"/>
                  </a:lnTo>
                  <a:lnTo>
                    <a:pt x="3596" y="12142"/>
                  </a:lnTo>
                  <a:lnTo>
                    <a:pt x="3412" y="12545"/>
                  </a:lnTo>
                  <a:lnTo>
                    <a:pt x="3266" y="12986"/>
                  </a:lnTo>
                  <a:lnTo>
                    <a:pt x="3192" y="13426"/>
                  </a:lnTo>
                  <a:lnTo>
                    <a:pt x="3156" y="13866"/>
                  </a:lnTo>
                  <a:lnTo>
                    <a:pt x="3082" y="13829"/>
                  </a:lnTo>
                  <a:lnTo>
                    <a:pt x="2972" y="13719"/>
                  </a:lnTo>
                  <a:lnTo>
                    <a:pt x="2899" y="13572"/>
                  </a:lnTo>
                  <a:lnTo>
                    <a:pt x="2459" y="12582"/>
                  </a:lnTo>
                  <a:lnTo>
                    <a:pt x="2092" y="11702"/>
                  </a:lnTo>
                  <a:lnTo>
                    <a:pt x="1945" y="11262"/>
                  </a:lnTo>
                  <a:lnTo>
                    <a:pt x="1872" y="10821"/>
                  </a:lnTo>
                  <a:lnTo>
                    <a:pt x="1872" y="10638"/>
                  </a:lnTo>
                  <a:lnTo>
                    <a:pt x="1945" y="10491"/>
                  </a:lnTo>
                  <a:lnTo>
                    <a:pt x="2055" y="10381"/>
                  </a:lnTo>
                  <a:lnTo>
                    <a:pt x="2202" y="10271"/>
                  </a:lnTo>
                  <a:lnTo>
                    <a:pt x="2312" y="10161"/>
                  </a:lnTo>
                  <a:lnTo>
                    <a:pt x="2385" y="10051"/>
                  </a:lnTo>
                  <a:lnTo>
                    <a:pt x="2385" y="9904"/>
                  </a:lnTo>
                  <a:lnTo>
                    <a:pt x="2385" y="9721"/>
                  </a:lnTo>
                  <a:lnTo>
                    <a:pt x="2312" y="8730"/>
                  </a:lnTo>
                  <a:lnTo>
                    <a:pt x="2165" y="7740"/>
                  </a:lnTo>
                  <a:lnTo>
                    <a:pt x="2165" y="7667"/>
                  </a:lnTo>
                  <a:lnTo>
                    <a:pt x="2092" y="7593"/>
                  </a:lnTo>
                  <a:lnTo>
                    <a:pt x="1945" y="7593"/>
                  </a:lnTo>
                  <a:lnTo>
                    <a:pt x="1358" y="8070"/>
                  </a:lnTo>
                  <a:lnTo>
                    <a:pt x="1321" y="7667"/>
                  </a:lnTo>
                  <a:lnTo>
                    <a:pt x="1358" y="7263"/>
                  </a:lnTo>
                  <a:lnTo>
                    <a:pt x="1395" y="6860"/>
                  </a:lnTo>
                  <a:lnTo>
                    <a:pt x="1505" y="6456"/>
                  </a:lnTo>
                  <a:lnTo>
                    <a:pt x="1505" y="6383"/>
                  </a:lnTo>
                  <a:lnTo>
                    <a:pt x="1468" y="6310"/>
                  </a:lnTo>
                  <a:lnTo>
                    <a:pt x="1725" y="5796"/>
                  </a:lnTo>
                  <a:lnTo>
                    <a:pt x="1982" y="5319"/>
                  </a:lnTo>
                  <a:lnTo>
                    <a:pt x="2239" y="5356"/>
                  </a:lnTo>
                  <a:lnTo>
                    <a:pt x="2495" y="5392"/>
                  </a:lnTo>
                  <a:lnTo>
                    <a:pt x="2569" y="5356"/>
                  </a:lnTo>
                  <a:lnTo>
                    <a:pt x="2605" y="5319"/>
                  </a:lnTo>
                  <a:lnTo>
                    <a:pt x="2605" y="5282"/>
                  </a:lnTo>
                  <a:lnTo>
                    <a:pt x="2569" y="5209"/>
                  </a:lnTo>
                  <a:close/>
                  <a:moveTo>
                    <a:pt x="8805" y="13939"/>
                  </a:moveTo>
                  <a:lnTo>
                    <a:pt x="9098" y="13976"/>
                  </a:lnTo>
                  <a:lnTo>
                    <a:pt x="9391" y="14049"/>
                  </a:lnTo>
                  <a:lnTo>
                    <a:pt x="9208" y="14086"/>
                  </a:lnTo>
                  <a:lnTo>
                    <a:pt x="9171" y="14049"/>
                  </a:lnTo>
                  <a:lnTo>
                    <a:pt x="9061" y="14049"/>
                  </a:lnTo>
                  <a:lnTo>
                    <a:pt x="8988" y="13976"/>
                  </a:lnTo>
                  <a:lnTo>
                    <a:pt x="8805" y="13939"/>
                  </a:lnTo>
                  <a:close/>
                  <a:moveTo>
                    <a:pt x="5815" y="14178"/>
                  </a:moveTo>
                  <a:lnTo>
                    <a:pt x="5797" y="14196"/>
                  </a:lnTo>
                  <a:lnTo>
                    <a:pt x="5760" y="14196"/>
                  </a:lnTo>
                  <a:lnTo>
                    <a:pt x="5815" y="14178"/>
                  </a:lnTo>
                  <a:close/>
                  <a:moveTo>
                    <a:pt x="7154" y="2935"/>
                  </a:moveTo>
                  <a:lnTo>
                    <a:pt x="7594" y="3008"/>
                  </a:lnTo>
                  <a:lnTo>
                    <a:pt x="8034" y="3082"/>
                  </a:lnTo>
                  <a:lnTo>
                    <a:pt x="8438" y="3155"/>
                  </a:lnTo>
                  <a:lnTo>
                    <a:pt x="8401" y="3192"/>
                  </a:lnTo>
                  <a:lnTo>
                    <a:pt x="8401" y="3228"/>
                  </a:lnTo>
                  <a:lnTo>
                    <a:pt x="8401" y="3265"/>
                  </a:lnTo>
                  <a:lnTo>
                    <a:pt x="8438" y="3265"/>
                  </a:lnTo>
                  <a:lnTo>
                    <a:pt x="8621" y="3228"/>
                  </a:lnTo>
                  <a:lnTo>
                    <a:pt x="8768" y="3265"/>
                  </a:lnTo>
                  <a:lnTo>
                    <a:pt x="8805" y="3265"/>
                  </a:lnTo>
                  <a:lnTo>
                    <a:pt x="8768" y="3338"/>
                  </a:lnTo>
                  <a:lnTo>
                    <a:pt x="8768" y="3412"/>
                  </a:lnTo>
                  <a:lnTo>
                    <a:pt x="8768" y="3448"/>
                  </a:lnTo>
                  <a:lnTo>
                    <a:pt x="8805" y="3485"/>
                  </a:lnTo>
                  <a:lnTo>
                    <a:pt x="8841" y="3485"/>
                  </a:lnTo>
                  <a:lnTo>
                    <a:pt x="8915" y="3522"/>
                  </a:lnTo>
                  <a:lnTo>
                    <a:pt x="8988" y="3558"/>
                  </a:lnTo>
                  <a:lnTo>
                    <a:pt x="9098" y="3668"/>
                  </a:lnTo>
                  <a:lnTo>
                    <a:pt x="9208" y="3815"/>
                  </a:lnTo>
                  <a:lnTo>
                    <a:pt x="9245" y="3852"/>
                  </a:lnTo>
                  <a:lnTo>
                    <a:pt x="9281" y="3889"/>
                  </a:lnTo>
                  <a:lnTo>
                    <a:pt x="9318" y="3852"/>
                  </a:lnTo>
                  <a:lnTo>
                    <a:pt x="9391" y="3742"/>
                  </a:lnTo>
                  <a:lnTo>
                    <a:pt x="9465" y="3632"/>
                  </a:lnTo>
                  <a:lnTo>
                    <a:pt x="9538" y="3558"/>
                  </a:lnTo>
                  <a:lnTo>
                    <a:pt x="9758" y="3632"/>
                  </a:lnTo>
                  <a:lnTo>
                    <a:pt x="9612" y="3815"/>
                  </a:lnTo>
                  <a:lnTo>
                    <a:pt x="9501" y="3999"/>
                  </a:lnTo>
                  <a:lnTo>
                    <a:pt x="9465" y="4072"/>
                  </a:lnTo>
                  <a:lnTo>
                    <a:pt x="9465" y="4182"/>
                  </a:lnTo>
                  <a:lnTo>
                    <a:pt x="9575" y="4182"/>
                  </a:lnTo>
                  <a:lnTo>
                    <a:pt x="9648" y="4145"/>
                  </a:lnTo>
                  <a:lnTo>
                    <a:pt x="9795" y="4035"/>
                  </a:lnTo>
                  <a:lnTo>
                    <a:pt x="10052" y="3815"/>
                  </a:lnTo>
                  <a:lnTo>
                    <a:pt x="10308" y="3962"/>
                  </a:lnTo>
                  <a:lnTo>
                    <a:pt x="10235" y="4035"/>
                  </a:lnTo>
                  <a:lnTo>
                    <a:pt x="9978" y="4365"/>
                  </a:lnTo>
                  <a:lnTo>
                    <a:pt x="9868" y="4512"/>
                  </a:lnTo>
                  <a:lnTo>
                    <a:pt x="9795" y="4696"/>
                  </a:lnTo>
                  <a:lnTo>
                    <a:pt x="9795" y="4732"/>
                  </a:lnTo>
                  <a:lnTo>
                    <a:pt x="9832" y="4732"/>
                  </a:lnTo>
                  <a:lnTo>
                    <a:pt x="10015" y="4659"/>
                  </a:lnTo>
                  <a:lnTo>
                    <a:pt x="10198" y="4549"/>
                  </a:lnTo>
                  <a:lnTo>
                    <a:pt x="10492" y="4329"/>
                  </a:lnTo>
                  <a:lnTo>
                    <a:pt x="10639" y="4182"/>
                  </a:lnTo>
                  <a:lnTo>
                    <a:pt x="10822" y="4292"/>
                  </a:lnTo>
                  <a:lnTo>
                    <a:pt x="10565" y="4549"/>
                  </a:lnTo>
                  <a:lnTo>
                    <a:pt x="10272" y="4879"/>
                  </a:lnTo>
                  <a:lnTo>
                    <a:pt x="10052" y="5209"/>
                  </a:lnTo>
                  <a:lnTo>
                    <a:pt x="9942" y="5246"/>
                  </a:lnTo>
                  <a:lnTo>
                    <a:pt x="9648" y="5392"/>
                  </a:lnTo>
                  <a:lnTo>
                    <a:pt x="9391" y="5539"/>
                  </a:lnTo>
                  <a:lnTo>
                    <a:pt x="9281" y="5539"/>
                  </a:lnTo>
                  <a:lnTo>
                    <a:pt x="9135" y="5576"/>
                  </a:lnTo>
                  <a:lnTo>
                    <a:pt x="8805" y="5759"/>
                  </a:lnTo>
                  <a:lnTo>
                    <a:pt x="8548" y="5979"/>
                  </a:lnTo>
                  <a:lnTo>
                    <a:pt x="8364" y="6089"/>
                  </a:lnTo>
                  <a:lnTo>
                    <a:pt x="8071" y="6346"/>
                  </a:lnTo>
                  <a:lnTo>
                    <a:pt x="7924" y="6566"/>
                  </a:lnTo>
                  <a:lnTo>
                    <a:pt x="7741" y="6750"/>
                  </a:lnTo>
                  <a:lnTo>
                    <a:pt x="7631" y="6970"/>
                  </a:lnTo>
                  <a:lnTo>
                    <a:pt x="7594" y="7153"/>
                  </a:lnTo>
                  <a:lnTo>
                    <a:pt x="7631" y="7227"/>
                  </a:lnTo>
                  <a:lnTo>
                    <a:pt x="7667" y="7300"/>
                  </a:lnTo>
                  <a:lnTo>
                    <a:pt x="7741" y="7373"/>
                  </a:lnTo>
                  <a:lnTo>
                    <a:pt x="7851" y="7410"/>
                  </a:lnTo>
                  <a:lnTo>
                    <a:pt x="7998" y="7410"/>
                  </a:lnTo>
                  <a:lnTo>
                    <a:pt x="8144" y="7337"/>
                  </a:lnTo>
                  <a:lnTo>
                    <a:pt x="8401" y="7190"/>
                  </a:lnTo>
                  <a:lnTo>
                    <a:pt x="8548" y="7153"/>
                  </a:lnTo>
                  <a:lnTo>
                    <a:pt x="8731" y="7227"/>
                  </a:lnTo>
                  <a:lnTo>
                    <a:pt x="8805" y="7263"/>
                  </a:lnTo>
                  <a:lnTo>
                    <a:pt x="8878" y="7337"/>
                  </a:lnTo>
                  <a:lnTo>
                    <a:pt x="8915" y="7410"/>
                  </a:lnTo>
                  <a:lnTo>
                    <a:pt x="8915" y="7483"/>
                  </a:lnTo>
                  <a:lnTo>
                    <a:pt x="8841" y="7593"/>
                  </a:lnTo>
                  <a:lnTo>
                    <a:pt x="8731" y="7740"/>
                  </a:lnTo>
                  <a:lnTo>
                    <a:pt x="8584" y="7850"/>
                  </a:lnTo>
                  <a:lnTo>
                    <a:pt x="8401" y="7960"/>
                  </a:lnTo>
                  <a:lnTo>
                    <a:pt x="8144" y="8070"/>
                  </a:lnTo>
                  <a:lnTo>
                    <a:pt x="7961" y="8144"/>
                  </a:lnTo>
                  <a:lnTo>
                    <a:pt x="7741" y="8254"/>
                  </a:lnTo>
                  <a:lnTo>
                    <a:pt x="7557" y="8400"/>
                  </a:lnTo>
                  <a:lnTo>
                    <a:pt x="7521" y="8474"/>
                  </a:lnTo>
                  <a:lnTo>
                    <a:pt x="7484" y="8584"/>
                  </a:lnTo>
                  <a:lnTo>
                    <a:pt x="7447" y="8767"/>
                  </a:lnTo>
                  <a:lnTo>
                    <a:pt x="7521" y="8914"/>
                  </a:lnTo>
                  <a:lnTo>
                    <a:pt x="7631" y="9061"/>
                  </a:lnTo>
                  <a:lnTo>
                    <a:pt x="7777" y="9134"/>
                  </a:lnTo>
                  <a:lnTo>
                    <a:pt x="7887" y="9171"/>
                  </a:lnTo>
                  <a:lnTo>
                    <a:pt x="8034" y="9207"/>
                  </a:lnTo>
                  <a:lnTo>
                    <a:pt x="8254" y="9134"/>
                  </a:lnTo>
                  <a:lnTo>
                    <a:pt x="8694" y="8951"/>
                  </a:lnTo>
                  <a:lnTo>
                    <a:pt x="9208" y="8951"/>
                  </a:lnTo>
                  <a:lnTo>
                    <a:pt x="9391" y="8877"/>
                  </a:lnTo>
                  <a:lnTo>
                    <a:pt x="9575" y="8767"/>
                  </a:lnTo>
                  <a:lnTo>
                    <a:pt x="9685" y="8657"/>
                  </a:lnTo>
                  <a:lnTo>
                    <a:pt x="9795" y="8547"/>
                  </a:lnTo>
                  <a:lnTo>
                    <a:pt x="9905" y="8547"/>
                  </a:lnTo>
                  <a:lnTo>
                    <a:pt x="10052" y="8584"/>
                  </a:lnTo>
                  <a:lnTo>
                    <a:pt x="10088" y="8620"/>
                  </a:lnTo>
                  <a:lnTo>
                    <a:pt x="10125" y="8620"/>
                  </a:lnTo>
                  <a:lnTo>
                    <a:pt x="10198" y="8657"/>
                  </a:lnTo>
                  <a:lnTo>
                    <a:pt x="10382" y="8804"/>
                  </a:lnTo>
                  <a:lnTo>
                    <a:pt x="10565" y="8987"/>
                  </a:lnTo>
                  <a:lnTo>
                    <a:pt x="11115" y="9648"/>
                  </a:lnTo>
                  <a:lnTo>
                    <a:pt x="10382" y="9391"/>
                  </a:lnTo>
                  <a:lnTo>
                    <a:pt x="10015" y="9281"/>
                  </a:lnTo>
                  <a:lnTo>
                    <a:pt x="9648" y="9171"/>
                  </a:lnTo>
                  <a:lnTo>
                    <a:pt x="9612" y="9207"/>
                  </a:lnTo>
                  <a:lnTo>
                    <a:pt x="9281" y="9171"/>
                  </a:lnTo>
                  <a:lnTo>
                    <a:pt x="8951" y="9207"/>
                  </a:lnTo>
                  <a:lnTo>
                    <a:pt x="8621" y="9281"/>
                  </a:lnTo>
                  <a:lnTo>
                    <a:pt x="8328" y="9391"/>
                  </a:lnTo>
                  <a:lnTo>
                    <a:pt x="8291" y="9427"/>
                  </a:lnTo>
                  <a:lnTo>
                    <a:pt x="8144" y="9427"/>
                  </a:lnTo>
                  <a:lnTo>
                    <a:pt x="7631" y="9537"/>
                  </a:lnTo>
                  <a:lnTo>
                    <a:pt x="7117" y="9648"/>
                  </a:lnTo>
                  <a:lnTo>
                    <a:pt x="6934" y="9684"/>
                  </a:lnTo>
                  <a:lnTo>
                    <a:pt x="6787" y="9794"/>
                  </a:lnTo>
                  <a:lnTo>
                    <a:pt x="6677" y="9904"/>
                  </a:lnTo>
                  <a:lnTo>
                    <a:pt x="6567" y="10088"/>
                  </a:lnTo>
                  <a:lnTo>
                    <a:pt x="6494" y="10271"/>
                  </a:lnTo>
                  <a:lnTo>
                    <a:pt x="6494" y="10455"/>
                  </a:lnTo>
                  <a:lnTo>
                    <a:pt x="6494" y="10601"/>
                  </a:lnTo>
                  <a:lnTo>
                    <a:pt x="6530" y="10785"/>
                  </a:lnTo>
                  <a:lnTo>
                    <a:pt x="6604" y="10968"/>
                  </a:lnTo>
                  <a:lnTo>
                    <a:pt x="6714" y="11115"/>
                  </a:lnTo>
                  <a:lnTo>
                    <a:pt x="6824" y="11225"/>
                  </a:lnTo>
                  <a:lnTo>
                    <a:pt x="6970" y="11335"/>
                  </a:lnTo>
                  <a:lnTo>
                    <a:pt x="7117" y="11408"/>
                  </a:lnTo>
                  <a:lnTo>
                    <a:pt x="7301" y="11445"/>
                  </a:lnTo>
                  <a:lnTo>
                    <a:pt x="7484" y="11482"/>
                  </a:lnTo>
                  <a:lnTo>
                    <a:pt x="7777" y="11482"/>
                  </a:lnTo>
                  <a:lnTo>
                    <a:pt x="7851" y="11555"/>
                  </a:lnTo>
                  <a:lnTo>
                    <a:pt x="7924" y="11665"/>
                  </a:lnTo>
                  <a:lnTo>
                    <a:pt x="7961" y="11812"/>
                  </a:lnTo>
                  <a:lnTo>
                    <a:pt x="8034" y="12105"/>
                  </a:lnTo>
                  <a:lnTo>
                    <a:pt x="8071" y="12362"/>
                  </a:lnTo>
                  <a:lnTo>
                    <a:pt x="8108" y="12509"/>
                  </a:lnTo>
                  <a:lnTo>
                    <a:pt x="7851" y="12435"/>
                  </a:lnTo>
                  <a:lnTo>
                    <a:pt x="7631" y="12399"/>
                  </a:lnTo>
                  <a:lnTo>
                    <a:pt x="7557" y="12362"/>
                  </a:lnTo>
                  <a:lnTo>
                    <a:pt x="7521" y="12215"/>
                  </a:lnTo>
                  <a:lnTo>
                    <a:pt x="7521" y="12179"/>
                  </a:lnTo>
                  <a:lnTo>
                    <a:pt x="7447" y="12179"/>
                  </a:lnTo>
                  <a:lnTo>
                    <a:pt x="7447" y="12215"/>
                  </a:lnTo>
                  <a:lnTo>
                    <a:pt x="7411" y="12472"/>
                  </a:lnTo>
                  <a:lnTo>
                    <a:pt x="7411" y="12509"/>
                  </a:lnTo>
                  <a:lnTo>
                    <a:pt x="7447" y="12545"/>
                  </a:lnTo>
                  <a:lnTo>
                    <a:pt x="7851" y="12729"/>
                  </a:lnTo>
                  <a:lnTo>
                    <a:pt x="8254" y="12949"/>
                  </a:lnTo>
                  <a:lnTo>
                    <a:pt x="8438" y="13316"/>
                  </a:lnTo>
                  <a:lnTo>
                    <a:pt x="8474" y="13389"/>
                  </a:lnTo>
                  <a:lnTo>
                    <a:pt x="8548" y="13426"/>
                  </a:lnTo>
                  <a:lnTo>
                    <a:pt x="8621" y="13426"/>
                  </a:lnTo>
                  <a:lnTo>
                    <a:pt x="8694" y="13389"/>
                  </a:lnTo>
                  <a:lnTo>
                    <a:pt x="8841" y="13279"/>
                  </a:lnTo>
                  <a:lnTo>
                    <a:pt x="9428" y="13609"/>
                  </a:lnTo>
                  <a:lnTo>
                    <a:pt x="9281" y="13609"/>
                  </a:lnTo>
                  <a:lnTo>
                    <a:pt x="8548" y="13536"/>
                  </a:lnTo>
                  <a:lnTo>
                    <a:pt x="7851" y="13536"/>
                  </a:lnTo>
                  <a:lnTo>
                    <a:pt x="7374" y="13206"/>
                  </a:lnTo>
                  <a:lnTo>
                    <a:pt x="6860" y="12912"/>
                  </a:lnTo>
                  <a:lnTo>
                    <a:pt x="6824" y="12876"/>
                  </a:lnTo>
                  <a:lnTo>
                    <a:pt x="6750" y="12912"/>
                  </a:lnTo>
                  <a:lnTo>
                    <a:pt x="6750" y="12949"/>
                  </a:lnTo>
                  <a:lnTo>
                    <a:pt x="6750" y="13022"/>
                  </a:lnTo>
                  <a:lnTo>
                    <a:pt x="6970" y="13316"/>
                  </a:lnTo>
                  <a:lnTo>
                    <a:pt x="7227" y="13572"/>
                  </a:lnTo>
                  <a:lnTo>
                    <a:pt x="6897" y="13609"/>
                  </a:lnTo>
                  <a:lnTo>
                    <a:pt x="6567" y="13646"/>
                  </a:lnTo>
                  <a:lnTo>
                    <a:pt x="6310" y="13426"/>
                  </a:lnTo>
                  <a:lnTo>
                    <a:pt x="6090" y="13169"/>
                  </a:lnTo>
                  <a:lnTo>
                    <a:pt x="6017" y="13169"/>
                  </a:lnTo>
                  <a:lnTo>
                    <a:pt x="5943" y="13242"/>
                  </a:lnTo>
                  <a:lnTo>
                    <a:pt x="5907" y="13389"/>
                  </a:lnTo>
                  <a:lnTo>
                    <a:pt x="5943" y="13499"/>
                  </a:lnTo>
                  <a:lnTo>
                    <a:pt x="5980" y="13646"/>
                  </a:lnTo>
                  <a:lnTo>
                    <a:pt x="6090" y="13756"/>
                  </a:lnTo>
                  <a:lnTo>
                    <a:pt x="5760" y="13829"/>
                  </a:lnTo>
                  <a:lnTo>
                    <a:pt x="5430" y="13939"/>
                  </a:lnTo>
                  <a:lnTo>
                    <a:pt x="5393" y="13903"/>
                  </a:lnTo>
                  <a:lnTo>
                    <a:pt x="5173" y="13682"/>
                  </a:lnTo>
                  <a:lnTo>
                    <a:pt x="5026" y="13609"/>
                  </a:lnTo>
                  <a:lnTo>
                    <a:pt x="4916" y="13572"/>
                  </a:lnTo>
                  <a:lnTo>
                    <a:pt x="4880" y="13572"/>
                  </a:lnTo>
                  <a:lnTo>
                    <a:pt x="4880" y="13609"/>
                  </a:lnTo>
                  <a:lnTo>
                    <a:pt x="4880" y="13682"/>
                  </a:lnTo>
                  <a:lnTo>
                    <a:pt x="4916" y="13793"/>
                  </a:lnTo>
                  <a:lnTo>
                    <a:pt x="4990" y="13939"/>
                  </a:lnTo>
                  <a:lnTo>
                    <a:pt x="5100" y="14086"/>
                  </a:lnTo>
                  <a:lnTo>
                    <a:pt x="5136" y="14086"/>
                  </a:lnTo>
                  <a:lnTo>
                    <a:pt x="4843" y="14306"/>
                  </a:lnTo>
                  <a:lnTo>
                    <a:pt x="4623" y="14269"/>
                  </a:lnTo>
                  <a:lnTo>
                    <a:pt x="4109" y="14196"/>
                  </a:lnTo>
                  <a:lnTo>
                    <a:pt x="3853" y="14159"/>
                  </a:lnTo>
                  <a:lnTo>
                    <a:pt x="3596" y="14086"/>
                  </a:lnTo>
                  <a:lnTo>
                    <a:pt x="3669" y="14013"/>
                  </a:lnTo>
                  <a:lnTo>
                    <a:pt x="3706" y="13903"/>
                  </a:lnTo>
                  <a:lnTo>
                    <a:pt x="3706" y="13829"/>
                  </a:lnTo>
                  <a:lnTo>
                    <a:pt x="3669" y="13719"/>
                  </a:lnTo>
                  <a:lnTo>
                    <a:pt x="3632" y="13646"/>
                  </a:lnTo>
                  <a:lnTo>
                    <a:pt x="3559" y="13609"/>
                  </a:lnTo>
                  <a:lnTo>
                    <a:pt x="3632" y="13242"/>
                  </a:lnTo>
                  <a:lnTo>
                    <a:pt x="3742" y="12876"/>
                  </a:lnTo>
                  <a:lnTo>
                    <a:pt x="3889" y="12509"/>
                  </a:lnTo>
                  <a:lnTo>
                    <a:pt x="4073" y="12179"/>
                  </a:lnTo>
                  <a:lnTo>
                    <a:pt x="4293" y="11848"/>
                  </a:lnTo>
                  <a:lnTo>
                    <a:pt x="4549" y="11555"/>
                  </a:lnTo>
                  <a:lnTo>
                    <a:pt x="4843" y="11298"/>
                  </a:lnTo>
                  <a:lnTo>
                    <a:pt x="5173" y="11115"/>
                  </a:lnTo>
                  <a:lnTo>
                    <a:pt x="5246" y="11041"/>
                  </a:lnTo>
                  <a:lnTo>
                    <a:pt x="5283" y="10931"/>
                  </a:lnTo>
                  <a:lnTo>
                    <a:pt x="5283" y="10858"/>
                  </a:lnTo>
                  <a:lnTo>
                    <a:pt x="5210" y="10785"/>
                  </a:lnTo>
                  <a:lnTo>
                    <a:pt x="4770" y="10234"/>
                  </a:lnTo>
                  <a:lnTo>
                    <a:pt x="4549" y="9978"/>
                  </a:lnTo>
                  <a:lnTo>
                    <a:pt x="4293" y="9758"/>
                  </a:lnTo>
                  <a:lnTo>
                    <a:pt x="3999" y="9574"/>
                  </a:lnTo>
                  <a:lnTo>
                    <a:pt x="3706" y="9427"/>
                  </a:lnTo>
                  <a:lnTo>
                    <a:pt x="3376" y="9317"/>
                  </a:lnTo>
                  <a:lnTo>
                    <a:pt x="3046" y="9281"/>
                  </a:lnTo>
                  <a:lnTo>
                    <a:pt x="3046" y="8877"/>
                  </a:lnTo>
                  <a:lnTo>
                    <a:pt x="3119" y="8510"/>
                  </a:lnTo>
                  <a:lnTo>
                    <a:pt x="3266" y="8180"/>
                  </a:lnTo>
                  <a:lnTo>
                    <a:pt x="3486" y="7887"/>
                  </a:lnTo>
                  <a:lnTo>
                    <a:pt x="3632" y="7740"/>
                  </a:lnTo>
                  <a:lnTo>
                    <a:pt x="3816" y="7593"/>
                  </a:lnTo>
                  <a:lnTo>
                    <a:pt x="3889" y="7557"/>
                  </a:lnTo>
                  <a:lnTo>
                    <a:pt x="3963" y="7557"/>
                  </a:lnTo>
                  <a:lnTo>
                    <a:pt x="4036" y="7593"/>
                  </a:lnTo>
                  <a:lnTo>
                    <a:pt x="4109" y="7630"/>
                  </a:lnTo>
                  <a:lnTo>
                    <a:pt x="4219" y="7740"/>
                  </a:lnTo>
                  <a:lnTo>
                    <a:pt x="4329" y="7887"/>
                  </a:lnTo>
                  <a:lnTo>
                    <a:pt x="4916" y="8657"/>
                  </a:lnTo>
                  <a:lnTo>
                    <a:pt x="5026" y="8730"/>
                  </a:lnTo>
                  <a:lnTo>
                    <a:pt x="5136" y="8767"/>
                  </a:lnTo>
                  <a:lnTo>
                    <a:pt x="5210" y="8730"/>
                  </a:lnTo>
                  <a:lnTo>
                    <a:pt x="5246" y="8694"/>
                  </a:lnTo>
                  <a:lnTo>
                    <a:pt x="5283" y="8620"/>
                  </a:lnTo>
                  <a:lnTo>
                    <a:pt x="5283" y="8547"/>
                  </a:lnTo>
                  <a:lnTo>
                    <a:pt x="5136" y="7006"/>
                  </a:lnTo>
                  <a:lnTo>
                    <a:pt x="5100" y="6823"/>
                  </a:lnTo>
                  <a:lnTo>
                    <a:pt x="4990" y="6640"/>
                  </a:lnTo>
                  <a:lnTo>
                    <a:pt x="4880" y="6493"/>
                  </a:lnTo>
                  <a:lnTo>
                    <a:pt x="4660" y="6456"/>
                  </a:lnTo>
                  <a:lnTo>
                    <a:pt x="4733" y="6420"/>
                  </a:lnTo>
                  <a:lnTo>
                    <a:pt x="4843" y="6346"/>
                  </a:lnTo>
                  <a:lnTo>
                    <a:pt x="5026" y="6199"/>
                  </a:lnTo>
                  <a:lnTo>
                    <a:pt x="5430" y="6016"/>
                  </a:lnTo>
                  <a:lnTo>
                    <a:pt x="5613" y="5943"/>
                  </a:lnTo>
                  <a:lnTo>
                    <a:pt x="5760" y="5796"/>
                  </a:lnTo>
                  <a:lnTo>
                    <a:pt x="5870" y="5649"/>
                  </a:lnTo>
                  <a:lnTo>
                    <a:pt x="5980" y="5466"/>
                  </a:lnTo>
                  <a:lnTo>
                    <a:pt x="5980" y="5392"/>
                  </a:lnTo>
                  <a:lnTo>
                    <a:pt x="5943" y="5319"/>
                  </a:lnTo>
                  <a:lnTo>
                    <a:pt x="5907" y="5246"/>
                  </a:lnTo>
                  <a:lnTo>
                    <a:pt x="5833" y="5209"/>
                  </a:lnTo>
                  <a:lnTo>
                    <a:pt x="4990" y="5099"/>
                  </a:lnTo>
                  <a:lnTo>
                    <a:pt x="4109" y="4989"/>
                  </a:lnTo>
                  <a:lnTo>
                    <a:pt x="3742" y="4989"/>
                  </a:lnTo>
                  <a:lnTo>
                    <a:pt x="3302" y="4952"/>
                  </a:lnTo>
                  <a:lnTo>
                    <a:pt x="2899" y="4989"/>
                  </a:lnTo>
                  <a:lnTo>
                    <a:pt x="2715" y="5026"/>
                  </a:lnTo>
                  <a:lnTo>
                    <a:pt x="2532" y="5099"/>
                  </a:lnTo>
                  <a:lnTo>
                    <a:pt x="2495" y="5136"/>
                  </a:lnTo>
                  <a:lnTo>
                    <a:pt x="2532" y="5209"/>
                  </a:lnTo>
                  <a:lnTo>
                    <a:pt x="2165" y="5062"/>
                  </a:lnTo>
                  <a:lnTo>
                    <a:pt x="2459" y="4732"/>
                  </a:lnTo>
                  <a:lnTo>
                    <a:pt x="2752" y="4402"/>
                  </a:lnTo>
                  <a:lnTo>
                    <a:pt x="3082" y="4145"/>
                  </a:lnTo>
                  <a:lnTo>
                    <a:pt x="3449" y="3889"/>
                  </a:lnTo>
                  <a:lnTo>
                    <a:pt x="3816" y="3668"/>
                  </a:lnTo>
                  <a:lnTo>
                    <a:pt x="4219" y="3448"/>
                  </a:lnTo>
                  <a:lnTo>
                    <a:pt x="4623" y="3302"/>
                  </a:lnTo>
                  <a:lnTo>
                    <a:pt x="5026" y="3155"/>
                  </a:lnTo>
                  <a:lnTo>
                    <a:pt x="5467" y="3045"/>
                  </a:lnTo>
                  <a:lnTo>
                    <a:pt x="5907" y="2972"/>
                  </a:lnTo>
                  <a:lnTo>
                    <a:pt x="6310" y="2935"/>
                  </a:lnTo>
                  <a:close/>
                  <a:moveTo>
                    <a:pt x="5393" y="14343"/>
                  </a:moveTo>
                  <a:lnTo>
                    <a:pt x="5430" y="14379"/>
                  </a:lnTo>
                  <a:lnTo>
                    <a:pt x="5356" y="14379"/>
                  </a:lnTo>
                  <a:lnTo>
                    <a:pt x="5393" y="14343"/>
                  </a:lnTo>
                  <a:close/>
                  <a:moveTo>
                    <a:pt x="7704" y="13903"/>
                  </a:moveTo>
                  <a:lnTo>
                    <a:pt x="7961" y="14049"/>
                  </a:lnTo>
                  <a:lnTo>
                    <a:pt x="8291" y="14196"/>
                  </a:lnTo>
                  <a:lnTo>
                    <a:pt x="8584" y="14306"/>
                  </a:lnTo>
                  <a:lnTo>
                    <a:pt x="8181" y="14379"/>
                  </a:lnTo>
                  <a:lnTo>
                    <a:pt x="7741" y="14416"/>
                  </a:lnTo>
                  <a:lnTo>
                    <a:pt x="7704" y="14306"/>
                  </a:lnTo>
                  <a:lnTo>
                    <a:pt x="7631" y="14233"/>
                  </a:lnTo>
                  <a:lnTo>
                    <a:pt x="7264" y="14123"/>
                  </a:lnTo>
                  <a:lnTo>
                    <a:pt x="6970" y="13939"/>
                  </a:lnTo>
                  <a:lnTo>
                    <a:pt x="7521" y="13903"/>
                  </a:lnTo>
                  <a:close/>
                  <a:moveTo>
                    <a:pt x="6420" y="14013"/>
                  </a:moveTo>
                  <a:lnTo>
                    <a:pt x="6567" y="14123"/>
                  </a:lnTo>
                  <a:lnTo>
                    <a:pt x="6787" y="14306"/>
                  </a:lnTo>
                  <a:lnTo>
                    <a:pt x="7007" y="14453"/>
                  </a:lnTo>
                  <a:lnTo>
                    <a:pt x="6053" y="14416"/>
                  </a:lnTo>
                  <a:lnTo>
                    <a:pt x="6053" y="14343"/>
                  </a:lnTo>
                  <a:lnTo>
                    <a:pt x="6053" y="14269"/>
                  </a:lnTo>
                  <a:lnTo>
                    <a:pt x="5980" y="14196"/>
                  </a:lnTo>
                  <a:lnTo>
                    <a:pt x="5907" y="14159"/>
                  </a:lnTo>
                  <a:lnTo>
                    <a:pt x="5870" y="14159"/>
                  </a:lnTo>
                  <a:lnTo>
                    <a:pt x="5980" y="14123"/>
                  </a:lnTo>
                  <a:lnTo>
                    <a:pt x="6420" y="14013"/>
                  </a:lnTo>
                  <a:close/>
                  <a:moveTo>
                    <a:pt x="6824" y="2385"/>
                  </a:moveTo>
                  <a:lnTo>
                    <a:pt x="6750" y="2421"/>
                  </a:lnTo>
                  <a:lnTo>
                    <a:pt x="6677" y="2495"/>
                  </a:lnTo>
                  <a:lnTo>
                    <a:pt x="6127" y="2531"/>
                  </a:lnTo>
                  <a:lnTo>
                    <a:pt x="5540" y="2605"/>
                  </a:lnTo>
                  <a:lnTo>
                    <a:pt x="5026" y="2715"/>
                  </a:lnTo>
                  <a:lnTo>
                    <a:pt x="4476" y="2861"/>
                  </a:lnTo>
                  <a:lnTo>
                    <a:pt x="3926" y="3082"/>
                  </a:lnTo>
                  <a:lnTo>
                    <a:pt x="3376" y="3375"/>
                  </a:lnTo>
                  <a:lnTo>
                    <a:pt x="2899" y="3705"/>
                  </a:lnTo>
                  <a:lnTo>
                    <a:pt x="2459" y="4109"/>
                  </a:lnTo>
                  <a:lnTo>
                    <a:pt x="2018" y="4512"/>
                  </a:lnTo>
                  <a:lnTo>
                    <a:pt x="1652" y="4989"/>
                  </a:lnTo>
                  <a:lnTo>
                    <a:pt x="1321" y="5466"/>
                  </a:lnTo>
                  <a:lnTo>
                    <a:pt x="1065" y="6016"/>
                  </a:lnTo>
                  <a:lnTo>
                    <a:pt x="735" y="6713"/>
                  </a:lnTo>
                  <a:lnTo>
                    <a:pt x="478" y="7447"/>
                  </a:lnTo>
                  <a:lnTo>
                    <a:pt x="221" y="8180"/>
                  </a:lnTo>
                  <a:lnTo>
                    <a:pt x="74" y="8914"/>
                  </a:lnTo>
                  <a:lnTo>
                    <a:pt x="38" y="9244"/>
                  </a:lnTo>
                  <a:lnTo>
                    <a:pt x="1" y="9611"/>
                  </a:lnTo>
                  <a:lnTo>
                    <a:pt x="38" y="9941"/>
                  </a:lnTo>
                  <a:lnTo>
                    <a:pt x="74" y="10271"/>
                  </a:lnTo>
                  <a:lnTo>
                    <a:pt x="148" y="10601"/>
                  </a:lnTo>
                  <a:lnTo>
                    <a:pt x="258" y="10931"/>
                  </a:lnTo>
                  <a:lnTo>
                    <a:pt x="368" y="11262"/>
                  </a:lnTo>
                  <a:lnTo>
                    <a:pt x="514" y="11555"/>
                  </a:lnTo>
                  <a:lnTo>
                    <a:pt x="881" y="12142"/>
                  </a:lnTo>
                  <a:lnTo>
                    <a:pt x="1285" y="12692"/>
                  </a:lnTo>
                  <a:lnTo>
                    <a:pt x="1725" y="13206"/>
                  </a:lnTo>
                  <a:lnTo>
                    <a:pt x="2202" y="13719"/>
                  </a:lnTo>
                  <a:lnTo>
                    <a:pt x="2459" y="13976"/>
                  </a:lnTo>
                  <a:lnTo>
                    <a:pt x="2752" y="14233"/>
                  </a:lnTo>
                  <a:lnTo>
                    <a:pt x="2825" y="14343"/>
                  </a:lnTo>
                  <a:lnTo>
                    <a:pt x="2899" y="14416"/>
                  </a:lnTo>
                  <a:lnTo>
                    <a:pt x="3009" y="14453"/>
                  </a:lnTo>
                  <a:lnTo>
                    <a:pt x="3119" y="14453"/>
                  </a:lnTo>
                  <a:lnTo>
                    <a:pt x="3192" y="14526"/>
                  </a:lnTo>
                  <a:lnTo>
                    <a:pt x="3559" y="14636"/>
                  </a:lnTo>
                  <a:lnTo>
                    <a:pt x="3889" y="14746"/>
                  </a:lnTo>
                  <a:lnTo>
                    <a:pt x="4623" y="14820"/>
                  </a:lnTo>
                  <a:lnTo>
                    <a:pt x="6017" y="14966"/>
                  </a:lnTo>
                  <a:lnTo>
                    <a:pt x="6714" y="15003"/>
                  </a:lnTo>
                  <a:lnTo>
                    <a:pt x="7411" y="15003"/>
                  </a:lnTo>
                  <a:lnTo>
                    <a:pt x="8108" y="14930"/>
                  </a:lnTo>
                  <a:lnTo>
                    <a:pt x="8768" y="14783"/>
                  </a:lnTo>
                  <a:lnTo>
                    <a:pt x="9465" y="14600"/>
                  </a:lnTo>
                  <a:lnTo>
                    <a:pt x="9758" y="14453"/>
                  </a:lnTo>
                  <a:lnTo>
                    <a:pt x="10088" y="14306"/>
                  </a:lnTo>
                  <a:lnTo>
                    <a:pt x="10382" y="14159"/>
                  </a:lnTo>
                  <a:lnTo>
                    <a:pt x="10675" y="13976"/>
                  </a:lnTo>
                  <a:lnTo>
                    <a:pt x="11152" y="13536"/>
                  </a:lnTo>
                  <a:lnTo>
                    <a:pt x="11629" y="13059"/>
                  </a:lnTo>
                  <a:lnTo>
                    <a:pt x="12033" y="12509"/>
                  </a:lnTo>
                  <a:lnTo>
                    <a:pt x="12399" y="11958"/>
                  </a:lnTo>
                  <a:lnTo>
                    <a:pt x="12729" y="11372"/>
                  </a:lnTo>
                  <a:lnTo>
                    <a:pt x="12986" y="10748"/>
                  </a:lnTo>
                  <a:lnTo>
                    <a:pt x="13243" y="10161"/>
                  </a:lnTo>
                  <a:lnTo>
                    <a:pt x="13426" y="9464"/>
                  </a:lnTo>
                  <a:lnTo>
                    <a:pt x="13500" y="9097"/>
                  </a:lnTo>
                  <a:lnTo>
                    <a:pt x="13573" y="8730"/>
                  </a:lnTo>
                  <a:lnTo>
                    <a:pt x="13573" y="8400"/>
                  </a:lnTo>
                  <a:lnTo>
                    <a:pt x="13573" y="8034"/>
                  </a:lnTo>
                  <a:lnTo>
                    <a:pt x="13573" y="7667"/>
                  </a:lnTo>
                  <a:lnTo>
                    <a:pt x="13500" y="7300"/>
                  </a:lnTo>
                  <a:lnTo>
                    <a:pt x="13426" y="6970"/>
                  </a:lnTo>
                  <a:lnTo>
                    <a:pt x="13353" y="6640"/>
                  </a:lnTo>
                  <a:lnTo>
                    <a:pt x="13206" y="6346"/>
                  </a:lnTo>
                  <a:lnTo>
                    <a:pt x="13060" y="6053"/>
                  </a:lnTo>
                  <a:lnTo>
                    <a:pt x="12693" y="5466"/>
                  </a:lnTo>
                  <a:lnTo>
                    <a:pt x="12289" y="4916"/>
                  </a:lnTo>
                  <a:lnTo>
                    <a:pt x="11849" y="4475"/>
                  </a:lnTo>
                  <a:lnTo>
                    <a:pt x="11372" y="4035"/>
                  </a:lnTo>
                  <a:lnTo>
                    <a:pt x="10895" y="3668"/>
                  </a:lnTo>
                  <a:lnTo>
                    <a:pt x="10345" y="3338"/>
                  </a:lnTo>
                  <a:lnTo>
                    <a:pt x="9795" y="3045"/>
                  </a:lnTo>
                  <a:lnTo>
                    <a:pt x="9208" y="2788"/>
                  </a:lnTo>
                  <a:lnTo>
                    <a:pt x="8584" y="2605"/>
                  </a:lnTo>
                  <a:lnTo>
                    <a:pt x="7998" y="2458"/>
                  </a:lnTo>
                  <a:lnTo>
                    <a:pt x="7447" y="2385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4" name="Google Shape;454;p21"/>
            <p:cNvSpPr/>
            <p:nvPr/>
          </p:nvSpPr>
          <p:spPr>
            <a:xfrm>
              <a:off x="6902250" y="3951050"/>
              <a:ext cx="436525" cy="299875"/>
            </a:xfrm>
            <a:custGeom>
              <a:avLst/>
              <a:gdLst/>
              <a:ahLst/>
              <a:cxnLst/>
              <a:rect l="l" t="t" r="r" b="b"/>
              <a:pathLst>
                <a:path w="17461" h="11995" extrusionOk="0">
                  <a:moveTo>
                    <a:pt x="9758" y="2238"/>
                  </a:moveTo>
                  <a:lnTo>
                    <a:pt x="9721" y="2274"/>
                  </a:lnTo>
                  <a:lnTo>
                    <a:pt x="9648" y="2311"/>
                  </a:lnTo>
                  <a:lnTo>
                    <a:pt x="9611" y="2458"/>
                  </a:lnTo>
                  <a:lnTo>
                    <a:pt x="9648" y="2568"/>
                  </a:lnTo>
                  <a:lnTo>
                    <a:pt x="9721" y="2605"/>
                  </a:lnTo>
                  <a:lnTo>
                    <a:pt x="9758" y="2641"/>
                  </a:lnTo>
                  <a:lnTo>
                    <a:pt x="9941" y="2641"/>
                  </a:lnTo>
                  <a:lnTo>
                    <a:pt x="9978" y="2605"/>
                  </a:lnTo>
                  <a:lnTo>
                    <a:pt x="10051" y="2531"/>
                  </a:lnTo>
                  <a:lnTo>
                    <a:pt x="10051" y="2458"/>
                  </a:lnTo>
                  <a:lnTo>
                    <a:pt x="10051" y="2348"/>
                  </a:lnTo>
                  <a:lnTo>
                    <a:pt x="9978" y="2274"/>
                  </a:lnTo>
                  <a:lnTo>
                    <a:pt x="9941" y="2238"/>
                  </a:lnTo>
                  <a:close/>
                  <a:moveTo>
                    <a:pt x="9795" y="3191"/>
                  </a:moveTo>
                  <a:lnTo>
                    <a:pt x="9721" y="3265"/>
                  </a:lnTo>
                  <a:lnTo>
                    <a:pt x="9684" y="3301"/>
                  </a:lnTo>
                  <a:lnTo>
                    <a:pt x="9684" y="3375"/>
                  </a:lnTo>
                  <a:lnTo>
                    <a:pt x="9684" y="3485"/>
                  </a:lnTo>
                  <a:lnTo>
                    <a:pt x="9758" y="3522"/>
                  </a:lnTo>
                  <a:lnTo>
                    <a:pt x="9795" y="3558"/>
                  </a:lnTo>
                  <a:lnTo>
                    <a:pt x="9941" y="3558"/>
                  </a:lnTo>
                  <a:lnTo>
                    <a:pt x="9978" y="3522"/>
                  </a:lnTo>
                  <a:lnTo>
                    <a:pt x="10015" y="3485"/>
                  </a:lnTo>
                  <a:lnTo>
                    <a:pt x="10051" y="3375"/>
                  </a:lnTo>
                  <a:lnTo>
                    <a:pt x="10015" y="3301"/>
                  </a:lnTo>
                  <a:lnTo>
                    <a:pt x="9978" y="3228"/>
                  </a:lnTo>
                  <a:lnTo>
                    <a:pt x="9941" y="3191"/>
                  </a:lnTo>
                  <a:close/>
                  <a:moveTo>
                    <a:pt x="11519" y="3045"/>
                  </a:moveTo>
                  <a:lnTo>
                    <a:pt x="11409" y="3081"/>
                  </a:lnTo>
                  <a:lnTo>
                    <a:pt x="11335" y="3118"/>
                  </a:lnTo>
                  <a:lnTo>
                    <a:pt x="11298" y="3191"/>
                  </a:lnTo>
                  <a:lnTo>
                    <a:pt x="11262" y="3265"/>
                  </a:lnTo>
                  <a:lnTo>
                    <a:pt x="11262" y="3338"/>
                  </a:lnTo>
                  <a:lnTo>
                    <a:pt x="11262" y="3412"/>
                  </a:lnTo>
                  <a:lnTo>
                    <a:pt x="11298" y="3485"/>
                  </a:lnTo>
                  <a:lnTo>
                    <a:pt x="11372" y="3522"/>
                  </a:lnTo>
                  <a:lnTo>
                    <a:pt x="11445" y="3595"/>
                  </a:lnTo>
                  <a:lnTo>
                    <a:pt x="11592" y="3595"/>
                  </a:lnTo>
                  <a:lnTo>
                    <a:pt x="11665" y="3522"/>
                  </a:lnTo>
                  <a:lnTo>
                    <a:pt x="11702" y="3485"/>
                  </a:lnTo>
                  <a:lnTo>
                    <a:pt x="11739" y="3412"/>
                  </a:lnTo>
                  <a:lnTo>
                    <a:pt x="11702" y="3265"/>
                  </a:lnTo>
                  <a:lnTo>
                    <a:pt x="11702" y="3155"/>
                  </a:lnTo>
                  <a:lnTo>
                    <a:pt x="11629" y="3081"/>
                  </a:lnTo>
                  <a:lnTo>
                    <a:pt x="11519" y="3045"/>
                  </a:lnTo>
                  <a:close/>
                  <a:moveTo>
                    <a:pt x="15554" y="1541"/>
                  </a:moveTo>
                  <a:lnTo>
                    <a:pt x="15407" y="1871"/>
                  </a:lnTo>
                  <a:lnTo>
                    <a:pt x="15187" y="2164"/>
                  </a:lnTo>
                  <a:lnTo>
                    <a:pt x="14967" y="2458"/>
                  </a:lnTo>
                  <a:lnTo>
                    <a:pt x="14710" y="2715"/>
                  </a:lnTo>
                  <a:lnTo>
                    <a:pt x="14416" y="2935"/>
                  </a:lnTo>
                  <a:lnTo>
                    <a:pt x="14123" y="3155"/>
                  </a:lnTo>
                  <a:lnTo>
                    <a:pt x="13536" y="3595"/>
                  </a:lnTo>
                  <a:lnTo>
                    <a:pt x="13279" y="3265"/>
                  </a:lnTo>
                  <a:lnTo>
                    <a:pt x="12986" y="2971"/>
                  </a:lnTo>
                  <a:lnTo>
                    <a:pt x="13096" y="2935"/>
                  </a:lnTo>
                  <a:lnTo>
                    <a:pt x="13683" y="2531"/>
                  </a:lnTo>
                  <a:lnTo>
                    <a:pt x="14306" y="2164"/>
                  </a:lnTo>
                  <a:lnTo>
                    <a:pt x="14930" y="1834"/>
                  </a:lnTo>
                  <a:lnTo>
                    <a:pt x="15554" y="1541"/>
                  </a:lnTo>
                  <a:close/>
                  <a:moveTo>
                    <a:pt x="8914" y="3228"/>
                  </a:moveTo>
                  <a:lnTo>
                    <a:pt x="8841" y="3301"/>
                  </a:lnTo>
                  <a:lnTo>
                    <a:pt x="8804" y="3375"/>
                  </a:lnTo>
                  <a:lnTo>
                    <a:pt x="8804" y="3485"/>
                  </a:lnTo>
                  <a:lnTo>
                    <a:pt x="8804" y="3558"/>
                  </a:lnTo>
                  <a:lnTo>
                    <a:pt x="8877" y="3632"/>
                  </a:lnTo>
                  <a:lnTo>
                    <a:pt x="8951" y="3668"/>
                  </a:lnTo>
                  <a:lnTo>
                    <a:pt x="9098" y="3668"/>
                  </a:lnTo>
                  <a:lnTo>
                    <a:pt x="9134" y="3632"/>
                  </a:lnTo>
                  <a:lnTo>
                    <a:pt x="9208" y="3558"/>
                  </a:lnTo>
                  <a:lnTo>
                    <a:pt x="9208" y="3485"/>
                  </a:lnTo>
                  <a:lnTo>
                    <a:pt x="9208" y="3375"/>
                  </a:lnTo>
                  <a:lnTo>
                    <a:pt x="9171" y="3338"/>
                  </a:lnTo>
                  <a:lnTo>
                    <a:pt x="9134" y="3265"/>
                  </a:lnTo>
                  <a:lnTo>
                    <a:pt x="9061" y="3228"/>
                  </a:lnTo>
                  <a:close/>
                  <a:moveTo>
                    <a:pt x="16324" y="1101"/>
                  </a:moveTo>
                  <a:lnTo>
                    <a:pt x="16140" y="1541"/>
                  </a:lnTo>
                  <a:lnTo>
                    <a:pt x="15884" y="1944"/>
                  </a:lnTo>
                  <a:lnTo>
                    <a:pt x="15590" y="2348"/>
                  </a:lnTo>
                  <a:lnTo>
                    <a:pt x="15297" y="2751"/>
                  </a:lnTo>
                  <a:lnTo>
                    <a:pt x="14967" y="3081"/>
                  </a:lnTo>
                  <a:lnTo>
                    <a:pt x="14600" y="3412"/>
                  </a:lnTo>
                  <a:lnTo>
                    <a:pt x="13829" y="4072"/>
                  </a:lnTo>
                  <a:lnTo>
                    <a:pt x="13756" y="3925"/>
                  </a:lnTo>
                  <a:lnTo>
                    <a:pt x="13976" y="3778"/>
                  </a:lnTo>
                  <a:lnTo>
                    <a:pt x="14343" y="3558"/>
                  </a:lnTo>
                  <a:lnTo>
                    <a:pt x="14673" y="3301"/>
                  </a:lnTo>
                  <a:lnTo>
                    <a:pt x="15003" y="3008"/>
                  </a:lnTo>
                  <a:lnTo>
                    <a:pt x="15297" y="2715"/>
                  </a:lnTo>
                  <a:lnTo>
                    <a:pt x="15554" y="2384"/>
                  </a:lnTo>
                  <a:lnTo>
                    <a:pt x="15774" y="2018"/>
                  </a:lnTo>
                  <a:lnTo>
                    <a:pt x="15957" y="1651"/>
                  </a:lnTo>
                  <a:lnTo>
                    <a:pt x="16104" y="1211"/>
                  </a:lnTo>
                  <a:lnTo>
                    <a:pt x="16104" y="1137"/>
                  </a:lnTo>
                  <a:lnTo>
                    <a:pt x="16324" y="1101"/>
                  </a:lnTo>
                  <a:close/>
                  <a:moveTo>
                    <a:pt x="10528" y="3962"/>
                  </a:moveTo>
                  <a:lnTo>
                    <a:pt x="10455" y="3998"/>
                  </a:lnTo>
                  <a:lnTo>
                    <a:pt x="10381" y="4072"/>
                  </a:lnTo>
                  <a:lnTo>
                    <a:pt x="10381" y="4108"/>
                  </a:lnTo>
                  <a:lnTo>
                    <a:pt x="10345" y="4219"/>
                  </a:lnTo>
                  <a:lnTo>
                    <a:pt x="10381" y="4329"/>
                  </a:lnTo>
                  <a:lnTo>
                    <a:pt x="10455" y="4402"/>
                  </a:lnTo>
                  <a:lnTo>
                    <a:pt x="10491" y="4439"/>
                  </a:lnTo>
                  <a:lnTo>
                    <a:pt x="10638" y="4439"/>
                  </a:lnTo>
                  <a:lnTo>
                    <a:pt x="10748" y="4365"/>
                  </a:lnTo>
                  <a:lnTo>
                    <a:pt x="10785" y="4292"/>
                  </a:lnTo>
                  <a:lnTo>
                    <a:pt x="10822" y="4219"/>
                  </a:lnTo>
                  <a:lnTo>
                    <a:pt x="10785" y="4108"/>
                  </a:lnTo>
                  <a:lnTo>
                    <a:pt x="10748" y="4072"/>
                  </a:lnTo>
                  <a:lnTo>
                    <a:pt x="10712" y="3998"/>
                  </a:lnTo>
                  <a:lnTo>
                    <a:pt x="10675" y="3962"/>
                  </a:lnTo>
                  <a:close/>
                  <a:moveTo>
                    <a:pt x="16434" y="477"/>
                  </a:moveTo>
                  <a:lnTo>
                    <a:pt x="16617" y="514"/>
                  </a:lnTo>
                  <a:lnTo>
                    <a:pt x="16764" y="587"/>
                  </a:lnTo>
                  <a:lnTo>
                    <a:pt x="16837" y="734"/>
                  </a:lnTo>
                  <a:lnTo>
                    <a:pt x="16911" y="880"/>
                  </a:lnTo>
                  <a:lnTo>
                    <a:pt x="16947" y="1064"/>
                  </a:lnTo>
                  <a:lnTo>
                    <a:pt x="16947" y="1247"/>
                  </a:lnTo>
                  <a:lnTo>
                    <a:pt x="16911" y="1541"/>
                  </a:lnTo>
                  <a:lnTo>
                    <a:pt x="16764" y="1871"/>
                  </a:lnTo>
                  <a:lnTo>
                    <a:pt x="16544" y="2128"/>
                  </a:lnTo>
                  <a:lnTo>
                    <a:pt x="16104" y="2641"/>
                  </a:lnTo>
                  <a:lnTo>
                    <a:pt x="15077" y="3668"/>
                  </a:lnTo>
                  <a:lnTo>
                    <a:pt x="14086" y="4549"/>
                  </a:lnTo>
                  <a:lnTo>
                    <a:pt x="14013" y="4402"/>
                  </a:lnTo>
                  <a:lnTo>
                    <a:pt x="14123" y="4329"/>
                  </a:lnTo>
                  <a:lnTo>
                    <a:pt x="14967" y="3632"/>
                  </a:lnTo>
                  <a:lnTo>
                    <a:pt x="15370" y="3228"/>
                  </a:lnTo>
                  <a:lnTo>
                    <a:pt x="15737" y="2825"/>
                  </a:lnTo>
                  <a:lnTo>
                    <a:pt x="16067" y="2384"/>
                  </a:lnTo>
                  <a:lnTo>
                    <a:pt x="16361" y="1908"/>
                  </a:lnTo>
                  <a:lnTo>
                    <a:pt x="16617" y="1431"/>
                  </a:lnTo>
                  <a:lnTo>
                    <a:pt x="16764" y="880"/>
                  </a:lnTo>
                  <a:lnTo>
                    <a:pt x="16764" y="770"/>
                  </a:lnTo>
                  <a:lnTo>
                    <a:pt x="16727" y="697"/>
                  </a:lnTo>
                  <a:lnTo>
                    <a:pt x="16654" y="660"/>
                  </a:lnTo>
                  <a:lnTo>
                    <a:pt x="16544" y="660"/>
                  </a:lnTo>
                  <a:lnTo>
                    <a:pt x="15920" y="770"/>
                  </a:lnTo>
                  <a:lnTo>
                    <a:pt x="15333" y="954"/>
                  </a:lnTo>
                  <a:lnTo>
                    <a:pt x="15333" y="954"/>
                  </a:lnTo>
                  <a:lnTo>
                    <a:pt x="15590" y="807"/>
                  </a:lnTo>
                  <a:lnTo>
                    <a:pt x="15884" y="660"/>
                  </a:lnTo>
                  <a:lnTo>
                    <a:pt x="16177" y="550"/>
                  </a:lnTo>
                  <a:lnTo>
                    <a:pt x="16434" y="477"/>
                  </a:lnTo>
                  <a:close/>
                  <a:moveTo>
                    <a:pt x="9354" y="4182"/>
                  </a:moveTo>
                  <a:lnTo>
                    <a:pt x="9208" y="4255"/>
                  </a:lnTo>
                  <a:lnTo>
                    <a:pt x="9134" y="4365"/>
                  </a:lnTo>
                  <a:lnTo>
                    <a:pt x="9134" y="4439"/>
                  </a:lnTo>
                  <a:lnTo>
                    <a:pt x="9171" y="4512"/>
                  </a:lnTo>
                  <a:lnTo>
                    <a:pt x="9208" y="4585"/>
                  </a:lnTo>
                  <a:lnTo>
                    <a:pt x="9281" y="4622"/>
                  </a:lnTo>
                  <a:lnTo>
                    <a:pt x="9428" y="4622"/>
                  </a:lnTo>
                  <a:lnTo>
                    <a:pt x="9538" y="4585"/>
                  </a:lnTo>
                  <a:lnTo>
                    <a:pt x="9611" y="4475"/>
                  </a:lnTo>
                  <a:lnTo>
                    <a:pt x="9648" y="4402"/>
                  </a:lnTo>
                  <a:lnTo>
                    <a:pt x="9648" y="4292"/>
                  </a:lnTo>
                  <a:lnTo>
                    <a:pt x="9611" y="4255"/>
                  </a:lnTo>
                  <a:lnTo>
                    <a:pt x="9538" y="4182"/>
                  </a:lnTo>
                  <a:close/>
                  <a:moveTo>
                    <a:pt x="13243" y="6566"/>
                  </a:moveTo>
                  <a:lnTo>
                    <a:pt x="13169" y="6639"/>
                  </a:lnTo>
                  <a:lnTo>
                    <a:pt x="13133" y="6713"/>
                  </a:lnTo>
                  <a:lnTo>
                    <a:pt x="13133" y="6860"/>
                  </a:lnTo>
                  <a:lnTo>
                    <a:pt x="13133" y="6933"/>
                  </a:lnTo>
                  <a:lnTo>
                    <a:pt x="13206" y="6970"/>
                  </a:lnTo>
                  <a:lnTo>
                    <a:pt x="13316" y="7006"/>
                  </a:lnTo>
                  <a:lnTo>
                    <a:pt x="13463" y="6970"/>
                  </a:lnTo>
                  <a:lnTo>
                    <a:pt x="13536" y="6933"/>
                  </a:lnTo>
                  <a:lnTo>
                    <a:pt x="13536" y="6860"/>
                  </a:lnTo>
                  <a:lnTo>
                    <a:pt x="13573" y="6750"/>
                  </a:lnTo>
                  <a:lnTo>
                    <a:pt x="13536" y="6676"/>
                  </a:lnTo>
                  <a:lnTo>
                    <a:pt x="13463" y="6603"/>
                  </a:lnTo>
                  <a:lnTo>
                    <a:pt x="13316" y="6566"/>
                  </a:lnTo>
                  <a:close/>
                  <a:moveTo>
                    <a:pt x="12216" y="7300"/>
                  </a:moveTo>
                  <a:lnTo>
                    <a:pt x="12105" y="7336"/>
                  </a:lnTo>
                  <a:lnTo>
                    <a:pt x="12032" y="7410"/>
                  </a:lnTo>
                  <a:lnTo>
                    <a:pt x="11995" y="7520"/>
                  </a:lnTo>
                  <a:lnTo>
                    <a:pt x="11995" y="7630"/>
                  </a:lnTo>
                  <a:lnTo>
                    <a:pt x="12032" y="7703"/>
                  </a:lnTo>
                  <a:lnTo>
                    <a:pt x="12105" y="7777"/>
                  </a:lnTo>
                  <a:lnTo>
                    <a:pt x="12216" y="7777"/>
                  </a:lnTo>
                  <a:lnTo>
                    <a:pt x="12289" y="7740"/>
                  </a:lnTo>
                  <a:lnTo>
                    <a:pt x="12362" y="7703"/>
                  </a:lnTo>
                  <a:lnTo>
                    <a:pt x="12436" y="7630"/>
                  </a:lnTo>
                  <a:lnTo>
                    <a:pt x="12436" y="7520"/>
                  </a:lnTo>
                  <a:lnTo>
                    <a:pt x="12436" y="7410"/>
                  </a:lnTo>
                  <a:lnTo>
                    <a:pt x="12326" y="7336"/>
                  </a:lnTo>
                  <a:lnTo>
                    <a:pt x="12216" y="7300"/>
                  </a:lnTo>
                  <a:close/>
                  <a:moveTo>
                    <a:pt x="12729" y="8033"/>
                  </a:moveTo>
                  <a:lnTo>
                    <a:pt x="12656" y="8107"/>
                  </a:lnTo>
                  <a:lnTo>
                    <a:pt x="12656" y="8143"/>
                  </a:lnTo>
                  <a:lnTo>
                    <a:pt x="12619" y="8253"/>
                  </a:lnTo>
                  <a:lnTo>
                    <a:pt x="12619" y="8400"/>
                  </a:lnTo>
                  <a:lnTo>
                    <a:pt x="12656" y="8437"/>
                  </a:lnTo>
                  <a:lnTo>
                    <a:pt x="12692" y="8474"/>
                  </a:lnTo>
                  <a:lnTo>
                    <a:pt x="12729" y="8474"/>
                  </a:lnTo>
                  <a:lnTo>
                    <a:pt x="12802" y="8510"/>
                  </a:lnTo>
                  <a:lnTo>
                    <a:pt x="12912" y="8474"/>
                  </a:lnTo>
                  <a:lnTo>
                    <a:pt x="12986" y="8437"/>
                  </a:lnTo>
                  <a:lnTo>
                    <a:pt x="13022" y="8400"/>
                  </a:lnTo>
                  <a:lnTo>
                    <a:pt x="13022" y="8253"/>
                  </a:lnTo>
                  <a:lnTo>
                    <a:pt x="13022" y="8180"/>
                  </a:lnTo>
                  <a:lnTo>
                    <a:pt x="12949" y="8107"/>
                  </a:lnTo>
                  <a:lnTo>
                    <a:pt x="12912" y="8033"/>
                  </a:lnTo>
                  <a:close/>
                  <a:moveTo>
                    <a:pt x="10051" y="2128"/>
                  </a:moveTo>
                  <a:lnTo>
                    <a:pt x="10455" y="2164"/>
                  </a:lnTo>
                  <a:lnTo>
                    <a:pt x="10858" y="2238"/>
                  </a:lnTo>
                  <a:lnTo>
                    <a:pt x="11262" y="2348"/>
                  </a:lnTo>
                  <a:lnTo>
                    <a:pt x="11225" y="2458"/>
                  </a:lnTo>
                  <a:lnTo>
                    <a:pt x="11262" y="2568"/>
                  </a:lnTo>
                  <a:lnTo>
                    <a:pt x="11335" y="2641"/>
                  </a:lnTo>
                  <a:lnTo>
                    <a:pt x="11445" y="2715"/>
                  </a:lnTo>
                  <a:lnTo>
                    <a:pt x="11629" y="2715"/>
                  </a:lnTo>
                  <a:lnTo>
                    <a:pt x="11775" y="2788"/>
                  </a:lnTo>
                  <a:lnTo>
                    <a:pt x="12105" y="2935"/>
                  </a:lnTo>
                  <a:lnTo>
                    <a:pt x="12179" y="2971"/>
                  </a:lnTo>
                  <a:lnTo>
                    <a:pt x="12252" y="3008"/>
                  </a:lnTo>
                  <a:lnTo>
                    <a:pt x="12472" y="3191"/>
                  </a:lnTo>
                  <a:lnTo>
                    <a:pt x="12692" y="3412"/>
                  </a:lnTo>
                  <a:lnTo>
                    <a:pt x="13096" y="3852"/>
                  </a:lnTo>
                  <a:lnTo>
                    <a:pt x="11482" y="4842"/>
                  </a:lnTo>
                  <a:lnTo>
                    <a:pt x="9868" y="5796"/>
                  </a:lnTo>
                  <a:lnTo>
                    <a:pt x="6090" y="8070"/>
                  </a:lnTo>
                  <a:lnTo>
                    <a:pt x="5209" y="8620"/>
                  </a:lnTo>
                  <a:lnTo>
                    <a:pt x="5356" y="8327"/>
                  </a:lnTo>
                  <a:lnTo>
                    <a:pt x="5649" y="7960"/>
                  </a:lnTo>
                  <a:lnTo>
                    <a:pt x="5943" y="7557"/>
                  </a:lnTo>
                  <a:lnTo>
                    <a:pt x="5906" y="7483"/>
                  </a:lnTo>
                  <a:lnTo>
                    <a:pt x="5870" y="7483"/>
                  </a:lnTo>
                  <a:lnTo>
                    <a:pt x="5686" y="7593"/>
                  </a:lnTo>
                  <a:lnTo>
                    <a:pt x="5539" y="7740"/>
                  </a:lnTo>
                  <a:lnTo>
                    <a:pt x="5209" y="8070"/>
                  </a:lnTo>
                  <a:lnTo>
                    <a:pt x="4989" y="8437"/>
                  </a:lnTo>
                  <a:lnTo>
                    <a:pt x="4769" y="8840"/>
                  </a:lnTo>
                  <a:lnTo>
                    <a:pt x="4732" y="8877"/>
                  </a:lnTo>
                  <a:lnTo>
                    <a:pt x="4622" y="8584"/>
                  </a:lnTo>
                  <a:lnTo>
                    <a:pt x="4916" y="8107"/>
                  </a:lnTo>
                  <a:lnTo>
                    <a:pt x="5283" y="7630"/>
                  </a:lnTo>
                  <a:lnTo>
                    <a:pt x="5649" y="7190"/>
                  </a:lnTo>
                  <a:lnTo>
                    <a:pt x="6016" y="6786"/>
                  </a:lnTo>
                  <a:lnTo>
                    <a:pt x="6016" y="6750"/>
                  </a:lnTo>
                  <a:lnTo>
                    <a:pt x="6016" y="6713"/>
                  </a:lnTo>
                  <a:lnTo>
                    <a:pt x="5943" y="6713"/>
                  </a:lnTo>
                  <a:lnTo>
                    <a:pt x="5539" y="7043"/>
                  </a:lnTo>
                  <a:lnTo>
                    <a:pt x="5173" y="7410"/>
                  </a:lnTo>
                  <a:lnTo>
                    <a:pt x="4842" y="7777"/>
                  </a:lnTo>
                  <a:lnTo>
                    <a:pt x="4512" y="8180"/>
                  </a:lnTo>
                  <a:lnTo>
                    <a:pt x="4476" y="7923"/>
                  </a:lnTo>
                  <a:lnTo>
                    <a:pt x="4439" y="7667"/>
                  </a:lnTo>
                  <a:lnTo>
                    <a:pt x="4659" y="7336"/>
                  </a:lnTo>
                  <a:lnTo>
                    <a:pt x="4879" y="7080"/>
                  </a:lnTo>
                  <a:lnTo>
                    <a:pt x="5686" y="6016"/>
                  </a:lnTo>
                  <a:lnTo>
                    <a:pt x="5723" y="5943"/>
                  </a:lnTo>
                  <a:lnTo>
                    <a:pt x="5686" y="5906"/>
                  </a:lnTo>
                  <a:lnTo>
                    <a:pt x="5576" y="5906"/>
                  </a:lnTo>
                  <a:lnTo>
                    <a:pt x="5283" y="6199"/>
                  </a:lnTo>
                  <a:lnTo>
                    <a:pt x="4953" y="6529"/>
                  </a:lnTo>
                  <a:lnTo>
                    <a:pt x="4402" y="7153"/>
                  </a:lnTo>
                  <a:lnTo>
                    <a:pt x="4402" y="6529"/>
                  </a:lnTo>
                  <a:lnTo>
                    <a:pt x="4622" y="6199"/>
                  </a:lnTo>
                  <a:lnTo>
                    <a:pt x="4953" y="5759"/>
                  </a:lnTo>
                  <a:lnTo>
                    <a:pt x="5136" y="5502"/>
                  </a:lnTo>
                  <a:lnTo>
                    <a:pt x="5246" y="5392"/>
                  </a:lnTo>
                  <a:lnTo>
                    <a:pt x="5393" y="5319"/>
                  </a:lnTo>
                  <a:lnTo>
                    <a:pt x="5429" y="5319"/>
                  </a:lnTo>
                  <a:lnTo>
                    <a:pt x="5429" y="5282"/>
                  </a:lnTo>
                  <a:lnTo>
                    <a:pt x="5393" y="5246"/>
                  </a:lnTo>
                  <a:lnTo>
                    <a:pt x="5393" y="5209"/>
                  </a:lnTo>
                  <a:lnTo>
                    <a:pt x="5173" y="5209"/>
                  </a:lnTo>
                  <a:lnTo>
                    <a:pt x="5063" y="5282"/>
                  </a:lnTo>
                  <a:lnTo>
                    <a:pt x="4953" y="5356"/>
                  </a:lnTo>
                  <a:lnTo>
                    <a:pt x="4769" y="5539"/>
                  </a:lnTo>
                  <a:lnTo>
                    <a:pt x="4622" y="5722"/>
                  </a:lnTo>
                  <a:lnTo>
                    <a:pt x="4476" y="5869"/>
                  </a:lnTo>
                  <a:lnTo>
                    <a:pt x="4586" y="5466"/>
                  </a:lnTo>
                  <a:lnTo>
                    <a:pt x="4732" y="5062"/>
                  </a:lnTo>
                  <a:lnTo>
                    <a:pt x="4879" y="4842"/>
                  </a:lnTo>
                  <a:lnTo>
                    <a:pt x="5026" y="4622"/>
                  </a:lnTo>
                  <a:lnTo>
                    <a:pt x="5209" y="4402"/>
                  </a:lnTo>
                  <a:lnTo>
                    <a:pt x="5393" y="4219"/>
                  </a:lnTo>
                  <a:lnTo>
                    <a:pt x="5796" y="3852"/>
                  </a:lnTo>
                  <a:lnTo>
                    <a:pt x="6236" y="3522"/>
                  </a:lnTo>
                  <a:lnTo>
                    <a:pt x="6677" y="3228"/>
                  </a:lnTo>
                  <a:lnTo>
                    <a:pt x="7117" y="2935"/>
                  </a:lnTo>
                  <a:lnTo>
                    <a:pt x="7594" y="2715"/>
                  </a:lnTo>
                  <a:lnTo>
                    <a:pt x="8070" y="2494"/>
                  </a:lnTo>
                  <a:lnTo>
                    <a:pt x="8474" y="2348"/>
                  </a:lnTo>
                  <a:lnTo>
                    <a:pt x="8841" y="2238"/>
                  </a:lnTo>
                  <a:lnTo>
                    <a:pt x="9244" y="2164"/>
                  </a:lnTo>
                  <a:lnTo>
                    <a:pt x="9648" y="2128"/>
                  </a:lnTo>
                  <a:close/>
                  <a:moveTo>
                    <a:pt x="13316" y="4219"/>
                  </a:moveTo>
                  <a:lnTo>
                    <a:pt x="13426" y="4365"/>
                  </a:lnTo>
                  <a:lnTo>
                    <a:pt x="12582" y="5026"/>
                  </a:lnTo>
                  <a:lnTo>
                    <a:pt x="11702" y="5649"/>
                  </a:lnTo>
                  <a:lnTo>
                    <a:pt x="10785" y="6273"/>
                  </a:lnTo>
                  <a:lnTo>
                    <a:pt x="9868" y="6860"/>
                  </a:lnTo>
                  <a:lnTo>
                    <a:pt x="8877" y="7446"/>
                  </a:lnTo>
                  <a:lnTo>
                    <a:pt x="7887" y="8033"/>
                  </a:lnTo>
                  <a:lnTo>
                    <a:pt x="6860" y="8584"/>
                  </a:lnTo>
                  <a:lnTo>
                    <a:pt x="5796" y="9097"/>
                  </a:lnTo>
                  <a:lnTo>
                    <a:pt x="4989" y="9464"/>
                  </a:lnTo>
                  <a:lnTo>
                    <a:pt x="4916" y="9317"/>
                  </a:lnTo>
                  <a:lnTo>
                    <a:pt x="4953" y="9207"/>
                  </a:lnTo>
                  <a:lnTo>
                    <a:pt x="6053" y="8584"/>
                  </a:lnTo>
                  <a:lnTo>
                    <a:pt x="10198" y="6089"/>
                  </a:lnTo>
                  <a:lnTo>
                    <a:pt x="11775" y="5136"/>
                  </a:lnTo>
                  <a:lnTo>
                    <a:pt x="13316" y="4219"/>
                  </a:lnTo>
                  <a:close/>
                  <a:moveTo>
                    <a:pt x="3962" y="7960"/>
                  </a:moveTo>
                  <a:lnTo>
                    <a:pt x="3999" y="8070"/>
                  </a:lnTo>
                  <a:lnTo>
                    <a:pt x="3999" y="8107"/>
                  </a:lnTo>
                  <a:lnTo>
                    <a:pt x="4146" y="8694"/>
                  </a:lnTo>
                  <a:lnTo>
                    <a:pt x="3962" y="9024"/>
                  </a:lnTo>
                  <a:lnTo>
                    <a:pt x="3925" y="9097"/>
                  </a:lnTo>
                  <a:lnTo>
                    <a:pt x="3925" y="9134"/>
                  </a:lnTo>
                  <a:lnTo>
                    <a:pt x="3999" y="9244"/>
                  </a:lnTo>
                  <a:lnTo>
                    <a:pt x="3339" y="9501"/>
                  </a:lnTo>
                  <a:lnTo>
                    <a:pt x="3008" y="9611"/>
                  </a:lnTo>
                  <a:lnTo>
                    <a:pt x="2642" y="9684"/>
                  </a:lnTo>
                  <a:lnTo>
                    <a:pt x="2898" y="9171"/>
                  </a:lnTo>
                  <a:lnTo>
                    <a:pt x="3229" y="8694"/>
                  </a:lnTo>
                  <a:lnTo>
                    <a:pt x="3559" y="8327"/>
                  </a:lnTo>
                  <a:lnTo>
                    <a:pt x="3962" y="7960"/>
                  </a:lnTo>
                  <a:close/>
                  <a:moveTo>
                    <a:pt x="13609" y="4732"/>
                  </a:moveTo>
                  <a:lnTo>
                    <a:pt x="13683" y="4915"/>
                  </a:lnTo>
                  <a:lnTo>
                    <a:pt x="12986" y="5502"/>
                  </a:lnTo>
                  <a:lnTo>
                    <a:pt x="12105" y="6199"/>
                  </a:lnTo>
                  <a:lnTo>
                    <a:pt x="11225" y="6823"/>
                  </a:lnTo>
                  <a:lnTo>
                    <a:pt x="10308" y="7446"/>
                  </a:lnTo>
                  <a:lnTo>
                    <a:pt x="9354" y="8033"/>
                  </a:lnTo>
                  <a:lnTo>
                    <a:pt x="8401" y="8584"/>
                  </a:lnTo>
                  <a:lnTo>
                    <a:pt x="7447" y="9097"/>
                  </a:lnTo>
                  <a:lnTo>
                    <a:pt x="6456" y="9574"/>
                  </a:lnTo>
                  <a:lnTo>
                    <a:pt x="5429" y="10014"/>
                  </a:lnTo>
                  <a:lnTo>
                    <a:pt x="5246" y="9794"/>
                  </a:lnTo>
                  <a:lnTo>
                    <a:pt x="5466" y="9684"/>
                  </a:lnTo>
                  <a:lnTo>
                    <a:pt x="6603" y="9134"/>
                  </a:lnTo>
                  <a:lnTo>
                    <a:pt x="7740" y="8547"/>
                  </a:lnTo>
                  <a:lnTo>
                    <a:pt x="8877" y="7923"/>
                  </a:lnTo>
                  <a:lnTo>
                    <a:pt x="9978" y="7263"/>
                  </a:lnTo>
                  <a:lnTo>
                    <a:pt x="10895" y="6676"/>
                  </a:lnTo>
                  <a:lnTo>
                    <a:pt x="11812" y="6053"/>
                  </a:lnTo>
                  <a:lnTo>
                    <a:pt x="12729" y="5392"/>
                  </a:lnTo>
                  <a:lnTo>
                    <a:pt x="13609" y="4732"/>
                  </a:lnTo>
                  <a:close/>
                  <a:moveTo>
                    <a:pt x="11995" y="9721"/>
                  </a:moveTo>
                  <a:lnTo>
                    <a:pt x="12472" y="9831"/>
                  </a:lnTo>
                  <a:lnTo>
                    <a:pt x="12436" y="9867"/>
                  </a:lnTo>
                  <a:lnTo>
                    <a:pt x="12032" y="10271"/>
                  </a:lnTo>
                  <a:lnTo>
                    <a:pt x="12032" y="10198"/>
                  </a:lnTo>
                  <a:lnTo>
                    <a:pt x="11995" y="9721"/>
                  </a:lnTo>
                  <a:close/>
                  <a:moveTo>
                    <a:pt x="2715" y="8804"/>
                  </a:moveTo>
                  <a:lnTo>
                    <a:pt x="2422" y="9317"/>
                  </a:lnTo>
                  <a:lnTo>
                    <a:pt x="2165" y="9867"/>
                  </a:lnTo>
                  <a:lnTo>
                    <a:pt x="2165" y="9941"/>
                  </a:lnTo>
                  <a:lnTo>
                    <a:pt x="2201" y="10051"/>
                  </a:lnTo>
                  <a:lnTo>
                    <a:pt x="2275" y="10088"/>
                  </a:lnTo>
                  <a:lnTo>
                    <a:pt x="2348" y="10124"/>
                  </a:lnTo>
                  <a:lnTo>
                    <a:pt x="2898" y="10014"/>
                  </a:lnTo>
                  <a:lnTo>
                    <a:pt x="3449" y="9867"/>
                  </a:lnTo>
                  <a:lnTo>
                    <a:pt x="3925" y="9684"/>
                  </a:lnTo>
                  <a:lnTo>
                    <a:pt x="4439" y="9464"/>
                  </a:lnTo>
                  <a:lnTo>
                    <a:pt x="4549" y="9684"/>
                  </a:lnTo>
                  <a:lnTo>
                    <a:pt x="3559" y="10124"/>
                  </a:lnTo>
                  <a:lnTo>
                    <a:pt x="3082" y="10308"/>
                  </a:lnTo>
                  <a:lnTo>
                    <a:pt x="2568" y="10528"/>
                  </a:lnTo>
                  <a:lnTo>
                    <a:pt x="2275" y="10638"/>
                  </a:lnTo>
                  <a:lnTo>
                    <a:pt x="2018" y="10674"/>
                  </a:lnTo>
                  <a:lnTo>
                    <a:pt x="1761" y="10711"/>
                  </a:lnTo>
                  <a:lnTo>
                    <a:pt x="1468" y="10711"/>
                  </a:lnTo>
                  <a:lnTo>
                    <a:pt x="2091" y="9794"/>
                  </a:lnTo>
                  <a:lnTo>
                    <a:pt x="2348" y="9317"/>
                  </a:lnTo>
                  <a:lnTo>
                    <a:pt x="2642" y="8877"/>
                  </a:lnTo>
                  <a:lnTo>
                    <a:pt x="2715" y="8804"/>
                  </a:lnTo>
                  <a:close/>
                  <a:moveTo>
                    <a:pt x="13829" y="5429"/>
                  </a:moveTo>
                  <a:lnTo>
                    <a:pt x="13940" y="5943"/>
                  </a:lnTo>
                  <a:lnTo>
                    <a:pt x="13940" y="6456"/>
                  </a:lnTo>
                  <a:lnTo>
                    <a:pt x="13940" y="6896"/>
                  </a:lnTo>
                  <a:lnTo>
                    <a:pt x="13866" y="7336"/>
                  </a:lnTo>
                  <a:lnTo>
                    <a:pt x="13756" y="7740"/>
                  </a:lnTo>
                  <a:lnTo>
                    <a:pt x="13609" y="8143"/>
                  </a:lnTo>
                  <a:lnTo>
                    <a:pt x="13426" y="8547"/>
                  </a:lnTo>
                  <a:lnTo>
                    <a:pt x="13206" y="8914"/>
                  </a:lnTo>
                  <a:lnTo>
                    <a:pt x="12949" y="9281"/>
                  </a:lnTo>
                  <a:lnTo>
                    <a:pt x="12656" y="9647"/>
                  </a:lnTo>
                  <a:lnTo>
                    <a:pt x="12289" y="9611"/>
                  </a:lnTo>
                  <a:lnTo>
                    <a:pt x="11922" y="9537"/>
                  </a:lnTo>
                  <a:lnTo>
                    <a:pt x="11849" y="9574"/>
                  </a:lnTo>
                  <a:lnTo>
                    <a:pt x="11812" y="9574"/>
                  </a:lnTo>
                  <a:lnTo>
                    <a:pt x="11775" y="9647"/>
                  </a:lnTo>
                  <a:lnTo>
                    <a:pt x="11702" y="10418"/>
                  </a:lnTo>
                  <a:lnTo>
                    <a:pt x="11702" y="10491"/>
                  </a:lnTo>
                  <a:lnTo>
                    <a:pt x="11409" y="10711"/>
                  </a:lnTo>
                  <a:lnTo>
                    <a:pt x="11188" y="10821"/>
                  </a:lnTo>
                  <a:lnTo>
                    <a:pt x="11152" y="10858"/>
                  </a:lnTo>
                  <a:lnTo>
                    <a:pt x="11042" y="10931"/>
                  </a:lnTo>
                  <a:lnTo>
                    <a:pt x="11042" y="10564"/>
                  </a:lnTo>
                  <a:lnTo>
                    <a:pt x="11115" y="10198"/>
                  </a:lnTo>
                  <a:lnTo>
                    <a:pt x="11188" y="9867"/>
                  </a:lnTo>
                  <a:lnTo>
                    <a:pt x="11298" y="9501"/>
                  </a:lnTo>
                  <a:lnTo>
                    <a:pt x="11298" y="9464"/>
                  </a:lnTo>
                  <a:lnTo>
                    <a:pt x="11262" y="9427"/>
                  </a:lnTo>
                  <a:lnTo>
                    <a:pt x="11225" y="9427"/>
                  </a:lnTo>
                  <a:lnTo>
                    <a:pt x="11188" y="9464"/>
                  </a:lnTo>
                  <a:lnTo>
                    <a:pt x="11078" y="9647"/>
                  </a:lnTo>
                  <a:lnTo>
                    <a:pt x="10968" y="9831"/>
                  </a:lnTo>
                  <a:lnTo>
                    <a:pt x="10785" y="10234"/>
                  </a:lnTo>
                  <a:lnTo>
                    <a:pt x="10712" y="10638"/>
                  </a:lnTo>
                  <a:lnTo>
                    <a:pt x="10712" y="11078"/>
                  </a:lnTo>
                  <a:lnTo>
                    <a:pt x="10271" y="11261"/>
                  </a:lnTo>
                  <a:lnTo>
                    <a:pt x="9831" y="11371"/>
                  </a:lnTo>
                  <a:lnTo>
                    <a:pt x="9868" y="11005"/>
                  </a:lnTo>
                  <a:lnTo>
                    <a:pt x="9978" y="10638"/>
                  </a:lnTo>
                  <a:lnTo>
                    <a:pt x="10051" y="10344"/>
                  </a:lnTo>
                  <a:lnTo>
                    <a:pt x="10161" y="10088"/>
                  </a:lnTo>
                  <a:lnTo>
                    <a:pt x="10418" y="9574"/>
                  </a:lnTo>
                  <a:lnTo>
                    <a:pt x="10418" y="9537"/>
                  </a:lnTo>
                  <a:lnTo>
                    <a:pt x="10381" y="9501"/>
                  </a:lnTo>
                  <a:lnTo>
                    <a:pt x="10345" y="9501"/>
                  </a:lnTo>
                  <a:lnTo>
                    <a:pt x="10345" y="9537"/>
                  </a:lnTo>
                  <a:lnTo>
                    <a:pt x="10015" y="9941"/>
                  </a:lnTo>
                  <a:lnTo>
                    <a:pt x="9758" y="10418"/>
                  </a:lnTo>
                  <a:lnTo>
                    <a:pt x="9538" y="10895"/>
                  </a:lnTo>
                  <a:lnTo>
                    <a:pt x="9501" y="11151"/>
                  </a:lnTo>
                  <a:lnTo>
                    <a:pt x="9428" y="11408"/>
                  </a:lnTo>
                  <a:lnTo>
                    <a:pt x="8951" y="11408"/>
                  </a:lnTo>
                  <a:lnTo>
                    <a:pt x="8951" y="11261"/>
                  </a:lnTo>
                  <a:lnTo>
                    <a:pt x="8914" y="11225"/>
                  </a:lnTo>
                  <a:lnTo>
                    <a:pt x="8877" y="11188"/>
                  </a:lnTo>
                  <a:lnTo>
                    <a:pt x="8841" y="11188"/>
                  </a:lnTo>
                  <a:lnTo>
                    <a:pt x="8804" y="11225"/>
                  </a:lnTo>
                  <a:lnTo>
                    <a:pt x="8731" y="11298"/>
                  </a:lnTo>
                  <a:lnTo>
                    <a:pt x="9171" y="10454"/>
                  </a:lnTo>
                  <a:lnTo>
                    <a:pt x="9391" y="10051"/>
                  </a:lnTo>
                  <a:lnTo>
                    <a:pt x="9684" y="9647"/>
                  </a:lnTo>
                  <a:lnTo>
                    <a:pt x="9684" y="9611"/>
                  </a:lnTo>
                  <a:lnTo>
                    <a:pt x="9648" y="9611"/>
                  </a:lnTo>
                  <a:lnTo>
                    <a:pt x="9648" y="9574"/>
                  </a:lnTo>
                  <a:lnTo>
                    <a:pt x="9611" y="9611"/>
                  </a:lnTo>
                  <a:lnTo>
                    <a:pt x="9244" y="10014"/>
                  </a:lnTo>
                  <a:lnTo>
                    <a:pt x="8914" y="10418"/>
                  </a:lnTo>
                  <a:lnTo>
                    <a:pt x="8621" y="10858"/>
                  </a:lnTo>
                  <a:lnTo>
                    <a:pt x="8327" y="11335"/>
                  </a:lnTo>
                  <a:lnTo>
                    <a:pt x="7960" y="11225"/>
                  </a:lnTo>
                  <a:lnTo>
                    <a:pt x="7997" y="11188"/>
                  </a:lnTo>
                  <a:lnTo>
                    <a:pt x="7997" y="11151"/>
                  </a:lnTo>
                  <a:lnTo>
                    <a:pt x="7960" y="11115"/>
                  </a:lnTo>
                  <a:lnTo>
                    <a:pt x="7960" y="11078"/>
                  </a:lnTo>
                  <a:lnTo>
                    <a:pt x="7924" y="10968"/>
                  </a:lnTo>
                  <a:lnTo>
                    <a:pt x="7960" y="10858"/>
                  </a:lnTo>
                  <a:lnTo>
                    <a:pt x="8034" y="10601"/>
                  </a:lnTo>
                  <a:lnTo>
                    <a:pt x="8181" y="10308"/>
                  </a:lnTo>
                  <a:lnTo>
                    <a:pt x="8474" y="9831"/>
                  </a:lnTo>
                  <a:lnTo>
                    <a:pt x="8767" y="9427"/>
                  </a:lnTo>
                  <a:lnTo>
                    <a:pt x="8804" y="9391"/>
                  </a:lnTo>
                  <a:lnTo>
                    <a:pt x="8767" y="9317"/>
                  </a:lnTo>
                  <a:lnTo>
                    <a:pt x="8694" y="9317"/>
                  </a:lnTo>
                  <a:lnTo>
                    <a:pt x="8364" y="9537"/>
                  </a:lnTo>
                  <a:lnTo>
                    <a:pt x="8107" y="9831"/>
                  </a:lnTo>
                  <a:lnTo>
                    <a:pt x="7887" y="10124"/>
                  </a:lnTo>
                  <a:lnTo>
                    <a:pt x="7704" y="10454"/>
                  </a:lnTo>
                  <a:lnTo>
                    <a:pt x="7594" y="10784"/>
                  </a:lnTo>
                  <a:lnTo>
                    <a:pt x="7557" y="10968"/>
                  </a:lnTo>
                  <a:lnTo>
                    <a:pt x="7594" y="11115"/>
                  </a:lnTo>
                  <a:lnTo>
                    <a:pt x="7153" y="10968"/>
                  </a:lnTo>
                  <a:lnTo>
                    <a:pt x="6713" y="10784"/>
                  </a:lnTo>
                  <a:lnTo>
                    <a:pt x="6933" y="10564"/>
                  </a:lnTo>
                  <a:lnTo>
                    <a:pt x="7080" y="10344"/>
                  </a:lnTo>
                  <a:lnTo>
                    <a:pt x="7153" y="10234"/>
                  </a:lnTo>
                  <a:lnTo>
                    <a:pt x="7190" y="10124"/>
                  </a:lnTo>
                  <a:lnTo>
                    <a:pt x="7190" y="10088"/>
                  </a:lnTo>
                  <a:lnTo>
                    <a:pt x="7153" y="10088"/>
                  </a:lnTo>
                  <a:lnTo>
                    <a:pt x="7080" y="10124"/>
                  </a:lnTo>
                  <a:lnTo>
                    <a:pt x="7007" y="10161"/>
                  </a:lnTo>
                  <a:lnTo>
                    <a:pt x="6823" y="10308"/>
                  </a:lnTo>
                  <a:lnTo>
                    <a:pt x="6493" y="10564"/>
                  </a:lnTo>
                  <a:lnTo>
                    <a:pt x="6420" y="10638"/>
                  </a:lnTo>
                  <a:lnTo>
                    <a:pt x="5906" y="10344"/>
                  </a:lnTo>
                  <a:lnTo>
                    <a:pt x="6897" y="9904"/>
                  </a:lnTo>
                  <a:lnTo>
                    <a:pt x="7887" y="9391"/>
                  </a:lnTo>
                  <a:lnTo>
                    <a:pt x="8877" y="8877"/>
                  </a:lnTo>
                  <a:lnTo>
                    <a:pt x="9795" y="8327"/>
                  </a:lnTo>
                  <a:lnTo>
                    <a:pt x="10748" y="7740"/>
                  </a:lnTo>
                  <a:lnTo>
                    <a:pt x="11665" y="7116"/>
                  </a:lnTo>
                  <a:lnTo>
                    <a:pt x="12546" y="6456"/>
                  </a:lnTo>
                  <a:lnTo>
                    <a:pt x="13426" y="5796"/>
                  </a:lnTo>
                  <a:lnTo>
                    <a:pt x="13829" y="5429"/>
                  </a:lnTo>
                  <a:close/>
                  <a:moveTo>
                    <a:pt x="1651" y="9757"/>
                  </a:moveTo>
                  <a:lnTo>
                    <a:pt x="1028" y="10711"/>
                  </a:lnTo>
                  <a:lnTo>
                    <a:pt x="991" y="10784"/>
                  </a:lnTo>
                  <a:lnTo>
                    <a:pt x="1028" y="10858"/>
                  </a:lnTo>
                  <a:lnTo>
                    <a:pt x="1028" y="10931"/>
                  </a:lnTo>
                  <a:lnTo>
                    <a:pt x="1101" y="10968"/>
                  </a:lnTo>
                  <a:lnTo>
                    <a:pt x="1358" y="11041"/>
                  </a:lnTo>
                  <a:lnTo>
                    <a:pt x="1651" y="11078"/>
                  </a:lnTo>
                  <a:lnTo>
                    <a:pt x="1908" y="11078"/>
                  </a:lnTo>
                  <a:lnTo>
                    <a:pt x="2165" y="11041"/>
                  </a:lnTo>
                  <a:lnTo>
                    <a:pt x="2715" y="10858"/>
                  </a:lnTo>
                  <a:lnTo>
                    <a:pt x="3229" y="10638"/>
                  </a:lnTo>
                  <a:lnTo>
                    <a:pt x="4769" y="10014"/>
                  </a:lnTo>
                  <a:lnTo>
                    <a:pt x="4953" y="10198"/>
                  </a:lnTo>
                  <a:lnTo>
                    <a:pt x="4072" y="10564"/>
                  </a:lnTo>
                  <a:lnTo>
                    <a:pt x="3192" y="10895"/>
                  </a:lnTo>
                  <a:lnTo>
                    <a:pt x="2238" y="11188"/>
                  </a:lnTo>
                  <a:lnTo>
                    <a:pt x="1248" y="11445"/>
                  </a:lnTo>
                  <a:lnTo>
                    <a:pt x="1101" y="11518"/>
                  </a:lnTo>
                  <a:lnTo>
                    <a:pt x="844" y="11555"/>
                  </a:lnTo>
                  <a:lnTo>
                    <a:pt x="624" y="11555"/>
                  </a:lnTo>
                  <a:lnTo>
                    <a:pt x="551" y="11518"/>
                  </a:lnTo>
                  <a:lnTo>
                    <a:pt x="477" y="11481"/>
                  </a:lnTo>
                  <a:lnTo>
                    <a:pt x="477" y="11408"/>
                  </a:lnTo>
                  <a:lnTo>
                    <a:pt x="514" y="11298"/>
                  </a:lnTo>
                  <a:lnTo>
                    <a:pt x="661" y="11005"/>
                  </a:lnTo>
                  <a:lnTo>
                    <a:pt x="991" y="10601"/>
                  </a:lnTo>
                  <a:lnTo>
                    <a:pt x="1321" y="10161"/>
                  </a:lnTo>
                  <a:lnTo>
                    <a:pt x="1651" y="9757"/>
                  </a:lnTo>
                  <a:close/>
                  <a:moveTo>
                    <a:pt x="16324" y="0"/>
                  </a:moveTo>
                  <a:lnTo>
                    <a:pt x="16140" y="37"/>
                  </a:lnTo>
                  <a:lnTo>
                    <a:pt x="15774" y="147"/>
                  </a:lnTo>
                  <a:lnTo>
                    <a:pt x="15480" y="330"/>
                  </a:lnTo>
                  <a:lnTo>
                    <a:pt x="14636" y="807"/>
                  </a:lnTo>
                  <a:lnTo>
                    <a:pt x="13866" y="1357"/>
                  </a:lnTo>
                  <a:lnTo>
                    <a:pt x="13059" y="1908"/>
                  </a:lnTo>
                  <a:lnTo>
                    <a:pt x="12289" y="2458"/>
                  </a:lnTo>
                  <a:lnTo>
                    <a:pt x="12032" y="2311"/>
                  </a:lnTo>
                  <a:lnTo>
                    <a:pt x="11812" y="2238"/>
                  </a:lnTo>
                  <a:lnTo>
                    <a:pt x="11629" y="2238"/>
                  </a:lnTo>
                  <a:lnTo>
                    <a:pt x="11372" y="2091"/>
                  </a:lnTo>
                  <a:lnTo>
                    <a:pt x="11115" y="1981"/>
                  </a:lnTo>
                  <a:lnTo>
                    <a:pt x="10858" y="1908"/>
                  </a:lnTo>
                  <a:lnTo>
                    <a:pt x="10565" y="1834"/>
                  </a:lnTo>
                  <a:lnTo>
                    <a:pt x="10015" y="1761"/>
                  </a:lnTo>
                  <a:lnTo>
                    <a:pt x="9464" y="1761"/>
                  </a:lnTo>
                  <a:lnTo>
                    <a:pt x="8914" y="1834"/>
                  </a:lnTo>
                  <a:lnTo>
                    <a:pt x="8364" y="1981"/>
                  </a:lnTo>
                  <a:lnTo>
                    <a:pt x="7814" y="2164"/>
                  </a:lnTo>
                  <a:lnTo>
                    <a:pt x="7300" y="2384"/>
                  </a:lnTo>
                  <a:lnTo>
                    <a:pt x="6677" y="2715"/>
                  </a:lnTo>
                  <a:lnTo>
                    <a:pt x="6090" y="3081"/>
                  </a:lnTo>
                  <a:lnTo>
                    <a:pt x="5503" y="3522"/>
                  </a:lnTo>
                  <a:lnTo>
                    <a:pt x="4989" y="3962"/>
                  </a:lnTo>
                  <a:lnTo>
                    <a:pt x="4769" y="4219"/>
                  </a:lnTo>
                  <a:lnTo>
                    <a:pt x="4549" y="4475"/>
                  </a:lnTo>
                  <a:lnTo>
                    <a:pt x="4402" y="4769"/>
                  </a:lnTo>
                  <a:lnTo>
                    <a:pt x="4256" y="5062"/>
                  </a:lnTo>
                  <a:lnTo>
                    <a:pt x="4146" y="5356"/>
                  </a:lnTo>
                  <a:lnTo>
                    <a:pt x="4035" y="5686"/>
                  </a:lnTo>
                  <a:lnTo>
                    <a:pt x="3999" y="6016"/>
                  </a:lnTo>
                  <a:lnTo>
                    <a:pt x="3925" y="6346"/>
                  </a:lnTo>
                  <a:lnTo>
                    <a:pt x="3889" y="6970"/>
                  </a:lnTo>
                  <a:lnTo>
                    <a:pt x="3925" y="7630"/>
                  </a:lnTo>
                  <a:lnTo>
                    <a:pt x="3339" y="7960"/>
                  </a:lnTo>
                  <a:lnTo>
                    <a:pt x="2752" y="8290"/>
                  </a:lnTo>
                  <a:lnTo>
                    <a:pt x="2238" y="8657"/>
                  </a:lnTo>
                  <a:lnTo>
                    <a:pt x="1725" y="9097"/>
                  </a:lnTo>
                  <a:lnTo>
                    <a:pt x="1248" y="9574"/>
                  </a:lnTo>
                  <a:lnTo>
                    <a:pt x="808" y="10051"/>
                  </a:lnTo>
                  <a:lnTo>
                    <a:pt x="404" y="10601"/>
                  </a:lnTo>
                  <a:lnTo>
                    <a:pt x="221" y="10858"/>
                  </a:lnTo>
                  <a:lnTo>
                    <a:pt x="74" y="11151"/>
                  </a:lnTo>
                  <a:lnTo>
                    <a:pt x="1" y="11371"/>
                  </a:lnTo>
                  <a:lnTo>
                    <a:pt x="37" y="11555"/>
                  </a:lnTo>
                  <a:lnTo>
                    <a:pt x="111" y="11738"/>
                  </a:lnTo>
                  <a:lnTo>
                    <a:pt x="184" y="11812"/>
                  </a:lnTo>
                  <a:lnTo>
                    <a:pt x="257" y="11885"/>
                  </a:lnTo>
                  <a:lnTo>
                    <a:pt x="477" y="11958"/>
                  </a:lnTo>
                  <a:lnTo>
                    <a:pt x="697" y="11995"/>
                  </a:lnTo>
                  <a:lnTo>
                    <a:pt x="918" y="11995"/>
                  </a:lnTo>
                  <a:lnTo>
                    <a:pt x="1174" y="11958"/>
                  </a:lnTo>
                  <a:lnTo>
                    <a:pt x="1835" y="11812"/>
                  </a:lnTo>
                  <a:lnTo>
                    <a:pt x="2495" y="11591"/>
                  </a:lnTo>
                  <a:lnTo>
                    <a:pt x="3815" y="11151"/>
                  </a:lnTo>
                  <a:lnTo>
                    <a:pt x="4586" y="10858"/>
                  </a:lnTo>
                  <a:lnTo>
                    <a:pt x="5356" y="10564"/>
                  </a:lnTo>
                  <a:lnTo>
                    <a:pt x="5760" y="10858"/>
                  </a:lnTo>
                  <a:lnTo>
                    <a:pt x="6200" y="11078"/>
                  </a:lnTo>
                  <a:lnTo>
                    <a:pt x="6236" y="11261"/>
                  </a:lnTo>
                  <a:lnTo>
                    <a:pt x="6273" y="11335"/>
                  </a:lnTo>
                  <a:lnTo>
                    <a:pt x="6346" y="11371"/>
                  </a:lnTo>
                  <a:lnTo>
                    <a:pt x="6493" y="11371"/>
                  </a:lnTo>
                  <a:lnTo>
                    <a:pt x="6603" y="11261"/>
                  </a:lnTo>
                  <a:lnTo>
                    <a:pt x="7410" y="11591"/>
                  </a:lnTo>
                  <a:lnTo>
                    <a:pt x="7814" y="11702"/>
                  </a:lnTo>
                  <a:lnTo>
                    <a:pt x="8217" y="11812"/>
                  </a:lnTo>
                  <a:lnTo>
                    <a:pt x="8291" y="11848"/>
                  </a:lnTo>
                  <a:lnTo>
                    <a:pt x="8364" y="11885"/>
                  </a:lnTo>
                  <a:lnTo>
                    <a:pt x="8474" y="11848"/>
                  </a:lnTo>
                  <a:lnTo>
                    <a:pt x="8547" y="11885"/>
                  </a:lnTo>
                  <a:lnTo>
                    <a:pt x="8877" y="11922"/>
                  </a:lnTo>
                  <a:lnTo>
                    <a:pt x="9574" y="11922"/>
                  </a:lnTo>
                  <a:lnTo>
                    <a:pt x="9905" y="11885"/>
                  </a:lnTo>
                  <a:lnTo>
                    <a:pt x="10235" y="11812"/>
                  </a:lnTo>
                  <a:lnTo>
                    <a:pt x="10565" y="11702"/>
                  </a:lnTo>
                  <a:lnTo>
                    <a:pt x="10895" y="11555"/>
                  </a:lnTo>
                  <a:lnTo>
                    <a:pt x="11225" y="11408"/>
                  </a:lnTo>
                  <a:lnTo>
                    <a:pt x="11555" y="11225"/>
                  </a:lnTo>
                  <a:lnTo>
                    <a:pt x="11885" y="11041"/>
                  </a:lnTo>
                  <a:lnTo>
                    <a:pt x="12179" y="10784"/>
                  </a:lnTo>
                  <a:lnTo>
                    <a:pt x="12472" y="10564"/>
                  </a:lnTo>
                  <a:lnTo>
                    <a:pt x="12766" y="10308"/>
                  </a:lnTo>
                  <a:lnTo>
                    <a:pt x="13022" y="10014"/>
                  </a:lnTo>
                  <a:lnTo>
                    <a:pt x="13279" y="9721"/>
                  </a:lnTo>
                  <a:lnTo>
                    <a:pt x="13499" y="9391"/>
                  </a:lnTo>
                  <a:lnTo>
                    <a:pt x="13719" y="9097"/>
                  </a:lnTo>
                  <a:lnTo>
                    <a:pt x="13903" y="8730"/>
                  </a:lnTo>
                  <a:lnTo>
                    <a:pt x="14050" y="8400"/>
                  </a:lnTo>
                  <a:lnTo>
                    <a:pt x="14196" y="8033"/>
                  </a:lnTo>
                  <a:lnTo>
                    <a:pt x="14306" y="7667"/>
                  </a:lnTo>
                  <a:lnTo>
                    <a:pt x="14380" y="7300"/>
                  </a:lnTo>
                  <a:lnTo>
                    <a:pt x="14453" y="6933"/>
                  </a:lnTo>
                  <a:lnTo>
                    <a:pt x="14490" y="6529"/>
                  </a:lnTo>
                  <a:lnTo>
                    <a:pt x="14490" y="6163"/>
                  </a:lnTo>
                  <a:lnTo>
                    <a:pt x="14453" y="5796"/>
                  </a:lnTo>
                  <a:lnTo>
                    <a:pt x="14380" y="5429"/>
                  </a:lnTo>
                  <a:lnTo>
                    <a:pt x="14270" y="5062"/>
                  </a:lnTo>
                  <a:lnTo>
                    <a:pt x="15113" y="4329"/>
                  </a:lnTo>
                  <a:lnTo>
                    <a:pt x="15920" y="3558"/>
                  </a:lnTo>
                  <a:lnTo>
                    <a:pt x="16434" y="3045"/>
                  </a:lnTo>
                  <a:lnTo>
                    <a:pt x="16691" y="2751"/>
                  </a:lnTo>
                  <a:lnTo>
                    <a:pt x="16947" y="2458"/>
                  </a:lnTo>
                  <a:lnTo>
                    <a:pt x="17168" y="2128"/>
                  </a:lnTo>
                  <a:lnTo>
                    <a:pt x="17351" y="1798"/>
                  </a:lnTo>
                  <a:lnTo>
                    <a:pt x="17461" y="1431"/>
                  </a:lnTo>
                  <a:lnTo>
                    <a:pt x="17461" y="1247"/>
                  </a:lnTo>
                  <a:lnTo>
                    <a:pt x="17461" y="1064"/>
                  </a:lnTo>
                  <a:lnTo>
                    <a:pt x="17388" y="770"/>
                  </a:lnTo>
                  <a:lnTo>
                    <a:pt x="17278" y="514"/>
                  </a:lnTo>
                  <a:lnTo>
                    <a:pt x="17094" y="257"/>
                  </a:lnTo>
                  <a:lnTo>
                    <a:pt x="16837" y="74"/>
                  </a:lnTo>
                  <a:lnTo>
                    <a:pt x="16691" y="37"/>
                  </a:lnTo>
                  <a:lnTo>
                    <a:pt x="16507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" name="Google Shape;455;p21"/>
            <p:cNvSpPr/>
            <p:nvPr/>
          </p:nvSpPr>
          <p:spPr>
            <a:xfrm>
              <a:off x="6405225" y="2154575"/>
              <a:ext cx="328325" cy="339325"/>
            </a:xfrm>
            <a:custGeom>
              <a:avLst/>
              <a:gdLst/>
              <a:ahLst/>
              <a:cxnLst/>
              <a:rect l="l" t="t" r="r" b="b"/>
              <a:pathLst>
                <a:path w="13133" h="13573" extrusionOk="0">
                  <a:moveTo>
                    <a:pt x="2714" y="1798"/>
                  </a:moveTo>
                  <a:lnTo>
                    <a:pt x="2971" y="1908"/>
                  </a:lnTo>
                  <a:lnTo>
                    <a:pt x="3118" y="2018"/>
                  </a:lnTo>
                  <a:lnTo>
                    <a:pt x="3265" y="2128"/>
                  </a:lnTo>
                  <a:lnTo>
                    <a:pt x="3411" y="2311"/>
                  </a:lnTo>
                  <a:lnTo>
                    <a:pt x="3485" y="2458"/>
                  </a:lnTo>
                  <a:lnTo>
                    <a:pt x="3375" y="2458"/>
                  </a:lnTo>
                  <a:lnTo>
                    <a:pt x="3301" y="2495"/>
                  </a:lnTo>
                  <a:lnTo>
                    <a:pt x="3265" y="2568"/>
                  </a:lnTo>
                  <a:lnTo>
                    <a:pt x="3228" y="2605"/>
                  </a:lnTo>
                  <a:lnTo>
                    <a:pt x="3155" y="2568"/>
                  </a:lnTo>
                  <a:lnTo>
                    <a:pt x="3008" y="2348"/>
                  </a:lnTo>
                  <a:lnTo>
                    <a:pt x="2825" y="1981"/>
                  </a:lnTo>
                  <a:lnTo>
                    <a:pt x="2714" y="1798"/>
                  </a:lnTo>
                  <a:close/>
                  <a:moveTo>
                    <a:pt x="1908" y="2825"/>
                  </a:moveTo>
                  <a:lnTo>
                    <a:pt x="1797" y="2861"/>
                  </a:lnTo>
                  <a:lnTo>
                    <a:pt x="1761" y="2898"/>
                  </a:lnTo>
                  <a:lnTo>
                    <a:pt x="1687" y="2971"/>
                  </a:lnTo>
                  <a:lnTo>
                    <a:pt x="1687" y="3045"/>
                  </a:lnTo>
                  <a:lnTo>
                    <a:pt x="1687" y="3118"/>
                  </a:lnTo>
                  <a:lnTo>
                    <a:pt x="1724" y="3191"/>
                  </a:lnTo>
                  <a:lnTo>
                    <a:pt x="1797" y="3228"/>
                  </a:lnTo>
                  <a:lnTo>
                    <a:pt x="1944" y="3301"/>
                  </a:lnTo>
                  <a:lnTo>
                    <a:pt x="2054" y="3412"/>
                  </a:lnTo>
                  <a:lnTo>
                    <a:pt x="2164" y="3522"/>
                  </a:lnTo>
                  <a:lnTo>
                    <a:pt x="2201" y="3595"/>
                  </a:lnTo>
                  <a:lnTo>
                    <a:pt x="2274" y="3632"/>
                  </a:lnTo>
                  <a:lnTo>
                    <a:pt x="2384" y="3632"/>
                  </a:lnTo>
                  <a:lnTo>
                    <a:pt x="2458" y="3558"/>
                  </a:lnTo>
                  <a:lnTo>
                    <a:pt x="2494" y="3448"/>
                  </a:lnTo>
                  <a:lnTo>
                    <a:pt x="2494" y="3338"/>
                  </a:lnTo>
                  <a:lnTo>
                    <a:pt x="2421" y="3228"/>
                  </a:lnTo>
                  <a:lnTo>
                    <a:pt x="2348" y="3155"/>
                  </a:lnTo>
                  <a:lnTo>
                    <a:pt x="2164" y="2971"/>
                  </a:lnTo>
                  <a:lnTo>
                    <a:pt x="1981" y="2861"/>
                  </a:lnTo>
                  <a:lnTo>
                    <a:pt x="1908" y="2825"/>
                  </a:lnTo>
                  <a:close/>
                  <a:moveTo>
                    <a:pt x="1137" y="2311"/>
                  </a:moveTo>
                  <a:lnTo>
                    <a:pt x="1614" y="2458"/>
                  </a:lnTo>
                  <a:lnTo>
                    <a:pt x="2054" y="2678"/>
                  </a:lnTo>
                  <a:lnTo>
                    <a:pt x="2201" y="2751"/>
                  </a:lnTo>
                  <a:lnTo>
                    <a:pt x="2348" y="2898"/>
                  </a:lnTo>
                  <a:lnTo>
                    <a:pt x="2458" y="3008"/>
                  </a:lnTo>
                  <a:lnTo>
                    <a:pt x="2531" y="3191"/>
                  </a:lnTo>
                  <a:lnTo>
                    <a:pt x="2568" y="3265"/>
                  </a:lnTo>
                  <a:lnTo>
                    <a:pt x="2568" y="3338"/>
                  </a:lnTo>
                  <a:lnTo>
                    <a:pt x="2531" y="3485"/>
                  </a:lnTo>
                  <a:lnTo>
                    <a:pt x="2384" y="3742"/>
                  </a:lnTo>
                  <a:lnTo>
                    <a:pt x="2274" y="3852"/>
                  </a:lnTo>
                  <a:lnTo>
                    <a:pt x="2164" y="3962"/>
                  </a:lnTo>
                  <a:lnTo>
                    <a:pt x="1834" y="3632"/>
                  </a:lnTo>
                  <a:lnTo>
                    <a:pt x="1541" y="3228"/>
                  </a:lnTo>
                  <a:lnTo>
                    <a:pt x="1321" y="2788"/>
                  </a:lnTo>
                  <a:lnTo>
                    <a:pt x="1137" y="2311"/>
                  </a:lnTo>
                  <a:close/>
                  <a:moveTo>
                    <a:pt x="8804" y="514"/>
                  </a:moveTo>
                  <a:lnTo>
                    <a:pt x="8694" y="2531"/>
                  </a:lnTo>
                  <a:lnTo>
                    <a:pt x="8657" y="3632"/>
                  </a:lnTo>
                  <a:lnTo>
                    <a:pt x="8657" y="4549"/>
                  </a:lnTo>
                  <a:lnTo>
                    <a:pt x="7556" y="3778"/>
                  </a:lnTo>
                  <a:lnTo>
                    <a:pt x="7043" y="3375"/>
                  </a:lnTo>
                  <a:lnTo>
                    <a:pt x="6529" y="2971"/>
                  </a:lnTo>
                  <a:lnTo>
                    <a:pt x="6639" y="2788"/>
                  </a:lnTo>
                  <a:lnTo>
                    <a:pt x="6713" y="2678"/>
                  </a:lnTo>
                  <a:lnTo>
                    <a:pt x="7556" y="1798"/>
                  </a:lnTo>
                  <a:lnTo>
                    <a:pt x="8290" y="991"/>
                  </a:lnTo>
                  <a:lnTo>
                    <a:pt x="8510" y="734"/>
                  </a:lnTo>
                  <a:lnTo>
                    <a:pt x="8657" y="624"/>
                  </a:lnTo>
                  <a:lnTo>
                    <a:pt x="8804" y="514"/>
                  </a:lnTo>
                  <a:close/>
                  <a:moveTo>
                    <a:pt x="660" y="4145"/>
                  </a:moveTo>
                  <a:lnTo>
                    <a:pt x="880" y="4219"/>
                  </a:lnTo>
                  <a:lnTo>
                    <a:pt x="1064" y="4255"/>
                  </a:lnTo>
                  <a:lnTo>
                    <a:pt x="1247" y="4329"/>
                  </a:lnTo>
                  <a:lnTo>
                    <a:pt x="1357" y="4439"/>
                  </a:lnTo>
                  <a:lnTo>
                    <a:pt x="1431" y="4585"/>
                  </a:lnTo>
                  <a:lnTo>
                    <a:pt x="1467" y="4659"/>
                  </a:lnTo>
                  <a:lnTo>
                    <a:pt x="1467" y="4732"/>
                  </a:lnTo>
                  <a:lnTo>
                    <a:pt x="1467" y="4805"/>
                  </a:lnTo>
                  <a:lnTo>
                    <a:pt x="1394" y="4842"/>
                  </a:lnTo>
                  <a:lnTo>
                    <a:pt x="1284" y="4805"/>
                  </a:lnTo>
                  <a:lnTo>
                    <a:pt x="1211" y="4769"/>
                  </a:lnTo>
                  <a:lnTo>
                    <a:pt x="990" y="4585"/>
                  </a:lnTo>
                  <a:lnTo>
                    <a:pt x="844" y="4402"/>
                  </a:lnTo>
                  <a:lnTo>
                    <a:pt x="660" y="4145"/>
                  </a:lnTo>
                  <a:close/>
                  <a:moveTo>
                    <a:pt x="3962" y="2935"/>
                  </a:moveTo>
                  <a:lnTo>
                    <a:pt x="4218" y="3155"/>
                  </a:lnTo>
                  <a:lnTo>
                    <a:pt x="4035" y="3338"/>
                  </a:lnTo>
                  <a:lnTo>
                    <a:pt x="2641" y="4659"/>
                  </a:lnTo>
                  <a:lnTo>
                    <a:pt x="2311" y="5026"/>
                  </a:lnTo>
                  <a:lnTo>
                    <a:pt x="2054" y="5392"/>
                  </a:lnTo>
                  <a:lnTo>
                    <a:pt x="1797" y="5172"/>
                  </a:lnTo>
                  <a:lnTo>
                    <a:pt x="2971" y="4072"/>
                  </a:lnTo>
                  <a:lnTo>
                    <a:pt x="3485" y="3522"/>
                  </a:lnTo>
                  <a:lnTo>
                    <a:pt x="3742" y="3265"/>
                  </a:lnTo>
                  <a:lnTo>
                    <a:pt x="3962" y="2935"/>
                  </a:lnTo>
                  <a:close/>
                  <a:moveTo>
                    <a:pt x="4989" y="5209"/>
                  </a:moveTo>
                  <a:lnTo>
                    <a:pt x="5356" y="5686"/>
                  </a:lnTo>
                  <a:lnTo>
                    <a:pt x="5686" y="6199"/>
                  </a:lnTo>
                  <a:lnTo>
                    <a:pt x="6199" y="7080"/>
                  </a:lnTo>
                  <a:lnTo>
                    <a:pt x="6199" y="7080"/>
                  </a:lnTo>
                  <a:lnTo>
                    <a:pt x="5282" y="6640"/>
                  </a:lnTo>
                  <a:lnTo>
                    <a:pt x="4365" y="6199"/>
                  </a:lnTo>
                  <a:lnTo>
                    <a:pt x="4512" y="5943"/>
                  </a:lnTo>
                  <a:lnTo>
                    <a:pt x="4989" y="5209"/>
                  </a:lnTo>
                  <a:close/>
                  <a:moveTo>
                    <a:pt x="4879" y="4695"/>
                  </a:moveTo>
                  <a:lnTo>
                    <a:pt x="4805" y="4805"/>
                  </a:lnTo>
                  <a:lnTo>
                    <a:pt x="4218" y="5649"/>
                  </a:lnTo>
                  <a:lnTo>
                    <a:pt x="3962" y="6053"/>
                  </a:lnTo>
                  <a:lnTo>
                    <a:pt x="3852" y="6053"/>
                  </a:lnTo>
                  <a:lnTo>
                    <a:pt x="3778" y="6126"/>
                  </a:lnTo>
                  <a:lnTo>
                    <a:pt x="3742" y="6199"/>
                  </a:lnTo>
                  <a:lnTo>
                    <a:pt x="3705" y="6273"/>
                  </a:lnTo>
                  <a:lnTo>
                    <a:pt x="3742" y="6346"/>
                  </a:lnTo>
                  <a:lnTo>
                    <a:pt x="3778" y="6493"/>
                  </a:lnTo>
                  <a:lnTo>
                    <a:pt x="3852" y="6529"/>
                  </a:lnTo>
                  <a:lnTo>
                    <a:pt x="3925" y="6566"/>
                  </a:lnTo>
                  <a:lnTo>
                    <a:pt x="3998" y="6566"/>
                  </a:lnTo>
                  <a:lnTo>
                    <a:pt x="5172" y="7080"/>
                  </a:lnTo>
                  <a:lnTo>
                    <a:pt x="5722" y="7336"/>
                  </a:lnTo>
                  <a:lnTo>
                    <a:pt x="6053" y="7447"/>
                  </a:lnTo>
                  <a:lnTo>
                    <a:pt x="6346" y="7483"/>
                  </a:lnTo>
                  <a:lnTo>
                    <a:pt x="6419" y="7483"/>
                  </a:lnTo>
                  <a:lnTo>
                    <a:pt x="6493" y="7447"/>
                  </a:lnTo>
                  <a:lnTo>
                    <a:pt x="6529" y="7483"/>
                  </a:lnTo>
                  <a:lnTo>
                    <a:pt x="6603" y="7483"/>
                  </a:lnTo>
                  <a:lnTo>
                    <a:pt x="6639" y="7447"/>
                  </a:lnTo>
                  <a:lnTo>
                    <a:pt x="6639" y="7410"/>
                  </a:lnTo>
                  <a:lnTo>
                    <a:pt x="6566" y="7080"/>
                  </a:lnTo>
                  <a:lnTo>
                    <a:pt x="6456" y="6750"/>
                  </a:lnTo>
                  <a:lnTo>
                    <a:pt x="6273" y="6419"/>
                  </a:lnTo>
                  <a:lnTo>
                    <a:pt x="6089" y="6089"/>
                  </a:lnTo>
                  <a:lnTo>
                    <a:pt x="5649" y="5429"/>
                  </a:lnTo>
                  <a:lnTo>
                    <a:pt x="5135" y="4769"/>
                  </a:lnTo>
                  <a:lnTo>
                    <a:pt x="5062" y="4695"/>
                  </a:lnTo>
                  <a:close/>
                  <a:moveTo>
                    <a:pt x="9757" y="9537"/>
                  </a:moveTo>
                  <a:lnTo>
                    <a:pt x="9794" y="9647"/>
                  </a:lnTo>
                  <a:lnTo>
                    <a:pt x="9831" y="9757"/>
                  </a:lnTo>
                  <a:lnTo>
                    <a:pt x="9867" y="9867"/>
                  </a:lnTo>
                  <a:lnTo>
                    <a:pt x="9867" y="9978"/>
                  </a:lnTo>
                  <a:lnTo>
                    <a:pt x="9831" y="10088"/>
                  </a:lnTo>
                  <a:lnTo>
                    <a:pt x="9794" y="9757"/>
                  </a:lnTo>
                  <a:lnTo>
                    <a:pt x="9757" y="9537"/>
                  </a:lnTo>
                  <a:close/>
                  <a:moveTo>
                    <a:pt x="8950" y="8877"/>
                  </a:moveTo>
                  <a:lnTo>
                    <a:pt x="9207" y="9024"/>
                  </a:lnTo>
                  <a:lnTo>
                    <a:pt x="9207" y="9207"/>
                  </a:lnTo>
                  <a:lnTo>
                    <a:pt x="9281" y="9391"/>
                  </a:lnTo>
                  <a:lnTo>
                    <a:pt x="9391" y="9757"/>
                  </a:lnTo>
                  <a:lnTo>
                    <a:pt x="9574" y="10418"/>
                  </a:lnTo>
                  <a:lnTo>
                    <a:pt x="9464" y="10491"/>
                  </a:lnTo>
                  <a:lnTo>
                    <a:pt x="9391" y="10271"/>
                  </a:lnTo>
                  <a:lnTo>
                    <a:pt x="9281" y="10088"/>
                  </a:lnTo>
                  <a:lnTo>
                    <a:pt x="8914" y="9281"/>
                  </a:lnTo>
                  <a:lnTo>
                    <a:pt x="8840" y="9134"/>
                  </a:lnTo>
                  <a:lnTo>
                    <a:pt x="8767" y="9024"/>
                  </a:lnTo>
                  <a:lnTo>
                    <a:pt x="8950" y="8877"/>
                  </a:lnTo>
                  <a:close/>
                  <a:moveTo>
                    <a:pt x="8547" y="9244"/>
                  </a:moveTo>
                  <a:lnTo>
                    <a:pt x="8547" y="9281"/>
                  </a:lnTo>
                  <a:lnTo>
                    <a:pt x="8657" y="9281"/>
                  </a:lnTo>
                  <a:lnTo>
                    <a:pt x="8694" y="9244"/>
                  </a:lnTo>
                  <a:lnTo>
                    <a:pt x="8657" y="9354"/>
                  </a:lnTo>
                  <a:lnTo>
                    <a:pt x="8657" y="9464"/>
                  </a:lnTo>
                  <a:lnTo>
                    <a:pt x="8767" y="9721"/>
                  </a:lnTo>
                  <a:lnTo>
                    <a:pt x="9024" y="10198"/>
                  </a:lnTo>
                  <a:lnTo>
                    <a:pt x="9170" y="10528"/>
                  </a:lnTo>
                  <a:lnTo>
                    <a:pt x="8804" y="10234"/>
                  </a:lnTo>
                  <a:lnTo>
                    <a:pt x="8804" y="10198"/>
                  </a:lnTo>
                  <a:lnTo>
                    <a:pt x="8767" y="9904"/>
                  </a:lnTo>
                  <a:lnTo>
                    <a:pt x="8657" y="9611"/>
                  </a:lnTo>
                  <a:lnTo>
                    <a:pt x="8584" y="9464"/>
                  </a:lnTo>
                  <a:lnTo>
                    <a:pt x="8474" y="9317"/>
                  </a:lnTo>
                  <a:lnTo>
                    <a:pt x="8547" y="9244"/>
                  </a:lnTo>
                  <a:close/>
                  <a:moveTo>
                    <a:pt x="9464" y="10601"/>
                  </a:moveTo>
                  <a:lnTo>
                    <a:pt x="9574" y="10638"/>
                  </a:lnTo>
                  <a:lnTo>
                    <a:pt x="9464" y="10638"/>
                  </a:lnTo>
                  <a:lnTo>
                    <a:pt x="9464" y="10601"/>
                  </a:lnTo>
                  <a:close/>
                  <a:moveTo>
                    <a:pt x="8877" y="8510"/>
                  </a:moveTo>
                  <a:lnTo>
                    <a:pt x="8584" y="8730"/>
                  </a:lnTo>
                  <a:lnTo>
                    <a:pt x="8327" y="8914"/>
                  </a:lnTo>
                  <a:lnTo>
                    <a:pt x="8143" y="9171"/>
                  </a:lnTo>
                  <a:lnTo>
                    <a:pt x="8070" y="9354"/>
                  </a:lnTo>
                  <a:lnTo>
                    <a:pt x="7997" y="9501"/>
                  </a:lnTo>
                  <a:lnTo>
                    <a:pt x="7997" y="9647"/>
                  </a:lnTo>
                  <a:lnTo>
                    <a:pt x="8033" y="9831"/>
                  </a:lnTo>
                  <a:lnTo>
                    <a:pt x="8070" y="9978"/>
                  </a:lnTo>
                  <a:lnTo>
                    <a:pt x="8143" y="10088"/>
                  </a:lnTo>
                  <a:lnTo>
                    <a:pt x="8363" y="10344"/>
                  </a:lnTo>
                  <a:lnTo>
                    <a:pt x="8584" y="10564"/>
                  </a:lnTo>
                  <a:lnTo>
                    <a:pt x="8914" y="10785"/>
                  </a:lnTo>
                  <a:lnTo>
                    <a:pt x="9244" y="10968"/>
                  </a:lnTo>
                  <a:lnTo>
                    <a:pt x="9391" y="11041"/>
                  </a:lnTo>
                  <a:lnTo>
                    <a:pt x="9537" y="11078"/>
                  </a:lnTo>
                  <a:lnTo>
                    <a:pt x="9684" y="11041"/>
                  </a:lnTo>
                  <a:lnTo>
                    <a:pt x="9867" y="10968"/>
                  </a:lnTo>
                  <a:lnTo>
                    <a:pt x="10051" y="10821"/>
                  </a:lnTo>
                  <a:lnTo>
                    <a:pt x="10234" y="10601"/>
                  </a:lnTo>
                  <a:lnTo>
                    <a:pt x="10271" y="10491"/>
                  </a:lnTo>
                  <a:lnTo>
                    <a:pt x="10271" y="10381"/>
                  </a:lnTo>
                  <a:lnTo>
                    <a:pt x="10271" y="10271"/>
                  </a:lnTo>
                  <a:lnTo>
                    <a:pt x="10198" y="10161"/>
                  </a:lnTo>
                  <a:lnTo>
                    <a:pt x="10198" y="9904"/>
                  </a:lnTo>
                  <a:lnTo>
                    <a:pt x="10161" y="9684"/>
                  </a:lnTo>
                  <a:lnTo>
                    <a:pt x="10088" y="9464"/>
                  </a:lnTo>
                  <a:lnTo>
                    <a:pt x="9977" y="9244"/>
                  </a:lnTo>
                  <a:lnTo>
                    <a:pt x="9831" y="9060"/>
                  </a:lnTo>
                  <a:lnTo>
                    <a:pt x="9647" y="8914"/>
                  </a:lnTo>
                  <a:lnTo>
                    <a:pt x="9464" y="8767"/>
                  </a:lnTo>
                  <a:lnTo>
                    <a:pt x="9060" y="8510"/>
                  </a:lnTo>
                  <a:close/>
                  <a:moveTo>
                    <a:pt x="2604" y="8510"/>
                  </a:moveTo>
                  <a:lnTo>
                    <a:pt x="3815" y="9757"/>
                  </a:lnTo>
                  <a:lnTo>
                    <a:pt x="4292" y="10271"/>
                  </a:lnTo>
                  <a:lnTo>
                    <a:pt x="3852" y="10344"/>
                  </a:lnTo>
                  <a:lnTo>
                    <a:pt x="2678" y="10674"/>
                  </a:lnTo>
                  <a:lnTo>
                    <a:pt x="1577" y="10968"/>
                  </a:lnTo>
                  <a:lnTo>
                    <a:pt x="1064" y="11115"/>
                  </a:lnTo>
                  <a:lnTo>
                    <a:pt x="697" y="11188"/>
                  </a:lnTo>
                  <a:lnTo>
                    <a:pt x="587" y="11188"/>
                  </a:lnTo>
                  <a:lnTo>
                    <a:pt x="477" y="11151"/>
                  </a:lnTo>
                  <a:lnTo>
                    <a:pt x="1577" y="9721"/>
                  </a:lnTo>
                  <a:lnTo>
                    <a:pt x="1908" y="9317"/>
                  </a:lnTo>
                  <a:lnTo>
                    <a:pt x="2201" y="8914"/>
                  </a:lnTo>
                  <a:lnTo>
                    <a:pt x="2421" y="8730"/>
                  </a:lnTo>
                  <a:lnTo>
                    <a:pt x="2604" y="8510"/>
                  </a:lnTo>
                  <a:close/>
                  <a:moveTo>
                    <a:pt x="8914" y="8180"/>
                  </a:moveTo>
                  <a:lnTo>
                    <a:pt x="9097" y="8217"/>
                  </a:lnTo>
                  <a:lnTo>
                    <a:pt x="9244" y="8253"/>
                  </a:lnTo>
                  <a:lnTo>
                    <a:pt x="9574" y="8400"/>
                  </a:lnTo>
                  <a:lnTo>
                    <a:pt x="9867" y="8584"/>
                  </a:lnTo>
                  <a:lnTo>
                    <a:pt x="10124" y="8840"/>
                  </a:lnTo>
                  <a:lnTo>
                    <a:pt x="10308" y="9171"/>
                  </a:lnTo>
                  <a:lnTo>
                    <a:pt x="10454" y="9464"/>
                  </a:lnTo>
                  <a:lnTo>
                    <a:pt x="10564" y="9794"/>
                  </a:lnTo>
                  <a:lnTo>
                    <a:pt x="10601" y="10161"/>
                  </a:lnTo>
                  <a:lnTo>
                    <a:pt x="10601" y="10528"/>
                  </a:lnTo>
                  <a:lnTo>
                    <a:pt x="10491" y="10858"/>
                  </a:lnTo>
                  <a:lnTo>
                    <a:pt x="10491" y="10895"/>
                  </a:lnTo>
                  <a:lnTo>
                    <a:pt x="10454" y="10858"/>
                  </a:lnTo>
                  <a:lnTo>
                    <a:pt x="10344" y="10785"/>
                  </a:lnTo>
                  <a:lnTo>
                    <a:pt x="10271" y="10785"/>
                  </a:lnTo>
                  <a:lnTo>
                    <a:pt x="10161" y="10821"/>
                  </a:lnTo>
                  <a:lnTo>
                    <a:pt x="10124" y="10931"/>
                  </a:lnTo>
                  <a:lnTo>
                    <a:pt x="10088" y="11078"/>
                  </a:lnTo>
                  <a:lnTo>
                    <a:pt x="10051" y="11188"/>
                  </a:lnTo>
                  <a:lnTo>
                    <a:pt x="9867" y="11298"/>
                  </a:lnTo>
                  <a:lnTo>
                    <a:pt x="9794" y="11371"/>
                  </a:lnTo>
                  <a:lnTo>
                    <a:pt x="9757" y="11445"/>
                  </a:lnTo>
                  <a:lnTo>
                    <a:pt x="9611" y="11481"/>
                  </a:lnTo>
                  <a:lnTo>
                    <a:pt x="9464" y="11481"/>
                  </a:lnTo>
                  <a:lnTo>
                    <a:pt x="9354" y="11445"/>
                  </a:lnTo>
                  <a:lnTo>
                    <a:pt x="9207" y="11408"/>
                  </a:lnTo>
                  <a:lnTo>
                    <a:pt x="8620" y="11078"/>
                  </a:lnTo>
                  <a:lnTo>
                    <a:pt x="8327" y="10895"/>
                  </a:lnTo>
                  <a:lnTo>
                    <a:pt x="8070" y="10674"/>
                  </a:lnTo>
                  <a:lnTo>
                    <a:pt x="7850" y="10418"/>
                  </a:lnTo>
                  <a:lnTo>
                    <a:pt x="7703" y="10124"/>
                  </a:lnTo>
                  <a:lnTo>
                    <a:pt x="7593" y="9794"/>
                  </a:lnTo>
                  <a:lnTo>
                    <a:pt x="7593" y="9501"/>
                  </a:lnTo>
                  <a:lnTo>
                    <a:pt x="7630" y="9171"/>
                  </a:lnTo>
                  <a:lnTo>
                    <a:pt x="7777" y="8877"/>
                  </a:lnTo>
                  <a:lnTo>
                    <a:pt x="7960" y="8620"/>
                  </a:lnTo>
                  <a:lnTo>
                    <a:pt x="8217" y="8400"/>
                  </a:lnTo>
                  <a:lnTo>
                    <a:pt x="8400" y="8290"/>
                  </a:lnTo>
                  <a:lnTo>
                    <a:pt x="8584" y="8217"/>
                  </a:lnTo>
                  <a:lnTo>
                    <a:pt x="8730" y="8180"/>
                  </a:lnTo>
                  <a:close/>
                  <a:moveTo>
                    <a:pt x="8767" y="7777"/>
                  </a:moveTo>
                  <a:lnTo>
                    <a:pt x="8547" y="7813"/>
                  </a:lnTo>
                  <a:lnTo>
                    <a:pt x="8363" y="7850"/>
                  </a:lnTo>
                  <a:lnTo>
                    <a:pt x="8143" y="7960"/>
                  </a:lnTo>
                  <a:lnTo>
                    <a:pt x="7960" y="8033"/>
                  </a:lnTo>
                  <a:lnTo>
                    <a:pt x="7777" y="8180"/>
                  </a:lnTo>
                  <a:lnTo>
                    <a:pt x="7593" y="8364"/>
                  </a:lnTo>
                  <a:lnTo>
                    <a:pt x="7446" y="8510"/>
                  </a:lnTo>
                  <a:lnTo>
                    <a:pt x="7336" y="8657"/>
                  </a:lnTo>
                  <a:lnTo>
                    <a:pt x="7190" y="9024"/>
                  </a:lnTo>
                  <a:lnTo>
                    <a:pt x="7116" y="9427"/>
                  </a:lnTo>
                  <a:lnTo>
                    <a:pt x="7116" y="9831"/>
                  </a:lnTo>
                  <a:lnTo>
                    <a:pt x="7153" y="10051"/>
                  </a:lnTo>
                  <a:lnTo>
                    <a:pt x="7226" y="10271"/>
                  </a:lnTo>
                  <a:lnTo>
                    <a:pt x="7336" y="10454"/>
                  </a:lnTo>
                  <a:lnTo>
                    <a:pt x="7446" y="10638"/>
                  </a:lnTo>
                  <a:lnTo>
                    <a:pt x="7740" y="11005"/>
                  </a:lnTo>
                  <a:lnTo>
                    <a:pt x="8107" y="11298"/>
                  </a:lnTo>
                  <a:lnTo>
                    <a:pt x="8510" y="11555"/>
                  </a:lnTo>
                  <a:lnTo>
                    <a:pt x="8914" y="11775"/>
                  </a:lnTo>
                  <a:lnTo>
                    <a:pt x="9134" y="11885"/>
                  </a:lnTo>
                  <a:lnTo>
                    <a:pt x="9354" y="11958"/>
                  </a:lnTo>
                  <a:lnTo>
                    <a:pt x="9574" y="11958"/>
                  </a:lnTo>
                  <a:lnTo>
                    <a:pt x="9757" y="11922"/>
                  </a:lnTo>
                  <a:lnTo>
                    <a:pt x="9977" y="11848"/>
                  </a:lnTo>
                  <a:lnTo>
                    <a:pt x="10198" y="11702"/>
                  </a:lnTo>
                  <a:lnTo>
                    <a:pt x="10381" y="11555"/>
                  </a:lnTo>
                  <a:lnTo>
                    <a:pt x="10491" y="11371"/>
                  </a:lnTo>
                  <a:lnTo>
                    <a:pt x="10674" y="11298"/>
                  </a:lnTo>
                  <a:lnTo>
                    <a:pt x="10784" y="11151"/>
                  </a:lnTo>
                  <a:lnTo>
                    <a:pt x="10895" y="10968"/>
                  </a:lnTo>
                  <a:lnTo>
                    <a:pt x="10968" y="10785"/>
                  </a:lnTo>
                  <a:lnTo>
                    <a:pt x="11005" y="10601"/>
                  </a:lnTo>
                  <a:lnTo>
                    <a:pt x="11005" y="10381"/>
                  </a:lnTo>
                  <a:lnTo>
                    <a:pt x="11005" y="10124"/>
                  </a:lnTo>
                  <a:lnTo>
                    <a:pt x="10968" y="9684"/>
                  </a:lnTo>
                  <a:lnTo>
                    <a:pt x="10821" y="9207"/>
                  </a:lnTo>
                  <a:lnTo>
                    <a:pt x="10638" y="8804"/>
                  </a:lnTo>
                  <a:lnTo>
                    <a:pt x="10491" y="8620"/>
                  </a:lnTo>
                  <a:lnTo>
                    <a:pt x="10344" y="8437"/>
                  </a:lnTo>
                  <a:lnTo>
                    <a:pt x="10198" y="8290"/>
                  </a:lnTo>
                  <a:lnTo>
                    <a:pt x="10014" y="8143"/>
                  </a:lnTo>
                  <a:lnTo>
                    <a:pt x="9831" y="8033"/>
                  </a:lnTo>
                  <a:lnTo>
                    <a:pt x="9611" y="7923"/>
                  </a:lnTo>
                  <a:lnTo>
                    <a:pt x="9427" y="7850"/>
                  </a:lnTo>
                  <a:lnTo>
                    <a:pt x="9207" y="7813"/>
                  </a:lnTo>
                  <a:lnTo>
                    <a:pt x="8987" y="7777"/>
                  </a:lnTo>
                  <a:close/>
                  <a:moveTo>
                    <a:pt x="9024" y="0"/>
                  </a:moveTo>
                  <a:lnTo>
                    <a:pt x="8767" y="37"/>
                  </a:lnTo>
                  <a:lnTo>
                    <a:pt x="8547" y="110"/>
                  </a:lnTo>
                  <a:lnTo>
                    <a:pt x="8363" y="257"/>
                  </a:lnTo>
                  <a:lnTo>
                    <a:pt x="8180" y="440"/>
                  </a:lnTo>
                  <a:lnTo>
                    <a:pt x="7593" y="1027"/>
                  </a:lnTo>
                  <a:lnTo>
                    <a:pt x="7006" y="1651"/>
                  </a:lnTo>
                  <a:lnTo>
                    <a:pt x="6639" y="2054"/>
                  </a:lnTo>
                  <a:lnTo>
                    <a:pt x="6383" y="2311"/>
                  </a:lnTo>
                  <a:lnTo>
                    <a:pt x="6199" y="2605"/>
                  </a:lnTo>
                  <a:lnTo>
                    <a:pt x="5796" y="2201"/>
                  </a:lnTo>
                  <a:lnTo>
                    <a:pt x="5722" y="2128"/>
                  </a:lnTo>
                  <a:lnTo>
                    <a:pt x="5502" y="2128"/>
                  </a:lnTo>
                  <a:lnTo>
                    <a:pt x="5392" y="2201"/>
                  </a:lnTo>
                  <a:lnTo>
                    <a:pt x="5356" y="2238"/>
                  </a:lnTo>
                  <a:lnTo>
                    <a:pt x="4915" y="2531"/>
                  </a:lnTo>
                  <a:lnTo>
                    <a:pt x="4512" y="2898"/>
                  </a:lnTo>
                  <a:lnTo>
                    <a:pt x="4292" y="2715"/>
                  </a:lnTo>
                  <a:lnTo>
                    <a:pt x="4072" y="2495"/>
                  </a:lnTo>
                  <a:lnTo>
                    <a:pt x="3998" y="2458"/>
                  </a:lnTo>
                  <a:lnTo>
                    <a:pt x="3888" y="2458"/>
                  </a:lnTo>
                  <a:lnTo>
                    <a:pt x="3815" y="2495"/>
                  </a:lnTo>
                  <a:lnTo>
                    <a:pt x="3778" y="2568"/>
                  </a:lnTo>
                  <a:lnTo>
                    <a:pt x="3778" y="2421"/>
                  </a:lnTo>
                  <a:lnTo>
                    <a:pt x="3778" y="2311"/>
                  </a:lnTo>
                  <a:lnTo>
                    <a:pt x="3668" y="2128"/>
                  </a:lnTo>
                  <a:lnTo>
                    <a:pt x="3521" y="1908"/>
                  </a:lnTo>
                  <a:lnTo>
                    <a:pt x="3338" y="1761"/>
                  </a:lnTo>
                  <a:lnTo>
                    <a:pt x="3118" y="1614"/>
                  </a:lnTo>
                  <a:lnTo>
                    <a:pt x="2861" y="1504"/>
                  </a:lnTo>
                  <a:lnTo>
                    <a:pt x="2458" y="1321"/>
                  </a:lnTo>
                  <a:lnTo>
                    <a:pt x="2348" y="1321"/>
                  </a:lnTo>
                  <a:lnTo>
                    <a:pt x="2238" y="1357"/>
                  </a:lnTo>
                  <a:lnTo>
                    <a:pt x="2201" y="1431"/>
                  </a:lnTo>
                  <a:lnTo>
                    <a:pt x="2201" y="1504"/>
                  </a:lnTo>
                  <a:lnTo>
                    <a:pt x="2531" y="2238"/>
                  </a:lnTo>
                  <a:lnTo>
                    <a:pt x="2678" y="2531"/>
                  </a:lnTo>
                  <a:lnTo>
                    <a:pt x="2751" y="2678"/>
                  </a:lnTo>
                  <a:lnTo>
                    <a:pt x="2861" y="2825"/>
                  </a:lnTo>
                  <a:lnTo>
                    <a:pt x="3008" y="2898"/>
                  </a:lnTo>
                  <a:lnTo>
                    <a:pt x="3191" y="2935"/>
                  </a:lnTo>
                  <a:lnTo>
                    <a:pt x="3338" y="2935"/>
                  </a:lnTo>
                  <a:lnTo>
                    <a:pt x="3485" y="2861"/>
                  </a:lnTo>
                  <a:lnTo>
                    <a:pt x="3632" y="2788"/>
                  </a:lnTo>
                  <a:lnTo>
                    <a:pt x="3301" y="3155"/>
                  </a:lnTo>
                  <a:lnTo>
                    <a:pt x="2971" y="3485"/>
                  </a:lnTo>
                  <a:lnTo>
                    <a:pt x="2935" y="3412"/>
                  </a:lnTo>
                  <a:lnTo>
                    <a:pt x="2935" y="3265"/>
                  </a:lnTo>
                  <a:lnTo>
                    <a:pt x="2898" y="3081"/>
                  </a:lnTo>
                  <a:lnTo>
                    <a:pt x="2825" y="2825"/>
                  </a:lnTo>
                  <a:lnTo>
                    <a:pt x="2678" y="2605"/>
                  </a:lnTo>
                  <a:lnTo>
                    <a:pt x="2458" y="2384"/>
                  </a:lnTo>
                  <a:lnTo>
                    <a:pt x="2238" y="2238"/>
                  </a:lnTo>
                  <a:lnTo>
                    <a:pt x="1981" y="2091"/>
                  </a:lnTo>
                  <a:lnTo>
                    <a:pt x="1687" y="1981"/>
                  </a:lnTo>
                  <a:lnTo>
                    <a:pt x="1431" y="1908"/>
                  </a:lnTo>
                  <a:lnTo>
                    <a:pt x="880" y="1834"/>
                  </a:lnTo>
                  <a:lnTo>
                    <a:pt x="770" y="1834"/>
                  </a:lnTo>
                  <a:lnTo>
                    <a:pt x="697" y="1871"/>
                  </a:lnTo>
                  <a:lnTo>
                    <a:pt x="624" y="1944"/>
                  </a:lnTo>
                  <a:lnTo>
                    <a:pt x="624" y="2054"/>
                  </a:lnTo>
                  <a:lnTo>
                    <a:pt x="697" y="2384"/>
                  </a:lnTo>
                  <a:lnTo>
                    <a:pt x="807" y="2751"/>
                  </a:lnTo>
                  <a:lnTo>
                    <a:pt x="917" y="3045"/>
                  </a:lnTo>
                  <a:lnTo>
                    <a:pt x="1101" y="3375"/>
                  </a:lnTo>
                  <a:lnTo>
                    <a:pt x="1284" y="3668"/>
                  </a:lnTo>
                  <a:lnTo>
                    <a:pt x="1504" y="3925"/>
                  </a:lnTo>
                  <a:lnTo>
                    <a:pt x="1724" y="4182"/>
                  </a:lnTo>
                  <a:lnTo>
                    <a:pt x="1981" y="4439"/>
                  </a:lnTo>
                  <a:lnTo>
                    <a:pt x="2018" y="4439"/>
                  </a:lnTo>
                  <a:lnTo>
                    <a:pt x="1761" y="4695"/>
                  </a:lnTo>
                  <a:lnTo>
                    <a:pt x="1761" y="4549"/>
                  </a:lnTo>
                  <a:lnTo>
                    <a:pt x="1724" y="4402"/>
                  </a:lnTo>
                  <a:lnTo>
                    <a:pt x="1614" y="4255"/>
                  </a:lnTo>
                  <a:lnTo>
                    <a:pt x="1467" y="4108"/>
                  </a:lnTo>
                  <a:lnTo>
                    <a:pt x="1321" y="3998"/>
                  </a:lnTo>
                  <a:lnTo>
                    <a:pt x="1101" y="3925"/>
                  </a:lnTo>
                  <a:lnTo>
                    <a:pt x="697" y="3815"/>
                  </a:lnTo>
                  <a:lnTo>
                    <a:pt x="330" y="3742"/>
                  </a:lnTo>
                  <a:lnTo>
                    <a:pt x="220" y="3742"/>
                  </a:lnTo>
                  <a:lnTo>
                    <a:pt x="147" y="3815"/>
                  </a:lnTo>
                  <a:lnTo>
                    <a:pt x="110" y="3925"/>
                  </a:lnTo>
                  <a:lnTo>
                    <a:pt x="147" y="3998"/>
                  </a:lnTo>
                  <a:lnTo>
                    <a:pt x="367" y="4329"/>
                  </a:lnTo>
                  <a:lnTo>
                    <a:pt x="624" y="4732"/>
                  </a:lnTo>
                  <a:lnTo>
                    <a:pt x="807" y="4915"/>
                  </a:lnTo>
                  <a:lnTo>
                    <a:pt x="954" y="5062"/>
                  </a:lnTo>
                  <a:lnTo>
                    <a:pt x="1137" y="5172"/>
                  </a:lnTo>
                  <a:lnTo>
                    <a:pt x="1321" y="5246"/>
                  </a:lnTo>
                  <a:lnTo>
                    <a:pt x="1321" y="5282"/>
                  </a:lnTo>
                  <a:lnTo>
                    <a:pt x="1394" y="5356"/>
                  </a:lnTo>
                  <a:lnTo>
                    <a:pt x="1834" y="5759"/>
                  </a:lnTo>
                  <a:lnTo>
                    <a:pt x="1651" y="6126"/>
                  </a:lnTo>
                  <a:lnTo>
                    <a:pt x="1504" y="6493"/>
                  </a:lnTo>
                  <a:lnTo>
                    <a:pt x="1394" y="6896"/>
                  </a:lnTo>
                  <a:lnTo>
                    <a:pt x="1321" y="6933"/>
                  </a:lnTo>
                  <a:lnTo>
                    <a:pt x="1321" y="7043"/>
                  </a:lnTo>
                  <a:lnTo>
                    <a:pt x="1321" y="7153"/>
                  </a:lnTo>
                  <a:lnTo>
                    <a:pt x="1357" y="7263"/>
                  </a:lnTo>
                  <a:lnTo>
                    <a:pt x="1431" y="7373"/>
                  </a:lnTo>
                  <a:lnTo>
                    <a:pt x="1467" y="7410"/>
                  </a:lnTo>
                  <a:lnTo>
                    <a:pt x="1541" y="7447"/>
                  </a:lnTo>
                  <a:lnTo>
                    <a:pt x="1651" y="7593"/>
                  </a:lnTo>
                  <a:lnTo>
                    <a:pt x="2311" y="8217"/>
                  </a:lnTo>
                  <a:lnTo>
                    <a:pt x="2164" y="8327"/>
                  </a:lnTo>
                  <a:lnTo>
                    <a:pt x="2018" y="8437"/>
                  </a:lnTo>
                  <a:lnTo>
                    <a:pt x="1761" y="8694"/>
                  </a:lnTo>
                  <a:lnTo>
                    <a:pt x="1394" y="9207"/>
                  </a:lnTo>
                  <a:lnTo>
                    <a:pt x="990" y="9721"/>
                  </a:lnTo>
                  <a:lnTo>
                    <a:pt x="220" y="10748"/>
                  </a:lnTo>
                  <a:lnTo>
                    <a:pt x="73" y="10968"/>
                  </a:lnTo>
                  <a:lnTo>
                    <a:pt x="0" y="11151"/>
                  </a:lnTo>
                  <a:lnTo>
                    <a:pt x="0" y="11225"/>
                  </a:lnTo>
                  <a:lnTo>
                    <a:pt x="37" y="11335"/>
                  </a:lnTo>
                  <a:lnTo>
                    <a:pt x="183" y="11518"/>
                  </a:lnTo>
                  <a:lnTo>
                    <a:pt x="257" y="11592"/>
                  </a:lnTo>
                  <a:lnTo>
                    <a:pt x="367" y="11628"/>
                  </a:lnTo>
                  <a:lnTo>
                    <a:pt x="550" y="11665"/>
                  </a:lnTo>
                  <a:lnTo>
                    <a:pt x="770" y="11628"/>
                  </a:lnTo>
                  <a:lnTo>
                    <a:pt x="990" y="11592"/>
                  </a:lnTo>
                  <a:lnTo>
                    <a:pt x="2348" y="11188"/>
                  </a:lnTo>
                  <a:lnTo>
                    <a:pt x="3595" y="10821"/>
                  </a:lnTo>
                  <a:lnTo>
                    <a:pt x="4072" y="10711"/>
                  </a:lnTo>
                  <a:lnTo>
                    <a:pt x="4292" y="10638"/>
                  </a:lnTo>
                  <a:lnTo>
                    <a:pt x="4512" y="10491"/>
                  </a:lnTo>
                  <a:lnTo>
                    <a:pt x="5025" y="11005"/>
                  </a:lnTo>
                  <a:lnTo>
                    <a:pt x="5539" y="11518"/>
                  </a:lnTo>
                  <a:lnTo>
                    <a:pt x="6089" y="11995"/>
                  </a:lnTo>
                  <a:lnTo>
                    <a:pt x="6676" y="12398"/>
                  </a:lnTo>
                  <a:lnTo>
                    <a:pt x="7006" y="12619"/>
                  </a:lnTo>
                  <a:lnTo>
                    <a:pt x="7373" y="12802"/>
                  </a:lnTo>
                  <a:lnTo>
                    <a:pt x="7740" y="12985"/>
                  </a:lnTo>
                  <a:lnTo>
                    <a:pt x="8070" y="13132"/>
                  </a:lnTo>
                  <a:lnTo>
                    <a:pt x="8474" y="13242"/>
                  </a:lnTo>
                  <a:lnTo>
                    <a:pt x="8840" y="13352"/>
                  </a:lnTo>
                  <a:lnTo>
                    <a:pt x="9207" y="13426"/>
                  </a:lnTo>
                  <a:lnTo>
                    <a:pt x="9611" y="13499"/>
                  </a:lnTo>
                  <a:lnTo>
                    <a:pt x="9977" y="13536"/>
                  </a:lnTo>
                  <a:lnTo>
                    <a:pt x="10381" y="13572"/>
                  </a:lnTo>
                  <a:lnTo>
                    <a:pt x="11115" y="13536"/>
                  </a:lnTo>
                  <a:lnTo>
                    <a:pt x="11812" y="13426"/>
                  </a:lnTo>
                  <a:lnTo>
                    <a:pt x="12215" y="13316"/>
                  </a:lnTo>
                  <a:lnTo>
                    <a:pt x="12362" y="13279"/>
                  </a:lnTo>
                  <a:lnTo>
                    <a:pt x="12435" y="13279"/>
                  </a:lnTo>
                  <a:lnTo>
                    <a:pt x="12435" y="13316"/>
                  </a:lnTo>
                  <a:lnTo>
                    <a:pt x="12509" y="13352"/>
                  </a:lnTo>
                  <a:lnTo>
                    <a:pt x="12545" y="13352"/>
                  </a:lnTo>
                  <a:lnTo>
                    <a:pt x="12582" y="13316"/>
                  </a:lnTo>
                  <a:lnTo>
                    <a:pt x="12619" y="13279"/>
                  </a:lnTo>
                  <a:lnTo>
                    <a:pt x="12655" y="13169"/>
                  </a:lnTo>
                  <a:lnTo>
                    <a:pt x="12655" y="13022"/>
                  </a:lnTo>
                  <a:lnTo>
                    <a:pt x="12545" y="12949"/>
                  </a:lnTo>
                  <a:lnTo>
                    <a:pt x="12435" y="12912"/>
                  </a:lnTo>
                  <a:lnTo>
                    <a:pt x="12178" y="12912"/>
                  </a:lnTo>
                  <a:lnTo>
                    <a:pt x="11702" y="13022"/>
                  </a:lnTo>
                  <a:lnTo>
                    <a:pt x="11188" y="13095"/>
                  </a:lnTo>
                  <a:lnTo>
                    <a:pt x="10748" y="13132"/>
                  </a:lnTo>
                  <a:lnTo>
                    <a:pt x="10308" y="13095"/>
                  </a:lnTo>
                  <a:lnTo>
                    <a:pt x="9867" y="13095"/>
                  </a:lnTo>
                  <a:lnTo>
                    <a:pt x="9464" y="13022"/>
                  </a:lnTo>
                  <a:lnTo>
                    <a:pt x="9024" y="12949"/>
                  </a:lnTo>
                  <a:lnTo>
                    <a:pt x="8584" y="12802"/>
                  </a:lnTo>
                  <a:lnTo>
                    <a:pt x="8180" y="12655"/>
                  </a:lnTo>
                  <a:lnTo>
                    <a:pt x="7777" y="12509"/>
                  </a:lnTo>
                  <a:lnTo>
                    <a:pt x="7300" y="12252"/>
                  </a:lnTo>
                  <a:lnTo>
                    <a:pt x="6860" y="11958"/>
                  </a:lnTo>
                  <a:lnTo>
                    <a:pt x="6419" y="11628"/>
                  </a:lnTo>
                  <a:lnTo>
                    <a:pt x="6016" y="11298"/>
                  </a:lnTo>
                  <a:lnTo>
                    <a:pt x="5246" y="10564"/>
                  </a:lnTo>
                  <a:lnTo>
                    <a:pt x="4512" y="9794"/>
                  </a:lnTo>
                  <a:lnTo>
                    <a:pt x="3008" y="8290"/>
                  </a:lnTo>
                  <a:lnTo>
                    <a:pt x="2274" y="7520"/>
                  </a:lnTo>
                  <a:lnTo>
                    <a:pt x="2091" y="7300"/>
                  </a:lnTo>
                  <a:lnTo>
                    <a:pt x="1871" y="7080"/>
                  </a:lnTo>
                  <a:lnTo>
                    <a:pt x="1944" y="6713"/>
                  </a:lnTo>
                  <a:lnTo>
                    <a:pt x="2054" y="6383"/>
                  </a:lnTo>
                  <a:lnTo>
                    <a:pt x="2238" y="6053"/>
                  </a:lnTo>
                  <a:lnTo>
                    <a:pt x="2421" y="5722"/>
                  </a:lnTo>
                  <a:lnTo>
                    <a:pt x="2641" y="5429"/>
                  </a:lnTo>
                  <a:lnTo>
                    <a:pt x="2898" y="5172"/>
                  </a:lnTo>
                  <a:lnTo>
                    <a:pt x="3411" y="4622"/>
                  </a:lnTo>
                  <a:lnTo>
                    <a:pt x="4475" y="3558"/>
                  </a:lnTo>
                  <a:lnTo>
                    <a:pt x="5025" y="3045"/>
                  </a:lnTo>
                  <a:lnTo>
                    <a:pt x="5246" y="2825"/>
                  </a:lnTo>
                  <a:lnTo>
                    <a:pt x="5392" y="2678"/>
                  </a:lnTo>
                  <a:lnTo>
                    <a:pt x="5502" y="2605"/>
                  </a:lnTo>
                  <a:lnTo>
                    <a:pt x="5612" y="2715"/>
                  </a:lnTo>
                  <a:lnTo>
                    <a:pt x="5392" y="2825"/>
                  </a:lnTo>
                  <a:lnTo>
                    <a:pt x="5246" y="2971"/>
                  </a:lnTo>
                  <a:lnTo>
                    <a:pt x="4952" y="3301"/>
                  </a:lnTo>
                  <a:lnTo>
                    <a:pt x="4805" y="3485"/>
                  </a:lnTo>
                  <a:lnTo>
                    <a:pt x="4695" y="3668"/>
                  </a:lnTo>
                  <a:lnTo>
                    <a:pt x="4585" y="3888"/>
                  </a:lnTo>
                  <a:lnTo>
                    <a:pt x="4585" y="3962"/>
                  </a:lnTo>
                  <a:lnTo>
                    <a:pt x="4622" y="4072"/>
                  </a:lnTo>
                  <a:lnTo>
                    <a:pt x="4659" y="4145"/>
                  </a:lnTo>
                  <a:lnTo>
                    <a:pt x="4732" y="4145"/>
                  </a:lnTo>
                  <a:lnTo>
                    <a:pt x="4915" y="4035"/>
                  </a:lnTo>
                  <a:lnTo>
                    <a:pt x="5025" y="3888"/>
                  </a:lnTo>
                  <a:lnTo>
                    <a:pt x="5209" y="3558"/>
                  </a:lnTo>
                  <a:lnTo>
                    <a:pt x="5502" y="3228"/>
                  </a:lnTo>
                  <a:lnTo>
                    <a:pt x="5759" y="2898"/>
                  </a:lnTo>
                  <a:lnTo>
                    <a:pt x="6016" y="3118"/>
                  </a:lnTo>
                  <a:lnTo>
                    <a:pt x="5832" y="3301"/>
                  </a:lnTo>
                  <a:lnTo>
                    <a:pt x="5612" y="3522"/>
                  </a:lnTo>
                  <a:lnTo>
                    <a:pt x="5466" y="3742"/>
                  </a:lnTo>
                  <a:lnTo>
                    <a:pt x="5356" y="3962"/>
                  </a:lnTo>
                  <a:lnTo>
                    <a:pt x="5319" y="4072"/>
                  </a:lnTo>
                  <a:lnTo>
                    <a:pt x="5392" y="4182"/>
                  </a:lnTo>
                  <a:lnTo>
                    <a:pt x="5502" y="4219"/>
                  </a:lnTo>
                  <a:lnTo>
                    <a:pt x="5539" y="4219"/>
                  </a:lnTo>
                  <a:lnTo>
                    <a:pt x="5612" y="4182"/>
                  </a:lnTo>
                  <a:lnTo>
                    <a:pt x="5796" y="3998"/>
                  </a:lnTo>
                  <a:lnTo>
                    <a:pt x="5942" y="3778"/>
                  </a:lnTo>
                  <a:lnTo>
                    <a:pt x="6089" y="3558"/>
                  </a:lnTo>
                  <a:lnTo>
                    <a:pt x="6199" y="3301"/>
                  </a:lnTo>
                  <a:lnTo>
                    <a:pt x="6309" y="3375"/>
                  </a:lnTo>
                  <a:lnTo>
                    <a:pt x="6456" y="3485"/>
                  </a:lnTo>
                  <a:lnTo>
                    <a:pt x="6346" y="3595"/>
                  </a:lnTo>
                  <a:lnTo>
                    <a:pt x="6236" y="3705"/>
                  </a:lnTo>
                  <a:lnTo>
                    <a:pt x="6089" y="3962"/>
                  </a:lnTo>
                  <a:lnTo>
                    <a:pt x="5869" y="4255"/>
                  </a:lnTo>
                  <a:lnTo>
                    <a:pt x="5796" y="4402"/>
                  </a:lnTo>
                  <a:lnTo>
                    <a:pt x="5722" y="4585"/>
                  </a:lnTo>
                  <a:lnTo>
                    <a:pt x="5722" y="4622"/>
                  </a:lnTo>
                  <a:lnTo>
                    <a:pt x="5722" y="4695"/>
                  </a:lnTo>
                  <a:lnTo>
                    <a:pt x="5796" y="4732"/>
                  </a:lnTo>
                  <a:lnTo>
                    <a:pt x="5906" y="4769"/>
                  </a:lnTo>
                  <a:lnTo>
                    <a:pt x="6016" y="4695"/>
                  </a:lnTo>
                  <a:lnTo>
                    <a:pt x="6126" y="4585"/>
                  </a:lnTo>
                  <a:lnTo>
                    <a:pt x="6199" y="4439"/>
                  </a:lnTo>
                  <a:lnTo>
                    <a:pt x="6383" y="4145"/>
                  </a:lnTo>
                  <a:lnTo>
                    <a:pt x="6456" y="3962"/>
                  </a:lnTo>
                  <a:lnTo>
                    <a:pt x="6603" y="3632"/>
                  </a:lnTo>
                  <a:lnTo>
                    <a:pt x="7300" y="4145"/>
                  </a:lnTo>
                  <a:lnTo>
                    <a:pt x="7116" y="4292"/>
                  </a:lnTo>
                  <a:lnTo>
                    <a:pt x="6933" y="4439"/>
                  </a:lnTo>
                  <a:lnTo>
                    <a:pt x="6713" y="4695"/>
                  </a:lnTo>
                  <a:lnTo>
                    <a:pt x="6529" y="5026"/>
                  </a:lnTo>
                  <a:lnTo>
                    <a:pt x="6529" y="5099"/>
                  </a:lnTo>
                  <a:lnTo>
                    <a:pt x="6529" y="5172"/>
                  </a:lnTo>
                  <a:lnTo>
                    <a:pt x="6566" y="5209"/>
                  </a:lnTo>
                  <a:lnTo>
                    <a:pt x="6639" y="5246"/>
                  </a:lnTo>
                  <a:lnTo>
                    <a:pt x="6676" y="5282"/>
                  </a:lnTo>
                  <a:lnTo>
                    <a:pt x="6749" y="5282"/>
                  </a:lnTo>
                  <a:lnTo>
                    <a:pt x="6823" y="5246"/>
                  </a:lnTo>
                  <a:lnTo>
                    <a:pt x="6860" y="5172"/>
                  </a:lnTo>
                  <a:lnTo>
                    <a:pt x="7153" y="4695"/>
                  </a:lnTo>
                  <a:lnTo>
                    <a:pt x="7410" y="4255"/>
                  </a:lnTo>
                  <a:lnTo>
                    <a:pt x="7740" y="4475"/>
                  </a:lnTo>
                  <a:lnTo>
                    <a:pt x="7483" y="4732"/>
                  </a:lnTo>
                  <a:lnTo>
                    <a:pt x="7116" y="5136"/>
                  </a:lnTo>
                  <a:lnTo>
                    <a:pt x="7080" y="5209"/>
                  </a:lnTo>
                  <a:lnTo>
                    <a:pt x="7043" y="5246"/>
                  </a:lnTo>
                  <a:lnTo>
                    <a:pt x="7080" y="5319"/>
                  </a:lnTo>
                  <a:lnTo>
                    <a:pt x="7116" y="5356"/>
                  </a:lnTo>
                  <a:lnTo>
                    <a:pt x="7190" y="5392"/>
                  </a:lnTo>
                  <a:lnTo>
                    <a:pt x="7263" y="5429"/>
                  </a:lnTo>
                  <a:lnTo>
                    <a:pt x="7336" y="5429"/>
                  </a:lnTo>
                  <a:lnTo>
                    <a:pt x="7373" y="5356"/>
                  </a:lnTo>
                  <a:lnTo>
                    <a:pt x="7556" y="5172"/>
                  </a:lnTo>
                  <a:lnTo>
                    <a:pt x="7740" y="4989"/>
                  </a:lnTo>
                  <a:lnTo>
                    <a:pt x="7813" y="4805"/>
                  </a:lnTo>
                  <a:lnTo>
                    <a:pt x="7850" y="4695"/>
                  </a:lnTo>
                  <a:lnTo>
                    <a:pt x="7887" y="4585"/>
                  </a:lnTo>
                  <a:lnTo>
                    <a:pt x="8474" y="4989"/>
                  </a:lnTo>
                  <a:lnTo>
                    <a:pt x="8107" y="5319"/>
                  </a:lnTo>
                  <a:lnTo>
                    <a:pt x="7813" y="5722"/>
                  </a:lnTo>
                  <a:lnTo>
                    <a:pt x="7777" y="5796"/>
                  </a:lnTo>
                  <a:lnTo>
                    <a:pt x="7777" y="5833"/>
                  </a:lnTo>
                  <a:lnTo>
                    <a:pt x="7813" y="5943"/>
                  </a:lnTo>
                  <a:lnTo>
                    <a:pt x="7887" y="5979"/>
                  </a:lnTo>
                  <a:lnTo>
                    <a:pt x="7997" y="5979"/>
                  </a:lnTo>
                  <a:lnTo>
                    <a:pt x="8033" y="5943"/>
                  </a:lnTo>
                  <a:lnTo>
                    <a:pt x="8327" y="5502"/>
                  </a:lnTo>
                  <a:lnTo>
                    <a:pt x="8584" y="5062"/>
                  </a:lnTo>
                  <a:lnTo>
                    <a:pt x="9024" y="5356"/>
                  </a:lnTo>
                  <a:lnTo>
                    <a:pt x="8767" y="5612"/>
                  </a:lnTo>
                  <a:lnTo>
                    <a:pt x="8584" y="5796"/>
                  </a:lnTo>
                  <a:lnTo>
                    <a:pt x="8510" y="5906"/>
                  </a:lnTo>
                  <a:lnTo>
                    <a:pt x="8474" y="6053"/>
                  </a:lnTo>
                  <a:lnTo>
                    <a:pt x="8253" y="6383"/>
                  </a:lnTo>
                  <a:lnTo>
                    <a:pt x="8217" y="6456"/>
                  </a:lnTo>
                  <a:lnTo>
                    <a:pt x="8253" y="6566"/>
                  </a:lnTo>
                  <a:lnTo>
                    <a:pt x="8290" y="6603"/>
                  </a:lnTo>
                  <a:lnTo>
                    <a:pt x="8363" y="6640"/>
                  </a:lnTo>
                  <a:lnTo>
                    <a:pt x="8474" y="6640"/>
                  </a:lnTo>
                  <a:lnTo>
                    <a:pt x="8547" y="6566"/>
                  </a:lnTo>
                  <a:lnTo>
                    <a:pt x="8804" y="6199"/>
                  </a:lnTo>
                  <a:lnTo>
                    <a:pt x="8877" y="6126"/>
                  </a:lnTo>
                  <a:lnTo>
                    <a:pt x="8950" y="6016"/>
                  </a:lnTo>
                  <a:lnTo>
                    <a:pt x="9097" y="5796"/>
                  </a:lnTo>
                  <a:lnTo>
                    <a:pt x="9244" y="5539"/>
                  </a:lnTo>
                  <a:lnTo>
                    <a:pt x="9537" y="5722"/>
                  </a:lnTo>
                  <a:lnTo>
                    <a:pt x="9354" y="5906"/>
                  </a:lnTo>
                  <a:lnTo>
                    <a:pt x="9207" y="6126"/>
                  </a:lnTo>
                  <a:lnTo>
                    <a:pt x="8950" y="6419"/>
                  </a:lnTo>
                  <a:lnTo>
                    <a:pt x="8877" y="6566"/>
                  </a:lnTo>
                  <a:lnTo>
                    <a:pt x="8840" y="6750"/>
                  </a:lnTo>
                  <a:lnTo>
                    <a:pt x="8914" y="6823"/>
                  </a:lnTo>
                  <a:lnTo>
                    <a:pt x="8950" y="6860"/>
                  </a:lnTo>
                  <a:lnTo>
                    <a:pt x="8987" y="6860"/>
                  </a:lnTo>
                  <a:lnTo>
                    <a:pt x="9134" y="6786"/>
                  </a:lnTo>
                  <a:lnTo>
                    <a:pt x="9244" y="6640"/>
                  </a:lnTo>
                  <a:lnTo>
                    <a:pt x="9391" y="6383"/>
                  </a:lnTo>
                  <a:lnTo>
                    <a:pt x="9537" y="6126"/>
                  </a:lnTo>
                  <a:lnTo>
                    <a:pt x="9721" y="5869"/>
                  </a:lnTo>
                  <a:lnTo>
                    <a:pt x="10198" y="6236"/>
                  </a:lnTo>
                  <a:lnTo>
                    <a:pt x="10051" y="6419"/>
                  </a:lnTo>
                  <a:lnTo>
                    <a:pt x="9867" y="6640"/>
                  </a:lnTo>
                  <a:lnTo>
                    <a:pt x="9684" y="6860"/>
                  </a:lnTo>
                  <a:lnTo>
                    <a:pt x="9611" y="7006"/>
                  </a:lnTo>
                  <a:lnTo>
                    <a:pt x="9574" y="7116"/>
                  </a:lnTo>
                  <a:lnTo>
                    <a:pt x="9574" y="7190"/>
                  </a:lnTo>
                  <a:lnTo>
                    <a:pt x="9611" y="7263"/>
                  </a:lnTo>
                  <a:lnTo>
                    <a:pt x="9757" y="7263"/>
                  </a:lnTo>
                  <a:lnTo>
                    <a:pt x="9867" y="7190"/>
                  </a:lnTo>
                  <a:lnTo>
                    <a:pt x="9941" y="7080"/>
                  </a:lnTo>
                  <a:lnTo>
                    <a:pt x="10124" y="6823"/>
                  </a:lnTo>
                  <a:lnTo>
                    <a:pt x="10271" y="6603"/>
                  </a:lnTo>
                  <a:lnTo>
                    <a:pt x="10381" y="6383"/>
                  </a:lnTo>
                  <a:lnTo>
                    <a:pt x="10895" y="6823"/>
                  </a:lnTo>
                  <a:lnTo>
                    <a:pt x="10931" y="6860"/>
                  </a:lnTo>
                  <a:lnTo>
                    <a:pt x="10638" y="7226"/>
                  </a:lnTo>
                  <a:lnTo>
                    <a:pt x="10381" y="7593"/>
                  </a:lnTo>
                  <a:lnTo>
                    <a:pt x="10271" y="7703"/>
                  </a:lnTo>
                  <a:lnTo>
                    <a:pt x="10271" y="7777"/>
                  </a:lnTo>
                  <a:lnTo>
                    <a:pt x="10271" y="7813"/>
                  </a:lnTo>
                  <a:lnTo>
                    <a:pt x="10344" y="7923"/>
                  </a:lnTo>
                  <a:lnTo>
                    <a:pt x="10418" y="7960"/>
                  </a:lnTo>
                  <a:lnTo>
                    <a:pt x="10491" y="7923"/>
                  </a:lnTo>
                  <a:lnTo>
                    <a:pt x="10528" y="7887"/>
                  </a:lnTo>
                  <a:lnTo>
                    <a:pt x="10821" y="7483"/>
                  </a:lnTo>
                  <a:lnTo>
                    <a:pt x="11115" y="7043"/>
                  </a:lnTo>
                  <a:lnTo>
                    <a:pt x="11445" y="7447"/>
                  </a:lnTo>
                  <a:lnTo>
                    <a:pt x="11298" y="7703"/>
                  </a:lnTo>
                  <a:lnTo>
                    <a:pt x="11151" y="7960"/>
                  </a:lnTo>
                  <a:lnTo>
                    <a:pt x="10968" y="8253"/>
                  </a:lnTo>
                  <a:lnTo>
                    <a:pt x="10931" y="8437"/>
                  </a:lnTo>
                  <a:lnTo>
                    <a:pt x="10931" y="8510"/>
                  </a:lnTo>
                  <a:lnTo>
                    <a:pt x="10931" y="8584"/>
                  </a:lnTo>
                  <a:lnTo>
                    <a:pt x="10968" y="8657"/>
                  </a:lnTo>
                  <a:lnTo>
                    <a:pt x="11041" y="8657"/>
                  </a:lnTo>
                  <a:lnTo>
                    <a:pt x="11188" y="8584"/>
                  </a:lnTo>
                  <a:lnTo>
                    <a:pt x="11261" y="8474"/>
                  </a:lnTo>
                  <a:lnTo>
                    <a:pt x="11408" y="8180"/>
                  </a:lnTo>
                  <a:lnTo>
                    <a:pt x="11628" y="7703"/>
                  </a:lnTo>
                  <a:lnTo>
                    <a:pt x="11812" y="7997"/>
                  </a:lnTo>
                  <a:lnTo>
                    <a:pt x="11995" y="8290"/>
                  </a:lnTo>
                  <a:lnTo>
                    <a:pt x="11812" y="8694"/>
                  </a:lnTo>
                  <a:lnTo>
                    <a:pt x="11628" y="9097"/>
                  </a:lnTo>
                  <a:lnTo>
                    <a:pt x="11518" y="9097"/>
                  </a:lnTo>
                  <a:lnTo>
                    <a:pt x="11408" y="9317"/>
                  </a:lnTo>
                  <a:lnTo>
                    <a:pt x="11335" y="9501"/>
                  </a:lnTo>
                  <a:lnTo>
                    <a:pt x="11335" y="9574"/>
                  </a:lnTo>
                  <a:lnTo>
                    <a:pt x="11335" y="9647"/>
                  </a:lnTo>
                  <a:lnTo>
                    <a:pt x="11408" y="9721"/>
                  </a:lnTo>
                  <a:lnTo>
                    <a:pt x="11591" y="9721"/>
                  </a:lnTo>
                  <a:lnTo>
                    <a:pt x="11628" y="9684"/>
                  </a:lnTo>
                  <a:lnTo>
                    <a:pt x="11812" y="9427"/>
                  </a:lnTo>
                  <a:lnTo>
                    <a:pt x="11958" y="9171"/>
                  </a:lnTo>
                  <a:lnTo>
                    <a:pt x="12105" y="8914"/>
                  </a:lnTo>
                  <a:lnTo>
                    <a:pt x="12178" y="8657"/>
                  </a:lnTo>
                  <a:lnTo>
                    <a:pt x="12325" y="9024"/>
                  </a:lnTo>
                  <a:lnTo>
                    <a:pt x="12472" y="9427"/>
                  </a:lnTo>
                  <a:lnTo>
                    <a:pt x="12068" y="10088"/>
                  </a:lnTo>
                  <a:lnTo>
                    <a:pt x="11995" y="10088"/>
                  </a:lnTo>
                  <a:lnTo>
                    <a:pt x="11922" y="10271"/>
                  </a:lnTo>
                  <a:lnTo>
                    <a:pt x="11848" y="10418"/>
                  </a:lnTo>
                  <a:lnTo>
                    <a:pt x="11848" y="10491"/>
                  </a:lnTo>
                  <a:lnTo>
                    <a:pt x="11848" y="10528"/>
                  </a:lnTo>
                  <a:lnTo>
                    <a:pt x="11922" y="10601"/>
                  </a:lnTo>
                  <a:lnTo>
                    <a:pt x="12068" y="10601"/>
                  </a:lnTo>
                  <a:lnTo>
                    <a:pt x="12142" y="10564"/>
                  </a:lnTo>
                  <a:lnTo>
                    <a:pt x="12362" y="10198"/>
                  </a:lnTo>
                  <a:lnTo>
                    <a:pt x="12582" y="9831"/>
                  </a:lnTo>
                  <a:lnTo>
                    <a:pt x="12692" y="10454"/>
                  </a:lnTo>
                  <a:lnTo>
                    <a:pt x="12509" y="10638"/>
                  </a:lnTo>
                  <a:lnTo>
                    <a:pt x="12362" y="10858"/>
                  </a:lnTo>
                  <a:lnTo>
                    <a:pt x="12215" y="11078"/>
                  </a:lnTo>
                  <a:lnTo>
                    <a:pt x="12178" y="11225"/>
                  </a:lnTo>
                  <a:lnTo>
                    <a:pt x="12178" y="11371"/>
                  </a:lnTo>
                  <a:lnTo>
                    <a:pt x="12215" y="11408"/>
                  </a:lnTo>
                  <a:lnTo>
                    <a:pt x="12252" y="11408"/>
                  </a:lnTo>
                  <a:lnTo>
                    <a:pt x="12362" y="11371"/>
                  </a:lnTo>
                  <a:lnTo>
                    <a:pt x="12472" y="11298"/>
                  </a:lnTo>
                  <a:lnTo>
                    <a:pt x="12582" y="11078"/>
                  </a:lnTo>
                  <a:lnTo>
                    <a:pt x="12692" y="10858"/>
                  </a:lnTo>
                  <a:lnTo>
                    <a:pt x="12729" y="11188"/>
                  </a:lnTo>
                  <a:lnTo>
                    <a:pt x="12655" y="11775"/>
                  </a:lnTo>
                  <a:lnTo>
                    <a:pt x="12509" y="11922"/>
                  </a:lnTo>
                  <a:lnTo>
                    <a:pt x="12362" y="12068"/>
                  </a:lnTo>
                  <a:lnTo>
                    <a:pt x="12325" y="12215"/>
                  </a:lnTo>
                  <a:lnTo>
                    <a:pt x="12325" y="12288"/>
                  </a:lnTo>
                  <a:lnTo>
                    <a:pt x="12362" y="12362"/>
                  </a:lnTo>
                  <a:lnTo>
                    <a:pt x="12435" y="12398"/>
                  </a:lnTo>
                  <a:lnTo>
                    <a:pt x="12472" y="12398"/>
                  </a:lnTo>
                  <a:lnTo>
                    <a:pt x="12619" y="12288"/>
                  </a:lnTo>
                  <a:lnTo>
                    <a:pt x="12655" y="12655"/>
                  </a:lnTo>
                  <a:lnTo>
                    <a:pt x="12692" y="12692"/>
                  </a:lnTo>
                  <a:lnTo>
                    <a:pt x="12729" y="12655"/>
                  </a:lnTo>
                  <a:lnTo>
                    <a:pt x="12802" y="12545"/>
                  </a:lnTo>
                  <a:lnTo>
                    <a:pt x="12912" y="12398"/>
                  </a:lnTo>
                  <a:lnTo>
                    <a:pt x="13022" y="12068"/>
                  </a:lnTo>
                  <a:lnTo>
                    <a:pt x="13095" y="11738"/>
                  </a:lnTo>
                  <a:lnTo>
                    <a:pt x="13132" y="11408"/>
                  </a:lnTo>
                  <a:lnTo>
                    <a:pt x="13132" y="11005"/>
                  </a:lnTo>
                  <a:lnTo>
                    <a:pt x="13132" y="10638"/>
                  </a:lnTo>
                  <a:lnTo>
                    <a:pt x="13095" y="10234"/>
                  </a:lnTo>
                  <a:lnTo>
                    <a:pt x="13022" y="9867"/>
                  </a:lnTo>
                  <a:lnTo>
                    <a:pt x="12949" y="9464"/>
                  </a:lnTo>
                  <a:lnTo>
                    <a:pt x="12839" y="9060"/>
                  </a:lnTo>
                  <a:lnTo>
                    <a:pt x="12692" y="8694"/>
                  </a:lnTo>
                  <a:lnTo>
                    <a:pt x="12545" y="8327"/>
                  </a:lnTo>
                  <a:lnTo>
                    <a:pt x="12325" y="7960"/>
                  </a:lnTo>
                  <a:lnTo>
                    <a:pt x="12142" y="7630"/>
                  </a:lnTo>
                  <a:lnTo>
                    <a:pt x="11885" y="7300"/>
                  </a:lnTo>
                  <a:lnTo>
                    <a:pt x="11628" y="6970"/>
                  </a:lnTo>
                  <a:lnTo>
                    <a:pt x="11335" y="6640"/>
                  </a:lnTo>
                  <a:lnTo>
                    <a:pt x="11041" y="6346"/>
                  </a:lnTo>
                  <a:lnTo>
                    <a:pt x="10344" y="5759"/>
                  </a:lnTo>
                  <a:lnTo>
                    <a:pt x="9647" y="5246"/>
                  </a:lnTo>
                  <a:lnTo>
                    <a:pt x="8914" y="4732"/>
                  </a:lnTo>
                  <a:lnTo>
                    <a:pt x="8987" y="4439"/>
                  </a:lnTo>
                  <a:lnTo>
                    <a:pt x="9024" y="4182"/>
                  </a:lnTo>
                  <a:lnTo>
                    <a:pt x="9060" y="3558"/>
                  </a:lnTo>
                  <a:lnTo>
                    <a:pt x="9097" y="2898"/>
                  </a:lnTo>
                  <a:lnTo>
                    <a:pt x="9281" y="220"/>
                  </a:lnTo>
                  <a:lnTo>
                    <a:pt x="9244" y="110"/>
                  </a:lnTo>
                  <a:lnTo>
                    <a:pt x="9207" y="37"/>
                  </a:lnTo>
                  <a:lnTo>
                    <a:pt x="9097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" name="Google Shape;456;p21"/>
            <p:cNvSpPr/>
            <p:nvPr/>
          </p:nvSpPr>
          <p:spPr>
            <a:xfrm>
              <a:off x="6537275" y="2750650"/>
              <a:ext cx="459450" cy="475050"/>
            </a:xfrm>
            <a:custGeom>
              <a:avLst/>
              <a:gdLst/>
              <a:ahLst/>
              <a:cxnLst/>
              <a:rect l="l" t="t" r="r" b="b"/>
              <a:pathLst>
                <a:path w="18378" h="19002" extrusionOk="0">
                  <a:moveTo>
                    <a:pt x="13793" y="5429"/>
                  </a:moveTo>
                  <a:lnTo>
                    <a:pt x="13682" y="5466"/>
                  </a:lnTo>
                  <a:lnTo>
                    <a:pt x="13572" y="5502"/>
                  </a:lnTo>
                  <a:lnTo>
                    <a:pt x="13499" y="5576"/>
                  </a:lnTo>
                  <a:lnTo>
                    <a:pt x="13352" y="5759"/>
                  </a:lnTo>
                  <a:lnTo>
                    <a:pt x="13352" y="5869"/>
                  </a:lnTo>
                  <a:lnTo>
                    <a:pt x="13352" y="5979"/>
                  </a:lnTo>
                  <a:lnTo>
                    <a:pt x="13389" y="6016"/>
                  </a:lnTo>
                  <a:lnTo>
                    <a:pt x="13426" y="6053"/>
                  </a:lnTo>
                  <a:lnTo>
                    <a:pt x="13499" y="6053"/>
                  </a:lnTo>
                  <a:lnTo>
                    <a:pt x="13572" y="5979"/>
                  </a:lnTo>
                  <a:lnTo>
                    <a:pt x="13646" y="5943"/>
                  </a:lnTo>
                  <a:lnTo>
                    <a:pt x="13719" y="5796"/>
                  </a:lnTo>
                  <a:lnTo>
                    <a:pt x="13829" y="5649"/>
                  </a:lnTo>
                  <a:lnTo>
                    <a:pt x="13903" y="5502"/>
                  </a:lnTo>
                  <a:lnTo>
                    <a:pt x="13903" y="5466"/>
                  </a:lnTo>
                  <a:lnTo>
                    <a:pt x="13903" y="5429"/>
                  </a:lnTo>
                  <a:close/>
                  <a:moveTo>
                    <a:pt x="13242" y="6089"/>
                  </a:moveTo>
                  <a:lnTo>
                    <a:pt x="13169" y="6126"/>
                  </a:lnTo>
                  <a:lnTo>
                    <a:pt x="13022" y="6309"/>
                  </a:lnTo>
                  <a:lnTo>
                    <a:pt x="12912" y="6493"/>
                  </a:lnTo>
                  <a:lnTo>
                    <a:pt x="12875" y="6529"/>
                  </a:lnTo>
                  <a:lnTo>
                    <a:pt x="12875" y="6603"/>
                  </a:lnTo>
                  <a:lnTo>
                    <a:pt x="12949" y="6676"/>
                  </a:lnTo>
                  <a:lnTo>
                    <a:pt x="13022" y="6713"/>
                  </a:lnTo>
                  <a:lnTo>
                    <a:pt x="13096" y="6676"/>
                  </a:lnTo>
                  <a:lnTo>
                    <a:pt x="13132" y="6639"/>
                  </a:lnTo>
                  <a:lnTo>
                    <a:pt x="13242" y="6456"/>
                  </a:lnTo>
                  <a:lnTo>
                    <a:pt x="13352" y="6273"/>
                  </a:lnTo>
                  <a:lnTo>
                    <a:pt x="13389" y="6199"/>
                  </a:lnTo>
                  <a:lnTo>
                    <a:pt x="13316" y="6126"/>
                  </a:lnTo>
                  <a:lnTo>
                    <a:pt x="13242" y="6089"/>
                  </a:lnTo>
                  <a:close/>
                  <a:moveTo>
                    <a:pt x="17241" y="6419"/>
                  </a:moveTo>
                  <a:lnTo>
                    <a:pt x="17534" y="6713"/>
                  </a:lnTo>
                  <a:lnTo>
                    <a:pt x="17497" y="6713"/>
                  </a:lnTo>
                  <a:lnTo>
                    <a:pt x="17387" y="6823"/>
                  </a:lnTo>
                  <a:lnTo>
                    <a:pt x="17351" y="6676"/>
                  </a:lnTo>
                  <a:lnTo>
                    <a:pt x="17241" y="6419"/>
                  </a:lnTo>
                  <a:close/>
                  <a:moveTo>
                    <a:pt x="12692" y="6786"/>
                  </a:moveTo>
                  <a:lnTo>
                    <a:pt x="12582" y="6860"/>
                  </a:lnTo>
                  <a:lnTo>
                    <a:pt x="12435" y="6970"/>
                  </a:lnTo>
                  <a:lnTo>
                    <a:pt x="12399" y="7116"/>
                  </a:lnTo>
                  <a:lnTo>
                    <a:pt x="12362" y="7190"/>
                  </a:lnTo>
                  <a:lnTo>
                    <a:pt x="12399" y="7226"/>
                  </a:lnTo>
                  <a:lnTo>
                    <a:pt x="12472" y="7300"/>
                  </a:lnTo>
                  <a:lnTo>
                    <a:pt x="12582" y="7300"/>
                  </a:lnTo>
                  <a:lnTo>
                    <a:pt x="12619" y="7263"/>
                  </a:lnTo>
                  <a:lnTo>
                    <a:pt x="12655" y="7190"/>
                  </a:lnTo>
                  <a:lnTo>
                    <a:pt x="12729" y="7043"/>
                  </a:lnTo>
                  <a:lnTo>
                    <a:pt x="12802" y="7006"/>
                  </a:lnTo>
                  <a:lnTo>
                    <a:pt x="12839" y="6933"/>
                  </a:lnTo>
                  <a:lnTo>
                    <a:pt x="12875" y="6860"/>
                  </a:lnTo>
                  <a:lnTo>
                    <a:pt x="12875" y="6823"/>
                  </a:lnTo>
                  <a:lnTo>
                    <a:pt x="12839" y="6823"/>
                  </a:lnTo>
                  <a:lnTo>
                    <a:pt x="12765" y="6786"/>
                  </a:lnTo>
                  <a:close/>
                  <a:moveTo>
                    <a:pt x="17571" y="6750"/>
                  </a:moveTo>
                  <a:lnTo>
                    <a:pt x="17828" y="7043"/>
                  </a:lnTo>
                  <a:lnTo>
                    <a:pt x="18048" y="7373"/>
                  </a:lnTo>
                  <a:lnTo>
                    <a:pt x="17828" y="7593"/>
                  </a:lnTo>
                  <a:lnTo>
                    <a:pt x="17828" y="7520"/>
                  </a:lnTo>
                  <a:lnTo>
                    <a:pt x="17864" y="7336"/>
                  </a:lnTo>
                  <a:lnTo>
                    <a:pt x="17828" y="7116"/>
                  </a:lnTo>
                  <a:lnTo>
                    <a:pt x="17828" y="7080"/>
                  </a:lnTo>
                  <a:lnTo>
                    <a:pt x="17754" y="7006"/>
                  </a:lnTo>
                  <a:lnTo>
                    <a:pt x="17681" y="7006"/>
                  </a:lnTo>
                  <a:lnTo>
                    <a:pt x="17644" y="7043"/>
                  </a:lnTo>
                  <a:lnTo>
                    <a:pt x="17681" y="7080"/>
                  </a:lnTo>
                  <a:lnTo>
                    <a:pt x="17644" y="7226"/>
                  </a:lnTo>
                  <a:lnTo>
                    <a:pt x="17607" y="7446"/>
                  </a:lnTo>
                  <a:lnTo>
                    <a:pt x="17534" y="7667"/>
                  </a:lnTo>
                  <a:lnTo>
                    <a:pt x="17534" y="7887"/>
                  </a:lnTo>
                  <a:lnTo>
                    <a:pt x="17534" y="7960"/>
                  </a:lnTo>
                  <a:lnTo>
                    <a:pt x="17131" y="8584"/>
                  </a:lnTo>
                  <a:lnTo>
                    <a:pt x="17167" y="8217"/>
                  </a:lnTo>
                  <a:lnTo>
                    <a:pt x="17241" y="7850"/>
                  </a:lnTo>
                  <a:lnTo>
                    <a:pt x="17387" y="7630"/>
                  </a:lnTo>
                  <a:lnTo>
                    <a:pt x="17387" y="7593"/>
                  </a:lnTo>
                  <a:lnTo>
                    <a:pt x="17387" y="7520"/>
                  </a:lnTo>
                  <a:lnTo>
                    <a:pt x="17461" y="7483"/>
                  </a:lnTo>
                  <a:lnTo>
                    <a:pt x="17497" y="7446"/>
                  </a:lnTo>
                  <a:lnTo>
                    <a:pt x="17534" y="7373"/>
                  </a:lnTo>
                  <a:lnTo>
                    <a:pt x="17534" y="7263"/>
                  </a:lnTo>
                  <a:lnTo>
                    <a:pt x="17497" y="7080"/>
                  </a:lnTo>
                  <a:lnTo>
                    <a:pt x="17571" y="6750"/>
                  </a:lnTo>
                  <a:close/>
                  <a:moveTo>
                    <a:pt x="16874" y="8840"/>
                  </a:moveTo>
                  <a:lnTo>
                    <a:pt x="16947" y="8877"/>
                  </a:lnTo>
                  <a:lnTo>
                    <a:pt x="16874" y="8950"/>
                  </a:lnTo>
                  <a:lnTo>
                    <a:pt x="16874" y="8877"/>
                  </a:lnTo>
                  <a:lnTo>
                    <a:pt x="16874" y="8840"/>
                  </a:lnTo>
                  <a:close/>
                  <a:moveTo>
                    <a:pt x="11445" y="8584"/>
                  </a:moveTo>
                  <a:lnTo>
                    <a:pt x="11408" y="8620"/>
                  </a:lnTo>
                  <a:lnTo>
                    <a:pt x="11298" y="8657"/>
                  </a:lnTo>
                  <a:lnTo>
                    <a:pt x="11188" y="8804"/>
                  </a:lnTo>
                  <a:lnTo>
                    <a:pt x="11188" y="8840"/>
                  </a:lnTo>
                  <a:lnTo>
                    <a:pt x="11188" y="8914"/>
                  </a:lnTo>
                  <a:lnTo>
                    <a:pt x="11188" y="8987"/>
                  </a:lnTo>
                  <a:lnTo>
                    <a:pt x="11225" y="9024"/>
                  </a:lnTo>
                  <a:lnTo>
                    <a:pt x="11408" y="9024"/>
                  </a:lnTo>
                  <a:lnTo>
                    <a:pt x="11445" y="8987"/>
                  </a:lnTo>
                  <a:lnTo>
                    <a:pt x="11555" y="8804"/>
                  </a:lnTo>
                  <a:lnTo>
                    <a:pt x="11555" y="8730"/>
                  </a:lnTo>
                  <a:lnTo>
                    <a:pt x="11555" y="8657"/>
                  </a:lnTo>
                  <a:lnTo>
                    <a:pt x="11518" y="8620"/>
                  </a:lnTo>
                  <a:lnTo>
                    <a:pt x="11445" y="8584"/>
                  </a:lnTo>
                  <a:close/>
                  <a:moveTo>
                    <a:pt x="16580" y="8804"/>
                  </a:moveTo>
                  <a:lnTo>
                    <a:pt x="16580" y="8877"/>
                  </a:lnTo>
                  <a:lnTo>
                    <a:pt x="16580" y="9060"/>
                  </a:lnTo>
                  <a:lnTo>
                    <a:pt x="16617" y="9170"/>
                  </a:lnTo>
                  <a:lnTo>
                    <a:pt x="16654" y="9244"/>
                  </a:lnTo>
                  <a:lnTo>
                    <a:pt x="16397" y="9611"/>
                  </a:lnTo>
                  <a:lnTo>
                    <a:pt x="16360" y="9391"/>
                  </a:lnTo>
                  <a:lnTo>
                    <a:pt x="16324" y="9170"/>
                  </a:lnTo>
                  <a:lnTo>
                    <a:pt x="16324" y="9097"/>
                  </a:lnTo>
                  <a:lnTo>
                    <a:pt x="16580" y="8804"/>
                  </a:lnTo>
                  <a:close/>
                  <a:moveTo>
                    <a:pt x="16067" y="9391"/>
                  </a:moveTo>
                  <a:lnTo>
                    <a:pt x="16067" y="9684"/>
                  </a:lnTo>
                  <a:lnTo>
                    <a:pt x="16103" y="9794"/>
                  </a:lnTo>
                  <a:lnTo>
                    <a:pt x="16177" y="9941"/>
                  </a:lnTo>
                  <a:lnTo>
                    <a:pt x="15993" y="10161"/>
                  </a:lnTo>
                  <a:lnTo>
                    <a:pt x="15920" y="10308"/>
                  </a:lnTo>
                  <a:lnTo>
                    <a:pt x="15957" y="9867"/>
                  </a:lnTo>
                  <a:lnTo>
                    <a:pt x="15920" y="9794"/>
                  </a:lnTo>
                  <a:lnTo>
                    <a:pt x="15847" y="9757"/>
                  </a:lnTo>
                  <a:lnTo>
                    <a:pt x="15810" y="9721"/>
                  </a:lnTo>
                  <a:lnTo>
                    <a:pt x="16067" y="9391"/>
                  </a:lnTo>
                  <a:close/>
                  <a:moveTo>
                    <a:pt x="9611" y="2348"/>
                  </a:moveTo>
                  <a:lnTo>
                    <a:pt x="9574" y="2421"/>
                  </a:lnTo>
                  <a:lnTo>
                    <a:pt x="9134" y="2861"/>
                  </a:lnTo>
                  <a:lnTo>
                    <a:pt x="8767" y="3375"/>
                  </a:lnTo>
                  <a:lnTo>
                    <a:pt x="7997" y="4365"/>
                  </a:lnTo>
                  <a:lnTo>
                    <a:pt x="7630" y="4879"/>
                  </a:lnTo>
                  <a:lnTo>
                    <a:pt x="7227" y="5356"/>
                  </a:lnTo>
                  <a:lnTo>
                    <a:pt x="6823" y="5832"/>
                  </a:lnTo>
                  <a:lnTo>
                    <a:pt x="6346" y="6273"/>
                  </a:lnTo>
                  <a:lnTo>
                    <a:pt x="6273" y="6346"/>
                  </a:lnTo>
                  <a:lnTo>
                    <a:pt x="6273" y="6456"/>
                  </a:lnTo>
                  <a:lnTo>
                    <a:pt x="6236" y="6456"/>
                  </a:lnTo>
                  <a:lnTo>
                    <a:pt x="6163" y="6493"/>
                  </a:lnTo>
                  <a:lnTo>
                    <a:pt x="6163" y="6566"/>
                  </a:lnTo>
                  <a:lnTo>
                    <a:pt x="6199" y="6603"/>
                  </a:lnTo>
                  <a:lnTo>
                    <a:pt x="6309" y="6786"/>
                  </a:lnTo>
                  <a:lnTo>
                    <a:pt x="6493" y="6970"/>
                  </a:lnTo>
                  <a:lnTo>
                    <a:pt x="6823" y="7263"/>
                  </a:lnTo>
                  <a:lnTo>
                    <a:pt x="7593" y="7813"/>
                  </a:lnTo>
                  <a:lnTo>
                    <a:pt x="8437" y="8363"/>
                  </a:lnTo>
                  <a:lnTo>
                    <a:pt x="8620" y="8510"/>
                  </a:lnTo>
                  <a:lnTo>
                    <a:pt x="8767" y="8694"/>
                  </a:lnTo>
                  <a:lnTo>
                    <a:pt x="9061" y="9060"/>
                  </a:lnTo>
                  <a:lnTo>
                    <a:pt x="9207" y="9207"/>
                  </a:lnTo>
                  <a:lnTo>
                    <a:pt x="9391" y="9354"/>
                  </a:lnTo>
                  <a:lnTo>
                    <a:pt x="9758" y="9574"/>
                  </a:lnTo>
                  <a:lnTo>
                    <a:pt x="10638" y="10161"/>
                  </a:lnTo>
                  <a:lnTo>
                    <a:pt x="11482" y="10784"/>
                  </a:lnTo>
                  <a:lnTo>
                    <a:pt x="12289" y="11408"/>
                  </a:lnTo>
                  <a:lnTo>
                    <a:pt x="12362" y="11445"/>
                  </a:lnTo>
                  <a:lnTo>
                    <a:pt x="12472" y="11445"/>
                  </a:lnTo>
                  <a:lnTo>
                    <a:pt x="12545" y="11408"/>
                  </a:lnTo>
                  <a:lnTo>
                    <a:pt x="12582" y="11371"/>
                  </a:lnTo>
                  <a:lnTo>
                    <a:pt x="12619" y="11298"/>
                  </a:lnTo>
                  <a:lnTo>
                    <a:pt x="12655" y="11188"/>
                  </a:lnTo>
                  <a:lnTo>
                    <a:pt x="12619" y="11115"/>
                  </a:lnTo>
                  <a:lnTo>
                    <a:pt x="12545" y="11041"/>
                  </a:lnTo>
                  <a:lnTo>
                    <a:pt x="11775" y="10418"/>
                  </a:lnTo>
                  <a:lnTo>
                    <a:pt x="11812" y="10381"/>
                  </a:lnTo>
                  <a:lnTo>
                    <a:pt x="11922" y="10198"/>
                  </a:lnTo>
                  <a:lnTo>
                    <a:pt x="11995" y="10014"/>
                  </a:lnTo>
                  <a:lnTo>
                    <a:pt x="11995" y="9941"/>
                  </a:lnTo>
                  <a:lnTo>
                    <a:pt x="11958" y="9904"/>
                  </a:lnTo>
                  <a:lnTo>
                    <a:pt x="11885" y="9904"/>
                  </a:lnTo>
                  <a:lnTo>
                    <a:pt x="11738" y="10051"/>
                  </a:lnTo>
                  <a:lnTo>
                    <a:pt x="11592" y="10234"/>
                  </a:lnTo>
                  <a:lnTo>
                    <a:pt x="11555" y="10271"/>
                  </a:lnTo>
                  <a:lnTo>
                    <a:pt x="11005" y="9867"/>
                  </a:lnTo>
                  <a:lnTo>
                    <a:pt x="10821" y="9757"/>
                  </a:lnTo>
                  <a:lnTo>
                    <a:pt x="10858" y="9684"/>
                  </a:lnTo>
                  <a:lnTo>
                    <a:pt x="10895" y="9611"/>
                  </a:lnTo>
                  <a:lnTo>
                    <a:pt x="11041" y="9464"/>
                  </a:lnTo>
                  <a:lnTo>
                    <a:pt x="11078" y="9427"/>
                  </a:lnTo>
                  <a:lnTo>
                    <a:pt x="11078" y="9354"/>
                  </a:lnTo>
                  <a:lnTo>
                    <a:pt x="11078" y="9317"/>
                  </a:lnTo>
                  <a:lnTo>
                    <a:pt x="11005" y="9281"/>
                  </a:lnTo>
                  <a:lnTo>
                    <a:pt x="10968" y="9317"/>
                  </a:lnTo>
                  <a:lnTo>
                    <a:pt x="10895" y="9281"/>
                  </a:lnTo>
                  <a:lnTo>
                    <a:pt x="10821" y="9317"/>
                  </a:lnTo>
                  <a:lnTo>
                    <a:pt x="10711" y="9427"/>
                  </a:lnTo>
                  <a:lnTo>
                    <a:pt x="10601" y="9574"/>
                  </a:lnTo>
                  <a:lnTo>
                    <a:pt x="10124" y="9281"/>
                  </a:lnTo>
                  <a:lnTo>
                    <a:pt x="10051" y="9207"/>
                  </a:lnTo>
                  <a:lnTo>
                    <a:pt x="10234" y="8914"/>
                  </a:lnTo>
                  <a:lnTo>
                    <a:pt x="10234" y="8840"/>
                  </a:lnTo>
                  <a:lnTo>
                    <a:pt x="10234" y="8804"/>
                  </a:lnTo>
                  <a:lnTo>
                    <a:pt x="10198" y="8730"/>
                  </a:lnTo>
                  <a:lnTo>
                    <a:pt x="10088" y="8694"/>
                  </a:lnTo>
                  <a:lnTo>
                    <a:pt x="10051" y="8730"/>
                  </a:lnTo>
                  <a:lnTo>
                    <a:pt x="10014" y="8767"/>
                  </a:lnTo>
                  <a:lnTo>
                    <a:pt x="9758" y="9060"/>
                  </a:lnTo>
                  <a:lnTo>
                    <a:pt x="9537" y="8877"/>
                  </a:lnTo>
                  <a:lnTo>
                    <a:pt x="9354" y="8694"/>
                  </a:lnTo>
                  <a:lnTo>
                    <a:pt x="9134" y="8437"/>
                  </a:lnTo>
                  <a:lnTo>
                    <a:pt x="9207" y="8327"/>
                  </a:lnTo>
                  <a:lnTo>
                    <a:pt x="9281" y="8217"/>
                  </a:lnTo>
                  <a:lnTo>
                    <a:pt x="9354" y="7960"/>
                  </a:lnTo>
                  <a:lnTo>
                    <a:pt x="9354" y="7887"/>
                  </a:lnTo>
                  <a:lnTo>
                    <a:pt x="9317" y="7850"/>
                  </a:lnTo>
                  <a:lnTo>
                    <a:pt x="9244" y="7850"/>
                  </a:lnTo>
                  <a:lnTo>
                    <a:pt x="9171" y="7887"/>
                  </a:lnTo>
                  <a:lnTo>
                    <a:pt x="8987" y="8107"/>
                  </a:lnTo>
                  <a:lnTo>
                    <a:pt x="8951" y="8180"/>
                  </a:lnTo>
                  <a:lnTo>
                    <a:pt x="8767" y="8033"/>
                  </a:lnTo>
                  <a:lnTo>
                    <a:pt x="8327" y="7740"/>
                  </a:lnTo>
                  <a:lnTo>
                    <a:pt x="8364" y="7446"/>
                  </a:lnTo>
                  <a:lnTo>
                    <a:pt x="8364" y="7410"/>
                  </a:lnTo>
                  <a:lnTo>
                    <a:pt x="8327" y="7336"/>
                  </a:lnTo>
                  <a:lnTo>
                    <a:pt x="8290" y="7300"/>
                  </a:lnTo>
                  <a:lnTo>
                    <a:pt x="8180" y="7300"/>
                  </a:lnTo>
                  <a:lnTo>
                    <a:pt x="8107" y="7336"/>
                  </a:lnTo>
                  <a:lnTo>
                    <a:pt x="8070" y="7446"/>
                  </a:lnTo>
                  <a:lnTo>
                    <a:pt x="8034" y="7556"/>
                  </a:lnTo>
                  <a:lnTo>
                    <a:pt x="7960" y="7520"/>
                  </a:lnTo>
                  <a:lnTo>
                    <a:pt x="7410" y="7116"/>
                  </a:lnTo>
                  <a:lnTo>
                    <a:pt x="7447" y="7080"/>
                  </a:lnTo>
                  <a:lnTo>
                    <a:pt x="7520" y="6970"/>
                  </a:lnTo>
                  <a:lnTo>
                    <a:pt x="7520" y="6896"/>
                  </a:lnTo>
                  <a:lnTo>
                    <a:pt x="7520" y="6860"/>
                  </a:lnTo>
                  <a:lnTo>
                    <a:pt x="7557" y="6750"/>
                  </a:lnTo>
                  <a:lnTo>
                    <a:pt x="7520" y="6713"/>
                  </a:lnTo>
                  <a:lnTo>
                    <a:pt x="7483" y="6713"/>
                  </a:lnTo>
                  <a:lnTo>
                    <a:pt x="7410" y="6750"/>
                  </a:lnTo>
                  <a:lnTo>
                    <a:pt x="7337" y="6750"/>
                  </a:lnTo>
                  <a:lnTo>
                    <a:pt x="7227" y="6823"/>
                  </a:lnTo>
                  <a:lnTo>
                    <a:pt x="7116" y="6896"/>
                  </a:lnTo>
                  <a:lnTo>
                    <a:pt x="6640" y="6639"/>
                  </a:lnTo>
                  <a:lnTo>
                    <a:pt x="6640" y="6603"/>
                  </a:lnTo>
                  <a:lnTo>
                    <a:pt x="7116" y="6163"/>
                  </a:lnTo>
                  <a:lnTo>
                    <a:pt x="7557" y="5649"/>
                  </a:lnTo>
                  <a:lnTo>
                    <a:pt x="7593" y="5722"/>
                  </a:lnTo>
                  <a:lnTo>
                    <a:pt x="7630" y="5759"/>
                  </a:lnTo>
                  <a:lnTo>
                    <a:pt x="7740" y="5759"/>
                  </a:lnTo>
                  <a:lnTo>
                    <a:pt x="8034" y="5576"/>
                  </a:lnTo>
                  <a:lnTo>
                    <a:pt x="8327" y="5392"/>
                  </a:lnTo>
                  <a:lnTo>
                    <a:pt x="8620" y="5209"/>
                  </a:lnTo>
                  <a:lnTo>
                    <a:pt x="8914" y="5025"/>
                  </a:lnTo>
                  <a:lnTo>
                    <a:pt x="9244" y="4879"/>
                  </a:lnTo>
                  <a:lnTo>
                    <a:pt x="9574" y="4732"/>
                  </a:lnTo>
                  <a:lnTo>
                    <a:pt x="9941" y="4659"/>
                  </a:lnTo>
                  <a:lnTo>
                    <a:pt x="10308" y="4622"/>
                  </a:lnTo>
                  <a:lnTo>
                    <a:pt x="10491" y="4622"/>
                  </a:lnTo>
                  <a:lnTo>
                    <a:pt x="10675" y="4659"/>
                  </a:lnTo>
                  <a:lnTo>
                    <a:pt x="10821" y="4732"/>
                  </a:lnTo>
                  <a:lnTo>
                    <a:pt x="10931" y="4842"/>
                  </a:lnTo>
                  <a:lnTo>
                    <a:pt x="11041" y="4989"/>
                  </a:lnTo>
                  <a:lnTo>
                    <a:pt x="11078" y="5136"/>
                  </a:lnTo>
                  <a:lnTo>
                    <a:pt x="11151" y="5502"/>
                  </a:lnTo>
                  <a:lnTo>
                    <a:pt x="11151" y="5906"/>
                  </a:lnTo>
                  <a:lnTo>
                    <a:pt x="11151" y="6309"/>
                  </a:lnTo>
                  <a:lnTo>
                    <a:pt x="11151" y="6676"/>
                  </a:lnTo>
                  <a:lnTo>
                    <a:pt x="11188" y="7006"/>
                  </a:lnTo>
                  <a:lnTo>
                    <a:pt x="11261" y="7373"/>
                  </a:lnTo>
                  <a:lnTo>
                    <a:pt x="11445" y="7703"/>
                  </a:lnTo>
                  <a:lnTo>
                    <a:pt x="11408" y="7813"/>
                  </a:lnTo>
                  <a:lnTo>
                    <a:pt x="11372" y="7923"/>
                  </a:lnTo>
                  <a:lnTo>
                    <a:pt x="11372" y="8033"/>
                  </a:lnTo>
                  <a:lnTo>
                    <a:pt x="11372" y="8143"/>
                  </a:lnTo>
                  <a:lnTo>
                    <a:pt x="11445" y="8253"/>
                  </a:lnTo>
                  <a:lnTo>
                    <a:pt x="11482" y="8327"/>
                  </a:lnTo>
                  <a:lnTo>
                    <a:pt x="11592" y="8400"/>
                  </a:lnTo>
                  <a:lnTo>
                    <a:pt x="11665" y="8474"/>
                  </a:lnTo>
                  <a:lnTo>
                    <a:pt x="11775" y="8510"/>
                  </a:lnTo>
                  <a:lnTo>
                    <a:pt x="12105" y="8510"/>
                  </a:lnTo>
                  <a:lnTo>
                    <a:pt x="12435" y="8694"/>
                  </a:lnTo>
                  <a:lnTo>
                    <a:pt x="12765" y="8840"/>
                  </a:lnTo>
                  <a:lnTo>
                    <a:pt x="13022" y="8877"/>
                  </a:lnTo>
                  <a:lnTo>
                    <a:pt x="13316" y="8877"/>
                  </a:lnTo>
                  <a:lnTo>
                    <a:pt x="13646" y="8804"/>
                  </a:lnTo>
                  <a:lnTo>
                    <a:pt x="13939" y="8694"/>
                  </a:lnTo>
                  <a:lnTo>
                    <a:pt x="14233" y="8584"/>
                  </a:lnTo>
                  <a:lnTo>
                    <a:pt x="14489" y="8400"/>
                  </a:lnTo>
                  <a:lnTo>
                    <a:pt x="14746" y="8217"/>
                  </a:lnTo>
                  <a:lnTo>
                    <a:pt x="14930" y="8033"/>
                  </a:lnTo>
                  <a:lnTo>
                    <a:pt x="14966" y="7997"/>
                  </a:lnTo>
                  <a:lnTo>
                    <a:pt x="14966" y="7923"/>
                  </a:lnTo>
                  <a:lnTo>
                    <a:pt x="14930" y="7813"/>
                  </a:lnTo>
                  <a:lnTo>
                    <a:pt x="14820" y="7777"/>
                  </a:lnTo>
                  <a:lnTo>
                    <a:pt x="14710" y="7777"/>
                  </a:lnTo>
                  <a:lnTo>
                    <a:pt x="14123" y="8143"/>
                  </a:lnTo>
                  <a:lnTo>
                    <a:pt x="13829" y="8290"/>
                  </a:lnTo>
                  <a:lnTo>
                    <a:pt x="13462" y="8400"/>
                  </a:lnTo>
                  <a:lnTo>
                    <a:pt x="13206" y="8474"/>
                  </a:lnTo>
                  <a:lnTo>
                    <a:pt x="12912" y="8437"/>
                  </a:lnTo>
                  <a:lnTo>
                    <a:pt x="12692" y="8363"/>
                  </a:lnTo>
                  <a:lnTo>
                    <a:pt x="12472" y="8217"/>
                  </a:lnTo>
                  <a:lnTo>
                    <a:pt x="12545" y="8107"/>
                  </a:lnTo>
                  <a:lnTo>
                    <a:pt x="12582" y="7960"/>
                  </a:lnTo>
                  <a:lnTo>
                    <a:pt x="12582" y="7850"/>
                  </a:lnTo>
                  <a:lnTo>
                    <a:pt x="12545" y="7777"/>
                  </a:lnTo>
                  <a:lnTo>
                    <a:pt x="12509" y="7740"/>
                  </a:lnTo>
                  <a:lnTo>
                    <a:pt x="12325" y="7630"/>
                  </a:lnTo>
                  <a:lnTo>
                    <a:pt x="12142" y="7520"/>
                  </a:lnTo>
                  <a:lnTo>
                    <a:pt x="11812" y="7520"/>
                  </a:lnTo>
                  <a:lnTo>
                    <a:pt x="11628" y="7116"/>
                  </a:lnTo>
                  <a:lnTo>
                    <a:pt x="11518" y="6713"/>
                  </a:lnTo>
                  <a:lnTo>
                    <a:pt x="11518" y="6346"/>
                  </a:lnTo>
                  <a:lnTo>
                    <a:pt x="11518" y="6016"/>
                  </a:lnTo>
                  <a:lnTo>
                    <a:pt x="11555" y="5649"/>
                  </a:lnTo>
                  <a:lnTo>
                    <a:pt x="11518" y="5282"/>
                  </a:lnTo>
                  <a:lnTo>
                    <a:pt x="11445" y="4989"/>
                  </a:lnTo>
                  <a:lnTo>
                    <a:pt x="11335" y="4732"/>
                  </a:lnTo>
                  <a:lnTo>
                    <a:pt x="11188" y="4549"/>
                  </a:lnTo>
                  <a:lnTo>
                    <a:pt x="11005" y="4402"/>
                  </a:lnTo>
                  <a:lnTo>
                    <a:pt x="10785" y="4329"/>
                  </a:lnTo>
                  <a:lnTo>
                    <a:pt x="10565" y="4255"/>
                  </a:lnTo>
                  <a:lnTo>
                    <a:pt x="10051" y="4255"/>
                  </a:lnTo>
                  <a:lnTo>
                    <a:pt x="9758" y="4292"/>
                  </a:lnTo>
                  <a:lnTo>
                    <a:pt x="9464" y="4365"/>
                  </a:lnTo>
                  <a:lnTo>
                    <a:pt x="8914" y="4585"/>
                  </a:lnTo>
                  <a:lnTo>
                    <a:pt x="8400" y="4879"/>
                  </a:lnTo>
                  <a:lnTo>
                    <a:pt x="7960" y="5209"/>
                  </a:lnTo>
                  <a:lnTo>
                    <a:pt x="8290" y="4769"/>
                  </a:lnTo>
                  <a:lnTo>
                    <a:pt x="9061" y="3742"/>
                  </a:lnTo>
                  <a:lnTo>
                    <a:pt x="9464" y="3191"/>
                  </a:lnTo>
                  <a:lnTo>
                    <a:pt x="9831" y="2641"/>
                  </a:lnTo>
                  <a:lnTo>
                    <a:pt x="9868" y="2568"/>
                  </a:lnTo>
                  <a:lnTo>
                    <a:pt x="9868" y="2531"/>
                  </a:lnTo>
                  <a:lnTo>
                    <a:pt x="9794" y="2421"/>
                  </a:lnTo>
                  <a:lnTo>
                    <a:pt x="9721" y="2384"/>
                  </a:lnTo>
                  <a:lnTo>
                    <a:pt x="9684" y="2348"/>
                  </a:lnTo>
                  <a:close/>
                  <a:moveTo>
                    <a:pt x="15663" y="9867"/>
                  </a:moveTo>
                  <a:lnTo>
                    <a:pt x="15700" y="9904"/>
                  </a:lnTo>
                  <a:lnTo>
                    <a:pt x="15627" y="10381"/>
                  </a:lnTo>
                  <a:lnTo>
                    <a:pt x="15663" y="10418"/>
                  </a:lnTo>
                  <a:lnTo>
                    <a:pt x="15663" y="10454"/>
                  </a:lnTo>
                  <a:lnTo>
                    <a:pt x="15773" y="10491"/>
                  </a:lnTo>
                  <a:lnTo>
                    <a:pt x="15443" y="10895"/>
                  </a:lnTo>
                  <a:lnTo>
                    <a:pt x="15443" y="10821"/>
                  </a:lnTo>
                  <a:lnTo>
                    <a:pt x="15333" y="10491"/>
                  </a:lnTo>
                  <a:lnTo>
                    <a:pt x="15296" y="10454"/>
                  </a:lnTo>
                  <a:lnTo>
                    <a:pt x="15260" y="10454"/>
                  </a:lnTo>
                  <a:lnTo>
                    <a:pt x="15223" y="10491"/>
                  </a:lnTo>
                  <a:lnTo>
                    <a:pt x="15223" y="10528"/>
                  </a:lnTo>
                  <a:lnTo>
                    <a:pt x="15186" y="10821"/>
                  </a:lnTo>
                  <a:lnTo>
                    <a:pt x="15186" y="11188"/>
                  </a:lnTo>
                  <a:lnTo>
                    <a:pt x="15223" y="11225"/>
                  </a:lnTo>
                  <a:lnTo>
                    <a:pt x="14746" y="11848"/>
                  </a:lnTo>
                  <a:lnTo>
                    <a:pt x="14746" y="11591"/>
                  </a:lnTo>
                  <a:lnTo>
                    <a:pt x="14746" y="11371"/>
                  </a:lnTo>
                  <a:lnTo>
                    <a:pt x="14746" y="11115"/>
                  </a:lnTo>
                  <a:lnTo>
                    <a:pt x="14710" y="11078"/>
                  </a:lnTo>
                  <a:lnTo>
                    <a:pt x="15333" y="10308"/>
                  </a:lnTo>
                  <a:lnTo>
                    <a:pt x="15663" y="9867"/>
                  </a:lnTo>
                  <a:close/>
                  <a:moveTo>
                    <a:pt x="14526" y="11298"/>
                  </a:moveTo>
                  <a:lnTo>
                    <a:pt x="14453" y="11555"/>
                  </a:lnTo>
                  <a:lnTo>
                    <a:pt x="14416" y="11775"/>
                  </a:lnTo>
                  <a:lnTo>
                    <a:pt x="14453" y="11885"/>
                  </a:lnTo>
                  <a:lnTo>
                    <a:pt x="14489" y="11958"/>
                  </a:lnTo>
                  <a:lnTo>
                    <a:pt x="14563" y="11995"/>
                  </a:lnTo>
                  <a:lnTo>
                    <a:pt x="14600" y="11995"/>
                  </a:lnTo>
                  <a:lnTo>
                    <a:pt x="14123" y="12619"/>
                  </a:lnTo>
                  <a:lnTo>
                    <a:pt x="14049" y="12655"/>
                  </a:lnTo>
                  <a:lnTo>
                    <a:pt x="14049" y="12362"/>
                  </a:lnTo>
                  <a:lnTo>
                    <a:pt x="14049" y="12142"/>
                  </a:lnTo>
                  <a:lnTo>
                    <a:pt x="14049" y="12032"/>
                  </a:lnTo>
                  <a:lnTo>
                    <a:pt x="14013" y="11922"/>
                  </a:lnTo>
                  <a:lnTo>
                    <a:pt x="14526" y="11298"/>
                  </a:lnTo>
                  <a:close/>
                  <a:moveTo>
                    <a:pt x="4806" y="7997"/>
                  </a:moveTo>
                  <a:lnTo>
                    <a:pt x="4769" y="8033"/>
                  </a:lnTo>
                  <a:lnTo>
                    <a:pt x="4769" y="8070"/>
                  </a:lnTo>
                  <a:lnTo>
                    <a:pt x="4952" y="8217"/>
                  </a:lnTo>
                  <a:lnTo>
                    <a:pt x="5099" y="8327"/>
                  </a:lnTo>
                  <a:lnTo>
                    <a:pt x="5576" y="8584"/>
                  </a:lnTo>
                  <a:lnTo>
                    <a:pt x="6126" y="8840"/>
                  </a:lnTo>
                  <a:lnTo>
                    <a:pt x="6640" y="9134"/>
                  </a:lnTo>
                  <a:lnTo>
                    <a:pt x="7116" y="9501"/>
                  </a:lnTo>
                  <a:lnTo>
                    <a:pt x="7557" y="9831"/>
                  </a:lnTo>
                  <a:lnTo>
                    <a:pt x="8437" y="10638"/>
                  </a:lnTo>
                  <a:lnTo>
                    <a:pt x="9244" y="11371"/>
                  </a:lnTo>
                  <a:lnTo>
                    <a:pt x="10088" y="12105"/>
                  </a:lnTo>
                  <a:lnTo>
                    <a:pt x="10344" y="12325"/>
                  </a:lnTo>
                  <a:lnTo>
                    <a:pt x="10748" y="12655"/>
                  </a:lnTo>
                  <a:lnTo>
                    <a:pt x="10931" y="12765"/>
                  </a:lnTo>
                  <a:lnTo>
                    <a:pt x="11115" y="12839"/>
                  </a:lnTo>
                  <a:lnTo>
                    <a:pt x="11225" y="12839"/>
                  </a:lnTo>
                  <a:lnTo>
                    <a:pt x="11298" y="12802"/>
                  </a:lnTo>
                  <a:lnTo>
                    <a:pt x="11335" y="12765"/>
                  </a:lnTo>
                  <a:lnTo>
                    <a:pt x="11372" y="12692"/>
                  </a:lnTo>
                  <a:lnTo>
                    <a:pt x="11372" y="12582"/>
                  </a:lnTo>
                  <a:lnTo>
                    <a:pt x="11335" y="12472"/>
                  </a:lnTo>
                  <a:lnTo>
                    <a:pt x="11151" y="12325"/>
                  </a:lnTo>
                  <a:lnTo>
                    <a:pt x="10711" y="11995"/>
                  </a:lnTo>
                  <a:lnTo>
                    <a:pt x="10271" y="11628"/>
                  </a:lnTo>
                  <a:lnTo>
                    <a:pt x="9391" y="10858"/>
                  </a:lnTo>
                  <a:lnTo>
                    <a:pt x="8547" y="10051"/>
                  </a:lnTo>
                  <a:lnTo>
                    <a:pt x="8107" y="9684"/>
                  </a:lnTo>
                  <a:lnTo>
                    <a:pt x="7703" y="9354"/>
                  </a:lnTo>
                  <a:lnTo>
                    <a:pt x="7227" y="9024"/>
                  </a:lnTo>
                  <a:lnTo>
                    <a:pt x="6786" y="8694"/>
                  </a:lnTo>
                  <a:lnTo>
                    <a:pt x="6309" y="8437"/>
                  </a:lnTo>
                  <a:lnTo>
                    <a:pt x="5833" y="8217"/>
                  </a:lnTo>
                  <a:lnTo>
                    <a:pt x="5356" y="8033"/>
                  </a:lnTo>
                  <a:lnTo>
                    <a:pt x="5209" y="7997"/>
                  </a:lnTo>
                  <a:close/>
                  <a:moveTo>
                    <a:pt x="954" y="12582"/>
                  </a:moveTo>
                  <a:lnTo>
                    <a:pt x="1101" y="12692"/>
                  </a:lnTo>
                  <a:lnTo>
                    <a:pt x="1064" y="12765"/>
                  </a:lnTo>
                  <a:lnTo>
                    <a:pt x="1064" y="12839"/>
                  </a:lnTo>
                  <a:lnTo>
                    <a:pt x="1064" y="12875"/>
                  </a:lnTo>
                  <a:lnTo>
                    <a:pt x="1101" y="12839"/>
                  </a:lnTo>
                  <a:lnTo>
                    <a:pt x="1211" y="12912"/>
                  </a:lnTo>
                  <a:lnTo>
                    <a:pt x="1247" y="12985"/>
                  </a:lnTo>
                  <a:lnTo>
                    <a:pt x="1247" y="13059"/>
                  </a:lnTo>
                  <a:lnTo>
                    <a:pt x="1284" y="13242"/>
                  </a:lnTo>
                  <a:lnTo>
                    <a:pt x="991" y="13095"/>
                  </a:lnTo>
                  <a:lnTo>
                    <a:pt x="844" y="13059"/>
                  </a:lnTo>
                  <a:lnTo>
                    <a:pt x="697" y="13022"/>
                  </a:lnTo>
                  <a:lnTo>
                    <a:pt x="844" y="12765"/>
                  </a:lnTo>
                  <a:lnTo>
                    <a:pt x="954" y="12582"/>
                  </a:lnTo>
                  <a:close/>
                  <a:moveTo>
                    <a:pt x="2715" y="10858"/>
                  </a:moveTo>
                  <a:lnTo>
                    <a:pt x="2641" y="10931"/>
                  </a:lnTo>
                  <a:lnTo>
                    <a:pt x="2641" y="10968"/>
                  </a:lnTo>
                  <a:lnTo>
                    <a:pt x="2788" y="11151"/>
                  </a:lnTo>
                  <a:lnTo>
                    <a:pt x="2935" y="11261"/>
                  </a:lnTo>
                  <a:lnTo>
                    <a:pt x="3302" y="11445"/>
                  </a:lnTo>
                  <a:lnTo>
                    <a:pt x="3778" y="11775"/>
                  </a:lnTo>
                  <a:lnTo>
                    <a:pt x="4255" y="12105"/>
                  </a:lnTo>
                  <a:lnTo>
                    <a:pt x="5099" y="12765"/>
                  </a:lnTo>
                  <a:lnTo>
                    <a:pt x="5539" y="13095"/>
                  </a:lnTo>
                  <a:lnTo>
                    <a:pt x="5759" y="13242"/>
                  </a:lnTo>
                  <a:lnTo>
                    <a:pt x="5869" y="13279"/>
                  </a:lnTo>
                  <a:lnTo>
                    <a:pt x="6053" y="13279"/>
                  </a:lnTo>
                  <a:lnTo>
                    <a:pt x="6126" y="13242"/>
                  </a:lnTo>
                  <a:lnTo>
                    <a:pt x="6163" y="13169"/>
                  </a:lnTo>
                  <a:lnTo>
                    <a:pt x="6126" y="13059"/>
                  </a:lnTo>
                  <a:lnTo>
                    <a:pt x="6089" y="12985"/>
                  </a:lnTo>
                  <a:lnTo>
                    <a:pt x="6016" y="12875"/>
                  </a:lnTo>
                  <a:lnTo>
                    <a:pt x="5869" y="12729"/>
                  </a:lnTo>
                  <a:lnTo>
                    <a:pt x="5502" y="12472"/>
                  </a:lnTo>
                  <a:lnTo>
                    <a:pt x="4512" y="11738"/>
                  </a:lnTo>
                  <a:lnTo>
                    <a:pt x="4035" y="11408"/>
                  </a:lnTo>
                  <a:lnTo>
                    <a:pt x="3522" y="11078"/>
                  </a:lnTo>
                  <a:lnTo>
                    <a:pt x="3338" y="11005"/>
                  </a:lnTo>
                  <a:lnTo>
                    <a:pt x="3118" y="10895"/>
                  </a:lnTo>
                  <a:lnTo>
                    <a:pt x="2935" y="10858"/>
                  </a:lnTo>
                  <a:close/>
                  <a:moveTo>
                    <a:pt x="13756" y="12252"/>
                  </a:moveTo>
                  <a:lnTo>
                    <a:pt x="13719" y="12362"/>
                  </a:lnTo>
                  <a:lnTo>
                    <a:pt x="13719" y="12619"/>
                  </a:lnTo>
                  <a:lnTo>
                    <a:pt x="13719" y="12912"/>
                  </a:lnTo>
                  <a:lnTo>
                    <a:pt x="13756" y="12985"/>
                  </a:lnTo>
                  <a:lnTo>
                    <a:pt x="13793" y="13022"/>
                  </a:lnTo>
                  <a:lnTo>
                    <a:pt x="13719" y="13095"/>
                  </a:lnTo>
                  <a:lnTo>
                    <a:pt x="13389" y="13536"/>
                  </a:lnTo>
                  <a:lnTo>
                    <a:pt x="13426" y="13132"/>
                  </a:lnTo>
                  <a:lnTo>
                    <a:pt x="13462" y="12912"/>
                  </a:lnTo>
                  <a:lnTo>
                    <a:pt x="13462" y="12765"/>
                  </a:lnTo>
                  <a:lnTo>
                    <a:pt x="13426" y="12655"/>
                  </a:lnTo>
                  <a:lnTo>
                    <a:pt x="13756" y="12252"/>
                  </a:lnTo>
                  <a:close/>
                  <a:moveTo>
                    <a:pt x="4402" y="8694"/>
                  </a:moveTo>
                  <a:lnTo>
                    <a:pt x="4329" y="8730"/>
                  </a:lnTo>
                  <a:lnTo>
                    <a:pt x="4255" y="8804"/>
                  </a:lnTo>
                  <a:lnTo>
                    <a:pt x="4255" y="8877"/>
                  </a:lnTo>
                  <a:lnTo>
                    <a:pt x="4255" y="8987"/>
                  </a:lnTo>
                  <a:lnTo>
                    <a:pt x="4292" y="9060"/>
                  </a:lnTo>
                  <a:lnTo>
                    <a:pt x="4365" y="9134"/>
                  </a:lnTo>
                  <a:lnTo>
                    <a:pt x="4512" y="9207"/>
                  </a:lnTo>
                  <a:lnTo>
                    <a:pt x="4842" y="9354"/>
                  </a:lnTo>
                  <a:lnTo>
                    <a:pt x="5136" y="9501"/>
                  </a:lnTo>
                  <a:lnTo>
                    <a:pt x="5392" y="9647"/>
                  </a:lnTo>
                  <a:lnTo>
                    <a:pt x="5869" y="10014"/>
                  </a:lnTo>
                  <a:lnTo>
                    <a:pt x="6346" y="10418"/>
                  </a:lnTo>
                  <a:lnTo>
                    <a:pt x="6786" y="10858"/>
                  </a:lnTo>
                  <a:lnTo>
                    <a:pt x="8584" y="12398"/>
                  </a:lnTo>
                  <a:lnTo>
                    <a:pt x="9501" y="13169"/>
                  </a:lnTo>
                  <a:lnTo>
                    <a:pt x="9721" y="13315"/>
                  </a:lnTo>
                  <a:lnTo>
                    <a:pt x="9941" y="13462"/>
                  </a:lnTo>
                  <a:lnTo>
                    <a:pt x="10161" y="13572"/>
                  </a:lnTo>
                  <a:lnTo>
                    <a:pt x="10271" y="13609"/>
                  </a:lnTo>
                  <a:lnTo>
                    <a:pt x="10381" y="13609"/>
                  </a:lnTo>
                  <a:lnTo>
                    <a:pt x="10454" y="13572"/>
                  </a:lnTo>
                  <a:lnTo>
                    <a:pt x="10491" y="13536"/>
                  </a:lnTo>
                  <a:lnTo>
                    <a:pt x="10528" y="13462"/>
                  </a:lnTo>
                  <a:lnTo>
                    <a:pt x="10491" y="13389"/>
                  </a:lnTo>
                  <a:lnTo>
                    <a:pt x="10418" y="13242"/>
                  </a:lnTo>
                  <a:lnTo>
                    <a:pt x="10271" y="13132"/>
                  </a:lnTo>
                  <a:lnTo>
                    <a:pt x="9978" y="12949"/>
                  </a:lnTo>
                  <a:lnTo>
                    <a:pt x="9537" y="12619"/>
                  </a:lnTo>
                  <a:lnTo>
                    <a:pt x="9134" y="12288"/>
                  </a:lnTo>
                  <a:lnTo>
                    <a:pt x="7557" y="10931"/>
                  </a:lnTo>
                  <a:lnTo>
                    <a:pt x="6823" y="10271"/>
                  </a:lnTo>
                  <a:lnTo>
                    <a:pt x="6089" y="9647"/>
                  </a:lnTo>
                  <a:lnTo>
                    <a:pt x="5686" y="9354"/>
                  </a:lnTo>
                  <a:lnTo>
                    <a:pt x="5246" y="9097"/>
                  </a:lnTo>
                  <a:lnTo>
                    <a:pt x="4769" y="8950"/>
                  </a:lnTo>
                  <a:lnTo>
                    <a:pt x="4549" y="8840"/>
                  </a:lnTo>
                  <a:lnTo>
                    <a:pt x="4475" y="8767"/>
                  </a:lnTo>
                  <a:lnTo>
                    <a:pt x="4439" y="8694"/>
                  </a:lnTo>
                  <a:close/>
                  <a:moveTo>
                    <a:pt x="1541" y="13022"/>
                  </a:moveTo>
                  <a:lnTo>
                    <a:pt x="2091" y="13389"/>
                  </a:lnTo>
                  <a:lnTo>
                    <a:pt x="2091" y="13572"/>
                  </a:lnTo>
                  <a:lnTo>
                    <a:pt x="2126" y="13749"/>
                  </a:lnTo>
                  <a:lnTo>
                    <a:pt x="1504" y="13389"/>
                  </a:lnTo>
                  <a:lnTo>
                    <a:pt x="1578" y="13352"/>
                  </a:lnTo>
                  <a:lnTo>
                    <a:pt x="1614" y="13315"/>
                  </a:lnTo>
                  <a:lnTo>
                    <a:pt x="1614" y="13279"/>
                  </a:lnTo>
                  <a:lnTo>
                    <a:pt x="1614" y="13205"/>
                  </a:lnTo>
                  <a:lnTo>
                    <a:pt x="1541" y="13095"/>
                  </a:lnTo>
                  <a:lnTo>
                    <a:pt x="1541" y="13022"/>
                  </a:lnTo>
                  <a:close/>
                  <a:moveTo>
                    <a:pt x="13206" y="12949"/>
                  </a:moveTo>
                  <a:lnTo>
                    <a:pt x="13169" y="13022"/>
                  </a:lnTo>
                  <a:lnTo>
                    <a:pt x="13059" y="13756"/>
                  </a:lnTo>
                  <a:lnTo>
                    <a:pt x="13059" y="13829"/>
                  </a:lnTo>
                  <a:lnTo>
                    <a:pt x="13096" y="13866"/>
                  </a:lnTo>
                  <a:lnTo>
                    <a:pt x="12912" y="14086"/>
                  </a:lnTo>
                  <a:lnTo>
                    <a:pt x="12912" y="13719"/>
                  </a:lnTo>
                  <a:lnTo>
                    <a:pt x="12875" y="13352"/>
                  </a:lnTo>
                  <a:lnTo>
                    <a:pt x="13206" y="12949"/>
                  </a:lnTo>
                  <a:close/>
                  <a:moveTo>
                    <a:pt x="2458" y="13646"/>
                  </a:moveTo>
                  <a:lnTo>
                    <a:pt x="2641" y="13792"/>
                  </a:lnTo>
                  <a:lnTo>
                    <a:pt x="2788" y="13902"/>
                  </a:lnTo>
                  <a:lnTo>
                    <a:pt x="2788" y="14086"/>
                  </a:lnTo>
                  <a:lnTo>
                    <a:pt x="2825" y="14233"/>
                  </a:lnTo>
                  <a:lnTo>
                    <a:pt x="2605" y="14086"/>
                  </a:lnTo>
                  <a:lnTo>
                    <a:pt x="2385" y="13939"/>
                  </a:lnTo>
                  <a:lnTo>
                    <a:pt x="2495" y="13939"/>
                  </a:lnTo>
                  <a:lnTo>
                    <a:pt x="2568" y="13866"/>
                  </a:lnTo>
                  <a:lnTo>
                    <a:pt x="2568" y="13829"/>
                  </a:lnTo>
                  <a:lnTo>
                    <a:pt x="2568" y="13756"/>
                  </a:lnTo>
                  <a:lnTo>
                    <a:pt x="2458" y="13646"/>
                  </a:lnTo>
                  <a:close/>
                  <a:moveTo>
                    <a:pt x="3595" y="9794"/>
                  </a:moveTo>
                  <a:lnTo>
                    <a:pt x="3558" y="9831"/>
                  </a:lnTo>
                  <a:lnTo>
                    <a:pt x="3522" y="9867"/>
                  </a:lnTo>
                  <a:lnTo>
                    <a:pt x="3558" y="9977"/>
                  </a:lnTo>
                  <a:lnTo>
                    <a:pt x="3595" y="10088"/>
                  </a:lnTo>
                  <a:lnTo>
                    <a:pt x="3815" y="10234"/>
                  </a:lnTo>
                  <a:lnTo>
                    <a:pt x="4659" y="10821"/>
                  </a:lnTo>
                  <a:lnTo>
                    <a:pt x="5466" y="11518"/>
                  </a:lnTo>
                  <a:lnTo>
                    <a:pt x="6236" y="12178"/>
                  </a:lnTo>
                  <a:lnTo>
                    <a:pt x="7080" y="12839"/>
                  </a:lnTo>
                  <a:lnTo>
                    <a:pt x="7923" y="13462"/>
                  </a:lnTo>
                  <a:lnTo>
                    <a:pt x="8730" y="14049"/>
                  </a:lnTo>
                  <a:lnTo>
                    <a:pt x="9134" y="14343"/>
                  </a:lnTo>
                  <a:lnTo>
                    <a:pt x="9574" y="14563"/>
                  </a:lnTo>
                  <a:lnTo>
                    <a:pt x="9684" y="14563"/>
                  </a:lnTo>
                  <a:lnTo>
                    <a:pt x="9794" y="14526"/>
                  </a:lnTo>
                  <a:lnTo>
                    <a:pt x="9868" y="14453"/>
                  </a:lnTo>
                  <a:lnTo>
                    <a:pt x="9904" y="14416"/>
                  </a:lnTo>
                  <a:lnTo>
                    <a:pt x="9904" y="14379"/>
                  </a:lnTo>
                  <a:lnTo>
                    <a:pt x="9904" y="14306"/>
                  </a:lnTo>
                  <a:lnTo>
                    <a:pt x="9868" y="14269"/>
                  </a:lnTo>
                  <a:lnTo>
                    <a:pt x="9794" y="14196"/>
                  </a:lnTo>
                  <a:lnTo>
                    <a:pt x="9721" y="14159"/>
                  </a:lnTo>
                  <a:lnTo>
                    <a:pt x="9501" y="14012"/>
                  </a:lnTo>
                  <a:lnTo>
                    <a:pt x="9281" y="13866"/>
                  </a:lnTo>
                  <a:lnTo>
                    <a:pt x="8290" y="13205"/>
                  </a:lnTo>
                  <a:lnTo>
                    <a:pt x="7373" y="12508"/>
                  </a:lnTo>
                  <a:lnTo>
                    <a:pt x="6493" y="11812"/>
                  </a:lnTo>
                  <a:lnTo>
                    <a:pt x="5649" y="11115"/>
                  </a:lnTo>
                  <a:lnTo>
                    <a:pt x="4769" y="10418"/>
                  </a:lnTo>
                  <a:lnTo>
                    <a:pt x="4549" y="10234"/>
                  </a:lnTo>
                  <a:lnTo>
                    <a:pt x="4145" y="9977"/>
                  </a:lnTo>
                  <a:lnTo>
                    <a:pt x="3925" y="9867"/>
                  </a:lnTo>
                  <a:lnTo>
                    <a:pt x="3742" y="9794"/>
                  </a:lnTo>
                  <a:close/>
                  <a:moveTo>
                    <a:pt x="3155" y="14122"/>
                  </a:moveTo>
                  <a:lnTo>
                    <a:pt x="3778" y="14563"/>
                  </a:lnTo>
                  <a:lnTo>
                    <a:pt x="3742" y="14746"/>
                  </a:lnTo>
                  <a:lnTo>
                    <a:pt x="3742" y="14856"/>
                  </a:lnTo>
                  <a:lnTo>
                    <a:pt x="3338" y="14563"/>
                  </a:lnTo>
                  <a:lnTo>
                    <a:pt x="3338" y="14489"/>
                  </a:lnTo>
                  <a:lnTo>
                    <a:pt x="3302" y="14416"/>
                  </a:lnTo>
                  <a:lnTo>
                    <a:pt x="3192" y="14269"/>
                  </a:lnTo>
                  <a:lnTo>
                    <a:pt x="3155" y="14122"/>
                  </a:lnTo>
                  <a:close/>
                  <a:moveTo>
                    <a:pt x="12692" y="13536"/>
                  </a:moveTo>
                  <a:lnTo>
                    <a:pt x="12619" y="13976"/>
                  </a:lnTo>
                  <a:lnTo>
                    <a:pt x="12582" y="14416"/>
                  </a:lnTo>
                  <a:lnTo>
                    <a:pt x="12582" y="14489"/>
                  </a:lnTo>
                  <a:lnTo>
                    <a:pt x="12142" y="15040"/>
                  </a:lnTo>
                  <a:lnTo>
                    <a:pt x="12142" y="14893"/>
                  </a:lnTo>
                  <a:lnTo>
                    <a:pt x="12142" y="14563"/>
                  </a:lnTo>
                  <a:lnTo>
                    <a:pt x="12105" y="14269"/>
                  </a:lnTo>
                  <a:lnTo>
                    <a:pt x="12692" y="13536"/>
                  </a:lnTo>
                  <a:close/>
                  <a:moveTo>
                    <a:pt x="4035" y="14746"/>
                  </a:moveTo>
                  <a:lnTo>
                    <a:pt x="4402" y="15003"/>
                  </a:lnTo>
                  <a:lnTo>
                    <a:pt x="4402" y="15040"/>
                  </a:lnTo>
                  <a:lnTo>
                    <a:pt x="4402" y="15150"/>
                  </a:lnTo>
                  <a:lnTo>
                    <a:pt x="4439" y="15223"/>
                  </a:lnTo>
                  <a:lnTo>
                    <a:pt x="4549" y="15370"/>
                  </a:lnTo>
                  <a:lnTo>
                    <a:pt x="4659" y="15553"/>
                  </a:lnTo>
                  <a:lnTo>
                    <a:pt x="4255" y="15223"/>
                  </a:lnTo>
                  <a:lnTo>
                    <a:pt x="4255" y="15150"/>
                  </a:lnTo>
                  <a:lnTo>
                    <a:pt x="4219" y="15076"/>
                  </a:lnTo>
                  <a:lnTo>
                    <a:pt x="4109" y="14966"/>
                  </a:lnTo>
                  <a:lnTo>
                    <a:pt x="4035" y="14856"/>
                  </a:lnTo>
                  <a:lnTo>
                    <a:pt x="4035" y="14746"/>
                  </a:lnTo>
                  <a:close/>
                  <a:moveTo>
                    <a:pt x="11922" y="14489"/>
                  </a:moveTo>
                  <a:lnTo>
                    <a:pt x="11885" y="14856"/>
                  </a:lnTo>
                  <a:lnTo>
                    <a:pt x="11848" y="15113"/>
                  </a:lnTo>
                  <a:lnTo>
                    <a:pt x="11848" y="15260"/>
                  </a:lnTo>
                  <a:lnTo>
                    <a:pt x="11848" y="15370"/>
                  </a:lnTo>
                  <a:lnTo>
                    <a:pt x="11555" y="15700"/>
                  </a:lnTo>
                  <a:lnTo>
                    <a:pt x="11592" y="15480"/>
                  </a:lnTo>
                  <a:lnTo>
                    <a:pt x="11555" y="15223"/>
                  </a:lnTo>
                  <a:lnTo>
                    <a:pt x="11555" y="15150"/>
                  </a:lnTo>
                  <a:lnTo>
                    <a:pt x="11482" y="15113"/>
                  </a:lnTo>
                  <a:lnTo>
                    <a:pt x="11445" y="15113"/>
                  </a:lnTo>
                  <a:lnTo>
                    <a:pt x="11922" y="14489"/>
                  </a:lnTo>
                  <a:close/>
                  <a:moveTo>
                    <a:pt x="4769" y="15223"/>
                  </a:moveTo>
                  <a:lnTo>
                    <a:pt x="5026" y="15406"/>
                  </a:lnTo>
                  <a:lnTo>
                    <a:pt x="5576" y="15810"/>
                  </a:lnTo>
                  <a:lnTo>
                    <a:pt x="5576" y="15883"/>
                  </a:lnTo>
                  <a:lnTo>
                    <a:pt x="5576" y="16177"/>
                  </a:lnTo>
                  <a:lnTo>
                    <a:pt x="5576" y="16287"/>
                  </a:lnTo>
                  <a:lnTo>
                    <a:pt x="4916" y="15773"/>
                  </a:lnTo>
                  <a:lnTo>
                    <a:pt x="4952" y="15663"/>
                  </a:lnTo>
                  <a:lnTo>
                    <a:pt x="4952" y="15553"/>
                  </a:lnTo>
                  <a:lnTo>
                    <a:pt x="4916" y="15480"/>
                  </a:lnTo>
                  <a:lnTo>
                    <a:pt x="4879" y="15370"/>
                  </a:lnTo>
                  <a:lnTo>
                    <a:pt x="4769" y="15223"/>
                  </a:lnTo>
                  <a:close/>
                  <a:moveTo>
                    <a:pt x="5833" y="15993"/>
                  </a:moveTo>
                  <a:lnTo>
                    <a:pt x="6456" y="16507"/>
                  </a:lnTo>
                  <a:lnTo>
                    <a:pt x="6420" y="16580"/>
                  </a:lnTo>
                  <a:lnTo>
                    <a:pt x="6383" y="16690"/>
                  </a:lnTo>
                  <a:lnTo>
                    <a:pt x="6346" y="16874"/>
                  </a:lnTo>
                  <a:lnTo>
                    <a:pt x="5869" y="16507"/>
                  </a:lnTo>
                  <a:lnTo>
                    <a:pt x="5869" y="16323"/>
                  </a:lnTo>
                  <a:lnTo>
                    <a:pt x="5869" y="16140"/>
                  </a:lnTo>
                  <a:lnTo>
                    <a:pt x="5833" y="15993"/>
                  </a:lnTo>
                  <a:close/>
                  <a:moveTo>
                    <a:pt x="11298" y="15260"/>
                  </a:moveTo>
                  <a:lnTo>
                    <a:pt x="11298" y="15443"/>
                  </a:lnTo>
                  <a:lnTo>
                    <a:pt x="11225" y="15957"/>
                  </a:lnTo>
                  <a:lnTo>
                    <a:pt x="11225" y="16030"/>
                  </a:lnTo>
                  <a:lnTo>
                    <a:pt x="11261" y="16067"/>
                  </a:lnTo>
                  <a:lnTo>
                    <a:pt x="10088" y="17387"/>
                  </a:lnTo>
                  <a:lnTo>
                    <a:pt x="10088" y="17130"/>
                  </a:lnTo>
                  <a:lnTo>
                    <a:pt x="10088" y="16984"/>
                  </a:lnTo>
                  <a:lnTo>
                    <a:pt x="10308" y="16653"/>
                  </a:lnTo>
                  <a:lnTo>
                    <a:pt x="10821" y="15920"/>
                  </a:lnTo>
                  <a:lnTo>
                    <a:pt x="10785" y="16067"/>
                  </a:lnTo>
                  <a:lnTo>
                    <a:pt x="10711" y="16287"/>
                  </a:lnTo>
                  <a:lnTo>
                    <a:pt x="10711" y="16397"/>
                  </a:lnTo>
                  <a:lnTo>
                    <a:pt x="10711" y="16507"/>
                  </a:lnTo>
                  <a:lnTo>
                    <a:pt x="10748" y="16543"/>
                  </a:lnTo>
                  <a:lnTo>
                    <a:pt x="10785" y="16543"/>
                  </a:lnTo>
                  <a:lnTo>
                    <a:pt x="10895" y="16470"/>
                  </a:lnTo>
                  <a:lnTo>
                    <a:pt x="10968" y="16360"/>
                  </a:lnTo>
                  <a:lnTo>
                    <a:pt x="11005" y="16103"/>
                  </a:lnTo>
                  <a:lnTo>
                    <a:pt x="11005" y="15663"/>
                  </a:lnTo>
                  <a:lnTo>
                    <a:pt x="11225" y="15370"/>
                  </a:lnTo>
                  <a:lnTo>
                    <a:pt x="11298" y="15260"/>
                  </a:lnTo>
                  <a:close/>
                  <a:moveTo>
                    <a:pt x="6566" y="16580"/>
                  </a:moveTo>
                  <a:lnTo>
                    <a:pt x="7006" y="17020"/>
                  </a:lnTo>
                  <a:lnTo>
                    <a:pt x="7006" y="17240"/>
                  </a:lnTo>
                  <a:lnTo>
                    <a:pt x="7006" y="17460"/>
                  </a:lnTo>
                  <a:lnTo>
                    <a:pt x="6896" y="17350"/>
                  </a:lnTo>
                  <a:lnTo>
                    <a:pt x="6640" y="17130"/>
                  </a:lnTo>
                  <a:lnTo>
                    <a:pt x="6640" y="17020"/>
                  </a:lnTo>
                  <a:lnTo>
                    <a:pt x="6603" y="16800"/>
                  </a:lnTo>
                  <a:lnTo>
                    <a:pt x="6566" y="16580"/>
                  </a:lnTo>
                  <a:close/>
                  <a:moveTo>
                    <a:pt x="9464" y="404"/>
                  </a:moveTo>
                  <a:lnTo>
                    <a:pt x="9684" y="440"/>
                  </a:lnTo>
                  <a:lnTo>
                    <a:pt x="9868" y="477"/>
                  </a:lnTo>
                  <a:lnTo>
                    <a:pt x="10051" y="587"/>
                  </a:lnTo>
                  <a:lnTo>
                    <a:pt x="10418" y="844"/>
                  </a:lnTo>
                  <a:lnTo>
                    <a:pt x="10711" y="1064"/>
                  </a:lnTo>
                  <a:lnTo>
                    <a:pt x="12582" y="2421"/>
                  </a:lnTo>
                  <a:lnTo>
                    <a:pt x="14489" y="3815"/>
                  </a:lnTo>
                  <a:lnTo>
                    <a:pt x="15443" y="4512"/>
                  </a:lnTo>
                  <a:lnTo>
                    <a:pt x="15700" y="4732"/>
                  </a:lnTo>
                  <a:lnTo>
                    <a:pt x="15847" y="4805"/>
                  </a:lnTo>
                  <a:lnTo>
                    <a:pt x="15993" y="4879"/>
                  </a:lnTo>
                  <a:lnTo>
                    <a:pt x="15590" y="5356"/>
                  </a:lnTo>
                  <a:lnTo>
                    <a:pt x="15223" y="5869"/>
                  </a:lnTo>
                  <a:lnTo>
                    <a:pt x="15040" y="6089"/>
                  </a:lnTo>
                  <a:lnTo>
                    <a:pt x="14856" y="6383"/>
                  </a:lnTo>
                  <a:lnTo>
                    <a:pt x="14783" y="6529"/>
                  </a:lnTo>
                  <a:lnTo>
                    <a:pt x="14746" y="6639"/>
                  </a:lnTo>
                  <a:lnTo>
                    <a:pt x="14746" y="6786"/>
                  </a:lnTo>
                  <a:lnTo>
                    <a:pt x="14856" y="6896"/>
                  </a:lnTo>
                  <a:lnTo>
                    <a:pt x="14966" y="7006"/>
                  </a:lnTo>
                  <a:lnTo>
                    <a:pt x="15076" y="7080"/>
                  </a:lnTo>
                  <a:lnTo>
                    <a:pt x="15370" y="7190"/>
                  </a:lnTo>
                  <a:lnTo>
                    <a:pt x="15957" y="7300"/>
                  </a:lnTo>
                  <a:lnTo>
                    <a:pt x="16727" y="7446"/>
                  </a:lnTo>
                  <a:lnTo>
                    <a:pt x="17021" y="7520"/>
                  </a:lnTo>
                  <a:lnTo>
                    <a:pt x="16984" y="7593"/>
                  </a:lnTo>
                  <a:lnTo>
                    <a:pt x="16470" y="8143"/>
                  </a:lnTo>
                  <a:lnTo>
                    <a:pt x="15993" y="8730"/>
                  </a:lnTo>
                  <a:lnTo>
                    <a:pt x="15040" y="9904"/>
                  </a:lnTo>
                  <a:lnTo>
                    <a:pt x="12912" y="12508"/>
                  </a:lnTo>
                  <a:lnTo>
                    <a:pt x="11848" y="13792"/>
                  </a:lnTo>
                  <a:lnTo>
                    <a:pt x="10821" y="15113"/>
                  </a:lnTo>
                  <a:lnTo>
                    <a:pt x="10344" y="15736"/>
                  </a:lnTo>
                  <a:lnTo>
                    <a:pt x="9904" y="16397"/>
                  </a:lnTo>
                  <a:lnTo>
                    <a:pt x="9464" y="17057"/>
                  </a:lnTo>
                  <a:lnTo>
                    <a:pt x="9317" y="17277"/>
                  </a:lnTo>
                  <a:lnTo>
                    <a:pt x="9207" y="17497"/>
                  </a:lnTo>
                  <a:lnTo>
                    <a:pt x="8987" y="17387"/>
                  </a:lnTo>
                  <a:lnTo>
                    <a:pt x="8767" y="17350"/>
                  </a:lnTo>
                  <a:lnTo>
                    <a:pt x="8290" y="17204"/>
                  </a:lnTo>
                  <a:lnTo>
                    <a:pt x="7997" y="17094"/>
                  </a:lnTo>
                  <a:lnTo>
                    <a:pt x="7740" y="16910"/>
                  </a:lnTo>
                  <a:lnTo>
                    <a:pt x="7483" y="16727"/>
                  </a:lnTo>
                  <a:lnTo>
                    <a:pt x="7227" y="16507"/>
                  </a:lnTo>
                  <a:lnTo>
                    <a:pt x="6750" y="16067"/>
                  </a:lnTo>
                  <a:lnTo>
                    <a:pt x="6273" y="15663"/>
                  </a:lnTo>
                  <a:lnTo>
                    <a:pt x="5723" y="15296"/>
                  </a:lnTo>
                  <a:lnTo>
                    <a:pt x="5209" y="14929"/>
                  </a:lnTo>
                  <a:lnTo>
                    <a:pt x="3045" y="13462"/>
                  </a:lnTo>
                  <a:lnTo>
                    <a:pt x="1908" y="12619"/>
                  </a:lnTo>
                  <a:lnTo>
                    <a:pt x="1321" y="12215"/>
                  </a:lnTo>
                  <a:lnTo>
                    <a:pt x="697" y="11848"/>
                  </a:lnTo>
                  <a:lnTo>
                    <a:pt x="624" y="11812"/>
                  </a:lnTo>
                  <a:lnTo>
                    <a:pt x="1614" y="10381"/>
                  </a:lnTo>
                  <a:lnTo>
                    <a:pt x="2641" y="8950"/>
                  </a:lnTo>
                  <a:lnTo>
                    <a:pt x="3668" y="7556"/>
                  </a:lnTo>
                  <a:lnTo>
                    <a:pt x="4732" y="6163"/>
                  </a:lnTo>
                  <a:lnTo>
                    <a:pt x="6970" y="3338"/>
                  </a:lnTo>
                  <a:lnTo>
                    <a:pt x="8144" y="1944"/>
                  </a:lnTo>
                  <a:lnTo>
                    <a:pt x="8730" y="1284"/>
                  </a:lnTo>
                  <a:lnTo>
                    <a:pt x="9244" y="550"/>
                  </a:lnTo>
                  <a:lnTo>
                    <a:pt x="9281" y="477"/>
                  </a:lnTo>
                  <a:lnTo>
                    <a:pt x="9281" y="404"/>
                  </a:lnTo>
                  <a:close/>
                  <a:moveTo>
                    <a:pt x="7227" y="17204"/>
                  </a:moveTo>
                  <a:lnTo>
                    <a:pt x="7667" y="17460"/>
                  </a:lnTo>
                  <a:lnTo>
                    <a:pt x="8107" y="17681"/>
                  </a:lnTo>
                  <a:lnTo>
                    <a:pt x="8070" y="17937"/>
                  </a:lnTo>
                  <a:lnTo>
                    <a:pt x="8107" y="18194"/>
                  </a:lnTo>
                  <a:lnTo>
                    <a:pt x="7850" y="18084"/>
                  </a:lnTo>
                  <a:lnTo>
                    <a:pt x="7447" y="17791"/>
                  </a:lnTo>
                  <a:lnTo>
                    <a:pt x="7410" y="17644"/>
                  </a:lnTo>
                  <a:lnTo>
                    <a:pt x="7337" y="17497"/>
                  </a:lnTo>
                  <a:lnTo>
                    <a:pt x="7227" y="17204"/>
                  </a:lnTo>
                  <a:close/>
                  <a:moveTo>
                    <a:pt x="9831" y="17460"/>
                  </a:moveTo>
                  <a:lnTo>
                    <a:pt x="9868" y="17534"/>
                  </a:lnTo>
                  <a:lnTo>
                    <a:pt x="9904" y="17571"/>
                  </a:lnTo>
                  <a:lnTo>
                    <a:pt x="9464" y="18084"/>
                  </a:lnTo>
                  <a:lnTo>
                    <a:pt x="9207" y="18341"/>
                  </a:lnTo>
                  <a:lnTo>
                    <a:pt x="9171" y="18231"/>
                  </a:lnTo>
                  <a:lnTo>
                    <a:pt x="9134" y="18121"/>
                  </a:lnTo>
                  <a:lnTo>
                    <a:pt x="9134" y="17974"/>
                  </a:lnTo>
                  <a:lnTo>
                    <a:pt x="9317" y="17974"/>
                  </a:lnTo>
                  <a:lnTo>
                    <a:pt x="9317" y="17937"/>
                  </a:lnTo>
                  <a:lnTo>
                    <a:pt x="9391" y="17937"/>
                  </a:lnTo>
                  <a:lnTo>
                    <a:pt x="9464" y="17901"/>
                  </a:lnTo>
                  <a:lnTo>
                    <a:pt x="9574" y="17827"/>
                  </a:lnTo>
                  <a:lnTo>
                    <a:pt x="9647" y="17681"/>
                  </a:lnTo>
                  <a:lnTo>
                    <a:pt x="9794" y="17460"/>
                  </a:lnTo>
                  <a:close/>
                  <a:moveTo>
                    <a:pt x="9464" y="0"/>
                  </a:moveTo>
                  <a:lnTo>
                    <a:pt x="9281" y="37"/>
                  </a:lnTo>
                  <a:lnTo>
                    <a:pt x="9134" y="110"/>
                  </a:lnTo>
                  <a:lnTo>
                    <a:pt x="9024" y="147"/>
                  </a:lnTo>
                  <a:lnTo>
                    <a:pt x="8951" y="257"/>
                  </a:lnTo>
                  <a:lnTo>
                    <a:pt x="8914" y="294"/>
                  </a:lnTo>
                  <a:lnTo>
                    <a:pt x="8914" y="330"/>
                  </a:lnTo>
                  <a:lnTo>
                    <a:pt x="8327" y="954"/>
                  </a:lnTo>
                  <a:lnTo>
                    <a:pt x="7740" y="1614"/>
                  </a:lnTo>
                  <a:lnTo>
                    <a:pt x="6640" y="2971"/>
                  </a:lnTo>
                  <a:lnTo>
                    <a:pt x="5502" y="4365"/>
                  </a:lnTo>
                  <a:lnTo>
                    <a:pt x="4402" y="5759"/>
                  </a:lnTo>
                  <a:lnTo>
                    <a:pt x="2421" y="8400"/>
                  </a:lnTo>
                  <a:lnTo>
                    <a:pt x="477" y="11041"/>
                  </a:lnTo>
                  <a:lnTo>
                    <a:pt x="330" y="11261"/>
                  </a:lnTo>
                  <a:lnTo>
                    <a:pt x="37" y="11701"/>
                  </a:lnTo>
                  <a:lnTo>
                    <a:pt x="0" y="11775"/>
                  </a:lnTo>
                  <a:lnTo>
                    <a:pt x="0" y="11885"/>
                  </a:lnTo>
                  <a:lnTo>
                    <a:pt x="37" y="11958"/>
                  </a:lnTo>
                  <a:lnTo>
                    <a:pt x="74" y="12032"/>
                  </a:lnTo>
                  <a:lnTo>
                    <a:pt x="147" y="12068"/>
                  </a:lnTo>
                  <a:lnTo>
                    <a:pt x="220" y="12105"/>
                  </a:lnTo>
                  <a:lnTo>
                    <a:pt x="294" y="12105"/>
                  </a:lnTo>
                  <a:lnTo>
                    <a:pt x="404" y="12068"/>
                  </a:lnTo>
                  <a:lnTo>
                    <a:pt x="440" y="12142"/>
                  </a:lnTo>
                  <a:lnTo>
                    <a:pt x="697" y="12398"/>
                  </a:lnTo>
                  <a:lnTo>
                    <a:pt x="587" y="12508"/>
                  </a:lnTo>
                  <a:lnTo>
                    <a:pt x="514" y="12655"/>
                  </a:lnTo>
                  <a:lnTo>
                    <a:pt x="440" y="12802"/>
                  </a:lnTo>
                  <a:lnTo>
                    <a:pt x="404" y="12949"/>
                  </a:lnTo>
                  <a:lnTo>
                    <a:pt x="404" y="13022"/>
                  </a:lnTo>
                  <a:lnTo>
                    <a:pt x="440" y="13059"/>
                  </a:lnTo>
                  <a:lnTo>
                    <a:pt x="514" y="13095"/>
                  </a:lnTo>
                  <a:lnTo>
                    <a:pt x="550" y="13095"/>
                  </a:lnTo>
                  <a:lnTo>
                    <a:pt x="624" y="13205"/>
                  </a:lnTo>
                  <a:lnTo>
                    <a:pt x="697" y="13315"/>
                  </a:lnTo>
                  <a:lnTo>
                    <a:pt x="881" y="13462"/>
                  </a:lnTo>
                  <a:lnTo>
                    <a:pt x="1284" y="13719"/>
                  </a:lnTo>
                  <a:lnTo>
                    <a:pt x="2385" y="14416"/>
                  </a:lnTo>
                  <a:lnTo>
                    <a:pt x="3558" y="15223"/>
                  </a:lnTo>
                  <a:lnTo>
                    <a:pt x="4659" y="16103"/>
                  </a:lnTo>
                  <a:lnTo>
                    <a:pt x="6420" y="17534"/>
                  </a:lnTo>
                  <a:lnTo>
                    <a:pt x="6420" y="17571"/>
                  </a:lnTo>
                  <a:lnTo>
                    <a:pt x="6493" y="17644"/>
                  </a:lnTo>
                  <a:lnTo>
                    <a:pt x="6566" y="17644"/>
                  </a:lnTo>
                  <a:lnTo>
                    <a:pt x="6823" y="17864"/>
                  </a:lnTo>
                  <a:lnTo>
                    <a:pt x="7300" y="18231"/>
                  </a:lnTo>
                  <a:lnTo>
                    <a:pt x="7777" y="18561"/>
                  </a:lnTo>
                  <a:lnTo>
                    <a:pt x="8034" y="18671"/>
                  </a:lnTo>
                  <a:lnTo>
                    <a:pt x="8254" y="18781"/>
                  </a:lnTo>
                  <a:lnTo>
                    <a:pt x="8510" y="18854"/>
                  </a:lnTo>
                  <a:lnTo>
                    <a:pt x="8620" y="18854"/>
                  </a:lnTo>
                  <a:lnTo>
                    <a:pt x="8767" y="18818"/>
                  </a:lnTo>
                  <a:lnTo>
                    <a:pt x="8804" y="18744"/>
                  </a:lnTo>
                  <a:lnTo>
                    <a:pt x="8840" y="18708"/>
                  </a:lnTo>
                  <a:lnTo>
                    <a:pt x="8840" y="18634"/>
                  </a:lnTo>
                  <a:lnTo>
                    <a:pt x="8804" y="18561"/>
                  </a:lnTo>
                  <a:lnTo>
                    <a:pt x="8730" y="18488"/>
                  </a:lnTo>
                  <a:lnTo>
                    <a:pt x="8620" y="18414"/>
                  </a:lnTo>
                  <a:lnTo>
                    <a:pt x="8437" y="18341"/>
                  </a:lnTo>
                  <a:lnTo>
                    <a:pt x="8400" y="18341"/>
                  </a:lnTo>
                  <a:lnTo>
                    <a:pt x="8400" y="18157"/>
                  </a:lnTo>
                  <a:lnTo>
                    <a:pt x="8400" y="17974"/>
                  </a:lnTo>
                  <a:lnTo>
                    <a:pt x="8364" y="17791"/>
                  </a:lnTo>
                  <a:lnTo>
                    <a:pt x="8620" y="17864"/>
                  </a:lnTo>
                  <a:lnTo>
                    <a:pt x="8951" y="17937"/>
                  </a:lnTo>
                  <a:lnTo>
                    <a:pt x="8877" y="18121"/>
                  </a:lnTo>
                  <a:lnTo>
                    <a:pt x="8877" y="18267"/>
                  </a:lnTo>
                  <a:lnTo>
                    <a:pt x="8914" y="18451"/>
                  </a:lnTo>
                  <a:lnTo>
                    <a:pt x="8987" y="18598"/>
                  </a:lnTo>
                  <a:lnTo>
                    <a:pt x="8877" y="18781"/>
                  </a:lnTo>
                  <a:lnTo>
                    <a:pt x="8877" y="18854"/>
                  </a:lnTo>
                  <a:lnTo>
                    <a:pt x="8914" y="18964"/>
                  </a:lnTo>
                  <a:lnTo>
                    <a:pt x="9024" y="19001"/>
                  </a:lnTo>
                  <a:lnTo>
                    <a:pt x="9097" y="18964"/>
                  </a:lnTo>
                  <a:lnTo>
                    <a:pt x="9281" y="18854"/>
                  </a:lnTo>
                  <a:lnTo>
                    <a:pt x="9427" y="18708"/>
                  </a:lnTo>
                  <a:lnTo>
                    <a:pt x="9721" y="18414"/>
                  </a:lnTo>
                  <a:lnTo>
                    <a:pt x="10344" y="17717"/>
                  </a:lnTo>
                  <a:lnTo>
                    <a:pt x="11555" y="16397"/>
                  </a:lnTo>
                  <a:lnTo>
                    <a:pt x="12802" y="14929"/>
                  </a:lnTo>
                  <a:lnTo>
                    <a:pt x="14013" y="13462"/>
                  </a:lnTo>
                  <a:lnTo>
                    <a:pt x="15150" y="11958"/>
                  </a:lnTo>
                  <a:lnTo>
                    <a:pt x="16214" y="10454"/>
                  </a:lnTo>
                  <a:lnTo>
                    <a:pt x="17314" y="8950"/>
                  </a:lnTo>
                  <a:lnTo>
                    <a:pt x="17791" y="8253"/>
                  </a:lnTo>
                  <a:lnTo>
                    <a:pt x="18011" y="7887"/>
                  </a:lnTo>
                  <a:lnTo>
                    <a:pt x="18231" y="7483"/>
                  </a:lnTo>
                  <a:lnTo>
                    <a:pt x="18304" y="7483"/>
                  </a:lnTo>
                  <a:lnTo>
                    <a:pt x="18341" y="7446"/>
                  </a:lnTo>
                  <a:lnTo>
                    <a:pt x="18378" y="7373"/>
                  </a:lnTo>
                  <a:lnTo>
                    <a:pt x="18378" y="7300"/>
                  </a:lnTo>
                  <a:lnTo>
                    <a:pt x="18268" y="7080"/>
                  </a:lnTo>
                  <a:lnTo>
                    <a:pt x="18158" y="6860"/>
                  </a:lnTo>
                  <a:lnTo>
                    <a:pt x="17828" y="6493"/>
                  </a:lnTo>
                  <a:lnTo>
                    <a:pt x="17644" y="6346"/>
                  </a:lnTo>
                  <a:lnTo>
                    <a:pt x="17424" y="6199"/>
                  </a:lnTo>
                  <a:lnTo>
                    <a:pt x="17277" y="6126"/>
                  </a:lnTo>
                  <a:lnTo>
                    <a:pt x="17131" y="6089"/>
                  </a:lnTo>
                  <a:lnTo>
                    <a:pt x="16910" y="5576"/>
                  </a:lnTo>
                  <a:lnTo>
                    <a:pt x="16837" y="5319"/>
                  </a:lnTo>
                  <a:lnTo>
                    <a:pt x="16800" y="5062"/>
                  </a:lnTo>
                  <a:lnTo>
                    <a:pt x="16800" y="4915"/>
                  </a:lnTo>
                  <a:lnTo>
                    <a:pt x="16727" y="4769"/>
                  </a:lnTo>
                  <a:lnTo>
                    <a:pt x="16654" y="4695"/>
                  </a:lnTo>
                  <a:lnTo>
                    <a:pt x="16470" y="4695"/>
                  </a:lnTo>
                  <a:lnTo>
                    <a:pt x="16397" y="4732"/>
                  </a:lnTo>
                  <a:lnTo>
                    <a:pt x="16360" y="4769"/>
                  </a:lnTo>
                  <a:lnTo>
                    <a:pt x="16397" y="4842"/>
                  </a:lnTo>
                  <a:lnTo>
                    <a:pt x="16434" y="4879"/>
                  </a:lnTo>
                  <a:lnTo>
                    <a:pt x="16434" y="4915"/>
                  </a:lnTo>
                  <a:lnTo>
                    <a:pt x="16434" y="5099"/>
                  </a:lnTo>
                  <a:lnTo>
                    <a:pt x="16434" y="5356"/>
                  </a:lnTo>
                  <a:lnTo>
                    <a:pt x="16470" y="5539"/>
                  </a:lnTo>
                  <a:lnTo>
                    <a:pt x="16544" y="5759"/>
                  </a:lnTo>
                  <a:lnTo>
                    <a:pt x="16690" y="6126"/>
                  </a:lnTo>
                  <a:lnTo>
                    <a:pt x="16984" y="7006"/>
                  </a:lnTo>
                  <a:lnTo>
                    <a:pt x="17021" y="7080"/>
                  </a:lnTo>
                  <a:lnTo>
                    <a:pt x="16544" y="6970"/>
                  </a:lnTo>
                  <a:lnTo>
                    <a:pt x="15920" y="6860"/>
                  </a:lnTo>
                  <a:lnTo>
                    <a:pt x="15296" y="6713"/>
                  </a:lnTo>
                  <a:lnTo>
                    <a:pt x="15186" y="6639"/>
                  </a:lnTo>
                  <a:lnTo>
                    <a:pt x="15223" y="6603"/>
                  </a:lnTo>
                  <a:lnTo>
                    <a:pt x="15333" y="6419"/>
                  </a:lnTo>
                  <a:lnTo>
                    <a:pt x="15700" y="5906"/>
                  </a:lnTo>
                  <a:lnTo>
                    <a:pt x="16030" y="5392"/>
                  </a:lnTo>
                  <a:lnTo>
                    <a:pt x="16287" y="4915"/>
                  </a:lnTo>
                  <a:lnTo>
                    <a:pt x="16360" y="4842"/>
                  </a:lnTo>
                  <a:lnTo>
                    <a:pt x="16360" y="4732"/>
                  </a:lnTo>
                  <a:lnTo>
                    <a:pt x="16324" y="4622"/>
                  </a:lnTo>
                  <a:lnTo>
                    <a:pt x="16250" y="4512"/>
                  </a:lnTo>
                  <a:lnTo>
                    <a:pt x="16067" y="4329"/>
                  </a:lnTo>
                  <a:lnTo>
                    <a:pt x="15590" y="4035"/>
                  </a:lnTo>
                  <a:lnTo>
                    <a:pt x="14526" y="3265"/>
                  </a:lnTo>
                  <a:lnTo>
                    <a:pt x="12435" y="1724"/>
                  </a:lnTo>
                  <a:lnTo>
                    <a:pt x="11445" y="1027"/>
                  </a:lnTo>
                  <a:lnTo>
                    <a:pt x="10454" y="330"/>
                  </a:lnTo>
                  <a:lnTo>
                    <a:pt x="10124" y="147"/>
                  </a:lnTo>
                  <a:lnTo>
                    <a:pt x="9794" y="37"/>
                  </a:lnTo>
                  <a:lnTo>
                    <a:pt x="9611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" name="Google Shape;457;p21"/>
            <p:cNvSpPr/>
            <p:nvPr/>
          </p:nvSpPr>
          <p:spPr>
            <a:xfrm>
              <a:off x="6855475" y="1544725"/>
              <a:ext cx="444800" cy="353100"/>
            </a:xfrm>
            <a:custGeom>
              <a:avLst/>
              <a:gdLst/>
              <a:ahLst/>
              <a:cxnLst/>
              <a:rect l="l" t="t" r="r" b="b"/>
              <a:pathLst>
                <a:path w="17792" h="14124" extrusionOk="0">
                  <a:moveTo>
                    <a:pt x="10565" y="2275"/>
                  </a:moveTo>
                  <a:lnTo>
                    <a:pt x="10785" y="2312"/>
                  </a:lnTo>
                  <a:lnTo>
                    <a:pt x="11189" y="2422"/>
                  </a:lnTo>
                  <a:lnTo>
                    <a:pt x="11555" y="2605"/>
                  </a:lnTo>
                  <a:lnTo>
                    <a:pt x="11445" y="2605"/>
                  </a:lnTo>
                  <a:lnTo>
                    <a:pt x="10638" y="2899"/>
                  </a:lnTo>
                  <a:lnTo>
                    <a:pt x="9868" y="3192"/>
                  </a:lnTo>
                  <a:lnTo>
                    <a:pt x="9245" y="3449"/>
                  </a:lnTo>
                  <a:lnTo>
                    <a:pt x="8584" y="3706"/>
                  </a:lnTo>
                  <a:lnTo>
                    <a:pt x="7961" y="4036"/>
                  </a:lnTo>
                  <a:lnTo>
                    <a:pt x="7667" y="4219"/>
                  </a:lnTo>
                  <a:lnTo>
                    <a:pt x="7410" y="4439"/>
                  </a:lnTo>
                  <a:lnTo>
                    <a:pt x="7631" y="4073"/>
                  </a:lnTo>
                  <a:lnTo>
                    <a:pt x="7887" y="3743"/>
                  </a:lnTo>
                  <a:lnTo>
                    <a:pt x="8144" y="3412"/>
                  </a:lnTo>
                  <a:lnTo>
                    <a:pt x="8438" y="3156"/>
                  </a:lnTo>
                  <a:lnTo>
                    <a:pt x="8768" y="2899"/>
                  </a:lnTo>
                  <a:lnTo>
                    <a:pt x="9098" y="2679"/>
                  </a:lnTo>
                  <a:lnTo>
                    <a:pt x="9501" y="2495"/>
                  </a:lnTo>
                  <a:lnTo>
                    <a:pt x="9905" y="2349"/>
                  </a:lnTo>
                  <a:lnTo>
                    <a:pt x="10125" y="2312"/>
                  </a:lnTo>
                  <a:lnTo>
                    <a:pt x="10345" y="2275"/>
                  </a:lnTo>
                  <a:close/>
                  <a:moveTo>
                    <a:pt x="1285" y="2129"/>
                  </a:moveTo>
                  <a:lnTo>
                    <a:pt x="1248" y="2165"/>
                  </a:lnTo>
                  <a:lnTo>
                    <a:pt x="1101" y="2275"/>
                  </a:lnTo>
                  <a:lnTo>
                    <a:pt x="991" y="2422"/>
                  </a:lnTo>
                  <a:lnTo>
                    <a:pt x="808" y="2715"/>
                  </a:lnTo>
                  <a:lnTo>
                    <a:pt x="588" y="2605"/>
                  </a:lnTo>
                  <a:lnTo>
                    <a:pt x="441" y="2422"/>
                  </a:lnTo>
                  <a:lnTo>
                    <a:pt x="258" y="2239"/>
                  </a:lnTo>
                  <a:lnTo>
                    <a:pt x="184" y="2202"/>
                  </a:lnTo>
                  <a:lnTo>
                    <a:pt x="111" y="2202"/>
                  </a:lnTo>
                  <a:lnTo>
                    <a:pt x="37" y="2239"/>
                  </a:lnTo>
                  <a:lnTo>
                    <a:pt x="1" y="2312"/>
                  </a:lnTo>
                  <a:lnTo>
                    <a:pt x="1" y="2495"/>
                  </a:lnTo>
                  <a:lnTo>
                    <a:pt x="74" y="2642"/>
                  </a:lnTo>
                  <a:lnTo>
                    <a:pt x="147" y="2789"/>
                  </a:lnTo>
                  <a:lnTo>
                    <a:pt x="258" y="2936"/>
                  </a:lnTo>
                  <a:lnTo>
                    <a:pt x="404" y="3046"/>
                  </a:lnTo>
                  <a:lnTo>
                    <a:pt x="588" y="3119"/>
                  </a:lnTo>
                  <a:lnTo>
                    <a:pt x="294" y="3706"/>
                  </a:lnTo>
                  <a:lnTo>
                    <a:pt x="74" y="4293"/>
                  </a:lnTo>
                  <a:lnTo>
                    <a:pt x="74" y="4403"/>
                  </a:lnTo>
                  <a:lnTo>
                    <a:pt x="74" y="4476"/>
                  </a:lnTo>
                  <a:lnTo>
                    <a:pt x="147" y="4549"/>
                  </a:lnTo>
                  <a:lnTo>
                    <a:pt x="221" y="4586"/>
                  </a:lnTo>
                  <a:lnTo>
                    <a:pt x="294" y="4623"/>
                  </a:lnTo>
                  <a:lnTo>
                    <a:pt x="368" y="4586"/>
                  </a:lnTo>
                  <a:lnTo>
                    <a:pt x="441" y="4549"/>
                  </a:lnTo>
                  <a:lnTo>
                    <a:pt x="514" y="4476"/>
                  </a:lnTo>
                  <a:lnTo>
                    <a:pt x="991" y="3339"/>
                  </a:lnTo>
                  <a:lnTo>
                    <a:pt x="1248" y="2789"/>
                  </a:lnTo>
                  <a:lnTo>
                    <a:pt x="1321" y="2495"/>
                  </a:lnTo>
                  <a:lnTo>
                    <a:pt x="1395" y="2202"/>
                  </a:lnTo>
                  <a:lnTo>
                    <a:pt x="1358" y="2165"/>
                  </a:lnTo>
                  <a:lnTo>
                    <a:pt x="1321" y="2129"/>
                  </a:lnTo>
                  <a:close/>
                  <a:moveTo>
                    <a:pt x="11702" y="2715"/>
                  </a:moveTo>
                  <a:lnTo>
                    <a:pt x="11959" y="2936"/>
                  </a:lnTo>
                  <a:lnTo>
                    <a:pt x="12142" y="3156"/>
                  </a:lnTo>
                  <a:lnTo>
                    <a:pt x="12216" y="3266"/>
                  </a:lnTo>
                  <a:lnTo>
                    <a:pt x="11812" y="3412"/>
                  </a:lnTo>
                  <a:lnTo>
                    <a:pt x="11445" y="3559"/>
                  </a:lnTo>
                  <a:lnTo>
                    <a:pt x="9758" y="4183"/>
                  </a:lnTo>
                  <a:lnTo>
                    <a:pt x="8254" y="4770"/>
                  </a:lnTo>
                  <a:lnTo>
                    <a:pt x="7484" y="5100"/>
                  </a:lnTo>
                  <a:lnTo>
                    <a:pt x="7117" y="5283"/>
                  </a:lnTo>
                  <a:lnTo>
                    <a:pt x="6787" y="5503"/>
                  </a:lnTo>
                  <a:lnTo>
                    <a:pt x="7337" y="4549"/>
                  </a:lnTo>
                  <a:lnTo>
                    <a:pt x="7374" y="4549"/>
                  </a:lnTo>
                  <a:lnTo>
                    <a:pt x="8364" y="4073"/>
                  </a:lnTo>
                  <a:lnTo>
                    <a:pt x="9355" y="3632"/>
                  </a:lnTo>
                  <a:lnTo>
                    <a:pt x="11409" y="2862"/>
                  </a:lnTo>
                  <a:lnTo>
                    <a:pt x="11445" y="2936"/>
                  </a:lnTo>
                  <a:lnTo>
                    <a:pt x="11519" y="2972"/>
                  </a:lnTo>
                  <a:lnTo>
                    <a:pt x="11592" y="3009"/>
                  </a:lnTo>
                  <a:lnTo>
                    <a:pt x="11666" y="2972"/>
                  </a:lnTo>
                  <a:lnTo>
                    <a:pt x="11739" y="2899"/>
                  </a:lnTo>
                  <a:lnTo>
                    <a:pt x="11739" y="2789"/>
                  </a:lnTo>
                  <a:lnTo>
                    <a:pt x="11702" y="2715"/>
                  </a:lnTo>
                  <a:close/>
                  <a:moveTo>
                    <a:pt x="12326" y="3522"/>
                  </a:moveTo>
                  <a:lnTo>
                    <a:pt x="12399" y="3596"/>
                  </a:lnTo>
                  <a:lnTo>
                    <a:pt x="12436" y="3596"/>
                  </a:lnTo>
                  <a:lnTo>
                    <a:pt x="12583" y="3926"/>
                  </a:lnTo>
                  <a:lnTo>
                    <a:pt x="12546" y="3926"/>
                  </a:lnTo>
                  <a:lnTo>
                    <a:pt x="12473" y="3963"/>
                  </a:lnTo>
                  <a:lnTo>
                    <a:pt x="12289" y="4109"/>
                  </a:lnTo>
                  <a:lnTo>
                    <a:pt x="12106" y="4219"/>
                  </a:lnTo>
                  <a:lnTo>
                    <a:pt x="11702" y="4403"/>
                  </a:lnTo>
                  <a:lnTo>
                    <a:pt x="11262" y="4586"/>
                  </a:lnTo>
                  <a:lnTo>
                    <a:pt x="10822" y="4733"/>
                  </a:lnTo>
                  <a:lnTo>
                    <a:pt x="9941" y="5026"/>
                  </a:lnTo>
                  <a:lnTo>
                    <a:pt x="9061" y="5393"/>
                  </a:lnTo>
                  <a:lnTo>
                    <a:pt x="8217" y="5723"/>
                  </a:lnTo>
                  <a:lnTo>
                    <a:pt x="7374" y="6127"/>
                  </a:lnTo>
                  <a:lnTo>
                    <a:pt x="6750" y="6384"/>
                  </a:lnTo>
                  <a:lnTo>
                    <a:pt x="6420" y="6567"/>
                  </a:lnTo>
                  <a:lnTo>
                    <a:pt x="6090" y="6750"/>
                  </a:lnTo>
                  <a:lnTo>
                    <a:pt x="6310" y="6384"/>
                  </a:lnTo>
                  <a:lnTo>
                    <a:pt x="6677" y="5650"/>
                  </a:lnTo>
                  <a:lnTo>
                    <a:pt x="7410" y="5467"/>
                  </a:lnTo>
                  <a:lnTo>
                    <a:pt x="8107" y="5173"/>
                  </a:lnTo>
                  <a:lnTo>
                    <a:pt x="9465" y="4623"/>
                  </a:lnTo>
                  <a:lnTo>
                    <a:pt x="10932" y="4073"/>
                  </a:lnTo>
                  <a:lnTo>
                    <a:pt x="11629" y="3816"/>
                  </a:lnTo>
                  <a:lnTo>
                    <a:pt x="12326" y="3522"/>
                  </a:lnTo>
                  <a:close/>
                  <a:moveTo>
                    <a:pt x="5100" y="8401"/>
                  </a:moveTo>
                  <a:lnTo>
                    <a:pt x="4989" y="8438"/>
                  </a:lnTo>
                  <a:lnTo>
                    <a:pt x="4953" y="8474"/>
                  </a:lnTo>
                  <a:lnTo>
                    <a:pt x="4953" y="8511"/>
                  </a:lnTo>
                  <a:lnTo>
                    <a:pt x="4916" y="8768"/>
                  </a:lnTo>
                  <a:lnTo>
                    <a:pt x="4879" y="8988"/>
                  </a:lnTo>
                  <a:lnTo>
                    <a:pt x="4879" y="9245"/>
                  </a:lnTo>
                  <a:lnTo>
                    <a:pt x="4916" y="9355"/>
                  </a:lnTo>
                  <a:lnTo>
                    <a:pt x="4989" y="9465"/>
                  </a:lnTo>
                  <a:lnTo>
                    <a:pt x="5026" y="9501"/>
                  </a:lnTo>
                  <a:lnTo>
                    <a:pt x="5173" y="9501"/>
                  </a:lnTo>
                  <a:lnTo>
                    <a:pt x="5210" y="9465"/>
                  </a:lnTo>
                  <a:lnTo>
                    <a:pt x="5283" y="9391"/>
                  </a:lnTo>
                  <a:lnTo>
                    <a:pt x="5320" y="9281"/>
                  </a:lnTo>
                  <a:lnTo>
                    <a:pt x="5320" y="9061"/>
                  </a:lnTo>
                  <a:lnTo>
                    <a:pt x="5320" y="8768"/>
                  </a:lnTo>
                  <a:lnTo>
                    <a:pt x="5283" y="8511"/>
                  </a:lnTo>
                  <a:lnTo>
                    <a:pt x="5246" y="8474"/>
                  </a:lnTo>
                  <a:lnTo>
                    <a:pt x="5210" y="8438"/>
                  </a:lnTo>
                  <a:lnTo>
                    <a:pt x="5100" y="8401"/>
                  </a:lnTo>
                  <a:close/>
                  <a:moveTo>
                    <a:pt x="5210" y="9685"/>
                  </a:moveTo>
                  <a:lnTo>
                    <a:pt x="5136" y="9722"/>
                  </a:lnTo>
                  <a:lnTo>
                    <a:pt x="5063" y="9758"/>
                  </a:lnTo>
                  <a:lnTo>
                    <a:pt x="5026" y="9795"/>
                  </a:lnTo>
                  <a:lnTo>
                    <a:pt x="4989" y="9905"/>
                  </a:lnTo>
                  <a:lnTo>
                    <a:pt x="4989" y="9978"/>
                  </a:lnTo>
                  <a:lnTo>
                    <a:pt x="4916" y="10308"/>
                  </a:lnTo>
                  <a:lnTo>
                    <a:pt x="4916" y="10639"/>
                  </a:lnTo>
                  <a:lnTo>
                    <a:pt x="4953" y="10749"/>
                  </a:lnTo>
                  <a:lnTo>
                    <a:pt x="4989" y="10785"/>
                  </a:lnTo>
                  <a:lnTo>
                    <a:pt x="5063" y="10822"/>
                  </a:lnTo>
                  <a:lnTo>
                    <a:pt x="5173" y="10822"/>
                  </a:lnTo>
                  <a:lnTo>
                    <a:pt x="5246" y="10785"/>
                  </a:lnTo>
                  <a:lnTo>
                    <a:pt x="5283" y="10749"/>
                  </a:lnTo>
                  <a:lnTo>
                    <a:pt x="5283" y="10639"/>
                  </a:lnTo>
                  <a:lnTo>
                    <a:pt x="5283" y="10272"/>
                  </a:lnTo>
                  <a:lnTo>
                    <a:pt x="5356" y="9905"/>
                  </a:lnTo>
                  <a:lnTo>
                    <a:pt x="5356" y="9832"/>
                  </a:lnTo>
                  <a:lnTo>
                    <a:pt x="5320" y="9758"/>
                  </a:lnTo>
                  <a:lnTo>
                    <a:pt x="5283" y="9722"/>
                  </a:lnTo>
                  <a:lnTo>
                    <a:pt x="5210" y="9685"/>
                  </a:lnTo>
                  <a:close/>
                  <a:moveTo>
                    <a:pt x="14600" y="9501"/>
                  </a:moveTo>
                  <a:lnTo>
                    <a:pt x="14563" y="9575"/>
                  </a:lnTo>
                  <a:lnTo>
                    <a:pt x="14490" y="9868"/>
                  </a:lnTo>
                  <a:lnTo>
                    <a:pt x="14417" y="10125"/>
                  </a:lnTo>
                  <a:lnTo>
                    <a:pt x="14380" y="10712"/>
                  </a:lnTo>
                  <a:lnTo>
                    <a:pt x="14417" y="10785"/>
                  </a:lnTo>
                  <a:lnTo>
                    <a:pt x="14453" y="10859"/>
                  </a:lnTo>
                  <a:lnTo>
                    <a:pt x="14527" y="10895"/>
                  </a:lnTo>
                  <a:lnTo>
                    <a:pt x="14600" y="10932"/>
                  </a:lnTo>
                  <a:lnTo>
                    <a:pt x="14673" y="10932"/>
                  </a:lnTo>
                  <a:lnTo>
                    <a:pt x="14747" y="10895"/>
                  </a:lnTo>
                  <a:lnTo>
                    <a:pt x="14783" y="10859"/>
                  </a:lnTo>
                  <a:lnTo>
                    <a:pt x="14820" y="10785"/>
                  </a:lnTo>
                  <a:lnTo>
                    <a:pt x="14820" y="10639"/>
                  </a:lnTo>
                  <a:lnTo>
                    <a:pt x="14820" y="10088"/>
                  </a:lnTo>
                  <a:lnTo>
                    <a:pt x="14820" y="9832"/>
                  </a:lnTo>
                  <a:lnTo>
                    <a:pt x="14747" y="9575"/>
                  </a:lnTo>
                  <a:lnTo>
                    <a:pt x="14710" y="9501"/>
                  </a:lnTo>
                  <a:close/>
                  <a:moveTo>
                    <a:pt x="12729" y="4183"/>
                  </a:moveTo>
                  <a:lnTo>
                    <a:pt x="12986" y="4880"/>
                  </a:lnTo>
                  <a:lnTo>
                    <a:pt x="12766" y="4990"/>
                  </a:lnTo>
                  <a:lnTo>
                    <a:pt x="12509" y="5100"/>
                  </a:lnTo>
                  <a:lnTo>
                    <a:pt x="12032" y="5320"/>
                  </a:lnTo>
                  <a:lnTo>
                    <a:pt x="10969" y="5833"/>
                  </a:lnTo>
                  <a:lnTo>
                    <a:pt x="9978" y="6310"/>
                  </a:lnTo>
                  <a:lnTo>
                    <a:pt x="8988" y="6714"/>
                  </a:lnTo>
                  <a:lnTo>
                    <a:pt x="8071" y="7007"/>
                  </a:lnTo>
                  <a:lnTo>
                    <a:pt x="7117" y="7301"/>
                  </a:lnTo>
                  <a:lnTo>
                    <a:pt x="6677" y="7484"/>
                  </a:lnTo>
                  <a:lnTo>
                    <a:pt x="6237" y="7704"/>
                  </a:lnTo>
                  <a:lnTo>
                    <a:pt x="5796" y="7924"/>
                  </a:lnTo>
                  <a:lnTo>
                    <a:pt x="5430" y="8218"/>
                  </a:lnTo>
                  <a:lnTo>
                    <a:pt x="5393" y="8254"/>
                  </a:lnTo>
                  <a:lnTo>
                    <a:pt x="5393" y="8291"/>
                  </a:lnTo>
                  <a:lnTo>
                    <a:pt x="5430" y="8328"/>
                  </a:lnTo>
                  <a:lnTo>
                    <a:pt x="5466" y="8328"/>
                  </a:lnTo>
                  <a:lnTo>
                    <a:pt x="6420" y="7961"/>
                  </a:lnTo>
                  <a:lnTo>
                    <a:pt x="7337" y="7594"/>
                  </a:lnTo>
                  <a:lnTo>
                    <a:pt x="8364" y="7264"/>
                  </a:lnTo>
                  <a:lnTo>
                    <a:pt x="9391" y="6897"/>
                  </a:lnTo>
                  <a:lnTo>
                    <a:pt x="10345" y="6530"/>
                  </a:lnTo>
                  <a:lnTo>
                    <a:pt x="11262" y="6090"/>
                  </a:lnTo>
                  <a:lnTo>
                    <a:pt x="12326" y="5577"/>
                  </a:lnTo>
                  <a:lnTo>
                    <a:pt x="12729" y="5393"/>
                  </a:lnTo>
                  <a:lnTo>
                    <a:pt x="12913" y="5283"/>
                  </a:lnTo>
                  <a:lnTo>
                    <a:pt x="13133" y="5210"/>
                  </a:lnTo>
                  <a:lnTo>
                    <a:pt x="13169" y="5356"/>
                  </a:lnTo>
                  <a:lnTo>
                    <a:pt x="13426" y="5870"/>
                  </a:lnTo>
                  <a:lnTo>
                    <a:pt x="13390" y="5870"/>
                  </a:lnTo>
                  <a:lnTo>
                    <a:pt x="13353" y="5797"/>
                  </a:lnTo>
                  <a:lnTo>
                    <a:pt x="13280" y="5760"/>
                  </a:lnTo>
                  <a:lnTo>
                    <a:pt x="13206" y="5723"/>
                  </a:lnTo>
                  <a:lnTo>
                    <a:pt x="13133" y="5760"/>
                  </a:lnTo>
                  <a:lnTo>
                    <a:pt x="12216" y="6237"/>
                  </a:lnTo>
                  <a:lnTo>
                    <a:pt x="11299" y="6677"/>
                  </a:lnTo>
                  <a:lnTo>
                    <a:pt x="10345" y="7081"/>
                  </a:lnTo>
                  <a:lnTo>
                    <a:pt x="9428" y="7484"/>
                  </a:lnTo>
                  <a:lnTo>
                    <a:pt x="8474" y="7851"/>
                  </a:lnTo>
                  <a:lnTo>
                    <a:pt x="7520" y="8181"/>
                  </a:lnTo>
                  <a:lnTo>
                    <a:pt x="6640" y="8474"/>
                  </a:lnTo>
                  <a:lnTo>
                    <a:pt x="6163" y="8658"/>
                  </a:lnTo>
                  <a:lnTo>
                    <a:pt x="5980" y="8768"/>
                  </a:lnTo>
                  <a:lnTo>
                    <a:pt x="5760" y="8878"/>
                  </a:lnTo>
                  <a:lnTo>
                    <a:pt x="5760" y="8915"/>
                  </a:lnTo>
                  <a:lnTo>
                    <a:pt x="5760" y="8951"/>
                  </a:lnTo>
                  <a:lnTo>
                    <a:pt x="6273" y="8951"/>
                  </a:lnTo>
                  <a:lnTo>
                    <a:pt x="6713" y="8805"/>
                  </a:lnTo>
                  <a:lnTo>
                    <a:pt x="7631" y="8511"/>
                  </a:lnTo>
                  <a:lnTo>
                    <a:pt x="8621" y="8144"/>
                  </a:lnTo>
                  <a:lnTo>
                    <a:pt x="9611" y="7777"/>
                  </a:lnTo>
                  <a:lnTo>
                    <a:pt x="10528" y="7411"/>
                  </a:lnTo>
                  <a:lnTo>
                    <a:pt x="11409" y="7007"/>
                  </a:lnTo>
                  <a:lnTo>
                    <a:pt x="12289" y="6604"/>
                  </a:lnTo>
                  <a:lnTo>
                    <a:pt x="13133" y="6163"/>
                  </a:lnTo>
                  <a:lnTo>
                    <a:pt x="13206" y="6200"/>
                  </a:lnTo>
                  <a:lnTo>
                    <a:pt x="13316" y="6200"/>
                  </a:lnTo>
                  <a:lnTo>
                    <a:pt x="13390" y="6163"/>
                  </a:lnTo>
                  <a:lnTo>
                    <a:pt x="13463" y="6090"/>
                  </a:lnTo>
                  <a:lnTo>
                    <a:pt x="13500" y="6053"/>
                  </a:lnTo>
                  <a:lnTo>
                    <a:pt x="13866" y="6714"/>
                  </a:lnTo>
                  <a:lnTo>
                    <a:pt x="13646" y="6787"/>
                  </a:lnTo>
                  <a:lnTo>
                    <a:pt x="13463" y="6860"/>
                  </a:lnTo>
                  <a:lnTo>
                    <a:pt x="12913" y="7081"/>
                  </a:lnTo>
                  <a:lnTo>
                    <a:pt x="12399" y="7337"/>
                  </a:lnTo>
                  <a:lnTo>
                    <a:pt x="11225" y="7961"/>
                  </a:lnTo>
                  <a:lnTo>
                    <a:pt x="10675" y="8254"/>
                  </a:lnTo>
                  <a:lnTo>
                    <a:pt x="10052" y="8548"/>
                  </a:lnTo>
                  <a:lnTo>
                    <a:pt x="9428" y="8768"/>
                  </a:lnTo>
                  <a:lnTo>
                    <a:pt x="8804" y="8951"/>
                  </a:lnTo>
                  <a:lnTo>
                    <a:pt x="7520" y="9318"/>
                  </a:lnTo>
                  <a:lnTo>
                    <a:pt x="6200" y="9722"/>
                  </a:lnTo>
                  <a:lnTo>
                    <a:pt x="5796" y="9868"/>
                  </a:lnTo>
                  <a:lnTo>
                    <a:pt x="5650" y="10015"/>
                  </a:lnTo>
                  <a:lnTo>
                    <a:pt x="5576" y="10052"/>
                  </a:lnTo>
                  <a:lnTo>
                    <a:pt x="5576" y="10015"/>
                  </a:lnTo>
                  <a:lnTo>
                    <a:pt x="5540" y="9978"/>
                  </a:lnTo>
                  <a:lnTo>
                    <a:pt x="5540" y="10015"/>
                  </a:lnTo>
                  <a:lnTo>
                    <a:pt x="5503" y="10088"/>
                  </a:lnTo>
                  <a:lnTo>
                    <a:pt x="5503" y="10198"/>
                  </a:lnTo>
                  <a:lnTo>
                    <a:pt x="5540" y="10235"/>
                  </a:lnTo>
                  <a:lnTo>
                    <a:pt x="5576" y="10235"/>
                  </a:lnTo>
                  <a:lnTo>
                    <a:pt x="5796" y="10125"/>
                  </a:lnTo>
                  <a:lnTo>
                    <a:pt x="6017" y="10052"/>
                  </a:lnTo>
                  <a:lnTo>
                    <a:pt x="6530" y="9942"/>
                  </a:lnTo>
                  <a:lnTo>
                    <a:pt x="7704" y="9575"/>
                  </a:lnTo>
                  <a:lnTo>
                    <a:pt x="8878" y="9281"/>
                  </a:lnTo>
                  <a:lnTo>
                    <a:pt x="9465" y="9098"/>
                  </a:lnTo>
                  <a:lnTo>
                    <a:pt x="10015" y="8878"/>
                  </a:lnTo>
                  <a:lnTo>
                    <a:pt x="10528" y="8695"/>
                  </a:lnTo>
                  <a:lnTo>
                    <a:pt x="11005" y="8438"/>
                  </a:lnTo>
                  <a:lnTo>
                    <a:pt x="11959" y="7924"/>
                  </a:lnTo>
                  <a:lnTo>
                    <a:pt x="12473" y="7667"/>
                  </a:lnTo>
                  <a:lnTo>
                    <a:pt x="12986" y="7411"/>
                  </a:lnTo>
                  <a:lnTo>
                    <a:pt x="13573" y="7191"/>
                  </a:lnTo>
                  <a:lnTo>
                    <a:pt x="13756" y="7117"/>
                  </a:lnTo>
                  <a:lnTo>
                    <a:pt x="14013" y="7044"/>
                  </a:lnTo>
                  <a:lnTo>
                    <a:pt x="14050" y="7081"/>
                  </a:lnTo>
                  <a:lnTo>
                    <a:pt x="14160" y="7081"/>
                  </a:lnTo>
                  <a:lnTo>
                    <a:pt x="14197" y="7191"/>
                  </a:lnTo>
                  <a:lnTo>
                    <a:pt x="13830" y="7374"/>
                  </a:lnTo>
                  <a:lnTo>
                    <a:pt x="13500" y="7594"/>
                  </a:lnTo>
                  <a:lnTo>
                    <a:pt x="12436" y="8218"/>
                  </a:lnTo>
                  <a:lnTo>
                    <a:pt x="11335" y="8768"/>
                  </a:lnTo>
                  <a:lnTo>
                    <a:pt x="10198" y="9245"/>
                  </a:lnTo>
                  <a:lnTo>
                    <a:pt x="9061" y="9685"/>
                  </a:lnTo>
                  <a:lnTo>
                    <a:pt x="7887" y="10088"/>
                  </a:lnTo>
                  <a:lnTo>
                    <a:pt x="6750" y="10455"/>
                  </a:lnTo>
                  <a:lnTo>
                    <a:pt x="6200" y="10639"/>
                  </a:lnTo>
                  <a:lnTo>
                    <a:pt x="5906" y="10749"/>
                  </a:lnTo>
                  <a:lnTo>
                    <a:pt x="5650" y="10895"/>
                  </a:lnTo>
                  <a:lnTo>
                    <a:pt x="5613" y="10932"/>
                  </a:lnTo>
                  <a:lnTo>
                    <a:pt x="5613" y="10969"/>
                  </a:lnTo>
                  <a:lnTo>
                    <a:pt x="5613" y="11005"/>
                  </a:lnTo>
                  <a:lnTo>
                    <a:pt x="5686" y="11042"/>
                  </a:lnTo>
                  <a:lnTo>
                    <a:pt x="5943" y="11005"/>
                  </a:lnTo>
                  <a:lnTo>
                    <a:pt x="6200" y="10969"/>
                  </a:lnTo>
                  <a:lnTo>
                    <a:pt x="6713" y="10822"/>
                  </a:lnTo>
                  <a:lnTo>
                    <a:pt x="7337" y="10602"/>
                  </a:lnTo>
                  <a:lnTo>
                    <a:pt x="7961" y="10419"/>
                  </a:lnTo>
                  <a:lnTo>
                    <a:pt x="9208" y="10015"/>
                  </a:lnTo>
                  <a:lnTo>
                    <a:pt x="10418" y="9538"/>
                  </a:lnTo>
                  <a:lnTo>
                    <a:pt x="11445" y="9061"/>
                  </a:lnTo>
                  <a:lnTo>
                    <a:pt x="12473" y="8584"/>
                  </a:lnTo>
                  <a:lnTo>
                    <a:pt x="13573" y="7961"/>
                  </a:lnTo>
                  <a:lnTo>
                    <a:pt x="14013" y="7741"/>
                  </a:lnTo>
                  <a:lnTo>
                    <a:pt x="14233" y="7594"/>
                  </a:lnTo>
                  <a:lnTo>
                    <a:pt x="14417" y="7447"/>
                  </a:lnTo>
                  <a:lnTo>
                    <a:pt x="14527" y="7594"/>
                  </a:lnTo>
                  <a:lnTo>
                    <a:pt x="14527" y="7631"/>
                  </a:lnTo>
                  <a:lnTo>
                    <a:pt x="14417" y="7961"/>
                  </a:lnTo>
                  <a:lnTo>
                    <a:pt x="14417" y="8328"/>
                  </a:lnTo>
                  <a:lnTo>
                    <a:pt x="14343" y="8254"/>
                  </a:lnTo>
                  <a:lnTo>
                    <a:pt x="14233" y="8254"/>
                  </a:lnTo>
                  <a:lnTo>
                    <a:pt x="13830" y="8438"/>
                  </a:lnTo>
                  <a:lnTo>
                    <a:pt x="13426" y="8658"/>
                  </a:lnTo>
                  <a:lnTo>
                    <a:pt x="12693" y="9135"/>
                  </a:lnTo>
                  <a:lnTo>
                    <a:pt x="12252" y="9428"/>
                  </a:lnTo>
                  <a:lnTo>
                    <a:pt x="11776" y="9685"/>
                  </a:lnTo>
                  <a:lnTo>
                    <a:pt x="11299" y="9942"/>
                  </a:lnTo>
                  <a:lnTo>
                    <a:pt x="10822" y="10125"/>
                  </a:lnTo>
                  <a:lnTo>
                    <a:pt x="8658" y="10822"/>
                  </a:lnTo>
                  <a:lnTo>
                    <a:pt x="7741" y="11115"/>
                  </a:lnTo>
                  <a:lnTo>
                    <a:pt x="7300" y="11262"/>
                  </a:lnTo>
                  <a:lnTo>
                    <a:pt x="6860" y="11446"/>
                  </a:lnTo>
                  <a:lnTo>
                    <a:pt x="5283" y="11409"/>
                  </a:lnTo>
                  <a:lnTo>
                    <a:pt x="5246" y="11189"/>
                  </a:lnTo>
                  <a:lnTo>
                    <a:pt x="5173" y="11115"/>
                  </a:lnTo>
                  <a:lnTo>
                    <a:pt x="5026" y="11115"/>
                  </a:lnTo>
                  <a:lnTo>
                    <a:pt x="4989" y="11189"/>
                  </a:lnTo>
                  <a:lnTo>
                    <a:pt x="4953" y="11409"/>
                  </a:lnTo>
                  <a:lnTo>
                    <a:pt x="4182" y="11336"/>
                  </a:lnTo>
                  <a:lnTo>
                    <a:pt x="3816" y="11336"/>
                  </a:lnTo>
                  <a:lnTo>
                    <a:pt x="3412" y="11372"/>
                  </a:lnTo>
                  <a:lnTo>
                    <a:pt x="3119" y="11409"/>
                  </a:lnTo>
                  <a:lnTo>
                    <a:pt x="2862" y="11556"/>
                  </a:lnTo>
                  <a:lnTo>
                    <a:pt x="2825" y="11005"/>
                  </a:lnTo>
                  <a:lnTo>
                    <a:pt x="2715" y="9428"/>
                  </a:lnTo>
                  <a:lnTo>
                    <a:pt x="2715" y="9171"/>
                  </a:lnTo>
                  <a:lnTo>
                    <a:pt x="2972" y="9171"/>
                  </a:lnTo>
                  <a:lnTo>
                    <a:pt x="3265" y="9135"/>
                  </a:lnTo>
                  <a:lnTo>
                    <a:pt x="3522" y="9061"/>
                  </a:lnTo>
                  <a:lnTo>
                    <a:pt x="3779" y="8988"/>
                  </a:lnTo>
                  <a:lnTo>
                    <a:pt x="4036" y="8841"/>
                  </a:lnTo>
                  <a:lnTo>
                    <a:pt x="4293" y="8695"/>
                  </a:lnTo>
                  <a:lnTo>
                    <a:pt x="4733" y="8401"/>
                  </a:lnTo>
                  <a:lnTo>
                    <a:pt x="5063" y="8108"/>
                  </a:lnTo>
                  <a:lnTo>
                    <a:pt x="5356" y="7777"/>
                  </a:lnTo>
                  <a:lnTo>
                    <a:pt x="5613" y="7447"/>
                  </a:lnTo>
                  <a:lnTo>
                    <a:pt x="5870" y="7117"/>
                  </a:lnTo>
                  <a:lnTo>
                    <a:pt x="6273" y="7007"/>
                  </a:lnTo>
                  <a:lnTo>
                    <a:pt x="6640" y="6824"/>
                  </a:lnTo>
                  <a:lnTo>
                    <a:pt x="7410" y="6420"/>
                  </a:lnTo>
                  <a:lnTo>
                    <a:pt x="8401" y="5980"/>
                  </a:lnTo>
                  <a:lnTo>
                    <a:pt x="9355" y="5577"/>
                  </a:lnTo>
                  <a:lnTo>
                    <a:pt x="10308" y="5246"/>
                  </a:lnTo>
                  <a:lnTo>
                    <a:pt x="11262" y="4880"/>
                  </a:lnTo>
                  <a:lnTo>
                    <a:pt x="12032" y="4623"/>
                  </a:lnTo>
                  <a:lnTo>
                    <a:pt x="12436" y="4403"/>
                  </a:lnTo>
                  <a:lnTo>
                    <a:pt x="12619" y="4219"/>
                  </a:lnTo>
                  <a:lnTo>
                    <a:pt x="12729" y="4183"/>
                  </a:lnTo>
                  <a:close/>
                  <a:moveTo>
                    <a:pt x="2385" y="1"/>
                  </a:moveTo>
                  <a:lnTo>
                    <a:pt x="2238" y="38"/>
                  </a:lnTo>
                  <a:lnTo>
                    <a:pt x="2202" y="74"/>
                  </a:lnTo>
                  <a:lnTo>
                    <a:pt x="2165" y="111"/>
                  </a:lnTo>
                  <a:lnTo>
                    <a:pt x="2055" y="368"/>
                  </a:lnTo>
                  <a:lnTo>
                    <a:pt x="1982" y="515"/>
                  </a:lnTo>
                  <a:lnTo>
                    <a:pt x="1578" y="1432"/>
                  </a:lnTo>
                  <a:lnTo>
                    <a:pt x="1541" y="1542"/>
                  </a:lnTo>
                  <a:lnTo>
                    <a:pt x="1578" y="1615"/>
                  </a:lnTo>
                  <a:lnTo>
                    <a:pt x="1615" y="1688"/>
                  </a:lnTo>
                  <a:lnTo>
                    <a:pt x="1688" y="1762"/>
                  </a:lnTo>
                  <a:lnTo>
                    <a:pt x="1761" y="1798"/>
                  </a:lnTo>
                  <a:lnTo>
                    <a:pt x="1835" y="1798"/>
                  </a:lnTo>
                  <a:lnTo>
                    <a:pt x="1908" y="1762"/>
                  </a:lnTo>
                  <a:lnTo>
                    <a:pt x="1982" y="1652"/>
                  </a:lnTo>
                  <a:lnTo>
                    <a:pt x="2128" y="1358"/>
                  </a:lnTo>
                  <a:lnTo>
                    <a:pt x="2092" y="2165"/>
                  </a:lnTo>
                  <a:lnTo>
                    <a:pt x="2092" y="2972"/>
                  </a:lnTo>
                  <a:lnTo>
                    <a:pt x="2055" y="4073"/>
                  </a:lnTo>
                  <a:lnTo>
                    <a:pt x="1982" y="4109"/>
                  </a:lnTo>
                  <a:lnTo>
                    <a:pt x="1835" y="4073"/>
                  </a:lnTo>
                  <a:lnTo>
                    <a:pt x="1725" y="3999"/>
                  </a:lnTo>
                  <a:lnTo>
                    <a:pt x="1615" y="3999"/>
                  </a:lnTo>
                  <a:lnTo>
                    <a:pt x="1541" y="4036"/>
                  </a:lnTo>
                  <a:lnTo>
                    <a:pt x="1505" y="4109"/>
                  </a:lnTo>
                  <a:lnTo>
                    <a:pt x="1541" y="4219"/>
                  </a:lnTo>
                  <a:lnTo>
                    <a:pt x="1651" y="4293"/>
                  </a:lnTo>
                  <a:lnTo>
                    <a:pt x="1761" y="4366"/>
                  </a:lnTo>
                  <a:lnTo>
                    <a:pt x="1908" y="4403"/>
                  </a:lnTo>
                  <a:lnTo>
                    <a:pt x="2055" y="4439"/>
                  </a:lnTo>
                  <a:lnTo>
                    <a:pt x="2055" y="5540"/>
                  </a:lnTo>
                  <a:lnTo>
                    <a:pt x="1908" y="5577"/>
                  </a:lnTo>
                  <a:lnTo>
                    <a:pt x="1651" y="5613"/>
                  </a:lnTo>
                  <a:lnTo>
                    <a:pt x="1615" y="5687"/>
                  </a:lnTo>
                  <a:lnTo>
                    <a:pt x="1541" y="5723"/>
                  </a:lnTo>
                  <a:lnTo>
                    <a:pt x="1541" y="5760"/>
                  </a:lnTo>
                  <a:lnTo>
                    <a:pt x="1505" y="5797"/>
                  </a:lnTo>
                  <a:lnTo>
                    <a:pt x="1541" y="5833"/>
                  </a:lnTo>
                  <a:lnTo>
                    <a:pt x="1578" y="5833"/>
                  </a:lnTo>
                  <a:lnTo>
                    <a:pt x="1651" y="5907"/>
                  </a:lnTo>
                  <a:lnTo>
                    <a:pt x="2055" y="5907"/>
                  </a:lnTo>
                  <a:lnTo>
                    <a:pt x="2092" y="6200"/>
                  </a:lnTo>
                  <a:lnTo>
                    <a:pt x="2092" y="7154"/>
                  </a:lnTo>
                  <a:lnTo>
                    <a:pt x="1835" y="7227"/>
                  </a:lnTo>
                  <a:lnTo>
                    <a:pt x="1541" y="7374"/>
                  </a:lnTo>
                  <a:lnTo>
                    <a:pt x="1505" y="7411"/>
                  </a:lnTo>
                  <a:lnTo>
                    <a:pt x="1505" y="7447"/>
                  </a:lnTo>
                  <a:lnTo>
                    <a:pt x="1541" y="7484"/>
                  </a:lnTo>
                  <a:lnTo>
                    <a:pt x="1578" y="7521"/>
                  </a:lnTo>
                  <a:lnTo>
                    <a:pt x="2092" y="7521"/>
                  </a:lnTo>
                  <a:lnTo>
                    <a:pt x="2165" y="8951"/>
                  </a:lnTo>
                  <a:lnTo>
                    <a:pt x="2165" y="8988"/>
                  </a:lnTo>
                  <a:lnTo>
                    <a:pt x="1982" y="8951"/>
                  </a:lnTo>
                  <a:lnTo>
                    <a:pt x="1578" y="8951"/>
                  </a:lnTo>
                  <a:lnTo>
                    <a:pt x="1505" y="8988"/>
                  </a:lnTo>
                  <a:lnTo>
                    <a:pt x="1468" y="9061"/>
                  </a:lnTo>
                  <a:lnTo>
                    <a:pt x="1468" y="9135"/>
                  </a:lnTo>
                  <a:lnTo>
                    <a:pt x="1541" y="9208"/>
                  </a:lnTo>
                  <a:lnTo>
                    <a:pt x="1688" y="9245"/>
                  </a:lnTo>
                  <a:lnTo>
                    <a:pt x="1835" y="9318"/>
                  </a:lnTo>
                  <a:lnTo>
                    <a:pt x="2202" y="9391"/>
                  </a:lnTo>
                  <a:lnTo>
                    <a:pt x="2238" y="10419"/>
                  </a:lnTo>
                  <a:lnTo>
                    <a:pt x="2018" y="10419"/>
                  </a:lnTo>
                  <a:lnTo>
                    <a:pt x="1798" y="10455"/>
                  </a:lnTo>
                  <a:lnTo>
                    <a:pt x="1725" y="10529"/>
                  </a:lnTo>
                  <a:lnTo>
                    <a:pt x="1651" y="10602"/>
                  </a:lnTo>
                  <a:lnTo>
                    <a:pt x="1578" y="10675"/>
                  </a:lnTo>
                  <a:lnTo>
                    <a:pt x="1615" y="10749"/>
                  </a:lnTo>
                  <a:lnTo>
                    <a:pt x="1688" y="10822"/>
                  </a:lnTo>
                  <a:lnTo>
                    <a:pt x="2128" y="10822"/>
                  </a:lnTo>
                  <a:lnTo>
                    <a:pt x="2275" y="10859"/>
                  </a:lnTo>
                  <a:lnTo>
                    <a:pt x="2275" y="10895"/>
                  </a:lnTo>
                  <a:lnTo>
                    <a:pt x="2312" y="11702"/>
                  </a:lnTo>
                  <a:lnTo>
                    <a:pt x="2348" y="11959"/>
                  </a:lnTo>
                  <a:lnTo>
                    <a:pt x="2385" y="12106"/>
                  </a:lnTo>
                  <a:lnTo>
                    <a:pt x="2495" y="12216"/>
                  </a:lnTo>
                  <a:lnTo>
                    <a:pt x="2568" y="12253"/>
                  </a:lnTo>
                  <a:lnTo>
                    <a:pt x="2679" y="12253"/>
                  </a:lnTo>
                  <a:lnTo>
                    <a:pt x="2752" y="12216"/>
                  </a:lnTo>
                  <a:lnTo>
                    <a:pt x="2789" y="12143"/>
                  </a:lnTo>
                  <a:lnTo>
                    <a:pt x="2825" y="12106"/>
                  </a:lnTo>
                  <a:lnTo>
                    <a:pt x="3009" y="11959"/>
                  </a:lnTo>
                  <a:lnTo>
                    <a:pt x="3265" y="11886"/>
                  </a:lnTo>
                  <a:lnTo>
                    <a:pt x="3486" y="11849"/>
                  </a:lnTo>
                  <a:lnTo>
                    <a:pt x="3742" y="11849"/>
                  </a:lnTo>
                  <a:lnTo>
                    <a:pt x="3742" y="12033"/>
                  </a:lnTo>
                  <a:lnTo>
                    <a:pt x="3742" y="12216"/>
                  </a:lnTo>
                  <a:lnTo>
                    <a:pt x="3816" y="12363"/>
                  </a:lnTo>
                  <a:lnTo>
                    <a:pt x="3889" y="12509"/>
                  </a:lnTo>
                  <a:lnTo>
                    <a:pt x="3962" y="12583"/>
                  </a:lnTo>
                  <a:lnTo>
                    <a:pt x="4036" y="12546"/>
                  </a:lnTo>
                  <a:lnTo>
                    <a:pt x="4109" y="12509"/>
                  </a:lnTo>
                  <a:lnTo>
                    <a:pt x="4146" y="12436"/>
                  </a:lnTo>
                  <a:lnTo>
                    <a:pt x="4072" y="12216"/>
                  </a:lnTo>
                  <a:lnTo>
                    <a:pt x="4036" y="12069"/>
                  </a:lnTo>
                  <a:lnTo>
                    <a:pt x="4036" y="11886"/>
                  </a:lnTo>
                  <a:lnTo>
                    <a:pt x="5063" y="11922"/>
                  </a:lnTo>
                  <a:lnTo>
                    <a:pt x="5063" y="12143"/>
                  </a:lnTo>
                  <a:lnTo>
                    <a:pt x="5100" y="12619"/>
                  </a:lnTo>
                  <a:lnTo>
                    <a:pt x="5136" y="12693"/>
                  </a:lnTo>
                  <a:lnTo>
                    <a:pt x="5173" y="12766"/>
                  </a:lnTo>
                  <a:lnTo>
                    <a:pt x="5320" y="12766"/>
                  </a:lnTo>
                  <a:lnTo>
                    <a:pt x="5466" y="12729"/>
                  </a:lnTo>
                  <a:lnTo>
                    <a:pt x="5503" y="12619"/>
                  </a:lnTo>
                  <a:lnTo>
                    <a:pt x="5540" y="12473"/>
                  </a:lnTo>
                  <a:lnTo>
                    <a:pt x="5466" y="12363"/>
                  </a:lnTo>
                  <a:lnTo>
                    <a:pt x="5393" y="12326"/>
                  </a:lnTo>
                  <a:lnTo>
                    <a:pt x="5356" y="12106"/>
                  </a:lnTo>
                  <a:lnTo>
                    <a:pt x="5283" y="11922"/>
                  </a:lnTo>
                  <a:lnTo>
                    <a:pt x="5906" y="11959"/>
                  </a:lnTo>
                  <a:lnTo>
                    <a:pt x="6493" y="11959"/>
                  </a:lnTo>
                  <a:lnTo>
                    <a:pt x="6493" y="11996"/>
                  </a:lnTo>
                  <a:lnTo>
                    <a:pt x="6457" y="12179"/>
                  </a:lnTo>
                  <a:lnTo>
                    <a:pt x="6420" y="12399"/>
                  </a:lnTo>
                  <a:lnTo>
                    <a:pt x="6457" y="12583"/>
                  </a:lnTo>
                  <a:lnTo>
                    <a:pt x="6567" y="12766"/>
                  </a:lnTo>
                  <a:lnTo>
                    <a:pt x="6603" y="12840"/>
                  </a:lnTo>
                  <a:lnTo>
                    <a:pt x="6677" y="12876"/>
                  </a:lnTo>
                  <a:lnTo>
                    <a:pt x="6750" y="12876"/>
                  </a:lnTo>
                  <a:lnTo>
                    <a:pt x="6824" y="12840"/>
                  </a:lnTo>
                  <a:lnTo>
                    <a:pt x="6897" y="12766"/>
                  </a:lnTo>
                  <a:lnTo>
                    <a:pt x="6897" y="12729"/>
                  </a:lnTo>
                  <a:lnTo>
                    <a:pt x="6897" y="12656"/>
                  </a:lnTo>
                  <a:lnTo>
                    <a:pt x="6824" y="12619"/>
                  </a:lnTo>
                  <a:lnTo>
                    <a:pt x="6787" y="12583"/>
                  </a:lnTo>
                  <a:lnTo>
                    <a:pt x="6713" y="12399"/>
                  </a:lnTo>
                  <a:lnTo>
                    <a:pt x="6677" y="12216"/>
                  </a:lnTo>
                  <a:lnTo>
                    <a:pt x="6640" y="11996"/>
                  </a:lnTo>
                  <a:lnTo>
                    <a:pt x="6640" y="11959"/>
                  </a:lnTo>
                  <a:lnTo>
                    <a:pt x="7924" y="11996"/>
                  </a:lnTo>
                  <a:lnTo>
                    <a:pt x="7851" y="12033"/>
                  </a:lnTo>
                  <a:lnTo>
                    <a:pt x="7814" y="12106"/>
                  </a:lnTo>
                  <a:lnTo>
                    <a:pt x="7777" y="12253"/>
                  </a:lnTo>
                  <a:lnTo>
                    <a:pt x="7777" y="12399"/>
                  </a:lnTo>
                  <a:lnTo>
                    <a:pt x="7777" y="12509"/>
                  </a:lnTo>
                  <a:lnTo>
                    <a:pt x="7814" y="12619"/>
                  </a:lnTo>
                  <a:lnTo>
                    <a:pt x="7887" y="12729"/>
                  </a:lnTo>
                  <a:lnTo>
                    <a:pt x="7961" y="12766"/>
                  </a:lnTo>
                  <a:lnTo>
                    <a:pt x="8034" y="12729"/>
                  </a:lnTo>
                  <a:lnTo>
                    <a:pt x="8107" y="12693"/>
                  </a:lnTo>
                  <a:lnTo>
                    <a:pt x="8144" y="12619"/>
                  </a:lnTo>
                  <a:lnTo>
                    <a:pt x="8107" y="12473"/>
                  </a:lnTo>
                  <a:lnTo>
                    <a:pt x="8071" y="12289"/>
                  </a:lnTo>
                  <a:lnTo>
                    <a:pt x="8071" y="12179"/>
                  </a:lnTo>
                  <a:lnTo>
                    <a:pt x="8034" y="12106"/>
                  </a:lnTo>
                  <a:lnTo>
                    <a:pt x="8034" y="12033"/>
                  </a:lnTo>
                  <a:lnTo>
                    <a:pt x="8034" y="11996"/>
                  </a:lnTo>
                  <a:lnTo>
                    <a:pt x="9391" y="11996"/>
                  </a:lnTo>
                  <a:lnTo>
                    <a:pt x="9318" y="12216"/>
                  </a:lnTo>
                  <a:lnTo>
                    <a:pt x="9318" y="12473"/>
                  </a:lnTo>
                  <a:lnTo>
                    <a:pt x="9355" y="12546"/>
                  </a:lnTo>
                  <a:lnTo>
                    <a:pt x="9428" y="12583"/>
                  </a:lnTo>
                  <a:lnTo>
                    <a:pt x="9611" y="12583"/>
                  </a:lnTo>
                  <a:lnTo>
                    <a:pt x="9685" y="12546"/>
                  </a:lnTo>
                  <a:lnTo>
                    <a:pt x="9721" y="12473"/>
                  </a:lnTo>
                  <a:lnTo>
                    <a:pt x="9721" y="12436"/>
                  </a:lnTo>
                  <a:lnTo>
                    <a:pt x="9721" y="12363"/>
                  </a:lnTo>
                  <a:lnTo>
                    <a:pt x="9611" y="12326"/>
                  </a:lnTo>
                  <a:lnTo>
                    <a:pt x="9611" y="11996"/>
                  </a:lnTo>
                  <a:lnTo>
                    <a:pt x="10638" y="11996"/>
                  </a:lnTo>
                  <a:lnTo>
                    <a:pt x="10675" y="12253"/>
                  </a:lnTo>
                  <a:lnTo>
                    <a:pt x="10748" y="12509"/>
                  </a:lnTo>
                  <a:lnTo>
                    <a:pt x="10822" y="12583"/>
                  </a:lnTo>
                  <a:lnTo>
                    <a:pt x="10969" y="12583"/>
                  </a:lnTo>
                  <a:lnTo>
                    <a:pt x="11005" y="12509"/>
                  </a:lnTo>
                  <a:lnTo>
                    <a:pt x="11042" y="12399"/>
                  </a:lnTo>
                  <a:lnTo>
                    <a:pt x="10969" y="12179"/>
                  </a:lnTo>
                  <a:lnTo>
                    <a:pt x="10895" y="11996"/>
                  </a:lnTo>
                  <a:lnTo>
                    <a:pt x="12106" y="11996"/>
                  </a:lnTo>
                  <a:lnTo>
                    <a:pt x="12069" y="12069"/>
                  </a:lnTo>
                  <a:lnTo>
                    <a:pt x="12032" y="12143"/>
                  </a:lnTo>
                  <a:lnTo>
                    <a:pt x="11996" y="12363"/>
                  </a:lnTo>
                  <a:lnTo>
                    <a:pt x="12032" y="12473"/>
                  </a:lnTo>
                  <a:lnTo>
                    <a:pt x="12069" y="12619"/>
                  </a:lnTo>
                  <a:lnTo>
                    <a:pt x="12142" y="12729"/>
                  </a:lnTo>
                  <a:lnTo>
                    <a:pt x="12216" y="12803"/>
                  </a:lnTo>
                  <a:lnTo>
                    <a:pt x="12289" y="12840"/>
                  </a:lnTo>
                  <a:lnTo>
                    <a:pt x="12362" y="12803"/>
                  </a:lnTo>
                  <a:lnTo>
                    <a:pt x="12399" y="12766"/>
                  </a:lnTo>
                  <a:lnTo>
                    <a:pt x="12399" y="12693"/>
                  </a:lnTo>
                  <a:lnTo>
                    <a:pt x="12362" y="12546"/>
                  </a:lnTo>
                  <a:lnTo>
                    <a:pt x="12289" y="12363"/>
                  </a:lnTo>
                  <a:lnTo>
                    <a:pt x="12252" y="12179"/>
                  </a:lnTo>
                  <a:lnTo>
                    <a:pt x="12252" y="11959"/>
                  </a:lnTo>
                  <a:lnTo>
                    <a:pt x="13353" y="11959"/>
                  </a:lnTo>
                  <a:lnTo>
                    <a:pt x="13280" y="12106"/>
                  </a:lnTo>
                  <a:lnTo>
                    <a:pt x="13243" y="12253"/>
                  </a:lnTo>
                  <a:lnTo>
                    <a:pt x="13243" y="12436"/>
                  </a:lnTo>
                  <a:lnTo>
                    <a:pt x="13316" y="12583"/>
                  </a:lnTo>
                  <a:lnTo>
                    <a:pt x="13353" y="12619"/>
                  </a:lnTo>
                  <a:lnTo>
                    <a:pt x="13426" y="12656"/>
                  </a:lnTo>
                  <a:lnTo>
                    <a:pt x="13500" y="12656"/>
                  </a:lnTo>
                  <a:lnTo>
                    <a:pt x="13573" y="12583"/>
                  </a:lnTo>
                  <a:lnTo>
                    <a:pt x="13610" y="12436"/>
                  </a:lnTo>
                  <a:lnTo>
                    <a:pt x="13536" y="12216"/>
                  </a:lnTo>
                  <a:lnTo>
                    <a:pt x="13536" y="12069"/>
                  </a:lnTo>
                  <a:lnTo>
                    <a:pt x="13573" y="11922"/>
                  </a:lnTo>
                  <a:lnTo>
                    <a:pt x="14563" y="11886"/>
                  </a:lnTo>
                  <a:lnTo>
                    <a:pt x="14563" y="11886"/>
                  </a:lnTo>
                  <a:lnTo>
                    <a:pt x="14527" y="12363"/>
                  </a:lnTo>
                  <a:lnTo>
                    <a:pt x="14563" y="12436"/>
                  </a:lnTo>
                  <a:lnTo>
                    <a:pt x="14637" y="12509"/>
                  </a:lnTo>
                  <a:lnTo>
                    <a:pt x="14747" y="12509"/>
                  </a:lnTo>
                  <a:lnTo>
                    <a:pt x="14820" y="12473"/>
                  </a:lnTo>
                  <a:lnTo>
                    <a:pt x="14893" y="12399"/>
                  </a:lnTo>
                  <a:lnTo>
                    <a:pt x="14967" y="12289"/>
                  </a:lnTo>
                  <a:lnTo>
                    <a:pt x="14967" y="12179"/>
                  </a:lnTo>
                  <a:lnTo>
                    <a:pt x="14967" y="12069"/>
                  </a:lnTo>
                  <a:lnTo>
                    <a:pt x="14930" y="11996"/>
                  </a:lnTo>
                  <a:lnTo>
                    <a:pt x="14857" y="11959"/>
                  </a:lnTo>
                  <a:lnTo>
                    <a:pt x="14857" y="11886"/>
                  </a:lnTo>
                  <a:lnTo>
                    <a:pt x="16618" y="11776"/>
                  </a:lnTo>
                  <a:lnTo>
                    <a:pt x="16654" y="11812"/>
                  </a:lnTo>
                  <a:lnTo>
                    <a:pt x="16544" y="11996"/>
                  </a:lnTo>
                  <a:lnTo>
                    <a:pt x="16361" y="12179"/>
                  </a:lnTo>
                  <a:lnTo>
                    <a:pt x="16287" y="12289"/>
                  </a:lnTo>
                  <a:lnTo>
                    <a:pt x="16251" y="12363"/>
                  </a:lnTo>
                  <a:lnTo>
                    <a:pt x="16287" y="12436"/>
                  </a:lnTo>
                  <a:lnTo>
                    <a:pt x="16324" y="12509"/>
                  </a:lnTo>
                  <a:lnTo>
                    <a:pt x="16397" y="12546"/>
                  </a:lnTo>
                  <a:lnTo>
                    <a:pt x="16471" y="12583"/>
                  </a:lnTo>
                  <a:lnTo>
                    <a:pt x="16544" y="12583"/>
                  </a:lnTo>
                  <a:lnTo>
                    <a:pt x="16581" y="12546"/>
                  </a:lnTo>
                  <a:lnTo>
                    <a:pt x="16728" y="12473"/>
                  </a:lnTo>
                  <a:lnTo>
                    <a:pt x="16801" y="12363"/>
                  </a:lnTo>
                  <a:lnTo>
                    <a:pt x="16984" y="12106"/>
                  </a:lnTo>
                  <a:lnTo>
                    <a:pt x="17461" y="11482"/>
                  </a:lnTo>
                  <a:lnTo>
                    <a:pt x="17461" y="11409"/>
                  </a:lnTo>
                  <a:lnTo>
                    <a:pt x="17461" y="11336"/>
                  </a:lnTo>
                  <a:lnTo>
                    <a:pt x="17461" y="11262"/>
                  </a:lnTo>
                  <a:lnTo>
                    <a:pt x="17425" y="11189"/>
                  </a:lnTo>
                  <a:lnTo>
                    <a:pt x="17058" y="10895"/>
                  </a:lnTo>
                  <a:lnTo>
                    <a:pt x="16728" y="10639"/>
                  </a:lnTo>
                  <a:lnTo>
                    <a:pt x="16654" y="10602"/>
                  </a:lnTo>
                  <a:lnTo>
                    <a:pt x="16581" y="10602"/>
                  </a:lnTo>
                  <a:lnTo>
                    <a:pt x="16544" y="10639"/>
                  </a:lnTo>
                  <a:lnTo>
                    <a:pt x="16471" y="10675"/>
                  </a:lnTo>
                  <a:lnTo>
                    <a:pt x="16434" y="10785"/>
                  </a:lnTo>
                  <a:lnTo>
                    <a:pt x="16434" y="10859"/>
                  </a:lnTo>
                  <a:lnTo>
                    <a:pt x="16471" y="10932"/>
                  </a:lnTo>
                  <a:lnTo>
                    <a:pt x="16801" y="11226"/>
                  </a:lnTo>
                  <a:lnTo>
                    <a:pt x="13940" y="11372"/>
                  </a:lnTo>
                  <a:lnTo>
                    <a:pt x="14050" y="11336"/>
                  </a:lnTo>
                  <a:lnTo>
                    <a:pt x="14270" y="11189"/>
                  </a:lnTo>
                  <a:lnTo>
                    <a:pt x="14343" y="11115"/>
                  </a:lnTo>
                  <a:lnTo>
                    <a:pt x="14417" y="11005"/>
                  </a:lnTo>
                  <a:lnTo>
                    <a:pt x="14417" y="10932"/>
                  </a:lnTo>
                  <a:lnTo>
                    <a:pt x="14380" y="10895"/>
                  </a:lnTo>
                  <a:lnTo>
                    <a:pt x="14233" y="10895"/>
                  </a:lnTo>
                  <a:lnTo>
                    <a:pt x="14123" y="10932"/>
                  </a:lnTo>
                  <a:lnTo>
                    <a:pt x="13903" y="11079"/>
                  </a:lnTo>
                  <a:lnTo>
                    <a:pt x="13720" y="11226"/>
                  </a:lnTo>
                  <a:lnTo>
                    <a:pt x="13573" y="11409"/>
                  </a:lnTo>
                  <a:lnTo>
                    <a:pt x="12289" y="11446"/>
                  </a:lnTo>
                  <a:lnTo>
                    <a:pt x="12546" y="11336"/>
                  </a:lnTo>
                  <a:lnTo>
                    <a:pt x="12839" y="11226"/>
                  </a:lnTo>
                  <a:lnTo>
                    <a:pt x="13169" y="11079"/>
                  </a:lnTo>
                  <a:lnTo>
                    <a:pt x="13500" y="10895"/>
                  </a:lnTo>
                  <a:lnTo>
                    <a:pt x="13793" y="10675"/>
                  </a:lnTo>
                  <a:lnTo>
                    <a:pt x="14050" y="10419"/>
                  </a:lnTo>
                  <a:lnTo>
                    <a:pt x="14087" y="10308"/>
                  </a:lnTo>
                  <a:lnTo>
                    <a:pt x="14050" y="10235"/>
                  </a:lnTo>
                  <a:lnTo>
                    <a:pt x="13976" y="10198"/>
                  </a:lnTo>
                  <a:lnTo>
                    <a:pt x="13903" y="10235"/>
                  </a:lnTo>
                  <a:lnTo>
                    <a:pt x="13646" y="10382"/>
                  </a:lnTo>
                  <a:lnTo>
                    <a:pt x="13390" y="10565"/>
                  </a:lnTo>
                  <a:lnTo>
                    <a:pt x="13133" y="10749"/>
                  </a:lnTo>
                  <a:lnTo>
                    <a:pt x="12876" y="10895"/>
                  </a:lnTo>
                  <a:lnTo>
                    <a:pt x="12583" y="11042"/>
                  </a:lnTo>
                  <a:lnTo>
                    <a:pt x="12289" y="11152"/>
                  </a:lnTo>
                  <a:lnTo>
                    <a:pt x="11996" y="11299"/>
                  </a:lnTo>
                  <a:lnTo>
                    <a:pt x="11702" y="11446"/>
                  </a:lnTo>
                  <a:lnTo>
                    <a:pt x="10162" y="11482"/>
                  </a:lnTo>
                  <a:lnTo>
                    <a:pt x="10602" y="11299"/>
                  </a:lnTo>
                  <a:lnTo>
                    <a:pt x="12216" y="10639"/>
                  </a:lnTo>
                  <a:lnTo>
                    <a:pt x="12766" y="10455"/>
                  </a:lnTo>
                  <a:lnTo>
                    <a:pt x="13316" y="10162"/>
                  </a:lnTo>
                  <a:lnTo>
                    <a:pt x="13573" y="10015"/>
                  </a:lnTo>
                  <a:lnTo>
                    <a:pt x="13793" y="9832"/>
                  </a:lnTo>
                  <a:lnTo>
                    <a:pt x="13976" y="9612"/>
                  </a:lnTo>
                  <a:lnTo>
                    <a:pt x="14087" y="9355"/>
                  </a:lnTo>
                  <a:lnTo>
                    <a:pt x="14087" y="9245"/>
                  </a:lnTo>
                  <a:lnTo>
                    <a:pt x="14050" y="9208"/>
                  </a:lnTo>
                  <a:lnTo>
                    <a:pt x="13940" y="9171"/>
                  </a:lnTo>
                  <a:lnTo>
                    <a:pt x="13866" y="9208"/>
                  </a:lnTo>
                  <a:lnTo>
                    <a:pt x="13463" y="9612"/>
                  </a:lnTo>
                  <a:lnTo>
                    <a:pt x="13243" y="9795"/>
                  </a:lnTo>
                  <a:lnTo>
                    <a:pt x="12986" y="9978"/>
                  </a:lnTo>
                  <a:lnTo>
                    <a:pt x="12693" y="10125"/>
                  </a:lnTo>
                  <a:lnTo>
                    <a:pt x="12399" y="10235"/>
                  </a:lnTo>
                  <a:lnTo>
                    <a:pt x="11776" y="10492"/>
                  </a:lnTo>
                  <a:lnTo>
                    <a:pt x="10418" y="11042"/>
                  </a:lnTo>
                  <a:lnTo>
                    <a:pt x="9905" y="11262"/>
                  </a:lnTo>
                  <a:lnTo>
                    <a:pt x="9428" y="11482"/>
                  </a:lnTo>
                  <a:lnTo>
                    <a:pt x="7667" y="11482"/>
                  </a:lnTo>
                  <a:lnTo>
                    <a:pt x="8621" y="11152"/>
                  </a:lnTo>
                  <a:lnTo>
                    <a:pt x="10895" y="10419"/>
                  </a:lnTo>
                  <a:lnTo>
                    <a:pt x="11335" y="10235"/>
                  </a:lnTo>
                  <a:lnTo>
                    <a:pt x="11776" y="10052"/>
                  </a:lnTo>
                  <a:lnTo>
                    <a:pt x="12179" y="9832"/>
                  </a:lnTo>
                  <a:lnTo>
                    <a:pt x="12583" y="9575"/>
                  </a:lnTo>
                  <a:lnTo>
                    <a:pt x="13426" y="9025"/>
                  </a:lnTo>
                  <a:lnTo>
                    <a:pt x="13866" y="8768"/>
                  </a:lnTo>
                  <a:lnTo>
                    <a:pt x="14307" y="8548"/>
                  </a:lnTo>
                  <a:lnTo>
                    <a:pt x="14380" y="8511"/>
                  </a:lnTo>
                  <a:lnTo>
                    <a:pt x="14417" y="8474"/>
                  </a:lnTo>
                  <a:lnTo>
                    <a:pt x="14417" y="8841"/>
                  </a:lnTo>
                  <a:lnTo>
                    <a:pt x="14453" y="8915"/>
                  </a:lnTo>
                  <a:lnTo>
                    <a:pt x="14490" y="8951"/>
                  </a:lnTo>
                  <a:lnTo>
                    <a:pt x="14527" y="8988"/>
                  </a:lnTo>
                  <a:lnTo>
                    <a:pt x="14600" y="9025"/>
                  </a:lnTo>
                  <a:lnTo>
                    <a:pt x="14673" y="8988"/>
                  </a:lnTo>
                  <a:lnTo>
                    <a:pt x="14747" y="8951"/>
                  </a:lnTo>
                  <a:lnTo>
                    <a:pt x="14783" y="8915"/>
                  </a:lnTo>
                  <a:lnTo>
                    <a:pt x="14783" y="8841"/>
                  </a:lnTo>
                  <a:lnTo>
                    <a:pt x="14783" y="8291"/>
                  </a:lnTo>
                  <a:lnTo>
                    <a:pt x="14747" y="8034"/>
                  </a:lnTo>
                  <a:lnTo>
                    <a:pt x="14673" y="7777"/>
                  </a:lnTo>
                  <a:lnTo>
                    <a:pt x="15077" y="8181"/>
                  </a:lnTo>
                  <a:lnTo>
                    <a:pt x="15517" y="8584"/>
                  </a:lnTo>
                  <a:lnTo>
                    <a:pt x="15737" y="8768"/>
                  </a:lnTo>
                  <a:lnTo>
                    <a:pt x="15847" y="8841"/>
                  </a:lnTo>
                  <a:lnTo>
                    <a:pt x="15994" y="8878"/>
                  </a:lnTo>
                  <a:lnTo>
                    <a:pt x="16361" y="8915"/>
                  </a:lnTo>
                  <a:lnTo>
                    <a:pt x="16764" y="8915"/>
                  </a:lnTo>
                  <a:lnTo>
                    <a:pt x="17204" y="8878"/>
                  </a:lnTo>
                  <a:lnTo>
                    <a:pt x="17608" y="8731"/>
                  </a:lnTo>
                  <a:lnTo>
                    <a:pt x="17681" y="8695"/>
                  </a:lnTo>
                  <a:lnTo>
                    <a:pt x="17755" y="8584"/>
                  </a:lnTo>
                  <a:lnTo>
                    <a:pt x="17791" y="8511"/>
                  </a:lnTo>
                  <a:lnTo>
                    <a:pt x="17755" y="8438"/>
                  </a:lnTo>
                  <a:lnTo>
                    <a:pt x="17718" y="8328"/>
                  </a:lnTo>
                  <a:lnTo>
                    <a:pt x="17681" y="8291"/>
                  </a:lnTo>
                  <a:lnTo>
                    <a:pt x="17571" y="8254"/>
                  </a:lnTo>
                  <a:lnTo>
                    <a:pt x="17461" y="8254"/>
                  </a:lnTo>
                  <a:lnTo>
                    <a:pt x="17131" y="8364"/>
                  </a:lnTo>
                  <a:lnTo>
                    <a:pt x="16764" y="8401"/>
                  </a:lnTo>
                  <a:lnTo>
                    <a:pt x="16397" y="8438"/>
                  </a:lnTo>
                  <a:lnTo>
                    <a:pt x="16177" y="8401"/>
                  </a:lnTo>
                  <a:lnTo>
                    <a:pt x="16031" y="8364"/>
                  </a:lnTo>
                  <a:lnTo>
                    <a:pt x="15480" y="7888"/>
                  </a:lnTo>
                  <a:lnTo>
                    <a:pt x="15004" y="7374"/>
                  </a:lnTo>
                  <a:lnTo>
                    <a:pt x="14563" y="6824"/>
                  </a:lnTo>
                  <a:lnTo>
                    <a:pt x="14160" y="6237"/>
                  </a:lnTo>
                  <a:lnTo>
                    <a:pt x="13830" y="5613"/>
                  </a:lnTo>
                  <a:lnTo>
                    <a:pt x="13536" y="4990"/>
                  </a:lnTo>
                  <a:lnTo>
                    <a:pt x="13096" y="3926"/>
                  </a:lnTo>
                  <a:lnTo>
                    <a:pt x="12803" y="3412"/>
                  </a:lnTo>
                  <a:lnTo>
                    <a:pt x="12509" y="2936"/>
                  </a:lnTo>
                  <a:lnTo>
                    <a:pt x="12326" y="2752"/>
                  </a:lnTo>
                  <a:lnTo>
                    <a:pt x="12142" y="2532"/>
                  </a:lnTo>
                  <a:lnTo>
                    <a:pt x="11959" y="2349"/>
                  </a:lnTo>
                  <a:lnTo>
                    <a:pt x="11739" y="2202"/>
                  </a:lnTo>
                  <a:lnTo>
                    <a:pt x="11482" y="2092"/>
                  </a:lnTo>
                  <a:lnTo>
                    <a:pt x="11225" y="1982"/>
                  </a:lnTo>
                  <a:lnTo>
                    <a:pt x="10932" y="1908"/>
                  </a:lnTo>
                  <a:lnTo>
                    <a:pt x="10602" y="1872"/>
                  </a:lnTo>
                  <a:lnTo>
                    <a:pt x="10308" y="1872"/>
                  </a:lnTo>
                  <a:lnTo>
                    <a:pt x="9978" y="1908"/>
                  </a:lnTo>
                  <a:lnTo>
                    <a:pt x="9685" y="1982"/>
                  </a:lnTo>
                  <a:lnTo>
                    <a:pt x="9391" y="2055"/>
                  </a:lnTo>
                  <a:lnTo>
                    <a:pt x="9098" y="2202"/>
                  </a:lnTo>
                  <a:lnTo>
                    <a:pt x="8841" y="2349"/>
                  </a:lnTo>
                  <a:lnTo>
                    <a:pt x="8584" y="2495"/>
                  </a:lnTo>
                  <a:lnTo>
                    <a:pt x="8327" y="2715"/>
                  </a:lnTo>
                  <a:lnTo>
                    <a:pt x="7887" y="3119"/>
                  </a:lnTo>
                  <a:lnTo>
                    <a:pt x="7484" y="3632"/>
                  </a:lnTo>
                  <a:lnTo>
                    <a:pt x="7117" y="4146"/>
                  </a:lnTo>
                  <a:lnTo>
                    <a:pt x="6787" y="4660"/>
                  </a:lnTo>
                  <a:lnTo>
                    <a:pt x="6127" y="5833"/>
                  </a:lnTo>
                  <a:lnTo>
                    <a:pt x="5796" y="6457"/>
                  </a:lnTo>
                  <a:lnTo>
                    <a:pt x="5430" y="7044"/>
                  </a:lnTo>
                  <a:lnTo>
                    <a:pt x="4989" y="7594"/>
                  </a:lnTo>
                  <a:lnTo>
                    <a:pt x="4769" y="7851"/>
                  </a:lnTo>
                  <a:lnTo>
                    <a:pt x="4513" y="8071"/>
                  </a:lnTo>
                  <a:lnTo>
                    <a:pt x="4256" y="8291"/>
                  </a:lnTo>
                  <a:lnTo>
                    <a:pt x="3962" y="8474"/>
                  </a:lnTo>
                  <a:lnTo>
                    <a:pt x="3669" y="8621"/>
                  </a:lnTo>
                  <a:lnTo>
                    <a:pt x="3339" y="8731"/>
                  </a:lnTo>
                  <a:lnTo>
                    <a:pt x="3009" y="8841"/>
                  </a:lnTo>
                  <a:lnTo>
                    <a:pt x="2715" y="8915"/>
                  </a:lnTo>
                  <a:lnTo>
                    <a:pt x="2605" y="6200"/>
                  </a:lnTo>
                  <a:lnTo>
                    <a:pt x="2568" y="3119"/>
                  </a:lnTo>
                  <a:lnTo>
                    <a:pt x="2605" y="1505"/>
                  </a:lnTo>
                  <a:lnTo>
                    <a:pt x="2568" y="1138"/>
                  </a:lnTo>
                  <a:lnTo>
                    <a:pt x="2715" y="1395"/>
                  </a:lnTo>
                  <a:lnTo>
                    <a:pt x="2862" y="1652"/>
                  </a:lnTo>
                  <a:lnTo>
                    <a:pt x="2899" y="1725"/>
                  </a:lnTo>
                  <a:lnTo>
                    <a:pt x="2972" y="1762"/>
                  </a:lnTo>
                  <a:lnTo>
                    <a:pt x="3119" y="1762"/>
                  </a:lnTo>
                  <a:lnTo>
                    <a:pt x="3192" y="1688"/>
                  </a:lnTo>
                  <a:lnTo>
                    <a:pt x="3229" y="1652"/>
                  </a:lnTo>
                  <a:lnTo>
                    <a:pt x="3265" y="1578"/>
                  </a:lnTo>
                  <a:lnTo>
                    <a:pt x="3265" y="1505"/>
                  </a:lnTo>
                  <a:lnTo>
                    <a:pt x="3155" y="1138"/>
                  </a:lnTo>
                  <a:lnTo>
                    <a:pt x="2972" y="771"/>
                  </a:lnTo>
                  <a:lnTo>
                    <a:pt x="2568" y="111"/>
                  </a:lnTo>
                  <a:lnTo>
                    <a:pt x="2495" y="38"/>
                  </a:lnTo>
                  <a:lnTo>
                    <a:pt x="2385" y="1"/>
                  </a:lnTo>
                  <a:close/>
                  <a:moveTo>
                    <a:pt x="15554" y="12546"/>
                  </a:moveTo>
                  <a:lnTo>
                    <a:pt x="15480" y="12583"/>
                  </a:lnTo>
                  <a:lnTo>
                    <a:pt x="15370" y="12619"/>
                  </a:lnTo>
                  <a:lnTo>
                    <a:pt x="15224" y="12766"/>
                  </a:lnTo>
                  <a:lnTo>
                    <a:pt x="15077" y="12913"/>
                  </a:lnTo>
                  <a:lnTo>
                    <a:pt x="15077" y="12950"/>
                  </a:lnTo>
                  <a:lnTo>
                    <a:pt x="14820" y="12803"/>
                  </a:lnTo>
                  <a:lnTo>
                    <a:pt x="14527" y="12693"/>
                  </a:lnTo>
                  <a:lnTo>
                    <a:pt x="14453" y="12693"/>
                  </a:lnTo>
                  <a:lnTo>
                    <a:pt x="14417" y="12729"/>
                  </a:lnTo>
                  <a:lnTo>
                    <a:pt x="14380" y="12803"/>
                  </a:lnTo>
                  <a:lnTo>
                    <a:pt x="14380" y="12876"/>
                  </a:lnTo>
                  <a:lnTo>
                    <a:pt x="14563" y="13096"/>
                  </a:lnTo>
                  <a:lnTo>
                    <a:pt x="14783" y="13316"/>
                  </a:lnTo>
                  <a:lnTo>
                    <a:pt x="14673" y="13463"/>
                  </a:lnTo>
                  <a:lnTo>
                    <a:pt x="14490" y="13720"/>
                  </a:lnTo>
                  <a:lnTo>
                    <a:pt x="14417" y="13867"/>
                  </a:lnTo>
                  <a:lnTo>
                    <a:pt x="14417" y="14013"/>
                  </a:lnTo>
                  <a:lnTo>
                    <a:pt x="14453" y="14087"/>
                  </a:lnTo>
                  <a:lnTo>
                    <a:pt x="14490" y="14123"/>
                  </a:lnTo>
                  <a:lnTo>
                    <a:pt x="14600" y="14123"/>
                  </a:lnTo>
                  <a:lnTo>
                    <a:pt x="14673" y="14087"/>
                  </a:lnTo>
                  <a:lnTo>
                    <a:pt x="14783" y="14050"/>
                  </a:lnTo>
                  <a:lnTo>
                    <a:pt x="14893" y="13903"/>
                  </a:lnTo>
                  <a:lnTo>
                    <a:pt x="15150" y="13573"/>
                  </a:lnTo>
                  <a:lnTo>
                    <a:pt x="15590" y="13903"/>
                  </a:lnTo>
                  <a:lnTo>
                    <a:pt x="15700" y="13940"/>
                  </a:lnTo>
                  <a:lnTo>
                    <a:pt x="15774" y="13940"/>
                  </a:lnTo>
                  <a:lnTo>
                    <a:pt x="15847" y="13903"/>
                  </a:lnTo>
                  <a:lnTo>
                    <a:pt x="15884" y="13830"/>
                  </a:lnTo>
                  <a:lnTo>
                    <a:pt x="15921" y="13757"/>
                  </a:lnTo>
                  <a:lnTo>
                    <a:pt x="15921" y="13647"/>
                  </a:lnTo>
                  <a:lnTo>
                    <a:pt x="15921" y="13573"/>
                  </a:lnTo>
                  <a:lnTo>
                    <a:pt x="15847" y="13500"/>
                  </a:lnTo>
                  <a:lnTo>
                    <a:pt x="15407" y="13170"/>
                  </a:lnTo>
                  <a:lnTo>
                    <a:pt x="15480" y="13096"/>
                  </a:lnTo>
                  <a:lnTo>
                    <a:pt x="15590" y="12876"/>
                  </a:lnTo>
                  <a:lnTo>
                    <a:pt x="15664" y="12803"/>
                  </a:lnTo>
                  <a:lnTo>
                    <a:pt x="15737" y="12766"/>
                  </a:lnTo>
                  <a:lnTo>
                    <a:pt x="15774" y="12729"/>
                  </a:lnTo>
                  <a:lnTo>
                    <a:pt x="15811" y="12693"/>
                  </a:lnTo>
                  <a:lnTo>
                    <a:pt x="15811" y="12656"/>
                  </a:lnTo>
                  <a:lnTo>
                    <a:pt x="15774" y="12656"/>
                  </a:lnTo>
                  <a:lnTo>
                    <a:pt x="15664" y="12583"/>
                  </a:lnTo>
                  <a:lnTo>
                    <a:pt x="15554" y="12546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" name="Google Shape;458;p21"/>
            <p:cNvSpPr/>
            <p:nvPr/>
          </p:nvSpPr>
          <p:spPr>
            <a:xfrm>
              <a:off x="6844475" y="1037625"/>
              <a:ext cx="414525" cy="389750"/>
            </a:xfrm>
            <a:custGeom>
              <a:avLst/>
              <a:gdLst/>
              <a:ahLst/>
              <a:cxnLst/>
              <a:rect l="l" t="t" r="r" b="b"/>
              <a:pathLst>
                <a:path w="16581" h="15590" extrusionOk="0">
                  <a:moveTo>
                    <a:pt x="13793" y="2568"/>
                  </a:moveTo>
                  <a:lnTo>
                    <a:pt x="14123" y="2641"/>
                  </a:lnTo>
                  <a:lnTo>
                    <a:pt x="14123" y="2678"/>
                  </a:lnTo>
                  <a:lnTo>
                    <a:pt x="14086" y="2825"/>
                  </a:lnTo>
                  <a:lnTo>
                    <a:pt x="14013" y="2935"/>
                  </a:lnTo>
                  <a:lnTo>
                    <a:pt x="13866" y="3045"/>
                  </a:lnTo>
                  <a:lnTo>
                    <a:pt x="13756" y="3081"/>
                  </a:lnTo>
                  <a:lnTo>
                    <a:pt x="13573" y="2971"/>
                  </a:lnTo>
                  <a:lnTo>
                    <a:pt x="13609" y="2788"/>
                  </a:lnTo>
                  <a:lnTo>
                    <a:pt x="13683" y="2678"/>
                  </a:lnTo>
                  <a:lnTo>
                    <a:pt x="13720" y="2605"/>
                  </a:lnTo>
                  <a:lnTo>
                    <a:pt x="13793" y="2568"/>
                  </a:lnTo>
                  <a:close/>
                  <a:moveTo>
                    <a:pt x="9428" y="3705"/>
                  </a:moveTo>
                  <a:lnTo>
                    <a:pt x="9831" y="4475"/>
                  </a:lnTo>
                  <a:lnTo>
                    <a:pt x="10161" y="5246"/>
                  </a:lnTo>
                  <a:lnTo>
                    <a:pt x="8327" y="4402"/>
                  </a:lnTo>
                  <a:lnTo>
                    <a:pt x="8878" y="4035"/>
                  </a:lnTo>
                  <a:lnTo>
                    <a:pt x="9428" y="3705"/>
                  </a:lnTo>
                  <a:close/>
                  <a:moveTo>
                    <a:pt x="5283" y="3668"/>
                  </a:moveTo>
                  <a:lnTo>
                    <a:pt x="6383" y="4072"/>
                  </a:lnTo>
                  <a:lnTo>
                    <a:pt x="7410" y="4512"/>
                  </a:lnTo>
                  <a:lnTo>
                    <a:pt x="6383" y="5319"/>
                  </a:lnTo>
                  <a:lnTo>
                    <a:pt x="5393" y="6163"/>
                  </a:lnTo>
                  <a:lnTo>
                    <a:pt x="5319" y="5282"/>
                  </a:lnTo>
                  <a:lnTo>
                    <a:pt x="5283" y="4365"/>
                  </a:lnTo>
                  <a:lnTo>
                    <a:pt x="5283" y="3668"/>
                  </a:lnTo>
                  <a:close/>
                  <a:moveTo>
                    <a:pt x="13096" y="2494"/>
                  </a:moveTo>
                  <a:lnTo>
                    <a:pt x="13023" y="2641"/>
                  </a:lnTo>
                  <a:lnTo>
                    <a:pt x="12986" y="2825"/>
                  </a:lnTo>
                  <a:lnTo>
                    <a:pt x="12949" y="3008"/>
                  </a:lnTo>
                  <a:lnTo>
                    <a:pt x="12986" y="3191"/>
                  </a:lnTo>
                  <a:lnTo>
                    <a:pt x="13096" y="3412"/>
                  </a:lnTo>
                  <a:lnTo>
                    <a:pt x="13243" y="3595"/>
                  </a:lnTo>
                  <a:lnTo>
                    <a:pt x="13426" y="3705"/>
                  </a:lnTo>
                  <a:lnTo>
                    <a:pt x="13646" y="3778"/>
                  </a:lnTo>
                  <a:lnTo>
                    <a:pt x="13793" y="3815"/>
                  </a:lnTo>
                  <a:lnTo>
                    <a:pt x="13536" y="4512"/>
                  </a:lnTo>
                  <a:lnTo>
                    <a:pt x="13243" y="5209"/>
                  </a:lnTo>
                  <a:lnTo>
                    <a:pt x="12913" y="5869"/>
                  </a:lnTo>
                  <a:lnTo>
                    <a:pt x="12546" y="6529"/>
                  </a:lnTo>
                  <a:lnTo>
                    <a:pt x="11665" y="6016"/>
                  </a:lnTo>
                  <a:lnTo>
                    <a:pt x="10785" y="5576"/>
                  </a:lnTo>
                  <a:lnTo>
                    <a:pt x="10602" y="5026"/>
                  </a:lnTo>
                  <a:lnTo>
                    <a:pt x="10345" y="4475"/>
                  </a:lnTo>
                  <a:lnTo>
                    <a:pt x="10125" y="3962"/>
                  </a:lnTo>
                  <a:lnTo>
                    <a:pt x="9831" y="3448"/>
                  </a:lnTo>
                  <a:lnTo>
                    <a:pt x="10602" y="3045"/>
                  </a:lnTo>
                  <a:lnTo>
                    <a:pt x="11005" y="2898"/>
                  </a:lnTo>
                  <a:lnTo>
                    <a:pt x="11409" y="2751"/>
                  </a:lnTo>
                  <a:lnTo>
                    <a:pt x="11849" y="2641"/>
                  </a:lnTo>
                  <a:lnTo>
                    <a:pt x="12252" y="2568"/>
                  </a:lnTo>
                  <a:lnTo>
                    <a:pt x="12692" y="2494"/>
                  </a:lnTo>
                  <a:close/>
                  <a:moveTo>
                    <a:pt x="2605" y="6713"/>
                  </a:moveTo>
                  <a:lnTo>
                    <a:pt x="2678" y="6750"/>
                  </a:lnTo>
                  <a:lnTo>
                    <a:pt x="2752" y="6823"/>
                  </a:lnTo>
                  <a:lnTo>
                    <a:pt x="2788" y="6970"/>
                  </a:lnTo>
                  <a:lnTo>
                    <a:pt x="2752" y="7116"/>
                  </a:lnTo>
                  <a:lnTo>
                    <a:pt x="2715" y="7153"/>
                  </a:lnTo>
                  <a:lnTo>
                    <a:pt x="2605" y="7226"/>
                  </a:lnTo>
                  <a:lnTo>
                    <a:pt x="2458" y="7336"/>
                  </a:lnTo>
                  <a:lnTo>
                    <a:pt x="2165" y="7116"/>
                  </a:lnTo>
                  <a:lnTo>
                    <a:pt x="2275" y="6970"/>
                  </a:lnTo>
                  <a:lnTo>
                    <a:pt x="2275" y="6896"/>
                  </a:lnTo>
                  <a:lnTo>
                    <a:pt x="2458" y="6860"/>
                  </a:lnTo>
                  <a:lnTo>
                    <a:pt x="2715" y="6860"/>
                  </a:lnTo>
                  <a:lnTo>
                    <a:pt x="2715" y="6823"/>
                  </a:lnTo>
                  <a:lnTo>
                    <a:pt x="2678" y="6786"/>
                  </a:lnTo>
                  <a:lnTo>
                    <a:pt x="2605" y="6713"/>
                  </a:lnTo>
                  <a:close/>
                  <a:moveTo>
                    <a:pt x="8364" y="6529"/>
                  </a:moveTo>
                  <a:lnTo>
                    <a:pt x="8547" y="6566"/>
                  </a:lnTo>
                  <a:lnTo>
                    <a:pt x="8657" y="6603"/>
                  </a:lnTo>
                  <a:lnTo>
                    <a:pt x="8657" y="6713"/>
                  </a:lnTo>
                  <a:lnTo>
                    <a:pt x="8694" y="6860"/>
                  </a:lnTo>
                  <a:lnTo>
                    <a:pt x="8694" y="6970"/>
                  </a:lnTo>
                  <a:lnTo>
                    <a:pt x="8694" y="7116"/>
                  </a:lnTo>
                  <a:lnTo>
                    <a:pt x="8657" y="7226"/>
                  </a:lnTo>
                  <a:lnTo>
                    <a:pt x="8621" y="7336"/>
                  </a:lnTo>
                  <a:lnTo>
                    <a:pt x="8547" y="7446"/>
                  </a:lnTo>
                  <a:lnTo>
                    <a:pt x="8364" y="7446"/>
                  </a:lnTo>
                  <a:lnTo>
                    <a:pt x="8107" y="7520"/>
                  </a:lnTo>
                  <a:lnTo>
                    <a:pt x="7850" y="7593"/>
                  </a:lnTo>
                  <a:lnTo>
                    <a:pt x="7704" y="7483"/>
                  </a:lnTo>
                  <a:lnTo>
                    <a:pt x="7630" y="7336"/>
                  </a:lnTo>
                  <a:lnTo>
                    <a:pt x="7557" y="7190"/>
                  </a:lnTo>
                  <a:lnTo>
                    <a:pt x="7594" y="7006"/>
                  </a:lnTo>
                  <a:lnTo>
                    <a:pt x="7667" y="6750"/>
                  </a:lnTo>
                  <a:lnTo>
                    <a:pt x="7777" y="6750"/>
                  </a:lnTo>
                  <a:lnTo>
                    <a:pt x="7850" y="6786"/>
                  </a:lnTo>
                  <a:lnTo>
                    <a:pt x="7924" y="6750"/>
                  </a:lnTo>
                  <a:lnTo>
                    <a:pt x="7960" y="6713"/>
                  </a:lnTo>
                  <a:lnTo>
                    <a:pt x="8071" y="6566"/>
                  </a:lnTo>
                  <a:lnTo>
                    <a:pt x="8364" y="6529"/>
                  </a:lnTo>
                  <a:close/>
                  <a:moveTo>
                    <a:pt x="3155" y="3191"/>
                  </a:moveTo>
                  <a:lnTo>
                    <a:pt x="3595" y="3228"/>
                  </a:lnTo>
                  <a:lnTo>
                    <a:pt x="4036" y="3301"/>
                  </a:lnTo>
                  <a:lnTo>
                    <a:pt x="4439" y="3412"/>
                  </a:lnTo>
                  <a:lnTo>
                    <a:pt x="4879" y="3522"/>
                  </a:lnTo>
                  <a:lnTo>
                    <a:pt x="4843" y="4072"/>
                  </a:lnTo>
                  <a:lnTo>
                    <a:pt x="4843" y="4659"/>
                  </a:lnTo>
                  <a:lnTo>
                    <a:pt x="4879" y="5282"/>
                  </a:lnTo>
                  <a:lnTo>
                    <a:pt x="4989" y="6529"/>
                  </a:lnTo>
                  <a:lnTo>
                    <a:pt x="4182" y="7263"/>
                  </a:lnTo>
                  <a:lnTo>
                    <a:pt x="3779" y="7630"/>
                  </a:lnTo>
                  <a:lnTo>
                    <a:pt x="3375" y="8033"/>
                  </a:lnTo>
                  <a:lnTo>
                    <a:pt x="3265" y="7960"/>
                  </a:lnTo>
                  <a:lnTo>
                    <a:pt x="2898" y="7667"/>
                  </a:lnTo>
                  <a:lnTo>
                    <a:pt x="3008" y="7520"/>
                  </a:lnTo>
                  <a:lnTo>
                    <a:pt x="3119" y="7410"/>
                  </a:lnTo>
                  <a:lnTo>
                    <a:pt x="3155" y="7336"/>
                  </a:lnTo>
                  <a:lnTo>
                    <a:pt x="3192" y="7300"/>
                  </a:lnTo>
                  <a:lnTo>
                    <a:pt x="3192" y="7153"/>
                  </a:lnTo>
                  <a:lnTo>
                    <a:pt x="3229" y="6933"/>
                  </a:lnTo>
                  <a:lnTo>
                    <a:pt x="3192" y="6823"/>
                  </a:lnTo>
                  <a:lnTo>
                    <a:pt x="3155" y="6676"/>
                  </a:lnTo>
                  <a:lnTo>
                    <a:pt x="3119" y="6566"/>
                  </a:lnTo>
                  <a:lnTo>
                    <a:pt x="3045" y="6456"/>
                  </a:lnTo>
                  <a:lnTo>
                    <a:pt x="2972" y="6383"/>
                  </a:lnTo>
                  <a:lnTo>
                    <a:pt x="2862" y="6309"/>
                  </a:lnTo>
                  <a:lnTo>
                    <a:pt x="2752" y="6273"/>
                  </a:lnTo>
                  <a:lnTo>
                    <a:pt x="2605" y="6236"/>
                  </a:lnTo>
                  <a:lnTo>
                    <a:pt x="2495" y="6236"/>
                  </a:lnTo>
                  <a:lnTo>
                    <a:pt x="2348" y="6273"/>
                  </a:lnTo>
                  <a:lnTo>
                    <a:pt x="2128" y="6383"/>
                  </a:lnTo>
                  <a:lnTo>
                    <a:pt x="1908" y="6529"/>
                  </a:lnTo>
                  <a:lnTo>
                    <a:pt x="1761" y="6713"/>
                  </a:lnTo>
                  <a:lnTo>
                    <a:pt x="1321" y="6309"/>
                  </a:lnTo>
                  <a:lnTo>
                    <a:pt x="954" y="5833"/>
                  </a:lnTo>
                  <a:lnTo>
                    <a:pt x="734" y="5502"/>
                  </a:lnTo>
                  <a:lnTo>
                    <a:pt x="624" y="5172"/>
                  </a:lnTo>
                  <a:lnTo>
                    <a:pt x="551" y="4805"/>
                  </a:lnTo>
                  <a:lnTo>
                    <a:pt x="514" y="4439"/>
                  </a:lnTo>
                  <a:lnTo>
                    <a:pt x="551" y="4255"/>
                  </a:lnTo>
                  <a:lnTo>
                    <a:pt x="624" y="4072"/>
                  </a:lnTo>
                  <a:lnTo>
                    <a:pt x="734" y="3925"/>
                  </a:lnTo>
                  <a:lnTo>
                    <a:pt x="844" y="3778"/>
                  </a:lnTo>
                  <a:lnTo>
                    <a:pt x="991" y="3668"/>
                  </a:lnTo>
                  <a:lnTo>
                    <a:pt x="1174" y="3558"/>
                  </a:lnTo>
                  <a:lnTo>
                    <a:pt x="1541" y="3412"/>
                  </a:lnTo>
                  <a:lnTo>
                    <a:pt x="1908" y="3265"/>
                  </a:lnTo>
                  <a:lnTo>
                    <a:pt x="2312" y="3191"/>
                  </a:lnTo>
                  <a:close/>
                  <a:moveTo>
                    <a:pt x="11005" y="6199"/>
                  </a:moveTo>
                  <a:lnTo>
                    <a:pt x="12289" y="6896"/>
                  </a:lnTo>
                  <a:lnTo>
                    <a:pt x="11885" y="7483"/>
                  </a:lnTo>
                  <a:lnTo>
                    <a:pt x="11482" y="8033"/>
                  </a:lnTo>
                  <a:lnTo>
                    <a:pt x="11335" y="7410"/>
                  </a:lnTo>
                  <a:lnTo>
                    <a:pt x="11188" y="6750"/>
                  </a:lnTo>
                  <a:lnTo>
                    <a:pt x="11005" y="6199"/>
                  </a:lnTo>
                  <a:close/>
                  <a:moveTo>
                    <a:pt x="7264" y="8180"/>
                  </a:moveTo>
                  <a:lnTo>
                    <a:pt x="7410" y="8253"/>
                  </a:lnTo>
                  <a:lnTo>
                    <a:pt x="7594" y="8290"/>
                  </a:lnTo>
                  <a:lnTo>
                    <a:pt x="7960" y="8290"/>
                  </a:lnTo>
                  <a:lnTo>
                    <a:pt x="7704" y="8327"/>
                  </a:lnTo>
                  <a:lnTo>
                    <a:pt x="7557" y="8327"/>
                  </a:lnTo>
                  <a:lnTo>
                    <a:pt x="7447" y="8290"/>
                  </a:lnTo>
                  <a:lnTo>
                    <a:pt x="7337" y="8253"/>
                  </a:lnTo>
                  <a:lnTo>
                    <a:pt x="7264" y="8180"/>
                  </a:lnTo>
                  <a:close/>
                  <a:moveTo>
                    <a:pt x="8181" y="5979"/>
                  </a:moveTo>
                  <a:lnTo>
                    <a:pt x="7997" y="6016"/>
                  </a:lnTo>
                  <a:lnTo>
                    <a:pt x="7814" y="6089"/>
                  </a:lnTo>
                  <a:lnTo>
                    <a:pt x="7667" y="6236"/>
                  </a:lnTo>
                  <a:lnTo>
                    <a:pt x="7410" y="6346"/>
                  </a:lnTo>
                  <a:lnTo>
                    <a:pt x="7190" y="6529"/>
                  </a:lnTo>
                  <a:lnTo>
                    <a:pt x="6970" y="6713"/>
                  </a:lnTo>
                  <a:lnTo>
                    <a:pt x="6787" y="6933"/>
                  </a:lnTo>
                  <a:lnTo>
                    <a:pt x="6677" y="7080"/>
                  </a:lnTo>
                  <a:lnTo>
                    <a:pt x="6640" y="7263"/>
                  </a:lnTo>
                  <a:lnTo>
                    <a:pt x="6567" y="7410"/>
                  </a:lnTo>
                  <a:lnTo>
                    <a:pt x="6567" y="7593"/>
                  </a:lnTo>
                  <a:lnTo>
                    <a:pt x="6567" y="7923"/>
                  </a:lnTo>
                  <a:lnTo>
                    <a:pt x="6677" y="8253"/>
                  </a:lnTo>
                  <a:lnTo>
                    <a:pt x="6787" y="8437"/>
                  </a:lnTo>
                  <a:lnTo>
                    <a:pt x="6897" y="8584"/>
                  </a:lnTo>
                  <a:lnTo>
                    <a:pt x="7043" y="8694"/>
                  </a:lnTo>
                  <a:lnTo>
                    <a:pt x="7190" y="8767"/>
                  </a:lnTo>
                  <a:lnTo>
                    <a:pt x="7374" y="8804"/>
                  </a:lnTo>
                  <a:lnTo>
                    <a:pt x="7557" y="8840"/>
                  </a:lnTo>
                  <a:lnTo>
                    <a:pt x="7924" y="8840"/>
                  </a:lnTo>
                  <a:lnTo>
                    <a:pt x="8254" y="8767"/>
                  </a:lnTo>
                  <a:lnTo>
                    <a:pt x="8584" y="8620"/>
                  </a:lnTo>
                  <a:lnTo>
                    <a:pt x="8914" y="8364"/>
                  </a:lnTo>
                  <a:lnTo>
                    <a:pt x="9208" y="8070"/>
                  </a:lnTo>
                  <a:lnTo>
                    <a:pt x="9464" y="7740"/>
                  </a:lnTo>
                  <a:lnTo>
                    <a:pt x="9538" y="7593"/>
                  </a:lnTo>
                  <a:lnTo>
                    <a:pt x="9611" y="7410"/>
                  </a:lnTo>
                  <a:lnTo>
                    <a:pt x="9648" y="7226"/>
                  </a:lnTo>
                  <a:lnTo>
                    <a:pt x="9648" y="7043"/>
                  </a:lnTo>
                  <a:lnTo>
                    <a:pt x="9648" y="6860"/>
                  </a:lnTo>
                  <a:lnTo>
                    <a:pt x="9574" y="6713"/>
                  </a:lnTo>
                  <a:lnTo>
                    <a:pt x="9464" y="6529"/>
                  </a:lnTo>
                  <a:lnTo>
                    <a:pt x="9354" y="6419"/>
                  </a:lnTo>
                  <a:lnTo>
                    <a:pt x="9208" y="6273"/>
                  </a:lnTo>
                  <a:lnTo>
                    <a:pt x="9061" y="6199"/>
                  </a:lnTo>
                  <a:lnTo>
                    <a:pt x="8731" y="6053"/>
                  </a:lnTo>
                  <a:lnTo>
                    <a:pt x="8364" y="5979"/>
                  </a:lnTo>
                  <a:close/>
                  <a:moveTo>
                    <a:pt x="5063" y="7080"/>
                  </a:moveTo>
                  <a:lnTo>
                    <a:pt x="5246" y="8180"/>
                  </a:lnTo>
                  <a:lnTo>
                    <a:pt x="5466" y="9281"/>
                  </a:lnTo>
                  <a:lnTo>
                    <a:pt x="4622" y="8804"/>
                  </a:lnTo>
                  <a:lnTo>
                    <a:pt x="3779" y="8290"/>
                  </a:lnTo>
                  <a:lnTo>
                    <a:pt x="4439" y="7667"/>
                  </a:lnTo>
                  <a:lnTo>
                    <a:pt x="5063" y="7080"/>
                  </a:lnTo>
                  <a:close/>
                  <a:moveTo>
                    <a:pt x="7887" y="4732"/>
                  </a:moveTo>
                  <a:lnTo>
                    <a:pt x="9171" y="5282"/>
                  </a:lnTo>
                  <a:lnTo>
                    <a:pt x="10381" y="5869"/>
                  </a:lnTo>
                  <a:lnTo>
                    <a:pt x="10602" y="6529"/>
                  </a:lnTo>
                  <a:lnTo>
                    <a:pt x="10785" y="7190"/>
                  </a:lnTo>
                  <a:lnTo>
                    <a:pt x="10932" y="7850"/>
                  </a:lnTo>
                  <a:lnTo>
                    <a:pt x="11078" y="8547"/>
                  </a:lnTo>
                  <a:lnTo>
                    <a:pt x="10565" y="9097"/>
                  </a:lnTo>
                  <a:lnTo>
                    <a:pt x="10015" y="9647"/>
                  </a:lnTo>
                  <a:lnTo>
                    <a:pt x="9428" y="10161"/>
                  </a:lnTo>
                  <a:lnTo>
                    <a:pt x="8841" y="10674"/>
                  </a:lnTo>
                  <a:lnTo>
                    <a:pt x="8107" y="10418"/>
                  </a:lnTo>
                  <a:lnTo>
                    <a:pt x="7374" y="10161"/>
                  </a:lnTo>
                  <a:lnTo>
                    <a:pt x="6677" y="9867"/>
                  </a:lnTo>
                  <a:lnTo>
                    <a:pt x="5980" y="9537"/>
                  </a:lnTo>
                  <a:lnTo>
                    <a:pt x="5723" y="8143"/>
                  </a:lnTo>
                  <a:lnTo>
                    <a:pt x="5466" y="6713"/>
                  </a:lnTo>
                  <a:lnTo>
                    <a:pt x="6677" y="5722"/>
                  </a:lnTo>
                  <a:lnTo>
                    <a:pt x="7887" y="4732"/>
                  </a:lnTo>
                  <a:close/>
                  <a:moveTo>
                    <a:pt x="11152" y="9171"/>
                  </a:moveTo>
                  <a:lnTo>
                    <a:pt x="11225" y="10161"/>
                  </a:lnTo>
                  <a:lnTo>
                    <a:pt x="11225" y="11188"/>
                  </a:lnTo>
                  <a:lnTo>
                    <a:pt x="11225" y="11225"/>
                  </a:lnTo>
                  <a:lnTo>
                    <a:pt x="10308" y="11041"/>
                  </a:lnTo>
                  <a:lnTo>
                    <a:pt x="9391" y="10821"/>
                  </a:lnTo>
                  <a:lnTo>
                    <a:pt x="10015" y="10308"/>
                  </a:lnTo>
                  <a:lnTo>
                    <a:pt x="10565" y="9794"/>
                  </a:lnTo>
                  <a:lnTo>
                    <a:pt x="11152" y="9171"/>
                  </a:lnTo>
                  <a:close/>
                  <a:moveTo>
                    <a:pt x="12729" y="7153"/>
                  </a:moveTo>
                  <a:lnTo>
                    <a:pt x="13243" y="7483"/>
                  </a:lnTo>
                  <a:lnTo>
                    <a:pt x="13756" y="7813"/>
                  </a:lnTo>
                  <a:lnTo>
                    <a:pt x="14233" y="8180"/>
                  </a:lnTo>
                  <a:lnTo>
                    <a:pt x="14673" y="8584"/>
                  </a:lnTo>
                  <a:lnTo>
                    <a:pt x="15113" y="9024"/>
                  </a:lnTo>
                  <a:lnTo>
                    <a:pt x="15480" y="9464"/>
                  </a:lnTo>
                  <a:lnTo>
                    <a:pt x="15810" y="9941"/>
                  </a:lnTo>
                  <a:lnTo>
                    <a:pt x="16067" y="10454"/>
                  </a:lnTo>
                  <a:lnTo>
                    <a:pt x="16251" y="11005"/>
                  </a:lnTo>
                  <a:lnTo>
                    <a:pt x="16177" y="11041"/>
                  </a:lnTo>
                  <a:lnTo>
                    <a:pt x="15957" y="11188"/>
                  </a:lnTo>
                  <a:lnTo>
                    <a:pt x="15700" y="11298"/>
                  </a:lnTo>
                  <a:lnTo>
                    <a:pt x="15444" y="11371"/>
                  </a:lnTo>
                  <a:lnTo>
                    <a:pt x="15187" y="11445"/>
                  </a:lnTo>
                  <a:lnTo>
                    <a:pt x="15113" y="11371"/>
                  </a:lnTo>
                  <a:lnTo>
                    <a:pt x="15077" y="11408"/>
                  </a:lnTo>
                  <a:lnTo>
                    <a:pt x="14233" y="11445"/>
                  </a:lnTo>
                  <a:lnTo>
                    <a:pt x="13389" y="11408"/>
                  </a:lnTo>
                  <a:lnTo>
                    <a:pt x="12582" y="11371"/>
                  </a:lnTo>
                  <a:lnTo>
                    <a:pt x="11739" y="11298"/>
                  </a:lnTo>
                  <a:lnTo>
                    <a:pt x="11702" y="10198"/>
                  </a:lnTo>
                  <a:lnTo>
                    <a:pt x="11665" y="9464"/>
                  </a:lnTo>
                  <a:lnTo>
                    <a:pt x="11592" y="8694"/>
                  </a:lnTo>
                  <a:lnTo>
                    <a:pt x="12179" y="7923"/>
                  </a:lnTo>
                  <a:lnTo>
                    <a:pt x="12729" y="7153"/>
                  </a:lnTo>
                  <a:close/>
                  <a:moveTo>
                    <a:pt x="6126" y="10161"/>
                  </a:moveTo>
                  <a:lnTo>
                    <a:pt x="6787" y="10454"/>
                  </a:lnTo>
                  <a:lnTo>
                    <a:pt x="7447" y="10711"/>
                  </a:lnTo>
                  <a:lnTo>
                    <a:pt x="8327" y="11005"/>
                  </a:lnTo>
                  <a:lnTo>
                    <a:pt x="7557" y="11555"/>
                  </a:lnTo>
                  <a:lnTo>
                    <a:pt x="6713" y="11995"/>
                  </a:lnTo>
                  <a:lnTo>
                    <a:pt x="6603" y="12068"/>
                  </a:lnTo>
                  <a:lnTo>
                    <a:pt x="6346" y="11078"/>
                  </a:lnTo>
                  <a:lnTo>
                    <a:pt x="6126" y="10161"/>
                  </a:lnTo>
                  <a:close/>
                  <a:moveTo>
                    <a:pt x="3449" y="8657"/>
                  </a:moveTo>
                  <a:lnTo>
                    <a:pt x="3889" y="8950"/>
                  </a:lnTo>
                  <a:lnTo>
                    <a:pt x="4733" y="9427"/>
                  </a:lnTo>
                  <a:lnTo>
                    <a:pt x="5613" y="9904"/>
                  </a:lnTo>
                  <a:lnTo>
                    <a:pt x="5870" y="11078"/>
                  </a:lnTo>
                  <a:lnTo>
                    <a:pt x="6016" y="11665"/>
                  </a:lnTo>
                  <a:lnTo>
                    <a:pt x="6200" y="12288"/>
                  </a:lnTo>
                  <a:lnTo>
                    <a:pt x="5686" y="12509"/>
                  </a:lnTo>
                  <a:lnTo>
                    <a:pt x="5136" y="12729"/>
                  </a:lnTo>
                  <a:lnTo>
                    <a:pt x="4622" y="12875"/>
                  </a:lnTo>
                  <a:lnTo>
                    <a:pt x="4072" y="12985"/>
                  </a:lnTo>
                  <a:lnTo>
                    <a:pt x="3705" y="12985"/>
                  </a:lnTo>
                  <a:lnTo>
                    <a:pt x="3375" y="12949"/>
                  </a:lnTo>
                  <a:lnTo>
                    <a:pt x="3045" y="12875"/>
                  </a:lnTo>
                  <a:lnTo>
                    <a:pt x="2715" y="12692"/>
                  </a:lnTo>
                  <a:lnTo>
                    <a:pt x="2568" y="12582"/>
                  </a:lnTo>
                  <a:lnTo>
                    <a:pt x="2458" y="12435"/>
                  </a:lnTo>
                  <a:lnTo>
                    <a:pt x="2348" y="12288"/>
                  </a:lnTo>
                  <a:lnTo>
                    <a:pt x="2275" y="12105"/>
                  </a:lnTo>
                  <a:lnTo>
                    <a:pt x="2165" y="11775"/>
                  </a:lnTo>
                  <a:lnTo>
                    <a:pt x="2165" y="11371"/>
                  </a:lnTo>
                  <a:lnTo>
                    <a:pt x="2201" y="11005"/>
                  </a:lnTo>
                  <a:lnTo>
                    <a:pt x="2275" y="10638"/>
                  </a:lnTo>
                  <a:lnTo>
                    <a:pt x="2385" y="10271"/>
                  </a:lnTo>
                  <a:lnTo>
                    <a:pt x="2532" y="9941"/>
                  </a:lnTo>
                  <a:lnTo>
                    <a:pt x="2715" y="9574"/>
                  </a:lnTo>
                  <a:lnTo>
                    <a:pt x="2935" y="9281"/>
                  </a:lnTo>
                  <a:lnTo>
                    <a:pt x="3192" y="8950"/>
                  </a:lnTo>
                  <a:lnTo>
                    <a:pt x="3449" y="8657"/>
                  </a:lnTo>
                  <a:close/>
                  <a:moveTo>
                    <a:pt x="8291" y="14049"/>
                  </a:moveTo>
                  <a:lnTo>
                    <a:pt x="8401" y="14086"/>
                  </a:lnTo>
                  <a:lnTo>
                    <a:pt x="8401" y="14196"/>
                  </a:lnTo>
                  <a:lnTo>
                    <a:pt x="8401" y="14343"/>
                  </a:lnTo>
                  <a:lnTo>
                    <a:pt x="8364" y="14489"/>
                  </a:lnTo>
                  <a:lnTo>
                    <a:pt x="8291" y="14599"/>
                  </a:lnTo>
                  <a:lnTo>
                    <a:pt x="8181" y="14673"/>
                  </a:lnTo>
                  <a:lnTo>
                    <a:pt x="7960" y="14489"/>
                  </a:lnTo>
                  <a:lnTo>
                    <a:pt x="7777" y="14306"/>
                  </a:lnTo>
                  <a:lnTo>
                    <a:pt x="7850" y="14159"/>
                  </a:lnTo>
                  <a:lnTo>
                    <a:pt x="7997" y="14086"/>
                  </a:lnTo>
                  <a:lnTo>
                    <a:pt x="8144" y="14049"/>
                  </a:lnTo>
                  <a:close/>
                  <a:moveTo>
                    <a:pt x="8914" y="11188"/>
                  </a:moveTo>
                  <a:lnTo>
                    <a:pt x="10051" y="11481"/>
                  </a:lnTo>
                  <a:lnTo>
                    <a:pt x="11225" y="11702"/>
                  </a:lnTo>
                  <a:lnTo>
                    <a:pt x="11188" y="12288"/>
                  </a:lnTo>
                  <a:lnTo>
                    <a:pt x="11115" y="12839"/>
                  </a:lnTo>
                  <a:lnTo>
                    <a:pt x="10968" y="13426"/>
                  </a:lnTo>
                  <a:lnTo>
                    <a:pt x="10822" y="13976"/>
                  </a:lnTo>
                  <a:lnTo>
                    <a:pt x="10638" y="14269"/>
                  </a:lnTo>
                  <a:lnTo>
                    <a:pt x="10455" y="14563"/>
                  </a:lnTo>
                  <a:lnTo>
                    <a:pt x="10198" y="14819"/>
                  </a:lnTo>
                  <a:lnTo>
                    <a:pt x="9905" y="15003"/>
                  </a:lnTo>
                  <a:lnTo>
                    <a:pt x="9648" y="15113"/>
                  </a:lnTo>
                  <a:lnTo>
                    <a:pt x="9391" y="15150"/>
                  </a:lnTo>
                  <a:lnTo>
                    <a:pt x="9098" y="15113"/>
                  </a:lnTo>
                  <a:lnTo>
                    <a:pt x="8841" y="15040"/>
                  </a:lnTo>
                  <a:lnTo>
                    <a:pt x="8951" y="14856"/>
                  </a:lnTo>
                  <a:lnTo>
                    <a:pt x="8988" y="14673"/>
                  </a:lnTo>
                  <a:lnTo>
                    <a:pt x="9061" y="14453"/>
                  </a:lnTo>
                  <a:lnTo>
                    <a:pt x="9061" y="14269"/>
                  </a:lnTo>
                  <a:lnTo>
                    <a:pt x="9024" y="14086"/>
                  </a:lnTo>
                  <a:lnTo>
                    <a:pt x="8951" y="13976"/>
                  </a:lnTo>
                  <a:lnTo>
                    <a:pt x="8841" y="13829"/>
                  </a:lnTo>
                  <a:lnTo>
                    <a:pt x="8731" y="13756"/>
                  </a:lnTo>
                  <a:lnTo>
                    <a:pt x="8547" y="13646"/>
                  </a:lnTo>
                  <a:lnTo>
                    <a:pt x="8401" y="13609"/>
                  </a:lnTo>
                  <a:lnTo>
                    <a:pt x="8254" y="13572"/>
                  </a:lnTo>
                  <a:lnTo>
                    <a:pt x="8071" y="13572"/>
                  </a:lnTo>
                  <a:lnTo>
                    <a:pt x="7887" y="13609"/>
                  </a:lnTo>
                  <a:lnTo>
                    <a:pt x="7740" y="13682"/>
                  </a:lnTo>
                  <a:lnTo>
                    <a:pt x="7594" y="13792"/>
                  </a:lnTo>
                  <a:lnTo>
                    <a:pt x="7447" y="13902"/>
                  </a:lnTo>
                  <a:lnTo>
                    <a:pt x="7264" y="13609"/>
                  </a:lnTo>
                  <a:lnTo>
                    <a:pt x="7080" y="13242"/>
                  </a:lnTo>
                  <a:lnTo>
                    <a:pt x="6897" y="12912"/>
                  </a:lnTo>
                  <a:lnTo>
                    <a:pt x="6750" y="12545"/>
                  </a:lnTo>
                  <a:lnTo>
                    <a:pt x="7814" y="11958"/>
                  </a:lnTo>
                  <a:lnTo>
                    <a:pt x="8364" y="11591"/>
                  </a:lnTo>
                  <a:lnTo>
                    <a:pt x="8914" y="11188"/>
                  </a:lnTo>
                  <a:close/>
                  <a:moveTo>
                    <a:pt x="6493" y="0"/>
                  </a:moveTo>
                  <a:lnTo>
                    <a:pt x="6163" y="294"/>
                  </a:lnTo>
                  <a:lnTo>
                    <a:pt x="5870" y="624"/>
                  </a:lnTo>
                  <a:lnTo>
                    <a:pt x="5613" y="991"/>
                  </a:lnTo>
                  <a:lnTo>
                    <a:pt x="5429" y="1394"/>
                  </a:lnTo>
                  <a:lnTo>
                    <a:pt x="5246" y="1798"/>
                  </a:lnTo>
                  <a:lnTo>
                    <a:pt x="5099" y="2201"/>
                  </a:lnTo>
                  <a:lnTo>
                    <a:pt x="5026" y="2641"/>
                  </a:lnTo>
                  <a:lnTo>
                    <a:pt x="4953" y="3081"/>
                  </a:lnTo>
                  <a:lnTo>
                    <a:pt x="4219" y="2898"/>
                  </a:lnTo>
                  <a:lnTo>
                    <a:pt x="3485" y="2788"/>
                  </a:lnTo>
                  <a:lnTo>
                    <a:pt x="2752" y="2715"/>
                  </a:lnTo>
                  <a:lnTo>
                    <a:pt x="2385" y="2751"/>
                  </a:lnTo>
                  <a:lnTo>
                    <a:pt x="2055" y="2788"/>
                  </a:lnTo>
                  <a:lnTo>
                    <a:pt x="1725" y="2825"/>
                  </a:lnTo>
                  <a:lnTo>
                    <a:pt x="1394" y="2898"/>
                  </a:lnTo>
                  <a:lnTo>
                    <a:pt x="1101" y="3045"/>
                  </a:lnTo>
                  <a:lnTo>
                    <a:pt x="808" y="3191"/>
                  </a:lnTo>
                  <a:lnTo>
                    <a:pt x="551" y="3338"/>
                  </a:lnTo>
                  <a:lnTo>
                    <a:pt x="367" y="3558"/>
                  </a:lnTo>
                  <a:lnTo>
                    <a:pt x="184" y="3815"/>
                  </a:lnTo>
                  <a:lnTo>
                    <a:pt x="74" y="4108"/>
                  </a:lnTo>
                  <a:lnTo>
                    <a:pt x="1" y="4402"/>
                  </a:lnTo>
                  <a:lnTo>
                    <a:pt x="1" y="4732"/>
                  </a:lnTo>
                  <a:lnTo>
                    <a:pt x="37" y="5026"/>
                  </a:lnTo>
                  <a:lnTo>
                    <a:pt x="147" y="5356"/>
                  </a:lnTo>
                  <a:lnTo>
                    <a:pt x="257" y="5649"/>
                  </a:lnTo>
                  <a:lnTo>
                    <a:pt x="441" y="5943"/>
                  </a:lnTo>
                  <a:lnTo>
                    <a:pt x="624" y="6236"/>
                  </a:lnTo>
                  <a:lnTo>
                    <a:pt x="844" y="6493"/>
                  </a:lnTo>
                  <a:lnTo>
                    <a:pt x="1211" y="6860"/>
                  </a:lnTo>
                  <a:lnTo>
                    <a:pt x="1615" y="7263"/>
                  </a:lnTo>
                  <a:lnTo>
                    <a:pt x="1615" y="7300"/>
                  </a:lnTo>
                  <a:lnTo>
                    <a:pt x="1615" y="7520"/>
                  </a:lnTo>
                  <a:lnTo>
                    <a:pt x="1688" y="7777"/>
                  </a:lnTo>
                  <a:lnTo>
                    <a:pt x="1725" y="7887"/>
                  </a:lnTo>
                  <a:lnTo>
                    <a:pt x="1835" y="7960"/>
                  </a:lnTo>
                  <a:lnTo>
                    <a:pt x="1908" y="8033"/>
                  </a:lnTo>
                  <a:lnTo>
                    <a:pt x="2055" y="8070"/>
                  </a:lnTo>
                  <a:lnTo>
                    <a:pt x="2165" y="8107"/>
                  </a:lnTo>
                  <a:lnTo>
                    <a:pt x="2275" y="8070"/>
                  </a:lnTo>
                  <a:lnTo>
                    <a:pt x="2532" y="7997"/>
                  </a:lnTo>
                  <a:lnTo>
                    <a:pt x="3045" y="8400"/>
                  </a:lnTo>
                  <a:lnTo>
                    <a:pt x="2642" y="8914"/>
                  </a:lnTo>
                  <a:lnTo>
                    <a:pt x="2312" y="9464"/>
                  </a:lnTo>
                  <a:lnTo>
                    <a:pt x="2018" y="10051"/>
                  </a:lnTo>
                  <a:lnTo>
                    <a:pt x="1871" y="10344"/>
                  </a:lnTo>
                  <a:lnTo>
                    <a:pt x="1798" y="10674"/>
                  </a:lnTo>
                  <a:lnTo>
                    <a:pt x="1725" y="10968"/>
                  </a:lnTo>
                  <a:lnTo>
                    <a:pt x="1688" y="11261"/>
                  </a:lnTo>
                  <a:lnTo>
                    <a:pt x="1688" y="11555"/>
                  </a:lnTo>
                  <a:lnTo>
                    <a:pt x="1725" y="11885"/>
                  </a:lnTo>
                  <a:lnTo>
                    <a:pt x="1798" y="12142"/>
                  </a:lnTo>
                  <a:lnTo>
                    <a:pt x="1908" y="12435"/>
                  </a:lnTo>
                  <a:lnTo>
                    <a:pt x="2055" y="12692"/>
                  </a:lnTo>
                  <a:lnTo>
                    <a:pt x="2238" y="12912"/>
                  </a:lnTo>
                  <a:lnTo>
                    <a:pt x="2495" y="13132"/>
                  </a:lnTo>
                  <a:lnTo>
                    <a:pt x="2788" y="13279"/>
                  </a:lnTo>
                  <a:lnTo>
                    <a:pt x="3045" y="13389"/>
                  </a:lnTo>
                  <a:lnTo>
                    <a:pt x="3375" y="13426"/>
                  </a:lnTo>
                  <a:lnTo>
                    <a:pt x="3669" y="13462"/>
                  </a:lnTo>
                  <a:lnTo>
                    <a:pt x="3999" y="13462"/>
                  </a:lnTo>
                  <a:lnTo>
                    <a:pt x="4292" y="13426"/>
                  </a:lnTo>
                  <a:lnTo>
                    <a:pt x="4586" y="13389"/>
                  </a:lnTo>
                  <a:lnTo>
                    <a:pt x="5026" y="13242"/>
                  </a:lnTo>
                  <a:lnTo>
                    <a:pt x="5503" y="13095"/>
                  </a:lnTo>
                  <a:lnTo>
                    <a:pt x="5906" y="12949"/>
                  </a:lnTo>
                  <a:lnTo>
                    <a:pt x="6346" y="12729"/>
                  </a:lnTo>
                  <a:lnTo>
                    <a:pt x="6530" y="13169"/>
                  </a:lnTo>
                  <a:lnTo>
                    <a:pt x="6713" y="13572"/>
                  </a:lnTo>
                  <a:lnTo>
                    <a:pt x="6970" y="13976"/>
                  </a:lnTo>
                  <a:lnTo>
                    <a:pt x="7227" y="14343"/>
                  </a:lnTo>
                  <a:lnTo>
                    <a:pt x="7153" y="14526"/>
                  </a:lnTo>
                  <a:lnTo>
                    <a:pt x="7117" y="14709"/>
                  </a:lnTo>
                  <a:lnTo>
                    <a:pt x="7153" y="14893"/>
                  </a:lnTo>
                  <a:lnTo>
                    <a:pt x="7227" y="15076"/>
                  </a:lnTo>
                  <a:lnTo>
                    <a:pt x="7337" y="15223"/>
                  </a:lnTo>
                  <a:lnTo>
                    <a:pt x="7484" y="15333"/>
                  </a:lnTo>
                  <a:lnTo>
                    <a:pt x="7630" y="15406"/>
                  </a:lnTo>
                  <a:lnTo>
                    <a:pt x="7777" y="15480"/>
                  </a:lnTo>
                  <a:lnTo>
                    <a:pt x="7924" y="15516"/>
                  </a:lnTo>
                  <a:lnTo>
                    <a:pt x="8107" y="15516"/>
                  </a:lnTo>
                  <a:lnTo>
                    <a:pt x="8254" y="15480"/>
                  </a:lnTo>
                  <a:lnTo>
                    <a:pt x="8437" y="15406"/>
                  </a:lnTo>
                  <a:lnTo>
                    <a:pt x="8474" y="15406"/>
                  </a:lnTo>
                  <a:lnTo>
                    <a:pt x="8804" y="15516"/>
                  </a:lnTo>
                  <a:lnTo>
                    <a:pt x="9171" y="15590"/>
                  </a:lnTo>
                  <a:lnTo>
                    <a:pt x="9501" y="15590"/>
                  </a:lnTo>
                  <a:lnTo>
                    <a:pt x="9868" y="15516"/>
                  </a:lnTo>
                  <a:lnTo>
                    <a:pt x="10161" y="15406"/>
                  </a:lnTo>
                  <a:lnTo>
                    <a:pt x="10418" y="15260"/>
                  </a:lnTo>
                  <a:lnTo>
                    <a:pt x="10675" y="15040"/>
                  </a:lnTo>
                  <a:lnTo>
                    <a:pt x="10858" y="14819"/>
                  </a:lnTo>
                  <a:lnTo>
                    <a:pt x="11042" y="14563"/>
                  </a:lnTo>
                  <a:lnTo>
                    <a:pt x="11188" y="14269"/>
                  </a:lnTo>
                  <a:lnTo>
                    <a:pt x="11299" y="13976"/>
                  </a:lnTo>
                  <a:lnTo>
                    <a:pt x="11409" y="13682"/>
                  </a:lnTo>
                  <a:lnTo>
                    <a:pt x="11519" y="13242"/>
                  </a:lnTo>
                  <a:lnTo>
                    <a:pt x="11629" y="12765"/>
                  </a:lnTo>
                  <a:lnTo>
                    <a:pt x="11665" y="12252"/>
                  </a:lnTo>
                  <a:lnTo>
                    <a:pt x="11702" y="11775"/>
                  </a:lnTo>
                  <a:lnTo>
                    <a:pt x="12619" y="11848"/>
                  </a:lnTo>
                  <a:lnTo>
                    <a:pt x="13499" y="11922"/>
                  </a:lnTo>
                  <a:lnTo>
                    <a:pt x="14416" y="11922"/>
                  </a:lnTo>
                  <a:lnTo>
                    <a:pt x="15297" y="11885"/>
                  </a:lnTo>
                  <a:lnTo>
                    <a:pt x="15333" y="11848"/>
                  </a:lnTo>
                  <a:lnTo>
                    <a:pt x="15333" y="11775"/>
                  </a:lnTo>
                  <a:lnTo>
                    <a:pt x="15590" y="11702"/>
                  </a:lnTo>
                  <a:lnTo>
                    <a:pt x="15884" y="11628"/>
                  </a:lnTo>
                  <a:lnTo>
                    <a:pt x="16140" y="11481"/>
                  </a:lnTo>
                  <a:lnTo>
                    <a:pt x="16397" y="11335"/>
                  </a:lnTo>
                  <a:lnTo>
                    <a:pt x="16507" y="11335"/>
                  </a:lnTo>
                  <a:lnTo>
                    <a:pt x="16544" y="11298"/>
                  </a:lnTo>
                  <a:lnTo>
                    <a:pt x="16581" y="11225"/>
                  </a:lnTo>
                  <a:lnTo>
                    <a:pt x="16544" y="10931"/>
                  </a:lnTo>
                  <a:lnTo>
                    <a:pt x="16471" y="10638"/>
                  </a:lnTo>
                  <a:lnTo>
                    <a:pt x="16397" y="10344"/>
                  </a:lnTo>
                  <a:lnTo>
                    <a:pt x="16287" y="10088"/>
                  </a:lnTo>
                  <a:lnTo>
                    <a:pt x="15994" y="9537"/>
                  </a:lnTo>
                  <a:lnTo>
                    <a:pt x="15627" y="9060"/>
                  </a:lnTo>
                  <a:lnTo>
                    <a:pt x="15223" y="8584"/>
                  </a:lnTo>
                  <a:lnTo>
                    <a:pt x="14783" y="8143"/>
                  </a:lnTo>
                  <a:lnTo>
                    <a:pt x="14306" y="7740"/>
                  </a:lnTo>
                  <a:lnTo>
                    <a:pt x="13793" y="7336"/>
                  </a:lnTo>
                  <a:lnTo>
                    <a:pt x="12949" y="6786"/>
                  </a:lnTo>
                  <a:lnTo>
                    <a:pt x="13353" y="6053"/>
                  </a:lnTo>
                  <a:lnTo>
                    <a:pt x="13720" y="5319"/>
                  </a:lnTo>
                  <a:lnTo>
                    <a:pt x="14050" y="4549"/>
                  </a:lnTo>
                  <a:lnTo>
                    <a:pt x="14306" y="3778"/>
                  </a:lnTo>
                  <a:lnTo>
                    <a:pt x="14306" y="3632"/>
                  </a:lnTo>
                  <a:lnTo>
                    <a:pt x="14453" y="3522"/>
                  </a:lnTo>
                  <a:lnTo>
                    <a:pt x="14600" y="3375"/>
                  </a:lnTo>
                  <a:lnTo>
                    <a:pt x="14747" y="3155"/>
                  </a:lnTo>
                  <a:lnTo>
                    <a:pt x="14820" y="2935"/>
                  </a:lnTo>
                  <a:lnTo>
                    <a:pt x="14820" y="2678"/>
                  </a:lnTo>
                  <a:lnTo>
                    <a:pt x="14747" y="2421"/>
                  </a:lnTo>
                  <a:lnTo>
                    <a:pt x="14637" y="2238"/>
                  </a:lnTo>
                  <a:lnTo>
                    <a:pt x="14490" y="2054"/>
                  </a:lnTo>
                  <a:lnTo>
                    <a:pt x="14270" y="1944"/>
                  </a:lnTo>
                  <a:lnTo>
                    <a:pt x="14160" y="1908"/>
                  </a:lnTo>
                  <a:lnTo>
                    <a:pt x="14013" y="1908"/>
                  </a:lnTo>
                  <a:lnTo>
                    <a:pt x="13830" y="1944"/>
                  </a:lnTo>
                  <a:lnTo>
                    <a:pt x="13683" y="2018"/>
                  </a:lnTo>
                  <a:lnTo>
                    <a:pt x="13536" y="2091"/>
                  </a:lnTo>
                  <a:lnTo>
                    <a:pt x="13389" y="2201"/>
                  </a:lnTo>
                  <a:lnTo>
                    <a:pt x="12949" y="2128"/>
                  </a:lnTo>
                  <a:lnTo>
                    <a:pt x="12472" y="2164"/>
                  </a:lnTo>
                  <a:lnTo>
                    <a:pt x="12032" y="2201"/>
                  </a:lnTo>
                  <a:lnTo>
                    <a:pt x="11592" y="2274"/>
                  </a:lnTo>
                  <a:lnTo>
                    <a:pt x="11115" y="2421"/>
                  </a:lnTo>
                  <a:lnTo>
                    <a:pt x="10675" y="2568"/>
                  </a:lnTo>
                  <a:lnTo>
                    <a:pt x="10271" y="2751"/>
                  </a:lnTo>
                  <a:lnTo>
                    <a:pt x="9831" y="2971"/>
                  </a:lnTo>
                  <a:lnTo>
                    <a:pt x="9611" y="3081"/>
                  </a:lnTo>
                  <a:lnTo>
                    <a:pt x="9208" y="2421"/>
                  </a:lnTo>
                  <a:lnTo>
                    <a:pt x="8767" y="1761"/>
                  </a:lnTo>
                  <a:lnTo>
                    <a:pt x="8254" y="1137"/>
                  </a:lnTo>
                  <a:lnTo>
                    <a:pt x="7740" y="550"/>
                  </a:lnTo>
                  <a:lnTo>
                    <a:pt x="7630" y="477"/>
                  </a:lnTo>
                  <a:lnTo>
                    <a:pt x="7520" y="477"/>
                  </a:lnTo>
                  <a:lnTo>
                    <a:pt x="7117" y="624"/>
                  </a:lnTo>
                  <a:lnTo>
                    <a:pt x="6713" y="807"/>
                  </a:lnTo>
                  <a:lnTo>
                    <a:pt x="6640" y="844"/>
                  </a:lnTo>
                  <a:lnTo>
                    <a:pt x="6603" y="881"/>
                  </a:lnTo>
                  <a:lnTo>
                    <a:pt x="6640" y="991"/>
                  </a:lnTo>
                  <a:lnTo>
                    <a:pt x="6677" y="1064"/>
                  </a:lnTo>
                  <a:lnTo>
                    <a:pt x="6787" y="1064"/>
                  </a:lnTo>
                  <a:lnTo>
                    <a:pt x="7153" y="1027"/>
                  </a:lnTo>
                  <a:lnTo>
                    <a:pt x="7484" y="991"/>
                  </a:lnTo>
                  <a:lnTo>
                    <a:pt x="7960" y="1541"/>
                  </a:lnTo>
                  <a:lnTo>
                    <a:pt x="8401" y="2091"/>
                  </a:lnTo>
                  <a:lnTo>
                    <a:pt x="8841" y="2715"/>
                  </a:lnTo>
                  <a:lnTo>
                    <a:pt x="9208" y="3301"/>
                  </a:lnTo>
                  <a:lnTo>
                    <a:pt x="8511" y="3742"/>
                  </a:lnTo>
                  <a:lnTo>
                    <a:pt x="7850" y="4219"/>
                  </a:lnTo>
                  <a:lnTo>
                    <a:pt x="6603" y="3668"/>
                  </a:lnTo>
                  <a:lnTo>
                    <a:pt x="5980" y="3412"/>
                  </a:lnTo>
                  <a:lnTo>
                    <a:pt x="5319" y="3191"/>
                  </a:lnTo>
                  <a:lnTo>
                    <a:pt x="5393" y="2788"/>
                  </a:lnTo>
                  <a:lnTo>
                    <a:pt x="5466" y="2384"/>
                  </a:lnTo>
                  <a:lnTo>
                    <a:pt x="5576" y="1981"/>
                  </a:lnTo>
                  <a:lnTo>
                    <a:pt x="5723" y="1577"/>
                  </a:lnTo>
                  <a:lnTo>
                    <a:pt x="5906" y="1211"/>
                  </a:lnTo>
                  <a:lnTo>
                    <a:pt x="6126" y="844"/>
                  </a:lnTo>
                  <a:lnTo>
                    <a:pt x="6383" y="514"/>
                  </a:lnTo>
                  <a:lnTo>
                    <a:pt x="6640" y="184"/>
                  </a:lnTo>
                  <a:lnTo>
                    <a:pt x="6677" y="110"/>
                  </a:lnTo>
                  <a:lnTo>
                    <a:pt x="6677" y="37"/>
                  </a:lnTo>
                  <a:lnTo>
                    <a:pt x="6603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" name="Google Shape;459;p21"/>
            <p:cNvSpPr/>
            <p:nvPr/>
          </p:nvSpPr>
          <p:spPr>
            <a:xfrm>
              <a:off x="6553775" y="1840025"/>
              <a:ext cx="234775" cy="276975"/>
            </a:xfrm>
            <a:custGeom>
              <a:avLst/>
              <a:gdLst/>
              <a:ahLst/>
              <a:cxnLst/>
              <a:rect l="l" t="t" r="r" b="b"/>
              <a:pathLst>
                <a:path w="9391" h="11079" extrusionOk="0">
                  <a:moveTo>
                    <a:pt x="4916" y="441"/>
                  </a:moveTo>
                  <a:lnTo>
                    <a:pt x="5026" y="477"/>
                  </a:lnTo>
                  <a:lnTo>
                    <a:pt x="5099" y="551"/>
                  </a:lnTo>
                  <a:lnTo>
                    <a:pt x="5099" y="771"/>
                  </a:lnTo>
                  <a:lnTo>
                    <a:pt x="5026" y="954"/>
                  </a:lnTo>
                  <a:lnTo>
                    <a:pt x="4953" y="1064"/>
                  </a:lnTo>
                  <a:lnTo>
                    <a:pt x="4842" y="1138"/>
                  </a:lnTo>
                  <a:lnTo>
                    <a:pt x="4732" y="1174"/>
                  </a:lnTo>
                  <a:lnTo>
                    <a:pt x="4622" y="1138"/>
                  </a:lnTo>
                  <a:lnTo>
                    <a:pt x="4366" y="1028"/>
                  </a:lnTo>
                  <a:lnTo>
                    <a:pt x="4439" y="917"/>
                  </a:lnTo>
                  <a:lnTo>
                    <a:pt x="4439" y="771"/>
                  </a:lnTo>
                  <a:lnTo>
                    <a:pt x="4402" y="697"/>
                  </a:lnTo>
                  <a:lnTo>
                    <a:pt x="4366" y="661"/>
                  </a:lnTo>
                  <a:lnTo>
                    <a:pt x="4476" y="551"/>
                  </a:lnTo>
                  <a:lnTo>
                    <a:pt x="4622" y="477"/>
                  </a:lnTo>
                  <a:lnTo>
                    <a:pt x="4769" y="441"/>
                  </a:lnTo>
                  <a:close/>
                  <a:moveTo>
                    <a:pt x="3375" y="6493"/>
                  </a:moveTo>
                  <a:lnTo>
                    <a:pt x="3375" y="6530"/>
                  </a:lnTo>
                  <a:lnTo>
                    <a:pt x="3339" y="6530"/>
                  </a:lnTo>
                  <a:lnTo>
                    <a:pt x="3375" y="6493"/>
                  </a:lnTo>
                  <a:close/>
                  <a:moveTo>
                    <a:pt x="4292" y="6933"/>
                  </a:moveTo>
                  <a:lnTo>
                    <a:pt x="4256" y="7007"/>
                  </a:lnTo>
                  <a:lnTo>
                    <a:pt x="4219" y="6970"/>
                  </a:lnTo>
                  <a:lnTo>
                    <a:pt x="4292" y="6933"/>
                  </a:lnTo>
                  <a:close/>
                  <a:moveTo>
                    <a:pt x="5209" y="4219"/>
                  </a:moveTo>
                  <a:lnTo>
                    <a:pt x="5429" y="4329"/>
                  </a:lnTo>
                  <a:lnTo>
                    <a:pt x="5649" y="4439"/>
                  </a:lnTo>
                  <a:lnTo>
                    <a:pt x="5686" y="4549"/>
                  </a:lnTo>
                  <a:lnTo>
                    <a:pt x="5723" y="4586"/>
                  </a:lnTo>
                  <a:lnTo>
                    <a:pt x="5796" y="4586"/>
                  </a:lnTo>
                  <a:lnTo>
                    <a:pt x="6016" y="4879"/>
                  </a:lnTo>
                  <a:lnTo>
                    <a:pt x="6163" y="5173"/>
                  </a:lnTo>
                  <a:lnTo>
                    <a:pt x="6200" y="5503"/>
                  </a:lnTo>
                  <a:lnTo>
                    <a:pt x="6200" y="5833"/>
                  </a:lnTo>
                  <a:lnTo>
                    <a:pt x="6090" y="6126"/>
                  </a:lnTo>
                  <a:lnTo>
                    <a:pt x="5943" y="6420"/>
                  </a:lnTo>
                  <a:lnTo>
                    <a:pt x="5796" y="6603"/>
                  </a:lnTo>
                  <a:lnTo>
                    <a:pt x="5649" y="6750"/>
                  </a:lnTo>
                  <a:lnTo>
                    <a:pt x="5649" y="6713"/>
                  </a:lnTo>
                  <a:lnTo>
                    <a:pt x="5649" y="6566"/>
                  </a:lnTo>
                  <a:lnTo>
                    <a:pt x="5649" y="6383"/>
                  </a:lnTo>
                  <a:lnTo>
                    <a:pt x="5613" y="6346"/>
                  </a:lnTo>
                  <a:lnTo>
                    <a:pt x="5576" y="6310"/>
                  </a:lnTo>
                  <a:lnTo>
                    <a:pt x="5539" y="6310"/>
                  </a:lnTo>
                  <a:lnTo>
                    <a:pt x="5503" y="6346"/>
                  </a:lnTo>
                  <a:lnTo>
                    <a:pt x="5393" y="6493"/>
                  </a:lnTo>
                  <a:lnTo>
                    <a:pt x="5356" y="6676"/>
                  </a:lnTo>
                  <a:lnTo>
                    <a:pt x="5319" y="6933"/>
                  </a:lnTo>
                  <a:lnTo>
                    <a:pt x="5099" y="7007"/>
                  </a:lnTo>
                  <a:lnTo>
                    <a:pt x="5099" y="6860"/>
                  </a:lnTo>
                  <a:lnTo>
                    <a:pt x="5099" y="6713"/>
                  </a:lnTo>
                  <a:lnTo>
                    <a:pt x="5136" y="6566"/>
                  </a:lnTo>
                  <a:lnTo>
                    <a:pt x="5209" y="6456"/>
                  </a:lnTo>
                  <a:lnTo>
                    <a:pt x="5246" y="6420"/>
                  </a:lnTo>
                  <a:lnTo>
                    <a:pt x="5209" y="6383"/>
                  </a:lnTo>
                  <a:lnTo>
                    <a:pt x="5173" y="6346"/>
                  </a:lnTo>
                  <a:lnTo>
                    <a:pt x="5136" y="6346"/>
                  </a:lnTo>
                  <a:lnTo>
                    <a:pt x="4953" y="6456"/>
                  </a:lnTo>
                  <a:lnTo>
                    <a:pt x="4842" y="6640"/>
                  </a:lnTo>
                  <a:lnTo>
                    <a:pt x="4769" y="6823"/>
                  </a:lnTo>
                  <a:lnTo>
                    <a:pt x="4769" y="7043"/>
                  </a:lnTo>
                  <a:lnTo>
                    <a:pt x="4696" y="7043"/>
                  </a:lnTo>
                  <a:lnTo>
                    <a:pt x="4659" y="7007"/>
                  </a:lnTo>
                  <a:lnTo>
                    <a:pt x="4622" y="6970"/>
                  </a:lnTo>
                  <a:lnTo>
                    <a:pt x="4586" y="6970"/>
                  </a:lnTo>
                  <a:lnTo>
                    <a:pt x="5026" y="6016"/>
                  </a:lnTo>
                  <a:lnTo>
                    <a:pt x="5026" y="5943"/>
                  </a:lnTo>
                  <a:lnTo>
                    <a:pt x="4989" y="5906"/>
                  </a:lnTo>
                  <a:lnTo>
                    <a:pt x="4953" y="5906"/>
                  </a:lnTo>
                  <a:lnTo>
                    <a:pt x="4916" y="5943"/>
                  </a:lnTo>
                  <a:lnTo>
                    <a:pt x="4402" y="6750"/>
                  </a:lnTo>
                  <a:lnTo>
                    <a:pt x="4366" y="6676"/>
                  </a:lnTo>
                  <a:lnTo>
                    <a:pt x="4329" y="6640"/>
                  </a:lnTo>
                  <a:lnTo>
                    <a:pt x="4256" y="6640"/>
                  </a:lnTo>
                  <a:lnTo>
                    <a:pt x="4439" y="6236"/>
                  </a:lnTo>
                  <a:lnTo>
                    <a:pt x="4659" y="5796"/>
                  </a:lnTo>
                  <a:lnTo>
                    <a:pt x="4696" y="5759"/>
                  </a:lnTo>
                  <a:lnTo>
                    <a:pt x="4659" y="5723"/>
                  </a:lnTo>
                  <a:lnTo>
                    <a:pt x="4586" y="5723"/>
                  </a:lnTo>
                  <a:lnTo>
                    <a:pt x="4182" y="6273"/>
                  </a:lnTo>
                  <a:lnTo>
                    <a:pt x="3999" y="6566"/>
                  </a:lnTo>
                  <a:lnTo>
                    <a:pt x="3852" y="6860"/>
                  </a:lnTo>
                  <a:lnTo>
                    <a:pt x="3669" y="6786"/>
                  </a:lnTo>
                  <a:lnTo>
                    <a:pt x="3779" y="6750"/>
                  </a:lnTo>
                  <a:lnTo>
                    <a:pt x="3852" y="6640"/>
                  </a:lnTo>
                  <a:lnTo>
                    <a:pt x="3889" y="6566"/>
                  </a:lnTo>
                  <a:lnTo>
                    <a:pt x="3889" y="6420"/>
                  </a:lnTo>
                  <a:lnTo>
                    <a:pt x="3889" y="6383"/>
                  </a:lnTo>
                  <a:lnTo>
                    <a:pt x="3815" y="6383"/>
                  </a:lnTo>
                  <a:lnTo>
                    <a:pt x="3999" y="6163"/>
                  </a:lnTo>
                  <a:lnTo>
                    <a:pt x="4512" y="5539"/>
                  </a:lnTo>
                  <a:lnTo>
                    <a:pt x="4512" y="5466"/>
                  </a:lnTo>
                  <a:lnTo>
                    <a:pt x="4476" y="5429"/>
                  </a:lnTo>
                  <a:lnTo>
                    <a:pt x="4402" y="5429"/>
                  </a:lnTo>
                  <a:lnTo>
                    <a:pt x="3779" y="6016"/>
                  </a:lnTo>
                  <a:lnTo>
                    <a:pt x="3632" y="6126"/>
                  </a:lnTo>
                  <a:lnTo>
                    <a:pt x="3595" y="6090"/>
                  </a:lnTo>
                  <a:lnTo>
                    <a:pt x="3559" y="6090"/>
                  </a:lnTo>
                  <a:lnTo>
                    <a:pt x="3485" y="6126"/>
                  </a:lnTo>
                  <a:lnTo>
                    <a:pt x="3669" y="5869"/>
                  </a:lnTo>
                  <a:lnTo>
                    <a:pt x="3889" y="5649"/>
                  </a:lnTo>
                  <a:lnTo>
                    <a:pt x="4146" y="5466"/>
                  </a:lnTo>
                  <a:lnTo>
                    <a:pt x="4402" y="5283"/>
                  </a:lnTo>
                  <a:lnTo>
                    <a:pt x="4439" y="5246"/>
                  </a:lnTo>
                  <a:lnTo>
                    <a:pt x="4402" y="5209"/>
                  </a:lnTo>
                  <a:lnTo>
                    <a:pt x="4402" y="5173"/>
                  </a:lnTo>
                  <a:lnTo>
                    <a:pt x="4329" y="5136"/>
                  </a:lnTo>
                  <a:lnTo>
                    <a:pt x="3962" y="5319"/>
                  </a:lnTo>
                  <a:lnTo>
                    <a:pt x="3632" y="5539"/>
                  </a:lnTo>
                  <a:lnTo>
                    <a:pt x="3339" y="5796"/>
                  </a:lnTo>
                  <a:lnTo>
                    <a:pt x="3082" y="6126"/>
                  </a:lnTo>
                  <a:lnTo>
                    <a:pt x="3045" y="6016"/>
                  </a:lnTo>
                  <a:lnTo>
                    <a:pt x="3082" y="5980"/>
                  </a:lnTo>
                  <a:lnTo>
                    <a:pt x="3339" y="5613"/>
                  </a:lnTo>
                  <a:lnTo>
                    <a:pt x="3632" y="5283"/>
                  </a:lnTo>
                  <a:lnTo>
                    <a:pt x="3962" y="4952"/>
                  </a:lnTo>
                  <a:lnTo>
                    <a:pt x="4292" y="4659"/>
                  </a:lnTo>
                  <a:lnTo>
                    <a:pt x="4292" y="4622"/>
                  </a:lnTo>
                  <a:lnTo>
                    <a:pt x="4256" y="4586"/>
                  </a:lnTo>
                  <a:lnTo>
                    <a:pt x="4219" y="4586"/>
                  </a:lnTo>
                  <a:lnTo>
                    <a:pt x="3925" y="4732"/>
                  </a:lnTo>
                  <a:lnTo>
                    <a:pt x="3632" y="4879"/>
                  </a:lnTo>
                  <a:lnTo>
                    <a:pt x="3375" y="5099"/>
                  </a:lnTo>
                  <a:lnTo>
                    <a:pt x="3155" y="5356"/>
                  </a:lnTo>
                  <a:lnTo>
                    <a:pt x="3228" y="5209"/>
                  </a:lnTo>
                  <a:lnTo>
                    <a:pt x="3339" y="5062"/>
                  </a:lnTo>
                  <a:lnTo>
                    <a:pt x="3559" y="4842"/>
                  </a:lnTo>
                  <a:lnTo>
                    <a:pt x="3852" y="4622"/>
                  </a:lnTo>
                  <a:lnTo>
                    <a:pt x="4146" y="4476"/>
                  </a:lnTo>
                  <a:lnTo>
                    <a:pt x="4402" y="4366"/>
                  </a:lnTo>
                  <a:lnTo>
                    <a:pt x="4659" y="4292"/>
                  </a:lnTo>
                  <a:lnTo>
                    <a:pt x="4953" y="4219"/>
                  </a:lnTo>
                  <a:close/>
                  <a:moveTo>
                    <a:pt x="807" y="8767"/>
                  </a:moveTo>
                  <a:lnTo>
                    <a:pt x="807" y="8841"/>
                  </a:lnTo>
                  <a:lnTo>
                    <a:pt x="844" y="8914"/>
                  </a:lnTo>
                  <a:lnTo>
                    <a:pt x="918" y="8951"/>
                  </a:lnTo>
                  <a:lnTo>
                    <a:pt x="1138" y="8951"/>
                  </a:lnTo>
                  <a:lnTo>
                    <a:pt x="1211" y="8987"/>
                  </a:lnTo>
                  <a:lnTo>
                    <a:pt x="1321" y="8987"/>
                  </a:lnTo>
                  <a:lnTo>
                    <a:pt x="1321" y="9061"/>
                  </a:lnTo>
                  <a:lnTo>
                    <a:pt x="1321" y="9097"/>
                  </a:lnTo>
                  <a:lnTo>
                    <a:pt x="1248" y="9171"/>
                  </a:lnTo>
                  <a:lnTo>
                    <a:pt x="1174" y="9207"/>
                  </a:lnTo>
                  <a:lnTo>
                    <a:pt x="954" y="9244"/>
                  </a:lnTo>
                  <a:lnTo>
                    <a:pt x="844" y="9207"/>
                  </a:lnTo>
                  <a:lnTo>
                    <a:pt x="697" y="9134"/>
                  </a:lnTo>
                  <a:lnTo>
                    <a:pt x="587" y="9061"/>
                  </a:lnTo>
                  <a:lnTo>
                    <a:pt x="551" y="8951"/>
                  </a:lnTo>
                  <a:lnTo>
                    <a:pt x="661" y="8841"/>
                  </a:lnTo>
                  <a:lnTo>
                    <a:pt x="807" y="8767"/>
                  </a:lnTo>
                  <a:close/>
                  <a:moveTo>
                    <a:pt x="8511" y="8657"/>
                  </a:moveTo>
                  <a:lnTo>
                    <a:pt x="8621" y="8694"/>
                  </a:lnTo>
                  <a:lnTo>
                    <a:pt x="8731" y="8731"/>
                  </a:lnTo>
                  <a:lnTo>
                    <a:pt x="8841" y="8804"/>
                  </a:lnTo>
                  <a:lnTo>
                    <a:pt x="8951" y="8877"/>
                  </a:lnTo>
                  <a:lnTo>
                    <a:pt x="8987" y="8987"/>
                  </a:lnTo>
                  <a:lnTo>
                    <a:pt x="9024" y="9097"/>
                  </a:lnTo>
                  <a:lnTo>
                    <a:pt x="9024" y="9134"/>
                  </a:lnTo>
                  <a:lnTo>
                    <a:pt x="8987" y="9134"/>
                  </a:lnTo>
                  <a:lnTo>
                    <a:pt x="8877" y="9097"/>
                  </a:lnTo>
                  <a:lnTo>
                    <a:pt x="8804" y="9134"/>
                  </a:lnTo>
                  <a:lnTo>
                    <a:pt x="8731" y="9171"/>
                  </a:lnTo>
                  <a:lnTo>
                    <a:pt x="8621" y="9281"/>
                  </a:lnTo>
                  <a:lnTo>
                    <a:pt x="8474" y="9354"/>
                  </a:lnTo>
                  <a:lnTo>
                    <a:pt x="8327" y="9318"/>
                  </a:lnTo>
                  <a:lnTo>
                    <a:pt x="8254" y="9244"/>
                  </a:lnTo>
                  <a:lnTo>
                    <a:pt x="8217" y="9171"/>
                  </a:lnTo>
                  <a:lnTo>
                    <a:pt x="8217" y="9024"/>
                  </a:lnTo>
                  <a:lnTo>
                    <a:pt x="8254" y="8841"/>
                  </a:lnTo>
                  <a:lnTo>
                    <a:pt x="8254" y="8694"/>
                  </a:lnTo>
                  <a:lnTo>
                    <a:pt x="8511" y="8657"/>
                  </a:lnTo>
                  <a:close/>
                  <a:moveTo>
                    <a:pt x="5026" y="9501"/>
                  </a:moveTo>
                  <a:lnTo>
                    <a:pt x="5063" y="9574"/>
                  </a:lnTo>
                  <a:lnTo>
                    <a:pt x="4989" y="9538"/>
                  </a:lnTo>
                  <a:lnTo>
                    <a:pt x="5026" y="9501"/>
                  </a:lnTo>
                  <a:close/>
                  <a:moveTo>
                    <a:pt x="4696" y="9868"/>
                  </a:moveTo>
                  <a:lnTo>
                    <a:pt x="4953" y="9941"/>
                  </a:lnTo>
                  <a:lnTo>
                    <a:pt x="4916" y="10014"/>
                  </a:lnTo>
                  <a:lnTo>
                    <a:pt x="4879" y="10271"/>
                  </a:lnTo>
                  <a:lnTo>
                    <a:pt x="4842" y="10308"/>
                  </a:lnTo>
                  <a:lnTo>
                    <a:pt x="4549" y="10308"/>
                  </a:lnTo>
                  <a:lnTo>
                    <a:pt x="4439" y="10235"/>
                  </a:lnTo>
                  <a:lnTo>
                    <a:pt x="4329" y="10125"/>
                  </a:lnTo>
                  <a:lnTo>
                    <a:pt x="4292" y="10051"/>
                  </a:lnTo>
                  <a:lnTo>
                    <a:pt x="4256" y="9941"/>
                  </a:lnTo>
                  <a:lnTo>
                    <a:pt x="4329" y="9904"/>
                  </a:lnTo>
                  <a:lnTo>
                    <a:pt x="4439" y="9868"/>
                  </a:lnTo>
                  <a:close/>
                  <a:moveTo>
                    <a:pt x="4806" y="0"/>
                  </a:moveTo>
                  <a:lnTo>
                    <a:pt x="4622" y="37"/>
                  </a:lnTo>
                  <a:lnTo>
                    <a:pt x="4476" y="110"/>
                  </a:lnTo>
                  <a:lnTo>
                    <a:pt x="4292" y="147"/>
                  </a:lnTo>
                  <a:lnTo>
                    <a:pt x="4146" y="257"/>
                  </a:lnTo>
                  <a:lnTo>
                    <a:pt x="3999" y="367"/>
                  </a:lnTo>
                  <a:lnTo>
                    <a:pt x="3889" y="477"/>
                  </a:lnTo>
                  <a:lnTo>
                    <a:pt x="3779" y="624"/>
                  </a:lnTo>
                  <a:lnTo>
                    <a:pt x="3705" y="807"/>
                  </a:lnTo>
                  <a:lnTo>
                    <a:pt x="3669" y="954"/>
                  </a:lnTo>
                  <a:lnTo>
                    <a:pt x="3669" y="1138"/>
                  </a:lnTo>
                  <a:lnTo>
                    <a:pt x="3705" y="1321"/>
                  </a:lnTo>
                  <a:lnTo>
                    <a:pt x="3815" y="1578"/>
                  </a:lnTo>
                  <a:lnTo>
                    <a:pt x="3999" y="1761"/>
                  </a:lnTo>
                  <a:lnTo>
                    <a:pt x="4182" y="1871"/>
                  </a:lnTo>
                  <a:lnTo>
                    <a:pt x="4402" y="1945"/>
                  </a:lnTo>
                  <a:lnTo>
                    <a:pt x="4366" y="2055"/>
                  </a:lnTo>
                  <a:lnTo>
                    <a:pt x="4329" y="2165"/>
                  </a:lnTo>
                  <a:lnTo>
                    <a:pt x="4329" y="2531"/>
                  </a:lnTo>
                  <a:lnTo>
                    <a:pt x="4329" y="2898"/>
                  </a:lnTo>
                  <a:lnTo>
                    <a:pt x="4329" y="3522"/>
                  </a:lnTo>
                  <a:lnTo>
                    <a:pt x="4329" y="3669"/>
                  </a:lnTo>
                  <a:lnTo>
                    <a:pt x="4366" y="3779"/>
                  </a:lnTo>
                  <a:lnTo>
                    <a:pt x="4072" y="3925"/>
                  </a:lnTo>
                  <a:lnTo>
                    <a:pt x="3815" y="4109"/>
                  </a:lnTo>
                  <a:lnTo>
                    <a:pt x="3742" y="4182"/>
                  </a:lnTo>
                  <a:lnTo>
                    <a:pt x="3742" y="4255"/>
                  </a:lnTo>
                  <a:lnTo>
                    <a:pt x="3522" y="4402"/>
                  </a:lnTo>
                  <a:lnTo>
                    <a:pt x="3339" y="4549"/>
                  </a:lnTo>
                  <a:lnTo>
                    <a:pt x="3155" y="4696"/>
                  </a:lnTo>
                  <a:lnTo>
                    <a:pt x="3008" y="4879"/>
                  </a:lnTo>
                  <a:lnTo>
                    <a:pt x="2862" y="5062"/>
                  </a:lnTo>
                  <a:lnTo>
                    <a:pt x="2752" y="5283"/>
                  </a:lnTo>
                  <a:lnTo>
                    <a:pt x="2678" y="5503"/>
                  </a:lnTo>
                  <a:lnTo>
                    <a:pt x="2642" y="5686"/>
                  </a:lnTo>
                  <a:lnTo>
                    <a:pt x="2642" y="5906"/>
                  </a:lnTo>
                  <a:lnTo>
                    <a:pt x="2678" y="6126"/>
                  </a:lnTo>
                  <a:lnTo>
                    <a:pt x="2752" y="6346"/>
                  </a:lnTo>
                  <a:lnTo>
                    <a:pt x="2825" y="6566"/>
                  </a:lnTo>
                  <a:lnTo>
                    <a:pt x="2898" y="6676"/>
                  </a:lnTo>
                  <a:lnTo>
                    <a:pt x="2421" y="7080"/>
                  </a:lnTo>
                  <a:lnTo>
                    <a:pt x="1908" y="7447"/>
                  </a:lnTo>
                  <a:lnTo>
                    <a:pt x="1431" y="7850"/>
                  </a:lnTo>
                  <a:lnTo>
                    <a:pt x="1211" y="8070"/>
                  </a:lnTo>
                  <a:lnTo>
                    <a:pt x="991" y="8327"/>
                  </a:lnTo>
                  <a:lnTo>
                    <a:pt x="771" y="8364"/>
                  </a:lnTo>
                  <a:lnTo>
                    <a:pt x="624" y="8327"/>
                  </a:lnTo>
                  <a:lnTo>
                    <a:pt x="477" y="8327"/>
                  </a:lnTo>
                  <a:lnTo>
                    <a:pt x="367" y="8364"/>
                  </a:lnTo>
                  <a:lnTo>
                    <a:pt x="257" y="8437"/>
                  </a:lnTo>
                  <a:lnTo>
                    <a:pt x="184" y="8511"/>
                  </a:lnTo>
                  <a:lnTo>
                    <a:pt x="111" y="8584"/>
                  </a:lnTo>
                  <a:lnTo>
                    <a:pt x="37" y="8804"/>
                  </a:lnTo>
                  <a:lnTo>
                    <a:pt x="0" y="9061"/>
                  </a:lnTo>
                  <a:lnTo>
                    <a:pt x="0" y="9318"/>
                  </a:lnTo>
                  <a:lnTo>
                    <a:pt x="74" y="9538"/>
                  </a:lnTo>
                  <a:lnTo>
                    <a:pt x="257" y="9684"/>
                  </a:lnTo>
                  <a:lnTo>
                    <a:pt x="477" y="9831"/>
                  </a:lnTo>
                  <a:lnTo>
                    <a:pt x="697" y="9904"/>
                  </a:lnTo>
                  <a:lnTo>
                    <a:pt x="954" y="9941"/>
                  </a:lnTo>
                  <a:lnTo>
                    <a:pt x="1174" y="9904"/>
                  </a:lnTo>
                  <a:lnTo>
                    <a:pt x="1431" y="9868"/>
                  </a:lnTo>
                  <a:lnTo>
                    <a:pt x="1651" y="9794"/>
                  </a:lnTo>
                  <a:lnTo>
                    <a:pt x="1798" y="9648"/>
                  </a:lnTo>
                  <a:lnTo>
                    <a:pt x="1908" y="9574"/>
                  </a:lnTo>
                  <a:lnTo>
                    <a:pt x="1945" y="9464"/>
                  </a:lnTo>
                  <a:lnTo>
                    <a:pt x="1981" y="9354"/>
                  </a:lnTo>
                  <a:lnTo>
                    <a:pt x="1981" y="9207"/>
                  </a:lnTo>
                  <a:lnTo>
                    <a:pt x="1908" y="8987"/>
                  </a:lnTo>
                  <a:lnTo>
                    <a:pt x="1798" y="8767"/>
                  </a:lnTo>
                  <a:lnTo>
                    <a:pt x="1651" y="8584"/>
                  </a:lnTo>
                  <a:lnTo>
                    <a:pt x="1431" y="8437"/>
                  </a:lnTo>
                  <a:lnTo>
                    <a:pt x="1394" y="8437"/>
                  </a:lnTo>
                  <a:lnTo>
                    <a:pt x="1578" y="8254"/>
                  </a:lnTo>
                  <a:lnTo>
                    <a:pt x="1761" y="8070"/>
                  </a:lnTo>
                  <a:lnTo>
                    <a:pt x="2165" y="7777"/>
                  </a:lnTo>
                  <a:lnTo>
                    <a:pt x="2421" y="7557"/>
                  </a:lnTo>
                  <a:lnTo>
                    <a:pt x="2642" y="7337"/>
                  </a:lnTo>
                  <a:lnTo>
                    <a:pt x="2862" y="7080"/>
                  </a:lnTo>
                  <a:lnTo>
                    <a:pt x="3008" y="6786"/>
                  </a:lnTo>
                  <a:lnTo>
                    <a:pt x="3118" y="6897"/>
                  </a:lnTo>
                  <a:lnTo>
                    <a:pt x="3302" y="7043"/>
                  </a:lnTo>
                  <a:lnTo>
                    <a:pt x="3632" y="7227"/>
                  </a:lnTo>
                  <a:lnTo>
                    <a:pt x="3999" y="7337"/>
                  </a:lnTo>
                  <a:lnTo>
                    <a:pt x="4366" y="7410"/>
                  </a:lnTo>
                  <a:lnTo>
                    <a:pt x="4439" y="7410"/>
                  </a:lnTo>
                  <a:lnTo>
                    <a:pt x="4402" y="7887"/>
                  </a:lnTo>
                  <a:lnTo>
                    <a:pt x="4402" y="8364"/>
                  </a:lnTo>
                  <a:lnTo>
                    <a:pt x="4439" y="9318"/>
                  </a:lnTo>
                  <a:lnTo>
                    <a:pt x="4256" y="9391"/>
                  </a:lnTo>
                  <a:lnTo>
                    <a:pt x="4109" y="9464"/>
                  </a:lnTo>
                  <a:lnTo>
                    <a:pt x="3999" y="9574"/>
                  </a:lnTo>
                  <a:lnTo>
                    <a:pt x="3925" y="9684"/>
                  </a:lnTo>
                  <a:lnTo>
                    <a:pt x="3889" y="9794"/>
                  </a:lnTo>
                  <a:lnTo>
                    <a:pt x="3852" y="9941"/>
                  </a:lnTo>
                  <a:lnTo>
                    <a:pt x="3815" y="10125"/>
                  </a:lnTo>
                  <a:lnTo>
                    <a:pt x="3852" y="10271"/>
                  </a:lnTo>
                  <a:lnTo>
                    <a:pt x="3925" y="10565"/>
                  </a:lnTo>
                  <a:lnTo>
                    <a:pt x="4072" y="10821"/>
                  </a:lnTo>
                  <a:lnTo>
                    <a:pt x="4182" y="10895"/>
                  </a:lnTo>
                  <a:lnTo>
                    <a:pt x="4329" y="10968"/>
                  </a:lnTo>
                  <a:lnTo>
                    <a:pt x="4439" y="11042"/>
                  </a:lnTo>
                  <a:lnTo>
                    <a:pt x="4586" y="11078"/>
                  </a:lnTo>
                  <a:lnTo>
                    <a:pt x="4879" y="11078"/>
                  </a:lnTo>
                  <a:lnTo>
                    <a:pt x="5173" y="11005"/>
                  </a:lnTo>
                  <a:lnTo>
                    <a:pt x="5283" y="10932"/>
                  </a:lnTo>
                  <a:lnTo>
                    <a:pt x="5393" y="10821"/>
                  </a:lnTo>
                  <a:lnTo>
                    <a:pt x="5466" y="10711"/>
                  </a:lnTo>
                  <a:lnTo>
                    <a:pt x="5503" y="10601"/>
                  </a:lnTo>
                  <a:lnTo>
                    <a:pt x="5576" y="10308"/>
                  </a:lnTo>
                  <a:lnTo>
                    <a:pt x="5539" y="10051"/>
                  </a:lnTo>
                  <a:lnTo>
                    <a:pt x="5503" y="9904"/>
                  </a:lnTo>
                  <a:lnTo>
                    <a:pt x="5393" y="9794"/>
                  </a:lnTo>
                  <a:lnTo>
                    <a:pt x="5319" y="9684"/>
                  </a:lnTo>
                  <a:lnTo>
                    <a:pt x="5173" y="9611"/>
                  </a:lnTo>
                  <a:lnTo>
                    <a:pt x="5136" y="9428"/>
                  </a:lnTo>
                  <a:lnTo>
                    <a:pt x="5099" y="9354"/>
                  </a:lnTo>
                  <a:lnTo>
                    <a:pt x="4842" y="9354"/>
                  </a:lnTo>
                  <a:lnTo>
                    <a:pt x="4806" y="8474"/>
                  </a:lnTo>
                  <a:lnTo>
                    <a:pt x="4806" y="7960"/>
                  </a:lnTo>
                  <a:lnTo>
                    <a:pt x="4769" y="7447"/>
                  </a:lnTo>
                  <a:lnTo>
                    <a:pt x="5136" y="7410"/>
                  </a:lnTo>
                  <a:lnTo>
                    <a:pt x="5503" y="7300"/>
                  </a:lnTo>
                  <a:lnTo>
                    <a:pt x="5833" y="7117"/>
                  </a:lnTo>
                  <a:lnTo>
                    <a:pt x="6126" y="6860"/>
                  </a:lnTo>
                  <a:lnTo>
                    <a:pt x="6200" y="6786"/>
                  </a:lnTo>
                  <a:lnTo>
                    <a:pt x="6310" y="6933"/>
                  </a:lnTo>
                  <a:lnTo>
                    <a:pt x="6493" y="7080"/>
                  </a:lnTo>
                  <a:lnTo>
                    <a:pt x="6677" y="7190"/>
                  </a:lnTo>
                  <a:lnTo>
                    <a:pt x="6860" y="7300"/>
                  </a:lnTo>
                  <a:lnTo>
                    <a:pt x="7043" y="7630"/>
                  </a:lnTo>
                  <a:lnTo>
                    <a:pt x="7263" y="7997"/>
                  </a:lnTo>
                  <a:lnTo>
                    <a:pt x="7557" y="8437"/>
                  </a:lnTo>
                  <a:lnTo>
                    <a:pt x="7667" y="8584"/>
                  </a:lnTo>
                  <a:lnTo>
                    <a:pt x="7557" y="8767"/>
                  </a:lnTo>
                  <a:lnTo>
                    <a:pt x="7484" y="8951"/>
                  </a:lnTo>
                  <a:lnTo>
                    <a:pt x="7447" y="9097"/>
                  </a:lnTo>
                  <a:lnTo>
                    <a:pt x="7447" y="9281"/>
                  </a:lnTo>
                  <a:lnTo>
                    <a:pt x="7484" y="9428"/>
                  </a:lnTo>
                  <a:lnTo>
                    <a:pt x="7520" y="9611"/>
                  </a:lnTo>
                  <a:lnTo>
                    <a:pt x="7594" y="9758"/>
                  </a:lnTo>
                  <a:lnTo>
                    <a:pt x="7704" y="9904"/>
                  </a:lnTo>
                  <a:lnTo>
                    <a:pt x="7850" y="10014"/>
                  </a:lnTo>
                  <a:lnTo>
                    <a:pt x="7960" y="10125"/>
                  </a:lnTo>
                  <a:lnTo>
                    <a:pt x="8107" y="10161"/>
                  </a:lnTo>
                  <a:lnTo>
                    <a:pt x="8254" y="10198"/>
                  </a:lnTo>
                  <a:lnTo>
                    <a:pt x="8547" y="10198"/>
                  </a:lnTo>
                  <a:lnTo>
                    <a:pt x="8694" y="10125"/>
                  </a:lnTo>
                  <a:lnTo>
                    <a:pt x="8877" y="10051"/>
                  </a:lnTo>
                  <a:lnTo>
                    <a:pt x="9098" y="9831"/>
                  </a:lnTo>
                  <a:lnTo>
                    <a:pt x="9281" y="9538"/>
                  </a:lnTo>
                  <a:lnTo>
                    <a:pt x="9354" y="9391"/>
                  </a:lnTo>
                  <a:lnTo>
                    <a:pt x="9391" y="9244"/>
                  </a:lnTo>
                  <a:lnTo>
                    <a:pt x="9391" y="9061"/>
                  </a:lnTo>
                  <a:lnTo>
                    <a:pt x="9391" y="8914"/>
                  </a:lnTo>
                  <a:lnTo>
                    <a:pt x="9318" y="8767"/>
                  </a:lnTo>
                  <a:lnTo>
                    <a:pt x="9244" y="8621"/>
                  </a:lnTo>
                  <a:lnTo>
                    <a:pt x="9134" y="8511"/>
                  </a:lnTo>
                  <a:lnTo>
                    <a:pt x="8987" y="8437"/>
                  </a:lnTo>
                  <a:lnTo>
                    <a:pt x="8841" y="8364"/>
                  </a:lnTo>
                  <a:lnTo>
                    <a:pt x="8694" y="8327"/>
                  </a:lnTo>
                  <a:lnTo>
                    <a:pt x="8364" y="8290"/>
                  </a:lnTo>
                  <a:lnTo>
                    <a:pt x="8180" y="8290"/>
                  </a:lnTo>
                  <a:lnTo>
                    <a:pt x="7997" y="8364"/>
                  </a:lnTo>
                  <a:lnTo>
                    <a:pt x="7924" y="8217"/>
                  </a:lnTo>
                  <a:lnTo>
                    <a:pt x="7814" y="8070"/>
                  </a:lnTo>
                  <a:lnTo>
                    <a:pt x="7557" y="7667"/>
                  </a:lnTo>
                  <a:lnTo>
                    <a:pt x="7300" y="7300"/>
                  </a:lnTo>
                  <a:lnTo>
                    <a:pt x="7227" y="7153"/>
                  </a:lnTo>
                  <a:lnTo>
                    <a:pt x="7153" y="7007"/>
                  </a:lnTo>
                  <a:lnTo>
                    <a:pt x="7043" y="6933"/>
                  </a:lnTo>
                  <a:lnTo>
                    <a:pt x="6897" y="6897"/>
                  </a:lnTo>
                  <a:lnTo>
                    <a:pt x="6640" y="6750"/>
                  </a:lnTo>
                  <a:lnTo>
                    <a:pt x="6346" y="6530"/>
                  </a:lnTo>
                  <a:lnTo>
                    <a:pt x="6530" y="6236"/>
                  </a:lnTo>
                  <a:lnTo>
                    <a:pt x="6603" y="5869"/>
                  </a:lnTo>
                  <a:lnTo>
                    <a:pt x="6603" y="5503"/>
                  </a:lnTo>
                  <a:lnTo>
                    <a:pt x="6567" y="5173"/>
                  </a:lnTo>
                  <a:lnTo>
                    <a:pt x="6456" y="4842"/>
                  </a:lnTo>
                  <a:lnTo>
                    <a:pt x="6310" y="4586"/>
                  </a:lnTo>
                  <a:lnTo>
                    <a:pt x="6126" y="4329"/>
                  </a:lnTo>
                  <a:lnTo>
                    <a:pt x="5870" y="4109"/>
                  </a:lnTo>
                  <a:lnTo>
                    <a:pt x="5613" y="3962"/>
                  </a:lnTo>
                  <a:lnTo>
                    <a:pt x="5356" y="3815"/>
                  </a:lnTo>
                  <a:lnTo>
                    <a:pt x="5026" y="3742"/>
                  </a:lnTo>
                  <a:lnTo>
                    <a:pt x="4732" y="3742"/>
                  </a:lnTo>
                  <a:lnTo>
                    <a:pt x="4732" y="3522"/>
                  </a:lnTo>
                  <a:lnTo>
                    <a:pt x="4696" y="2678"/>
                  </a:lnTo>
                  <a:lnTo>
                    <a:pt x="4732" y="2385"/>
                  </a:lnTo>
                  <a:lnTo>
                    <a:pt x="4696" y="2165"/>
                  </a:lnTo>
                  <a:lnTo>
                    <a:pt x="4659" y="1981"/>
                  </a:lnTo>
                  <a:lnTo>
                    <a:pt x="4842" y="1945"/>
                  </a:lnTo>
                  <a:lnTo>
                    <a:pt x="5063" y="1871"/>
                  </a:lnTo>
                  <a:lnTo>
                    <a:pt x="5246" y="1761"/>
                  </a:lnTo>
                  <a:lnTo>
                    <a:pt x="5393" y="1651"/>
                  </a:lnTo>
                  <a:lnTo>
                    <a:pt x="5539" y="1468"/>
                  </a:lnTo>
                  <a:lnTo>
                    <a:pt x="5613" y="1284"/>
                  </a:lnTo>
                  <a:lnTo>
                    <a:pt x="5686" y="1101"/>
                  </a:lnTo>
                  <a:lnTo>
                    <a:pt x="5686" y="844"/>
                  </a:lnTo>
                  <a:lnTo>
                    <a:pt x="5613" y="624"/>
                  </a:lnTo>
                  <a:lnTo>
                    <a:pt x="5503" y="404"/>
                  </a:lnTo>
                  <a:lnTo>
                    <a:pt x="5466" y="257"/>
                  </a:lnTo>
                  <a:lnTo>
                    <a:pt x="5429" y="184"/>
                  </a:lnTo>
                  <a:lnTo>
                    <a:pt x="5356" y="147"/>
                  </a:lnTo>
                  <a:lnTo>
                    <a:pt x="5209" y="147"/>
                  </a:lnTo>
                  <a:lnTo>
                    <a:pt x="5063" y="110"/>
                  </a:lnTo>
                  <a:lnTo>
                    <a:pt x="4989" y="37"/>
                  </a:lnTo>
                  <a:lnTo>
                    <a:pt x="4806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" name="Google Shape;460;p21"/>
            <p:cNvSpPr/>
            <p:nvPr/>
          </p:nvSpPr>
          <p:spPr>
            <a:xfrm>
              <a:off x="6618875" y="2550725"/>
              <a:ext cx="408125" cy="156850"/>
            </a:xfrm>
            <a:custGeom>
              <a:avLst/>
              <a:gdLst/>
              <a:ahLst/>
              <a:cxnLst/>
              <a:rect l="l" t="t" r="r" b="b"/>
              <a:pathLst>
                <a:path w="16325" h="6274" extrusionOk="0">
                  <a:moveTo>
                    <a:pt x="14710" y="1"/>
                  </a:moveTo>
                  <a:lnTo>
                    <a:pt x="14527" y="74"/>
                  </a:lnTo>
                  <a:lnTo>
                    <a:pt x="14380" y="147"/>
                  </a:lnTo>
                  <a:lnTo>
                    <a:pt x="14270" y="221"/>
                  </a:lnTo>
                  <a:lnTo>
                    <a:pt x="14270" y="257"/>
                  </a:lnTo>
                  <a:lnTo>
                    <a:pt x="14197" y="221"/>
                  </a:lnTo>
                  <a:lnTo>
                    <a:pt x="14087" y="221"/>
                  </a:lnTo>
                  <a:lnTo>
                    <a:pt x="14013" y="294"/>
                  </a:lnTo>
                  <a:lnTo>
                    <a:pt x="13977" y="331"/>
                  </a:lnTo>
                  <a:lnTo>
                    <a:pt x="13977" y="441"/>
                  </a:lnTo>
                  <a:lnTo>
                    <a:pt x="14013" y="551"/>
                  </a:lnTo>
                  <a:lnTo>
                    <a:pt x="14050" y="587"/>
                  </a:lnTo>
                  <a:lnTo>
                    <a:pt x="14123" y="624"/>
                  </a:lnTo>
                  <a:lnTo>
                    <a:pt x="14343" y="624"/>
                  </a:lnTo>
                  <a:lnTo>
                    <a:pt x="14527" y="551"/>
                  </a:lnTo>
                  <a:lnTo>
                    <a:pt x="14710" y="477"/>
                  </a:lnTo>
                  <a:lnTo>
                    <a:pt x="14894" y="441"/>
                  </a:lnTo>
                  <a:lnTo>
                    <a:pt x="14967" y="477"/>
                  </a:lnTo>
                  <a:lnTo>
                    <a:pt x="15004" y="514"/>
                  </a:lnTo>
                  <a:lnTo>
                    <a:pt x="14967" y="587"/>
                  </a:lnTo>
                  <a:lnTo>
                    <a:pt x="14930" y="661"/>
                  </a:lnTo>
                  <a:lnTo>
                    <a:pt x="14747" y="881"/>
                  </a:lnTo>
                  <a:lnTo>
                    <a:pt x="14123" y="1725"/>
                  </a:lnTo>
                  <a:lnTo>
                    <a:pt x="14123" y="1798"/>
                  </a:lnTo>
                  <a:lnTo>
                    <a:pt x="14087" y="1871"/>
                  </a:lnTo>
                  <a:lnTo>
                    <a:pt x="14123" y="1981"/>
                  </a:lnTo>
                  <a:lnTo>
                    <a:pt x="14233" y="2055"/>
                  </a:lnTo>
                  <a:lnTo>
                    <a:pt x="14343" y="2091"/>
                  </a:lnTo>
                  <a:lnTo>
                    <a:pt x="14820" y="2091"/>
                  </a:lnTo>
                  <a:lnTo>
                    <a:pt x="15260" y="2055"/>
                  </a:lnTo>
                  <a:lnTo>
                    <a:pt x="15774" y="1945"/>
                  </a:lnTo>
                  <a:lnTo>
                    <a:pt x="16031" y="1871"/>
                  </a:lnTo>
                  <a:lnTo>
                    <a:pt x="16251" y="1761"/>
                  </a:lnTo>
                  <a:lnTo>
                    <a:pt x="16324" y="1651"/>
                  </a:lnTo>
                  <a:lnTo>
                    <a:pt x="16324" y="1541"/>
                  </a:lnTo>
                  <a:lnTo>
                    <a:pt x="16288" y="1468"/>
                  </a:lnTo>
                  <a:lnTo>
                    <a:pt x="16214" y="1431"/>
                  </a:lnTo>
                  <a:lnTo>
                    <a:pt x="16141" y="1394"/>
                  </a:lnTo>
                  <a:lnTo>
                    <a:pt x="15957" y="1431"/>
                  </a:lnTo>
                  <a:lnTo>
                    <a:pt x="15774" y="1468"/>
                  </a:lnTo>
                  <a:lnTo>
                    <a:pt x="15370" y="1541"/>
                  </a:lnTo>
                  <a:lnTo>
                    <a:pt x="14820" y="1615"/>
                  </a:lnTo>
                  <a:lnTo>
                    <a:pt x="14820" y="1615"/>
                  </a:lnTo>
                  <a:lnTo>
                    <a:pt x="15260" y="1028"/>
                  </a:lnTo>
                  <a:lnTo>
                    <a:pt x="15370" y="844"/>
                  </a:lnTo>
                  <a:lnTo>
                    <a:pt x="15481" y="698"/>
                  </a:lnTo>
                  <a:lnTo>
                    <a:pt x="15517" y="477"/>
                  </a:lnTo>
                  <a:lnTo>
                    <a:pt x="15517" y="404"/>
                  </a:lnTo>
                  <a:lnTo>
                    <a:pt x="15481" y="294"/>
                  </a:lnTo>
                  <a:lnTo>
                    <a:pt x="15370" y="184"/>
                  </a:lnTo>
                  <a:lnTo>
                    <a:pt x="15224" y="74"/>
                  </a:lnTo>
                  <a:lnTo>
                    <a:pt x="15077" y="37"/>
                  </a:lnTo>
                  <a:lnTo>
                    <a:pt x="14894" y="1"/>
                  </a:lnTo>
                  <a:close/>
                  <a:moveTo>
                    <a:pt x="6604" y="2788"/>
                  </a:moveTo>
                  <a:lnTo>
                    <a:pt x="6163" y="2898"/>
                  </a:lnTo>
                  <a:lnTo>
                    <a:pt x="5576" y="2972"/>
                  </a:lnTo>
                  <a:lnTo>
                    <a:pt x="5283" y="3045"/>
                  </a:lnTo>
                  <a:lnTo>
                    <a:pt x="4990" y="3118"/>
                  </a:lnTo>
                  <a:lnTo>
                    <a:pt x="4953" y="3155"/>
                  </a:lnTo>
                  <a:lnTo>
                    <a:pt x="4880" y="3229"/>
                  </a:lnTo>
                  <a:lnTo>
                    <a:pt x="4880" y="3302"/>
                  </a:lnTo>
                  <a:lnTo>
                    <a:pt x="4880" y="3339"/>
                  </a:lnTo>
                  <a:lnTo>
                    <a:pt x="4880" y="3412"/>
                  </a:lnTo>
                  <a:lnTo>
                    <a:pt x="4916" y="3485"/>
                  </a:lnTo>
                  <a:lnTo>
                    <a:pt x="4990" y="3522"/>
                  </a:lnTo>
                  <a:lnTo>
                    <a:pt x="5063" y="3522"/>
                  </a:lnTo>
                  <a:lnTo>
                    <a:pt x="5613" y="3485"/>
                  </a:lnTo>
                  <a:lnTo>
                    <a:pt x="6163" y="3412"/>
                  </a:lnTo>
                  <a:lnTo>
                    <a:pt x="6640" y="3339"/>
                  </a:lnTo>
                  <a:lnTo>
                    <a:pt x="6860" y="3265"/>
                  </a:lnTo>
                  <a:lnTo>
                    <a:pt x="6970" y="3192"/>
                  </a:lnTo>
                  <a:lnTo>
                    <a:pt x="7044" y="3118"/>
                  </a:lnTo>
                  <a:lnTo>
                    <a:pt x="7044" y="3008"/>
                  </a:lnTo>
                  <a:lnTo>
                    <a:pt x="7044" y="2972"/>
                  </a:lnTo>
                  <a:lnTo>
                    <a:pt x="7007" y="2898"/>
                  </a:lnTo>
                  <a:lnTo>
                    <a:pt x="6897" y="2862"/>
                  </a:lnTo>
                  <a:lnTo>
                    <a:pt x="6824" y="2825"/>
                  </a:lnTo>
                  <a:lnTo>
                    <a:pt x="6604" y="2788"/>
                  </a:lnTo>
                  <a:close/>
                  <a:moveTo>
                    <a:pt x="13500" y="1945"/>
                  </a:moveTo>
                  <a:lnTo>
                    <a:pt x="13280" y="1981"/>
                  </a:lnTo>
                  <a:lnTo>
                    <a:pt x="13060" y="2018"/>
                  </a:lnTo>
                  <a:lnTo>
                    <a:pt x="12876" y="2055"/>
                  </a:lnTo>
                  <a:lnTo>
                    <a:pt x="12693" y="2201"/>
                  </a:lnTo>
                  <a:lnTo>
                    <a:pt x="12546" y="2275"/>
                  </a:lnTo>
                  <a:lnTo>
                    <a:pt x="12436" y="2422"/>
                  </a:lnTo>
                  <a:lnTo>
                    <a:pt x="12289" y="2678"/>
                  </a:lnTo>
                  <a:lnTo>
                    <a:pt x="12179" y="3008"/>
                  </a:lnTo>
                  <a:lnTo>
                    <a:pt x="12179" y="3339"/>
                  </a:lnTo>
                  <a:lnTo>
                    <a:pt x="12179" y="3522"/>
                  </a:lnTo>
                  <a:lnTo>
                    <a:pt x="12216" y="3669"/>
                  </a:lnTo>
                  <a:lnTo>
                    <a:pt x="12289" y="3815"/>
                  </a:lnTo>
                  <a:lnTo>
                    <a:pt x="12363" y="3962"/>
                  </a:lnTo>
                  <a:lnTo>
                    <a:pt x="12473" y="4109"/>
                  </a:lnTo>
                  <a:lnTo>
                    <a:pt x="12583" y="4219"/>
                  </a:lnTo>
                  <a:lnTo>
                    <a:pt x="12729" y="4292"/>
                  </a:lnTo>
                  <a:lnTo>
                    <a:pt x="12876" y="4366"/>
                  </a:lnTo>
                  <a:lnTo>
                    <a:pt x="12986" y="4402"/>
                  </a:lnTo>
                  <a:lnTo>
                    <a:pt x="13096" y="4402"/>
                  </a:lnTo>
                  <a:lnTo>
                    <a:pt x="13353" y="4329"/>
                  </a:lnTo>
                  <a:lnTo>
                    <a:pt x="13757" y="4146"/>
                  </a:lnTo>
                  <a:lnTo>
                    <a:pt x="14197" y="3999"/>
                  </a:lnTo>
                  <a:lnTo>
                    <a:pt x="14417" y="3852"/>
                  </a:lnTo>
                  <a:lnTo>
                    <a:pt x="14564" y="3705"/>
                  </a:lnTo>
                  <a:lnTo>
                    <a:pt x="14600" y="3632"/>
                  </a:lnTo>
                  <a:lnTo>
                    <a:pt x="14564" y="3559"/>
                  </a:lnTo>
                  <a:lnTo>
                    <a:pt x="14527" y="3485"/>
                  </a:lnTo>
                  <a:lnTo>
                    <a:pt x="14453" y="3449"/>
                  </a:lnTo>
                  <a:lnTo>
                    <a:pt x="14343" y="3412"/>
                  </a:lnTo>
                  <a:lnTo>
                    <a:pt x="14197" y="3449"/>
                  </a:lnTo>
                  <a:lnTo>
                    <a:pt x="13940" y="3522"/>
                  </a:lnTo>
                  <a:lnTo>
                    <a:pt x="13426" y="3742"/>
                  </a:lnTo>
                  <a:lnTo>
                    <a:pt x="13280" y="3815"/>
                  </a:lnTo>
                  <a:lnTo>
                    <a:pt x="13133" y="3852"/>
                  </a:lnTo>
                  <a:lnTo>
                    <a:pt x="12986" y="3852"/>
                  </a:lnTo>
                  <a:lnTo>
                    <a:pt x="12839" y="3779"/>
                  </a:lnTo>
                  <a:lnTo>
                    <a:pt x="12766" y="3669"/>
                  </a:lnTo>
                  <a:lnTo>
                    <a:pt x="12729" y="3559"/>
                  </a:lnTo>
                  <a:lnTo>
                    <a:pt x="12656" y="3339"/>
                  </a:lnTo>
                  <a:lnTo>
                    <a:pt x="12656" y="3118"/>
                  </a:lnTo>
                  <a:lnTo>
                    <a:pt x="12729" y="2898"/>
                  </a:lnTo>
                  <a:lnTo>
                    <a:pt x="12839" y="2715"/>
                  </a:lnTo>
                  <a:lnTo>
                    <a:pt x="12986" y="2532"/>
                  </a:lnTo>
                  <a:lnTo>
                    <a:pt x="13133" y="2458"/>
                  </a:lnTo>
                  <a:lnTo>
                    <a:pt x="13280" y="2422"/>
                  </a:lnTo>
                  <a:lnTo>
                    <a:pt x="13610" y="2385"/>
                  </a:lnTo>
                  <a:lnTo>
                    <a:pt x="13940" y="2348"/>
                  </a:lnTo>
                  <a:lnTo>
                    <a:pt x="14307" y="2348"/>
                  </a:lnTo>
                  <a:lnTo>
                    <a:pt x="14307" y="2311"/>
                  </a:lnTo>
                  <a:lnTo>
                    <a:pt x="14307" y="2275"/>
                  </a:lnTo>
                  <a:lnTo>
                    <a:pt x="14307" y="2238"/>
                  </a:lnTo>
                  <a:lnTo>
                    <a:pt x="14123" y="2128"/>
                  </a:lnTo>
                  <a:lnTo>
                    <a:pt x="13903" y="2055"/>
                  </a:lnTo>
                  <a:lnTo>
                    <a:pt x="13720" y="1981"/>
                  </a:lnTo>
                  <a:lnTo>
                    <a:pt x="13500" y="1945"/>
                  </a:lnTo>
                  <a:close/>
                  <a:moveTo>
                    <a:pt x="6787" y="4182"/>
                  </a:moveTo>
                  <a:lnTo>
                    <a:pt x="6347" y="4292"/>
                  </a:lnTo>
                  <a:lnTo>
                    <a:pt x="5907" y="4366"/>
                  </a:lnTo>
                  <a:lnTo>
                    <a:pt x="5466" y="4439"/>
                  </a:lnTo>
                  <a:lnTo>
                    <a:pt x="5063" y="4549"/>
                  </a:lnTo>
                  <a:lnTo>
                    <a:pt x="4990" y="4622"/>
                  </a:lnTo>
                  <a:lnTo>
                    <a:pt x="4953" y="4696"/>
                  </a:lnTo>
                  <a:lnTo>
                    <a:pt x="4953" y="4806"/>
                  </a:lnTo>
                  <a:lnTo>
                    <a:pt x="5063" y="4843"/>
                  </a:lnTo>
                  <a:lnTo>
                    <a:pt x="5283" y="4879"/>
                  </a:lnTo>
                  <a:lnTo>
                    <a:pt x="5980" y="4879"/>
                  </a:lnTo>
                  <a:lnTo>
                    <a:pt x="6457" y="4769"/>
                  </a:lnTo>
                  <a:lnTo>
                    <a:pt x="6897" y="4659"/>
                  </a:lnTo>
                  <a:lnTo>
                    <a:pt x="6970" y="4622"/>
                  </a:lnTo>
                  <a:lnTo>
                    <a:pt x="7044" y="4586"/>
                  </a:lnTo>
                  <a:lnTo>
                    <a:pt x="7080" y="4512"/>
                  </a:lnTo>
                  <a:lnTo>
                    <a:pt x="7117" y="4439"/>
                  </a:lnTo>
                  <a:lnTo>
                    <a:pt x="7080" y="4292"/>
                  </a:lnTo>
                  <a:lnTo>
                    <a:pt x="7007" y="4219"/>
                  </a:lnTo>
                  <a:lnTo>
                    <a:pt x="6934" y="4182"/>
                  </a:lnTo>
                  <a:close/>
                  <a:moveTo>
                    <a:pt x="11079" y="2055"/>
                  </a:moveTo>
                  <a:lnTo>
                    <a:pt x="10785" y="2091"/>
                  </a:lnTo>
                  <a:lnTo>
                    <a:pt x="10565" y="2165"/>
                  </a:lnTo>
                  <a:lnTo>
                    <a:pt x="10382" y="2311"/>
                  </a:lnTo>
                  <a:lnTo>
                    <a:pt x="10235" y="2495"/>
                  </a:lnTo>
                  <a:lnTo>
                    <a:pt x="10198" y="2385"/>
                  </a:lnTo>
                  <a:lnTo>
                    <a:pt x="10088" y="2348"/>
                  </a:lnTo>
                  <a:lnTo>
                    <a:pt x="9942" y="2311"/>
                  </a:lnTo>
                  <a:lnTo>
                    <a:pt x="9611" y="2311"/>
                  </a:lnTo>
                  <a:lnTo>
                    <a:pt x="9501" y="2348"/>
                  </a:lnTo>
                  <a:lnTo>
                    <a:pt x="9208" y="2495"/>
                  </a:lnTo>
                  <a:lnTo>
                    <a:pt x="8988" y="2678"/>
                  </a:lnTo>
                  <a:lnTo>
                    <a:pt x="8951" y="2568"/>
                  </a:lnTo>
                  <a:lnTo>
                    <a:pt x="8915" y="2532"/>
                  </a:lnTo>
                  <a:lnTo>
                    <a:pt x="8878" y="2532"/>
                  </a:lnTo>
                  <a:lnTo>
                    <a:pt x="8804" y="2568"/>
                  </a:lnTo>
                  <a:lnTo>
                    <a:pt x="8731" y="2752"/>
                  </a:lnTo>
                  <a:lnTo>
                    <a:pt x="8658" y="2935"/>
                  </a:lnTo>
                  <a:lnTo>
                    <a:pt x="8621" y="3339"/>
                  </a:lnTo>
                  <a:lnTo>
                    <a:pt x="8584" y="3705"/>
                  </a:lnTo>
                  <a:lnTo>
                    <a:pt x="8621" y="4072"/>
                  </a:lnTo>
                  <a:lnTo>
                    <a:pt x="8694" y="4439"/>
                  </a:lnTo>
                  <a:lnTo>
                    <a:pt x="8768" y="4806"/>
                  </a:lnTo>
                  <a:lnTo>
                    <a:pt x="8804" y="4879"/>
                  </a:lnTo>
                  <a:lnTo>
                    <a:pt x="8878" y="4953"/>
                  </a:lnTo>
                  <a:lnTo>
                    <a:pt x="8951" y="4989"/>
                  </a:lnTo>
                  <a:lnTo>
                    <a:pt x="9061" y="4953"/>
                  </a:lnTo>
                  <a:lnTo>
                    <a:pt x="9135" y="4916"/>
                  </a:lnTo>
                  <a:lnTo>
                    <a:pt x="9208" y="4879"/>
                  </a:lnTo>
                  <a:lnTo>
                    <a:pt x="9245" y="4769"/>
                  </a:lnTo>
                  <a:lnTo>
                    <a:pt x="9208" y="4659"/>
                  </a:lnTo>
                  <a:lnTo>
                    <a:pt x="9135" y="4182"/>
                  </a:lnTo>
                  <a:lnTo>
                    <a:pt x="9098" y="3669"/>
                  </a:lnTo>
                  <a:lnTo>
                    <a:pt x="9135" y="3339"/>
                  </a:lnTo>
                  <a:lnTo>
                    <a:pt x="9208" y="3118"/>
                  </a:lnTo>
                  <a:lnTo>
                    <a:pt x="9391" y="2972"/>
                  </a:lnTo>
                  <a:lnTo>
                    <a:pt x="9575" y="2825"/>
                  </a:lnTo>
                  <a:lnTo>
                    <a:pt x="9795" y="2788"/>
                  </a:lnTo>
                  <a:lnTo>
                    <a:pt x="9868" y="4072"/>
                  </a:lnTo>
                  <a:lnTo>
                    <a:pt x="9905" y="4146"/>
                  </a:lnTo>
                  <a:lnTo>
                    <a:pt x="9942" y="4219"/>
                  </a:lnTo>
                  <a:lnTo>
                    <a:pt x="10015" y="4292"/>
                  </a:lnTo>
                  <a:lnTo>
                    <a:pt x="10125" y="4292"/>
                  </a:lnTo>
                  <a:lnTo>
                    <a:pt x="10198" y="4329"/>
                  </a:lnTo>
                  <a:lnTo>
                    <a:pt x="10272" y="4292"/>
                  </a:lnTo>
                  <a:lnTo>
                    <a:pt x="10308" y="4219"/>
                  </a:lnTo>
                  <a:lnTo>
                    <a:pt x="10345" y="4146"/>
                  </a:lnTo>
                  <a:lnTo>
                    <a:pt x="10455" y="3559"/>
                  </a:lnTo>
                  <a:lnTo>
                    <a:pt x="10565" y="3008"/>
                  </a:lnTo>
                  <a:lnTo>
                    <a:pt x="10602" y="2862"/>
                  </a:lnTo>
                  <a:lnTo>
                    <a:pt x="10675" y="2752"/>
                  </a:lnTo>
                  <a:lnTo>
                    <a:pt x="10785" y="2642"/>
                  </a:lnTo>
                  <a:lnTo>
                    <a:pt x="10895" y="2568"/>
                  </a:lnTo>
                  <a:lnTo>
                    <a:pt x="11079" y="2568"/>
                  </a:lnTo>
                  <a:lnTo>
                    <a:pt x="11115" y="2642"/>
                  </a:lnTo>
                  <a:lnTo>
                    <a:pt x="11115" y="2752"/>
                  </a:lnTo>
                  <a:lnTo>
                    <a:pt x="11115" y="2862"/>
                  </a:lnTo>
                  <a:lnTo>
                    <a:pt x="11189" y="3449"/>
                  </a:lnTo>
                  <a:lnTo>
                    <a:pt x="11299" y="4036"/>
                  </a:lnTo>
                  <a:lnTo>
                    <a:pt x="11372" y="4256"/>
                  </a:lnTo>
                  <a:lnTo>
                    <a:pt x="11446" y="4512"/>
                  </a:lnTo>
                  <a:lnTo>
                    <a:pt x="11556" y="4732"/>
                  </a:lnTo>
                  <a:lnTo>
                    <a:pt x="11629" y="4806"/>
                  </a:lnTo>
                  <a:lnTo>
                    <a:pt x="11739" y="4843"/>
                  </a:lnTo>
                  <a:lnTo>
                    <a:pt x="11849" y="4843"/>
                  </a:lnTo>
                  <a:lnTo>
                    <a:pt x="11922" y="4806"/>
                  </a:lnTo>
                  <a:lnTo>
                    <a:pt x="11996" y="4769"/>
                  </a:lnTo>
                  <a:lnTo>
                    <a:pt x="12032" y="4696"/>
                  </a:lnTo>
                  <a:lnTo>
                    <a:pt x="12069" y="4586"/>
                  </a:lnTo>
                  <a:lnTo>
                    <a:pt x="11996" y="4476"/>
                  </a:lnTo>
                  <a:lnTo>
                    <a:pt x="11922" y="4402"/>
                  </a:lnTo>
                  <a:lnTo>
                    <a:pt x="11886" y="4256"/>
                  </a:lnTo>
                  <a:lnTo>
                    <a:pt x="11812" y="4072"/>
                  </a:lnTo>
                  <a:lnTo>
                    <a:pt x="11776" y="3779"/>
                  </a:lnTo>
                  <a:lnTo>
                    <a:pt x="11666" y="3339"/>
                  </a:lnTo>
                  <a:lnTo>
                    <a:pt x="11629" y="2862"/>
                  </a:lnTo>
                  <a:lnTo>
                    <a:pt x="11629" y="2532"/>
                  </a:lnTo>
                  <a:lnTo>
                    <a:pt x="11592" y="2385"/>
                  </a:lnTo>
                  <a:lnTo>
                    <a:pt x="11482" y="2275"/>
                  </a:lnTo>
                  <a:lnTo>
                    <a:pt x="11299" y="2128"/>
                  </a:lnTo>
                  <a:lnTo>
                    <a:pt x="11189" y="2091"/>
                  </a:lnTo>
                  <a:lnTo>
                    <a:pt x="11079" y="2055"/>
                  </a:lnTo>
                  <a:close/>
                  <a:moveTo>
                    <a:pt x="2715" y="1138"/>
                  </a:moveTo>
                  <a:lnTo>
                    <a:pt x="2569" y="1174"/>
                  </a:lnTo>
                  <a:lnTo>
                    <a:pt x="2422" y="1284"/>
                  </a:lnTo>
                  <a:lnTo>
                    <a:pt x="2385" y="1358"/>
                  </a:lnTo>
                  <a:lnTo>
                    <a:pt x="2165" y="1284"/>
                  </a:lnTo>
                  <a:lnTo>
                    <a:pt x="1762" y="1284"/>
                  </a:lnTo>
                  <a:lnTo>
                    <a:pt x="1542" y="1358"/>
                  </a:lnTo>
                  <a:lnTo>
                    <a:pt x="771" y="1504"/>
                  </a:lnTo>
                  <a:lnTo>
                    <a:pt x="368" y="1651"/>
                  </a:lnTo>
                  <a:lnTo>
                    <a:pt x="184" y="1725"/>
                  </a:lnTo>
                  <a:lnTo>
                    <a:pt x="38" y="1835"/>
                  </a:lnTo>
                  <a:lnTo>
                    <a:pt x="1" y="1908"/>
                  </a:lnTo>
                  <a:lnTo>
                    <a:pt x="1" y="1981"/>
                  </a:lnTo>
                  <a:lnTo>
                    <a:pt x="38" y="2018"/>
                  </a:lnTo>
                  <a:lnTo>
                    <a:pt x="111" y="2055"/>
                  </a:lnTo>
                  <a:lnTo>
                    <a:pt x="74" y="2348"/>
                  </a:lnTo>
                  <a:lnTo>
                    <a:pt x="74" y="2642"/>
                  </a:lnTo>
                  <a:lnTo>
                    <a:pt x="74" y="3705"/>
                  </a:lnTo>
                  <a:lnTo>
                    <a:pt x="111" y="4843"/>
                  </a:lnTo>
                  <a:lnTo>
                    <a:pt x="148" y="5980"/>
                  </a:lnTo>
                  <a:lnTo>
                    <a:pt x="184" y="6090"/>
                  </a:lnTo>
                  <a:lnTo>
                    <a:pt x="294" y="6200"/>
                  </a:lnTo>
                  <a:lnTo>
                    <a:pt x="404" y="6236"/>
                  </a:lnTo>
                  <a:lnTo>
                    <a:pt x="514" y="6200"/>
                  </a:lnTo>
                  <a:lnTo>
                    <a:pt x="624" y="6236"/>
                  </a:lnTo>
                  <a:lnTo>
                    <a:pt x="845" y="6273"/>
                  </a:lnTo>
                  <a:lnTo>
                    <a:pt x="1028" y="6236"/>
                  </a:lnTo>
                  <a:lnTo>
                    <a:pt x="1395" y="6163"/>
                  </a:lnTo>
                  <a:lnTo>
                    <a:pt x="2385" y="5980"/>
                  </a:lnTo>
                  <a:lnTo>
                    <a:pt x="2605" y="5943"/>
                  </a:lnTo>
                  <a:lnTo>
                    <a:pt x="2752" y="5906"/>
                  </a:lnTo>
                  <a:lnTo>
                    <a:pt x="2899" y="5833"/>
                  </a:lnTo>
                  <a:lnTo>
                    <a:pt x="2972" y="5686"/>
                  </a:lnTo>
                  <a:lnTo>
                    <a:pt x="2972" y="5576"/>
                  </a:lnTo>
                  <a:lnTo>
                    <a:pt x="2935" y="5503"/>
                  </a:lnTo>
                  <a:lnTo>
                    <a:pt x="2825" y="5429"/>
                  </a:lnTo>
                  <a:lnTo>
                    <a:pt x="2679" y="5393"/>
                  </a:lnTo>
                  <a:lnTo>
                    <a:pt x="2532" y="5393"/>
                  </a:lnTo>
                  <a:lnTo>
                    <a:pt x="2385" y="5429"/>
                  </a:lnTo>
                  <a:lnTo>
                    <a:pt x="2055" y="5503"/>
                  </a:lnTo>
                  <a:lnTo>
                    <a:pt x="1762" y="5576"/>
                  </a:lnTo>
                  <a:lnTo>
                    <a:pt x="1028" y="5723"/>
                  </a:lnTo>
                  <a:lnTo>
                    <a:pt x="698" y="5796"/>
                  </a:lnTo>
                  <a:lnTo>
                    <a:pt x="661" y="4953"/>
                  </a:lnTo>
                  <a:lnTo>
                    <a:pt x="624" y="4109"/>
                  </a:lnTo>
                  <a:lnTo>
                    <a:pt x="845" y="4109"/>
                  </a:lnTo>
                  <a:lnTo>
                    <a:pt x="1028" y="4072"/>
                  </a:lnTo>
                  <a:lnTo>
                    <a:pt x="1431" y="3962"/>
                  </a:lnTo>
                  <a:lnTo>
                    <a:pt x="2459" y="3742"/>
                  </a:lnTo>
                  <a:lnTo>
                    <a:pt x="2495" y="3779"/>
                  </a:lnTo>
                  <a:lnTo>
                    <a:pt x="2605" y="3779"/>
                  </a:lnTo>
                  <a:lnTo>
                    <a:pt x="2679" y="3742"/>
                  </a:lnTo>
                  <a:lnTo>
                    <a:pt x="2752" y="3705"/>
                  </a:lnTo>
                  <a:lnTo>
                    <a:pt x="2789" y="3669"/>
                  </a:lnTo>
                  <a:lnTo>
                    <a:pt x="2862" y="3559"/>
                  </a:lnTo>
                  <a:lnTo>
                    <a:pt x="2899" y="3485"/>
                  </a:lnTo>
                  <a:lnTo>
                    <a:pt x="2899" y="3412"/>
                  </a:lnTo>
                  <a:lnTo>
                    <a:pt x="2862" y="3339"/>
                  </a:lnTo>
                  <a:lnTo>
                    <a:pt x="2825" y="3265"/>
                  </a:lnTo>
                  <a:lnTo>
                    <a:pt x="2715" y="3155"/>
                  </a:lnTo>
                  <a:lnTo>
                    <a:pt x="2532" y="3155"/>
                  </a:lnTo>
                  <a:lnTo>
                    <a:pt x="1431" y="3449"/>
                  </a:lnTo>
                  <a:lnTo>
                    <a:pt x="1028" y="3522"/>
                  </a:lnTo>
                  <a:lnTo>
                    <a:pt x="808" y="3595"/>
                  </a:lnTo>
                  <a:lnTo>
                    <a:pt x="624" y="3632"/>
                  </a:lnTo>
                  <a:lnTo>
                    <a:pt x="588" y="2788"/>
                  </a:lnTo>
                  <a:lnTo>
                    <a:pt x="588" y="2458"/>
                  </a:lnTo>
                  <a:lnTo>
                    <a:pt x="551" y="2091"/>
                  </a:lnTo>
                  <a:lnTo>
                    <a:pt x="1065" y="1981"/>
                  </a:lnTo>
                  <a:lnTo>
                    <a:pt x="1615" y="1835"/>
                  </a:lnTo>
                  <a:lnTo>
                    <a:pt x="1798" y="1798"/>
                  </a:lnTo>
                  <a:lnTo>
                    <a:pt x="2055" y="1798"/>
                  </a:lnTo>
                  <a:lnTo>
                    <a:pt x="2165" y="1871"/>
                  </a:lnTo>
                  <a:lnTo>
                    <a:pt x="2238" y="1908"/>
                  </a:lnTo>
                  <a:lnTo>
                    <a:pt x="2312" y="1945"/>
                  </a:lnTo>
                  <a:lnTo>
                    <a:pt x="2422" y="1945"/>
                  </a:lnTo>
                  <a:lnTo>
                    <a:pt x="2495" y="1908"/>
                  </a:lnTo>
                  <a:lnTo>
                    <a:pt x="3009" y="1651"/>
                  </a:lnTo>
                  <a:lnTo>
                    <a:pt x="3082" y="1615"/>
                  </a:lnTo>
                  <a:lnTo>
                    <a:pt x="3119" y="1578"/>
                  </a:lnTo>
                  <a:lnTo>
                    <a:pt x="3156" y="1431"/>
                  </a:lnTo>
                  <a:lnTo>
                    <a:pt x="3119" y="1284"/>
                  </a:lnTo>
                  <a:lnTo>
                    <a:pt x="3082" y="1248"/>
                  </a:lnTo>
                  <a:lnTo>
                    <a:pt x="3009" y="1174"/>
                  </a:lnTo>
                  <a:lnTo>
                    <a:pt x="2862" y="1138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" name="Google Shape;461;p21"/>
            <p:cNvSpPr/>
            <p:nvPr/>
          </p:nvSpPr>
          <p:spPr>
            <a:xfrm>
              <a:off x="6336425" y="4507675"/>
              <a:ext cx="520000" cy="365000"/>
            </a:xfrm>
            <a:custGeom>
              <a:avLst/>
              <a:gdLst/>
              <a:ahLst/>
              <a:cxnLst/>
              <a:rect l="l" t="t" r="r" b="b"/>
              <a:pathLst>
                <a:path w="20800" h="14600" extrusionOk="0">
                  <a:moveTo>
                    <a:pt x="5466" y="441"/>
                  </a:moveTo>
                  <a:lnTo>
                    <a:pt x="5650" y="478"/>
                  </a:lnTo>
                  <a:lnTo>
                    <a:pt x="5577" y="478"/>
                  </a:lnTo>
                  <a:lnTo>
                    <a:pt x="5466" y="441"/>
                  </a:lnTo>
                  <a:close/>
                  <a:moveTo>
                    <a:pt x="4843" y="478"/>
                  </a:moveTo>
                  <a:lnTo>
                    <a:pt x="4806" y="514"/>
                  </a:lnTo>
                  <a:lnTo>
                    <a:pt x="4586" y="551"/>
                  </a:lnTo>
                  <a:lnTo>
                    <a:pt x="4843" y="478"/>
                  </a:lnTo>
                  <a:close/>
                  <a:moveTo>
                    <a:pt x="5173" y="808"/>
                  </a:moveTo>
                  <a:lnTo>
                    <a:pt x="5210" y="844"/>
                  </a:lnTo>
                  <a:lnTo>
                    <a:pt x="5246" y="918"/>
                  </a:lnTo>
                  <a:lnTo>
                    <a:pt x="5356" y="991"/>
                  </a:lnTo>
                  <a:lnTo>
                    <a:pt x="5503" y="1028"/>
                  </a:lnTo>
                  <a:lnTo>
                    <a:pt x="5760" y="1028"/>
                  </a:lnTo>
                  <a:lnTo>
                    <a:pt x="5870" y="991"/>
                  </a:lnTo>
                  <a:lnTo>
                    <a:pt x="5980" y="991"/>
                  </a:lnTo>
                  <a:lnTo>
                    <a:pt x="6017" y="1028"/>
                  </a:lnTo>
                  <a:lnTo>
                    <a:pt x="6053" y="1101"/>
                  </a:lnTo>
                  <a:lnTo>
                    <a:pt x="6163" y="1431"/>
                  </a:lnTo>
                  <a:lnTo>
                    <a:pt x="6163" y="1725"/>
                  </a:lnTo>
                  <a:lnTo>
                    <a:pt x="6127" y="2055"/>
                  </a:lnTo>
                  <a:lnTo>
                    <a:pt x="6053" y="2348"/>
                  </a:lnTo>
                  <a:lnTo>
                    <a:pt x="5980" y="2532"/>
                  </a:lnTo>
                  <a:lnTo>
                    <a:pt x="5907" y="2715"/>
                  </a:lnTo>
                  <a:lnTo>
                    <a:pt x="5650" y="3009"/>
                  </a:lnTo>
                  <a:lnTo>
                    <a:pt x="5393" y="3229"/>
                  </a:lnTo>
                  <a:lnTo>
                    <a:pt x="5063" y="3412"/>
                  </a:lnTo>
                  <a:lnTo>
                    <a:pt x="5063" y="3375"/>
                  </a:lnTo>
                  <a:lnTo>
                    <a:pt x="5063" y="3302"/>
                  </a:lnTo>
                  <a:lnTo>
                    <a:pt x="5026" y="3265"/>
                  </a:lnTo>
                  <a:lnTo>
                    <a:pt x="4953" y="3229"/>
                  </a:lnTo>
                  <a:lnTo>
                    <a:pt x="4880" y="3229"/>
                  </a:lnTo>
                  <a:lnTo>
                    <a:pt x="5063" y="2789"/>
                  </a:lnTo>
                  <a:lnTo>
                    <a:pt x="5063" y="2715"/>
                  </a:lnTo>
                  <a:lnTo>
                    <a:pt x="4990" y="2679"/>
                  </a:lnTo>
                  <a:lnTo>
                    <a:pt x="4953" y="2679"/>
                  </a:lnTo>
                  <a:lnTo>
                    <a:pt x="4880" y="2715"/>
                  </a:lnTo>
                  <a:lnTo>
                    <a:pt x="4549" y="3229"/>
                  </a:lnTo>
                  <a:lnTo>
                    <a:pt x="4329" y="3559"/>
                  </a:lnTo>
                  <a:lnTo>
                    <a:pt x="4109" y="3522"/>
                  </a:lnTo>
                  <a:lnTo>
                    <a:pt x="3853" y="3486"/>
                  </a:lnTo>
                  <a:lnTo>
                    <a:pt x="3706" y="3449"/>
                  </a:lnTo>
                  <a:lnTo>
                    <a:pt x="3999" y="3192"/>
                  </a:lnTo>
                  <a:lnTo>
                    <a:pt x="4586" y="2642"/>
                  </a:lnTo>
                  <a:lnTo>
                    <a:pt x="4586" y="2568"/>
                  </a:lnTo>
                  <a:lnTo>
                    <a:pt x="4586" y="2495"/>
                  </a:lnTo>
                  <a:lnTo>
                    <a:pt x="4513" y="2458"/>
                  </a:lnTo>
                  <a:lnTo>
                    <a:pt x="4439" y="2458"/>
                  </a:lnTo>
                  <a:lnTo>
                    <a:pt x="3486" y="3119"/>
                  </a:lnTo>
                  <a:lnTo>
                    <a:pt x="3302" y="3265"/>
                  </a:lnTo>
                  <a:lnTo>
                    <a:pt x="3229" y="3192"/>
                  </a:lnTo>
                  <a:lnTo>
                    <a:pt x="3266" y="3082"/>
                  </a:lnTo>
                  <a:lnTo>
                    <a:pt x="3302" y="3009"/>
                  </a:lnTo>
                  <a:lnTo>
                    <a:pt x="3266" y="2935"/>
                  </a:lnTo>
                  <a:lnTo>
                    <a:pt x="3229" y="2899"/>
                  </a:lnTo>
                  <a:lnTo>
                    <a:pt x="3339" y="2935"/>
                  </a:lnTo>
                  <a:lnTo>
                    <a:pt x="3669" y="2752"/>
                  </a:lnTo>
                  <a:lnTo>
                    <a:pt x="4733" y="2055"/>
                  </a:lnTo>
                  <a:lnTo>
                    <a:pt x="4770" y="1982"/>
                  </a:lnTo>
                  <a:lnTo>
                    <a:pt x="4770" y="1945"/>
                  </a:lnTo>
                  <a:lnTo>
                    <a:pt x="4733" y="1872"/>
                  </a:lnTo>
                  <a:lnTo>
                    <a:pt x="4660" y="1872"/>
                  </a:lnTo>
                  <a:lnTo>
                    <a:pt x="4329" y="1982"/>
                  </a:lnTo>
                  <a:lnTo>
                    <a:pt x="3816" y="2202"/>
                  </a:lnTo>
                  <a:lnTo>
                    <a:pt x="3302" y="2458"/>
                  </a:lnTo>
                  <a:lnTo>
                    <a:pt x="3082" y="2642"/>
                  </a:lnTo>
                  <a:lnTo>
                    <a:pt x="2935" y="2789"/>
                  </a:lnTo>
                  <a:lnTo>
                    <a:pt x="2899" y="2605"/>
                  </a:lnTo>
                  <a:lnTo>
                    <a:pt x="2899" y="2458"/>
                  </a:lnTo>
                  <a:lnTo>
                    <a:pt x="3082" y="2385"/>
                  </a:lnTo>
                  <a:lnTo>
                    <a:pt x="3266" y="2238"/>
                  </a:lnTo>
                  <a:lnTo>
                    <a:pt x="3632" y="2018"/>
                  </a:lnTo>
                  <a:lnTo>
                    <a:pt x="4109" y="1725"/>
                  </a:lnTo>
                  <a:lnTo>
                    <a:pt x="4586" y="1505"/>
                  </a:lnTo>
                  <a:lnTo>
                    <a:pt x="4660" y="1431"/>
                  </a:lnTo>
                  <a:lnTo>
                    <a:pt x="4660" y="1358"/>
                  </a:lnTo>
                  <a:lnTo>
                    <a:pt x="4586" y="1321"/>
                  </a:lnTo>
                  <a:lnTo>
                    <a:pt x="4513" y="1285"/>
                  </a:lnTo>
                  <a:lnTo>
                    <a:pt x="4256" y="1358"/>
                  </a:lnTo>
                  <a:lnTo>
                    <a:pt x="3963" y="1431"/>
                  </a:lnTo>
                  <a:lnTo>
                    <a:pt x="3706" y="1505"/>
                  </a:lnTo>
                  <a:lnTo>
                    <a:pt x="3449" y="1651"/>
                  </a:lnTo>
                  <a:lnTo>
                    <a:pt x="3156" y="1798"/>
                  </a:lnTo>
                  <a:lnTo>
                    <a:pt x="3302" y="1578"/>
                  </a:lnTo>
                  <a:lnTo>
                    <a:pt x="3486" y="1358"/>
                  </a:lnTo>
                  <a:lnTo>
                    <a:pt x="3779" y="1211"/>
                  </a:lnTo>
                  <a:lnTo>
                    <a:pt x="4109" y="1065"/>
                  </a:lnTo>
                  <a:lnTo>
                    <a:pt x="4733" y="844"/>
                  </a:lnTo>
                  <a:lnTo>
                    <a:pt x="4770" y="918"/>
                  </a:lnTo>
                  <a:lnTo>
                    <a:pt x="4843" y="991"/>
                  </a:lnTo>
                  <a:lnTo>
                    <a:pt x="4916" y="991"/>
                  </a:lnTo>
                  <a:lnTo>
                    <a:pt x="4990" y="1028"/>
                  </a:lnTo>
                  <a:lnTo>
                    <a:pt x="5063" y="991"/>
                  </a:lnTo>
                  <a:lnTo>
                    <a:pt x="5100" y="955"/>
                  </a:lnTo>
                  <a:lnTo>
                    <a:pt x="5173" y="881"/>
                  </a:lnTo>
                  <a:lnTo>
                    <a:pt x="5173" y="808"/>
                  </a:lnTo>
                  <a:close/>
                  <a:moveTo>
                    <a:pt x="9648" y="3302"/>
                  </a:moveTo>
                  <a:lnTo>
                    <a:pt x="9905" y="3375"/>
                  </a:lnTo>
                  <a:lnTo>
                    <a:pt x="9905" y="3412"/>
                  </a:lnTo>
                  <a:lnTo>
                    <a:pt x="10125" y="3632"/>
                  </a:lnTo>
                  <a:lnTo>
                    <a:pt x="10308" y="3889"/>
                  </a:lnTo>
                  <a:lnTo>
                    <a:pt x="10162" y="4036"/>
                  </a:lnTo>
                  <a:lnTo>
                    <a:pt x="9978" y="4182"/>
                  </a:lnTo>
                  <a:lnTo>
                    <a:pt x="9795" y="4293"/>
                  </a:lnTo>
                  <a:lnTo>
                    <a:pt x="9612" y="4329"/>
                  </a:lnTo>
                  <a:lnTo>
                    <a:pt x="9501" y="4293"/>
                  </a:lnTo>
                  <a:lnTo>
                    <a:pt x="9428" y="4256"/>
                  </a:lnTo>
                  <a:lnTo>
                    <a:pt x="9501" y="4146"/>
                  </a:lnTo>
                  <a:lnTo>
                    <a:pt x="9501" y="4072"/>
                  </a:lnTo>
                  <a:lnTo>
                    <a:pt x="9465" y="3999"/>
                  </a:lnTo>
                  <a:lnTo>
                    <a:pt x="9391" y="3926"/>
                  </a:lnTo>
                  <a:lnTo>
                    <a:pt x="9245" y="3926"/>
                  </a:lnTo>
                  <a:lnTo>
                    <a:pt x="9465" y="3816"/>
                  </a:lnTo>
                  <a:lnTo>
                    <a:pt x="9501" y="3779"/>
                  </a:lnTo>
                  <a:lnTo>
                    <a:pt x="9538" y="3742"/>
                  </a:lnTo>
                  <a:lnTo>
                    <a:pt x="9538" y="3632"/>
                  </a:lnTo>
                  <a:lnTo>
                    <a:pt x="9465" y="3559"/>
                  </a:lnTo>
                  <a:lnTo>
                    <a:pt x="9391" y="3522"/>
                  </a:lnTo>
                  <a:lnTo>
                    <a:pt x="9355" y="3522"/>
                  </a:lnTo>
                  <a:lnTo>
                    <a:pt x="9061" y="3632"/>
                  </a:lnTo>
                  <a:lnTo>
                    <a:pt x="9208" y="3375"/>
                  </a:lnTo>
                  <a:lnTo>
                    <a:pt x="9281" y="3412"/>
                  </a:lnTo>
                  <a:lnTo>
                    <a:pt x="9355" y="3412"/>
                  </a:lnTo>
                  <a:lnTo>
                    <a:pt x="9501" y="3375"/>
                  </a:lnTo>
                  <a:lnTo>
                    <a:pt x="9648" y="3302"/>
                  </a:lnTo>
                  <a:close/>
                  <a:moveTo>
                    <a:pt x="1505" y="4329"/>
                  </a:moveTo>
                  <a:lnTo>
                    <a:pt x="1615" y="4366"/>
                  </a:lnTo>
                  <a:lnTo>
                    <a:pt x="1725" y="4439"/>
                  </a:lnTo>
                  <a:lnTo>
                    <a:pt x="1872" y="4586"/>
                  </a:lnTo>
                  <a:lnTo>
                    <a:pt x="1908" y="4769"/>
                  </a:lnTo>
                  <a:lnTo>
                    <a:pt x="1945" y="4916"/>
                  </a:lnTo>
                  <a:lnTo>
                    <a:pt x="1908" y="5100"/>
                  </a:lnTo>
                  <a:lnTo>
                    <a:pt x="1872" y="5246"/>
                  </a:lnTo>
                  <a:lnTo>
                    <a:pt x="1762" y="5393"/>
                  </a:lnTo>
                  <a:lnTo>
                    <a:pt x="1615" y="5503"/>
                  </a:lnTo>
                  <a:lnTo>
                    <a:pt x="1468" y="5576"/>
                  </a:lnTo>
                  <a:lnTo>
                    <a:pt x="1432" y="5430"/>
                  </a:lnTo>
                  <a:lnTo>
                    <a:pt x="1432" y="5283"/>
                  </a:lnTo>
                  <a:lnTo>
                    <a:pt x="1432" y="5210"/>
                  </a:lnTo>
                  <a:lnTo>
                    <a:pt x="1395" y="5136"/>
                  </a:lnTo>
                  <a:lnTo>
                    <a:pt x="1395" y="5063"/>
                  </a:lnTo>
                  <a:lnTo>
                    <a:pt x="1321" y="4989"/>
                  </a:lnTo>
                  <a:lnTo>
                    <a:pt x="1285" y="4953"/>
                  </a:lnTo>
                  <a:lnTo>
                    <a:pt x="1175" y="4989"/>
                  </a:lnTo>
                  <a:lnTo>
                    <a:pt x="1028" y="5063"/>
                  </a:lnTo>
                  <a:lnTo>
                    <a:pt x="1138" y="4989"/>
                  </a:lnTo>
                  <a:lnTo>
                    <a:pt x="1321" y="4879"/>
                  </a:lnTo>
                  <a:lnTo>
                    <a:pt x="1468" y="4769"/>
                  </a:lnTo>
                  <a:lnTo>
                    <a:pt x="1542" y="4696"/>
                  </a:lnTo>
                  <a:lnTo>
                    <a:pt x="1505" y="4623"/>
                  </a:lnTo>
                  <a:lnTo>
                    <a:pt x="1468" y="4549"/>
                  </a:lnTo>
                  <a:lnTo>
                    <a:pt x="1395" y="4513"/>
                  </a:lnTo>
                  <a:lnTo>
                    <a:pt x="1432" y="4476"/>
                  </a:lnTo>
                  <a:lnTo>
                    <a:pt x="1468" y="4439"/>
                  </a:lnTo>
                  <a:lnTo>
                    <a:pt x="1468" y="4403"/>
                  </a:lnTo>
                  <a:lnTo>
                    <a:pt x="1432" y="4329"/>
                  </a:lnTo>
                  <a:close/>
                  <a:moveTo>
                    <a:pt x="1138" y="5576"/>
                  </a:moveTo>
                  <a:lnTo>
                    <a:pt x="1138" y="5650"/>
                  </a:lnTo>
                  <a:lnTo>
                    <a:pt x="1028" y="5613"/>
                  </a:lnTo>
                  <a:lnTo>
                    <a:pt x="1138" y="5576"/>
                  </a:lnTo>
                  <a:close/>
                  <a:moveTo>
                    <a:pt x="7887" y="5907"/>
                  </a:moveTo>
                  <a:lnTo>
                    <a:pt x="8218" y="5980"/>
                  </a:lnTo>
                  <a:lnTo>
                    <a:pt x="8291" y="6090"/>
                  </a:lnTo>
                  <a:lnTo>
                    <a:pt x="8401" y="6163"/>
                  </a:lnTo>
                  <a:lnTo>
                    <a:pt x="8511" y="6273"/>
                  </a:lnTo>
                  <a:lnTo>
                    <a:pt x="8621" y="6383"/>
                  </a:lnTo>
                  <a:lnTo>
                    <a:pt x="8694" y="6530"/>
                  </a:lnTo>
                  <a:lnTo>
                    <a:pt x="8768" y="6677"/>
                  </a:lnTo>
                  <a:lnTo>
                    <a:pt x="8805" y="6934"/>
                  </a:lnTo>
                  <a:lnTo>
                    <a:pt x="8768" y="7154"/>
                  </a:lnTo>
                  <a:lnTo>
                    <a:pt x="8658" y="7374"/>
                  </a:lnTo>
                  <a:lnTo>
                    <a:pt x="8548" y="7557"/>
                  </a:lnTo>
                  <a:lnTo>
                    <a:pt x="8438" y="7704"/>
                  </a:lnTo>
                  <a:lnTo>
                    <a:pt x="8291" y="7814"/>
                  </a:lnTo>
                  <a:lnTo>
                    <a:pt x="8144" y="7887"/>
                  </a:lnTo>
                  <a:lnTo>
                    <a:pt x="7998" y="7961"/>
                  </a:lnTo>
                  <a:lnTo>
                    <a:pt x="8071" y="7594"/>
                  </a:lnTo>
                  <a:lnTo>
                    <a:pt x="8071" y="7520"/>
                  </a:lnTo>
                  <a:lnTo>
                    <a:pt x="8034" y="7484"/>
                  </a:lnTo>
                  <a:lnTo>
                    <a:pt x="7961" y="7484"/>
                  </a:lnTo>
                  <a:lnTo>
                    <a:pt x="7924" y="7520"/>
                  </a:lnTo>
                  <a:lnTo>
                    <a:pt x="7741" y="7741"/>
                  </a:lnTo>
                  <a:lnTo>
                    <a:pt x="7557" y="7997"/>
                  </a:lnTo>
                  <a:lnTo>
                    <a:pt x="7264" y="7924"/>
                  </a:lnTo>
                  <a:lnTo>
                    <a:pt x="7484" y="7594"/>
                  </a:lnTo>
                  <a:lnTo>
                    <a:pt x="7741" y="7337"/>
                  </a:lnTo>
                  <a:lnTo>
                    <a:pt x="7741" y="7264"/>
                  </a:lnTo>
                  <a:lnTo>
                    <a:pt x="7741" y="7227"/>
                  </a:lnTo>
                  <a:lnTo>
                    <a:pt x="7631" y="7227"/>
                  </a:lnTo>
                  <a:lnTo>
                    <a:pt x="7447" y="7337"/>
                  </a:lnTo>
                  <a:lnTo>
                    <a:pt x="7264" y="7447"/>
                  </a:lnTo>
                  <a:lnTo>
                    <a:pt x="7080" y="7594"/>
                  </a:lnTo>
                  <a:lnTo>
                    <a:pt x="6934" y="7777"/>
                  </a:lnTo>
                  <a:lnTo>
                    <a:pt x="6860" y="7704"/>
                  </a:lnTo>
                  <a:lnTo>
                    <a:pt x="6714" y="7557"/>
                  </a:lnTo>
                  <a:lnTo>
                    <a:pt x="7227" y="7264"/>
                  </a:lnTo>
                  <a:lnTo>
                    <a:pt x="7741" y="6934"/>
                  </a:lnTo>
                  <a:lnTo>
                    <a:pt x="7741" y="6897"/>
                  </a:lnTo>
                  <a:lnTo>
                    <a:pt x="7704" y="6860"/>
                  </a:lnTo>
                  <a:lnTo>
                    <a:pt x="7411" y="6860"/>
                  </a:lnTo>
                  <a:lnTo>
                    <a:pt x="7080" y="6934"/>
                  </a:lnTo>
                  <a:lnTo>
                    <a:pt x="6787" y="7044"/>
                  </a:lnTo>
                  <a:lnTo>
                    <a:pt x="6530" y="7227"/>
                  </a:lnTo>
                  <a:lnTo>
                    <a:pt x="6494" y="7007"/>
                  </a:lnTo>
                  <a:lnTo>
                    <a:pt x="6494" y="6750"/>
                  </a:lnTo>
                  <a:lnTo>
                    <a:pt x="6604" y="6713"/>
                  </a:lnTo>
                  <a:lnTo>
                    <a:pt x="6970" y="6603"/>
                  </a:lnTo>
                  <a:lnTo>
                    <a:pt x="7117" y="6530"/>
                  </a:lnTo>
                  <a:lnTo>
                    <a:pt x="7301" y="6420"/>
                  </a:lnTo>
                  <a:lnTo>
                    <a:pt x="7337" y="6347"/>
                  </a:lnTo>
                  <a:lnTo>
                    <a:pt x="7337" y="6310"/>
                  </a:lnTo>
                  <a:lnTo>
                    <a:pt x="7301" y="6310"/>
                  </a:lnTo>
                  <a:lnTo>
                    <a:pt x="7007" y="6273"/>
                  </a:lnTo>
                  <a:lnTo>
                    <a:pt x="6750" y="6310"/>
                  </a:lnTo>
                  <a:lnTo>
                    <a:pt x="6750" y="6310"/>
                  </a:lnTo>
                  <a:lnTo>
                    <a:pt x="6860" y="6200"/>
                  </a:lnTo>
                  <a:lnTo>
                    <a:pt x="6970" y="6090"/>
                  </a:lnTo>
                  <a:lnTo>
                    <a:pt x="7117" y="6017"/>
                  </a:lnTo>
                  <a:lnTo>
                    <a:pt x="7264" y="5943"/>
                  </a:lnTo>
                  <a:lnTo>
                    <a:pt x="7557" y="5907"/>
                  </a:lnTo>
                  <a:close/>
                  <a:moveTo>
                    <a:pt x="4953" y="1"/>
                  </a:moveTo>
                  <a:lnTo>
                    <a:pt x="4733" y="37"/>
                  </a:lnTo>
                  <a:lnTo>
                    <a:pt x="4476" y="111"/>
                  </a:lnTo>
                  <a:lnTo>
                    <a:pt x="4256" y="184"/>
                  </a:lnTo>
                  <a:lnTo>
                    <a:pt x="4036" y="294"/>
                  </a:lnTo>
                  <a:lnTo>
                    <a:pt x="3632" y="551"/>
                  </a:lnTo>
                  <a:lnTo>
                    <a:pt x="3302" y="881"/>
                  </a:lnTo>
                  <a:lnTo>
                    <a:pt x="2972" y="1248"/>
                  </a:lnTo>
                  <a:lnTo>
                    <a:pt x="2679" y="1651"/>
                  </a:lnTo>
                  <a:lnTo>
                    <a:pt x="2569" y="1872"/>
                  </a:lnTo>
                  <a:lnTo>
                    <a:pt x="2495" y="2092"/>
                  </a:lnTo>
                  <a:lnTo>
                    <a:pt x="2422" y="2348"/>
                  </a:lnTo>
                  <a:lnTo>
                    <a:pt x="2385" y="2568"/>
                  </a:lnTo>
                  <a:lnTo>
                    <a:pt x="2422" y="2789"/>
                  </a:lnTo>
                  <a:lnTo>
                    <a:pt x="2459" y="2935"/>
                  </a:lnTo>
                  <a:lnTo>
                    <a:pt x="2532" y="3119"/>
                  </a:lnTo>
                  <a:lnTo>
                    <a:pt x="2605" y="3265"/>
                  </a:lnTo>
                  <a:lnTo>
                    <a:pt x="2495" y="3339"/>
                  </a:lnTo>
                  <a:lnTo>
                    <a:pt x="2018" y="3559"/>
                  </a:lnTo>
                  <a:lnTo>
                    <a:pt x="1798" y="3706"/>
                  </a:lnTo>
                  <a:lnTo>
                    <a:pt x="1688" y="3779"/>
                  </a:lnTo>
                  <a:lnTo>
                    <a:pt x="1578" y="3852"/>
                  </a:lnTo>
                  <a:lnTo>
                    <a:pt x="1065" y="3852"/>
                  </a:lnTo>
                  <a:lnTo>
                    <a:pt x="881" y="3926"/>
                  </a:lnTo>
                  <a:lnTo>
                    <a:pt x="735" y="3999"/>
                  </a:lnTo>
                  <a:lnTo>
                    <a:pt x="588" y="4109"/>
                  </a:lnTo>
                  <a:lnTo>
                    <a:pt x="478" y="4256"/>
                  </a:lnTo>
                  <a:lnTo>
                    <a:pt x="368" y="4403"/>
                  </a:lnTo>
                  <a:lnTo>
                    <a:pt x="184" y="4623"/>
                  </a:lnTo>
                  <a:lnTo>
                    <a:pt x="74" y="4879"/>
                  </a:lnTo>
                  <a:lnTo>
                    <a:pt x="38" y="4989"/>
                  </a:lnTo>
                  <a:lnTo>
                    <a:pt x="1" y="5136"/>
                  </a:lnTo>
                  <a:lnTo>
                    <a:pt x="38" y="5283"/>
                  </a:lnTo>
                  <a:lnTo>
                    <a:pt x="74" y="5430"/>
                  </a:lnTo>
                  <a:lnTo>
                    <a:pt x="184" y="5576"/>
                  </a:lnTo>
                  <a:lnTo>
                    <a:pt x="258" y="5723"/>
                  </a:lnTo>
                  <a:lnTo>
                    <a:pt x="404" y="5833"/>
                  </a:lnTo>
                  <a:lnTo>
                    <a:pt x="514" y="5943"/>
                  </a:lnTo>
                  <a:lnTo>
                    <a:pt x="661" y="6017"/>
                  </a:lnTo>
                  <a:lnTo>
                    <a:pt x="845" y="6053"/>
                  </a:lnTo>
                  <a:lnTo>
                    <a:pt x="1175" y="6127"/>
                  </a:lnTo>
                  <a:lnTo>
                    <a:pt x="1358" y="6127"/>
                  </a:lnTo>
                  <a:lnTo>
                    <a:pt x="1505" y="6090"/>
                  </a:lnTo>
                  <a:lnTo>
                    <a:pt x="1688" y="6053"/>
                  </a:lnTo>
                  <a:lnTo>
                    <a:pt x="1835" y="5980"/>
                  </a:lnTo>
                  <a:lnTo>
                    <a:pt x="2055" y="5760"/>
                  </a:lnTo>
                  <a:lnTo>
                    <a:pt x="2275" y="5503"/>
                  </a:lnTo>
                  <a:lnTo>
                    <a:pt x="2385" y="5210"/>
                  </a:lnTo>
                  <a:lnTo>
                    <a:pt x="2422" y="5063"/>
                  </a:lnTo>
                  <a:lnTo>
                    <a:pt x="2422" y="4879"/>
                  </a:lnTo>
                  <a:lnTo>
                    <a:pt x="2385" y="4733"/>
                  </a:lnTo>
                  <a:lnTo>
                    <a:pt x="2349" y="4586"/>
                  </a:lnTo>
                  <a:lnTo>
                    <a:pt x="2275" y="4403"/>
                  </a:lnTo>
                  <a:lnTo>
                    <a:pt x="2202" y="4256"/>
                  </a:lnTo>
                  <a:lnTo>
                    <a:pt x="2092" y="4146"/>
                  </a:lnTo>
                  <a:lnTo>
                    <a:pt x="2055" y="4109"/>
                  </a:lnTo>
                  <a:lnTo>
                    <a:pt x="2165" y="4036"/>
                  </a:lnTo>
                  <a:lnTo>
                    <a:pt x="2495" y="3816"/>
                  </a:lnTo>
                  <a:lnTo>
                    <a:pt x="2679" y="3669"/>
                  </a:lnTo>
                  <a:lnTo>
                    <a:pt x="2862" y="3522"/>
                  </a:lnTo>
                  <a:lnTo>
                    <a:pt x="3119" y="3706"/>
                  </a:lnTo>
                  <a:lnTo>
                    <a:pt x="3156" y="3779"/>
                  </a:lnTo>
                  <a:lnTo>
                    <a:pt x="3229" y="3816"/>
                  </a:lnTo>
                  <a:lnTo>
                    <a:pt x="3339" y="3816"/>
                  </a:lnTo>
                  <a:lnTo>
                    <a:pt x="3706" y="3962"/>
                  </a:lnTo>
                  <a:lnTo>
                    <a:pt x="4109" y="4036"/>
                  </a:lnTo>
                  <a:lnTo>
                    <a:pt x="4513" y="4072"/>
                  </a:lnTo>
                  <a:lnTo>
                    <a:pt x="4880" y="3999"/>
                  </a:lnTo>
                  <a:lnTo>
                    <a:pt x="5246" y="3889"/>
                  </a:lnTo>
                  <a:lnTo>
                    <a:pt x="5283" y="3962"/>
                  </a:lnTo>
                  <a:lnTo>
                    <a:pt x="5320" y="4036"/>
                  </a:lnTo>
                  <a:lnTo>
                    <a:pt x="5540" y="4219"/>
                  </a:lnTo>
                  <a:lnTo>
                    <a:pt x="5723" y="4439"/>
                  </a:lnTo>
                  <a:lnTo>
                    <a:pt x="5980" y="4916"/>
                  </a:lnTo>
                  <a:lnTo>
                    <a:pt x="6200" y="5430"/>
                  </a:lnTo>
                  <a:lnTo>
                    <a:pt x="6347" y="5650"/>
                  </a:lnTo>
                  <a:lnTo>
                    <a:pt x="6530" y="5870"/>
                  </a:lnTo>
                  <a:lnTo>
                    <a:pt x="6347" y="6017"/>
                  </a:lnTo>
                  <a:lnTo>
                    <a:pt x="6237" y="6200"/>
                  </a:lnTo>
                  <a:lnTo>
                    <a:pt x="6127" y="6383"/>
                  </a:lnTo>
                  <a:lnTo>
                    <a:pt x="6053" y="6567"/>
                  </a:lnTo>
                  <a:lnTo>
                    <a:pt x="5797" y="6713"/>
                  </a:lnTo>
                  <a:lnTo>
                    <a:pt x="5723" y="6824"/>
                  </a:lnTo>
                  <a:lnTo>
                    <a:pt x="5723" y="6934"/>
                  </a:lnTo>
                  <a:lnTo>
                    <a:pt x="5760" y="7044"/>
                  </a:lnTo>
                  <a:lnTo>
                    <a:pt x="5833" y="7080"/>
                  </a:lnTo>
                  <a:lnTo>
                    <a:pt x="6017" y="7080"/>
                  </a:lnTo>
                  <a:lnTo>
                    <a:pt x="6053" y="7300"/>
                  </a:lnTo>
                  <a:lnTo>
                    <a:pt x="6127" y="7520"/>
                  </a:lnTo>
                  <a:lnTo>
                    <a:pt x="6127" y="7631"/>
                  </a:lnTo>
                  <a:lnTo>
                    <a:pt x="6127" y="7741"/>
                  </a:lnTo>
                  <a:lnTo>
                    <a:pt x="6200" y="7814"/>
                  </a:lnTo>
                  <a:lnTo>
                    <a:pt x="6310" y="7851"/>
                  </a:lnTo>
                  <a:lnTo>
                    <a:pt x="6347" y="7851"/>
                  </a:lnTo>
                  <a:lnTo>
                    <a:pt x="6494" y="8034"/>
                  </a:lnTo>
                  <a:lnTo>
                    <a:pt x="6640" y="8144"/>
                  </a:lnTo>
                  <a:lnTo>
                    <a:pt x="6787" y="8254"/>
                  </a:lnTo>
                  <a:lnTo>
                    <a:pt x="6860" y="8291"/>
                  </a:lnTo>
                  <a:lnTo>
                    <a:pt x="6934" y="8327"/>
                  </a:lnTo>
                  <a:lnTo>
                    <a:pt x="7191" y="8438"/>
                  </a:lnTo>
                  <a:lnTo>
                    <a:pt x="7447" y="8474"/>
                  </a:lnTo>
                  <a:lnTo>
                    <a:pt x="7741" y="8474"/>
                  </a:lnTo>
                  <a:lnTo>
                    <a:pt x="7998" y="8438"/>
                  </a:lnTo>
                  <a:lnTo>
                    <a:pt x="8254" y="8364"/>
                  </a:lnTo>
                  <a:lnTo>
                    <a:pt x="8511" y="8254"/>
                  </a:lnTo>
                  <a:lnTo>
                    <a:pt x="8731" y="8071"/>
                  </a:lnTo>
                  <a:lnTo>
                    <a:pt x="8915" y="7887"/>
                  </a:lnTo>
                  <a:lnTo>
                    <a:pt x="9098" y="7631"/>
                  </a:lnTo>
                  <a:lnTo>
                    <a:pt x="9245" y="7300"/>
                  </a:lnTo>
                  <a:lnTo>
                    <a:pt x="9281" y="7007"/>
                  </a:lnTo>
                  <a:lnTo>
                    <a:pt x="9318" y="6824"/>
                  </a:lnTo>
                  <a:lnTo>
                    <a:pt x="9281" y="6677"/>
                  </a:lnTo>
                  <a:lnTo>
                    <a:pt x="9208" y="6457"/>
                  </a:lnTo>
                  <a:lnTo>
                    <a:pt x="9135" y="6200"/>
                  </a:lnTo>
                  <a:lnTo>
                    <a:pt x="8951" y="5980"/>
                  </a:lnTo>
                  <a:lnTo>
                    <a:pt x="8878" y="5907"/>
                  </a:lnTo>
                  <a:lnTo>
                    <a:pt x="8768" y="5833"/>
                  </a:lnTo>
                  <a:lnTo>
                    <a:pt x="8805" y="5686"/>
                  </a:lnTo>
                  <a:lnTo>
                    <a:pt x="9025" y="5246"/>
                  </a:lnTo>
                  <a:lnTo>
                    <a:pt x="9208" y="4769"/>
                  </a:lnTo>
                  <a:lnTo>
                    <a:pt x="9428" y="4806"/>
                  </a:lnTo>
                  <a:lnTo>
                    <a:pt x="9648" y="4806"/>
                  </a:lnTo>
                  <a:lnTo>
                    <a:pt x="9832" y="4733"/>
                  </a:lnTo>
                  <a:lnTo>
                    <a:pt x="10052" y="4659"/>
                  </a:lnTo>
                  <a:lnTo>
                    <a:pt x="10235" y="4549"/>
                  </a:lnTo>
                  <a:lnTo>
                    <a:pt x="10419" y="4403"/>
                  </a:lnTo>
                  <a:lnTo>
                    <a:pt x="10712" y="4109"/>
                  </a:lnTo>
                  <a:lnTo>
                    <a:pt x="10785" y="3962"/>
                  </a:lnTo>
                  <a:lnTo>
                    <a:pt x="10785" y="3816"/>
                  </a:lnTo>
                  <a:lnTo>
                    <a:pt x="10639" y="3559"/>
                  </a:lnTo>
                  <a:lnTo>
                    <a:pt x="10492" y="3339"/>
                  </a:lnTo>
                  <a:lnTo>
                    <a:pt x="10345" y="3155"/>
                  </a:lnTo>
                  <a:lnTo>
                    <a:pt x="10125" y="2972"/>
                  </a:lnTo>
                  <a:lnTo>
                    <a:pt x="9905" y="2825"/>
                  </a:lnTo>
                  <a:lnTo>
                    <a:pt x="9795" y="2789"/>
                  </a:lnTo>
                  <a:lnTo>
                    <a:pt x="9685" y="2752"/>
                  </a:lnTo>
                  <a:lnTo>
                    <a:pt x="9501" y="2862"/>
                  </a:lnTo>
                  <a:lnTo>
                    <a:pt x="9391" y="2825"/>
                  </a:lnTo>
                  <a:lnTo>
                    <a:pt x="9318" y="2862"/>
                  </a:lnTo>
                  <a:lnTo>
                    <a:pt x="9025" y="3009"/>
                  </a:lnTo>
                  <a:lnTo>
                    <a:pt x="8768" y="3192"/>
                  </a:lnTo>
                  <a:lnTo>
                    <a:pt x="8658" y="3302"/>
                  </a:lnTo>
                  <a:lnTo>
                    <a:pt x="8548" y="3449"/>
                  </a:lnTo>
                  <a:lnTo>
                    <a:pt x="8474" y="3559"/>
                  </a:lnTo>
                  <a:lnTo>
                    <a:pt x="8438" y="3742"/>
                  </a:lnTo>
                  <a:lnTo>
                    <a:pt x="8438" y="3852"/>
                  </a:lnTo>
                  <a:lnTo>
                    <a:pt x="8438" y="3962"/>
                  </a:lnTo>
                  <a:lnTo>
                    <a:pt x="8474" y="4182"/>
                  </a:lnTo>
                  <a:lnTo>
                    <a:pt x="8621" y="4403"/>
                  </a:lnTo>
                  <a:lnTo>
                    <a:pt x="8768" y="4549"/>
                  </a:lnTo>
                  <a:lnTo>
                    <a:pt x="8878" y="4623"/>
                  </a:lnTo>
                  <a:lnTo>
                    <a:pt x="8694" y="4879"/>
                  </a:lnTo>
                  <a:lnTo>
                    <a:pt x="8548" y="5136"/>
                  </a:lnTo>
                  <a:lnTo>
                    <a:pt x="8291" y="5613"/>
                  </a:lnTo>
                  <a:lnTo>
                    <a:pt x="8144" y="5540"/>
                  </a:lnTo>
                  <a:lnTo>
                    <a:pt x="7961" y="5503"/>
                  </a:lnTo>
                  <a:lnTo>
                    <a:pt x="7777" y="5466"/>
                  </a:lnTo>
                  <a:lnTo>
                    <a:pt x="7411" y="5466"/>
                  </a:lnTo>
                  <a:lnTo>
                    <a:pt x="7227" y="5503"/>
                  </a:lnTo>
                  <a:lnTo>
                    <a:pt x="7044" y="5540"/>
                  </a:lnTo>
                  <a:lnTo>
                    <a:pt x="6860" y="5650"/>
                  </a:lnTo>
                  <a:lnTo>
                    <a:pt x="6750" y="5320"/>
                  </a:lnTo>
                  <a:lnTo>
                    <a:pt x="6604" y="5026"/>
                  </a:lnTo>
                  <a:lnTo>
                    <a:pt x="6273" y="4476"/>
                  </a:lnTo>
                  <a:lnTo>
                    <a:pt x="6163" y="4256"/>
                  </a:lnTo>
                  <a:lnTo>
                    <a:pt x="6053" y="4072"/>
                  </a:lnTo>
                  <a:lnTo>
                    <a:pt x="5870" y="3889"/>
                  </a:lnTo>
                  <a:lnTo>
                    <a:pt x="5687" y="3779"/>
                  </a:lnTo>
                  <a:lnTo>
                    <a:pt x="5723" y="3706"/>
                  </a:lnTo>
                  <a:lnTo>
                    <a:pt x="5723" y="3632"/>
                  </a:lnTo>
                  <a:lnTo>
                    <a:pt x="5907" y="3486"/>
                  </a:lnTo>
                  <a:lnTo>
                    <a:pt x="6053" y="3339"/>
                  </a:lnTo>
                  <a:lnTo>
                    <a:pt x="6200" y="3155"/>
                  </a:lnTo>
                  <a:lnTo>
                    <a:pt x="6347" y="2972"/>
                  </a:lnTo>
                  <a:lnTo>
                    <a:pt x="6457" y="2752"/>
                  </a:lnTo>
                  <a:lnTo>
                    <a:pt x="6530" y="2532"/>
                  </a:lnTo>
                  <a:lnTo>
                    <a:pt x="6604" y="2312"/>
                  </a:lnTo>
                  <a:lnTo>
                    <a:pt x="6677" y="2055"/>
                  </a:lnTo>
                  <a:lnTo>
                    <a:pt x="6677" y="1615"/>
                  </a:lnTo>
                  <a:lnTo>
                    <a:pt x="6677" y="1358"/>
                  </a:lnTo>
                  <a:lnTo>
                    <a:pt x="6640" y="1138"/>
                  </a:lnTo>
                  <a:lnTo>
                    <a:pt x="6567" y="881"/>
                  </a:lnTo>
                  <a:lnTo>
                    <a:pt x="6457" y="698"/>
                  </a:lnTo>
                  <a:lnTo>
                    <a:pt x="6273" y="551"/>
                  </a:lnTo>
                  <a:lnTo>
                    <a:pt x="6200" y="478"/>
                  </a:lnTo>
                  <a:lnTo>
                    <a:pt x="6090" y="478"/>
                  </a:lnTo>
                  <a:lnTo>
                    <a:pt x="6017" y="331"/>
                  </a:lnTo>
                  <a:lnTo>
                    <a:pt x="5907" y="221"/>
                  </a:lnTo>
                  <a:lnTo>
                    <a:pt x="5760" y="148"/>
                  </a:lnTo>
                  <a:lnTo>
                    <a:pt x="5613" y="74"/>
                  </a:lnTo>
                  <a:lnTo>
                    <a:pt x="5283" y="1"/>
                  </a:lnTo>
                  <a:close/>
                  <a:moveTo>
                    <a:pt x="15114" y="6750"/>
                  </a:moveTo>
                  <a:lnTo>
                    <a:pt x="15187" y="6787"/>
                  </a:lnTo>
                  <a:lnTo>
                    <a:pt x="15481" y="6897"/>
                  </a:lnTo>
                  <a:lnTo>
                    <a:pt x="15591" y="6970"/>
                  </a:lnTo>
                  <a:lnTo>
                    <a:pt x="15737" y="7044"/>
                  </a:lnTo>
                  <a:lnTo>
                    <a:pt x="15847" y="7190"/>
                  </a:lnTo>
                  <a:lnTo>
                    <a:pt x="15921" y="7337"/>
                  </a:lnTo>
                  <a:lnTo>
                    <a:pt x="16068" y="7667"/>
                  </a:lnTo>
                  <a:lnTo>
                    <a:pt x="16141" y="8034"/>
                  </a:lnTo>
                  <a:lnTo>
                    <a:pt x="16178" y="8438"/>
                  </a:lnTo>
                  <a:lnTo>
                    <a:pt x="16178" y="8621"/>
                  </a:lnTo>
                  <a:lnTo>
                    <a:pt x="16141" y="8804"/>
                  </a:lnTo>
                  <a:lnTo>
                    <a:pt x="16068" y="8988"/>
                  </a:lnTo>
                  <a:lnTo>
                    <a:pt x="15957" y="9134"/>
                  </a:lnTo>
                  <a:lnTo>
                    <a:pt x="15701" y="9355"/>
                  </a:lnTo>
                  <a:lnTo>
                    <a:pt x="15407" y="9575"/>
                  </a:lnTo>
                  <a:lnTo>
                    <a:pt x="15077" y="9758"/>
                  </a:lnTo>
                  <a:lnTo>
                    <a:pt x="14710" y="9905"/>
                  </a:lnTo>
                  <a:lnTo>
                    <a:pt x="14710" y="9905"/>
                  </a:lnTo>
                  <a:lnTo>
                    <a:pt x="15187" y="9208"/>
                  </a:lnTo>
                  <a:lnTo>
                    <a:pt x="15187" y="9134"/>
                  </a:lnTo>
                  <a:lnTo>
                    <a:pt x="15150" y="9098"/>
                  </a:lnTo>
                  <a:lnTo>
                    <a:pt x="15114" y="9061"/>
                  </a:lnTo>
                  <a:lnTo>
                    <a:pt x="15040" y="9098"/>
                  </a:lnTo>
                  <a:lnTo>
                    <a:pt x="14564" y="9538"/>
                  </a:lnTo>
                  <a:lnTo>
                    <a:pt x="14123" y="9978"/>
                  </a:lnTo>
                  <a:lnTo>
                    <a:pt x="13940" y="9978"/>
                  </a:lnTo>
                  <a:lnTo>
                    <a:pt x="13757" y="9905"/>
                  </a:lnTo>
                  <a:lnTo>
                    <a:pt x="13940" y="9648"/>
                  </a:lnTo>
                  <a:lnTo>
                    <a:pt x="14160" y="9391"/>
                  </a:lnTo>
                  <a:lnTo>
                    <a:pt x="14380" y="9134"/>
                  </a:lnTo>
                  <a:lnTo>
                    <a:pt x="14637" y="8914"/>
                  </a:lnTo>
                  <a:lnTo>
                    <a:pt x="14674" y="8841"/>
                  </a:lnTo>
                  <a:lnTo>
                    <a:pt x="14674" y="8804"/>
                  </a:lnTo>
                  <a:lnTo>
                    <a:pt x="14637" y="8731"/>
                  </a:lnTo>
                  <a:lnTo>
                    <a:pt x="14564" y="8731"/>
                  </a:lnTo>
                  <a:lnTo>
                    <a:pt x="14784" y="8584"/>
                  </a:lnTo>
                  <a:lnTo>
                    <a:pt x="14820" y="8511"/>
                  </a:lnTo>
                  <a:lnTo>
                    <a:pt x="14784" y="8438"/>
                  </a:lnTo>
                  <a:lnTo>
                    <a:pt x="14710" y="8401"/>
                  </a:lnTo>
                  <a:lnTo>
                    <a:pt x="14637" y="8401"/>
                  </a:lnTo>
                  <a:lnTo>
                    <a:pt x="14233" y="8621"/>
                  </a:lnTo>
                  <a:lnTo>
                    <a:pt x="13867" y="8841"/>
                  </a:lnTo>
                  <a:lnTo>
                    <a:pt x="13500" y="9061"/>
                  </a:lnTo>
                  <a:lnTo>
                    <a:pt x="13170" y="9318"/>
                  </a:lnTo>
                  <a:lnTo>
                    <a:pt x="13060" y="9098"/>
                  </a:lnTo>
                  <a:lnTo>
                    <a:pt x="13720" y="8658"/>
                  </a:lnTo>
                  <a:lnTo>
                    <a:pt x="14417" y="8291"/>
                  </a:lnTo>
                  <a:lnTo>
                    <a:pt x="14454" y="8217"/>
                  </a:lnTo>
                  <a:lnTo>
                    <a:pt x="14454" y="8144"/>
                  </a:lnTo>
                  <a:lnTo>
                    <a:pt x="14417" y="8107"/>
                  </a:lnTo>
                  <a:lnTo>
                    <a:pt x="14343" y="8107"/>
                  </a:lnTo>
                  <a:lnTo>
                    <a:pt x="13647" y="8364"/>
                  </a:lnTo>
                  <a:lnTo>
                    <a:pt x="12986" y="8658"/>
                  </a:lnTo>
                  <a:lnTo>
                    <a:pt x="12986" y="8474"/>
                  </a:lnTo>
                  <a:lnTo>
                    <a:pt x="13133" y="8401"/>
                  </a:lnTo>
                  <a:lnTo>
                    <a:pt x="13243" y="8327"/>
                  </a:lnTo>
                  <a:lnTo>
                    <a:pt x="13500" y="8144"/>
                  </a:lnTo>
                  <a:lnTo>
                    <a:pt x="14013" y="7924"/>
                  </a:lnTo>
                  <a:lnTo>
                    <a:pt x="14307" y="7814"/>
                  </a:lnTo>
                  <a:lnTo>
                    <a:pt x="14564" y="7777"/>
                  </a:lnTo>
                  <a:lnTo>
                    <a:pt x="14600" y="7741"/>
                  </a:lnTo>
                  <a:lnTo>
                    <a:pt x="14600" y="7704"/>
                  </a:lnTo>
                  <a:lnTo>
                    <a:pt x="14564" y="7667"/>
                  </a:lnTo>
                  <a:lnTo>
                    <a:pt x="14233" y="7667"/>
                  </a:lnTo>
                  <a:lnTo>
                    <a:pt x="13903" y="7704"/>
                  </a:lnTo>
                  <a:lnTo>
                    <a:pt x="13573" y="7777"/>
                  </a:lnTo>
                  <a:lnTo>
                    <a:pt x="13280" y="7851"/>
                  </a:lnTo>
                  <a:lnTo>
                    <a:pt x="13500" y="7594"/>
                  </a:lnTo>
                  <a:lnTo>
                    <a:pt x="14087" y="7484"/>
                  </a:lnTo>
                  <a:lnTo>
                    <a:pt x="14380" y="7410"/>
                  </a:lnTo>
                  <a:lnTo>
                    <a:pt x="14674" y="7264"/>
                  </a:lnTo>
                  <a:lnTo>
                    <a:pt x="14710" y="7227"/>
                  </a:lnTo>
                  <a:lnTo>
                    <a:pt x="14710" y="7190"/>
                  </a:lnTo>
                  <a:lnTo>
                    <a:pt x="14710" y="7154"/>
                  </a:lnTo>
                  <a:lnTo>
                    <a:pt x="14637" y="7117"/>
                  </a:lnTo>
                  <a:lnTo>
                    <a:pt x="14343" y="7080"/>
                  </a:lnTo>
                  <a:lnTo>
                    <a:pt x="14013" y="7080"/>
                  </a:lnTo>
                  <a:lnTo>
                    <a:pt x="14270" y="6934"/>
                  </a:lnTo>
                  <a:lnTo>
                    <a:pt x="14527" y="6824"/>
                  </a:lnTo>
                  <a:lnTo>
                    <a:pt x="14820" y="6750"/>
                  </a:lnTo>
                  <a:close/>
                  <a:moveTo>
                    <a:pt x="5246" y="9098"/>
                  </a:moveTo>
                  <a:lnTo>
                    <a:pt x="5320" y="9208"/>
                  </a:lnTo>
                  <a:lnTo>
                    <a:pt x="5393" y="9245"/>
                  </a:lnTo>
                  <a:lnTo>
                    <a:pt x="5577" y="9245"/>
                  </a:lnTo>
                  <a:lnTo>
                    <a:pt x="5650" y="9281"/>
                  </a:lnTo>
                  <a:lnTo>
                    <a:pt x="5760" y="9318"/>
                  </a:lnTo>
                  <a:lnTo>
                    <a:pt x="5833" y="9391"/>
                  </a:lnTo>
                  <a:lnTo>
                    <a:pt x="5870" y="9465"/>
                  </a:lnTo>
                  <a:lnTo>
                    <a:pt x="5907" y="9538"/>
                  </a:lnTo>
                  <a:lnTo>
                    <a:pt x="5907" y="9648"/>
                  </a:lnTo>
                  <a:lnTo>
                    <a:pt x="5870" y="9758"/>
                  </a:lnTo>
                  <a:lnTo>
                    <a:pt x="5797" y="9831"/>
                  </a:lnTo>
                  <a:lnTo>
                    <a:pt x="5723" y="9905"/>
                  </a:lnTo>
                  <a:lnTo>
                    <a:pt x="5650" y="9978"/>
                  </a:lnTo>
                  <a:lnTo>
                    <a:pt x="5540" y="10015"/>
                  </a:lnTo>
                  <a:lnTo>
                    <a:pt x="5466" y="9868"/>
                  </a:lnTo>
                  <a:lnTo>
                    <a:pt x="5356" y="9758"/>
                  </a:lnTo>
                  <a:lnTo>
                    <a:pt x="5210" y="9685"/>
                  </a:lnTo>
                  <a:lnTo>
                    <a:pt x="5026" y="9648"/>
                  </a:lnTo>
                  <a:lnTo>
                    <a:pt x="5063" y="9648"/>
                  </a:lnTo>
                  <a:lnTo>
                    <a:pt x="5210" y="9575"/>
                  </a:lnTo>
                  <a:lnTo>
                    <a:pt x="5283" y="9538"/>
                  </a:lnTo>
                  <a:lnTo>
                    <a:pt x="5283" y="9501"/>
                  </a:lnTo>
                  <a:lnTo>
                    <a:pt x="5283" y="9355"/>
                  </a:lnTo>
                  <a:lnTo>
                    <a:pt x="5210" y="9245"/>
                  </a:lnTo>
                  <a:lnTo>
                    <a:pt x="5100" y="9245"/>
                  </a:lnTo>
                  <a:lnTo>
                    <a:pt x="4953" y="9281"/>
                  </a:lnTo>
                  <a:lnTo>
                    <a:pt x="4806" y="9355"/>
                  </a:lnTo>
                  <a:lnTo>
                    <a:pt x="4806" y="9355"/>
                  </a:lnTo>
                  <a:lnTo>
                    <a:pt x="4843" y="9281"/>
                  </a:lnTo>
                  <a:lnTo>
                    <a:pt x="4880" y="9208"/>
                  </a:lnTo>
                  <a:lnTo>
                    <a:pt x="4843" y="9171"/>
                  </a:lnTo>
                  <a:lnTo>
                    <a:pt x="5026" y="9134"/>
                  </a:lnTo>
                  <a:lnTo>
                    <a:pt x="5246" y="9098"/>
                  </a:lnTo>
                  <a:close/>
                  <a:moveTo>
                    <a:pt x="6347" y="8034"/>
                  </a:moveTo>
                  <a:lnTo>
                    <a:pt x="6347" y="8071"/>
                  </a:lnTo>
                  <a:lnTo>
                    <a:pt x="6310" y="8181"/>
                  </a:lnTo>
                  <a:lnTo>
                    <a:pt x="6127" y="8254"/>
                  </a:lnTo>
                  <a:lnTo>
                    <a:pt x="5980" y="8364"/>
                  </a:lnTo>
                  <a:lnTo>
                    <a:pt x="5687" y="8621"/>
                  </a:lnTo>
                  <a:lnTo>
                    <a:pt x="5577" y="8621"/>
                  </a:lnTo>
                  <a:lnTo>
                    <a:pt x="5466" y="8694"/>
                  </a:lnTo>
                  <a:lnTo>
                    <a:pt x="5393" y="8768"/>
                  </a:lnTo>
                  <a:lnTo>
                    <a:pt x="5246" y="8731"/>
                  </a:lnTo>
                  <a:lnTo>
                    <a:pt x="4806" y="8731"/>
                  </a:lnTo>
                  <a:lnTo>
                    <a:pt x="4549" y="8841"/>
                  </a:lnTo>
                  <a:lnTo>
                    <a:pt x="4293" y="9024"/>
                  </a:lnTo>
                  <a:lnTo>
                    <a:pt x="4183" y="9171"/>
                  </a:lnTo>
                  <a:lnTo>
                    <a:pt x="4073" y="9355"/>
                  </a:lnTo>
                  <a:lnTo>
                    <a:pt x="4073" y="9501"/>
                  </a:lnTo>
                  <a:lnTo>
                    <a:pt x="4073" y="9648"/>
                  </a:lnTo>
                  <a:lnTo>
                    <a:pt x="4073" y="9721"/>
                  </a:lnTo>
                  <a:lnTo>
                    <a:pt x="4146" y="9831"/>
                  </a:lnTo>
                  <a:lnTo>
                    <a:pt x="4256" y="9978"/>
                  </a:lnTo>
                  <a:lnTo>
                    <a:pt x="4439" y="10162"/>
                  </a:lnTo>
                  <a:lnTo>
                    <a:pt x="4623" y="10308"/>
                  </a:lnTo>
                  <a:lnTo>
                    <a:pt x="4843" y="10382"/>
                  </a:lnTo>
                  <a:lnTo>
                    <a:pt x="5026" y="10455"/>
                  </a:lnTo>
                  <a:lnTo>
                    <a:pt x="5246" y="10492"/>
                  </a:lnTo>
                  <a:lnTo>
                    <a:pt x="5466" y="10492"/>
                  </a:lnTo>
                  <a:lnTo>
                    <a:pt x="5723" y="10455"/>
                  </a:lnTo>
                  <a:lnTo>
                    <a:pt x="5907" y="10345"/>
                  </a:lnTo>
                  <a:lnTo>
                    <a:pt x="6090" y="10235"/>
                  </a:lnTo>
                  <a:lnTo>
                    <a:pt x="6237" y="10052"/>
                  </a:lnTo>
                  <a:lnTo>
                    <a:pt x="6347" y="9868"/>
                  </a:lnTo>
                  <a:lnTo>
                    <a:pt x="6384" y="9575"/>
                  </a:lnTo>
                  <a:lnTo>
                    <a:pt x="6310" y="9355"/>
                  </a:lnTo>
                  <a:lnTo>
                    <a:pt x="6200" y="9134"/>
                  </a:lnTo>
                  <a:lnTo>
                    <a:pt x="6017" y="8951"/>
                  </a:lnTo>
                  <a:lnTo>
                    <a:pt x="6310" y="8658"/>
                  </a:lnTo>
                  <a:lnTo>
                    <a:pt x="6420" y="8548"/>
                  </a:lnTo>
                  <a:lnTo>
                    <a:pt x="6567" y="8401"/>
                  </a:lnTo>
                  <a:lnTo>
                    <a:pt x="6567" y="8327"/>
                  </a:lnTo>
                  <a:lnTo>
                    <a:pt x="6567" y="8254"/>
                  </a:lnTo>
                  <a:lnTo>
                    <a:pt x="6530" y="8217"/>
                  </a:lnTo>
                  <a:lnTo>
                    <a:pt x="6494" y="8181"/>
                  </a:lnTo>
                  <a:lnTo>
                    <a:pt x="6384" y="8071"/>
                  </a:lnTo>
                  <a:lnTo>
                    <a:pt x="6347" y="8034"/>
                  </a:lnTo>
                  <a:close/>
                  <a:moveTo>
                    <a:pt x="19992" y="10418"/>
                  </a:moveTo>
                  <a:lnTo>
                    <a:pt x="20139" y="10492"/>
                  </a:lnTo>
                  <a:lnTo>
                    <a:pt x="20139" y="10602"/>
                  </a:lnTo>
                  <a:lnTo>
                    <a:pt x="20176" y="10638"/>
                  </a:lnTo>
                  <a:lnTo>
                    <a:pt x="20213" y="10638"/>
                  </a:lnTo>
                  <a:lnTo>
                    <a:pt x="20249" y="10602"/>
                  </a:lnTo>
                  <a:lnTo>
                    <a:pt x="20286" y="10785"/>
                  </a:lnTo>
                  <a:lnTo>
                    <a:pt x="20286" y="11042"/>
                  </a:lnTo>
                  <a:lnTo>
                    <a:pt x="20286" y="11189"/>
                  </a:lnTo>
                  <a:lnTo>
                    <a:pt x="20213" y="11372"/>
                  </a:lnTo>
                  <a:lnTo>
                    <a:pt x="20139" y="11519"/>
                  </a:lnTo>
                  <a:lnTo>
                    <a:pt x="20066" y="11665"/>
                  </a:lnTo>
                  <a:lnTo>
                    <a:pt x="19956" y="11812"/>
                  </a:lnTo>
                  <a:lnTo>
                    <a:pt x="19809" y="11886"/>
                  </a:lnTo>
                  <a:lnTo>
                    <a:pt x="19662" y="11959"/>
                  </a:lnTo>
                  <a:lnTo>
                    <a:pt x="19479" y="11959"/>
                  </a:lnTo>
                  <a:lnTo>
                    <a:pt x="19442" y="11886"/>
                  </a:lnTo>
                  <a:lnTo>
                    <a:pt x="19222" y="11776"/>
                  </a:lnTo>
                  <a:lnTo>
                    <a:pt x="19626" y="11702"/>
                  </a:lnTo>
                  <a:lnTo>
                    <a:pt x="19662" y="11665"/>
                  </a:lnTo>
                  <a:lnTo>
                    <a:pt x="19736" y="11629"/>
                  </a:lnTo>
                  <a:lnTo>
                    <a:pt x="19736" y="11482"/>
                  </a:lnTo>
                  <a:lnTo>
                    <a:pt x="19699" y="11372"/>
                  </a:lnTo>
                  <a:lnTo>
                    <a:pt x="19626" y="11335"/>
                  </a:lnTo>
                  <a:lnTo>
                    <a:pt x="19406" y="11335"/>
                  </a:lnTo>
                  <a:lnTo>
                    <a:pt x="19662" y="11152"/>
                  </a:lnTo>
                  <a:lnTo>
                    <a:pt x="19736" y="11115"/>
                  </a:lnTo>
                  <a:lnTo>
                    <a:pt x="19736" y="11042"/>
                  </a:lnTo>
                  <a:lnTo>
                    <a:pt x="19736" y="10969"/>
                  </a:lnTo>
                  <a:lnTo>
                    <a:pt x="19736" y="10932"/>
                  </a:lnTo>
                  <a:lnTo>
                    <a:pt x="19699" y="10858"/>
                  </a:lnTo>
                  <a:lnTo>
                    <a:pt x="19626" y="10822"/>
                  </a:lnTo>
                  <a:lnTo>
                    <a:pt x="19552" y="10822"/>
                  </a:lnTo>
                  <a:lnTo>
                    <a:pt x="19479" y="10858"/>
                  </a:lnTo>
                  <a:lnTo>
                    <a:pt x="19332" y="10895"/>
                  </a:lnTo>
                  <a:lnTo>
                    <a:pt x="19185" y="10932"/>
                  </a:lnTo>
                  <a:lnTo>
                    <a:pt x="19185" y="10932"/>
                  </a:lnTo>
                  <a:lnTo>
                    <a:pt x="19626" y="10748"/>
                  </a:lnTo>
                  <a:lnTo>
                    <a:pt x="19662" y="10712"/>
                  </a:lnTo>
                  <a:lnTo>
                    <a:pt x="19662" y="10675"/>
                  </a:lnTo>
                  <a:lnTo>
                    <a:pt x="19626" y="10638"/>
                  </a:lnTo>
                  <a:lnTo>
                    <a:pt x="19479" y="10602"/>
                  </a:lnTo>
                  <a:lnTo>
                    <a:pt x="19295" y="10602"/>
                  </a:lnTo>
                  <a:lnTo>
                    <a:pt x="19369" y="10565"/>
                  </a:lnTo>
                  <a:lnTo>
                    <a:pt x="19589" y="10455"/>
                  </a:lnTo>
                  <a:lnTo>
                    <a:pt x="19772" y="10418"/>
                  </a:lnTo>
                  <a:close/>
                  <a:moveTo>
                    <a:pt x="16691" y="13390"/>
                  </a:moveTo>
                  <a:lnTo>
                    <a:pt x="16801" y="13463"/>
                  </a:lnTo>
                  <a:lnTo>
                    <a:pt x="16874" y="13536"/>
                  </a:lnTo>
                  <a:lnTo>
                    <a:pt x="16728" y="13646"/>
                  </a:lnTo>
                  <a:lnTo>
                    <a:pt x="16581" y="13756"/>
                  </a:lnTo>
                  <a:lnTo>
                    <a:pt x="16434" y="13903"/>
                  </a:lnTo>
                  <a:lnTo>
                    <a:pt x="16361" y="14050"/>
                  </a:lnTo>
                  <a:lnTo>
                    <a:pt x="16104" y="14013"/>
                  </a:lnTo>
                  <a:lnTo>
                    <a:pt x="16068" y="13976"/>
                  </a:lnTo>
                  <a:lnTo>
                    <a:pt x="16691" y="13390"/>
                  </a:lnTo>
                  <a:close/>
                  <a:moveTo>
                    <a:pt x="16654" y="11959"/>
                  </a:moveTo>
                  <a:lnTo>
                    <a:pt x="17058" y="12326"/>
                  </a:lnTo>
                  <a:lnTo>
                    <a:pt x="17278" y="12546"/>
                  </a:lnTo>
                  <a:lnTo>
                    <a:pt x="17498" y="12803"/>
                  </a:lnTo>
                  <a:lnTo>
                    <a:pt x="17681" y="13059"/>
                  </a:lnTo>
                  <a:lnTo>
                    <a:pt x="17755" y="13169"/>
                  </a:lnTo>
                  <a:lnTo>
                    <a:pt x="17792" y="13279"/>
                  </a:lnTo>
                  <a:lnTo>
                    <a:pt x="17792" y="13426"/>
                  </a:lnTo>
                  <a:lnTo>
                    <a:pt x="17755" y="13536"/>
                  </a:lnTo>
                  <a:lnTo>
                    <a:pt x="17718" y="13646"/>
                  </a:lnTo>
                  <a:lnTo>
                    <a:pt x="17608" y="13756"/>
                  </a:lnTo>
                  <a:lnTo>
                    <a:pt x="17498" y="13866"/>
                  </a:lnTo>
                  <a:lnTo>
                    <a:pt x="17351" y="13940"/>
                  </a:lnTo>
                  <a:lnTo>
                    <a:pt x="17278" y="13866"/>
                  </a:lnTo>
                  <a:lnTo>
                    <a:pt x="17168" y="13866"/>
                  </a:lnTo>
                  <a:lnTo>
                    <a:pt x="17095" y="13903"/>
                  </a:lnTo>
                  <a:lnTo>
                    <a:pt x="17058" y="13940"/>
                  </a:lnTo>
                  <a:lnTo>
                    <a:pt x="17021" y="13940"/>
                  </a:lnTo>
                  <a:lnTo>
                    <a:pt x="16948" y="13976"/>
                  </a:lnTo>
                  <a:lnTo>
                    <a:pt x="16911" y="14050"/>
                  </a:lnTo>
                  <a:lnTo>
                    <a:pt x="16874" y="14050"/>
                  </a:lnTo>
                  <a:lnTo>
                    <a:pt x="16948" y="13940"/>
                  </a:lnTo>
                  <a:lnTo>
                    <a:pt x="17095" y="13793"/>
                  </a:lnTo>
                  <a:lnTo>
                    <a:pt x="17168" y="13683"/>
                  </a:lnTo>
                  <a:lnTo>
                    <a:pt x="17205" y="13573"/>
                  </a:lnTo>
                  <a:lnTo>
                    <a:pt x="17168" y="13500"/>
                  </a:lnTo>
                  <a:lnTo>
                    <a:pt x="17131" y="13426"/>
                  </a:lnTo>
                  <a:lnTo>
                    <a:pt x="17021" y="13316"/>
                  </a:lnTo>
                  <a:lnTo>
                    <a:pt x="16874" y="13206"/>
                  </a:lnTo>
                  <a:lnTo>
                    <a:pt x="16691" y="13169"/>
                  </a:lnTo>
                  <a:lnTo>
                    <a:pt x="16618" y="13169"/>
                  </a:lnTo>
                  <a:lnTo>
                    <a:pt x="16581" y="13206"/>
                  </a:lnTo>
                  <a:lnTo>
                    <a:pt x="15627" y="13793"/>
                  </a:lnTo>
                  <a:lnTo>
                    <a:pt x="15517" y="13756"/>
                  </a:lnTo>
                  <a:lnTo>
                    <a:pt x="15407" y="13646"/>
                  </a:lnTo>
                  <a:lnTo>
                    <a:pt x="15884" y="13353"/>
                  </a:lnTo>
                  <a:lnTo>
                    <a:pt x="16361" y="13096"/>
                  </a:lnTo>
                  <a:lnTo>
                    <a:pt x="16398" y="13023"/>
                  </a:lnTo>
                  <a:lnTo>
                    <a:pt x="16398" y="12986"/>
                  </a:lnTo>
                  <a:lnTo>
                    <a:pt x="16361" y="12913"/>
                  </a:lnTo>
                  <a:lnTo>
                    <a:pt x="16288" y="12913"/>
                  </a:lnTo>
                  <a:lnTo>
                    <a:pt x="15994" y="12949"/>
                  </a:lnTo>
                  <a:lnTo>
                    <a:pt x="15701" y="13059"/>
                  </a:lnTo>
                  <a:lnTo>
                    <a:pt x="15407" y="13169"/>
                  </a:lnTo>
                  <a:lnTo>
                    <a:pt x="15150" y="13279"/>
                  </a:lnTo>
                  <a:lnTo>
                    <a:pt x="15040" y="13023"/>
                  </a:lnTo>
                  <a:lnTo>
                    <a:pt x="15077" y="12986"/>
                  </a:lnTo>
                  <a:lnTo>
                    <a:pt x="16068" y="12399"/>
                  </a:lnTo>
                  <a:lnTo>
                    <a:pt x="16104" y="12362"/>
                  </a:lnTo>
                  <a:lnTo>
                    <a:pt x="16104" y="12326"/>
                  </a:lnTo>
                  <a:lnTo>
                    <a:pt x="16068" y="12289"/>
                  </a:lnTo>
                  <a:lnTo>
                    <a:pt x="15994" y="12252"/>
                  </a:lnTo>
                  <a:lnTo>
                    <a:pt x="15554" y="12362"/>
                  </a:lnTo>
                  <a:lnTo>
                    <a:pt x="15150" y="12472"/>
                  </a:lnTo>
                  <a:lnTo>
                    <a:pt x="15150" y="12472"/>
                  </a:lnTo>
                  <a:lnTo>
                    <a:pt x="15297" y="12326"/>
                  </a:lnTo>
                  <a:lnTo>
                    <a:pt x="15517" y="12179"/>
                  </a:lnTo>
                  <a:lnTo>
                    <a:pt x="15737" y="12069"/>
                  </a:lnTo>
                  <a:lnTo>
                    <a:pt x="15994" y="11996"/>
                  </a:lnTo>
                  <a:lnTo>
                    <a:pt x="16324" y="11959"/>
                  </a:lnTo>
                  <a:close/>
                  <a:moveTo>
                    <a:pt x="14857" y="6310"/>
                  </a:moveTo>
                  <a:lnTo>
                    <a:pt x="14600" y="6347"/>
                  </a:lnTo>
                  <a:lnTo>
                    <a:pt x="14380" y="6383"/>
                  </a:lnTo>
                  <a:lnTo>
                    <a:pt x="14197" y="6457"/>
                  </a:lnTo>
                  <a:lnTo>
                    <a:pt x="13793" y="6677"/>
                  </a:lnTo>
                  <a:lnTo>
                    <a:pt x="13426" y="6970"/>
                  </a:lnTo>
                  <a:lnTo>
                    <a:pt x="13243" y="7154"/>
                  </a:lnTo>
                  <a:lnTo>
                    <a:pt x="12950" y="7190"/>
                  </a:lnTo>
                  <a:lnTo>
                    <a:pt x="12840" y="7227"/>
                  </a:lnTo>
                  <a:lnTo>
                    <a:pt x="12803" y="7300"/>
                  </a:lnTo>
                  <a:lnTo>
                    <a:pt x="12766" y="7374"/>
                  </a:lnTo>
                  <a:lnTo>
                    <a:pt x="12766" y="7447"/>
                  </a:lnTo>
                  <a:lnTo>
                    <a:pt x="11042" y="7631"/>
                  </a:lnTo>
                  <a:lnTo>
                    <a:pt x="10052" y="7667"/>
                  </a:lnTo>
                  <a:lnTo>
                    <a:pt x="9575" y="7704"/>
                  </a:lnTo>
                  <a:lnTo>
                    <a:pt x="9098" y="7741"/>
                  </a:lnTo>
                  <a:lnTo>
                    <a:pt x="9025" y="7777"/>
                  </a:lnTo>
                  <a:lnTo>
                    <a:pt x="8988" y="7814"/>
                  </a:lnTo>
                  <a:lnTo>
                    <a:pt x="8951" y="7924"/>
                  </a:lnTo>
                  <a:lnTo>
                    <a:pt x="9025" y="8034"/>
                  </a:lnTo>
                  <a:lnTo>
                    <a:pt x="9061" y="8071"/>
                  </a:lnTo>
                  <a:lnTo>
                    <a:pt x="9135" y="8107"/>
                  </a:lnTo>
                  <a:lnTo>
                    <a:pt x="9612" y="8144"/>
                  </a:lnTo>
                  <a:lnTo>
                    <a:pt x="10125" y="8144"/>
                  </a:lnTo>
                  <a:lnTo>
                    <a:pt x="11152" y="8071"/>
                  </a:lnTo>
                  <a:lnTo>
                    <a:pt x="11922" y="8034"/>
                  </a:lnTo>
                  <a:lnTo>
                    <a:pt x="12693" y="7961"/>
                  </a:lnTo>
                  <a:lnTo>
                    <a:pt x="12546" y="8254"/>
                  </a:lnTo>
                  <a:lnTo>
                    <a:pt x="12473" y="8438"/>
                  </a:lnTo>
                  <a:lnTo>
                    <a:pt x="12473" y="8584"/>
                  </a:lnTo>
                  <a:lnTo>
                    <a:pt x="12509" y="8914"/>
                  </a:lnTo>
                  <a:lnTo>
                    <a:pt x="12363" y="9024"/>
                  </a:lnTo>
                  <a:lnTo>
                    <a:pt x="12253" y="9134"/>
                  </a:lnTo>
                  <a:lnTo>
                    <a:pt x="12253" y="9245"/>
                  </a:lnTo>
                  <a:lnTo>
                    <a:pt x="12289" y="9355"/>
                  </a:lnTo>
                  <a:lnTo>
                    <a:pt x="12399" y="9428"/>
                  </a:lnTo>
                  <a:lnTo>
                    <a:pt x="12546" y="9465"/>
                  </a:lnTo>
                  <a:lnTo>
                    <a:pt x="12693" y="9465"/>
                  </a:lnTo>
                  <a:lnTo>
                    <a:pt x="12803" y="9685"/>
                  </a:lnTo>
                  <a:lnTo>
                    <a:pt x="12950" y="9868"/>
                  </a:lnTo>
                  <a:lnTo>
                    <a:pt x="13096" y="10052"/>
                  </a:lnTo>
                  <a:lnTo>
                    <a:pt x="13243" y="10198"/>
                  </a:lnTo>
                  <a:lnTo>
                    <a:pt x="13426" y="10308"/>
                  </a:lnTo>
                  <a:lnTo>
                    <a:pt x="13647" y="10418"/>
                  </a:lnTo>
                  <a:lnTo>
                    <a:pt x="13867" y="10455"/>
                  </a:lnTo>
                  <a:lnTo>
                    <a:pt x="14087" y="10492"/>
                  </a:lnTo>
                  <a:lnTo>
                    <a:pt x="14233" y="10492"/>
                  </a:lnTo>
                  <a:lnTo>
                    <a:pt x="14600" y="10418"/>
                  </a:lnTo>
                  <a:lnTo>
                    <a:pt x="14967" y="10345"/>
                  </a:lnTo>
                  <a:lnTo>
                    <a:pt x="14930" y="10455"/>
                  </a:lnTo>
                  <a:lnTo>
                    <a:pt x="14930" y="10602"/>
                  </a:lnTo>
                  <a:lnTo>
                    <a:pt x="15004" y="10895"/>
                  </a:lnTo>
                  <a:lnTo>
                    <a:pt x="15077" y="11079"/>
                  </a:lnTo>
                  <a:lnTo>
                    <a:pt x="15150" y="11299"/>
                  </a:lnTo>
                  <a:lnTo>
                    <a:pt x="15297" y="11482"/>
                  </a:lnTo>
                  <a:lnTo>
                    <a:pt x="15481" y="11629"/>
                  </a:lnTo>
                  <a:lnTo>
                    <a:pt x="15481" y="11665"/>
                  </a:lnTo>
                  <a:lnTo>
                    <a:pt x="15261" y="11739"/>
                  </a:lnTo>
                  <a:lnTo>
                    <a:pt x="15077" y="11886"/>
                  </a:lnTo>
                  <a:lnTo>
                    <a:pt x="14894" y="11996"/>
                  </a:lnTo>
                  <a:lnTo>
                    <a:pt x="14784" y="12142"/>
                  </a:lnTo>
                  <a:lnTo>
                    <a:pt x="14674" y="12326"/>
                  </a:lnTo>
                  <a:lnTo>
                    <a:pt x="14600" y="12509"/>
                  </a:lnTo>
                  <a:lnTo>
                    <a:pt x="14564" y="12693"/>
                  </a:lnTo>
                  <a:lnTo>
                    <a:pt x="14527" y="12876"/>
                  </a:lnTo>
                  <a:lnTo>
                    <a:pt x="14527" y="12986"/>
                  </a:lnTo>
                  <a:lnTo>
                    <a:pt x="14527" y="13059"/>
                  </a:lnTo>
                  <a:lnTo>
                    <a:pt x="14600" y="13353"/>
                  </a:lnTo>
                  <a:lnTo>
                    <a:pt x="14747" y="13610"/>
                  </a:lnTo>
                  <a:lnTo>
                    <a:pt x="14747" y="13720"/>
                  </a:lnTo>
                  <a:lnTo>
                    <a:pt x="14784" y="13830"/>
                  </a:lnTo>
                  <a:lnTo>
                    <a:pt x="14930" y="13903"/>
                  </a:lnTo>
                  <a:lnTo>
                    <a:pt x="15004" y="13976"/>
                  </a:lnTo>
                  <a:lnTo>
                    <a:pt x="15297" y="14197"/>
                  </a:lnTo>
                  <a:lnTo>
                    <a:pt x="15627" y="14380"/>
                  </a:lnTo>
                  <a:lnTo>
                    <a:pt x="15994" y="14527"/>
                  </a:lnTo>
                  <a:lnTo>
                    <a:pt x="16398" y="14600"/>
                  </a:lnTo>
                  <a:lnTo>
                    <a:pt x="16801" y="14600"/>
                  </a:lnTo>
                  <a:lnTo>
                    <a:pt x="17205" y="14527"/>
                  </a:lnTo>
                  <a:lnTo>
                    <a:pt x="17571" y="14417"/>
                  </a:lnTo>
                  <a:lnTo>
                    <a:pt x="17902" y="14233"/>
                  </a:lnTo>
                  <a:lnTo>
                    <a:pt x="18122" y="14013"/>
                  </a:lnTo>
                  <a:lnTo>
                    <a:pt x="18268" y="13793"/>
                  </a:lnTo>
                  <a:lnTo>
                    <a:pt x="18305" y="13536"/>
                  </a:lnTo>
                  <a:lnTo>
                    <a:pt x="18305" y="13316"/>
                  </a:lnTo>
                  <a:lnTo>
                    <a:pt x="18232" y="13059"/>
                  </a:lnTo>
                  <a:lnTo>
                    <a:pt x="18122" y="12803"/>
                  </a:lnTo>
                  <a:lnTo>
                    <a:pt x="17975" y="12546"/>
                  </a:lnTo>
                  <a:lnTo>
                    <a:pt x="17792" y="12326"/>
                  </a:lnTo>
                  <a:lnTo>
                    <a:pt x="17902" y="12289"/>
                  </a:lnTo>
                  <a:lnTo>
                    <a:pt x="18232" y="12106"/>
                  </a:lnTo>
                  <a:lnTo>
                    <a:pt x="18599" y="11849"/>
                  </a:lnTo>
                  <a:lnTo>
                    <a:pt x="18709" y="12032"/>
                  </a:lnTo>
                  <a:lnTo>
                    <a:pt x="18855" y="12179"/>
                  </a:lnTo>
                  <a:lnTo>
                    <a:pt x="19002" y="12289"/>
                  </a:lnTo>
                  <a:lnTo>
                    <a:pt x="19149" y="12362"/>
                  </a:lnTo>
                  <a:lnTo>
                    <a:pt x="19406" y="12436"/>
                  </a:lnTo>
                  <a:lnTo>
                    <a:pt x="19662" y="12399"/>
                  </a:lnTo>
                  <a:lnTo>
                    <a:pt x="19919" y="12326"/>
                  </a:lnTo>
                  <a:lnTo>
                    <a:pt x="20139" y="12179"/>
                  </a:lnTo>
                  <a:lnTo>
                    <a:pt x="20359" y="11996"/>
                  </a:lnTo>
                  <a:lnTo>
                    <a:pt x="20543" y="11776"/>
                  </a:lnTo>
                  <a:lnTo>
                    <a:pt x="20653" y="11519"/>
                  </a:lnTo>
                  <a:lnTo>
                    <a:pt x="20726" y="11225"/>
                  </a:lnTo>
                  <a:lnTo>
                    <a:pt x="20799" y="10858"/>
                  </a:lnTo>
                  <a:lnTo>
                    <a:pt x="20763" y="10675"/>
                  </a:lnTo>
                  <a:lnTo>
                    <a:pt x="20726" y="10528"/>
                  </a:lnTo>
                  <a:lnTo>
                    <a:pt x="20689" y="10382"/>
                  </a:lnTo>
                  <a:lnTo>
                    <a:pt x="20579" y="10272"/>
                  </a:lnTo>
                  <a:lnTo>
                    <a:pt x="20359" y="10088"/>
                  </a:lnTo>
                  <a:lnTo>
                    <a:pt x="20066" y="9978"/>
                  </a:lnTo>
                  <a:lnTo>
                    <a:pt x="19919" y="9941"/>
                  </a:lnTo>
                  <a:lnTo>
                    <a:pt x="19626" y="9941"/>
                  </a:lnTo>
                  <a:lnTo>
                    <a:pt x="19516" y="10015"/>
                  </a:lnTo>
                  <a:lnTo>
                    <a:pt x="19479" y="10088"/>
                  </a:lnTo>
                  <a:lnTo>
                    <a:pt x="19185" y="10198"/>
                  </a:lnTo>
                  <a:lnTo>
                    <a:pt x="18929" y="10308"/>
                  </a:lnTo>
                  <a:lnTo>
                    <a:pt x="18819" y="10418"/>
                  </a:lnTo>
                  <a:lnTo>
                    <a:pt x="18672" y="10528"/>
                  </a:lnTo>
                  <a:lnTo>
                    <a:pt x="18599" y="10675"/>
                  </a:lnTo>
                  <a:lnTo>
                    <a:pt x="18525" y="10822"/>
                  </a:lnTo>
                  <a:lnTo>
                    <a:pt x="18452" y="11115"/>
                  </a:lnTo>
                  <a:lnTo>
                    <a:pt x="18452" y="11409"/>
                  </a:lnTo>
                  <a:lnTo>
                    <a:pt x="18048" y="11702"/>
                  </a:lnTo>
                  <a:lnTo>
                    <a:pt x="17645" y="11996"/>
                  </a:lnTo>
                  <a:lnTo>
                    <a:pt x="17608" y="12032"/>
                  </a:lnTo>
                  <a:lnTo>
                    <a:pt x="17608" y="12106"/>
                  </a:lnTo>
                  <a:lnTo>
                    <a:pt x="17241" y="11776"/>
                  </a:lnTo>
                  <a:lnTo>
                    <a:pt x="16911" y="11519"/>
                  </a:lnTo>
                  <a:lnTo>
                    <a:pt x="16838" y="11482"/>
                  </a:lnTo>
                  <a:lnTo>
                    <a:pt x="16691" y="11482"/>
                  </a:lnTo>
                  <a:lnTo>
                    <a:pt x="16654" y="11555"/>
                  </a:lnTo>
                  <a:lnTo>
                    <a:pt x="16434" y="11519"/>
                  </a:lnTo>
                  <a:lnTo>
                    <a:pt x="16214" y="11519"/>
                  </a:lnTo>
                  <a:lnTo>
                    <a:pt x="15774" y="11555"/>
                  </a:lnTo>
                  <a:lnTo>
                    <a:pt x="15811" y="11445"/>
                  </a:lnTo>
                  <a:lnTo>
                    <a:pt x="15774" y="11335"/>
                  </a:lnTo>
                  <a:lnTo>
                    <a:pt x="15664" y="11152"/>
                  </a:lnTo>
                  <a:lnTo>
                    <a:pt x="15554" y="11005"/>
                  </a:lnTo>
                  <a:lnTo>
                    <a:pt x="15444" y="10822"/>
                  </a:lnTo>
                  <a:lnTo>
                    <a:pt x="15371" y="10602"/>
                  </a:lnTo>
                  <a:lnTo>
                    <a:pt x="15334" y="10418"/>
                  </a:lnTo>
                  <a:lnTo>
                    <a:pt x="15297" y="10308"/>
                  </a:lnTo>
                  <a:lnTo>
                    <a:pt x="15224" y="10235"/>
                  </a:lnTo>
                  <a:lnTo>
                    <a:pt x="15627" y="10015"/>
                  </a:lnTo>
                  <a:lnTo>
                    <a:pt x="16031" y="9758"/>
                  </a:lnTo>
                  <a:lnTo>
                    <a:pt x="16361" y="9428"/>
                  </a:lnTo>
                  <a:lnTo>
                    <a:pt x="16471" y="9281"/>
                  </a:lnTo>
                  <a:lnTo>
                    <a:pt x="16581" y="9098"/>
                  </a:lnTo>
                  <a:lnTo>
                    <a:pt x="16654" y="8878"/>
                  </a:lnTo>
                  <a:lnTo>
                    <a:pt x="16691" y="8621"/>
                  </a:lnTo>
                  <a:lnTo>
                    <a:pt x="16691" y="8364"/>
                  </a:lnTo>
                  <a:lnTo>
                    <a:pt x="16691" y="8107"/>
                  </a:lnTo>
                  <a:lnTo>
                    <a:pt x="16581" y="7631"/>
                  </a:lnTo>
                  <a:lnTo>
                    <a:pt x="16398" y="7190"/>
                  </a:lnTo>
                  <a:lnTo>
                    <a:pt x="16251" y="6897"/>
                  </a:lnTo>
                  <a:lnTo>
                    <a:pt x="16031" y="6640"/>
                  </a:lnTo>
                  <a:lnTo>
                    <a:pt x="15884" y="6530"/>
                  </a:lnTo>
                  <a:lnTo>
                    <a:pt x="15737" y="6457"/>
                  </a:lnTo>
                  <a:lnTo>
                    <a:pt x="15591" y="6420"/>
                  </a:lnTo>
                  <a:lnTo>
                    <a:pt x="15407" y="6383"/>
                  </a:lnTo>
                  <a:lnTo>
                    <a:pt x="15077" y="631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" name="Google Shape;462;p21"/>
            <p:cNvSpPr/>
            <p:nvPr/>
          </p:nvSpPr>
          <p:spPr>
            <a:xfrm>
              <a:off x="6425400" y="3728200"/>
              <a:ext cx="342075" cy="360425"/>
            </a:xfrm>
            <a:custGeom>
              <a:avLst/>
              <a:gdLst/>
              <a:ahLst/>
              <a:cxnLst/>
              <a:rect l="l" t="t" r="r" b="b"/>
              <a:pathLst>
                <a:path w="13683" h="14417" extrusionOk="0">
                  <a:moveTo>
                    <a:pt x="9281" y="2311"/>
                  </a:moveTo>
                  <a:lnTo>
                    <a:pt x="9170" y="2385"/>
                  </a:lnTo>
                  <a:lnTo>
                    <a:pt x="9134" y="2495"/>
                  </a:lnTo>
                  <a:lnTo>
                    <a:pt x="9097" y="2568"/>
                  </a:lnTo>
                  <a:lnTo>
                    <a:pt x="9097" y="2678"/>
                  </a:lnTo>
                  <a:lnTo>
                    <a:pt x="9134" y="2862"/>
                  </a:lnTo>
                  <a:lnTo>
                    <a:pt x="9207" y="3082"/>
                  </a:lnTo>
                  <a:lnTo>
                    <a:pt x="9464" y="3742"/>
                  </a:lnTo>
                  <a:lnTo>
                    <a:pt x="9721" y="4402"/>
                  </a:lnTo>
                  <a:lnTo>
                    <a:pt x="9647" y="4439"/>
                  </a:lnTo>
                  <a:lnTo>
                    <a:pt x="9060" y="5283"/>
                  </a:lnTo>
                  <a:lnTo>
                    <a:pt x="8804" y="5649"/>
                  </a:lnTo>
                  <a:lnTo>
                    <a:pt x="8694" y="5833"/>
                  </a:lnTo>
                  <a:lnTo>
                    <a:pt x="8657" y="5943"/>
                  </a:lnTo>
                  <a:lnTo>
                    <a:pt x="8694" y="6053"/>
                  </a:lnTo>
                  <a:lnTo>
                    <a:pt x="8804" y="6016"/>
                  </a:lnTo>
                  <a:lnTo>
                    <a:pt x="8877" y="5980"/>
                  </a:lnTo>
                  <a:lnTo>
                    <a:pt x="9024" y="5833"/>
                  </a:lnTo>
                  <a:lnTo>
                    <a:pt x="9281" y="5503"/>
                  </a:lnTo>
                  <a:lnTo>
                    <a:pt x="9941" y="4659"/>
                  </a:lnTo>
                  <a:lnTo>
                    <a:pt x="10014" y="4659"/>
                  </a:lnTo>
                  <a:lnTo>
                    <a:pt x="10124" y="4622"/>
                  </a:lnTo>
                  <a:lnTo>
                    <a:pt x="10161" y="4549"/>
                  </a:lnTo>
                  <a:lnTo>
                    <a:pt x="10161" y="4439"/>
                  </a:lnTo>
                  <a:lnTo>
                    <a:pt x="9684" y="3229"/>
                  </a:lnTo>
                  <a:lnTo>
                    <a:pt x="9427" y="2715"/>
                  </a:lnTo>
                  <a:lnTo>
                    <a:pt x="9354" y="2532"/>
                  </a:lnTo>
                  <a:lnTo>
                    <a:pt x="9317" y="2422"/>
                  </a:lnTo>
                  <a:lnTo>
                    <a:pt x="9317" y="2348"/>
                  </a:lnTo>
                  <a:lnTo>
                    <a:pt x="9317" y="2311"/>
                  </a:lnTo>
                  <a:close/>
                  <a:moveTo>
                    <a:pt x="8694" y="1615"/>
                  </a:moveTo>
                  <a:lnTo>
                    <a:pt x="8767" y="1798"/>
                  </a:lnTo>
                  <a:lnTo>
                    <a:pt x="8804" y="1908"/>
                  </a:lnTo>
                  <a:lnTo>
                    <a:pt x="8914" y="1981"/>
                  </a:lnTo>
                  <a:lnTo>
                    <a:pt x="9024" y="2055"/>
                  </a:lnTo>
                  <a:lnTo>
                    <a:pt x="9170" y="2018"/>
                  </a:lnTo>
                  <a:lnTo>
                    <a:pt x="9391" y="1908"/>
                  </a:lnTo>
                  <a:lnTo>
                    <a:pt x="9611" y="1725"/>
                  </a:lnTo>
                  <a:lnTo>
                    <a:pt x="9867" y="2275"/>
                  </a:lnTo>
                  <a:lnTo>
                    <a:pt x="10161" y="2752"/>
                  </a:lnTo>
                  <a:lnTo>
                    <a:pt x="10454" y="3265"/>
                  </a:lnTo>
                  <a:lnTo>
                    <a:pt x="10674" y="3779"/>
                  </a:lnTo>
                  <a:lnTo>
                    <a:pt x="10528" y="3925"/>
                  </a:lnTo>
                  <a:lnTo>
                    <a:pt x="10381" y="4072"/>
                  </a:lnTo>
                  <a:lnTo>
                    <a:pt x="10271" y="4256"/>
                  </a:lnTo>
                  <a:lnTo>
                    <a:pt x="10234" y="4476"/>
                  </a:lnTo>
                  <a:lnTo>
                    <a:pt x="10271" y="4586"/>
                  </a:lnTo>
                  <a:lnTo>
                    <a:pt x="10344" y="4659"/>
                  </a:lnTo>
                  <a:lnTo>
                    <a:pt x="10344" y="4806"/>
                  </a:lnTo>
                  <a:lnTo>
                    <a:pt x="10381" y="4879"/>
                  </a:lnTo>
                  <a:lnTo>
                    <a:pt x="10491" y="4916"/>
                  </a:lnTo>
                  <a:lnTo>
                    <a:pt x="10491" y="4953"/>
                  </a:lnTo>
                  <a:lnTo>
                    <a:pt x="10344" y="5173"/>
                  </a:lnTo>
                  <a:lnTo>
                    <a:pt x="9977" y="5649"/>
                  </a:lnTo>
                  <a:lnTo>
                    <a:pt x="9647" y="6163"/>
                  </a:lnTo>
                  <a:lnTo>
                    <a:pt x="9501" y="6090"/>
                  </a:lnTo>
                  <a:lnTo>
                    <a:pt x="9317" y="6053"/>
                  </a:lnTo>
                  <a:lnTo>
                    <a:pt x="9134" y="6126"/>
                  </a:lnTo>
                  <a:lnTo>
                    <a:pt x="8950" y="6200"/>
                  </a:lnTo>
                  <a:lnTo>
                    <a:pt x="8840" y="6346"/>
                  </a:lnTo>
                  <a:lnTo>
                    <a:pt x="8730" y="6493"/>
                  </a:lnTo>
                  <a:lnTo>
                    <a:pt x="8327" y="6493"/>
                  </a:lnTo>
                  <a:lnTo>
                    <a:pt x="7556" y="6530"/>
                  </a:lnTo>
                  <a:lnTo>
                    <a:pt x="7520" y="6456"/>
                  </a:lnTo>
                  <a:lnTo>
                    <a:pt x="7410" y="6383"/>
                  </a:lnTo>
                  <a:lnTo>
                    <a:pt x="7080" y="6273"/>
                  </a:lnTo>
                  <a:lnTo>
                    <a:pt x="7043" y="6273"/>
                  </a:lnTo>
                  <a:lnTo>
                    <a:pt x="6970" y="6236"/>
                  </a:lnTo>
                  <a:lnTo>
                    <a:pt x="6786" y="6236"/>
                  </a:lnTo>
                  <a:lnTo>
                    <a:pt x="6639" y="6200"/>
                  </a:lnTo>
                  <a:lnTo>
                    <a:pt x="5832" y="5429"/>
                  </a:lnTo>
                  <a:lnTo>
                    <a:pt x="5246" y="4879"/>
                  </a:lnTo>
                  <a:lnTo>
                    <a:pt x="5319" y="4696"/>
                  </a:lnTo>
                  <a:lnTo>
                    <a:pt x="5319" y="4512"/>
                  </a:lnTo>
                  <a:lnTo>
                    <a:pt x="5282" y="4439"/>
                  </a:lnTo>
                  <a:lnTo>
                    <a:pt x="5246" y="4366"/>
                  </a:lnTo>
                  <a:lnTo>
                    <a:pt x="5099" y="4256"/>
                  </a:lnTo>
                  <a:lnTo>
                    <a:pt x="5282" y="3815"/>
                  </a:lnTo>
                  <a:lnTo>
                    <a:pt x="5796" y="2715"/>
                  </a:lnTo>
                  <a:lnTo>
                    <a:pt x="6126" y="2018"/>
                  </a:lnTo>
                  <a:lnTo>
                    <a:pt x="6273" y="2018"/>
                  </a:lnTo>
                  <a:lnTo>
                    <a:pt x="6419" y="1981"/>
                  </a:lnTo>
                  <a:lnTo>
                    <a:pt x="6566" y="1908"/>
                  </a:lnTo>
                  <a:lnTo>
                    <a:pt x="6713" y="1798"/>
                  </a:lnTo>
                  <a:lnTo>
                    <a:pt x="6823" y="1688"/>
                  </a:lnTo>
                  <a:lnTo>
                    <a:pt x="7483" y="1651"/>
                  </a:lnTo>
                  <a:lnTo>
                    <a:pt x="8694" y="1615"/>
                  </a:lnTo>
                  <a:close/>
                  <a:moveTo>
                    <a:pt x="6823" y="6823"/>
                  </a:moveTo>
                  <a:lnTo>
                    <a:pt x="6933" y="6897"/>
                  </a:lnTo>
                  <a:lnTo>
                    <a:pt x="6749" y="6897"/>
                  </a:lnTo>
                  <a:lnTo>
                    <a:pt x="6713" y="6860"/>
                  </a:lnTo>
                  <a:lnTo>
                    <a:pt x="6823" y="6823"/>
                  </a:lnTo>
                  <a:close/>
                  <a:moveTo>
                    <a:pt x="2714" y="5393"/>
                  </a:moveTo>
                  <a:lnTo>
                    <a:pt x="2641" y="5429"/>
                  </a:lnTo>
                  <a:lnTo>
                    <a:pt x="2531" y="5503"/>
                  </a:lnTo>
                  <a:lnTo>
                    <a:pt x="2458" y="5576"/>
                  </a:lnTo>
                  <a:lnTo>
                    <a:pt x="2274" y="5796"/>
                  </a:lnTo>
                  <a:lnTo>
                    <a:pt x="1981" y="6310"/>
                  </a:lnTo>
                  <a:lnTo>
                    <a:pt x="1651" y="6860"/>
                  </a:lnTo>
                  <a:lnTo>
                    <a:pt x="1504" y="7080"/>
                  </a:lnTo>
                  <a:lnTo>
                    <a:pt x="1431" y="7190"/>
                  </a:lnTo>
                  <a:lnTo>
                    <a:pt x="1394" y="7263"/>
                  </a:lnTo>
                  <a:lnTo>
                    <a:pt x="1394" y="7337"/>
                  </a:lnTo>
                  <a:lnTo>
                    <a:pt x="1321" y="7374"/>
                  </a:lnTo>
                  <a:lnTo>
                    <a:pt x="1321" y="7410"/>
                  </a:lnTo>
                  <a:lnTo>
                    <a:pt x="1321" y="7520"/>
                  </a:lnTo>
                  <a:lnTo>
                    <a:pt x="1394" y="7557"/>
                  </a:lnTo>
                  <a:lnTo>
                    <a:pt x="1504" y="7594"/>
                  </a:lnTo>
                  <a:lnTo>
                    <a:pt x="1614" y="7520"/>
                  </a:lnTo>
                  <a:lnTo>
                    <a:pt x="1724" y="7447"/>
                  </a:lnTo>
                  <a:lnTo>
                    <a:pt x="1834" y="7337"/>
                  </a:lnTo>
                  <a:lnTo>
                    <a:pt x="2018" y="7043"/>
                  </a:lnTo>
                  <a:lnTo>
                    <a:pt x="2128" y="6823"/>
                  </a:lnTo>
                  <a:lnTo>
                    <a:pt x="2568" y="6200"/>
                  </a:lnTo>
                  <a:lnTo>
                    <a:pt x="2751" y="5870"/>
                  </a:lnTo>
                  <a:lnTo>
                    <a:pt x="2861" y="5723"/>
                  </a:lnTo>
                  <a:lnTo>
                    <a:pt x="2861" y="5539"/>
                  </a:lnTo>
                  <a:lnTo>
                    <a:pt x="2861" y="5466"/>
                  </a:lnTo>
                  <a:lnTo>
                    <a:pt x="2788" y="5429"/>
                  </a:lnTo>
                  <a:lnTo>
                    <a:pt x="2714" y="5393"/>
                  </a:lnTo>
                  <a:close/>
                  <a:moveTo>
                    <a:pt x="4072" y="4843"/>
                  </a:moveTo>
                  <a:lnTo>
                    <a:pt x="4182" y="5026"/>
                  </a:lnTo>
                  <a:lnTo>
                    <a:pt x="4328" y="5173"/>
                  </a:lnTo>
                  <a:lnTo>
                    <a:pt x="4475" y="5209"/>
                  </a:lnTo>
                  <a:lnTo>
                    <a:pt x="4622" y="5246"/>
                  </a:lnTo>
                  <a:lnTo>
                    <a:pt x="4769" y="5246"/>
                  </a:lnTo>
                  <a:lnTo>
                    <a:pt x="4915" y="5209"/>
                  </a:lnTo>
                  <a:lnTo>
                    <a:pt x="5319" y="5576"/>
                  </a:lnTo>
                  <a:lnTo>
                    <a:pt x="6163" y="6456"/>
                  </a:lnTo>
                  <a:lnTo>
                    <a:pt x="6126" y="6530"/>
                  </a:lnTo>
                  <a:lnTo>
                    <a:pt x="6089" y="6640"/>
                  </a:lnTo>
                  <a:lnTo>
                    <a:pt x="6126" y="6787"/>
                  </a:lnTo>
                  <a:lnTo>
                    <a:pt x="6163" y="6897"/>
                  </a:lnTo>
                  <a:lnTo>
                    <a:pt x="6236" y="7007"/>
                  </a:lnTo>
                  <a:lnTo>
                    <a:pt x="6236" y="7080"/>
                  </a:lnTo>
                  <a:lnTo>
                    <a:pt x="5942" y="7410"/>
                  </a:lnTo>
                  <a:lnTo>
                    <a:pt x="5686" y="7777"/>
                  </a:lnTo>
                  <a:lnTo>
                    <a:pt x="5172" y="8511"/>
                  </a:lnTo>
                  <a:lnTo>
                    <a:pt x="4695" y="9134"/>
                  </a:lnTo>
                  <a:lnTo>
                    <a:pt x="4585" y="9061"/>
                  </a:lnTo>
                  <a:lnTo>
                    <a:pt x="4439" y="9061"/>
                  </a:lnTo>
                  <a:lnTo>
                    <a:pt x="4255" y="9098"/>
                  </a:lnTo>
                  <a:lnTo>
                    <a:pt x="4108" y="9208"/>
                  </a:lnTo>
                  <a:lnTo>
                    <a:pt x="3998" y="9354"/>
                  </a:lnTo>
                  <a:lnTo>
                    <a:pt x="3925" y="9538"/>
                  </a:lnTo>
                  <a:lnTo>
                    <a:pt x="3595" y="9501"/>
                  </a:lnTo>
                  <a:lnTo>
                    <a:pt x="2825" y="9538"/>
                  </a:lnTo>
                  <a:lnTo>
                    <a:pt x="2788" y="9354"/>
                  </a:lnTo>
                  <a:lnTo>
                    <a:pt x="2678" y="9208"/>
                  </a:lnTo>
                  <a:lnTo>
                    <a:pt x="2531" y="9098"/>
                  </a:lnTo>
                  <a:lnTo>
                    <a:pt x="2384" y="9061"/>
                  </a:lnTo>
                  <a:lnTo>
                    <a:pt x="2238" y="9061"/>
                  </a:lnTo>
                  <a:lnTo>
                    <a:pt x="2054" y="9098"/>
                  </a:lnTo>
                  <a:lnTo>
                    <a:pt x="1577" y="8437"/>
                  </a:lnTo>
                  <a:lnTo>
                    <a:pt x="1394" y="8107"/>
                  </a:lnTo>
                  <a:lnTo>
                    <a:pt x="1137" y="7777"/>
                  </a:lnTo>
                  <a:lnTo>
                    <a:pt x="1211" y="7594"/>
                  </a:lnTo>
                  <a:lnTo>
                    <a:pt x="1247" y="7447"/>
                  </a:lnTo>
                  <a:lnTo>
                    <a:pt x="1211" y="7263"/>
                  </a:lnTo>
                  <a:lnTo>
                    <a:pt x="1174" y="7117"/>
                  </a:lnTo>
                  <a:lnTo>
                    <a:pt x="1064" y="7007"/>
                  </a:lnTo>
                  <a:lnTo>
                    <a:pt x="1101" y="6933"/>
                  </a:lnTo>
                  <a:lnTo>
                    <a:pt x="1174" y="6823"/>
                  </a:lnTo>
                  <a:lnTo>
                    <a:pt x="1247" y="6640"/>
                  </a:lnTo>
                  <a:lnTo>
                    <a:pt x="1614" y="5980"/>
                  </a:lnTo>
                  <a:lnTo>
                    <a:pt x="1944" y="5356"/>
                  </a:lnTo>
                  <a:lnTo>
                    <a:pt x="2164" y="5356"/>
                  </a:lnTo>
                  <a:lnTo>
                    <a:pt x="2384" y="5283"/>
                  </a:lnTo>
                  <a:lnTo>
                    <a:pt x="2531" y="5136"/>
                  </a:lnTo>
                  <a:lnTo>
                    <a:pt x="2604" y="5063"/>
                  </a:lnTo>
                  <a:lnTo>
                    <a:pt x="2641" y="4953"/>
                  </a:lnTo>
                  <a:lnTo>
                    <a:pt x="2678" y="4916"/>
                  </a:lnTo>
                  <a:lnTo>
                    <a:pt x="3118" y="4953"/>
                  </a:lnTo>
                  <a:lnTo>
                    <a:pt x="3705" y="4916"/>
                  </a:lnTo>
                  <a:lnTo>
                    <a:pt x="4072" y="4843"/>
                  </a:lnTo>
                  <a:close/>
                  <a:moveTo>
                    <a:pt x="8877" y="7740"/>
                  </a:moveTo>
                  <a:lnTo>
                    <a:pt x="8877" y="7777"/>
                  </a:lnTo>
                  <a:lnTo>
                    <a:pt x="8877" y="7814"/>
                  </a:lnTo>
                  <a:lnTo>
                    <a:pt x="8914" y="7997"/>
                  </a:lnTo>
                  <a:lnTo>
                    <a:pt x="8914" y="8070"/>
                  </a:lnTo>
                  <a:lnTo>
                    <a:pt x="8950" y="8181"/>
                  </a:lnTo>
                  <a:lnTo>
                    <a:pt x="9391" y="8731"/>
                  </a:lnTo>
                  <a:lnTo>
                    <a:pt x="9794" y="9281"/>
                  </a:lnTo>
                  <a:lnTo>
                    <a:pt x="9941" y="9464"/>
                  </a:lnTo>
                  <a:lnTo>
                    <a:pt x="10014" y="9538"/>
                  </a:lnTo>
                  <a:lnTo>
                    <a:pt x="10124" y="9574"/>
                  </a:lnTo>
                  <a:lnTo>
                    <a:pt x="10234" y="9574"/>
                  </a:lnTo>
                  <a:lnTo>
                    <a:pt x="10308" y="9538"/>
                  </a:lnTo>
                  <a:lnTo>
                    <a:pt x="10381" y="9501"/>
                  </a:lnTo>
                  <a:lnTo>
                    <a:pt x="10418" y="9391"/>
                  </a:lnTo>
                  <a:lnTo>
                    <a:pt x="10418" y="9354"/>
                  </a:lnTo>
                  <a:lnTo>
                    <a:pt x="10418" y="9244"/>
                  </a:lnTo>
                  <a:lnTo>
                    <a:pt x="10381" y="9171"/>
                  </a:lnTo>
                  <a:lnTo>
                    <a:pt x="10308" y="9134"/>
                  </a:lnTo>
                  <a:lnTo>
                    <a:pt x="10198" y="9098"/>
                  </a:lnTo>
                  <a:lnTo>
                    <a:pt x="10088" y="8951"/>
                  </a:lnTo>
                  <a:lnTo>
                    <a:pt x="10014" y="8841"/>
                  </a:lnTo>
                  <a:lnTo>
                    <a:pt x="9647" y="8401"/>
                  </a:lnTo>
                  <a:lnTo>
                    <a:pt x="9281" y="7924"/>
                  </a:lnTo>
                  <a:lnTo>
                    <a:pt x="9207" y="7850"/>
                  </a:lnTo>
                  <a:lnTo>
                    <a:pt x="9134" y="7814"/>
                  </a:lnTo>
                  <a:lnTo>
                    <a:pt x="8950" y="7740"/>
                  </a:lnTo>
                  <a:close/>
                  <a:moveTo>
                    <a:pt x="2128" y="9721"/>
                  </a:moveTo>
                  <a:lnTo>
                    <a:pt x="2054" y="9758"/>
                  </a:lnTo>
                  <a:lnTo>
                    <a:pt x="2054" y="9721"/>
                  </a:lnTo>
                  <a:close/>
                  <a:moveTo>
                    <a:pt x="5612" y="9281"/>
                  </a:moveTo>
                  <a:lnTo>
                    <a:pt x="5576" y="9318"/>
                  </a:lnTo>
                  <a:lnTo>
                    <a:pt x="5576" y="9354"/>
                  </a:lnTo>
                  <a:lnTo>
                    <a:pt x="5576" y="9538"/>
                  </a:lnTo>
                  <a:lnTo>
                    <a:pt x="5649" y="9684"/>
                  </a:lnTo>
                  <a:lnTo>
                    <a:pt x="5796" y="9941"/>
                  </a:lnTo>
                  <a:lnTo>
                    <a:pt x="6163" y="10455"/>
                  </a:lnTo>
                  <a:lnTo>
                    <a:pt x="6456" y="10895"/>
                  </a:lnTo>
                  <a:lnTo>
                    <a:pt x="6603" y="11115"/>
                  </a:lnTo>
                  <a:lnTo>
                    <a:pt x="6823" y="11298"/>
                  </a:lnTo>
                  <a:lnTo>
                    <a:pt x="6860" y="11372"/>
                  </a:lnTo>
                  <a:lnTo>
                    <a:pt x="6970" y="11482"/>
                  </a:lnTo>
                  <a:lnTo>
                    <a:pt x="7043" y="11519"/>
                  </a:lnTo>
                  <a:lnTo>
                    <a:pt x="7116" y="11519"/>
                  </a:lnTo>
                  <a:lnTo>
                    <a:pt x="7190" y="11482"/>
                  </a:lnTo>
                  <a:lnTo>
                    <a:pt x="7226" y="11408"/>
                  </a:lnTo>
                  <a:lnTo>
                    <a:pt x="7263" y="11188"/>
                  </a:lnTo>
                  <a:lnTo>
                    <a:pt x="7226" y="11078"/>
                  </a:lnTo>
                  <a:lnTo>
                    <a:pt x="7153" y="10968"/>
                  </a:lnTo>
                  <a:lnTo>
                    <a:pt x="7080" y="10932"/>
                  </a:lnTo>
                  <a:lnTo>
                    <a:pt x="7006" y="10895"/>
                  </a:lnTo>
                  <a:lnTo>
                    <a:pt x="6933" y="10785"/>
                  </a:lnTo>
                  <a:lnTo>
                    <a:pt x="6860" y="10675"/>
                  </a:lnTo>
                  <a:lnTo>
                    <a:pt x="6713" y="10455"/>
                  </a:lnTo>
                  <a:lnTo>
                    <a:pt x="6273" y="9831"/>
                  </a:lnTo>
                  <a:lnTo>
                    <a:pt x="6016" y="9501"/>
                  </a:lnTo>
                  <a:lnTo>
                    <a:pt x="5869" y="9391"/>
                  </a:lnTo>
                  <a:lnTo>
                    <a:pt x="5722" y="9281"/>
                  </a:lnTo>
                  <a:close/>
                  <a:moveTo>
                    <a:pt x="8730" y="6970"/>
                  </a:moveTo>
                  <a:lnTo>
                    <a:pt x="8804" y="7080"/>
                  </a:lnTo>
                  <a:lnTo>
                    <a:pt x="8914" y="7153"/>
                  </a:lnTo>
                  <a:lnTo>
                    <a:pt x="8987" y="7227"/>
                  </a:lnTo>
                  <a:lnTo>
                    <a:pt x="9097" y="7263"/>
                  </a:lnTo>
                  <a:lnTo>
                    <a:pt x="9391" y="7227"/>
                  </a:lnTo>
                  <a:lnTo>
                    <a:pt x="9501" y="7263"/>
                  </a:lnTo>
                  <a:lnTo>
                    <a:pt x="9574" y="7300"/>
                  </a:lnTo>
                  <a:lnTo>
                    <a:pt x="9721" y="7557"/>
                  </a:lnTo>
                  <a:lnTo>
                    <a:pt x="9867" y="7814"/>
                  </a:lnTo>
                  <a:lnTo>
                    <a:pt x="10234" y="8364"/>
                  </a:lnTo>
                  <a:lnTo>
                    <a:pt x="10711" y="9098"/>
                  </a:lnTo>
                  <a:lnTo>
                    <a:pt x="10638" y="9281"/>
                  </a:lnTo>
                  <a:lnTo>
                    <a:pt x="10601" y="9428"/>
                  </a:lnTo>
                  <a:lnTo>
                    <a:pt x="10564" y="9758"/>
                  </a:lnTo>
                  <a:lnTo>
                    <a:pt x="10528" y="9941"/>
                  </a:lnTo>
                  <a:lnTo>
                    <a:pt x="10528" y="10125"/>
                  </a:lnTo>
                  <a:lnTo>
                    <a:pt x="10528" y="10235"/>
                  </a:lnTo>
                  <a:lnTo>
                    <a:pt x="10564" y="10271"/>
                  </a:lnTo>
                  <a:lnTo>
                    <a:pt x="10344" y="10638"/>
                  </a:lnTo>
                  <a:lnTo>
                    <a:pt x="9794" y="11555"/>
                  </a:lnTo>
                  <a:lnTo>
                    <a:pt x="9684" y="11519"/>
                  </a:lnTo>
                  <a:lnTo>
                    <a:pt x="9537" y="11519"/>
                  </a:lnTo>
                  <a:lnTo>
                    <a:pt x="9391" y="11555"/>
                  </a:lnTo>
                  <a:lnTo>
                    <a:pt x="9281" y="11629"/>
                  </a:lnTo>
                  <a:lnTo>
                    <a:pt x="9170" y="11702"/>
                  </a:lnTo>
                  <a:lnTo>
                    <a:pt x="9097" y="11812"/>
                  </a:lnTo>
                  <a:lnTo>
                    <a:pt x="9024" y="11922"/>
                  </a:lnTo>
                  <a:lnTo>
                    <a:pt x="8987" y="12032"/>
                  </a:lnTo>
                  <a:lnTo>
                    <a:pt x="8400" y="12069"/>
                  </a:lnTo>
                  <a:lnTo>
                    <a:pt x="7483" y="12142"/>
                  </a:lnTo>
                  <a:lnTo>
                    <a:pt x="7006" y="12142"/>
                  </a:lnTo>
                  <a:lnTo>
                    <a:pt x="6970" y="11959"/>
                  </a:lnTo>
                  <a:lnTo>
                    <a:pt x="6823" y="11775"/>
                  </a:lnTo>
                  <a:lnTo>
                    <a:pt x="6749" y="11739"/>
                  </a:lnTo>
                  <a:lnTo>
                    <a:pt x="6676" y="11702"/>
                  </a:lnTo>
                  <a:lnTo>
                    <a:pt x="6493" y="11665"/>
                  </a:lnTo>
                  <a:lnTo>
                    <a:pt x="6419" y="11629"/>
                  </a:lnTo>
                  <a:lnTo>
                    <a:pt x="6346" y="11665"/>
                  </a:lnTo>
                  <a:lnTo>
                    <a:pt x="6273" y="11739"/>
                  </a:lnTo>
                  <a:lnTo>
                    <a:pt x="6199" y="11739"/>
                  </a:lnTo>
                  <a:lnTo>
                    <a:pt x="5979" y="11225"/>
                  </a:lnTo>
                  <a:lnTo>
                    <a:pt x="5722" y="10712"/>
                  </a:lnTo>
                  <a:lnTo>
                    <a:pt x="5466" y="10308"/>
                  </a:lnTo>
                  <a:lnTo>
                    <a:pt x="5172" y="9868"/>
                  </a:lnTo>
                  <a:lnTo>
                    <a:pt x="5209" y="9758"/>
                  </a:lnTo>
                  <a:lnTo>
                    <a:pt x="5246" y="9648"/>
                  </a:lnTo>
                  <a:lnTo>
                    <a:pt x="5246" y="9501"/>
                  </a:lnTo>
                  <a:lnTo>
                    <a:pt x="5209" y="9391"/>
                  </a:lnTo>
                  <a:lnTo>
                    <a:pt x="5135" y="9318"/>
                  </a:lnTo>
                  <a:lnTo>
                    <a:pt x="5099" y="9318"/>
                  </a:lnTo>
                  <a:lnTo>
                    <a:pt x="5209" y="9171"/>
                  </a:lnTo>
                  <a:lnTo>
                    <a:pt x="5759" y="8401"/>
                  </a:lnTo>
                  <a:lnTo>
                    <a:pt x="6163" y="7850"/>
                  </a:lnTo>
                  <a:lnTo>
                    <a:pt x="6383" y="7594"/>
                  </a:lnTo>
                  <a:lnTo>
                    <a:pt x="6529" y="7300"/>
                  </a:lnTo>
                  <a:lnTo>
                    <a:pt x="6676" y="7337"/>
                  </a:lnTo>
                  <a:lnTo>
                    <a:pt x="6933" y="7337"/>
                  </a:lnTo>
                  <a:lnTo>
                    <a:pt x="7080" y="7300"/>
                  </a:lnTo>
                  <a:lnTo>
                    <a:pt x="7190" y="7263"/>
                  </a:lnTo>
                  <a:lnTo>
                    <a:pt x="7300" y="7153"/>
                  </a:lnTo>
                  <a:lnTo>
                    <a:pt x="7410" y="7080"/>
                  </a:lnTo>
                  <a:lnTo>
                    <a:pt x="7483" y="6970"/>
                  </a:lnTo>
                  <a:close/>
                  <a:moveTo>
                    <a:pt x="4769" y="1"/>
                  </a:moveTo>
                  <a:lnTo>
                    <a:pt x="4769" y="37"/>
                  </a:lnTo>
                  <a:lnTo>
                    <a:pt x="4805" y="184"/>
                  </a:lnTo>
                  <a:lnTo>
                    <a:pt x="4879" y="294"/>
                  </a:lnTo>
                  <a:lnTo>
                    <a:pt x="4989" y="367"/>
                  </a:lnTo>
                  <a:lnTo>
                    <a:pt x="5099" y="404"/>
                  </a:lnTo>
                  <a:lnTo>
                    <a:pt x="5172" y="551"/>
                  </a:lnTo>
                  <a:lnTo>
                    <a:pt x="5282" y="697"/>
                  </a:lnTo>
                  <a:lnTo>
                    <a:pt x="5466" y="991"/>
                  </a:lnTo>
                  <a:lnTo>
                    <a:pt x="5539" y="1101"/>
                  </a:lnTo>
                  <a:lnTo>
                    <a:pt x="5466" y="1284"/>
                  </a:lnTo>
                  <a:lnTo>
                    <a:pt x="5466" y="1468"/>
                  </a:lnTo>
                  <a:lnTo>
                    <a:pt x="5539" y="1688"/>
                  </a:lnTo>
                  <a:lnTo>
                    <a:pt x="5649" y="1835"/>
                  </a:lnTo>
                  <a:lnTo>
                    <a:pt x="5722" y="1908"/>
                  </a:lnTo>
                  <a:lnTo>
                    <a:pt x="5356" y="2605"/>
                  </a:lnTo>
                  <a:lnTo>
                    <a:pt x="4879" y="3595"/>
                  </a:lnTo>
                  <a:lnTo>
                    <a:pt x="4769" y="3852"/>
                  </a:lnTo>
                  <a:lnTo>
                    <a:pt x="4622" y="4072"/>
                  </a:lnTo>
                  <a:lnTo>
                    <a:pt x="4402" y="4072"/>
                  </a:lnTo>
                  <a:lnTo>
                    <a:pt x="4292" y="4109"/>
                  </a:lnTo>
                  <a:lnTo>
                    <a:pt x="4182" y="4182"/>
                  </a:lnTo>
                  <a:lnTo>
                    <a:pt x="4108" y="4292"/>
                  </a:lnTo>
                  <a:lnTo>
                    <a:pt x="4072" y="4402"/>
                  </a:lnTo>
                  <a:lnTo>
                    <a:pt x="3485" y="4476"/>
                  </a:lnTo>
                  <a:lnTo>
                    <a:pt x="3045" y="4512"/>
                  </a:lnTo>
                  <a:lnTo>
                    <a:pt x="2678" y="4549"/>
                  </a:lnTo>
                  <a:lnTo>
                    <a:pt x="2568" y="4366"/>
                  </a:lnTo>
                  <a:lnTo>
                    <a:pt x="2458" y="4219"/>
                  </a:lnTo>
                  <a:lnTo>
                    <a:pt x="2274" y="4146"/>
                  </a:lnTo>
                  <a:lnTo>
                    <a:pt x="2091" y="4109"/>
                  </a:lnTo>
                  <a:lnTo>
                    <a:pt x="1907" y="4109"/>
                  </a:lnTo>
                  <a:lnTo>
                    <a:pt x="1797" y="4182"/>
                  </a:lnTo>
                  <a:lnTo>
                    <a:pt x="1651" y="4292"/>
                  </a:lnTo>
                  <a:lnTo>
                    <a:pt x="1577" y="4402"/>
                  </a:lnTo>
                  <a:lnTo>
                    <a:pt x="1504" y="4512"/>
                  </a:lnTo>
                  <a:lnTo>
                    <a:pt x="1504" y="4622"/>
                  </a:lnTo>
                  <a:lnTo>
                    <a:pt x="1431" y="4769"/>
                  </a:lnTo>
                  <a:lnTo>
                    <a:pt x="1431" y="4953"/>
                  </a:lnTo>
                  <a:lnTo>
                    <a:pt x="1467" y="5099"/>
                  </a:lnTo>
                  <a:lnTo>
                    <a:pt x="1504" y="5173"/>
                  </a:lnTo>
                  <a:lnTo>
                    <a:pt x="1504" y="5209"/>
                  </a:lnTo>
                  <a:lnTo>
                    <a:pt x="1247" y="5760"/>
                  </a:lnTo>
                  <a:lnTo>
                    <a:pt x="880" y="6420"/>
                  </a:lnTo>
                  <a:lnTo>
                    <a:pt x="770" y="6640"/>
                  </a:lnTo>
                  <a:lnTo>
                    <a:pt x="770" y="6713"/>
                  </a:lnTo>
                  <a:lnTo>
                    <a:pt x="734" y="6823"/>
                  </a:lnTo>
                  <a:lnTo>
                    <a:pt x="734" y="6787"/>
                  </a:lnTo>
                  <a:lnTo>
                    <a:pt x="624" y="6787"/>
                  </a:lnTo>
                  <a:lnTo>
                    <a:pt x="550" y="6823"/>
                  </a:lnTo>
                  <a:lnTo>
                    <a:pt x="404" y="6933"/>
                  </a:lnTo>
                  <a:lnTo>
                    <a:pt x="330" y="6970"/>
                  </a:lnTo>
                  <a:lnTo>
                    <a:pt x="257" y="7007"/>
                  </a:lnTo>
                  <a:lnTo>
                    <a:pt x="183" y="7117"/>
                  </a:lnTo>
                  <a:lnTo>
                    <a:pt x="110" y="7227"/>
                  </a:lnTo>
                  <a:lnTo>
                    <a:pt x="110" y="7447"/>
                  </a:lnTo>
                  <a:lnTo>
                    <a:pt x="0" y="7777"/>
                  </a:lnTo>
                  <a:lnTo>
                    <a:pt x="37" y="7850"/>
                  </a:lnTo>
                  <a:lnTo>
                    <a:pt x="73" y="7887"/>
                  </a:lnTo>
                  <a:lnTo>
                    <a:pt x="110" y="7960"/>
                  </a:lnTo>
                  <a:lnTo>
                    <a:pt x="183" y="7960"/>
                  </a:lnTo>
                  <a:lnTo>
                    <a:pt x="367" y="8034"/>
                  </a:lnTo>
                  <a:lnTo>
                    <a:pt x="660" y="8034"/>
                  </a:lnTo>
                  <a:lnTo>
                    <a:pt x="660" y="7997"/>
                  </a:lnTo>
                  <a:lnTo>
                    <a:pt x="770" y="7997"/>
                  </a:lnTo>
                  <a:lnTo>
                    <a:pt x="880" y="8181"/>
                  </a:lnTo>
                  <a:lnTo>
                    <a:pt x="990" y="8364"/>
                  </a:lnTo>
                  <a:lnTo>
                    <a:pt x="1211" y="8657"/>
                  </a:lnTo>
                  <a:lnTo>
                    <a:pt x="1651" y="9281"/>
                  </a:lnTo>
                  <a:lnTo>
                    <a:pt x="1687" y="9354"/>
                  </a:lnTo>
                  <a:lnTo>
                    <a:pt x="1651" y="9501"/>
                  </a:lnTo>
                  <a:lnTo>
                    <a:pt x="1614" y="9648"/>
                  </a:lnTo>
                  <a:lnTo>
                    <a:pt x="1577" y="9831"/>
                  </a:lnTo>
                  <a:lnTo>
                    <a:pt x="1577" y="9941"/>
                  </a:lnTo>
                  <a:lnTo>
                    <a:pt x="1614" y="10051"/>
                  </a:lnTo>
                  <a:lnTo>
                    <a:pt x="1541" y="10235"/>
                  </a:lnTo>
                  <a:lnTo>
                    <a:pt x="1431" y="10418"/>
                  </a:lnTo>
                  <a:lnTo>
                    <a:pt x="1357" y="10601"/>
                  </a:lnTo>
                  <a:lnTo>
                    <a:pt x="1211" y="10785"/>
                  </a:lnTo>
                  <a:lnTo>
                    <a:pt x="1137" y="10858"/>
                  </a:lnTo>
                  <a:lnTo>
                    <a:pt x="1137" y="10968"/>
                  </a:lnTo>
                  <a:lnTo>
                    <a:pt x="1174" y="11078"/>
                  </a:lnTo>
                  <a:lnTo>
                    <a:pt x="1247" y="11152"/>
                  </a:lnTo>
                  <a:lnTo>
                    <a:pt x="1357" y="11188"/>
                  </a:lnTo>
                  <a:lnTo>
                    <a:pt x="1467" y="11152"/>
                  </a:lnTo>
                  <a:lnTo>
                    <a:pt x="1541" y="11078"/>
                  </a:lnTo>
                  <a:lnTo>
                    <a:pt x="1577" y="10968"/>
                  </a:lnTo>
                  <a:lnTo>
                    <a:pt x="1614" y="10932"/>
                  </a:lnTo>
                  <a:lnTo>
                    <a:pt x="1687" y="10822"/>
                  </a:lnTo>
                  <a:lnTo>
                    <a:pt x="1761" y="10638"/>
                  </a:lnTo>
                  <a:lnTo>
                    <a:pt x="1834" y="10491"/>
                  </a:lnTo>
                  <a:lnTo>
                    <a:pt x="1907" y="10198"/>
                  </a:lnTo>
                  <a:lnTo>
                    <a:pt x="2164" y="10198"/>
                  </a:lnTo>
                  <a:lnTo>
                    <a:pt x="2348" y="10161"/>
                  </a:lnTo>
                  <a:lnTo>
                    <a:pt x="2494" y="10088"/>
                  </a:lnTo>
                  <a:lnTo>
                    <a:pt x="2641" y="10015"/>
                  </a:lnTo>
                  <a:lnTo>
                    <a:pt x="2714" y="9905"/>
                  </a:lnTo>
                  <a:lnTo>
                    <a:pt x="3338" y="9905"/>
                  </a:lnTo>
                  <a:lnTo>
                    <a:pt x="3998" y="9941"/>
                  </a:lnTo>
                  <a:lnTo>
                    <a:pt x="4035" y="10051"/>
                  </a:lnTo>
                  <a:lnTo>
                    <a:pt x="4072" y="10088"/>
                  </a:lnTo>
                  <a:lnTo>
                    <a:pt x="4145" y="10161"/>
                  </a:lnTo>
                  <a:lnTo>
                    <a:pt x="4292" y="10235"/>
                  </a:lnTo>
                  <a:lnTo>
                    <a:pt x="4439" y="10308"/>
                  </a:lnTo>
                  <a:lnTo>
                    <a:pt x="4622" y="10308"/>
                  </a:lnTo>
                  <a:lnTo>
                    <a:pt x="4805" y="10271"/>
                  </a:lnTo>
                  <a:lnTo>
                    <a:pt x="4879" y="10235"/>
                  </a:lnTo>
                  <a:lnTo>
                    <a:pt x="5282" y="10822"/>
                  </a:lnTo>
                  <a:lnTo>
                    <a:pt x="5429" y="11115"/>
                  </a:lnTo>
                  <a:lnTo>
                    <a:pt x="5576" y="11408"/>
                  </a:lnTo>
                  <a:lnTo>
                    <a:pt x="5796" y="11995"/>
                  </a:lnTo>
                  <a:lnTo>
                    <a:pt x="5759" y="12105"/>
                  </a:lnTo>
                  <a:lnTo>
                    <a:pt x="5759" y="12215"/>
                  </a:lnTo>
                  <a:lnTo>
                    <a:pt x="5759" y="12362"/>
                  </a:lnTo>
                  <a:lnTo>
                    <a:pt x="5759" y="12472"/>
                  </a:lnTo>
                  <a:lnTo>
                    <a:pt x="5759" y="12509"/>
                  </a:lnTo>
                  <a:lnTo>
                    <a:pt x="5722" y="12619"/>
                  </a:lnTo>
                  <a:lnTo>
                    <a:pt x="5722" y="12692"/>
                  </a:lnTo>
                  <a:lnTo>
                    <a:pt x="5759" y="12766"/>
                  </a:lnTo>
                  <a:lnTo>
                    <a:pt x="5979" y="12876"/>
                  </a:lnTo>
                  <a:lnTo>
                    <a:pt x="5759" y="13169"/>
                  </a:lnTo>
                  <a:lnTo>
                    <a:pt x="5612" y="13463"/>
                  </a:lnTo>
                  <a:lnTo>
                    <a:pt x="5502" y="13793"/>
                  </a:lnTo>
                  <a:lnTo>
                    <a:pt x="5429" y="14123"/>
                  </a:lnTo>
                  <a:lnTo>
                    <a:pt x="5392" y="14196"/>
                  </a:lnTo>
                  <a:lnTo>
                    <a:pt x="5429" y="14270"/>
                  </a:lnTo>
                  <a:lnTo>
                    <a:pt x="5502" y="14343"/>
                  </a:lnTo>
                  <a:lnTo>
                    <a:pt x="5576" y="14380"/>
                  </a:lnTo>
                  <a:lnTo>
                    <a:pt x="5649" y="14416"/>
                  </a:lnTo>
                  <a:lnTo>
                    <a:pt x="5722" y="14416"/>
                  </a:lnTo>
                  <a:lnTo>
                    <a:pt x="5759" y="14380"/>
                  </a:lnTo>
                  <a:lnTo>
                    <a:pt x="5832" y="14306"/>
                  </a:lnTo>
                  <a:lnTo>
                    <a:pt x="5832" y="14233"/>
                  </a:lnTo>
                  <a:lnTo>
                    <a:pt x="5869" y="14086"/>
                  </a:lnTo>
                  <a:lnTo>
                    <a:pt x="5979" y="13793"/>
                  </a:lnTo>
                  <a:lnTo>
                    <a:pt x="6089" y="13463"/>
                  </a:lnTo>
                  <a:lnTo>
                    <a:pt x="6309" y="13022"/>
                  </a:lnTo>
                  <a:lnTo>
                    <a:pt x="6566" y="13022"/>
                  </a:lnTo>
                  <a:lnTo>
                    <a:pt x="6713" y="12986"/>
                  </a:lnTo>
                  <a:lnTo>
                    <a:pt x="6786" y="12876"/>
                  </a:lnTo>
                  <a:lnTo>
                    <a:pt x="6860" y="12582"/>
                  </a:lnTo>
                  <a:lnTo>
                    <a:pt x="7593" y="12582"/>
                  </a:lnTo>
                  <a:lnTo>
                    <a:pt x="8253" y="12546"/>
                  </a:lnTo>
                  <a:lnTo>
                    <a:pt x="8914" y="12509"/>
                  </a:lnTo>
                  <a:lnTo>
                    <a:pt x="8950" y="12509"/>
                  </a:lnTo>
                  <a:lnTo>
                    <a:pt x="8950" y="12619"/>
                  </a:lnTo>
                  <a:lnTo>
                    <a:pt x="9024" y="12692"/>
                  </a:lnTo>
                  <a:lnTo>
                    <a:pt x="9170" y="12802"/>
                  </a:lnTo>
                  <a:lnTo>
                    <a:pt x="9354" y="12876"/>
                  </a:lnTo>
                  <a:lnTo>
                    <a:pt x="9537" y="12912"/>
                  </a:lnTo>
                  <a:lnTo>
                    <a:pt x="9647" y="13279"/>
                  </a:lnTo>
                  <a:lnTo>
                    <a:pt x="9794" y="13829"/>
                  </a:lnTo>
                  <a:lnTo>
                    <a:pt x="9904" y="14050"/>
                  </a:lnTo>
                  <a:lnTo>
                    <a:pt x="9977" y="14160"/>
                  </a:lnTo>
                  <a:lnTo>
                    <a:pt x="10051" y="14270"/>
                  </a:lnTo>
                  <a:lnTo>
                    <a:pt x="10198" y="14270"/>
                  </a:lnTo>
                  <a:lnTo>
                    <a:pt x="10271" y="14233"/>
                  </a:lnTo>
                  <a:lnTo>
                    <a:pt x="10308" y="14160"/>
                  </a:lnTo>
                  <a:lnTo>
                    <a:pt x="10308" y="14013"/>
                  </a:lnTo>
                  <a:lnTo>
                    <a:pt x="10308" y="13903"/>
                  </a:lnTo>
                  <a:lnTo>
                    <a:pt x="10198" y="13609"/>
                  </a:lnTo>
                  <a:lnTo>
                    <a:pt x="9977" y="12949"/>
                  </a:lnTo>
                  <a:lnTo>
                    <a:pt x="9904" y="12729"/>
                  </a:lnTo>
                  <a:lnTo>
                    <a:pt x="9977" y="12619"/>
                  </a:lnTo>
                  <a:lnTo>
                    <a:pt x="10088" y="12399"/>
                  </a:lnTo>
                  <a:lnTo>
                    <a:pt x="10124" y="12215"/>
                  </a:lnTo>
                  <a:lnTo>
                    <a:pt x="10161" y="12032"/>
                  </a:lnTo>
                  <a:lnTo>
                    <a:pt x="10161" y="11885"/>
                  </a:lnTo>
                  <a:lnTo>
                    <a:pt x="10124" y="11849"/>
                  </a:lnTo>
                  <a:lnTo>
                    <a:pt x="10601" y="11042"/>
                  </a:lnTo>
                  <a:lnTo>
                    <a:pt x="11115" y="10235"/>
                  </a:lnTo>
                  <a:lnTo>
                    <a:pt x="11371" y="10088"/>
                  </a:lnTo>
                  <a:lnTo>
                    <a:pt x="11518" y="9978"/>
                  </a:lnTo>
                  <a:lnTo>
                    <a:pt x="11628" y="9868"/>
                  </a:lnTo>
                  <a:lnTo>
                    <a:pt x="11665" y="9831"/>
                  </a:lnTo>
                  <a:lnTo>
                    <a:pt x="11738" y="9758"/>
                  </a:lnTo>
                  <a:lnTo>
                    <a:pt x="11812" y="9611"/>
                  </a:lnTo>
                  <a:lnTo>
                    <a:pt x="11885" y="9464"/>
                  </a:lnTo>
                  <a:lnTo>
                    <a:pt x="12068" y="9501"/>
                  </a:lnTo>
                  <a:lnTo>
                    <a:pt x="12288" y="9501"/>
                  </a:lnTo>
                  <a:lnTo>
                    <a:pt x="12875" y="9538"/>
                  </a:lnTo>
                  <a:lnTo>
                    <a:pt x="13426" y="9501"/>
                  </a:lnTo>
                  <a:lnTo>
                    <a:pt x="13499" y="9501"/>
                  </a:lnTo>
                  <a:lnTo>
                    <a:pt x="13572" y="9464"/>
                  </a:lnTo>
                  <a:lnTo>
                    <a:pt x="13646" y="9391"/>
                  </a:lnTo>
                  <a:lnTo>
                    <a:pt x="13646" y="9318"/>
                  </a:lnTo>
                  <a:lnTo>
                    <a:pt x="13682" y="9244"/>
                  </a:lnTo>
                  <a:lnTo>
                    <a:pt x="13646" y="9171"/>
                  </a:lnTo>
                  <a:lnTo>
                    <a:pt x="13609" y="9098"/>
                  </a:lnTo>
                  <a:lnTo>
                    <a:pt x="13536" y="9024"/>
                  </a:lnTo>
                  <a:lnTo>
                    <a:pt x="13426" y="9024"/>
                  </a:lnTo>
                  <a:lnTo>
                    <a:pt x="13059" y="8988"/>
                  </a:lnTo>
                  <a:lnTo>
                    <a:pt x="12655" y="8988"/>
                  </a:lnTo>
                  <a:lnTo>
                    <a:pt x="11885" y="9024"/>
                  </a:lnTo>
                  <a:lnTo>
                    <a:pt x="11812" y="8951"/>
                  </a:lnTo>
                  <a:lnTo>
                    <a:pt x="11738" y="8877"/>
                  </a:lnTo>
                  <a:lnTo>
                    <a:pt x="11518" y="8767"/>
                  </a:lnTo>
                  <a:lnTo>
                    <a:pt x="11445" y="8767"/>
                  </a:lnTo>
                  <a:lnTo>
                    <a:pt x="11335" y="8804"/>
                  </a:lnTo>
                  <a:lnTo>
                    <a:pt x="11225" y="8767"/>
                  </a:lnTo>
                  <a:lnTo>
                    <a:pt x="11078" y="8804"/>
                  </a:lnTo>
                  <a:lnTo>
                    <a:pt x="10638" y="8107"/>
                  </a:lnTo>
                  <a:lnTo>
                    <a:pt x="10271" y="7594"/>
                  </a:lnTo>
                  <a:lnTo>
                    <a:pt x="10088" y="7300"/>
                  </a:lnTo>
                  <a:lnTo>
                    <a:pt x="9904" y="7080"/>
                  </a:lnTo>
                  <a:lnTo>
                    <a:pt x="9977" y="6970"/>
                  </a:lnTo>
                  <a:lnTo>
                    <a:pt x="10051" y="6823"/>
                  </a:lnTo>
                  <a:lnTo>
                    <a:pt x="10088" y="6713"/>
                  </a:lnTo>
                  <a:lnTo>
                    <a:pt x="10124" y="6567"/>
                  </a:lnTo>
                  <a:lnTo>
                    <a:pt x="10088" y="6493"/>
                  </a:lnTo>
                  <a:lnTo>
                    <a:pt x="10051" y="6456"/>
                  </a:lnTo>
                  <a:lnTo>
                    <a:pt x="9941" y="6456"/>
                  </a:lnTo>
                  <a:lnTo>
                    <a:pt x="10124" y="6236"/>
                  </a:lnTo>
                  <a:lnTo>
                    <a:pt x="10308" y="5980"/>
                  </a:lnTo>
                  <a:lnTo>
                    <a:pt x="10638" y="5503"/>
                  </a:lnTo>
                  <a:lnTo>
                    <a:pt x="11005" y="4953"/>
                  </a:lnTo>
                  <a:lnTo>
                    <a:pt x="11078" y="4953"/>
                  </a:lnTo>
                  <a:lnTo>
                    <a:pt x="11151" y="4916"/>
                  </a:lnTo>
                  <a:lnTo>
                    <a:pt x="11225" y="4843"/>
                  </a:lnTo>
                  <a:lnTo>
                    <a:pt x="11298" y="4769"/>
                  </a:lnTo>
                  <a:lnTo>
                    <a:pt x="11518" y="4586"/>
                  </a:lnTo>
                  <a:lnTo>
                    <a:pt x="11591" y="4476"/>
                  </a:lnTo>
                  <a:lnTo>
                    <a:pt x="11665" y="4366"/>
                  </a:lnTo>
                  <a:lnTo>
                    <a:pt x="11702" y="4256"/>
                  </a:lnTo>
                  <a:lnTo>
                    <a:pt x="11702" y="4146"/>
                  </a:lnTo>
                  <a:lnTo>
                    <a:pt x="11665" y="3999"/>
                  </a:lnTo>
                  <a:lnTo>
                    <a:pt x="11591" y="3889"/>
                  </a:lnTo>
                  <a:lnTo>
                    <a:pt x="11518" y="3779"/>
                  </a:lnTo>
                  <a:lnTo>
                    <a:pt x="11408" y="3742"/>
                  </a:lnTo>
                  <a:lnTo>
                    <a:pt x="11298" y="3705"/>
                  </a:lnTo>
                  <a:lnTo>
                    <a:pt x="11151" y="3669"/>
                  </a:lnTo>
                  <a:lnTo>
                    <a:pt x="10931" y="3192"/>
                  </a:lnTo>
                  <a:lnTo>
                    <a:pt x="10674" y="2752"/>
                  </a:lnTo>
                  <a:lnTo>
                    <a:pt x="10344" y="2091"/>
                  </a:lnTo>
                  <a:lnTo>
                    <a:pt x="10124" y="1725"/>
                  </a:lnTo>
                  <a:lnTo>
                    <a:pt x="9904" y="1431"/>
                  </a:lnTo>
                  <a:lnTo>
                    <a:pt x="9941" y="1284"/>
                  </a:lnTo>
                  <a:lnTo>
                    <a:pt x="9941" y="1211"/>
                  </a:lnTo>
                  <a:lnTo>
                    <a:pt x="9977" y="1064"/>
                  </a:lnTo>
                  <a:lnTo>
                    <a:pt x="9941" y="954"/>
                  </a:lnTo>
                  <a:lnTo>
                    <a:pt x="9904" y="844"/>
                  </a:lnTo>
                  <a:lnTo>
                    <a:pt x="9831" y="697"/>
                  </a:lnTo>
                  <a:lnTo>
                    <a:pt x="9721" y="587"/>
                  </a:lnTo>
                  <a:lnTo>
                    <a:pt x="9574" y="514"/>
                  </a:lnTo>
                  <a:lnTo>
                    <a:pt x="9427" y="477"/>
                  </a:lnTo>
                  <a:lnTo>
                    <a:pt x="9244" y="514"/>
                  </a:lnTo>
                  <a:lnTo>
                    <a:pt x="9097" y="551"/>
                  </a:lnTo>
                  <a:lnTo>
                    <a:pt x="8987" y="661"/>
                  </a:lnTo>
                  <a:lnTo>
                    <a:pt x="8914" y="808"/>
                  </a:lnTo>
                  <a:lnTo>
                    <a:pt x="8877" y="954"/>
                  </a:lnTo>
                  <a:lnTo>
                    <a:pt x="8840" y="1028"/>
                  </a:lnTo>
                  <a:lnTo>
                    <a:pt x="7887" y="1101"/>
                  </a:lnTo>
                  <a:lnTo>
                    <a:pt x="7080" y="1174"/>
                  </a:lnTo>
                  <a:lnTo>
                    <a:pt x="6933" y="1174"/>
                  </a:lnTo>
                  <a:lnTo>
                    <a:pt x="6860" y="1064"/>
                  </a:lnTo>
                  <a:lnTo>
                    <a:pt x="6749" y="918"/>
                  </a:lnTo>
                  <a:lnTo>
                    <a:pt x="6713" y="881"/>
                  </a:lnTo>
                  <a:lnTo>
                    <a:pt x="6639" y="808"/>
                  </a:lnTo>
                  <a:lnTo>
                    <a:pt x="6529" y="771"/>
                  </a:lnTo>
                  <a:lnTo>
                    <a:pt x="6456" y="771"/>
                  </a:lnTo>
                  <a:lnTo>
                    <a:pt x="6383" y="808"/>
                  </a:lnTo>
                  <a:lnTo>
                    <a:pt x="5942" y="808"/>
                  </a:lnTo>
                  <a:lnTo>
                    <a:pt x="5686" y="477"/>
                  </a:lnTo>
                  <a:lnTo>
                    <a:pt x="5576" y="294"/>
                  </a:lnTo>
                  <a:lnTo>
                    <a:pt x="5466" y="111"/>
                  </a:lnTo>
                  <a:lnTo>
                    <a:pt x="5429" y="37"/>
                  </a:lnTo>
                  <a:lnTo>
                    <a:pt x="5356" y="1"/>
                  </a:lnTo>
                  <a:lnTo>
                    <a:pt x="5209" y="1"/>
                  </a:lnTo>
                  <a:lnTo>
                    <a:pt x="5025" y="37"/>
                  </a:lnTo>
                  <a:lnTo>
                    <a:pt x="4915" y="1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3" name="Google Shape;463;p21"/>
            <p:cNvSpPr/>
            <p:nvPr/>
          </p:nvSpPr>
          <p:spPr>
            <a:xfrm>
              <a:off x="6789450" y="3384325"/>
              <a:ext cx="262300" cy="186175"/>
            </a:xfrm>
            <a:custGeom>
              <a:avLst/>
              <a:gdLst/>
              <a:ahLst/>
              <a:cxnLst/>
              <a:rect l="l" t="t" r="r" b="b"/>
              <a:pathLst>
                <a:path w="10492" h="7447" extrusionOk="0">
                  <a:moveTo>
                    <a:pt x="7300" y="1761"/>
                  </a:moveTo>
                  <a:lnTo>
                    <a:pt x="7117" y="1797"/>
                  </a:lnTo>
                  <a:lnTo>
                    <a:pt x="6897" y="1834"/>
                  </a:lnTo>
                  <a:lnTo>
                    <a:pt x="6713" y="1907"/>
                  </a:lnTo>
                  <a:lnTo>
                    <a:pt x="6530" y="2017"/>
                  </a:lnTo>
                  <a:lnTo>
                    <a:pt x="6383" y="2128"/>
                  </a:lnTo>
                  <a:lnTo>
                    <a:pt x="6273" y="2274"/>
                  </a:lnTo>
                  <a:lnTo>
                    <a:pt x="6200" y="2458"/>
                  </a:lnTo>
                  <a:lnTo>
                    <a:pt x="6200" y="2531"/>
                  </a:lnTo>
                  <a:lnTo>
                    <a:pt x="6237" y="2604"/>
                  </a:lnTo>
                  <a:lnTo>
                    <a:pt x="6310" y="2641"/>
                  </a:lnTo>
                  <a:lnTo>
                    <a:pt x="6383" y="2641"/>
                  </a:lnTo>
                  <a:lnTo>
                    <a:pt x="6530" y="2604"/>
                  </a:lnTo>
                  <a:lnTo>
                    <a:pt x="6640" y="2531"/>
                  </a:lnTo>
                  <a:lnTo>
                    <a:pt x="6860" y="2384"/>
                  </a:lnTo>
                  <a:lnTo>
                    <a:pt x="7007" y="2348"/>
                  </a:lnTo>
                  <a:lnTo>
                    <a:pt x="7154" y="2274"/>
                  </a:lnTo>
                  <a:lnTo>
                    <a:pt x="7484" y="2274"/>
                  </a:lnTo>
                  <a:lnTo>
                    <a:pt x="7667" y="2311"/>
                  </a:lnTo>
                  <a:lnTo>
                    <a:pt x="7851" y="2384"/>
                  </a:lnTo>
                  <a:lnTo>
                    <a:pt x="7924" y="2458"/>
                  </a:lnTo>
                  <a:lnTo>
                    <a:pt x="7961" y="2531"/>
                  </a:lnTo>
                  <a:lnTo>
                    <a:pt x="7997" y="2641"/>
                  </a:lnTo>
                  <a:lnTo>
                    <a:pt x="7997" y="2751"/>
                  </a:lnTo>
                  <a:lnTo>
                    <a:pt x="7961" y="2898"/>
                  </a:lnTo>
                  <a:lnTo>
                    <a:pt x="7887" y="3045"/>
                  </a:lnTo>
                  <a:lnTo>
                    <a:pt x="7667" y="3338"/>
                  </a:lnTo>
                  <a:lnTo>
                    <a:pt x="7190" y="3998"/>
                  </a:lnTo>
                  <a:lnTo>
                    <a:pt x="6713" y="4622"/>
                  </a:lnTo>
                  <a:lnTo>
                    <a:pt x="5686" y="5869"/>
                  </a:lnTo>
                  <a:lnTo>
                    <a:pt x="5613" y="6016"/>
                  </a:lnTo>
                  <a:lnTo>
                    <a:pt x="5650" y="6162"/>
                  </a:lnTo>
                  <a:lnTo>
                    <a:pt x="5686" y="6236"/>
                  </a:lnTo>
                  <a:lnTo>
                    <a:pt x="5723" y="6273"/>
                  </a:lnTo>
                  <a:lnTo>
                    <a:pt x="5796" y="6309"/>
                  </a:lnTo>
                  <a:lnTo>
                    <a:pt x="5870" y="6309"/>
                  </a:lnTo>
                  <a:lnTo>
                    <a:pt x="6567" y="6273"/>
                  </a:lnTo>
                  <a:lnTo>
                    <a:pt x="7264" y="6309"/>
                  </a:lnTo>
                  <a:lnTo>
                    <a:pt x="8034" y="6346"/>
                  </a:lnTo>
                  <a:lnTo>
                    <a:pt x="8401" y="6419"/>
                  </a:lnTo>
                  <a:lnTo>
                    <a:pt x="8547" y="6419"/>
                  </a:lnTo>
                  <a:lnTo>
                    <a:pt x="8731" y="6383"/>
                  </a:lnTo>
                  <a:lnTo>
                    <a:pt x="8841" y="6309"/>
                  </a:lnTo>
                  <a:lnTo>
                    <a:pt x="8878" y="6199"/>
                  </a:lnTo>
                  <a:lnTo>
                    <a:pt x="8878" y="6089"/>
                  </a:lnTo>
                  <a:lnTo>
                    <a:pt x="8768" y="6016"/>
                  </a:lnTo>
                  <a:lnTo>
                    <a:pt x="8658" y="5942"/>
                  </a:lnTo>
                  <a:lnTo>
                    <a:pt x="8474" y="5869"/>
                  </a:lnTo>
                  <a:lnTo>
                    <a:pt x="8107" y="5796"/>
                  </a:lnTo>
                  <a:lnTo>
                    <a:pt x="7410" y="5759"/>
                  </a:lnTo>
                  <a:lnTo>
                    <a:pt x="6457" y="5759"/>
                  </a:lnTo>
                  <a:lnTo>
                    <a:pt x="7557" y="4365"/>
                  </a:lnTo>
                  <a:lnTo>
                    <a:pt x="7851" y="3998"/>
                  </a:lnTo>
                  <a:lnTo>
                    <a:pt x="8144" y="3595"/>
                  </a:lnTo>
                  <a:lnTo>
                    <a:pt x="8291" y="3375"/>
                  </a:lnTo>
                  <a:lnTo>
                    <a:pt x="8401" y="3191"/>
                  </a:lnTo>
                  <a:lnTo>
                    <a:pt x="8474" y="2935"/>
                  </a:lnTo>
                  <a:lnTo>
                    <a:pt x="8511" y="2714"/>
                  </a:lnTo>
                  <a:lnTo>
                    <a:pt x="8511" y="2494"/>
                  </a:lnTo>
                  <a:lnTo>
                    <a:pt x="8437" y="2311"/>
                  </a:lnTo>
                  <a:lnTo>
                    <a:pt x="8327" y="2164"/>
                  </a:lnTo>
                  <a:lnTo>
                    <a:pt x="8217" y="2017"/>
                  </a:lnTo>
                  <a:lnTo>
                    <a:pt x="8071" y="1907"/>
                  </a:lnTo>
                  <a:lnTo>
                    <a:pt x="7887" y="1834"/>
                  </a:lnTo>
                  <a:lnTo>
                    <a:pt x="7667" y="1797"/>
                  </a:lnTo>
                  <a:lnTo>
                    <a:pt x="7484" y="1761"/>
                  </a:lnTo>
                  <a:close/>
                  <a:moveTo>
                    <a:pt x="954" y="0"/>
                  </a:moveTo>
                  <a:lnTo>
                    <a:pt x="771" y="37"/>
                  </a:lnTo>
                  <a:lnTo>
                    <a:pt x="624" y="110"/>
                  </a:lnTo>
                  <a:lnTo>
                    <a:pt x="441" y="183"/>
                  </a:lnTo>
                  <a:lnTo>
                    <a:pt x="294" y="257"/>
                  </a:lnTo>
                  <a:lnTo>
                    <a:pt x="147" y="404"/>
                  </a:lnTo>
                  <a:lnTo>
                    <a:pt x="37" y="514"/>
                  </a:lnTo>
                  <a:lnTo>
                    <a:pt x="1" y="587"/>
                  </a:lnTo>
                  <a:lnTo>
                    <a:pt x="1" y="660"/>
                  </a:lnTo>
                  <a:lnTo>
                    <a:pt x="74" y="770"/>
                  </a:lnTo>
                  <a:lnTo>
                    <a:pt x="184" y="844"/>
                  </a:lnTo>
                  <a:lnTo>
                    <a:pt x="257" y="844"/>
                  </a:lnTo>
                  <a:lnTo>
                    <a:pt x="331" y="807"/>
                  </a:lnTo>
                  <a:lnTo>
                    <a:pt x="661" y="660"/>
                  </a:lnTo>
                  <a:lnTo>
                    <a:pt x="844" y="624"/>
                  </a:lnTo>
                  <a:lnTo>
                    <a:pt x="1028" y="587"/>
                  </a:lnTo>
                  <a:lnTo>
                    <a:pt x="991" y="624"/>
                  </a:lnTo>
                  <a:lnTo>
                    <a:pt x="991" y="844"/>
                  </a:lnTo>
                  <a:lnTo>
                    <a:pt x="991" y="1064"/>
                  </a:lnTo>
                  <a:lnTo>
                    <a:pt x="1101" y="1467"/>
                  </a:lnTo>
                  <a:lnTo>
                    <a:pt x="1358" y="2641"/>
                  </a:lnTo>
                  <a:lnTo>
                    <a:pt x="2312" y="7263"/>
                  </a:lnTo>
                  <a:lnTo>
                    <a:pt x="2348" y="7336"/>
                  </a:lnTo>
                  <a:lnTo>
                    <a:pt x="2422" y="7410"/>
                  </a:lnTo>
                  <a:lnTo>
                    <a:pt x="2495" y="7446"/>
                  </a:lnTo>
                  <a:lnTo>
                    <a:pt x="2678" y="7446"/>
                  </a:lnTo>
                  <a:lnTo>
                    <a:pt x="2752" y="7410"/>
                  </a:lnTo>
                  <a:lnTo>
                    <a:pt x="2825" y="7336"/>
                  </a:lnTo>
                  <a:lnTo>
                    <a:pt x="2862" y="7263"/>
                  </a:lnTo>
                  <a:lnTo>
                    <a:pt x="4072" y="4108"/>
                  </a:lnTo>
                  <a:lnTo>
                    <a:pt x="5246" y="990"/>
                  </a:lnTo>
                  <a:lnTo>
                    <a:pt x="6457" y="917"/>
                  </a:lnTo>
                  <a:lnTo>
                    <a:pt x="7667" y="880"/>
                  </a:lnTo>
                  <a:lnTo>
                    <a:pt x="8988" y="917"/>
                  </a:lnTo>
                  <a:lnTo>
                    <a:pt x="9648" y="990"/>
                  </a:lnTo>
                  <a:lnTo>
                    <a:pt x="9978" y="990"/>
                  </a:lnTo>
                  <a:lnTo>
                    <a:pt x="10308" y="954"/>
                  </a:lnTo>
                  <a:lnTo>
                    <a:pt x="10382" y="917"/>
                  </a:lnTo>
                  <a:lnTo>
                    <a:pt x="10455" y="880"/>
                  </a:lnTo>
                  <a:lnTo>
                    <a:pt x="10492" y="807"/>
                  </a:lnTo>
                  <a:lnTo>
                    <a:pt x="10492" y="734"/>
                  </a:lnTo>
                  <a:lnTo>
                    <a:pt x="10418" y="587"/>
                  </a:lnTo>
                  <a:lnTo>
                    <a:pt x="10382" y="514"/>
                  </a:lnTo>
                  <a:lnTo>
                    <a:pt x="10308" y="477"/>
                  </a:lnTo>
                  <a:lnTo>
                    <a:pt x="10015" y="404"/>
                  </a:lnTo>
                  <a:lnTo>
                    <a:pt x="9721" y="367"/>
                  </a:lnTo>
                  <a:lnTo>
                    <a:pt x="9134" y="330"/>
                  </a:lnTo>
                  <a:lnTo>
                    <a:pt x="7814" y="293"/>
                  </a:lnTo>
                  <a:lnTo>
                    <a:pt x="6420" y="330"/>
                  </a:lnTo>
                  <a:lnTo>
                    <a:pt x="5026" y="404"/>
                  </a:lnTo>
                  <a:lnTo>
                    <a:pt x="4916" y="440"/>
                  </a:lnTo>
                  <a:lnTo>
                    <a:pt x="4843" y="477"/>
                  </a:lnTo>
                  <a:lnTo>
                    <a:pt x="4806" y="550"/>
                  </a:lnTo>
                  <a:lnTo>
                    <a:pt x="4733" y="624"/>
                  </a:lnTo>
                  <a:lnTo>
                    <a:pt x="2678" y="6162"/>
                  </a:lnTo>
                  <a:lnTo>
                    <a:pt x="2128" y="3705"/>
                  </a:lnTo>
                  <a:lnTo>
                    <a:pt x="1725" y="1981"/>
                  </a:lnTo>
                  <a:lnTo>
                    <a:pt x="1541" y="1210"/>
                  </a:lnTo>
                  <a:lnTo>
                    <a:pt x="1468" y="844"/>
                  </a:lnTo>
                  <a:lnTo>
                    <a:pt x="1431" y="660"/>
                  </a:lnTo>
                  <a:lnTo>
                    <a:pt x="1395" y="550"/>
                  </a:lnTo>
                  <a:lnTo>
                    <a:pt x="1431" y="550"/>
                  </a:lnTo>
                  <a:lnTo>
                    <a:pt x="1468" y="514"/>
                  </a:lnTo>
                  <a:lnTo>
                    <a:pt x="1468" y="477"/>
                  </a:lnTo>
                  <a:lnTo>
                    <a:pt x="1505" y="367"/>
                  </a:lnTo>
                  <a:lnTo>
                    <a:pt x="1505" y="220"/>
                  </a:lnTo>
                  <a:lnTo>
                    <a:pt x="1468" y="110"/>
                  </a:lnTo>
                  <a:lnTo>
                    <a:pt x="1395" y="73"/>
                  </a:lnTo>
                  <a:lnTo>
                    <a:pt x="1321" y="37"/>
                  </a:lnTo>
                  <a:lnTo>
                    <a:pt x="1138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4" name="Google Shape;464;p21"/>
            <p:cNvSpPr/>
            <p:nvPr/>
          </p:nvSpPr>
          <p:spPr>
            <a:xfrm>
              <a:off x="6950850" y="4617725"/>
              <a:ext cx="254050" cy="162350"/>
            </a:xfrm>
            <a:custGeom>
              <a:avLst/>
              <a:gdLst/>
              <a:ahLst/>
              <a:cxnLst/>
              <a:rect l="l" t="t" r="r" b="b"/>
              <a:pathLst>
                <a:path w="10162" h="6494" extrusionOk="0">
                  <a:moveTo>
                    <a:pt x="8291" y="587"/>
                  </a:moveTo>
                  <a:lnTo>
                    <a:pt x="8291" y="698"/>
                  </a:lnTo>
                  <a:lnTo>
                    <a:pt x="8327" y="771"/>
                  </a:lnTo>
                  <a:lnTo>
                    <a:pt x="8401" y="808"/>
                  </a:lnTo>
                  <a:lnTo>
                    <a:pt x="8474" y="808"/>
                  </a:lnTo>
                  <a:lnTo>
                    <a:pt x="8768" y="771"/>
                  </a:lnTo>
                  <a:lnTo>
                    <a:pt x="8914" y="771"/>
                  </a:lnTo>
                  <a:lnTo>
                    <a:pt x="8988" y="808"/>
                  </a:lnTo>
                  <a:lnTo>
                    <a:pt x="9024" y="844"/>
                  </a:lnTo>
                  <a:lnTo>
                    <a:pt x="9208" y="1101"/>
                  </a:lnTo>
                  <a:lnTo>
                    <a:pt x="9318" y="1321"/>
                  </a:lnTo>
                  <a:lnTo>
                    <a:pt x="9465" y="1615"/>
                  </a:lnTo>
                  <a:lnTo>
                    <a:pt x="9538" y="1871"/>
                  </a:lnTo>
                  <a:lnTo>
                    <a:pt x="9611" y="2165"/>
                  </a:lnTo>
                  <a:lnTo>
                    <a:pt x="9648" y="2458"/>
                  </a:lnTo>
                  <a:lnTo>
                    <a:pt x="9648" y="2715"/>
                  </a:lnTo>
                  <a:lnTo>
                    <a:pt x="9575" y="2972"/>
                  </a:lnTo>
                  <a:lnTo>
                    <a:pt x="9501" y="3229"/>
                  </a:lnTo>
                  <a:lnTo>
                    <a:pt x="9354" y="3485"/>
                  </a:lnTo>
                  <a:lnTo>
                    <a:pt x="9171" y="3669"/>
                  </a:lnTo>
                  <a:lnTo>
                    <a:pt x="8988" y="3852"/>
                  </a:lnTo>
                  <a:lnTo>
                    <a:pt x="8731" y="3962"/>
                  </a:lnTo>
                  <a:lnTo>
                    <a:pt x="8474" y="3999"/>
                  </a:lnTo>
                  <a:lnTo>
                    <a:pt x="8327" y="3999"/>
                  </a:lnTo>
                  <a:lnTo>
                    <a:pt x="8217" y="3925"/>
                  </a:lnTo>
                  <a:lnTo>
                    <a:pt x="8107" y="3852"/>
                  </a:lnTo>
                  <a:lnTo>
                    <a:pt x="7997" y="3742"/>
                  </a:lnTo>
                  <a:lnTo>
                    <a:pt x="7851" y="3485"/>
                  </a:lnTo>
                  <a:lnTo>
                    <a:pt x="7740" y="3229"/>
                  </a:lnTo>
                  <a:lnTo>
                    <a:pt x="7630" y="2935"/>
                  </a:lnTo>
                  <a:lnTo>
                    <a:pt x="7594" y="2605"/>
                  </a:lnTo>
                  <a:lnTo>
                    <a:pt x="7557" y="2311"/>
                  </a:lnTo>
                  <a:lnTo>
                    <a:pt x="7594" y="1981"/>
                  </a:lnTo>
                  <a:lnTo>
                    <a:pt x="7630" y="1578"/>
                  </a:lnTo>
                  <a:lnTo>
                    <a:pt x="7777" y="1211"/>
                  </a:lnTo>
                  <a:lnTo>
                    <a:pt x="7887" y="1028"/>
                  </a:lnTo>
                  <a:lnTo>
                    <a:pt x="7997" y="844"/>
                  </a:lnTo>
                  <a:lnTo>
                    <a:pt x="8107" y="698"/>
                  </a:lnTo>
                  <a:lnTo>
                    <a:pt x="8291" y="587"/>
                  </a:lnTo>
                  <a:close/>
                  <a:moveTo>
                    <a:pt x="8401" y="147"/>
                  </a:moveTo>
                  <a:lnTo>
                    <a:pt x="8181" y="221"/>
                  </a:lnTo>
                  <a:lnTo>
                    <a:pt x="7961" y="294"/>
                  </a:lnTo>
                  <a:lnTo>
                    <a:pt x="7814" y="404"/>
                  </a:lnTo>
                  <a:lnTo>
                    <a:pt x="7667" y="551"/>
                  </a:lnTo>
                  <a:lnTo>
                    <a:pt x="7520" y="698"/>
                  </a:lnTo>
                  <a:lnTo>
                    <a:pt x="7410" y="881"/>
                  </a:lnTo>
                  <a:lnTo>
                    <a:pt x="7264" y="1284"/>
                  </a:lnTo>
                  <a:lnTo>
                    <a:pt x="7154" y="1688"/>
                  </a:lnTo>
                  <a:lnTo>
                    <a:pt x="7117" y="2055"/>
                  </a:lnTo>
                  <a:lnTo>
                    <a:pt x="7080" y="2458"/>
                  </a:lnTo>
                  <a:lnTo>
                    <a:pt x="7154" y="2935"/>
                  </a:lnTo>
                  <a:lnTo>
                    <a:pt x="7264" y="3375"/>
                  </a:lnTo>
                  <a:lnTo>
                    <a:pt x="7410" y="3779"/>
                  </a:lnTo>
                  <a:lnTo>
                    <a:pt x="7520" y="3962"/>
                  </a:lnTo>
                  <a:lnTo>
                    <a:pt x="7667" y="4146"/>
                  </a:lnTo>
                  <a:lnTo>
                    <a:pt x="7814" y="4292"/>
                  </a:lnTo>
                  <a:lnTo>
                    <a:pt x="7961" y="4402"/>
                  </a:lnTo>
                  <a:lnTo>
                    <a:pt x="8144" y="4476"/>
                  </a:lnTo>
                  <a:lnTo>
                    <a:pt x="8364" y="4512"/>
                  </a:lnTo>
                  <a:lnTo>
                    <a:pt x="8584" y="4512"/>
                  </a:lnTo>
                  <a:lnTo>
                    <a:pt x="8768" y="4476"/>
                  </a:lnTo>
                  <a:lnTo>
                    <a:pt x="8988" y="4439"/>
                  </a:lnTo>
                  <a:lnTo>
                    <a:pt x="9134" y="4366"/>
                  </a:lnTo>
                  <a:lnTo>
                    <a:pt x="9318" y="4256"/>
                  </a:lnTo>
                  <a:lnTo>
                    <a:pt x="9465" y="4146"/>
                  </a:lnTo>
                  <a:lnTo>
                    <a:pt x="9721" y="3852"/>
                  </a:lnTo>
                  <a:lnTo>
                    <a:pt x="9905" y="3522"/>
                  </a:lnTo>
                  <a:lnTo>
                    <a:pt x="10051" y="3118"/>
                  </a:lnTo>
                  <a:lnTo>
                    <a:pt x="10161" y="2752"/>
                  </a:lnTo>
                  <a:lnTo>
                    <a:pt x="10161" y="2348"/>
                  </a:lnTo>
                  <a:lnTo>
                    <a:pt x="10125" y="2091"/>
                  </a:lnTo>
                  <a:lnTo>
                    <a:pt x="10051" y="1761"/>
                  </a:lnTo>
                  <a:lnTo>
                    <a:pt x="9941" y="1394"/>
                  </a:lnTo>
                  <a:lnTo>
                    <a:pt x="9758" y="1064"/>
                  </a:lnTo>
                  <a:lnTo>
                    <a:pt x="9575" y="734"/>
                  </a:lnTo>
                  <a:lnTo>
                    <a:pt x="9354" y="441"/>
                  </a:lnTo>
                  <a:lnTo>
                    <a:pt x="9244" y="331"/>
                  </a:lnTo>
                  <a:lnTo>
                    <a:pt x="9098" y="257"/>
                  </a:lnTo>
                  <a:lnTo>
                    <a:pt x="8988" y="221"/>
                  </a:lnTo>
                  <a:lnTo>
                    <a:pt x="8841" y="184"/>
                  </a:lnTo>
                  <a:lnTo>
                    <a:pt x="8621" y="147"/>
                  </a:lnTo>
                  <a:close/>
                  <a:moveTo>
                    <a:pt x="3999" y="1"/>
                  </a:moveTo>
                  <a:lnTo>
                    <a:pt x="3926" y="37"/>
                  </a:lnTo>
                  <a:lnTo>
                    <a:pt x="3852" y="111"/>
                  </a:lnTo>
                  <a:lnTo>
                    <a:pt x="3816" y="404"/>
                  </a:lnTo>
                  <a:lnTo>
                    <a:pt x="3779" y="734"/>
                  </a:lnTo>
                  <a:lnTo>
                    <a:pt x="3705" y="1321"/>
                  </a:lnTo>
                  <a:lnTo>
                    <a:pt x="3632" y="2458"/>
                  </a:lnTo>
                  <a:lnTo>
                    <a:pt x="2898" y="2385"/>
                  </a:lnTo>
                  <a:lnTo>
                    <a:pt x="2128" y="2385"/>
                  </a:lnTo>
                  <a:lnTo>
                    <a:pt x="1395" y="2422"/>
                  </a:lnTo>
                  <a:lnTo>
                    <a:pt x="1028" y="2495"/>
                  </a:lnTo>
                  <a:lnTo>
                    <a:pt x="661" y="2568"/>
                  </a:lnTo>
                  <a:lnTo>
                    <a:pt x="661" y="2495"/>
                  </a:lnTo>
                  <a:lnTo>
                    <a:pt x="588" y="2458"/>
                  </a:lnTo>
                  <a:lnTo>
                    <a:pt x="551" y="2495"/>
                  </a:lnTo>
                  <a:lnTo>
                    <a:pt x="478" y="1651"/>
                  </a:lnTo>
                  <a:lnTo>
                    <a:pt x="441" y="918"/>
                  </a:lnTo>
                  <a:lnTo>
                    <a:pt x="404" y="551"/>
                  </a:lnTo>
                  <a:lnTo>
                    <a:pt x="367" y="184"/>
                  </a:lnTo>
                  <a:lnTo>
                    <a:pt x="331" y="111"/>
                  </a:lnTo>
                  <a:lnTo>
                    <a:pt x="147" y="111"/>
                  </a:lnTo>
                  <a:lnTo>
                    <a:pt x="111" y="184"/>
                  </a:lnTo>
                  <a:lnTo>
                    <a:pt x="37" y="514"/>
                  </a:lnTo>
                  <a:lnTo>
                    <a:pt x="1" y="881"/>
                  </a:lnTo>
                  <a:lnTo>
                    <a:pt x="1" y="1578"/>
                  </a:lnTo>
                  <a:lnTo>
                    <a:pt x="37" y="2275"/>
                  </a:lnTo>
                  <a:lnTo>
                    <a:pt x="111" y="2972"/>
                  </a:lnTo>
                  <a:lnTo>
                    <a:pt x="184" y="3632"/>
                  </a:lnTo>
                  <a:lnTo>
                    <a:pt x="294" y="4329"/>
                  </a:lnTo>
                  <a:lnTo>
                    <a:pt x="404" y="4989"/>
                  </a:lnTo>
                  <a:lnTo>
                    <a:pt x="478" y="5356"/>
                  </a:lnTo>
                  <a:lnTo>
                    <a:pt x="551" y="5503"/>
                  </a:lnTo>
                  <a:lnTo>
                    <a:pt x="588" y="5650"/>
                  </a:lnTo>
                  <a:lnTo>
                    <a:pt x="551" y="5723"/>
                  </a:lnTo>
                  <a:lnTo>
                    <a:pt x="588" y="5833"/>
                  </a:lnTo>
                  <a:lnTo>
                    <a:pt x="661" y="5906"/>
                  </a:lnTo>
                  <a:lnTo>
                    <a:pt x="734" y="5943"/>
                  </a:lnTo>
                  <a:lnTo>
                    <a:pt x="881" y="5943"/>
                  </a:lnTo>
                  <a:lnTo>
                    <a:pt x="954" y="5906"/>
                  </a:lnTo>
                  <a:lnTo>
                    <a:pt x="1028" y="5833"/>
                  </a:lnTo>
                  <a:lnTo>
                    <a:pt x="1064" y="5760"/>
                  </a:lnTo>
                  <a:lnTo>
                    <a:pt x="1064" y="5650"/>
                  </a:lnTo>
                  <a:lnTo>
                    <a:pt x="1064" y="5466"/>
                  </a:lnTo>
                  <a:lnTo>
                    <a:pt x="881" y="4696"/>
                  </a:lnTo>
                  <a:lnTo>
                    <a:pt x="734" y="3889"/>
                  </a:lnTo>
                  <a:lnTo>
                    <a:pt x="624" y="3082"/>
                  </a:lnTo>
                  <a:lnTo>
                    <a:pt x="588" y="2935"/>
                  </a:lnTo>
                  <a:lnTo>
                    <a:pt x="991" y="2972"/>
                  </a:lnTo>
                  <a:lnTo>
                    <a:pt x="1358" y="2935"/>
                  </a:lnTo>
                  <a:lnTo>
                    <a:pt x="2128" y="2898"/>
                  </a:lnTo>
                  <a:lnTo>
                    <a:pt x="2862" y="2898"/>
                  </a:lnTo>
                  <a:lnTo>
                    <a:pt x="3632" y="2972"/>
                  </a:lnTo>
                  <a:lnTo>
                    <a:pt x="3559" y="4256"/>
                  </a:lnTo>
                  <a:lnTo>
                    <a:pt x="3485" y="4843"/>
                  </a:lnTo>
                  <a:lnTo>
                    <a:pt x="3485" y="4989"/>
                  </a:lnTo>
                  <a:lnTo>
                    <a:pt x="3522" y="5173"/>
                  </a:lnTo>
                  <a:lnTo>
                    <a:pt x="3559" y="5283"/>
                  </a:lnTo>
                  <a:lnTo>
                    <a:pt x="3632" y="5393"/>
                  </a:lnTo>
                  <a:lnTo>
                    <a:pt x="3669" y="5429"/>
                  </a:lnTo>
                  <a:lnTo>
                    <a:pt x="3742" y="5466"/>
                  </a:lnTo>
                  <a:lnTo>
                    <a:pt x="3852" y="5393"/>
                  </a:lnTo>
                  <a:lnTo>
                    <a:pt x="3926" y="5319"/>
                  </a:lnTo>
                  <a:lnTo>
                    <a:pt x="3999" y="5209"/>
                  </a:lnTo>
                  <a:lnTo>
                    <a:pt x="4036" y="4916"/>
                  </a:lnTo>
                  <a:lnTo>
                    <a:pt x="4036" y="4366"/>
                  </a:lnTo>
                  <a:lnTo>
                    <a:pt x="4109" y="2935"/>
                  </a:lnTo>
                  <a:lnTo>
                    <a:pt x="4146" y="1468"/>
                  </a:lnTo>
                  <a:lnTo>
                    <a:pt x="4182" y="771"/>
                  </a:lnTo>
                  <a:lnTo>
                    <a:pt x="4182" y="441"/>
                  </a:lnTo>
                  <a:lnTo>
                    <a:pt x="4146" y="111"/>
                  </a:lnTo>
                  <a:lnTo>
                    <a:pt x="4072" y="37"/>
                  </a:lnTo>
                  <a:lnTo>
                    <a:pt x="3999" y="1"/>
                  </a:lnTo>
                  <a:close/>
                  <a:moveTo>
                    <a:pt x="5503" y="3779"/>
                  </a:moveTo>
                  <a:lnTo>
                    <a:pt x="5246" y="3815"/>
                  </a:lnTo>
                  <a:lnTo>
                    <a:pt x="5026" y="3925"/>
                  </a:lnTo>
                  <a:lnTo>
                    <a:pt x="4879" y="3999"/>
                  </a:lnTo>
                  <a:lnTo>
                    <a:pt x="4806" y="4109"/>
                  </a:lnTo>
                  <a:lnTo>
                    <a:pt x="4806" y="4146"/>
                  </a:lnTo>
                  <a:lnTo>
                    <a:pt x="4843" y="4182"/>
                  </a:lnTo>
                  <a:lnTo>
                    <a:pt x="4916" y="4256"/>
                  </a:lnTo>
                  <a:lnTo>
                    <a:pt x="5246" y="4256"/>
                  </a:lnTo>
                  <a:lnTo>
                    <a:pt x="5723" y="4219"/>
                  </a:lnTo>
                  <a:lnTo>
                    <a:pt x="5723" y="4219"/>
                  </a:lnTo>
                  <a:lnTo>
                    <a:pt x="5686" y="4329"/>
                  </a:lnTo>
                  <a:lnTo>
                    <a:pt x="5576" y="4439"/>
                  </a:lnTo>
                  <a:lnTo>
                    <a:pt x="5393" y="4622"/>
                  </a:lnTo>
                  <a:lnTo>
                    <a:pt x="5026" y="5099"/>
                  </a:lnTo>
                  <a:lnTo>
                    <a:pt x="4659" y="5613"/>
                  </a:lnTo>
                  <a:lnTo>
                    <a:pt x="4366" y="6126"/>
                  </a:lnTo>
                  <a:lnTo>
                    <a:pt x="4329" y="6273"/>
                  </a:lnTo>
                  <a:lnTo>
                    <a:pt x="4366" y="6420"/>
                  </a:lnTo>
                  <a:lnTo>
                    <a:pt x="4476" y="6493"/>
                  </a:lnTo>
                  <a:lnTo>
                    <a:pt x="4623" y="6493"/>
                  </a:lnTo>
                  <a:lnTo>
                    <a:pt x="6310" y="6126"/>
                  </a:lnTo>
                  <a:lnTo>
                    <a:pt x="6383" y="6090"/>
                  </a:lnTo>
                  <a:lnTo>
                    <a:pt x="6457" y="6016"/>
                  </a:lnTo>
                  <a:lnTo>
                    <a:pt x="6493" y="5943"/>
                  </a:lnTo>
                  <a:lnTo>
                    <a:pt x="6457" y="5833"/>
                  </a:lnTo>
                  <a:lnTo>
                    <a:pt x="6420" y="5760"/>
                  </a:lnTo>
                  <a:lnTo>
                    <a:pt x="6383" y="5686"/>
                  </a:lnTo>
                  <a:lnTo>
                    <a:pt x="6273" y="5650"/>
                  </a:lnTo>
                  <a:lnTo>
                    <a:pt x="6163" y="5650"/>
                  </a:lnTo>
                  <a:lnTo>
                    <a:pt x="5026" y="5906"/>
                  </a:lnTo>
                  <a:lnTo>
                    <a:pt x="5319" y="5466"/>
                  </a:lnTo>
                  <a:lnTo>
                    <a:pt x="5650" y="5063"/>
                  </a:lnTo>
                  <a:lnTo>
                    <a:pt x="5870" y="4806"/>
                  </a:lnTo>
                  <a:lnTo>
                    <a:pt x="6053" y="4549"/>
                  </a:lnTo>
                  <a:lnTo>
                    <a:pt x="6126" y="4402"/>
                  </a:lnTo>
                  <a:lnTo>
                    <a:pt x="6200" y="4256"/>
                  </a:lnTo>
                  <a:lnTo>
                    <a:pt x="6200" y="4109"/>
                  </a:lnTo>
                  <a:lnTo>
                    <a:pt x="6200" y="3925"/>
                  </a:lnTo>
                  <a:lnTo>
                    <a:pt x="6163" y="3889"/>
                  </a:lnTo>
                  <a:lnTo>
                    <a:pt x="6126" y="3815"/>
                  </a:lnTo>
                  <a:lnTo>
                    <a:pt x="5980" y="3779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" name="Google Shape;465;p21"/>
            <p:cNvSpPr/>
            <p:nvPr/>
          </p:nvSpPr>
          <p:spPr>
            <a:xfrm>
              <a:off x="6051225" y="1090800"/>
              <a:ext cx="285225" cy="283400"/>
            </a:xfrm>
            <a:custGeom>
              <a:avLst/>
              <a:gdLst/>
              <a:ahLst/>
              <a:cxnLst/>
              <a:rect l="l" t="t" r="r" b="b"/>
              <a:pathLst>
                <a:path w="11409" h="11336" extrusionOk="0">
                  <a:moveTo>
                    <a:pt x="5173" y="4219"/>
                  </a:moveTo>
                  <a:lnTo>
                    <a:pt x="5136" y="4256"/>
                  </a:lnTo>
                  <a:lnTo>
                    <a:pt x="5100" y="4292"/>
                  </a:lnTo>
                  <a:lnTo>
                    <a:pt x="4990" y="4366"/>
                  </a:lnTo>
                  <a:lnTo>
                    <a:pt x="4916" y="4476"/>
                  </a:lnTo>
                  <a:lnTo>
                    <a:pt x="4916" y="4512"/>
                  </a:lnTo>
                  <a:lnTo>
                    <a:pt x="4843" y="4659"/>
                  </a:lnTo>
                  <a:lnTo>
                    <a:pt x="4843" y="4769"/>
                  </a:lnTo>
                  <a:lnTo>
                    <a:pt x="4880" y="4843"/>
                  </a:lnTo>
                  <a:lnTo>
                    <a:pt x="4990" y="4916"/>
                  </a:lnTo>
                  <a:lnTo>
                    <a:pt x="5100" y="4989"/>
                  </a:lnTo>
                  <a:lnTo>
                    <a:pt x="5283" y="4989"/>
                  </a:lnTo>
                  <a:lnTo>
                    <a:pt x="5430" y="4916"/>
                  </a:lnTo>
                  <a:lnTo>
                    <a:pt x="5540" y="4769"/>
                  </a:lnTo>
                  <a:lnTo>
                    <a:pt x="5577" y="4696"/>
                  </a:lnTo>
                  <a:lnTo>
                    <a:pt x="5613" y="4623"/>
                  </a:lnTo>
                  <a:lnTo>
                    <a:pt x="5577" y="4549"/>
                  </a:lnTo>
                  <a:lnTo>
                    <a:pt x="5577" y="4476"/>
                  </a:lnTo>
                  <a:lnTo>
                    <a:pt x="5430" y="4402"/>
                  </a:lnTo>
                  <a:lnTo>
                    <a:pt x="5320" y="4366"/>
                  </a:lnTo>
                  <a:lnTo>
                    <a:pt x="5320" y="4292"/>
                  </a:lnTo>
                  <a:lnTo>
                    <a:pt x="5246" y="4256"/>
                  </a:lnTo>
                  <a:lnTo>
                    <a:pt x="5173" y="4219"/>
                  </a:lnTo>
                  <a:close/>
                  <a:moveTo>
                    <a:pt x="5980" y="6016"/>
                  </a:moveTo>
                  <a:lnTo>
                    <a:pt x="6017" y="6053"/>
                  </a:lnTo>
                  <a:lnTo>
                    <a:pt x="6053" y="6126"/>
                  </a:lnTo>
                  <a:lnTo>
                    <a:pt x="6053" y="6200"/>
                  </a:lnTo>
                  <a:lnTo>
                    <a:pt x="5907" y="6237"/>
                  </a:lnTo>
                  <a:lnTo>
                    <a:pt x="5943" y="6090"/>
                  </a:lnTo>
                  <a:lnTo>
                    <a:pt x="5980" y="6016"/>
                  </a:lnTo>
                  <a:close/>
                  <a:moveTo>
                    <a:pt x="5833" y="5613"/>
                  </a:moveTo>
                  <a:lnTo>
                    <a:pt x="5723" y="5650"/>
                  </a:lnTo>
                  <a:lnTo>
                    <a:pt x="5650" y="5723"/>
                  </a:lnTo>
                  <a:lnTo>
                    <a:pt x="5613" y="5796"/>
                  </a:lnTo>
                  <a:lnTo>
                    <a:pt x="5613" y="5870"/>
                  </a:lnTo>
                  <a:lnTo>
                    <a:pt x="5687" y="5943"/>
                  </a:lnTo>
                  <a:lnTo>
                    <a:pt x="5577" y="6163"/>
                  </a:lnTo>
                  <a:lnTo>
                    <a:pt x="5540" y="6420"/>
                  </a:lnTo>
                  <a:lnTo>
                    <a:pt x="5577" y="6530"/>
                  </a:lnTo>
                  <a:lnTo>
                    <a:pt x="5687" y="6567"/>
                  </a:lnTo>
                  <a:lnTo>
                    <a:pt x="5833" y="6603"/>
                  </a:lnTo>
                  <a:lnTo>
                    <a:pt x="5980" y="6603"/>
                  </a:lnTo>
                  <a:lnTo>
                    <a:pt x="6090" y="6567"/>
                  </a:lnTo>
                  <a:lnTo>
                    <a:pt x="6237" y="6530"/>
                  </a:lnTo>
                  <a:lnTo>
                    <a:pt x="6347" y="6457"/>
                  </a:lnTo>
                  <a:lnTo>
                    <a:pt x="6420" y="6347"/>
                  </a:lnTo>
                  <a:lnTo>
                    <a:pt x="6457" y="6200"/>
                  </a:lnTo>
                  <a:lnTo>
                    <a:pt x="6457" y="6053"/>
                  </a:lnTo>
                  <a:lnTo>
                    <a:pt x="6420" y="5943"/>
                  </a:lnTo>
                  <a:lnTo>
                    <a:pt x="6347" y="5833"/>
                  </a:lnTo>
                  <a:lnTo>
                    <a:pt x="6274" y="5760"/>
                  </a:lnTo>
                  <a:lnTo>
                    <a:pt x="6163" y="5686"/>
                  </a:lnTo>
                  <a:lnTo>
                    <a:pt x="6053" y="5650"/>
                  </a:lnTo>
                  <a:lnTo>
                    <a:pt x="5943" y="5613"/>
                  </a:lnTo>
                  <a:close/>
                  <a:moveTo>
                    <a:pt x="3926" y="441"/>
                  </a:moveTo>
                  <a:lnTo>
                    <a:pt x="4623" y="478"/>
                  </a:lnTo>
                  <a:lnTo>
                    <a:pt x="5356" y="478"/>
                  </a:lnTo>
                  <a:lnTo>
                    <a:pt x="6824" y="551"/>
                  </a:lnTo>
                  <a:lnTo>
                    <a:pt x="7631" y="551"/>
                  </a:lnTo>
                  <a:lnTo>
                    <a:pt x="7704" y="734"/>
                  </a:lnTo>
                  <a:lnTo>
                    <a:pt x="7777" y="1064"/>
                  </a:lnTo>
                  <a:lnTo>
                    <a:pt x="7521" y="1174"/>
                  </a:lnTo>
                  <a:lnTo>
                    <a:pt x="7191" y="1211"/>
                  </a:lnTo>
                  <a:lnTo>
                    <a:pt x="7044" y="1211"/>
                  </a:lnTo>
                  <a:lnTo>
                    <a:pt x="6860" y="1174"/>
                  </a:lnTo>
                  <a:lnTo>
                    <a:pt x="6714" y="1174"/>
                  </a:lnTo>
                  <a:lnTo>
                    <a:pt x="6530" y="1211"/>
                  </a:lnTo>
                  <a:lnTo>
                    <a:pt x="6494" y="1248"/>
                  </a:lnTo>
                  <a:lnTo>
                    <a:pt x="6457" y="1321"/>
                  </a:lnTo>
                  <a:lnTo>
                    <a:pt x="6420" y="1395"/>
                  </a:lnTo>
                  <a:lnTo>
                    <a:pt x="6457" y="1468"/>
                  </a:lnTo>
                  <a:lnTo>
                    <a:pt x="6457" y="1505"/>
                  </a:lnTo>
                  <a:lnTo>
                    <a:pt x="6494" y="1578"/>
                  </a:lnTo>
                  <a:lnTo>
                    <a:pt x="6567" y="1651"/>
                  </a:lnTo>
                  <a:lnTo>
                    <a:pt x="6567" y="1871"/>
                  </a:lnTo>
                  <a:lnTo>
                    <a:pt x="6567" y="2092"/>
                  </a:lnTo>
                  <a:lnTo>
                    <a:pt x="6640" y="2642"/>
                  </a:lnTo>
                  <a:lnTo>
                    <a:pt x="6677" y="3192"/>
                  </a:lnTo>
                  <a:lnTo>
                    <a:pt x="6714" y="3632"/>
                  </a:lnTo>
                  <a:lnTo>
                    <a:pt x="6714" y="4072"/>
                  </a:lnTo>
                  <a:lnTo>
                    <a:pt x="6677" y="4586"/>
                  </a:lnTo>
                  <a:lnTo>
                    <a:pt x="6640" y="4843"/>
                  </a:lnTo>
                  <a:lnTo>
                    <a:pt x="6640" y="5099"/>
                  </a:lnTo>
                  <a:lnTo>
                    <a:pt x="6677" y="5246"/>
                  </a:lnTo>
                  <a:lnTo>
                    <a:pt x="6640" y="5319"/>
                  </a:lnTo>
                  <a:lnTo>
                    <a:pt x="6640" y="5393"/>
                  </a:lnTo>
                  <a:lnTo>
                    <a:pt x="6640" y="5466"/>
                  </a:lnTo>
                  <a:lnTo>
                    <a:pt x="6714" y="5540"/>
                  </a:lnTo>
                  <a:lnTo>
                    <a:pt x="7117" y="5796"/>
                  </a:lnTo>
                  <a:lnTo>
                    <a:pt x="7484" y="6016"/>
                  </a:lnTo>
                  <a:lnTo>
                    <a:pt x="7851" y="6310"/>
                  </a:lnTo>
                  <a:lnTo>
                    <a:pt x="8218" y="6640"/>
                  </a:lnTo>
                  <a:lnTo>
                    <a:pt x="8915" y="7300"/>
                  </a:lnTo>
                  <a:lnTo>
                    <a:pt x="8621" y="7337"/>
                  </a:lnTo>
                  <a:lnTo>
                    <a:pt x="8328" y="7300"/>
                  </a:lnTo>
                  <a:lnTo>
                    <a:pt x="8108" y="7227"/>
                  </a:lnTo>
                  <a:lnTo>
                    <a:pt x="7887" y="7154"/>
                  </a:lnTo>
                  <a:lnTo>
                    <a:pt x="7484" y="6933"/>
                  </a:lnTo>
                  <a:lnTo>
                    <a:pt x="7117" y="6823"/>
                  </a:lnTo>
                  <a:lnTo>
                    <a:pt x="6750" y="6787"/>
                  </a:lnTo>
                  <a:lnTo>
                    <a:pt x="6384" y="6823"/>
                  </a:lnTo>
                  <a:lnTo>
                    <a:pt x="5980" y="6933"/>
                  </a:lnTo>
                  <a:lnTo>
                    <a:pt x="5577" y="7044"/>
                  </a:lnTo>
                  <a:lnTo>
                    <a:pt x="5210" y="7227"/>
                  </a:lnTo>
                  <a:lnTo>
                    <a:pt x="4843" y="7374"/>
                  </a:lnTo>
                  <a:lnTo>
                    <a:pt x="4439" y="7520"/>
                  </a:lnTo>
                  <a:lnTo>
                    <a:pt x="4109" y="7557"/>
                  </a:lnTo>
                  <a:lnTo>
                    <a:pt x="3816" y="7594"/>
                  </a:lnTo>
                  <a:lnTo>
                    <a:pt x="3889" y="7557"/>
                  </a:lnTo>
                  <a:lnTo>
                    <a:pt x="3926" y="7484"/>
                  </a:lnTo>
                  <a:lnTo>
                    <a:pt x="3926" y="7374"/>
                  </a:lnTo>
                  <a:lnTo>
                    <a:pt x="3926" y="7300"/>
                  </a:lnTo>
                  <a:lnTo>
                    <a:pt x="3889" y="7227"/>
                  </a:lnTo>
                  <a:lnTo>
                    <a:pt x="3816" y="7190"/>
                  </a:lnTo>
                  <a:lnTo>
                    <a:pt x="2789" y="7190"/>
                  </a:lnTo>
                  <a:lnTo>
                    <a:pt x="2935" y="7044"/>
                  </a:lnTo>
                  <a:lnTo>
                    <a:pt x="3266" y="6677"/>
                  </a:lnTo>
                  <a:lnTo>
                    <a:pt x="3559" y="6713"/>
                  </a:lnTo>
                  <a:lnTo>
                    <a:pt x="3853" y="6713"/>
                  </a:lnTo>
                  <a:lnTo>
                    <a:pt x="4403" y="6677"/>
                  </a:lnTo>
                  <a:lnTo>
                    <a:pt x="4549" y="6640"/>
                  </a:lnTo>
                  <a:lnTo>
                    <a:pt x="4623" y="6530"/>
                  </a:lnTo>
                  <a:lnTo>
                    <a:pt x="4623" y="6457"/>
                  </a:lnTo>
                  <a:lnTo>
                    <a:pt x="4586" y="6383"/>
                  </a:lnTo>
                  <a:lnTo>
                    <a:pt x="4513" y="6310"/>
                  </a:lnTo>
                  <a:lnTo>
                    <a:pt x="4403" y="6273"/>
                  </a:lnTo>
                  <a:lnTo>
                    <a:pt x="3669" y="6273"/>
                  </a:lnTo>
                  <a:lnTo>
                    <a:pt x="3926" y="6016"/>
                  </a:lnTo>
                  <a:lnTo>
                    <a:pt x="4183" y="5723"/>
                  </a:lnTo>
                  <a:lnTo>
                    <a:pt x="4293" y="5723"/>
                  </a:lnTo>
                  <a:lnTo>
                    <a:pt x="4366" y="5686"/>
                  </a:lnTo>
                  <a:lnTo>
                    <a:pt x="4439" y="5576"/>
                  </a:lnTo>
                  <a:lnTo>
                    <a:pt x="4476" y="5466"/>
                  </a:lnTo>
                  <a:lnTo>
                    <a:pt x="4403" y="3449"/>
                  </a:lnTo>
                  <a:lnTo>
                    <a:pt x="4366" y="2495"/>
                  </a:lnTo>
                  <a:lnTo>
                    <a:pt x="4329" y="2018"/>
                  </a:lnTo>
                  <a:lnTo>
                    <a:pt x="4293" y="1541"/>
                  </a:lnTo>
                  <a:lnTo>
                    <a:pt x="4256" y="1431"/>
                  </a:lnTo>
                  <a:lnTo>
                    <a:pt x="4549" y="1505"/>
                  </a:lnTo>
                  <a:lnTo>
                    <a:pt x="4953" y="1578"/>
                  </a:lnTo>
                  <a:lnTo>
                    <a:pt x="5173" y="1578"/>
                  </a:lnTo>
                  <a:lnTo>
                    <a:pt x="5356" y="1505"/>
                  </a:lnTo>
                  <a:lnTo>
                    <a:pt x="5393" y="1468"/>
                  </a:lnTo>
                  <a:lnTo>
                    <a:pt x="5430" y="1431"/>
                  </a:lnTo>
                  <a:lnTo>
                    <a:pt x="5430" y="1358"/>
                  </a:lnTo>
                  <a:lnTo>
                    <a:pt x="5393" y="1321"/>
                  </a:lnTo>
                  <a:lnTo>
                    <a:pt x="5246" y="1211"/>
                  </a:lnTo>
                  <a:lnTo>
                    <a:pt x="5063" y="1174"/>
                  </a:lnTo>
                  <a:lnTo>
                    <a:pt x="4733" y="1138"/>
                  </a:lnTo>
                  <a:lnTo>
                    <a:pt x="4219" y="1064"/>
                  </a:lnTo>
                  <a:lnTo>
                    <a:pt x="4183" y="1028"/>
                  </a:lnTo>
                  <a:lnTo>
                    <a:pt x="4146" y="991"/>
                  </a:lnTo>
                  <a:lnTo>
                    <a:pt x="3999" y="991"/>
                  </a:lnTo>
                  <a:lnTo>
                    <a:pt x="3853" y="1028"/>
                  </a:lnTo>
                  <a:lnTo>
                    <a:pt x="3706" y="1064"/>
                  </a:lnTo>
                  <a:lnTo>
                    <a:pt x="3596" y="1064"/>
                  </a:lnTo>
                  <a:lnTo>
                    <a:pt x="3522" y="1028"/>
                  </a:lnTo>
                  <a:lnTo>
                    <a:pt x="3486" y="991"/>
                  </a:lnTo>
                  <a:lnTo>
                    <a:pt x="3412" y="881"/>
                  </a:lnTo>
                  <a:lnTo>
                    <a:pt x="3412" y="771"/>
                  </a:lnTo>
                  <a:lnTo>
                    <a:pt x="3412" y="698"/>
                  </a:lnTo>
                  <a:lnTo>
                    <a:pt x="3486" y="624"/>
                  </a:lnTo>
                  <a:lnTo>
                    <a:pt x="3559" y="551"/>
                  </a:lnTo>
                  <a:lnTo>
                    <a:pt x="3742" y="478"/>
                  </a:lnTo>
                  <a:lnTo>
                    <a:pt x="3926" y="441"/>
                  </a:lnTo>
                  <a:close/>
                  <a:moveTo>
                    <a:pt x="6090" y="8071"/>
                  </a:moveTo>
                  <a:lnTo>
                    <a:pt x="6127" y="8144"/>
                  </a:lnTo>
                  <a:lnTo>
                    <a:pt x="6127" y="8217"/>
                  </a:lnTo>
                  <a:lnTo>
                    <a:pt x="6090" y="8291"/>
                  </a:lnTo>
                  <a:lnTo>
                    <a:pt x="6053" y="8364"/>
                  </a:lnTo>
                  <a:lnTo>
                    <a:pt x="5980" y="8401"/>
                  </a:lnTo>
                  <a:lnTo>
                    <a:pt x="5907" y="8401"/>
                  </a:lnTo>
                  <a:lnTo>
                    <a:pt x="5833" y="8364"/>
                  </a:lnTo>
                  <a:lnTo>
                    <a:pt x="5760" y="8291"/>
                  </a:lnTo>
                  <a:lnTo>
                    <a:pt x="5760" y="8181"/>
                  </a:lnTo>
                  <a:lnTo>
                    <a:pt x="5833" y="8144"/>
                  </a:lnTo>
                  <a:lnTo>
                    <a:pt x="5943" y="8071"/>
                  </a:lnTo>
                  <a:lnTo>
                    <a:pt x="6017" y="8107"/>
                  </a:lnTo>
                  <a:lnTo>
                    <a:pt x="6053" y="8107"/>
                  </a:lnTo>
                  <a:lnTo>
                    <a:pt x="6090" y="8071"/>
                  </a:lnTo>
                  <a:close/>
                  <a:moveTo>
                    <a:pt x="5907" y="7630"/>
                  </a:moveTo>
                  <a:lnTo>
                    <a:pt x="5797" y="7667"/>
                  </a:lnTo>
                  <a:lnTo>
                    <a:pt x="5687" y="7704"/>
                  </a:lnTo>
                  <a:lnTo>
                    <a:pt x="5577" y="7777"/>
                  </a:lnTo>
                  <a:lnTo>
                    <a:pt x="5467" y="7887"/>
                  </a:lnTo>
                  <a:lnTo>
                    <a:pt x="5467" y="7924"/>
                  </a:lnTo>
                  <a:lnTo>
                    <a:pt x="5430" y="7997"/>
                  </a:lnTo>
                  <a:lnTo>
                    <a:pt x="5503" y="8071"/>
                  </a:lnTo>
                  <a:lnTo>
                    <a:pt x="5430" y="8217"/>
                  </a:lnTo>
                  <a:lnTo>
                    <a:pt x="5430" y="8364"/>
                  </a:lnTo>
                  <a:lnTo>
                    <a:pt x="5467" y="8474"/>
                  </a:lnTo>
                  <a:lnTo>
                    <a:pt x="5540" y="8584"/>
                  </a:lnTo>
                  <a:lnTo>
                    <a:pt x="5650" y="8694"/>
                  </a:lnTo>
                  <a:lnTo>
                    <a:pt x="5797" y="8731"/>
                  </a:lnTo>
                  <a:lnTo>
                    <a:pt x="5907" y="8768"/>
                  </a:lnTo>
                  <a:lnTo>
                    <a:pt x="6053" y="8768"/>
                  </a:lnTo>
                  <a:lnTo>
                    <a:pt x="6200" y="8731"/>
                  </a:lnTo>
                  <a:lnTo>
                    <a:pt x="6310" y="8658"/>
                  </a:lnTo>
                  <a:lnTo>
                    <a:pt x="6384" y="8584"/>
                  </a:lnTo>
                  <a:lnTo>
                    <a:pt x="6457" y="8474"/>
                  </a:lnTo>
                  <a:lnTo>
                    <a:pt x="6494" y="8327"/>
                  </a:lnTo>
                  <a:lnTo>
                    <a:pt x="6494" y="8217"/>
                  </a:lnTo>
                  <a:lnTo>
                    <a:pt x="6494" y="8071"/>
                  </a:lnTo>
                  <a:lnTo>
                    <a:pt x="6457" y="7961"/>
                  </a:lnTo>
                  <a:lnTo>
                    <a:pt x="6384" y="7851"/>
                  </a:lnTo>
                  <a:lnTo>
                    <a:pt x="6310" y="7777"/>
                  </a:lnTo>
                  <a:lnTo>
                    <a:pt x="6200" y="7704"/>
                  </a:lnTo>
                  <a:lnTo>
                    <a:pt x="6053" y="7667"/>
                  </a:lnTo>
                  <a:lnTo>
                    <a:pt x="5907" y="7630"/>
                  </a:lnTo>
                  <a:close/>
                  <a:moveTo>
                    <a:pt x="4476" y="9134"/>
                  </a:moveTo>
                  <a:lnTo>
                    <a:pt x="4513" y="9281"/>
                  </a:lnTo>
                  <a:lnTo>
                    <a:pt x="4476" y="9391"/>
                  </a:lnTo>
                  <a:lnTo>
                    <a:pt x="4403" y="9538"/>
                  </a:lnTo>
                  <a:lnTo>
                    <a:pt x="4256" y="9648"/>
                  </a:lnTo>
                  <a:lnTo>
                    <a:pt x="4183" y="9685"/>
                  </a:lnTo>
                  <a:lnTo>
                    <a:pt x="4109" y="9685"/>
                  </a:lnTo>
                  <a:lnTo>
                    <a:pt x="4036" y="9648"/>
                  </a:lnTo>
                  <a:lnTo>
                    <a:pt x="3963" y="9575"/>
                  </a:lnTo>
                  <a:lnTo>
                    <a:pt x="3926" y="9501"/>
                  </a:lnTo>
                  <a:lnTo>
                    <a:pt x="3926" y="9428"/>
                  </a:lnTo>
                  <a:lnTo>
                    <a:pt x="3963" y="9354"/>
                  </a:lnTo>
                  <a:lnTo>
                    <a:pt x="4036" y="9281"/>
                  </a:lnTo>
                  <a:lnTo>
                    <a:pt x="4219" y="9208"/>
                  </a:lnTo>
                  <a:lnTo>
                    <a:pt x="4403" y="9171"/>
                  </a:lnTo>
                  <a:lnTo>
                    <a:pt x="4439" y="9171"/>
                  </a:lnTo>
                  <a:lnTo>
                    <a:pt x="4476" y="9134"/>
                  </a:lnTo>
                  <a:close/>
                  <a:moveTo>
                    <a:pt x="7741" y="9391"/>
                  </a:moveTo>
                  <a:lnTo>
                    <a:pt x="7814" y="9464"/>
                  </a:lnTo>
                  <a:lnTo>
                    <a:pt x="7851" y="9575"/>
                  </a:lnTo>
                  <a:lnTo>
                    <a:pt x="7851" y="9685"/>
                  </a:lnTo>
                  <a:lnTo>
                    <a:pt x="7814" y="9795"/>
                  </a:lnTo>
                  <a:lnTo>
                    <a:pt x="7704" y="9868"/>
                  </a:lnTo>
                  <a:lnTo>
                    <a:pt x="7557" y="9905"/>
                  </a:lnTo>
                  <a:lnTo>
                    <a:pt x="7447" y="9905"/>
                  </a:lnTo>
                  <a:lnTo>
                    <a:pt x="7301" y="9868"/>
                  </a:lnTo>
                  <a:lnTo>
                    <a:pt x="7227" y="9795"/>
                  </a:lnTo>
                  <a:lnTo>
                    <a:pt x="7301" y="9648"/>
                  </a:lnTo>
                  <a:lnTo>
                    <a:pt x="7374" y="9538"/>
                  </a:lnTo>
                  <a:lnTo>
                    <a:pt x="7484" y="9464"/>
                  </a:lnTo>
                  <a:lnTo>
                    <a:pt x="7631" y="9428"/>
                  </a:lnTo>
                  <a:lnTo>
                    <a:pt x="7704" y="9391"/>
                  </a:lnTo>
                  <a:close/>
                  <a:moveTo>
                    <a:pt x="4439" y="8658"/>
                  </a:moveTo>
                  <a:lnTo>
                    <a:pt x="4293" y="8694"/>
                  </a:lnTo>
                  <a:lnTo>
                    <a:pt x="4146" y="8694"/>
                  </a:lnTo>
                  <a:lnTo>
                    <a:pt x="4073" y="8731"/>
                  </a:lnTo>
                  <a:lnTo>
                    <a:pt x="3999" y="8804"/>
                  </a:lnTo>
                  <a:lnTo>
                    <a:pt x="3963" y="8951"/>
                  </a:lnTo>
                  <a:lnTo>
                    <a:pt x="3742" y="9061"/>
                  </a:lnTo>
                  <a:lnTo>
                    <a:pt x="3596" y="9244"/>
                  </a:lnTo>
                  <a:lnTo>
                    <a:pt x="3559" y="9354"/>
                  </a:lnTo>
                  <a:lnTo>
                    <a:pt x="3522" y="9501"/>
                  </a:lnTo>
                  <a:lnTo>
                    <a:pt x="3559" y="9611"/>
                  </a:lnTo>
                  <a:lnTo>
                    <a:pt x="3596" y="9758"/>
                  </a:lnTo>
                  <a:lnTo>
                    <a:pt x="3706" y="9868"/>
                  </a:lnTo>
                  <a:lnTo>
                    <a:pt x="3779" y="9978"/>
                  </a:lnTo>
                  <a:lnTo>
                    <a:pt x="3926" y="10051"/>
                  </a:lnTo>
                  <a:lnTo>
                    <a:pt x="4036" y="10088"/>
                  </a:lnTo>
                  <a:lnTo>
                    <a:pt x="4366" y="10088"/>
                  </a:lnTo>
                  <a:lnTo>
                    <a:pt x="4513" y="10015"/>
                  </a:lnTo>
                  <a:lnTo>
                    <a:pt x="4623" y="9905"/>
                  </a:lnTo>
                  <a:lnTo>
                    <a:pt x="4733" y="9795"/>
                  </a:lnTo>
                  <a:lnTo>
                    <a:pt x="4843" y="9648"/>
                  </a:lnTo>
                  <a:lnTo>
                    <a:pt x="4880" y="9501"/>
                  </a:lnTo>
                  <a:lnTo>
                    <a:pt x="4916" y="9354"/>
                  </a:lnTo>
                  <a:lnTo>
                    <a:pt x="4916" y="9171"/>
                  </a:lnTo>
                  <a:lnTo>
                    <a:pt x="4880" y="9024"/>
                  </a:lnTo>
                  <a:lnTo>
                    <a:pt x="4806" y="8878"/>
                  </a:lnTo>
                  <a:lnTo>
                    <a:pt x="4733" y="8768"/>
                  </a:lnTo>
                  <a:lnTo>
                    <a:pt x="4586" y="8694"/>
                  </a:lnTo>
                  <a:lnTo>
                    <a:pt x="4439" y="8658"/>
                  </a:lnTo>
                  <a:close/>
                  <a:moveTo>
                    <a:pt x="7447" y="8951"/>
                  </a:moveTo>
                  <a:lnTo>
                    <a:pt x="7337" y="8988"/>
                  </a:lnTo>
                  <a:lnTo>
                    <a:pt x="7264" y="9061"/>
                  </a:lnTo>
                  <a:lnTo>
                    <a:pt x="7227" y="9134"/>
                  </a:lnTo>
                  <a:lnTo>
                    <a:pt x="7227" y="9208"/>
                  </a:lnTo>
                  <a:lnTo>
                    <a:pt x="7117" y="9318"/>
                  </a:lnTo>
                  <a:lnTo>
                    <a:pt x="7007" y="9391"/>
                  </a:lnTo>
                  <a:lnTo>
                    <a:pt x="6934" y="9501"/>
                  </a:lnTo>
                  <a:lnTo>
                    <a:pt x="6897" y="9611"/>
                  </a:lnTo>
                  <a:lnTo>
                    <a:pt x="6897" y="9575"/>
                  </a:lnTo>
                  <a:lnTo>
                    <a:pt x="6860" y="9611"/>
                  </a:lnTo>
                  <a:lnTo>
                    <a:pt x="6824" y="9758"/>
                  </a:lnTo>
                  <a:lnTo>
                    <a:pt x="6824" y="9905"/>
                  </a:lnTo>
                  <a:lnTo>
                    <a:pt x="6860" y="9978"/>
                  </a:lnTo>
                  <a:lnTo>
                    <a:pt x="6897" y="10051"/>
                  </a:lnTo>
                  <a:lnTo>
                    <a:pt x="7007" y="10125"/>
                  </a:lnTo>
                  <a:lnTo>
                    <a:pt x="7044" y="10161"/>
                  </a:lnTo>
                  <a:lnTo>
                    <a:pt x="7044" y="10198"/>
                  </a:lnTo>
                  <a:lnTo>
                    <a:pt x="7227" y="10271"/>
                  </a:lnTo>
                  <a:lnTo>
                    <a:pt x="7374" y="10345"/>
                  </a:lnTo>
                  <a:lnTo>
                    <a:pt x="7704" y="10345"/>
                  </a:lnTo>
                  <a:lnTo>
                    <a:pt x="7851" y="10271"/>
                  </a:lnTo>
                  <a:lnTo>
                    <a:pt x="7998" y="10198"/>
                  </a:lnTo>
                  <a:lnTo>
                    <a:pt x="8108" y="10088"/>
                  </a:lnTo>
                  <a:lnTo>
                    <a:pt x="8181" y="9941"/>
                  </a:lnTo>
                  <a:lnTo>
                    <a:pt x="8254" y="9795"/>
                  </a:lnTo>
                  <a:lnTo>
                    <a:pt x="8291" y="9611"/>
                  </a:lnTo>
                  <a:lnTo>
                    <a:pt x="8254" y="9464"/>
                  </a:lnTo>
                  <a:lnTo>
                    <a:pt x="8218" y="9318"/>
                  </a:lnTo>
                  <a:lnTo>
                    <a:pt x="8144" y="9171"/>
                  </a:lnTo>
                  <a:lnTo>
                    <a:pt x="7998" y="9024"/>
                  </a:lnTo>
                  <a:lnTo>
                    <a:pt x="7924" y="8988"/>
                  </a:lnTo>
                  <a:lnTo>
                    <a:pt x="7851" y="8951"/>
                  </a:lnTo>
                  <a:close/>
                  <a:moveTo>
                    <a:pt x="6970" y="7227"/>
                  </a:moveTo>
                  <a:lnTo>
                    <a:pt x="7227" y="7300"/>
                  </a:lnTo>
                  <a:lnTo>
                    <a:pt x="7741" y="7520"/>
                  </a:lnTo>
                  <a:lnTo>
                    <a:pt x="8071" y="7667"/>
                  </a:lnTo>
                  <a:lnTo>
                    <a:pt x="8474" y="7740"/>
                  </a:lnTo>
                  <a:lnTo>
                    <a:pt x="8658" y="7777"/>
                  </a:lnTo>
                  <a:lnTo>
                    <a:pt x="8878" y="7777"/>
                  </a:lnTo>
                  <a:lnTo>
                    <a:pt x="9061" y="7740"/>
                  </a:lnTo>
                  <a:lnTo>
                    <a:pt x="9245" y="7667"/>
                  </a:lnTo>
                  <a:lnTo>
                    <a:pt x="9575" y="8071"/>
                  </a:lnTo>
                  <a:lnTo>
                    <a:pt x="10125" y="8841"/>
                  </a:lnTo>
                  <a:lnTo>
                    <a:pt x="10639" y="9648"/>
                  </a:lnTo>
                  <a:lnTo>
                    <a:pt x="10785" y="9868"/>
                  </a:lnTo>
                  <a:lnTo>
                    <a:pt x="10822" y="10015"/>
                  </a:lnTo>
                  <a:lnTo>
                    <a:pt x="10785" y="10161"/>
                  </a:lnTo>
                  <a:lnTo>
                    <a:pt x="10749" y="10235"/>
                  </a:lnTo>
                  <a:lnTo>
                    <a:pt x="10639" y="10345"/>
                  </a:lnTo>
                  <a:lnTo>
                    <a:pt x="10455" y="10455"/>
                  </a:lnTo>
                  <a:lnTo>
                    <a:pt x="10235" y="10602"/>
                  </a:lnTo>
                  <a:lnTo>
                    <a:pt x="9758" y="10565"/>
                  </a:lnTo>
                  <a:lnTo>
                    <a:pt x="9281" y="10492"/>
                  </a:lnTo>
                  <a:lnTo>
                    <a:pt x="8328" y="10455"/>
                  </a:lnTo>
                  <a:lnTo>
                    <a:pt x="7374" y="10492"/>
                  </a:lnTo>
                  <a:lnTo>
                    <a:pt x="6420" y="10528"/>
                  </a:lnTo>
                  <a:lnTo>
                    <a:pt x="2092" y="10675"/>
                  </a:lnTo>
                  <a:lnTo>
                    <a:pt x="1065" y="10712"/>
                  </a:lnTo>
                  <a:lnTo>
                    <a:pt x="735" y="10712"/>
                  </a:lnTo>
                  <a:lnTo>
                    <a:pt x="625" y="10638"/>
                  </a:lnTo>
                  <a:lnTo>
                    <a:pt x="588" y="10602"/>
                  </a:lnTo>
                  <a:lnTo>
                    <a:pt x="551" y="10565"/>
                  </a:lnTo>
                  <a:lnTo>
                    <a:pt x="588" y="10418"/>
                  </a:lnTo>
                  <a:lnTo>
                    <a:pt x="735" y="10198"/>
                  </a:lnTo>
                  <a:lnTo>
                    <a:pt x="1065" y="9685"/>
                  </a:lnTo>
                  <a:lnTo>
                    <a:pt x="1542" y="9575"/>
                  </a:lnTo>
                  <a:lnTo>
                    <a:pt x="1762" y="9538"/>
                  </a:lnTo>
                  <a:lnTo>
                    <a:pt x="2018" y="9501"/>
                  </a:lnTo>
                  <a:lnTo>
                    <a:pt x="2092" y="9464"/>
                  </a:lnTo>
                  <a:lnTo>
                    <a:pt x="2128" y="9428"/>
                  </a:lnTo>
                  <a:lnTo>
                    <a:pt x="2165" y="9281"/>
                  </a:lnTo>
                  <a:lnTo>
                    <a:pt x="2128" y="9171"/>
                  </a:lnTo>
                  <a:lnTo>
                    <a:pt x="2092" y="9134"/>
                  </a:lnTo>
                  <a:lnTo>
                    <a:pt x="2018" y="9098"/>
                  </a:lnTo>
                  <a:lnTo>
                    <a:pt x="1872" y="9061"/>
                  </a:lnTo>
                  <a:lnTo>
                    <a:pt x="1725" y="9061"/>
                  </a:lnTo>
                  <a:lnTo>
                    <a:pt x="1395" y="9134"/>
                  </a:lnTo>
                  <a:lnTo>
                    <a:pt x="1395" y="9134"/>
                  </a:lnTo>
                  <a:lnTo>
                    <a:pt x="1798" y="8547"/>
                  </a:lnTo>
                  <a:lnTo>
                    <a:pt x="1835" y="8511"/>
                  </a:lnTo>
                  <a:lnTo>
                    <a:pt x="1945" y="8547"/>
                  </a:lnTo>
                  <a:lnTo>
                    <a:pt x="2092" y="8584"/>
                  </a:lnTo>
                  <a:lnTo>
                    <a:pt x="2459" y="8621"/>
                  </a:lnTo>
                  <a:lnTo>
                    <a:pt x="2972" y="8621"/>
                  </a:lnTo>
                  <a:lnTo>
                    <a:pt x="3082" y="8584"/>
                  </a:lnTo>
                  <a:lnTo>
                    <a:pt x="3156" y="8511"/>
                  </a:lnTo>
                  <a:lnTo>
                    <a:pt x="3192" y="8401"/>
                  </a:lnTo>
                  <a:lnTo>
                    <a:pt x="3156" y="8291"/>
                  </a:lnTo>
                  <a:lnTo>
                    <a:pt x="3082" y="8217"/>
                  </a:lnTo>
                  <a:lnTo>
                    <a:pt x="2972" y="8181"/>
                  </a:lnTo>
                  <a:lnTo>
                    <a:pt x="2055" y="8181"/>
                  </a:lnTo>
                  <a:lnTo>
                    <a:pt x="2532" y="7520"/>
                  </a:lnTo>
                  <a:lnTo>
                    <a:pt x="2752" y="7557"/>
                  </a:lnTo>
                  <a:lnTo>
                    <a:pt x="2899" y="7704"/>
                  </a:lnTo>
                  <a:lnTo>
                    <a:pt x="3046" y="7777"/>
                  </a:lnTo>
                  <a:lnTo>
                    <a:pt x="3192" y="7851"/>
                  </a:lnTo>
                  <a:lnTo>
                    <a:pt x="3376" y="7924"/>
                  </a:lnTo>
                  <a:lnTo>
                    <a:pt x="3742" y="7961"/>
                  </a:lnTo>
                  <a:lnTo>
                    <a:pt x="4073" y="7961"/>
                  </a:lnTo>
                  <a:lnTo>
                    <a:pt x="4549" y="7887"/>
                  </a:lnTo>
                  <a:lnTo>
                    <a:pt x="4953" y="7777"/>
                  </a:lnTo>
                  <a:lnTo>
                    <a:pt x="5797" y="7410"/>
                  </a:lnTo>
                  <a:lnTo>
                    <a:pt x="6237" y="7264"/>
                  </a:lnTo>
                  <a:lnTo>
                    <a:pt x="6494" y="7227"/>
                  </a:lnTo>
                  <a:close/>
                  <a:moveTo>
                    <a:pt x="4036" y="1"/>
                  </a:moveTo>
                  <a:lnTo>
                    <a:pt x="3816" y="37"/>
                  </a:lnTo>
                  <a:lnTo>
                    <a:pt x="3596" y="74"/>
                  </a:lnTo>
                  <a:lnTo>
                    <a:pt x="3412" y="147"/>
                  </a:lnTo>
                  <a:lnTo>
                    <a:pt x="3229" y="257"/>
                  </a:lnTo>
                  <a:lnTo>
                    <a:pt x="3119" y="404"/>
                  </a:lnTo>
                  <a:lnTo>
                    <a:pt x="3009" y="551"/>
                  </a:lnTo>
                  <a:lnTo>
                    <a:pt x="2972" y="771"/>
                  </a:lnTo>
                  <a:lnTo>
                    <a:pt x="3009" y="991"/>
                  </a:lnTo>
                  <a:lnTo>
                    <a:pt x="3082" y="1174"/>
                  </a:lnTo>
                  <a:lnTo>
                    <a:pt x="3156" y="1285"/>
                  </a:lnTo>
                  <a:lnTo>
                    <a:pt x="3266" y="1358"/>
                  </a:lnTo>
                  <a:lnTo>
                    <a:pt x="3412" y="1431"/>
                  </a:lnTo>
                  <a:lnTo>
                    <a:pt x="3559" y="1468"/>
                  </a:lnTo>
                  <a:lnTo>
                    <a:pt x="3706" y="1468"/>
                  </a:lnTo>
                  <a:lnTo>
                    <a:pt x="3853" y="1431"/>
                  </a:lnTo>
                  <a:lnTo>
                    <a:pt x="3999" y="1395"/>
                  </a:lnTo>
                  <a:lnTo>
                    <a:pt x="4073" y="1395"/>
                  </a:lnTo>
                  <a:lnTo>
                    <a:pt x="3963" y="1468"/>
                  </a:lnTo>
                  <a:lnTo>
                    <a:pt x="3926" y="1578"/>
                  </a:lnTo>
                  <a:lnTo>
                    <a:pt x="3889" y="2055"/>
                  </a:lnTo>
                  <a:lnTo>
                    <a:pt x="3889" y="2532"/>
                  </a:lnTo>
                  <a:lnTo>
                    <a:pt x="3926" y="3449"/>
                  </a:lnTo>
                  <a:lnTo>
                    <a:pt x="3926" y="5099"/>
                  </a:lnTo>
                  <a:lnTo>
                    <a:pt x="3926" y="5283"/>
                  </a:lnTo>
                  <a:lnTo>
                    <a:pt x="3963" y="5466"/>
                  </a:lnTo>
                  <a:lnTo>
                    <a:pt x="3963" y="5503"/>
                  </a:lnTo>
                  <a:lnTo>
                    <a:pt x="3742" y="5613"/>
                  </a:lnTo>
                  <a:lnTo>
                    <a:pt x="3559" y="5723"/>
                  </a:lnTo>
                  <a:lnTo>
                    <a:pt x="3229" y="6016"/>
                  </a:lnTo>
                  <a:lnTo>
                    <a:pt x="2899" y="6347"/>
                  </a:lnTo>
                  <a:lnTo>
                    <a:pt x="2605" y="6677"/>
                  </a:lnTo>
                  <a:lnTo>
                    <a:pt x="2239" y="7080"/>
                  </a:lnTo>
                  <a:lnTo>
                    <a:pt x="1908" y="7484"/>
                  </a:lnTo>
                  <a:lnTo>
                    <a:pt x="1285" y="8364"/>
                  </a:lnTo>
                  <a:lnTo>
                    <a:pt x="698" y="9244"/>
                  </a:lnTo>
                  <a:lnTo>
                    <a:pt x="148" y="10125"/>
                  </a:lnTo>
                  <a:lnTo>
                    <a:pt x="38" y="10308"/>
                  </a:lnTo>
                  <a:lnTo>
                    <a:pt x="1" y="10492"/>
                  </a:lnTo>
                  <a:lnTo>
                    <a:pt x="38" y="10675"/>
                  </a:lnTo>
                  <a:lnTo>
                    <a:pt x="111" y="10858"/>
                  </a:lnTo>
                  <a:lnTo>
                    <a:pt x="221" y="11005"/>
                  </a:lnTo>
                  <a:lnTo>
                    <a:pt x="368" y="11115"/>
                  </a:lnTo>
                  <a:lnTo>
                    <a:pt x="551" y="11225"/>
                  </a:lnTo>
                  <a:lnTo>
                    <a:pt x="771" y="11262"/>
                  </a:lnTo>
                  <a:lnTo>
                    <a:pt x="1321" y="11299"/>
                  </a:lnTo>
                  <a:lnTo>
                    <a:pt x="1872" y="11262"/>
                  </a:lnTo>
                  <a:lnTo>
                    <a:pt x="3009" y="11189"/>
                  </a:lnTo>
                  <a:lnTo>
                    <a:pt x="5503" y="11115"/>
                  </a:lnTo>
                  <a:lnTo>
                    <a:pt x="7447" y="11042"/>
                  </a:lnTo>
                  <a:lnTo>
                    <a:pt x="8401" y="11005"/>
                  </a:lnTo>
                  <a:lnTo>
                    <a:pt x="9355" y="11042"/>
                  </a:lnTo>
                  <a:lnTo>
                    <a:pt x="9391" y="11152"/>
                  </a:lnTo>
                  <a:lnTo>
                    <a:pt x="9465" y="11225"/>
                  </a:lnTo>
                  <a:lnTo>
                    <a:pt x="9612" y="11299"/>
                  </a:lnTo>
                  <a:lnTo>
                    <a:pt x="9795" y="11335"/>
                  </a:lnTo>
                  <a:lnTo>
                    <a:pt x="9978" y="11335"/>
                  </a:lnTo>
                  <a:lnTo>
                    <a:pt x="10125" y="11299"/>
                  </a:lnTo>
                  <a:lnTo>
                    <a:pt x="10272" y="11299"/>
                  </a:lnTo>
                  <a:lnTo>
                    <a:pt x="10382" y="11262"/>
                  </a:lnTo>
                  <a:lnTo>
                    <a:pt x="10455" y="11189"/>
                  </a:lnTo>
                  <a:lnTo>
                    <a:pt x="10565" y="11115"/>
                  </a:lnTo>
                  <a:lnTo>
                    <a:pt x="10785" y="10968"/>
                  </a:lnTo>
                  <a:lnTo>
                    <a:pt x="10969" y="10785"/>
                  </a:lnTo>
                  <a:lnTo>
                    <a:pt x="11152" y="10602"/>
                  </a:lnTo>
                  <a:lnTo>
                    <a:pt x="11299" y="10455"/>
                  </a:lnTo>
                  <a:lnTo>
                    <a:pt x="11336" y="10308"/>
                  </a:lnTo>
                  <a:lnTo>
                    <a:pt x="11372" y="10198"/>
                  </a:lnTo>
                  <a:lnTo>
                    <a:pt x="11409" y="10051"/>
                  </a:lnTo>
                  <a:lnTo>
                    <a:pt x="11372" y="9941"/>
                  </a:lnTo>
                  <a:lnTo>
                    <a:pt x="11299" y="9685"/>
                  </a:lnTo>
                  <a:lnTo>
                    <a:pt x="11189" y="9464"/>
                  </a:lnTo>
                  <a:lnTo>
                    <a:pt x="10859" y="8914"/>
                  </a:lnTo>
                  <a:lnTo>
                    <a:pt x="10492" y="8364"/>
                  </a:lnTo>
                  <a:lnTo>
                    <a:pt x="10125" y="7887"/>
                  </a:lnTo>
                  <a:lnTo>
                    <a:pt x="9722" y="7410"/>
                  </a:lnTo>
                  <a:lnTo>
                    <a:pt x="9318" y="6933"/>
                  </a:lnTo>
                  <a:lnTo>
                    <a:pt x="8878" y="6493"/>
                  </a:lnTo>
                  <a:lnTo>
                    <a:pt x="8474" y="6126"/>
                  </a:lnTo>
                  <a:lnTo>
                    <a:pt x="8071" y="5760"/>
                  </a:lnTo>
                  <a:lnTo>
                    <a:pt x="7851" y="5576"/>
                  </a:lnTo>
                  <a:lnTo>
                    <a:pt x="7594" y="5430"/>
                  </a:lnTo>
                  <a:lnTo>
                    <a:pt x="7374" y="5319"/>
                  </a:lnTo>
                  <a:lnTo>
                    <a:pt x="7117" y="5209"/>
                  </a:lnTo>
                  <a:lnTo>
                    <a:pt x="7117" y="5173"/>
                  </a:lnTo>
                  <a:lnTo>
                    <a:pt x="7191" y="4953"/>
                  </a:lnTo>
                  <a:lnTo>
                    <a:pt x="7227" y="4696"/>
                  </a:lnTo>
                  <a:lnTo>
                    <a:pt x="7227" y="4182"/>
                  </a:lnTo>
                  <a:lnTo>
                    <a:pt x="7227" y="3669"/>
                  </a:lnTo>
                  <a:lnTo>
                    <a:pt x="7191" y="3192"/>
                  </a:lnTo>
                  <a:lnTo>
                    <a:pt x="7154" y="2825"/>
                  </a:lnTo>
                  <a:lnTo>
                    <a:pt x="7117" y="2385"/>
                  </a:lnTo>
                  <a:lnTo>
                    <a:pt x="7044" y="2165"/>
                  </a:lnTo>
                  <a:lnTo>
                    <a:pt x="7007" y="1945"/>
                  </a:lnTo>
                  <a:lnTo>
                    <a:pt x="6934" y="1761"/>
                  </a:lnTo>
                  <a:lnTo>
                    <a:pt x="6824" y="1615"/>
                  </a:lnTo>
                  <a:lnTo>
                    <a:pt x="7191" y="1651"/>
                  </a:lnTo>
                  <a:lnTo>
                    <a:pt x="7521" y="1651"/>
                  </a:lnTo>
                  <a:lnTo>
                    <a:pt x="7851" y="1541"/>
                  </a:lnTo>
                  <a:lnTo>
                    <a:pt x="7998" y="1468"/>
                  </a:lnTo>
                  <a:lnTo>
                    <a:pt x="8144" y="1358"/>
                  </a:lnTo>
                  <a:lnTo>
                    <a:pt x="8254" y="1248"/>
                  </a:lnTo>
                  <a:lnTo>
                    <a:pt x="8254" y="1174"/>
                  </a:lnTo>
                  <a:lnTo>
                    <a:pt x="8254" y="1101"/>
                  </a:lnTo>
                  <a:lnTo>
                    <a:pt x="8144" y="624"/>
                  </a:lnTo>
                  <a:lnTo>
                    <a:pt x="8071" y="404"/>
                  </a:lnTo>
                  <a:lnTo>
                    <a:pt x="7998" y="294"/>
                  </a:lnTo>
                  <a:lnTo>
                    <a:pt x="7924" y="221"/>
                  </a:lnTo>
                  <a:lnTo>
                    <a:pt x="7851" y="147"/>
                  </a:lnTo>
                  <a:lnTo>
                    <a:pt x="7777" y="147"/>
                  </a:lnTo>
                  <a:lnTo>
                    <a:pt x="7631" y="111"/>
                  </a:lnTo>
                  <a:lnTo>
                    <a:pt x="6824" y="74"/>
                  </a:lnTo>
                  <a:lnTo>
                    <a:pt x="4036" y="1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6" name="Google Shape;466;p21"/>
            <p:cNvSpPr/>
            <p:nvPr/>
          </p:nvSpPr>
          <p:spPr>
            <a:xfrm>
              <a:off x="6849975" y="3631900"/>
              <a:ext cx="270550" cy="339350"/>
            </a:xfrm>
            <a:custGeom>
              <a:avLst/>
              <a:gdLst/>
              <a:ahLst/>
              <a:cxnLst/>
              <a:rect l="l" t="t" r="r" b="b"/>
              <a:pathLst>
                <a:path w="10822" h="13574" extrusionOk="0">
                  <a:moveTo>
                    <a:pt x="10235" y="1358"/>
                  </a:moveTo>
                  <a:lnTo>
                    <a:pt x="10345" y="1652"/>
                  </a:lnTo>
                  <a:lnTo>
                    <a:pt x="10345" y="1982"/>
                  </a:lnTo>
                  <a:lnTo>
                    <a:pt x="10345" y="2312"/>
                  </a:lnTo>
                  <a:lnTo>
                    <a:pt x="10235" y="2605"/>
                  </a:lnTo>
                  <a:lnTo>
                    <a:pt x="10235" y="2569"/>
                  </a:lnTo>
                  <a:lnTo>
                    <a:pt x="10198" y="1945"/>
                  </a:lnTo>
                  <a:lnTo>
                    <a:pt x="10235" y="1358"/>
                  </a:lnTo>
                  <a:close/>
                  <a:moveTo>
                    <a:pt x="9538" y="2092"/>
                  </a:moveTo>
                  <a:lnTo>
                    <a:pt x="9538" y="2422"/>
                  </a:lnTo>
                  <a:lnTo>
                    <a:pt x="9538" y="2789"/>
                  </a:lnTo>
                  <a:lnTo>
                    <a:pt x="9465" y="2202"/>
                  </a:lnTo>
                  <a:lnTo>
                    <a:pt x="9538" y="2092"/>
                  </a:lnTo>
                  <a:close/>
                  <a:moveTo>
                    <a:pt x="9941" y="1285"/>
                  </a:moveTo>
                  <a:lnTo>
                    <a:pt x="9868" y="1835"/>
                  </a:lnTo>
                  <a:lnTo>
                    <a:pt x="9831" y="2129"/>
                  </a:lnTo>
                  <a:lnTo>
                    <a:pt x="9831" y="2459"/>
                  </a:lnTo>
                  <a:lnTo>
                    <a:pt x="9831" y="2642"/>
                  </a:lnTo>
                  <a:lnTo>
                    <a:pt x="9868" y="2789"/>
                  </a:lnTo>
                  <a:lnTo>
                    <a:pt x="9941" y="2936"/>
                  </a:lnTo>
                  <a:lnTo>
                    <a:pt x="10015" y="3046"/>
                  </a:lnTo>
                  <a:lnTo>
                    <a:pt x="10051" y="3046"/>
                  </a:lnTo>
                  <a:lnTo>
                    <a:pt x="9941" y="3229"/>
                  </a:lnTo>
                  <a:lnTo>
                    <a:pt x="9648" y="3632"/>
                  </a:lnTo>
                  <a:lnTo>
                    <a:pt x="9575" y="3046"/>
                  </a:lnTo>
                  <a:lnTo>
                    <a:pt x="9611" y="3119"/>
                  </a:lnTo>
                  <a:lnTo>
                    <a:pt x="9648" y="3156"/>
                  </a:lnTo>
                  <a:lnTo>
                    <a:pt x="9721" y="3192"/>
                  </a:lnTo>
                  <a:lnTo>
                    <a:pt x="9795" y="3156"/>
                  </a:lnTo>
                  <a:lnTo>
                    <a:pt x="9868" y="3156"/>
                  </a:lnTo>
                  <a:lnTo>
                    <a:pt x="9905" y="3082"/>
                  </a:lnTo>
                  <a:lnTo>
                    <a:pt x="9905" y="3046"/>
                  </a:lnTo>
                  <a:lnTo>
                    <a:pt x="9905" y="2972"/>
                  </a:lnTo>
                  <a:lnTo>
                    <a:pt x="9868" y="2936"/>
                  </a:lnTo>
                  <a:lnTo>
                    <a:pt x="9831" y="2899"/>
                  </a:lnTo>
                  <a:lnTo>
                    <a:pt x="9758" y="2899"/>
                  </a:lnTo>
                  <a:lnTo>
                    <a:pt x="9758" y="2642"/>
                  </a:lnTo>
                  <a:lnTo>
                    <a:pt x="9721" y="2092"/>
                  </a:lnTo>
                  <a:lnTo>
                    <a:pt x="9685" y="2018"/>
                  </a:lnTo>
                  <a:lnTo>
                    <a:pt x="9587" y="2018"/>
                  </a:lnTo>
                  <a:lnTo>
                    <a:pt x="9611" y="1982"/>
                  </a:lnTo>
                  <a:lnTo>
                    <a:pt x="9721" y="1762"/>
                  </a:lnTo>
                  <a:lnTo>
                    <a:pt x="9831" y="1542"/>
                  </a:lnTo>
                  <a:lnTo>
                    <a:pt x="9941" y="1285"/>
                  </a:lnTo>
                  <a:close/>
                  <a:moveTo>
                    <a:pt x="9318" y="2385"/>
                  </a:moveTo>
                  <a:lnTo>
                    <a:pt x="9281" y="3119"/>
                  </a:lnTo>
                  <a:lnTo>
                    <a:pt x="9318" y="3889"/>
                  </a:lnTo>
                  <a:lnTo>
                    <a:pt x="9354" y="3963"/>
                  </a:lnTo>
                  <a:lnTo>
                    <a:pt x="9098" y="4183"/>
                  </a:lnTo>
                  <a:lnTo>
                    <a:pt x="9098" y="3963"/>
                  </a:lnTo>
                  <a:lnTo>
                    <a:pt x="9098" y="3743"/>
                  </a:lnTo>
                  <a:lnTo>
                    <a:pt x="9024" y="3302"/>
                  </a:lnTo>
                  <a:lnTo>
                    <a:pt x="8988" y="2715"/>
                  </a:lnTo>
                  <a:lnTo>
                    <a:pt x="9134" y="2569"/>
                  </a:lnTo>
                  <a:lnTo>
                    <a:pt x="9318" y="2385"/>
                  </a:lnTo>
                  <a:close/>
                  <a:moveTo>
                    <a:pt x="8107" y="3596"/>
                  </a:moveTo>
                  <a:lnTo>
                    <a:pt x="7997" y="3889"/>
                  </a:lnTo>
                  <a:lnTo>
                    <a:pt x="7924" y="4219"/>
                  </a:lnTo>
                  <a:lnTo>
                    <a:pt x="7887" y="3779"/>
                  </a:lnTo>
                  <a:lnTo>
                    <a:pt x="8107" y="3596"/>
                  </a:lnTo>
                  <a:close/>
                  <a:moveTo>
                    <a:pt x="8731" y="2972"/>
                  </a:moveTo>
                  <a:lnTo>
                    <a:pt x="8731" y="3302"/>
                  </a:lnTo>
                  <a:lnTo>
                    <a:pt x="8731" y="3816"/>
                  </a:lnTo>
                  <a:lnTo>
                    <a:pt x="8768" y="4109"/>
                  </a:lnTo>
                  <a:lnTo>
                    <a:pt x="8841" y="4366"/>
                  </a:lnTo>
                  <a:lnTo>
                    <a:pt x="8841" y="4403"/>
                  </a:lnTo>
                  <a:lnTo>
                    <a:pt x="8621" y="4586"/>
                  </a:lnTo>
                  <a:lnTo>
                    <a:pt x="8621" y="4586"/>
                  </a:lnTo>
                  <a:lnTo>
                    <a:pt x="8658" y="4219"/>
                  </a:lnTo>
                  <a:lnTo>
                    <a:pt x="8694" y="3816"/>
                  </a:lnTo>
                  <a:lnTo>
                    <a:pt x="8694" y="3449"/>
                  </a:lnTo>
                  <a:lnTo>
                    <a:pt x="8658" y="3082"/>
                  </a:lnTo>
                  <a:lnTo>
                    <a:pt x="8731" y="2972"/>
                  </a:lnTo>
                  <a:close/>
                  <a:moveTo>
                    <a:pt x="8364" y="3339"/>
                  </a:moveTo>
                  <a:lnTo>
                    <a:pt x="8254" y="4733"/>
                  </a:lnTo>
                  <a:lnTo>
                    <a:pt x="8291" y="4806"/>
                  </a:lnTo>
                  <a:lnTo>
                    <a:pt x="8291" y="4843"/>
                  </a:lnTo>
                  <a:lnTo>
                    <a:pt x="8217" y="4916"/>
                  </a:lnTo>
                  <a:lnTo>
                    <a:pt x="8181" y="4880"/>
                  </a:lnTo>
                  <a:lnTo>
                    <a:pt x="8327" y="3522"/>
                  </a:lnTo>
                  <a:lnTo>
                    <a:pt x="8291" y="3486"/>
                  </a:lnTo>
                  <a:lnTo>
                    <a:pt x="8254" y="3449"/>
                  </a:lnTo>
                  <a:lnTo>
                    <a:pt x="8364" y="3339"/>
                  </a:lnTo>
                  <a:close/>
                  <a:moveTo>
                    <a:pt x="7704" y="3963"/>
                  </a:moveTo>
                  <a:lnTo>
                    <a:pt x="7667" y="4329"/>
                  </a:lnTo>
                  <a:lnTo>
                    <a:pt x="7594" y="4696"/>
                  </a:lnTo>
                  <a:lnTo>
                    <a:pt x="7520" y="5026"/>
                  </a:lnTo>
                  <a:lnTo>
                    <a:pt x="7410" y="5393"/>
                  </a:lnTo>
                  <a:lnTo>
                    <a:pt x="7410" y="5467"/>
                  </a:lnTo>
                  <a:lnTo>
                    <a:pt x="7337" y="5430"/>
                  </a:lnTo>
                  <a:lnTo>
                    <a:pt x="7300" y="5430"/>
                  </a:lnTo>
                  <a:lnTo>
                    <a:pt x="7300" y="4990"/>
                  </a:lnTo>
                  <a:lnTo>
                    <a:pt x="7264" y="4696"/>
                  </a:lnTo>
                  <a:lnTo>
                    <a:pt x="7227" y="4366"/>
                  </a:lnTo>
                  <a:lnTo>
                    <a:pt x="7704" y="3963"/>
                  </a:lnTo>
                  <a:close/>
                  <a:moveTo>
                    <a:pt x="7044" y="4513"/>
                  </a:moveTo>
                  <a:lnTo>
                    <a:pt x="6970" y="5026"/>
                  </a:lnTo>
                  <a:lnTo>
                    <a:pt x="6970" y="5320"/>
                  </a:lnTo>
                  <a:lnTo>
                    <a:pt x="6970" y="5540"/>
                  </a:lnTo>
                  <a:lnTo>
                    <a:pt x="7007" y="5650"/>
                  </a:lnTo>
                  <a:lnTo>
                    <a:pt x="7080" y="5760"/>
                  </a:lnTo>
                  <a:lnTo>
                    <a:pt x="6677" y="6053"/>
                  </a:lnTo>
                  <a:lnTo>
                    <a:pt x="6677" y="6053"/>
                  </a:lnTo>
                  <a:lnTo>
                    <a:pt x="6713" y="5797"/>
                  </a:lnTo>
                  <a:lnTo>
                    <a:pt x="6750" y="5540"/>
                  </a:lnTo>
                  <a:lnTo>
                    <a:pt x="6750" y="5173"/>
                  </a:lnTo>
                  <a:lnTo>
                    <a:pt x="6677" y="4843"/>
                  </a:lnTo>
                  <a:lnTo>
                    <a:pt x="7044" y="4513"/>
                  </a:lnTo>
                  <a:close/>
                  <a:moveTo>
                    <a:pt x="6603" y="4916"/>
                  </a:moveTo>
                  <a:lnTo>
                    <a:pt x="6567" y="5173"/>
                  </a:lnTo>
                  <a:lnTo>
                    <a:pt x="6530" y="5430"/>
                  </a:lnTo>
                  <a:lnTo>
                    <a:pt x="6457" y="5613"/>
                  </a:lnTo>
                  <a:lnTo>
                    <a:pt x="6383" y="5760"/>
                  </a:lnTo>
                  <a:lnTo>
                    <a:pt x="6310" y="5943"/>
                  </a:lnTo>
                  <a:lnTo>
                    <a:pt x="6310" y="6127"/>
                  </a:lnTo>
                  <a:lnTo>
                    <a:pt x="6310" y="6200"/>
                  </a:lnTo>
                  <a:lnTo>
                    <a:pt x="6383" y="6237"/>
                  </a:lnTo>
                  <a:lnTo>
                    <a:pt x="5980" y="6494"/>
                  </a:lnTo>
                  <a:lnTo>
                    <a:pt x="6053" y="6090"/>
                  </a:lnTo>
                  <a:lnTo>
                    <a:pt x="6053" y="5760"/>
                  </a:lnTo>
                  <a:lnTo>
                    <a:pt x="6016" y="5393"/>
                  </a:lnTo>
                  <a:lnTo>
                    <a:pt x="6603" y="4916"/>
                  </a:lnTo>
                  <a:close/>
                  <a:moveTo>
                    <a:pt x="5870" y="5540"/>
                  </a:moveTo>
                  <a:lnTo>
                    <a:pt x="5796" y="5943"/>
                  </a:lnTo>
                  <a:lnTo>
                    <a:pt x="5686" y="6347"/>
                  </a:lnTo>
                  <a:lnTo>
                    <a:pt x="5613" y="6567"/>
                  </a:lnTo>
                  <a:lnTo>
                    <a:pt x="5613" y="6677"/>
                  </a:lnTo>
                  <a:lnTo>
                    <a:pt x="5613" y="6750"/>
                  </a:lnTo>
                  <a:lnTo>
                    <a:pt x="5173" y="7081"/>
                  </a:lnTo>
                  <a:lnTo>
                    <a:pt x="5393" y="5943"/>
                  </a:lnTo>
                  <a:lnTo>
                    <a:pt x="5870" y="5540"/>
                  </a:lnTo>
                  <a:close/>
                  <a:moveTo>
                    <a:pt x="9134" y="478"/>
                  </a:moveTo>
                  <a:lnTo>
                    <a:pt x="9428" y="588"/>
                  </a:lnTo>
                  <a:lnTo>
                    <a:pt x="9318" y="735"/>
                  </a:lnTo>
                  <a:lnTo>
                    <a:pt x="9318" y="845"/>
                  </a:lnTo>
                  <a:lnTo>
                    <a:pt x="9354" y="918"/>
                  </a:lnTo>
                  <a:lnTo>
                    <a:pt x="9428" y="955"/>
                  </a:lnTo>
                  <a:lnTo>
                    <a:pt x="9538" y="955"/>
                  </a:lnTo>
                  <a:lnTo>
                    <a:pt x="9538" y="1101"/>
                  </a:lnTo>
                  <a:lnTo>
                    <a:pt x="9465" y="1285"/>
                  </a:lnTo>
                  <a:lnTo>
                    <a:pt x="9318" y="1615"/>
                  </a:lnTo>
                  <a:lnTo>
                    <a:pt x="9134" y="1908"/>
                  </a:lnTo>
                  <a:lnTo>
                    <a:pt x="8914" y="2202"/>
                  </a:lnTo>
                  <a:lnTo>
                    <a:pt x="8841" y="2165"/>
                  </a:lnTo>
                  <a:lnTo>
                    <a:pt x="8804" y="2202"/>
                  </a:lnTo>
                  <a:lnTo>
                    <a:pt x="8768" y="2202"/>
                  </a:lnTo>
                  <a:lnTo>
                    <a:pt x="8731" y="2275"/>
                  </a:lnTo>
                  <a:lnTo>
                    <a:pt x="8731" y="2349"/>
                  </a:lnTo>
                  <a:lnTo>
                    <a:pt x="8364" y="2715"/>
                  </a:lnTo>
                  <a:lnTo>
                    <a:pt x="7740" y="3339"/>
                  </a:lnTo>
                  <a:lnTo>
                    <a:pt x="7667" y="3339"/>
                  </a:lnTo>
                  <a:lnTo>
                    <a:pt x="7667" y="3412"/>
                  </a:lnTo>
                  <a:lnTo>
                    <a:pt x="6493" y="4439"/>
                  </a:lnTo>
                  <a:lnTo>
                    <a:pt x="5650" y="5173"/>
                  </a:lnTo>
                  <a:lnTo>
                    <a:pt x="4806" y="5870"/>
                  </a:lnTo>
                  <a:lnTo>
                    <a:pt x="4769" y="5870"/>
                  </a:lnTo>
                  <a:lnTo>
                    <a:pt x="4733" y="5907"/>
                  </a:lnTo>
                  <a:lnTo>
                    <a:pt x="4623" y="6017"/>
                  </a:lnTo>
                  <a:lnTo>
                    <a:pt x="3889" y="6567"/>
                  </a:lnTo>
                  <a:lnTo>
                    <a:pt x="3852" y="6567"/>
                  </a:lnTo>
                  <a:lnTo>
                    <a:pt x="3816" y="6604"/>
                  </a:lnTo>
                  <a:lnTo>
                    <a:pt x="3632" y="6714"/>
                  </a:lnTo>
                  <a:lnTo>
                    <a:pt x="3339" y="6897"/>
                  </a:lnTo>
                  <a:lnTo>
                    <a:pt x="3155" y="7007"/>
                  </a:lnTo>
                  <a:lnTo>
                    <a:pt x="3045" y="7154"/>
                  </a:lnTo>
                  <a:lnTo>
                    <a:pt x="2972" y="7117"/>
                  </a:lnTo>
                  <a:lnTo>
                    <a:pt x="2605" y="6824"/>
                  </a:lnTo>
                  <a:lnTo>
                    <a:pt x="2312" y="6457"/>
                  </a:lnTo>
                  <a:lnTo>
                    <a:pt x="2128" y="6274"/>
                  </a:lnTo>
                  <a:lnTo>
                    <a:pt x="1945" y="6090"/>
                  </a:lnTo>
                  <a:lnTo>
                    <a:pt x="2202" y="5943"/>
                  </a:lnTo>
                  <a:lnTo>
                    <a:pt x="2458" y="5723"/>
                  </a:lnTo>
                  <a:lnTo>
                    <a:pt x="2605" y="5943"/>
                  </a:lnTo>
                  <a:lnTo>
                    <a:pt x="2825" y="6127"/>
                  </a:lnTo>
                  <a:lnTo>
                    <a:pt x="2935" y="6200"/>
                  </a:lnTo>
                  <a:lnTo>
                    <a:pt x="3082" y="6237"/>
                  </a:lnTo>
                  <a:lnTo>
                    <a:pt x="3229" y="6237"/>
                  </a:lnTo>
                  <a:lnTo>
                    <a:pt x="3339" y="6127"/>
                  </a:lnTo>
                  <a:lnTo>
                    <a:pt x="3375" y="6090"/>
                  </a:lnTo>
                  <a:lnTo>
                    <a:pt x="3412" y="6017"/>
                  </a:lnTo>
                  <a:lnTo>
                    <a:pt x="3375" y="5870"/>
                  </a:lnTo>
                  <a:lnTo>
                    <a:pt x="3339" y="5797"/>
                  </a:lnTo>
                  <a:lnTo>
                    <a:pt x="3265" y="5760"/>
                  </a:lnTo>
                  <a:lnTo>
                    <a:pt x="3119" y="5760"/>
                  </a:lnTo>
                  <a:lnTo>
                    <a:pt x="3082" y="5797"/>
                  </a:lnTo>
                  <a:lnTo>
                    <a:pt x="3082" y="5760"/>
                  </a:lnTo>
                  <a:lnTo>
                    <a:pt x="2935" y="5650"/>
                  </a:lnTo>
                  <a:lnTo>
                    <a:pt x="2752" y="5503"/>
                  </a:lnTo>
                  <a:lnTo>
                    <a:pt x="2825" y="5430"/>
                  </a:lnTo>
                  <a:lnTo>
                    <a:pt x="3302" y="4990"/>
                  </a:lnTo>
                  <a:lnTo>
                    <a:pt x="3375" y="5173"/>
                  </a:lnTo>
                  <a:lnTo>
                    <a:pt x="3449" y="5283"/>
                  </a:lnTo>
                  <a:lnTo>
                    <a:pt x="3559" y="5393"/>
                  </a:lnTo>
                  <a:lnTo>
                    <a:pt x="3669" y="5503"/>
                  </a:lnTo>
                  <a:lnTo>
                    <a:pt x="3816" y="5540"/>
                  </a:lnTo>
                  <a:lnTo>
                    <a:pt x="3926" y="5540"/>
                  </a:lnTo>
                  <a:lnTo>
                    <a:pt x="3999" y="5467"/>
                  </a:lnTo>
                  <a:lnTo>
                    <a:pt x="4036" y="5393"/>
                  </a:lnTo>
                  <a:lnTo>
                    <a:pt x="4036" y="5283"/>
                  </a:lnTo>
                  <a:lnTo>
                    <a:pt x="3889" y="5136"/>
                  </a:lnTo>
                  <a:lnTo>
                    <a:pt x="3742" y="4990"/>
                  </a:lnTo>
                  <a:lnTo>
                    <a:pt x="3632" y="4843"/>
                  </a:lnTo>
                  <a:lnTo>
                    <a:pt x="3595" y="4770"/>
                  </a:lnTo>
                  <a:lnTo>
                    <a:pt x="3595" y="4733"/>
                  </a:lnTo>
                  <a:lnTo>
                    <a:pt x="3926" y="4439"/>
                  </a:lnTo>
                  <a:lnTo>
                    <a:pt x="4146" y="4256"/>
                  </a:lnTo>
                  <a:lnTo>
                    <a:pt x="4182" y="4403"/>
                  </a:lnTo>
                  <a:lnTo>
                    <a:pt x="4256" y="4513"/>
                  </a:lnTo>
                  <a:lnTo>
                    <a:pt x="4329" y="4623"/>
                  </a:lnTo>
                  <a:lnTo>
                    <a:pt x="4439" y="4770"/>
                  </a:lnTo>
                  <a:lnTo>
                    <a:pt x="4586" y="4843"/>
                  </a:lnTo>
                  <a:lnTo>
                    <a:pt x="4696" y="4880"/>
                  </a:lnTo>
                  <a:lnTo>
                    <a:pt x="4806" y="4843"/>
                  </a:lnTo>
                  <a:lnTo>
                    <a:pt x="4843" y="4770"/>
                  </a:lnTo>
                  <a:lnTo>
                    <a:pt x="4879" y="4733"/>
                  </a:lnTo>
                  <a:lnTo>
                    <a:pt x="4879" y="4623"/>
                  </a:lnTo>
                  <a:lnTo>
                    <a:pt x="4843" y="4549"/>
                  </a:lnTo>
                  <a:lnTo>
                    <a:pt x="4769" y="4476"/>
                  </a:lnTo>
                  <a:lnTo>
                    <a:pt x="4623" y="4329"/>
                  </a:lnTo>
                  <a:lnTo>
                    <a:pt x="4513" y="4219"/>
                  </a:lnTo>
                  <a:lnTo>
                    <a:pt x="4476" y="4073"/>
                  </a:lnTo>
                  <a:lnTo>
                    <a:pt x="4476" y="3999"/>
                  </a:lnTo>
                  <a:lnTo>
                    <a:pt x="4989" y="3522"/>
                  </a:lnTo>
                  <a:lnTo>
                    <a:pt x="5063" y="3632"/>
                  </a:lnTo>
                  <a:lnTo>
                    <a:pt x="5173" y="3853"/>
                  </a:lnTo>
                  <a:lnTo>
                    <a:pt x="5356" y="4036"/>
                  </a:lnTo>
                  <a:lnTo>
                    <a:pt x="5430" y="4073"/>
                  </a:lnTo>
                  <a:lnTo>
                    <a:pt x="5503" y="4109"/>
                  </a:lnTo>
                  <a:lnTo>
                    <a:pt x="5576" y="4073"/>
                  </a:lnTo>
                  <a:lnTo>
                    <a:pt x="5650" y="4036"/>
                  </a:lnTo>
                  <a:lnTo>
                    <a:pt x="5686" y="3963"/>
                  </a:lnTo>
                  <a:lnTo>
                    <a:pt x="5686" y="3926"/>
                  </a:lnTo>
                  <a:lnTo>
                    <a:pt x="5686" y="3853"/>
                  </a:lnTo>
                  <a:lnTo>
                    <a:pt x="5650" y="3779"/>
                  </a:lnTo>
                  <a:lnTo>
                    <a:pt x="5246" y="3302"/>
                  </a:lnTo>
                  <a:lnTo>
                    <a:pt x="5980" y="2642"/>
                  </a:lnTo>
                  <a:lnTo>
                    <a:pt x="6016" y="2715"/>
                  </a:lnTo>
                  <a:lnTo>
                    <a:pt x="6163" y="3082"/>
                  </a:lnTo>
                  <a:lnTo>
                    <a:pt x="6200" y="3156"/>
                  </a:lnTo>
                  <a:lnTo>
                    <a:pt x="6237" y="3192"/>
                  </a:lnTo>
                  <a:lnTo>
                    <a:pt x="6383" y="3192"/>
                  </a:lnTo>
                  <a:lnTo>
                    <a:pt x="6457" y="3156"/>
                  </a:lnTo>
                  <a:lnTo>
                    <a:pt x="6493" y="3082"/>
                  </a:lnTo>
                  <a:lnTo>
                    <a:pt x="6530" y="3009"/>
                  </a:lnTo>
                  <a:lnTo>
                    <a:pt x="6493" y="2936"/>
                  </a:lnTo>
                  <a:lnTo>
                    <a:pt x="6383" y="2605"/>
                  </a:lnTo>
                  <a:lnTo>
                    <a:pt x="6273" y="2422"/>
                  </a:lnTo>
                  <a:lnTo>
                    <a:pt x="7007" y="1725"/>
                  </a:lnTo>
                  <a:lnTo>
                    <a:pt x="7044" y="1945"/>
                  </a:lnTo>
                  <a:lnTo>
                    <a:pt x="7080" y="2129"/>
                  </a:lnTo>
                  <a:lnTo>
                    <a:pt x="7154" y="2349"/>
                  </a:lnTo>
                  <a:lnTo>
                    <a:pt x="7227" y="2532"/>
                  </a:lnTo>
                  <a:lnTo>
                    <a:pt x="7300" y="2605"/>
                  </a:lnTo>
                  <a:lnTo>
                    <a:pt x="7410" y="2642"/>
                  </a:lnTo>
                  <a:lnTo>
                    <a:pt x="7557" y="2569"/>
                  </a:lnTo>
                  <a:lnTo>
                    <a:pt x="7630" y="2495"/>
                  </a:lnTo>
                  <a:lnTo>
                    <a:pt x="7667" y="2385"/>
                  </a:lnTo>
                  <a:lnTo>
                    <a:pt x="7667" y="2312"/>
                  </a:lnTo>
                  <a:lnTo>
                    <a:pt x="7630" y="2239"/>
                  </a:lnTo>
                  <a:lnTo>
                    <a:pt x="7557" y="2165"/>
                  </a:lnTo>
                  <a:lnTo>
                    <a:pt x="7484" y="2165"/>
                  </a:lnTo>
                  <a:lnTo>
                    <a:pt x="7337" y="1835"/>
                  </a:lnTo>
                  <a:lnTo>
                    <a:pt x="7227" y="1542"/>
                  </a:lnTo>
                  <a:lnTo>
                    <a:pt x="7740" y="1101"/>
                  </a:lnTo>
                  <a:lnTo>
                    <a:pt x="8217" y="735"/>
                  </a:lnTo>
                  <a:lnTo>
                    <a:pt x="8364" y="625"/>
                  </a:lnTo>
                  <a:lnTo>
                    <a:pt x="8511" y="551"/>
                  </a:lnTo>
                  <a:lnTo>
                    <a:pt x="8841" y="478"/>
                  </a:lnTo>
                  <a:close/>
                  <a:moveTo>
                    <a:pt x="3485" y="7264"/>
                  </a:moveTo>
                  <a:lnTo>
                    <a:pt x="3449" y="7447"/>
                  </a:lnTo>
                  <a:lnTo>
                    <a:pt x="3302" y="7337"/>
                  </a:lnTo>
                  <a:lnTo>
                    <a:pt x="3485" y="7264"/>
                  </a:lnTo>
                  <a:close/>
                  <a:moveTo>
                    <a:pt x="5099" y="6163"/>
                  </a:moveTo>
                  <a:lnTo>
                    <a:pt x="4733" y="7264"/>
                  </a:lnTo>
                  <a:lnTo>
                    <a:pt x="4733" y="7337"/>
                  </a:lnTo>
                  <a:lnTo>
                    <a:pt x="4586" y="7447"/>
                  </a:lnTo>
                  <a:lnTo>
                    <a:pt x="4586" y="7337"/>
                  </a:lnTo>
                  <a:lnTo>
                    <a:pt x="4586" y="7301"/>
                  </a:lnTo>
                  <a:lnTo>
                    <a:pt x="4623" y="6860"/>
                  </a:lnTo>
                  <a:lnTo>
                    <a:pt x="4733" y="6457"/>
                  </a:lnTo>
                  <a:lnTo>
                    <a:pt x="5026" y="6237"/>
                  </a:lnTo>
                  <a:lnTo>
                    <a:pt x="5099" y="6163"/>
                  </a:lnTo>
                  <a:close/>
                  <a:moveTo>
                    <a:pt x="4292" y="6750"/>
                  </a:moveTo>
                  <a:lnTo>
                    <a:pt x="4219" y="7117"/>
                  </a:lnTo>
                  <a:lnTo>
                    <a:pt x="4219" y="7484"/>
                  </a:lnTo>
                  <a:lnTo>
                    <a:pt x="4219" y="7594"/>
                  </a:lnTo>
                  <a:lnTo>
                    <a:pt x="4292" y="7631"/>
                  </a:lnTo>
                  <a:lnTo>
                    <a:pt x="3889" y="7924"/>
                  </a:lnTo>
                  <a:lnTo>
                    <a:pt x="3816" y="7851"/>
                  </a:lnTo>
                  <a:lnTo>
                    <a:pt x="3889" y="7777"/>
                  </a:lnTo>
                  <a:lnTo>
                    <a:pt x="3926" y="7667"/>
                  </a:lnTo>
                  <a:lnTo>
                    <a:pt x="3926" y="7594"/>
                  </a:lnTo>
                  <a:lnTo>
                    <a:pt x="3889" y="7521"/>
                  </a:lnTo>
                  <a:lnTo>
                    <a:pt x="3852" y="7484"/>
                  </a:lnTo>
                  <a:lnTo>
                    <a:pt x="3816" y="7484"/>
                  </a:lnTo>
                  <a:lnTo>
                    <a:pt x="3889" y="7227"/>
                  </a:lnTo>
                  <a:lnTo>
                    <a:pt x="3926" y="7007"/>
                  </a:lnTo>
                  <a:lnTo>
                    <a:pt x="3926" y="6970"/>
                  </a:lnTo>
                  <a:lnTo>
                    <a:pt x="4292" y="6750"/>
                  </a:lnTo>
                  <a:close/>
                  <a:moveTo>
                    <a:pt x="1101" y="6127"/>
                  </a:moveTo>
                  <a:lnTo>
                    <a:pt x="1358" y="6200"/>
                  </a:lnTo>
                  <a:lnTo>
                    <a:pt x="1578" y="6310"/>
                  </a:lnTo>
                  <a:lnTo>
                    <a:pt x="1761" y="6457"/>
                  </a:lnTo>
                  <a:lnTo>
                    <a:pt x="1945" y="6677"/>
                  </a:lnTo>
                  <a:lnTo>
                    <a:pt x="2312" y="7081"/>
                  </a:lnTo>
                  <a:lnTo>
                    <a:pt x="2715" y="7447"/>
                  </a:lnTo>
                  <a:lnTo>
                    <a:pt x="3155" y="7777"/>
                  </a:lnTo>
                  <a:lnTo>
                    <a:pt x="3339" y="7961"/>
                  </a:lnTo>
                  <a:lnTo>
                    <a:pt x="3522" y="8144"/>
                  </a:lnTo>
                  <a:lnTo>
                    <a:pt x="3522" y="8181"/>
                  </a:lnTo>
                  <a:lnTo>
                    <a:pt x="3485" y="8291"/>
                  </a:lnTo>
                  <a:lnTo>
                    <a:pt x="3485" y="8401"/>
                  </a:lnTo>
                  <a:lnTo>
                    <a:pt x="3559" y="8474"/>
                  </a:lnTo>
                  <a:lnTo>
                    <a:pt x="3669" y="8511"/>
                  </a:lnTo>
                  <a:lnTo>
                    <a:pt x="3669" y="8621"/>
                  </a:lnTo>
                  <a:lnTo>
                    <a:pt x="3669" y="8658"/>
                  </a:lnTo>
                  <a:lnTo>
                    <a:pt x="3595" y="8695"/>
                  </a:lnTo>
                  <a:lnTo>
                    <a:pt x="3229" y="8731"/>
                  </a:lnTo>
                  <a:lnTo>
                    <a:pt x="3009" y="8474"/>
                  </a:lnTo>
                  <a:lnTo>
                    <a:pt x="2825" y="8254"/>
                  </a:lnTo>
                  <a:lnTo>
                    <a:pt x="2165" y="7484"/>
                  </a:lnTo>
                  <a:lnTo>
                    <a:pt x="1615" y="6897"/>
                  </a:lnTo>
                  <a:lnTo>
                    <a:pt x="1321" y="6604"/>
                  </a:lnTo>
                  <a:lnTo>
                    <a:pt x="1174" y="6494"/>
                  </a:lnTo>
                  <a:lnTo>
                    <a:pt x="991" y="6420"/>
                  </a:lnTo>
                  <a:lnTo>
                    <a:pt x="1101" y="6127"/>
                  </a:lnTo>
                  <a:close/>
                  <a:moveTo>
                    <a:pt x="8731" y="1"/>
                  </a:moveTo>
                  <a:lnTo>
                    <a:pt x="8474" y="74"/>
                  </a:lnTo>
                  <a:lnTo>
                    <a:pt x="8217" y="184"/>
                  </a:lnTo>
                  <a:lnTo>
                    <a:pt x="7997" y="331"/>
                  </a:lnTo>
                  <a:lnTo>
                    <a:pt x="7777" y="478"/>
                  </a:lnTo>
                  <a:lnTo>
                    <a:pt x="7154" y="1028"/>
                  </a:lnTo>
                  <a:lnTo>
                    <a:pt x="6530" y="1578"/>
                  </a:lnTo>
                  <a:lnTo>
                    <a:pt x="4036" y="3779"/>
                  </a:lnTo>
                  <a:lnTo>
                    <a:pt x="2825" y="4843"/>
                  </a:lnTo>
                  <a:lnTo>
                    <a:pt x="2312" y="5283"/>
                  </a:lnTo>
                  <a:lnTo>
                    <a:pt x="2092" y="5540"/>
                  </a:lnTo>
                  <a:lnTo>
                    <a:pt x="1871" y="5797"/>
                  </a:lnTo>
                  <a:lnTo>
                    <a:pt x="1761" y="5833"/>
                  </a:lnTo>
                  <a:lnTo>
                    <a:pt x="1725" y="5943"/>
                  </a:lnTo>
                  <a:lnTo>
                    <a:pt x="1541" y="5833"/>
                  </a:lnTo>
                  <a:lnTo>
                    <a:pt x="1358" y="5797"/>
                  </a:lnTo>
                  <a:lnTo>
                    <a:pt x="1174" y="5760"/>
                  </a:lnTo>
                  <a:lnTo>
                    <a:pt x="954" y="5760"/>
                  </a:lnTo>
                  <a:lnTo>
                    <a:pt x="844" y="5797"/>
                  </a:lnTo>
                  <a:lnTo>
                    <a:pt x="771" y="5907"/>
                  </a:lnTo>
                  <a:lnTo>
                    <a:pt x="624" y="6420"/>
                  </a:lnTo>
                  <a:lnTo>
                    <a:pt x="624" y="6494"/>
                  </a:lnTo>
                  <a:lnTo>
                    <a:pt x="661" y="6567"/>
                  </a:lnTo>
                  <a:lnTo>
                    <a:pt x="698" y="6604"/>
                  </a:lnTo>
                  <a:lnTo>
                    <a:pt x="771" y="6640"/>
                  </a:lnTo>
                  <a:lnTo>
                    <a:pt x="918" y="6860"/>
                  </a:lnTo>
                  <a:lnTo>
                    <a:pt x="1101" y="7081"/>
                  </a:lnTo>
                  <a:lnTo>
                    <a:pt x="1505" y="7484"/>
                  </a:lnTo>
                  <a:lnTo>
                    <a:pt x="2385" y="8511"/>
                  </a:lnTo>
                  <a:lnTo>
                    <a:pt x="2715" y="8951"/>
                  </a:lnTo>
                  <a:lnTo>
                    <a:pt x="2935" y="9171"/>
                  </a:lnTo>
                  <a:lnTo>
                    <a:pt x="3155" y="9318"/>
                  </a:lnTo>
                  <a:lnTo>
                    <a:pt x="3302" y="9355"/>
                  </a:lnTo>
                  <a:lnTo>
                    <a:pt x="3412" y="9355"/>
                  </a:lnTo>
                  <a:lnTo>
                    <a:pt x="3522" y="9281"/>
                  </a:lnTo>
                  <a:lnTo>
                    <a:pt x="3595" y="9171"/>
                  </a:lnTo>
                  <a:lnTo>
                    <a:pt x="3816" y="9135"/>
                  </a:lnTo>
                  <a:lnTo>
                    <a:pt x="3962" y="9061"/>
                  </a:lnTo>
                  <a:lnTo>
                    <a:pt x="4072" y="8951"/>
                  </a:lnTo>
                  <a:lnTo>
                    <a:pt x="4146" y="8805"/>
                  </a:lnTo>
                  <a:lnTo>
                    <a:pt x="4146" y="8548"/>
                  </a:lnTo>
                  <a:lnTo>
                    <a:pt x="4109" y="8328"/>
                  </a:lnTo>
                  <a:lnTo>
                    <a:pt x="5320" y="7557"/>
                  </a:lnTo>
                  <a:lnTo>
                    <a:pt x="6530" y="6750"/>
                  </a:lnTo>
                  <a:lnTo>
                    <a:pt x="7667" y="5907"/>
                  </a:lnTo>
                  <a:lnTo>
                    <a:pt x="8804" y="5026"/>
                  </a:lnTo>
                  <a:lnTo>
                    <a:pt x="9281" y="4660"/>
                  </a:lnTo>
                  <a:lnTo>
                    <a:pt x="9721" y="4219"/>
                  </a:lnTo>
                  <a:lnTo>
                    <a:pt x="10125" y="3743"/>
                  </a:lnTo>
                  <a:lnTo>
                    <a:pt x="10308" y="3486"/>
                  </a:lnTo>
                  <a:lnTo>
                    <a:pt x="10455" y="3229"/>
                  </a:lnTo>
                  <a:lnTo>
                    <a:pt x="10602" y="2972"/>
                  </a:lnTo>
                  <a:lnTo>
                    <a:pt x="10712" y="2679"/>
                  </a:lnTo>
                  <a:lnTo>
                    <a:pt x="10785" y="2385"/>
                  </a:lnTo>
                  <a:lnTo>
                    <a:pt x="10822" y="2129"/>
                  </a:lnTo>
                  <a:lnTo>
                    <a:pt x="10822" y="1835"/>
                  </a:lnTo>
                  <a:lnTo>
                    <a:pt x="10785" y="1542"/>
                  </a:lnTo>
                  <a:lnTo>
                    <a:pt x="10675" y="1248"/>
                  </a:lnTo>
                  <a:lnTo>
                    <a:pt x="10528" y="955"/>
                  </a:lnTo>
                  <a:lnTo>
                    <a:pt x="10382" y="735"/>
                  </a:lnTo>
                  <a:lnTo>
                    <a:pt x="10198" y="515"/>
                  </a:lnTo>
                  <a:lnTo>
                    <a:pt x="9978" y="368"/>
                  </a:lnTo>
                  <a:lnTo>
                    <a:pt x="9758" y="221"/>
                  </a:lnTo>
                  <a:lnTo>
                    <a:pt x="9501" y="111"/>
                  </a:lnTo>
                  <a:lnTo>
                    <a:pt x="9281" y="38"/>
                  </a:lnTo>
                  <a:lnTo>
                    <a:pt x="8988" y="1"/>
                  </a:lnTo>
                  <a:close/>
                  <a:moveTo>
                    <a:pt x="1981" y="12399"/>
                  </a:moveTo>
                  <a:lnTo>
                    <a:pt x="1981" y="12509"/>
                  </a:lnTo>
                  <a:lnTo>
                    <a:pt x="1981" y="12656"/>
                  </a:lnTo>
                  <a:lnTo>
                    <a:pt x="1908" y="12913"/>
                  </a:lnTo>
                  <a:lnTo>
                    <a:pt x="1798" y="12913"/>
                  </a:lnTo>
                  <a:lnTo>
                    <a:pt x="1871" y="12656"/>
                  </a:lnTo>
                  <a:lnTo>
                    <a:pt x="1981" y="12399"/>
                  </a:lnTo>
                  <a:close/>
                  <a:moveTo>
                    <a:pt x="1651" y="9391"/>
                  </a:moveTo>
                  <a:lnTo>
                    <a:pt x="1688" y="9575"/>
                  </a:lnTo>
                  <a:lnTo>
                    <a:pt x="1908" y="10198"/>
                  </a:lnTo>
                  <a:lnTo>
                    <a:pt x="2348" y="11372"/>
                  </a:lnTo>
                  <a:lnTo>
                    <a:pt x="2422" y="11739"/>
                  </a:lnTo>
                  <a:lnTo>
                    <a:pt x="2458" y="12106"/>
                  </a:lnTo>
                  <a:lnTo>
                    <a:pt x="2422" y="12436"/>
                  </a:lnTo>
                  <a:lnTo>
                    <a:pt x="2348" y="12619"/>
                  </a:lnTo>
                  <a:lnTo>
                    <a:pt x="2275" y="12766"/>
                  </a:lnTo>
                  <a:lnTo>
                    <a:pt x="2312" y="12583"/>
                  </a:lnTo>
                  <a:lnTo>
                    <a:pt x="2275" y="12436"/>
                  </a:lnTo>
                  <a:lnTo>
                    <a:pt x="2202" y="12326"/>
                  </a:lnTo>
                  <a:lnTo>
                    <a:pt x="2128" y="12216"/>
                  </a:lnTo>
                  <a:lnTo>
                    <a:pt x="2018" y="12179"/>
                  </a:lnTo>
                  <a:lnTo>
                    <a:pt x="1871" y="12179"/>
                  </a:lnTo>
                  <a:lnTo>
                    <a:pt x="1835" y="12253"/>
                  </a:lnTo>
                  <a:lnTo>
                    <a:pt x="1835" y="12326"/>
                  </a:lnTo>
                  <a:lnTo>
                    <a:pt x="1578" y="12656"/>
                  </a:lnTo>
                  <a:lnTo>
                    <a:pt x="1505" y="12840"/>
                  </a:lnTo>
                  <a:lnTo>
                    <a:pt x="1431" y="13023"/>
                  </a:lnTo>
                  <a:lnTo>
                    <a:pt x="1358" y="13023"/>
                  </a:lnTo>
                  <a:lnTo>
                    <a:pt x="1578" y="12509"/>
                  </a:lnTo>
                  <a:lnTo>
                    <a:pt x="1761" y="11996"/>
                  </a:lnTo>
                  <a:lnTo>
                    <a:pt x="1761" y="11959"/>
                  </a:lnTo>
                  <a:lnTo>
                    <a:pt x="1725" y="11922"/>
                  </a:lnTo>
                  <a:lnTo>
                    <a:pt x="1688" y="11922"/>
                  </a:lnTo>
                  <a:lnTo>
                    <a:pt x="1651" y="11959"/>
                  </a:lnTo>
                  <a:lnTo>
                    <a:pt x="1321" y="12399"/>
                  </a:lnTo>
                  <a:lnTo>
                    <a:pt x="1028" y="12913"/>
                  </a:lnTo>
                  <a:lnTo>
                    <a:pt x="881" y="12840"/>
                  </a:lnTo>
                  <a:lnTo>
                    <a:pt x="881" y="12729"/>
                  </a:lnTo>
                  <a:lnTo>
                    <a:pt x="1028" y="12436"/>
                  </a:lnTo>
                  <a:lnTo>
                    <a:pt x="1174" y="12143"/>
                  </a:lnTo>
                  <a:lnTo>
                    <a:pt x="1358" y="11849"/>
                  </a:lnTo>
                  <a:lnTo>
                    <a:pt x="1541" y="11556"/>
                  </a:lnTo>
                  <a:lnTo>
                    <a:pt x="1541" y="11519"/>
                  </a:lnTo>
                  <a:lnTo>
                    <a:pt x="1505" y="11482"/>
                  </a:lnTo>
                  <a:lnTo>
                    <a:pt x="1468" y="11519"/>
                  </a:lnTo>
                  <a:lnTo>
                    <a:pt x="1138" y="11812"/>
                  </a:lnTo>
                  <a:lnTo>
                    <a:pt x="954" y="11996"/>
                  </a:lnTo>
                  <a:lnTo>
                    <a:pt x="808" y="12179"/>
                  </a:lnTo>
                  <a:lnTo>
                    <a:pt x="698" y="12399"/>
                  </a:lnTo>
                  <a:lnTo>
                    <a:pt x="588" y="12619"/>
                  </a:lnTo>
                  <a:lnTo>
                    <a:pt x="551" y="12583"/>
                  </a:lnTo>
                  <a:lnTo>
                    <a:pt x="624" y="12473"/>
                  </a:lnTo>
                  <a:lnTo>
                    <a:pt x="661" y="12363"/>
                  </a:lnTo>
                  <a:lnTo>
                    <a:pt x="1138" y="11629"/>
                  </a:lnTo>
                  <a:lnTo>
                    <a:pt x="1321" y="11262"/>
                  </a:lnTo>
                  <a:lnTo>
                    <a:pt x="1468" y="10859"/>
                  </a:lnTo>
                  <a:lnTo>
                    <a:pt x="1431" y="10822"/>
                  </a:lnTo>
                  <a:lnTo>
                    <a:pt x="1395" y="10822"/>
                  </a:lnTo>
                  <a:lnTo>
                    <a:pt x="1064" y="11189"/>
                  </a:lnTo>
                  <a:lnTo>
                    <a:pt x="734" y="11556"/>
                  </a:lnTo>
                  <a:lnTo>
                    <a:pt x="844" y="11372"/>
                  </a:lnTo>
                  <a:lnTo>
                    <a:pt x="1248" y="10749"/>
                  </a:lnTo>
                  <a:lnTo>
                    <a:pt x="1651" y="10125"/>
                  </a:lnTo>
                  <a:lnTo>
                    <a:pt x="1651" y="10052"/>
                  </a:lnTo>
                  <a:lnTo>
                    <a:pt x="1615" y="9978"/>
                  </a:lnTo>
                  <a:lnTo>
                    <a:pt x="1505" y="9978"/>
                  </a:lnTo>
                  <a:lnTo>
                    <a:pt x="1321" y="10162"/>
                  </a:lnTo>
                  <a:lnTo>
                    <a:pt x="1505" y="9795"/>
                  </a:lnTo>
                  <a:lnTo>
                    <a:pt x="1651" y="9391"/>
                  </a:lnTo>
                  <a:close/>
                  <a:moveTo>
                    <a:pt x="1541" y="8768"/>
                  </a:moveTo>
                  <a:lnTo>
                    <a:pt x="1468" y="8805"/>
                  </a:lnTo>
                  <a:lnTo>
                    <a:pt x="1395" y="8915"/>
                  </a:lnTo>
                  <a:lnTo>
                    <a:pt x="1395" y="9025"/>
                  </a:lnTo>
                  <a:lnTo>
                    <a:pt x="1395" y="9061"/>
                  </a:lnTo>
                  <a:lnTo>
                    <a:pt x="1211" y="9355"/>
                  </a:lnTo>
                  <a:lnTo>
                    <a:pt x="1101" y="9648"/>
                  </a:lnTo>
                  <a:lnTo>
                    <a:pt x="661" y="10602"/>
                  </a:lnTo>
                  <a:lnTo>
                    <a:pt x="294" y="11409"/>
                  </a:lnTo>
                  <a:lnTo>
                    <a:pt x="147" y="11812"/>
                  </a:lnTo>
                  <a:lnTo>
                    <a:pt x="37" y="12253"/>
                  </a:lnTo>
                  <a:lnTo>
                    <a:pt x="1" y="12399"/>
                  </a:lnTo>
                  <a:lnTo>
                    <a:pt x="1" y="12509"/>
                  </a:lnTo>
                  <a:lnTo>
                    <a:pt x="74" y="12729"/>
                  </a:lnTo>
                  <a:lnTo>
                    <a:pt x="221" y="12913"/>
                  </a:lnTo>
                  <a:lnTo>
                    <a:pt x="404" y="13096"/>
                  </a:lnTo>
                  <a:lnTo>
                    <a:pt x="441" y="13170"/>
                  </a:lnTo>
                  <a:lnTo>
                    <a:pt x="514" y="13206"/>
                  </a:lnTo>
                  <a:lnTo>
                    <a:pt x="588" y="13243"/>
                  </a:lnTo>
                  <a:lnTo>
                    <a:pt x="661" y="13243"/>
                  </a:lnTo>
                  <a:lnTo>
                    <a:pt x="734" y="13280"/>
                  </a:lnTo>
                  <a:lnTo>
                    <a:pt x="881" y="13353"/>
                  </a:lnTo>
                  <a:lnTo>
                    <a:pt x="954" y="13426"/>
                  </a:lnTo>
                  <a:lnTo>
                    <a:pt x="1101" y="13426"/>
                  </a:lnTo>
                  <a:lnTo>
                    <a:pt x="1431" y="13536"/>
                  </a:lnTo>
                  <a:lnTo>
                    <a:pt x="1468" y="13573"/>
                  </a:lnTo>
                  <a:lnTo>
                    <a:pt x="1688" y="13573"/>
                  </a:lnTo>
                  <a:lnTo>
                    <a:pt x="1908" y="13536"/>
                  </a:lnTo>
                  <a:lnTo>
                    <a:pt x="2128" y="13463"/>
                  </a:lnTo>
                  <a:lnTo>
                    <a:pt x="2312" y="13390"/>
                  </a:lnTo>
                  <a:lnTo>
                    <a:pt x="2495" y="13280"/>
                  </a:lnTo>
                  <a:lnTo>
                    <a:pt x="2605" y="13133"/>
                  </a:lnTo>
                  <a:lnTo>
                    <a:pt x="2715" y="12986"/>
                  </a:lnTo>
                  <a:lnTo>
                    <a:pt x="2788" y="12840"/>
                  </a:lnTo>
                  <a:lnTo>
                    <a:pt x="2862" y="12693"/>
                  </a:lnTo>
                  <a:lnTo>
                    <a:pt x="2935" y="12326"/>
                  </a:lnTo>
                  <a:lnTo>
                    <a:pt x="2935" y="11959"/>
                  </a:lnTo>
                  <a:lnTo>
                    <a:pt x="2862" y="11592"/>
                  </a:lnTo>
                  <a:lnTo>
                    <a:pt x="2788" y="11226"/>
                  </a:lnTo>
                  <a:lnTo>
                    <a:pt x="2678" y="10895"/>
                  </a:lnTo>
                  <a:lnTo>
                    <a:pt x="2055" y="9061"/>
                  </a:lnTo>
                  <a:lnTo>
                    <a:pt x="1981" y="8951"/>
                  </a:lnTo>
                  <a:lnTo>
                    <a:pt x="1871" y="8878"/>
                  </a:lnTo>
                  <a:lnTo>
                    <a:pt x="1761" y="8805"/>
                  </a:lnTo>
                  <a:lnTo>
                    <a:pt x="1651" y="8768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7" name="Google Shape;467;p21"/>
            <p:cNvSpPr/>
            <p:nvPr/>
          </p:nvSpPr>
          <p:spPr>
            <a:xfrm>
              <a:off x="6351100" y="3281600"/>
              <a:ext cx="366850" cy="361350"/>
            </a:xfrm>
            <a:custGeom>
              <a:avLst/>
              <a:gdLst/>
              <a:ahLst/>
              <a:cxnLst/>
              <a:rect l="l" t="t" r="r" b="b"/>
              <a:pathLst>
                <a:path w="14674" h="14454" extrusionOk="0">
                  <a:moveTo>
                    <a:pt x="7887" y="3779"/>
                  </a:moveTo>
                  <a:lnTo>
                    <a:pt x="7961" y="3816"/>
                  </a:lnTo>
                  <a:lnTo>
                    <a:pt x="8071" y="3889"/>
                  </a:lnTo>
                  <a:lnTo>
                    <a:pt x="8218" y="4072"/>
                  </a:lnTo>
                  <a:lnTo>
                    <a:pt x="8291" y="4292"/>
                  </a:lnTo>
                  <a:lnTo>
                    <a:pt x="8364" y="4513"/>
                  </a:lnTo>
                  <a:lnTo>
                    <a:pt x="8401" y="4696"/>
                  </a:lnTo>
                  <a:lnTo>
                    <a:pt x="8401" y="4916"/>
                  </a:lnTo>
                  <a:lnTo>
                    <a:pt x="8401" y="5099"/>
                  </a:lnTo>
                  <a:lnTo>
                    <a:pt x="8291" y="5283"/>
                  </a:lnTo>
                  <a:lnTo>
                    <a:pt x="8144" y="4659"/>
                  </a:lnTo>
                  <a:lnTo>
                    <a:pt x="8034" y="4219"/>
                  </a:lnTo>
                  <a:lnTo>
                    <a:pt x="7961" y="3999"/>
                  </a:lnTo>
                  <a:lnTo>
                    <a:pt x="7887" y="3779"/>
                  </a:lnTo>
                  <a:close/>
                  <a:moveTo>
                    <a:pt x="4329" y="5063"/>
                  </a:moveTo>
                  <a:lnTo>
                    <a:pt x="4476" y="5209"/>
                  </a:lnTo>
                  <a:lnTo>
                    <a:pt x="4586" y="5356"/>
                  </a:lnTo>
                  <a:lnTo>
                    <a:pt x="4696" y="5503"/>
                  </a:lnTo>
                  <a:lnTo>
                    <a:pt x="4769" y="5686"/>
                  </a:lnTo>
                  <a:lnTo>
                    <a:pt x="4769" y="5870"/>
                  </a:lnTo>
                  <a:lnTo>
                    <a:pt x="4769" y="6053"/>
                  </a:lnTo>
                  <a:lnTo>
                    <a:pt x="4659" y="6126"/>
                  </a:lnTo>
                  <a:lnTo>
                    <a:pt x="4549" y="6237"/>
                  </a:lnTo>
                  <a:lnTo>
                    <a:pt x="4439" y="5980"/>
                  </a:lnTo>
                  <a:lnTo>
                    <a:pt x="4329" y="5686"/>
                  </a:lnTo>
                  <a:lnTo>
                    <a:pt x="4293" y="5393"/>
                  </a:lnTo>
                  <a:lnTo>
                    <a:pt x="4293" y="5209"/>
                  </a:lnTo>
                  <a:lnTo>
                    <a:pt x="4293" y="5136"/>
                  </a:lnTo>
                  <a:lnTo>
                    <a:pt x="4329" y="5063"/>
                  </a:lnTo>
                  <a:close/>
                  <a:moveTo>
                    <a:pt x="6604" y="7594"/>
                  </a:moveTo>
                  <a:lnTo>
                    <a:pt x="6714" y="7667"/>
                  </a:lnTo>
                  <a:lnTo>
                    <a:pt x="6787" y="7814"/>
                  </a:lnTo>
                  <a:lnTo>
                    <a:pt x="6934" y="8071"/>
                  </a:lnTo>
                  <a:lnTo>
                    <a:pt x="7337" y="8694"/>
                  </a:lnTo>
                  <a:lnTo>
                    <a:pt x="7117" y="8878"/>
                  </a:lnTo>
                  <a:lnTo>
                    <a:pt x="7080" y="8768"/>
                  </a:lnTo>
                  <a:lnTo>
                    <a:pt x="6860" y="8474"/>
                  </a:lnTo>
                  <a:lnTo>
                    <a:pt x="6677" y="8144"/>
                  </a:lnTo>
                  <a:lnTo>
                    <a:pt x="6567" y="7887"/>
                  </a:lnTo>
                  <a:lnTo>
                    <a:pt x="6420" y="7667"/>
                  </a:lnTo>
                  <a:lnTo>
                    <a:pt x="6604" y="7594"/>
                  </a:lnTo>
                  <a:close/>
                  <a:moveTo>
                    <a:pt x="5283" y="8107"/>
                  </a:moveTo>
                  <a:lnTo>
                    <a:pt x="5356" y="8144"/>
                  </a:lnTo>
                  <a:lnTo>
                    <a:pt x="5833" y="9428"/>
                  </a:lnTo>
                  <a:lnTo>
                    <a:pt x="5650" y="9501"/>
                  </a:lnTo>
                  <a:lnTo>
                    <a:pt x="5686" y="9318"/>
                  </a:lnTo>
                  <a:lnTo>
                    <a:pt x="5650" y="9208"/>
                  </a:lnTo>
                  <a:lnTo>
                    <a:pt x="5613" y="9061"/>
                  </a:lnTo>
                  <a:lnTo>
                    <a:pt x="5503" y="8768"/>
                  </a:lnTo>
                  <a:lnTo>
                    <a:pt x="5246" y="8107"/>
                  </a:lnTo>
                  <a:close/>
                  <a:moveTo>
                    <a:pt x="7337" y="9905"/>
                  </a:moveTo>
                  <a:lnTo>
                    <a:pt x="7337" y="10235"/>
                  </a:lnTo>
                  <a:lnTo>
                    <a:pt x="7190" y="9978"/>
                  </a:lnTo>
                  <a:lnTo>
                    <a:pt x="7337" y="9905"/>
                  </a:lnTo>
                  <a:close/>
                  <a:moveTo>
                    <a:pt x="9721" y="9061"/>
                  </a:moveTo>
                  <a:lnTo>
                    <a:pt x="9832" y="9281"/>
                  </a:lnTo>
                  <a:lnTo>
                    <a:pt x="9942" y="9501"/>
                  </a:lnTo>
                  <a:lnTo>
                    <a:pt x="10052" y="9685"/>
                  </a:lnTo>
                  <a:lnTo>
                    <a:pt x="10162" y="9868"/>
                  </a:lnTo>
                  <a:lnTo>
                    <a:pt x="10198" y="10015"/>
                  </a:lnTo>
                  <a:lnTo>
                    <a:pt x="10198" y="10161"/>
                  </a:lnTo>
                  <a:lnTo>
                    <a:pt x="10198" y="10308"/>
                  </a:lnTo>
                  <a:lnTo>
                    <a:pt x="10125" y="10455"/>
                  </a:lnTo>
                  <a:lnTo>
                    <a:pt x="10052" y="10345"/>
                  </a:lnTo>
                  <a:lnTo>
                    <a:pt x="9978" y="10308"/>
                  </a:lnTo>
                  <a:lnTo>
                    <a:pt x="9758" y="9758"/>
                  </a:lnTo>
                  <a:lnTo>
                    <a:pt x="9685" y="9464"/>
                  </a:lnTo>
                  <a:lnTo>
                    <a:pt x="9575" y="9171"/>
                  </a:lnTo>
                  <a:lnTo>
                    <a:pt x="9648" y="9134"/>
                  </a:lnTo>
                  <a:lnTo>
                    <a:pt x="9721" y="9061"/>
                  </a:lnTo>
                  <a:close/>
                  <a:moveTo>
                    <a:pt x="7667" y="9758"/>
                  </a:moveTo>
                  <a:lnTo>
                    <a:pt x="7777" y="9795"/>
                  </a:lnTo>
                  <a:lnTo>
                    <a:pt x="7924" y="9868"/>
                  </a:lnTo>
                  <a:lnTo>
                    <a:pt x="8071" y="10015"/>
                  </a:lnTo>
                  <a:lnTo>
                    <a:pt x="8181" y="10235"/>
                  </a:lnTo>
                  <a:lnTo>
                    <a:pt x="8291" y="10638"/>
                  </a:lnTo>
                  <a:lnTo>
                    <a:pt x="8328" y="10822"/>
                  </a:lnTo>
                  <a:lnTo>
                    <a:pt x="8328" y="10968"/>
                  </a:lnTo>
                  <a:lnTo>
                    <a:pt x="8291" y="11115"/>
                  </a:lnTo>
                  <a:lnTo>
                    <a:pt x="8181" y="11189"/>
                  </a:lnTo>
                  <a:lnTo>
                    <a:pt x="8181" y="11115"/>
                  </a:lnTo>
                  <a:lnTo>
                    <a:pt x="8144" y="11005"/>
                  </a:lnTo>
                  <a:lnTo>
                    <a:pt x="8071" y="10968"/>
                  </a:lnTo>
                  <a:lnTo>
                    <a:pt x="7997" y="10895"/>
                  </a:lnTo>
                  <a:lnTo>
                    <a:pt x="7887" y="10675"/>
                  </a:lnTo>
                  <a:lnTo>
                    <a:pt x="7814" y="10382"/>
                  </a:lnTo>
                  <a:lnTo>
                    <a:pt x="7741" y="9831"/>
                  </a:lnTo>
                  <a:lnTo>
                    <a:pt x="7667" y="9758"/>
                  </a:lnTo>
                  <a:close/>
                  <a:moveTo>
                    <a:pt x="10162" y="1321"/>
                  </a:moveTo>
                  <a:lnTo>
                    <a:pt x="10198" y="1541"/>
                  </a:lnTo>
                  <a:lnTo>
                    <a:pt x="10272" y="1725"/>
                  </a:lnTo>
                  <a:lnTo>
                    <a:pt x="10455" y="2092"/>
                  </a:lnTo>
                  <a:lnTo>
                    <a:pt x="10932" y="3229"/>
                  </a:lnTo>
                  <a:lnTo>
                    <a:pt x="10969" y="3302"/>
                  </a:lnTo>
                  <a:lnTo>
                    <a:pt x="10749" y="3375"/>
                  </a:lnTo>
                  <a:lnTo>
                    <a:pt x="10528" y="3449"/>
                  </a:lnTo>
                  <a:lnTo>
                    <a:pt x="9758" y="3742"/>
                  </a:lnTo>
                  <a:lnTo>
                    <a:pt x="8988" y="4146"/>
                  </a:lnTo>
                  <a:lnTo>
                    <a:pt x="8841" y="4219"/>
                  </a:lnTo>
                  <a:lnTo>
                    <a:pt x="8731" y="4329"/>
                  </a:lnTo>
                  <a:lnTo>
                    <a:pt x="8658" y="4072"/>
                  </a:lnTo>
                  <a:lnTo>
                    <a:pt x="8511" y="3816"/>
                  </a:lnTo>
                  <a:lnTo>
                    <a:pt x="8364" y="3595"/>
                  </a:lnTo>
                  <a:lnTo>
                    <a:pt x="8254" y="3522"/>
                  </a:lnTo>
                  <a:lnTo>
                    <a:pt x="8144" y="3449"/>
                  </a:lnTo>
                  <a:lnTo>
                    <a:pt x="7997" y="3412"/>
                  </a:lnTo>
                  <a:lnTo>
                    <a:pt x="7851" y="3375"/>
                  </a:lnTo>
                  <a:lnTo>
                    <a:pt x="7777" y="3375"/>
                  </a:lnTo>
                  <a:lnTo>
                    <a:pt x="7704" y="3412"/>
                  </a:lnTo>
                  <a:lnTo>
                    <a:pt x="7667" y="3485"/>
                  </a:lnTo>
                  <a:lnTo>
                    <a:pt x="7667" y="3559"/>
                  </a:lnTo>
                  <a:lnTo>
                    <a:pt x="7484" y="3595"/>
                  </a:lnTo>
                  <a:lnTo>
                    <a:pt x="7337" y="3706"/>
                  </a:lnTo>
                  <a:lnTo>
                    <a:pt x="7190" y="3852"/>
                  </a:lnTo>
                  <a:lnTo>
                    <a:pt x="7044" y="3999"/>
                  </a:lnTo>
                  <a:lnTo>
                    <a:pt x="7007" y="4109"/>
                  </a:lnTo>
                  <a:lnTo>
                    <a:pt x="7044" y="4219"/>
                  </a:lnTo>
                  <a:lnTo>
                    <a:pt x="7264" y="4696"/>
                  </a:lnTo>
                  <a:lnTo>
                    <a:pt x="7080" y="4769"/>
                  </a:lnTo>
                  <a:lnTo>
                    <a:pt x="6310" y="5026"/>
                  </a:lnTo>
                  <a:lnTo>
                    <a:pt x="5576" y="5283"/>
                  </a:lnTo>
                  <a:lnTo>
                    <a:pt x="5320" y="5356"/>
                  </a:lnTo>
                  <a:lnTo>
                    <a:pt x="5210" y="5393"/>
                  </a:lnTo>
                  <a:lnTo>
                    <a:pt x="5136" y="5466"/>
                  </a:lnTo>
                  <a:lnTo>
                    <a:pt x="5100" y="5356"/>
                  </a:lnTo>
                  <a:lnTo>
                    <a:pt x="4916" y="5063"/>
                  </a:lnTo>
                  <a:lnTo>
                    <a:pt x="4806" y="4879"/>
                  </a:lnTo>
                  <a:lnTo>
                    <a:pt x="4659" y="4733"/>
                  </a:lnTo>
                  <a:lnTo>
                    <a:pt x="4513" y="4623"/>
                  </a:lnTo>
                  <a:lnTo>
                    <a:pt x="4329" y="4549"/>
                  </a:lnTo>
                  <a:lnTo>
                    <a:pt x="4183" y="4513"/>
                  </a:lnTo>
                  <a:lnTo>
                    <a:pt x="4036" y="4586"/>
                  </a:lnTo>
                  <a:lnTo>
                    <a:pt x="3852" y="4586"/>
                  </a:lnTo>
                  <a:lnTo>
                    <a:pt x="3779" y="4623"/>
                  </a:lnTo>
                  <a:lnTo>
                    <a:pt x="3742" y="4696"/>
                  </a:lnTo>
                  <a:lnTo>
                    <a:pt x="3706" y="4989"/>
                  </a:lnTo>
                  <a:lnTo>
                    <a:pt x="3706" y="5283"/>
                  </a:lnTo>
                  <a:lnTo>
                    <a:pt x="3742" y="5576"/>
                  </a:lnTo>
                  <a:lnTo>
                    <a:pt x="3816" y="5870"/>
                  </a:lnTo>
                  <a:lnTo>
                    <a:pt x="3596" y="5833"/>
                  </a:lnTo>
                  <a:lnTo>
                    <a:pt x="3376" y="5870"/>
                  </a:lnTo>
                  <a:lnTo>
                    <a:pt x="2972" y="6016"/>
                  </a:lnTo>
                  <a:lnTo>
                    <a:pt x="2422" y="6163"/>
                  </a:lnTo>
                  <a:lnTo>
                    <a:pt x="2165" y="6273"/>
                  </a:lnTo>
                  <a:lnTo>
                    <a:pt x="2055" y="6347"/>
                  </a:lnTo>
                  <a:lnTo>
                    <a:pt x="1945" y="6457"/>
                  </a:lnTo>
                  <a:lnTo>
                    <a:pt x="1945" y="6530"/>
                  </a:lnTo>
                  <a:lnTo>
                    <a:pt x="1982" y="6567"/>
                  </a:lnTo>
                  <a:lnTo>
                    <a:pt x="2238" y="6603"/>
                  </a:lnTo>
                  <a:lnTo>
                    <a:pt x="2459" y="6567"/>
                  </a:lnTo>
                  <a:lnTo>
                    <a:pt x="2972" y="6457"/>
                  </a:lnTo>
                  <a:lnTo>
                    <a:pt x="3449" y="6347"/>
                  </a:lnTo>
                  <a:lnTo>
                    <a:pt x="3706" y="6237"/>
                  </a:lnTo>
                  <a:lnTo>
                    <a:pt x="3816" y="6163"/>
                  </a:lnTo>
                  <a:lnTo>
                    <a:pt x="3889" y="6090"/>
                  </a:lnTo>
                  <a:lnTo>
                    <a:pt x="4073" y="6383"/>
                  </a:lnTo>
                  <a:lnTo>
                    <a:pt x="4256" y="6677"/>
                  </a:lnTo>
                  <a:lnTo>
                    <a:pt x="4293" y="6713"/>
                  </a:lnTo>
                  <a:lnTo>
                    <a:pt x="4366" y="6823"/>
                  </a:lnTo>
                  <a:lnTo>
                    <a:pt x="4549" y="6970"/>
                  </a:lnTo>
                  <a:lnTo>
                    <a:pt x="4659" y="7007"/>
                  </a:lnTo>
                  <a:lnTo>
                    <a:pt x="4733" y="7044"/>
                  </a:lnTo>
                  <a:lnTo>
                    <a:pt x="4806" y="7007"/>
                  </a:lnTo>
                  <a:lnTo>
                    <a:pt x="4879" y="6933"/>
                  </a:lnTo>
                  <a:lnTo>
                    <a:pt x="5063" y="6640"/>
                  </a:lnTo>
                  <a:lnTo>
                    <a:pt x="5173" y="6347"/>
                  </a:lnTo>
                  <a:lnTo>
                    <a:pt x="5210" y="6053"/>
                  </a:lnTo>
                  <a:lnTo>
                    <a:pt x="5210" y="5760"/>
                  </a:lnTo>
                  <a:lnTo>
                    <a:pt x="5320" y="5760"/>
                  </a:lnTo>
                  <a:lnTo>
                    <a:pt x="5430" y="5723"/>
                  </a:lnTo>
                  <a:lnTo>
                    <a:pt x="5686" y="5650"/>
                  </a:lnTo>
                  <a:lnTo>
                    <a:pt x="6457" y="5430"/>
                  </a:lnTo>
                  <a:lnTo>
                    <a:pt x="7190" y="5173"/>
                  </a:lnTo>
                  <a:lnTo>
                    <a:pt x="7447" y="5063"/>
                  </a:lnTo>
                  <a:lnTo>
                    <a:pt x="7631" y="5430"/>
                  </a:lnTo>
                  <a:lnTo>
                    <a:pt x="7704" y="5613"/>
                  </a:lnTo>
                  <a:lnTo>
                    <a:pt x="7814" y="5760"/>
                  </a:lnTo>
                  <a:lnTo>
                    <a:pt x="7924" y="5833"/>
                  </a:lnTo>
                  <a:lnTo>
                    <a:pt x="8218" y="5833"/>
                  </a:lnTo>
                  <a:lnTo>
                    <a:pt x="8328" y="5760"/>
                  </a:lnTo>
                  <a:lnTo>
                    <a:pt x="8548" y="5576"/>
                  </a:lnTo>
                  <a:lnTo>
                    <a:pt x="8731" y="5356"/>
                  </a:lnTo>
                  <a:lnTo>
                    <a:pt x="8804" y="5173"/>
                  </a:lnTo>
                  <a:lnTo>
                    <a:pt x="8841" y="4989"/>
                  </a:lnTo>
                  <a:lnTo>
                    <a:pt x="8841" y="4806"/>
                  </a:lnTo>
                  <a:lnTo>
                    <a:pt x="8804" y="4586"/>
                  </a:lnTo>
                  <a:lnTo>
                    <a:pt x="8914" y="4586"/>
                  </a:lnTo>
                  <a:lnTo>
                    <a:pt x="9061" y="4513"/>
                  </a:lnTo>
                  <a:lnTo>
                    <a:pt x="9942" y="4109"/>
                  </a:lnTo>
                  <a:lnTo>
                    <a:pt x="10639" y="3852"/>
                  </a:lnTo>
                  <a:lnTo>
                    <a:pt x="10895" y="3742"/>
                  </a:lnTo>
                  <a:lnTo>
                    <a:pt x="11115" y="3669"/>
                  </a:lnTo>
                  <a:lnTo>
                    <a:pt x="11519" y="4586"/>
                  </a:lnTo>
                  <a:lnTo>
                    <a:pt x="11849" y="5540"/>
                  </a:lnTo>
                  <a:lnTo>
                    <a:pt x="12069" y="6237"/>
                  </a:lnTo>
                  <a:lnTo>
                    <a:pt x="12032" y="6347"/>
                  </a:lnTo>
                  <a:lnTo>
                    <a:pt x="11996" y="6457"/>
                  </a:lnTo>
                  <a:lnTo>
                    <a:pt x="11959" y="6457"/>
                  </a:lnTo>
                  <a:lnTo>
                    <a:pt x="11592" y="6603"/>
                  </a:lnTo>
                  <a:lnTo>
                    <a:pt x="10969" y="6787"/>
                  </a:lnTo>
                  <a:lnTo>
                    <a:pt x="9685" y="7227"/>
                  </a:lnTo>
                  <a:lnTo>
                    <a:pt x="8438" y="7630"/>
                  </a:lnTo>
                  <a:lnTo>
                    <a:pt x="7887" y="7777"/>
                  </a:lnTo>
                  <a:lnTo>
                    <a:pt x="7631" y="7924"/>
                  </a:lnTo>
                  <a:lnTo>
                    <a:pt x="7521" y="7997"/>
                  </a:lnTo>
                  <a:lnTo>
                    <a:pt x="7447" y="8107"/>
                  </a:lnTo>
                  <a:lnTo>
                    <a:pt x="7447" y="8144"/>
                  </a:lnTo>
                  <a:lnTo>
                    <a:pt x="7631" y="8181"/>
                  </a:lnTo>
                  <a:lnTo>
                    <a:pt x="7997" y="8181"/>
                  </a:lnTo>
                  <a:lnTo>
                    <a:pt x="8181" y="8107"/>
                  </a:lnTo>
                  <a:lnTo>
                    <a:pt x="8914" y="7887"/>
                  </a:lnTo>
                  <a:lnTo>
                    <a:pt x="10565" y="7374"/>
                  </a:lnTo>
                  <a:lnTo>
                    <a:pt x="12216" y="6860"/>
                  </a:lnTo>
                  <a:lnTo>
                    <a:pt x="12289" y="6823"/>
                  </a:lnTo>
                  <a:lnTo>
                    <a:pt x="12546" y="7777"/>
                  </a:lnTo>
                  <a:lnTo>
                    <a:pt x="12766" y="8474"/>
                  </a:lnTo>
                  <a:lnTo>
                    <a:pt x="12729" y="8511"/>
                  </a:lnTo>
                  <a:lnTo>
                    <a:pt x="12693" y="8584"/>
                  </a:lnTo>
                  <a:lnTo>
                    <a:pt x="11629" y="8988"/>
                  </a:lnTo>
                  <a:lnTo>
                    <a:pt x="11042" y="9208"/>
                  </a:lnTo>
                  <a:lnTo>
                    <a:pt x="10859" y="9281"/>
                  </a:lnTo>
                  <a:lnTo>
                    <a:pt x="10749" y="9391"/>
                  </a:lnTo>
                  <a:lnTo>
                    <a:pt x="10455" y="9575"/>
                  </a:lnTo>
                  <a:lnTo>
                    <a:pt x="10455" y="9611"/>
                  </a:lnTo>
                  <a:lnTo>
                    <a:pt x="10418" y="9501"/>
                  </a:lnTo>
                  <a:lnTo>
                    <a:pt x="10198" y="9024"/>
                  </a:lnTo>
                  <a:lnTo>
                    <a:pt x="10052" y="8804"/>
                  </a:lnTo>
                  <a:lnTo>
                    <a:pt x="9942" y="8731"/>
                  </a:lnTo>
                  <a:lnTo>
                    <a:pt x="9832" y="8694"/>
                  </a:lnTo>
                  <a:lnTo>
                    <a:pt x="9758" y="8694"/>
                  </a:lnTo>
                  <a:lnTo>
                    <a:pt x="9721" y="8768"/>
                  </a:lnTo>
                  <a:lnTo>
                    <a:pt x="9685" y="8841"/>
                  </a:lnTo>
                  <a:lnTo>
                    <a:pt x="9501" y="8841"/>
                  </a:lnTo>
                  <a:lnTo>
                    <a:pt x="9355" y="8804"/>
                  </a:lnTo>
                  <a:lnTo>
                    <a:pt x="9208" y="8841"/>
                  </a:lnTo>
                  <a:lnTo>
                    <a:pt x="9061" y="8878"/>
                  </a:lnTo>
                  <a:lnTo>
                    <a:pt x="8988" y="8988"/>
                  </a:lnTo>
                  <a:lnTo>
                    <a:pt x="8914" y="9098"/>
                  </a:lnTo>
                  <a:lnTo>
                    <a:pt x="8914" y="9208"/>
                  </a:lnTo>
                  <a:lnTo>
                    <a:pt x="9025" y="9611"/>
                  </a:lnTo>
                  <a:lnTo>
                    <a:pt x="9135" y="10051"/>
                  </a:lnTo>
                  <a:lnTo>
                    <a:pt x="8694" y="10161"/>
                  </a:lnTo>
                  <a:lnTo>
                    <a:pt x="8658" y="10198"/>
                  </a:lnTo>
                  <a:lnTo>
                    <a:pt x="8621" y="10235"/>
                  </a:lnTo>
                  <a:lnTo>
                    <a:pt x="8584" y="10345"/>
                  </a:lnTo>
                  <a:lnTo>
                    <a:pt x="8511" y="10125"/>
                  </a:lnTo>
                  <a:lnTo>
                    <a:pt x="8401" y="9905"/>
                  </a:lnTo>
                  <a:lnTo>
                    <a:pt x="8254" y="9685"/>
                  </a:lnTo>
                  <a:lnTo>
                    <a:pt x="8034" y="9501"/>
                  </a:lnTo>
                  <a:lnTo>
                    <a:pt x="7777" y="9391"/>
                  </a:lnTo>
                  <a:lnTo>
                    <a:pt x="7557" y="9391"/>
                  </a:lnTo>
                  <a:lnTo>
                    <a:pt x="7411" y="9428"/>
                  </a:lnTo>
                  <a:lnTo>
                    <a:pt x="7300" y="9464"/>
                  </a:lnTo>
                  <a:lnTo>
                    <a:pt x="7190" y="9538"/>
                  </a:lnTo>
                  <a:lnTo>
                    <a:pt x="7080" y="9611"/>
                  </a:lnTo>
                  <a:lnTo>
                    <a:pt x="7044" y="9721"/>
                  </a:lnTo>
                  <a:lnTo>
                    <a:pt x="7007" y="9868"/>
                  </a:lnTo>
                  <a:lnTo>
                    <a:pt x="7044" y="9941"/>
                  </a:lnTo>
                  <a:lnTo>
                    <a:pt x="7117" y="9978"/>
                  </a:lnTo>
                  <a:lnTo>
                    <a:pt x="7044" y="10235"/>
                  </a:lnTo>
                  <a:lnTo>
                    <a:pt x="7080" y="10492"/>
                  </a:lnTo>
                  <a:lnTo>
                    <a:pt x="4806" y="11152"/>
                  </a:lnTo>
                  <a:lnTo>
                    <a:pt x="4219" y="11335"/>
                  </a:lnTo>
                  <a:lnTo>
                    <a:pt x="3632" y="11519"/>
                  </a:lnTo>
                  <a:lnTo>
                    <a:pt x="3449" y="11629"/>
                  </a:lnTo>
                  <a:lnTo>
                    <a:pt x="3192" y="10602"/>
                  </a:lnTo>
                  <a:lnTo>
                    <a:pt x="2862" y="9611"/>
                  </a:lnTo>
                  <a:lnTo>
                    <a:pt x="3339" y="9538"/>
                  </a:lnTo>
                  <a:lnTo>
                    <a:pt x="3816" y="9428"/>
                  </a:lnTo>
                  <a:lnTo>
                    <a:pt x="4769" y="9134"/>
                  </a:lnTo>
                  <a:lnTo>
                    <a:pt x="4843" y="9318"/>
                  </a:lnTo>
                  <a:lnTo>
                    <a:pt x="4953" y="9501"/>
                  </a:lnTo>
                  <a:lnTo>
                    <a:pt x="5063" y="9685"/>
                  </a:lnTo>
                  <a:lnTo>
                    <a:pt x="5246" y="9831"/>
                  </a:lnTo>
                  <a:lnTo>
                    <a:pt x="5356" y="9868"/>
                  </a:lnTo>
                  <a:lnTo>
                    <a:pt x="5466" y="9905"/>
                  </a:lnTo>
                  <a:lnTo>
                    <a:pt x="5613" y="9905"/>
                  </a:lnTo>
                  <a:lnTo>
                    <a:pt x="5723" y="9868"/>
                  </a:lnTo>
                  <a:lnTo>
                    <a:pt x="5980" y="9758"/>
                  </a:lnTo>
                  <a:lnTo>
                    <a:pt x="6163" y="9648"/>
                  </a:lnTo>
                  <a:lnTo>
                    <a:pt x="6237" y="9538"/>
                  </a:lnTo>
                  <a:lnTo>
                    <a:pt x="6273" y="9501"/>
                  </a:lnTo>
                  <a:lnTo>
                    <a:pt x="6237" y="9428"/>
                  </a:lnTo>
                  <a:lnTo>
                    <a:pt x="5980" y="8731"/>
                  </a:lnTo>
                  <a:lnTo>
                    <a:pt x="6200" y="8731"/>
                  </a:lnTo>
                  <a:lnTo>
                    <a:pt x="6383" y="8658"/>
                  </a:lnTo>
                  <a:lnTo>
                    <a:pt x="6604" y="9244"/>
                  </a:lnTo>
                  <a:lnTo>
                    <a:pt x="6677" y="9318"/>
                  </a:lnTo>
                  <a:lnTo>
                    <a:pt x="6714" y="9354"/>
                  </a:lnTo>
                  <a:lnTo>
                    <a:pt x="6787" y="9354"/>
                  </a:lnTo>
                  <a:lnTo>
                    <a:pt x="7044" y="9318"/>
                  </a:lnTo>
                  <a:lnTo>
                    <a:pt x="7300" y="9208"/>
                  </a:lnTo>
                  <a:lnTo>
                    <a:pt x="7521" y="9061"/>
                  </a:lnTo>
                  <a:lnTo>
                    <a:pt x="7704" y="8878"/>
                  </a:lnTo>
                  <a:lnTo>
                    <a:pt x="7741" y="8841"/>
                  </a:lnTo>
                  <a:lnTo>
                    <a:pt x="7777" y="8768"/>
                  </a:lnTo>
                  <a:lnTo>
                    <a:pt x="7741" y="8658"/>
                  </a:lnTo>
                  <a:lnTo>
                    <a:pt x="7264" y="7887"/>
                  </a:lnTo>
                  <a:lnTo>
                    <a:pt x="7080" y="7520"/>
                  </a:lnTo>
                  <a:lnTo>
                    <a:pt x="6970" y="7337"/>
                  </a:lnTo>
                  <a:lnTo>
                    <a:pt x="6824" y="7227"/>
                  </a:lnTo>
                  <a:lnTo>
                    <a:pt x="6640" y="7154"/>
                  </a:lnTo>
                  <a:lnTo>
                    <a:pt x="6457" y="7190"/>
                  </a:lnTo>
                  <a:lnTo>
                    <a:pt x="6383" y="7227"/>
                  </a:lnTo>
                  <a:lnTo>
                    <a:pt x="6310" y="7264"/>
                  </a:lnTo>
                  <a:lnTo>
                    <a:pt x="6237" y="7337"/>
                  </a:lnTo>
                  <a:lnTo>
                    <a:pt x="6200" y="7410"/>
                  </a:lnTo>
                  <a:lnTo>
                    <a:pt x="6017" y="7447"/>
                  </a:lnTo>
                  <a:lnTo>
                    <a:pt x="5980" y="7484"/>
                  </a:lnTo>
                  <a:lnTo>
                    <a:pt x="5943" y="7520"/>
                  </a:lnTo>
                  <a:lnTo>
                    <a:pt x="5907" y="7594"/>
                  </a:lnTo>
                  <a:lnTo>
                    <a:pt x="5907" y="7667"/>
                  </a:lnTo>
                  <a:lnTo>
                    <a:pt x="6200" y="8291"/>
                  </a:lnTo>
                  <a:lnTo>
                    <a:pt x="6163" y="8364"/>
                  </a:lnTo>
                  <a:lnTo>
                    <a:pt x="6127" y="8401"/>
                  </a:lnTo>
                  <a:lnTo>
                    <a:pt x="6090" y="8401"/>
                  </a:lnTo>
                  <a:lnTo>
                    <a:pt x="6053" y="8437"/>
                  </a:lnTo>
                  <a:lnTo>
                    <a:pt x="5943" y="8474"/>
                  </a:lnTo>
                  <a:lnTo>
                    <a:pt x="5907" y="8511"/>
                  </a:lnTo>
                  <a:lnTo>
                    <a:pt x="5613" y="7814"/>
                  </a:lnTo>
                  <a:lnTo>
                    <a:pt x="5576" y="7777"/>
                  </a:lnTo>
                  <a:lnTo>
                    <a:pt x="5540" y="7704"/>
                  </a:lnTo>
                  <a:lnTo>
                    <a:pt x="5393" y="7704"/>
                  </a:lnTo>
                  <a:lnTo>
                    <a:pt x="5356" y="7667"/>
                  </a:lnTo>
                  <a:lnTo>
                    <a:pt x="5173" y="7667"/>
                  </a:lnTo>
                  <a:lnTo>
                    <a:pt x="4990" y="7704"/>
                  </a:lnTo>
                  <a:lnTo>
                    <a:pt x="4843" y="7814"/>
                  </a:lnTo>
                  <a:lnTo>
                    <a:pt x="4733" y="7961"/>
                  </a:lnTo>
                  <a:lnTo>
                    <a:pt x="4659" y="8144"/>
                  </a:lnTo>
                  <a:lnTo>
                    <a:pt x="4623" y="8327"/>
                  </a:lnTo>
                  <a:lnTo>
                    <a:pt x="4623" y="8511"/>
                  </a:lnTo>
                  <a:lnTo>
                    <a:pt x="4623" y="8694"/>
                  </a:lnTo>
                  <a:lnTo>
                    <a:pt x="3669" y="8951"/>
                  </a:lnTo>
                  <a:lnTo>
                    <a:pt x="3229" y="9134"/>
                  </a:lnTo>
                  <a:lnTo>
                    <a:pt x="2752" y="9318"/>
                  </a:lnTo>
                  <a:lnTo>
                    <a:pt x="2348" y="7997"/>
                  </a:lnTo>
                  <a:lnTo>
                    <a:pt x="1908" y="6677"/>
                  </a:lnTo>
                  <a:lnTo>
                    <a:pt x="1541" y="5356"/>
                  </a:lnTo>
                  <a:lnTo>
                    <a:pt x="1395" y="4696"/>
                  </a:lnTo>
                  <a:lnTo>
                    <a:pt x="1285" y="3999"/>
                  </a:lnTo>
                  <a:lnTo>
                    <a:pt x="1505" y="3962"/>
                  </a:lnTo>
                  <a:lnTo>
                    <a:pt x="1725" y="3926"/>
                  </a:lnTo>
                  <a:lnTo>
                    <a:pt x="2165" y="3816"/>
                  </a:lnTo>
                  <a:lnTo>
                    <a:pt x="3302" y="3485"/>
                  </a:lnTo>
                  <a:lnTo>
                    <a:pt x="5760" y="2825"/>
                  </a:lnTo>
                  <a:lnTo>
                    <a:pt x="6934" y="2495"/>
                  </a:lnTo>
                  <a:lnTo>
                    <a:pt x="8071" y="2092"/>
                  </a:lnTo>
                  <a:lnTo>
                    <a:pt x="9135" y="1725"/>
                  </a:lnTo>
                  <a:lnTo>
                    <a:pt x="9758" y="1505"/>
                  </a:lnTo>
                  <a:lnTo>
                    <a:pt x="9978" y="1395"/>
                  </a:lnTo>
                  <a:lnTo>
                    <a:pt x="10088" y="1358"/>
                  </a:lnTo>
                  <a:lnTo>
                    <a:pt x="10162" y="1321"/>
                  </a:lnTo>
                  <a:close/>
                  <a:moveTo>
                    <a:pt x="12876" y="8988"/>
                  </a:moveTo>
                  <a:lnTo>
                    <a:pt x="13023" y="9575"/>
                  </a:lnTo>
                  <a:lnTo>
                    <a:pt x="13096" y="9905"/>
                  </a:lnTo>
                  <a:lnTo>
                    <a:pt x="13206" y="10198"/>
                  </a:lnTo>
                  <a:lnTo>
                    <a:pt x="12619" y="10271"/>
                  </a:lnTo>
                  <a:lnTo>
                    <a:pt x="12069" y="10418"/>
                  </a:lnTo>
                  <a:lnTo>
                    <a:pt x="11519" y="10565"/>
                  </a:lnTo>
                  <a:lnTo>
                    <a:pt x="10969" y="10748"/>
                  </a:lnTo>
                  <a:lnTo>
                    <a:pt x="9685" y="11225"/>
                  </a:lnTo>
                  <a:lnTo>
                    <a:pt x="8438" y="11702"/>
                  </a:lnTo>
                  <a:lnTo>
                    <a:pt x="5980" y="12619"/>
                  </a:lnTo>
                  <a:lnTo>
                    <a:pt x="4879" y="13023"/>
                  </a:lnTo>
                  <a:lnTo>
                    <a:pt x="4329" y="13243"/>
                  </a:lnTo>
                  <a:lnTo>
                    <a:pt x="3816" y="13499"/>
                  </a:lnTo>
                  <a:lnTo>
                    <a:pt x="3669" y="12692"/>
                  </a:lnTo>
                  <a:lnTo>
                    <a:pt x="3522" y="11885"/>
                  </a:lnTo>
                  <a:lnTo>
                    <a:pt x="3742" y="11885"/>
                  </a:lnTo>
                  <a:lnTo>
                    <a:pt x="3999" y="11812"/>
                  </a:lnTo>
                  <a:lnTo>
                    <a:pt x="5173" y="11482"/>
                  </a:lnTo>
                  <a:lnTo>
                    <a:pt x="7190" y="10932"/>
                  </a:lnTo>
                  <a:lnTo>
                    <a:pt x="7374" y="11335"/>
                  </a:lnTo>
                  <a:lnTo>
                    <a:pt x="7594" y="11702"/>
                  </a:lnTo>
                  <a:lnTo>
                    <a:pt x="7631" y="11775"/>
                  </a:lnTo>
                  <a:lnTo>
                    <a:pt x="7814" y="11775"/>
                  </a:lnTo>
                  <a:lnTo>
                    <a:pt x="7887" y="11702"/>
                  </a:lnTo>
                  <a:lnTo>
                    <a:pt x="7961" y="11629"/>
                  </a:lnTo>
                  <a:lnTo>
                    <a:pt x="8107" y="11592"/>
                  </a:lnTo>
                  <a:lnTo>
                    <a:pt x="8401" y="11519"/>
                  </a:lnTo>
                  <a:lnTo>
                    <a:pt x="8474" y="11445"/>
                  </a:lnTo>
                  <a:lnTo>
                    <a:pt x="8548" y="11372"/>
                  </a:lnTo>
                  <a:lnTo>
                    <a:pt x="8658" y="11189"/>
                  </a:lnTo>
                  <a:lnTo>
                    <a:pt x="8694" y="11005"/>
                  </a:lnTo>
                  <a:lnTo>
                    <a:pt x="8694" y="10785"/>
                  </a:lnTo>
                  <a:lnTo>
                    <a:pt x="8658" y="10602"/>
                  </a:lnTo>
                  <a:lnTo>
                    <a:pt x="8621" y="10418"/>
                  </a:lnTo>
                  <a:lnTo>
                    <a:pt x="8658" y="10492"/>
                  </a:lnTo>
                  <a:lnTo>
                    <a:pt x="8768" y="10528"/>
                  </a:lnTo>
                  <a:lnTo>
                    <a:pt x="9025" y="10492"/>
                  </a:lnTo>
                  <a:lnTo>
                    <a:pt x="9281" y="10418"/>
                  </a:lnTo>
                  <a:lnTo>
                    <a:pt x="9428" y="10638"/>
                  </a:lnTo>
                  <a:lnTo>
                    <a:pt x="9611" y="10822"/>
                  </a:lnTo>
                  <a:lnTo>
                    <a:pt x="9758" y="10895"/>
                  </a:lnTo>
                  <a:lnTo>
                    <a:pt x="9942" y="10932"/>
                  </a:lnTo>
                  <a:lnTo>
                    <a:pt x="10088" y="10932"/>
                  </a:lnTo>
                  <a:lnTo>
                    <a:pt x="10235" y="10858"/>
                  </a:lnTo>
                  <a:lnTo>
                    <a:pt x="10382" y="10785"/>
                  </a:lnTo>
                  <a:lnTo>
                    <a:pt x="10492" y="10638"/>
                  </a:lnTo>
                  <a:lnTo>
                    <a:pt x="10565" y="10492"/>
                  </a:lnTo>
                  <a:lnTo>
                    <a:pt x="10602" y="10345"/>
                  </a:lnTo>
                  <a:lnTo>
                    <a:pt x="10639" y="10161"/>
                  </a:lnTo>
                  <a:lnTo>
                    <a:pt x="10602" y="9978"/>
                  </a:lnTo>
                  <a:lnTo>
                    <a:pt x="10492" y="9648"/>
                  </a:lnTo>
                  <a:lnTo>
                    <a:pt x="10749" y="9648"/>
                  </a:lnTo>
                  <a:lnTo>
                    <a:pt x="11005" y="9611"/>
                  </a:lnTo>
                  <a:lnTo>
                    <a:pt x="11629" y="9428"/>
                  </a:lnTo>
                  <a:lnTo>
                    <a:pt x="12876" y="8988"/>
                  </a:lnTo>
                  <a:close/>
                  <a:moveTo>
                    <a:pt x="13206" y="10675"/>
                  </a:moveTo>
                  <a:lnTo>
                    <a:pt x="13096" y="10712"/>
                  </a:lnTo>
                  <a:lnTo>
                    <a:pt x="11592" y="11262"/>
                  </a:lnTo>
                  <a:lnTo>
                    <a:pt x="8731" y="12362"/>
                  </a:lnTo>
                  <a:lnTo>
                    <a:pt x="7300" y="12876"/>
                  </a:lnTo>
                  <a:lnTo>
                    <a:pt x="6604" y="13133"/>
                  </a:lnTo>
                  <a:lnTo>
                    <a:pt x="5870" y="13316"/>
                  </a:lnTo>
                  <a:lnTo>
                    <a:pt x="4696" y="13573"/>
                  </a:lnTo>
                  <a:lnTo>
                    <a:pt x="5393" y="13279"/>
                  </a:lnTo>
                  <a:lnTo>
                    <a:pt x="6090" y="13023"/>
                  </a:lnTo>
                  <a:lnTo>
                    <a:pt x="8438" y="12179"/>
                  </a:lnTo>
                  <a:lnTo>
                    <a:pt x="9611" y="11702"/>
                  </a:lnTo>
                  <a:lnTo>
                    <a:pt x="10822" y="11299"/>
                  </a:lnTo>
                  <a:lnTo>
                    <a:pt x="11409" y="11078"/>
                  </a:lnTo>
                  <a:lnTo>
                    <a:pt x="11996" y="10895"/>
                  </a:lnTo>
                  <a:lnTo>
                    <a:pt x="12619" y="10748"/>
                  </a:lnTo>
                  <a:lnTo>
                    <a:pt x="13206" y="10675"/>
                  </a:lnTo>
                  <a:close/>
                  <a:moveTo>
                    <a:pt x="10492" y="478"/>
                  </a:moveTo>
                  <a:lnTo>
                    <a:pt x="10712" y="1064"/>
                  </a:lnTo>
                  <a:lnTo>
                    <a:pt x="10969" y="1688"/>
                  </a:lnTo>
                  <a:lnTo>
                    <a:pt x="11482" y="2862"/>
                  </a:lnTo>
                  <a:lnTo>
                    <a:pt x="11996" y="4182"/>
                  </a:lnTo>
                  <a:lnTo>
                    <a:pt x="12473" y="5466"/>
                  </a:lnTo>
                  <a:lnTo>
                    <a:pt x="12876" y="6713"/>
                  </a:lnTo>
                  <a:lnTo>
                    <a:pt x="13280" y="7924"/>
                  </a:lnTo>
                  <a:lnTo>
                    <a:pt x="13683" y="9171"/>
                  </a:lnTo>
                  <a:lnTo>
                    <a:pt x="14013" y="10418"/>
                  </a:lnTo>
                  <a:lnTo>
                    <a:pt x="13793" y="10418"/>
                  </a:lnTo>
                  <a:lnTo>
                    <a:pt x="13573" y="10492"/>
                  </a:lnTo>
                  <a:lnTo>
                    <a:pt x="13573" y="10418"/>
                  </a:lnTo>
                  <a:lnTo>
                    <a:pt x="13573" y="10308"/>
                  </a:lnTo>
                  <a:lnTo>
                    <a:pt x="13646" y="10235"/>
                  </a:lnTo>
                  <a:lnTo>
                    <a:pt x="13646" y="10125"/>
                  </a:lnTo>
                  <a:lnTo>
                    <a:pt x="13610" y="9831"/>
                  </a:lnTo>
                  <a:lnTo>
                    <a:pt x="13610" y="9758"/>
                  </a:lnTo>
                  <a:lnTo>
                    <a:pt x="13610" y="9721"/>
                  </a:lnTo>
                  <a:lnTo>
                    <a:pt x="13426" y="9024"/>
                  </a:lnTo>
                  <a:lnTo>
                    <a:pt x="13096" y="7777"/>
                  </a:lnTo>
                  <a:lnTo>
                    <a:pt x="12693" y="6603"/>
                  </a:lnTo>
                  <a:lnTo>
                    <a:pt x="12289" y="5430"/>
                  </a:lnTo>
                  <a:lnTo>
                    <a:pt x="11849" y="4256"/>
                  </a:lnTo>
                  <a:lnTo>
                    <a:pt x="11372" y="3119"/>
                  </a:lnTo>
                  <a:lnTo>
                    <a:pt x="10859" y="1981"/>
                  </a:lnTo>
                  <a:lnTo>
                    <a:pt x="10675" y="1651"/>
                  </a:lnTo>
                  <a:lnTo>
                    <a:pt x="10492" y="1358"/>
                  </a:lnTo>
                  <a:lnTo>
                    <a:pt x="10602" y="1285"/>
                  </a:lnTo>
                  <a:lnTo>
                    <a:pt x="10639" y="1174"/>
                  </a:lnTo>
                  <a:lnTo>
                    <a:pt x="10602" y="1064"/>
                  </a:lnTo>
                  <a:lnTo>
                    <a:pt x="10565" y="991"/>
                  </a:lnTo>
                  <a:lnTo>
                    <a:pt x="10528" y="954"/>
                  </a:lnTo>
                  <a:lnTo>
                    <a:pt x="10455" y="918"/>
                  </a:lnTo>
                  <a:lnTo>
                    <a:pt x="10272" y="881"/>
                  </a:lnTo>
                  <a:lnTo>
                    <a:pt x="10088" y="918"/>
                  </a:lnTo>
                  <a:lnTo>
                    <a:pt x="9391" y="1138"/>
                  </a:lnTo>
                  <a:lnTo>
                    <a:pt x="8658" y="1431"/>
                  </a:lnTo>
                  <a:lnTo>
                    <a:pt x="7924" y="1688"/>
                  </a:lnTo>
                  <a:lnTo>
                    <a:pt x="7190" y="1945"/>
                  </a:lnTo>
                  <a:lnTo>
                    <a:pt x="5650" y="2422"/>
                  </a:lnTo>
                  <a:lnTo>
                    <a:pt x="4109" y="2862"/>
                  </a:lnTo>
                  <a:lnTo>
                    <a:pt x="2569" y="3265"/>
                  </a:lnTo>
                  <a:lnTo>
                    <a:pt x="1762" y="3485"/>
                  </a:lnTo>
                  <a:lnTo>
                    <a:pt x="1358" y="3632"/>
                  </a:lnTo>
                  <a:lnTo>
                    <a:pt x="1175" y="3706"/>
                  </a:lnTo>
                  <a:lnTo>
                    <a:pt x="1028" y="3816"/>
                  </a:lnTo>
                  <a:lnTo>
                    <a:pt x="991" y="3816"/>
                  </a:lnTo>
                  <a:lnTo>
                    <a:pt x="955" y="3889"/>
                  </a:lnTo>
                  <a:lnTo>
                    <a:pt x="918" y="3962"/>
                  </a:lnTo>
                  <a:lnTo>
                    <a:pt x="991" y="4586"/>
                  </a:lnTo>
                  <a:lnTo>
                    <a:pt x="1101" y="5209"/>
                  </a:lnTo>
                  <a:lnTo>
                    <a:pt x="1248" y="5796"/>
                  </a:lnTo>
                  <a:lnTo>
                    <a:pt x="1395" y="6420"/>
                  </a:lnTo>
                  <a:lnTo>
                    <a:pt x="1725" y="7594"/>
                  </a:lnTo>
                  <a:lnTo>
                    <a:pt x="2128" y="8768"/>
                  </a:lnTo>
                  <a:lnTo>
                    <a:pt x="2532" y="9978"/>
                  </a:lnTo>
                  <a:lnTo>
                    <a:pt x="2899" y="11152"/>
                  </a:lnTo>
                  <a:lnTo>
                    <a:pt x="3045" y="11739"/>
                  </a:lnTo>
                  <a:lnTo>
                    <a:pt x="3192" y="12362"/>
                  </a:lnTo>
                  <a:lnTo>
                    <a:pt x="3302" y="12949"/>
                  </a:lnTo>
                  <a:lnTo>
                    <a:pt x="3412" y="13573"/>
                  </a:lnTo>
                  <a:lnTo>
                    <a:pt x="3412" y="13683"/>
                  </a:lnTo>
                  <a:lnTo>
                    <a:pt x="3486" y="13720"/>
                  </a:lnTo>
                  <a:lnTo>
                    <a:pt x="3559" y="13756"/>
                  </a:lnTo>
                  <a:lnTo>
                    <a:pt x="3632" y="13793"/>
                  </a:lnTo>
                  <a:lnTo>
                    <a:pt x="3669" y="13830"/>
                  </a:lnTo>
                  <a:lnTo>
                    <a:pt x="3742" y="13830"/>
                  </a:lnTo>
                  <a:lnTo>
                    <a:pt x="4036" y="13756"/>
                  </a:lnTo>
                  <a:lnTo>
                    <a:pt x="3706" y="13903"/>
                  </a:lnTo>
                  <a:lnTo>
                    <a:pt x="3412" y="14086"/>
                  </a:lnTo>
                  <a:lnTo>
                    <a:pt x="2569" y="11115"/>
                  </a:lnTo>
                  <a:lnTo>
                    <a:pt x="2128" y="9611"/>
                  </a:lnTo>
                  <a:lnTo>
                    <a:pt x="1725" y="8144"/>
                  </a:lnTo>
                  <a:lnTo>
                    <a:pt x="955" y="5136"/>
                  </a:lnTo>
                  <a:lnTo>
                    <a:pt x="808" y="4439"/>
                  </a:lnTo>
                  <a:lnTo>
                    <a:pt x="661" y="3999"/>
                  </a:lnTo>
                  <a:lnTo>
                    <a:pt x="588" y="3779"/>
                  </a:lnTo>
                  <a:lnTo>
                    <a:pt x="478" y="3632"/>
                  </a:lnTo>
                  <a:lnTo>
                    <a:pt x="1065" y="3522"/>
                  </a:lnTo>
                  <a:lnTo>
                    <a:pt x="1652" y="3412"/>
                  </a:lnTo>
                  <a:lnTo>
                    <a:pt x="2825" y="3045"/>
                  </a:lnTo>
                  <a:lnTo>
                    <a:pt x="4183" y="2642"/>
                  </a:lnTo>
                  <a:lnTo>
                    <a:pt x="5503" y="2202"/>
                  </a:lnTo>
                  <a:lnTo>
                    <a:pt x="8034" y="1358"/>
                  </a:lnTo>
                  <a:lnTo>
                    <a:pt x="9281" y="918"/>
                  </a:lnTo>
                  <a:lnTo>
                    <a:pt x="9905" y="734"/>
                  </a:lnTo>
                  <a:lnTo>
                    <a:pt x="10198" y="624"/>
                  </a:lnTo>
                  <a:lnTo>
                    <a:pt x="10492" y="478"/>
                  </a:lnTo>
                  <a:close/>
                  <a:moveTo>
                    <a:pt x="10455" y="1"/>
                  </a:moveTo>
                  <a:lnTo>
                    <a:pt x="10162" y="37"/>
                  </a:lnTo>
                  <a:lnTo>
                    <a:pt x="9832" y="147"/>
                  </a:lnTo>
                  <a:lnTo>
                    <a:pt x="9245" y="367"/>
                  </a:lnTo>
                  <a:lnTo>
                    <a:pt x="7997" y="808"/>
                  </a:lnTo>
                  <a:lnTo>
                    <a:pt x="5503" y="1651"/>
                  </a:lnTo>
                  <a:lnTo>
                    <a:pt x="2935" y="2495"/>
                  </a:lnTo>
                  <a:lnTo>
                    <a:pt x="1615" y="2899"/>
                  </a:lnTo>
                  <a:lnTo>
                    <a:pt x="918" y="3082"/>
                  </a:lnTo>
                  <a:lnTo>
                    <a:pt x="258" y="3339"/>
                  </a:lnTo>
                  <a:lnTo>
                    <a:pt x="184" y="3412"/>
                  </a:lnTo>
                  <a:lnTo>
                    <a:pt x="148" y="3522"/>
                  </a:lnTo>
                  <a:lnTo>
                    <a:pt x="38" y="3559"/>
                  </a:lnTo>
                  <a:lnTo>
                    <a:pt x="1" y="3595"/>
                  </a:lnTo>
                  <a:lnTo>
                    <a:pt x="1" y="3632"/>
                  </a:lnTo>
                  <a:lnTo>
                    <a:pt x="38" y="3779"/>
                  </a:lnTo>
                  <a:lnTo>
                    <a:pt x="111" y="3926"/>
                  </a:lnTo>
                  <a:lnTo>
                    <a:pt x="184" y="4036"/>
                  </a:lnTo>
                  <a:lnTo>
                    <a:pt x="221" y="4146"/>
                  </a:lnTo>
                  <a:lnTo>
                    <a:pt x="294" y="4366"/>
                  </a:lnTo>
                  <a:lnTo>
                    <a:pt x="588" y="5796"/>
                  </a:lnTo>
                  <a:lnTo>
                    <a:pt x="955" y="7227"/>
                  </a:lnTo>
                  <a:lnTo>
                    <a:pt x="1285" y="8658"/>
                  </a:lnTo>
                  <a:lnTo>
                    <a:pt x="2055" y="11482"/>
                  </a:lnTo>
                  <a:lnTo>
                    <a:pt x="2459" y="12876"/>
                  </a:lnTo>
                  <a:lnTo>
                    <a:pt x="2899" y="14233"/>
                  </a:lnTo>
                  <a:lnTo>
                    <a:pt x="2935" y="14380"/>
                  </a:lnTo>
                  <a:lnTo>
                    <a:pt x="3045" y="14416"/>
                  </a:lnTo>
                  <a:lnTo>
                    <a:pt x="3155" y="14453"/>
                  </a:lnTo>
                  <a:lnTo>
                    <a:pt x="3302" y="14416"/>
                  </a:lnTo>
                  <a:lnTo>
                    <a:pt x="3596" y="14343"/>
                  </a:lnTo>
                  <a:lnTo>
                    <a:pt x="3889" y="14270"/>
                  </a:lnTo>
                  <a:lnTo>
                    <a:pt x="4513" y="14086"/>
                  </a:lnTo>
                  <a:lnTo>
                    <a:pt x="5980" y="13793"/>
                  </a:lnTo>
                  <a:lnTo>
                    <a:pt x="6714" y="13610"/>
                  </a:lnTo>
                  <a:lnTo>
                    <a:pt x="7447" y="13353"/>
                  </a:lnTo>
                  <a:lnTo>
                    <a:pt x="8878" y="12839"/>
                  </a:lnTo>
                  <a:lnTo>
                    <a:pt x="11739" y="11775"/>
                  </a:lnTo>
                  <a:lnTo>
                    <a:pt x="13133" y="11225"/>
                  </a:lnTo>
                  <a:lnTo>
                    <a:pt x="13646" y="11078"/>
                  </a:lnTo>
                  <a:lnTo>
                    <a:pt x="13903" y="10968"/>
                  </a:lnTo>
                  <a:lnTo>
                    <a:pt x="14160" y="10822"/>
                  </a:lnTo>
                  <a:lnTo>
                    <a:pt x="14197" y="10932"/>
                  </a:lnTo>
                  <a:lnTo>
                    <a:pt x="14270" y="10968"/>
                  </a:lnTo>
                  <a:lnTo>
                    <a:pt x="14380" y="11005"/>
                  </a:lnTo>
                  <a:lnTo>
                    <a:pt x="14490" y="11005"/>
                  </a:lnTo>
                  <a:lnTo>
                    <a:pt x="14563" y="10932"/>
                  </a:lnTo>
                  <a:lnTo>
                    <a:pt x="14637" y="10895"/>
                  </a:lnTo>
                  <a:lnTo>
                    <a:pt x="14674" y="10785"/>
                  </a:lnTo>
                  <a:lnTo>
                    <a:pt x="14637" y="10675"/>
                  </a:lnTo>
                  <a:lnTo>
                    <a:pt x="14270" y="9318"/>
                  </a:lnTo>
                  <a:lnTo>
                    <a:pt x="13867" y="7997"/>
                  </a:lnTo>
                  <a:lnTo>
                    <a:pt x="13426" y="6640"/>
                  </a:lnTo>
                  <a:lnTo>
                    <a:pt x="12949" y="5356"/>
                  </a:lnTo>
                  <a:lnTo>
                    <a:pt x="12473" y="4036"/>
                  </a:lnTo>
                  <a:lnTo>
                    <a:pt x="11922" y="2752"/>
                  </a:lnTo>
                  <a:lnTo>
                    <a:pt x="11409" y="1468"/>
                  </a:lnTo>
                  <a:lnTo>
                    <a:pt x="11115" y="881"/>
                  </a:lnTo>
                  <a:lnTo>
                    <a:pt x="10785" y="257"/>
                  </a:lnTo>
                  <a:lnTo>
                    <a:pt x="10749" y="221"/>
                  </a:lnTo>
                  <a:lnTo>
                    <a:pt x="10675" y="184"/>
                  </a:lnTo>
                  <a:lnTo>
                    <a:pt x="10639" y="111"/>
                  </a:lnTo>
                  <a:lnTo>
                    <a:pt x="10602" y="74"/>
                  </a:lnTo>
                  <a:lnTo>
                    <a:pt x="10528" y="37"/>
                  </a:lnTo>
                  <a:lnTo>
                    <a:pt x="10455" y="1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8" name="Google Shape;468;p21"/>
            <p:cNvSpPr/>
            <p:nvPr/>
          </p:nvSpPr>
          <p:spPr>
            <a:xfrm>
              <a:off x="6316250" y="3040425"/>
              <a:ext cx="137600" cy="122000"/>
            </a:xfrm>
            <a:custGeom>
              <a:avLst/>
              <a:gdLst/>
              <a:ahLst/>
              <a:cxnLst/>
              <a:rect l="l" t="t" r="r" b="b"/>
              <a:pathLst>
                <a:path w="5504" h="4880" extrusionOk="0">
                  <a:moveTo>
                    <a:pt x="5173" y="0"/>
                  </a:moveTo>
                  <a:lnTo>
                    <a:pt x="5063" y="37"/>
                  </a:lnTo>
                  <a:lnTo>
                    <a:pt x="4990" y="110"/>
                  </a:lnTo>
                  <a:lnTo>
                    <a:pt x="4770" y="404"/>
                  </a:lnTo>
                  <a:lnTo>
                    <a:pt x="4513" y="624"/>
                  </a:lnTo>
                  <a:lnTo>
                    <a:pt x="4219" y="844"/>
                  </a:lnTo>
                  <a:lnTo>
                    <a:pt x="3926" y="991"/>
                  </a:lnTo>
                  <a:lnTo>
                    <a:pt x="3742" y="1064"/>
                  </a:lnTo>
                  <a:lnTo>
                    <a:pt x="3559" y="1101"/>
                  </a:lnTo>
                  <a:lnTo>
                    <a:pt x="3229" y="1101"/>
                  </a:lnTo>
                  <a:lnTo>
                    <a:pt x="2862" y="1028"/>
                  </a:lnTo>
                  <a:lnTo>
                    <a:pt x="2532" y="917"/>
                  </a:lnTo>
                  <a:lnTo>
                    <a:pt x="2239" y="807"/>
                  </a:lnTo>
                  <a:lnTo>
                    <a:pt x="1908" y="734"/>
                  </a:lnTo>
                  <a:lnTo>
                    <a:pt x="1578" y="661"/>
                  </a:lnTo>
                  <a:lnTo>
                    <a:pt x="1248" y="624"/>
                  </a:lnTo>
                  <a:lnTo>
                    <a:pt x="918" y="661"/>
                  </a:lnTo>
                  <a:lnTo>
                    <a:pt x="625" y="771"/>
                  </a:lnTo>
                  <a:lnTo>
                    <a:pt x="478" y="844"/>
                  </a:lnTo>
                  <a:lnTo>
                    <a:pt x="368" y="954"/>
                  </a:lnTo>
                  <a:lnTo>
                    <a:pt x="258" y="1064"/>
                  </a:lnTo>
                  <a:lnTo>
                    <a:pt x="148" y="1211"/>
                  </a:lnTo>
                  <a:lnTo>
                    <a:pt x="111" y="1284"/>
                  </a:lnTo>
                  <a:lnTo>
                    <a:pt x="111" y="1321"/>
                  </a:lnTo>
                  <a:lnTo>
                    <a:pt x="148" y="1431"/>
                  </a:lnTo>
                  <a:lnTo>
                    <a:pt x="258" y="1468"/>
                  </a:lnTo>
                  <a:lnTo>
                    <a:pt x="368" y="1468"/>
                  </a:lnTo>
                  <a:lnTo>
                    <a:pt x="698" y="1284"/>
                  </a:lnTo>
                  <a:lnTo>
                    <a:pt x="1028" y="1174"/>
                  </a:lnTo>
                  <a:lnTo>
                    <a:pt x="1028" y="2531"/>
                  </a:lnTo>
                  <a:lnTo>
                    <a:pt x="955" y="3228"/>
                  </a:lnTo>
                  <a:lnTo>
                    <a:pt x="881" y="3925"/>
                  </a:lnTo>
                  <a:lnTo>
                    <a:pt x="698" y="3852"/>
                  </a:lnTo>
                  <a:lnTo>
                    <a:pt x="551" y="3742"/>
                  </a:lnTo>
                  <a:lnTo>
                    <a:pt x="368" y="3632"/>
                  </a:lnTo>
                  <a:lnTo>
                    <a:pt x="184" y="3522"/>
                  </a:lnTo>
                  <a:lnTo>
                    <a:pt x="111" y="3522"/>
                  </a:lnTo>
                  <a:lnTo>
                    <a:pt x="38" y="3595"/>
                  </a:lnTo>
                  <a:lnTo>
                    <a:pt x="1" y="3669"/>
                  </a:lnTo>
                  <a:lnTo>
                    <a:pt x="1" y="3779"/>
                  </a:lnTo>
                  <a:lnTo>
                    <a:pt x="38" y="3962"/>
                  </a:lnTo>
                  <a:lnTo>
                    <a:pt x="148" y="4145"/>
                  </a:lnTo>
                  <a:lnTo>
                    <a:pt x="294" y="4256"/>
                  </a:lnTo>
                  <a:lnTo>
                    <a:pt x="514" y="4402"/>
                  </a:lnTo>
                  <a:lnTo>
                    <a:pt x="735" y="4476"/>
                  </a:lnTo>
                  <a:lnTo>
                    <a:pt x="1175" y="4476"/>
                  </a:lnTo>
                  <a:lnTo>
                    <a:pt x="1248" y="4439"/>
                  </a:lnTo>
                  <a:lnTo>
                    <a:pt x="1321" y="4402"/>
                  </a:lnTo>
                  <a:lnTo>
                    <a:pt x="1395" y="4256"/>
                  </a:lnTo>
                  <a:lnTo>
                    <a:pt x="1505" y="3485"/>
                  </a:lnTo>
                  <a:lnTo>
                    <a:pt x="1578" y="2715"/>
                  </a:lnTo>
                  <a:lnTo>
                    <a:pt x="1578" y="1908"/>
                  </a:lnTo>
                  <a:lnTo>
                    <a:pt x="1542" y="1504"/>
                  </a:lnTo>
                  <a:lnTo>
                    <a:pt x="1505" y="1138"/>
                  </a:lnTo>
                  <a:lnTo>
                    <a:pt x="1762" y="1174"/>
                  </a:lnTo>
                  <a:lnTo>
                    <a:pt x="2128" y="1321"/>
                  </a:lnTo>
                  <a:lnTo>
                    <a:pt x="2459" y="1431"/>
                  </a:lnTo>
                  <a:lnTo>
                    <a:pt x="2825" y="1578"/>
                  </a:lnTo>
                  <a:lnTo>
                    <a:pt x="3192" y="1651"/>
                  </a:lnTo>
                  <a:lnTo>
                    <a:pt x="3486" y="1651"/>
                  </a:lnTo>
                  <a:lnTo>
                    <a:pt x="3449" y="2531"/>
                  </a:lnTo>
                  <a:lnTo>
                    <a:pt x="3412" y="3449"/>
                  </a:lnTo>
                  <a:lnTo>
                    <a:pt x="3412" y="3999"/>
                  </a:lnTo>
                  <a:lnTo>
                    <a:pt x="3412" y="4256"/>
                  </a:lnTo>
                  <a:lnTo>
                    <a:pt x="3412" y="4366"/>
                  </a:lnTo>
                  <a:lnTo>
                    <a:pt x="3412" y="4402"/>
                  </a:lnTo>
                  <a:lnTo>
                    <a:pt x="3449" y="4402"/>
                  </a:lnTo>
                  <a:lnTo>
                    <a:pt x="3412" y="4476"/>
                  </a:lnTo>
                  <a:lnTo>
                    <a:pt x="3376" y="4512"/>
                  </a:lnTo>
                  <a:lnTo>
                    <a:pt x="3376" y="4659"/>
                  </a:lnTo>
                  <a:lnTo>
                    <a:pt x="3376" y="4696"/>
                  </a:lnTo>
                  <a:lnTo>
                    <a:pt x="3412" y="4806"/>
                  </a:lnTo>
                  <a:lnTo>
                    <a:pt x="3522" y="4879"/>
                  </a:lnTo>
                  <a:lnTo>
                    <a:pt x="3632" y="4879"/>
                  </a:lnTo>
                  <a:lnTo>
                    <a:pt x="3742" y="4842"/>
                  </a:lnTo>
                  <a:lnTo>
                    <a:pt x="3853" y="4732"/>
                  </a:lnTo>
                  <a:lnTo>
                    <a:pt x="3926" y="4586"/>
                  </a:lnTo>
                  <a:lnTo>
                    <a:pt x="3926" y="4439"/>
                  </a:lnTo>
                  <a:lnTo>
                    <a:pt x="3926" y="4256"/>
                  </a:lnTo>
                  <a:lnTo>
                    <a:pt x="3963" y="3045"/>
                  </a:lnTo>
                  <a:lnTo>
                    <a:pt x="3963" y="1871"/>
                  </a:lnTo>
                  <a:lnTo>
                    <a:pt x="3963" y="1541"/>
                  </a:lnTo>
                  <a:lnTo>
                    <a:pt x="4366" y="1394"/>
                  </a:lnTo>
                  <a:lnTo>
                    <a:pt x="4733" y="1138"/>
                  </a:lnTo>
                  <a:lnTo>
                    <a:pt x="5063" y="844"/>
                  </a:lnTo>
                  <a:lnTo>
                    <a:pt x="5320" y="551"/>
                  </a:lnTo>
                  <a:lnTo>
                    <a:pt x="5467" y="367"/>
                  </a:lnTo>
                  <a:lnTo>
                    <a:pt x="5503" y="257"/>
                  </a:lnTo>
                  <a:lnTo>
                    <a:pt x="5503" y="184"/>
                  </a:lnTo>
                  <a:lnTo>
                    <a:pt x="5430" y="74"/>
                  </a:lnTo>
                  <a:lnTo>
                    <a:pt x="5356" y="37"/>
                  </a:lnTo>
                  <a:lnTo>
                    <a:pt x="5283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9" name="Google Shape;469;p21"/>
            <p:cNvSpPr/>
            <p:nvPr/>
          </p:nvSpPr>
          <p:spPr>
            <a:xfrm>
              <a:off x="6879325" y="4294925"/>
              <a:ext cx="344825" cy="254975"/>
            </a:xfrm>
            <a:custGeom>
              <a:avLst/>
              <a:gdLst/>
              <a:ahLst/>
              <a:cxnLst/>
              <a:rect l="l" t="t" r="r" b="b"/>
              <a:pathLst>
                <a:path w="13793" h="10199" extrusionOk="0">
                  <a:moveTo>
                    <a:pt x="5649" y="2128"/>
                  </a:moveTo>
                  <a:lnTo>
                    <a:pt x="5503" y="2165"/>
                  </a:lnTo>
                  <a:lnTo>
                    <a:pt x="5356" y="2238"/>
                  </a:lnTo>
                  <a:lnTo>
                    <a:pt x="5209" y="2312"/>
                  </a:lnTo>
                  <a:lnTo>
                    <a:pt x="5099" y="2422"/>
                  </a:lnTo>
                  <a:lnTo>
                    <a:pt x="4989" y="2532"/>
                  </a:lnTo>
                  <a:lnTo>
                    <a:pt x="4916" y="2642"/>
                  </a:lnTo>
                  <a:lnTo>
                    <a:pt x="4879" y="2788"/>
                  </a:lnTo>
                  <a:lnTo>
                    <a:pt x="4842" y="2935"/>
                  </a:lnTo>
                  <a:lnTo>
                    <a:pt x="4842" y="3119"/>
                  </a:lnTo>
                  <a:lnTo>
                    <a:pt x="4879" y="3265"/>
                  </a:lnTo>
                  <a:lnTo>
                    <a:pt x="4916" y="3375"/>
                  </a:lnTo>
                  <a:lnTo>
                    <a:pt x="5026" y="3485"/>
                  </a:lnTo>
                  <a:lnTo>
                    <a:pt x="5136" y="3522"/>
                  </a:lnTo>
                  <a:lnTo>
                    <a:pt x="5209" y="3522"/>
                  </a:lnTo>
                  <a:lnTo>
                    <a:pt x="5319" y="3449"/>
                  </a:lnTo>
                  <a:lnTo>
                    <a:pt x="5356" y="3375"/>
                  </a:lnTo>
                  <a:lnTo>
                    <a:pt x="5393" y="3119"/>
                  </a:lnTo>
                  <a:lnTo>
                    <a:pt x="5393" y="2899"/>
                  </a:lnTo>
                  <a:lnTo>
                    <a:pt x="5429" y="3045"/>
                  </a:lnTo>
                  <a:lnTo>
                    <a:pt x="5466" y="3229"/>
                  </a:lnTo>
                  <a:lnTo>
                    <a:pt x="5503" y="3632"/>
                  </a:lnTo>
                  <a:lnTo>
                    <a:pt x="5576" y="3926"/>
                  </a:lnTo>
                  <a:lnTo>
                    <a:pt x="5613" y="4072"/>
                  </a:lnTo>
                  <a:lnTo>
                    <a:pt x="5723" y="4219"/>
                  </a:lnTo>
                  <a:lnTo>
                    <a:pt x="5796" y="4256"/>
                  </a:lnTo>
                  <a:lnTo>
                    <a:pt x="5833" y="4256"/>
                  </a:lnTo>
                  <a:lnTo>
                    <a:pt x="5906" y="4219"/>
                  </a:lnTo>
                  <a:lnTo>
                    <a:pt x="5943" y="4146"/>
                  </a:lnTo>
                  <a:lnTo>
                    <a:pt x="5980" y="4036"/>
                  </a:lnTo>
                  <a:lnTo>
                    <a:pt x="5980" y="3926"/>
                  </a:lnTo>
                  <a:lnTo>
                    <a:pt x="5943" y="3669"/>
                  </a:lnTo>
                  <a:lnTo>
                    <a:pt x="5833" y="3082"/>
                  </a:lnTo>
                  <a:lnTo>
                    <a:pt x="5759" y="2825"/>
                  </a:lnTo>
                  <a:lnTo>
                    <a:pt x="5686" y="2715"/>
                  </a:lnTo>
                  <a:lnTo>
                    <a:pt x="5613" y="2642"/>
                  </a:lnTo>
                  <a:lnTo>
                    <a:pt x="5723" y="2605"/>
                  </a:lnTo>
                  <a:lnTo>
                    <a:pt x="6016" y="2605"/>
                  </a:lnTo>
                  <a:lnTo>
                    <a:pt x="6163" y="2642"/>
                  </a:lnTo>
                  <a:lnTo>
                    <a:pt x="6310" y="3045"/>
                  </a:lnTo>
                  <a:lnTo>
                    <a:pt x="6456" y="3522"/>
                  </a:lnTo>
                  <a:lnTo>
                    <a:pt x="6603" y="3999"/>
                  </a:lnTo>
                  <a:lnTo>
                    <a:pt x="6640" y="4072"/>
                  </a:lnTo>
                  <a:lnTo>
                    <a:pt x="6677" y="4109"/>
                  </a:lnTo>
                  <a:lnTo>
                    <a:pt x="6750" y="4146"/>
                  </a:lnTo>
                  <a:lnTo>
                    <a:pt x="6823" y="4109"/>
                  </a:lnTo>
                  <a:lnTo>
                    <a:pt x="6897" y="4072"/>
                  </a:lnTo>
                  <a:lnTo>
                    <a:pt x="6970" y="4036"/>
                  </a:lnTo>
                  <a:lnTo>
                    <a:pt x="7007" y="3926"/>
                  </a:lnTo>
                  <a:lnTo>
                    <a:pt x="7007" y="3852"/>
                  </a:lnTo>
                  <a:lnTo>
                    <a:pt x="6860" y="3412"/>
                  </a:lnTo>
                  <a:lnTo>
                    <a:pt x="6750" y="3009"/>
                  </a:lnTo>
                  <a:lnTo>
                    <a:pt x="6677" y="2862"/>
                  </a:lnTo>
                  <a:lnTo>
                    <a:pt x="6970" y="3045"/>
                  </a:lnTo>
                  <a:lnTo>
                    <a:pt x="7227" y="3229"/>
                  </a:lnTo>
                  <a:lnTo>
                    <a:pt x="7227" y="3449"/>
                  </a:lnTo>
                  <a:lnTo>
                    <a:pt x="7263" y="3669"/>
                  </a:lnTo>
                  <a:lnTo>
                    <a:pt x="7410" y="4072"/>
                  </a:lnTo>
                  <a:lnTo>
                    <a:pt x="7484" y="4146"/>
                  </a:lnTo>
                  <a:lnTo>
                    <a:pt x="7520" y="4182"/>
                  </a:lnTo>
                  <a:lnTo>
                    <a:pt x="7667" y="4182"/>
                  </a:lnTo>
                  <a:lnTo>
                    <a:pt x="7740" y="4146"/>
                  </a:lnTo>
                  <a:lnTo>
                    <a:pt x="7777" y="4109"/>
                  </a:lnTo>
                  <a:lnTo>
                    <a:pt x="7814" y="4036"/>
                  </a:lnTo>
                  <a:lnTo>
                    <a:pt x="7777" y="3926"/>
                  </a:lnTo>
                  <a:lnTo>
                    <a:pt x="7704" y="3669"/>
                  </a:lnTo>
                  <a:lnTo>
                    <a:pt x="8034" y="3962"/>
                  </a:lnTo>
                  <a:lnTo>
                    <a:pt x="8070" y="3999"/>
                  </a:lnTo>
                  <a:lnTo>
                    <a:pt x="8107" y="3999"/>
                  </a:lnTo>
                  <a:lnTo>
                    <a:pt x="8144" y="3962"/>
                  </a:lnTo>
                  <a:lnTo>
                    <a:pt x="8144" y="3926"/>
                  </a:lnTo>
                  <a:lnTo>
                    <a:pt x="8144" y="3742"/>
                  </a:lnTo>
                  <a:lnTo>
                    <a:pt x="8107" y="3595"/>
                  </a:lnTo>
                  <a:lnTo>
                    <a:pt x="7960" y="3302"/>
                  </a:lnTo>
                  <a:lnTo>
                    <a:pt x="7740" y="3009"/>
                  </a:lnTo>
                  <a:lnTo>
                    <a:pt x="7484" y="2788"/>
                  </a:lnTo>
                  <a:lnTo>
                    <a:pt x="7190" y="2568"/>
                  </a:lnTo>
                  <a:lnTo>
                    <a:pt x="6897" y="2422"/>
                  </a:lnTo>
                  <a:lnTo>
                    <a:pt x="6566" y="2275"/>
                  </a:lnTo>
                  <a:lnTo>
                    <a:pt x="6273" y="2165"/>
                  </a:lnTo>
                  <a:lnTo>
                    <a:pt x="5943" y="2128"/>
                  </a:lnTo>
                  <a:close/>
                  <a:moveTo>
                    <a:pt x="12215" y="3485"/>
                  </a:moveTo>
                  <a:lnTo>
                    <a:pt x="12142" y="3522"/>
                  </a:lnTo>
                  <a:lnTo>
                    <a:pt x="12142" y="3559"/>
                  </a:lnTo>
                  <a:lnTo>
                    <a:pt x="12142" y="3742"/>
                  </a:lnTo>
                  <a:lnTo>
                    <a:pt x="12142" y="3926"/>
                  </a:lnTo>
                  <a:lnTo>
                    <a:pt x="12252" y="4292"/>
                  </a:lnTo>
                  <a:lnTo>
                    <a:pt x="12436" y="4769"/>
                  </a:lnTo>
                  <a:lnTo>
                    <a:pt x="12582" y="5136"/>
                  </a:lnTo>
                  <a:lnTo>
                    <a:pt x="12546" y="5209"/>
                  </a:lnTo>
                  <a:lnTo>
                    <a:pt x="12546" y="5320"/>
                  </a:lnTo>
                  <a:lnTo>
                    <a:pt x="12582" y="5356"/>
                  </a:lnTo>
                  <a:lnTo>
                    <a:pt x="12582" y="5430"/>
                  </a:lnTo>
                  <a:lnTo>
                    <a:pt x="11885" y="5613"/>
                  </a:lnTo>
                  <a:lnTo>
                    <a:pt x="11885" y="5430"/>
                  </a:lnTo>
                  <a:lnTo>
                    <a:pt x="11849" y="5246"/>
                  </a:lnTo>
                  <a:lnTo>
                    <a:pt x="11702" y="4843"/>
                  </a:lnTo>
                  <a:lnTo>
                    <a:pt x="11629" y="4549"/>
                  </a:lnTo>
                  <a:lnTo>
                    <a:pt x="11482" y="4256"/>
                  </a:lnTo>
                  <a:lnTo>
                    <a:pt x="11335" y="3999"/>
                  </a:lnTo>
                  <a:lnTo>
                    <a:pt x="11115" y="3742"/>
                  </a:lnTo>
                  <a:lnTo>
                    <a:pt x="11005" y="3742"/>
                  </a:lnTo>
                  <a:lnTo>
                    <a:pt x="10968" y="3779"/>
                  </a:lnTo>
                  <a:lnTo>
                    <a:pt x="10932" y="3852"/>
                  </a:lnTo>
                  <a:lnTo>
                    <a:pt x="10968" y="4109"/>
                  </a:lnTo>
                  <a:lnTo>
                    <a:pt x="11078" y="4366"/>
                  </a:lnTo>
                  <a:lnTo>
                    <a:pt x="11262" y="4879"/>
                  </a:lnTo>
                  <a:lnTo>
                    <a:pt x="11372" y="5320"/>
                  </a:lnTo>
                  <a:lnTo>
                    <a:pt x="11445" y="5540"/>
                  </a:lnTo>
                  <a:lnTo>
                    <a:pt x="11555" y="5686"/>
                  </a:lnTo>
                  <a:lnTo>
                    <a:pt x="11482" y="5723"/>
                  </a:lnTo>
                  <a:lnTo>
                    <a:pt x="11372" y="5723"/>
                  </a:lnTo>
                  <a:lnTo>
                    <a:pt x="11262" y="5686"/>
                  </a:lnTo>
                  <a:lnTo>
                    <a:pt x="11152" y="5650"/>
                  </a:lnTo>
                  <a:lnTo>
                    <a:pt x="11078" y="5576"/>
                  </a:lnTo>
                  <a:lnTo>
                    <a:pt x="10895" y="5393"/>
                  </a:lnTo>
                  <a:lnTo>
                    <a:pt x="10785" y="5209"/>
                  </a:lnTo>
                  <a:lnTo>
                    <a:pt x="10712" y="5173"/>
                  </a:lnTo>
                  <a:lnTo>
                    <a:pt x="10675" y="4916"/>
                  </a:lnTo>
                  <a:lnTo>
                    <a:pt x="10601" y="4696"/>
                  </a:lnTo>
                  <a:lnTo>
                    <a:pt x="10418" y="4292"/>
                  </a:lnTo>
                  <a:lnTo>
                    <a:pt x="10381" y="4256"/>
                  </a:lnTo>
                  <a:lnTo>
                    <a:pt x="10345" y="4219"/>
                  </a:lnTo>
                  <a:lnTo>
                    <a:pt x="10198" y="4219"/>
                  </a:lnTo>
                  <a:lnTo>
                    <a:pt x="10125" y="4292"/>
                  </a:lnTo>
                  <a:lnTo>
                    <a:pt x="10088" y="4366"/>
                  </a:lnTo>
                  <a:lnTo>
                    <a:pt x="10088" y="4402"/>
                  </a:lnTo>
                  <a:lnTo>
                    <a:pt x="10125" y="4659"/>
                  </a:lnTo>
                  <a:lnTo>
                    <a:pt x="10051" y="4623"/>
                  </a:lnTo>
                  <a:lnTo>
                    <a:pt x="9941" y="4586"/>
                  </a:lnTo>
                  <a:lnTo>
                    <a:pt x="9868" y="4623"/>
                  </a:lnTo>
                  <a:lnTo>
                    <a:pt x="9794" y="4696"/>
                  </a:lnTo>
                  <a:lnTo>
                    <a:pt x="9721" y="4806"/>
                  </a:lnTo>
                  <a:lnTo>
                    <a:pt x="9684" y="4916"/>
                  </a:lnTo>
                  <a:lnTo>
                    <a:pt x="9721" y="5026"/>
                  </a:lnTo>
                  <a:lnTo>
                    <a:pt x="9758" y="5099"/>
                  </a:lnTo>
                  <a:lnTo>
                    <a:pt x="9905" y="5246"/>
                  </a:lnTo>
                  <a:lnTo>
                    <a:pt x="10125" y="5356"/>
                  </a:lnTo>
                  <a:lnTo>
                    <a:pt x="10271" y="5430"/>
                  </a:lnTo>
                  <a:lnTo>
                    <a:pt x="10345" y="5540"/>
                  </a:lnTo>
                  <a:lnTo>
                    <a:pt x="10528" y="5796"/>
                  </a:lnTo>
                  <a:lnTo>
                    <a:pt x="10712" y="5980"/>
                  </a:lnTo>
                  <a:lnTo>
                    <a:pt x="10932" y="6163"/>
                  </a:lnTo>
                  <a:lnTo>
                    <a:pt x="11078" y="6200"/>
                  </a:lnTo>
                  <a:lnTo>
                    <a:pt x="11225" y="6237"/>
                  </a:lnTo>
                  <a:lnTo>
                    <a:pt x="11519" y="6237"/>
                  </a:lnTo>
                  <a:lnTo>
                    <a:pt x="11849" y="6163"/>
                  </a:lnTo>
                  <a:lnTo>
                    <a:pt x="12142" y="6090"/>
                  </a:lnTo>
                  <a:lnTo>
                    <a:pt x="12986" y="5833"/>
                  </a:lnTo>
                  <a:lnTo>
                    <a:pt x="13353" y="5686"/>
                  </a:lnTo>
                  <a:lnTo>
                    <a:pt x="13536" y="5613"/>
                  </a:lnTo>
                  <a:lnTo>
                    <a:pt x="13719" y="5540"/>
                  </a:lnTo>
                  <a:lnTo>
                    <a:pt x="13793" y="5466"/>
                  </a:lnTo>
                  <a:lnTo>
                    <a:pt x="13793" y="5356"/>
                  </a:lnTo>
                  <a:lnTo>
                    <a:pt x="13756" y="5283"/>
                  </a:lnTo>
                  <a:lnTo>
                    <a:pt x="13646" y="5246"/>
                  </a:lnTo>
                  <a:lnTo>
                    <a:pt x="13353" y="5246"/>
                  </a:lnTo>
                  <a:lnTo>
                    <a:pt x="13059" y="5320"/>
                  </a:lnTo>
                  <a:lnTo>
                    <a:pt x="13059" y="5099"/>
                  </a:lnTo>
                  <a:lnTo>
                    <a:pt x="12986" y="4879"/>
                  </a:lnTo>
                  <a:lnTo>
                    <a:pt x="12839" y="4513"/>
                  </a:lnTo>
                  <a:lnTo>
                    <a:pt x="12619" y="3962"/>
                  </a:lnTo>
                  <a:lnTo>
                    <a:pt x="12509" y="3706"/>
                  </a:lnTo>
                  <a:lnTo>
                    <a:pt x="12326" y="3485"/>
                  </a:lnTo>
                  <a:close/>
                  <a:moveTo>
                    <a:pt x="12069" y="1"/>
                  </a:moveTo>
                  <a:lnTo>
                    <a:pt x="11702" y="37"/>
                  </a:lnTo>
                  <a:lnTo>
                    <a:pt x="11335" y="147"/>
                  </a:lnTo>
                  <a:lnTo>
                    <a:pt x="10638" y="368"/>
                  </a:lnTo>
                  <a:lnTo>
                    <a:pt x="9905" y="588"/>
                  </a:lnTo>
                  <a:lnTo>
                    <a:pt x="9538" y="698"/>
                  </a:lnTo>
                  <a:lnTo>
                    <a:pt x="9171" y="844"/>
                  </a:lnTo>
                  <a:lnTo>
                    <a:pt x="8914" y="1028"/>
                  </a:lnTo>
                  <a:lnTo>
                    <a:pt x="8694" y="1211"/>
                  </a:lnTo>
                  <a:lnTo>
                    <a:pt x="8547" y="1431"/>
                  </a:lnTo>
                  <a:lnTo>
                    <a:pt x="8437" y="1688"/>
                  </a:lnTo>
                  <a:lnTo>
                    <a:pt x="8401" y="1945"/>
                  </a:lnTo>
                  <a:lnTo>
                    <a:pt x="8401" y="2238"/>
                  </a:lnTo>
                  <a:lnTo>
                    <a:pt x="8401" y="2532"/>
                  </a:lnTo>
                  <a:lnTo>
                    <a:pt x="8474" y="2825"/>
                  </a:lnTo>
                  <a:lnTo>
                    <a:pt x="8804" y="4402"/>
                  </a:lnTo>
                  <a:lnTo>
                    <a:pt x="8951" y="5173"/>
                  </a:lnTo>
                  <a:lnTo>
                    <a:pt x="9098" y="5980"/>
                  </a:lnTo>
                  <a:lnTo>
                    <a:pt x="9134" y="6347"/>
                  </a:lnTo>
                  <a:lnTo>
                    <a:pt x="9134" y="6713"/>
                  </a:lnTo>
                  <a:lnTo>
                    <a:pt x="8914" y="6126"/>
                  </a:lnTo>
                  <a:lnTo>
                    <a:pt x="8841" y="5796"/>
                  </a:lnTo>
                  <a:lnTo>
                    <a:pt x="8731" y="5430"/>
                  </a:lnTo>
                  <a:lnTo>
                    <a:pt x="8657" y="5246"/>
                  </a:lnTo>
                  <a:lnTo>
                    <a:pt x="8547" y="5099"/>
                  </a:lnTo>
                  <a:lnTo>
                    <a:pt x="8437" y="4953"/>
                  </a:lnTo>
                  <a:lnTo>
                    <a:pt x="8327" y="4879"/>
                  </a:lnTo>
                  <a:lnTo>
                    <a:pt x="8254" y="4879"/>
                  </a:lnTo>
                  <a:lnTo>
                    <a:pt x="8217" y="4916"/>
                  </a:lnTo>
                  <a:lnTo>
                    <a:pt x="8180" y="5026"/>
                  </a:lnTo>
                  <a:lnTo>
                    <a:pt x="8180" y="5136"/>
                  </a:lnTo>
                  <a:lnTo>
                    <a:pt x="8217" y="5393"/>
                  </a:lnTo>
                  <a:lnTo>
                    <a:pt x="8364" y="5906"/>
                  </a:lnTo>
                  <a:lnTo>
                    <a:pt x="8584" y="6567"/>
                  </a:lnTo>
                  <a:lnTo>
                    <a:pt x="8767" y="7227"/>
                  </a:lnTo>
                  <a:lnTo>
                    <a:pt x="8731" y="7374"/>
                  </a:lnTo>
                  <a:lnTo>
                    <a:pt x="8731" y="7447"/>
                  </a:lnTo>
                  <a:lnTo>
                    <a:pt x="8731" y="7520"/>
                  </a:lnTo>
                  <a:lnTo>
                    <a:pt x="8804" y="7594"/>
                  </a:lnTo>
                  <a:lnTo>
                    <a:pt x="8694" y="7740"/>
                  </a:lnTo>
                  <a:lnTo>
                    <a:pt x="8547" y="7887"/>
                  </a:lnTo>
                  <a:lnTo>
                    <a:pt x="8401" y="7997"/>
                  </a:lnTo>
                  <a:lnTo>
                    <a:pt x="8180" y="8107"/>
                  </a:lnTo>
                  <a:lnTo>
                    <a:pt x="8144" y="8034"/>
                  </a:lnTo>
                  <a:lnTo>
                    <a:pt x="8144" y="7997"/>
                  </a:lnTo>
                  <a:lnTo>
                    <a:pt x="8070" y="7961"/>
                  </a:lnTo>
                  <a:lnTo>
                    <a:pt x="7630" y="6530"/>
                  </a:lnTo>
                  <a:lnTo>
                    <a:pt x="7337" y="5650"/>
                  </a:lnTo>
                  <a:lnTo>
                    <a:pt x="7153" y="5283"/>
                  </a:lnTo>
                  <a:lnTo>
                    <a:pt x="7080" y="5026"/>
                  </a:lnTo>
                  <a:lnTo>
                    <a:pt x="7080" y="4953"/>
                  </a:lnTo>
                  <a:lnTo>
                    <a:pt x="7080" y="4879"/>
                  </a:lnTo>
                  <a:lnTo>
                    <a:pt x="7117" y="4806"/>
                  </a:lnTo>
                  <a:lnTo>
                    <a:pt x="7153" y="4733"/>
                  </a:lnTo>
                  <a:lnTo>
                    <a:pt x="7117" y="4659"/>
                  </a:lnTo>
                  <a:lnTo>
                    <a:pt x="7080" y="4623"/>
                  </a:lnTo>
                  <a:lnTo>
                    <a:pt x="6860" y="4476"/>
                  </a:lnTo>
                  <a:lnTo>
                    <a:pt x="6750" y="4439"/>
                  </a:lnTo>
                  <a:lnTo>
                    <a:pt x="6640" y="4476"/>
                  </a:lnTo>
                  <a:lnTo>
                    <a:pt x="6603" y="4549"/>
                  </a:lnTo>
                  <a:lnTo>
                    <a:pt x="6603" y="4623"/>
                  </a:lnTo>
                  <a:lnTo>
                    <a:pt x="6640" y="4659"/>
                  </a:lnTo>
                  <a:lnTo>
                    <a:pt x="6677" y="4769"/>
                  </a:lnTo>
                  <a:lnTo>
                    <a:pt x="6640" y="4879"/>
                  </a:lnTo>
                  <a:lnTo>
                    <a:pt x="6640" y="5063"/>
                  </a:lnTo>
                  <a:lnTo>
                    <a:pt x="6713" y="5320"/>
                  </a:lnTo>
                  <a:lnTo>
                    <a:pt x="6787" y="5576"/>
                  </a:lnTo>
                  <a:lnTo>
                    <a:pt x="6970" y="6090"/>
                  </a:lnTo>
                  <a:lnTo>
                    <a:pt x="7667" y="8254"/>
                  </a:lnTo>
                  <a:lnTo>
                    <a:pt x="7300" y="8254"/>
                  </a:lnTo>
                  <a:lnTo>
                    <a:pt x="6970" y="8181"/>
                  </a:lnTo>
                  <a:lnTo>
                    <a:pt x="6970" y="8107"/>
                  </a:lnTo>
                  <a:lnTo>
                    <a:pt x="6970" y="8034"/>
                  </a:lnTo>
                  <a:lnTo>
                    <a:pt x="6897" y="7997"/>
                  </a:lnTo>
                  <a:lnTo>
                    <a:pt x="6530" y="6383"/>
                  </a:lnTo>
                  <a:lnTo>
                    <a:pt x="6310" y="5503"/>
                  </a:lnTo>
                  <a:lnTo>
                    <a:pt x="6200" y="5099"/>
                  </a:lnTo>
                  <a:lnTo>
                    <a:pt x="6090" y="4916"/>
                  </a:lnTo>
                  <a:lnTo>
                    <a:pt x="5980" y="4733"/>
                  </a:lnTo>
                  <a:lnTo>
                    <a:pt x="5943" y="4696"/>
                  </a:lnTo>
                  <a:lnTo>
                    <a:pt x="5906" y="4696"/>
                  </a:lnTo>
                  <a:lnTo>
                    <a:pt x="5833" y="4733"/>
                  </a:lnTo>
                  <a:lnTo>
                    <a:pt x="5833" y="4769"/>
                  </a:lnTo>
                  <a:lnTo>
                    <a:pt x="5796" y="4989"/>
                  </a:lnTo>
                  <a:lnTo>
                    <a:pt x="5796" y="5173"/>
                  </a:lnTo>
                  <a:lnTo>
                    <a:pt x="5870" y="5576"/>
                  </a:lnTo>
                  <a:lnTo>
                    <a:pt x="6053" y="6383"/>
                  </a:lnTo>
                  <a:lnTo>
                    <a:pt x="6420" y="7887"/>
                  </a:lnTo>
                  <a:lnTo>
                    <a:pt x="6420" y="7887"/>
                  </a:lnTo>
                  <a:lnTo>
                    <a:pt x="6163" y="7740"/>
                  </a:lnTo>
                  <a:lnTo>
                    <a:pt x="5980" y="7520"/>
                  </a:lnTo>
                  <a:lnTo>
                    <a:pt x="5759" y="7227"/>
                  </a:lnTo>
                  <a:lnTo>
                    <a:pt x="5576" y="6897"/>
                  </a:lnTo>
                  <a:lnTo>
                    <a:pt x="5466" y="6567"/>
                  </a:lnTo>
                  <a:lnTo>
                    <a:pt x="5393" y="6237"/>
                  </a:lnTo>
                  <a:lnTo>
                    <a:pt x="5246" y="5540"/>
                  </a:lnTo>
                  <a:lnTo>
                    <a:pt x="5173" y="5209"/>
                  </a:lnTo>
                  <a:lnTo>
                    <a:pt x="5063" y="4879"/>
                  </a:lnTo>
                  <a:lnTo>
                    <a:pt x="4916" y="4586"/>
                  </a:lnTo>
                  <a:lnTo>
                    <a:pt x="4732" y="4366"/>
                  </a:lnTo>
                  <a:lnTo>
                    <a:pt x="4512" y="4146"/>
                  </a:lnTo>
                  <a:lnTo>
                    <a:pt x="4292" y="3962"/>
                  </a:lnTo>
                  <a:lnTo>
                    <a:pt x="4035" y="3816"/>
                  </a:lnTo>
                  <a:lnTo>
                    <a:pt x="3779" y="3706"/>
                  </a:lnTo>
                  <a:lnTo>
                    <a:pt x="3485" y="3595"/>
                  </a:lnTo>
                  <a:lnTo>
                    <a:pt x="3192" y="3522"/>
                  </a:lnTo>
                  <a:lnTo>
                    <a:pt x="2862" y="3449"/>
                  </a:lnTo>
                  <a:lnTo>
                    <a:pt x="2128" y="3449"/>
                  </a:lnTo>
                  <a:lnTo>
                    <a:pt x="1798" y="3522"/>
                  </a:lnTo>
                  <a:lnTo>
                    <a:pt x="1101" y="3669"/>
                  </a:lnTo>
                  <a:lnTo>
                    <a:pt x="404" y="3889"/>
                  </a:lnTo>
                  <a:lnTo>
                    <a:pt x="184" y="3962"/>
                  </a:lnTo>
                  <a:lnTo>
                    <a:pt x="74" y="4036"/>
                  </a:lnTo>
                  <a:lnTo>
                    <a:pt x="0" y="4109"/>
                  </a:lnTo>
                  <a:lnTo>
                    <a:pt x="0" y="4182"/>
                  </a:lnTo>
                  <a:lnTo>
                    <a:pt x="0" y="4219"/>
                  </a:lnTo>
                  <a:lnTo>
                    <a:pt x="0" y="4402"/>
                  </a:lnTo>
                  <a:lnTo>
                    <a:pt x="37" y="4439"/>
                  </a:lnTo>
                  <a:lnTo>
                    <a:pt x="74" y="4513"/>
                  </a:lnTo>
                  <a:lnTo>
                    <a:pt x="257" y="4586"/>
                  </a:lnTo>
                  <a:lnTo>
                    <a:pt x="404" y="4586"/>
                  </a:lnTo>
                  <a:lnTo>
                    <a:pt x="514" y="4513"/>
                  </a:lnTo>
                  <a:lnTo>
                    <a:pt x="624" y="4439"/>
                  </a:lnTo>
                  <a:lnTo>
                    <a:pt x="881" y="4329"/>
                  </a:lnTo>
                  <a:lnTo>
                    <a:pt x="881" y="4366"/>
                  </a:lnTo>
                  <a:lnTo>
                    <a:pt x="881" y="4549"/>
                  </a:lnTo>
                  <a:lnTo>
                    <a:pt x="881" y="4696"/>
                  </a:lnTo>
                  <a:lnTo>
                    <a:pt x="954" y="5026"/>
                  </a:lnTo>
                  <a:lnTo>
                    <a:pt x="1211" y="5686"/>
                  </a:lnTo>
                  <a:lnTo>
                    <a:pt x="1468" y="6493"/>
                  </a:lnTo>
                  <a:lnTo>
                    <a:pt x="1761" y="7300"/>
                  </a:lnTo>
                  <a:lnTo>
                    <a:pt x="1798" y="7374"/>
                  </a:lnTo>
                  <a:lnTo>
                    <a:pt x="1871" y="7447"/>
                  </a:lnTo>
                  <a:lnTo>
                    <a:pt x="2055" y="7447"/>
                  </a:lnTo>
                  <a:lnTo>
                    <a:pt x="2128" y="7410"/>
                  </a:lnTo>
                  <a:lnTo>
                    <a:pt x="2165" y="7337"/>
                  </a:lnTo>
                  <a:lnTo>
                    <a:pt x="2201" y="7227"/>
                  </a:lnTo>
                  <a:lnTo>
                    <a:pt x="2201" y="7154"/>
                  </a:lnTo>
                  <a:lnTo>
                    <a:pt x="1945" y="6383"/>
                  </a:lnTo>
                  <a:lnTo>
                    <a:pt x="1688" y="5650"/>
                  </a:lnTo>
                  <a:lnTo>
                    <a:pt x="1468" y="4989"/>
                  </a:lnTo>
                  <a:lnTo>
                    <a:pt x="1321" y="4696"/>
                  </a:lnTo>
                  <a:lnTo>
                    <a:pt x="1138" y="4402"/>
                  </a:lnTo>
                  <a:lnTo>
                    <a:pt x="1211" y="4329"/>
                  </a:lnTo>
                  <a:lnTo>
                    <a:pt x="1248" y="4329"/>
                  </a:lnTo>
                  <a:lnTo>
                    <a:pt x="1248" y="4292"/>
                  </a:lnTo>
                  <a:lnTo>
                    <a:pt x="1211" y="4292"/>
                  </a:lnTo>
                  <a:lnTo>
                    <a:pt x="1174" y="4256"/>
                  </a:lnTo>
                  <a:lnTo>
                    <a:pt x="1138" y="4256"/>
                  </a:lnTo>
                  <a:lnTo>
                    <a:pt x="1504" y="4182"/>
                  </a:lnTo>
                  <a:lnTo>
                    <a:pt x="1871" y="4109"/>
                  </a:lnTo>
                  <a:lnTo>
                    <a:pt x="1945" y="4256"/>
                  </a:lnTo>
                  <a:lnTo>
                    <a:pt x="2055" y="4439"/>
                  </a:lnTo>
                  <a:lnTo>
                    <a:pt x="2238" y="4879"/>
                  </a:lnTo>
                  <a:lnTo>
                    <a:pt x="2421" y="5320"/>
                  </a:lnTo>
                  <a:lnTo>
                    <a:pt x="2495" y="5760"/>
                  </a:lnTo>
                  <a:lnTo>
                    <a:pt x="2605" y="6200"/>
                  </a:lnTo>
                  <a:lnTo>
                    <a:pt x="2715" y="6420"/>
                  </a:lnTo>
                  <a:lnTo>
                    <a:pt x="2788" y="6603"/>
                  </a:lnTo>
                  <a:lnTo>
                    <a:pt x="2935" y="6787"/>
                  </a:lnTo>
                  <a:lnTo>
                    <a:pt x="3082" y="6933"/>
                  </a:lnTo>
                  <a:lnTo>
                    <a:pt x="3228" y="6970"/>
                  </a:lnTo>
                  <a:lnTo>
                    <a:pt x="3302" y="6933"/>
                  </a:lnTo>
                  <a:lnTo>
                    <a:pt x="3375" y="6860"/>
                  </a:lnTo>
                  <a:lnTo>
                    <a:pt x="3375" y="6750"/>
                  </a:lnTo>
                  <a:lnTo>
                    <a:pt x="3302" y="6530"/>
                  </a:lnTo>
                  <a:lnTo>
                    <a:pt x="3192" y="6347"/>
                  </a:lnTo>
                  <a:lnTo>
                    <a:pt x="3082" y="6126"/>
                  </a:lnTo>
                  <a:lnTo>
                    <a:pt x="3008" y="5943"/>
                  </a:lnTo>
                  <a:lnTo>
                    <a:pt x="2898" y="5503"/>
                  </a:lnTo>
                  <a:lnTo>
                    <a:pt x="2788" y="5063"/>
                  </a:lnTo>
                  <a:lnTo>
                    <a:pt x="2605" y="4549"/>
                  </a:lnTo>
                  <a:lnTo>
                    <a:pt x="2458" y="4292"/>
                  </a:lnTo>
                  <a:lnTo>
                    <a:pt x="2311" y="4036"/>
                  </a:lnTo>
                  <a:lnTo>
                    <a:pt x="2752" y="4036"/>
                  </a:lnTo>
                  <a:lnTo>
                    <a:pt x="3192" y="4109"/>
                  </a:lnTo>
                  <a:lnTo>
                    <a:pt x="3192" y="4219"/>
                  </a:lnTo>
                  <a:lnTo>
                    <a:pt x="3228" y="4366"/>
                  </a:lnTo>
                  <a:lnTo>
                    <a:pt x="3302" y="4623"/>
                  </a:lnTo>
                  <a:lnTo>
                    <a:pt x="3522" y="5063"/>
                  </a:lnTo>
                  <a:lnTo>
                    <a:pt x="3779" y="5833"/>
                  </a:lnTo>
                  <a:lnTo>
                    <a:pt x="3852" y="5943"/>
                  </a:lnTo>
                  <a:lnTo>
                    <a:pt x="3889" y="6016"/>
                  </a:lnTo>
                  <a:lnTo>
                    <a:pt x="3962" y="6090"/>
                  </a:lnTo>
                  <a:lnTo>
                    <a:pt x="4109" y="6126"/>
                  </a:lnTo>
                  <a:lnTo>
                    <a:pt x="4146" y="6090"/>
                  </a:lnTo>
                  <a:lnTo>
                    <a:pt x="4219" y="6053"/>
                  </a:lnTo>
                  <a:lnTo>
                    <a:pt x="4292" y="5943"/>
                  </a:lnTo>
                  <a:lnTo>
                    <a:pt x="4292" y="5796"/>
                  </a:lnTo>
                  <a:lnTo>
                    <a:pt x="4256" y="5686"/>
                  </a:lnTo>
                  <a:lnTo>
                    <a:pt x="4182" y="5540"/>
                  </a:lnTo>
                  <a:lnTo>
                    <a:pt x="3852" y="4659"/>
                  </a:lnTo>
                  <a:lnTo>
                    <a:pt x="3669" y="4292"/>
                  </a:lnTo>
                  <a:lnTo>
                    <a:pt x="4035" y="4513"/>
                  </a:lnTo>
                  <a:lnTo>
                    <a:pt x="4182" y="4623"/>
                  </a:lnTo>
                  <a:lnTo>
                    <a:pt x="4329" y="4769"/>
                  </a:lnTo>
                  <a:lnTo>
                    <a:pt x="4439" y="4953"/>
                  </a:lnTo>
                  <a:lnTo>
                    <a:pt x="4512" y="5136"/>
                  </a:lnTo>
                  <a:lnTo>
                    <a:pt x="4659" y="5540"/>
                  </a:lnTo>
                  <a:lnTo>
                    <a:pt x="4806" y="6347"/>
                  </a:lnTo>
                  <a:lnTo>
                    <a:pt x="4842" y="6640"/>
                  </a:lnTo>
                  <a:lnTo>
                    <a:pt x="4952" y="6933"/>
                  </a:lnTo>
                  <a:lnTo>
                    <a:pt x="5063" y="7190"/>
                  </a:lnTo>
                  <a:lnTo>
                    <a:pt x="5209" y="7447"/>
                  </a:lnTo>
                  <a:lnTo>
                    <a:pt x="5393" y="7704"/>
                  </a:lnTo>
                  <a:lnTo>
                    <a:pt x="5576" y="7924"/>
                  </a:lnTo>
                  <a:lnTo>
                    <a:pt x="5759" y="8144"/>
                  </a:lnTo>
                  <a:lnTo>
                    <a:pt x="5980" y="8327"/>
                  </a:lnTo>
                  <a:lnTo>
                    <a:pt x="6236" y="8474"/>
                  </a:lnTo>
                  <a:lnTo>
                    <a:pt x="6493" y="8621"/>
                  </a:lnTo>
                  <a:lnTo>
                    <a:pt x="6750" y="8694"/>
                  </a:lnTo>
                  <a:lnTo>
                    <a:pt x="7043" y="8768"/>
                  </a:lnTo>
                  <a:lnTo>
                    <a:pt x="7300" y="8804"/>
                  </a:lnTo>
                  <a:lnTo>
                    <a:pt x="7924" y="8804"/>
                  </a:lnTo>
                  <a:lnTo>
                    <a:pt x="8217" y="8694"/>
                  </a:lnTo>
                  <a:lnTo>
                    <a:pt x="8511" y="8621"/>
                  </a:lnTo>
                  <a:lnTo>
                    <a:pt x="8731" y="8474"/>
                  </a:lnTo>
                  <a:lnTo>
                    <a:pt x="8951" y="8291"/>
                  </a:lnTo>
                  <a:lnTo>
                    <a:pt x="9171" y="8107"/>
                  </a:lnTo>
                  <a:lnTo>
                    <a:pt x="9354" y="7887"/>
                  </a:lnTo>
                  <a:lnTo>
                    <a:pt x="9464" y="7667"/>
                  </a:lnTo>
                  <a:lnTo>
                    <a:pt x="9611" y="7410"/>
                  </a:lnTo>
                  <a:lnTo>
                    <a:pt x="9684" y="7117"/>
                  </a:lnTo>
                  <a:lnTo>
                    <a:pt x="9721" y="6787"/>
                  </a:lnTo>
                  <a:lnTo>
                    <a:pt x="9758" y="6457"/>
                  </a:lnTo>
                  <a:lnTo>
                    <a:pt x="9721" y="6090"/>
                  </a:lnTo>
                  <a:lnTo>
                    <a:pt x="9684" y="5760"/>
                  </a:lnTo>
                  <a:lnTo>
                    <a:pt x="9538" y="5063"/>
                  </a:lnTo>
                  <a:lnTo>
                    <a:pt x="9354" y="4366"/>
                  </a:lnTo>
                  <a:lnTo>
                    <a:pt x="9024" y="2788"/>
                  </a:lnTo>
                  <a:lnTo>
                    <a:pt x="8951" y="2422"/>
                  </a:lnTo>
                  <a:lnTo>
                    <a:pt x="8951" y="2238"/>
                  </a:lnTo>
                  <a:lnTo>
                    <a:pt x="8951" y="2055"/>
                  </a:lnTo>
                  <a:lnTo>
                    <a:pt x="9024" y="2348"/>
                  </a:lnTo>
                  <a:lnTo>
                    <a:pt x="9098" y="2568"/>
                  </a:lnTo>
                  <a:lnTo>
                    <a:pt x="9244" y="2788"/>
                  </a:lnTo>
                  <a:lnTo>
                    <a:pt x="9391" y="3009"/>
                  </a:lnTo>
                  <a:lnTo>
                    <a:pt x="9501" y="3082"/>
                  </a:lnTo>
                  <a:lnTo>
                    <a:pt x="9611" y="3119"/>
                  </a:lnTo>
                  <a:lnTo>
                    <a:pt x="9684" y="3119"/>
                  </a:lnTo>
                  <a:lnTo>
                    <a:pt x="9758" y="3082"/>
                  </a:lnTo>
                  <a:lnTo>
                    <a:pt x="9794" y="3045"/>
                  </a:lnTo>
                  <a:lnTo>
                    <a:pt x="9831" y="2972"/>
                  </a:lnTo>
                  <a:lnTo>
                    <a:pt x="9758" y="2788"/>
                  </a:lnTo>
                  <a:lnTo>
                    <a:pt x="9648" y="2605"/>
                  </a:lnTo>
                  <a:lnTo>
                    <a:pt x="9464" y="2275"/>
                  </a:lnTo>
                  <a:lnTo>
                    <a:pt x="9318" y="1908"/>
                  </a:lnTo>
                  <a:lnTo>
                    <a:pt x="9244" y="1725"/>
                  </a:lnTo>
                  <a:lnTo>
                    <a:pt x="9134" y="1541"/>
                  </a:lnTo>
                  <a:lnTo>
                    <a:pt x="9171" y="1505"/>
                  </a:lnTo>
                  <a:lnTo>
                    <a:pt x="9354" y="1358"/>
                  </a:lnTo>
                  <a:lnTo>
                    <a:pt x="9538" y="1248"/>
                  </a:lnTo>
                  <a:lnTo>
                    <a:pt x="9978" y="1101"/>
                  </a:lnTo>
                  <a:lnTo>
                    <a:pt x="10051" y="1395"/>
                  </a:lnTo>
                  <a:lnTo>
                    <a:pt x="10125" y="1688"/>
                  </a:lnTo>
                  <a:lnTo>
                    <a:pt x="10345" y="2238"/>
                  </a:lnTo>
                  <a:lnTo>
                    <a:pt x="10418" y="2495"/>
                  </a:lnTo>
                  <a:lnTo>
                    <a:pt x="10491" y="2825"/>
                  </a:lnTo>
                  <a:lnTo>
                    <a:pt x="10565" y="2972"/>
                  </a:lnTo>
                  <a:lnTo>
                    <a:pt x="10638" y="3082"/>
                  </a:lnTo>
                  <a:lnTo>
                    <a:pt x="10748" y="3192"/>
                  </a:lnTo>
                  <a:lnTo>
                    <a:pt x="10858" y="3229"/>
                  </a:lnTo>
                  <a:lnTo>
                    <a:pt x="10968" y="3229"/>
                  </a:lnTo>
                  <a:lnTo>
                    <a:pt x="11042" y="3192"/>
                  </a:lnTo>
                  <a:lnTo>
                    <a:pt x="11115" y="3119"/>
                  </a:lnTo>
                  <a:lnTo>
                    <a:pt x="11115" y="3009"/>
                  </a:lnTo>
                  <a:lnTo>
                    <a:pt x="11115" y="2972"/>
                  </a:lnTo>
                  <a:lnTo>
                    <a:pt x="11078" y="2899"/>
                  </a:lnTo>
                  <a:lnTo>
                    <a:pt x="11005" y="2825"/>
                  </a:lnTo>
                  <a:lnTo>
                    <a:pt x="10932" y="2642"/>
                  </a:lnTo>
                  <a:lnTo>
                    <a:pt x="10895" y="2458"/>
                  </a:lnTo>
                  <a:lnTo>
                    <a:pt x="10675" y="1835"/>
                  </a:lnTo>
                  <a:lnTo>
                    <a:pt x="10528" y="1395"/>
                  </a:lnTo>
                  <a:lnTo>
                    <a:pt x="10418" y="1174"/>
                  </a:lnTo>
                  <a:lnTo>
                    <a:pt x="10308" y="991"/>
                  </a:lnTo>
                  <a:lnTo>
                    <a:pt x="10455" y="918"/>
                  </a:lnTo>
                  <a:lnTo>
                    <a:pt x="11005" y="734"/>
                  </a:lnTo>
                  <a:lnTo>
                    <a:pt x="11152" y="1174"/>
                  </a:lnTo>
                  <a:lnTo>
                    <a:pt x="11298" y="1615"/>
                  </a:lnTo>
                  <a:lnTo>
                    <a:pt x="11555" y="2348"/>
                  </a:lnTo>
                  <a:lnTo>
                    <a:pt x="11702" y="2678"/>
                  </a:lnTo>
                  <a:lnTo>
                    <a:pt x="11775" y="2788"/>
                  </a:lnTo>
                  <a:lnTo>
                    <a:pt x="11922" y="2899"/>
                  </a:lnTo>
                  <a:lnTo>
                    <a:pt x="11959" y="2935"/>
                  </a:lnTo>
                  <a:lnTo>
                    <a:pt x="12032" y="2899"/>
                  </a:lnTo>
                  <a:lnTo>
                    <a:pt x="12069" y="2899"/>
                  </a:lnTo>
                  <a:lnTo>
                    <a:pt x="12105" y="2825"/>
                  </a:lnTo>
                  <a:lnTo>
                    <a:pt x="12142" y="2715"/>
                  </a:lnTo>
                  <a:lnTo>
                    <a:pt x="12142" y="2568"/>
                  </a:lnTo>
                  <a:lnTo>
                    <a:pt x="12069" y="2275"/>
                  </a:lnTo>
                  <a:lnTo>
                    <a:pt x="11812" y="1688"/>
                  </a:lnTo>
                  <a:lnTo>
                    <a:pt x="11592" y="1101"/>
                  </a:lnTo>
                  <a:lnTo>
                    <a:pt x="11445" y="698"/>
                  </a:lnTo>
                  <a:lnTo>
                    <a:pt x="11372" y="588"/>
                  </a:lnTo>
                  <a:lnTo>
                    <a:pt x="11665" y="441"/>
                  </a:lnTo>
                  <a:lnTo>
                    <a:pt x="11922" y="294"/>
                  </a:lnTo>
                  <a:lnTo>
                    <a:pt x="12105" y="147"/>
                  </a:lnTo>
                  <a:lnTo>
                    <a:pt x="12142" y="111"/>
                  </a:lnTo>
                  <a:lnTo>
                    <a:pt x="12142" y="74"/>
                  </a:lnTo>
                  <a:lnTo>
                    <a:pt x="12105" y="37"/>
                  </a:lnTo>
                  <a:lnTo>
                    <a:pt x="12069" y="1"/>
                  </a:lnTo>
                  <a:close/>
                  <a:moveTo>
                    <a:pt x="4072" y="7080"/>
                  </a:moveTo>
                  <a:lnTo>
                    <a:pt x="4035" y="7117"/>
                  </a:lnTo>
                  <a:lnTo>
                    <a:pt x="3999" y="7154"/>
                  </a:lnTo>
                  <a:lnTo>
                    <a:pt x="3999" y="7337"/>
                  </a:lnTo>
                  <a:lnTo>
                    <a:pt x="3999" y="7557"/>
                  </a:lnTo>
                  <a:lnTo>
                    <a:pt x="4072" y="7961"/>
                  </a:lnTo>
                  <a:lnTo>
                    <a:pt x="4219" y="8327"/>
                  </a:lnTo>
                  <a:lnTo>
                    <a:pt x="4366" y="8731"/>
                  </a:lnTo>
                  <a:lnTo>
                    <a:pt x="4439" y="8804"/>
                  </a:lnTo>
                  <a:lnTo>
                    <a:pt x="4182" y="8988"/>
                  </a:lnTo>
                  <a:lnTo>
                    <a:pt x="3889" y="9098"/>
                  </a:lnTo>
                  <a:lnTo>
                    <a:pt x="3852" y="8951"/>
                  </a:lnTo>
                  <a:lnTo>
                    <a:pt x="3815" y="8804"/>
                  </a:lnTo>
                  <a:lnTo>
                    <a:pt x="3669" y="8511"/>
                  </a:lnTo>
                  <a:lnTo>
                    <a:pt x="3522" y="8071"/>
                  </a:lnTo>
                  <a:lnTo>
                    <a:pt x="3449" y="7887"/>
                  </a:lnTo>
                  <a:lnTo>
                    <a:pt x="3339" y="7667"/>
                  </a:lnTo>
                  <a:lnTo>
                    <a:pt x="3228" y="7630"/>
                  </a:lnTo>
                  <a:lnTo>
                    <a:pt x="3155" y="7630"/>
                  </a:lnTo>
                  <a:lnTo>
                    <a:pt x="3045" y="7704"/>
                  </a:lnTo>
                  <a:lnTo>
                    <a:pt x="3045" y="7777"/>
                  </a:lnTo>
                  <a:lnTo>
                    <a:pt x="3082" y="7997"/>
                  </a:lnTo>
                  <a:lnTo>
                    <a:pt x="3118" y="8217"/>
                  </a:lnTo>
                  <a:lnTo>
                    <a:pt x="3265" y="8658"/>
                  </a:lnTo>
                  <a:lnTo>
                    <a:pt x="3339" y="8951"/>
                  </a:lnTo>
                  <a:lnTo>
                    <a:pt x="3412" y="9098"/>
                  </a:lnTo>
                  <a:lnTo>
                    <a:pt x="3485" y="9244"/>
                  </a:lnTo>
                  <a:lnTo>
                    <a:pt x="2825" y="9428"/>
                  </a:lnTo>
                  <a:lnTo>
                    <a:pt x="2788" y="9281"/>
                  </a:lnTo>
                  <a:lnTo>
                    <a:pt x="2642" y="8768"/>
                  </a:lnTo>
                  <a:lnTo>
                    <a:pt x="2532" y="8547"/>
                  </a:lnTo>
                  <a:lnTo>
                    <a:pt x="2385" y="8327"/>
                  </a:lnTo>
                  <a:lnTo>
                    <a:pt x="2385" y="8254"/>
                  </a:lnTo>
                  <a:lnTo>
                    <a:pt x="2385" y="8217"/>
                  </a:lnTo>
                  <a:lnTo>
                    <a:pt x="2421" y="8181"/>
                  </a:lnTo>
                  <a:lnTo>
                    <a:pt x="2421" y="8144"/>
                  </a:lnTo>
                  <a:lnTo>
                    <a:pt x="2421" y="8107"/>
                  </a:lnTo>
                  <a:lnTo>
                    <a:pt x="2385" y="8107"/>
                  </a:lnTo>
                  <a:lnTo>
                    <a:pt x="2275" y="8144"/>
                  </a:lnTo>
                  <a:lnTo>
                    <a:pt x="2128" y="8144"/>
                  </a:lnTo>
                  <a:lnTo>
                    <a:pt x="2055" y="8181"/>
                  </a:lnTo>
                  <a:lnTo>
                    <a:pt x="2018" y="8254"/>
                  </a:lnTo>
                  <a:lnTo>
                    <a:pt x="1981" y="8327"/>
                  </a:lnTo>
                  <a:lnTo>
                    <a:pt x="1981" y="8401"/>
                  </a:lnTo>
                  <a:lnTo>
                    <a:pt x="2165" y="8841"/>
                  </a:lnTo>
                  <a:lnTo>
                    <a:pt x="2348" y="9318"/>
                  </a:lnTo>
                  <a:lnTo>
                    <a:pt x="2385" y="9575"/>
                  </a:lnTo>
                  <a:lnTo>
                    <a:pt x="1945" y="9685"/>
                  </a:lnTo>
                  <a:lnTo>
                    <a:pt x="1871" y="9721"/>
                  </a:lnTo>
                  <a:lnTo>
                    <a:pt x="1798" y="9795"/>
                  </a:lnTo>
                  <a:lnTo>
                    <a:pt x="1798" y="9868"/>
                  </a:lnTo>
                  <a:lnTo>
                    <a:pt x="1761" y="9941"/>
                  </a:lnTo>
                  <a:lnTo>
                    <a:pt x="1798" y="10015"/>
                  </a:lnTo>
                  <a:lnTo>
                    <a:pt x="1835" y="10088"/>
                  </a:lnTo>
                  <a:lnTo>
                    <a:pt x="1908" y="10161"/>
                  </a:lnTo>
                  <a:lnTo>
                    <a:pt x="1981" y="10198"/>
                  </a:lnTo>
                  <a:lnTo>
                    <a:pt x="2275" y="10198"/>
                  </a:lnTo>
                  <a:lnTo>
                    <a:pt x="2385" y="10125"/>
                  </a:lnTo>
                  <a:lnTo>
                    <a:pt x="2495" y="10088"/>
                  </a:lnTo>
                  <a:lnTo>
                    <a:pt x="2532" y="10051"/>
                  </a:lnTo>
                  <a:lnTo>
                    <a:pt x="2568" y="10088"/>
                  </a:lnTo>
                  <a:lnTo>
                    <a:pt x="2605" y="10125"/>
                  </a:lnTo>
                  <a:lnTo>
                    <a:pt x="2678" y="10125"/>
                  </a:lnTo>
                  <a:lnTo>
                    <a:pt x="2788" y="10088"/>
                  </a:lnTo>
                  <a:lnTo>
                    <a:pt x="2825" y="9978"/>
                  </a:lnTo>
                  <a:lnTo>
                    <a:pt x="3265" y="9868"/>
                  </a:lnTo>
                  <a:lnTo>
                    <a:pt x="3742" y="9721"/>
                  </a:lnTo>
                  <a:lnTo>
                    <a:pt x="4146" y="9575"/>
                  </a:lnTo>
                  <a:lnTo>
                    <a:pt x="4549" y="9354"/>
                  </a:lnTo>
                  <a:lnTo>
                    <a:pt x="4732" y="9208"/>
                  </a:lnTo>
                  <a:lnTo>
                    <a:pt x="4879" y="9061"/>
                  </a:lnTo>
                  <a:lnTo>
                    <a:pt x="5026" y="8841"/>
                  </a:lnTo>
                  <a:lnTo>
                    <a:pt x="5136" y="8621"/>
                  </a:lnTo>
                  <a:lnTo>
                    <a:pt x="5209" y="8401"/>
                  </a:lnTo>
                  <a:lnTo>
                    <a:pt x="5173" y="8181"/>
                  </a:lnTo>
                  <a:lnTo>
                    <a:pt x="5099" y="7997"/>
                  </a:lnTo>
                  <a:lnTo>
                    <a:pt x="5026" y="7887"/>
                  </a:lnTo>
                  <a:lnTo>
                    <a:pt x="4952" y="7814"/>
                  </a:lnTo>
                  <a:lnTo>
                    <a:pt x="4842" y="7814"/>
                  </a:lnTo>
                  <a:lnTo>
                    <a:pt x="4806" y="7851"/>
                  </a:lnTo>
                  <a:lnTo>
                    <a:pt x="4806" y="7887"/>
                  </a:lnTo>
                  <a:lnTo>
                    <a:pt x="4732" y="8327"/>
                  </a:lnTo>
                  <a:lnTo>
                    <a:pt x="4512" y="7667"/>
                  </a:lnTo>
                  <a:lnTo>
                    <a:pt x="4366" y="7374"/>
                  </a:lnTo>
                  <a:lnTo>
                    <a:pt x="4182" y="7117"/>
                  </a:lnTo>
                  <a:lnTo>
                    <a:pt x="4146" y="708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0" name="Google Shape;470;p21"/>
            <p:cNvSpPr/>
            <p:nvPr/>
          </p:nvSpPr>
          <p:spPr>
            <a:xfrm>
              <a:off x="6114500" y="2324225"/>
              <a:ext cx="158675" cy="329225"/>
            </a:xfrm>
            <a:custGeom>
              <a:avLst/>
              <a:gdLst/>
              <a:ahLst/>
              <a:cxnLst/>
              <a:rect l="l" t="t" r="r" b="b"/>
              <a:pathLst>
                <a:path w="6347" h="13169" extrusionOk="0">
                  <a:moveTo>
                    <a:pt x="588" y="330"/>
                  </a:moveTo>
                  <a:lnTo>
                    <a:pt x="808" y="367"/>
                  </a:lnTo>
                  <a:lnTo>
                    <a:pt x="1028" y="440"/>
                  </a:lnTo>
                  <a:lnTo>
                    <a:pt x="1211" y="550"/>
                  </a:lnTo>
                  <a:lnTo>
                    <a:pt x="1395" y="734"/>
                  </a:lnTo>
                  <a:lnTo>
                    <a:pt x="1578" y="917"/>
                  </a:lnTo>
                  <a:lnTo>
                    <a:pt x="1688" y="1101"/>
                  </a:lnTo>
                  <a:lnTo>
                    <a:pt x="1798" y="1321"/>
                  </a:lnTo>
                  <a:lnTo>
                    <a:pt x="1908" y="1541"/>
                  </a:lnTo>
                  <a:lnTo>
                    <a:pt x="1982" y="1761"/>
                  </a:lnTo>
                  <a:lnTo>
                    <a:pt x="2018" y="2018"/>
                  </a:lnTo>
                  <a:lnTo>
                    <a:pt x="2018" y="2458"/>
                  </a:lnTo>
                  <a:lnTo>
                    <a:pt x="2018" y="2495"/>
                  </a:lnTo>
                  <a:lnTo>
                    <a:pt x="1982" y="2421"/>
                  </a:lnTo>
                  <a:lnTo>
                    <a:pt x="1762" y="1944"/>
                  </a:lnTo>
                  <a:lnTo>
                    <a:pt x="1615" y="1724"/>
                  </a:lnTo>
                  <a:lnTo>
                    <a:pt x="1432" y="1504"/>
                  </a:lnTo>
                  <a:lnTo>
                    <a:pt x="1395" y="1467"/>
                  </a:lnTo>
                  <a:lnTo>
                    <a:pt x="1322" y="1467"/>
                  </a:lnTo>
                  <a:lnTo>
                    <a:pt x="1285" y="1504"/>
                  </a:lnTo>
                  <a:lnTo>
                    <a:pt x="1285" y="1578"/>
                  </a:lnTo>
                  <a:lnTo>
                    <a:pt x="1322" y="1834"/>
                  </a:lnTo>
                  <a:lnTo>
                    <a:pt x="1395" y="2128"/>
                  </a:lnTo>
                  <a:lnTo>
                    <a:pt x="1615" y="2641"/>
                  </a:lnTo>
                  <a:lnTo>
                    <a:pt x="1725" y="2935"/>
                  </a:lnTo>
                  <a:lnTo>
                    <a:pt x="1615" y="2861"/>
                  </a:lnTo>
                  <a:lnTo>
                    <a:pt x="1468" y="2715"/>
                  </a:lnTo>
                  <a:lnTo>
                    <a:pt x="1248" y="2348"/>
                  </a:lnTo>
                  <a:lnTo>
                    <a:pt x="1065" y="1981"/>
                  </a:lnTo>
                  <a:lnTo>
                    <a:pt x="955" y="1724"/>
                  </a:lnTo>
                  <a:lnTo>
                    <a:pt x="845" y="1394"/>
                  </a:lnTo>
                  <a:lnTo>
                    <a:pt x="735" y="1027"/>
                  </a:lnTo>
                  <a:lnTo>
                    <a:pt x="661" y="697"/>
                  </a:lnTo>
                  <a:lnTo>
                    <a:pt x="588" y="330"/>
                  </a:lnTo>
                  <a:close/>
                  <a:moveTo>
                    <a:pt x="3706" y="2825"/>
                  </a:moveTo>
                  <a:lnTo>
                    <a:pt x="3926" y="2861"/>
                  </a:lnTo>
                  <a:lnTo>
                    <a:pt x="4109" y="2935"/>
                  </a:lnTo>
                  <a:lnTo>
                    <a:pt x="4733" y="3118"/>
                  </a:lnTo>
                  <a:lnTo>
                    <a:pt x="4990" y="3228"/>
                  </a:lnTo>
                  <a:lnTo>
                    <a:pt x="5283" y="3375"/>
                  </a:lnTo>
                  <a:lnTo>
                    <a:pt x="5503" y="3522"/>
                  </a:lnTo>
                  <a:lnTo>
                    <a:pt x="5687" y="3668"/>
                  </a:lnTo>
                  <a:lnTo>
                    <a:pt x="5687" y="3668"/>
                  </a:lnTo>
                  <a:lnTo>
                    <a:pt x="5540" y="3632"/>
                  </a:lnTo>
                  <a:lnTo>
                    <a:pt x="5467" y="3632"/>
                  </a:lnTo>
                  <a:lnTo>
                    <a:pt x="5393" y="3705"/>
                  </a:lnTo>
                  <a:lnTo>
                    <a:pt x="5356" y="3778"/>
                  </a:lnTo>
                  <a:lnTo>
                    <a:pt x="5393" y="3888"/>
                  </a:lnTo>
                  <a:lnTo>
                    <a:pt x="5026" y="4035"/>
                  </a:lnTo>
                  <a:lnTo>
                    <a:pt x="4660" y="4109"/>
                  </a:lnTo>
                  <a:lnTo>
                    <a:pt x="4293" y="4182"/>
                  </a:lnTo>
                  <a:lnTo>
                    <a:pt x="3889" y="4182"/>
                  </a:lnTo>
                  <a:lnTo>
                    <a:pt x="3449" y="4109"/>
                  </a:lnTo>
                  <a:lnTo>
                    <a:pt x="3046" y="3999"/>
                  </a:lnTo>
                  <a:lnTo>
                    <a:pt x="2862" y="3925"/>
                  </a:lnTo>
                  <a:lnTo>
                    <a:pt x="2642" y="3815"/>
                  </a:lnTo>
                  <a:lnTo>
                    <a:pt x="2459" y="3668"/>
                  </a:lnTo>
                  <a:lnTo>
                    <a:pt x="2349" y="3595"/>
                  </a:lnTo>
                  <a:lnTo>
                    <a:pt x="2312" y="3522"/>
                  </a:lnTo>
                  <a:lnTo>
                    <a:pt x="2532" y="3668"/>
                  </a:lnTo>
                  <a:lnTo>
                    <a:pt x="2789" y="3815"/>
                  </a:lnTo>
                  <a:lnTo>
                    <a:pt x="3046" y="3888"/>
                  </a:lnTo>
                  <a:lnTo>
                    <a:pt x="3339" y="3999"/>
                  </a:lnTo>
                  <a:lnTo>
                    <a:pt x="3596" y="4035"/>
                  </a:lnTo>
                  <a:lnTo>
                    <a:pt x="3889" y="4109"/>
                  </a:lnTo>
                  <a:lnTo>
                    <a:pt x="4073" y="4109"/>
                  </a:lnTo>
                  <a:lnTo>
                    <a:pt x="4183" y="4072"/>
                  </a:lnTo>
                  <a:lnTo>
                    <a:pt x="4329" y="4035"/>
                  </a:lnTo>
                  <a:lnTo>
                    <a:pt x="4439" y="3962"/>
                  </a:lnTo>
                  <a:lnTo>
                    <a:pt x="4476" y="3888"/>
                  </a:lnTo>
                  <a:lnTo>
                    <a:pt x="4439" y="3778"/>
                  </a:lnTo>
                  <a:lnTo>
                    <a:pt x="4329" y="3705"/>
                  </a:lnTo>
                  <a:lnTo>
                    <a:pt x="4219" y="3632"/>
                  </a:lnTo>
                  <a:lnTo>
                    <a:pt x="3963" y="3595"/>
                  </a:lnTo>
                  <a:lnTo>
                    <a:pt x="3706" y="3558"/>
                  </a:lnTo>
                  <a:lnTo>
                    <a:pt x="3449" y="3522"/>
                  </a:lnTo>
                  <a:lnTo>
                    <a:pt x="2715" y="3338"/>
                  </a:lnTo>
                  <a:lnTo>
                    <a:pt x="2862" y="3228"/>
                  </a:lnTo>
                  <a:lnTo>
                    <a:pt x="3082" y="3081"/>
                  </a:lnTo>
                  <a:lnTo>
                    <a:pt x="3302" y="2935"/>
                  </a:lnTo>
                  <a:lnTo>
                    <a:pt x="3486" y="2861"/>
                  </a:lnTo>
                  <a:lnTo>
                    <a:pt x="3706" y="2825"/>
                  </a:lnTo>
                  <a:close/>
                  <a:moveTo>
                    <a:pt x="1285" y="5686"/>
                  </a:moveTo>
                  <a:lnTo>
                    <a:pt x="1725" y="5723"/>
                  </a:lnTo>
                  <a:lnTo>
                    <a:pt x="1762" y="5723"/>
                  </a:lnTo>
                  <a:lnTo>
                    <a:pt x="1835" y="5869"/>
                  </a:lnTo>
                  <a:lnTo>
                    <a:pt x="1908" y="5943"/>
                  </a:lnTo>
                  <a:lnTo>
                    <a:pt x="2018" y="5943"/>
                  </a:lnTo>
                  <a:lnTo>
                    <a:pt x="2129" y="5869"/>
                  </a:lnTo>
                  <a:lnTo>
                    <a:pt x="2165" y="5759"/>
                  </a:lnTo>
                  <a:lnTo>
                    <a:pt x="2642" y="5796"/>
                  </a:lnTo>
                  <a:lnTo>
                    <a:pt x="3082" y="5796"/>
                  </a:lnTo>
                  <a:lnTo>
                    <a:pt x="3339" y="5833"/>
                  </a:lnTo>
                  <a:lnTo>
                    <a:pt x="3522" y="5869"/>
                  </a:lnTo>
                  <a:lnTo>
                    <a:pt x="3522" y="6016"/>
                  </a:lnTo>
                  <a:lnTo>
                    <a:pt x="3376" y="5979"/>
                  </a:lnTo>
                  <a:lnTo>
                    <a:pt x="3266" y="6016"/>
                  </a:lnTo>
                  <a:lnTo>
                    <a:pt x="3119" y="6089"/>
                  </a:lnTo>
                  <a:lnTo>
                    <a:pt x="3082" y="6163"/>
                  </a:lnTo>
                  <a:lnTo>
                    <a:pt x="3082" y="6236"/>
                  </a:lnTo>
                  <a:lnTo>
                    <a:pt x="2752" y="6236"/>
                  </a:lnTo>
                  <a:lnTo>
                    <a:pt x="1322" y="6163"/>
                  </a:lnTo>
                  <a:lnTo>
                    <a:pt x="808" y="6089"/>
                  </a:lnTo>
                  <a:lnTo>
                    <a:pt x="515" y="6053"/>
                  </a:lnTo>
                  <a:lnTo>
                    <a:pt x="258" y="6089"/>
                  </a:lnTo>
                  <a:lnTo>
                    <a:pt x="368" y="5943"/>
                  </a:lnTo>
                  <a:lnTo>
                    <a:pt x="515" y="5833"/>
                  </a:lnTo>
                  <a:lnTo>
                    <a:pt x="661" y="5723"/>
                  </a:lnTo>
                  <a:lnTo>
                    <a:pt x="808" y="5686"/>
                  </a:lnTo>
                  <a:close/>
                  <a:moveTo>
                    <a:pt x="2239" y="6676"/>
                  </a:moveTo>
                  <a:lnTo>
                    <a:pt x="3009" y="6713"/>
                  </a:lnTo>
                  <a:lnTo>
                    <a:pt x="3156" y="6750"/>
                  </a:lnTo>
                  <a:lnTo>
                    <a:pt x="3156" y="7997"/>
                  </a:lnTo>
                  <a:lnTo>
                    <a:pt x="3119" y="9244"/>
                  </a:lnTo>
                  <a:lnTo>
                    <a:pt x="2422" y="9354"/>
                  </a:lnTo>
                  <a:lnTo>
                    <a:pt x="2422" y="8951"/>
                  </a:lnTo>
                  <a:lnTo>
                    <a:pt x="2312" y="7630"/>
                  </a:lnTo>
                  <a:lnTo>
                    <a:pt x="2275" y="6933"/>
                  </a:lnTo>
                  <a:lnTo>
                    <a:pt x="2239" y="6676"/>
                  </a:lnTo>
                  <a:close/>
                  <a:moveTo>
                    <a:pt x="1065" y="6566"/>
                  </a:moveTo>
                  <a:lnTo>
                    <a:pt x="1872" y="6676"/>
                  </a:lnTo>
                  <a:lnTo>
                    <a:pt x="1835" y="6786"/>
                  </a:lnTo>
                  <a:lnTo>
                    <a:pt x="1835" y="6933"/>
                  </a:lnTo>
                  <a:lnTo>
                    <a:pt x="1872" y="7226"/>
                  </a:lnTo>
                  <a:lnTo>
                    <a:pt x="1945" y="8804"/>
                  </a:lnTo>
                  <a:lnTo>
                    <a:pt x="1982" y="9391"/>
                  </a:lnTo>
                  <a:lnTo>
                    <a:pt x="1542" y="9391"/>
                  </a:lnTo>
                  <a:lnTo>
                    <a:pt x="1101" y="9427"/>
                  </a:lnTo>
                  <a:lnTo>
                    <a:pt x="1028" y="8254"/>
                  </a:lnTo>
                  <a:lnTo>
                    <a:pt x="955" y="7410"/>
                  </a:lnTo>
                  <a:lnTo>
                    <a:pt x="918" y="6970"/>
                  </a:lnTo>
                  <a:lnTo>
                    <a:pt x="808" y="6566"/>
                  </a:lnTo>
                  <a:close/>
                  <a:moveTo>
                    <a:pt x="3082" y="9721"/>
                  </a:moveTo>
                  <a:lnTo>
                    <a:pt x="3009" y="10454"/>
                  </a:lnTo>
                  <a:lnTo>
                    <a:pt x="2972" y="10454"/>
                  </a:lnTo>
                  <a:lnTo>
                    <a:pt x="2862" y="10418"/>
                  </a:lnTo>
                  <a:lnTo>
                    <a:pt x="2752" y="10418"/>
                  </a:lnTo>
                  <a:lnTo>
                    <a:pt x="2605" y="10454"/>
                  </a:lnTo>
                  <a:lnTo>
                    <a:pt x="2495" y="10528"/>
                  </a:lnTo>
                  <a:lnTo>
                    <a:pt x="2495" y="10418"/>
                  </a:lnTo>
                  <a:lnTo>
                    <a:pt x="2459" y="9831"/>
                  </a:lnTo>
                  <a:lnTo>
                    <a:pt x="2789" y="9794"/>
                  </a:lnTo>
                  <a:lnTo>
                    <a:pt x="3082" y="9721"/>
                  </a:lnTo>
                  <a:close/>
                  <a:moveTo>
                    <a:pt x="1138" y="9758"/>
                  </a:moveTo>
                  <a:lnTo>
                    <a:pt x="1358" y="9831"/>
                  </a:lnTo>
                  <a:lnTo>
                    <a:pt x="1542" y="9831"/>
                  </a:lnTo>
                  <a:lnTo>
                    <a:pt x="1982" y="9868"/>
                  </a:lnTo>
                  <a:lnTo>
                    <a:pt x="2018" y="10088"/>
                  </a:lnTo>
                  <a:lnTo>
                    <a:pt x="1982" y="10124"/>
                  </a:lnTo>
                  <a:lnTo>
                    <a:pt x="1688" y="10088"/>
                  </a:lnTo>
                  <a:lnTo>
                    <a:pt x="1615" y="10124"/>
                  </a:lnTo>
                  <a:lnTo>
                    <a:pt x="1542" y="10161"/>
                  </a:lnTo>
                  <a:lnTo>
                    <a:pt x="1542" y="10234"/>
                  </a:lnTo>
                  <a:lnTo>
                    <a:pt x="1578" y="10308"/>
                  </a:lnTo>
                  <a:lnTo>
                    <a:pt x="1725" y="10454"/>
                  </a:lnTo>
                  <a:lnTo>
                    <a:pt x="1945" y="10491"/>
                  </a:lnTo>
                  <a:lnTo>
                    <a:pt x="2018" y="10491"/>
                  </a:lnTo>
                  <a:lnTo>
                    <a:pt x="2018" y="10748"/>
                  </a:lnTo>
                  <a:lnTo>
                    <a:pt x="1798" y="10785"/>
                  </a:lnTo>
                  <a:lnTo>
                    <a:pt x="1798" y="10748"/>
                  </a:lnTo>
                  <a:lnTo>
                    <a:pt x="1762" y="10748"/>
                  </a:lnTo>
                  <a:lnTo>
                    <a:pt x="1688" y="10785"/>
                  </a:lnTo>
                  <a:lnTo>
                    <a:pt x="1615" y="10821"/>
                  </a:lnTo>
                  <a:lnTo>
                    <a:pt x="1542" y="10895"/>
                  </a:lnTo>
                  <a:lnTo>
                    <a:pt x="1505" y="11005"/>
                  </a:lnTo>
                  <a:lnTo>
                    <a:pt x="1542" y="11078"/>
                  </a:lnTo>
                  <a:lnTo>
                    <a:pt x="1652" y="11151"/>
                  </a:lnTo>
                  <a:lnTo>
                    <a:pt x="2055" y="11151"/>
                  </a:lnTo>
                  <a:lnTo>
                    <a:pt x="2129" y="11408"/>
                  </a:lnTo>
                  <a:lnTo>
                    <a:pt x="2239" y="11592"/>
                  </a:lnTo>
                  <a:lnTo>
                    <a:pt x="2275" y="11628"/>
                  </a:lnTo>
                  <a:lnTo>
                    <a:pt x="2349" y="11628"/>
                  </a:lnTo>
                  <a:lnTo>
                    <a:pt x="2422" y="11592"/>
                  </a:lnTo>
                  <a:lnTo>
                    <a:pt x="2459" y="11555"/>
                  </a:lnTo>
                  <a:lnTo>
                    <a:pt x="2532" y="11371"/>
                  </a:lnTo>
                  <a:lnTo>
                    <a:pt x="2569" y="11188"/>
                  </a:lnTo>
                  <a:lnTo>
                    <a:pt x="2569" y="11005"/>
                  </a:lnTo>
                  <a:lnTo>
                    <a:pt x="2532" y="10785"/>
                  </a:lnTo>
                  <a:lnTo>
                    <a:pt x="2679" y="10821"/>
                  </a:lnTo>
                  <a:lnTo>
                    <a:pt x="3009" y="10821"/>
                  </a:lnTo>
                  <a:lnTo>
                    <a:pt x="2936" y="11408"/>
                  </a:lnTo>
                  <a:lnTo>
                    <a:pt x="2862" y="11812"/>
                  </a:lnTo>
                  <a:lnTo>
                    <a:pt x="2825" y="11995"/>
                  </a:lnTo>
                  <a:lnTo>
                    <a:pt x="2752" y="12178"/>
                  </a:lnTo>
                  <a:lnTo>
                    <a:pt x="2642" y="12362"/>
                  </a:lnTo>
                  <a:lnTo>
                    <a:pt x="2532" y="12472"/>
                  </a:lnTo>
                  <a:lnTo>
                    <a:pt x="2349" y="12582"/>
                  </a:lnTo>
                  <a:lnTo>
                    <a:pt x="2129" y="12619"/>
                  </a:lnTo>
                  <a:lnTo>
                    <a:pt x="1945" y="12619"/>
                  </a:lnTo>
                  <a:lnTo>
                    <a:pt x="1798" y="12582"/>
                  </a:lnTo>
                  <a:lnTo>
                    <a:pt x="1652" y="12472"/>
                  </a:lnTo>
                  <a:lnTo>
                    <a:pt x="1505" y="12362"/>
                  </a:lnTo>
                  <a:lnTo>
                    <a:pt x="1432" y="12215"/>
                  </a:lnTo>
                  <a:lnTo>
                    <a:pt x="1322" y="12068"/>
                  </a:lnTo>
                  <a:lnTo>
                    <a:pt x="1211" y="11738"/>
                  </a:lnTo>
                  <a:lnTo>
                    <a:pt x="1138" y="11335"/>
                  </a:lnTo>
                  <a:lnTo>
                    <a:pt x="1138" y="10858"/>
                  </a:lnTo>
                  <a:lnTo>
                    <a:pt x="1138" y="10014"/>
                  </a:lnTo>
                  <a:lnTo>
                    <a:pt x="1138" y="9758"/>
                  </a:lnTo>
                  <a:close/>
                  <a:moveTo>
                    <a:pt x="625" y="0"/>
                  </a:moveTo>
                  <a:lnTo>
                    <a:pt x="478" y="37"/>
                  </a:lnTo>
                  <a:lnTo>
                    <a:pt x="331" y="110"/>
                  </a:lnTo>
                  <a:lnTo>
                    <a:pt x="294" y="184"/>
                  </a:lnTo>
                  <a:lnTo>
                    <a:pt x="294" y="220"/>
                  </a:lnTo>
                  <a:lnTo>
                    <a:pt x="294" y="294"/>
                  </a:lnTo>
                  <a:lnTo>
                    <a:pt x="331" y="330"/>
                  </a:lnTo>
                  <a:lnTo>
                    <a:pt x="294" y="587"/>
                  </a:lnTo>
                  <a:lnTo>
                    <a:pt x="294" y="844"/>
                  </a:lnTo>
                  <a:lnTo>
                    <a:pt x="331" y="1101"/>
                  </a:lnTo>
                  <a:lnTo>
                    <a:pt x="368" y="1321"/>
                  </a:lnTo>
                  <a:lnTo>
                    <a:pt x="551" y="1834"/>
                  </a:lnTo>
                  <a:lnTo>
                    <a:pt x="735" y="2274"/>
                  </a:lnTo>
                  <a:lnTo>
                    <a:pt x="918" y="2641"/>
                  </a:lnTo>
                  <a:lnTo>
                    <a:pt x="1175" y="3008"/>
                  </a:lnTo>
                  <a:lnTo>
                    <a:pt x="1322" y="3155"/>
                  </a:lnTo>
                  <a:lnTo>
                    <a:pt x="1505" y="3265"/>
                  </a:lnTo>
                  <a:lnTo>
                    <a:pt x="1652" y="3375"/>
                  </a:lnTo>
                  <a:lnTo>
                    <a:pt x="1872" y="3375"/>
                  </a:lnTo>
                  <a:lnTo>
                    <a:pt x="1798" y="3815"/>
                  </a:lnTo>
                  <a:lnTo>
                    <a:pt x="1725" y="4365"/>
                  </a:lnTo>
                  <a:lnTo>
                    <a:pt x="1725" y="4659"/>
                  </a:lnTo>
                  <a:lnTo>
                    <a:pt x="1762" y="4806"/>
                  </a:lnTo>
                  <a:lnTo>
                    <a:pt x="1798" y="4916"/>
                  </a:lnTo>
                  <a:lnTo>
                    <a:pt x="1762" y="5319"/>
                  </a:lnTo>
                  <a:lnTo>
                    <a:pt x="1615" y="5319"/>
                  </a:lnTo>
                  <a:lnTo>
                    <a:pt x="1138" y="5282"/>
                  </a:lnTo>
                  <a:lnTo>
                    <a:pt x="918" y="5246"/>
                  </a:lnTo>
                  <a:lnTo>
                    <a:pt x="698" y="5282"/>
                  </a:lnTo>
                  <a:lnTo>
                    <a:pt x="404" y="5392"/>
                  </a:lnTo>
                  <a:lnTo>
                    <a:pt x="294" y="5466"/>
                  </a:lnTo>
                  <a:lnTo>
                    <a:pt x="184" y="5576"/>
                  </a:lnTo>
                  <a:lnTo>
                    <a:pt x="111" y="5686"/>
                  </a:lnTo>
                  <a:lnTo>
                    <a:pt x="74" y="5796"/>
                  </a:lnTo>
                  <a:lnTo>
                    <a:pt x="38" y="5943"/>
                  </a:lnTo>
                  <a:lnTo>
                    <a:pt x="1" y="6089"/>
                  </a:lnTo>
                  <a:lnTo>
                    <a:pt x="38" y="6163"/>
                  </a:lnTo>
                  <a:lnTo>
                    <a:pt x="111" y="6199"/>
                  </a:lnTo>
                  <a:lnTo>
                    <a:pt x="38" y="6273"/>
                  </a:lnTo>
                  <a:lnTo>
                    <a:pt x="38" y="6346"/>
                  </a:lnTo>
                  <a:lnTo>
                    <a:pt x="38" y="6456"/>
                  </a:lnTo>
                  <a:lnTo>
                    <a:pt x="111" y="6530"/>
                  </a:lnTo>
                  <a:lnTo>
                    <a:pt x="184" y="6566"/>
                  </a:lnTo>
                  <a:lnTo>
                    <a:pt x="294" y="6566"/>
                  </a:lnTo>
                  <a:lnTo>
                    <a:pt x="368" y="6493"/>
                  </a:lnTo>
                  <a:lnTo>
                    <a:pt x="441" y="6493"/>
                  </a:lnTo>
                  <a:lnTo>
                    <a:pt x="441" y="6530"/>
                  </a:lnTo>
                  <a:lnTo>
                    <a:pt x="441" y="6786"/>
                  </a:lnTo>
                  <a:lnTo>
                    <a:pt x="441" y="7080"/>
                  </a:lnTo>
                  <a:lnTo>
                    <a:pt x="515" y="7593"/>
                  </a:lnTo>
                  <a:lnTo>
                    <a:pt x="588" y="8657"/>
                  </a:lnTo>
                  <a:lnTo>
                    <a:pt x="625" y="9721"/>
                  </a:lnTo>
                  <a:lnTo>
                    <a:pt x="625" y="10785"/>
                  </a:lnTo>
                  <a:lnTo>
                    <a:pt x="661" y="11225"/>
                  </a:lnTo>
                  <a:lnTo>
                    <a:pt x="698" y="11665"/>
                  </a:lnTo>
                  <a:lnTo>
                    <a:pt x="808" y="12105"/>
                  </a:lnTo>
                  <a:lnTo>
                    <a:pt x="881" y="12289"/>
                  </a:lnTo>
                  <a:lnTo>
                    <a:pt x="991" y="12509"/>
                  </a:lnTo>
                  <a:lnTo>
                    <a:pt x="1065" y="12655"/>
                  </a:lnTo>
                  <a:lnTo>
                    <a:pt x="1175" y="12765"/>
                  </a:lnTo>
                  <a:lnTo>
                    <a:pt x="1322" y="12912"/>
                  </a:lnTo>
                  <a:lnTo>
                    <a:pt x="1468" y="12985"/>
                  </a:lnTo>
                  <a:lnTo>
                    <a:pt x="1615" y="13059"/>
                  </a:lnTo>
                  <a:lnTo>
                    <a:pt x="1798" y="13096"/>
                  </a:lnTo>
                  <a:lnTo>
                    <a:pt x="1945" y="13132"/>
                  </a:lnTo>
                  <a:lnTo>
                    <a:pt x="2129" y="13169"/>
                  </a:lnTo>
                  <a:lnTo>
                    <a:pt x="2349" y="13132"/>
                  </a:lnTo>
                  <a:lnTo>
                    <a:pt x="2569" y="13096"/>
                  </a:lnTo>
                  <a:lnTo>
                    <a:pt x="2752" y="12985"/>
                  </a:lnTo>
                  <a:lnTo>
                    <a:pt x="2899" y="12875"/>
                  </a:lnTo>
                  <a:lnTo>
                    <a:pt x="3009" y="12765"/>
                  </a:lnTo>
                  <a:lnTo>
                    <a:pt x="3119" y="12582"/>
                  </a:lnTo>
                  <a:lnTo>
                    <a:pt x="3302" y="12215"/>
                  </a:lnTo>
                  <a:lnTo>
                    <a:pt x="3412" y="11812"/>
                  </a:lnTo>
                  <a:lnTo>
                    <a:pt x="3449" y="11408"/>
                  </a:lnTo>
                  <a:lnTo>
                    <a:pt x="3522" y="10601"/>
                  </a:lnTo>
                  <a:lnTo>
                    <a:pt x="3632" y="9647"/>
                  </a:lnTo>
                  <a:lnTo>
                    <a:pt x="3669" y="8657"/>
                  </a:lnTo>
                  <a:lnTo>
                    <a:pt x="3669" y="7667"/>
                  </a:lnTo>
                  <a:lnTo>
                    <a:pt x="3669" y="6676"/>
                  </a:lnTo>
                  <a:lnTo>
                    <a:pt x="3743" y="6603"/>
                  </a:lnTo>
                  <a:lnTo>
                    <a:pt x="3779" y="6530"/>
                  </a:lnTo>
                  <a:lnTo>
                    <a:pt x="3779" y="6456"/>
                  </a:lnTo>
                  <a:lnTo>
                    <a:pt x="3889" y="6273"/>
                  </a:lnTo>
                  <a:lnTo>
                    <a:pt x="3963" y="6053"/>
                  </a:lnTo>
                  <a:lnTo>
                    <a:pt x="3999" y="5833"/>
                  </a:lnTo>
                  <a:lnTo>
                    <a:pt x="3963" y="5723"/>
                  </a:lnTo>
                  <a:lnTo>
                    <a:pt x="3926" y="5612"/>
                  </a:lnTo>
                  <a:lnTo>
                    <a:pt x="3816" y="5502"/>
                  </a:lnTo>
                  <a:lnTo>
                    <a:pt x="3669" y="5429"/>
                  </a:lnTo>
                  <a:lnTo>
                    <a:pt x="3486" y="5392"/>
                  </a:lnTo>
                  <a:lnTo>
                    <a:pt x="3266" y="5356"/>
                  </a:lnTo>
                  <a:lnTo>
                    <a:pt x="2532" y="5356"/>
                  </a:lnTo>
                  <a:lnTo>
                    <a:pt x="2165" y="5319"/>
                  </a:lnTo>
                  <a:lnTo>
                    <a:pt x="2092" y="4806"/>
                  </a:lnTo>
                  <a:lnTo>
                    <a:pt x="2165" y="4585"/>
                  </a:lnTo>
                  <a:lnTo>
                    <a:pt x="2165" y="4365"/>
                  </a:lnTo>
                  <a:lnTo>
                    <a:pt x="2202" y="3962"/>
                  </a:lnTo>
                  <a:lnTo>
                    <a:pt x="2459" y="4145"/>
                  </a:lnTo>
                  <a:lnTo>
                    <a:pt x="2715" y="4292"/>
                  </a:lnTo>
                  <a:lnTo>
                    <a:pt x="2972" y="4402"/>
                  </a:lnTo>
                  <a:lnTo>
                    <a:pt x="3266" y="4475"/>
                  </a:lnTo>
                  <a:lnTo>
                    <a:pt x="3522" y="4549"/>
                  </a:lnTo>
                  <a:lnTo>
                    <a:pt x="3816" y="4585"/>
                  </a:lnTo>
                  <a:lnTo>
                    <a:pt x="4403" y="4585"/>
                  </a:lnTo>
                  <a:lnTo>
                    <a:pt x="4660" y="4549"/>
                  </a:lnTo>
                  <a:lnTo>
                    <a:pt x="4953" y="4475"/>
                  </a:lnTo>
                  <a:lnTo>
                    <a:pt x="5210" y="4402"/>
                  </a:lnTo>
                  <a:lnTo>
                    <a:pt x="5503" y="4292"/>
                  </a:lnTo>
                  <a:lnTo>
                    <a:pt x="5760" y="4182"/>
                  </a:lnTo>
                  <a:lnTo>
                    <a:pt x="5833" y="4109"/>
                  </a:lnTo>
                  <a:lnTo>
                    <a:pt x="5833" y="3999"/>
                  </a:lnTo>
                  <a:lnTo>
                    <a:pt x="5833" y="3888"/>
                  </a:lnTo>
                  <a:lnTo>
                    <a:pt x="5797" y="3778"/>
                  </a:lnTo>
                  <a:lnTo>
                    <a:pt x="5797" y="3778"/>
                  </a:lnTo>
                  <a:lnTo>
                    <a:pt x="5833" y="3815"/>
                  </a:lnTo>
                  <a:lnTo>
                    <a:pt x="5980" y="3962"/>
                  </a:lnTo>
                  <a:lnTo>
                    <a:pt x="6053" y="3999"/>
                  </a:lnTo>
                  <a:lnTo>
                    <a:pt x="6200" y="4035"/>
                  </a:lnTo>
                  <a:lnTo>
                    <a:pt x="6237" y="4035"/>
                  </a:lnTo>
                  <a:lnTo>
                    <a:pt x="6274" y="3999"/>
                  </a:lnTo>
                  <a:lnTo>
                    <a:pt x="6347" y="3888"/>
                  </a:lnTo>
                  <a:lnTo>
                    <a:pt x="6310" y="3742"/>
                  </a:lnTo>
                  <a:lnTo>
                    <a:pt x="6274" y="3632"/>
                  </a:lnTo>
                  <a:lnTo>
                    <a:pt x="6200" y="3522"/>
                  </a:lnTo>
                  <a:lnTo>
                    <a:pt x="6090" y="3375"/>
                  </a:lnTo>
                  <a:lnTo>
                    <a:pt x="5833" y="3192"/>
                  </a:lnTo>
                  <a:lnTo>
                    <a:pt x="5613" y="3045"/>
                  </a:lnTo>
                  <a:lnTo>
                    <a:pt x="5283" y="2861"/>
                  </a:lnTo>
                  <a:lnTo>
                    <a:pt x="4953" y="2715"/>
                  </a:lnTo>
                  <a:lnTo>
                    <a:pt x="4256" y="2495"/>
                  </a:lnTo>
                  <a:lnTo>
                    <a:pt x="3926" y="2421"/>
                  </a:lnTo>
                  <a:lnTo>
                    <a:pt x="3596" y="2385"/>
                  </a:lnTo>
                  <a:lnTo>
                    <a:pt x="3302" y="2458"/>
                  </a:lnTo>
                  <a:lnTo>
                    <a:pt x="2972" y="2605"/>
                  </a:lnTo>
                  <a:lnTo>
                    <a:pt x="2679" y="2788"/>
                  </a:lnTo>
                  <a:lnTo>
                    <a:pt x="2349" y="3081"/>
                  </a:lnTo>
                  <a:lnTo>
                    <a:pt x="2349" y="3045"/>
                  </a:lnTo>
                  <a:lnTo>
                    <a:pt x="2385" y="2788"/>
                  </a:lnTo>
                  <a:lnTo>
                    <a:pt x="2459" y="2568"/>
                  </a:lnTo>
                  <a:lnTo>
                    <a:pt x="2495" y="2458"/>
                  </a:lnTo>
                  <a:lnTo>
                    <a:pt x="2495" y="2311"/>
                  </a:lnTo>
                  <a:lnTo>
                    <a:pt x="2495" y="2201"/>
                  </a:lnTo>
                  <a:lnTo>
                    <a:pt x="2422" y="2128"/>
                  </a:lnTo>
                  <a:lnTo>
                    <a:pt x="2385" y="1871"/>
                  </a:lnTo>
                  <a:lnTo>
                    <a:pt x="2312" y="1614"/>
                  </a:lnTo>
                  <a:lnTo>
                    <a:pt x="2129" y="1137"/>
                  </a:lnTo>
                  <a:lnTo>
                    <a:pt x="2018" y="917"/>
                  </a:lnTo>
                  <a:lnTo>
                    <a:pt x="1835" y="661"/>
                  </a:lnTo>
                  <a:lnTo>
                    <a:pt x="1652" y="440"/>
                  </a:lnTo>
                  <a:lnTo>
                    <a:pt x="1395" y="220"/>
                  </a:lnTo>
                  <a:lnTo>
                    <a:pt x="1138" y="74"/>
                  </a:lnTo>
                  <a:lnTo>
                    <a:pt x="881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1" name="Google Shape;471;p21"/>
            <p:cNvSpPr/>
            <p:nvPr/>
          </p:nvSpPr>
          <p:spPr>
            <a:xfrm>
              <a:off x="6335525" y="1405350"/>
              <a:ext cx="442025" cy="375100"/>
            </a:xfrm>
            <a:custGeom>
              <a:avLst/>
              <a:gdLst/>
              <a:ahLst/>
              <a:cxnLst/>
              <a:rect l="l" t="t" r="r" b="b"/>
              <a:pathLst>
                <a:path w="17681" h="15004" extrusionOk="0">
                  <a:moveTo>
                    <a:pt x="6823" y="1981"/>
                  </a:moveTo>
                  <a:lnTo>
                    <a:pt x="6676" y="2018"/>
                  </a:lnTo>
                  <a:lnTo>
                    <a:pt x="6566" y="2055"/>
                  </a:lnTo>
                  <a:lnTo>
                    <a:pt x="6493" y="2201"/>
                  </a:lnTo>
                  <a:lnTo>
                    <a:pt x="6420" y="2385"/>
                  </a:lnTo>
                  <a:lnTo>
                    <a:pt x="6383" y="2531"/>
                  </a:lnTo>
                  <a:lnTo>
                    <a:pt x="6383" y="2641"/>
                  </a:lnTo>
                  <a:lnTo>
                    <a:pt x="6420" y="2752"/>
                  </a:lnTo>
                  <a:lnTo>
                    <a:pt x="6493" y="2825"/>
                  </a:lnTo>
                  <a:lnTo>
                    <a:pt x="6566" y="2862"/>
                  </a:lnTo>
                  <a:lnTo>
                    <a:pt x="6713" y="2862"/>
                  </a:lnTo>
                  <a:lnTo>
                    <a:pt x="6860" y="2825"/>
                  </a:lnTo>
                  <a:lnTo>
                    <a:pt x="6933" y="2752"/>
                  </a:lnTo>
                  <a:lnTo>
                    <a:pt x="7006" y="2641"/>
                  </a:lnTo>
                  <a:lnTo>
                    <a:pt x="7080" y="2531"/>
                  </a:lnTo>
                  <a:lnTo>
                    <a:pt x="7080" y="2421"/>
                  </a:lnTo>
                  <a:lnTo>
                    <a:pt x="7080" y="2275"/>
                  </a:lnTo>
                  <a:lnTo>
                    <a:pt x="7006" y="2165"/>
                  </a:lnTo>
                  <a:lnTo>
                    <a:pt x="6933" y="2055"/>
                  </a:lnTo>
                  <a:lnTo>
                    <a:pt x="6823" y="1981"/>
                  </a:lnTo>
                  <a:close/>
                  <a:moveTo>
                    <a:pt x="5282" y="2641"/>
                  </a:moveTo>
                  <a:lnTo>
                    <a:pt x="5209" y="2678"/>
                  </a:lnTo>
                  <a:lnTo>
                    <a:pt x="5136" y="2715"/>
                  </a:lnTo>
                  <a:lnTo>
                    <a:pt x="5062" y="2788"/>
                  </a:lnTo>
                  <a:lnTo>
                    <a:pt x="5062" y="2898"/>
                  </a:lnTo>
                  <a:lnTo>
                    <a:pt x="5062" y="2935"/>
                  </a:lnTo>
                  <a:lnTo>
                    <a:pt x="4989" y="2972"/>
                  </a:lnTo>
                  <a:lnTo>
                    <a:pt x="4952" y="3045"/>
                  </a:lnTo>
                  <a:lnTo>
                    <a:pt x="4952" y="3118"/>
                  </a:lnTo>
                  <a:lnTo>
                    <a:pt x="4952" y="3228"/>
                  </a:lnTo>
                  <a:lnTo>
                    <a:pt x="5026" y="3338"/>
                  </a:lnTo>
                  <a:lnTo>
                    <a:pt x="5099" y="3412"/>
                  </a:lnTo>
                  <a:lnTo>
                    <a:pt x="5319" y="3412"/>
                  </a:lnTo>
                  <a:lnTo>
                    <a:pt x="5429" y="3338"/>
                  </a:lnTo>
                  <a:lnTo>
                    <a:pt x="5502" y="3265"/>
                  </a:lnTo>
                  <a:lnTo>
                    <a:pt x="5576" y="3155"/>
                  </a:lnTo>
                  <a:lnTo>
                    <a:pt x="5613" y="3008"/>
                  </a:lnTo>
                  <a:lnTo>
                    <a:pt x="5576" y="2862"/>
                  </a:lnTo>
                  <a:lnTo>
                    <a:pt x="5502" y="2752"/>
                  </a:lnTo>
                  <a:lnTo>
                    <a:pt x="5392" y="2678"/>
                  </a:lnTo>
                  <a:lnTo>
                    <a:pt x="5282" y="2641"/>
                  </a:lnTo>
                  <a:close/>
                  <a:moveTo>
                    <a:pt x="6786" y="3559"/>
                  </a:moveTo>
                  <a:lnTo>
                    <a:pt x="6640" y="3595"/>
                  </a:lnTo>
                  <a:lnTo>
                    <a:pt x="6493" y="3705"/>
                  </a:lnTo>
                  <a:lnTo>
                    <a:pt x="6383" y="3815"/>
                  </a:lnTo>
                  <a:lnTo>
                    <a:pt x="6309" y="3962"/>
                  </a:lnTo>
                  <a:lnTo>
                    <a:pt x="6273" y="4109"/>
                  </a:lnTo>
                  <a:lnTo>
                    <a:pt x="6273" y="4255"/>
                  </a:lnTo>
                  <a:lnTo>
                    <a:pt x="6273" y="4366"/>
                  </a:lnTo>
                  <a:lnTo>
                    <a:pt x="6383" y="4439"/>
                  </a:lnTo>
                  <a:lnTo>
                    <a:pt x="6493" y="4476"/>
                  </a:lnTo>
                  <a:lnTo>
                    <a:pt x="6603" y="4439"/>
                  </a:lnTo>
                  <a:lnTo>
                    <a:pt x="6750" y="4329"/>
                  </a:lnTo>
                  <a:lnTo>
                    <a:pt x="6860" y="4329"/>
                  </a:lnTo>
                  <a:lnTo>
                    <a:pt x="6970" y="4292"/>
                  </a:lnTo>
                  <a:lnTo>
                    <a:pt x="7080" y="4182"/>
                  </a:lnTo>
                  <a:lnTo>
                    <a:pt x="7153" y="4035"/>
                  </a:lnTo>
                  <a:lnTo>
                    <a:pt x="7153" y="3852"/>
                  </a:lnTo>
                  <a:lnTo>
                    <a:pt x="7080" y="3705"/>
                  </a:lnTo>
                  <a:lnTo>
                    <a:pt x="7043" y="3632"/>
                  </a:lnTo>
                  <a:lnTo>
                    <a:pt x="6970" y="3595"/>
                  </a:lnTo>
                  <a:lnTo>
                    <a:pt x="6786" y="3559"/>
                  </a:lnTo>
                  <a:close/>
                  <a:moveTo>
                    <a:pt x="4806" y="5979"/>
                  </a:moveTo>
                  <a:lnTo>
                    <a:pt x="4622" y="6090"/>
                  </a:lnTo>
                  <a:lnTo>
                    <a:pt x="4439" y="6200"/>
                  </a:lnTo>
                  <a:lnTo>
                    <a:pt x="4402" y="6236"/>
                  </a:lnTo>
                  <a:lnTo>
                    <a:pt x="4329" y="6310"/>
                  </a:lnTo>
                  <a:lnTo>
                    <a:pt x="4255" y="6383"/>
                  </a:lnTo>
                  <a:lnTo>
                    <a:pt x="4219" y="6493"/>
                  </a:lnTo>
                  <a:lnTo>
                    <a:pt x="4219" y="6566"/>
                  </a:lnTo>
                  <a:lnTo>
                    <a:pt x="4255" y="6713"/>
                  </a:lnTo>
                  <a:lnTo>
                    <a:pt x="4329" y="6860"/>
                  </a:lnTo>
                  <a:lnTo>
                    <a:pt x="4365" y="6897"/>
                  </a:lnTo>
                  <a:lnTo>
                    <a:pt x="4475" y="6970"/>
                  </a:lnTo>
                  <a:lnTo>
                    <a:pt x="4585" y="7007"/>
                  </a:lnTo>
                  <a:lnTo>
                    <a:pt x="4696" y="7043"/>
                  </a:lnTo>
                  <a:lnTo>
                    <a:pt x="4842" y="7007"/>
                  </a:lnTo>
                  <a:lnTo>
                    <a:pt x="4952" y="6970"/>
                  </a:lnTo>
                  <a:lnTo>
                    <a:pt x="5026" y="6897"/>
                  </a:lnTo>
                  <a:lnTo>
                    <a:pt x="5209" y="6750"/>
                  </a:lnTo>
                  <a:lnTo>
                    <a:pt x="5282" y="6640"/>
                  </a:lnTo>
                  <a:lnTo>
                    <a:pt x="5319" y="6493"/>
                  </a:lnTo>
                  <a:lnTo>
                    <a:pt x="5356" y="6346"/>
                  </a:lnTo>
                  <a:lnTo>
                    <a:pt x="5356" y="6236"/>
                  </a:lnTo>
                  <a:lnTo>
                    <a:pt x="5282" y="6126"/>
                  </a:lnTo>
                  <a:lnTo>
                    <a:pt x="5209" y="6053"/>
                  </a:lnTo>
                  <a:lnTo>
                    <a:pt x="5136" y="5979"/>
                  </a:lnTo>
                  <a:close/>
                  <a:moveTo>
                    <a:pt x="4219" y="4916"/>
                  </a:moveTo>
                  <a:lnTo>
                    <a:pt x="4219" y="5062"/>
                  </a:lnTo>
                  <a:lnTo>
                    <a:pt x="4255" y="5136"/>
                  </a:lnTo>
                  <a:lnTo>
                    <a:pt x="4292" y="5173"/>
                  </a:lnTo>
                  <a:lnTo>
                    <a:pt x="4439" y="5209"/>
                  </a:lnTo>
                  <a:lnTo>
                    <a:pt x="4549" y="5173"/>
                  </a:lnTo>
                  <a:lnTo>
                    <a:pt x="4585" y="5136"/>
                  </a:lnTo>
                  <a:lnTo>
                    <a:pt x="4622" y="5062"/>
                  </a:lnTo>
                  <a:lnTo>
                    <a:pt x="4659" y="5026"/>
                  </a:lnTo>
                  <a:lnTo>
                    <a:pt x="4989" y="5136"/>
                  </a:lnTo>
                  <a:lnTo>
                    <a:pt x="5319" y="5209"/>
                  </a:lnTo>
                  <a:lnTo>
                    <a:pt x="5392" y="5319"/>
                  </a:lnTo>
                  <a:lnTo>
                    <a:pt x="5466" y="5429"/>
                  </a:lnTo>
                  <a:lnTo>
                    <a:pt x="5686" y="5613"/>
                  </a:lnTo>
                  <a:lnTo>
                    <a:pt x="5869" y="5833"/>
                  </a:lnTo>
                  <a:lnTo>
                    <a:pt x="5979" y="6053"/>
                  </a:lnTo>
                  <a:lnTo>
                    <a:pt x="6016" y="6273"/>
                  </a:lnTo>
                  <a:lnTo>
                    <a:pt x="5979" y="6530"/>
                  </a:lnTo>
                  <a:lnTo>
                    <a:pt x="5943" y="6676"/>
                  </a:lnTo>
                  <a:lnTo>
                    <a:pt x="5869" y="6823"/>
                  </a:lnTo>
                  <a:lnTo>
                    <a:pt x="5686" y="7080"/>
                  </a:lnTo>
                  <a:lnTo>
                    <a:pt x="5466" y="7227"/>
                  </a:lnTo>
                  <a:lnTo>
                    <a:pt x="5209" y="7373"/>
                  </a:lnTo>
                  <a:lnTo>
                    <a:pt x="4916" y="7447"/>
                  </a:lnTo>
                  <a:lnTo>
                    <a:pt x="4622" y="7483"/>
                  </a:lnTo>
                  <a:lnTo>
                    <a:pt x="4329" y="7520"/>
                  </a:lnTo>
                  <a:lnTo>
                    <a:pt x="4035" y="7483"/>
                  </a:lnTo>
                  <a:lnTo>
                    <a:pt x="3778" y="7447"/>
                  </a:lnTo>
                  <a:lnTo>
                    <a:pt x="3485" y="7337"/>
                  </a:lnTo>
                  <a:lnTo>
                    <a:pt x="3338" y="7227"/>
                  </a:lnTo>
                  <a:lnTo>
                    <a:pt x="3228" y="7080"/>
                  </a:lnTo>
                  <a:lnTo>
                    <a:pt x="3155" y="6897"/>
                  </a:lnTo>
                  <a:lnTo>
                    <a:pt x="3118" y="6713"/>
                  </a:lnTo>
                  <a:lnTo>
                    <a:pt x="3082" y="6383"/>
                  </a:lnTo>
                  <a:lnTo>
                    <a:pt x="3155" y="6090"/>
                  </a:lnTo>
                  <a:lnTo>
                    <a:pt x="3228" y="5796"/>
                  </a:lnTo>
                  <a:lnTo>
                    <a:pt x="3375" y="5539"/>
                  </a:lnTo>
                  <a:lnTo>
                    <a:pt x="3558" y="5319"/>
                  </a:lnTo>
                  <a:lnTo>
                    <a:pt x="3742" y="5173"/>
                  </a:lnTo>
                  <a:lnTo>
                    <a:pt x="3962" y="5026"/>
                  </a:lnTo>
                  <a:lnTo>
                    <a:pt x="4219" y="4916"/>
                  </a:lnTo>
                  <a:close/>
                  <a:moveTo>
                    <a:pt x="11628" y="7190"/>
                  </a:moveTo>
                  <a:lnTo>
                    <a:pt x="11958" y="7263"/>
                  </a:lnTo>
                  <a:lnTo>
                    <a:pt x="12252" y="7263"/>
                  </a:lnTo>
                  <a:lnTo>
                    <a:pt x="12362" y="7227"/>
                  </a:lnTo>
                  <a:lnTo>
                    <a:pt x="12435" y="7447"/>
                  </a:lnTo>
                  <a:lnTo>
                    <a:pt x="12509" y="7704"/>
                  </a:lnTo>
                  <a:lnTo>
                    <a:pt x="12509" y="7814"/>
                  </a:lnTo>
                  <a:lnTo>
                    <a:pt x="12472" y="7814"/>
                  </a:lnTo>
                  <a:lnTo>
                    <a:pt x="12399" y="7850"/>
                  </a:lnTo>
                  <a:lnTo>
                    <a:pt x="12399" y="7887"/>
                  </a:lnTo>
                  <a:lnTo>
                    <a:pt x="12252" y="7814"/>
                  </a:lnTo>
                  <a:lnTo>
                    <a:pt x="11738" y="7557"/>
                  </a:lnTo>
                  <a:lnTo>
                    <a:pt x="11702" y="7483"/>
                  </a:lnTo>
                  <a:lnTo>
                    <a:pt x="11628" y="7373"/>
                  </a:lnTo>
                  <a:lnTo>
                    <a:pt x="11628" y="7190"/>
                  </a:lnTo>
                  <a:close/>
                  <a:moveTo>
                    <a:pt x="4329" y="4402"/>
                  </a:moveTo>
                  <a:lnTo>
                    <a:pt x="4255" y="4476"/>
                  </a:lnTo>
                  <a:lnTo>
                    <a:pt x="4035" y="4512"/>
                  </a:lnTo>
                  <a:lnTo>
                    <a:pt x="3815" y="4622"/>
                  </a:lnTo>
                  <a:lnTo>
                    <a:pt x="3632" y="4732"/>
                  </a:lnTo>
                  <a:lnTo>
                    <a:pt x="3448" y="4842"/>
                  </a:lnTo>
                  <a:lnTo>
                    <a:pt x="3265" y="4989"/>
                  </a:lnTo>
                  <a:lnTo>
                    <a:pt x="3082" y="5173"/>
                  </a:lnTo>
                  <a:lnTo>
                    <a:pt x="2971" y="5356"/>
                  </a:lnTo>
                  <a:lnTo>
                    <a:pt x="2825" y="5576"/>
                  </a:lnTo>
                  <a:lnTo>
                    <a:pt x="2715" y="5906"/>
                  </a:lnTo>
                  <a:lnTo>
                    <a:pt x="2641" y="6236"/>
                  </a:lnTo>
                  <a:lnTo>
                    <a:pt x="2641" y="6603"/>
                  </a:lnTo>
                  <a:lnTo>
                    <a:pt x="2678" y="6933"/>
                  </a:lnTo>
                  <a:lnTo>
                    <a:pt x="2825" y="7263"/>
                  </a:lnTo>
                  <a:lnTo>
                    <a:pt x="3008" y="7520"/>
                  </a:lnTo>
                  <a:lnTo>
                    <a:pt x="3118" y="7667"/>
                  </a:lnTo>
                  <a:lnTo>
                    <a:pt x="3265" y="7740"/>
                  </a:lnTo>
                  <a:lnTo>
                    <a:pt x="3412" y="7850"/>
                  </a:lnTo>
                  <a:lnTo>
                    <a:pt x="3595" y="7887"/>
                  </a:lnTo>
                  <a:lnTo>
                    <a:pt x="3962" y="7997"/>
                  </a:lnTo>
                  <a:lnTo>
                    <a:pt x="4292" y="8034"/>
                  </a:lnTo>
                  <a:lnTo>
                    <a:pt x="4659" y="7997"/>
                  </a:lnTo>
                  <a:lnTo>
                    <a:pt x="5026" y="7960"/>
                  </a:lnTo>
                  <a:lnTo>
                    <a:pt x="5356" y="7850"/>
                  </a:lnTo>
                  <a:lnTo>
                    <a:pt x="5686" y="7704"/>
                  </a:lnTo>
                  <a:lnTo>
                    <a:pt x="5979" y="7483"/>
                  </a:lnTo>
                  <a:lnTo>
                    <a:pt x="6236" y="7227"/>
                  </a:lnTo>
                  <a:lnTo>
                    <a:pt x="6383" y="6933"/>
                  </a:lnTo>
                  <a:lnTo>
                    <a:pt x="6456" y="6640"/>
                  </a:lnTo>
                  <a:lnTo>
                    <a:pt x="6530" y="6346"/>
                  </a:lnTo>
                  <a:lnTo>
                    <a:pt x="6493" y="6016"/>
                  </a:lnTo>
                  <a:lnTo>
                    <a:pt x="6420" y="5759"/>
                  </a:lnTo>
                  <a:lnTo>
                    <a:pt x="6273" y="5503"/>
                  </a:lnTo>
                  <a:lnTo>
                    <a:pt x="6163" y="5393"/>
                  </a:lnTo>
                  <a:lnTo>
                    <a:pt x="5979" y="5246"/>
                  </a:lnTo>
                  <a:lnTo>
                    <a:pt x="5833" y="5099"/>
                  </a:lnTo>
                  <a:lnTo>
                    <a:pt x="5796" y="5026"/>
                  </a:lnTo>
                  <a:lnTo>
                    <a:pt x="5796" y="4952"/>
                  </a:lnTo>
                  <a:lnTo>
                    <a:pt x="5759" y="4879"/>
                  </a:lnTo>
                  <a:lnTo>
                    <a:pt x="5723" y="4806"/>
                  </a:lnTo>
                  <a:lnTo>
                    <a:pt x="5649" y="4732"/>
                  </a:lnTo>
                  <a:lnTo>
                    <a:pt x="5539" y="4696"/>
                  </a:lnTo>
                  <a:lnTo>
                    <a:pt x="5209" y="4659"/>
                  </a:lnTo>
                  <a:lnTo>
                    <a:pt x="5136" y="4586"/>
                  </a:lnTo>
                  <a:lnTo>
                    <a:pt x="5136" y="4512"/>
                  </a:lnTo>
                  <a:lnTo>
                    <a:pt x="5062" y="4439"/>
                  </a:lnTo>
                  <a:lnTo>
                    <a:pt x="4585" y="4439"/>
                  </a:lnTo>
                  <a:lnTo>
                    <a:pt x="4475" y="4402"/>
                  </a:lnTo>
                  <a:close/>
                  <a:moveTo>
                    <a:pt x="1761" y="7447"/>
                  </a:moveTo>
                  <a:lnTo>
                    <a:pt x="1908" y="7483"/>
                  </a:lnTo>
                  <a:lnTo>
                    <a:pt x="2054" y="7520"/>
                  </a:lnTo>
                  <a:lnTo>
                    <a:pt x="2164" y="7630"/>
                  </a:lnTo>
                  <a:lnTo>
                    <a:pt x="2275" y="7740"/>
                  </a:lnTo>
                  <a:lnTo>
                    <a:pt x="2348" y="7887"/>
                  </a:lnTo>
                  <a:lnTo>
                    <a:pt x="2348" y="8070"/>
                  </a:lnTo>
                  <a:lnTo>
                    <a:pt x="2348" y="8107"/>
                  </a:lnTo>
                  <a:lnTo>
                    <a:pt x="2311" y="8144"/>
                  </a:lnTo>
                  <a:lnTo>
                    <a:pt x="2238" y="8144"/>
                  </a:lnTo>
                  <a:lnTo>
                    <a:pt x="2128" y="8070"/>
                  </a:lnTo>
                  <a:lnTo>
                    <a:pt x="2018" y="7960"/>
                  </a:lnTo>
                  <a:lnTo>
                    <a:pt x="1908" y="7814"/>
                  </a:lnTo>
                  <a:lnTo>
                    <a:pt x="1724" y="7520"/>
                  </a:lnTo>
                  <a:lnTo>
                    <a:pt x="1651" y="7447"/>
                  </a:lnTo>
                  <a:close/>
                  <a:moveTo>
                    <a:pt x="14233" y="7630"/>
                  </a:moveTo>
                  <a:lnTo>
                    <a:pt x="14159" y="7667"/>
                  </a:lnTo>
                  <a:lnTo>
                    <a:pt x="14123" y="7740"/>
                  </a:lnTo>
                  <a:lnTo>
                    <a:pt x="14013" y="7960"/>
                  </a:lnTo>
                  <a:lnTo>
                    <a:pt x="14013" y="8070"/>
                  </a:lnTo>
                  <a:lnTo>
                    <a:pt x="14049" y="8180"/>
                  </a:lnTo>
                  <a:lnTo>
                    <a:pt x="14086" y="8254"/>
                  </a:lnTo>
                  <a:lnTo>
                    <a:pt x="14159" y="8290"/>
                  </a:lnTo>
                  <a:lnTo>
                    <a:pt x="14306" y="8290"/>
                  </a:lnTo>
                  <a:lnTo>
                    <a:pt x="14416" y="8254"/>
                  </a:lnTo>
                  <a:lnTo>
                    <a:pt x="14453" y="8180"/>
                  </a:lnTo>
                  <a:lnTo>
                    <a:pt x="14490" y="8107"/>
                  </a:lnTo>
                  <a:lnTo>
                    <a:pt x="14490" y="7997"/>
                  </a:lnTo>
                  <a:lnTo>
                    <a:pt x="14490" y="7924"/>
                  </a:lnTo>
                  <a:lnTo>
                    <a:pt x="14490" y="7777"/>
                  </a:lnTo>
                  <a:lnTo>
                    <a:pt x="14453" y="7704"/>
                  </a:lnTo>
                  <a:lnTo>
                    <a:pt x="14416" y="7667"/>
                  </a:lnTo>
                  <a:lnTo>
                    <a:pt x="14306" y="7630"/>
                  </a:lnTo>
                  <a:close/>
                  <a:moveTo>
                    <a:pt x="7410" y="6236"/>
                  </a:moveTo>
                  <a:lnTo>
                    <a:pt x="7300" y="6310"/>
                  </a:lnTo>
                  <a:lnTo>
                    <a:pt x="7227" y="6346"/>
                  </a:lnTo>
                  <a:lnTo>
                    <a:pt x="7190" y="6420"/>
                  </a:lnTo>
                  <a:lnTo>
                    <a:pt x="7153" y="6566"/>
                  </a:lnTo>
                  <a:lnTo>
                    <a:pt x="7153" y="6750"/>
                  </a:lnTo>
                  <a:lnTo>
                    <a:pt x="7190" y="6933"/>
                  </a:lnTo>
                  <a:lnTo>
                    <a:pt x="7227" y="7007"/>
                  </a:lnTo>
                  <a:lnTo>
                    <a:pt x="7300" y="7080"/>
                  </a:lnTo>
                  <a:lnTo>
                    <a:pt x="7667" y="7153"/>
                  </a:lnTo>
                  <a:lnTo>
                    <a:pt x="7410" y="7373"/>
                  </a:lnTo>
                  <a:lnTo>
                    <a:pt x="7263" y="7520"/>
                  </a:lnTo>
                  <a:lnTo>
                    <a:pt x="7190" y="7593"/>
                  </a:lnTo>
                  <a:lnTo>
                    <a:pt x="7153" y="7704"/>
                  </a:lnTo>
                  <a:lnTo>
                    <a:pt x="7153" y="7887"/>
                  </a:lnTo>
                  <a:lnTo>
                    <a:pt x="7227" y="8070"/>
                  </a:lnTo>
                  <a:lnTo>
                    <a:pt x="7337" y="8180"/>
                  </a:lnTo>
                  <a:lnTo>
                    <a:pt x="7483" y="8290"/>
                  </a:lnTo>
                  <a:lnTo>
                    <a:pt x="7520" y="8400"/>
                  </a:lnTo>
                  <a:lnTo>
                    <a:pt x="7557" y="8474"/>
                  </a:lnTo>
                  <a:lnTo>
                    <a:pt x="7593" y="8511"/>
                  </a:lnTo>
                  <a:lnTo>
                    <a:pt x="7740" y="8511"/>
                  </a:lnTo>
                  <a:lnTo>
                    <a:pt x="7813" y="8437"/>
                  </a:lnTo>
                  <a:lnTo>
                    <a:pt x="7850" y="8364"/>
                  </a:lnTo>
                  <a:lnTo>
                    <a:pt x="7923" y="8217"/>
                  </a:lnTo>
                  <a:lnTo>
                    <a:pt x="7923" y="8144"/>
                  </a:lnTo>
                  <a:lnTo>
                    <a:pt x="7887" y="8070"/>
                  </a:lnTo>
                  <a:lnTo>
                    <a:pt x="7850" y="7997"/>
                  </a:lnTo>
                  <a:lnTo>
                    <a:pt x="7777" y="7960"/>
                  </a:lnTo>
                  <a:lnTo>
                    <a:pt x="7667" y="7924"/>
                  </a:lnTo>
                  <a:lnTo>
                    <a:pt x="7630" y="7887"/>
                  </a:lnTo>
                  <a:lnTo>
                    <a:pt x="7630" y="7814"/>
                  </a:lnTo>
                  <a:lnTo>
                    <a:pt x="7630" y="7777"/>
                  </a:lnTo>
                  <a:lnTo>
                    <a:pt x="7703" y="7667"/>
                  </a:lnTo>
                  <a:lnTo>
                    <a:pt x="7850" y="7593"/>
                  </a:lnTo>
                  <a:lnTo>
                    <a:pt x="7997" y="7410"/>
                  </a:lnTo>
                  <a:lnTo>
                    <a:pt x="8107" y="7190"/>
                  </a:lnTo>
                  <a:lnTo>
                    <a:pt x="8107" y="7080"/>
                  </a:lnTo>
                  <a:lnTo>
                    <a:pt x="8070" y="6970"/>
                  </a:lnTo>
                  <a:lnTo>
                    <a:pt x="8034" y="6897"/>
                  </a:lnTo>
                  <a:lnTo>
                    <a:pt x="7960" y="6823"/>
                  </a:lnTo>
                  <a:lnTo>
                    <a:pt x="7740" y="6750"/>
                  </a:lnTo>
                  <a:lnTo>
                    <a:pt x="7520" y="6713"/>
                  </a:lnTo>
                  <a:lnTo>
                    <a:pt x="7557" y="6566"/>
                  </a:lnTo>
                  <a:lnTo>
                    <a:pt x="7593" y="6493"/>
                  </a:lnTo>
                  <a:lnTo>
                    <a:pt x="7667" y="6456"/>
                  </a:lnTo>
                  <a:lnTo>
                    <a:pt x="7703" y="6383"/>
                  </a:lnTo>
                  <a:lnTo>
                    <a:pt x="7667" y="6310"/>
                  </a:lnTo>
                  <a:lnTo>
                    <a:pt x="7593" y="6236"/>
                  </a:lnTo>
                  <a:close/>
                  <a:moveTo>
                    <a:pt x="1651" y="6897"/>
                  </a:moveTo>
                  <a:lnTo>
                    <a:pt x="1578" y="6933"/>
                  </a:lnTo>
                  <a:lnTo>
                    <a:pt x="1541" y="7007"/>
                  </a:lnTo>
                  <a:lnTo>
                    <a:pt x="1504" y="7080"/>
                  </a:lnTo>
                  <a:lnTo>
                    <a:pt x="1504" y="7227"/>
                  </a:lnTo>
                  <a:lnTo>
                    <a:pt x="1541" y="7300"/>
                  </a:lnTo>
                  <a:lnTo>
                    <a:pt x="1578" y="7373"/>
                  </a:lnTo>
                  <a:lnTo>
                    <a:pt x="1541" y="7410"/>
                  </a:lnTo>
                  <a:lnTo>
                    <a:pt x="1504" y="7410"/>
                  </a:lnTo>
                  <a:lnTo>
                    <a:pt x="1468" y="7483"/>
                  </a:lnTo>
                  <a:lnTo>
                    <a:pt x="1431" y="7557"/>
                  </a:lnTo>
                  <a:lnTo>
                    <a:pt x="1468" y="7814"/>
                  </a:lnTo>
                  <a:lnTo>
                    <a:pt x="1578" y="8034"/>
                  </a:lnTo>
                  <a:lnTo>
                    <a:pt x="1724" y="8254"/>
                  </a:lnTo>
                  <a:lnTo>
                    <a:pt x="1908" y="8437"/>
                  </a:lnTo>
                  <a:lnTo>
                    <a:pt x="2128" y="8547"/>
                  </a:lnTo>
                  <a:lnTo>
                    <a:pt x="2238" y="8584"/>
                  </a:lnTo>
                  <a:lnTo>
                    <a:pt x="2348" y="8621"/>
                  </a:lnTo>
                  <a:lnTo>
                    <a:pt x="2458" y="8621"/>
                  </a:lnTo>
                  <a:lnTo>
                    <a:pt x="2568" y="8547"/>
                  </a:lnTo>
                  <a:lnTo>
                    <a:pt x="2641" y="8474"/>
                  </a:lnTo>
                  <a:lnTo>
                    <a:pt x="2715" y="8364"/>
                  </a:lnTo>
                  <a:lnTo>
                    <a:pt x="2788" y="8144"/>
                  </a:lnTo>
                  <a:lnTo>
                    <a:pt x="2788" y="7960"/>
                  </a:lnTo>
                  <a:lnTo>
                    <a:pt x="2751" y="7740"/>
                  </a:lnTo>
                  <a:lnTo>
                    <a:pt x="2678" y="7557"/>
                  </a:lnTo>
                  <a:lnTo>
                    <a:pt x="2531" y="7373"/>
                  </a:lnTo>
                  <a:lnTo>
                    <a:pt x="2385" y="7227"/>
                  </a:lnTo>
                  <a:lnTo>
                    <a:pt x="2201" y="7117"/>
                  </a:lnTo>
                  <a:lnTo>
                    <a:pt x="1981" y="7043"/>
                  </a:lnTo>
                  <a:lnTo>
                    <a:pt x="1908" y="6933"/>
                  </a:lnTo>
                  <a:lnTo>
                    <a:pt x="1834" y="6897"/>
                  </a:lnTo>
                  <a:close/>
                  <a:moveTo>
                    <a:pt x="14306" y="7227"/>
                  </a:moveTo>
                  <a:lnTo>
                    <a:pt x="14453" y="7263"/>
                  </a:lnTo>
                  <a:lnTo>
                    <a:pt x="14563" y="7300"/>
                  </a:lnTo>
                  <a:lnTo>
                    <a:pt x="14636" y="7410"/>
                  </a:lnTo>
                  <a:lnTo>
                    <a:pt x="14673" y="7520"/>
                  </a:lnTo>
                  <a:lnTo>
                    <a:pt x="14673" y="7667"/>
                  </a:lnTo>
                  <a:lnTo>
                    <a:pt x="14673" y="7814"/>
                  </a:lnTo>
                  <a:lnTo>
                    <a:pt x="14600" y="8070"/>
                  </a:lnTo>
                  <a:lnTo>
                    <a:pt x="14490" y="8290"/>
                  </a:lnTo>
                  <a:lnTo>
                    <a:pt x="14343" y="8511"/>
                  </a:lnTo>
                  <a:lnTo>
                    <a:pt x="14269" y="8584"/>
                  </a:lnTo>
                  <a:lnTo>
                    <a:pt x="14196" y="8621"/>
                  </a:lnTo>
                  <a:lnTo>
                    <a:pt x="14123" y="8621"/>
                  </a:lnTo>
                  <a:lnTo>
                    <a:pt x="14049" y="8584"/>
                  </a:lnTo>
                  <a:lnTo>
                    <a:pt x="14013" y="8547"/>
                  </a:lnTo>
                  <a:lnTo>
                    <a:pt x="13976" y="8474"/>
                  </a:lnTo>
                  <a:lnTo>
                    <a:pt x="13903" y="8290"/>
                  </a:lnTo>
                  <a:lnTo>
                    <a:pt x="13939" y="8034"/>
                  </a:lnTo>
                  <a:lnTo>
                    <a:pt x="13976" y="7777"/>
                  </a:lnTo>
                  <a:lnTo>
                    <a:pt x="14086" y="7263"/>
                  </a:lnTo>
                  <a:lnTo>
                    <a:pt x="14306" y="7227"/>
                  </a:lnTo>
                  <a:close/>
                  <a:moveTo>
                    <a:pt x="14233" y="6750"/>
                  </a:moveTo>
                  <a:lnTo>
                    <a:pt x="14123" y="6786"/>
                  </a:lnTo>
                  <a:lnTo>
                    <a:pt x="13866" y="6786"/>
                  </a:lnTo>
                  <a:lnTo>
                    <a:pt x="13829" y="6823"/>
                  </a:lnTo>
                  <a:lnTo>
                    <a:pt x="13756" y="6933"/>
                  </a:lnTo>
                  <a:lnTo>
                    <a:pt x="13609" y="7373"/>
                  </a:lnTo>
                  <a:lnTo>
                    <a:pt x="13499" y="7850"/>
                  </a:lnTo>
                  <a:lnTo>
                    <a:pt x="13462" y="8107"/>
                  </a:lnTo>
                  <a:lnTo>
                    <a:pt x="13462" y="8327"/>
                  </a:lnTo>
                  <a:lnTo>
                    <a:pt x="13499" y="8584"/>
                  </a:lnTo>
                  <a:lnTo>
                    <a:pt x="13572" y="8804"/>
                  </a:lnTo>
                  <a:lnTo>
                    <a:pt x="13683" y="8914"/>
                  </a:lnTo>
                  <a:lnTo>
                    <a:pt x="13829" y="9024"/>
                  </a:lnTo>
                  <a:lnTo>
                    <a:pt x="13976" y="9097"/>
                  </a:lnTo>
                  <a:lnTo>
                    <a:pt x="14123" y="9134"/>
                  </a:lnTo>
                  <a:lnTo>
                    <a:pt x="14343" y="9097"/>
                  </a:lnTo>
                  <a:lnTo>
                    <a:pt x="14490" y="9024"/>
                  </a:lnTo>
                  <a:lnTo>
                    <a:pt x="14600" y="8877"/>
                  </a:lnTo>
                  <a:lnTo>
                    <a:pt x="14746" y="8731"/>
                  </a:lnTo>
                  <a:lnTo>
                    <a:pt x="14966" y="8400"/>
                  </a:lnTo>
                  <a:lnTo>
                    <a:pt x="15076" y="8180"/>
                  </a:lnTo>
                  <a:lnTo>
                    <a:pt x="15113" y="7997"/>
                  </a:lnTo>
                  <a:lnTo>
                    <a:pt x="15150" y="7814"/>
                  </a:lnTo>
                  <a:lnTo>
                    <a:pt x="15150" y="7593"/>
                  </a:lnTo>
                  <a:lnTo>
                    <a:pt x="15113" y="7410"/>
                  </a:lnTo>
                  <a:lnTo>
                    <a:pt x="15040" y="7190"/>
                  </a:lnTo>
                  <a:lnTo>
                    <a:pt x="15003" y="7080"/>
                  </a:lnTo>
                  <a:lnTo>
                    <a:pt x="14893" y="7007"/>
                  </a:lnTo>
                  <a:lnTo>
                    <a:pt x="14673" y="6823"/>
                  </a:lnTo>
                  <a:lnTo>
                    <a:pt x="14526" y="6786"/>
                  </a:lnTo>
                  <a:lnTo>
                    <a:pt x="14379" y="6750"/>
                  </a:lnTo>
                  <a:close/>
                  <a:moveTo>
                    <a:pt x="6273" y="7887"/>
                  </a:moveTo>
                  <a:lnTo>
                    <a:pt x="6199" y="7924"/>
                  </a:lnTo>
                  <a:lnTo>
                    <a:pt x="6126" y="7997"/>
                  </a:lnTo>
                  <a:lnTo>
                    <a:pt x="5979" y="8107"/>
                  </a:lnTo>
                  <a:lnTo>
                    <a:pt x="5869" y="8290"/>
                  </a:lnTo>
                  <a:lnTo>
                    <a:pt x="5796" y="8474"/>
                  </a:lnTo>
                  <a:lnTo>
                    <a:pt x="5796" y="8584"/>
                  </a:lnTo>
                  <a:lnTo>
                    <a:pt x="5833" y="8657"/>
                  </a:lnTo>
                  <a:lnTo>
                    <a:pt x="5906" y="8694"/>
                  </a:lnTo>
                  <a:lnTo>
                    <a:pt x="6236" y="8694"/>
                  </a:lnTo>
                  <a:lnTo>
                    <a:pt x="6420" y="8767"/>
                  </a:lnTo>
                  <a:lnTo>
                    <a:pt x="6199" y="9024"/>
                  </a:lnTo>
                  <a:lnTo>
                    <a:pt x="6199" y="9061"/>
                  </a:lnTo>
                  <a:lnTo>
                    <a:pt x="6199" y="9134"/>
                  </a:lnTo>
                  <a:lnTo>
                    <a:pt x="6236" y="9244"/>
                  </a:lnTo>
                  <a:lnTo>
                    <a:pt x="6346" y="9354"/>
                  </a:lnTo>
                  <a:lnTo>
                    <a:pt x="6456" y="9391"/>
                  </a:lnTo>
                  <a:lnTo>
                    <a:pt x="6713" y="9391"/>
                  </a:lnTo>
                  <a:lnTo>
                    <a:pt x="6786" y="9318"/>
                  </a:lnTo>
                  <a:lnTo>
                    <a:pt x="6860" y="9207"/>
                  </a:lnTo>
                  <a:lnTo>
                    <a:pt x="6823" y="9097"/>
                  </a:lnTo>
                  <a:lnTo>
                    <a:pt x="6750" y="9024"/>
                  </a:lnTo>
                  <a:lnTo>
                    <a:pt x="6860" y="8951"/>
                  </a:lnTo>
                  <a:lnTo>
                    <a:pt x="6933" y="8877"/>
                  </a:lnTo>
                  <a:lnTo>
                    <a:pt x="6933" y="8804"/>
                  </a:lnTo>
                  <a:lnTo>
                    <a:pt x="6933" y="8731"/>
                  </a:lnTo>
                  <a:lnTo>
                    <a:pt x="6896" y="8621"/>
                  </a:lnTo>
                  <a:lnTo>
                    <a:pt x="6750" y="8511"/>
                  </a:lnTo>
                  <a:lnTo>
                    <a:pt x="6603" y="8437"/>
                  </a:lnTo>
                  <a:lnTo>
                    <a:pt x="6456" y="8364"/>
                  </a:lnTo>
                  <a:lnTo>
                    <a:pt x="6273" y="8327"/>
                  </a:lnTo>
                  <a:lnTo>
                    <a:pt x="6346" y="8180"/>
                  </a:lnTo>
                  <a:lnTo>
                    <a:pt x="6420" y="8034"/>
                  </a:lnTo>
                  <a:lnTo>
                    <a:pt x="6420" y="7960"/>
                  </a:lnTo>
                  <a:lnTo>
                    <a:pt x="6383" y="7924"/>
                  </a:lnTo>
                  <a:lnTo>
                    <a:pt x="6346" y="7924"/>
                  </a:lnTo>
                  <a:lnTo>
                    <a:pt x="6273" y="7887"/>
                  </a:lnTo>
                  <a:close/>
                  <a:moveTo>
                    <a:pt x="7630" y="551"/>
                  </a:moveTo>
                  <a:lnTo>
                    <a:pt x="7777" y="587"/>
                  </a:lnTo>
                  <a:lnTo>
                    <a:pt x="7923" y="661"/>
                  </a:lnTo>
                  <a:lnTo>
                    <a:pt x="8437" y="1101"/>
                  </a:lnTo>
                  <a:lnTo>
                    <a:pt x="8657" y="1321"/>
                  </a:lnTo>
                  <a:lnTo>
                    <a:pt x="8877" y="1578"/>
                  </a:lnTo>
                  <a:lnTo>
                    <a:pt x="9061" y="1834"/>
                  </a:lnTo>
                  <a:lnTo>
                    <a:pt x="9207" y="2128"/>
                  </a:lnTo>
                  <a:lnTo>
                    <a:pt x="9281" y="2421"/>
                  </a:lnTo>
                  <a:lnTo>
                    <a:pt x="9317" y="2752"/>
                  </a:lnTo>
                  <a:lnTo>
                    <a:pt x="9281" y="3082"/>
                  </a:lnTo>
                  <a:lnTo>
                    <a:pt x="9244" y="3375"/>
                  </a:lnTo>
                  <a:lnTo>
                    <a:pt x="9024" y="3962"/>
                  </a:lnTo>
                  <a:lnTo>
                    <a:pt x="8804" y="4512"/>
                  </a:lnTo>
                  <a:lnTo>
                    <a:pt x="8584" y="5099"/>
                  </a:lnTo>
                  <a:lnTo>
                    <a:pt x="8547" y="5356"/>
                  </a:lnTo>
                  <a:lnTo>
                    <a:pt x="8510" y="5613"/>
                  </a:lnTo>
                  <a:lnTo>
                    <a:pt x="8510" y="5869"/>
                  </a:lnTo>
                  <a:lnTo>
                    <a:pt x="8547" y="6163"/>
                  </a:lnTo>
                  <a:lnTo>
                    <a:pt x="8584" y="6310"/>
                  </a:lnTo>
                  <a:lnTo>
                    <a:pt x="8657" y="6493"/>
                  </a:lnTo>
                  <a:lnTo>
                    <a:pt x="8804" y="6823"/>
                  </a:lnTo>
                  <a:lnTo>
                    <a:pt x="8987" y="7117"/>
                  </a:lnTo>
                  <a:lnTo>
                    <a:pt x="9134" y="7447"/>
                  </a:lnTo>
                  <a:lnTo>
                    <a:pt x="9207" y="7777"/>
                  </a:lnTo>
                  <a:lnTo>
                    <a:pt x="9244" y="8144"/>
                  </a:lnTo>
                  <a:lnTo>
                    <a:pt x="9207" y="8474"/>
                  </a:lnTo>
                  <a:lnTo>
                    <a:pt x="9097" y="8804"/>
                  </a:lnTo>
                  <a:lnTo>
                    <a:pt x="8951" y="9134"/>
                  </a:lnTo>
                  <a:lnTo>
                    <a:pt x="8767" y="9428"/>
                  </a:lnTo>
                  <a:lnTo>
                    <a:pt x="8510" y="9684"/>
                  </a:lnTo>
                  <a:lnTo>
                    <a:pt x="8254" y="9904"/>
                  </a:lnTo>
                  <a:lnTo>
                    <a:pt x="7960" y="10051"/>
                  </a:lnTo>
                  <a:lnTo>
                    <a:pt x="7667" y="10198"/>
                  </a:lnTo>
                  <a:lnTo>
                    <a:pt x="7373" y="10308"/>
                  </a:lnTo>
                  <a:lnTo>
                    <a:pt x="7043" y="10345"/>
                  </a:lnTo>
                  <a:lnTo>
                    <a:pt x="6676" y="10418"/>
                  </a:lnTo>
                  <a:lnTo>
                    <a:pt x="6493" y="10381"/>
                  </a:lnTo>
                  <a:lnTo>
                    <a:pt x="6309" y="10345"/>
                  </a:lnTo>
                  <a:lnTo>
                    <a:pt x="6163" y="10235"/>
                  </a:lnTo>
                  <a:lnTo>
                    <a:pt x="6016" y="10088"/>
                  </a:lnTo>
                  <a:lnTo>
                    <a:pt x="5906" y="9941"/>
                  </a:lnTo>
                  <a:lnTo>
                    <a:pt x="5759" y="9831"/>
                  </a:lnTo>
                  <a:lnTo>
                    <a:pt x="5649" y="9758"/>
                  </a:lnTo>
                  <a:lnTo>
                    <a:pt x="5502" y="9684"/>
                  </a:lnTo>
                  <a:lnTo>
                    <a:pt x="5209" y="9611"/>
                  </a:lnTo>
                  <a:lnTo>
                    <a:pt x="4916" y="9611"/>
                  </a:lnTo>
                  <a:lnTo>
                    <a:pt x="4622" y="9684"/>
                  </a:lnTo>
                  <a:lnTo>
                    <a:pt x="3999" y="9868"/>
                  </a:lnTo>
                  <a:lnTo>
                    <a:pt x="3705" y="9978"/>
                  </a:lnTo>
                  <a:lnTo>
                    <a:pt x="3412" y="10051"/>
                  </a:lnTo>
                  <a:lnTo>
                    <a:pt x="3118" y="10088"/>
                  </a:lnTo>
                  <a:lnTo>
                    <a:pt x="2825" y="10051"/>
                  </a:lnTo>
                  <a:lnTo>
                    <a:pt x="2495" y="10014"/>
                  </a:lnTo>
                  <a:lnTo>
                    <a:pt x="2201" y="9904"/>
                  </a:lnTo>
                  <a:lnTo>
                    <a:pt x="1944" y="9794"/>
                  </a:lnTo>
                  <a:lnTo>
                    <a:pt x="1651" y="9648"/>
                  </a:lnTo>
                  <a:lnTo>
                    <a:pt x="1394" y="9464"/>
                  </a:lnTo>
                  <a:lnTo>
                    <a:pt x="1174" y="9281"/>
                  </a:lnTo>
                  <a:lnTo>
                    <a:pt x="954" y="8987"/>
                  </a:lnTo>
                  <a:lnTo>
                    <a:pt x="771" y="8694"/>
                  </a:lnTo>
                  <a:lnTo>
                    <a:pt x="624" y="8364"/>
                  </a:lnTo>
                  <a:lnTo>
                    <a:pt x="550" y="8034"/>
                  </a:lnTo>
                  <a:lnTo>
                    <a:pt x="514" y="7667"/>
                  </a:lnTo>
                  <a:lnTo>
                    <a:pt x="514" y="7337"/>
                  </a:lnTo>
                  <a:lnTo>
                    <a:pt x="587" y="6970"/>
                  </a:lnTo>
                  <a:lnTo>
                    <a:pt x="661" y="6640"/>
                  </a:lnTo>
                  <a:lnTo>
                    <a:pt x="807" y="6310"/>
                  </a:lnTo>
                  <a:lnTo>
                    <a:pt x="991" y="6016"/>
                  </a:lnTo>
                  <a:lnTo>
                    <a:pt x="1211" y="5759"/>
                  </a:lnTo>
                  <a:lnTo>
                    <a:pt x="1468" y="5539"/>
                  </a:lnTo>
                  <a:lnTo>
                    <a:pt x="2018" y="5099"/>
                  </a:lnTo>
                  <a:lnTo>
                    <a:pt x="2568" y="4622"/>
                  </a:lnTo>
                  <a:lnTo>
                    <a:pt x="2788" y="4366"/>
                  </a:lnTo>
                  <a:lnTo>
                    <a:pt x="2971" y="4109"/>
                  </a:lnTo>
                  <a:lnTo>
                    <a:pt x="3082" y="3815"/>
                  </a:lnTo>
                  <a:lnTo>
                    <a:pt x="3192" y="3485"/>
                  </a:lnTo>
                  <a:lnTo>
                    <a:pt x="3265" y="3118"/>
                  </a:lnTo>
                  <a:lnTo>
                    <a:pt x="3302" y="2715"/>
                  </a:lnTo>
                  <a:lnTo>
                    <a:pt x="3375" y="2348"/>
                  </a:lnTo>
                  <a:lnTo>
                    <a:pt x="3448" y="2165"/>
                  </a:lnTo>
                  <a:lnTo>
                    <a:pt x="3558" y="1981"/>
                  </a:lnTo>
                  <a:lnTo>
                    <a:pt x="3705" y="1798"/>
                  </a:lnTo>
                  <a:lnTo>
                    <a:pt x="3852" y="1651"/>
                  </a:lnTo>
                  <a:lnTo>
                    <a:pt x="4072" y="1541"/>
                  </a:lnTo>
                  <a:lnTo>
                    <a:pt x="4292" y="1468"/>
                  </a:lnTo>
                  <a:lnTo>
                    <a:pt x="4512" y="1431"/>
                  </a:lnTo>
                  <a:lnTo>
                    <a:pt x="4769" y="1394"/>
                  </a:lnTo>
                  <a:lnTo>
                    <a:pt x="4989" y="1394"/>
                  </a:lnTo>
                  <a:lnTo>
                    <a:pt x="5209" y="1468"/>
                  </a:lnTo>
                  <a:lnTo>
                    <a:pt x="4952" y="1688"/>
                  </a:lnTo>
                  <a:lnTo>
                    <a:pt x="4916" y="1761"/>
                  </a:lnTo>
                  <a:lnTo>
                    <a:pt x="4879" y="1834"/>
                  </a:lnTo>
                  <a:lnTo>
                    <a:pt x="4916" y="1981"/>
                  </a:lnTo>
                  <a:lnTo>
                    <a:pt x="4989" y="2091"/>
                  </a:lnTo>
                  <a:lnTo>
                    <a:pt x="5062" y="2128"/>
                  </a:lnTo>
                  <a:lnTo>
                    <a:pt x="5136" y="2128"/>
                  </a:lnTo>
                  <a:lnTo>
                    <a:pt x="5319" y="2091"/>
                  </a:lnTo>
                  <a:lnTo>
                    <a:pt x="5429" y="2018"/>
                  </a:lnTo>
                  <a:lnTo>
                    <a:pt x="5539" y="1945"/>
                  </a:lnTo>
                  <a:lnTo>
                    <a:pt x="5613" y="1798"/>
                  </a:lnTo>
                  <a:lnTo>
                    <a:pt x="5759" y="1651"/>
                  </a:lnTo>
                  <a:lnTo>
                    <a:pt x="5833" y="1614"/>
                  </a:lnTo>
                  <a:lnTo>
                    <a:pt x="5869" y="1578"/>
                  </a:lnTo>
                  <a:lnTo>
                    <a:pt x="6420" y="1138"/>
                  </a:lnTo>
                  <a:lnTo>
                    <a:pt x="7006" y="771"/>
                  </a:lnTo>
                  <a:lnTo>
                    <a:pt x="7337" y="624"/>
                  </a:lnTo>
                  <a:lnTo>
                    <a:pt x="7483" y="551"/>
                  </a:lnTo>
                  <a:close/>
                  <a:moveTo>
                    <a:pt x="10821" y="9281"/>
                  </a:moveTo>
                  <a:lnTo>
                    <a:pt x="10968" y="9538"/>
                  </a:lnTo>
                  <a:lnTo>
                    <a:pt x="11115" y="9758"/>
                  </a:lnTo>
                  <a:lnTo>
                    <a:pt x="11335" y="9978"/>
                  </a:lnTo>
                  <a:lnTo>
                    <a:pt x="11592" y="10161"/>
                  </a:lnTo>
                  <a:lnTo>
                    <a:pt x="11408" y="10418"/>
                  </a:lnTo>
                  <a:lnTo>
                    <a:pt x="11188" y="10198"/>
                  </a:lnTo>
                  <a:lnTo>
                    <a:pt x="10968" y="9978"/>
                  </a:lnTo>
                  <a:lnTo>
                    <a:pt x="10711" y="9831"/>
                  </a:lnTo>
                  <a:lnTo>
                    <a:pt x="10455" y="9648"/>
                  </a:lnTo>
                  <a:lnTo>
                    <a:pt x="10601" y="9464"/>
                  </a:lnTo>
                  <a:lnTo>
                    <a:pt x="10821" y="9281"/>
                  </a:lnTo>
                  <a:close/>
                  <a:moveTo>
                    <a:pt x="13903" y="9941"/>
                  </a:moveTo>
                  <a:lnTo>
                    <a:pt x="13829" y="9978"/>
                  </a:lnTo>
                  <a:lnTo>
                    <a:pt x="13756" y="10014"/>
                  </a:lnTo>
                  <a:lnTo>
                    <a:pt x="13719" y="10014"/>
                  </a:lnTo>
                  <a:lnTo>
                    <a:pt x="13719" y="10051"/>
                  </a:lnTo>
                  <a:lnTo>
                    <a:pt x="13646" y="10161"/>
                  </a:lnTo>
                  <a:lnTo>
                    <a:pt x="13609" y="10271"/>
                  </a:lnTo>
                  <a:lnTo>
                    <a:pt x="13646" y="10418"/>
                  </a:lnTo>
                  <a:lnTo>
                    <a:pt x="13719" y="10565"/>
                  </a:lnTo>
                  <a:lnTo>
                    <a:pt x="13829" y="10638"/>
                  </a:lnTo>
                  <a:lnTo>
                    <a:pt x="13939" y="10675"/>
                  </a:lnTo>
                  <a:lnTo>
                    <a:pt x="14049" y="10638"/>
                  </a:lnTo>
                  <a:lnTo>
                    <a:pt x="14159" y="10601"/>
                  </a:lnTo>
                  <a:lnTo>
                    <a:pt x="14269" y="10491"/>
                  </a:lnTo>
                  <a:lnTo>
                    <a:pt x="14343" y="10418"/>
                  </a:lnTo>
                  <a:lnTo>
                    <a:pt x="14379" y="10308"/>
                  </a:lnTo>
                  <a:lnTo>
                    <a:pt x="14379" y="10271"/>
                  </a:lnTo>
                  <a:lnTo>
                    <a:pt x="14379" y="10198"/>
                  </a:lnTo>
                  <a:lnTo>
                    <a:pt x="14306" y="10124"/>
                  </a:lnTo>
                  <a:lnTo>
                    <a:pt x="14233" y="10051"/>
                  </a:lnTo>
                  <a:lnTo>
                    <a:pt x="14159" y="10014"/>
                  </a:lnTo>
                  <a:lnTo>
                    <a:pt x="14086" y="9978"/>
                  </a:lnTo>
                  <a:lnTo>
                    <a:pt x="13939" y="9941"/>
                  </a:lnTo>
                  <a:close/>
                  <a:moveTo>
                    <a:pt x="7593" y="0"/>
                  </a:moveTo>
                  <a:lnTo>
                    <a:pt x="7447" y="37"/>
                  </a:lnTo>
                  <a:lnTo>
                    <a:pt x="7190" y="110"/>
                  </a:lnTo>
                  <a:lnTo>
                    <a:pt x="6970" y="221"/>
                  </a:lnTo>
                  <a:lnTo>
                    <a:pt x="6566" y="441"/>
                  </a:lnTo>
                  <a:lnTo>
                    <a:pt x="6199" y="697"/>
                  </a:lnTo>
                  <a:lnTo>
                    <a:pt x="5502" y="1211"/>
                  </a:lnTo>
                  <a:lnTo>
                    <a:pt x="5209" y="1064"/>
                  </a:lnTo>
                  <a:lnTo>
                    <a:pt x="4916" y="991"/>
                  </a:lnTo>
                  <a:lnTo>
                    <a:pt x="4585" y="991"/>
                  </a:lnTo>
                  <a:lnTo>
                    <a:pt x="4255" y="1027"/>
                  </a:lnTo>
                  <a:lnTo>
                    <a:pt x="3999" y="1101"/>
                  </a:lnTo>
                  <a:lnTo>
                    <a:pt x="3778" y="1211"/>
                  </a:lnTo>
                  <a:lnTo>
                    <a:pt x="3595" y="1358"/>
                  </a:lnTo>
                  <a:lnTo>
                    <a:pt x="3412" y="1504"/>
                  </a:lnTo>
                  <a:lnTo>
                    <a:pt x="3228" y="1688"/>
                  </a:lnTo>
                  <a:lnTo>
                    <a:pt x="3118" y="1908"/>
                  </a:lnTo>
                  <a:lnTo>
                    <a:pt x="3008" y="2128"/>
                  </a:lnTo>
                  <a:lnTo>
                    <a:pt x="2935" y="2348"/>
                  </a:lnTo>
                  <a:lnTo>
                    <a:pt x="2861" y="2678"/>
                  </a:lnTo>
                  <a:lnTo>
                    <a:pt x="2788" y="3008"/>
                  </a:lnTo>
                  <a:lnTo>
                    <a:pt x="2751" y="3338"/>
                  </a:lnTo>
                  <a:lnTo>
                    <a:pt x="2641" y="3669"/>
                  </a:lnTo>
                  <a:lnTo>
                    <a:pt x="2605" y="3852"/>
                  </a:lnTo>
                  <a:lnTo>
                    <a:pt x="2495" y="3999"/>
                  </a:lnTo>
                  <a:lnTo>
                    <a:pt x="2275" y="4255"/>
                  </a:lnTo>
                  <a:lnTo>
                    <a:pt x="2018" y="4476"/>
                  </a:lnTo>
                  <a:lnTo>
                    <a:pt x="1761" y="4696"/>
                  </a:lnTo>
                  <a:lnTo>
                    <a:pt x="1284" y="5062"/>
                  </a:lnTo>
                  <a:lnTo>
                    <a:pt x="844" y="5466"/>
                  </a:lnTo>
                  <a:lnTo>
                    <a:pt x="661" y="5649"/>
                  </a:lnTo>
                  <a:lnTo>
                    <a:pt x="514" y="5906"/>
                  </a:lnTo>
                  <a:lnTo>
                    <a:pt x="367" y="6126"/>
                  </a:lnTo>
                  <a:lnTo>
                    <a:pt x="220" y="6420"/>
                  </a:lnTo>
                  <a:lnTo>
                    <a:pt x="110" y="6713"/>
                  </a:lnTo>
                  <a:lnTo>
                    <a:pt x="37" y="7007"/>
                  </a:lnTo>
                  <a:lnTo>
                    <a:pt x="0" y="7263"/>
                  </a:lnTo>
                  <a:lnTo>
                    <a:pt x="0" y="7557"/>
                  </a:lnTo>
                  <a:lnTo>
                    <a:pt x="37" y="7850"/>
                  </a:lnTo>
                  <a:lnTo>
                    <a:pt x="74" y="8144"/>
                  </a:lnTo>
                  <a:lnTo>
                    <a:pt x="147" y="8400"/>
                  </a:lnTo>
                  <a:lnTo>
                    <a:pt x="220" y="8657"/>
                  </a:lnTo>
                  <a:lnTo>
                    <a:pt x="367" y="8914"/>
                  </a:lnTo>
                  <a:lnTo>
                    <a:pt x="514" y="9171"/>
                  </a:lnTo>
                  <a:lnTo>
                    <a:pt x="661" y="9391"/>
                  </a:lnTo>
                  <a:lnTo>
                    <a:pt x="844" y="9611"/>
                  </a:lnTo>
                  <a:lnTo>
                    <a:pt x="1064" y="9831"/>
                  </a:lnTo>
                  <a:lnTo>
                    <a:pt x="1284" y="10014"/>
                  </a:lnTo>
                  <a:lnTo>
                    <a:pt x="1541" y="10161"/>
                  </a:lnTo>
                  <a:lnTo>
                    <a:pt x="1798" y="10308"/>
                  </a:lnTo>
                  <a:lnTo>
                    <a:pt x="2054" y="10381"/>
                  </a:lnTo>
                  <a:lnTo>
                    <a:pt x="2348" y="10491"/>
                  </a:lnTo>
                  <a:lnTo>
                    <a:pt x="2641" y="10528"/>
                  </a:lnTo>
                  <a:lnTo>
                    <a:pt x="2898" y="10565"/>
                  </a:lnTo>
                  <a:lnTo>
                    <a:pt x="3192" y="10565"/>
                  </a:lnTo>
                  <a:lnTo>
                    <a:pt x="3485" y="10528"/>
                  </a:lnTo>
                  <a:lnTo>
                    <a:pt x="3742" y="10491"/>
                  </a:lnTo>
                  <a:lnTo>
                    <a:pt x="4035" y="10418"/>
                  </a:lnTo>
                  <a:lnTo>
                    <a:pt x="4365" y="10271"/>
                  </a:lnTo>
                  <a:lnTo>
                    <a:pt x="4696" y="10161"/>
                  </a:lnTo>
                  <a:lnTo>
                    <a:pt x="4879" y="10124"/>
                  </a:lnTo>
                  <a:lnTo>
                    <a:pt x="5209" y="10124"/>
                  </a:lnTo>
                  <a:lnTo>
                    <a:pt x="5392" y="10161"/>
                  </a:lnTo>
                  <a:lnTo>
                    <a:pt x="5502" y="10271"/>
                  </a:lnTo>
                  <a:lnTo>
                    <a:pt x="5613" y="10381"/>
                  </a:lnTo>
                  <a:lnTo>
                    <a:pt x="5833" y="10601"/>
                  </a:lnTo>
                  <a:lnTo>
                    <a:pt x="5979" y="10711"/>
                  </a:lnTo>
                  <a:lnTo>
                    <a:pt x="6089" y="10785"/>
                  </a:lnTo>
                  <a:lnTo>
                    <a:pt x="6273" y="10858"/>
                  </a:lnTo>
                  <a:lnTo>
                    <a:pt x="6420" y="10895"/>
                  </a:lnTo>
                  <a:lnTo>
                    <a:pt x="6933" y="10895"/>
                  </a:lnTo>
                  <a:lnTo>
                    <a:pt x="7227" y="10858"/>
                  </a:lnTo>
                  <a:lnTo>
                    <a:pt x="7483" y="10821"/>
                  </a:lnTo>
                  <a:lnTo>
                    <a:pt x="7740" y="10748"/>
                  </a:lnTo>
                  <a:lnTo>
                    <a:pt x="7997" y="10638"/>
                  </a:lnTo>
                  <a:lnTo>
                    <a:pt x="8217" y="10528"/>
                  </a:lnTo>
                  <a:lnTo>
                    <a:pt x="8437" y="10381"/>
                  </a:lnTo>
                  <a:lnTo>
                    <a:pt x="8657" y="10198"/>
                  </a:lnTo>
                  <a:lnTo>
                    <a:pt x="8877" y="10014"/>
                  </a:lnTo>
                  <a:lnTo>
                    <a:pt x="9061" y="9831"/>
                  </a:lnTo>
                  <a:lnTo>
                    <a:pt x="9207" y="9611"/>
                  </a:lnTo>
                  <a:lnTo>
                    <a:pt x="9354" y="9391"/>
                  </a:lnTo>
                  <a:lnTo>
                    <a:pt x="9501" y="9171"/>
                  </a:lnTo>
                  <a:lnTo>
                    <a:pt x="9574" y="8914"/>
                  </a:lnTo>
                  <a:lnTo>
                    <a:pt x="9684" y="8694"/>
                  </a:lnTo>
                  <a:lnTo>
                    <a:pt x="9721" y="8400"/>
                  </a:lnTo>
                  <a:lnTo>
                    <a:pt x="9721" y="8144"/>
                  </a:lnTo>
                  <a:lnTo>
                    <a:pt x="9721" y="7887"/>
                  </a:lnTo>
                  <a:lnTo>
                    <a:pt x="9684" y="7630"/>
                  </a:lnTo>
                  <a:lnTo>
                    <a:pt x="9611" y="7373"/>
                  </a:lnTo>
                  <a:lnTo>
                    <a:pt x="9537" y="7117"/>
                  </a:lnTo>
                  <a:lnTo>
                    <a:pt x="9281" y="6640"/>
                  </a:lnTo>
                  <a:lnTo>
                    <a:pt x="9171" y="6383"/>
                  </a:lnTo>
                  <a:lnTo>
                    <a:pt x="9061" y="6090"/>
                  </a:lnTo>
                  <a:lnTo>
                    <a:pt x="9061" y="5833"/>
                  </a:lnTo>
                  <a:lnTo>
                    <a:pt x="9061" y="5576"/>
                  </a:lnTo>
                  <a:lnTo>
                    <a:pt x="9097" y="5319"/>
                  </a:lnTo>
                  <a:lnTo>
                    <a:pt x="9134" y="5062"/>
                  </a:lnTo>
                  <a:lnTo>
                    <a:pt x="9317" y="4512"/>
                  </a:lnTo>
                  <a:lnTo>
                    <a:pt x="9501" y="4035"/>
                  </a:lnTo>
                  <a:lnTo>
                    <a:pt x="9684" y="3559"/>
                  </a:lnTo>
                  <a:lnTo>
                    <a:pt x="9794" y="3082"/>
                  </a:lnTo>
                  <a:lnTo>
                    <a:pt x="9831" y="2825"/>
                  </a:lnTo>
                  <a:lnTo>
                    <a:pt x="9831" y="2568"/>
                  </a:lnTo>
                  <a:lnTo>
                    <a:pt x="9794" y="2311"/>
                  </a:lnTo>
                  <a:lnTo>
                    <a:pt x="9721" y="2055"/>
                  </a:lnTo>
                  <a:lnTo>
                    <a:pt x="9611" y="1834"/>
                  </a:lnTo>
                  <a:lnTo>
                    <a:pt x="9501" y="1578"/>
                  </a:lnTo>
                  <a:lnTo>
                    <a:pt x="9354" y="1358"/>
                  </a:lnTo>
                  <a:lnTo>
                    <a:pt x="9207" y="1174"/>
                  </a:lnTo>
                  <a:lnTo>
                    <a:pt x="8841" y="771"/>
                  </a:lnTo>
                  <a:lnTo>
                    <a:pt x="8400" y="404"/>
                  </a:lnTo>
                  <a:lnTo>
                    <a:pt x="7960" y="110"/>
                  </a:lnTo>
                  <a:lnTo>
                    <a:pt x="7850" y="37"/>
                  </a:lnTo>
                  <a:lnTo>
                    <a:pt x="7703" y="0"/>
                  </a:lnTo>
                  <a:close/>
                  <a:moveTo>
                    <a:pt x="12912" y="10675"/>
                  </a:moveTo>
                  <a:lnTo>
                    <a:pt x="12839" y="10711"/>
                  </a:lnTo>
                  <a:lnTo>
                    <a:pt x="12765" y="10785"/>
                  </a:lnTo>
                  <a:lnTo>
                    <a:pt x="12729" y="10858"/>
                  </a:lnTo>
                  <a:lnTo>
                    <a:pt x="12729" y="11005"/>
                  </a:lnTo>
                  <a:lnTo>
                    <a:pt x="12765" y="11115"/>
                  </a:lnTo>
                  <a:lnTo>
                    <a:pt x="12876" y="11225"/>
                  </a:lnTo>
                  <a:lnTo>
                    <a:pt x="13022" y="11262"/>
                  </a:lnTo>
                  <a:lnTo>
                    <a:pt x="13132" y="11225"/>
                  </a:lnTo>
                  <a:lnTo>
                    <a:pt x="13242" y="11115"/>
                  </a:lnTo>
                  <a:lnTo>
                    <a:pt x="13279" y="11005"/>
                  </a:lnTo>
                  <a:lnTo>
                    <a:pt x="13279" y="10858"/>
                  </a:lnTo>
                  <a:lnTo>
                    <a:pt x="13242" y="10785"/>
                  </a:lnTo>
                  <a:lnTo>
                    <a:pt x="13169" y="10711"/>
                  </a:lnTo>
                  <a:lnTo>
                    <a:pt x="13096" y="10675"/>
                  </a:lnTo>
                  <a:close/>
                  <a:moveTo>
                    <a:pt x="13572" y="11262"/>
                  </a:moveTo>
                  <a:lnTo>
                    <a:pt x="13499" y="11298"/>
                  </a:lnTo>
                  <a:lnTo>
                    <a:pt x="13462" y="11372"/>
                  </a:lnTo>
                  <a:lnTo>
                    <a:pt x="13389" y="11408"/>
                  </a:lnTo>
                  <a:lnTo>
                    <a:pt x="13316" y="11445"/>
                  </a:lnTo>
                  <a:lnTo>
                    <a:pt x="13242" y="11555"/>
                  </a:lnTo>
                  <a:lnTo>
                    <a:pt x="13242" y="11702"/>
                  </a:lnTo>
                  <a:lnTo>
                    <a:pt x="13242" y="11775"/>
                  </a:lnTo>
                  <a:lnTo>
                    <a:pt x="13279" y="11849"/>
                  </a:lnTo>
                  <a:lnTo>
                    <a:pt x="13352" y="11959"/>
                  </a:lnTo>
                  <a:lnTo>
                    <a:pt x="13609" y="11959"/>
                  </a:lnTo>
                  <a:lnTo>
                    <a:pt x="13719" y="11922"/>
                  </a:lnTo>
                  <a:lnTo>
                    <a:pt x="13829" y="11849"/>
                  </a:lnTo>
                  <a:lnTo>
                    <a:pt x="13866" y="11738"/>
                  </a:lnTo>
                  <a:lnTo>
                    <a:pt x="13939" y="11628"/>
                  </a:lnTo>
                  <a:lnTo>
                    <a:pt x="13939" y="11555"/>
                  </a:lnTo>
                  <a:lnTo>
                    <a:pt x="13939" y="11518"/>
                  </a:lnTo>
                  <a:lnTo>
                    <a:pt x="13903" y="11445"/>
                  </a:lnTo>
                  <a:lnTo>
                    <a:pt x="13866" y="11372"/>
                  </a:lnTo>
                  <a:lnTo>
                    <a:pt x="13829" y="11298"/>
                  </a:lnTo>
                  <a:lnTo>
                    <a:pt x="13719" y="11262"/>
                  </a:lnTo>
                  <a:close/>
                  <a:moveTo>
                    <a:pt x="12215" y="11555"/>
                  </a:moveTo>
                  <a:lnTo>
                    <a:pt x="12142" y="11592"/>
                  </a:lnTo>
                  <a:lnTo>
                    <a:pt x="12069" y="11702"/>
                  </a:lnTo>
                  <a:lnTo>
                    <a:pt x="12032" y="11812"/>
                  </a:lnTo>
                  <a:lnTo>
                    <a:pt x="12032" y="11959"/>
                  </a:lnTo>
                  <a:lnTo>
                    <a:pt x="12032" y="12069"/>
                  </a:lnTo>
                  <a:lnTo>
                    <a:pt x="12105" y="12362"/>
                  </a:lnTo>
                  <a:lnTo>
                    <a:pt x="12252" y="12582"/>
                  </a:lnTo>
                  <a:lnTo>
                    <a:pt x="12325" y="12619"/>
                  </a:lnTo>
                  <a:lnTo>
                    <a:pt x="12399" y="12656"/>
                  </a:lnTo>
                  <a:lnTo>
                    <a:pt x="12509" y="12656"/>
                  </a:lnTo>
                  <a:lnTo>
                    <a:pt x="12582" y="12582"/>
                  </a:lnTo>
                  <a:lnTo>
                    <a:pt x="12619" y="12545"/>
                  </a:lnTo>
                  <a:lnTo>
                    <a:pt x="12692" y="12545"/>
                  </a:lnTo>
                  <a:lnTo>
                    <a:pt x="12802" y="12619"/>
                  </a:lnTo>
                  <a:lnTo>
                    <a:pt x="12876" y="12619"/>
                  </a:lnTo>
                  <a:lnTo>
                    <a:pt x="12949" y="12582"/>
                  </a:lnTo>
                  <a:lnTo>
                    <a:pt x="12986" y="12545"/>
                  </a:lnTo>
                  <a:lnTo>
                    <a:pt x="13022" y="12435"/>
                  </a:lnTo>
                  <a:lnTo>
                    <a:pt x="12986" y="12325"/>
                  </a:lnTo>
                  <a:lnTo>
                    <a:pt x="12912" y="12215"/>
                  </a:lnTo>
                  <a:lnTo>
                    <a:pt x="12802" y="12179"/>
                  </a:lnTo>
                  <a:lnTo>
                    <a:pt x="12655" y="12142"/>
                  </a:lnTo>
                  <a:lnTo>
                    <a:pt x="12545" y="12142"/>
                  </a:lnTo>
                  <a:lnTo>
                    <a:pt x="12472" y="12179"/>
                  </a:lnTo>
                  <a:lnTo>
                    <a:pt x="12399" y="12032"/>
                  </a:lnTo>
                  <a:lnTo>
                    <a:pt x="12399" y="11849"/>
                  </a:lnTo>
                  <a:lnTo>
                    <a:pt x="12399" y="11665"/>
                  </a:lnTo>
                  <a:lnTo>
                    <a:pt x="12362" y="11592"/>
                  </a:lnTo>
                  <a:lnTo>
                    <a:pt x="12289" y="11555"/>
                  </a:lnTo>
                  <a:close/>
                  <a:moveTo>
                    <a:pt x="14049" y="5466"/>
                  </a:moveTo>
                  <a:lnTo>
                    <a:pt x="14196" y="5503"/>
                  </a:lnTo>
                  <a:lnTo>
                    <a:pt x="14490" y="5649"/>
                  </a:lnTo>
                  <a:lnTo>
                    <a:pt x="14673" y="5723"/>
                  </a:lnTo>
                  <a:lnTo>
                    <a:pt x="14930" y="5906"/>
                  </a:lnTo>
                  <a:lnTo>
                    <a:pt x="15150" y="6090"/>
                  </a:lnTo>
                  <a:lnTo>
                    <a:pt x="15370" y="6310"/>
                  </a:lnTo>
                  <a:lnTo>
                    <a:pt x="15590" y="6566"/>
                  </a:lnTo>
                  <a:lnTo>
                    <a:pt x="15773" y="6860"/>
                  </a:lnTo>
                  <a:lnTo>
                    <a:pt x="15883" y="7190"/>
                  </a:lnTo>
                  <a:lnTo>
                    <a:pt x="15993" y="7520"/>
                  </a:lnTo>
                  <a:lnTo>
                    <a:pt x="16067" y="7850"/>
                  </a:lnTo>
                  <a:lnTo>
                    <a:pt x="16104" y="8217"/>
                  </a:lnTo>
                  <a:lnTo>
                    <a:pt x="16104" y="8547"/>
                  </a:lnTo>
                  <a:lnTo>
                    <a:pt x="16067" y="9244"/>
                  </a:lnTo>
                  <a:lnTo>
                    <a:pt x="15957" y="9941"/>
                  </a:lnTo>
                  <a:lnTo>
                    <a:pt x="15773" y="10601"/>
                  </a:lnTo>
                  <a:lnTo>
                    <a:pt x="15517" y="11225"/>
                  </a:lnTo>
                  <a:lnTo>
                    <a:pt x="15370" y="11555"/>
                  </a:lnTo>
                  <a:lnTo>
                    <a:pt x="15186" y="11849"/>
                  </a:lnTo>
                  <a:lnTo>
                    <a:pt x="15003" y="12105"/>
                  </a:lnTo>
                  <a:lnTo>
                    <a:pt x="14783" y="12362"/>
                  </a:lnTo>
                  <a:lnTo>
                    <a:pt x="14526" y="12619"/>
                  </a:lnTo>
                  <a:lnTo>
                    <a:pt x="14269" y="12839"/>
                  </a:lnTo>
                  <a:lnTo>
                    <a:pt x="14013" y="13022"/>
                  </a:lnTo>
                  <a:lnTo>
                    <a:pt x="13719" y="13169"/>
                  </a:lnTo>
                  <a:lnTo>
                    <a:pt x="13389" y="13316"/>
                  </a:lnTo>
                  <a:lnTo>
                    <a:pt x="13059" y="13463"/>
                  </a:lnTo>
                  <a:lnTo>
                    <a:pt x="12802" y="13499"/>
                  </a:lnTo>
                  <a:lnTo>
                    <a:pt x="12509" y="13536"/>
                  </a:lnTo>
                  <a:lnTo>
                    <a:pt x="12325" y="13499"/>
                  </a:lnTo>
                  <a:lnTo>
                    <a:pt x="12179" y="13426"/>
                  </a:lnTo>
                  <a:lnTo>
                    <a:pt x="12032" y="13279"/>
                  </a:lnTo>
                  <a:lnTo>
                    <a:pt x="11922" y="13169"/>
                  </a:lnTo>
                  <a:lnTo>
                    <a:pt x="11482" y="12692"/>
                  </a:lnTo>
                  <a:lnTo>
                    <a:pt x="11298" y="12435"/>
                  </a:lnTo>
                  <a:lnTo>
                    <a:pt x="11225" y="12289"/>
                  </a:lnTo>
                  <a:lnTo>
                    <a:pt x="11188" y="12105"/>
                  </a:lnTo>
                  <a:lnTo>
                    <a:pt x="11188" y="11922"/>
                  </a:lnTo>
                  <a:lnTo>
                    <a:pt x="11262" y="11738"/>
                  </a:lnTo>
                  <a:lnTo>
                    <a:pt x="11445" y="11408"/>
                  </a:lnTo>
                  <a:lnTo>
                    <a:pt x="11812" y="10785"/>
                  </a:lnTo>
                  <a:lnTo>
                    <a:pt x="12142" y="10161"/>
                  </a:lnTo>
                  <a:lnTo>
                    <a:pt x="12472" y="9501"/>
                  </a:lnTo>
                  <a:lnTo>
                    <a:pt x="12765" y="8877"/>
                  </a:lnTo>
                  <a:lnTo>
                    <a:pt x="12876" y="8547"/>
                  </a:lnTo>
                  <a:lnTo>
                    <a:pt x="12949" y="8217"/>
                  </a:lnTo>
                  <a:lnTo>
                    <a:pt x="12986" y="7887"/>
                  </a:lnTo>
                  <a:lnTo>
                    <a:pt x="12949" y="7593"/>
                  </a:lnTo>
                  <a:lnTo>
                    <a:pt x="12876" y="7263"/>
                  </a:lnTo>
                  <a:lnTo>
                    <a:pt x="12765" y="6970"/>
                  </a:lnTo>
                  <a:lnTo>
                    <a:pt x="12729" y="6750"/>
                  </a:lnTo>
                  <a:lnTo>
                    <a:pt x="12692" y="6566"/>
                  </a:lnTo>
                  <a:lnTo>
                    <a:pt x="12729" y="6346"/>
                  </a:lnTo>
                  <a:lnTo>
                    <a:pt x="12802" y="6200"/>
                  </a:lnTo>
                  <a:lnTo>
                    <a:pt x="12876" y="6016"/>
                  </a:lnTo>
                  <a:lnTo>
                    <a:pt x="12986" y="5869"/>
                  </a:lnTo>
                  <a:lnTo>
                    <a:pt x="13132" y="5723"/>
                  </a:lnTo>
                  <a:lnTo>
                    <a:pt x="13279" y="5613"/>
                  </a:lnTo>
                  <a:lnTo>
                    <a:pt x="13316" y="5686"/>
                  </a:lnTo>
                  <a:lnTo>
                    <a:pt x="13389" y="5723"/>
                  </a:lnTo>
                  <a:lnTo>
                    <a:pt x="13536" y="5759"/>
                  </a:lnTo>
                  <a:lnTo>
                    <a:pt x="13646" y="5686"/>
                  </a:lnTo>
                  <a:lnTo>
                    <a:pt x="13719" y="5649"/>
                  </a:lnTo>
                  <a:lnTo>
                    <a:pt x="13756" y="5576"/>
                  </a:lnTo>
                  <a:lnTo>
                    <a:pt x="13829" y="5503"/>
                  </a:lnTo>
                  <a:lnTo>
                    <a:pt x="13939" y="5466"/>
                  </a:lnTo>
                  <a:close/>
                  <a:moveTo>
                    <a:pt x="13646" y="3852"/>
                  </a:moveTo>
                  <a:lnTo>
                    <a:pt x="13609" y="3925"/>
                  </a:lnTo>
                  <a:lnTo>
                    <a:pt x="13499" y="4182"/>
                  </a:lnTo>
                  <a:lnTo>
                    <a:pt x="13462" y="4476"/>
                  </a:lnTo>
                  <a:lnTo>
                    <a:pt x="13462" y="4732"/>
                  </a:lnTo>
                  <a:lnTo>
                    <a:pt x="13499" y="5026"/>
                  </a:lnTo>
                  <a:lnTo>
                    <a:pt x="13316" y="5099"/>
                  </a:lnTo>
                  <a:lnTo>
                    <a:pt x="13132" y="5173"/>
                  </a:lnTo>
                  <a:lnTo>
                    <a:pt x="13022" y="4769"/>
                  </a:lnTo>
                  <a:lnTo>
                    <a:pt x="12839" y="4439"/>
                  </a:lnTo>
                  <a:lnTo>
                    <a:pt x="12802" y="4402"/>
                  </a:lnTo>
                  <a:lnTo>
                    <a:pt x="12729" y="4402"/>
                  </a:lnTo>
                  <a:lnTo>
                    <a:pt x="12692" y="4439"/>
                  </a:lnTo>
                  <a:lnTo>
                    <a:pt x="12692" y="4476"/>
                  </a:lnTo>
                  <a:lnTo>
                    <a:pt x="12655" y="4732"/>
                  </a:lnTo>
                  <a:lnTo>
                    <a:pt x="12692" y="4952"/>
                  </a:lnTo>
                  <a:lnTo>
                    <a:pt x="12802" y="5429"/>
                  </a:lnTo>
                  <a:lnTo>
                    <a:pt x="12582" y="5649"/>
                  </a:lnTo>
                  <a:lnTo>
                    <a:pt x="12399" y="5466"/>
                  </a:lnTo>
                  <a:lnTo>
                    <a:pt x="12142" y="5173"/>
                  </a:lnTo>
                  <a:lnTo>
                    <a:pt x="12105" y="5136"/>
                  </a:lnTo>
                  <a:lnTo>
                    <a:pt x="12032" y="5173"/>
                  </a:lnTo>
                  <a:lnTo>
                    <a:pt x="11995" y="5209"/>
                  </a:lnTo>
                  <a:lnTo>
                    <a:pt x="11995" y="5283"/>
                  </a:lnTo>
                  <a:lnTo>
                    <a:pt x="12032" y="5466"/>
                  </a:lnTo>
                  <a:lnTo>
                    <a:pt x="12142" y="5649"/>
                  </a:lnTo>
                  <a:lnTo>
                    <a:pt x="12252" y="5796"/>
                  </a:lnTo>
                  <a:lnTo>
                    <a:pt x="12435" y="5906"/>
                  </a:lnTo>
                  <a:lnTo>
                    <a:pt x="12399" y="6016"/>
                  </a:lnTo>
                  <a:lnTo>
                    <a:pt x="12362" y="6053"/>
                  </a:lnTo>
                  <a:lnTo>
                    <a:pt x="12142" y="6016"/>
                  </a:lnTo>
                  <a:lnTo>
                    <a:pt x="11738" y="5833"/>
                  </a:lnTo>
                  <a:lnTo>
                    <a:pt x="11665" y="5686"/>
                  </a:lnTo>
                  <a:lnTo>
                    <a:pt x="11628" y="5649"/>
                  </a:lnTo>
                  <a:lnTo>
                    <a:pt x="11592" y="5686"/>
                  </a:lnTo>
                  <a:lnTo>
                    <a:pt x="11555" y="5833"/>
                  </a:lnTo>
                  <a:lnTo>
                    <a:pt x="11518" y="5906"/>
                  </a:lnTo>
                  <a:lnTo>
                    <a:pt x="11518" y="5979"/>
                  </a:lnTo>
                  <a:lnTo>
                    <a:pt x="11555" y="6053"/>
                  </a:lnTo>
                  <a:lnTo>
                    <a:pt x="11628" y="6126"/>
                  </a:lnTo>
                  <a:lnTo>
                    <a:pt x="11775" y="6236"/>
                  </a:lnTo>
                  <a:lnTo>
                    <a:pt x="11995" y="6346"/>
                  </a:lnTo>
                  <a:lnTo>
                    <a:pt x="12289" y="6456"/>
                  </a:lnTo>
                  <a:lnTo>
                    <a:pt x="12252" y="6676"/>
                  </a:lnTo>
                  <a:lnTo>
                    <a:pt x="12289" y="6897"/>
                  </a:lnTo>
                  <a:lnTo>
                    <a:pt x="11555" y="6897"/>
                  </a:lnTo>
                  <a:lnTo>
                    <a:pt x="11445" y="6933"/>
                  </a:lnTo>
                  <a:lnTo>
                    <a:pt x="11408" y="7007"/>
                  </a:lnTo>
                  <a:lnTo>
                    <a:pt x="11408" y="7153"/>
                  </a:lnTo>
                  <a:lnTo>
                    <a:pt x="11408" y="7337"/>
                  </a:lnTo>
                  <a:lnTo>
                    <a:pt x="11482" y="7483"/>
                  </a:lnTo>
                  <a:lnTo>
                    <a:pt x="11555" y="7593"/>
                  </a:lnTo>
                  <a:lnTo>
                    <a:pt x="11592" y="7630"/>
                  </a:lnTo>
                  <a:lnTo>
                    <a:pt x="11922" y="7960"/>
                  </a:lnTo>
                  <a:lnTo>
                    <a:pt x="12142" y="8107"/>
                  </a:lnTo>
                  <a:lnTo>
                    <a:pt x="12252" y="8180"/>
                  </a:lnTo>
                  <a:lnTo>
                    <a:pt x="12362" y="8217"/>
                  </a:lnTo>
                  <a:lnTo>
                    <a:pt x="12472" y="8217"/>
                  </a:lnTo>
                  <a:lnTo>
                    <a:pt x="12362" y="8547"/>
                  </a:lnTo>
                  <a:lnTo>
                    <a:pt x="12252" y="8804"/>
                  </a:lnTo>
                  <a:lnTo>
                    <a:pt x="12215" y="8841"/>
                  </a:lnTo>
                  <a:lnTo>
                    <a:pt x="12179" y="8877"/>
                  </a:lnTo>
                  <a:lnTo>
                    <a:pt x="11812" y="8731"/>
                  </a:lnTo>
                  <a:lnTo>
                    <a:pt x="11555" y="8584"/>
                  </a:lnTo>
                  <a:lnTo>
                    <a:pt x="11335" y="8364"/>
                  </a:lnTo>
                  <a:lnTo>
                    <a:pt x="11225" y="8364"/>
                  </a:lnTo>
                  <a:lnTo>
                    <a:pt x="11188" y="8437"/>
                  </a:lnTo>
                  <a:lnTo>
                    <a:pt x="11188" y="8511"/>
                  </a:lnTo>
                  <a:lnTo>
                    <a:pt x="11335" y="8731"/>
                  </a:lnTo>
                  <a:lnTo>
                    <a:pt x="11555" y="8951"/>
                  </a:lnTo>
                  <a:lnTo>
                    <a:pt x="11812" y="9134"/>
                  </a:lnTo>
                  <a:lnTo>
                    <a:pt x="12069" y="9244"/>
                  </a:lnTo>
                  <a:lnTo>
                    <a:pt x="11848" y="9648"/>
                  </a:lnTo>
                  <a:lnTo>
                    <a:pt x="11738" y="9648"/>
                  </a:lnTo>
                  <a:lnTo>
                    <a:pt x="11665" y="9721"/>
                  </a:lnTo>
                  <a:lnTo>
                    <a:pt x="11262" y="9428"/>
                  </a:lnTo>
                  <a:lnTo>
                    <a:pt x="10895" y="9134"/>
                  </a:lnTo>
                  <a:lnTo>
                    <a:pt x="10858" y="9097"/>
                  </a:lnTo>
                  <a:lnTo>
                    <a:pt x="10821" y="9134"/>
                  </a:lnTo>
                  <a:lnTo>
                    <a:pt x="10601" y="9391"/>
                  </a:lnTo>
                  <a:lnTo>
                    <a:pt x="10381" y="9648"/>
                  </a:lnTo>
                  <a:lnTo>
                    <a:pt x="10308" y="9648"/>
                  </a:lnTo>
                  <a:lnTo>
                    <a:pt x="10234" y="9684"/>
                  </a:lnTo>
                  <a:lnTo>
                    <a:pt x="10198" y="9758"/>
                  </a:lnTo>
                  <a:lnTo>
                    <a:pt x="10234" y="9831"/>
                  </a:lnTo>
                  <a:lnTo>
                    <a:pt x="10748" y="10308"/>
                  </a:lnTo>
                  <a:lnTo>
                    <a:pt x="11188" y="10821"/>
                  </a:lnTo>
                  <a:lnTo>
                    <a:pt x="10968" y="11262"/>
                  </a:lnTo>
                  <a:lnTo>
                    <a:pt x="10785" y="11152"/>
                  </a:lnTo>
                  <a:lnTo>
                    <a:pt x="10601" y="11078"/>
                  </a:lnTo>
                  <a:lnTo>
                    <a:pt x="10381" y="11042"/>
                  </a:lnTo>
                  <a:lnTo>
                    <a:pt x="10308" y="11005"/>
                  </a:lnTo>
                  <a:lnTo>
                    <a:pt x="10198" y="10968"/>
                  </a:lnTo>
                  <a:lnTo>
                    <a:pt x="10161" y="10931"/>
                  </a:lnTo>
                  <a:lnTo>
                    <a:pt x="10088" y="10931"/>
                  </a:lnTo>
                  <a:lnTo>
                    <a:pt x="9978" y="10968"/>
                  </a:lnTo>
                  <a:lnTo>
                    <a:pt x="9941" y="11078"/>
                  </a:lnTo>
                  <a:lnTo>
                    <a:pt x="9941" y="11152"/>
                  </a:lnTo>
                  <a:lnTo>
                    <a:pt x="9978" y="11188"/>
                  </a:lnTo>
                  <a:lnTo>
                    <a:pt x="10124" y="11335"/>
                  </a:lnTo>
                  <a:lnTo>
                    <a:pt x="10308" y="11445"/>
                  </a:lnTo>
                  <a:lnTo>
                    <a:pt x="10565" y="11555"/>
                  </a:lnTo>
                  <a:lnTo>
                    <a:pt x="10675" y="11592"/>
                  </a:lnTo>
                  <a:lnTo>
                    <a:pt x="10785" y="11592"/>
                  </a:lnTo>
                  <a:lnTo>
                    <a:pt x="10748" y="11775"/>
                  </a:lnTo>
                  <a:lnTo>
                    <a:pt x="10711" y="11959"/>
                  </a:lnTo>
                  <a:lnTo>
                    <a:pt x="10675" y="12179"/>
                  </a:lnTo>
                  <a:lnTo>
                    <a:pt x="10711" y="12362"/>
                  </a:lnTo>
                  <a:lnTo>
                    <a:pt x="10785" y="12582"/>
                  </a:lnTo>
                  <a:lnTo>
                    <a:pt x="10638" y="12692"/>
                  </a:lnTo>
                  <a:lnTo>
                    <a:pt x="10455" y="12876"/>
                  </a:lnTo>
                  <a:lnTo>
                    <a:pt x="10381" y="12949"/>
                  </a:lnTo>
                  <a:lnTo>
                    <a:pt x="10308" y="12949"/>
                  </a:lnTo>
                  <a:lnTo>
                    <a:pt x="10271" y="12986"/>
                  </a:lnTo>
                  <a:lnTo>
                    <a:pt x="10234" y="13059"/>
                  </a:lnTo>
                  <a:lnTo>
                    <a:pt x="10234" y="13169"/>
                  </a:lnTo>
                  <a:lnTo>
                    <a:pt x="10271" y="13206"/>
                  </a:lnTo>
                  <a:lnTo>
                    <a:pt x="10308" y="13242"/>
                  </a:lnTo>
                  <a:lnTo>
                    <a:pt x="10455" y="13242"/>
                  </a:lnTo>
                  <a:lnTo>
                    <a:pt x="10565" y="13206"/>
                  </a:lnTo>
                  <a:lnTo>
                    <a:pt x="10748" y="13059"/>
                  </a:lnTo>
                  <a:lnTo>
                    <a:pt x="11005" y="12912"/>
                  </a:lnTo>
                  <a:lnTo>
                    <a:pt x="11408" y="13352"/>
                  </a:lnTo>
                  <a:lnTo>
                    <a:pt x="11482" y="13426"/>
                  </a:lnTo>
                  <a:lnTo>
                    <a:pt x="11335" y="13609"/>
                  </a:lnTo>
                  <a:lnTo>
                    <a:pt x="11262" y="13829"/>
                  </a:lnTo>
                  <a:lnTo>
                    <a:pt x="11188" y="13829"/>
                  </a:lnTo>
                  <a:lnTo>
                    <a:pt x="11115" y="13866"/>
                  </a:lnTo>
                  <a:lnTo>
                    <a:pt x="11005" y="13939"/>
                  </a:lnTo>
                  <a:lnTo>
                    <a:pt x="10968" y="14013"/>
                  </a:lnTo>
                  <a:lnTo>
                    <a:pt x="11005" y="14123"/>
                  </a:lnTo>
                  <a:lnTo>
                    <a:pt x="11041" y="14233"/>
                  </a:lnTo>
                  <a:lnTo>
                    <a:pt x="11151" y="14306"/>
                  </a:lnTo>
                  <a:lnTo>
                    <a:pt x="11262" y="14343"/>
                  </a:lnTo>
                  <a:lnTo>
                    <a:pt x="11372" y="14343"/>
                  </a:lnTo>
                  <a:lnTo>
                    <a:pt x="11482" y="14270"/>
                  </a:lnTo>
                  <a:lnTo>
                    <a:pt x="11555" y="14196"/>
                  </a:lnTo>
                  <a:lnTo>
                    <a:pt x="11628" y="14086"/>
                  </a:lnTo>
                  <a:lnTo>
                    <a:pt x="11665" y="13976"/>
                  </a:lnTo>
                  <a:lnTo>
                    <a:pt x="11665" y="13866"/>
                  </a:lnTo>
                  <a:lnTo>
                    <a:pt x="11738" y="13719"/>
                  </a:lnTo>
                  <a:lnTo>
                    <a:pt x="11848" y="13829"/>
                  </a:lnTo>
                  <a:lnTo>
                    <a:pt x="11995" y="13903"/>
                  </a:lnTo>
                  <a:lnTo>
                    <a:pt x="12142" y="13976"/>
                  </a:lnTo>
                  <a:lnTo>
                    <a:pt x="12325" y="14013"/>
                  </a:lnTo>
                  <a:lnTo>
                    <a:pt x="12362" y="14049"/>
                  </a:lnTo>
                  <a:lnTo>
                    <a:pt x="12252" y="14270"/>
                  </a:lnTo>
                  <a:lnTo>
                    <a:pt x="12179" y="14453"/>
                  </a:lnTo>
                  <a:lnTo>
                    <a:pt x="12105" y="14563"/>
                  </a:lnTo>
                  <a:lnTo>
                    <a:pt x="11995" y="14600"/>
                  </a:lnTo>
                  <a:lnTo>
                    <a:pt x="11958" y="14600"/>
                  </a:lnTo>
                  <a:lnTo>
                    <a:pt x="11885" y="14636"/>
                  </a:lnTo>
                  <a:lnTo>
                    <a:pt x="11848" y="14746"/>
                  </a:lnTo>
                  <a:lnTo>
                    <a:pt x="11848" y="14856"/>
                  </a:lnTo>
                  <a:lnTo>
                    <a:pt x="11922" y="14930"/>
                  </a:lnTo>
                  <a:lnTo>
                    <a:pt x="11995" y="15003"/>
                  </a:lnTo>
                  <a:lnTo>
                    <a:pt x="12069" y="15003"/>
                  </a:lnTo>
                  <a:lnTo>
                    <a:pt x="12215" y="14966"/>
                  </a:lnTo>
                  <a:lnTo>
                    <a:pt x="12362" y="14856"/>
                  </a:lnTo>
                  <a:lnTo>
                    <a:pt x="12472" y="14746"/>
                  </a:lnTo>
                  <a:lnTo>
                    <a:pt x="12545" y="14563"/>
                  </a:lnTo>
                  <a:lnTo>
                    <a:pt x="12619" y="14416"/>
                  </a:lnTo>
                  <a:lnTo>
                    <a:pt x="12692" y="14049"/>
                  </a:lnTo>
                  <a:lnTo>
                    <a:pt x="13132" y="13976"/>
                  </a:lnTo>
                  <a:lnTo>
                    <a:pt x="13536" y="13829"/>
                  </a:lnTo>
                  <a:lnTo>
                    <a:pt x="13279" y="14526"/>
                  </a:lnTo>
                  <a:lnTo>
                    <a:pt x="13206" y="14710"/>
                  </a:lnTo>
                  <a:lnTo>
                    <a:pt x="13206" y="14820"/>
                  </a:lnTo>
                  <a:lnTo>
                    <a:pt x="13242" y="14856"/>
                  </a:lnTo>
                  <a:lnTo>
                    <a:pt x="13279" y="14930"/>
                  </a:lnTo>
                  <a:lnTo>
                    <a:pt x="13352" y="14966"/>
                  </a:lnTo>
                  <a:lnTo>
                    <a:pt x="13426" y="14966"/>
                  </a:lnTo>
                  <a:lnTo>
                    <a:pt x="13499" y="14930"/>
                  </a:lnTo>
                  <a:lnTo>
                    <a:pt x="13572" y="14893"/>
                  </a:lnTo>
                  <a:lnTo>
                    <a:pt x="13609" y="14820"/>
                  </a:lnTo>
                  <a:lnTo>
                    <a:pt x="13719" y="14563"/>
                  </a:lnTo>
                  <a:lnTo>
                    <a:pt x="13793" y="14270"/>
                  </a:lnTo>
                  <a:lnTo>
                    <a:pt x="13829" y="13976"/>
                  </a:lnTo>
                  <a:lnTo>
                    <a:pt x="13829" y="13719"/>
                  </a:lnTo>
                  <a:lnTo>
                    <a:pt x="14269" y="13463"/>
                  </a:lnTo>
                  <a:lnTo>
                    <a:pt x="14306" y="13939"/>
                  </a:lnTo>
                  <a:lnTo>
                    <a:pt x="14343" y="14049"/>
                  </a:lnTo>
                  <a:lnTo>
                    <a:pt x="14379" y="14123"/>
                  </a:lnTo>
                  <a:lnTo>
                    <a:pt x="14379" y="14159"/>
                  </a:lnTo>
                  <a:lnTo>
                    <a:pt x="14416" y="14270"/>
                  </a:lnTo>
                  <a:lnTo>
                    <a:pt x="14490" y="14343"/>
                  </a:lnTo>
                  <a:lnTo>
                    <a:pt x="14673" y="14343"/>
                  </a:lnTo>
                  <a:lnTo>
                    <a:pt x="14673" y="14306"/>
                  </a:lnTo>
                  <a:lnTo>
                    <a:pt x="14746" y="14233"/>
                  </a:lnTo>
                  <a:lnTo>
                    <a:pt x="14783" y="14159"/>
                  </a:lnTo>
                  <a:lnTo>
                    <a:pt x="14710" y="13903"/>
                  </a:lnTo>
                  <a:lnTo>
                    <a:pt x="14673" y="13646"/>
                  </a:lnTo>
                  <a:lnTo>
                    <a:pt x="14563" y="13279"/>
                  </a:lnTo>
                  <a:lnTo>
                    <a:pt x="15003" y="12876"/>
                  </a:lnTo>
                  <a:lnTo>
                    <a:pt x="15113" y="13022"/>
                  </a:lnTo>
                  <a:lnTo>
                    <a:pt x="15223" y="13132"/>
                  </a:lnTo>
                  <a:lnTo>
                    <a:pt x="15370" y="13352"/>
                  </a:lnTo>
                  <a:lnTo>
                    <a:pt x="15480" y="13463"/>
                  </a:lnTo>
                  <a:lnTo>
                    <a:pt x="15590" y="13536"/>
                  </a:lnTo>
                  <a:lnTo>
                    <a:pt x="15663" y="13536"/>
                  </a:lnTo>
                  <a:lnTo>
                    <a:pt x="15737" y="13463"/>
                  </a:lnTo>
                  <a:lnTo>
                    <a:pt x="15773" y="13389"/>
                  </a:lnTo>
                  <a:lnTo>
                    <a:pt x="15773" y="13316"/>
                  </a:lnTo>
                  <a:lnTo>
                    <a:pt x="15737" y="13132"/>
                  </a:lnTo>
                  <a:lnTo>
                    <a:pt x="15627" y="12986"/>
                  </a:lnTo>
                  <a:lnTo>
                    <a:pt x="15480" y="12876"/>
                  </a:lnTo>
                  <a:lnTo>
                    <a:pt x="15370" y="12729"/>
                  </a:lnTo>
                  <a:lnTo>
                    <a:pt x="15260" y="12582"/>
                  </a:lnTo>
                  <a:lnTo>
                    <a:pt x="15480" y="12289"/>
                  </a:lnTo>
                  <a:lnTo>
                    <a:pt x="15700" y="11995"/>
                  </a:lnTo>
                  <a:lnTo>
                    <a:pt x="15773" y="12069"/>
                  </a:lnTo>
                  <a:lnTo>
                    <a:pt x="15993" y="12215"/>
                  </a:lnTo>
                  <a:lnTo>
                    <a:pt x="16177" y="12399"/>
                  </a:lnTo>
                  <a:lnTo>
                    <a:pt x="16250" y="12435"/>
                  </a:lnTo>
                  <a:lnTo>
                    <a:pt x="16397" y="12435"/>
                  </a:lnTo>
                  <a:lnTo>
                    <a:pt x="16434" y="12399"/>
                  </a:lnTo>
                  <a:lnTo>
                    <a:pt x="16470" y="12325"/>
                  </a:lnTo>
                  <a:lnTo>
                    <a:pt x="16507" y="12252"/>
                  </a:lnTo>
                  <a:lnTo>
                    <a:pt x="16507" y="12179"/>
                  </a:lnTo>
                  <a:lnTo>
                    <a:pt x="16434" y="12105"/>
                  </a:lnTo>
                  <a:lnTo>
                    <a:pt x="16250" y="11922"/>
                  </a:lnTo>
                  <a:lnTo>
                    <a:pt x="16030" y="11775"/>
                  </a:lnTo>
                  <a:lnTo>
                    <a:pt x="15883" y="11702"/>
                  </a:lnTo>
                  <a:lnTo>
                    <a:pt x="16140" y="11115"/>
                  </a:lnTo>
                  <a:lnTo>
                    <a:pt x="16324" y="11225"/>
                  </a:lnTo>
                  <a:lnTo>
                    <a:pt x="16617" y="11335"/>
                  </a:lnTo>
                  <a:lnTo>
                    <a:pt x="16984" y="11408"/>
                  </a:lnTo>
                  <a:lnTo>
                    <a:pt x="17057" y="11408"/>
                  </a:lnTo>
                  <a:lnTo>
                    <a:pt x="17094" y="11372"/>
                  </a:lnTo>
                  <a:lnTo>
                    <a:pt x="17131" y="11298"/>
                  </a:lnTo>
                  <a:lnTo>
                    <a:pt x="17167" y="11225"/>
                  </a:lnTo>
                  <a:lnTo>
                    <a:pt x="17167" y="11152"/>
                  </a:lnTo>
                  <a:lnTo>
                    <a:pt x="17131" y="11078"/>
                  </a:lnTo>
                  <a:lnTo>
                    <a:pt x="17094" y="11042"/>
                  </a:lnTo>
                  <a:lnTo>
                    <a:pt x="17021" y="11005"/>
                  </a:lnTo>
                  <a:lnTo>
                    <a:pt x="16764" y="10968"/>
                  </a:lnTo>
                  <a:lnTo>
                    <a:pt x="16544" y="10895"/>
                  </a:lnTo>
                  <a:lnTo>
                    <a:pt x="16250" y="10821"/>
                  </a:lnTo>
                  <a:lnTo>
                    <a:pt x="16397" y="10345"/>
                  </a:lnTo>
                  <a:lnTo>
                    <a:pt x="16507" y="9831"/>
                  </a:lnTo>
                  <a:lnTo>
                    <a:pt x="16727" y="9941"/>
                  </a:lnTo>
                  <a:lnTo>
                    <a:pt x="16984" y="9978"/>
                  </a:lnTo>
                  <a:lnTo>
                    <a:pt x="17131" y="10014"/>
                  </a:lnTo>
                  <a:lnTo>
                    <a:pt x="17277" y="10014"/>
                  </a:lnTo>
                  <a:lnTo>
                    <a:pt x="17424" y="9978"/>
                  </a:lnTo>
                  <a:lnTo>
                    <a:pt x="17461" y="9904"/>
                  </a:lnTo>
                  <a:lnTo>
                    <a:pt x="17497" y="9831"/>
                  </a:lnTo>
                  <a:lnTo>
                    <a:pt x="17497" y="9794"/>
                  </a:lnTo>
                  <a:lnTo>
                    <a:pt x="17497" y="9721"/>
                  </a:lnTo>
                  <a:lnTo>
                    <a:pt x="17387" y="9648"/>
                  </a:lnTo>
                  <a:lnTo>
                    <a:pt x="17277" y="9611"/>
                  </a:lnTo>
                  <a:lnTo>
                    <a:pt x="17167" y="9574"/>
                  </a:lnTo>
                  <a:lnTo>
                    <a:pt x="16544" y="9501"/>
                  </a:lnTo>
                  <a:lnTo>
                    <a:pt x="16544" y="9464"/>
                  </a:lnTo>
                  <a:lnTo>
                    <a:pt x="16580" y="8987"/>
                  </a:lnTo>
                  <a:lnTo>
                    <a:pt x="16617" y="8511"/>
                  </a:lnTo>
                  <a:lnTo>
                    <a:pt x="16800" y="8584"/>
                  </a:lnTo>
                  <a:lnTo>
                    <a:pt x="17021" y="8621"/>
                  </a:lnTo>
                  <a:lnTo>
                    <a:pt x="17204" y="8657"/>
                  </a:lnTo>
                  <a:lnTo>
                    <a:pt x="17424" y="8621"/>
                  </a:lnTo>
                  <a:lnTo>
                    <a:pt x="17571" y="8584"/>
                  </a:lnTo>
                  <a:lnTo>
                    <a:pt x="17644" y="8511"/>
                  </a:lnTo>
                  <a:lnTo>
                    <a:pt x="17681" y="8437"/>
                  </a:lnTo>
                  <a:lnTo>
                    <a:pt x="17681" y="8364"/>
                  </a:lnTo>
                  <a:lnTo>
                    <a:pt x="17644" y="8290"/>
                  </a:lnTo>
                  <a:lnTo>
                    <a:pt x="17534" y="8217"/>
                  </a:lnTo>
                  <a:lnTo>
                    <a:pt x="17387" y="8217"/>
                  </a:lnTo>
                  <a:lnTo>
                    <a:pt x="17094" y="8254"/>
                  </a:lnTo>
                  <a:lnTo>
                    <a:pt x="16617" y="8217"/>
                  </a:lnTo>
                  <a:lnTo>
                    <a:pt x="16580" y="7814"/>
                  </a:lnTo>
                  <a:lnTo>
                    <a:pt x="16507" y="7410"/>
                  </a:lnTo>
                  <a:lnTo>
                    <a:pt x="16507" y="7410"/>
                  </a:lnTo>
                  <a:lnTo>
                    <a:pt x="16690" y="7447"/>
                  </a:lnTo>
                  <a:lnTo>
                    <a:pt x="16874" y="7447"/>
                  </a:lnTo>
                  <a:lnTo>
                    <a:pt x="17021" y="7410"/>
                  </a:lnTo>
                  <a:lnTo>
                    <a:pt x="17204" y="7337"/>
                  </a:lnTo>
                  <a:lnTo>
                    <a:pt x="17351" y="7263"/>
                  </a:lnTo>
                  <a:lnTo>
                    <a:pt x="17387" y="7190"/>
                  </a:lnTo>
                  <a:lnTo>
                    <a:pt x="17424" y="7117"/>
                  </a:lnTo>
                  <a:lnTo>
                    <a:pt x="17424" y="7043"/>
                  </a:lnTo>
                  <a:lnTo>
                    <a:pt x="17424" y="7007"/>
                  </a:lnTo>
                  <a:lnTo>
                    <a:pt x="17351" y="6933"/>
                  </a:lnTo>
                  <a:lnTo>
                    <a:pt x="17314" y="6897"/>
                  </a:lnTo>
                  <a:lnTo>
                    <a:pt x="17131" y="6897"/>
                  </a:lnTo>
                  <a:lnTo>
                    <a:pt x="16947" y="6970"/>
                  </a:lnTo>
                  <a:lnTo>
                    <a:pt x="16764" y="7007"/>
                  </a:lnTo>
                  <a:lnTo>
                    <a:pt x="16397" y="7080"/>
                  </a:lnTo>
                  <a:lnTo>
                    <a:pt x="16324" y="6897"/>
                  </a:lnTo>
                  <a:lnTo>
                    <a:pt x="16140" y="6493"/>
                  </a:lnTo>
                  <a:lnTo>
                    <a:pt x="16397" y="6420"/>
                  </a:lnTo>
                  <a:lnTo>
                    <a:pt x="16764" y="6273"/>
                  </a:lnTo>
                  <a:lnTo>
                    <a:pt x="16947" y="6200"/>
                  </a:lnTo>
                  <a:lnTo>
                    <a:pt x="17094" y="6090"/>
                  </a:lnTo>
                  <a:lnTo>
                    <a:pt x="17131" y="6053"/>
                  </a:lnTo>
                  <a:lnTo>
                    <a:pt x="17131" y="5979"/>
                  </a:lnTo>
                  <a:lnTo>
                    <a:pt x="17131" y="5906"/>
                  </a:lnTo>
                  <a:lnTo>
                    <a:pt x="17021" y="5833"/>
                  </a:lnTo>
                  <a:lnTo>
                    <a:pt x="16910" y="5796"/>
                  </a:lnTo>
                  <a:lnTo>
                    <a:pt x="16764" y="5833"/>
                  </a:lnTo>
                  <a:lnTo>
                    <a:pt x="16580" y="5906"/>
                  </a:lnTo>
                  <a:lnTo>
                    <a:pt x="16250" y="6090"/>
                  </a:lnTo>
                  <a:lnTo>
                    <a:pt x="16104" y="6163"/>
                  </a:lnTo>
                  <a:lnTo>
                    <a:pt x="15957" y="6236"/>
                  </a:lnTo>
                  <a:lnTo>
                    <a:pt x="15957" y="6200"/>
                  </a:lnTo>
                  <a:lnTo>
                    <a:pt x="15957" y="6163"/>
                  </a:lnTo>
                  <a:lnTo>
                    <a:pt x="15920" y="6163"/>
                  </a:lnTo>
                  <a:lnTo>
                    <a:pt x="15590" y="5796"/>
                  </a:lnTo>
                  <a:lnTo>
                    <a:pt x="15920" y="5503"/>
                  </a:lnTo>
                  <a:lnTo>
                    <a:pt x="16250" y="5173"/>
                  </a:lnTo>
                  <a:lnTo>
                    <a:pt x="16287" y="5099"/>
                  </a:lnTo>
                  <a:lnTo>
                    <a:pt x="16324" y="4989"/>
                  </a:lnTo>
                  <a:lnTo>
                    <a:pt x="16287" y="4916"/>
                  </a:lnTo>
                  <a:lnTo>
                    <a:pt x="16250" y="4879"/>
                  </a:lnTo>
                  <a:lnTo>
                    <a:pt x="16177" y="4806"/>
                  </a:lnTo>
                  <a:lnTo>
                    <a:pt x="16030" y="4806"/>
                  </a:lnTo>
                  <a:lnTo>
                    <a:pt x="15957" y="4842"/>
                  </a:lnTo>
                  <a:lnTo>
                    <a:pt x="15627" y="5209"/>
                  </a:lnTo>
                  <a:lnTo>
                    <a:pt x="15333" y="5576"/>
                  </a:lnTo>
                  <a:lnTo>
                    <a:pt x="15076" y="5393"/>
                  </a:lnTo>
                  <a:lnTo>
                    <a:pt x="14820" y="5246"/>
                  </a:lnTo>
                  <a:lnTo>
                    <a:pt x="14673" y="5173"/>
                  </a:lnTo>
                  <a:lnTo>
                    <a:pt x="14746" y="5026"/>
                  </a:lnTo>
                  <a:lnTo>
                    <a:pt x="14966" y="4659"/>
                  </a:lnTo>
                  <a:lnTo>
                    <a:pt x="15003" y="4586"/>
                  </a:lnTo>
                  <a:lnTo>
                    <a:pt x="15003" y="4512"/>
                  </a:lnTo>
                  <a:lnTo>
                    <a:pt x="14930" y="4402"/>
                  </a:lnTo>
                  <a:lnTo>
                    <a:pt x="14856" y="4366"/>
                  </a:lnTo>
                  <a:lnTo>
                    <a:pt x="14746" y="4366"/>
                  </a:lnTo>
                  <a:lnTo>
                    <a:pt x="14673" y="4439"/>
                  </a:lnTo>
                  <a:lnTo>
                    <a:pt x="14526" y="4622"/>
                  </a:lnTo>
                  <a:lnTo>
                    <a:pt x="14416" y="4842"/>
                  </a:lnTo>
                  <a:lnTo>
                    <a:pt x="14343" y="5026"/>
                  </a:lnTo>
                  <a:lnTo>
                    <a:pt x="14159" y="4989"/>
                  </a:lnTo>
                  <a:lnTo>
                    <a:pt x="13939" y="4989"/>
                  </a:lnTo>
                  <a:lnTo>
                    <a:pt x="13903" y="4732"/>
                  </a:lnTo>
                  <a:lnTo>
                    <a:pt x="13866" y="4476"/>
                  </a:lnTo>
                  <a:lnTo>
                    <a:pt x="13829" y="3962"/>
                  </a:lnTo>
                  <a:lnTo>
                    <a:pt x="13829" y="3889"/>
                  </a:lnTo>
                  <a:lnTo>
                    <a:pt x="13756" y="3852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2" name="Google Shape;472;p21"/>
            <p:cNvSpPr/>
            <p:nvPr/>
          </p:nvSpPr>
          <p:spPr>
            <a:xfrm>
              <a:off x="6059500" y="3516375"/>
              <a:ext cx="268700" cy="232025"/>
            </a:xfrm>
            <a:custGeom>
              <a:avLst/>
              <a:gdLst/>
              <a:ahLst/>
              <a:cxnLst/>
              <a:rect l="l" t="t" r="r" b="b"/>
              <a:pathLst>
                <a:path w="10748" h="9281" extrusionOk="0">
                  <a:moveTo>
                    <a:pt x="4072" y="550"/>
                  </a:moveTo>
                  <a:lnTo>
                    <a:pt x="4329" y="587"/>
                  </a:lnTo>
                  <a:lnTo>
                    <a:pt x="4585" y="697"/>
                  </a:lnTo>
                  <a:lnTo>
                    <a:pt x="4842" y="844"/>
                  </a:lnTo>
                  <a:lnTo>
                    <a:pt x="5025" y="1064"/>
                  </a:lnTo>
                  <a:lnTo>
                    <a:pt x="5136" y="1211"/>
                  </a:lnTo>
                  <a:lnTo>
                    <a:pt x="5209" y="1394"/>
                  </a:lnTo>
                  <a:lnTo>
                    <a:pt x="5246" y="1541"/>
                  </a:lnTo>
                  <a:lnTo>
                    <a:pt x="5282" y="1724"/>
                  </a:lnTo>
                  <a:lnTo>
                    <a:pt x="5282" y="2091"/>
                  </a:lnTo>
                  <a:lnTo>
                    <a:pt x="5246" y="2458"/>
                  </a:lnTo>
                  <a:lnTo>
                    <a:pt x="5209" y="2641"/>
                  </a:lnTo>
                  <a:lnTo>
                    <a:pt x="4695" y="1761"/>
                  </a:lnTo>
                  <a:lnTo>
                    <a:pt x="4072" y="550"/>
                  </a:lnTo>
                  <a:close/>
                  <a:moveTo>
                    <a:pt x="1357" y="3008"/>
                  </a:moveTo>
                  <a:lnTo>
                    <a:pt x="1504" y="3265"/>
                  </a:lnTo>
                  <a:lnTo>
                    <a:pt x="1614" y="3558"/>
                  </a:lnTo>
                  <a:lnTo>
                    <a:pt x="1797" y="3852"/>
                  </a:lnTo>
                  <a:lnTo>
                    <a:pt x="1467" y="3778"/>
                  </a:lnTo>
                  <a:lnTo>
                    <a:pt x="1137" y="3742"/>
                  </a:lnTo>
                  <a:lnTo>
                    <a:pt x="1321" y="3118"/>
                  </a:lnTo>
                  <a:lnTo>
                    <a:pt x="1357" y="3008"/>
                  </a:lnTo>
                  <a:close/>
                  <a:moveTo>
                    <a:pt x="3815" y="550"/>
                  </a:moveTo>
                  <a:lnTo>
                    <a:pt x="4072" y="1174"/>
                  </a:lnTo>
                  <a:lnTo>
                    <a:pt x="4329" y="1798"/>
                  </a:lnTo>
                  <a:lnTo>
                    <a:pt x="4695" y="2531"/>
                  </a:lnTo>
                  <a:lnTo>
                    <a:pt x="5099" y="3265"/>
                  </a:lnTo>
                  <a:lnTo>
                    <a:pt x="4989" y="3852"/>
                  </a:lnTo>
                  <a:lnTo>
                    <a:pt x="4732" y="3191"/>
                  </a:lnTo>
                  <a:lnTo>
                    <a:pt x="4475" y="2531"/>
                  </a:lnTo>
                  <a:lnTo>
                    <a:pt x="4255" y="1981"/>
                  </a:lnTo>
                  <a:lnTo>
                    <a:pt x="4035" y="1467"/>
                  </a:lnTo>
                  <a:lnTo>
                    <a:pt x="3742" y="880"/>
                  </a:lnTo>
                  <a:lnTo>
                    <a:pt x="3558" y="587"/>
                  </a:lnTo>
                  <a:lnTo>
                    <a:pt x="3815" y="550"/>
                  </a:lnTo>
                  <a:close/>
                  <a:moveTo>
                    <a:pt x="1761" y="1724"/>
                  </a:moveTo>
                  <a:lnTo>
                    <a:pt x="1724" y="1798"/>
                  </a:lnTo>
                  <a:lnTo>
                    <a:pt x="1761" y="1944"/>
                  </a:lnTo>
                  <a:lnTo>
                    <a:pt x="1834" y="2018"/>
                  </a:lnTo>
                  <a:lnTo>
                    <a:pt x="1944" y="2054"/>
                  </a:lnTo>
                  <a:lnTo>
                    <a:pt x="2054" y="2054"/>
                  </a:lnTo>
                  <a:lnTo>
                    <a:pt x="2274" y="2531"/>
                  </a:lnTo>
                  <a:lnTo>
                    <a:pt x="2458" y="2971"/>
                  </a:lnTo>
                  <a:lnTo>
                    <a:pt x="3008" y="4182"/>
                  </a:lnTo>
                  <a:lnTo>
                    <a:pt x="3081" y="4329"/>
                  </a:lnTo>
                  <a:lnTo>
                    <a:pt x="2825" y="4255"/>
                  </a:lnTo>
                  <a:lnTo>
                    <a:pt x="2458" y="4072"/>
                  </a:lnTo>
                  <a:lnTo>
                    <a:pt x="2164" y="3742"/>
                  </a:lnTo>
                  <a:lnTo>
                    <a:pt x="1944" y="3375"/>
                  </a:lnTo>
                  <a:lnTo>
                    <a:pt x="1724" y="2935"/>
                  </a:lnTo>
                  <a:lnTo>
                    <a:pt x="1651" y="2715"/>
                  </a:lnTo>
                  <a:lnTo>
                    <a:pt x="1504" y="2494"/>
                  </a:lnTo>
                  <a:lnTo>
                    <a:pt x="1724" y="1761"/>
                  </a:lnTo>
                  <a:lnTo>
                    <a:pt x="1761" y="1724"/>
                  </a:lnTo>
                  <a:close/>
                  <a:moveTo>
                    <a:pt x="2604" y="1174"/>
                  </a:moveTo>
                  <a:lnTo>
                    <a:pt x="2715" y="1614"/>
                  </a:lnTo>
                  <a:lnTo>
                    <a:pt x="2861" y="2054"/>
                  </a:lnTo>
                  <a:lnTo>
                    <a:pt x="3228" y="2898"/>
                  </a:lnTo>
                  <a:lnTo>
                    <a:pt x="3998" y="4695"/>
                  </a:lnTo>
                  <a:lnTo>
                    <a:pt x="3632" y="4549"/>
                  </a:lnTo>
                  <a:lnTo>
                    <a:pt x="3522" y="4365"/>
                  </a:lnTo>
                  <a:lnTo>
                    <a:pt x="3301" y="3888"/>
                  </a:lnTo>
                  <a:lnTo>
                    <a:pt x="2861" y="2935"/>
                  </a:lnTo>
                  <a:lnTo>
                    <a:pt x="2274" y="1834"/>
                  </a:lnTo>
                  <a:lnTo>
                    <a:pt x="2311" y="1651"/>
                  </a:lnTo>
                  <a:lnTo>
                    <a:pt x="2421" y="1467"/>
                  </a:lnTo>
                  <a:lnTo>
                    <a:pt x="2604" y="1174"/>
                  </a:lnTo>
                  <a:close/>
                  <a:moveTo>
                    <a:pt x="3338" y="660"/>
                  </a:moveTo>
                  <a:lnTo>
                    <a:pt x="3375" y="770"/>
                  </a:lnTo>
                  <a:lnTo>
                    <a:pt x="3668" y="1467"/>
                  </a:lnTo>
                  <a:lnTo>
                    <a:pt x="3962" y="2164"/>
                  </a:lnTo>
                  <a:lnTo>
                    <a:pt x="4182" y="2788"/>
                  </a:lnTo>
                  <a:lnTo>
                    <a:pt x="4402" y="3412"/>
                  </a:lnTo>
                  <a:lnTo>
                    <a:pt x="4769" y="4659"/>
                  </a:lnTo>
                  <a:lnTo>
                    <a:pt x="4732" y="4805"/>
                  </a:lnTo>
                  <a:lnTo>
                    <a:pt x="4659" y="4805"/>
                  </a:lnTo>
                  <a:lnTo>
                    <a:pt x="4549" y="4842"/>
                  </a:lnTo>
                  <a:lnTo>
                    <a:pt x="3668" y="2971"/>
                  </a:lnTo>
                  <a:lnTo>
                    <a:pt x="3191" y="1981"/>
                  </a:lnTo>
                  <a:lnTo>
                    <a:pt x="2971" y="1504"/>
                  </a:lnTo>
                  <a:lnTo>
                    <a:pt x="2788" y="991"/>
                  </a:lnTo>
                  <a:lnTo>
                    <a:pt x="3045" y="807"/>
                  </a:lnTo>
                  <a:lnTo>
                    <a:pt x="3338" y="660"/>
                  </a:lnTo>
                  <a:close/>
                  <a:moveTo>
                    <a:pt x="7703" y="4952"/>
                  </a:moveTo>
                  <a:lnTo>
                    <a:pt x="7960" y="5246"/>
                  </a:lnTo>
                  <a:lnTo>
                    <a:pt x="7960" y="5246"/>
                  </a:lnTo>
                  <a:lnTo>
                    <a:pt x="7887" y="5209"/>
                  </a:lnTo>
                  <a:lnTo>
                    <a:pt x="7593" y="5319"/>
                  </a:lnTo>
                  <a:lnTo>
                    <a:pt x="7300" y="5466"/>
                  </a:lnTo>
                  <a:lnTo>
                    <a:pt x="7190" y="5356"/>
                  </a:lnTo>
                  <a:lnTo>
                    <a:pt x="7080" y="5246"/>
                  </a:lnTo>
                  <a:lnTo>
                    <a:pt x="7373" y="5099"/>
                  </a:lnTo>
                  <a:lnTo>
                    <a:pt x="7703" y="4952"/>
                  </a:lnTo>
                  <a:close/>
                  <a:moveTo>
                    <a:pt x="8070" y="5356"/>
                  </a:moveTo>
                  <a:lnTo>
                    <a:pt x="8180" y="5466"/>
                  </a:lnTo>
                  <a:lnTo>
                    <a:pt x="7923" y="5576"/>
                  </a:lnTo>
                  <a:lnTo>
                    <a:pt x="7923" y="5576"/>
                  </a:lnTo>
                  <a:lnTo>
                    <a:pt x="8033" y="5429"/>
                  </a:lnTo>
                  <a:lnTo>
                    <a:pt x="8070" y="5356"/>
                  </a:lnTo>
                  <a:close/>
                  <a:moveTo>
                    <a:pt x="7556" y="5612"/>
                  </a:moveTo>
                  <a:lnTo>
                    <a:pt x="7483" y="5722"/>
                  </a:lnTo>
                  <a:lnTo>
                    <a:pt x="7483" y="5686"/>
                  </a:lnTo>
                  <a:lnTo>
                    <a:pt x="7556" y="5612"/>
                  </a:lnTo>
                  <a:close/>
                  <a:moveTo>
                    <a:pt x="8327" y="5649"/>
                  </a:moveTo>
                  <a:lnTo>
                    <a:pt x="8327" y="5686"/>
                  </a:lnTo>
                  <a:lnTo>
                    <a:pt x="7850" y="6163"/>
                  </a:lnTo>
                  <a:lnTo>
                    <a:pt x="7740" y="6016"/>
                  </a:lnTo>
                  <a:lnTo>
                    <a:pt x="7997" y="5796"/>
                  </a:lnTo>
                  <a:lnTo>
                    <a:pt x="8327" y="5649"/>
                  </a:lnTo>
                  <a:close/>
                  <a:moveTo>
                    <a:pt x="8437" y="5796"/>
                  </a:moveTo>
                  <a:lnTo>
                    <a:pt x="8584" y="6053"/>
                  </a:lnTo>
                  <a:lnTo>
                    <a:pt x="8143" y="6163"/>
                  </a:lnTo>
                  <a:lnTo>
                    <a:pt x="8437" y="5796"/>
                  </a:lnTo>
                  <a:close/>
                  <a:moveTo>
                    <a:pt x="8437" y="6346"/>
                  </a:moveTo>
                  <a:lnTo>
                    <a:pt x="8180" y="6676"/>
                  </a:lnTo>
                  <a:lnTo>
                    <a:pt x="8107" y="6493"/>
                  </a:lnTo>
                  <a:lnTo>
                    <a:pt x="8437" y="6346"/>
                  </a:lnTo>
                  <a:close/>
                  <a:moveTo>
                    <a:pt x="8767" y="6309"/>
                  </a:moveTo>
                  <a:lnTo>
                    <a:pt x="8840" y="6419"/>
                  </a:lnTo>
                  <a:lnTo>
                    <a:pt x="8547" y="6676"/>
                  </a:lnTo>
                  <a:lnTo>
                    <a:pt x="8767" y="6309"/>
                  </a:lnTo>
                  <a:close/>
                  <a:moveTo>
                    <a:pt x="9024" y="4695"/>
                  </a:moveTo>
                  <a:lnTo>
                    <a:pt x="9244" y="4732"/>
                  </a:lnTo>
                  <a:lnTo>
                    <a:pt x="9464" y="4805"/>
                  </a:lnTo>
                  <a:lnTo>
                    <a:pt x="9647" y="4915"/>
                  </a:lnTo>
                  <a:lnTo>
                    <a:pt x="9831" y="5062"/>
                  </a:lnTo>
                  <a:lnTo>
                    <a:pt x="9904" y="5099"/>
                  </a:lnTo>
                  <a:lnTo>
                    <a:pt x="9941" y="5099"/>
                  </a:lnTo>
                  <a:lnTo>
                    <a:pt x="10051" y="5209"/>
                  </a:lnTo>
                  <a:lnTo>
                    <a:pt x="10161" y="5429"/>
                  </a:lnTo>
                  <a:lnTo>
                    <a:pt x="10198" y="5649"/>
                  </a:lnTo>
                  <a:lnTo>
                    <a:pt x="10234" y="5869"/>
                  </a:lnTo>
                  <a:lnTo>
                    <a:pt x="10198" y="6089"/>
                  </a:lnTo>
                  <a:lnTo>
                    <a:pt x="10161" y="6346"/>
                  </a:lnTo>
                  <a:lnTo>
                    <a:pt x="10088" y="6566"/>
                  </a:lnTo>
                  <a:lnTo>
                    <a:pt x="9941" y="7006"/>
                  </a:lnTo>
                  <a:lnTo>
                    <a:pt x="9904" y="7080"/>
                  </a:lnTo>
                  <a:lnTo>
                    <a:pt x="9647" y="6676"/>
                  </a:lnTo>
                  <a:lnTo>
                    <a:pt x="9024" y="5832"/>
                  </a:lnTo>
                  <a:lnTo>
                    <a:pt x="8620" y="5282"/>
                  </a:lnTo>
                  <a:lnTo>
                    <a:pt x="8400" y="5025"/>
                  </a:lnTo>
                  <a:lnTo>
                    <a:pt x="8143" y="4842"/>
                  </a:lnTo>
                  <a:lnTo>
                    <a:pt x="8584" y="4732"/>
                  </a:lnTo>
                  <a:lnTo>
                    <a:pt x="8804" y="4695"/>
                  </a:lnTo>
                  <a:close/>
                  <a:moveTo>
                    <a:pt x="1064" y="3962"/>
                  </a:moveTo>
                  <a:lnTo>
                    <a:pt x="1357" y="4182"/>
                  </a:lnTo>
                  <a:lnTo>
                    <a:pt x="1651" y="4329"/>
                  </a:lnTo>
                  <a:lnTo>
                    <a:pt x="2348" y="4585"/>
                  </a:lnTo>
                  <a:lnTo>
                    <a:pt x="2458" y="4659"/>
                  </a:lnTo>
                  <a:lnTo>
                    <a:pt x="2494" y="4695"/>
                  </a:lnTo>
                  <a:lnTo>
                    <a:pt x="2568" y="4732"/>
                  </a:lnTo>
                  <a:lnTo>
                    <a:pt x="2641" y="4695"/>
                  </a:lnTo>
                  <a:lnTo>
                    <a:pt x="4329" y="5319"/>
                  </a:lnTo>
                  <a:lnTo>
                    <a:pt x="4329" y="5356"/>
                  </a:lnTo>
                  <a:lnTo>
                    <a:pt x="4292" y="5319"/>
                  </a:lnTo>
                  <a:lnTo>
                    <a:pt x="3888" y="5172"/>
                  </a:lnTo>
                  <a:lnTo>
                    <a:pt x="3705" y="5136"/>
                  </a:lnTo>
                  <a:lnTo>
                    <a:pt x="3485" y="5099"/>
                  </a:lnTo>
                  <a:lnTo>
                    <a:pt x="3448" y="5136"/>
                  </a:lnTo>
                  <a:lnTo>
                    <a:pt x="3411" y="5172"/>
                  </a:lnTo>
                  <a:lnTo>
                    <a:pt x="3448" y="5246"/>
                  </a:lnTo>
                  <a:lnTo>
                    <a:pt x="3595" y="5392"/>
                  </a:lnTo>
                  <a:lnTo>
                    <a:pt x="3852" y="5539"/>
                  </a:lnTo>
                  <a:lnTo>
                    <a:pt x="4108" y="5686"/>
                  </a:lnTo>
                  <a:lnTo>
                    <a:pt x="4402" y="5759"/>
                  </a:lnTo>
                  <a:lnTo>
                    <a:pt x="4365" y="5906"/>
                  </a:lnTo>
                  <a:lnTo>
                    <a:pt x="4035" y="5906"/>
                  </a:lnTo>
                  <a:lnTo>
                    <a:pt x="3742" y="5869"/>
                  </a:lnTo>
                  <a:lnTo>
                    <a:pt x="3411" y="5759"/>
                  </a:lnTo>
                  <a:lnTo>
                    <a:pt x="3228" y="5686"/>
                  </a:lnTo>
                  <a:lnTo>
                    <a:pt x="3191" y="5612"/>
                  </a:lnTo>
                  <a:lnTo>
                    <a:pt x="3155" y="5576"/>
                  </a:lnTo>
                  <a:lnTo>
                    <a:pt x="3118" y="5539"/>
                  </a:lnTo>
                  <a:lnTo>
                    <a:pt x="3081" y="5502"/>
                  </a:lnTo>
                  <a:lnTo>
                    <a:pt x="3045" y="5502"/>
                  </a:lnTo>
                  <a:lnTo>
                    <a:pt x="3008" y="5539"/>
                  </a:lnTo>
                  <a:lnTo>
                    <a:pt x="2971" y="5649"/>
                  </a:lnTo>
                  <a:lnTo>
                    <a:pt x="2971" y="5722"/>
                  </a:lnTo>
                  <a:lnTo>
                    <a:pt x="3008" y="5796"/>
                  </a:lnTo>
                  <a:lnTo>
                    <a:pt x="3045" y="5869"/>
                  </a:lnTo>
                  <a:lnTo>
                    <a:pt x="3191" y="6016"/>
                  </a:lnTo>
                  <a:lnTo>
                    <a:pt x="3338" y="6126"/>
                  </a:lnTo>
                  <a:lnTo>
                    <a:pt x="3522" y="6199"/>
                  </a:lnTo>
                  <a:lnTo>
                    <a:pt x="3742" y="6273"/>
                  </a:lnTo>
                  <a:lnTo>
                    <a:pt x="3962" y="6309"/>
                  </a:lnTo>
                  <a:lnTo>
                    <a:pt x="4182" y="6309"/>
                  </a:lnTo>
                  <a:lnTo>
                    <a:pt x="3962" y="6676"/>
                  </a:lnTo>
                  <a:lnTo>
                    <a:pt x="3742" y="6603"/>
                  </a:lnTo>
                  <a:lnTo>
                    <a:pt x="3228" y="6456"/>
                  </a:lnTo>
                  <a:lnTo>
                    <a:pt x="2971" y="6419"/>
                  </a:lnTo>
                  <a:lnTo>
                    <a:pt x="2715" y="6383"/>
                  </a:lnTo>
                  <a:lnTo>
                    <a:pt x="2641" y="6383"/>
                  </a:lnTo>
                  <a:lnTo>
                    <a:pt x="2641" y="6456"/>
                  </a:lnTo>
                  <a:lnTo>
                    <a:pt x="2641" y="6493"/>
                  </a:lnTo>
                  <a:lnTo>
                    <a:pt x="2678" y="6529"/>
                  </a:lnTo>
                  <a:lnTo>
                    <a:pt x="2861" y="6676"/>
                  </a:lnTo>
                  <a:lnTo>
                    <a:pt x="3081" y="6786"/>
                  </a:lnTo>
                  <a:lnTo>
                    <a:pt x="3522" y="6970"/>
                  </a:lnTo>
                  <a:lnTo>
                    <a:pt x="3742" y="7080"/>
                  </a:lnTo>
                  <a:lnTo>
                    <a:pt x="3632" y="7226"/>
                  </a:lnTo>
                  <a:lnTo>
                    <a:pt x="3522" y="7336"/>
                  </a:lnTo>
                  <a:lnTo>
                    <a:pt x="2935" y="7080"/>
                  </a:lnTo>
                  <a:lnTo>
                    <a:pt x="2311" y="6823"/>
                  </a:lnTo>
                  <a:lnTo>
                    <a:pt x="2238" y="6823"/>
                  </a:lnTo>
                  <a:lnTo>
                    <a:pt x="2201" y="6860"/>
                  </a:lnTo>
                  <a:lnTo>
                    <a:pt x="2201" y="6896"/>
                  </a:lnTo>
                  <a:lnTo>
                    <a:pt x="2201" y="6970"/>
                  </a:lnTo>
                  <a:lnTo>
                    <a:pt x="2458" y="7190"/>
                  </a:lnTo>
                  <a:lnTo>
                    <a:pt x="2678" y="7410"/>
                  </a:lnTo>
                  <a:lnTo>
                    <a:pt x="2971" y="7557"/>
                  </a:lnTo>
                  <a:lnTo>
                    <a:pt x="3265" y="7703"/>
                  </a:lnTo>
                  <a:lnTo>
                    <a:pt x="2971" y="7960"/>
                  </a:lnTo>
                  <a:lnTo>
                    <a:pt x="2641" y="7960"/>
                  </a:lnTo>
                  <a:lnTo>
                    <a:pt x="2311" y="7887"/>
                  </a:lnTo>
                  <a:lnTo>
                    <a:pt x="1981" y="7777"/>
                  </a:lnTo>
                  <a:lnTo>
                    <a:pt x="1871" y="7777"/>
                  </a:lnTo>
                  <a:lnTo>
                    <a:pt x="1834" y="7813"/>
                  </a:lnTo>
                  <a:lnTo>
                    <a:pt x="1797" y="7850"/>
                  </a:lnTo>
                  <a:lnTo>
                    <a:pt x="1797" y="7923"/>
                  </a:lnTo>
                  <a:lnTo>
                    <a:pt x="1834" y="8070"/>
                  </a:lnTo>
                  <a:lnTo>
                    <a:pt x="1944" y="8143"/>
                  </a:lnTo>
                  <a:lnTo>
                    <a:pt x="2091" y="8217"/>
                  </a:lnTo>
                  <a:lnTo>
                    <a:pt x="2238" y="8290"/>
                  </a:lnTo>
                  <a:lnTo>
                    <a:pt x="2348" y="8327"/>
                  </a:lnTo>
                  <a:lnTo>
                    <a:pt x="2164" y="8364"/>
                  </a:lnTo>
                  <a:lnTo>
                    <a:pt x="1944" y="8364"/>
                  </a:lnTo>
                  <a:lnTo>
                    <a:pt x="1761" y="8327"/>
                  </a:lnTo>
                  <a:lnTo>
                    <a:pt x="1541" y="8253"/>
                  </a:lnTo>
                  <a:lnTo>
                    <a:pt x="1247" y="8070"/>
                  </a:lnTo>
                  <a:lnTo>
                    <a:pt x="1027" y="7850"/>
                  </a:lnTo>
                  <a:lnTo>
                    <a:pt x="844" y="7593"/>
                  </a:lnTo>
                  <a:lnTo>
                    <a:pt x="697" y="7300"/>
                  </a:lnTo>
                  <a:lnTo>
                    <a:pt x="624" y="6970"/>
                  </a:lnTo>
                  <a:lnTo>
                    <a:pt x="550" y="6676"/>
                  </a:lnTo>
                  <a:lnTo>
                    <a:pt x="550" y="6346"/>
                  </a:lnTo>
                  <a:lnTo>
                    <a:pt x="550" y="6016"/>
                  </a:lnTo>
                  <a:lnTo>
                    <a:pt x="624" y="5502"/>
                  </a:lnTo>
                  <a:lnTo>
                    <a:pt x="734" y="4989"/>
                  </a:lnTo>
                  <a:lnTo>
                    <a:pt x="1064" y="3962"/>
                  </a:lnTo>
                  <a:close/>
                  <a:moveTo>
                    <a:pt x="6786" y="5429"/>
                  </a:moveTo>
                  <a:lnTo>
                    <a:pt x="6860" y="5649"/>
                  </a:lnTo>
                  <a:lnTo>
                    <a:pt x="6970" y="5832"/>
                  </a:lnTo>
                  <a:lnTo>
                    <a:pt x="7006" y="5906"/>
                  </a:lnTo>
                  <a:lnTo>
                    <a:pt x="7043" y="5979"/>
                  </a:lnTo>
                  <a:lnTo>
                    <a:pt x="7116" y="6016"/>
                  </a:lnTo>
                  <a:lnTo>
                    <a:pt x="7813" y="7006"/>
                  </a:lnTo>
                  <a:lnTo>
                    <a:pt x="8143" y="7520"/>
                  </a:lnTo>
                  <a:lnTo>
                    <a:pt x="8143" y="7667"/>
                  </a:lnTo>
                  <a:lnTo>
                    <a:pt x="8143" y="7740"/>
                  </a:lnTo>
                  <a:lnTo>
                    <a:pt x="8217" y="7813"/>
                  </a:lnTo>
                  <a:lnTo>
                    <a:pt x="8290" y="7850"/>
                  </a:lnTo>
                  <a:lnTo>
                    <a:pt x="8363" y="7850"/>
                  </a:lnTo>
                  <a:lnTo>
                    <a:pt x="8400" y="7813"/>
                  </a:lnTo>
                  <a:lnTo>
                    <a:pt x="8510" y="7887"/>
                  </a:lnTo>
                  <a:lnTo>
                    <a:pt x="8584" y="7923"/>
                  </a:lnTo>
                  <a:lnTo>
                    <a:pt x="8694" y="7960"/>
                  </a:lnTo>
                  <a:lnTo>
                    <a:pt x="8767" y="7923"/>
                  </a:lnTo>
                  <a:lnTo>
                    <a:pt x="8877" y="7997"/>
                  </a:lnTo>
                  <a:lnTo>
                    <a:pt x="8987" y="7997"/>
                  </a:lnTo>
                  <a:lnTo>
                    <a:pt x="9060" y="8033"/>
                  </a:lnTo>
                  <a:lnTo>
                    <a:pt x="9134" y="7997"/>
                  </a:lnTo>
                  <a:lnTo>
                    <a:pt x="9207" y="7923"/>
                  </a:lnTo>
                  <a:lnTo>
                    <a:pt x="9207" y="7813"/>
                  </a:lnTo>
                  <a:lnTo>
                    <a:pt x="9207" y="7740"/>
                  </a:lnTo>
                  <a:lnTo>
                    <a:pt x="9134" y="7667"/>
                  </a:lnTo>
                  <a:lnTo>
                    <a:pt x="9170" y="7557"/>
                  </a:lnTo>
                  <a:lnTo>
                    <a:pt x="9207" y="7483"/>
                  </a:lnTo>
                  <a:lnTo>
                    <a:pt x="9244" y="7410"/>
                  </a:lnTo>
                  <a:lnTo>
                    <a:pt x="9244" y="7373"/>
                  </a:lnTo>
                  <a:lnTo>
                    <a:pt x="9207" y="7300"/>
                  </a:lnTo>
                  <a:lnTo>
                    <a:pt x="9170" y="7263"/>
                  </a:lnTo>
                  <a:lnTo>
                    <a:pt x="9134" y="7226"/>
                  </a:lnTo>
                  <a:lnTo>
                    <a:pt x="8987" y="7226"/>
                  </a:lnTo>
                  <a:lnTo>
                    <a:pt x="8694" y="7336"/>
                  </a:lnTo>
                  <a:lnTo>
                    <a:pt x="8694" y="7300"/>
                  </a:lnTo>
                  <a:lnTo>
                    <a:pt x="8877" y="7153"/>
                  </a:lnTo>
                  <a:lnTo>
                    <a:pt x="9060" y="6970"/>
                  </a:lnTo>
                  <a:lnTo>
                    <a:pt x="9134" y="6860"/>
                  </a:lnTo>
                  <a:lnTo>
                    <a:pt x="9244" y="7043"/>
                  </a:lnTo>
                  <a:lnTo>
                    <a:pt x="9501" y="7446"/>
                  </a:lnTo>
                  <a:lnTo>
                    <a:pt x="9537" y="7593"/>
                  </a:lnTo>
                  <a:lnTo>
                    <a:pt x="9317" y="7887"/>
                  </a:lnTo>
                  <a:lnTo>
                    <a:pt x="9024" y="8143"/>
                  </a:lnTo>
                  <a:lnTo>
                    <a:pt x="8730" y="8364"/>
                  </a:lnTo>
                  <a:lnTo>
                    <a:pt x="8400" y="8547"/>
                  </a:lnTo>
                  <a:lnTo>
                    <a:pt x="8070" y="8657"/>
                  </a:lnTo>
                  <a:lnTo>
                    <a:pt x="7703" y="8694"/>
                  </a:lnTo>
                  <a:lnTo>
                    <a:pt x="7520" y="8694"/>
                  </a:lnTo>
                  <a:lnTo>
                    <a:pt x="7373" y="8657"/>
                  </a:lnTo>
                  <a:lnTo>
                    <a:pt x="7190" y="8620"/>
                  </a:lnTo>
                  <a:lnTo>
                    <a:pt x="7006" y="8547"/>
                  </a:lnTo>
                  <a:lnTo>
                    <a:pt x="6823" y="8437"/>
                  </a:lnTo>
                  <a:lnTo>
                    <a:pt x="6676" y="8290"/>
                  </a:lnTo>
                  <a:lnTo>
                    <a:pt x="6419" y="7997"/>
                  </a:lnTo>
                  <a:lnTo>
                    <a:pt x="6199" y="7667"/>
                  </a:lnTo>
                  <a:lnTo>
                    <a:pt x="6053" y="7300"/>
                  </a:lnTo>
                  <a:lnTo>
                    <a:pt x="6016" y="6896"/>
                  </a:lnTo>
                  <a:lnTo>
                    <a:pt x="6016" y="6676"/>
                  </a:lnTo>
                  <a:lnTo>
                    <a:pt x="6053" y="6493"/>
                  </a:lnTo>
                  <a:lnTo>
                    <a:pt x="6089" y="6309"/>
                  </a:lnTo>
                  <a:lnTo>
                    <a:pt x="6163" y="6126"/>
                  </a:lnTo>
                  <a:lnTo>
                    <a:pt x="6273" y="5943"/>
                  </a:lnTo>
                  <a:lnTo>
                    <a:pt x="6383" y="5759"/>
                  </a:lnTo>
                  <a:lnTo>
                    <a:pt x="6566" y="5576"/>
                  </a:lnTo>
                  <a:lnTo>
                    <a:pt x="6786" y="5429"/>
                  </a:lnTo>
                  <a:close/>
                  <a:moveTo>
                    <a:pt x="3852" y="0"/>
                  </a:moveTo>
                  <a:lnTo>
                    <a:pt x="3522" y="37"/>
                  </a:lnTo>
                  <a:lnTo>
                    <a:pt x="3191" y="110"/>
                  </a:lnTo>
                  <a:lnTo>
                    <a:pt x="2898" y="257"/>
                  </a:lnTo>
                  <a:lnTo>
                    <a:pt x="2604" y="440"/>
                  </a:lnTo>
                  <a:lnTo>
                    <a:pt x="2348" y="660"/>
                  </a:lnTo>
                  <a:lnTo>
                    <a:pt x="2091" y="660"/>
                  </a:lnTo>
                  <a:lnTo>
                    <a:pt x="1871" y="734"/>
                  </a:lnTo>
                  <a:lnTo>
                    <a:pt x="1687" y="880"/>
                  </a:lnTo>
                  <a:lnTo>
                    <a:pt x="1541" y="1064"/>
                  </a:lnTo>
                  <a:lnTo>
                    <a:pt x="1394" y="1284"/>
                  </a:lnTo>
                  <a:lnTo>
                    <a:pt x="1321" y="1504"/>
                  </a:lnTo>
                  <a:lnTo>
                    <a:pt x="1137" y="1944"/>
                  </a:lnTo>
                  <a:lnTo>
                    <a:pt x="660" y="3522"/>
                  </a:lnTo>
                  <a:lnTo>
                    <a:pt x="404" y="4292"/>
                  </a:lnTo>
                  <a:lnTo>
                    <a:pt x="183" y="5062"/>
                  </a:lnTo>
                  <a:lnTo>
                    <a:pt x="37" y="5759"/>
                  </a:lnTo>
                  <a:lnTo>
                    <a:pt x="0" y="6126"/>
                  </a:lnTo>
                  <a:lnTo>
                    <a:pt x="0" y="6456"/>
                  </a:lnTo>
                  <a:lnTo>
                    <a:pt x="0" y="6786"/>
                  </a:lnTo>
                  <a:lnTo>
                    <a:pt x="73" y="7153"/>
                  </a:lnTo>
                  <a:lnTo>
                    <a:pt x="183" y="7483"/>
                  </a:lnTo>
                  <a:lnTo>
                    <a:pt x="330" y="7813"/>
                  </a:lnTo>
                  <a:lnTo>
                    <a:pt x="477" y="8033"/>
                  </a:lnTo>
                  <a:lnTo>
                    <a:pt x="660" y="8253"/>
                  </a:lnTo>
                  <a:lnTo>
                    <a:pt x="880" y="8474"/>
                  </a:lnTo>
                  <a:lnTo>
                    <a:pt x="1101" y="8657"/>
                  </a:lnTo>
                  <a:lnTo>
                    <a:pt x="1357" y="8767"/>
                  </a:lnTo>
                  <a:lnTo>
                    <a:pt x="1651" y="8877"/>
                  </a:lnTo>
                  <a:lnTo>
                    <a:pt x="1908" y="8914"/>
                  </a:lnTo>
                  <a:lnTo>
                    <a:pt x="2201" y="8950"/>
                  </a:lnTo>
                  <a:lnTo>
                    <a:pt x="2458" y="8914"/>
                  </a:lnTo>
                  <a:lnTo>
                    <a:pt x="2678" y="8840"/>
                  </a:lnTo>
                  <a:lnTo>
                    <a:pt x="2898" y="8730"/>
                  </a:lnTo>
                  <a:lnTo>
                    <a:pt x="3081" y="8620"/>
                  </a:lnTo>
                  <a:lnTo>
                    <a:pt x="3448" y="8290"/>
                  </a:lnTo>
                  <a:lnTo>
                    <a:pt x="3778" y="7923"/>
                  </a:lnTo>
                  <a:lnTo>
                    <a:pt x="3815" y="7960"/>
                  </a:lnTo>
                  <a:lnTo>
                    <a:pt x="3925" y="7960"/>
                  </a:lnTo>
                  <a:lnTo>
                    <a:pt x="4035" y="7887"/>
                  </a:lnTo>
                  <a:lnTo>
                    <a:pt x="4108" y="7813"/>
                  </a:lnTo>
                  <a:lnTo>
                    <a:pt x="4108" y="7740"/>
                  </a:lnTo>
                  <a:lnTo>
                    <a:pt x="4072" y="7593"/>
                  </a:lnTo>
                  <a:lnTo>
                    <a:pt x="4182" y="7446"/>
                  </a:lnTo>
                  <a:lnTo>
                    <a:pt x="4512" y="6896"/>
                  </a:lnTo>
                  <a:lnTo>
                    <a:pt x="4769" y="6309"/>
                  </a:lnTo>
                  <a:lnTo>
                    <a:pt x="5025" y="5722"/>
                  </a:lnTo>
                  <a:lnTo>
                    <a:pt x="5209" y="5099"/>
                  </a:lnTo>
                  <a:lnTo>
                    <a:pt x="5246" y="5062"/>
                  </a:lnTo>
                  <a:lnTo>
                    <a:pt x="5282" y="4989"/>
                  </a:lnTo>
                  <a:lnTo>
                    <a:pt x="5282" y="4915"/>
                  </a:lnTo>
                  <a:lnTo>
                    <a:pt x="5466" y="4292"/>
                  </a:lnTo>
                  <a:lnTo>
                    <a:pt x="5612" y="3632"/>
                  </a:lnTo>
                  <a:lnTo>
                    <a:pt x="5722" y="2971"/>
                  </a:lnTo>
                  <a:lnTo>
                    <a:pt x="5796" y="2311"/>
                  </a:lnTo>
                  <a:lnTo>
                    <a:pt x="5832" y="1981"/>
                  </a:lnTo>
                  <a:lnTo>
                    <a:pt x="5796" y="1651"/>
                  </a:lnTo>
                  <a:lnTo>
                    <a:pt x="5759" y="1357"/>
                  </a:lnTo>
                  <a:lnTo>
                    <a:pt x="5649" y="1064"/>
                  </a:lnTo>
                  <a:lnTo>
                    <a:pt x="5539" y="807"/>
                  </a:lnTo>
                  <a:lnTo>
                    <a:pt x="5356" y="587"/>
                  </a:lnTo>
                  <a:lnTo>
                    <a:pt x="5099" y="367"/>
                  </a:lnTo>
                  <a:lnTo>
                    <a:pt x="4842" y="184"/>
                  </a:lnTo>
                  <a:lnTo>
                    <a:pt x="4512" y="73"/>
                  </a:lnTo>
                  <a:lnTo>
                    <a:pt x="4182" y="0"/>
                  </a:lnTo>
                  <a:close/>
                  <a:moveTo>
                    <a:pt x="8730" y="3962"/>
                  </a:moveTo>
                  <a:lnTo>
                    <a:pt x="8584" y="4072"/>
                  </a:lnTo>
                  <a:lnTo>
                    <a:pt x="8437" y="4182"/>
                  </a:lnTo>
                  <a:lnTo>
                    <a:pt x="8327" y="4329"/>
                  </a:lnTo>
                  <a:lnTo>
                    <a:pt x="7887" y="4439"/>
                  </a:lnTo>
                  <a:lnTo>
                    <a:pt x="7336" y="4585"/>
                  </a:lnTo>
                  <a:lnTo>
                    <a:pt x="6786" y="4842"/>
                  </a:lnTo>
                  <a:lnTo>
                    <a:pt x="6566" y="4989"/>
                  </a:lnTo>
                  <a:lnTo>
                    <a:pt x="6309" y="5172"/>
                  </a:lnTo>
                  <a:lnTo>
                    <a:pt x="6089" y="5356"/>
                  </a:lnTo>
                  <a:lnTo>
                    <a:pt x="5906" y="5576"/>
                  </a:lnTo>
                  <a:lnTo>
                    <a:pt x="5759" y="5796"/>
                  </a:lnTo>
                  <a:lnTo>
                    <a:pt x="5612" y="6053"/>
                  </a:lnTo>
                  <a:lnTo>
                    <a:pt x="5539" y="6309"/>
                  </a:lnTo>
                  <a:lnTo>
                    <a:pt x="5502" y="6603"/>
                  </a:lnTo>
                  <a:lnTo>
                    <a:pt x="5466" y="6860"/>
                  </a:lnTo>
                  <a:lnTo>
                    <a:pt x="5502" y="7116"/>
                  </a:lnTo>
                  <a:lnTo>
                    <a:pt x="5539" y="7373"/>
                  </a:lnTo>
                  <a:lnTo>
                    <a:pt x="5612" y="7630"/>
                  </a:lnTo>
                  <a:lnTo>
                    <a:pt x="5722" y="7887"/>
                  </a:lnTo>
                  <a:lnTo>
                    <a:pt x="5869" y="8107"/>
                  </a:lnTo>
                  <a:lnTo>
                    <a:pt x="6016" y="8327"/>
                  </a:lnTo>
                  <a:lnTo>
                    <a:pt x="6199" y="8547"/>
                  </a:lnTo>
                  <a:lnTo>
                    <a:pt x="6419" y="8730"/>
                  </a:lnTo>
                  <a:lnTo>
                    <a:pt x="6639" y="8914"/>
                  </a:lnTo>
                  <a:lnTo>
                    <a:pt x="6860" y="9060"/>
                  </a:lnTo>
                  <a:lnTo>
                    <a:pt x="7116" y="9170"/>
                  </a:lnTo>
                  <a:lnTo>
                    <a:pt x="7410" y="9244"/>
                  </a:lnTo>
                  <a:lnTo>
                    <a:pt x="7703" y="9281"/>
                  </a:lnTo>
                  <a:lnTo>
                    <a:pt x="8033" y="9244"/>
                  </a:lnTo>
                  <a:lnTo>
                    <a:pt x="8327" y="9170"/>
                  </a:lnTo>
                  <a:lnTo>
                    <a:pt x="8620" y="9024"/>
                  </a:lnTo>
                  <a:lnTo>
                    <a:pt x="8877" y="8877"/>
                  </a:lnTo>
                  <a:lnTo>
                    <a:pt x="9391" y="8547"/>
                  </a:lnTo>
                  <a:lnTo>
                    <a:pt x="9611" y="8364"/>
                  </a:lnTo>
                  <a:lnTo>
                    <a:pt x="9794" y="8143"/>
                  </a:lnTo>
                  <a:lnTo>
                    <a:pt x="9977" y="7923"/>
                  </a:lnTo>
                  <a:lnTo>
                    <a:pt x="10161" y="7703"/>
                  </a:lnTo>
                  <a:lnTo>
                    <a:pt x="10418" y="7190"/>
                  </a:lnTo>
                  <a:lnTo>
                    <a:pt x="10638" y="6676"/>
                  </a:lnTo>
                  <a:lnTo>
                    <a:pt x="10711" y="6346"/>
                  </a:lnTo>
                  <a:lnTo>
                    <a:pt x="10748" y="6053"/>
                  </a:lnTo>
                  <a:lnTo>
                    <a:pt x="10748" y="5722"/>
                  </a:lnTo>
                  <a:lnTo>
                    <a:pt x="10711" y="5466"/>
                  </a:lnTo>
                  <a:lnTo>
                    <a:pt x="10601" y="5172"/>
                  </a:lnTo>
                  <a:lnTo>
                    <a:pt x="10454" y="4915"/>
                  </a:lnTo>
                  <a:lnTo>
                    <a:pt x="10271" y="4659"/>
                  </a:lnTo>
                  <a:lnTo>
                    <a:pt x="10051" y="4439"/>
                  </a:lnTo>
                  <a:lnTo>
                    <a:pt x="9794" y="4255"/>
                  </a:lnTo>
                  <a:lnTo>
                    <a:pt x="9537" y="4108"/>
                  </a:lnTo>
                  <a:lnTo>
                    <a:pt x="9244" y="3998"/>
                  </a:lnTo>
                  <a:lnTo>
                    <a:pt x="8950" y="3962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3" name="Google Shape;473;p21"/>
            <p:cNvSpPr/>
            <p:nvPr/>
          </p:nvSpPr>
          <p:spPr>
            <a:xfrm>
              <a:off x="6385050" y="4208725"/>
              <a:ext cx="422775" cy="298975"/>
            </a:xfrm>
            <a:custGeom>
              <a:avLst/>
              <a:gdLst/>
              <a:ahLst/>
              <a:cxnLst/>
              <a:rect l="l" t="t" r="r" b="b"/>
              <a:pathLst>
                <a:path w="16911" h="11959" extrusionOk="0">
                  <a:moveTo>
                    <a:pt x="12215" y="8951"/>
                  </a:moveTo>
                  <a:lnTo>
                    <a:pt x="12032" y="9098"/>
                  </a:lnTo>
                  <a:lnTo>
                    <a:pt x="11848" y="9244"/>
                  </a:lnTo>
                  <a:lnTo>
                    <a:pt x="11408" y="9538"/>
                  </a:lnTo>
                  <a:lnTo>
                    <a:pt x="11005" y="9685"/>
                  </a:lnTo>
                  <a:lnTo>
                    <a:pt x="10638" y="9868"/>
                  </a:lnTo>
                  <a:lnTo>
                    <a:pt x="10124" y="10051"/>
                  </a:lnTo>
                  <a:lnTo>
                    <a:pt x="9977" y="10125"/>
                  </a:lnTo>
                  <a:lnTo>
                    <a:pt x="9794" y="10161"/>
                  </a:lnTo>
                  <a:lnTo>
                    <a:pt x="9904" y="9978"/>
                  </a:lnTo>
                  <a:lnTo>
                    <a:pt x="10051" y="9795"/>
                  </a:lnTo>
                  <a:lnTo>
                    <a:pt x="10344" y="9758"/>
                  </a:lnTo>
                  <a:lnTo>
                    <a:pt x="10601" y="9648"/>
                  </a:lnTo>
                  <a:lnTo>
                    <a:pt x="10858" y="9538"/>
                  </a:lnTo>
                  <a:lnTo>
                    <a:pt x="11115" y="9354"/>
                  </a:lnTo>
                  <a:lnTo>
                    <a:pt x="11335" y="9171"/>
                  </a:lnTo>
                  <a:lnTo>
                    <a:pt x="11371" y="9061"/>
                  </a:lnTo>
                  <a:lnTo>
                    <a:pt x="11445" y="9061"/>
                  </a:lnTo>
                  <a:lnTo>
                    <a:pt x="11481" y="9024"/>
                  </a:lnTo>
                  <a:lnTo>
                    <a:pt x="11848" y="8951"/>
                  </a:lnTo>
                  <a:close/>
                  <a:moveTo>
                    <a:pt x="12619" y="8988"/>
                  </a:moveTo>
                  <a:lnTo>
                    <a:pt x="12839" y="9061"/>
                  </a:lnTo>
                  <a:lnTo>
                    <a:pt x="12839" y="9171"/>
                  </a:lnTo>
                  <a:lnTo>
                    <a:pt x="12215" y="9685"/>
                  </a:lnTo>
                  <a:lnTo>
                    <a:pt x="11518" y="10125"/>
                  </a:lnTo>
                  <a:lnTo>
                    <a:pt x="11115" y="10345"/>
                  </a:lnTo>
                  <a:lnTo>
                    <a:pt x="10711" y="10528"/>
                  </a:lnTo>
                  <a:lnTo>
                    <a:pt x="10308" y="10712"/>
                  </a:lnTo>
                  <a:lnTo>
                    <a:pt x="9904" y="10932"/>
                  </a:lnTo>
                  <a:lnTo>
                    <a:pt x="9831" y="10822"/>
                  </a:lnTo>
                  <a:lnTo>
                    <a:pt x="9794" y="10712"/>
                  </a:lnTo>
                  <a:lnTo>
                    <a:pt x="9757" y="10455"/>
                  </a:lnTo>
                  <a:lnTo>
                    <a:pt x="9904" y="10455"/>
                  </a:lnTo>
                  <a:lnTo>
                    <a:pt x="10051" y="10381"/>
                  </a:lnTo>
                  <a:lnTo>
                    <a:pt x="10344" y="10271"/>
                  </a:lnTo>
                  <a:lnTo>
                    <a:pt x="11078" y="10015"/>
                  </a:lnTo>
                  <a:lnTo>
                    <a:pt x="11481" y="9831"/>
                  </a:lnTo>
                  <a:lnTo>
                    <a:pt x="11922" y="9611"/>
                  </a:lnTo>
                  <a:lnTo>
                    <a:pt x="12288" y="9318"/>
                  </a:lnTo>
                  <a:lnTo>
                    <a:pt x="12435" y="9171"/>
                  </a:lnTo>
                  <a:lnTo>
                    <a:pt x="12619" y="8988"/>
                  </a:lnTo>
                  <a:close/>
                  <a:moveTo>
                    <a:pt x="9464" y="514"/>
                  </a:moveTo>
                  <a:lnTo>
                    <a:pt x="9721" y="551"/>
                  </a:lnTo>
                  <a:lnTo>
                    <a:pt x="9941" y="588"/>
                  </a:lnTo>
                  <a:lnTo>
                    <a:pt x="10161" y="661"/>
                  </a:lnTo>
                  <a:lnTo>
                    <a:pt x="10344" y="771"/>
                  </a:lnTo>
                  <a:lnTo>
                    <a:pt x="10491" y="918"/>
                  </a:lnTo>
                  <a:lnTo>
                    <a:pt x="10564" y="1101"/>
                  </a:lnTo>
                  <a:lnTo>
                    <a:pt x="10601" y="1101"/>
                  </a:lnTo>
                  <a:lnTo>
                    <a:pt x="10528" y="1211"/>
                  </a:lnTo>
                  <a:lnTo>
                    <a:pt x="10528" y="1321"/>
                  </a:lnTo>
                  <a:lnTo>
                    <a:pt x="10564" y="1615"/>
                  </a:lnTo>
                  <a:lnTo>
                    <a:pt x="10638" y="1871"/>
                  </a:lnTo>
                  <a:lnTo>
                    <a:pt x="10748" y="2091"/>
                  </a:lnTo>
                  <a:lnTo>
                    <a:pt x="10931" y="2348"/>
                  </a:lnTo>
                  <a:lnTo>
                    <a:pt x="11005" y="2495"/>
                  </a:lnTo>
                  <a:lnTo>
                    <a:pt x="11041" y="2678"/>
                  </a:lnTo>
                  <a:lnTo>
                    <a:pt x="11041" y="2752"/>
                  </a:lnTo>
                  <a:lnTo>
                    <a:pt x="11005" y="2788"/>
                  </a:lnTo>
                  <a:lnTo>
                    <a:pt x="10931" y="2788"/>
                  </a:lnTo>
                  <a:lnTo>
                    <a:pt x="10858" y="2752"/>
                  </a:lnTo>
                  <a:lnTo>
                    <a:pt x="10784" y="2642"/>
                  </a:lnTo>
                  <a:lnTo>
                    <a:pt x="10674" y="2312"/>
                  </a:lnTo>
                  <a:lnTo>
                    <a:pt x="10601" y="2128"/>
                  </a:lnTo>
                  <a:lnTo>
                    <a:pt x="10491" y="1981"/>
                  </a:lnTo>
                  <a:lnTo>
                    <a:pt x="10381" y="1798"/>
                  </a:lnTo>
                  <a:lnTo>
                    <a:pt x="10234" y="1651"/>
                  </a:lnTo>
                  <a:lnTo>
                    <a:pt x="10088" y="1541"/>
                  </a:lnTo>
                  <a:lnTo>
                    <a:pt x="9904" y="1431"/>
                  </a:lnTo>
                  <a:lnTo>
                    <a:pt x="9721" y="1358"/>
                  </a:lnTo>
                  <a:lnTo>
                    <a:pt x="9537" y="1321"/>
                  </a:lnTo>
                  <a:lnTo>
                    <a:pt x="9134" y="1321"/>
                  </a:lnTo>
                  <a:lnTo>
                    <a:pt x="8950" y="1358"/>
                  </a:lnTo>
                  <a:lnTo>
                    <a:pt x="8767" y="1431"/>
                  </a:lnTo>
                  <a:lnTo>
                    <a:pt x="8694" y="1468"/>
                  </a:lnTo>
                  <a:lnTo>
                    <a:pt x="8657" y="1505"/>
                  </a:lnTo>
                  <a:lnTo>
                    <a:pt x="8694" y="1615"/>
                  </a:lnTo>
                  <a:lnTo>
                    <a:pt x="8767" y="1688"/>
                  </a:lnTo>
                  <a:lnTo>
                    <a:pt x="8804" y="1725"/>
                  </a:lnTo>
                  <a:lnTo>
                    <a:pt x="8877" y="1725"/>
                  </a:lnTo>
                  <a:lnTo>
                    <a:pt x="9097" y="1688"/>
                  </a:lnTo>
                  <a:lnTo>
                    <a:pt x="9281" y="1688"/>
                  </a:lnTo>
                  <a:lnTo>
                    <a:pt x="9501" y="1725"/>
                  </a:lnTo>
                  <a:lnTo>
                    <a:pt x="9684" y="1798"/>
                  </a:lnTo>
                  <a:lnTo>
                    <a:pt x="9867" y="1871"/>
                  </a:lnTo>
                  <a:lnTo>
                    <a:pt x="10014" y="2018"/>
                  </a:lnTo>
                  <a:lnTo>
                    <a:pt x="10161" y="2165"/>
                  </a:lnTo>
                  <a:lnTo>
                    <a:pt x="10271" y="2348"/>
                  </a:lnTo>
                  <a:lnTo>
                    <a:pt x="10418" y="2788"/>
                  </a:lnTo>
                  <a:lnTo>
                    <a:pt x="10528" y="2972"/>
                  </a:lnTo>
                  <a:lnTo>
                    <a:pt x="10638" y="3119"/>
                  </a:lnTo>
                  <a:lnTo>
                    <a:pt x="10528" y="3192"/>
                  </a:lnTo>
                  <a:lnTo>
                    <a:pt x="10308" y="3375"/>
                  </a:lnTo>
                  <a:lnTo>
                    <a:pt x="10088" y="3595"/>
                  </a:lnTo>
                  <a:lnTo>
                    <a:pt x="9904" y="3816"/>
                  </a:lnTo>
                  <a:lnTo>
                    <a:pt x="9794" y="4072"/>
                  </a:lnTo>
                  <a:lnTo>
                    <a:pt x="9721" y="4292"/>
                  </a:lnTo>
                  <a:lnTo>
                    <a:pt x="9684" y="4512"/>
                  </a:lnTo>
                  <a:lnTo>
                    <a:pt x="9721" y="4733"/>
                  </a:lnTo>
                  <a:lnTo>
                    <a:pt x="9757" y="4953"/>
                  </a:lnTo>
                  <a:lnTo>
                    <a:pt x="9867" y="5136"/>
                  </a:lnTo>
                  <a:lnTo>
                    <a:pt x="10014" y="5283"/>
                  </a:lnTo>
                  <a:lnTo>
                    <a:pt x="10198" y="5429"/>
                  </a:lnTo>
                  <a:lnTo>
                    <a:pt x="10418" y="5503"/>
                  </a:lnTo>
                  <a:lnTo>
                    <a:pt x="10638" y="5576"/>
                  </a:lnTo>
                  <a:lnTo>
                    <a:pt x="10895" y="5540"/>
                  </a:lnTo>
                  <a:lnTo>
                    <a:pt x="11151" y="5503"/>
                  </a:lnTo>
                  <a:lnTo>
                    <a:pt x="11371" y="5393"/>
                  </a:lnTo>
                  <a:lnTo>
                    <a:pt x="12032" y="5063"/>
                  </a:lnTo>
                  <a:lnTo>
                    <a:pt x="12692" y="4659"/>
                  </a:lnTo>
                  <a:lnTo>
                    <a:pt x="12729" y="4586"/>
                  </a:lnTo>
                  <a:lnTo>
                    <a:pt x="12765" y="4512"/>
                  </a:lnTo>
                  <a:lnTo>
                    <a:pt x="12765" y="4439"/>
                  </a:lnTo>
                  <a:lnTo>
                    <a:pt x="12729" y="4402"/>
                  </a:lnTo>
                  <a:lnTo>
                    <a:pt x="12692" y="4329"/>
                  </a:lnTo>
                  <a:lnTo>
                    <a:pt x="12619" y="4292"/>
                  </a:lnTo>
                  <a:lnTo>
                    <a:pt x="12472" y="4292"/>
                  </a:lnTo>
                  <a:lnTo>
                    <a:pt x="12032" y="4549"/>
                  </a:lnTo>
                  <a:lnTo>
                    <a:pt x="11591" y="4843"/>
                  </a:lnTo>
                  <a:lnTo>
                    <a:pt x="11371" y="4953"/>
                  </a:lnTo>
                  <a:lnTo>
                    <a:pt x="11151" y="5063"/>
                  </a:lnTo>
                  <a:lnTo>
                    <a:pt x="10895" y="5136"/>
                  </a:lnTo>
                  <a:lnTo>
                    <a:pt x="10528" y="5136"/>
                  </a:lnTo>
                  <a:lnTo>
                    <a:pt x="10418" y="5099"/>
                  </a:lnTo>
                  <a:lnTo>
                    <a:pt x="10308" y="5026"/>
                  </a:lnTo>
                  <a:lnTo>
                    <a:pt x="10234" y="4953"/>
                  </a:lnTo>
                  <a:lnTo>
                    <a:pt x="10161" y="4843"/>
                  </a:lnTo>
                  <a:lnTo>
                    <a:pt x="10124" y="4733"/>
                  </a:lnTo>
                  <a:lnTo>
                    <a:pt x="10088" y="4476"/>
                  </a:lnTo>
                  <a:lnTo>
                    <a:pt x="10124" y="4366"/>
                  </a:lnTo>
                  <a:lnTo>
                    <a:pt x="10161" y="4219"/>
                  </a:lnTo>
                  <a:lnTo>
                    <a:pt x="10271" y="3999"/>
                  </a:lnTo>
                  <a:lnTo>
                    <a:pt x="10454" y="3816"/>
                  </a:lnTo>
                  <a:lnTo>
                    <a:pt x="10674" y="3632"/>
                  </a:lnTo>
                  <a:lnTo>
                    <a:pt x="10968" y="3375"/>
                  </a:lnTo>
                  <a:lnTo>
                    <a:pt x="11225" y="3119"/>
                  </a:lnTo>
                  <a:lnTo>
                    <a:pt x="11335" y="2972"/>
                  </a:lnTo>
                  <a:lnTo>
                    <a:pt x="11408" y="2825"/>
                  </a:lnTo>
                  <a:lnTo>
                    <a:pt x="11408" y="2642"/>
                  </a:lnTo>
                  <a:lnTo>
                    <a:pt x="11408" y="2422"/>
                  </a:lnTo>
                  <a:lnTo>
                    <a:pt x="11335" y="2275"/>
                  </a:lnTo>
                  <a:lnTo>
                    <a:pt x="11261" y="2165"/>
                  </a:lnTo>
                  <a:lnTo>
                    <a:pt x="11078" y="1871"/>
                  </a:lnTo>
                  <a:lnTo>
                    <a:pt x="10895" y="1578"/>
                  </a:lnTo>
                  <a:lnTo>
                    <a:pt x="10821" y="1431"/>
                  </a:lnTo>
                  <a:lnTo>
                    <a:pt x="10821" y="1284"/>
                  </a:lnTo>
                  <a:lnTo>
                    <a:pt x="10895" y="1248"/>
                  </a:lnTo>
                  <a:lnTo>
                    <a:pt x="11298" y="1138"/>
                  </a:lnTo>
                  <a:lnTo>
                    <a:pt x="11702" y="1028"/>
                  </a:lnTo>
                  <a:lnTo>
                    <a:pt x="12142" y="954"/>
                  </a:lnTo>
                  <a:lnTo>
                    <a:pt x="12582" y="918"/>
                  </a:lnTo>
                  <a:lnTo>
                    <a:pt x="12802" y="954"/>
                  </a:lnTo>
                  <a:lnTo>
                    <a:pt x="13022" y="1028"/>
                  </a:lnTo>
                  <a:lnTo>
                    <a:pt x="13205" y="1101"/>
                  </a:lnTo>
                  <a:lnTo>
                    <a:pt x="13352" y="1211"/>
                  </a:lnTo>
                  <a:lnTo>
                    <a:pt x="13499" y="1358"/>
                  </a:lnTo>
                  <a:lnTo>
                    <a:pt x="13609" y="1505"/>
                  </a:lnTo>
                  <a:lnTo>
                    <a:pt x="13829" y="1908"/>
                  </a:lnTo>
                  <a:lnTo>
                    <a:pt x="14012" y="2202"/>
                  </a:lnTo>
                  <a:lnTo>
                    <a:pt x="13866" y="2422"/>
                  </a:lnTo>
                  <a:lnTo>
                    <a:pt x="13682" y="2568"/>
                  </a:lnTo>
                  <a:lnTo>
                    <a:pt x="13499" y="2678"/>
                  </a:lnTo>
                  <a:lnTo>
                    <a:pt x="13279" y="2788"/>
                  </a:lnTo>
                  <a:lnTo>
                    <a:pt x="12839" y="2935"/>
                  </a:lnTo>
                  <a:lnTo>
                    <a:pt x="12362" y="3082"/>
                  </a:lnTo>
                  <a:lnTo>
                    <a:pt x="11995" y="3229"/>
                  </a:lnTo>
                  <a:lnTo>
                    <a:pt x="11518" y="3449"/>
                  </a:lnTo>
                  <a:lnTo>
                    <a:pt x="11298" y="3559"/>
                  </a:lnTo>
                  <a:lnTo>
                    <a:pt x="11151" y="3742"/>
                  </a:lnTo>
                  <a:lnTo>
                    <a:pt x="11041" y="3889"/>
                  </a:lnTo>
                  <a:lnTo>
                    <a:pt x="11005" y="3999"/>
                  </a:lnTo>
                  <a:lnTo>
                    <a:pt x="11005" y="4109"/>
                  </a:lnTo>
                  <a:lnTo>
                    <a:pt x="11005" y="4182"/>
                  </a:lnTo>
                  <a:lnTo>
                    <a:pt x="11041" y="4256"/>
                  </a:lnTo>
                  <a:lnTo>
                    <a:pt x="11115" y="4292"/>
                  </a:lnTo>
                  <a:lnTo>
                    <a:pt x="11335" y="4292"/>
                  </a:lnTo>
                  <a:lnTo>
                    <a:pt x="11371" y="4219"/>
                  </a:lnTo>
                  <a:lnTo>
                    <a:pt x="11408" y="4146"/>
                  </a:lnTo>
                  <a:lnTo>
                    <a:pt x="11445" y="4072"/>
                  </a:lnTo>
                  <a:lnTo>
                    <a:pt x="11555" y="3962"/>
                  </a:lnTo>
                  <a:lnTo>
                    <a:pt x="11775" y="3816"/>
                  </a:lnTo>
                  <a:lnTo>
                    <a:pt x="12068" y="3669"/>
                  </a:lnTo>
                  <a:lnTo>
                    <a:pt x="12288" y="3595"/>
                  </a:lnTo>
                  <a:lnTo>
                    <a:pt x="12802" y="3412"/>
                  </a:lnTo>
                  <a:lnTo>
                    <a:pt x="13279" y="3229"/>
                  </a:lnTo>
                  <a:lnTo>
                    <a:pt x="13572" y="3119"/>
                  </a:lnTo>
                  <a:lnTo>
                    <a:pt x="13866" y="2972"/>
                  </a:lnTo>
                  <a:lnTo>
                    <a:pt x="14086" y="2752"/>
                  </a:lnTo>
                  <a:lnTo>
                    <a:pt x="14159" y="2642"/>
                  </a:lnTo>
                  <a:lnTo>
                    <a:pt x="14233" y="2495"/>
                  </a:lnTo>
                  <a:lnTo>
                    <a:pt x="14306" y="2568"/>
                  </a:lnTo>
                  <a:lnTo>
                    <a:pt x="14489" y="2715"/>
                  </a:lnTo>
                  <a:lnTo>
                    <a:pt x="14673" y="2788"/>
                  </a:lnTo>
                  <a:lnTo>
                    <a:pt x="14893" y="2898"/>
                  </a:lnTo>
                  <a:lnTo>
                    <a:pt x="15076" y="3009"/>
                  </a:lnTo>
                  <a:lnTo>
                    <a:pt x="15296" y="3192"/>
                  </a:lnTo>
                  <a:lnTo>
                    <a:pt x="15480" y="3449"/>
                  </a:lnTo>
                  <a:lnTo>
                    <a:pt x="15626" y="3705"/>
                  </a:lnTo>
                  <a:lnTo>
                    <a:pt x="15700" y="3999"/>
                  </a:lnTo>
                  <a:lnTo>
                    <a:pt x="15480" y="4366"/>
                  </a:lnTo>
                  <a:lnTo>
                    <a:pt x="15370" y="4549"/>
                  </a:lnTo>
                  <a:lnTo>
                    <a:pt x="15186" y="4696"/>
                  </a:lnTo>
                  <a:lnTo>
                    <a:pt x="14966" y="4879"/>
                  </a:lnTo>
                  <a:lnTo>
                    <a:pt x="14709" y="5063"/>
                  </a:lnTo>
                  <a:lnTo>
                    <a:pt x="14416" y="5173"/>
                  </a:lnTo>
                  <a:lnTo>
                    <a:pt x="14123" y="5283"/>
                  </a:lnTo>
                  <a:lnTo>
                    <a:pt x="13572" y="5429"/>
                  </a:lnTo>
                  <a:lnTo>
                    <a:pt x="13022" y="5613"/>
                  </a:lnTo>
                  <a:lnTo>
                    <a:pt x="12765" y="5723"/>
                  </a:lnTo>
                  <a:lnTo>
                    <a:pt x="12509" y="5870"/>
                  </a:lnTo>
                  <a:lnTo>
                    <a:pt x="12288" y="6016"/>
                  </a:lnTo>
                  <a:lnTo>
                    <a:pt x="12105" y="6236"/>
                  </a:lnTo>
                  <a:lnTo>
                    <a:pt x="11958" y="6420"/>
                  </a:lnTo>
                  <a:lnTo>
                    <a:pt x="11922" y="6640"/>
                  </a:lnTo>
                  <a:lnTo>
                    <a:pt x="11922" y="6823"/>
                  </a:lnTo>
                  <a:lnTo>
                    <a:pt x="11958" y="7007"/>
                  </a:lnTo>
                  <a:lnTo>
                    <a:pt x="12032" y="7154"/>
                  </a:lnTo>
                  <a:lnTo>
                    <a:pt x="12178" y="7300"/>
                  </a:lnTo>
                  <a:lnTo>
                    <a:pt x="12325" y="7410"/>
                  </a:lnTo>
                  <a:lnTo>
                    <a:pt x="12545" y="7520"/>
                  </a:lnTo>
                  <a:lnTo>
                    <a:pt x="12765" y="7557"/>
                  </a:lnTo>
                  <a:lnTo>
                    <a:pt x="12985" y="7557"/>
                  </a:lnTo>
                  <a:lnTo>
                    <a:pt x="13205" y="7520"/>
                  </a:lnTo>
                  <a:lnTo>
                    <a:pt x="13426" y="7484"/>
                  </a:lnTo>
                  <a:lnTo>
                    <a:pt x="13682" y="7410"/>
                  </a:lnTo>
                  <a:lnTo>
                    <a:pt x="13976" y="7300"/>
                  </a:lnTo>
                  <a:lnTo>
                    <a:pt x="14196" y="7154"/>
                  </a:lnTo>
                  <a:lnTo>
                    <a:pt x="14306" y="7043"/>
                  </a:lnTo>
                  <a:lnTo>
                    <a:pt x="14343" y="6970"/>
                  </a:lnTo>
                  <a:lnTo>
                    <a:pt x="14379" y="6823"/>
                  </a:lnTo>
                  <a:lnTo>
                    <a:pt x="14343" y="6787"/>
                  </a:lnTo>
                  <a:lnTo>
                    <a:pt x="14269" y="6750"/>
                  </a:lnTo>
                  <a:lnTo>
                    <a:pt x="14086" y="6750"/>
                  </a:lnTo>
                  <a:lnTo>
                    <a:pt x="13902" y="6823"/>
                  </a:lnTo>
                  <a:lnTo>
                    <a:pt x="13536" y="6970"/>
                  </a:lnTo>
                  <a:lnTo>
                    <a:pt x="13316" y="7043"/>
                  </a:lnTo>
                  <a:lnTo>
                    <a:pt x="13095" y="7080"/>
                  </a:lnTo>
                  <a:lnTo>
                    <a:pt x="12655" y="7080"/>
                  </a:lnTo>
                  <a:lnTo>
                    <a:pt x="12509" y="7007"/>
                  </a:lnTo>
                  <a:lnTo>
                    <a:pt x="12435" y="6933"/>
                  </a:lnTo>
                  <a:lnTo>
                    <a:pt x="12362" y="6823"/>
                  </a:lnTo>
                  <a:lnTo>
                    <a:pt x="12362" y="6713"/>
                  </a:lnTo>
                  <a:lnTo>
                    <a:pt x="12398" y="6603"/>
                  </a:lnTo>
                  <a:lnTo>
                    <a:pt x="12472" y="6493"/>
                  </a:lnTo>
                  <a:lnTo>
                    <a:pt x="12655" y="6310"/>
                  </a:lnTo>
                  <a:lnTo>
                    <a:pt x="12875" y="6163"/>
                  </a:lnTo>
                  <a:lnTo>
                    <a:pt x="13132" y="6053"/>
                  </a:lnTo>
                  <a:lnTo>
                    <a:pt x="13609" y="5906"/>
                  </a:lnTo>
                  <a:lnTo>
                    <a:pt x="14453" y="5613"/>
                  </a:lnTo>
                  <a:lnTo>
                    <a:pt x="14893" y="5429"/>
                  </a:lnTo>
                  <a:lnTo>
                    <a:pt x="15076" y="5319"/>
                  </a:lnTo>
                  <a:lnTo>
                    <a:pt x="15260" y="5173"/>
                  </a:lnTo>
                  <a:lnTo>
                    <a:pt x="15516" y="4953"/>
                  </a:lnTo>
                  <a:lnTo>
                    <a:pt x="15736" y="4659"/>
                  </a:lnTo>
                  <a:lnTo>
                    <a:pt x="15736" y="4696"/>
                  </a:lnTo>
                  <a:lnTo>
                    <a:pt x="15700" y="4806"/>
                  </a:lnTo>
                  <a:lnTo>
                    <a:pt x="15773" y="4916"/>
                  </a:lnTo>
                  <a:lnTo>
                    <a:pt x="15847" y="4989"/>
                  </a:lnTo>
                  <a:lnTo>
                    <a:pt x="15957" y="5026"/>
                  </a:lnTo>
                  <a:lnTo>
                    <a:pt x="16103" y="5063"/>
                  </a:lnTo>
                  <a:lnTo>
                    <a:pt x="16177" y="5099"/>
                  </a:lnTo>
                  <a:lnTo>
                    <a:pt x="16250" y="5209"/>
                  </a:lnTo>
                  <a:lnTo>
                    <a:pt x="16323" y="5356"/>
                  </a:lnTo>
                  <a:lnTo>
                    <a:pt x="16140" y="5393"/>
                  </a:lnTo>
                  <a:lnTo>
                    <a:pt x="15920" y="5466"/>
                  </a:lnTo>
                  <a:lnTo>
                    <a:pt x="15553" y="5650"/>
                  </a:lnTo>
                  <a:lnTo>
                    <a:pt x="15003" y="5833"/>
                  </a:lnTo>
                  <a:lnTo>
                    <a:pt x="14783" y="5906"/>
                  </a:lnTo>
                  <a:lnTo>
                    <a:pt x="14709" y="5980"/>
                  </a:lnTo>
                  <a:lnTo>
                    <a:pt x="14636" y="6090"/>
                  </a:lnTo>
                  <a:lnTo>
                    <a:pt x="14599" y="6163"/>
                  </a:lnTo>
                  <a:lnTo>
                    <a:pt x="14673" y="6273"/>
                  </a:lnTo>
                  <a:lnTo>
                    <a:pt x="14783" y="6310"/>
                  </a:lnTo>
                  <a:lnTo>
                    <a:pt x="14893" y="6310"/>
                  </a:lnTo>
                  <a:lnTo>
                    <a:pt x="15150" y="6273"/>
                  </a:lnTo>
                  <a:lnTo>
                    <a:pt x="15406" y="6163"/>
                  </a:lnTo>
                  <a:lnTo>
                    <a:pt x="15626" y="6053"/>
                  </a:lnTo>
                  <a:lnTo>
                    <a:pt x="16030" y="5870"/>
                  </a:lnTo>
                  <a:lnTo>
                    <a:pt x="16213" y="5723"/>
                  </a:lnTo>
                  <a:lnTo>
                    <a:pt x="16397" y="5576"/>
                  </a:lnTo>
                  <a:lnTo>
                    <a:pt x="16397" y="5833"/>
                  </a:lnTo>
                  <a:lnTo>
                    <a:pt x="16397" y="6090"/>
                  </a:lnTo>
                  <a:lnTo>
                    <a:pt x="16397" y="6493"/>
                  </a:lnTo>
                  <a:lnTo>
                    <a:pt x="16397" y="6567"/>
                  </a:lnTo>
                  <a:lnTo>
                    <a:pt x="16323" y="6603"/>
                  </a:lnTo>
                  <a:lnTo>
                    <a:pt x="16177" y="6933"/>
                  </a:lnTo>
                  <a:lnTo>
                    <a:pt x="16067" y="7264"/>
                  </a:lnTo>
                  <a:lnTo>
                    <a:pt x="15076" y="7264"/>
                  </a:lnTo>
                  <a:lnTo>
                    <a:pt x="14783" y="7300"/>
                  </a:lnTo>
                  <a:lnTo>
                    <a:pt x="14526" y="7410"/>
                  </a:lnTo>
                  <a:lnTo>
                    <a:pt x="14343" y="7594"/>
                  </a:lnTo>
                  <a:lnTo>
                    <a:pt x="14196" y="7814"/>
                  </a:lnTo>
                  <a:lnTo>
                    <a:pt x="14086" y="8034"/>
                  </a:lnTo>
                  <a:lnTo>
                    <a:pt x="14049" y="8181"/>
                  </a:lnTo>
                  <a:lnTo>
                    <a:pt x="14012" y="8327"/>
                  </a:lnTo>
                  <a:lnTo>
                    <a:pt x="14049" y="8584"/>
                  </a:lnTo>
                  <a:lnTo>
                    <a:pt x="14159" y="8841"/>
                  </a:lnTo>
                  <a:lnTo>
                    <a:pt x="14306" y="9098"/>
                  </a:lnTo>
                  <a:lnTo>
                    <a:pt x="14489" y="9318"/>
                  </a:lnTo>
                  <a:lnTo>
                    <a:pt x="14673" y="9538"/>
                  </a:lnTo>
                  <a:lnTo>
                    <a:pt x="14856" y="9758"/>
                  </a:lnTo>
                  <a:lnTo>
                    <a:pt x="15003" y="9831"/>
                  </a:lnTo>
                  <a:lnTo>
                    <a:pt x="15150" y="9868"/>
                  </a:lnTo>
                  <a:lnTo>
                    <a:pt x="15223" y="9831"/>
                  </a:lnTo>
                  <a:lnTo>
                    <a:pt x="15260" y="9758"/>
                  </a:lnTo>
                  <a:lnTo>
                    <a:pt x="15260" y="9685"/>
                  </a:lnTo>
                  <a:lnTo>
                    <a:pt x="15260" y="9574"/>
                  </a:lnTo>
                  <a:lnTo>
                    <a:pt x="15150" y="9428"/>
                  </a:lnTo>
                  <a:lnTo>
                    <a:pt x="14893" y="9134"/>
                  </a:lnTo>
                  <a:lnTo>
                    <a:pt x="14709" y="8951"/>
                  </a:lnTo>
                  <a:lnTo>
                    <a:pt x="14563" y="8731"/>
                  </a:lnTo>
                  <a:lnTo>
                    <a:pt x="14489" y="8511"/>
                  </a:lnTo>
                  <a:lnTo>
                    <a:pt x="14453" y="8364"/>
                  </a:lnTo>
                  <a:lnTo>
                    <a:pt x="14453" y="8254"/>
                  </a:lnTo>
                  <a:lnTo>
                    <a:pt x="14489" y="8107"/>
                  </a:lnTo>
                  <a:lnTo>
                    <a:pt x="14563" y="7997"/>
                  </a:lnTo>
                  <a:lnTo>
                    <a:pt x="14673" y="7850"/>
                  </a:lnTo>
                  <a:lnTo>
                    <a:pt x="14893" y="7740"/>
                  </a:lnTo>
                  <a:lnTo>
                    <a:pt x="15113" y="7667"/>
                  </a:lnTo>
                  <a:lnTo>
                    <a:pt x="15333" y="7630"/>
                  </a:lnTo>
                  <a:lnTo>
                    <a:pt x="16103" y="7630"/>
                  </a:lnTo>
                  <a:lnTo>
                    <a:pt x="15993" y="7850"/>
                  </a:lnTo>
                  <a:lnTo>
                    <a:pt x="15957" y="7961"/>
                  </a:lnTo>
                  <a:lnTo>
                    <a:pt x="15993" y="8107"/>
                  </a:lnTo>
                  <a:lnTo>
                    <a:pt x="16030" y="8327"/>
                  </a:lnTo>
                  <a:lnTo>
                    <a:pt x="16030" y="8584"/>
                  </a:lnTo>
                  <a:lnTo>
                    <a:pt x="16030" y="8804"/>
                  </a:lnTo>
                  <a:lnTo>
                    <a:pt x="15993" y="9024"/>
                  </a:lnTo>
                  <a:lnTo>
                    <a:pt x="15920" y="8841"/>
                  </a:lnTo>
                  <a:lnTo>
                    <a:pt x="15847" y="8694"/>
                  </a:lnTo>
                  <a:lnTo>
                    <a:pt x="15736" y="8511"/>
                  </a:lnTo>
                  <a:lnTo>
                    <a:pt x="15590" y="8364"/>
                  </a:lnTo>
                  <a:lnTo>
                    <a:pt x="15516" y="8327"/>
                  </a:lnTo>
                  <a:lnTo>
                    <a:pt x="15370" y="8327"/>
                  </a:lnTo>
                  <a:lnTo>
                    <a:pt x="15296" y="8364"/>
                  </a:lnTo>
                  <a:lnTo>
                    <a:pt x="15260" y="8437"/>
                  </a:lnTo>
                  <a:lnTo>
                    <a:pt x="15260" y="8511"/>
                  </a:lnTo>
                  <a:lnTo>
                    <a:pt x="15260" y="8584"/>
                  </a:lnTo>
                  <a:lnTo>
                    <a:pt x="15296" y="8657"/>
                  </a:lnTo>
                  <a:lnTo>
                    <a:pt x="15480" y="8914"/>
                  </a:lnTo>
                  <a:lnTo>
                    <a:pt x="15590" y="9171"/>
                  </a:lnTo>
                  <a:lnTo>
                    <a:pt x="15626" y="9464"/>
                  </a:lnTo>
                  <a:lnTo>
                    <a:pt x="15590" y="9795"/>
                  </a:lnTo>
                  <a:lnTo>
                    <a:pt x="15590" y="9868"/>
                  </a:lnTo>
                  <a:lnTo>
                    <a:pt x="15626" y="9978"/>
                  </a:lnTo>
                  <a:lnTo>
                    <a:pt x="15370" y="10308"/>
                  </a:lnTo>
                  <a:lnTo>
                    <a:pt x="15040" y="10638"/>
                  </a:lnTo>
                  <a:lnTo>
                    <a:pt x="14893" y="10748"/>
                  </a:lnTo>
                  <a:lnTo>
                    <a:pt x="14673" y="10895"/>
                  </a:lnTo>
                  <a:lnTo>
                    <a:pt x="14269" y="11042"/>
                  </a:lnTo>
                  <a:lnTo>
                    <a:pt x="14306" y="10968"/>
                  </a:lnTo>
                  <a:lnTo>
                    <a:pt x="14343" y="10638"/>
                  </a:lnTo>
                  <a:lnTo>
                    <a:pt x="14306" y="10345"/>
                  </a:lnTo>
                  <a:lnTo>
                    <a:pt x="14233" y="10015"/>
                  </a:lnTo>
                  <a:lnTo>
                    <a:pt x="14086" y="9721"/>
                  </a:lnTo>
                  <a:lnTo>
                    <a:pt x="13902" y="9428"/>
                  </a:lnTo>
                  <a:lnTo>
                    <a:pt x="13682" y="9171"/>
                  </a:lnTo>
                  <a:lnTo>
                    <a:pt x="13499" y="9024"/>
                  </a:lnTo>
                  <a:lnTo>
                    <a:pt x="13426" y="8914"/>
                  </a:lnTo>
                  <a:lnTo>
                    <a:pt x="13352" y="8841"/>
                  </a:lnTo>
                  <a:lnTo>
                    <a:pt x="13169" y="8841"/>
                  </a:lnTo>
                  <a:lnTo>
                    <a:pt x="12839" y="8694"/>
                  </a:lnTo>
                  <a:lnTo>
                    <a:pt x="12875" y="8584"/>
                  </a:lnTo>
                  <a:lnTo>
                    <a:pt x="12875" y="8437"/>
                  </a:lnTo>
                  <a:lnTo>
                    <a:pt x="12875" y="8364"/>
                  </a:lnTo>
                  <a:lnTo>
                    <a:pt x="12839" y="8327"/>
                  </a:lnTo>
                  <a:lnTo>
                    <a:pt x="12765" y="8291"/>
                  </a:lnTo>
                  <a:lnTo>
                    <a:pt x="12655" y="8291"/>
                  </a:lnTo>
                  <a:lnTo>
                    <a:pt x="12582" y="8327"/>
                  </a:lnTo>
                  <a:lnTo>
                    <a:pt x="12545" y="8401"/>
                  </a:lnTo>
                  <a:lnTo>
                    <a:pt x="12472" y="8584"/>
                  </a:lnTo>
                  <a:lnTo>
                    <a:pt x="12252" y="8547"/>
                  </a:lnTo>
                  <a:lnTo>
                    <a:pt x="12032" y="8584"/>
                  </a:lnTo>
                  <a:lnTo>
                    <a:pt x="11812" y="8621"/>
                  </a:lnTo>
                  <a:lnTo>
                    <a:pt x="11628" y="8694"/>
                  </a:lnTo>
                  <a:lnTo>
                    <a:pt x="11555" y="8584"/>
                  </a:lnTo>
                  <a:lnTo>
                    <a:pt x="11445" y="8511"/>
                  </a:lnTo>
                  <a:lnTo>
                    <a:pt x="11261" y="8511"/>
                  </a:lnTo>
                  <a:lnTo>
                    <a:pt x="11188" y="8584"/>
                  </a:lnTo>
                  <a:lnTo>
                    <a:pt x="11115" y="8657"/>
                  </a:lnTo>
                  <a:lnTo>
                    <a:pt x="11041" y="8731"/>
                  </a:lnTo>
                  <a:lnTo>
                    <a:pt x="10895" y="8914"/>
                  </a:lnTo>
                  <a:lnTo>
                    <a:pt x="10748" y="9061"/>
                  </a:lnTo>
                  <a:lnTo>
                    <a:pt x="10454" y="9208"/>
                  </a:lnTo>
                  <a:lnTo>
                    <a:pt x="10124" y="9318"/>
                  </a:lnTo>
                  <a:lnTo>
                    <a:pt x="9794" y="9391"/>
                  </a:lnTo>
                  <a:lnTo>
                    <a:pt x="9464" y="9428"/>
                  </a:lnTo>
                  <a:lnTo>
                    <a:pt x="8767" y="9428"/>
                  </a:lnTo>
                  <a:lnTo>
                    <a:pt x="8327" y="9354"/>
                  </a:lnTo>
                  <a:lnTo>
                    <a:pt x="8180" y="9318"/>
                  </a:lnTo>
                  <a:lnTo>
                    <a:pt x="8143" y="9318"/>
                  </a:lnTo>
                  <a:lnTo>
                    <a:pt x="8143" y="9281"/>
                  </a:lnTo>
                  <a:lnTo>
                    <a:pt x="8143" y="9134"/>
                  </a:lnTo>
                  <a:lnTo>
                    <a:pt x="8033" y="9024"/>
                  </a:lnTo>
                  <a:lnTo>
                    <a:pt x="8290" y="8621"/>
                  </a:lnTo>
                  <a:lnTo>
                    <a:pt x="8547" y="8181"/>
                  </a:lnTo>
                  <a:lnTo>
                    <a:pt x="8767" y="7924"/>
                  </a:lnTo>
                  <a:lnTo>
                    <a:pt x="8987" y="7630"/>
                  </a:lnTo>
                  <a:lnTo>
                    <a:pt x="9244" y="7410"/>
                  </a:lnTo>
                  <a:lnTo>
                    <a:pt x="9501" y="7154"/>
                  </a:lnTo>
                  <a:lnTo>
                    <a:pt x="9794" y="6970"/>
                  </a:lnTo>
                  <a:lnTo>
                    <a:pt x="10088" y="6787"/>
                  </a:lnTo>
                  <a:lnTo>
                    <a:pt x="10234" y="6713"/>
                  </a:lnTo>
                  <a:lnTo>
                    <a:pt x="10418" y="6713"/>
                  </a:lnTo>
                  <a:lnTo>
                    <a:pt x="10491" y="6750"/>
                  </a:lnTo>
                  <a:lnTo>
                    <a:pt x="10528" y="6823"/>
                  </a:lnTo>
                  <a:lnTo>
                    <a:pt x="10528" y="6897"/>
                  </a:lnTo>
                  <a:lnTo>
                    <a:pt x="10528" y="7043"/>
                  </a:lnTo>
                  <a:lnTo>
                    <a:pt x="10454" y="7154"/>
                  </a:lnTo>
                  <a:lnTo>
                    <a:pt x="10308" y="7374"/>
                  </a:lnTo>
                  <a:lnTo>
                    <a:pt x="10051" y="7667"/>
                  </a:lnTo>
                  <a:lnTo>
                    <a:pt x="9757" y="7961"/>
                  </a:lnTo>
                  <a:lnTo>
                    <a:pt x="9501" y="8291"/>
                  </a:lnTo>
                  <a:lnTo>
                    <a:pt x="9281" y="8657"/>
                  </a:lnTo>
                  <a:lnTo>
                    <a:pt x="9281" y="8731"/>
                  </a:lnTo>
                  <a:lnTo>
                    <a:pt x="9317" y="8841"/>
                  </a:lnTo>
                  <a:lnTo>
                    <a:pt x="9391" y="8878"/>
                  </a:lnTo>
                  <a:lnTo>
                    <a:pt x="9501" y="8878"/>
                  </a:lnTo>
                  <a:lnTo>
                    <a:pt x="9721" y="8694"/>
                  </a:lnTo>
                  <a:lnTo>
                    <a:pt x="9941" y="8474"/>
                  </a:lnTo>
                  <a:lnTo>
                    <a:pt x="10271" y="7997"/>
                  </a:lnTo>
                  <a:lnTo>
                    <a:pt x="10601" y="7630"/>
                  </a:lnTo>
                  <a:lnTo>
                    <a:pt x="10748" y="7447"/>
                  </a:lnTo>
                  <a:lnTo>
                    <a:pt x="10858" y="7227"/>
                  </a:lnTo>
                  <a:lnTo>
                    <a:pt x="10895" y="7043"/>
                  </a:lnTo>
                  <a:lnTo>
                    <a:pt x="10895" y="6860"/>
                  </a:lnTo>
                  <a:lnTo>
                    <a:pt x="10858" y="6677"/>
                  </a:lnTo>
                  <a:lnTo>
                    <a:pt x="10784" y="6530"/>
                  </a:lnTo>
                  <a:lnTo>
                    <a:pt x="10674" y="6383"/>
                  </a:lnTo>
                  <a:lnTo>
                    <a:pt x="10491" y="6310"/>
                  </a:lnTo>
                  <a:lnTo>
                    <a:pt x="10344" y="6310"/>
                  </a:lnTo>
                  <a:lnTo>
                    <a:pt x="10124" y="6347"/>
                  </a:lnTo>
                  <a:lnTo>
                    <a:pt x="9904" y="6420"/>
                  </a:lnTo>
                  <a:lnTo>
                    <a:pt x="9684" y="6567"/>
                  </a:lnTo>
                  <a:lnTo>
                    <a:pt x="9281" y="6860"/>
                  </a:lnTo>
                  <a:lnTo>
                    <a:pt x="8914" y="7190"/>
                  </a:lnTo>
                  <a:lnTo>
                    <a:pt x="8584" y="7557"/>
                  </a:lnTo>
                  <a:lnTo>
                    <a:pt x="8290" y="7887"/>
                  </a:lnTo>
                  <a:lnTo>
                    <a:pt x="8033" y="8254"/>
                  </a:lnTo>
                  <a:lnTo>
                    <a:pt x="7850" y="8657"/>
                  </a:lnTo>
                  <a:lnTo>
                    <a:pt x="7777" y="8878"/>
                  </a:lnTo>
                  <a:lnTo>
                    <a:pt x="7740" y="9098"/>
                  </a:lnTo>
                  <a:lnTo>
                    <a:pt x="7703" y="9098"/>
                  </a:lnTo>
                  <a:lnTo>
                    <a:pt x="7667" y="9171"/>
                  </a:lnTo>
                  <a:lnTo>
                    <a:pt x="7556" y="9208"/>
                  </a:lnTo>
                  <a:lnTo>
                    <a:pt x="7300" y="9208"/>
                  </a:lnTo>
                  <a:lnTo>
                    <a:pt x="6823" y="9098"/>
                  </a:lnTo>
                  <a:lnTo>
                    <a:pt x="6236" y="9098"/>
                  </a:lnTo>
                  <a:lnTo>
                    <a:pt x="5686" y="9171"/>
                  </a:lnTo>
                  <a:lnTo>
                    <a:pt x="5612" y="9171"/>
                  </a:lnTo>
                  <a:lnTo>
                    <a:pt x="5612" y="8988"/>
                  </a:lnTo>
                  <a:lnTo>
                    <a:pt x="5612" y="8804"/>
                  </a:lnTo>
                  <a:lnTo>
                    <a:pt x="5686" y="8657"/>
                  </a:lnTo>
                  <a:lnTo>
                    <a:pt x="5759" y="8511"/>
                  </a:lnTo>
                  <a:lnTo>
                    <a:pt x="5869" y="8364"/>
                  </a:lnTo>
                  <a:lnTo>
                    <a:pt x="6016" y="8291"/>
                  </a:lnTo>
                  <a:lnTo>
                    <a:pt x="6163" y="8181"/>
                  </a:lnTo>
                  <a:lnTo>
                    <a:pt x="6383" y="8144"/>
                  </a:lnTo>
                  <a:lnTo>
                    <a:pt x="6749" y="8034"/>
                  </a:lnTo>
                  <a:lnTo>
                    <a:pt x="7080" y="7924"/>
                  </a:lnTo>
                  <a:lnTo>
                    <a:pt x="7410" y="7777"/>
                  </a:lnTo>
                  <a:lnTo>
                    <a:pt x="7703" y="7594"/>
                  </a:lnTo>
                  <a:lnTo>
                    <a:pt x="7960" y="7374"/>
                  </a:lnTo>
                  <a:lnTo>
                    <a:pt x="8217" y="7154"/>
                  </a:lnTo>
                  <a:lnTo>
                    <a:pt x="8437" y="6897"/>
                  </a:lnTo>
                  <a:lnTo>
                    <a:pt x="8620" y="6603"/>
                  </a:lnTo>
                  <a:lnTo>
                    <a:pt x="8767" y="6383"/>
                  </a:lnTo>
                  <a:lnTo>
                    <a:pt x="8914" y="6090"/>
                  </a:lnTo>
                  <a:lnTo>
                    <a:pt x="8950" y="5943"/>
                  </a:lnTo>
                  <a:lnTo>
                    <a:pt x="8987" y="5796"/>
                  </a:lnTo>
                  <a:lnTo>
                    <a:pt x="8950" y="5650"/>
                  </a:lnTo>
                  <a:lnTo>
                    <a:pt x="8914" y="5540"/>
                  </a:lnTo>
                  <a:lnTo>
                    <a:pt x="8804" y="5540"/>
                  </a:lnTo>
                  <a:lnTo>
                    <a:pt x="8694" y="5576"/>
                  </a:lnTo>
                  <a:lnTo>
                    <a:pt x="8620" y="5686"/>
                  </a:lnTo>
                  <a:lnTo>
                    <a:pt x="8510" y="5943"/>
                  </a:lnTo>
                  <a:lnTo>
                    <a:pt x="8327" y="6310"/>
                  </a:lnTo>
                  <a:lnTo>
                    <a:pt x="8107" y="6677"/>
                  </a:lnTo>
                  <a:lnTo>
                    <a:pt x="7813" y="7007"/>
                  </a:lnTo>
                  <a:lnTo>
                    <a:pt x="7483" y="7264"/>
                  </a:lnTo>
                  <a:lnTo>
                    <a:pt x="7116" y="7484"/>
                  </a:lnTo>
                  <a:lnTo>
                    <a:pt x="6713" y="7667"/>
                  </a:lnTo>
                  <a:lnTo>
                    <a:pt x="6346" y="7777"/>
                  </a:lnTo>
                  <a:lnTo>
                    <a:pt x="6016" y="7887"/>
                  </a:lnTo>
                  <a:lnTo>
                    <a:pt x="5832" y="7924"/>
                  </a:lnTo>
                  <a:lnTo>
                    <a:pt x="5686" y="8034"/>
                  </a:lnTo>
                  <a:lnTo>
                    <a:pt x="5539" y="8144"/>
                  </a:lnTo>
                  <a:lnTo>
                    <a:pt x="5429" y="8291"/>
                  </a:lnTo>
                  <a:lnTo>
                    <a:pt x="5282" y="8511"/>
                  </a:lnTo>
                  <a:lnTo>
                    <a:pt x="5209" y="8768"/>
                  </a:lnTo>
                  <a:lnTo>
                    <a:pt x="5209" y="9024"/>
                  </a:lnTo>
                  <a:lnTo>
                    <a:pt x="5282" y="9281"/>
                  </a:lnTo>
                  <a:lnTo>
                    <a:pt x="4915" y="9391"/>
                  </a:lnTo>
                  <a:lnTo>
                    <a:pt x="4512" y="9501"/>
                  </a:lnTo>
                  <a:lnTo>
                    <a:pt x="4365" y="9501"/>
                  </a:lnTo>
                  <a:lnTo>
                    <a:pt x="4218" y="9464"/>
                  </a:lnTo>
                  <a:lnTo>
                    <a:pt x="4072" y="9428"/>
                  </a:lnTo>
                  <a:lnTo>
                    <a:pt x="3962" y="9354"/>
                  </a:lnTo>
                  <a:lnTo>
                    <a:pt x="3852" y="9244"/>
                  </a:lnTo>
                  <a:lnTo>
                    <a:pt x="3778" y="9134"/>
                  </a:lnTo>
                  <a:lnTo>
                    <a:pt x="3742" y="9024"/>
                  </a:lnTo>
                  <a:lnTo>
                    <a:pt x="3778" y="8841"/>
                  </a:lnTo>
                  <a:lnTo>
                    <a:pt x="3815" y="8768"/>
                  </a:lnTo>
                  <a:lnTo>
                    <a:pt x="3778" y="8694"/>
                  </a:lnTo>
                  <a:lnTo>
                    <a:pt x="3888" y="8547"/>
                  </a:lnTo>
                  <a:lnTo>
                    <a:pt x="3962" y="8401"/>
                  </a:lnTo>
                  <a:lnTo>
                    <a:pt x="4108" y="8107"/>
                  </a:lnTo>
                  <a:lnTo>
                    <a:pt x="4255" y="7850"/>
                  </a:lnTo>
                  <a:lnTo>
                    <a:pt x="4439" y="7520"/>
                  </a:lnTo>
                  <a:lnTo>
                    <a:pt x="4475" y="7374"/>
                  </a:lnTo>
                  <a:lnTo>
                    <a:pt x="4512" y="7227"/>
                  </a:lnTo>
                  <a:lnTo>
                    <a:pt x="4475" y="7043"/>
                  </a:lnTo>
                  <a:lnTo>
                    <a:pt x="4439" y="6897"/>
                  </a:lnTo>
                  <a:lnTo>
                    <a:pt x="4328" y="6823"/>
                  </a:lnTo>
                  <a:lnTo>
                    <a:pt x="4218" y="6750"/>
                  </a:lnTo>
                  <a:lnTo>
                    <a:pt x="4108" y="6713"/>
                  </a:lnTo>
                  <a:lnTo>
                    <a:pt x="3962" y="6713"/>
                  </a:lnTo>
                  <a:lnTo>
                    <a:pt x="3705" y="6750"/>
                  </a:lnTo>
                  <a:lnTo>
                    <a:pt x="3485" y="6823"/>
                  </a:lnTo>
                  <a:lnTo>
                    <a:pt x="3191" y="7007"/>
                  </a:lnTo>
                  <a:lnTo>
                    <a:pt x="2935" y="7227"/>
                  </a:lnTo>
                  <a:lnTo>
                    <a:pt x="2751" y="7447"/>
                  </a:lnTo>
                  <a:lnTo>
                    <a:pt x="2568" y="7667"/>
                  </a:lnTo>
                  <a:lnTo>
                    <a:pt x="2494" y="7667"/>
                  </a:lnTo>
                  <a:lnTo>
                    <a:pt x="2421" y="7704"/>
                  </a:lnTo>
                  <a:lnTo>
                    <a:pt x="2348" y="7850"/>
                  </a:lnTo>
                  <a:lnTo>
                    <a:pt x="2348" y="7887"/>
                  </a:lnTo>
                  <a:lnTo>
                    <a:pt x="2348" y="7961"/>
                  </a:lnTo>
                  <a:lnTo>
                    <a:pt x="2384" y="8034"/>
                  </a:lnTo>
                  <a:lnTo>
                    <a:pt x="2458" y="8071"/>
                  </a:lnTo>
                  <a:lnTo>
                    <a:pt x="2568" y="8107"/>
                  </a:lnTo>
                  <a:lnTo>
                    <a:pt x="2678" y="8107"/>
                  </a:lnTo>
                  <a:lnTo>
                    <a:pt x="2788" y="8071"/>
                  </a:lnTo>
                  <a:lnTo>
                    <a:pt x="2861" y="7997"/>
                  </a:lnTo>
                  <a:lnTo>
                    <a:pt x="3191" y="7630"/>
                  </a:lnTo>
                  <a:lnTo>
                    <a:pt x="3338" y="7447"/>
                  </a:lnTo>
                  <a:lnTo>
                    <a:pt x="3521" y="7300"/>
                  </a:lnTo>
                  <a:lnTo>
                    <a:pt x="3742" y="7227"/>
                  </a:lnTo>
                  <a:lnTo>
                    <a:pt x="3962" y="7154"/>
                  </a:lnTo>
                  <a:lnTo>
                    <a:pt x="4035" y="7154"/>
                  </a:lnTo>
                  <a:lnTo>
                    <a:pt x="4035" y="7190"/>
                  </a:lnTo>
                  <a:lnTo>
                    <a:pt x="4035" y="7300"/>
                  </a:lnTo>
                  <a:lnTo>
                    <a:pt x="3925" y="7557"/>
                  </a:lnTo>
                  <a:lnTo>
                    <a:pt x="3668" y="8034"/>
                  </a:lnTo>
                  <a:lnTo>
                    <a:pt x="3558" y="8327"/>
                  </a:lnTo>
                  <a:lnTo>
                    <a:pt x="3485" y="8474"/>
                  </a:lnTo>
                  <a:lnTo>
                    <a:pt x="3411" y="8547"/>
                  </a:lnTo>
                  <a:lnTo>
                    <a:pt x="3301" y="8621"/>
                  </a:lnTo>
                  <a:lnTo>
                    <a:pt x="3301" y="8657"/>
                  </a:lnTo>
                  <a:lnTo>
                    <a:pt x="3265" y="8694"/>
                  </a:lnTo>
                  <a:lnTo>
                    <a:pt x="3118" y="8804"/>
                  </a:lnTo>
                  <a:lnTo>
                    <a:pt x="2935" y="8841"/>
                  </a:lnTo>
                  <a:lnTo>
                    <a:pt x="2751" y="8878"/>
                  </a:lnTo>
                  <a:lnTo>
                    <a:pt x="2531" y="8878"/>
                  </a:lnTo>
                  <a:lnTo>
                    <a:pt x="2348" y="8841"/>
                  </a:lnTo>
                  <a:lnTo>
                    <a:pt x="2164" y="8768"/>
                  </a:lnTo>
                  <a:lnTo>
                    <a:pt x="2018" y="8694"/>
                  </a:lnTo>
                  <a:lnTo>
                    <a:pt x="1871" y="8584"/>
                  </a:lnTo>
                  <a:lnTo>
                    <a:pt x="1724" y="8437"/>
                  </a:lnTo>
                  <a:lnTo>
                    <a:pt x="1651" y="8291"/>
                  </a:lnTo>
                  <a:lnTo>
                    <a:pt x="1577" y="8144"/>
                  </a:lnTo>
                  <a:lnTo>
                    <a:pt x="1504" y="7961"/>
                  </a:lnTo>
                  <a:lnTo>
                    <a:pt x="1504" y="7777"/>
                  </a:lnTo>
                  <a:lnTo>
                    <a:pt x="1504" y="7594"/>
                  </a:lnTo>
                  <a:lnTo>
                    <a:pt x="1504" y="7447"/>
                  </a:lnTo>
                  <a:lnTo>
                    <a:pt x="1577" y="7264"/>
                  </a:lnTo>
                  <a:lnTo>
                    <a:pt x="1614" y="7154"/>
                  </a:lnTo>
                  <a:lnTo>
                    <a:pt x="1651" y="7043"/>
                  </a:lnTo>
                  <a:lnTo>
                    <a:pt x="1614" y="6970"/>
                  </a:lnTo>
                  <a:lnTo>
                    <a:pt x="1687" y="6970"/>
                  </a:lnTo>
                  <a:lnTo>
                    <a:pt x="1944" y="6860"/>
                  </a:lnTo>
                  <a:lnTo>
                    <a:pt x="2201" y="6787"/>
                  </a:lnTo>
                  <a:lnTo>
                    <a:pt x="2788" y="6493"/>
                  </a:lnTo>
                  <a:lnTo>
                    <a:pt x="3375" y="6163"/>
                  </a:lnTo>
                  <a:lnTo>
                    <a:pt x="3815" y="5870"/>
                  </a:lnTo>
                  <a:lnTo>
                    <a:pt x="3998" y="5686"/>
                  </a:lnTo>
                  <a:lnTo>
                    <a:pt x="4145" y="5503"/>
                  </a:lnTo>
                  <a:lnTo>
                    <a:pt x="4292" y="5283"/>
                  </a:lnTo>
                  <a:lnTo>
                    <a:pt x="4402" y="5099"/>
                  </a:lnTo>
                  <a:lnTo>
                    <a:pt x="4475" y="4843"/>
                  </a:lnTo>
                  <a:lnTo>
                    <a:pt x="4512" y="4586"/>
                  </a:lnTo>
                  <a:lnTo>
                    <a:pt x="4512" y="4402"/>
                  </a:lnTo>
                  <a:lnTo>
                    <a:pt x="4475" y="4182"/>
                  </a:lnTo>
                  <a:lnTo>
                    <a:pt x="4365" y="3999"/>
                  </a:lnTo>
                  <a:lnTo>
                    <a:pt x="4292" y="3926"/>
                  </a:lnTo>
                  <a:lnTo>
                    <a:pt x="4218" y="3889"/>
                  </a:lnTo>
                  <a:lnTo>
                    <a:pt x="3962" y="3816"/>
                  </a:lnTo>
                  <a:lnTo>
                    <a:pt x="3742" y="3779"/>
                  </a:lnTo>
                  <a:lnTo>
                    <a:pt x="3485" y="3816"/>
                  </a:lnTo>
                  <a:lnTo>
                    <a:pt x="3228" y="3852"/>
                  </a:lnTo>
                  <a:lnTo>
                    <a:pt x="2935" y="3962"/>
                  </a:lnTo>
                  <a:lnTo>
                    <a:pt x="2678" y="4072"/>
                  </a:lnTo>
                  <a:lnTo>
                    <a:pt x="2164" y="4366"/>
                  </a:lnTo>
                  <a:lnTo>
                    <a:pt x="1504" y="4733"/>
                  </a:lnTo>
                  <a:lnTo>
                    <a:pt x="1211" y="4916"/>
                  </a:lnTo>
                  <a:lnTo>
                    <a:pt x="917" y="5099"/>
                  </a:lnTo>
                  <a:lnTo>
                    <a:pt x="844" y="5173"/>
                  </a:lnTo>
                  <a:lnTo>
                    <a:pt x="807" y="5246"/>
                  </a:lnTo>
                  <a:lnTo>
                    <a:pt x="807" y="5319"/>
                  </a:lnTo>
                  <a:lnTo>
                    <a:pt x="844" y="5356"/>
                  </a:lnTo>
                  <a:lnTo>
                    <a:pt x="880" y="5429"/>
                  </a:lnTo>
                  <a:lnTo>
                    <a:pt x="954" y="5466"/>
                  </a:lnTo>
                  <a:lnTo>
                    <a:pt x="1101" y="5466"/>
                  </a:lnTo>
                  <a:lnTo>
                    <a:pt x="1541" y="5246"/>
                  </a:lnTo>
                  <a:lnTo>
                    <a:pt x="1944" y="4989"/>
                  </a:lnTo>
                  <a:lnTo>
                    <a:pt x="2788" y="4512"/>
                  </a:lnTo>
                  <a:lnTo>
                    <a:pt x="3191" y="4329"/>
                  </a:lnTo>
                  <a:lnTo>
                    <a:pt x="3375" y="4256"/>
                  </a:lnTo>
                  <a:lnTo>
                    <a:pt x="3595" y="4219"/>
                  </a:lnTo>
                  <a:lnTo>
                    <a:pt x="3742" y="4182"/>
                  </a:lnTo>
                  <a:lnTo>
                    <a:pt x="3852" y="4219"/>
                  </a:lnTo>
                  <a:lnTo>
                    <a:pt x="3998" y="4256"/>
                  </a:lnTo>
                  <a:lnTo>
                    <a:pt x="4035" y="4292"/>
                  </a:lnTo>
                  <a:lnTo>
                    <a:pt x="4072" y="4366"/>
                  </a:lnTo>
                  <a:lnTo>
                    <a:pt x="4108" y="4476"/>
                  </a:lnTo>
                  <a:lnTo>
                    <a:pt x="4108" y="4586"/>
                  </a:lnTo>
                  <a:lnTo>
                    <a:pt x="4072" y="4843"/>
                  </a:lnTo>
                  <a:lnTo>
                    <a:pt x="3998" y="5026"/>
                  </a:lnTo>
                  <a:lnTo>
                    <a:pt x="3852" y="5246"/>
                  </a:lnTo>
                  <a:lnTo>
                    <a:pt x="3705" y="5393"/>
                  </a:lnTo>
                  <a:lnTo>
                    <a:pt x="3558" y="5576"/>
                  </a:lnTo>
                  <a:lnTo>
                    <a:pt x="3155" y="5833"/>
                  </a:lnTo>
                  <a:lnTo>
                    <a:pt x="2788" y="6053"/>
                  </a:lnTo>
                  <a:lnTo>
                    <a:pt x="2348" y="6310"/>
                  </a:lnTo>
                  <a:lnTo>
                    <a:pt x="1908" y="6530"/>
                  </a:lnTo>
                  <a:lnTo>
                    <a:pt x="1467" y="6750"/>
                  </a:lnTo>
                  <a:lnTo>
                    <a:pt x="1321" y="6823"/>
                  </a:lnTo>
                  <a:lnTo>
                    <a:pt x="1247" y="6860"/>
                  </a:lnTo>
                  <a:lnTo>
                    <a:pt x="1211" y="6933"/>
                  </a:lnTo>
                  <a:lnTo>
                    <a:pt x="1174" y="6933"/>
                  </a:lnTo>
                  <a:lnTo>
                    <a:pt x="1064" y="6860"/>
                  </a:lnTo>
                  <a:lnTo>
                    <a:pt x="880" y="6713"/>
                  </a:lnTo>
                  <a:lnTo>
                    <a:pt x="697" y="6457"/>
                  </a:lnTo>
                  <a:lnTo>
                    <a:pt x="587" y="6273"/>
                  </a:lnTo>
                  <a:lnTo>
                    <a:pt x="514" y="6053"/>
                  </a:lnTo>
                  <a:lnTo>
                    <a:pt x="477" y="5833"/>
                  </a:lnTo>
                  <a:lnTo>
                    <a:pt x="477" y="5613"/>
                  </a:lnTo>
                  <a:lnTo>
                    <a:pt x="477" y="5356"/>
                  </a:lnTo>
                  <a:lnTo>
                    <a:pt x="550" y="5136"/>
                  </a:lnTo>
                  <a:lnTo>
                    <a:pt x="660" y="4879"/>
                  </a:lnTo>
                  <a:lnTo>
                    <a:pt x="770" y="4659"/>
                  </a:lnTo>
                  <a:lnTo>
                    <a:pt x="917" y="4476"/>
                  </a:lnTo>
                  <a:lnTo>
                    <a:pt x="1101" y="4292"/>
                  </a:lnTo>
                  <a:lnTo>
                    <a:pt x="1504" y="3962"/>
                  </a:lnTo>
                  <a:lnTo>
                    <a:pt x="1908" y="3705"/>
                  </a:lnTo>
                  <a:lnTo>
                    <a:pt x="2384" y="3485"/>
                  </a:lnTo>
                  <a:lnTo>
                    <a:pt x="2458" y="3412"/>
                  </a:lnTo>
                  <a:lnTo>
                    <a:pt x="2494" y="3302"/>
                  </a:lnTo>
                  <a:lnTo>
                    <a:pt x="2568" y="3119"/>
                  </a:lnTo>
                  <a:lnTo>
                    <a:pt x="2715" y="2898"/>
                  </a:lnTo>
                  <a:lnTo>
                    <a:pt x="2898" y="2715"/>
                  </a:lnTo>
                  <a:lnTo>
                    <a:pt x="3045" y="2532"/>
                  </a:lnTo>
                  <a:lnTo>
                    <a:pt x="3228" y="2385"/>
                  </a:lnTo>
                  <a:lnTo>
                    <a:pt x="3448" y="2238"/>
                  </a:lnTo>
                  <a:lnTo>
                    <a:pt x="3632" y="2128"/>
                  </a:lnTo>
                  <a:lnTo>
                    <a:pt x="3852" y="2055"/>
                  </a:lnTo>
                  <a:lnTo>
                    <a:pt x="4108" y="1981"/>
                  </a:lnTo>
                  <a:lnTo>
                    <a:pt x="4328" y="1945"/>
                  </a:lnTo>
                  <a:lnTo>
                    <a:pt x="4549" y="1908"/>
                  </a:lnTo>
                  <a:lnTo>
                    <a:pt x="4695" y="2055"/>
                  </a:lnTo>
                  <a:lnTo>
                    <a:pt x="4879" y="2165"/>
                  </a:lnTo>
                  <a:lnTo>
                    <a:pt x="5135" y="2348"/>
                  </a:lnTo>
                  <a:lnTo>
                    <a:pt x="5356" y="2568"/>
                  </a:lnTo>
                  <a:lnTo>
                    <a:pt x="5466" y="2715"/>
                  </a:lnTo>
                  <a:lnTo>
                    <a:pt x="5539" y="2898"/>
                  </a:lnTo>
                  <a:lnTo>
                    <a:pt x="5649" y="3229"/>
                  </a:lnTo>
                  <a:lnTo>
                    <a:pt x="5722" y="3559"/>
                  </a:lnTo>
                  <a:lnTo>
                    <a:pt x="5686" y="3926"/>
                  </a:lnTo>
                  <a:lnTo>
                    <a:pt x="5612" y="4256"/>
                  </a:lnTo>
                  <a:lnTo>
                    <a:pt x="5466" y="4549"/>
                  </a:lnTo>
                  <a:lnTo>
                    <a:pt x="5062" y="5063"/>
                  </a:lnTo>
                  <a:lnTo>
                    <a:pt x="4879" y="5319"/>
                  </a:lnTo>
                  <a:lnTo>
                    <a:pt x="4732" y="5613"/>
                  </a:lnTo>
                  <a:lnTo>
                    <a:pt x="4659" y="5943"/>
                  </a:lnTo>
                  <a:lnTo>
                    <a:pt x="4659" y="6090"/>
                  </a:lnTo>
                  <a:lnTo>
                    <a:pt x="4659" y="6273"/>
                  </a:lnTo>
                  <a:lnTo>
                    <a:pt x="4695" y="6420"/>
                  </a:lnTo>
                  <a:lnTo>
                    <a:pt x="4769" y="6567"/>
                  </a:lnTo>
                  <a:lnTo>
                    <a:pt x="4805" y="6677"/>
                  </a:lnTo>
                  <a:lnTo>
                    <a:pt x="4915" y="6787"/>
                  </a:lnTo>
                  <a:lnTo>
                    <a:pt x="5135" y="6933"/>
                  </a:lnTo>
                  <a:lnTo>
                    <a:pt x="5392" y="7007"/>
                  </a:lnTo>
                  <a:lnTo>
                    <a:pt x="5649" y="7043"/>
                  </a:lnTo>
                  <a:lnTo>
                    <a:pt x="5942" y="7007"/>
                  </a:lnTo>
                  <a:lnTo>
                    <a:pt x="6199" y="6933"/>
                  </a:lnTo>
                  <a:lnTo>
                    <a:pt x="6456" y="6823"/>
                  </a:lnTo>
                  <a:lnTo>
                    <a:pt x="6676" y="6677"/>
                  </a:lnTo>
                  <a:lnTo>
                    <a:pt x="6896" y="6457"/>
                  </a:lnTo>
                  <a:lnTo>
                    <a:pt x="7043" y="6200"/>
                  </a:lnTo>
                  <a:lnTo>
                    <a:pt x="7226" y="5980"/>
                  </a:lnTo>
                  <a:lnTo>
                    <a:pt x="7667" y="5246"/>
                  </a:lnTo>
                  <a:lnTo>
                    <a:pt x="7887" y="4879"/>
                  </a:lnTo>
                  <a:lnTo>
                    <a:pt x="8107" y="4476"/>
                  </a:lnTo>
                  <a:lnTo>
                    <a:pt x="8143" y="4402"/>
                  </a:lnTo>
                  <a:lnTo>
                    <a:pt x="8107" y="4329"/>
                  </a:lnTo>
                  <a:lnTo>
                    <a:pt x="8070" y="4256"/>
                  </a:lnTo>
                  <a:lnTo>
                    <a:pt x="8033" y="4182"/>
                  </a:lnTo>
                  <a:lnTo>
                    <a:pt x="7777" y="4182"/>
                  </a:lnTo>
                  <a:lnTo>
                    <a:pt x="7703" y="4256"/>
                  </a:lnTo>
                  <a:lnTo>
                    <a:pt x="7520" y="4586"/>
                  </a:lnTo>
                  <a:lnTo>
                    <a:pt x="7300" y="4879"/>
                  </a:lnTo>
                  <a:lnTo>
                    <a:pt x="6933" y="5540"/>
                  </a:lnTo>
                  <a:lnTo>
                    <a:pt x="6749" y="5796"/>
                  </a:lnTo>
                  <a:lnTo>
                    <a:pt x="6566" y="6053"/>
                  </a:lnTo>
                  <a:lnTo>
                    <a:pt x="6383" y="6273"/>
                  </a:lnTo>
                  <a:lnTo>
                    <a:pt x="6126" y="6493"/>
                  </a:lnTo>
                  <a:lnTo>
                    <a:pt x="5942" y="6567"/>
                  </a:lnTo>
                  <a:lnTo>
                    <a:pt x="5796" y="6603"/>
                  </a:lnTo>
                  <a:lnTo>
                    <a:pt x="5612" y="6567"/>
                  </a:lnTo>
                  <a:lnTo>
                    <a:pt x="5466" y="6530"/>
                  </a:lnTo>
                  <a:lnTo>
                    <a:pt x="5319" y="6457"/>
                  </a:lnTo>
                  <a:lnTo>
                    <a:pt x="5209" y="6347"/>
                  </a:lnTo>
                  <a:lnTo>
                    <a:pt x="5135" y="6200"/>
                  </a:lnTo>
                  <a:lnTo>
                    <a:pt x="5099" y="6016"/>
                  </a:lnTo>
                  <a:lnTo>
                    <a:pt x="5135" y="5833"/>
                  </a:lnTo>
                  <a:lnTo>
                    <a:pt x="5172" y="5686"/>
                  </a:lnTo>
                  <a:lnTo>
                    <a:pt x="5356" y="5393"/>
                  </a:lnTo>
                  <a:lnTo>
                    <a:pt x="5759" y="4879"/>
                  </a:lnTo>
                  <a:lnTo>
                    <a:pt x="5906" y="4659"/>
                  </a:lnTo>
                  <a:lnTo>
                    <a:pt x="6016" y="4402"/>
                  </a:lnTo>
                  <a:lnTo>
                    <a:pt x="6126" y="4146"/>
                  </a:lnTo>
                  <a:lnTo>
                    <a:pt x="6163" y="3889"/>
                  </a:lnTo>
                  <a:lnTo>
                    <a:pt x="6163" y="3632"/>
                  </a:lnTo>
                  <a:lnTo>
                    <a:pt x="6163" y="3339"/>
                  </a:lnTo>
                  <a:lnTo>
                    <a:pt x="6089" y="3082"/>
                  </a:lnTo>
                  <a:lnTo>
                    <a:pt x="6016" y="2825"/>
                  </a:lnTo>
                  <a:lnTo>
                    <a:pt x="5832" y="2532"/>
                  </a:lnTo>
                  <a:lnTo>
                    <a:pt x="5576" y="2165"/>
                  </a:lnTo>
                  <a:lnTo>
                    <a:pt x="5429" y="2018"/>
                  </a:lnTo>
                  <a:lnTo>
                    <a:pt x="5282" y="1908"/>
                  </a:lnTo>
                  <a:lnTo>
                    <a:pt x="5099" y="1798"/>
                  </a:lnTo>
                  <a:lnTo>
                    <a:pt x="4915" y="1725"/>
                  </a:lnTo>
                  <a:lnTo>
                    <a:pt x="4915" y="1688"/>
                  </a:lnTo>
                  <a:lnTo>
                    <a:pt x="4915" y="1468"/>
                  </a:lnTo>
                  <a:lnTo>
                    <a:pt x="4989" y="1321"/>
                  </a:lnTo>
                  <a:lnTo>
                    <a:pt x="5062" y="1174"/>
                  </a:lnTo>
                  <a:lnTo>
                    <a:pt x="5172" y="1028"/>
                  </a:lnTo>
                  <a:lnTo>
                    <a:pt x="5319" y="918"/>
                  </a:lnTo>
                  <a:lnTo>
                    <a:pt x="5502" y="844"/>
                  </a:lnTo>
                  <a:lnTo>
                    <a:pt x="5686" y="808"/>
                  </a:lnTo>
                  <a:lnTo>
                    <a:pt x="5869" y="771"/>
                  </a:lnTo>
                  <a:lnTo>
                    <a:pt x="6016" y="771"/>
                  </a:lnTo>
                  <a:lnTo>
                    <a:pt x="6199" y="808"/>
                  </a:lnTo>
                  <a:lnTo>
                    <a:pt x="6529" y="918"/>
                  </a:lnTo>
                  <a:lnTo>
                    <a:pt x="7190" y="1211"/>
                  </a:lnTo>
                  <a:lnTo>
                    <a:pt x="7080" y="1321"/>
                  </a:lnTo>
                  <a:lnTo>
                    <a:pt x="7043" y="1431"/>
                  </a:lnTo>
                  <a:lnTo>
                    <a:pt x="7043" y="1541"/>
                  </a:lnTo>
                  <a:lnTo>
                    <a:pt x="7043" y="1651"/>
                  </a:lnTo>
                  <a:lnTo>
                    <a:pt x="7153" y="1871"/>
                  </a:lnTo>
                  <a:lnTo>
                    <a:pt x="7300" y="2018"/>
                  </a:lnTo>
                  <a:lnTo>
                    <a:pt x="7446" y="2165"/>
                  </a:lnTo>
                  <a:lnTo>
                    <a:pt x="7556" y="2275"/>
                  </a:lnTo>
                  <a:lnTo>
                    <a:pt x="7446" y="2495"/>
                  </a:lnTo>
                  <a:lnTo>
                    <a:pt x="7263" y="3045"/>
                  </a:lnTo>
                  <a:lnTo>
                    <a:pt x="7153" y="3265"/>
                  </a:lnTo>
                  <a:lnTo>
                    <a:pt x="7043" y="3485"/>
                  </a:lnTo>
                  <a:lnTo>
                    <a:pt x="6933" y="3705"/>
                  </a:lnTo>
                  <a:lnTo>
                    <a:pt x="6896" y="3926"/>
                  </a:lnTo>
                  <a:lnTo>
                    <a:pt x="6896" y="3999"/>
                  </a:lnTo>
                  <a:lnTo>
                    <a:pt x="6970" y="4036"/>
                  </a:lnTo>
                  <a:lnTo>
                    <a:pt x="7043" y="4072"/>
                  </a:lnTo>
                  <a:lnTo>
                    <a:pt x="7116" y="4036"/>
                  </a:lnTo>
                  <a:lnTo>
                    <a:pt x="7263" y="3889"/>
                  </a:lnTo>
                  <a:lnTo>
                    <a:pt x="7410" y="3705"/>
                  </a:lnTo>
                  <a:lnTo>
                    <a:pt x="7593" y="3265"/>
                  </a:lnTo>
                  <a:lnTo>
                    <a:pt x="7777" y="2715"/>
                  </a:lnTo>
                  <a:lnTo>
                    <a:pt x="7813" y="2458"/>
                  </a:lnTo>
                  <a:lnTo>
                    <a:pt x="7813" y="2422"/>
                  </a:lnTo>
                  <a:lnTo>
                    <a:pt x="8363" y="2678"/>
                  </a:lnTo>
                  <a:lnTo>
                    <a:pt x="8584" y="2862"/>
                  </a:lnTo>
                  <a:lnTo>
                    <a:pt x="8694" y="3009"/>
                  </a:lnTo>
                  <a:lnTo>
                    <a:pt x="8804" y="3155"/>
                  </a:lnTo>
                  <a:lnTo>
                    <a:pt x="8877" y="3302"/>
                  </a:lnTo>
                  <a:lnTo>
                    <a:pt x="8877" y="3449"/>
                  </a:lnTo>
                  <a:lnTo>
                    <a:pt x="8840" y="3595"/>
                  </a:lnTo>
                  <a:lnTo>
                    <a:pt x="8694" y="3705"/>
                  </a:lnTo>
                  <a:lnTo>
                    <a:pt x="8620" y="3779"/>
                  </a:lnTo>
                  <a:lnTo>
                    <a:pt x="8584" y="3852"/>
                  </a:lnTo>
                  <a:lnTo>
                    <a:pt x="8584" y="3926"/>
                  </a:lnTo>
                  <a:lnTo>
                    <a:pt x="8620" y="3999"/>
                  </a:lnTo>
                  <a:lnTo>
                    <a:pt x="8657" y="4072"/>
                  </a:lnTo>
                  <a:lnTo>
                    <a:pt x="8730" y="4109"/>
                  </a:lnTo>
                  <a:lnTo>
                    <a:pt x="8840" y="4109"/>
                  </a:lnTo>
                  <a:lnTo>
                    <a:pt x="8914" y="4072"/>
                  </a:lnTo>
                  <a:lnTo>
                    <a:pt x="9097" y="3926"/>
                  </a:lnTo>
                  <a:lnTo>
                    <a:pt x="9207" y="3779"/>
                  </a:lnTo>
                  <a:lnTo>
                    <a:pt x="9281" y="3595"/>
                  </a:lnTo>
                  <a:lnTo>
                    <a:pt x="9281" y="3412"/>
                  </a:lnTo>
                  <a:lnTo>
                    <a:pt x="9281" y="3192"/>
                  </a:lnTo>
                  <a:lnTo>
                    <a:pt x="9207" y="3009"/>
                  </a:lnTo>
                  <a:lnTo>
                    <a:pt x="9097" y="2825"/>
                  </a:lnTo>
                  <a:lnTo>
                    <a:pt x="8987" y="2642"/>
                  </a:lnTo>
                  <a:lnTo>
                    <a:pt x="8804" y="2458"/>
                  </a:lnTo>
                  <a:lnTo>
                    <a:pt x="8584" y="2348"/>
                  </a:lnTo>
                  <a:lnTo>
                    <a:pt x="8107" y="2091"/>
                  </a:lnTo>
                  <a:lnTo>
                    <a:pt x="7887" y="1981"/>
                  </a:lnTo>
                  <a:lnTo>
                    <a:pt x="7593" y="1798"/>
                  </a:lnTo>
                  <a:lnTo>
                    <a:pt x="7446" y="1651"/>
                  </a:lnTo>
                  <a:lnTo>
                    <a:pt x="7373" y="1541"/>
                  </a:lnTo>
                  <a:lnTo>
                    <a:pt x="7336" y="1431"/>
                  </a:lnTo>
                  <a:lnTo>
                    <a:pt x="7373" y="1284"/>
                  </a:lnTo>
                  <a:lnTo>
                    <a:pt x="7483" y="1358"/>
                  </a:lnTo>
                  <a:lnTo>
                    <a:pt x="7556" y="1358"/>
                  </a:lnTo>
                  <a:lnTo>
                    <a:pt x="7593" y="1321"/>
                  </a:lnTo>
                  <a:lnTo>
                    <a:pt x="7630" y="1248"/>
                  </a:lnTo>
                  <a:lnTo>
                    <a:pt x="7703" y="1138"/>
                  </a:lnTo>
                  <a:lnTo>
                    <a:pt x="7813" y="954"/>
                  </a:lnTo>
                  <a:lnTo>
                    <a:pt x="7923" y="808"/>
                  </a:lnTo>
                  <a:lnTo>
                    <a:pt x="8107" y="698"/>
                  </a:lnTo>
                  <a:lnTo>
                    <a:pt x="8290" y="624"/>
                  </a:lnTo>
                  <a:lnTo>
                    <a:pt x="8474" y="588"/>
                  </a:lnTo>
                  <a:lnTo>
                    <a:pt x="8694" y="551"/>
                  </a:lnTo>
                  <a:lnTo>
                    <a:pt x="9060" y="514"/>
                  </a:lnTo>
                  <a:close/>
                  <a:moveTo>
                    <a:pt x="13279" y="9318"/>
                  </a:moveTo>
                  <a:lnTo>
                    <a:pt x="13426" y="9428"/>
                  </a:lnTo>
                  <a:lnTo>
                    <a:pt x="13426" y="9464"/>
                  </a:lnTo>
                  <a:lnTo>
                    <a:pt x="13352" y="9464"/>
                  </a:lnTo>
                  <a:lnTo>
                    <a:pt x="13242" y="9538"/>
                  </a:lnTo>
                  <a:lnTo>
                    <a:pt x="12985" y="9868"/>
                  </a:lnTo>
                  <a:lnTo>
                    <a:pt x="12692" y="10198"/>
                  </a:lnTo>
                  <a:lnTo>
                    <a:pt x="12362" y="10492"/>
                  </a:lnTo>
                  <a:lnTo>
                    <a:pt x="12032" y="10748"/>
                  </a:lnTo>
                  <a:lnTo>
                    <a:pt x="11445" y="11078"/>
                  </a:lnTo>
                  <a:lnTo>
                    <a:pt x="10858" y="11409"/>
                  </a:lnTo>
                  <a:lnTo>
                    <a:pt x="10638" y="11372"/>
                  </a:lnTo>
                  <a:lnTo>
                    <a:pt x="10418" y="11299"/>
                  </a:lnTo>
                  <a:lnTo>
                    <a:pt x="10234" y="11188"/>
                  </a:lnTo>
                  <a:lnTo>
                    <a:pt x="10051" y="11078"/>
                  </a:lnTo>
                  <a:lnTo>
                    <a:pt x="10491" y="11005"/>
                  </a:lnTo>
                  <a:lnTo>
                    <a:pt x="10895" y="10858"/>
                  </a:lnTo>
                  <a:lnTo>
                    <a:pt x="11298" y="10675"/>
                  </a:lnTo>
                  <a:lnTo>
                    <a:pt x="11702" y="10492"/>
                  </a:lnTo>
                  <a:lnTo>
                    <a:pt x="12142" y="10235"/>
                  </a:lnTo>
                  <a:lnTo>
                    <a:pt x="12545" y="9941"/>
                  </a:lnTo>
                  <a:lnTo>
                    <a:pt x="12912" y="9648"/>
                  </a:lnTo>
                  <a:lnTo>
                    <a:pt x="13279" y="9318"/>
                  </a:lnTo>
                  <a:close/>
                  <a:moveTo>
                    <a:pt x="13609" y="9648"/>
                  </a:moveTo>
                  <a:lnTo>
                    <a:pt x="13719" y="9795"/>
                  </a:lnTo>
                  <a:lnTo>
                    <a:pt x="13792" y="9978"/>
                  </a:lnTo>
                  <a:lnTo>
                    <a:pt x="13939" y="10345"/>
                  </a:lnTo>
                  <a:lnTo>
                    <a:pt x="13939" y="10602"/>
                  </a:lnTo>
                  <a:lnTo>
                    <a:pt x="13939" y="10858"/>
                  </a:lnTo>
                  <a:lnTo>
                    <a:pt x="13866" y="10968"/>
                  </a:lnTo>
                  <a:lnTo>
                    <a:pt x="13829" y="10932"/>
                  </a:lnTo>
                  <a:lnTo>
                    <a:pt x="13719" y="10932"/>
                  </a:lnTo>
                  <a:lnTo>
                    <a:pt x="13719" y="10968"/>
                  </a:lnTo>
                  <a:lnTo>
                    <a:pt x="13609" y="11188"/>
                  </a:lnTo>
                  <a:lnTo>
                    <a:pt x="12765" y="11299"/>
                  </a:lnTo>
                  <a:lnTo>
                    <a:pt x="12912" y="11188"/>
                  </a:lnTo>
                  <a:lnTo>
                    <a:pt x="13316" y="10895"/>
                  </a:lnTo>
                  <a:lnTo>
                    <a:pt x="13682" y="10565"/>
                  </a:lnTo>
                  <a:lnTo>
                    <a:pt x="13756" y="10492"/>
                  </a:lnTo>
                  <a:lnTo>
                    <a:pt x="13756" y="10381"/>
                  </a:lnTo>
                  <a:lnTo>
                    <a:pt x="13719" y="10308"/>
                  </a:lnTo>
                  <a:lnTo>
                    <a:pt x="13609" y="10271"/>
                  </a:lnTo>
                  <a:lnTo>
                    <a:pt x="13536" y="10271"/>
                  </a:lnTo>
                  <a:lnTo>
                    <a:pt x="13462" y="10308"/>
                  </a:lnTo>
                  <a:lnTo>
                    <a:pt x="13059" y="10638"/>
                  </a:lnTo>
                  <a:lnTo>
                    <a:pt x="12655" y="10968"/>
                  </a:lnTo>
                  <a:lnTo>
                    <a:pt x="12398" y="11152"/>
                  </a:lnTo>
                  <a:lnTo>
                    <a:pt x="12325" y="11225"/>
                  </a:lnTo>
                  <a:lnTo>
                    <a:pt x="12252" y="11372"/>
                  </a:lnTo>
                  <a:lnTo>
                    <a:pt x="11665" y="11409"/>
                  </a:lnTo>
                  <a:lnTo>
                    <a:pt x="11481" y="11445"/>
                  </a:lnTo>
                  <a:lnTo>
                    <a:pt x="11775" y="11299"/>
                  </a:lnTo>
                  <a:lnTo>
                    <a:pt x="12068" y="11115"/>
                  </a:lnTo>
                  <a:lnTo>
                    <a:pt x="12362" y="10932"/>
                  </a:lnTo>
                  <a:lnTo>
                    <a:pt x="12655" y="10748"/>
                  </a:lnTo>
                  <a:lnTo>
                    <a:pt x="12912" y="10492"/>
                  </a:lnTo>
                  <a:lnTo>
                    <a:pt x="13132" y="10271"/>
                  </a:lnTo>
                  <a:lnTo>
                    <a:pt x="13352" y="10015"/>
                  </a:lnTo>
                  <a:lnTo>
                    <a:pt x="13572" y="9721"/>
                  </a:lnTo>
                  <a:lnTo>
                    <a:pt x="13609" y="9648"/>
                  </a:lnTo>
                  <a:close/>
                  <a:moveTo>
                    <a:pt x="9060" y="1"/>
                  </a:moveTo>
                  <a:lnTo>
                    <a:pt x="8804" y="37"/>
                  </a:lnTo>
                  <a:lnTo>
                    <a:pt x="8547" y="37"/>
                  </a:lnTo>
                  <a:lnTo>
                    <a:pt x="8290" y="111"/>
                  </a:lnTo>
                  <a:lnTo>
                    <a:pt x="8033" y="184"/>
                  </a:lnTo>
                  <a:lnTo>
                    <a:pt x="7813" y="294"/>
                  </a:lnTo>
                  <a:lnTo>
                    <a:pt x="7593" y="441"/>
                  </a:lnTo>
                  <a:lnTo>
                    <a:pt x="7410" y="624"/>
                  </a:lnTo>
                  <a:lnTo>
                    <a:pt x="7300" y="844"/>
                  </a:lnTo>
                  <a:lnTo>
                    <a:pt x="6896" y="624"/>
                  </a:lnTo>
                  <a:lnTo>
                    <a:pt x="6493" y="441"/>
                  </a:lnTo>
                  <a:lnTo>
                    <a:pt x="6273" y="367"/>
                  </a:lnTo>
                  <a:lnTo>
                    <a:pt x="6053" y="331"/>
                  </a:lnTo>
                  <a:lnTo>
                    <a:pt x="5612" y="331"/>
                  </a:lnTo>
                  <a:lnTo>
                    <a:pt x="5392" y="404"/>
                  </a:lnTo>
                  <a:lnTo>
                    <a:pt x="5209" y="477"/>
                  </a:lnTo>
                  <a:lnTo>
                    <a:pt x="5025" y="588"/>
                  </a:lnTo>
                  <a:lnTo>
                    <a:pt x="4842" y="734"/>
                  </a:lnTo>
                  <a:lnTo>
                    <a:pt x="4695" y="881"/>
                  </a:lnTo>
                  <a:lnTo>
                    <a:pt x="4585" y="1064"/>
                  </a:lnTo>
                  <a:lnTo>
                    <a:pt x="4512" y="1248"/>
                  </a:lnTo>
                  <a:lnTo>
                    <a:pt x="4475" y="1468"/>
                  </a:lnTo>
                  <a:lnTo>
                    <a:pt x="4182" y="1505"/>
                  </a:lnTo>
                  <a:lnTo>
                    <a:pt x="3888" y="1541"/>
                  </a:lnTo>
                  <a:lnTo>
                    <a:pt x="3595" y="1651"/>
                  </a:lnTo>
                  <a:lnTo>
                    <a:pt x="3338" y="1798"/>
                  </a:lnTo>
                  <a:lnTo>
                    <a:pt x="3081" y="1945"/>
                  </a:lnTo>
                  <a:lnTo>
                    <a:pt x="2861" y="2091"/>
                  </a:lnTo>
                  <a:lnTo>
                    <a:pt x="2641" y="2312"/>
                  </a:lnTo>
                  <a:lnTo>
                    <a:pt x="2421" y="2532"/>
                  </a:lnTo>
                  <a:lnTo>
                    <a:pt x="2238" y="2788"/>
                  </a:lnTo>
                  <a:lnTo>
                    <a:pt x="2091" y="3082"/>
                  </a:lnTo>
                  <a:lnTo>
                    <a:pt x="1981" y="3155"/>
                  </a:lnTo>
                  <a:lnTo>
                    <a:pt x="1834" y="3229"/>
                  </a:lnTo>
                  <a:lnTo>
                    <a:pt x="1504" y="3375"/>
                  </a:lnTo>
                  <a:lnTo>
                    <a:pt x="1211" y="3559"/>
                  </a:lnTo>
                  <a:lnTo>
                    <a:pt x="954" y="3779"/>
                  </a:lnTo>
                  <a:lnTo>
                    <a:pt x="697" y="3999"/>
                  </a:lnTo>
                  <a:lnTo>
                    <a:pt x="477" y="4256"/>
                  </a:lnTo>
                  <a:lnTo>
                    <a:pt x="330" y="4512"/>
                  </a:lnTo>
                  <a:lnTo>
                    <a:pt x="183" y="4769"/>
                  </a:lnTo>
                  <a:lnTo>
                    <a:pt x="73" y="5063"/>
                  </a:lnTo>
                  <a:lnTo>
                    <a:pt x="37" y="5319"/>
                  </a:lnTo>
                  <a:lnTo>
                    <a:pt x="0" y="5613"/>
                  </a:lnTo>
                  <a:lnTo>
                    <a:pt x="0" y="5906"/>
                  </a:lnTo>
                  <a:lnTo>
                    <a:pt x="73" y="6200"/>
                  </a:lnTo>
                  <a:lnTo>
                    <a:pt x="183" y="6493"/>
                  </a:lnTo>
                  <a:lnTo>
                    <a:pt x="294" y="6713"/>
                  </a:lnTo>
                  <a:lnTo>
                    <a:pt x="440" y="6933"/>
                  </a:lnTo>
                  <a:lnTo>
                    <a:pt x="660" y="7117"/>
                  </a:lnTo>
                  <a:lnTo>
                    <a:pt x="880" y="7300"/>
                  </a:lnTo>
                  <a:lnTo>
                    <a:pt x="1064" y="7374"/>
                  </a:lnTo>
                  <a:lnTo>
                    <a:pt x="1027" y="7594"/>
                  </a:lnTo>
                  <a:lnTo>
                    <a:pt x="1027" y="7814"/>
                  </a:lnTo>
                  <a:lnTo>
                    <a:pt x="1064" y="8034"/>
                  </a:lnTo>
                  <a:lnTo>
                    <a:pt x="1101" y="8217"/>
                  </a:lnTo>
                  <a:lnTo>
                    <a:pt x="1174" y="8437"/>
                  </a:lnTo>
                  <a:lnTo>
                    <a:pt x="1284" y="8621"/>
                  </a:lnTo>
                  <a:lnTo>
                    <a:pt x="1431" y="8804"/>
                  </a:lnTo>
                  <a:lnTo>
                    <a:pt x="1614" y="8988"/>
                  </a:lnTo>
                  <a:lnTo>
                    <a:pt x="1797" y="9098"/>
                  </a:lnTo>
                  <a:lnTo>
                    <a:pt x="1981" y="9208"/>
                  </a:lnTo>
                  <a:lnTo>
                    <a:pt x="2201" y="9281"/>
                  </a:lnTo>
                  <a:lnTo>
                    <a:pt x="2421" y="9318"/>
                  </a:lnTo>
                  <a:lnTo>
                    <a:pt x="2641" y="9354"/>
                  </a:lnTo>
                  <a:lnTo>
                    <a:pt x="2861" y="9318"/>
                  </a:lnTo>
                  <a:lnTo>
                    <a:pt x="3081" y="9281"/>
                  </a:lnTo>
                  <a:lnTo>
                    <a:pt x="3301" y="9208"/>
                  </a:lnTo>
                  <a:lnTo>
                    <a:pt x="3375" y="9354"/>
                  </a:lnTo>
                  <a:lnTo>
                    <a:pt x="3448" y="9501"/>
                  </a:lnTo>
                  <a:lnTo>
                    <a:pt x="3595" y="9648"/>
                  </a:lnTo>
                  <a:lnTo>
                    <a:pt x="3742" y="9758"/>
                  </a:lnTo>
                  <a:lnTo>
                    <a:pt x="3925" y="9868"/>
                  </a:lnTo>
                  <a:lnTo>
                    <a:pt x="4108" y="9905"/>
                  </a:lnTo>
                  <a:lnTo>
                    <a:pt x="4292" y="9941"/>
                  </a:lnTo>
                  <a:lnTo>
                    <a:pt x="4475" y="9941"/>
                  </a:lnTo>
                  <a:lnTo>
                    <a:pt x="4842" y="9905"/>
                  </a:lnTo>
                  <a:lnTo>
                    <a:pt x="5246" y="9795"/>
                  </a:lnTo>
                  <a:lnTo>
                    <a:pt x="5686" y="9648"/>
                  </a:lnTo>
                  <a:lnTo>
                    <a:pt x="6163" y="9574"/>
                  </a:lnTo>
                  <a:lnTo>
                    <a:pt x="6603" y="9574"/>
                  </a:lnTo>
                  <a:lnTo>
                    <a:pt x="7080" y="9611"/>
                  </a:lnTo>
                  <a:lnTo>
                    <a:pt x="7446" y="9648"/>
                  </a:lnTo>
                  <a:lnTo>
                    <a:pt x="7630" y="9648"/>
                  </a:lnTo>
                  <a:lnTo>
                    <a:pt x="7813" y="9611"/>
                  </a:lnTo>
                  <a:lnTo>
                    <a:pt x="7960" y="9721"/>
                  </a:lnTo>
                  <a:lnTo>
                    <a:pt x="8143" y="9795"/>
                  </a:lnTo>
                  <a:lnTo>
                    <a:pt x="8327" y="9831"/>
                  </a:lnTo>
                  <a:lnTo>
                    <a:pt x="8547" y="9868"/>
                  </a:lnTo>
                  <a:lnTo>
                    <a:pt x="9024" y="9905"/>
                  </a:lnTo>
                  <a:lnTo>
                    <a:pt x="9391" y="9868"/>
                  </a:lnTo>
                  <a:lnTo>
                    <a:pt x="9501" y="9868"/>
                  </a:lnTo>
                  <a:lnTo>
                    <a:pt x="9354" y="10161"/>
                  </a:lnTo>
                  <a:lnTo>
                    <a:pt x="9317" y="10308"/>
                  </a:lnTo>
                  <a:lnTo>
                    <a:pt x="9281" y="10492"/>
                  </a:lnTo>
                  <a:lnTo>
                    <a:pt x="9317" y="10638"/>
                  </a:lnTo>
                  <a:lnTo>
                    <a:pt x="9354" y="10785"/>
                  </a:lnTo>
                  <a:lnTo>
                    <a:pt x="9464" y="11078"/>
                  </a:lnTo>
                  <a:lnTo>
                    <a:pt x="9647" y="11335"/>
                  </a:lnTo>
                  <a:lnTo>
                    <a:pt x="9831" y="11519"/>
                  </a:lnTo>
                  <a:lnTo>
                    <a:pt x="9977" y="11629"/>
                  </a:lnTo>
                  <a:lnTo>
                    <a:pt x="10198" y="11739"/>
                  </a:lnTo>
                  <a:lnTo>
                    <a:pt x="10381" y="11812"/>
                  </a:lnTo>
                  <a:lnTo>
                    <a:pt x="10821" y="11922"/>
                  </a:lnTo>
                  <a:lnTo>
                    <a:pt x="11298" y="11959"/>
                  </a:lnTo>
                  <a:lnTo>
                    <a:pt x="11775" y="11922"/>
                  </a:lnTo>
                  <a:lnTo>
                    <a:pt x="12215" y="11885"/>
                  </a:lnTo>
                  <a:lnTo>
                    <a:pt x="13095" y="11775"/>
                  </a:lnTo>
                  <a:lnTo>
                    <a:pt x="13939" y="11665"/>
                  </a:lnTo>
                  <a:lnTo>
                    <a:pt x="14343" y="11555"/>
                  </a:lnTo>
                  <a:lnTo>
                    <a:pt x="14746" y="11409"/>
                  </a:lnTo>
                  <a:lnTo>
                    <a:pt x="15076" y="11262"/>
                  </a:lnTo>
                  <a:lnTo>
                    <a:pt x="15370" y="11042"/>
                  </a:lnTo>
                  <a:lnTo>
                    <a:pt x="15626" y="10785"/>
                  </a:lnTo>
                  <a:lnTo>
                    <a:pt x="15847" y="10528"/>
                  </a:lnTo>
                  <a:lnTo>
                    <a:pt x="16030" y="10235"/>
                  </a:lnTo>
                  <a:lnTo>
                    <a:pt x="16213" y="9941"/>
                  </a:lnTo>
                  <a:lnTo>
                    <a:pt x="16360" y="9648"/>
                  </a:lnTo>
                  <a:lnTo>
                    <a:pt x="16433" y="9318"/>
                  </a:lnTo>
                  <a:lnTo>
                    <a:pt x="16507" y="8988"/>
                  </a:lnTo>
                  <a:lnTo>
                    <a:pt x="16543" y="8657"/>
                  </a:lnTo>
                  <a:lnTo>
                    <a:pt x="16507" y="8327"/>
                  </a:lnTo>
                  <a:lnTo>
                    <a:pt x="16470" y="7997"/>
                  </a:lnTo>
                  <a:lnTo>
                    <a:pt x="16690" y="7447"/>
                  </a:lnTo>
                  <a:lnTo>
                    <a:pt x="16837" y="6933"/>
                  </a:lnTo>
                  <a:lnTo>
                    <a:pt x="16910" y="6347"/>
                  </a:lnTo>
                  <a:lnTo>
                    <a:pt x="16910" y="5796"/>
                  </a:lnTo>
                  <a:lnTo>
                    <a:pt x="16837" y="5429"/>
                  </a:lnTo>
                  <a:lnTo>
                    <a:pt x="16727" y="5063"/>
                  </a:lnTo>
                  <a:lnTo>
                    <a:pt x="16654" y="4916"/>
                  </a:lnTo>
                  <a:lnTo>
                    <a:pt x="16543" y="4769"/>
                  </a:lnTo>
                  <a:lnTo>
                    <a:pt x="16397" y="4659"/>
                  </a:lnTo>
                  <a:lnTo>
                    <a:pt x="16250" y="4586"/>
                  </a:lnTo>
                  <a:lnTo>
                    <a:pt x="16250" y="4146"/>
                  </a:lnTo>
                  <a:lnTo>
                    <a:pt x="16177" y="3742"/>
                  </a:lnTo>
                  <a:lnTo>
                    <a:pt x="16030" y="3375"/>
                  </a:lnTo>
                  <a:lnTo>
                    <a:pt x="15773" y="3009"/>
                  </a:lnTo>
                  <a:lnTo>
                    <a:pt x="15626" y="2825"/>
                  </a:lnTo>
                  <a:lnTo>
                    <a:pt x="15443" y="2642"/>
                  </a:lnTo>
                  <a:lnTo>
                    <a:pt x="15223" y="2495"/>
                  </a:lnTo>
                  <a:lnTo>
                    <a:pt x="15003" y="2385"/>
                  </a:lnTo>
                  <a:lnTo>
                    <a:pt x="14746" y="2238"/>
                  </a:lnTo>
                  <a:lnTo>
                    <a:pt x="14526" y="2055"/>
                  </a:lnTo>
                  <a:lnTo>
                    <a:pt x="14379" y="1835"/>
                  </a:lnTo>
                  <a:lnTo>
                    <a:pt x="14233" y="1578"/>
                  </a:lnTo>
                  <a:lnTo>
                    <a:pt x="14123" y="1358"/>
                  </a:lnTo>
                  <a:lnTo>
                    <a:pt x="13976" y="1138"/>
                  </a:lnTo>
                  <a:lnTo>
                    <a:pt x="13829" y="991"/>
                  </a:lnTo>
                  <a:lnTo>
                    <a:pt x="13682" y="808"/>
                  </a:lnTo>
                  <a:lnTo>
                    <a:pt x="13499" y="698"/>
                  </a:lnTo>
                  <a:lnTo>
                    <a:pt x="13279" y="588"/>
                  </a:lnTo>
                  <a:lnTo>
                    <a:pt x="13059" y="514"/>
                  </a:lnTo>
                  <a:lnTo>
                    <a:pt x="12802" y="441"/>
                  </a:lnTo>
                  <a:lnTo>
                    <a:pt x="12362" y="441"/>
                  </a:lnTo>
                  <a:lnTo>
                    <a:pt x="11885" y="477"/>
                  </a:lnTo>
                  <a:lnTo>
                    <a:pt x="11408" y="588"/>
                  </a:lnTo>
                  <a:lnTo>
                    <a:pt x="10968" y="698"/>
                  </a:lnTo>
                  <a:lnTo>
                    <a:pt x="10821" y="514"/>
                  </a:lnTo>
                  <a:lnTo>
                    <a:pt x="10601" y="331"/>
                  </a:lnTo>
                  <a:lnTo>
                    <a:pt x="10381" y="221"/>
                  </a:lnTo>
                  <a:lnTo>
                    <a:pt x="10124" y="147"/>
                  </a:lnTo>
                  <a:lnTo>
                    <a:pt x="9867" y="74"/>
                  </a:lnTo>
                  <a:lnTo>
                    <a:pt x="9574" y="37"/>
                  </a:lnTo>
                  <a:lnTo>
                    <a:pt x="9060" y="1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4" name="Google Shape;474;p21"/>
            <p:cNvSpPr/>
            <p:nvPr/>
          </p:nvSpPr>
          <p:spPr>
            <a:xfrm>
              <a:off x="7121425" y="2437925"/>
              <a:ext cx="246700" cy="315500"/>
            </a:xfrm>
            <a:custGeom>
              <a:avLst/>
              <a:gdLst/>
              <a:ahLst/>
              <a:cxnLst/>
              <a:rect l="l" t="t" r="r" b="b"/>
              <a:pathLst>
                <a:path w="9868" h="12620" extrusionOk="0">
                  <a:moveTo>
                    <a:pt x="4182" y="661"/>
                  </a:moveTo>
                  <a:lnTo>
                    <a:pt x="4182" y="918"/>
                  </a:lnTo>
                  <a:lnTo>
                    <a:pt x="4182" y="1431"/>
                  </a:lnTo>
                  <a:lnTo>
                    <a:pt x="4145" y="2202"/>
                  </a:lnTo>
                  <a:lnTo>
                    <a:pt x="3925" y="2165"/>
                  </a:lnTo>
                  <a:lnTo>
                    <a:pt x="3962" y="2018"/>
                  </a:lnTo>
                  <a:lnTo>
                    <a:pt x="3962" y="1835"/>
                  </a:lnTo>
                  <a:lnTo>
                    <a:pt x="3889" y="1468"/>
                  </a:lnTo>
                  <a:lnTo>
                    <a:pt x="3852" y="1101"/>
                  </a:lnTo>
                  <a:lnTo>
                    <a:pt x="3889" y="918"/>
                  </a:lnTo>
                  <a:lnTo>
                    <a:pt x="3962" y="771"/>
                  </a:lnTo>
                  <a:lnTo>
                    <a:pt x="3999" y="698"/>
                  </a:lnTo>
                  <a:lnTo>
                    <a:pt x="4072" y="661"/>
                  </a:lnTo>
                  <a:close/>
                  <a:moveTo>
                    <a:pt x="1541" y="404"/>
                  </a:moveTo>
                  <a:lnTo>
                    <a:pt x="1578" y="441"/>
                  </a:lnTo>
                  <a:lnTo>
                    <a:pt x="1614" y="514"/>
                  </a:lnTo>
                  <a:lnTo>
                    <a:pt x="1614" y="1138"/>
                  </a:lnTo>
                  <a:lnTo>
                    <a:pt x="1688" y="2202"/>
                  </a:lnTo>
                  <a:lnTo>
                    <a:pt x="1284" y="2238"/>
                  </a:lnTo>
                  <a:lnTo>
                    <a:pt x="1211" y="2238"/>
                  </a:lnTo>
                  <a:lnTo>
                    <a:pt x="1211" y="1871"/>
                  </a:lnTo>
                  <a:lnTo>
                    <a:pt x="1174" y="1505"/>
                  </a:lnTo>
                  <a:lnTo>
                    <a:pt x="1211" y="1211"/>
                  </a:lnTo>
                  <a:lnTo>
                    <a:pt x="1248" y="954"/>
                  </a:lnTo>
                  <a:lnTo>
                    <a:pt x="1358" y="404"/>
                  </a:lnTo>
                  <a:close/>
                  <a:moveTo>
                    <a:pt x="3815" y="2678"/>
                  </a:moveTo>
                  <a:lnTo>
                    <a:pt x="4439" y="2715"/>
                  </a:lnTo>
                  <a:lnTo>
                    <a:pt x="5026" y="2789"/>
                  </a:lnTo>
                  <a:lnTo>
                    <a:pt x="5026" y="2825"/>
                  </a:lnTo>
                  <a:lnTo>
                    <a:pt x="5136" y="3485"/>
                  </a:lnTo>
                  <a:lnTo>
                    <a:pt x="3925" y="3559"/>
                  </a:lnTo>
                  <a:lnTo>
                    <a:pt x="2678" y="3632"/>
                  </a:lnTo>
                  <a:lnTo>
                    <a:pt x="1358" y="3669"/>
                  </a:lnTo>
                  <a:lnTo>
                    <a:pt x="917" y="3706"/>
                  </a:lnTo>
                  <a:lnTo>
                    <a:pt x="477" y="3742"/>
                  </a:lnTo>
                  <a:lnTo>
                    <a:pt x="441" y="3229"/>
                  </a:lnTo>
                  <a:lnTo>
                    <a:pt x="441" y="2972"/>
                  </a:lnTo>
                  <a:lnTo>
                    <a:pt x="404" y="2862"/>
                  </a:lnTo>
                  <a:lnTo>
                    <a:pt x="331" y="2752"/>
                  </a:lnTo>
                  <a:lnTo>
                    <a:pt x="587" y="2789"/>
                  </a:lnTo>
                  <a:lnTo>
                    <a:pt x="807" y="2789"/>
                  </a:lnTo>
                  <a:lnTo>
                    <a:pt x="1284" y="2752"/>
                  </a:lnTo>
                  <a:lnTo>
                    <a:pt x="1945" y="2678"/>
                  </a:lnTo>
                  <a:close/>
                  <a:moveTo>
                    <a:pt x="4916" y="3999"/>
                  </a:moveTo>
                  <a:lnTo>
                    <a:pt x="4989" y="4072"/>
                  </a:lnTo>
                  <a:lnTo>
                    <a:pt x="5136" y="4109"/>
                  </a:lnTo>
                  <a:lnTo>
                    <a:pt x="5209" y="4072"/>
                  </a:lnTo>
                  <a:lnTo>
                    <a:pt x="5246" y="4623"/>
                  </a:lnTo>
                  <a:lnTo>
                    <a:pt x="5209" y="5173"/>
                  </a:lnTo>
                  <a:lnTo>
                    <a:pt x="5173" y="5430"/>
                  </a:lnTo>
                  <a:lnTo>
                    <a:pt x="5099" y="5723"/>
                  </a:lnTo>
                  <a:lnTo>
                    <a:pt x="4989" y="5980"/>
                  </a:lnTo>
                  <a:lnTo>
                    <a:pt x="4806" y="6200"/>
                  </a:lnTo>
                  <a:lnTo>
                    <a:pt x="4659" y="6310"/>
                  </a:lnTo>
                  <a:lnTo>
                    <a:pt x="4476" y="6420"/>
                  </a:lnTo>
                  <a:lnTo>
                    <a:pt x="4292" y="6457"/>
                  </a:lnTo>
                  <a:lnTo>
                    <a:pt x="4072" y="6493"/>
                  </a:lnTo>
                  <a:lnTo>
                    <a:pt x="3632" y="6530"/>
                  </a:lnTo>
                  <a:lnTo>
                    <a:pt x="3265" y="6567"/>
                  </a:lnTo>
                  <a:lnTo>
                    <a:pt x="2605" y="6567"/>
                  </a:lnTo>
                  <a:lnTo>
                    <a:pt x="2642" y="6493"/>
                  </a:lnTo>
                  <a:lnTo>
                    <a:pt x="2678" y="6383"/>
                  </a:lnTo>
                  <a:lnTo>
                    <a:pt x="2788" y="6310"/>
                  </a:lnTo>
                  <a:lnTo>
                    <a:pt x="2825" y="6273"/>
                  </a:lnTo>
                  <a:lnTo>
                    <a:pt x="2825" y="6237"/>
                  </a:lnTo>
                  <a:lnTo>
                    <a:pt x="2788" y="6200"/>
                  </a:lnTo>
                  <a:lnTo>
                    <a:pt x="2715" y="6200"/>
                  </a:lnTo>
                  <a:lnTo>
                    <a:pt x="2605" y="6237"/>
                  </a:lnTo>
                  <a:lnTo>
                    <a:pt x="2458" y="6310"/>
                  </a:lnTo>
                  <a:lnTo>
                    <a:pt x="2348" y="6420"/>
                  </a:lnTo>
                  <a:lnTo>
                    <a:pt x="2311" y="6567"/>
                  </a:lnTo>
                  <a:lnTo>
                    <a:pt x="1724" y="6493"/>
                  </a:lnTo>
                  <a:lnTo>
                    <a:pt x="1541" y="6457"/>
                  </a:lnTo>
                  <a:lnTo>
                    <a:pt x="1688" y="6420"/>
                  </a:lnTo>
                  <a:lnTo>
                    <a:pt x="2055" y="6383"/>
                  </a:lnTo>
                  <a:lnTo>
                    <a:pt x="2201" y="6310"/>
                  </a:lnTo>
                  <a:lnTo>
                    <a:pt x="2275" y="6237"/>
                  </a:lnTo>
                  <a:lnTo>
                    <a:pt x="2311" y="6163"/>
                  </a:lnTo>
                  <a:lnTo>
                    <a:pt x="2311" y="6090"/>
                  </a:lnTo>
                  <a:lnTo>
                    <a:pt x="2275" y="6016"/>
                  </a:lnTo>
                  <a:lnTo>
                    <a:pt x="2238" y="5980"/>
                  </a:lnTo>
                  <a:lnTo>
                    <a:pt x="2201" y="5943"/>
                  </a:lnTo>
                  <a:lnTo>
                    <a:pt x="2055" y="5943"/>
                  </a:lnTo>
                  <a:lnTo>
                    <a:pt x="1981" y="6016"/>
                  </a:lnTo>
                  <a:lnTo>
                    <a:pt x="1798" y="6053"/>
                  </a:lnTo>
                  <a:lnTo>
                    <a:pt x="1394" y="6127"/>
                  </a:lnTo>
                  <a:lnTo>
                    <a:pt x="1138" y="6200"/>
                  </a:lnTo>
                  <a:lnTo>
                    <a:pt x="917" y="6273"/>
                  </a:lnTo>
                  <a:lnTo>
                    <a:pt x="807" y="6200"/>
                  </a:lnTo>
                  <a:lnTo>
                    <a:pt x="697" y="6127"/>
                  </a:lnTo>
                  <a:lnTo>
                    <a:pt x="661" y="5980"/>
                  </a:lnTo>
                  <a:lnTo>
                    <a:pt x="624" y="5870"/>
                  </a:lnTo>
                  <a:lnTo>
                    <a:pt x="624" y="5870"/>
                  </a:lnTo>
                  <a:lnTo>
                    <a:pt x="844" y="5906"/>
                  </a:lnTo>
                  <a:lnTo>
                    <a:pt x="1504" y="5906"/>
                  </a:lnTo>
                  <a:lnTo>
                    <a:pt x="1724" y="5870"/>
                  </a:lnTo>
                  <a:lnTo>
                    <a:pt x="1945" y="5833"/>
                  </a:lnTo>
                  <a:lnTo>
                    <a:pt x="1981" y="5796"/>
                  </a:lnTo>
                  <a:lnTo>
                    <a:pt x="2018" y="5760"/>
                  </a:lnTo>
                  <a:lnTo>
                    <a:pt x="2055" y="5650"/>
                  </a:lnTo>
                  <a:lnTo>
                    <a:pt x="1981" y="5540"/>
                  </a:lnTo>
                  <a:lnTo>
                    <a:pt x="1945" y="5503"/>
                  </a:lnTo>
                  <a:lnTo>
                    <a:pt x="1504" y="5503"/>
                  </a:lnTo>
                  <a:lnTo>
                    <a:pt x="1101" y="5540"/>
                  </a:lnTo>
                  <a:lnTo>
                    <a:pt x="844" y="5576"/>
                  </a:lnTo>
                  <a:lnTo>
                    <a:pt x="587" y="5576"/>
                  </a:lnTo>
                  <a:lnTo>
                    <a:pt x="587" y="5356"/>
                  </a:lnTo>
                  <a:lnTo>
                    <a:pt x="734" y="5430"/>
                  </a:lnTo>
                  <a:lnTo>
                    <a:pt x="881" y="5466"/>
                  </a:lnTo>
                  <a:lnTo>
                    <a:pt x="1211" y="5466"/>
                  </a:lnTo>
                  <a:lnTo>
                    <a:pt x="1541" y="5393"/>
                  </a:lnTo>
                  <a:lnTo>
                    <a:pt x="1835" y="5246"/>
                  </a:lnTo>
                  <a:lnTo>
                    <a:pt x="1871" y="5173"/>
                  </a:lnTo>
                  <a:lnTo>
                    <a:pt x="1908" y="5099"/>
                  </a:lnTo>
                  <a:lnTo>
                    <a:pt x="1908" y="5026"/>
                  </a:lnTo>
                  <a:lnTo>
                    <a:pt x="1871" y="4953"/>
                  </a:lnTo>
                  <a:lnTo>
                    <a:pt x="1835" y="4916"/>
                  </a:lnTo>
                  <a:lnTo>
                    <a:pt x="1761" y="4879"/>
                  </a:lnTo>
                  <a:lnTo>
                    <a:pt x="1724" y="4879"/>
                  </a:lnTo>
                  <a:lnTo>
                    <a:pt x="1614" y="4916"/>
                  </a:lnTo>
                  <a:lnTo>
                    <a:pt x="1358" y="5026"/>
                  </a:lnTo>
                  <a:lnTo>
                    <a:pt x="1101" y="5099"/>
                  </a:lnTo>
                  <a:lnTo>
                    <a:pt x="844" y="5099"/>
                  </a:lnTo>
                  <a:lnTo>
                    <a:pt x="551" y="5063"/>
                  </a:lnTo>
                  <a:lnTo>
                    <a:pt x="551" y="4916"/>
                  </a:lnTo>
                  <a:lnTo>
                    <a:pt x="844" y="4879"/>
                  </a:lnTo>
                  <a:lnTo>
                    <a:pt x="1138" y="4879"/>
                  </a:lnTo>
                  <a:lnTo>
                    <a:pt x="1724" y="4769"/>
                  </a:lnTo>
                  <a:lnTo>
                    <a:pt x="1908" y="4696"/>
                  </a:lnTo>
                  <a:lnTo>
                    <a:pt x="2091" y="4586"/>
                  </a:lnTo>
                  <a:lnTo>
                    <a:pt x="2128" y="4513"/>
                  </a:lnTo>
                  <a:lnTo>
                    <a:pt x="2165" y="4439"/>
                  </a:lnTo>
                  <a:lnTo>
                    <a:pt x="2128" y="4329"/>
                  </a:lnTo>
                  <a:lnTo>
                    <a:pt x="2055" y="4256"/>
                  </a:lnTo>
                  <a:lnTo>
                    <a:pt x="1945" y="4182"/>
                  </a:lnTo>
                  <a:lnTo>
                    <a:pt x="1871" y="4182"/>
                  </a:lnTo>
                  <a:lnTo>
                    <a:pt x="1835" y="4219"/>
                  </a:lnTo>
                  <a:lnTo>
                    <a:pt x="1761" y="4256"/>
                  </a:lnTo>
                  <a:lnTo>
                    <a:pt x="1724" y="4329"/>
                  </a:lnTo>
                  <a:lnTo>
                    <a:pt x="1468" y="4403"/>
                  </a:lnTo>
                  <a:lnTo>
                    <a:pt x="991" y="4476"/>
                  </a:lnTo>
                  <a:lnTo>
                    <a:pt x="551" y="4586"/>
                  </a:lnTo>
                  <a:lnTo>
                    <a:pt x="514" y="4146"/>
                  </a:lnTo>
                  <a:lnTo>
                    <a:pt x="1358" y="4146"/>
                  </a:lnTo>
                  <a:lnTo>
                    <a:pt x="2678" y="4109"/>
                  </a:lnTo>
                  <a:lnTo>
                    <a:pt x="3815" y="4072"/>
                  </a:lnTo>
                  <a:lnTo>
                    <a:pt x="4916" y="3999"/>
                  </a:lnTo>
                  <a:close/>
                  <a:moveTo>
                    <a:pt x="1211" y="1"/>
                  </a:moveTo>
                  <a:lnTo>
                    <a:pt x="1101" y="37"/>
                  </a:lnTo>
                  <a:lnTo>
                    <a:pt x="1028" y="147"/>
                  </a:lnTo>
                  <a:lnTo>
                    <a:pt x="881" y="771"/>
                  </a:lnTo>
                  <a:lnTo>
                    <a:pt x="807" y="1395"/>
                  </a:lnTo>
                  <a:lnTo>
                    <a:pt x="807" y="1835"/>
                  </a:lnTo>
                  <a:lnTo>
                    <a:pt x="807" y="2092"/>
                  </a:lnTo>
                  <a:lnTo>
                    <a:pt x="881" y="2312"/>
                  </a:lnTo>
                  <a:lnTo>
                    <a:pt x="551" y="2385"/>
                  </a:lnTo>
                  <a:lnTo>
                    <a:pt x="367" y="2458"/>
                  </a:lnTo>
                  <a:lnTo>
                    <a:pt x="221" y="2568"/>
                  </a:lnTo>
                  <a:lnTo>
                    <a:pt x="184" y="2605"/>
                  </a:lnTo>
                  <a:lnTo>
                    <a:pt x="147" y="2678"/>
                  </a:lnTo>
                  <a:lnTo>
                    <a:pt x="37" y="2825"/>
                  </a:lnTo>
                  <a:lnTo>
                    <a:pt x="37" y="3009"/>
                  </a:lnTo>
                  <a:lnTo>
                    <a:pt x="37" y="3375"/>
                  </a:lnTo>
                  <a:lnTo>
                    <a:pt x="37" y="3852"/>
                  </a:lnTo>
                  <a:lnTo>
                    <a:pt x="37" y="3889"/>
                  </a:lnTo>
                  <a:lnTo>
                    <a:pt x="0" y="3962"/>
                  </a:lnTo>
                  <a:lnTo>
                    <a:pt x="37" y="4072"/>
                  </a:lnTo>
                  <a:lnTo>
                    <a:pt x="74" y="4439"/>
                  </a:lnTo>
                  <a:lnTo>
                    <a:pt x="110" y="5540"/>
                  </a:lnTo>
                  <a:lnTo>
                    <a:pt x="110" y="5943"/>
                  </a:lnTo>
                  <a:lnTo>
                    <a:pt x="184" y="6127"/>
                  </a:lnTo>
                  <a:lnTo>
                    <a:pt x="257" y="6310"/>
                  </a:lnTo>
                  <a:lnTo>
                    <a:pt x="367" y="6457"/>
                  </a:lnTo>
                  <a:lnTo>
                    <a:pt x="477" y="6567"/>
                  </a:lnTo>
                  <a:lnTo>
                    <a:pt x="624" y="6677"/>
                  </a:lnTo>
                  <a:lnTo>
                    <a:pt x="771" y="6750"/>
                  </a:lnTo>
                  <a:lnTo>
                    <a:pt x="1101" y="6860"/>
                  </a:lnTo>
                  <a:lnTo>
                    <a:pt x="1468" y="6934"/>
                  </a:lnTo>
                  <a:lnTo>
                    <a:pt x="2091" y="7007"/>
                  </a:lnTo>
                  <a:lnTo>
                    <a:pt x="2678" y="7044"/>
                  </a:lnTo>
                  <a:lnTo>
                    <a:pt x="2605" y="7264"/>
                  </a:lnTo>
                  <a:lnTo>
                    <a:pt x="2605" y="7484"/>
                  </a:lnTo>
                  <a:lnTo>
                    <a:pt x="2605" y="7887"/>
                  </a:lnTo>
                  <a:lnTo>
                    <a:pt x="2605" y="8548"/>
                  </a:lnTo>
                  <a:lnTo>
                    <a:pt x="2678" y="9208"/>
                  </a:lnTo>
                  <a:lnTo>
                    <a:pt x="2825" y="10455"/>
                  </a:lnTo>
                  <a:lnTo>
                    <a:pt x="3045" y="11665"/>
                  </a:lnTo>
                  <a:lnTo>
                    <a:pt x="3118" y="11922"/>
                  </a:lnTo>
                  <a:lnTo>
                    <a:pt x="3228" y="12106"/>
                  </a:lnTo>
                  <a:lnTo>
                    <a:pt x="3375" y="12252"/>
                  </a:lnTo>
                  <a:lnTo>
                    <a:pt x="3595" y="12399"/>
                  </a:lnTo>
                  <a:lnTo>
                    <a:pt x="3779" y="12472"/>
                  </a:lnTo>
                  <a:lnTo>
                    <a:pt x="3999" y="12546"/>
                  </a:lnTo>
                  <a:lnTo>
                    <a:pt x="4476" y="12619"/>
                  </a:lnTo>
                  <a:lnTo>
                    <a:pt x="4732" y="12582"/>
                  </a:lnTo>
                  <a:lnTo>
                    <a:pt x="4952" y="12509"/>
                  </a:lnTo>
                  <a:lnTo>
                    <a:pt x="5136" y="12399"/>
                  </a:lnTo>
                  <a:lnTo>
                    <a:pt x="5283" y="12216"/>
                  </a:lnTo>
                  <a:lnTo>
                    <a:pt x="5429" y="12032"/>
                  </a:lnTo>
                  <a:lnTo>
                    <a:pt x="5503" y="11812"/>
                  </a:lnTo>
                  <a:lnTo>
                    <a:pt x="5576" y="11592"/>
                  </a:lnTo>
                  <a:lnTo>
                    <a:pt x="5613" y="11372"/>
                  </a:lnTo>
                  <a:lnTo>
                    <a:pt x="5613" y="11079"/>
                  </a:lnTo>
                  <a:lnTo>
                    <a:pt x="5613" y="10785"/>
                  </a:lnTo>
                  <a:lnTo>
                    <a:pt x="5539" y="10162"/>
                  </a:lnTo>
                  <a:lnTo>
                    <a:pt x="5539" y="9538"/>
                  </a:lnTo>
                  <a:lnTo>
                    <a:pt x="5649" y="8951"/>
                  </a:lnTo>
                  <a:lnTo>
                    <a:pt x="5723" y="8658"/>
                  </a:lnTo>
                  <a:lnTo>
                    <a:pt x="5833" y="8364"/>
                  </a:lnTo>
                  <a:lnTo>
                    <a:pt x="5980" y="8071"/>
                  </a:lnTo>
                  <a:lnTo>
                    <a:pt x="6090" y="7961"/>
                  </a:lnTo>
                  <a:lnTo>
                    <a:pt x="6200" y="7851"/>
                  </a:lnTo>
                  <a:lnTo>
                    <a:pt x="6273" y="7814"/>
                  </a:lnTo>
                  <a:lnTo>
                    <a:pt x="6310" y="7814"/>
                  </a:lnTo>
                  <a:lnTo>
                    <a:pt x="6456" y="7887"/>
                  </a:lnTo>
                  <a:lnTo>
                    <a:pt x="6530" y="7997"/>
                  </a:lnTo>
                  <a:lnTo>
                    <a:pt x="6603" y="8144"/>
                  </a:lnTo>
                  <a:lnTo>
                    <a:pt x="6640" y="8291"/>
                  </a:lnTo>
                  <a:lnTo>
                    <a:pt x="6603" y="8474"/>
                  </a:lnTo>
                  <a:lnTo>
                    <a:pt x="6566" y="8804"/>
                  </a:lnTo>
                  <a:lnTo>
                    <a:pt x="6530" y="9208"/>
                  </a:lnTo>
                  <a:lnTo>
                    <a:pt x="6566" y="9428"/>
                  </a:lnTo>
                  <a:lnTo>
                    <a:pt x="6603" y="9648"/>
                  </a:lnTo>
                  <a:lnTo>
                    <a:pt x="6676" y="9868"/>
                  </a:lnTo>
                  <a:lnTo>
                    <a:pt x="6787" y="10051"/>
                  </a:lnTo>
                  <a:lnTo>
                    <a:pt x="6970" y="10162"/>
                  </a:lnTo>
                  <a:lnTo>
                    <a:pt x="7153" y="10272"/>
                  </a:lnTo>
                  <a:lnTo>
                    <a:pt x="7447" y="10345"/>
                  </a:lnTo>
                  <a:lnTo>
                    <a:pt x="7777" y="10382"/>
                  </a:lnTo>
                  <a:lnTo>
                    <a:pt x="8437" y="10382"/>
                  </a:lnTo>
                  <a:lnTo>
                    <a:pt x="9061" y="10308"/>
                  </a:lnTo>
                  <a:lnTo>
                    <a:pt x="9684" y="10162"/>
                  </a:lnTo>
                  <a:lnTo>
                    <a:pt x="9758" y="10125"/>
                  </a:lnTo>
                  <a:lnTo>
                    <a:pt x="9831" y="10051"/>
                  </a:lnTo>
                  <a:lnTo>
                    <a:pt x="9868" y="9941"/>
                  </a:lnTo>
                  <a:lnTo>
                    <a:pt x="9831" y="9868"/>
                  </a:lnTo>
                  <a:lnTo>
                    <a:pt x="9794" y="9758"/>
                  </a:lnTo>
                  <a:lnTo>
                    <a:pt x="9721" y="9685"/>
                  </a:lnTo>
                  <a:lnTo>
                    <a:pt x="9648" y="9648"/>
                  </a:lnTo>
                  <a:lnTo>
                    <a:pt x="9538" y="9648"/>
                  </a:lnTo>
                  <a:lnTo>
                    <a:pt x="8951" y="9758"/>
                  </a:lnTo>
                  <a:lnTo>
                    <a:pt x="8327" y="9831"/>
                  </a:lnTo>
                  <a:lnTo>
                    <a:pt x="7740" y="9831"/>
                  </a:lnTo>
                  <a:lnTo>
                    <a:pt x="7447" y="9795"/>
                  </a:lnTo>
                  <a:lnTo>
                    <a:pt x="7300" y="9721"/>
                  </a:lnTo>
                  <a:lnTo>
                    <a:pt x="7190" y="9648"/>
                  </a:lnTo>
                  <a:lnTo>
                    <a:pt x="7117" y="9575"/>
                  </a:lnTo>
                  <a:lnTo>
                    <a:pt x="7080" y="9465"/>
                  </a:lnTo>
                  <a:lnTo>
                    <a:pt x="7080" y="9208"/>
                  </a:lnTo>
                  <a:lnTo>
                    <a:pt x="7080" y="8914"/>
                  </a:lnTo>
                  <a:lnTo>
                    <a:pt x="7117" y="8694"/>
                  </a:lnTo>
                  <a:lnTo>
                    <a:pt x="7153" y="8474"/>
                  </a:lnTo>
                  <a:lnTo>
                    <a:pt x="7153" y="8254"/>
                  </a:lnTo>
                  <a:lnTo>
                    <a:pt x="7117" y="8034"/>
                  </a:lnTo>
                  <a:lnTo>
                    <a:pt x="7043" y="7851"/>
                  </a:lnTo>
                  <a:lnTo>
                    <a:pt x="6970" y="7667"/>
                  </a:lnTo>
                  <a:lnTo>
                    <a:pt x="6823" y="7520"/>
                  </a:lnTo>
                  <a:lnTo>
                    <a:pt x="6676" y="7410"/>
                  </a:lnTo>
                  <a:lnTo>
                    <a:pt x="6530" y="7337"/>
                  </a:lnTo>
                  <a:lnTo>
                    <a:pt x="6383" y="7300"/>
                  </a:lnTo>
                  <a:lnTo>
                    <a:pt x="6200" y="7300"/>
                  </a:lnTo>
                  <a:lnTo>
                    <a:pt x="6016" y="7337"/>
                  </a:lnTo>
                  <a:lnTo>
                    <a:pt x="5833" y="7447"/>
                  </a:lnTo>
                  <a:lnTo>
                    <a:pt x="5649" y="7594"/>
                  </a:lnTo>
                  <a:lnTo>
                    <a:pt x="5503" y="7814"/>
                  </a:lnTo>
                  <a:lnTo>
                    <a:pt x="5393" y="8034"/>
                  </a:lnTo>
                  <a:lnTo>
                    <a:pt x="5283" y="8291"/>
                  </a:lnTo>
                  <a:lnTo>
                    <a:pt x="5136" y="8768"/>
                  </a:lnTo>
                  <a:lnTo>
                    <a:pt x="5026" y="9281"/>
                  </a:lnTo>
                  <a:lnTo>
                    <a:pt x="4989" y="9795"/>
                  </a:lnTo>
                  <a:lnTo>
                    <a:pt x="5026" y="10308"/>
                  </a:lnTo>
                  <a:lnTo>
                    <a:pt x="5062" y="10858"/>
                  </a:lnTo>
                  <a:lnTo>
                    <a:pt x="5062" y="11372"/>
                  </a:lnTo>
                  <a:lnTo>
                    <a:pt x="5062" y="11519"/>
                  </a:lnTo>
                  <a:lnTo>
                    <a:pt x="5026" y="11665"/>
                  </a:lnTo>
                  <a:lnTo>
                    <a:pt x="4952" y="11775"/>
                  </a:lnTo>
                  <a:lnTo>
                    <a:pt x="4879" y="11886"/>
                  </a:lnTo>
                  <a:lnTo>
                    <a:pt x="4769" y="11959"/>
                  </a:lnTo>
                  <a:lnTo>
                    <a:pt x="4659" y="12032"/>
                  </a:lnTo>
                  <a:lnTo>
                    <a:pt x="4512" y="12069"/>
                  </a:lnTo>
                  <a:lnTo>
                    <a:pt x="4366" y="12069"/>
                  </a:lnTo>
                  <a:lnTo>
                    <a:pt x="4109" y="11996"/>
                  </a:lnTo>
                  <a:lnTo>
                    <a:pt x="3815" y="11922"/>
                  </a:lnTo>
                  <a:lnTo>
                    <a:pt x="3705" y="11849"/>
                  </a:lnTo>
                  <a:lnTo>
                    <a:pt x="3595" y="11739"/>
                  </a:lnTo>
                  <a:lnTo>
                    <a:pt x="3559" y="11592"/>
                  </a:lnTo>
                  <a:lnTo>
                    <a:pt x="3522" y="11445"/>
                  </a:lnTo>
                  <a:lnTo>
                    <a:pt x="3302" y="10272"/>
                  </a:lnTo>
                  <a:lnTo>
                    <a:pt x="3155" y="9061"/>
                  </a:lnTo>
                  <a:lnTo>
                    <a:pt x="3045" y="7887"/>
                  </a:lnTo>
                  <a:lnTo>
                    <a:pt x="3045" y="7484"/>
                  </a:lnTo>
                  <a:lnTo>
                    <a:pt x="3008" y="7264"/>
                  </a:lnTo>
                  <a:lnTo>
                    <a:pt x="2935" y="7044"/>
                  </a:lnTo>
                  <a:lnTo>
                    <a:pt x="3375" y="7044"/>
                  </a:lnTo>
                  <a:lnTo>
                    <a:pt x="3779" y="7007"/>
                  </a:lnTo>
                  <a:lnTo>
                    <a:pt x="4219" y="6970"/>
                  </a:lnTo>
                  <a:lnTo>
                    <a:pt x="4622" y="6860"/>
                  </a:lnTo>
                  <a:lnTo>
                    <a:pt x="4806" y="6787"/>
                  </a:lnTo>
                  <a:lnTo>
                    <a:pt x="4952" y="6677"/>
                  </a:lnTo>
                  <a:lnTo>
                    <a:pt x="5099" y="6603"/>
                  </a:lnTo>
                  <a:lnTo>
                    <a:pt x="5209" y="6493"/>
                  </a:lnTo>
                  <a:lnTo>
                    <a:pt x="5429" y="6200"/>
                  </a:lnTo>
                  <a:lnTo>
                    <a:pt x="5539" y="5906"/>
                  </a:lnTo>
                  <a:lnTo>
                    <a:pt x="5649" y="5576"/>
                  </a:lnTo>
                  <a:lnTo>
                    <a:pt x="5723" y="5210"/>
                  </a:lnTo>
                  <a:lnTo>
                    <a:pt x="5723" y="4806"/>
                  </a:lnTo>
                  <a:lnTo>
                    <a:pt x="5686" y="4036"/>
                  </a:lnTo>
                  <a:lnTo>
                    <a:pt x="5649" y="3559"/>
                  </a:lnTo>
                  <a:lnTo>
                    <a:pt x="5576" y="3082"/>
                  </a:lnTo>
                  <a:lnTo>
                    <a:pt x="5539" y="2789"/>
                  </a:lnTo>
                  <a:lnTo>
                    <a:pt x="5503" y="2678"/>
                  </a:lnTo>
                  <a:lnTo>
                    <a:pt x="5466" y="2568"/>
                  </a:lnTo>
                  <a:lnTo>
                    <a:pt x="5429" y="2422"/>
                  </a:lnTo>
                  <a:lnTo>
                    <a:pt x="5356" y="2348"/>
                  </a:lnTo>
                  <a:lnTo>
                    <a:pt x="5173" y="2238"/>
                  </a:lnTo>
                  <a:lnTo>
                    <a:pt x="5026" y="2202"/>
                  </a:lnTo>
                  <a:lnTo>
                    <a:pt x="4916" y="2202"/>
                  </a:lnTo>
                  <a:lnTo>
                    <a:pt x="4879" y="2238"/>
                  </a:lnTo>
                  <a:lnTo>
                    <a:pt x="4586" y="2238"/>
                  </a:lnTo>
                  <a:lnTo>
                    <a:pt x="4622" y="808"/>
                  </a:lnTo>
                  <a:lnTo>
                    <a:pt x="4586" y="551"/>
                  </a:lnTo>
                  <a:lnTo>
                    <a:pt x="4549" y="441"/>
                  </a:lnTo>
                  <a:lnTo>
                    <a:pt x="4512" y="331"/>
                  </a:lnTo>
                  <a:lnTo>
                    <a:pt x="4439" y="258"/>
                  </a:lnTo>
                  <a:lnTo>
                    <a:pt x="4329" y="221"/>
                  </a:lnTo>
                  <a:lnTo>
                    <a:pt x="4219" y="184"/>
                  </a:lnTo>
                  <a:lnTo>
                    <a:pt x="4072" y="221"/>
                  </a:lnTo>
                  <a:lnTo>
                    <a:pt x="3815" y="331"/>
                  </a:lnTo>
                  <a:lnTo>
                    <a:pt x="3705" y="404"/>
                  </a:lnTo>
                  <a:lnTo>
                    <a:pt x="3632" y="514"/>
                  </a:lnTo>
                  <a:lnTo>
                    <a:pt x="3522" y="734"/>
                  </a:lnTo>
                  <a:lnTo>
                    <a:pt x="3449" y="991"/>
                  </a:lnTo>
                  <a:lnTo>
                    <a:pt x="3485" y="1321"/>
                  </a:lnTo>
                  <a:lnTo>
                    <a:pt x="3522" y="1651"/>
                  </a:lnTo>
                  <a:lnTo>
                    <a:pt x="3559" y="1908"/>
                  </a:lnTo>
                  <a:lnTo>
                    <a:pt x="3669" y="2165"/>
                  </a:lnTo>
                  <a:lnTo>
                    <a:pt x="2091" y="2165"/>
                  </a:lnTo>
                  <a:lnTo>
                    <a:pt x="2055" y="1358"/>
                  </a:lnTo>
                  <a:lnTo>
                    <a:pt x="2018" y="514"/>
                  </a:lnTo>
                  <a:lnTo>
                    <a:pt x="2018" y="368"/>
                  </a:lnTo>
                  <a:lnTo>
                    <a:pt x="1945" y="221"/>
                  </a:lnTo>
                  <a:lnTo>
                    <a:pt x="1871" y="147"/>
                  </a:lnTo>
                  <a:lnTo>
                    <a:pt x="1761" y="74"/>
                  </a:lnTo>
                  <a:lnTo>
                    <a:pt x="1651" y="37"/>
                  </a:lnTo>
                  <a:lnTo>
                    <a:pt x="1504" y="1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5" name="Google Shape;475;p21"/>
            <p:cNvSpPr/>
            <p:nvPr/>
          </p:nvSpPr>
          <p:spPr>
            <a:xfrm>
              <a:off x="6062250" y="3853825"/>
              <a:ext cx="332900" cy="376025"/>
            </a:xfrm>
            <a:custGeom>
              <a:avLst/>
              <a:gdLst/>
              <a:ahLst/>
              <a:cxnLst/>
              <a:rect l="l" t="t" r="r" b="b"/>
              <a:pathLst>
                <a:path w="13316" h="15041" extrusionOk="0">
                  <a:moveTo>
                    <a:pt x="5466" y="1"/>
                  </a:moveTo>
                  <a:lnTo>
                    <a:pt x="5466" y="38"/>
                  </a:lnTo>
                  <a:lnTo>
                    <a:pt x="5576" y="1248"/>
                  </a:lnTo>
                  <a:lnTo>
                    <a:pt x="5612" y="1321"/>
                  </a:lnTo>
                  <a:lnTo>
                    <a:pt x="5649" y="1395"/>
                  </a:lnTo>
                  <a:lnTo>
                    <a:pt x="5759" y="1431"/>
                  </a:lnTo>
                  <a:lnTo>
                    <a:pt x="5833" y="1395"/>
                  </a:lnTo>
                  <a:lnTo>
                    <a:pt x="6713" y="881"/>
                  </a:lnTo>
                  <a:lnTo>
                    <a:pt x="6713" y="881"/>
                  </a:lnTo>
                  <a:lnTo>
                    <a:pt x="6640" y="1285"/>
                  </a:lnTo>
                  <a:lnTo>
                    <a:pt x="6603" y="1652"/>
                  </a:lnTo>
                  <a:lnTo>
                    <a:pt x="6603" y="2055"/>
                  </a:lnTo>
                  <a:lnTo>
                    <a:pt x="6640" y="2459"/>
                  </a:lnTo>
                  <a:lnTo>
                    <a:pt x="6676" y="2569"/>
                  </a:lnTo>
                  <a:lnTo>
                    <a:pt x="6750" y="2605"/>
                  </a:lnTo>
                  <a:lnTo>
                    <a:pt x="6823" y="2642"/>
                  </a:lnTo>
                  <a:lnTo>
                    <a:pt x="6896" y="2679"/>
                  </a:lnTo>
                  <a:lnTo>
                    <a:pt x="6970" y="2642"/>
                  </a:lnTo>
                  <a:lnTo>
                    <a:pt x="7043" y="2605"/>
                  </a:lnTo>
                  <a:lnTo>
                    <a:pt x="7080" y="2532"/>
                  </a:lnTo>
                  <a:lnTo>
                    <a:pt x="7080" y="2459"/>
                  </a:lnTo>
                  <a:lnTo>
                    <a:pt x="7043" y="2275"/>
                  </a:lnTo>
                  <a:lnTo>
                    <a:pt x="7006" y="1835"/>
                  </a:lnTo>
                  <a:lnTo>
                    <a:pt x="7043" y="1395"/>
                  </a:lnTo>
                  <a:lnTo>
                    <a:pt x="7116" y="955"/>
                  </a:lnTo>
                  <a:lnTo>
                    <a:pt x="7226" y="514"/>
                  </a:lnTo>
                  <a:lnTo>
                    <a:pt x="7190" y="404"/>
                  </a:lnTo>
                  <a:lnTo>
                    <a:pt x="7153" y="294"/>
                  </a:lnTo>
                  <a:lnTo>
                    <a:pt x="7043" y="258"/>
                  </a:lnTo>
                  <a:lnTo>
                    <a:pt x="6933" y="294"/>
                  </a:lnTo>
                  <a:lnTo>
                    <a:pt x="5906" y="918"/>
                  </a:lnTo>
                  <a:lnTo>
                    <a:pt x="5869" y="698"/>
                  </a:lnTo>
                  <a:lnTo>
                    <a:pt x="5796" y="478"/>
                  </a:lnTo>
                  <a:lnTo>
                    <a:pt x="5686" y="221"/>
                  </a:lnTo>
                  <a:lnTo>
                    <a:pt x="5576" y="1"/>
                  </a:lnTo>
                  <a:close/>
                  <a:moveTo>
                    <a:pt x="8840" y="3816"/>
                  </a:moveTo>
                  <a:lnTo>
                    <a:pt x="8730" y="3852"/>
                  </a:lnTo>
                  <a:lnTo>
                    <a:pt x="8657" y="3926"/>
                  </a:lnTo>
                  <a:lnTo>
                    <a:pt x="8510" y="4146"/>
                  </a:lnTo>
                  <a:lnTo>
                    <a:pt x="8364" y="4293"/>
                  </a:lnTo>
                  <a:lnTo>
                    <a:pt x="8143" y="4476"/>
                  </a:lnTo>
                  <a:lnTo>
                    <a:pt x="7997" y="4659"/>
                  </a:lnTo>
                  <a:lnTo>
                    <a:pt x="7997" y="4733"/>
                  </a:lnTo>
                  <a:lnTo>
                    <a:pt x="7997" y="4769"/>
                  </a:lnTo>
                  <a:lnTo>
                    <a:pt x="8033" y="4806"/>
                  </a:lnTo>
                  <a:lnTo>
                    <a:pt x="8070" y="4843"/>
                  </a:lnTo>
                  <a:lnTo>
                    <a:pt x="8253" y="4843"/>
                  </a:lnTo>
                  <a:lnTo>
                    <a:pt x="8400" y="4806"/>
                  </a:lnTo>
                  <a:lnTo>
                    <a:pt x="8547" y="4733"/>
                  </a:lnTo>
                  <a:lnTo>
                    <a:pt x="8694" y="4659"/>
                  </a:lnTo>
                  <a:lnTo>
                    <a:pt x="8914" y="4403"/>
                  </a:lnTo>
                  <a:lnTo>
                    <a:pt x="9097" y="4146"/>
                  </a:lnTo>
                  <a:lnTo>
                    <a:pt x="9134" y="4073"/>
                  </a:lnTo>
                  <a:lnTo>
                    <a:pt x="9134" y="3963"/>
                  </a:lnTo>
                  <a:lnTo>
                    <a:pt x="9097" y="3889"/>
                  </a:lnTo>
                  <a:lnTo>
                    <a:pt x="9024" y="3852"/>
                  </a:lnTo>
                  <a:lnTo>
                    <a:pt x="8914" y="3816"/>
                  </a:lnTo>
                  <a:close/>
                  <a:moveTo>
                    <a:pt x="147" y="2972"/>
                  </a:moveTo>
                  <a:lnTo>
                    <a:pt x="73" y="3009"/>
                  </a:lnTo>
                  <a:lnTo>
                    <a:pt x="37" y="3082"/>
                  </a:lnTo>
                  <a:lnTo>
                    <a:pt x="0" y="3229"/>
                  </a:lnTo>
                  <a:lnTo>
                    <a:pt x="37" y="3559"/>
                  </a:lnTo>
                  <a:lnTo>
                    <a:pt x="110" y="4073"/>
                  </a:lnTo>
                  <a:lnTo>
                    <a:pt x="220" y="4549"/>
                  </a:lnTo>
                  <a:lnTo>
                    <a:pt x="257" y="4623"/>
                  </a:lnTo>
                  <a:lnTo>
                    <a:pt x="330" y="4696"/>
                  </a:lnTo>
                  <a:lnTo>
                    <a:pt x="514" y="4696"/>
                  </a:lnTo>
                  <a:lnTo>
                    <a:pt x="1174" y="4219"/>
                  </a:lnTo>
                  <a:lnTo>
                    <a:pt x="1247" y="4843"/>
                  </a:lnTo>
                  <a:lnTo>
                    <a:pt x="1284" y="4990"/>
                  </a:lnTo>
                  <a:lnTo>
                    <a:pt x="1321" y="5173"/>
                  </a:lnTo>
                  <a:lnTo>
                    <a:pt x="1394" y="5320"/>
                  </a:lnTo>
                  <a:lnTo>
                    <a:pt x="1431" y="5356"/>
                  </a:lnTo>
                  <a:lnTo>
                    <a:pt x="1541" y="5393"/>
                  </a:lnTo>
                  <a:lnTo>
                    <a:pt x="1614" y="5393"/>
                  </a:lnTo>
                  <a:lnTo>
                    <a:pt x="1687" y="5356"/>
                  </a:lnTo>
                  <a:lnTo>
                    <a:pt x="1724" y="5320"/>
                  </a:lnTo>
                  <a:lnTo>
                    <a:pt x="1761" y="5246"/>
                  </a:lnTo>
                  <a:lnTo>
                    <a:pt x="1761" y="5173"/>
                  </a:lnTo>
                  <a:lnTo>
                    <a:pt x="1724" y="5063"/>
                  </a:lnTo>
                  <a:lnTo>
                    <a:pt x="1724" y="5026"/>
                  </a:lnTo>
                  <a:lnTo>
                    <a:pt x="1687" y="4953"/>
                  </a:lnTo>
                  <a:lnTo>
                    <a:pt x="1651" y="4549"/>
                  </a:lnTo>
                  <a:lnTo>
                    <a:pt x="1614" y="4183"/>
                  </a:lnTo>
                  <a:lnTo>
                    <a:pt x="1577" y="3816"/>
                  </a:lnTo>
                  <a:lnTo>
                    <a:pt x="1577" y="3706"/>
                  </a:lnTo>
                  <a:lnTo>
                    <a:pt x="1467" y="3632"/>
                  </a:lnTo>
                  <a:lnTo>
                    <a:pt x="1357" y="3632"/>
                  </a:lnTo>
                  <a:lnTo>
                    <a:pt x="1247" y="3669"/>
                  </a:lnTo>
                  <a:lnTo>
                    <a:pt x="880" y="3889"/>
                  </a:lnTo>
                  <a:lnTo>
                    <a:pt x="550" y="4146"/>
                  </a:lnTo>
                  <a:lnTo>
                    <a:pt x="330" y="3302"/>
                  </a:lnTo>
                  <a:lnTo>
                    <a:pt x="294" y="3082"/>
                  </a:lnTo>
                  <a:lnTo>
                    <a:pt x="220" y="2972"/>
                  </a:lnTo>
                  <a:close/>
                  <a:moveTo>
                    <a:pt x="8400" y="2679"/>
                  </a:moveTo>
                  <a:lnTo>
                    <a:pt x="10124" y="5173"/>
                  </a:lnTo>
                  <a:lnTo>
                    <a:pt x="10161" y="5210"/>
                  </a:lnTo>
                  <a:lnTo>
                    <a:pt x="10124" y="5246"/>
                  </a:lnTo>
                  <a:lnTo>
                    <a:pt x="9684" y="5613"/>
                  </a:lnTo>
                  <a:lnTo>
                    <a:pt x="9207" y="6017"/>
                  </a:lnTo>
                  <a:lnTo>
                    <a:pt x="8804" y="6310"/>
                  </a:lnTo>
                  <a:lnTo>
                    <a:pt x="8584" y="6017"/>
                  </a:lnTo>
                  <a:lnTo>
                    <a:pt x="6970" y="3852"/>
                  </a:lnTo>
                  <a:lnTo>
                    <a:pt x="7703" y="3339"/>
                  </a:lnTo>
                  <a:lnTo>
                    <a:pt x="8033" y="3045"/>
                  </a:lnTo>
                  <a:lnTo>
                    <a:pt x="8364" y="2752"/>
                  </a:lnTo>
                  <a:lnTo>
                    <a:pt x="8400" y="2679"/>
                  </a:lnTo>
                  <a:close/>
                  <a:moveTo>
                    <a:pt x="2494" y="7227"/>
                  </a:moveTo>
                  <a:lnTo>
                    <a:pt x="2421" y="7301"/>
                  </a:lnTo>
                  <a:lnTo>
                    <a:pt x="2421" y="7411"/>
                  </a:lnTo>
                  <a:lnTo>
                    <a:pt x="2678" y="7887"/>
                  </a:lnTo>
                  <a:lnTo>
                    <a:pt x="2494" y="8034"/>
                  </a:lnTo>
                  <a:lnTo>
                    <a:pt x="2458" y="8108"/>
                  </a:lnTo>
                  <a:lnTo>
                    <a:pt x="2421" y="8218"/>
                  </a:lnTo>
                  <a:lnTo>
                    <a:pt x="2421" y="8291"/>
                  </a:lnTo>
                  <a:lnTo>
                    <a:pt x="2494" y="8328"/>
                  </a:lnTo>
                  <a:lnTo>
                    <a:pt x="2605" y="8364"/>
                  </a:lnTo>
                  <a:lnTo>
                    <a:pt x="2678" y="8328"/>
                  </a:lnTo>
                  <a:lnTo>
                    <a:pt x="2861" y="8254"/>
                  </a:lnTo>
                  <a:lnTo>
                    <a:pt x="2935" y="8364"/>
                  </a:lnTo>
                  <a:lnTo>
                    <a:pt x="3155" y="8694"/>
                  </a:lnTo>
                  <a:lnTo>
                    <a:pt x="3301" y="8841"/>
                  </a:lnTo>
                  <a:lnTo>
                    <a:pt x="3375" y="8878"/>
                  </a:lnTo>
                  <a:lnTo>
                    <a:pt x="3485" y="8915"/>
                  </a:lnTo>
                  <a:lnTo>
                    <a:pt x="3558" y="8878"/>
                  </a:lnTo>
                  <a:lnTo>
                    <a:pt x="3595" y="8804"/>
                  </a:lnTo>
                  <a:lnTo>
                    <a:pt x="3632" y="8731"/>
                  </a:lnTo>
                  <a:lnTo>
                    <a:pt x="3595" y="8621"/>
                  </a:lnTo>
                  <a:lnTo>
                    <a:pt x="3558" y="8438"/>
                  </a:lnTo>
                  <a:lnTo>
                    <a:pt x="3301" y="8108"/>
                  </a:lnTo>
                  <a:lnTo>
                    <a:pt x="3228" y="7997"/>
                  </a:lnTo>
                  <a:lnTo>
                    <a:pt x="3558" y="7704"/>
                  </a:lnTo>
                  <a:lnTo>
                    <a:pt x="3595" y="7594"/>
                  </a:lnTo>
                  <a:lnTo>
                    <a:pt x="3595" y="7484"/>
                  </a:lnTo>
                  <a:lnTo>
                    <a:pt x="3558" y="7411"/>
                  </a:lnTo>
                  <a:lnTo>
                    <a:pt x="3485" y="7374"/>
                  </a:lnTo>
                  <a:lnTo>
                    <a:pt x="3412" y="7337"/>
                  </a:lnTo>
                  <a:lnTo>
                    <a:pt x="3338" y="7337"/>
                  </a:lnTo>
                  <a:lnTo>
                    <a:pt x="3228" y="7411"/>
                  </a:lnTo>
                  <a:lnTo>
                    <a:pt x="2971" y="7631"/>
                  </a:lnTo>
                  <a:lnTo>
                    <a:pt x="2641" y="7264"/>
                  </a:lnTo>
                  <a:lnTo>
                    <a:pt x="2568" y="7227"/>
                  </a:lnTo>
                  <a:close/>
                  <a:moveTo>
                    <a:pt x="3191" y="6090"/>
                  </a:moveTo>
                  <a:lnTo>
                    <a:pt x="3595" y="6860"/>
                  </a:lnTo>
                  <a:lnTo>
                    <a:pt x="3998" y="7594"/>
                  </a:lnTo>
                  <a:lnTo>
                    <a:pt x="4439" y="8328"/>
                  </a:lnTo>
                  <a:lnTo>
                    <a:pt x="4915" y="9025"/>
                  </a:lnTo>
                  <a:lnTo>
                    <a:pt x="4769" y="9098"/>
                  </a:lnTo>
                  <a:lnTo>
                    <a:pt x="4622" y="9171"/>
                  </a:lnTo>
                  <a:lnTo>
                    <a:pt x="4365" y="9355"/>
                  </a:lnTo>
                  <a:lnTo>
                    <a:pt x="3778" y="9721"/>
                  </a:lnTo>
                  <a:lnTo>
                    <a:pt x="3522" y="9905"/>
                  </a:lnTo>
                  <a:lnTo>
                    <a:pt x="3412" y="10015"/>
                  </a:lnTo>
                  <a:lnTo>
                    <a:pt x="3265" y="10052"/>
                  </a:lnTo>
                  <a:lnTo>
                    <a:pt x="3228" y="10052"/>
                  </a:lnTo>
                  <a:lnTo>
                    <a:pt x="3191" y="10088"/>
                  </a:lnTo>
                  <a:lnTo>
                    <a:pt x="3191" y="10162"/>
                  </a:lnTo>
                  <a:lnTo>
                    <a:pt x="2421" y="9025"/>
                  </a:lnTo>
                  <a:lnTo>
                    <a:pt x="1761" y="7997"/>
                  </a:lnTo>
                  <a:lnTo>
                    <a:pt x="1064" y="7007"/>
                  </a:lnTo>
                  <a:lnTo>
                    <a:pt x="1394" y="6897"/>
                  </a:lnTo>
                  <a:lnTo>
                    <a:pt x="1724" y="6714"/>
                  </a:lnTo>
                  <a:lnTo>
                    <a:pt x="2348" y="6383"/>
                  </a:lnTo>
                  <a:lnTo>
                    <a:pt x="2494" y="6310"/>
                  </a:lnTo>
                  <a:lnTo>
                    <a:pt x="2641" y="6273"/>
                  </a:lnTo>
                  <a:lnTo>
                    <a:pt x="2935" y="6237"/>
                  </a:lnTo>
                  <a:lnTo>
                    <a:pt x="3081" y="6200"/>
                  </a:lnTo>
                  <a:lnTo>
                    <a:pt x="3191" y="6090"/>
                  </a:lnTo>
                  <a:close/>
                  <a:moveTo>
                    <a:pt x="12729" y="11005"/>
                  </a:moveTo>
                  <a:lnTo>
                    <a:pt x="12655" y="11225"/>
                  </a:lnTo>
                  <a:lnTo>
                    <a:pt x="12582" y="11115"/>
                  </a:lnTo>
                  <a:lnTo>
                    <a:pt x="12729" y="11005"/>
                  </a:lnTo>
                  <a:close/>
                  <a:moveTo>
                    <a:pt x="9647" y="12949"/>
                  </a:moveTo>
                  <a:lnTo>
                    <a:pt x="9721" y="13096"/>
                  </a:lnTo>
                  <a:lnTo>
                    <a:pt x="9831" y="13280"/>
                  </a:lnTo>
                  <a:lnTo>
                    <a:pt x="9941" y="13463"/>
                  </a:lnTo>
                  <a:lnTo>
                    <a:pt x="10088" y="13573"/>
                  </a:lnTo>
                  <a:lnTo>
                    <a:pt x="10051" y="13573"/>
                  </a:lnTo>
                  <a:lnTo>
                    <a:pt x="9647" y="13756"/>
                  </a:lnTo>
                  <a:lnTo>
                    <a:pt x="9647" y="13646"/>
                  </a:lnTo>
                  <a:lnTo>
                    <a:pt x="9574" y="13536"/>
                  </a:lnTo>
                  <a:lnTo>
                    <a:pt x="9427" y="13426"/>
                  </a:lnTo>
                  <a:lnTo>
                    <a:pt x="9354" y="13280"/>
                  </a:lnTo>
                  <a:lnTo>
                    <a:pt x="9281" y="13133"/>
                  </a:lnTo>
                  <a:lnTo>
                    <a:pt x="9244" y="12986"/>
                  </a:lnTo>
                  <a:lnTo>
                    <a:pt x="9647" y="12949"/>
                  </a:lnTo>
                  <a:close/>
                  <a:moveTo>
                    <a:pt x="6640" y="12839"/>
                  </a:moveTo>
                  <a:lnTo>
                    <a:pt x="6493" y="13426"/>
                  </a:lnTo>
                  <a:lnTo>
                    <a:pt x="6419" y="14013"/>
                  </a:lnTo>
                  <a:lnTo>
                    <a:pt x="6419" y="14160"/>
                  </a:lnTo>
                  <a:lnTo>
                    <a:pt x="6163" y="13940"/>
                  </a:lnTo>
                  <a:lnTo>
                    <a:pt x="6126" y="13940"/>
                  </a:lnTo>
                  <a:lnTo>
                    <a:pt x="6126" y="13903"/>
                  </a:lnTo>
                  <a:lnTo>
                    <a:pt x="6126" y="13646"/>
                  </a:lnTo>
                  <a:lnTo>
                    <a:pt x="6163" y="13353"/>
                  </a:lnTo>
                  <a:lnTo>
                    <a:pt x="6236" y="13096"/>
                  </a:lnTo>
                  <a:lnTo>
                    <a:pt x="6346" y="12876"/>
                  </a:lnTo>
                  <a:lnTo>
                    <a:pt x="6640" y="12839"/>
                  </a:lnTo>
                  <a:close/>
                  <a:moveTo>
                    <a:pt x="7336" y="13170"/>
                  </a:moveTo>
                  <a:lnTo>
                    <a:pt x="7263" y="13206"/>
                  </a:lnTo>
                  <a:lnTo>
                    <a:pt x="7226" y="13243"/>
                  </a:lnTo>
                  <a:lnTo>
                    <a:pt x="7080" y="13720"/>
                  </a:lnTo>
                  <a:lnTo>
                    <a:pt x="7006" y="13977"/>
                  </a:lnTo>
                  <a:lnTo>
                    <a:pt x="7006" y="14233"/>
                  </a:lnTo>
                  <a:lnTo>
                    <a:pt x="7006" y="14307"/>
                  </a:lnTo>
                  <a:lnTo>
                    <a:pt x="7043" y="14380"/>
                  </a:lnTo>
                  <a:lnTo>
                    <a:pt x="7116" y="14453"/>
                  </a:lnTo>
                  <a:lnTo>
                    <a:pt x="7190" y="14490"/>
                  </a:lnTo>
                  <a:lnTo>
                    <a:pt x="7263" y="14527"/>
                  </a:lnTo>
                  <a:lnTo>
                    <a:pt x="7336" y="14527"/>
                  </a:lnTo>
                  <a:lnTo>
                    <a:pt x="7410" y="14453"/>
                  </a:lnTo>
                  <a:lnTo>
                    <a:pt x="7483" y="14380"/>
                  </a:lnTo>
                  <a:lnTo>
                    <a:pt x="7483" y="14270"/>
                  </a:lnTo>
                  <a:lnTo>
                    <a:pt x="7446" y="14160"/>
                  </a:lnTo>
                  <a:lnTo>
                    <a:pt x="7373" y="14123"/>
                  </a:lnTo>
                  <a:lnTo>
                    <a:pt x="7373" y="13830"/>
                  </a:lnTo>
                  <a:lnTo>
                    <a:pt x="7410" y="13280"/>
                  </a:lnTo>
                  <a:lnTo>
                    <a:pt x="7373" y="13206"/>
                  </a:lnTo>
                  <a:lnTo>
                    <a:pt x="7336" y="13170"/>
                  </a:lnTo>
                  <a:close/>
                  <a:moveTo>
                    <a:pt x="10418" y="5613"/>
                  </a:moveTo>
                  <a:lnTo>
                    <a:pt x="11188" y="6714"/>
                  </a:lnTo>
                  <a:lnTo>
                    <a:pt x="11555" y="7264"/>
                  </a:lnTo>
                  <a:lnTo>
                    <a:pt x="11922" y="7814"/>
                  </a:lnTo>
                  <a:lnTo>
                    <a:pt x="12252" y="8474"/>
                  </a:lnTo>
                  <a:lnTo>
                    <a:pt x="12399" y="8841"/>
                  </a:lnTo>
                  <a:lnTo>
                    <a:pt x="12545" y="9208"/>
                  </a:lnTo>
                  <a:lnTo>
                    <a:pt x="12619" y="9575"/>
                  </a:lnTo>
                  <a:lnTo>
                    <a:pt x="12692" y="9942"/>
                  </a:lnTo>
                  <a:lnTo>
                    <a:pt x="12729" y="10308"/>
                  </a:lnTo>
                  <a:lnTo>
                    <a:pt x="12729" y="10675"/>
                  </a:lnTo>
                  <a:lnTo>
                    <a:pt x="12325" y="10932"/>
                  </a:lnTo>
                  <a:lnTo>
                    <a:pt x="12288" y="10969"/>
                  </a:lnTo>
                  <a:lnTo>
                    <a:pt x="12252" y="11042"/>
                  </a:lnTo>
                  <a:lnTo>
                    <a:pt x="12288" y="11079"/>
                  </a:lnTo>
                  <a:lnTo>
                    <a:pt x="12325" y="11152"/>
                  </a:lnTo>
                  <a:lnTo>
                    <a:pt x="12435" y="11372"/>
                  </a:lnTo>
                  <a:lnTo>
                    <a:pt x="12509" y="11446"/>
                  </a:lnTo>
                  <a:lnTo>
                    <a:pt x="12582" y="11519"/>
                  </a:lnTo>
                  <a:lnTo>
                    <a:pt x="12472" y="11776"/>
                  </a:lnTo>
                  <a:lnTo>
                    <a:pt x="12325" y="12032"/>
                  </a:lnTo>
                  <a:lnTo>
                    <a:pt x="11848" y="11666"/>
                  </a:lnTo>
                  <a:lnTo>
                    <a:pt x="11775" y="11629"/>
                  </a:lnTo>
                  <a:lnTo>
                    <a:pt x="11702" y="11666"/>
                  </a:lnTo>
                  <a:lnTo>
                    <a:pt x="11665" y="11739"/>
                  </a:lnTo>
                  <a:lnTo>
                    <a:pt x="11702" y="11812"/>
                  </a:lnTo>
                  <a:lnTo>
                    <a:pt x="12142" y="12326"/>
                  </a:lnTo>
                  <a:lnTo>
                    <a:pt x="11848" y="12619"/>
                  </a:lnTo>
                  <a:lnTo>
                    <a:pt x="11812" y="12546"/>
                  </a:lnTo>
                  <a:lnTo>
                    <a:pt x="11665" y="12399"/>
                  </a:lnTo>
                  <a:lnTo>
                    <a:pt x="11518" y="12253"/>
                  </a:lnTo>
                  <a:lnTo>
                    <a:pt x="11371" y="12069"/>
                  </a:lnTo>
                  <a:lnTo>
                    <a:pt x="11298" y="11886"/>
                  </a:lnTo>
                  <a:lnTo>
                    <a:pt x="11225" y="11849"/>
                  </a:lnTo>
                  <a:lnTo>
                    <a:pt x="11188" y="11812"/>
                  </a:lnTo>
                  <a:lnTo>
                    <a:pt x="11115" y="11849"/>
                  </a:lnTo>
                  <a:lnTo>
                    <a:pt x="11078" y="11922"/>
                  </a:lnTo>
                  <a:lnTo>
                    <a:pt x="11078" y="12106"/>
                  </a:lnTo>
                  <a:lnTo>
                    <a:pt x="11115" y="12253"/>
                  </a:lnTo>
                  <a:lnTo>
                    <a:pt x="11188" y="12436"/>
                  </a:lnTo>
                  <a:lnTo>
                    <a:pt x="11261" y="12583"/>
                  </a:lnTo>
                  <a:lnTo>
                    <a:pt x="11371" y="12729"/>
                  </a:lnTo>
                  <a:lnTo>
                    <a:pt x="11518" y="12876"/>
                  </a:lnTo>
                  <a:lnTo>
                    <a:pt x="11115" y="13096"/>
                  </a:lnTo>
                  <a:lnTo>
                    <a:pt x="11151" y="12986"/>
                  </a:lnTo>
                  <a:lnTo>
                    <a:pt x="11151" y="12839"/>
                  </a:lnTo>
                  <a:lnTo>
                    <a:pt x="11078" y="12766"/>
                  </a:lnTo>
                  <a:lnTo>
                    <a:pt x="10968" y="12656"/>
                  </a:lnTo>
                  <a:lnTo>
                    <a:pt x="10931" y="12656"/>
                  </a:lnTo>
                  <a:lnTo>
                    <a:pt x="10858" y="12693"/>
                  </a:lnTo>
                  <a:lnTo>
                    <a:pt x="10858" y="12766"/>
                  </a:lnTo>
                  <a:lnTo>
                    <a:pt x="10821" y="12729"/>
                  </a:lnTo>
                  <a:lnTo>
                    <a:pt x="10491" y="12436"/>
                  </a:lnTo>
                  <a:lnTo>
                    <a:pt x="10418" y="12363"/>
                  </a:lnTo>
                  <a:lnTo>
                    <a:pt x="10344" y="12399"/>
                  </a:lnTo>
                  <a:lnTo>
                    <a:pt x="10308" y="12473"/>
                  </a:lnTo>
                  <a:lnTo>
                    <a:pt x="10308" y="12546"/>
                  </a:lnTo>
                  <a:lnTo>
                    <a:pt x="10491" y="12839"/>
                  </a:lnTo>
                  <a:lnTo>
                    <a:pt x="10711" y="13206"/>
                  </a:lnTo>
                  <a:lnTo>
                    <a:pt x="10785" y="13280"/>
                  </a:lnTo>
                  <a:lnTo>
                    <a:pt x="10381" y="13426"/>
                  </a:lnTo>
                  <a:lnTo>
                    <a:pt x="10381" y="13353"/>
                  </a:lnTo>
                  <a:lnTo>
                    <a:pt x="10344" y="13280"/>
                  </a:lnTo>
                  <a:lnTo>
                    <a:pt x="10234" y="13133"/>
                  </a:lnTo>
                  <a:lnTo>
                    <a:pt x="10051" y="12913"/>
                  </a:lnTo>
                  <a:lnTo>
                    <a:pt x="9904" y="12693"/>
                  </a:lnTo>
                  <a:lnTo>
                    <a:pt x="9831" y="12619"/>
                  </a:lnTo>
                  <a:lnTo>
                    <a:pt x="9721" y="12619"/>
                  </a:lnTo>
                  <a:lnTo>
                    <a:pt x="9391" y="12693"/>
                  </a:lnTo>
                  <a:lnTo>
                    <a:pt x="9097" y="12729"/>
                  </a:lnTo>
                  <a:lnTo>
                    <a:pt x="9024" y="12766"/>
                  </a:lnTo>
                  <a:lnTo>
                    <a:pt x="8987" y="12839"/>
                  </a:lnTo>
                  <a:lnTo>
                    <a:pt x="8987" y="12913"/>
                  </a:lnTo>
                  <a:lnTo>
                    <a:pt x="9024" y="12986"/>
                  </a:lnTo>
                  <a:lnTo>
                    <a:pt x="9024" y="13243"/>
                  </a:lnTo>
                  <a:lnTo>
                    <a:pt x="9097" y="13500"/>
                  </a:lnTo>
                  <a:lnTo>
                    <a:pt x="9134" y="13646"/>
                  </a:lnTo>
                  <a:lnTo>
                    <a:pt x="9207" y="13756"/>
                  </a:lnTo>
                  <a:lnTo>
                    <a:pt x="9317" y="13830"/>
                  </a:lnTo>
                  <a:lnTo>
                    <a:pt x="9427" y="13867"/>
                  </a:lnTo>
                  <a:lnTo>
                    <a:pt x="8987" y="14050"/>
                  </a:lnTo>
                  <a:lnTo>
                    <a:pt x="8950" y="13977"/>
                  </a:lnTo>
                  <a:lnTo>
                    <a:pt x="8804" y="13903"/>
                  </a:lnTo>
                  <a:lnTo>
                    <a:pt x="8767" y="13903"/>
                  </a:lnTo>
                  <a:lnTo>
                    <a:pt x="8620" y="13536"/>
                  </a:lnTo>
                  <a:lnTo>
                    <a:pt x="8510" y="13390"/>
                  </a:lnTo>
                  <a:lnTo>
                    <a:pt x="8364" y="13206"/>
                  </a:lnTo>
                  <a:lnTo>
                    <a:pt x="8327" y="13206"/>
                  </a:lnTo>
                  <a:lnTo>
                    <a:pt x="8327" y="13243"/>
                  </a:lnTo>
                  <a:lnTo>
                    <a:pt x="8327" y="13500"/>
                  </a:lnTo>
                  <a:lnTo>
                    <a:pt x="8364" y="13756"/>
                  </a:lnTo>
                  <a:lnTo>
                    <a:pt x="8510" y="14270"/>
                  </a:lnTo>
                  <a:lnTo>
                    <a:pt x="8070" y="14453"/>
                  </a:lnTo>
                  <a:lnTo>
                    <a:pt x="8033" y="14160"/>
                  </a:lnTo>
                  <a:lnTo>
                    <a:pt x="7960" y="13903"/>
                  </a:lnTo>
                  <a:lnTo>
                    <a:pt x="7923" y="13536"/>
                  </a:lnTo>
                  <a:lnTo>
                    <a:pt x="7923" y="13206"/>
                  </a:lnTo>
                  <a:lnTo>
                    <a:pt x="7887" y="13133"/>
                  </a:lnTo>
                  <a:lnTo>
                    <a:pt x="7813" y="13096"/>
                  </a:lnTo>
                  <a:lnTo>
                    <a:pt x="7777" y="13096"/>
                  </a:lnTo>
                  <a:lnTo>
                    <a:pt x="7703" y="13170"/>
                  </a:lnTo>
                  <a:lnTo>
                    <a:pt x="7667" y="13536"/>
                  </a:lnTo>
                  <a:lnTo>
                    <a:pt x="7630" y="13903"/>
                  </a:lnTo>
                  <a:lnTo>
                    <a:pt x="7667" y="14233"/>
                  </a:lnTo>
                  <a:lnTo>
                    <a:pt x="7667" y="14380"/>
                  </a:lnTo>
                  <a:lnTo>
                    <a:pt x="7740" y="14527"/>
                  </a:lnTo>
                  <a:lnTo>
                    <a:pt x="7483" y="14563"/>
                  </a:lnTo>
                  <a:lnTo>
                    <a:pt x="7190" y="14527"/>
                  </a:lnTo>
                  <a:lnTo>
                    <a:pt x="7006" y="14453"/>
                  </a:lnTo>
                  <a:lnTo>
                    <a:pt x="6786" y="14380"/>
                  </a:lnTo>
                  <a:lnTo>
                    <a:pt x="6823" y="14160"/>
                  </a:lnTo>
                  <a:lnTo>
                    <a:pt x="6860" y="13646"/>
                  </a:lnTo>
                  <a:lnTo>
                    <a:pt x="6860" y="13206"/>
                  </a:lnTo>
                  <a:lnTo>
                    <a:pt x="6860" y="12766"/>
                  </a:lnTo>
                  <a:lnTo>
                    <a:pt x="6823" y="12693"/>
                  </a:lnTo>
                  <a:lnTo>
                    <a:pt x="6713" y="12656"/>
                  </a:lnTo>
                  <a:lnTo>
                    <a:pt x="6346" y="12693"/>
                  </a:lnTo>
                  <a:lnTo>
                    <a:pt x="6309" y="12656"/>
                  </a:lnTo>
                  <a:lnTo>
                    <a:pt x="6236" y="12693"/>
                  </a:lnTo>
                  <a:lnTo>
                    <a:pt x="6089" y="12913"/>
                  </a:lnTo>
                  <a:lnTo>
                    <a:pt x="5943" y="13133"/>
                  </a:lnTo>
                  <a:lnTo>
                    <a:pt x="5869" y="13390"/>
                  </a:lnTo>
                  <a:lnTo>
                    <a:pt x="5796" y="13610"/>
                  </a:lnTo>
                  <a:lnTo>
                    <a:pt x="5392" y="13206"/>
                  </a:lnTo>
                  <a:lnTo>
                    <a:pt x="5686" y="12839"/>
                  </a:lnTo>
                  <a:lnTo>
                    <a:pt x="5943" y="12473"/>
                  </a:lnTo>
                  <a:lnTo>
                    <a:pt x="5943" y="12363"/>
                  </a:lnTo>
                  <a:lnTo>
                    <a:pt x="5943" y="12289"/>
                  </a:lnTo>
                  <a:lnTo>
                    <a:pt x="5869" y="12216"/>
                  </a:lnTo>
                  <a:lnTo>
                    <a:pt x="5686" y="12216"/>
                  </a:lnTo>
                  <a:lnTo>
                    <a:pt x="5612" y="12289"/>
                  </a:lnTo>
                  <a:lnTo>
                    <a:pt x="5209" y="12949"/>
                  </a:lnTo>
                  <a:lnTo>
                    <a:pt x="4952" y="12619"/>
                  </a:lnTo>
                  <a:lnTo>
                    <a:pt x="5136" y="12473"/>
                  </a:lnTo>
                  <a:lnTo>
                    <a:pt x="5319" y="12289"/>
                  </a:lnTo>
                  <a:lnTo>
                    <a:pt x="5466" y="12069"/>
                  </a:lnTo>
                  <a:lnTo>
                    <a:pt x="5576" y="11849"/>
                  </a:lnTo>
                  <a:lnTo>
                    <a:pt x="5576" y="11776"/>
                  </a:lnTo>
                  <a:lnTo>
                    <a:pt x="5576" y="11739"/>
                  </a:lnTo>
                  <a:lnTo>
                    <a:pt x="5539" y="11666"/>
                  </a:lnTo>
                  <a:lnTo>
                    <a:pt x="5502" y="11629"/>
                  </a:lnTo>
                  <a:lnTo>
                    <a:pt x="5319" y="11629"/>
                  </a:lnTo>
                  <a:lnTo>
                    <a:pt x="5282" y="11702"/>
                  </a:lnTo>
                  <a:lnTo>
                    <a:pt x="4805" y="12399"/>
                  </a:lnTo>
                  <a:lnTo>
                    <a:pt x="4439" y="11922"/>
                  </a:lnTo>
                  <a:lnTo>
                    <a:pt x="4549" y="11812"/>
                  </a:lnTo>
                  <a:lnTo>
                    <a:pt x="4879" y="11409"/>
                  </a:lnTo>
                  <a:lnTo>
                    <a:pt x="5209" y="10969"/>
                  </a:lnTo>
                  <a:lnTo>
                    <a:pt x="5209" y="10895"/>
                  </a:lnTo>
                  <a:lnTo>
                    <a:pt x="5246" y="10859"/>
                  </a:lnTo>
                  <a:lnTo>
                    <a:pt x="5282" y="10785"/>
                  </a:lnTo>
                  <a:lnTo>
                    <a:pt x="5282" y="10712"/>
                  </a:lnTo>
                  <a:lnTo>
                    <a:pt x="5209" y="10639"/>
                  </a:lnTo>
                  <a:lnTo>
                    <a:pt x="5099" y="10602"/>
                  </a:lnTo>
                  <a:lnTo>
                    <a:pt x="5026" y="10602"/>
                  </a:lnTo>
                  <a:lnTo>
                    <a:pt x="4952" y="10639"/>
                  </a:lnTo>
                  <a:lnTo>
                    <a:pt x="4549" y="11225"/>
                  </a:lnTo>
                  <a:lnTo>
                    <a:pt x="4329" y="11556"/>
                  </a:lnTo>
                  <a:lnTo>
                    <a:pt x="4292" y="11482"/>
                  </a:lnTo>
                  <a:lnTo>
                    <a:pt x="4145" y="11482"/>
                  </a:lnTo>
                  <a:lnTo>
                    <a:pt x="3888" y="11152"/>
                  </a:lnTo>
                  <a:lnTo>
                    <a:pt x="4329" y="10822"/>
                  </a:lnTo>
                  <a:lnTo>
                    <a:pt x="4549" y="10675"/>
                  </a:lnTo>
                  <a:lnTo>
                    <a:pt x="4732" y="10455"/>
                  </a:lnTo>
                  <a:lnTo>
                    <a:pt x="4769" y="10418"/>
                  </a:lnTo>
                  <a:lnTo>
                    <a:pt x="4805" y="10345"/>
                  </a:lnTo>
                  <a:lnTo>
                    <a:pt x="4732" y="10235"/>
                  </a:lnTo>
                  <a:lnTo>
                    <a:pt x="4659" y="10162"/>
                  </a:lnTo>
                  <a:lnTo>
                    <a:pt x="4585" y="10162"/>
                  </a:lnTo>
                  <a:lnTo>
                    <a:pt x="4512" y="10198"/>
                  </a:lnTo>
                  <a:lnTo>
                    <a:pt x="4292" y="10345"/>
                  </a:lnTo>
                  <a:lnTo>
                    <a:pt x="4072" y="10528"/>
                  </a:lnTo>
                  <a:lnTo>
                    <a:pt x="3705" y="10895"/>
                  </a:lnTo>
                  <a:lnTo>
                    <a:pt x="3256" y="10239"/>
                  </a:lnTo>
                  <a:lnTo>
                    <a:pt x="3256" y="10239"/>
                  </a:lnTo>
                  <a:lnTo>
                    <a:pt x="3485" y="10272"/>
                  </a:lnTo>
                  <a:lnTo>
                    <a:pt x="3742" y="10235"/>
                  </a:lnTo>
                  <a:lnTo>
                    <a:pt x="3888" y="10162"/>
                  </a:lnTo>
                  <a:lnTo>
                    <a:pt x="4072" y="10052"/>
                  </a:lnTo>
                  <a:lnTo>
                    <a:pt x="4365" y="9868"/>
                  </a:lnTo>
                  <a:lnTo>
                    <a:pt x="4769" y="9648"/>
                  </a:lnTo>
                  <a:lnTo>
                    <a:pt x="4989" y="9538"/>
                  </a:lnTo>
                  <a:lnTo>
                    <a:pt x="5172" y="9391"/>
                  </a:lnTo>
                  <a:lnTo>
                    <a:pt x="6053" y="10675"/>
                  </a:lnTo>
                  <a:lnTo>
                    <a:pt x="6383" y="11115"/>
                  </a:lnTo>
                  <a:lnTo>
                    <a:pt x="6713" y="11556"/>
                  </a:lnTo>
                  <a:lnTo>
                    <a:pt x="6896" y="11739"/>
                  </a:lnTo>
                  <a:lnTo>
                    <a:pt x="7116" y="11922"/>
                  </a:lnTo>
                  <a:lnTo>
                    <a:pt x="7336" y="12069"/>
                  </a:lnTo>
                  <a:lnTo>
                    <a:pt x="7593" y="12179"/>
                  </a:lnTo>
                  <a:lnTo>
                    <a:pt x="7813" y="12253"/>
                  </a:lnTo>
                  <a:lnTo>
                    <a:pt x="8070" y="12289"/>
                  </a:lnTo>
                  <a:lnTo>
                    <a:pt x="8547" y="12289"/>
                  </a:lnTo>
                  <a:lnTo>
                    <a:pt x="8767" y="12253"/>
                  </a:lnTo>
                  <a:lnTo>
                    <a:pt x="8987" y="12179"/>
                  </a:lnTo>
                  <a:lnTo>
                    <a:pt x="9207" y="12106"/>
                  </a:lnTo>
                  <a:lnTo>
                    <a:pt x="9427" y="11996"/>
                  </a:lnTo>
                  <a:lnTo>
                    <a:pt x="9684" y="11849"/>
                  </a:lnTo>
                  <a:lnTo>
                    <a:pt x="9867" y="11666"/>
                  </a:lnTo>
                  <a:lnTo>
                    <a:pt x="10051" y="11482"/>
                  </a:lnTo>
                  <a:lnTo>
                    <a:pt x="10198" y="11262"/>
                  </a:lnTo>
                  <a:lnTo>
                    <a:pt x="10308" y="11042"/>
                  </a:lnTo>
                  <a:lnTo>
                    <a:pt x="10418" y="10822"/>
                  </a:lnTo>
                  <a:lnTo>
                    <a:pt x="10491" y="10565"/>
                  </a:lnTo>
                  <a:lnTo>
                    <a:pt x="10528" y="10345"/>
                  </a:lnTo>
                  <a:lnTo>
                    <a:pt x="10564" y="9832"/>
                  </a:lnTo>
                  <a:lnTo>
                    <a:pt x="10528" y="9318"/>
                  </a:lnTo>
                  <a:lnTo>
                    <a:pt x="10418" y="8804"/>
                  </a:lnTo>
                  <a:lnTo>
                    <a:pt x="10234" y="8328"/>
                  </a:lnTo>
                  <a:lnTo>
                    <a:pt x="9978" y="7887"/>
                  </a:lnTo>
                  <a:lnTo>
                    <a:pt x="9684" y="7484"/>
                  </a:lnTo>
                  <a:lnTo>
                    <a:pt x="9097" y="6640"/>
                  </a:lnTo>
                  <a:lnTo>
                    <a:pt x="9354" y="6494"/>
                  </a:lnTo>
                  <a:lnTo>
                    <a:pt x="9574" y="6347"/>
                  </a:lnTo>
                  <a:lnTo>
                    <a:pt x="10014" y="5980"/>
                  </a:lnTo>
                  <a:lnTo>
                    <a:pt x="10418" y="5613"/>
                  </a:lnTo>
                  <a:close/>
                  <a:moveTo>
                    <a:pt x="8400" y="2055"/>
                  </a:moveTo>
                  <a:lnTo>
                    <a:pt x="8290" y="2092"/>
                  </a:lnTo>
                  <a:lnTo>
                    <a:pt x="8217" y="2165"/>
                  </a:lnTo>
                  <a:lnTo>
                    <a:pt x="8180" y="2202"/>
                  </a:lnTo>
                  <a:lnTo>
                    <a:pt x="8180" y="2312"/>
                  </a:lnTo>
                  <a:lnTo>
                    <a:pt x="8180" y="2385"/>
                  </a:lnTo>
                  <a:lnTo>
                    <a:pt x="8107" y="2422"/>
                  </a:lnTo>
                  <a:lnTo>
                    <a:pt x="8033" y="2459"/>
                  </a:lnTo>
                  <a:lnTo>
                    <a:pt x="7300" y="3045"/>
                  </a:lnTo>
                  <a:lnTo>
                    <a:pt x="6896" y="3339"/>
                  </a:lnTo>
                  <a:lnTo>
                    <a:pt x="6529" y="3596"/>
                  </a:lnTo>
                  <a:lnTo>
                    <a:pt x="6456" y="3669"/>
                  </a:lnTo>
                  <a:lnTo>
                    <a:pt x="6419" y="3742"/>
                  </a:lnTo>
                  <a:lnTo>
                    <a:pt x="6419" y="3852"/>
                  </a:lnTo>
                  <a:lnTo>
                    <a:pt x="6419" y="3926"/>
                  </a:lnTo>
                  <a:lnTo>
                    <a:pt x="8547" y="6677"/>
                  </a:lnTo>
                  <a:lnTo>
                    <a:pt x="8547" y="6750"/>
                  </a:lnTo>
                  <a:lnTo>
                    <a:pt x="8620" y="6787"/>
                  </a:lnTo>
                  <a:lnTo>
                    <a:pt x="9391" y="7851"/>
                  </a:lnTo>
                  <a:lnTo>
                    <a:pt x="9684" y="8291"/>
                  </a:lnTo>
                  <a:lnTo>
                    <a:pt x="9904" y="8768"/>
                  </a:lnTo>
                  <a:lnTo>
                    <a:pt x="10014" y="9025"/>
                  </a:lnTo>
                  <a:lnTo>
                    <a:pt x="10088" y="9281"/>
                  </a:lnTo>
                  <a:lnTo>
                    <a:pt x="10124" y="9538"/>
                  </a:lnTo>
                  <a:lnTo>
                    <a:pt x="10124" y="9832"/>
                  </a:lnTo>
                  <a:lnTo>
                    <a:pt x="10124" y="10088"/>
                  </a:lnTo>
                  <a:lnTo>
                    <a:pt x="10088" y="10308"/>
                  </a:lnTo>
                  <a:lnTo>
                    <a:pt x="10014" y="10565"/>
                  </a:lnTo>
                  <a:lnTo>
                    <a:pt x="9904" y="10785"/>
                  </a:lnTo>
                  <a:lnTo>
                    <a:pt x="9794" y="11005"/>
                  </a:lnTo>
                  <a:lnTo>
                    <a:pt x="9647" y="11189"/>
                  </a:lnTo>
                  <a:lnTo>
                    <a:pt x="9464" y="11372"/>
                  </a:lnTo>
                  <a:lnTo>
                    <a:pt x="9281" y="11556"/>
                  </a:lnTo>
                  <a:lnTo>
                    <a:pt x="9097" y="11666"/>
                  </a:lnTo>
                  <a:lnTo>
                    <a:pt x="8877" y="11739"/>
                  </a:lnTo>
                  <a:lnTo>
                    <a:pt x="8657" y="11776"/>
                  </a:lnTo>
                  <a:lnTo>
                    <a:pt x="8437" y="11812"/>
                  </a:lnTo>
                  <a:lnTo>
                    <a:pt x="7997" y="11812"/>
                  </a:lnTo>
                  <a:lnTo>
                    <a:pt x="7813" y="11739"/>
                  </a:lnTo>
                  <a:lnTo>
                    <a:pt x="7593" y="11666"/>
                  </a:lnTo>
                  <a:lnTo>
                    <a:pt x="7373" y="11519"/>
                  </a:lnTo>
                  <a:lnTo>
                    <a:pt x="7153" y="11372"/>
                  </a:lnTo>
                  <a:lnTo>
                    <a:pt x="6970" y="11152"/>
                  </a:lnTo>
                  <a:lnTo>
                    <a:pt x="6823" y="10932"/>
                  </a:lnTo>
                  <a:lnTo>
                    <a:pt x="6053" y="9905"/>
                  </a:lnTo>
                  <a:lnTo>
                    <a:pt x="5356" y="8878"/>
                  </a:lnTo>
                  <a:lnTo>
                    <a:pt x="4659" y="7814"/>
                  </a:lnTo>
                  <a:lnTo>
                    <a:pt x="4035" y="6714"/>
                  </a:lnTo>
                  <a:lnTo>
                    <a:pt x="3742" y="6163"/>
                  </a:lnTo>
                  <a:lnTo>
                    <a:pt x="3485" y="5613"/>
                  </a:lnTo>
                  <a:lnTo>
                    <a:pt x="3412" y="5540"/>
                  </a:lnTo>
                  <a:lnTo>
                    <a:pt x="3301" y="5503"/>
                  </a:lnTo>
                  <a:lnTo>
                    <a:pt x="3191" y="5503"/>
                  </a:lnTo>
                  <a:lnTo>
                    <a:pt x="3118" y="5576"/>
                  </a:lnTo>
                  <a:lnTo>
                    <a:pt x="3008" y="5687"/>
                  </a:lnTo>
                  <a:lnTo>
                    <a:pt x="2861" y="5760"/>
                  </a:lnTo>
                  <a:lnTo>
                    <a:pt x="2715" y="5833"/>
                  </a:lnTo>
                  <a:lnTo>
                    <a:pt x="2568" y="5833"/>
                  </a:lnTo>
                  <a:lnTo>
                    <a:pt x="2421" y="5870"/>
                  </a:lnTo>
                  <a:lnTo>
                    <a:pt x="2274" y="5907"/>
                  </a:lnTo>
                  <a:lnTo>
                    <a:pt x="2018" y="6053"/>
                  </a:lnTo>
                  <a:lnTo>
                    <a:pt x="1431" y="6420"/>
                  </a:lnTo>
                  <a:lnTo>
                    <a:pt x="1137" y="6604"/>
                  </a:lnTo>
                  <a:lnTo>
                    <a:pt x="880" y="6824"/>
                  </a:lnTo>
                  <a:lnTo>
                    <a:pt x="770" y="6824"/>
                  </a:lnTo>
                  <a:lnTo>
                    <a:pt x="697" y="6897"/>
                  </a:lnTo>
                  <a:lnTo>
                    <a:pt x="660" y="6970"/>
                  </a:lnTo>
                  <a:lnTo>
                    <a:pt x="697" y="7080"/>
                  </a:lnTo>
                  <a:lnTo>
                    <a:pt x="1101" y="7814"/>
                  </a:lnTo>
                  <a:lnTo>
                    <a:pt x="1541" y="8548"/>
                  </a:lnTo>
                  <a:lnTo>
                    <a:pt x="2458" y="9942"/>
                  </a:lnTo>
                  <a:lnTo>
                    <a:pt x="3412" y="11335"/>
                  </a:lnTo>
                  <a:lnTo>
                    <a:pt x="4402" y="12693"/>
                  </a:lnTo>
                  <a:lnTo>
                    <a:pt x="4989" y="13426"/>
                  </a:lnTo>
                  <a:lnTo>
                    <a:pt x="4952" y="13426"/>
                  </a:lnTo>
                  <a:lnTo>
                    <a:pt x="4952" y="13500"/>
                  </a:lnTo>
                  <a:lnTo>
                    <a:pt x="4989" y="13536"/>
                  </a:lnTo>
                  <a:lnTo>
                    <a:pt x="5026" y="13573"/>
                  </a:lnTo>
                  <a:lnTo>
                    <a:pt x="5099" y="13536"/>
                  </a:lnTo>
                  <a:lnTo>
                    <a:pt x="5429" y="13940"/>
                  </a:lnTo>
                  <a:lnTo>
                    <a:pt x="5796" y="14307"/>
                  </a:lnTo>
                  <a:lnTo>
                    <a:pt x="5833" y="14343"/>
                  </a:lnTo>
                  <a:lnTo>
                    <a:pt x="5906" y="14380"/>
                  </a:lnTo>
                  <a:lnTo>
                    <a:pt x="6126" y="14563"/>
                  </a:lnTo>
                  <a:lnTo>
                    <a:pt x="6383" y="14710"/>
                  </a:lnTo>
                  <a:lnTo>
                    <a:pt x="6640" y="14857"/>
                  </a:lnTo>
                  <a:lnTo>
                    <a:pt x="6933" y="14967"/>
                  </a:lnTo>
                  <a:lnTo>
                    <a:pt x="7226" y="15040"/>
                  </a:lnTo>
                  <a:lnTo>
                    <a:pt x="7850" y="15040"/>
                  </a:lnTo>
                  <a:lnTo>
                    <a:pt x="8180" y="14967"/>
                  </a:lnTo>
                  <a:lnTo>
                    <a:pt x="8510" y="14820"/>
                  </a:lnTo>
                  <a:lnTo>
                    <a:pt x="8877" y="14673"/>
                  </a:lnTo>
                  <a:lnTo>
                    <a:pt x="9574" y="14343"/>
                  </a:lnTo>
                  <a:lnTo>
                    <a:pt x="11115" y="13683"/>
                  </a:lnTo>
                  <a:lnTo>
                    <a:pt x="11592" y="13426"/>
                  </a:lnTo>
                  <a:lnTo>
                    <a:pt x="11995" y="13170"/>
                  </a:lnTo>
                  <a:lnTo>
                    <a:pt x="12399" y="12839"/>
                  </a:lnTo>
                  <a:lnTo>
                    <a:pt x="12729" y="12436"/>
                  </a:lnTo>
                  <a:lnTo>
                    <a:pt x="12912" y="12142"/>
                  </a:lnTo>
                  <a:lnTo>
                    <a:pt x="13059" y="11849"/>
                  </a:lnTo>
                  <a:lnTo>
                    <a:pt x="13169" y="11519"/>
                  </a:lnTo>
                  <a:lnTo>
                    <a:pt x="13242" y="11189"/>
                  </a:lnTo>
                  <a:lnTo>
                    <a:pt x="13279" y="10859"/>
                  </a:lnTo>
                  <a:lnTo>
                    <a:pt x="13316" y="10528"/>
                  </a:lnTo>
                  <a:lnTo>
                    <a:pt x="13279" y="10198"/>
                  </a:lnTo>
                  <a:lnTo>
                    <a:pt x="13242" y="9868"/>
                  </a:lnTo>
                  <a:lnTo>
                    <a:pt x="13169" y="9538"/>
                  </a:lnTo>
                  <a:lnTo>
                    <a:pt x="13095" y="9208"/>
                  </a:lnTo>
                  <a:lnTo>
                    <a:pt x="12875" y="8584"/>
                  </a:lnTo>
                  <a:lnTo>
                    <a:pt x="12582" y="7961"/>
                  </a:lnTo>
                  <a:lnTo>
                    <a:pt x="12252" y="7374"/>
                  </a:lnTo>
                  <a:lnTo>
                    <a:pt x="11885" y="6824"/>
                  </a:lnTo>
                  <a:lnTo>
                    <a:pt x="10271" y="4476"/>
                  </a:lnTo>
                  <a:lnTo>
                    <a:pt x="8657" y="2165"/>
                  </a:lnTo>
                  <a:lnTo>
                    <a:pt x="8584" y="2092"/>
                  </a:lnTo>
                  <a:lnTo>
                    <a:pt x="8474" y="2055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6" name="Google Shape;476;p21"/>
            <p:cNvSpPr/>
            <p:nvPr/>
          </p:nvSpPr>
          <p:spPr>
            <a:xfrm>
              <a:off x="6023725" y="3167900"/>
              <a:ext cx="340250" cy="227450"/>
            </a:xfrm>
            <a:custGeom>
              <a:avLst/>
              <a:gdLst/>
              <a:ahLst/>
              <a:cxnLst/>
              <a:rect l="l" t="t" r="r" b="b"/>
              <a:pathLst>
                <a:path w="13610" h="9098" extrusionOk="0">
                  <a:moveTo>
                    <a:pt x="4696" y="0"/>
                  </a:moveTo>
                  <a:lnTo>
                    <a:pt x="4586" y="74"/>
                  </a:lnTo>
                  <a:lnTo>
                    <a:pt x="4256" y="440"/>
                  </a:lnTo>
                  <a:lnTo>
                    <a:pt x="3999" y="844"/>
                  </a:lnTo>
                  <a:lnTo>
                    <a:pt x="3742" y="1247"/>
                  </a:lnTo>
                  <a:lnTo>
                    <a:pt x="3522" y="1688"/>
                  </a:lnTo>
                  <a:lnTo>
                    <a:pt x="3339" y="2128"/>
                  </a:lnTo>
                  <a:lnTo>
                    <a:pt x="3228" y="2605"/>
                  </a:lnTo>
                  <a:lnTo>
                    <a:pt x="3118" y="3081"/>
                  </a:lnTo>
                  <a:lnTo>
                    <a:pt x="3045" y="3595"/>
                  </a:lnTo>
                  <a:lnTo>
                    <a:pt x="3008" y="3852"/>
                  </a:lnTo>
                  <a:lnTo>
                    <a:pt x="2935" y="4072"/>
                  </a:lnTo>
                  <a:lnTo>
                    <a:pt x="2825" y="4329"/>
                  </a:lnTo>
                  <a:lnTo>
                    <a:pt x="2678" y="4512"/>
                  </a:lnTo>
                  <a:lnTo>
                    <a:pt x="2605" y="4622"/>
                  </a:lnTo>
                  <a:lnTo>
                    <a:pt x="2495" y="4659"/>
                  </a:lnTo>
                  <a:lnTo>
                    <a:pt x="2275" y="4732"/>
                  </a:lnTo>
                  <a:lnTo>
                    <a:pt x="1835" y="4732"/>
                  </a:lnTo>
                  <a:lnTo>
                    <a:pt x="1541" y="4659"/>
                  </a:lnTo>
                  <a:lnTo>
                    <a:pt x="991" y="4659"/>
                  </a:lnTo>
                  <a:lnTo>
                    <a:pt x="881" y="4732"/>
                  </a:lnTo>
                  <a:lnTo>
                    <a:pt x="771" y="4769"/>
                  </a:lnTo>
                  <a:lnTo>
                    <a:pt x="587" y="4732"/>
                  </a:lnTo>
                  <a:lnTo>
                    <a:pt x="404" y="4732"/>
                  </a:lnTo>
                  <a:lnTo>
                    <a:pt x="257" y="4805"/>
                  </a:lnTo>
                  <a:lnTo>
                    <a:pt x="74" y="4879"/>
                  </a:lnTo>
                  <a:lnTo>
                    <a:pt x="37" y="4952"/>
                  </a:lnTo>
                  <a:lnTo>
                    <a:pt x="0" y="5026"/>
                  </a:lnTo>
                  <a:lnTo>
                    <a:pt x="0" y="5172"/>
                  </a:lnTo>
                  <a:lnTo>
                    <a:pt x="37" y="5209"/>
                  </a:lnTo>
                  <a:lnTo>
                    <a:pt x="74" y="5246"/>
                  </a:lnTo>
                  <a:lnTo>
                    <a:pt x="147" y="5282"/>
                  </a:lnTo>
                  <a:lnTo>
                    <a:pt x="221" y="5246"/>
                  </a:lnTo>
                  <a:lnTo>
                    <a:pt x="514" y="5172"/>
                  </a:lnTo>
                  <a:lnTo>
                    <a:pt x="587" y="5282"/>
                  </a:lnTo>
                  <a:lnTo>
                    <a:pt x="697" y="5356"/>
                  </a:lnTo>
                  <a:lnTo>
                    <a:pt x="807" y="5356"/>
                  </a:lnTo>
                  <a:lnTo>
                    <a:pt x="881" y="5319"/>
                  </a:lnTo>
                  <a:lnTo>
                    <a:pt x="918" y="5282"/>
                  </a:lnTo>
                  <a:lnTo>
                    <a:pt x="991" y="5209"/>
                  </a:lnTo>
                  <a:lnTo>
                    <a:pt x="1064" y="5172"/>
                  </a:lnTo>
                  <a:lnTo>
                    <a:pt x="1248" y="5136"/>
                  </a:lnTo>
                  <a:lnTo>
                    <a:pt x="1431" y="5172"/>
                  </a:lnTo>
                  <a:lnTo>
                    <a:pt x="1614" y="5209"/>
                  </a:lnTo>
                  <a:lnTo>
                    <a:pt x="1981" y="5282"/>
                  </a:lnTo>
                  <a:lnTo>
                    <a:pt x="2201" y="5282"/>
                  </a:lnTo>
                  <a:lnTo>
                    <a:pt x="2385" y="5246"/>
                  </a:lnTo>
                  <a:lnTo>
                    <a:pt x="2605" y="5209"/>
                  </a:lnTo>
                  <a:lnTo>
                    <a:pt x="2752" y="5136"/>
                  </a:lnTo>
                  <a:lnTo>
                    <a:pt x="2935" y="5026"/>
                  </a:lnTo>
                  <a:lnTo>
                    <a:pt x="3082" y="4879"/>
                  </a:lnTo>
                  <a:lnTo>
                    <a:pt x="3192" y="4732"/>
                  </a:lnTo>
                  <a:lnTo>
                    <a:pt x="3302" y="4549"/>
                  </a:lnTo>
                  <a:lnTo>
                    <a:pt x="3449" y="4182"/>
                  </a:lnTo>
                  <a:lnTo>
                    <a:pt x="3522" y="3925"/>
                  </a:lnTo>
                  <a:lnTo>
                    <a:pt x="3559" y="3668"/>
                  </a:lnTo>
                  <a:lnTo>
                    <a:pt x="3632" y="3118"/>
                  </a:lnTo>
                  <a:lnTo>
                    <a:pt x="3742" y="2641"/>
                  </a:lnTo>
                  <a:lnTo>
                    <a:pt x="3889" y="2201"/>
                  </a:lnTo>
                  <a:lnTo>
                    <a:pt x="4035" y="1834"/>
                  </a:lnTo>
                  <a:lnTo>
                    <a:pt x="4219" y="1467"/>
                  </a:lnTo>
                  <a:lnTo>
                    <a:pt x="4402" y="1137"/>
                  </a:lnTo>
                  <a:lnTo>
                    <a:pt x="4659" y="844"/>
                  </a:lnTo>
                  <a:lnTo>
                    <a:pt x="5173" y="2861"/>
                  </a:lnTo>
                  <a:lnTo>
                    <a:pt x="5649" y="4842"/>
                  </a:lnTo>
                  <a:lnTo>
                    <a:pt x="6126" y="6860"/>
                  </a:lnTo>
                  <a:lnTo>
                    <a:pt x="6567" y="8914"/>
                  </a:lnTo>
                  <a:lnTo>
                    <a:pt x="6603" y="8987"/>
                  </a:lnTo>
                  <a:lnTo>
                    <a:pt x="6713" y="9061"/>
                  </a:lnTo>
                  <a:lnTo>
                    <a:pt x="6787" y="9097"/>
                  </a:lnTo>
                  <a:lnTo>
                    <a:pt x="6897" y="9097"/>
                  </a:lnTo>
                  <a:lnTo>
                    <a:pt x="7153" y="8987"/>
                  </a:lnTo>
                  <a:lnTo>
                    <a:pt x="7374" y="8804"/>
                  </a:lnTo>
                  <a:lnTo>
                    <a:pt x="7520" y="8620"/>
                  </a:lnTo>
                  <a:lnTo>
                    <a:pt x="7667" y="8364"/>
                  </a:lnTo>
                  <a:lnTo>
                    <a:pt x="7814" y="7997"/>
                  </a:lnTo>
                  <a:lnTo>
                    <a:pt x="7924" y="7593"/>
                  </a:lnTo>
                  <a:lnTo>
                    <a:pt x="8181" y="6823"/>
                  </a:lnTo>
                  <a:lnTo>
                    <a:pt x="9061" y="3962"/>
                  </a:lnTo>
                  <a:lnTo>
                    <a:pt x="9208" y="4439"/>
                  </a:lnTo>
                  <a:lnTo>
                    <a:pt x="9318" y="4952"/>
                  </a:lnTo>
                  <a:lnTo>
                    <a:pt x="9318" y="5062"/>
                  </a:lnTo>
                  <a:lnTo>
                    <a:pt x="9391" y="5136"/>
                  </a:lnTo>
                  <a:lnTo>
                    <a:pt x="9464" y="5209"/>
                  </a:lnTo>
                  <a:lnTo>
                    <a:pt x="9574" y="5209"/>
                  </a:lnTo>
                  <a:lnTo>
                    <a:pt x="12032" y="5062"/>
                  </a:lnTo>
                  <a:lnTo>
                    <a:pt x="12069" y="5136"/>
                  </a:lnTo>
                  <a:lnTo>
                    <a:pt x="12105" y="5209"/>
                  </a:lnTo>
                  <a:lnTo>
                    <a:pt x="12326" y="5356"/>
                  </a:lnTo>
                  <a:lnTo>
                    <a:pt x="12582" y="5429"/>
                  </a:lnTo>
                  <a:lnTo>
                    <a:pt x="12619" y="5466"/>
                  </a:lnTo>
                  <a:lnTo>
                    <a:pt x="12912" y="5466"/>
                  </a:lnTo>
                  <a:lnTo>
                    <a:pt x="13059" y="5429"/>
                  </a:lnTo>
                  <a:lnTo>
                    <a:pt x="13206" y="5319"/>
                  </a:lnTo>
                  <a:lnTo>
                    <a:pt x="13316" y="5209"/>
                  </a:lnTo>
                  <a:lnTo>
                    <a:pt x="13426" y="5062"/>
                  </a:lnTo>
                  <a:lnTo>
                    <a:pt x="13536" y="4915"/>
                  </a:lnTo>
                  <a:lnTo>
                    <a:pt x="13609" y="4732"/>
                  </a:lnTo>
                  <a:lnTo>
                    <a:pt x="13609" y="4659"/>
                  </a:lnTo>
                  <a:lnTo>
                    <a:pt x="13609" y="4549"/>
                  </a:lnTo>
                  <a:lnTo>
                    <a:pt x="13536" y="4439"/>
                  </a:lnTo>
                  <a:lnTo>
                    <a:pt x="13426" y="4292"/>
                  </a:lnTo>
                  <a:lnTo>
                    <a:pt x="13279" y="4219"/>
                  </a:lnTo>
                  <a:lnTo>
                    <a:pt x="13133" y="4145"/>
                  </a:lnTo>
                  <a:lnTo>
                    <a:pt x="12949" y="4072"/>
                  </a:lnTo>
                  <a:lnTo>
                    <a:pt x="12802" y="4072"/>
                  </a:lnTo>
                  <a:lnTo>
                    <a:pt x="12619" y="4108"/>
                  </a:lnTo>
                  <a:lnTo>
                    <a:pt x="12436" y="4182"/>
                  </a:lnTo>
                  <a:lnTo>
                    <a:pt x="12326" y="4255"/>
                  </a:lnTo>
                  <a:lnTo>
                    <a:pt x="12252" y="4329"/>
                  </a:lnTo>
                  <a:lnTo>
                    <a:pt x="12142" y="4512"/>
                  </a:lnTo>
                  <a:lnTo>
                    <a:pt x="9794" y="4659"/>
                  </a:lnTo>
                  <a:lnTo>
                    <a:pt x="9721" y="4255"/>
                  </a:lnTo>
                  <a:lnTo>
                    <a:pt x="9611" y="3852"/>
                  </a:lnTo>
                  <a:lnTo>
                    <a:pt x="9464" y="3448"/>
                  </a:lnTo>
                  <a:lnTo>
                    <a:pt x="9281" y="3045"/>
                  </a:lnTo>
                  <a:lnTo>
                    <a:pt x="9208" y="2971"/>
                  </a:lnTo>
                  <a:lnTo>
                    <a:pt x="9134" y="2935"/>
                  </a:lnTo>
                  <a:lnTo>
                    <a:pt x="8987" y="2935"/>
                  </a:lnTo>
                  <a:lnTo>
                    <a:pt x="8841" y="2971"/>
                  </a:lnTo>
                  <a:lnTo>
                    <a:pt x="8804" y="3045"/>
                  </a:lnTo>
                  <a:lnTo>
                    <a:pt x="8767" y="3118"/>
                  </a:lnTo>
                  <a:lnTo>
                    <a:pt x="7850" y="6016"/>
                  </a:lnTo>
                  <a:lnTo>
                    <a:pt x="7374" y="7557"/>
                  </a:lnTo>
                  <a:lnTo>
                    <a:pt x="7227" y="7997"/>
                  </a:lnTo>
                  <a:lnTo>
                    <a:pt x="7153" y="8217"/>
                  </a:lnTo>
                  <a:lnTo>
                    <a:pt x="7007" y="8400"/>
                  </a:lnTo>
                  <a:lnTo>
                    <a:pt x="6567" y="6346"/>
                  </a:lnTo>
                  <a:lnTo>
                    <a:pt x="6090" y="4292"/>
                  </a:lnTo>
                  <a:lnTo>
                    <a:pt x="5576" y="2238"/>
                  </a:lnTo>
                  <a:lnTo>
                    <a:pt x="5026" y="220"/>
                  </a:lnTo>
                  <a:lnTo>
                    <a:pt x="4953" y="74"/>
                  </a:lnTo>
                  <a:lnTo>
                    <a:pt x="4842" y="37"/>
                  </a:lnTo>
                  <a:lnTo>
                    <a:pt x="4696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7" name="Google Shape;477;p21"/>
            <p:cNvSpPr/>
            <p:nvPr/>
          </p:nvSpPr>
          <p:spPr>
            <a:xfrm>
              <a:off x="7109500" y="3449425"/>
              <a:ext cx="154100" cy="165100"/>
            </a:xfrm>
            <a:custGeom>
              <a:avLst/>
              <a:gdLst/>
              <a:ahLst/>
              <a:cxnLst/>
              <a:rect l="l" t="t" r="r" b="b"/>
              <a:pathLst>
                <a:path w="6164" h="6604" extrusionOk="0">
                  <a:moveTo>
                    <a:pt x="3962" y="0"/>
                  </a:moveTo>
                  <a:lnTo>
                    <a:pt x="3926" y="37"/>
                  </a:lnTo>
                  <a:lnTo>
                    <a:pt x="3889" y="74"/>
                  </a:lnTo>
                  <a:lnTo>
                    <a:pt x="3889" y="147"/>
                  </a:lnTo>
                  <a:lnTo>
                    <a:pt x="3522" y="477"/>
                  </a:lnTo>
                  <a:lnTo>
                    <a:pt x="3229" y="807"/>
                  </a:lnTo>
                  <a:lnTo>
                    <a:pt x="2788" y="1284"/>
                  </a:lnTo>
                  <a:lnTo>
                    <a:pt x="2458" y="1651"/>
                  </a:lnTo>
                  <a:lnTo>
                    <a:pt x="2201" y="1578"/>
                  </a:lnTo>
                  <a:lnTo>
                    <a:pt x="1321" y="1321"/>
                  </a:lnTo>
                  <a:lnTo>
                    <a:pt x="1138" y="1284"/>
                  </a:lnTo>
                  <a:lnTo>
                    <a:pt x="808" y="1211"/>
                  </a:lnTo>
                  <a:lnTo>
                    <a:pt x="661" y="1174"/>
                  </a:lnTo>
                  <a:lnTo>
                    <a:pt x="514" y="1211"/>
                  </a:lnTo>
                  <a:lnTo>
                    <a:pt x="441" y="1248"/>
                  </a:lnTo>
                  <a:lnTo>
                    <a:pt x="441" y="1284"/>
                  </a:lnTo>
                  <a:lnTo>
                    <a:pt x="441" y="1358"/>
                  </a:lnTo>
                  <a:lnTo>
                    <a:pt x="477" y="1468"/>
                  </a:lnTo>
                  <a:lnTo>
                    <a:pt x="551" y="1541"/>
                  </a:lnTo>
                  <a:lnTo>
                    <a:pt x="661" y="1614"/>
                  </a:lnTo>
                  <a:lnTo>
                    <a:pt x="771" y="1651"/>
                  </a:lnTo>
                  <a:lnTo>
                    <a:pt x="1064" y="1761"/>
                  </a:lnTo>
                  <a:lnTo>
                    <a:pt x="1284" y="1798"/>
                  </a:lnTo>
                  <a:lnTo>
                    <a:pt x="2055" y="2018"/>
                  </a:lnTo>
                  <a:lnTo>
                    <a:pt x="2055" y="2091"/>
                  </a:lnTo>
                  <a:lnTo>
                    <a:pt x="2091" y="2165"/>
                  </a:lnTo>
                  <a:lnTo>
                    <a:pt x="2165" y="2238"/>
                  </a:lnTo>
                  <a:lnTo>
                    <a:pt x="2201" y="2238"/>
                  </a:lnTo>
                  <a:lnTo>
                    <a:pt x="2275" y="2275"/>
                  </a:lnTo>
                  <a:lnTo>
                    <a:pt x="2385" y="2238"/>
                  </a:lnTo>
                  <a:lnTo>
                    <a:pt x="2532" y="2165"/>
                  </a:lnTo>
                  <a:lnTo>
                    <a:pt x="2678" y="2128"/>
                  </a:lnTo>
                  <a:lnTo>
                    <a:pt x="2752" y="2091"/>
                  </a:lnTo>
                  <a:lnTo>
                    <a:pt x="2788" y="2055"/>
                  </a:lnTo>
                  <a:lnTo>
                    <a:pt x="2788" y="1981"/>
                  </a:lnTo>
                  <a:lnTo>
                    <a:pt x="2788" y="1908"/>
                  </a:lnTo>
                  <a:lnTo>
                    <a:pt x="2935" y="1761"/>
                  </a:lnTo>
                  <a:lnTo>
                    <a:pt x="3375" y="1284"/>
                  </a:lnTo>
                  <a:lnTo>
                    <a:pt x="3815" y="771"/>
                  </a:lnTo>
                  <a:lnTo>
                    <a:pt x="3852" y="1394"/>
                  </a:lnTo>
                  <a:lnTo>
                    <a:pt x="3852" y="2091"/>
                  </a:lnTo>
                  <a:lnTo>
                    <a:pt x="3889" y="2421"/>
                  </a:lnTo>
                  <a:lnTo>
                    <a:pt x="3962" y="2605"/>
                  </a:lnTo>
                  <a:lnTo>
                    <a:pt x="4036" y="2751"/>
                  </a:lnTo>
                  <a:lnTo>
                    <a:pt x="4109" y="2825"/>
                  </a:lnTo>
                  <a:lnTo>
                    <a:pt x="4219" y="2825"/>
                  </a:lnTo>
                  <a:lnTo>
                    <a:pt x="4476" y="3008"/>
                  </a:lnTo>
                  <a:lnTo>
                    <a:pt x="4732" y="3155"/>
                  </a:lnTo>
                  <a:lnTo>
                    <a:pt x="5063" y="3265"/>
                  </a:lnTo>
                  <a:lnTo>
                    <a:pt x="5356" y="3338"/>
                  </a:lnTo>
                  <a:lnTo>
                    <a:pt x="5246" y="3412"/>
                  </a:lnTo>
                  <a:lnTo>
                    <a:pt x="4732" y="3669"/>
                  </a:lnTo>
                  <a:lnTo>
                    <a:pt x="4512" y="3779"/>
                  </a:lnTo>
                  <a:lnTo>
                    <a:pt x="4292" y="3925"/>
                  </a:lnTo>
                  <a:lnTo>
                    <a:pt x="4219" y="3925"/>
                  </a:lnTo>
                  <a:lnTo>
                    <a:pt x="4182" y="3962"/>
                  </a:lnTo>
                  <a:lnTo>
                    <a:pt x="4072" y="4072"/>
                  </a:lnTo>
                  <a:lnTo>
                    <a:pt x="3962" y="4292"/>
                  </a:lnTo>
                  <a:lnTo>
                    <a:pt x="3889" y="4549"/>
                  </a:lnTo>
                  <a:lnTo>
                    <a:pt x="3852" y="5283"/>
                  </a:lnTo>
                  <a:lnTo>
                    <a:pt x="3852" y="5649"/>
                  </a:lnTo>
                  <a:lnTo>
                    <a:pt x="3852" y="6053"/>
                  </a:lnTo>
                  <a:lnTo>
                    <a:pt x="3559" y="5723"/>
                  </a:lnTo>
                  <a:lnTo>
                    <a:pt x="3229" y="5393"/>
                  </a:lnTo>
                  <a:lnTo>
                    <a:pt x="2642" y="4769"/>
                  </a:lnTo>
                  <a:lnTo>
                    <a:pt x="2568" y="4659"/>
                  </a:lnTo>
                  <a:lnTo>
                    <a:pt x="2495" y="4586"/>
                  </a:lnTo>
                  <a:lnTo>
                    <a:pt x="2385" y="4586"/>
                  </a:lnTo>
                  <a:lnTo>
                    <a:pt x="2385" y="4622"/>
                  </a:lnTo>
                  <a:lnTo>
                    <a:pt x="2312" y="4622"/>
                  </a:lnTo>
                  <a:lnTo>
                    <a:pt x="1908" y="4769"/>
                  </a:lnTo>
                  <a:lnTo>
                    <a:pt x="1468" y="4842"/>
                  </a:lnTo>
                  <a:lnTo>
                    <a:pt x="1064" y="4916"/>
                  </a:lnTo>
                  <a:lnTo>
                    <a:pt x="624" y="4952"/>
                  </a:lnTo>
                  <a:lnTo>
                    <a:pt x="1138" y="4329"/>
                  </a:lnTo>
                  <a:lnTo>
                    <a:pt x="1358" y="3999"/>
                  </a:lnTo>
                  <a:lnTo>
                    <a:pt x="1541" y="3632"/>
                  </a:lnTo>
                  <a:lnTo>
                    <a:pt x="1688" y="3595"/>
                  </a:lnTo>
                  <a:lnTo>
                    <a:pt x="1725" y="3558"/>
                  </a:lnTo>
                  <a:lnTo>
                    <a:pt x="1761" y="3485"/>
                  </a:lnTo>
                  <a:lnTo>
                    <a:pt x="1798" y="3448"/>
                  </a:lnTo>
                  <a:lnTo>
                    <a:pt x="1798" y="3375"/>
                  </a:lnTo>
                  <a:lnTo>
                    <a:pt x="1761" y="3302"/>
                  </a:lnTo>
                  <a:lnTo>
                    <a:pt x="1725" y="3265"/>
                  </a:lnTo>
                  <a:lnTo>
                    <a:pt x="1651" y="3228"/>
                  </a:lnTo>
                  <a:lnTo>
                    <a:pt x="1541" y="3045"/>
                  </a:lnTo>
                  <a:lnTo>
                    <a:pt x="1211" y="2458"/>
                  </a:lnTo>
                  <a:lnTo>
                    <a:pt x="844" y="1908"/>
                  </a:lnTo>
                  <a:lnTo>
                    <a:pt x="624" y="1651"/>
                  </a:lnTo>
                  <a:lnTo>
                    <a:pt x="367" y="1431"/>
                  </a:lnTo>
                  <a:lnTo>
                    <a:pt x="257" y="1394"/>
                  </a:lnTo>
                  <a:lnTo>
                    <a:pt x="184" y="1431"/>
                  </a:lnTo>
                  <a:lnTo>
                    <a:pt x="111" y="1504"/>
                  </a:lnTo>
                  <a:lnTo>
                    <a:pt x="111" y="1578"/>
                  </a:lnTo>
                  <a:lnTo>
                    <a:pt x="111" y="1614"/>
                  </a:lnTo>
                  <a:lnTo>
                    <a:pt x="331" y="1945"/>
                  </a:lnTo>
                  <a:lnTo>
                    <a:pt x="551" y="2238"/>
                  </a:lnTo>
                  <a:lnTo>
                    <a:pt x="771" y="2531"/>
                  </a:lnTo>
                  <a:lnTo>
                    <a:pt x="954" y="2825"/>
                  </a:lnTo>
                  <a:lnTo>
                    <a:pt x="1101" y="3155"/>
                  </a:lnTo>
                  <a:lnTo>
                    <a:pt x="1174" y="3338"/>
                  </a:lnTo>
                  <a:lnTo>
                    <a:pt x="1284" y="3522"/>
                  </a:lnTo>
                  <a:lnTo>
                    <a:pt x="1101" y="3669"/>
                  </a:lnTo>
                  <a:lnTo>
                    <a:pt x="918" y="3815"/>
                  </a:lnTo>
                  <a:lnTo>
                    <a:pt x="587" y="4219"/>
                  </a:lnTo>
                  <a:lnTo>
                    <a:pt x="294" y="4622"/>
                  </a:lnTo>
                  <a:lnTo>
                    <a:pt x="37" y="5062"/>
                  </a:lnTo>
                  <a:lnTo>
                    <a:pt x="1" y="5172"/>
                  </a:lnTo>
                  <a:lnTo>
                    <a:pt x="1" y="5283"/>
                  </a:lnTo>
                  <a:lnTo>
                    <a:pt x="74" y="5356"/>
                  </a:lnTo>
                  <a:lnTo>
                    <a:pt x="184" y="5393"/>
                  </a:lnTo>
                  <a:lnTo>
                    <a:pt x="734" y="5393"/>
                  </a:lnTo>
                  <a:lnTo>
                    <a:pt x="1284" y="5356"/>
                  </a:lnTo>
                  <a:lnTo>
                    <a:pt x="1835" y="5246"/>
                  </a:lnTo>
                  <a:lnTo>
                    <a:pt x="2348" y="5062"/>
                  </a:lnTo>
                  <a:lnTo>
                    <a:pt x="2568" y="5356"/>
                  </a:lnTo>
                  <a:lnTo>
                    <a:pt x="2788" y="5576"/>
                  </a:lnTo>
                  <a:lnTo>
                    <a:pt x="3229" y="6163"/>
                  </a:lnTo>
                  <a:lnTo>
                    <a:pt x="3485" y="6383"/>
                  </a:lnTo>
                  <a:lnTo>
                    <a:pt x="3632" y="6493"/>
                  </a:lnTo>
                  <a:lnTo>
                    <a:pt x="3779" y="6566"/>
                  </a:lnTo>
                  <a:lnTo>
                    <a:pt x="3889" y="6566"/>
                  </a:lnTo>
                  <a:lnTo>
                    <a:pt x="4036" y="6530"/>
                  </a:lnTo>
                  <a:lnTo>
                    <a:pt x="4146" y="6603"/>
                  </a:lnTo>
                  <a:lnTo>
                    <a:pt x="4292" y="6603"/>
                  </a:lnTo>
                  <a:lnTo>
                    <a:pt x="4366" y="6530"/>
                  </a:lnTo>
                  <a:lnTo>
                    <a:pt x="4402" y="6456"/>
                  </a:lnTo>
                  <a:lnTo>
                    <a:pt x="4439" y="6383"/>
                  </a:lnTo>
                  <a:lnTo>
                    <a:pt x="4402" y="6310"/>
                  </a:lnTo>
                  <a:lnTo>
                    <a:pt x="4366" y="6273"/>
                  </a:lnTo>
                  <a:lnTo>
                    <a:pt x="4329" y="6236"/>
                  </a:lnTo>
                  <a:lnTo>
                    <a:pt x="4292" y="6053"/>
                  </a:lnTo>
                  <a:lnTo>
                    <a:pt x="4292" y="5833"/>
                  </a:lnTo>
                  <a:lnTo>
                    <a:pt x="4256" y="5172"/>
                  </a:lnTo>
                  <a:lnTo>
                    <a:pt x="4256" y="4769"/>
                  </a:lnTo>
                  <a:lnTo>
                    <a:pt x="4256" y="4402"/>
                  </a:lnTo>
                  <a:lnTo>
                    <a:pt x="4402" y="4402"/>
                  </a:lnTo>
                  <a:lnTo>
                    <a:pt x="4476" y="4365"/>
                  </a:lnTo>
                  <a:lnTo>
                    <a:pt x="4549" y="4292"/>
                  </a:lnTo>
                  <a:lnTo>
                    <a:pt x="4549" y="4255"/>
                  </a:lnTo>
                  <a:lnTo>
                    <a:pt x="4622" y="4219"/>
                  </a:lnTo>
                  <a:lnTo>
                    <a:pt x="5209" y="3889"/>
                  </a:lnTo>
                  <a:lnTo>
                    <a:pt x="5539" y="3705"/>
                  </a:lnTo>
                  <a:lnTo>
                    <a:pt x="5686" y="3595"/>
                  </a:lnTo>
                  <a:lnTo>
                    <a:pt x="5833" y="3485"/>
                  </a:lnTo>
                  <a:lnTo>
                    <a:pt x="5980" y="3485"/>
                  </a:lnTo>
                  <a:lnTo>
                    <a:pt x="6090" y="3448"/>
                  </a:lnTo>
                  <a:lnTo>
                    <a:pt x="6126" y="3375"/>
                  </a:lnTo>
                  <a:lnTo>
                    <a:pt x="6163" y="3302"/>
                  </a:lnTo>
                  <a:lnTo>
                    <a:pt x="6163" y="3228"/>
                  </a:lnTo>
                  <a:lnTo>
                    <a:pt x="6126" y="3118"/>
                  </a:lnTo>
                  <a:lnTo>
                    <a:pt x="6090" y="3045"/>
                  </a:lnTo>
                  <a:lnTo>
                    <a:pt x="5980" y="3008"/>
                  </a:lnTo>
                  <a:lnTo>
                    <a:pt x="5576" y="2935"/>
                  </a:lnTo>
                  <a:lnTo>
                    <a:pt x="5173" y="2788"/>
                  </a:lnTo>
                  <a:lnTo>
                    <a:pt x="4769" y="2678"/>
                  </a:lnTo>
                  <a:lnTo>
                    <a:pt x="4366" y="2568"/>
                  </a:lnTo>
                  <a:lnTo>
                    <a:pt x="4366" y="2275"/>
                  </a:lnTo>
                  <a:lnTo>
                    <a:pt x="4329" y="2018"/>
                  </a:lnTo>
                  <a:lnTo>
                    <a:pt x="4256" y="1468"/>
                  </a:lnTo>
                  <a:lnTo>
                    <a:pt x="4256" y="881"/>
                  </a:lnTo>
                  <a:lnTo>
                    <a:pt x="4219" y="551"/>
                  </a:lnTo>
                  <a:lnTo>
                    <a:pt x="4182" y="257"/>
                  </a:lnTo>
                  <a:lnTo>
                    <a:pt x="4219" y="184"/>
                  </a:lnTo>
                  <a:lnTo>
                    <a:pt x="4256" y="110"/>
                  </a:lnTo>
                  <a:lnTo>
                    <a:pt x="4219" y="37"/>
                  </a:lnTo>
                  <a:lnTo>
                    <a:pt x="4182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cxnSp>
        <p:nvCxnSpPr>
          <p:cNvPr id="478" name="Google Shape;478;p21"/>
          <p:cNvCxnSpPr/>
          <p:nvPr/>
        </p:nvCxnSpPr>
        <p:spPr>
          <a:xfrm>
            <a:off x="850475" y="1031425"/>
            <a:ext cx="6037800" cy="0"/>
          </a:xfrm>
          <a:prstGeom prst="straightConnector1">
            <a:avLst/>
          </a:prstGeom>
          <a:noFill/>
          <a:ln w="19050" cap="rnd" cmpd="sng">
            <a:solidFill>
              <a:srgbClr val="A4C2F4"/>
            </a:solidFill>
            <a:prstDash val="dash"/>
            <a:round/>
            <a:headEnd type="none" w="med" len="med"/>
            <a:tailEnd type="none" w="med" len="med"/>
          </a:ln>
        </p:spPr>
      </p:cxnSp>
      <p:sp>
        <p:nvSpPr>
          <p:cNvPr id="479" name="Google Shape;479;p21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buNone/>
              <a:defRPr sz="1300">
                <a:solidFill>
                  <a:schemeClr val="dk1"/>
                </a:solidFill>
                <a:latin typeface="Dosis"/>
                <a:ea typeface="Dosis"/>
                <a:cs typeface="Dosis"/>
                <a:sym typeface="Dosis"/>
              </a:defRPr>
            </a:lvl1pPr>
            <a:lvl2pPr lvl="1" algn="r" rtl="0">
              <a:buNone/>
              <a:defRPr sz="1300">
                <a:solidFill>
                  <a:schemeClr val="dk1"/>
                </a:solidFill>
                <a:latin typeface="Dosis"/>
                <a:ea typeface="Dosis"/>
                <a:cs typeface="Dosis"/>
                <a:sym typeface="Dosis"/>
              </a:defRPr>
            </a:lvl2pPr>
            <a:lvl3pPr lvl="2" algn="r" rtl="0">
              <a:buNone/>
              <a:defRPr sz="1300">
                <a:solidFill>
                  <a:schemeClr val="dk1"/>
                </a:solidFill>
                <a:latin typeface="Dosis"/>
                <a:ea typeface="Dosis"/>
                <a:cs typeface="Dosis"/>
                <a:sym typeface="Dosis"/>
              </a:defRPr>
            </a:lvl3pPr>
            <a:lvl4pPr lvl="3" algn="r" rtl="0">
              <a:buNone/>
              <a:defRPr sz="1300">
                <a:solidFill>
                  <a:schemeClr val="dk1"/>
                </a:solidFill>
                <a:latin typeface="Dosis"/>
                <a:ea typeface="Dosis"/>
                <a:cs typeface="Dosis"/>
                <a:sym typeface="Dosis"/>
              </a:defRPr>
            </a:lvl4pPr>
            <a:lvl5pPr lvl="4" algn="r" rtl="0">
              <a:buNone/>
              <a:defRPr sz="1300">
                <a:solidFill>
                  <a:schemeClr val="dk1"/>
                </a:solidFill>
                <a:latin typeface="Dosis"/>
                <a:ea typeface="Dosis"/>
                <a:cs typeface="Dosis"/>
                <a:sym typeface="Dosis"/>
              </a:defRPr>
            </a:lvl5pPr>
            <a:lvl6pPr lvl="5" algn="r" rtl="0">
              <a:buNone/>
              <a:defRPr sz="1300">
                <a:solidFill>
                  <a:schemeClr val="dk1"/>
                </a:solidFill>
                <a:latin typeface="Dosis"/>
                <a:ea typeface="Dosis"/>
                <a:cs typeface="Dosis"/>
                <a:sym typeface="Dosis"/>
              </a:defRPr>
            </a:lvl6pPr>
            <a:lvl7pPr lvl="6" algn="r" rtl="0">
              <a:buNone/>
              <a:defRPr sz="1300">
                <a:solidFill>
                  <a:schemeClr val="dk1"/>
                </a:solidFill>
                <a:latin typeface="Dosis"/>
                <a:ea typeface="Dosis"/>
                <a:cs typeface="Dosis"/>
                <a:sym typeface="Dosis"/>
              </a:defRPr>
            </a:lvl7pPr>
            <a:lvl8pPr lvl="7" algn="r" rtl="0">
              <a:buNone/>
              <a:defRPr sz="1300">
                <a:solidFill>
                  <a:schemeClr val="dk1"/>
                </a:solidFill>
                <a:latin typeface="Dosis"/>
                <a:ea typeface="Dosis"/>
                <a:cs typeface="Dosis"/>
                <a:sym typeface="Dosis"/>
              </a:defRPr>
            </a:lvl8pPr>
            <a:lvl9pPr lvl="8" algn="r" rtl="0">
              <a:buNone/>
              <a:defRPr sz="1300">
                <a:solidFill>
                  <a:schemeClr val="dk1"/>
                </a:solidFill>
                <a:latin typeface="Dosis"/>
                <a:ea typeface="Dosis"/>
                <a:cs typeface="Dosis"/>
                <a:sym typeface="Dosi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CA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CA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" name="Google Shape;481;p22"/>
          <p:cNvSpPr txBox="1">
            <a:spLocks noGrp="1"/>
          </p:cNvSpPr>
          <p:nvPr>
            <p:ph type="title"/>
          </p:nvPr>
        </p:nvSpPr>
        <p:spPr>
          <a:xfrm>
            <a:off x="747925" y="225025"/>
            <a:ext cx="6140400" cy="857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grpSp>
        <p:nvGrpSpPr>
          <p:cNvPr id="482" name="Google Shape;482;p22"/>
          <p:cNvGrpSpPr/>
          <p:nvPr/>
        </p:nvGrpSpPr>
        <p:grpSpPr>
          <a:xfrm>
            <a:off x="7442902" y="-91154"/>
            <a:ext cx="1796289" cy="5330574"/>
            <a:chOff x="6023725" y="842300"/>
            <a:chExt cx="1358150" cy="4030375"/>
          </a:xfrm>
        </p:grpSpPr>
        <p:sp>
          <p:nvSpPr>
            <p:cNvPr id="483" name="Google Shape;483;p22"/>
            <p:cNvSpPr/>
            <p:nvPr/>
          </p:nvSpPr>
          <p:spPr>
            <a:xfrm>
              <a:off x="6371275" y="842300"/>
              <a:ext cx="397100" cy="492450"/>
            </a:xfrm>
            <a:custGeom>
              <a:avLst/>
              <a:gdLst/>
              <a:ahLst/>
              <a:cxnLst/>
              <a:rect l="l" t="t" r="r" b="b"/>
              <a:pathLst>
                <a:path w="15884" h="19698" extrusionOk="0">
                  <a:moveTo>
                    <a:pt x="9355" y="4108"/>
                  </a:moveTo>
                  <a:lnTo>
                    <a:pt x="9465" y="4145"/>
                  </a:lnTo>
                  <a:lnTo>
                    <a:pt x="9538" y="4182"/>
                  </a:lnTo>
                  <a:lnTo>
                    <a:pt x="9648" y="4328"/>
                  </a:lnTo>
                  <a:lnTo>
                    <a:pt x="9721" y="4549"/>
                  </a:lnTo>
                  <a:lnTo>
                    <a:pt x="9721" y="4769"/>
                  </a:lnTo>
                  <a:lnTo>
                    <a:pt x="9721" y="4842"/>
                  </a:lnTo>
                  <a:lnTo>
                    <a:pt x="9685" y="4879"/>
                  </a:lnTo>
                  <a:lnTo>
                    <a:pt x="9575" y="4952"/>
                  </a:lnTo>
                  <a:lnTo>
                    <a:pt x="9391" y="4952"/>
                  </a:lnTo>
                  <a:lnTo>
                    <a:pt x="9355" y="4915"/>
                  </a:lnTo>
                  <a:lnTo>
                    <a:pt x="9281" y="4842"/>
                  </a:lnTo>
                  <a:lnTo>
                    <a:pt x="9208" y="4695"/>
                  </a:lnTo>
                  <a:lnTo>
                    <a:pt x="9171" y="4549"/>
                  </a:lnTo>
                  <a:lnTo>
                    <a:pt x="9171" y="4438"/>
                  </a:lnTo>
                  <a:lnTo>
                    <a:pt x="9171" y="4328"/>
                  </a:lnTo>
                  <a:lnTo>
                    <a:pt x="9245" y="4108"/>
                  </a:lnTo>
                  <a:close/>
                  <a:moveTo>
                    <a:pt x="9355" y="3705"/>
                  </a:moveTo>
                  <a:lnTo>
                    <a:pt x="9245" y="3742"/>
                  </a:lnTo>
                  <a:lnTo>
                    <a:pt x="9135" y="3778"/>
                  </a:lnTo>
                  <a:lnTo>
                    <a:pt x="9025" y="3852"/>
                  </a:lnTo>
                  <a:lnTo>
                    <a:pt x="8988" y="3925"/>
                  </a:lnTo>
                  <a:lnTo>
                    <a:pt x="8914" y="3998"/>
                  </a:lnTo>
                  <a:lnTo>
                    <a:pt x="8841" y="4218"/>
                  </a:lnTo>
                  <a:lnTo>
                    <a:pt x="8804" y="4475"/>
                  </a:lnTo>
                  <a:lnTo>
                    <a:pt x="8804" y="4659"/>
                  </a:lnTo>
                  <a:lnTo>
                    <a:pt x="8841" y="4805"/>
                  </a:lnTo>
                  <a:lnTo>
                    <a:pt x="8878" y="4952"/>
                  </a:lnTo>
                  <a:lnTo>
                    <a:pt x="8988" y="5099"/>
                  </a:lnTo>
                  <a:lnTo>
                    <a:pt x="9098" y="5209"/>
                  </a:lnTo>
                  <a:lnTo>
                    <a:pt x="9245" y="5282"/>
                  </a:lnTo>
                  <a:lnTo>
                    <a:pt x="9391" y="5355"/>
                  </a:lnTo>
                  <a:lnTo>
                    <a:pt x="9538" y="5355"/>
                  </a:lnTo>
                  <a:lnTo>
                    <a:pt x="9721" y="5319"/>
                  </a:lnTo>
                  <a:lnTo>
                    <a:pt x="9868" y="5245"/>
                  </a:lnTo>
                  <a:lnTo>
                    <a:pt x="10015" y="5135"/>
                  </a:lnTo>
                  <a:lnTo>
                    <a:pt x="10088" y="4989"/>
                  </a:lnTo>
                  <a:lnTo>
                    <a:pt x="10125" y="4805"/>
                  </a:lnTo>
                  <a:lnTo>
                    <a:pt x="10125" y="4659"/>
                  </a:lnTo>
                  <a:lnTo>
                    <a:pt x="10088" y="4475"/>
                  </a:lnTo>
                  <a:lnTo>
                    <a:pt x="10052" y="4292"/>
                  </a:lnTo>
                  <a:lnTo>
                    <a:pt x="9978" y="4145"/>
                  </a:lnTo>
                  <a:lnTo>
                    <a:pt x="9905" y="3998"/>
                  </a:lnTo>
                  <a:lnTo>
                    <a:pt x="9795" y="3888"/>
                  </a:lnTo>
                  <a:lnTo>
                    <a:pt x="9648" y="3778"/>
                  </a:lnTo>
                  <a:lnTo>
                    <a:pt x="9501" y="3742"/>
                  </a:lnTo>
                  <a:lnTo>
                    <a:pt x="9355" y="3705"/>
                  </a:lnTo>
                  <a:close/>
                  <a:moveTo>
                    <a:pt x="11262" y="6676"/>
                  </a:moveTo>
                  <a:lnTo>
                    <a:pt x="11262" y="6786"/>
                  </a:lnTo>
                  <a:lnTo>
                    <a:pt x="11225" y="6859"/>
                  </a:lnTo>
                  <a:lnTo>
                    <a:pt x="11152" y="6933"/>
                  </a:lnTo>
                  <a:lnTo>
                    <a:pt x="11042" y="7006"/>
                  </a:lnTo>
                  <a:lnTo>
                    <a:pt x="10785" y="7116"/>
                  </a:lnTo>
                  <a:lnTo>
                    <a:pt x="10602" y="7190"/>
                  </a:lnTo>
                  <a:lnTo>
                    <a:pt x="9795" y="7556"/>
                  </a:lnTo>
                  <a:lnTo>
                    <a:pt x="9721" y="7263"/>
                  </a:lnTo>
                  <a:lnTo>
                    <a:pt x="10639" y="6823"/>
                  </a:lnTo>
                  <a:lnTo>
                    <a:pt x="11079" y="6676"/>
                  </a:lnTo>
                  <a:close/>
                  <a:moveTo>
                    <a:pt x="11115" y="6273"/>
                  </a:moveTo>
                  <a:lnTo>
                    <a:pt x="10859" y="6346"/>
                  </a:lnTo>
                  <a:lnTo>
                    <a:pt x="10052" y="6639"/>
                  </a:lnTo>
                  <a:lnTo>
                    <a:pt x="9648" y="6823"/>
                  </a:lnTo>
                  <a:lnTo>
                    <a:pt x="9281" y="7006"/>
                  </a:lnTo>
                  <a:lnTo>
                    <a:pt x="9208" y="7080"/>
                  </a:lnTo>
                  <a:lnTo>
                    <a:pt x="9208" y="7116"/>
                  </a:lnTo>
                  <a:lnTo>
                    <a:pt x="9208" y="7190"/>
                  </a:lnTo>
                  <a:lnTo>
                    <a:pt x="9208" y="7263"/>
                  </a:lnTo>
                  <a:lnTo>
                    <a:pt x="9318" y="7336"/>
                  </a:lnTo>
                  <a:lnTo>
                    <a:pt x="9465" y="7336"/>
                  </a:lnTo>
                  <a:lnTo>
                    <a:pt x="9465" y="7593"/>
                  </a:lnTo>
                  <a:lnTo>
                    <a:pt x="9538" y="7813"/>
                  </a:lnTo>
                  <a:lnTo>
                    <a:pt x="9575" y="7887"/>
                  </a:lnTo>
                  <a:lnTo>
                    <a:pt x="9648" y="7923"/>
                  </a:lnTo>
                  <a:lnTo>
                    <a:pt x="9758" y="7923"/>
                  </a:lnTo>
                  <a:lnTo>
                    <a:pt x="10492" y="7630"/>
                  </a:lnTo>
                  <a:lnTo>
                    <a:pt x="10859" y="7483"/>
                  </a:lnTo>
                  <a:lnTo>
                    <a:pt x="11225" y="7336"/>
                  </a:lnTo>
                  <a:lnTo>
                    <a:pt x="11409" y="7190"/>
                  </a:lnTo>
                  <a:lnTo>
                    <a:pt x="11556" y="7006"/>
                  </a:lnTo>
                  <a:lnTo>
                    <a:pt x="11629" y="6896"/>
                  </a:lnTo>
                  <a:lnTo>
                    <a:pt x="11629" y="6786"/>
                  </a:lnTo>
                  <a:lnTo>
                    <a:pt x="11629" y="6676"/>
                  </a:lnTo>
                  <a:lnTo>
                    <a:pt x="11592" y="6566"/>
                  </a:lnTo>
                  <a:lnTo>
                    <a:pt x="11556" y="6419"/>
                  </a:lnTo>
                  <a:lnTo>
                    <a:pt x="11482" y="6346"/>
                  </a:lnTo>
                  <a:lnTo>
                    <a:pt x="11372" y="6273"/>
                  </a:lnTo>
                  <a:close/>
                  <a:moveTo>
                    <a:pt x="10198" y="2861"/>
                  </a:moveTo>
                  <a:lnTo>
                    <a:pt x="10235" y="3228"/>
                  </a:lnTo>
                  <a:lnTo>
                    <a:pt x="10345" y="3595"/>
                  </a:lnTo>
                  <a:lnTo>
                    <a:pt x="10565" y="4292"/>
                  </a:lnTo>
                  <a:lnTo>
                    <a:pt x="10822" y="5062"/>
                  </a:lnTo>
                  <a:lnTo>
                    <a:pt x="10895" y="5282"/>
                  </a:lnTo>
                  <a:lnTo>
                    <a:pt x="9025" y="6052"/>
                  </a:lnTo>
                  <a:lnTo>
                    <a:pt x="7154" y="6786"/>
                  </a:lnTo>
                  <a:lnTo>
                    <a:pt x="5173" y="7593"/>
                  </a:lnTo>
                  <a:lnTo>
                    <a:pt x="4146" y="7997"/>
                  </a:lnTo>
                  <a:lnTo>
                    <a:pt x="3816" y="8143"/>
                  </a:lnTo>
                  <a:lnTo>
                    <a:pt x="3486" y="8290"/>
                  </a:lnTo>
                  <a:lnTo>
                    <a:pt x="3266" y="7887"/>
                  </a:lnTo>
                  <a:lnTo>
                    <a:pt x="3045" y="7446"/>
                  </a:lnTo>
                  <a:lnTo>
                    <a:pt x="2679" y="6566"/>
                  </a:lnTo>
                  <a:lnTo>
                    <a:pt x="2532" y="6162"/>
                  </a:lnTo>
                  <a:lnTo>
                    <a:pt x="2385" y="5869"/>
                  </a:lnTo>
                  <a:lnTo>
                    <a:pt x="2238" y="5612"/>
                  </a:lnTo>
                  <a:lnTo>
                    <a:pt x="2715" y="5539"/>
                  </a:lnTo>
                  <a:lnTo>
                    <a:pt x="3192" y="5429"/>
                  </a:lnTo>
                  <a:lnTo>
                    <a:pt x="3669" y="5282"/>
                  </a:lnTo>
                  <a:lnTo>
                    <a:pt x="4146" y="5099"/>
                  </a:lnTo>
                  <a:lnTo>
                    <a:pt x="5210" y="4659"/>
                  </a:lnTo>
                  <a:lnTo>
                    <a:pt x="6273" y="4218"/>
                  </a:lnTo>
                  <a:lnTo>
                    <a:pt x="6824" y="4035"/>
                  </a:lnTo>
                  <a:lnTo>
                    <a:pt x="7374" y="3852"/>
                  </a:lnTo>
                  <a:lnTo>
                    <a:pt x="8474" y="3558"/>
                  </a:lnTo>
                  <a:lnTo>
                    <a:pt x="9025" y="3411"/>
                  </a:lnTo>
                  <a:lnTo>
                    <a:pt x="9538" y="3191"/>
                  </a:lnTo>
                  <a:lnTo>
                    <a:pt x="9868" y="3081"/>
                  </a:lnTo>
                  <a:lnTo>
                    <a:pt x="10015" y="2971"/>
                  </a:lnTo>
                  <a:lnTo>
                    <a:pt x="10198" y="2861"/>
                  </a:lnTo>
                  <a:close/>
                  <a:moveTo>
                    <a:pt x="8658" y="7740"/>
                  </a:moveTo>
                  <a:lnTo>
                    <a:pt x="8694" y="7923"/>
                  </a:lnTo>
                  <a:lnTo>
                    <a:pt x="8071" y="8253"/>
                  </a:lnTo>
                  <a:lnTo>
                    <a:pt x="7704" y="8437"/>
                  </a:lnTo>
                  <a:lnTo>
                    <a:pt x="7594" y="8437"/>
                  </a:lnTo>
                  <a:lnTo>
                    <a:pt x="7557" y="8363"/>
                  </a:lnTo>
                  <a:lnTo>
                    <a:pt x="7557" y="8180"/>
                  </a:lnTo>
                  <a:lnTo>
                    <a:pt x="8658" y="7740"/>
                  </a:lnTo>
                  <a:close/>
                  <a:moveTo>
                    <a:pt x="10198" y="2384"/>
                  </a:moveTo>
                  <a:lnTo>
                    <a:pt x="9978" y="2458"/>
                  </a:lnTo>
                  <a:lnTo>
                    <a:pt x="9795" y="2568"/>
                  </a:lnTo>
                  <a:lnTo>
                    <a:pt x="9391" y="2788"/>
                  </a:lnTo>
                  <a:lnTo>
                    <a:pt x="8841" y="2971"/>
                  </a:lnTo>
                  <a:lnTo>
                    <a:pt x="8328" y="3155"/>
                  </a:lnTo>
                  <a:lnTo>
                    <a:pt x="7264" y="3411"/>
                  </a:lnTo>
                  <a:lnTo>
                    <a:pt x="6750" y="3558"/>
                  </a:lnTo>
                  <a:lnTo>
                    <a:pt x="6237" y="3742"/>
                  </a:lnTo>
                  <a:lnTo>
                    <a:pt x="5210" y="4145"/>
                  </a:lnTo>
                  <a:lnTo>
                    <a:pt x="4219" y="4585"/>
                  </a:lnTo>
                  <a:lnTo>
                    <a:pt x="3669" y="4805"/>
                  </a:lnTo>
                  <a:lnTo>
                    <a:pt x="3119" y="4989"/>
                  </a:lnTo>
                  <a:lnTo>
                    <a:pt x="2018" y="5319"/>
                  </a:lnTo>
                  <a:lnTo>
                    <a:pt x="1945" y="5355"/>
                  </a:lnTo>
                  <a:lnTo>
                    <a:pt x="1908" y="5392"/>
                  </a:lnTo>
                  <a:lnTo>
                    <a:pt x="1908" y="5466"/>
                  </a:lnTo>
                  <a:lnTo>
                    <a:pt x="1945" y="5539"/>
                  </a:lnTo>
                  <a:lnTo>
                    <a:pt x="1982" y="5576"/>
                  </a:lnTo>
                  <a:lnTo>
                    <a:pt x="1945" y="5686"/>
                  </a:lnTo>
                  <a:lnTo>
                    <a:pt x="1945" y="5759"/>
                  </a:lnTo>
                  <a:lnTo>
                    <a:pt x="2018" y="5979"/>
                  </a:lnTo>
                  <a:lnTo>
                    <a:pt x="2165" y="6456"/>
                  </a:lnTo>
                  <a:lnTo>
                    <a:pt x="2385" y="6933"/>
                  </a:lnTo>
                  <a:lnTo>
                    <a:pt x="2752" y="7850"/>
                  </a:lnTo>
                  <a:lnTo>
                    <a:pt x="2972" y="8290"/>
                  </a:lnTo>
                  <a:lnTo>
                    <a:pt x="3192" y="8694"/>
                  </a:lnTo>
                  <a:lnTo>
                    <a:pt x="3266" y="8767"/>
                  </a:lnTo>
                  <a:lnTo>
                    <a:pt x="3302" y="8804"/>
                  </a:lnTo>
                  <a:lnTo>
                    <a:pt x="3412" y="8804"/>
                  </a:lnTo>
                  <a:lnTo>
                    <a:pt x="3522" y="8730"/>
                  </a:lnTo>
                  <a:lnTo>
                    <a:pt x="3596" y="8620"/>
                  </a:lnTo>
                  <a:lnTo>
                    <a:pt x="3999" y="8510"/>
                  </a:lnTo>
                  <a:lnTo>
                    <a:pt x="4403" y="8363"/>
                  </a:lnTo>
                  <a:lnTo>
                    <a:pt x="5173" y="8033"/>
                  </a:lnTo>
                  <a:lnTo>
                    <a:pt x="7300" y="7190"/>
                  </a:lnTo>
                  <a:lnTo>
                    <a:pt x="9281" y="6419"/>
                  </a:lnTo>
                  <a:lnTo>
                    <a:pt x="10235" y="6052"/>
                  </a:lnTo>
                  <a:lnTo>
                    <a:pt x="10712" y="5832"/>
                  </a:lnTo>
                  <a:lnTo>
                    <a:pt x="11152" y="5612"/>
                  </a:lnTo>
                  <a:lnTo>
                    <a:pt x="11262" y="5612"/>
                  </a:lnTo>
                  <a:lnTo>
                    <a:pt x="11335" y="5539"/>
                  </a:lnTo>
                  <a:lnTo>
                    <a:pt x="11372" y="5392"/>
                  </a:lnTo>
                  <a:lnTo>
                    <a:pt x="11372" y="5282"/>
                  </a:lnTo>
                  <a:lnTo>
                    <a:pt x="11299" y="5025"/>
                  </a:lnTo>
                  <a:lnTo>
                    <a:pt x="11042" y="4255"/>
                  </a:lnTo>
                  <a:lnTo>
                    <a:pt x="10785" y="3485"/>
                  </a:lnTo>
                  <a:lnTo>
                    <a:pt x="10639" y="3118"/>
                  </a:lnTo>
                  <a:lnTo>
                    <a:pt x="10455" y="2751"/>
                  </a:lnTo>
                  <a:lnTo>
                    <a:pt x="10418" y="2714"/>
                  </a:lnTo>
                  <a:lnTo>
                    <a:pt x="10345" y="2678"/>
                  </a:lnTo>
                  <a:lnTo>
                    <a:pt x="10382" y="2568"/>
                  </a:lnTo>
                  <a:lnTo>
                    <a:pt x="10382" y="2494"/>
                  </a:lnTo>
                  <a:lnTo>
                    <a:pt x="10308" y="2421"/>
                  </a:lnTo>
                  <a:lnTo>
                    <a:pt x="10198" y="2384"/>
                  </a:lnTo>
                  <a:close/>
                  <a:moveTo>
                    <a:pt x="8694" y="7263"/>
                  </a:moveTo>
                  <a:lnTo>
                    <a:pt x="7337" y="7813"/>
                  </a:lnTo>
                  <a:lnTo>
                    <a:pt x="7264" y="7850"/>
                  </a:lnTo>
                  <a:lnTo>
                    <a:pt x="7227" y="7923"/>
                  </a:lnTo>
                  <a:lnTo>
                    <a:pt x="7190" y="7997"/>
                  </a:lnTo>
                  <a:lnTo>
                    <a:pt x="7227" y="8070"/>
                  </a:lnTo>
                  <a:lnTo>
                    <a:pt x="7190" y="8143"/>
                  </a:lnTo>
                  <a:lnTo>
                    <a:pt x="7154" y="8363"/>
                  </a:lnTo>
                  <a:lnTo>
                    <a:pt x="7190" y="8620"/>
                  </a:lnTo>
                  <a:lnTo>
                    <a:pt x="7227" y="8730"/>
                  </a:lnTo>
                  <a:lnTo>
                    <a:pt x="7300" y="8840"/>
                  </a:lnTo>
                  <a:lnTo>
                    <a:pt x="7411" y="8877"/>
                  </a:lnTo>
                  <a:lnTo>
                    <a:pt x="7557" y="8877"/>
                  </a:lnTo>
                  <a:lnTo>
                    <a:pt x="7704" y="8840"/>
                  </a:lnTo>
                  <a:lnTo>
                    <a:pt x="7887" y="8804"/>
                  </a:lnTo>
                  <a:lnTo>
                    <a:pt x="8218" y="8620"/>
                  </a:lnTo>
                  <a:lnTo>
                    <a:pt x="9061" y="8217"/>
                  </a:lnTo>
                  <a:lnTo>
                    <a:pt x="9098" y="8180"/>
                  </a:lnTo>
                  <a:lnTo>
                    <a:pt x="9171" y="8107"/>
                  </a:lnTo>
                  <a:lnTo>
                    <a:pt x="9171" y="8033"/>
                  </a:lnTo>
                  <a:lnTo>
                    <a:pt x="9171" y="7960"/>
                  </a:lnTo>
                  <a:lnTo>
                    <a:pt x="8951" y="7410"/>
                  </a:lnTo>
                  <a:lnTo>
                    <a:pt x="8914" y="7336"/>
                  </a:lnTo>
                  <a:lnTo>
                    <a:pt x="8841" y="7300"/>
                  </a:lnTo>
                  <a:lnTo>
                    <a:pt x="8768" y="7263"/>
                  </a:lnTo>
                  <a:close/>
                  <a:moveTo>
                    <a:pt x="11702" y="8327"/>
                  </a:moveTo>
                  <a:lnTo>
                    <a:pt x="11886" y="8694"/>
                  </a:lnTo>
                  <a:lnTo>
                    <a:pt x="12106" y="9060"/>
                  </a:lnTo>
                  <a:lnTo>
                    <a:pt x="11702" y="9244"/>
                  </a:lnTo>
                  <a:lnTo>
                    <a:pt x="11335" y="9390"/>
                  </a:lnTo>
                  <a:lnTo>
                    <a:pt x="10932" y="9500"/>
                  </a:lnTo>
                  <a:lnTo>
                    <a:pt x="10528" y="9611"/>
                  </a:lnTo>
                  <a:lnTo>
                    <a:pt x="10382" y="9244"/>
                  </a:lnTo>
                  <a:lnTo>
                    <a:pt x="10198" y="8877"/>
                  </a:lnTo>
                  <a:lnTo>
                    <a:pt x="10162" y="8840"/>
                  </a:lnTo>
                  <a:lnTo>
                    <a:pt x="10565" y="8730"/>
                  </a:lnTo>
                  <a:lnTo>
                    <a:pt x="10932" y="8620"/>
                  </a:lnTo>
                  <a:lnTo>
                    <a:pt x="11702" y="8327"/>
                  </a:lnTo>
                  <a:close/>
                  <a:moveTo>
                    <a:pt x="11776" y="7887"/>
                  </a:moveTo>
                  <a:lnTo>
                    <a:pt x="11299" y="8070"/>
                  </a:lnTo>
                  <a:lnTo>
                    <a:pt x="10822" y="8217"/>
                  </a:lnTo>
                  <a:lnTo>
                    <a:pt x="9868" y="8510"/>
                  </a:lnTo>
                  <a:lnTo>
                    <a:pt x="9832" y="8510"/>
                  </a:lnTo>
                  <a:lnTo>
                    <a:pt x="9795" y="8583"/>
                  </a:lnTo>
                  <a:lnTo>
                    <a:pt x="9758" y="8694"/>
                  </a:lnTo>
                  <a:lnTo>
                    <a:pt x="9832" y="8804"/>
                  </a:lnTo>
                  <a:lnTo>
                    <a:pt x="9868" y="8840"/>
                  </a:lnTo>
                  <a:lnTo>
                    <a:pt x="9942" y="8877"/>
                  </a:lnTo>
                  <a:lnTo>
                    <a:pt x="9905" y="8950"/>
                  </a:lnTo>
                  <a:lnTo>
                    <a:pt x="9905" y="9024"/>
                  </a:lnTo>
                  <a:lnTo>
                    <a:pt x="10088" y="9427"/>
                  </a:lnTo>
                  <a:lnTo>
                    <a:pt x="10198" y="9867"/>
                  </a:lnTo>
                  <a:lnTo>
                    <a:pt x="10235" y="9941"/>
                  </a:lnTo>
                  <a:lnTo>
                    <a:pt x="10272" y="9977"/>
                  </a:lnTo>
                  <a:lnTo>
                    <a:pt x="10308" y="10014"/>
                  </a:lnTo>
                  <a:lnTo>
                    <a:pt x="10382" y="10051"/>
                  </a:lnTo>
                  <a:lnTo>
                    <a:pt x="10932" y="9904"/>
                  </a:lnTo>
                  <a:lnTo>
                    <a:pt x="11446" y="9757"/>
                  </a:lnTo>
                  <a:lnTo>
                    <a:pt x="11959" y="9574"/>
                  </a:lnTo>
                  <a:lnTo>
                    <a:pt x="12436" y="9317"/>
                  </a:lnTo>
                  <a:lnTo>
                    <a:pt x="12509" y="9280"/>
                  </a:lnTo>
                  <a:lnTo>
                    <a:pt x="12583" y="9207"/>
                  </a:lnTo>
                  <a:lnTo>
                    <a:pt x="12583" y="9097"/>
                  </a:lnTo>
                  <a:lnTo>
                    <a:pt x="12546" y="9024"/>
                  </a:lnTo>
                  <a:lnTo>
                    <a:pt x="12253" y="8547"/>
                  </a:lnTo>
                  <a:lnTo>
                    <a:pt x="11996" y="7997"/>
                  </a:lnTo>
                  <a:lnTo>
                    <a:pt x="11959" y="7923"/>
                  </a:lnTo>
                  <a:lnTo>
                    <a:pt x="11922" y="7887"/>
                  </a:lnTo>
                  <a:close/>
                  <a:moveTo>
                    <a:pt x="8914" y="9354"/>
                  </a:moveTo>
                  <a:lnTo>
                    <a:pt x="9061" y="9757"/>
                  </a:lnTo>
                  <a:lnTo>
                    <a:pt x="9281" y="10161"/>
                  </a:lnTo>
                  <a:lnTo>
                    <a:pt x="8658" y="10491"/>
                  </a:lnTo>
                  <a:lnTo>
                    <a:pt x="7961" y="10784"/>
                  </a:lnTo>
                  <a:lnTo>
                    <a:pt x="7814" y="10858"/>
                  </a:lnTo>
                  <a:lnTo>
                    <a:pt x="7741" y="10858"/>
                  </a:lnTo>
                  <a:lnTo>
                    <a:pt x="7704" y="10821"/>
                  </a:lnTo>
                  <a:lnTo>
                    <a:pt x="7631" y="10674"/>
                  </a:lnTo>
                  <a:lnTo>
                    <a:pt x="7594" y="10491"/>
                  </a:lnTo>
                  <a:lnTo>
                    <a:pt x="7521" y="10161"/>
                  </a:lnTo>
                  <a:lnTo>
                    <a:pt x="7374" y="9867"/>
                  </a:lnTo>
                  <a:lnTo>
                    <a:pt x="8914" y="9354"/>
                  </a:lnTo>
                  <a:close/>
                  <a:moveTo>
                    <a:pt x="8951" y="8950"/>
                  </a:moveTo>
                  <a:lnTo>
                    <a:pt x="7154" y="9537"/>
                  </a:lnTo>
                  <a:lnTo>
                    <a:pt x="7117" y="9574"/>
                  </a:lnTo>
                  <a:lnTo>
                    <a:pt x="7080" y="9611"/>
                  </a:lnTo>
                  <a:lnTo>
                    <a:pt x="7044" y="9721"/>
                  </a:lnTo>
                  <a:lnTo>
                    <a:pt x="7080" y="9831"/>
                  </a:lnTo>
                  <a:lnTo>
                    <a:pt x="7190" y="9904"/>
                  </a:lnTo>
                  <a:lnTo>
                    <a:pt x="7190" y="10124"/>
                  </a:lnTo>
                  <a:lnTo>
                    <a:pt x="7227" y="10381"/>
                  </a:lnTo>
                  <a:lnTo>
                    <a:pt x="7374" y="10858"/>
                  </a:lnTo>
                  <a:lnTo>
                    <a:pt x="7411" y="11004"/>
                  </a:lnTo>
                  <a:lnTo>
                    <a:pt x="7521" y="11114"/>
                  </a:lnTo>
                  <a:lnTo>
                    <a:pt x="7631" y="11188"/>
                  </a:lnTo>
                  <a:lnTo>
                    <a:pt x="7777" y="11225"/>
                  </a:lnTo>
                  <a:lnTo>
                    <a:pt x="8034" y="11151"/>
                  </a:lnTo>
                  <a:lnTo>
                    <a:pt x="8291" y="11078"/>
                  </a:lnTo>
                  <a:lnTo>
                    <a:pt x="8768" y="10858"/>
                  </a:lnTo>
                  <a:lnTo>
                    <a:pt x="9245" y="10601"/>
                  </a:lnTo>
                  <a:lnTo>
                    <a:pt x="9685" y="10344"/>
                  </a:lnTo>
                  <a:lnTo>
                    <a:pt x="9721" y="10271"/>
                  </a:lnTo>
                  <a:lnTo>
                    <a:pt x="9758" y="10197"/>
                  </a:lnTo>
                  <a:lnTo>
                    <a:pt x="9758" y="10161"/>
                  </a:lnTo>
                  <a:lnTo>
                    <a:pt x="9721" y="10087"/>
                  </a:lnTo>
                  <a:lnTo>
                    <a:pt x="9538" y="9867"/>
                  </a:lnTo>
                  <a:lnTo>
                    <a:pt x="9391" y="9611"/>
                  </a:lnTo>
                  <a:lnTo>
                    <a:pt x="9281" y="9354"/>
                  </a:lnTo>
                  <a:lnTo>
                    <a:pt x="9208" y="9060"/>
                  </a:lnTo>
                  <a:lnTo>
                    <a:pt x="9171" y="8987"/>
                  </a:lnTo>
                  <a:lnTo>
                    <a:pt x="9098" y="8950"/>
                  </a:lnTo>
                  <a:close/>
                  <a:moveTo>
                    <a:pt x="12473" y="10344"/>
                  </a:moveTo>
                  <a:lnTo>
                    <a:pt x="12619" y="10711"/>
                  </a:lnTo>
                  <a:lnTo>
                    <a:pt x="11959" y="11078"/>
                  </a:lnTo>
                  <a:lnTo>
                    <a:pt x="11299" y="11445"/>
                  </a:lnTo>
                  <a:lnTo>
                    <a:pt x="11152" y="10894"/>
                  </a:lnTo>
                  <a:lnTo>
                    <a:pt x="11189" y="10858"/>
                  </a:lnTo>
                  <a:lnTo>
                    <a:pt x="11189" y="10784"/>
                  </a:lnTo>
                  <a:lnTo>
                    <a:pt x="11482" y="10674"/>
                  </a:lnTo>
                  <a:lnTo>
                    <a:pt x="11776" y="10601"/>
                  </a:lnTo>
                  <a:lnTo>
                    <a:pt x="12473" y="10344"/>
                  </a:lnTo>
                  <a:close/>
                  <a:moveTo>
                    <a:pt x="6273" y="10418"/>
                  </a:moveTo>
                  <a:lnTo>
                    <a:pt x="6347" y="10454"/>
                  </a:lnTo>
                  <a:lnTo>
                    <a:pt x="6420" y="10564"/>
                  </a:lnTo>
                  <a:lnTo>
                    <a:pt x="6567" y="10894"/>
                  </a:lnTo>
                  <a:lnTo>
                    <a:pt x="5797" y="11261"/>
                  </a:lnTo>
                  <a:lnTo>
                    <a:pt x="5100" y="11738"/>
                  </a:lnTo>
                  <a:lnTo>
                    <a:pt x="4953" y="11298"/>
                  </a:lnTo>
                  <a:lnTo>
                    <a:pt x="4843" y="11078"/>
                  </a:lnTo>
                  <a:lnTo>
                    <a:pt x="4733" y="10894"/>
                  </a:lnTo>
                  <a:lnTo>
                    <a:pt x="5613" y="10601"/>
                  </a:lnTo>
                  <a:lnTo>
                    <a:pt x="5943" y="10491"/>
                  </a:lnTo>
                  <a:lnTo>
                    <a:pt x="6237" y="10418"/>
                  </a:lnTo>
                  <a:close/>
                  <a:moveTo>
                    <a:pt x="12583" y="9867"/>
                  </a:moveTo>
                  <a:lnTo>
                    <a:pt x="12509" y="9904"/>
                  </a:lnTo>
                  <a:lnTo>
                    <a:pt x="11519" y="10271"/>
                  </a:lnTo>
                  <a:lnTo>
                    <a:pt x="11115" y="10381"/>
                  </a:lnTo>
                  <a:lnTo>
                    <a:pt x="10932" y="10491"/>
                  </a:lnTo>
                  <a:lnTo>
                    <a:pt x="10859" y="10564"/>
                  </a:lnTo>
                  <a:lnTo>
                    <a:pt x="10785" y="10638"/>
                  </a:lnTo>
                  <a:lnTo>
                    <a:pt x="10785" y="10748"/>
                  </a:lnTo>
                  <a:lnTo>
                    <a:pt x="10822" y="10821"/>
                  </a:lnTo>
                  <a:lnTo>
                    <a:pt x="10859" y="10858"/>
                  </a:lnTo>
                  <a:lnTo>
                    <a:pt x="10859" y="10894"/>
                  </a:lnTo>
                  <a:lnTo>
                    <a:pt x="10895" y="11335"/>
                  </a:lnTo>
                  <a:lnTo>
                    <a:pt x="11005" y="11738"/>
                  </a:lnTo>
                  <a:lnTo>
                    <a:pt x="11005" y="11848"/>
                  </a:lnTo>
                  <a:lnTo>
                    <a:pt x="11079" y="11885"/>
                  </a:lnTo>
                  <a:lnTo>
                    <a:pt x="11152" y="11921"/>
                  </a:lnTo>
                  <a:lnTo>
                    <a:pt x="11225" y="11921"/>
                  </a:lnTo>
                  <a:lnTo>
                    <a:pt x="12142" y="11445"/>
                  </a:lnTo>
                  <a:lnTo>
                    <a:pt x="12986" y="10931"/>
                  </a:lnTo>
                  <a:lnTo>
                    <a:pt x="13060" y="10858"/>
                  </a:lnTo>
                  <a:lnTo>
                    <a:pt x="13096" y="10784"/>
                  </a:lnTo>
                  <a:lnTo>
                    <a:pt x="13096" y="10711"/>
                  </a:lnTo>
                  <a:lnTo>
                    <a:pt x="13060" y="10638"/>
                  </a:lnTo>
                  <a:lnTo>
                    <a:pt x="12876" y="10344"/>
                  </a:lnTo>
                  <a:lnTo>
                    <a:pt x="12766" y="10014"/>
                  </a:lnTo>
                  <a:lnTo>
                    <a:pt x="12729" y="9941"/>
                  </a:lnTo>
                  <a:lnTo>
                    <a:pt x="12656" y="9904"/>
                  </a:lnTo>
                  <a:lnTo>
                    <a:pt x="12583" y="9867"/>
                  </a:lnTo>
                  <a:close/>
                  <a:moveTo>
                    <a:pt x="6200" y="9977"/>
                  </a:moveTo>
                  <a:lnTo>
                    <a:pt x="5980" y="10014"/>
                  </a:lnTo>
                  <a:lnTo>
                    <a:pt x="5760" y="10087"/>
                  </a:lnTo>
                  <a:lnTo>
                    <a:pt x="5356" y="10234"/>
                  </a:lnTo>
                  <a:lnTo>
                    <a:pt x="4843" y="10381"/>
                  </a:lnTo>
                  <a:lnTo>
                    <a:pt x="4329" y="10564"/>
                  </a:lnTo>
                  <a:lnTo>
                    <a:pt x="4293" y="10601"/>
                  </a:lnTo>
                  <a:lnTo>
                    <a:pt x="4256" y="10638"/>
                  </a:lnTo>
                  <a:lnTo>
                    <a:pt x="4219" y="10784"/>
                  </a:lnTo>
                  <a:lnTo>
                    <a:pt x="4256" y="10894"/>
                  </a:lnTo>
                  <a:lnTo>
                    <a:pt x="4293" y="10931"/>
                  </a:lnTo>
                  <a:lnTo>
                    <a:pt x="4366" y="10968"/>
                  </a:lnTo>
                  <a:lnTo>
                    <a:pt x="4513" y="11298"/>
                  </a:lnTo>
                  <a:lnTo>
                    <a:pt x="4659" y="11701"/>
                  </a:lnTo>
                  <a:lnTo>
                    <a:pt x="4769" y="12142"/>
                  </a:lnTo>
                  <a:lnTo>
                    <a:pt x="4843" y="12215"/>
                  </a:lnTo>
                  <a:lnTo>
                    <a:pt x="4916" y="12252"/>
                  </a:lnTo>
                  <a:lnTo>
                    <a:pt x="4990" y="12252"/>
                  </a:lnTo>
                  <a:lnTo>
                    <a:pt x="5100" y="12215"/>
                  </a:lnTo>
                  <a:lnTo>
                    <a:pt x="5540" y="11921"/>
                  </a:lnTo>
                  <a:lnTo>
                    <a:pt x="5980" y="11665"/>
                  </a:lnTo>
                  <a:lnTo>
                    <a:pt x="6420" y="11445"/>
                  </a:lnTo>
                  <a:lnTo>
                    <a:pt x="6934" y="11225"/>
                  </a:lnTo>
                  <a:lnTo>
                    <a:pt x="6970" y="11188"/>
                  </a:lnTo>
                  <a:lnTo>
                    <a:pt x="7044" y="11114"/>
                  </a:lnTo>
                  <a:lnTo>
                    <a:pt x="7044" y="11041"/>
                  </a:lnTo>
                  <a:lnTo>
                    <a:pt x="7044" y="10931"/>
                  </a:lnTo>
                  <a:lnTo>
                    <a:pt x="6897" y="10601"/>
                  </a:lnTo>
                  <a:lnTo>
                    <a:pt x="6750" y="10307"/>
                  </a:lnTo>
                  <a:lnTo>
                    <a:pt x="6677" y="10161"/>
                  </a:lnTo>
                  <a:lnTo>
                    <a:pt x="6530" y="10051"/>
                  </a:lnTo>
                  <a:lnTo>
                    <a:pt x="6383" y="10014"/>
                  </a:lnTo>
                  <a:lnTo>
                    <a:pt x="6200" y="9977"/>
                  </a:lnTo>
                  <a:close/>
                  <a:moveTo>
                    <a:pt x="9832" y="11371"/>
                  </a:moveTo>
                  <a:lnTo>
                    <a:pt x="10125" y="11921"/>
                  </a:lnTo>
                  <a:lnTo>
                    <a:pt x="9721" y="12142"/>
                  </a:lnTo>
                  <a:lnTo>
                    <a:pt x="9318" y="12288"/>
                  </a:lnTo>
                  <a:lnTo>
                    <a:pt x="8914" y="12435"/>
                  </a:lnTo>
                  <a:lnTo>
                    <a:pt x="8511" y="12545"/>
                  </a:lnTo>
                  <a:lnTo>
                    <a:pt x="8328" y="12032"/>
                  </a:lnTo>
                  <a:lnTo>
                    <a:pt x="8694" y="11921"/>
                  </a:lnTo>
                  <a:lnTo>
                    <a:pt x="9098" y="11738"/>
                  </a:lnTo>
                  <a:lnTo>
                    <a:pt x="9832" y="11371"/>
                  </a:lnTo>
                  <a:close/>
                  <a:moveTo>
                    <a:pt x="9868" y="10894"/>
                  </a:moveTo>
                  <a:lnTo>
                    <a:pt x="8951" y="11298"/>
                  </a:lnTo>
                  <a:lnTo>
                    <a:pt x="8474" y="11481"/>
                  </a:lnTo>
                  <a:lnTo>
                    <a:pt x="8071" y="11738"/>
                  </a:lnTo>
                  <a:lnTo>
                    <a:pt x="7997" y="11738"/>
                  </a:lnTo>
                  <a:lnTo>
                    <a:pt x="7924" y="11775"/>
                  </a:lnTo>
                  <a:lnTo>
                    <a:pt x="7887" y="11885"/>
                  </a:lnTo>
                  <a:lnTo>
                    <a:pt x="7887" y="11958"/>
                  </a:lnTo>
                  <a:lnTo>
                    <a:pt x="8034" y="12398"/>
                  </a:lnTo>
                  <a:lnTo>
                    <a:pt x="8181" y="12839"/>
                  </a:lnTo>
                  <a:lnTo>
                    <a:pt x="8254" y="12949"/>
                  </a:lnTo>
                  <a:lnTo>
                    <a:pt x="8328" y="12985"/>
                  </a:lnTo>
                  <a:lnTo>
                    <a:pt x="8364" y="12985"/>
                  </a:lnTo>
                  <a:lnTo>
                    <a:pt x="8951" y="12839"/>
                  </a:lnTo>
                  <a:lnTo>
                    <a:pt x="9465" y="12655"/>
                  </a:lnTo>
                  <a:lnTo>
                    <a:pt x="10015" y="12472"/>
                  </a:lnTo>
                  <a:lnTo>
                    <a:pt x="10528" y="12215"/>
                  </a:lnTo>
                  <a:lnTo>
                    <a:pt x="10565" y="12142"/>
                  </a:lnTo>
                  <a:lnTo>
                    <a:pt x="10602" y="12105"/>
                  </a:lnTo>
                  <a:lnTo>
                    <a:pt x="10602" y="12032"/>
                  </a:lnTo>
                  <a:lnTo>
                    <a:pt x="10602" y="11958"/>
                  </a:lnTo>
                  <a:lnTo>
                    <a:pt x="10125" y="11041"/>
                  </a:lnTo>
                  <a:lnTo>
                    <a:pt x="10088" y="10968"/>
                  </a:lnTo>
                  <a:lnTo>
                    <a:pt x="10015" y="10894"/>
                  </a:lnTo>
                  <a:close/>
                  <a:moveTo>
                    <a:pt x="13133" y="12288"/>
                  </a:moveTo>
                  <a:lnTo>
                    <a:pt x="13243" y="12325"/>
                  </a:lnTo>
                  <a:lnTo>
                    <a:pt x="13353" y="12472"/>
                  </a:lnTo>
                  <a:lnTo>
                    <a:pt x="13610" y="12985"/>
                  </a:lnTo>
                  <a:lnTo>
                    <a:pt x="12839" y="13242"/>
                  </a:lnTo>
                  <a:lnTo>
                    <a:pt x="12106" y="13572"/>
                  </a:lnTo>
                  <a:lnTo>
                    <a:pt x="11996" y="13352"/>
                  </a:lnTo>
                  <a:lnTo>
                    <a:pt x="11886" y="13132"/>
                  </a:lnTo>
                  <a:lnTo>
                    <a:pt x="11739" y="12692"/>
                  </a:lnTo>
                  <a:lnTo>
                    <a:pt x="12032" y="12618"/>
                  </a:lnTo>
                  <a:lnTo>
                    <a:pt x="12289" y="12545"/>
                  </a:lnTo>
                  <a:lnTo>
                    <a:pt x="12839" y="12362"/>
                  </a:lnTo>
                  <a:lnTo>
                    <a:pt x="13023" y="12288"/>
                  </a:lnTo>
                  <a:close/>
                  <a:moveTo>
                    <a:pt x="7044" y="12325"/>
                  </a:moveTo>
                  <a:lnTo>
                    <a:pt x="7337" y="13022"/>
                  </a:lnTo>
                  <a:lnTo>
                    <a:pt x="5833" y="13792"/>
                  </a:lnTo>
                  <a:lnTo>
                    <a:pt x="5613" y="13132"/>
                  </a:lnTo>
                  <a:lnTo>
                    <a:pt x="5943" y="12875"/>
                  </a:lnTo>
                  <a:lnTo>
                    <a:pt x="6273" y="12655"/>
                  </a:lnTo>
                  <a:lnTo>
                    <a:pt x="6677" y="12472"/>
                  </a:lnTo>
                  <a:lnTo>
                    <a:pt x="7044" y="12325"/>
                  </a:lnTo>
                  <a:close/>
                  <a:moveTo>
                    <a:pt x="13060" y="11885"/>
                  </a:moveTo>
                  <a:lnTo>
                    <a:pt x="12839" y="11921"/>
                  </a:lnTo>
                  <a:lnTo>
                    <a:pt x="12473" y="12068"/>
                  </a:lnTo>
                  <a:lnTo>
                    <a:pt x="11922" y="12215"/>
                  </a:lnTo>
                  <a:lnTo>
                    <a:pt x="11666" y="12288"/>
                  </a:lnTo>
                  <a:lnTo>
                    <a:pt x="11446" y="12398"/>
                  </a:lnTo>
                  <a:lnTo>
                    <a:pt x="11372" y="12435"/>
                  </a:lnTo>
                  <a:lnTo>
                    <a:pt x="11372" y="12472"/>
                  </a:lnTo>
                  <a:lnTo>
                    <a:pt x="11372" y="12582"/>
                  </a:lnTo>
                  <a:lnTo>
                    <a:pt x="11446" y="12655"/>
                  </a:lnTo>
                  <a:lnTo>
                    <a:pt x="11519" y="12692"/>
                  </a:lnTo>
                  <a:lnTo>
                    <a:pt x="11482" y="12839"/>
                  </a:lnTo>
                  <a:lnTo>
                    <a:pt x="11482" y="13022"/>
                  </a:lnTo>
                  <a:lnTo>
                    <a:pt x="11519" y="13169"/>
                  </a:lnTo>
                  <a:lnTo>
                    <a:pt x="11556" y="13315"/>
                  </a:lnTo>
                  <a:lnTo>
                    <a:pt x="11702" y="13646"/>
                  </a:lnTo>
                  <a:lnTo>
                    <a:pt x="11886" y="13902"/>
                  </a:lnTo>
                  <a:lnTo>
                    <a:pt x="11996" y="13976"/>
                  </a:lnTo>
                  <a:lnTo>
                    <a:pt x="12106" y="13976"/>
                  </a:lnTo>
                  <a:lnTo>
                    <a:pt x="13023" y="13609"/>
                  </a:lnTo>
                  <a:lnTo>
                    <a:pt x="13940" y="13279"/>
                  </a:lnTo>
                  <a:lnTo>
                    <a:pt x="14013" y="13205"/>
                  </a:lnTo>
                  <a:lnTo>
                    <a:pt x="14050" y="13169"/>
                  </a:lnTo>
                  <a:lnTo>
                    <a:pt x="14087" y="13095"/>
                  </a:lnTo>
                  <a:lnTo>
                    <a:pt x="14050" y="13022"/>
                  </a:lnTo>
                  <a:lnTo>
                    <a:pt x="13646" y="12142"/>
                  </a:lnTo>
                  <a:lnTo>
                    <a:pt x="13573" y="12032"/>
                  </a:lnTo>
                  <a:lnTo>
                    <a:pt x="13463" y="11958"/>
                  </a:lnTo>
                  <a:lnTo>
                    <a:pt x="13353" y="11885"/>
                  </a:lnTo>
                  <a:close/>
                  <a:moveTo>
                    <a:pt x="7190" y="11848"/>
                  </a:moveTo>
                  <a:lnTo>
                    <a:pt x="7117" y="11885"/>
                  </a:lnTo>
                  <a:lnTo>
                    <a:pt x="6640" y="12032"/>
                  </a:lnTo>
                  <a:lnTo>
                    <a:pt x="6163" y="12215"/>
                  </a:lnTo>
                  <a:lnTo>
                    <a:pt x="5723" y="12508"/>
                  </a:lnTo>
                  <a:lnTo>
                    <a:pt x="5320" y="12802"/>
                  </a:lnTo>
                  <a:lnTo>
                    <a:pt x="5246" y="12839"/>
                  </a:lnTo>
                  <a:lnTo>
                    <a:pt x="5210" y="12875"/>
                  </a:lnTo>
                  <a:lnTo>
                    <a:pt x="5173" y="12912"/>
                  </a:lnTo>
                  <a:lnTo>
                    <a:pt x="5173" y="12985"/>
                  </a:lnTo>
                  <a:lnTo>
                    <a:pt x="5246" y="13279"/>
                  </a:lnTo>
                  <a:lnTo>
                    <a:pt x="5320" y="13572"/>
                  </a:lnTo>
                  <a:lnTo>
                    <a:pt x="5540" y="14159"/>
                  </a:lnTo>
                  <a:lnTo>
                    <a:pt x="5576" y="14196"/>
                  </a:lnTo>
                  <a:lnTo>
                    <a:pt x="5650" y="14269"/>
                  </a:lnTo>
                  <a:lnTo>
                    <a:pt x="5797" y="14269"/>
                  </a:lnTo>
                  <a:lnTo>
                    <a:pt x="7667" y="13315"/>
                  </a:lnTo>
                  <a:lnTo>
                    <a:pt x="7741" y="13279"/>
                  </a:lnTo>
                  <a:lnTo>
                    <a:pt x="7777" y="13205"/>
                  </a:lnTo>
                  <a:lnTo>
                    <a:pt x="7814" y="13132"/>
                  </a:lnTo>
                  <a:lnTo>
                    <a:pt x="7777" y="13059"/>
                  </a:lnTo>
                  <a:lnTo>
                    <a:pt x="7374" y="11995"/>
                  </a:lnTo>
                  <a:lnTo>
                    <a:pt x="7337" y="11921"/>
                  </a:lnTo>
                  <a:lnTo>
                    <a:pt x="7264" y="11885"/>
                  </a:lnTo>
                  <a:lnTo>
                    <a:pt x="7190" y="11848"/>
                  </a:lnTo>
                  <a:close/>
                  <a:moveTo>
                    <a:pt x="10528" y="13279"/>
                  </a:moveTo>
                  <a:lnTo>
                    <a:pt x="10895" y="13976"/>
                  </a:lnTo>
                  <a:lnTo>
                    <a:pt x="9318" y="14599"/>
                  </a:lnTo>
                  <a:lnTo>
                    <a:pt x="9025" y="13902"/>
                  </a:lnTo>
                  <a:lnTo>
                    <a:pt x="9098" y="13829"/>
                  </a:lnTo>
                  <a:lnTo>
                    <a:pt x="9098" y="13792"/>
                  </a:lnTo>
                  <a:lnTo>
                    <a:pt x="9135" y="13756"/>
                  </a:lnTo>
                  <a:lnTo>
                    <a:pt x="9465" y="13609"/>
                  </a:lnTo>
                  <a:lnTo>
                    <a:pt x="9758" y="13535"/>
                  </a:lnTo>
                  <a:lnTo>
                    <a:pt x="10528" y="13279"/>
                  </a:lnTo>
                  <a:close/>
                  <a:moveTo>
                    <a:pt x="10639" y="12839"/>
                  </a:moveTo>
                  <a:lnTo>
                    <a:pt x="10565" y="12875"/>
                  </a:lnTo>
                  <a:lnTo>
                    <a:pt x="9501" y="13242"/>
                  </a:lnTo>
                  <a:lnTo>
                    <a:pt x="9061" y="13352"/>
                  </a:lnTo>
                  <a:lnTo>
                    <a:pt x="8878" y="13462"/>
                  </a:lnTo>
                  <a:lnTo>
                    <a:pt x="8768" y="13499"/>
                  </a:lnTo>
                  <a:lnTo>
                    <a:pt x="8731" y="13572"/>
                  </a:lnTo>
                  <a:lnTo>
                    <a:pt x="8658" y="13682"/>
                  </a:lnTo>
                  <a:lnTo>
                    <a:pt x="8694" y="13829"/>
                  </a:lnTo>
                  <a:lnTo>
                    <a:pt x="8731" y="13866"/>
                  </a:lnTo>
                  <a:lnTo>
                    <a:pt x="8731" y="13902"/>
                  </a:lnTo>
                  <a:lnTo>
                    <a:pt x="8768" y="14159"/>
                  </a:lnTo>
                  <a:lnTo>
                    <a:pt x="8841" y="14416"/>
                  </a:lnTo>
                  <a:lnTo>
                    <a:pt x="9025" y="14893"/>
                  </a:lnTo>
                  <a:lnTo>
                    <a:pt x="9098" y="14929"/>
                  </a:lnTo>
                  <a:lnTo>
                    <a:pt x="9135" y="14966"/>
                  </a:lnTo>
                  <a:lnTo>
                    <a:pt x="9208" y="15003"/>
                  </a:lnTo>
                  <a:lnTo>
                    <a:pt x="9281" y="15003"/>
                  </a:lnTo>
                  <a:lnTo>
                    <a:pt x="11225" y="14269"/>
                  </a:lnTo>
                  <a:lnTo>
                    <a:pt x="11262" y="14232"/>
                  </a:lnTo>
                  <a:lnTo>
                    <a:pt x="11299" y="14159"/>
                  </a:lnTo>
                  <a:lnTo>
                    <a:pt x="11335" y="14086"/>
                  </a:lnTo>
                  <a:lnTo>
                    <a:pt x="11335" y="14012"/>
                  </a:lnTo>
                  <a:lnTo>
                    <a:pt x="10822" y="12985"/>
                  </a:lnTo>
                  <a:lnTo>
                    <a:pt x="10785" y="12912"/>
                  </a:lnTo>
                  <a:lnTo>
                    <a:pt x="10712" y="12875"/>
                  </a:lnTo>
                  <a:lnTo>
                    <a:pt x="10639" y="12839"/>
                  </a:lnTo>
                  <a:close/>
                  <a:moveTo>
                    <a:pt x="7997" y="14342"/>
                  </a:moveTo>
                  <a:lnTo>
                    <a:pt x="8107" y="14489"/>
                  </a:lnTo>
                  <a:lnTo>
                    <a:pt x="8144" y="14599"/>
                  </a:lnTo>
                  <a:lnTo>
                    <a:pt x="8107" y="14746"/>
                  </a:lnTo>
                  <a:lnTo>
                    <a:pt x="8034" y="14893"/>
                  </a:lnTo>
                  <a:lnTo>
                    <a:pt x="7924" y="15003"/>
                  </a:lnTo>
                  <a:lnTo>
                    <a:pt x="7814" y="15149"/>
                  </a:lnTo>
                  <a:lnTo>
                    <a:pt x="7557" y="15296"/>
                  </a:lnTo>
                  <a:lnTo>
                    <a:pt x="7044" y="15516"/>
                  </a:lnTo>
                  <a:lnTo>
                    <a:pt x="6787" y="15590"/>
                  </a:lnTo>
                  <a:lnTo>
                    <a:pt x="6567" y="15736"/>
                  </a:lnTo>
                  <a:lnTo>
                    <a:pt x="6310" y="15113"/>
                  </a:lnTo>
                  <a:lnTo>
                    <a:pt x="6383" y="15076"/>
                  </a:lnTo>
                  <a:lnTo>
                    <a:pt x="6457" y="14966"/>
                  </a:lnTo>
                  <a:lnTo>
                    <a:pt x="6457" y="14929"/>
                  </a:lnTo>
                  <a:lnTo>
                    <a:pt x="6530" y="15003"/>
                  </a:lnTo>
                  <a:lnTo>
                    <a:pt x="6604" y="14966"/>
                  </a:lnTo>
                  <a:lnTo>
                    <a:pt x="6787" y="14929"/>
                  </a:lnTo>
                  <a:lnTo>
                    <a:pt x="7227" y="14783"/>
                  </a:lnTo>
                  <a:lnTo>
                    <a:pt x="7631" y="14599"/>
                  </a:lnTo>
                  <a:lnTo>
                    <a:pt x="7997" y="14342"/>
                  </a:lnTo>
                  <a:close/>
                  <a:moveTo>
                    <a:pt x="15150" y="15370"/>
                  </a:moveTo>
                  <a:lnTo>
                    <a:pt x="15150" y="15443"/>
                  </a:lnTo>
                  <a:lnTo>
                    <a:pt x="15224" y="15480"/>
                  </a:lnTo>
                  <a:lnTo>
                    <a:pt x="15260" y="15516"/>
                  </a:lnTo>
                  <a:lnTo>
                    <a:pt x="15150" y="15736"/>
                  </a:lnTo>
                  <a:lnTo>
                    <a:pt x="15004" y="15993"/>
                  </a:lnTo>
                  <a:lnTo>
                    <a:pt x="14857" y="15626"/>
                  </a:lnTo>
                  <a:lnTo>
                    <a:pt x="15150" y="15370"/>
                  </a:lnTo>
                  <a:close/>
                  <a:moveTo>
                    <a:pt x="7997" y="13902"/>
                  </a:moveTo>
                  <a:lnTo>
                    <a:pt x="7887" y="13939"/>
                  </a:lnTo>
                  <a:lnTo>
                    <a:pt x="7631" y="14122"/>
                  </a:lnTo>
                  <a:lnTo>
                    <a:pt x="7337" y="14269"/>
                  </a:lnTo>
                  <a:lnTo>
                    <a:pt x="7044" y="14416"/>
                  </a:lnTo>
                  <a:lnTo>
                    <a:pt x="6750" y="14526"/>
                  </a:lnTo>
                  <a:lnTo>
                    <a:pt x="6347" y="14599"/>
                  </a:lnTo>
                  <a:lnTo>
                    <a:pt x="6163" y="14673"/>
                  </a:lnTo>
                  <a:lnTo>
                    <a:pt x="6090" y="14746"/>
                  </a:lnTo>
                  <a:lnTo>
                    <a:pt x="6017" y="14819"/>
                  </a:lnTo>
                  <a:lnTo>
                    <a:pt x="6017" y="14929"/>
                  </a:lnTo>
                  <a:lnTo>
                    <a:pt x="5943" y="15003"/>
                  </a:lnTo>
                  <a:lnTo>
                    <a:pt x="5943" y="15113"/>
                  </a:lnTo>
                  <a:lnTo>
                    <a:pt x="6127" y="15590"/>
                  </a:lnTo>
                  <a:lnTo>
                    <a:pt x="6273" y="16103"/>
                  </a:lnTo>
                  <a:lnTo>
                    <a:pt x="6347" y="16177"/>
                  </a:lnTo>
                  <a:lnTo>
                    <a:pt x="6420" y="16213"/>
                  </a:lnTo>
                  <a:lnTo>
                    <a:pt x="6493" y="16213"/>
                  </a:lnTo>
                  <a:lnTo>
                    <a:pt x="6567" y="16177"/>
                  </a:lnTo>
                  <a:lnTo>
                    <a:pt x="6787" y="16030"/>
                  </a:lnTo>
                  <a:lnTo>
                    <a:pt x="7007" y="15920"/>
                  </a:lnTo>
                  <a:lnTo>
                    <a:pt x="7484" y="15736"/>
                  </a:lnTo>
                  <a:lnTo>
                    <a:pt x="7704" y="15663"/>
                  </a:lnTo>
                  <a:lnTo>
                    <a:pt x="7924" y="15553"/>
                  </a:lnTo>
                  <a:lnTo>
                    <a:pt x="8144" y="15406"/>
                  </a:lnTo>
                  <a:lnTo>
                    <a:pt x="8328" y="15223"/>
                  </a:lnTo>
                  <a:lnTo>
                    <a:pt x="8438" y="15076"/>
                  </a:lnTo>
                  <a:lnTo>
                    <a:pt x="8511" y="14893"/>
                  </a:lnTo>
                  <a:lnTo>
                    <a:pt x="8511" y="14709"/>
                  </a:lnTo>
                  <a:lnTo>
                    <a:pt x="8511" y="14526"/>
                  </a:lnTo>
                  <a:lnTo>
                    <a:pt x="8474" y="14342"/>
                  </a:lnTo>
                  <a:lnTo>
                    <a:pt x="8364" y="14159"/>
                  </a:lnTo>
                  <a:lnTo>
                    <a:pt x="8254" y="14049"/>
                  </a:lnTo>
                  <a:lnTo>
                    <a:pt x="8071" y="13939"/>
                  </a:lnTo>
                  <a:lnTo>
                    <a:pt x="7997" y="13902"/>
                  </a:lnTo>
                  <a:close/>
                  <a:moveTo>
                    <a:pt x="14710" y="15736"/>
                  </a:moveTo>
                  <a:lnTo>
                    <a:pt x="14747" y="15993"/>
                  </a:lnTo>
                  <a:lnTo>
                    <a:pt x="14820" y="16250"/>
                  </a:lnTo>
                  <a:lnTo>
                    <a:pt x="14490" y="16507"/>
                  </a:lnTo>
                  <a:lnTo>
                    <a:pt x="14417" y="16397"/>
                  </a:lnTo>
                  <a:lnTo>
                    <a:pt x="14307" y="15993"/>
                  </a:lnTo>
                  <a:lnTo>
                    <a:pt x="14380" y="15956"/>
                  </a:lnTo>
                  <a:lnTo>
                    <a:pt x="14710" y="15736"/>
                  </a:lnTo>
                  <a:close/>
                  <a:moveTo>
                    <a:pt x="14123" y="16103"/>
                  </a:moveTo>
                  <a:lnTo>
                    <a:pt x="14160" y="16397"/>
                  </a:lnTo>
                  <a:lnTo>
                    <a:pt x="14233" y="16690"/>
                  </a:lnTo>
                  <a:lnTo>
                    <a:pt x="13830" y="16873"/>
                  </a:lnTo>
                  <a:lnTo>
                    <a:pt x="13720" y="16727"/>
                  </a:lnTo>
                  <a:lnTo>
                    <a:pt x="13500" y="16433"/>
                  </a:lnTo>
                  <a:lnTo>
                    <a:pt x="14123" y="16103"/>
                  </a:lnTo>
                  <a:close/>
                  <a:moveTo>
                    <a:pt x="13426" y="16470"/>
                  </a:moveTo>
                  <a:lnTo>
                    <a:pt x="13500" y="16727"/>
                  </a:lnTo>
                  <a:lnTo>
                    <a:pt x="13536" y="16873"/>
                  </a:lnTo>
                  <a:lnTo>
                    <a:pt x="13573" y="16984"/>
                  </a:lnTo>
                  <a:lnTo>
                    <a:pt x="13096" y="17167"/>
                  </a:lnTo>
                  <a:lnTo>
                    <a:pt x="12986" y="17057"/>
                  </a:lnTo>
                  <a:lnTo>
                    <a:pt x="12876" y="16873"/>
                  </a:lnTo>
                  <a:lnTo>
                    <a:pt x="12839" y="16727"/>
                  </a:lnTo>
                  <a:lnTo>
                    <a:pt x="13426" y="16470"/>
                  </a:lnTo>
                  <a:close/>
                  <a:moveTo>
                    <a:pt x="12583" y="16837"/>
                  </a:moveTo>
                  <a:lnTo>
                    <a:pt x="12656" y="17094"/>
                  </a:lnTo>
                  <a:lnTo>
                    <a:pt x="12803" y="17277"/>
                  </a:lnTo>
                  <a:lnTo>
                    <a:pt x="12399" y="17460"/>
                  </a:lnTo>
                  <a:lnTo>
                    <a:pt x="12326" y="17387"/>
                  </a:lnTo>
                  <a:lnTo>
                    <a:pt x="12253" y="17277"/>
                  </a:lnTo>
                  <a:lnTo>
                    <a:pt x="12216" y="17167"/>
                  </a:lnTo>
                  <a:lnTo>
                    <a:pt x="12216" y="17020"/>
                  </a:lnTo>
                  <a:lnTo>
                    <a:pt x="12583" y="16837"/>
                  </a:lnTo>
                  <a:close/>
                  <a:moveTo>
                    <a:pt x="12032" y="17094"/>
                  </a:moveTo>
                  <a:lnTo>
                    <a:pt x="11996" y="17240"/>
                  </a:lnTo>
                  <a:lnTo>
                    <a:pt x="12032" y="17387"/>
                  </a:lnTo>
                  <a:lnTo>
                    <a:pt x="12106" y="17570"/>
                  </a:lnTo>
                  <a:lnTo>
                    <a:pt x="11812" y="17644"/>
                  </a:lnTo>
                  <a:lnTo>
                    <a:pt x="11776" y="17644"/>
                  </a:lnTo>
                  <a:lnTo>
                    <a:pt x="11739" y="17497"/>
                  </a:lnTo>
                  <a:lnTo>
                    <a:pt x="11666" y="17240"/>
                  </a:lnTo>
                  <a:lnTo>
                    <a:pt x="12032" y="17094"/>
                  </a:lnTo>
                  <a:close/>
                  <a:moveTo>
                    <a:pt x="11446" y="17350"/>
                  </a:moveTo>
                  <a:lnTo>
                    <a:pt x="11482" y="17607"/>
                  </a:lnTo>
                  <a:lnTo>
                    <a:pt x="11519" y="17791"/>
                  </a:lnTo>
                  <a:lnTo>
                    <a:pt x="11189" y="17901"/>
                  </a:lnTo>
                  <a:lnTo>
                    <a:pt x="11115" y="17937"/>
                  </a:lnTo>
                  <a:lnTo>
                    <a:pt x="11115" y="17864"/>
                  </a:lnTo>
                  <a:lnTo>
                    <a:pt x="11115" y="17827"/>
                  </a:lnTo>
                  <a:lnTo>
                    <a:pt x="11115" y="17717"/>
                  </a:lnTo>
                  <a:lnTo>
                    <a:pt x="11005" y="17607"/>
                  </a:lnTo>
                  <a:lnTo>
                    <a:pt x="10969" y="17534"/>
                  </a:lnTo>
                  <a:lnTo>
                    <a:pt x="11446" y="17350"/>
                  </a:lnTo>
                  <a:close/>
                  <a:moveTo>
                    <a:pt x="10639" y="17644"/>
                  </a:moveTo>
                  <a:lnTo>
                    <a:pt x="10749" y="17791"/>
                  </a:lnTo>
                  <a:lnTo>
                    <a:pt x="10859" y="17901"/>
                  </a:lnTo>
                  <a:lnTo>
                    <a:pt x="10932" y="17974"/>
                  </a:lnTo>
                  <a:lnTo>
                    <a:pt x="10969" y="17974"/>
                  </a:lnTo>
                  <a:lnTo>
                    <a:pt x="10455" y="18194"/>
                  </a:lnTo>
                  <a:lnTo>
                    <a:pt x="10418" y="18121"/>
                  </a:lnTo>
                  <a:lnTo>
                    <a:pt x="10345" y="18121"/>
                  </a:lnTo>
                  <a:lnTo>
                    <a:pt x="10235" y="18157"/>
                  </a:lnTo>
                  <a:lnTo>
                    <a:pt x="10162" y="17901"/>
                  </a:lnTo>
                  <a:lnTo>
                    <a:pt x="10125" y="17827"/>
                  </a:lnTo>
                  <a:lnTo>
                    <a:pt x="10639" y="17644"/>
                  </a:lnTo>
                  <a:close/>
                  <a:moveTo>
                    <a:pt x="10272" y="440"/>
                  </a:moveTo>
                  <a:lnTo>
                    <a:pt x="10455" y="477"/>
                  </a:lnTo>
                  <a:lnTo>
                    <a:pt x="10565" y="550"/>
                  </a:lnTo>
                  <a:lnTo>
                    <a:pt x="10675" y="624"/>
                  </a:lnTo>
                  <a:lnTo>
                    <a:pt x="10785" y="734"/>
                  </a:lnTo>
                  <a:lnTo>
                    <a:pt x="10969" y="990"/>
                  </a:lnTo>
                  <a:lnTo>
                    <a:pt x="11005" y="1210"/>
                  </a:lnTo>
                  <a:lnTo>
                    <a:pt x="11042" y="1431"/>
                  </a:lnTo>
                  <a:lnTo>
                    <a:pt x="11335" y="2348"/>
                  </a:lnTo>
                  <a:lnTo>
                    <a:pt x="11886" y="3998"/>
                  </a:lnTo>
                  <a:lnTo>
                    <a:pt x="13060" y="7300"/>
                  </a:lnTo>
                  <a:lnTo>
                    <a:pt x="14233" y="10564"/>
                  </a:lnTo>
                  <a:lnTo>
                    <a:pt x="14857" y="12215"/>
                  </a:lnTo>
                  <a:lnTo>
                    <a:pt x="15187" y="13095"/>
                  </a:lnTo>
                  <a:lnTo>
                    <a:pt x="15407" y="13646"/>
                  </a:lnTo>
                  <a:lnTo>
                    <a:pt x="15334" y="13682"/>
                  </a:lnTo>
                  <a:lnTo>
                    <a:pt x="15297" y="13829"/>
                  </a:lnTo>
                  <a:lnTo>
                    <a:pt x="15297" y="13939"/>
                  </a:lnTo>
                  <a:lnTo>
                    <a:pt x="15260" y="14196"/>
                  </a:lnTo>
                  <a:lnTo>
                    <a:pt x="15224" y="14379"/>
                  </a:lnTo>
                  <a:lnTo>
                    <a:pt x="15187" y="14526"/>
                  </a:lnTo>
                  <a:lnTo>
                    <a:pt x="15004" y="14856"/>
                  </a:lnTo>
                  <a:lnTo>
                    <a:pt x="14747" y="15149"/>
                  </a:lnTo>
                  <a:lnTo>
                    <a:pt x="14453" y="15370"/>
                  </a:lnTo>
                  <a:lnTo>
                    <a:pt x="14123" y="15590"/>
                  </a:lnTo>
                  <a:lnTo>
                    <a:pt x="13793" y="15773"/>
                  </a:lnTo>
                  <a:lnTo>
                    <a:pt x="13060" y="16140"/>
                  </a:lnTo>
                  <a:lnTo>
                    <a:pt x="12326" y="16470"/>
                  </a:lnTo>
                  <a:lnTo>
                    <a:pt x="10859" y="17094"/>
                  </a:lnTo>
                  <a:lnTo>
                    <a:pt x="10015" y="17424"/>
                  </a:lnTo>
                  <a:lnTo>
                    <a:pt x="9978" y="17387"/>
                  </a:lnTo>
                  <a:lnTo>
                    <a:pt x="9942" y="17387"/>
                  </a:lnTo>
                  <a:lnTo>
                    <a:pt x="9905" y="17424"/>
                  </a:lnTo>
                  <a:lnTo>
                    <a:pt x="9905" y="17460"/>
                  </a:lnTo>
                  <a:lnTo>
                    <a:pt x="8841" y="17791"/>
                  </a:lnTo>
                  <a:lnTo>
                    <a:pt x="7777" y="18121"/>
                  </a:lnTo>
                  <a:lnTo>
                    <a:pt x="6970" y="18304"/>
                  </a:lnTo>
                  <a:lnTo>
                    <a:pt x="6163" y="18487"/>
                  </a:lnTo>
                  <a:lnTo>
                    <a:pt x="5797" y="18524"/>
                  </a:lnTo>
                  <a:lnTo>
                    <a:pt x="5613" y="18524"/>
                  </a:lnTo>
                  <a:lnTo>
                    <a:pt x="5430" y="18451"/>
                  </a:lnTo>
                  <a:lnTo>
                    <a:pt x="5283" y="18377"/>
                  </a:lnTo>
                  <a:lnTo>
                    <a:pt x="5173" y="18231"/>
                  </a:lnTo>
                  <a:lnTo>
                    <a:pt x="5063" y="18121"/>
                  </a:lnTo>
                  <a:lnTo>
                    <a:pt x="4953" y="17974"/>
                  </a:lnTo>
                  <a:lnTo>
                    <a:pt x="4879" y="17680"/>
                  </a:lnTo>
                  <a:lnTo>
                    <a:pt x="4769" y="17387"/>
                  </a:lnTo>
                  <a:lnTo>
                    <a:pt x="4476" y="16507"/>
                  </a:lnTo>
                  <a:lnTo>
                    <a:pt x="3926" y="14819"/>
                  </a:lnTo>
                  <a:lnTo>
                    <a:pt x="3376" y="13169"/>
                  </a:lnTo>
                  <a:lnTo>
                    <a:pt x="2752" y="11518"/>
                  </a:lnTo>
                  <a:lnTo>
                    <a:pt x="2165" y="9867"/>
                  </a:lnTo>
                  <a:lnTo>
                    <a:pt x="1505" y="8253"/>
                  </a:lnTo>
                  <a:lnTo>
                    <a:pt x="845" y="6603"/>
                  </a:lnTo>
                  <a:lnTo>
                    <a:pt x="588" y="6052"/>
                  </a:lnTo>
                  <a:lnTo>
                    <a:pt x="478" y="5796"/>
                  </a:lnTo>
                  <a:lnTo>
                    <a:pt x="331" y="5539"/>
                  </a:lnTo>
                  <a:lnTo>
                    <a:pt x="368" y="5502"/>
                  </a:lnTo>
                  <a:lnTo>
                    <a:pt x="404" y="5429"/>
                  </a:lnTo>
                  <a:lnTo>
                    <a:pt x="368" y="5209"/>
                  </a:lnTo>
                  <a:lnTo>
                    <a:pt x="404" y="5025"/>
                  </a:lnTo>
                  <a:lnTo>
                    <a:pt x="404" y="4879"/>
                  </a:lnTo>
                  <a:lnTo>
                    <a:pt x="478" y="4695"/>
                  </a:lnTo>
                  <a:lnTo>
                    <a:pt x="624" y="4402"/>
                  </a:lnTo>
                  <a:lnTo>
                    <a:pt x="845" y="4145"/>
                  </a:lnTo>
                  <a:lnTo>
                    <a:pt x="1101" y="3888"/>
                  </a:lnTo>
                  <a:lnTo>
                    <a:pt x="1395" y="3668"/>
                  </a:lnTo>
                  <a:lnTo>
                    <a:pt x="1725" y="3485"/>
                  </a:lnTo>
                  <a:lnTo>
                    <a:pt x="2018" y="3301"/>
                  </a:lnTo>
                  <a:lnTo>
                    <a:pt x="2789" y="2935"/>
                  </a:lnTo>
                  <a:lnTo>
                    <a:pt x="3596" y="2641"/>
                  </a:lnTo>
                  <a:lnTo>
                    <a:pt x="5210" y="2017"/>
                  </a:lnTo>
                  <a:lnTo>
                    <a:pt x="6787" y="1394"/>
                  </a:lnTo>
                  <a:lnTo>
                    <a:pt x="7557" y="1100"/>
                  </a:lnTo>
                  <a:lnTo>
                    <a:pt x="8364" y="807"/>
                  </a:lnTo>
                  <a:lnTo>
                    <a:pt x="9135" y="587"/>
                  </a:lnTo>
                  <a:lnTo>
                    <a:pt x="9538" y="514"/>
                  </a:lnTo>
                  <a:lnTo>
                    <a:pt x="9942" y="440"/>
                  </a:lnTo>
                  <a:close/>
                  <a:moveTo>
                    <a:pt x="9868" y="17937"/>
                  </a:moveTo>
                  <a:lnTo>
                    <a:pt x="9868" y="17974"/>
                  </a:lnTo>
                  <a:lnTo>
                    <a:pt x="9905" y="18157"/>
                  </a:lnTo>
                  <a:lnTo>
                    <a:pt x="10015" y="18341"/>
                  </a:lnTo>
                  <a:lnTo>
                    <a:pt x="9575" y="18524"/>
                  </a:lnTo>
                  <a:lnTo>
                    <a:pt x="9575" y="18487"/>
                  </a:lnTo>
                  <a:lnTo>
                    <a:pt x="9538" y="18341"/>
                  </a:lnTo>
                  <a:lnTo>
                    <a:pt x="9465" y="18231"/>
                  </a:lnTo>
                  <a:lnTo>
                    <a:pt x="9391" y="18084"/>
                  </a:lnTo>
                  <a:lnTo>
                    <a:pt x="9868" y="17937"/>
                  </a:lnTo>
                  <a:close/>
                  <a:moveTo>
                    <a:pt x="9098" y="18194"/>
                  </a:moveTo>
                  <a:lnTo>
                    <a:pt x="9171" y="18414"/>
                  </a:lnTo>
                  <a:lnTo>
                    <a:pt x="9245" y="18524"/>
                  </a:lnTo>
                  <a:lnTo>
                    <a:pt x="9318" y="18598"/>
                  </a:lnTo>
                  <a:lnTo>
                    <a:pt x="8841" y="18781"/>
                  </a:lnTo>
                  <a:lnTo>
                    <a:pt x="8768" y="18708"/>
                  </a:lnTo>
                  <a:lnTo>
                    <a:pt x="8694" y="18598"/>
                  </a:lnTo>
                  <a:lnTo>
                    <a:pt x="8621" y="18487"/>
                  </a:lnTo>
                  <a:lnTo>
                    <a:pt x="8584" y="18341"/>
                  </a:lnTo>
                  <a:lnTo>
                    <a:pt x="9098" y="18194"/>
                  </a:lnTo>
                  <a:close/>
                  <a:moveTo>
                    <a:pt x="8254" y="18414"/>
                  </a:moveTo>
                  <a:lnTo>
                    <a:pt x="8291" y="18561"/>
                  </a:lnTo>
                  <a:lnTo>
                    <a:pt x="8364" y="18744"/>
                  </a:lnTo>
                  <a:lnTo>
                    <a:pt x="8511" y="18928"/>
                  </a:lnTo>
                  <a:lnTo>
                    <a:pt x="8181" y="19038"/>
                  </a:lnTo>
                  <a:lnTo>
                    <a:pt x="8144" y="18964"/>
                  </a:lnTo>
                  <a:lnTo>
                    <a:pt x="8107" y="18928"/>
                  </a:lnTo>
                  <a:lnTo>
                    <a:pt x="7997" y="18854"/>
                  </a:lnTo>
                  <a:lnTo>
                    <a:pt x="7961" y="18818"/>
                  </a:lnTo>
                  <a:lnTo>
                    <a:pt x="7851" y="18634"/>
                  </a:lnTo>
                  <a:lnTo>
                    <a:pt x="7851" y="18561"/>
                  </a:lnTo>
                  <a:lnTo>
                    <a:pt x="8254" y="18414"/>
                  </a:lnTo>
                  <a:close/>
                  <a:moveTo>
                    <a:pt x="5246" y="18818"/>
                  </a:moveTo>
                  <a:lnTo>
                    <a:pt x="5430" y="18891"/>
                  </a:lnTo>
                  <a:lnTo>
                    <a:pt x="5650" y="18928"/>
                  </a:lnTo>
                  <a:lnTo>
                    <a:pt x="5870" y="18964"/>
                  </a:lnTo>
                  <a:lnTo>
                    <a:pt x="5943" y="19221"/>
                  </a:lnTo>
                  <a:lnTo>
                    <a:pt x="5760" y="19148"/>
                  </a:lnTo>
                  <a:lnTo>
                    <a:pt x="5576" y="19038"/>
                  </a:lnTo>
                  <a:lnTo>
                    <a:pt x="5393" y="18928"/>
                  </a:lnTo>
                  <a:lnTo>
                    <a:pt x="5246" y="18818"/>
                  </a:lnTo>
                  <a:close/>
                  <a:moveTo>
                    <a:pt x="7557" y="18634"/>
                  </a:moveTo>
                  <a:lnTo>
                    <a:pt x="7557" y="18781"/>
                  </a:lnTo>
                  <a:lnTo>
                    <a:pt x="7631" y="18928"/>
                  </a:lnTo>
                  <a:lnTo>
                    <a:pt x="7704" y="19038"/>
                  </a:lnTo>
                  <a:lnTo>
                    <a:pt x="7777" y="19148"/>
                  </a:lnTo>
                  <a:lnTo>
                    <a:pt x="7704" y="19184"/>
                  </a:lnTo>
                  <a:lnTo>
                    <a:pt x="7227" y="19294"/>
                  </a:lnTo>
                  <a:lnTo>
                    <a:pt x="7154" y="19184"/>
                  </a:lnTo>
                  <a:lnTo>
                    <a:pt x="7080" y="19074"/>
                  </a:lnTo>
                  <a:lnTo>
                    <a:pt x="6970" y="18928"/>
                  </a:lnTo>
                  <a:lnTo>
                    <a:pt x="6897" y="18781"/>
                  </a:lnTo>
                  <a:lnTo>
                    <a:pt x="7117" y="18708"/>
                  </a:lnTo>
                  <a:lnTo>
                    <a:pt x="7557" y="18634"/>
                  </a:lnTo>
                  <a:close/>
                  <a:moveTo>
                    <a:pt x="6604" y="18854"/>
                  </a:moveTo>
                  <a:lnTo>
                    <a:pt x="6677" y="19111"/>
                  </a:lnTo>
                  <a:lnTo>
                    <a:pt x="6750" y="19221"/>
                  </a:lnTo>
                  <a:lnTo>
                    <a:pt x="6824" y="19331"/>
                  </a:lnTo>
                  <a:lnTo>
                    <a:pt x="6493" y="19331"/>
                  </a:lnTo>
                  <a:lnTo>
                    <a:pt x="6493" y="19258"/>
                  </a:lnTo>
                  <a:lnTo>
                    <a:pt x="6493" y="19221"/>
                  </a:lnTo>
                  <a:lnTo>
                    <a:pt x="6420" y="19184"/>
                  </a:lnTo>
                  <a:lnTo>
                    <a:pt x="6383" y="19184"/>
                  </a:lnTo>
                  <a:lnTo>
                    <a:pt x="6310" y="19221"/>
                  </a:lnTo>
                  <a:lnTo>
                    <a:pt x="6273" y="19221"/>
                  </a:lnTo>
                  <a:lnTo>
                    <a:pt x="6200" y="19184"/>
                  </a:lnTo>
                  <a:lnTo>
                    <a:pt x="6163" y="19074"/>
                  </a:lnTo>
                  <a:lnTo>
                    <a:pt x="6127" y="18928"/>
                  </a:lnTo>
                  <a:lnTo>
                    <a:pt x="6604" y="18854"/>
                  </a:lnTo>
                  <a:close/>
                  <a:moveTo>
                    <a:pt x="10125" y="0"/>
                  </a:moveTo>
                  <a:lnTo>
                    <a:pt x="9721" y="37"/>
                  </a:lnTo>
                  <a:lnTo>
                    <a:pt x="9318" y="110"/>
                  </a:lnTo>
                  <a:lnTo>
                    <a:pt x="8804" y="220"/>
                  </a:lnTo>
                  <a:lnTo>
                    <a:pt x="8291" y="403"/>
                  </a:lnTo>
                  <a:lnTo>
                    <a:pt x="7300" y="734"/>
                  </a:lnTo>
                  <a:lnTo>
                    <a:pt x="5320" y="1504"/>
                  </a:lnTo>
                  <a:lnTo>
                    <a:pt x="3376" y="2274"/>
                  </a:lnTo>
                  <a:lnTo>
                    <a:pt x="2422" y="2678"/>
                  </a:lnTo>
                  <a:lnTo>
                    <a:pt x="1945" y="2898"/>
                  </a:lnTo>
                  <a:lnTo>
                    <a:pt x="1505" y="3118"/>
                  </a:lnTo>
                  <a:lnTo>
                    <a:pt x="1248" y="3301"/>
                  </a:lnTo>
                  <a:lnTo>
                    <a:pt x="955" y="3485"/>
                  </a:lnTo>
                  <a:lnTo>
                    <a:pt x="698" y="3742"/>
                  </a:lnTo>
                  <a:lnTo>
                    <a:pt x="441" y="3998"/>
                  </a:lnTo>
                  <a:lnTo>
                    <a:pt x="221" y="4292"/>
                  </a:lnTo>
                  <a:lnTo>
                    <a:pt x="74" y="4622"/>
                  </a:lnTo>
                  <a:lnTo>
                    <a:pt x="38" y="4769"/>
                  </a:lnTo>
                  <a:lnTo>
                    <a:pt x="38" y="4915"/>
                  </a:lnTo>
                  <a:lnTo>
                    <a:pt x="38" y="5099"/>
                  </a:lnTo>
                  <a:lnTo>
                    <a:pt x="74" y="5245"/>
                  </a:lnTo>
                  <a:lnTo>
                    <a:pt x="1" y="5282"/>
                  </a:lnTo>
                  <a:lnTo>
                    <a:pt x="1" y="5319"/>
                  </a:lnTo>
                  <a:lnTo>
                    <a:pt x="38" y="5722"/>
                  </a:lnTo>
                  <a:lnTo>
                    <a:pt x="148" y="6052"/>
                  </a:lnTo>
                  <a:lnTo>
                    <a:pt x="441" y="6786"/>
                  </a:lnTo>
                  <a:lnTo>
                    <a:pt x="1065" y="8400"/>
                  </a:lnTo>
                  <a:lnTo>
                    <a:pt x="2348" y="11665"/>
                  </a:lnTo>
                  <a:lnTo>
                    <a:pt x="2935" y="13315"/>
                  </a:lnTo>
                  <a:lnTo>
                    <a:pt x="3522" y="15003"/>
                  </a:lnTo>
                  <a:lnTo>
                    <a:pt x="4072" y="16653"/>
                  </a:lnTo>
                  <a:lnTo>
                    <a:pt x="4293" y="17424"/>
                  </a:lnTo>
                  <a:lnTo>
                    <a:pt x="4439" y="17827"/>
                  </a:lnTo>
                  <a:lnTo>
                    <a:pt x="4513" y="18047"/>
                  </a:lnTo>
                  <a:lnTo>
                    <a:pt x="4623" y="18231"/>
                  </a:lnTo>
                  <a:lnTo>
                    <a:pt x="4659" y="18451"/>
                  </a:lnTo>
                  <a:lnTo>
                    <a:pt x="4733" y="18634"/>
                  </a:lnTo>
                  <a:lnTo>
                    <a:pt x="4806" y="18781"/>
                  </a:lnTo>
                  <a:lnTo>
                    <a:pt x="4916" y="18928"/>
                  </a:lnTo>
                  <a:lnTo>
                    <a:pt x="5026" y="19074"/>
                  </a:lnTo>
                  <a:lnTo>
                    <a:pt x="5173" y="19221"/>
                  </a:lnTo>
                  <a:lnTo>
                    <a:pt x="5503" y="19404"/>
                  </a:lnTo>
                  <a:lnTo>
                    <a:pt x="5833" y="19551"/>
                  </a:lnTo>
                  <a:lnTo>
                    <a:pt x="6237" y="19661"/>
                  </a:lnTo>
                  <a:lnTo>
                    <a:pt x="6604" y="19698"/>
                  </a:lnTo>
                  <a:lnTo>
                    <a:pt x="7007" y="19698"/>
                  </a:lnTo>
                  <a:lnTo>
                    <a:pt x="7484" y="19625"/>
                  </a:lnTo>
                  <a:lnTo>
                    <a:pt x="7924" y="19515"/>
                  </a:lnTo>
                  <a:lnTo>
                    <a:pt x="8841" y="19184"/>
                  </a:lnTo>
                  <a:lnTo>
                    <a:pt x="11079" y="18341"/>
                  </a:lnTo>
                  <a:lnTo>
                    <a:pt x="13206" y="17570"/>
                  </a:lnTo>
                  <a:lnTo>
                    <a:pt x="13830" y="17314"/>
                  </a:lnTo>
                  <a:lnTo>
                    <a:pt x="14417" y="17020"/>
                  </a:lnTo>
                  <a:lnTo>
                    <a:pt x="14527" y="17020"/>
                  </a:lnTo>
                  <a:lnTo>
                    <a:pt x="14674" y="16947"/>
                  </a:lnTo>
                  <a:lnTo>
                    <a:pt x="14710" y="16873"/>
                  </a:lnTo>
                  <a:lnTo>
                    <a:pt x="14710" y="16837"/>
                  </a:lnTo>
                  <a:lnTo>
                    <a:pt x="14894" y="16690"/>
                  </a:lnTo>
                  <a:lnTo>
                    <a:pt x="15187" y="16433"/>
                  </a:lnTo>
                  <a:lnTo>
                    <a:pt x="15407" y="16103"/>
                  </a:lnTo>
                  <a:lnTo>
                    <a:pt x="15554" y="15773"/>
                  </a:lnTo>
                  <a:lnTo>
                    <a:pt x="15701" y="15406"/>
                  </a:lnTo>
                  <a:lnTo>
                    <a:pt x="15774" y="15039"/>
                  </a:lnTo>
                  <a:lnTo>
                    <a:pt x="15811" y="14636"/>
                  </a:lnTo>
                  <a:lnTo>
                    <a:pt x="15847" y="13866"/>
                  </a:lnTo>
                  <a:lnTo>
                    <a:pt x="15884" y="13829"/>
                  </a:lnTo>
                  <a:lnTo>
                    <a:pt x="15884" y="13756"/>
                  </a:lnTo>
                  <a:lnTo>
                    <a:pt x="15847" y="13572"/>
                  </a:lnTo>
                  <a:lnTo>
                    <a:pt x="15811" y="13389"/>
                  </a:lnTo>
                  <a:lnTo>
                    <a:pt x="15664" y="13059"/>
                  </a:lnTo>
                  <a:lnTo>
                    <a:pt x="15334" y="12178"/>
                  </a:lnTo>
                  <a:lnTo>
                    <a:pt x="14710" y="10564"/>
                  </a:lnTo>
                  <a:lnTo>
                    <a:pt x="13500" y="7263"/>
                  </a:lnTo>
                  <a:lnTo>
                    <a:pt x="12326" y="3962"/>
                  </a:lnTo>
                  <a:lnTo>
                    <a:pt x="11776" y="2311"/>
                  </a:lnTo>
                  <a:lnTo>
                    <a:pt x="11446" y="1431"/>
                  </a:lnTo>
                  <a:lnTo>
                    <a:pt x="11372" y="1174"/>
                  </a:lnTo>
                  <a:lnTo>
                    <a:pt x="11409" y="1027"/>
                  </a:lnTo>
                  <a:lnTo>
                    <a:pt x="11409" y="917"/>
                  </a:lnTo>
                  <a:lnTo>
                    <a:pt x="11372" y="770"/>
                  </a:lnTo>
                  <a:lnTo>
                    <a:pt x="11299" y="624"/>
                  </a:lnTo>
                  <a:lnTo>
                    <a:pt x="11152" y="403"/>
                  </a:lnTo>
                  <a:lnTo>
                    <a:pt x="10895" y="220"/>
                  </a:lnTo>
                  <a:lnTo>
                    <a:pt x="10712" y="110"/>
                  </a:lnTo>
                  <a:lnTo>
                    <a:pt x="10528" y="37"/>
                  </a:lnTo>
                  <a:lnTo>
                    <a:pt x="10345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4" name="Google Shape;484;p22"/>
            <p:cNvSpPr/>
            <p:nvPr/>
          </p:nvSpPr>
          <p:spPr>
            <a:xfrm>
              <a:off x="6991200" y="2879025"/>
              <a:ext cx="390675" cy="444800"/>
            </a:xfrm>
            <a:custGeom>
              <a:avLst/>
              <a:gdLst/>
              <a:ahLst/>
              <a:cxnLst/>
              <a:rect l="l" t="t" r="r" b="b"/>
              <a:pathLst>
                <a:path w="15627" h="17792" extrusionOk="0">
                  <a:moveTo>
                    <a:pt x="10528" y="1"/>
                  </a:moveTo>
                  <a:lnTo>
                    <a:pt x="10455" y="37"/>
                  </a:lnTo>
                  <a:lnTo>
                    <a:pt x="10308" y="221"/>
                  </a:lnTo>
                  <a:lnTo>
                    <a:pt x="10198" y="441"/>
                  </a:lnTo>
                  <a:lnTo>
                    <a:pt x="10015" y="881"/>
                  </a:lnTo>
                  <a:lnTo>
                    <a:pt x="9831" y="1468"/>
                  </a:lnTo>
                  <a:lnTo>
                    <a:pt x="9685" y="2091"/>
                  </a:lnTo>
                  <a:lnTo>
                    <a:pt x="9685" y="2201"/>
                  </a:lnTo>
                  <a:lnTo>
                    <a:pt x="9721" y="2311"/>
                  </a:lnTo>
                  <a:lnTo>
                    <a:pt x="9795" y="2348"/>
                  </a:lnTo>
                  <a:lnTo>
                    <a:pt x="9868" y="2385"/>
                  </a:lnTo>
                  <a:lnTo>
                    <a:pt x="9941" y="2421"/>
                  </a:lnTo>
                  <a:lnTo>
                    <a:pt x="10051" y="2385"/>
                  </a:lnTo>
                  <a:lnTo>
                    <a:pt x="10125" y="2311"/>
                  </a:lnTo>
                  <a:lnTo>
                    <a:pt x="10198" y="2238"/>
                  </a:lnTo>
                  <a:lnTo>
                    <a:pt x="10235" y="2055"/>
                  </a:lnTo>
                  <a:lnTo>
                    <a:pt x="10235" y="2018"/>
                  </a:lnTo>
                  <a:lnTo>
                    <a:pt x="10235" y="1981"/>
                  </a:lnTo>
                  <a:lnTo>
                    <a:pt x="10455" y="1138"/>
                  </a:lnTo>
                  <a:lnTo>
                    <a:pt x="10638" y="624"/>
                  </a:lnTo>
                  <a:lnTo>
                    <a:pt x="10675" y="367"/>
                  </a:lnTo>
                  <a:lnTo>
                    <a:pt x="10712" y="111"/>
                  </a:lnTo>
                  <a:lnTo>
                    <a:pt x="10675" y="37"/>
                  </a:lnTo>
                  <a:lnTo>
                    <a:pt x="10602" y="1"/>
                  </a:lnTo>
                  <a:close/>
                  <a:moveTo>
                    <a:pt x="3559" y="1028"/>
                  </a:moveTo>
                  <a:lnTo>
                    <a:pt x="3522" y="1064"/>
                  </a:lnTo>
                  <a:lnTo>
                    <a:pt x="3485" y="1101"/>
                  </a:lnTo>
                  <a:lnTo>
                    <a:pt x="3485" y="1138"/>
                  </a:lnTo>
                  <a:lnTo>
                    <a:pt x="3559" y="1321"/>
                  </a:lnTo>
                  <a:lnTo>
                    <a:pt x="3669" y="1468"/>
                  </a:lnTo>
                  <a:lnTo>
                    <a:pt x="3889" y="1761"/>
                  </a:lnTo>
                  <a:lnTo>
                    <a:pt x="4109" y="2055"/>
                  </a:lnTo>
                  <a:lnTo>
                    <a:pt x="4366" y="2348"/>
                  </a:lnTo>
                  <a:lnTo>
                    <a:pt x="4476" y="2605"/>
                  </a:lnTo>
                  <a:lnTo>
                    <a:pt x="4586" y="2862"/>
                  </a:lnTo>
                  <a:lnTo>
                    <a:pt x="4696" y="2972"/>
                  </a:lnTo>
                  <a:lnTo>
                    <a:pt x="4769" y="3045"/>
                  </a:lnTo>
                  <a:lnTo>
                    <a:pt x="4916" y="3082"/>
                  </a:lnTo>
                  <a:lnTo>
                    <a:pt x="5063" y="3082"/>
                  </a:lnTo>
                  <a:lnTo>
                    <a:pt x="5136" y="3045"/>
                  </a:lnTo>
                  <a:lnTo>
                    <a:pt x="5209" y="3008"/>
                  </a:lnTo>
                  <a:lnTo>
                    <a:pt x="5246" y="2935"/>
                  </a:lnTo>
                  <a:lnTo>
                    <a:pt x="5246" y="2862"/>
                  </a:lnTo>
                  <a:lnTo>
                    <a:pt x="5209" y="2715"/>
                  </a:lnTo>
                  <a:lnTo>
                    <a:pt x="5173" y="2642"/>
                  </a:lnTo>
                  <a:lnTo>
                    <a:pt x="5099" y="2605"/>
                  </a:lnTo>
                  <a:lnTo>
                    <a:pt x="4989" y="2605"/>
                  </a:lnTo>
                  <a:lnTo>
                    <a:pt x="4989" y="2568"/>
                  </a:lnTo>
                  <a:lnTo>
                    <a:pt x="4989" y="2495"/>
                  </a:lnTo>
                  <a:lnTo>
                    <a:pt x="4953" y="2385"/>
                  </a:lnTo>
                  <a:lnTo>
                    <a:pt x="4806" y="2128"/>
                  </a:lnTo>
                  <a:lnTo>
                    <a:pt x="4623" y="1871"/>
                  </a:lnTo>
                  <a:lnTo>
                    <a:pt x="4402" y="1615"/>
                  </a:lnTo>
                  <a:lnTo>
                    <a:pt x="4146" y="1394"/>
                  </a:lnTo>
                  <a:lnTo>
                    <a:pt x="3889" y="1174"/>
                  </a:lnTo>
                  <a:lnTo>
                    <a:pt x="3595" y="1028"/>
                  </a:lnTo>
                  <a:close/>
                  <a:moveTo>
                    <a:pt x="15334" y="3999"/>
                  </a:moveTo>
                  <a:lnTo>
                    <a:pt x="15260" y="4035"/>
                  </a:lnTo>
                  <a:lnTo>
                    <a:pt x="15187" y="4109"/>
                  </a:lnTo>
                  <a:lnTo>
                    <a:pt x="15077" y="4182"/>
                  </a:lnTo>
                  <a:lnTo>
                    <a:pt x="14967" y="4256"/>
                  </a:lnTo>
                  <a:lnTo>
                    <a:pt x="14820" y="4329"/>
                  </a:lnTo>
                  <a:lnTo>
                    <a:pt x="14673" y="4329"/>
                  </a:lnTo>
                  <a:lnTo>
                    <a:pt x="14527" y="4402"/>
                  </a:lnTo>
                  <a:lnTo>
                    <a:pt x="14490" y="4439"/>
                  </a:lnTo>
                  <a:lnTo>
                    <a:pt x="14453" y="4549"/>
                  </a:lnTo>
                  <a:lnTo>
                    <a:pt x="14417" y="4586"/>
                  </a:lnTo>
                  <a:lnTo>
                    <a:pt x="14380" y="4622"/>
                  </a:lnTo>
                  <a:lnTo>
                    <a:pt x="14233" y="4732"/>
                  </a:lnTo>
                  <a:lnTo>
                    <a:pt x="13940" y="4842"/>
                  </a:lnTo>
                  <a:lnTo>
                    <a:pt x="13720" y="4989"/>
                  </a:lnTo>
                  <a:lnTo>
                    <a:pt x="13536" y="5173"/>
                  </a:lnTo>
                  <a:lnTo>
                    <a:pt x="13499" y="5246"/>
                  </a:lnTo>
                  <a:lnTo>
                    <a:pt x="13499" y="5319"/>
                  </a:lnTo>
                  <a:lnTo>
                    <a:pt x="13573" y="5356"/>
                  </a:lnTo>
                  <a:lnTo>
                    <a:pt x="13830" y="5356"/>
                  </a:lnTo>
                  <a:lnTo>
                    <a:pt x="14013" y="5319"/>
                  </a:lnTo>
                  <a:lnTo>
                    <a:pt x="14380" y="5173"/>
                  </a:lnTo>
                  <a:lnTo>
                    <a:pt x="14673" y="5026"/>
                  </a:lnTo>
                  <a:lnTo>
                    <a:pt x="14783" y="4953"/>
                  </a:lnTo>
                  <a:lnTo>
                    <a:pt x="14857" y="4806"/>
                  </a:lnTo>
                  <a:lnTo>
                    <a:pt x="15077" y="4769"/>
                  </a:lnTo>
                  <a:lnTo>
                    <a:pt x="15260" y="4659"/>
                  </a:lnTo>
                  <a:lnTo>
                    <a:pt x="15370" y="4696"/>
                  </a:lnTo>
                  <a:lnTo>
                    <a:pt x="15444" y="4696"/>
                  </a:lnTo>
                  <a:lnTo>
                    <a:pt x="15554" y="4622"/>
                  </a:lnTo>
                  <a:lnTo>
                    <a:pt x="15627" y="4549"/>
                  </a:lnTo>
                  <a:lnTo>
                    <a:pt x="15627" y="4476"/>
                  </a:lnTo>
                  <a:lnTo>
                    <a:pt x="15590" y="4366"/>
                  </a:lnTo>
                  <a:lnTo>
                    <a:pt x="15627" y="4329"/>
                  </a:lnTo>
                  <a:lnTo>
                    <a:pt x="15627" y="4256"/>
                  </a:lnTo>
                  <a:lnTo>
                    <a:pt x="15590" y="4182"/>
                  </a:lnTo>
                  <a:lnTo>
                    <a:pt x="15554" y="4109"/>
                  </a:lnTo>
                  <a:lnTo>
                    <a:pt x="15480" y="4035"/>
                  </a:lnTo>
                  <a:lnTo>
                    <a:pt x="15407" y="4035"/>
                  </a:lnTo>
                  <a:lnTo>
                    <a:pt x="15334" y="3999"/>
                  </a:lnTo>
                  <a:close/>
                  <a:moveTo>
                    <a:pt x="2238" y="7447"/>
                  </a:moveTo>
                  <a:lnTo>
                    <a:pt x="2128" y="7484"/>
                  </a:lnTo>
                  <a:lnTo>
                    <a:pt x="1064" y="7960"/>
                  </a:lnTo>
                  <a:lnTo>
                    <a:pt x="477" y="8217"/>
                  </a:lnTo>
                  <a:lnTo>
                    <a:pt x="257" y="8364"/>
                  </a:lnTo>
                  <a:lnTo>
                    <a:pt x="147" y="8474"/>
                  </a:lnTo>
                  <a:lnTo>
                    <a:pt x="111" y="8437"/>
                  </a:lnTo>
                  <a:lnTo>
                    <a:pt x="74" y="8437"/>
                  </a:lnTo>
                  <a:lnTo>
                    <a:pt x="1" y="8511"/>
                  </a:lnTo>
                  <a:lnTo>
                    <a:pt x="1" y="8584"/>
                  </a:lnTo>
                  <a:lnTo>
                    <a:pt x="37" y="8621"/>
                  </a:lnTo>
                  <a:lnTo>
                    <a:pt x="111" y="8694"/>
                  </a:lnTo>
                  <a:lnTo>
                    <a:pt x="221" y="8731"/>
                  </a:lnTo>
                  <a:lnTo>
                    <a:pt x="367" y="8694"/>
                  </a:lnTo>
                  <a:lnTo>
                    <a:pt x="514" y="8657"/>
                  </a:lnTo>
                  <a:lnTo>
                    <a:pt x="808" y="8547"/>
                  </a:lnTo>
                  <a:lnTo>
                    <a:pt x="1028" y="8474"/>
                  </a:lnTo>
                  <a:lnTo>
                    <a:pt x="2385" y="7887"/>
                  </a:lnTo>
                  <a:lnTo>
                    <a:pt x="2458" y="7850"/>
                  </a:lnTo>
                  <a:lnTo>
                    <a:pt x="2532" y="7777"/>
                  </a:lnTo>
                  <a:lnTo>
                    <a:pt x="2532" y="7667"/>
                  </a:lnTo>
                  <a:lnTo>
                    <a:pt x="2495" y="7594"/>
                  </a:lnTo>
                  <a:lnTo>
                    <a:pt x="2422" y="7520"/>
                  </a:lnTo>
                  <a:lnTo>
                    <a:pt x="2348" y="7484"/>
                  </a:lnTo>
                  <a:lnTo>
                    <a:pt x="2238" y="7447"/>
                  </a:lnTo>
                  <a:close/>
                  <a:moveTo>
                    <a:pt x="6677" y="7814"/>
                  </a:moveTo>
                  <a:lnTo>
                    <a:pt x="6603" y="7887"/>
                  </a:lnTo>
                  <a:lnTo>
                    <a:pt x="6603" y="7960"/>
                  </a:lnTo>
                  <a:lnTo>
                    <a:pt x="6603" y="8070"/>
                  </a:lnTo>
                  <a:lnTo>
                    <a:pt x="6933" y="8474"/>
                  </a:lnTo>
                  <a:lnTo>
                    <a:pt x="7044" y="8694"/>
                  </a:lnTo>
                  <a:lnTo>
                    <a:pt x="7154" y="8914"/>
                  </a:lnTo>
                  <a:lnTo>
                    <a:pt x="7227" y="8951"/>
                  </a:lnTo>
                  <a:lnTo>
                    <a:pt x="7264" y="8987"/>
                  </a:lnTo>
                  <a:lnTo>
                    <a:pt x="7410" y="8987"/>
                  </a:lnTo>
                  <a:lnTo>
                    <a:pt x="7594" y="8877"/>
                  </a:lnTo>
                  <a:lnTo>
                    <a:pt x="7777" y="8767"/>
                  </a:lnTo>
                  <a:lnTo>
                    <a:pt x="7924" y="8621"/>
                  </a:lnTo>
                  <a:lnTo>
                    <a:pt x="7924" y="8657"/>
                  </a:lnTo>
                  <a:lnTo>
                    <a:pt x="7997" y="8767"/>
                  </a:lnTo>
                  <a:lnTo>
                    <a:pt x="8071" y="8877"/>
                  </a:lnTo>
                  <a:lnTo>
                    <a:pt x="8181" y="8951"/>
                  </a:lnTo>
                  <a:lnTo>
                    <a:pt x="8327" y="9024"/>
                  </a:lnTo>
                  <a:lnTo>
                    <a:pt x="8584" y="9061"/>
                  </a:lnTo>
                  <a:lnTo>
                    <a:pt x="8768" y="9061"/>
                  </a:lnTo>
                  <a:lnTo>
                    <a:pt x="8951" y="8987"/>
                  </a:lnTo>
                  <a:lnTo>
                    <a:pt x="9281" y="8841"/>
                  </a:lnTo>
                  <a:lnTo>
                    <a:pt x="9611" y="8657"/>
                  </a:lnTo>
                  <a:lnTo>
                    <a:pt x="9721" y="8547"/>
                  </a:lnTo>
                  <a:lnTo>
                    <a:pt x="9758" y="8474"/>
                  </a:lnTo>
                  <a:lnTo>
                    <a:pt x="9758" y="8364"/>
                  </a:lnTo>
                  <a:lnTo>
                    <a:pt x="9685" y="8254"/>
                  </a:lnTo>
                  <a:lnTo>
                    <a:pt x="9648" y="8217"/>
                  </a:lnTo>
                  <a:lnTo>
                    <a:pt x="9464" y="8217"/>
                  </a:lnTo>
                  <a:lnTo>
                    <a:pt x="9428" y="8291"/>
                  </a:lnTo>
                  <a:lnTo>
                    <a:pt x="9244" y="8437"/>
                  </a:lnTo>
                  <a:lnTo>
                    <a:pt x="8988" y="8547"/>
                  </a:lnTo>
                  <a:lnTo>
                    <a:pt x="8768" y="8621"/>
                  </a:lnTo>
                  <a:lnTo>
                    <a:pt x="8584" y="8657"/>
                  </a:lnTo>
                  <a:lnTo>
                    <a:pt x="8474" y="8657"/>
                  </a:lnTo>
                  <a:lnTo>
                    <a:pt x="8401" y="8621"/>
                  </a:lnTo>
                  <a:lnTo>
                    <a:pt x="8364" y="8584"/>
                  </a:lnTo>
                  <a:lnTo>
                    <a:pt x="8327" y="8547"/>
                  </a:lnTo>
                  <a:lnTo>
                    <a:pt x="8254" y="8254"/>
                  </a:lnTo>
                  <a:lnTo>
                    <a:pt x="8181" y="8144"/>
                  </a:lnTo>
                  <a:lnTo>
                    <a:pt x="8071" y="8107"/>
                  </a:lnTo>
                  <a:lnTo>
                    <a:pt x="7961" y="8107"/>
                  </a:lnTo>
                  <a:lnTo>
                    <a:pt x="7887" y="8144"/>
                  </a:lnTo>
                  <a:lnTo>
                    <a:pt x="7740" y="8254"/>
                  </a:lnTo>
                  <a:lnTo>
                    <a:pt x="7630" y="8401"/>
                  </a:lnTo>
                  <a:lnTo>
                    <a:pt x="7410" y="8547"/>
                  </a:lnTo>
                  <a:lnTo>
                    <a:pt x="7264" y="8364"/>
                  </a:lnTo>
                  <a:lnTo>
                    <a:pt x="7117" y="8180"/>
                  </a:lnTo>
                  <a:lnTo>
                    <a:pt x="6970" y="7997"/>
                  </a:lnTo>
                  <a:lnTo>
                    <a:pt x="6787" y="7850"/>
                  </a:lnTo>
                  <a:lnTo>
                    <a:pt x="6713" y="7814"/>
                  </a:lnTo>
                  <a:close/>
                  <a:moveTo>
                    <a:pt x="12876" y="11005"/>
                  </a:moveTo>
                  <a:lnTo>
                    <a:pt x="12803" y="11042"/>
                  </a:lnTo>
                  <a:lnTo>
                    <a:pt x="12766" y="11078"/>
                  </a:lnTo>
                  <a:lnTo>
                    <a:pt x="12766" y="11152"/>
                  </a:lnTo>
                  <a:lnTo>
                    <a:pt x="12729" y="11225"/>
                  </a:lnTo>
                  <a:lnTo>
                    <a:pt x="12766" y="11298"/>
                  </a:lnTo>
                  <a:lnTo>
                    <a:pt x="12986" y="11702"/>
                  </a:lnTo>
                  <a:lnTo>
                    <a:pt x="13279" y="12069"/>
                  </a:lnTo>
                  <a:lnTo>
                    <a:pt x="13499" y="12399"/>
                  </a:lnTo>
                  <a:lnTo>
                    <a:pt x="13646" y="12509"/>
                  </a:lnTo>
                  <a:lnTo>
                    <a:pt x="13830" y="12619"/>
                  </a:lnTo>
                  <a:lnTo>
                    <a:pt x="13976" y="12619"/>
                  </a:lnTo>
                  <a:lnTo>
                    <a:pt x="14013" y="12582"/>
                  </a:lnTo>
                  <a:lnTo>
                    <a:pt x="14086" y="12546"/>
                  </a:lnTo>
                  <a:lnTo>
                    <a:pt x="14160" y="12436"/>
                  </a:lnTo>
                  <a:lnTo>
                    <a:pt x="14160" y="12325"/>
                  </a:lnTo>
                  <a:lnTo>
                    <a:pt x="14160" y="12252"/>
                  </a:lnTo>
                  <a:lnTo>
                    <a:pt x="14123" y="12142"/>
                  </a:lnTo>
                  <a:lnTo>
                    <a:pt x="14086" y="12069"/>
                  </a:lnTo>
                  <a:lnTo>
                    <a:pt x="14050" y="12032"/>
                  </a:lnTo>
                  <a:lnTo>
                    <a:pt x="13903" y="12032"/>
                  </a:lnTo>
                  <a:lnTo>
                    <a:pt x="13830" y="11885"/>
                  </a:lnTo>
                  <a:lnTo>
                    <a:pt x="13573" y="11592"/>
                  </a:lnTo>
                  <a:lnTo>
                    <a:pt x="13316" y="11298"/>
                  </a:lnTo>
                  <a:lnTo>
                    <a:pt x="13059" y="11042"/>
                  </a:lnTo>
                  <a:lnTo>
                    <a:pt x="13023" y="11005"/>
                  </a:lnTo>
                  <a:close/>
                  <a:moveTo>
                    <a:pt x="8181" y="3192"/>
                  </a:moveTo>
                  <a:lnTo>
                    <a:pt x="8511" y="3228"/>
                  </a:lnTo>
                  <a:lnTo>
                    <a:pt x="8878" y="3265"/>
                  </a:lnTo>
                  <a:lnTo>
                    <a:pt x="9208" y="3339"/>
                  </a:lnTo>
                  <a:lnTo>
                    <a:pt x="9538" y="3412"/>
                  </a:lnTo>
                  <a:lnTo>
                    <a:pt x="9868" y="3522"/>
                  </a:lnTo>
                  <a:lnTo>
                    <a:pt x="10198" y="3669"/>
                  </a:lnTo>
                  <a:lnTo>
                    <a:pt x="10528" y="3852"/>
                  </a:lnTo>
                  <a:lnTo>
                    <a:pt x="10822" y="4035"/>
                  </a:lnTo>
                  <a:lnTo>
                    <a:pt x="11078" y="4256"/>
                  </a:lnTo>
                  <a:lnTo>
                    <a:pt x="11335" y="4476"/>
                  </a:lnTo>
                  <a:lnTo>
                    <a:pt x="11592" y="4732"/>
                  </a:lnTo>
                  <a:lnTo>
                    <a:pt x="11812" y="4989"/>
                  </a:lnTo>
                  <a:lnTo>
                    <a:pt x="11996" y="5319"/>
                  </a:lnTo>
                  <a:lnTo>
                    <a:pt x="12142" y="5576"/>
                  </a:lnTo>
                  <a:lnTo>
                    <a:pt x="12252" y="5870"/>
                  </a:lnTo>
                  <a:lnTo>
                    <a:pt x="12362" y="6200"/>
                  </a:lnTo>
                  <a:lnTo>
                    <a:pt x="12436" y="6530"/>
                  </a:lnTo>
                  <a:lnTo>
                    <a:pt x="12509" y="6823"/>
                  </a:lnTo>
                  <a:lnTo>
                    <a:pt x="12509" y="7153"/>
                  </a:lnTo>
                  <a:lnTo>
                    <a:pt x="12509" y="7484"/>
                  </a:lnTo>
                  <a:lnTo>
                    <a:pt x="12472" y="7814"/>
                  </a:lnTo>
                  <a:lnTo>
                    <a:pt x="12399" y="8144"/>
                  </a:lnTo>
                  <a:lnTo>
                    <a:pt x="12289" y="8511"/>
                  </a:lnTo>
                  <a:lnTo>
                    <a:pt x="12142" y="8804"/>
                  </a:lnTo>
                  <a:lnTo>
                    <a:pt x="11996" y="9134"/>
                  </a:lnTo>
                  <a:lnTo>
                    <a:pt x="11812" y="9428"/>
                  </a:lnTo>
                  <a:lnTo>
                    <a:pt x="11592" y="9721"/>
                  </a:lnTo>
                  <a:lnTo>
                    <a:pt x="11115" y="10271"/>
                  </a:lnTo>
                  <a:lnTo>
                    <a:pt x="10345" y="11115"/>
                  </a:lnTo>
                  <a:lnTo>
                    <a:pt x="9941" y="11555"/>
                  </a:lnTo>
                  <a:lnTo>
                    <a:pt x="9575" y="12032"/>
                  </a:lnTo>
                  <a:lnTo>
                    <a:pt x="9281" y="12509"/>
                  </a:lnTo>
                  <a:lnTo>
                    <a:pt x="8988" y="13022"/>
                  </a:lnTo>
                  <a:lnTo>
                    <a:pt x="8914" y="13279"/>
                  </a:lnTo>
                  <a:lnTo>
                    <a:pt x="8804" y="13573"/>
                  </a:lnTo>
                  <a:lnTo>
                    <a:pt x="8768" y="13829"/>
                  </a:lnTo>
                  <a:lnTo>
                    <a:pt x="8731" y="14123"/>
                  </a:lnTo>
                  <a:lnTo>
                    <a:pt x="8217" y="14013"/>
                  </a:lnTo>
                  <a:lnTo>
                    <a:pt x="7704" y="13939"/>
                  </a:lnTo>
                  <a:lnTo>
                    <a:pt x="8584" y="11665"/>
                  </a:lnTo>
                  <a:lnTo>
                    <a:pt x="9061" y="10418"/>
                  </a:lnTo>
                  <a:lnTo>
                    <a:pt x="9318" y="9831"/>
                  </a:lnTo>
                  <a:lnTo>
                    <a:pt x="9391" y="9538"/>
                  </a:lnTo>
                  <a:lnTo>
                    <a:pt x="9391" y="9391"/>
                  </a:lnTo>
                  <a:lnTo>
                    <a:pt x="9354" y="9244"/>
                  </a:lnTo>
                  <a:lnTo>
                    <a:pt x="9318" y="9208"/>
                  </a:lnTo>
                  <a:lnTo>
                    <a:pt x="9281" y="9208"/>
                  </a:lnTo>
                  <a:lnTo>
                    <a:pt x="9171" y="9281"/>
                  </a:lnTo>
                  <a:lnTo>
                    <a:pt x="9098" y="9391"/>
                  </a:lnTo>
                  <a:lnTo>
                    <a:pt x="8988" y="9611"/>
                  </a:lnTo>
                  <a:lnTo>
                    <a:pt x="8768" y="10088"/>
                  </a:lnTo>
                  <a:lnTo>
                    <a:pt x="8217" y="11445"/>
                  </a:lnTo>
                  <a:lnTo>
                    <a:pt x="7337" y="13719"/>
                  </a:lnTo>
                  <a:lnTo>
                    <a:pt x="7227" y="13903"/>
                  </a:lnTo>
                  <a:lnTo>
                    <a:pt x="6970" y="13829"/>
                  </a:lnTo>
                  <a:lnTo>
                    <a:pt x="6420" y="13683"/>
                  </a:lnTo>
                  <a:lnTo>
                    <a:pt x="6420" y="13646"/>
                  </a:lnTo>
                  <a:lnTo>
                    <a:pt x="6493" y="13389"/>
                  </a:lnTo>
                  <a:lnTo>
                    <a:pt x="6530" y="13096"/>
                  </a:lnTo>
                  <a:lnTo>
                    <a:pt x="6530" y="12546"/>
                  </a:lnTo>
                  <a:lnTo>
                    <a:pt x="6603" y="11372"/>
                  </a:lnTo>
                  <a:lnTo>
                    <a:pt x="6677" y="10125"/>
                  </a:lnTo>
                  <a:lnTo>
                    <a:pt x="6713" y="9501"/>
                  </a:lnTo>
                  <a:lnTo>
                    <a:pt x="6677" y="8877"/>
                  </a:lnTo>
                  <a:lnTo>
                    <a:pt x="6677" y="8804"/>
                  </a:lnTo>
                  <a:lnTo>
                    <a:pt x="6640" y="8767"/>
                  </a:lnTo>
                  <a:lnTo>
                    <a:pt x="6530" y="8694"/>
                  </a:lnTo>
                  <a:lnTo>
                    <a:pt x="6420" y="8731"/>
                  </a:lnTo>
                  <a:lnTo>
                    <a:pt x="6383" y="8767"/>
                  </a:lnTo>
                  <a:lnTo>
                    <a:pt x="6347" y="8841"/>
                  </a:lnTo>
                  <a:lnTo>
                    <a:pt x="6273" y="9391"/>
                  </a:lnTo>
                  <a:lnTo>
                    <a:pt x="6237" y="9978"/>
                  </a:lnTo>
                  <a:lnTo>
                    <a:pt x="6200" y="11115"/>
                  </a:lnTo>
                  <a:lnTo>
                    <a:pt x="6090" y="12289"/>
                  </a:lnTo>
                  <a:lnTo>
                    <a:pt x="6016" y="12912"/>
                  </a:lnTo>
                  <a:lnTo>
                    <a:pt x="6016" y="13206"/>
                  </a:lnTo>
                  <a:lnTo>
                    <a:pt x="6016" y="13536"/>
                  </a:lnTo>
                  <a:lnTo>
                    <a:pt x="5540" y="13353"/>
                  </a:lnTo>
                  <a:lnTo>
                    <a:pt x="5099" y="13206"/>
                  </a:lnTo>
                  <a:lnTo>
                    <a:pt x="4623" y="13132"/>
                  </a:lnTo>
                  <a:lnTo>
                    <a:pt x="4182" y="13132"/>
                  </a:lnTo>
                  <a:lnTo>
                    <a:pt x="4329" y="12876"/>
                  </a:lnTo>
                  <a:lnTo>
                    <a:pt x="4439" y="12619"/>
                  </a:lnTo>
                  <a:lnTo>
                    <a:pt x="4549" y="12362"/>
                  </a:lnTo>
                  <a:lnTo>
                    <a:pt x="4623" y="12069"/>
                  </a:lnTo>
                  <a:lnTo>
                    <a:pt x="4696" y="11482"/>
                  </a:lnTo>
                  <a:lnTo>
                    <a:pt x="4696" y="10895"/>
                  </a:lnTo>
                  <a:lnTo>
                    <a:pt x="4623" y="10161"/>
                  </a:lnTo>
                  <a:lnTo>
                    <a:pt x="4512" y="9428"/>
                  </a:lnTo>
                  <a:lnTo>
                    <a:pt x="4366" y="8694"/>
                  </a:lnTo>
                  <a:lnTo>
                    <a:pt x="4219" y="7960"/>
                  </a:lnTo>
                  <a:lnTo>
                    <a:pt x="4182" y="7594"/>
                  </a:lnTo>
                  <a:lnTo>
                    <a:pt x="4182" y="7190"/>
                  </a:lnTo>
                  <a:lnTo>
                    <a:pt x="4182" y="6823"/>
                  </a:lnTo>
                  <a:lnTo>
                    <a:pt x="4219" y="6456"/>
                  </a:lnTo>
                  <a:lnTo>
                    <a:pt x="4292" y="6090"/>
                  </a:lnTo>
                  <a:lnTo>
                    <a:pt x="4439" y="5760"/>
                  </a:lnTo>
                  <a:lnTo>
                    <a:pt x="4586" y="5429"/>
                  </a:lnTo>
                  <a:lnTo>
                    <a:pt x="4769" y="5063"/>
                  </a:lnTo>
                  <a:lnTo>
                    <a:pt x="5026" y="4769"/>
                  </a:lnTo>
                  <a:lnTo>
                    <a:pt x="5246" y="4476"/>
                  </a:lnTo>
                  <a:lnTo>
                    <a:pt x="5503" y="4219"/>
                  </a:lnTo>
                  <a:lnTo>
                    <a:pt x="5796" y="3999"/>
                  </a:lnTo>
                  <a:lnTo>
                    <a:pt x="6090" y="3779"/>
                  </a:lnTo>
                  <a:lnTo>
                    <a:pt x="6420" y="3595"/>
                  </a:lnTo>
                  <a:lnTo>
                    <a:pt x="6787" y="3449"/>
                  </a:lnTo>
                  <a:lnTo>
                    <a:pt x="7117" y="3339"/>
                  </a:lnTo>
                  <a:lnTo>
                    <a:pt x="7484" y="3265"/>
                  </a:lnTo>
                  <a:lnTo>
                    <a:pt x="7814" y="3228"/>
                  </a:lnTo>
                  <a:lnTo>
                    <a:pt x="8181" y="3192"/>
                  </a:lnTo>
                  <a:close/>
                  <a:moveTo>
                    <a:pt x="3962" y="13426"/>
                  </a:moveTo>
                  <a:lnTo>
                    <a:pt x="4623" y="13536"/>
                  </a:lnTo>
                  <a:lnTo>
                    <a:pt x="5246" y="13719"/>
                  </a:lnTo>
                  <a:lnTo>
                    <a:pt x="5943" y="13939"/>
                  </a:lnTo>
                  <a:lnTo>
                    <a:pt x="6603" y="14196"/>
                  </a:lnTo>
                  <a:lnTo>
                    <a:pt x="6860" y="14270"/>
                  </a:lnTo>
                  <a:lnTo>
                    <a:pt x="7154" y="14306"/>
                  </a:lnTo>
                  <a:lnTo>
                    <a:pt x="7704" y="14380"/>
                  </a:lnTo>
                  <a:lnTo>
                    <a:pt x="8217" y="14490"/>
                  </a:lnTo>
                  <a:lnTo>
                    <a:pt x="8474" y="14563"/>
                  </a:lnTo>
                  <a:lnTo>
                    <a:pt x="8731" y="14636"/>
                  </a:lnTo>
                  <a:lnTo>
                    <a:pt x="8768" y="14783"/>
                  </a:lnTo>
                  <a:lnTo>
                    <a:pt x="8841" y="14857"/>
                  </a:lnTo>
                  <a:lnTo>
                    <a:pt x="8951" y="14893"/>
                  </a:lnTo>
                  <a:lnTo>
                    <a:pt x="9061" y="14893"/>
                  </a:lnTo>
                  <a:lnTo>
                    <a:pt x="9061" y="15003"/>
                  </a:lnTo>
                  <a:lnTo>
                    <a:pt x="9024" y="15150"/>
                  </a:lnTo>
                  <a:lnTo>
                    <a:pt x="8914" y="15223"/>
                  </a:lnTo>
                  <a:lnTo>
                    <a:pt x="8768" y="15333"/>
                  </a:lnTo>
                  <a:lnTo>
                    <a:pt x="8034" y="15040"/>
                  </a:lnTo>
                  <a:lnTo>
                    <a:pt x="6383" y="14490"/>
                  </a:lnTo>
                  <a:lnTo>
                    <a:pt x="5576" y="14270"/>
                  </a:lnTo>
                  <a:lnTo>
                    <a:pt x="4769" y="14086"/>
                  </a:lnTo>
                  <a:lnTo>
                    <a:pt x="4292" y="14013"/>
                  </a:lnTo>
                  <a:lnTo>
                    <a:pt x="4072" y="14013"/>
                  </a:lnTo>
                  <a:lnTo>
                    <a:pt x="3852" y="14050"/>
                  </a:lnTo>
                  <a:lnTo>
                    <a:pt x="3742" y="14013"/>
                  </a:lnTo>
                  <a:lnTo>
                    <a:pt x="3669" y="13939"/>
                  </a:lnTo>
                  <a:lnTo>
                    <a:pt x="3632" y="13829"/>
                  </a:lnTo>
                  <a:lnTo>
                    <a:pt x="3632" y="13719"/>
                  </a:lnTo>
                  <a:lnTo>
                    <a:pt x="3632" y="13609"/>
                  </a:lnTo>
                  <a:lnTo>
                    <a:pt x="3705" y="13536"/>
                  </a:lnTo>
                  <a:lnTo>
                    <a:pt x="3816" y="13463"/>
                  </a:lnTo>
                  <a:lnTo>
                    <a:pt x="3926" y="13426"/>
                  </a:lnTo>
                  <a:close/>
                  <a:moveTo>
                    <a:pt x="4256" y="15737"/>
                  </a:moveTo>
                  <a:lnTo>
                    <a:pt x="4696" y="15847"/>
                  </a:lnTo>
                  <a:lnTo>
                    <a:pt x="4476" y="16067"/>
                  </a:lnTo>
                  <a:lnTo>
                    <a:pt x="4292" y="16287"/>
                  </a:lnTo>
                  <a:lnTo>
                    <a:pt x="4292" y="16250"/>
                  </a:lnTo>
                  <a:lnTo>
                    <a:pt x="4256" y="16140"/>
                  </a:lnTo>
                  <a:lnTo>
                    <a:pt x="4256" y="15994"/>
                  </a:lnTo>
                  <a:lnTo>
                    <a:pt x="4256" y="15737"/>
                  </a:lnTo>
                  <a:close/>
                  <a:moveTo>
                    <a:pt x="4843" y="15920"/>
                  </a:moveTo>
                  <a:lnTo>
                    <a:pt x="4989" y="15957"/>
                  </a:lnTo>
                  <a:lnTo>
                    <a:pt x="5136" y="15994"/>
                  </a:lnTo>
                  <a:lnTo>
                    <a:pt x="4879" y="16140"/>
                  </a:lnTo>
                  <a:lnTo>
                    <a:pt x="4623" y="16360"/>
                  </a:lnTo>
                  <a:lnTo>
                    <a:pt x="4623" y="16360"/>
                  </a:lnTo>
                  <a:lnTo>
                    <a:pt x="4733" y="16140"/>
                  </a:lnTo>
                  <a:lnTo>
                    <a:pt x="4843" y="15920"/>
                  </a:lnTo>
                  <a:close/>
                  <a:moveTo>
                    <a:pt x="4146" y="14453"/>
                  </a:moveTo>
                  <a:lnTo>
                    <a:pt x="4659" y="14490"/>
                  </a:lnTo>
                  <a:lnTo>
                    <a:pt x="5356" y="14673"/>
                  </a:lnTo>
                  <a:lnTo>
                    <a:pt x="6053" y="14857"/>
                  </a:lnTo>
                  <a:lnTo>
                    <a:pt x="7410" y="15333"/>
                  </a:lnTo>
                  <a:lnTo>
                    <a:pt x="8034" y="15553"/>
                  </a:lnTo>
                  <a:lnTo>
                    <a:pt x="8401" y="15663"/>
                  </a:lnTo>
                  <a:lnTo>
                    <a:pt x="8694" y="15774"/>
                  </a:lnTo>
                  <a:lnTo>
                    <a:pt x="8731" y="15847"/>
                  </a:lnTo>
                  <a:lnTo>
                    <a:pt x="8768" y="15884"/>
                  </a:lnTo>
                  <a:lnTo>
                    <a:pt x="8841" y="15957"/>
                  </a:lnTo>
                  <a:lnTo>
                    <a:pt x="8951" y="15957"/>
                  </a:lnTo>
                  <a:lnTo>
                    <a:pt x="8914" y="16067"/>
                  </a:lnTo>
                  <a:lnTo>
                    <a:pt x="8841" y="16214"/>
                  </a:lnTo>
                  <a:lnTo>
                    <a:pt x="8694" y="16397"/>
                  </a:lnTo>
                  <a:lnTo>
                    <a:pt x="8547" y="16507"/>
                  </a:lnTo>
                  <a:lnTo>
                    <a:pt x="8401" y="16581"/>
                  </a:lnTo>
                  <a:lnTo>
                    <a:pt x="7227" y="16140"/>
                  </a:lnTo>
                  <a:lnTo>
                    <a:pt x="6016" y="15774"/>
                  </a:lnTo>
                  <a:lnTo>
                    <a:pt x="4733" y="15370"/>
                  </a:lnTo>
                  <a:lnTo>
                    <a:pt x="4072" y="15223"/>
                  </a:lnTo>
                  <a:lnTo>
                    <a:pt x="3449" y="15113"/>
                  </a:lnTo>
                  <a:lnTo>
                    <a:pt x="3449" y="15040"/>
                  </a:lnTo>
                  <a:lnTo>
                    <a:pt x="3449" y="14857"/>
                  </a:lnTo>
                  <a:lnTo>
                    <a:pt x="3522" y="14673"/>
                  </a:lnTo>
                  <a:lnTo>
                    <a:pt x="3632" y="14563"/>
                  </a:lnTo>
                  <a:lnTo>
                    <a:pt x="3705" y="14490"/>
                  </a:lnTo>
                  <a:lnTo>
                    <a:pt x="3926" y="14490"/>
                  </a:lnTo>
                  <a:lnTo>
                    <a:pt x="3962" y="14526"/>
                  </a:lnTo>
                  <a:lnTo>
                    <a:pt x="3999" y="14526"/>
                  </a:lnTo>
                  <a:lnTo>
                    <a:pt x="4036" y="14490"/>
                  </a:lnTo>
                  <a:lnTo>
                    <a:pt x="4146" y="14453"/>
                  </a:lnTo>
                  <a:close/>
                  <a:moveTo>
                    <a:pt x="5503" y="16067"/>
                  </a:moveTo>
                  <a:lnTo>
                    <a:pt x="5723" y="16140"/>
                  </a:lnTo>
                  <a:lnTo>
                    <a:pt x="5503" y="16287"/>
                  </a:lnTo>
                  <a:lnTo>
                    <a:pt x="5246" y="16434"/>
                  </a:lnTo>
                  <a:lnTo>
                    <a:pt x="5026" y="16617"/>
                  </a:lnTo>
                  <a:lnTo>
                    <a:pt x="4843" y="16837"/>
                  </a:lnTo>
                  <a:lnTo>
                    <a:pt x="4659" y="16764"/>
                  </a:lnTo>
                  <a:lnTo>
                    <a:pt x="4733" y="16691"/>
                  </a:lnTo>
                  <a:lnTo>
                    <a:pt x="5503" y="16067"/>
                  </a:lnTo>
                  <a:close/>
                  <a:moveTo>
                    <a:pt x="5980" y="16214"/>
                  </a:moveTo>
                  <a:lnTo>
                    <a:pt x="6200" y="16287"/>
                  </a:lnTo>
                  <a:lnTo>
                    <a:pt x="6200" y="16324"/>
                  </a:lnTo>
                  <a:lnTo>
                    <a:pt x="5943" y="16434"/>
                  </a:lnTo>
                  <a:lnTo>
                    <a:pt x="5723" y="16581"/>
                  </a:lnTo>
                  <a:lnTo>
                    <a:pt x="5540" y="16727"/>
                  </a:lnTo>
                  <a:lnTo>
                    <a:pt x="5393" y="16947"/>
                  </a:lnTo>
                  <a:lnTo>
                    <a:pt x="5246" y="16911"/>
                  </a:lnTo>
                  <a:lnTo>
                    <a:pt x="5613" y="16544"/>
                  </a:lnTo>
                  <a:lnTo>
                    <a:pt x="5980" y="16214"/>
                  </a:lnTo>
                  <a:close/>
                  <a:moveTo>
                    <a:pt x="6383" y="16360"/>
                  </a:moveTo>
                  <a:lnTo>
                    <a:pt x="6897" y="16544"/>
                  </a:lnTo>
                  <a:lnTo>
                    <a:pt x="6420" y="16801"/>
                  </a:lnTo>
                  <a:lnTo>
                    <a:pt x="6200" y="16947"/>
                  </a:lnTo>
                  <a:lnTo>
                    <a:pt x="5980" y="17131"/>
                  </a:lnTo>
                  <a:lnTo>
                    <a:pt x="5796" y="17057"/>
                  </a:lnTo>
                  <a:lnTo>
                    <a:pt x="5833" y="16984"/>
                  </a:lnTo>
                  <a:lnTo>
                    <a:pt x="5833" y="16911"/>
                  </a:lnTo>
                  <a:lnTo>
                    <a:pt x="5833" y="16874"/>
                  </a:lnTo>
                  <a:lnTo>
                    <a:pt x="6090" y="16617"/>
                  </a:lnTo>
                  <a:lnTo>
                    <a:pt x="6383" y="16397"/>
                  </a:lnTo>
                  <a:lnTo>
                    <a:pt x="6383" y="16360"/>
                  </a:lnTo>
                  <a:close/>
                  <a:moveTo>
                    <a:pt x="7080" y="16581"/>
                  </a:moveTo>
                  <a:lnTo>
                    <a:pt x="7410" y="16691"/>
                  </a:lnTo>
                  <a:lnTo>
                    <a:pt x="7154" y="16911"/>
                  </a:lnTo>
                  <a:lnTo>
                    <a:pt x="6787" y="17314"/>
                  </a:lnTo>
                  <a:lnTo>
                    <a:pt x="6457" y="17241"/>
                  </a:lnTo>
                  <a:lnTo>
                    <a:pt x="6493" y="17167"/>
                  </a:lnTo>
                  <a:lnTo>
                    <a:pt x="6457" y="17131"/>
                  </a:lnTo>
                  <a:lnTo>
                    <a:pt x="6750" y="16837"/>
                  </a:lnTo>
                  <a:lnTo>
                    <a:pt x="7080" y="16581"/>
                  </a:lnTo>
                  <a:close/>
                  <a:moveTo>
                    <a:pt x="8034" y="2678"/>
                  </a:moveTo>
                  <a:lnTo>
                    <a:pt x="7704" y="2715"/>
                  </a:lnTo>
                  <a:lnTo>
                    <a:pt x="7374" y="2752"/>
                  </a:lnTo>
                  <a:lnTo>
                    <a:pt x="7044" y="2825"/>
                  </a:lnTo>
                  <a:lnTo>
                    <a:pt x="6750" y="2898"/>
                  </a:lnTo>
                  <a:lnTo>
                    <a:pt x="6420" y="3008"/>
                  </a:lnTo>
                  <a:lnTo>
                    <a:pt x="6126" y="3155"/>
                  </a:lnTo>
                  <a:lnTo>
                    <a:pt x="5833" y="3302"/>
                  </a:lnTo>
                  <a:lnTo>
                    <a:pt x="5576" y="3522"/>
                  </a:lnTo>
                  <a:lnTo>
                    <a:pt x="5026" y="3962"/>
                  </a:lnTo>
                  <a:lnTo>
                    <a:pt x="4806" y="4219"/>
                  </a:lnTo>
                  <a:lnTo>
                    <a:pt x="4586" y="4512"/>
                  </a:lnTo>
                  <a:lnTo>
                    <a:pt x="4366" y="4769"/>
                  </a:lnTo>
                  <a:lnTo>
                    <a:pt x="4182" y="5099"/>
                  </a:lnTo>
                  <a:lnTo>
                    <a:pt x="3999" y="5393"/>
                  </a:lnTo>
                  <a:lnTo>
                    <a:pt x="3852" y="5723"/>
                  </a:lnTo>
                  <a:lnTo>
                    <a:pt x="3742" y="6163"/>
                  </a:lnTo>
                  <a:lnTo>
                    <a:pt x="3669" y="6603"/>
                  </a:lnTo>
                  <a:lnTo>
                    <a:pt x="3632" y="7043"/>
                  </a:lnTo>
                  <a:lnTo>
                    <a:pt x="3632" y="7520"/>
                  </a:lnTo>
                  <a:lnTo>
                    <a:pt x="3705" y="7960"/>
                  </a:lnTo>
                  <a:lnTo>
                    <a:pt x="3779" y="8437"/>
                  </a:lnTo>
                  <a:lnTo>
                    <a:pt x="3962" y="9318"/>
                  </a:lnTo>
                  <a:lnTo>
                    <a:pt x="4109" y="10308"/>
                  </a:lnTo>
                  <a:lnTo>
                    <a:pt x="4182" y="10785"/>
                  </a:lnTo>
                  <a:lnTo>
                    <a:pt x="4219" y="11262"/>
                  </a:lnTo>
                  <a:lnTo>
                    <a:pt x="4182" y="11739"/>
                  </a:lnTo>
                  <a:lnTo>
                    <a:pt x="4109" y="12215"/>
                  </a:lnTo>
                  <a:lnTo>
                    <a:pt x="3999" y="12619"/>
                  </a:lnTo>
                  <a:lnTo>
                    <a:pt x="3816" y="13059"/>
                  </a:lnTo>
                  <a:lnTo>
                    <a:pt x="3595" y="13132"/>
                  </a:lnTo>
                  <a:lnTo>
                    <a:pt x="3449" y="13279"/>
                  </a:lnTo>
                  <a:lnTo>
                    <a:pt x="3302" y="13426"/>
                  </a:lnTo>
                  <a:lnTo>
                    <a:pt x="3229" y="13646"/>
                  </a:lnTo>
                  <a:lnTo>
                    <a:pt x="3229" y="13829"/>
                  </a:lnTo>
                  <a:lnTo>
                    <a:pt x="3265" y="13976"/>
                  </a:lnTo>
                  <a:lnTo>
                    <a:pt x="3339" y="14160"/>
                  </a:lnTo>
                  <a:lnTo>
                    <a:pt x="3412" y="14270"/>
                  </a:lnTo>
                  <a:lnTo>
                    <a:pt x="3339" y="14343"/>
                  </a:lnTo>
                  <a:lnTo>
                    <a:pt x="3265" y="14416"/>
                  </a:lnTo>
                  <a:lnTo>
                    <a:pt x="3192" y="14526"/>
                  </a:lnTo>
                  <a:lnTo>
                    <a:pt x="3119" y="14673"/>
                  </a:lnTo>
                  <a:lnTo>
                    <a:pt x="3082" y="14857"/>
                  </a:lnTo>
                  <a:lnTo>
                    <a:pt x="3045" y="15040"/>
                  </a:lnTo>
                  <a:lnTo>
                    <a:pt x="3045" y="15187"/>
                  </a:lnTo>
                  <a:lnTo>
                    <a:pt x="3082" y="15370"/>
                  </a:lnTo>
                  <a:lnTo>
                    <a:pt x="3192" y="15480"/>
                  </a:lnTo>
                  <a:lnTo>
                    <a:pt x="3302" y="15590"/>
                  </a:lnTo>
                  <a:lnTo>
                    <a:pt x="3412" y="15627"/>
                  </a:lnTo>
                  <a:lnTo>
                    <a:pt x="3485" y="15590"/>
                  </a:lnTo>
                  <a:lnTo>
                    <a:pt x="3522" y="15553"/>
                  </a:lnTo>
                  <a:lnTo>
                    <a:pt x="3559" y="15553"/>
                  </a:lnTo>
                  <a:lnTo>
                    <a:pt x="4072" y="15700"/>
                  </a:lnTo>
                  <a:lnTo>
                    <a:pt x="3999" y="15810"/>
                  </a:lnTo>
                  <a:lnTo>
                    <a:pt x="3926" y="15957"/>
                  </a:lnTo>
                  <a:lnTo>
                    <a:pt x="3926" y="16140"/>
                  </a:lnTo>
                  <a:lnTo>
                    <a:pt x="3926" y="16324"/>
                  </a:lnTo>
                  <a:lnTo>
                    <a:pt x="3999" y="16507"/>
                  </a:lnTo>
                  <a:lnTo>
                    <a:pt x="4072" y="16654"/>
                  </a:lnTo>
                  <a:lnTo>
                    <a:pt x="4146" y="16801"/>
                  </a:lnTo>
                  <a:lnTo>
                    <a:pt x="4292" y="16874"/>
                  </a:lnTo>
                  <a:lnTo>
                    <a:pt x="4256" y="16947"/>
                  </a:lnTo>
                  <a:lnTo>
                    <a:pt x="4292" y="17021"/>
                  </a:lnTo>
                  <a:lnTo>
                    <a:pt x="4329" y="17057"/>
                  </a:lnTo>
                  <a:lnTo>
                    <a:pt x="4402" y="17094"/>
                  </a:lnTo>
                  <a:lnTo>
                    <a:pt x="4586" y="17167"/>
                  </a:lnTo>
                  <a:lnTo>
                    <a:pt x="4806" y="17277"/>
                  </a:lnTo>
                  <a:lnTo>
                    <a:pt x="5283" y="17388"/>
                  </a:lnTo>
                  <a:lnTo>
                    <a:pt x="5393" y="17424"/>
                  </a:lnTo>
                  <a:lnTo>
                    <a:pt x="5576" y="17461"/>
                  </a:lnTo>
                  <a:lnTo>
                    <a:pt x="6310" y="17681"/>
                  </a:lnTo>
                  <a:lnTo>
                    <a:pt x="6677" y="17754"/>
                  </a:lnTo>
                  <a:lnTo>
                    <a:pt x="6860" y="17791"/>
                  </a:lnTo>
                  <a:lnTo>
                    <a:pt x="7044" y="17754"/>
                  </a:lnTo>
                  <a:lnTo>
                    <a:pt x="7117" y="17718"/>
                  </a:lnTo>
                  <a:lnTo>
                    <a:pt x="7154" y="17681"/>
                  </a:lnTo>
                  <a:lnTo>
                    <a:pt x="7154" y="17608"/>
                  </a:lnTo>
                  <a:lnTo>
                    <a:pt x="7117" y="17534"/>
                  </a:lnTo>
                  <a:lnTo>
                    <a:pt x="7447" y="17204"/>
                  </a:lnTo>
                  <a:lnTo>
                    <a:pt x="7594" y="17021"/>
                  </a:lnTo>
                  <a:lnTo>
                    <a:pt x="7740" y="16837"/>
                  </a:lnTo>
                  <a:lnTo>
                    <a:pt x="8327" y="17021"/>
                  </a:lnTo>
                  <a:lnTo>
                    <a:pt x="8437" y="17021"/>
                  </a:lnTo>
                  <a:lnTo>
                    <a:pt x="8547" y="16984"/>
                  </a:lnTo>
                  <a:lnTo>
                    <a:pt x="8731" y="16911"/>
                  </a:lnTo>
                  <a:lnTo>
                    <a:pt x="8914" y="16764"/>
                  </a:lnTo>
                  <a:lnTo>
                    <a:pt x="9098" y="16581"/>
                  </a:lnTo>
                  <a:lnTo>
                    <a:pt x="9208" y="16360"/>
                  </a:lnTo>
                  <a:lnTo>
                    <a:pt x="9281" y="16140"/>
                  </a:lnTo>
                  <a:lnTo>
                    <a:pt x="9318" y="15884"/>
                  </a:lnTo>
                  <a:lnTo>
                    <a:pt x="9281" y="15700"/>
                  </a:lnTo>
                  <a:lnTo>
                    <a:pt x="9208" y="15590"/>
                  </a:lnTo>
                  <a:lnTo>
                    <a:pt x="9171" y="15517"/>
                  </a:lnTo>
                  <a:lnTo>
                    <a:pt x="9244" y="15407"/>
                  </a:lnTo>
                  <a:lnTo>
                    <a:pt x="9354" y="15260"/>
                  </a:lnTo>
                  <a:lnTo>
                    <a:pt x="9391" y="15113"/>
                  </a:lnTo>
                  <a:lnTo>
                    <a:pt x="9428" y="15003"/>
                  </a:lnTo>
                  <a:lnTo>
                    <a:pt x="9501" y="14930"/>
                  </a:lnTo>
                  <a:lnTo>
                    <a:pt x="9575" y="14857"/>
                  </a:lnTo>
                  <a:lnTo>
                    <a:pt x="9575" y="14783"/>
                  </a:lnTo>
                  <a:lnTo>
                    <a:pt x="9538" y="14673"/>
                  </a:lnTo>
                  <a:lnTo>
                    <a:pt x="9391" y="14526"/>
                  </a:lnTo>
                  <a:lnTo>
                    <a:pt x="9244" y="14380"/>
                  </a:lnTo>
                  <a:lnTo>
                    <a:pt x="9244" y="14050"/>
                  </a:lnTo>
                  <a:lnTo>
                    <a:pt x="9318" y="13683"/>
                  </a:lnTo>
                  <a:lnTo>
                    <a:pt x="9428" y="13353"/>
                  </a:lnTo>
                  <a:lnTo>
                    <a:pt x="9538" y="13059"/>
                  </a:lnTo>
                  <a:lnTo>
                    <a:pt x="9721" y="12766"/>
                  </a:lnTo>
                  <a:lnTo>
                    <a:pt x="9905" y="12472"/>
                  </a:lnTo>
                  <a:lnTo>
                    <a:pt x="10308" y="11885"/>
                  </a:lnTo>
                  <a:lnTo>
                    <a:pt x="10785" y="11335"/>
                  </a:lnTo>
                  <a:lnTo>
                    <a:pt x="11299" y="10822"/>
                  </a:lnTo>
                  <a:lnTo>
                    <a:pt x="11775" y="10308"/>
                  </a:lnTo>
                  <a:lnTo>
                    <a:pt x="12179" y="9758"/>
                  </a:lnTo>
                  <a:lnTo>
                    <a:pt x="12362" y="9501"/>
                  </a:lnTo>
                  <a:lnTo>
                    <a:pt x="12546" y="9208"/>
                  </a:lnTo>
                  <a:lnTo>
                    <a:pt x="12656" y="8951"/>
                  </a:lnTo>
                  <a:lnTo>
                    <a:pt x="12803" y="8657"/>
                  </a:lnTo>
                  <a:lnTo>
                    <a:pt x="12876" y="8364"/>
                  </a:lnTo>
                  <a:lnTo>
                    <a:pt x="12949" y="8034"/>
                  </a:lnTo>
                  <a:lnTo>
                    <a:pt x="12986" y="7740"/>
                  </a:lnTo>
                  <a:lnTo>
                    <a:pt x="13023" y="7447"/>
                  </a:lnTo>
                  <a:lnTo>
                    <a:pt x="13023" y="6823"/>
                  </a:lnTo>
                  <a:lnTo>
                    <a:pt x="12913" y="6236"/>
                  </a:lnTo>
                  <a:lnTo>
                    <a:pt x="12729" y="5613"/>
                  </a:lnTo>
                  <a:lnTo>
                    <a:pt x="12436" y="5026"/>
                  </a:lnTo>
                  <a:lnTo>
                    <a:pt x="12252" y="4769"/>
                  </a:lnTo>
                  <a:lnTo>
                    <a:pt x="12069" y="4476"/>
                  </a:lnTo>
                  <a:lnTo>
                    <a:pt x="11849" y="4256"/>
                  </a:lnTo>
                  <a:lnTo>
                    <a:pt x="11629" y="3999"/>
                  </a:lnTo>
                  <a:lnTo>
                    <a:pt x="11372" y="3815"/>
                  </a:lnTo>
                  <a:lnTo>
                    <a:pt x="11115" y="3595"/>
                  </a:lnTo>
                  <a:lnTo>
                    <a:pt x="10565" y="3265"/>
                  </a:lnTo>
                  <a:lnTo>
                    <a:pt x="9978" y="3008"/>
                  </a:lnTo>
                  <a:lnTo>
                    <a:pt x="9354" y="2825"/>
                  </a:lnTo>
                  <a:lnTo>
                    <a:pt x="8694" y="2715"/>
                  </a:lnTo>
                  <a:lnTo>
                    <a:pt x="8034" y="2678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5" name="Google Shape;485;p22"/>
            <p:cNvSpPr/>
            <p:nvPr/>
          </p:nvSpPr>
          <p:spPr>
            <a:xfrm>
              <a:off x="6244725" y="2547975"/>
              <a:ext cx="185275" cy="404450"/>
            </a:xfrm>
            <a:custGeom>
              <a:avLst/>
              <a:gdLst/>
              <a:ahLst/>
              <a:cxnLst/>
              <a:rect l="l" t="t" r="r" b="b"/>
              <a:pathLst>
                <a:path w="7411" h="16178" extrusionOk="0">
                  <a:moveTo>
                    <a:pt x="3339" y="147"/>
                  </a:moveTo>
                  <a:lnTo>
                    <a:pt x="3229" y="441"/>
                  </a:lnTo>
                  <a:lnTo>
                    <a:pt x="3155" y="734"/>
                  </a:lnTo>
                  <a:lnTo>
                    <a:pt x="3119" y="1358"/>
                  </a:lnTo>
                  <a:lnTo>
                    <a:pt x="3082" y="2972"/>
                  </a:lnTo>
                  <a:lnTo>
                    <a:pt x="3119" y="4476"/>
                  </a:lnTo>
                  <a:lnTo>
                    <a:pt x="3119" y="5283"/>
                  </a:lnTo>
                  <a:lnTo>
                    <a:pt x="3119" y="5576"/>
                  </a:lnTo>
                  <a:lnTo>
                    <a:pt x="3155" y="5723"/>
                  </a:lnTo>
                  <a:lnTo>
                    <a:pt x="3229" y="5870"/>
                  </a:lnTo>
                  <a:lnTo>
                    <a:pt x="3265" y="5906"/>
                  </a:lnTo>
                  <a:lnTo>
                    <a:pt x="3339" y="5943"/>
                  </a:lnTo>
                  <a:lnTo>
                    <a:pt x="3375" y="5943"/>
                  </a:lnTo>
                  <a:lnTo>
                    <a:pt x="3449" y="5870"/>
                  </a:lnTo>
                  <a:lnTo>
                    <a:pt x="3486" y="5760"/>
                  </a:lnTo>
                  <a:lnTo>
                    <a:pt x="3522" y="5649"/>
                  </a:lnTo>
                  <a:lnTo>
                    <a:pt x="3522" y="5393"/>
                  </a:lnTo>
                  <a:lnTo>
                    <a:pt x="3522" y="4586"/>
                  </a:lnTo>
                  <a:lnTo>
                    <a:pt x="3486" y="2972"/>
                  </a:lnTo>
                  <a:lnTo>
                    <a:pt x="3522" y="1504"/>
                  </a:lnTo>
                  <a:lnTo>
                    <a:pt x="3522" y="808"/>
                  </a:lnTo>
                  <a:lnTo>
                    <a:pt x="3486" y="477"/>
                  </a:lnTo>
                  <a:lnTo>
                    <a:pt x="3412" y="294"/>
                  </a:lnTo>
                  <a:lnTo>
                    <a:pt x="3375" y="147"/>
                  </a:lnTo>
                  <a:close/>
                  <a:moveTo>
                    <a:pt x="1725" y="1"/>
                  </a:moveTo>
                  <a:lnTo>
                    <a:pt x="1688" y="37"/>
                  </a:lnTo>
                  <a:lnTo>
                    <a:pt x="1615" y="147"/>
                  </a:lnTo>
                  <a:lnTo>
                    <a:pt x="1578" y="294"/>
                  </a:lnTo>
                  <a:lnTo>
                    <a:pt x="1541" y="624"/>
                  </a:lnTo>
                  <a:lnTo>
                    <a:pt x="1578" y="1284"/>
                  </a:lnTo>
                  <a:lnTo>
                    <a:pt x="1615" y="2898"/>
                  </a:lnTo>
                  <a:lnTo>
                    <a:pt x="1725" y="6236"/>
                  </a:lnTo>
                  <a:lnTo>
                    <a:pt x="1761" y="6346"/>
                  </a:lnTo>
                  <a:lnTo>
                    <a:pt x="1798" y="6383"/>
                  </a:lnTo>
                  <a:lnTo>
                    <a:pt x="1872" y="6420"/>
                  </a:lnTo>
                  <a:lnTo>
                    <a:pt x="1945" y="6456"/>
                  </a:lnTo>
                  <a:lnTo>
                    <a:pt x="2018" y="6420"/>
                  </a:lnTo>
                  <a:lnTo>
                    <a:pt x="2092" y="6383"/>
                  </a:lnTo>
                  <a:lnTo>
                    <a:pt x="2165" y="6346"/>
                  </a:lnTo>
                  <a:lnTo>
                    <a:pt x="2165" y="6236"/>
                  </a:lnTo>
                  <a:lnTo>
                    <a:pt x="2165" y="5980"/>
                  </a:lnTo>
                  <a:lnTo>
                    <a:pt x="2165" y="5943"/>
                  </a:lnTo>
                  <a:lnTo>
                    <a:pt x="2055" y="3008"/>
                  </a:lnTo>
                  <a:lnTo>
                    <a:pt x="1982" y="1394"/>
                  </a:lnTo>
                  <a:lnTo>
                    <a:pt x="1945" y="587"/>
                  </a:lnTo>
                  <a:lnTo>
                    <a:pt x="1908" y="294"/>
                  </a:lnTo>
                  <a:lnTo>
                    <a:pt x="1872" y="147"/>
                  </a:lnTo>
                  <a:lnTo>
                    <a:pt x="1761" y="37"/>
                  </a:lnTo>
                  <a:lnTo>
                    <a:pt x="1725" y="1"/>
                  </a:lnTo>
                  <a:close/>
                  <a:moveTo>
                    <a:pt x="4953" y="184"/>
                  </a:moveTo>
                  <a:lnTo>
                    <a:pt x="4879" y="221"/>
                  </a:lnTo>
                  <a:lnTo>
                    <a:pt x="4843" y="257"/>
                  </a:lnTo>
                  <a:lnTo>
                    <a:pt x="4843" y="331"/>
                  </a:lnTo>
                  <a:lnTo>
                    <a:pt x="4769" y="1101"/>
                  </a:lnTo>
                  <a:lnTo>
                    <a:pt x="4733" y="1908"/>
                  </a:lnTo>
                  <a:lnTo>
                    <a:pt x="4733" y="3522"/>
                  </a:lnTo>
                  <a:lnTo>
                    <a:pt x="4733" y="5136"/>
                  </a:lnTo>
                  <a:lnTo>
                    <a:pt x="4696" y="5870"/>
                  </a:lnTo>
                  <a:lnTo>
                    <a:pt x="4696" y="6273"/>
                  </a:lnTo>
                  <a:lnTo>
                    <a:pt x="4769" y="6640"/>
                  </a:lnTo>
                  <a:lnTo>
                    <a:pt x="4806" y="6713"/>
                  </a:lnTo>
                  <a:lnTo>
                    <a:pt x="4916" y="6750"/>
                  </a:lnTo>
                  <a:lnTo>
                    <a:pt x="5026" y="6713"/>
                  </a:lnTo>
                  <a:lnTo>
                    <a:pt x="5100" y="6640"/>
                  </a:lnTo>
                  <a:lnTo>
                    <a:pt x="5173" y="6273"/>
                  </a:lnTo>
                  <a:lnTo>
                    <a:pt x="5173" y="5870"/>
                  </a:lnTo>
                  <a:lnTo>
                    <a:pt x="5136" y="5136"/>
                  </a:lnTo>
                  <a:lnTo>
                    <a:pt x="5136" y="3522"/>
                  </a:lnTo>
                  <a:lnTo>
                    <a:pt x="5173" y="1908"/>
                  </a:lnTo>
                  <a:lnTo>
                    <a:pt x="5136" y="1138"/>
                  </a:lnTo>
                  <a:lnTo>
                    <a:pt x="5100" y="331"/>
                  </a:lnTo>
                  <a:lnTo>
                    <a:pt x="5100" y="257"/>
                  </a:lnTo>
                  <a:lnTo>
                    <a:pt x="5063" y="221"/>
                  </a:lnTo>
                  <a:lnTo>
                    <a:pt x="4953" y="184"/>
                  </a:lnTo>
                  <a:close/>
                  <a:moveTo>
                    <a:pt x="6273" y="2678"/>
                  </a:moveTo>
                  <a:lnTo>
                    <a:pt x="6273" y="2715"/>
                  </a:lnTo>
                  <a:lnTo>
                    <a:pt x="6200" y="3008"/>
                  </a:lnTo>
                  <a:lnTo>
                    <a:pt x="6163" y="3302"/>
                  </a:lnTo>
                  <a:lnTo>
                    <a:pt x="6127" y="3925"/>
                  </a:lnTo>
                  <a:lnTo>
                    <a:pt x="6127" y="5173"/>
                  </a:lnTo>
                  <a:lnTo>
                    <a:pt x="6090" y="7667"/>
                  </a:lnTo>
                  <a:lnTo>
                    <a:pt x="6090" y="7887"/>
                  </a:lnTo>
                  <a:lnTo>
                    <a:pt x="6127" y="7960"/>
                  </a:lnTo>
                  <a:lnTo>
                    <a:pt x="6163" y="8034"/>
                  </a:lnTo>
                  <a:lnTo>
                    <a:pt x="6237" y="8070"/>
                  </a:lnTo>
                  <a:lnTo>
                    <a:pt x="6383" y="8070"/>
                  </a:lnTo>
                  <a:lnTo>
                    <a:pt x="6457" y="8034"/>
                  </a:lnTo>
                  <a:lnTo>
                    <a:pt x="6493" y="7960"/>
                  </a:lnTo>
                  <a:lnTo>
                    <a:pt x="6530" y="7887"/>
                  </a:lnTo>
                  <a:lnTo>
                    <a:pt x="6530" y="5283"/>
                  </a:lnTo>
                  <a:lnTo>
                    <a:pt x="6530" y="3962"/>
                  </a:lnTo>
                  <a:lnTo>
                    <a:pt x="6493" y="3339"/>
                  </a:lnTo>
                  <a:lnTo>
                    <a:pt x="6457" y="3008"/>
                  </a:lnTo>
                  <a:lnTo>
                    <a:pt x="6383" y="2715"/>
                  </a:lnTo>
                  <a:lnTo>
                    <a:pt x="6347" y="2678"/>
                  </a:lnTo>
                  <a:close/>
                  <a:moveTo>
                    <a:pt x="3265" y="7887"/>
                  </a:moveTo>
                  <a:lnTo>
                    <a:pt x="3082" y="8107"/>
                  </a:lnTo>
                  <a:lnTo>
                    <a:pt x="2862" y="8291"/>
                  </a:lnTo>
                  <a:lnTo>
                    <a:pt x="2679" y="8401"/>
                  </a:lnTo>
                  <a:lnTo>
                    <a:pt x="2458" y="8474"/>
                  </a:lnTo>
                  <a:lnTo>
                    <a:pt x="2458" y="8474"/>
                  </a:lnTo>
                  <a:lnTo>
                    <a:pt x="2605" y="8291"/>
                  </a:lnTo>
                  <a:lnTo>
                    <a:pt x="2752" y="8144"/>
                  </a:lnTo>
                  <a:lnTo>
                    <a:pt x="2972" y="7997"/>
                  </a:lnTo>
                  <a:lnTo>
                    <a:pt x="3192" y="7924"/>
                  </a:lnTo>
                  <a:lnTo>
                    <a:pt x="3265" y="7887"/>
                  </a:lnTo>
                  <a:close/>
                  <a:moveTo>
                    <a:pt x="4806" y="9501"/>
                  </a:moveTo>
                  <a:lnTo>
                    <a:pt x="4513" y="9538"/>
                  </a:lnTo>
                  <a:lnTo>
                    <a:pt x="4329" y="9574"/>
                  </a:lnTo>
                  <a:lnTo>
                    <a:pt x="4072" y="9574"/>
                  </a:lnTo>
                  <a:lnTo>
                    <a:pt x="4072" y="9611"/>
                  </a:lnTo>
                  <a:lnTo>
                    <a:pt x="4072" y="9684"/>
                  </a:lnTo>
                  <a:lnTo>
                    <a:pt x="4109" y="9758"/>
                  </a:lnTo>
                  <a:lnTo>
                    <a:pt x="4146" y="9831"/>
                  </a:lnTo>
                  <a:lnTo>
                    <a:pt x="4219" y="9868"/>
                  </a:lnTo>
                  <a:lnTo>
                    <a:pt x="4293" y="9905"/>
                  </a:lnTo>
                  <a:lnTo>
                    <a:pt x="4476" y="9941"/>
                  </a:lnTo>
                  <a:lnTo>
                    <a:pt x="4659" y="9905"/>
                  </a:lnTo>
                  <a:lnTo>
                    <a:pt x="4806" y="9941"/>
                  </a:lnTo>
                  <a:lnTo>
                    <a:pt x="4953" y="9978"/>
                  </a:lnTo>
                  <a:lnTo>
                    <a:pt x="5100" y="10015"/>
                  </a:lnTo>
                  <a:lnTo>
                    <a:pt x="5246" y="10125"/>
                  </a:lnTo>
                  <a:lnTo>
                    <a:pt x="5320" y="10235"/>
                  </a:lnTo>
                  <a:lnTo>
                    <a:pt x="5430" y="10381"/>
                  </a:lnTo>
                  <a:lnTo>
                    <a:pt x="5466" y="10528"/>
                  </a:lnTo>
                  <a:lnTo>
                    <a:pt x="5503" y="10675"/>
                  </a:lnTo>
                  <a:lnTo>
                    <a:pt x="5540" y="10748"/>
                  </a:lnTo>
                  <a:lnTo>
                    <a:pt x="5613" y="10822"/>
                  </a:lnTo>
                  <a:lnTo>
                    <a:pt x="5833" y="10822"/>
                  </a:lnTo>
                  <a:lnTo>
                    <a:pt x="5907" y="10748"/>
                  </a:lnTo>
                  <a:lnTo>
                    <a:pt x="5943" y="10711"/>
                  </a:lnTo>
                  <a:lnTo>
                    <a:pt x="5980" y="10601"/>
                  </a:lnTo>
                  <a:lnTo>
                    <a:pt x="5907" y="10308"/>
                  </a:lnTo>
                  <a:lnTo>
                    <a:pt x="5760" y="10051"/>
                  </a:lnTo>
                  <a:lnTo>
                    <a:pt x="5576" y="9831"/>
                  </a:lnTo>
                  <a:lnTo>
                    <a:pt x="5356" y="9648"/>
                  </a:lnTo>
                  <a:lnTo>
                    <a:pt x="5100" y="9538"/>
                  </a:lnTo>
                  <a:lnTo>
                    <a:pt x="4806" y="9501"/>
                  </a:lnTo>
                  <a:close/>
                  <a:moveTo>
                    <a:pt x="4879" y="8547"/>
                  </a:moveTo>
                  <a:lnTo>
                    <a:pt x="5136" y="8621"/>
                  </a:lnTo>
                  <a:lnTo>
                    <a:pt x="5393" y="8731"/>
                  </a:lnTo>
                  <a:lnTo>
                    <a:pt x="5650" y="8877"/>
                  </a:lnTo>
                  <a:lnTo>
                    <a:pt x="5907" y="9061"/>
                  </a:lnTo>
                  <a:lnTo>
                    <a:pt x="6090" y="9244"/>
                  </a:lnTo>
                  <a:lnTo>
                    <a:pt x="6310" y="9464"/>
                  </a:lnTo>
                  <a:lnTo>
                    <a:pt x="6457" y="9684"/>
                  </a:lnTo>
                  <a:lnTo>
                    <a:pt x="6603" y="9941"/>
                  </a:lnTo>
                  <a:lnTo>
                    <a:pt x="6714" y="10198"/>
                  </a:lnTo>
                  <a:lnTo>
                    <a:pt x="6787" y="10491"/>
                  </a:lnTo>
                  <a:lnTo>
                    <a:pt x="6860" y="10748"/>
                  </a:lnTo>
                  <a:lnTo>
                    <a:pt x="6934" y="11078"/>
                  </a:lnTo>
                  <a:lnTo>
                    <a:pt x="6934" y="11372"/>
                  </a:lnTo>
                  <a:lnTo>
                    <a:pt x="6934" y="11665"/>
                  </a:lnTo>
                  <a:lnTo>
                    <a:pt x="6934" y="11995"/>
                  </a:lnTo>
                  <a:lnTo>
                    <a:pt x="6824" y="12619"/>
                  </a:lnTo>
                  <a:lnTo>
                    <a:pt x="6677" y="13206"/>
                  </a:lnTo>
                  <a:lnTo>
                    <a:pt x="6530" y="13499"/>
                  </a:lnTo>
                  <a:lnTo>
                    <a:pt x="6383" y="13793"/>
                  </a:lnTo>
                  <a:lnTo>
                    <a:pt x="6310" y="13939"/>
                  </a:lnTo>
                  <a:lnTo>
                    <a:pt x="6163" y="14050"/>
                  </a:lnTo>
                  <a:lnTo>
                    <a:pt x="5907" y="14270"/>
                  </a:lnTo>
                  <a:lnTo>
                    <a:pt x="5540" y="14526"/>
                  </a:lnTo>
                  <a:lnTo>
                    <a:pt x="5173" y="14857"/>
                  </a:lnTo>
                  <a:lnTo>
                    <a:pt x="5026" y="14967"/>
                  </a:lnTo>
                  <a:lnTo>
                    <a:pt x="4659" y="15187"/>
                  </a:lnTo>
                  <a:lnTo>
                    <a:pt x="4659" y="15187"/>
                  </a:lnTo>
                  <a:lnTo>
                    <a:pt x="4806" y="14857"/>
                  </a:lnTo>
                  <a:lnTo>
                    <a:pt x="4916" y="14636"/>
                  </a:lnTo>
                  <a:lnTo>
                    <a:pt x="4953" y="14490"/>
                  </a:lnTo>
                  <a:lnTo>
                    <a:pt x="4989" y="14380"/>
                  </a:lnTo>
                  <a:lnTo>
                    <a:pt x="4953" y="14270"/>
                  </a:lnTo>
                  <a:lnTo>
                    <a:pt x="4916" y="14160"/>
                  </a:lnTo>
                  <a:lnTo>
                    <a:pt x="4843" y="14123"/>
                  </a:lnTo>
                  <a:lnTo>
                    <a:pt x="4659" y="14123"/>
                  </a:lnTo>
                  <a:lnTo>
                    <a:pt x="4586" y="14160"/>
                  </a:lnTo>
                  <a:lnTo>
                    <a:pt x="4549" y="14233"/>
                  </a:lnTo>
                  <a:lnTo>
                    <a:pt x="4513" y="14343"/>
                  </a:lnTo>
                  <a:lnTo>
                    <a:pt x="4549" y="14453"/>
                  </a:lnTo>
                  <a:lnTo>
                    <a:pt x="4513" y="14526"/>
                  </a:lnTo>
                  <a:lnTo>
                    <a:pt x="4439" y="14783"/>
                  </a:lnTo>
                  <a:lnTo>
                    <a:pt x="4366" y="15003"/>
                  </a:lnTo>
                  <a:lnTo>
                    <a:pt x="4329" y="15260"/>
                  </a:lnTo>
                  <a:lnTo>
                    <a:pt x="4366" y="15333"/>
                  </a:lnTo>
                  <a:lnTo>
                    <a:pt x="4293" y="15370"/>
                  </a:lnTo>
                  <a:lnTo>
                    <a:pt x="3999" y="15480"/>
                  </a:lnTo>
                  <a:lnTo>
                    <a:pt x="3632" y="15590"/>
                  </a:lnTo>
                  <a:lnTo>
                    <a:pt x="3816" y="15333"/>
                  </a:lnTo>
                  <a:lnTo>
                    <a:pt x="4109" y="14746"/>
                  </a:lnTo>
                  <a:lnTo>
                    <a:pt x="4109" y="14673"/>
                  </a:lnTo>
                  <a:lnTo>
                    <a:pt x="4109" y="14600"/>
                  </a:lnTo>
                  <a:lnTo>
                    <a:pt x="4072" y="14526"/>
                  </a:lnTo>
                  <a:lnTo>
                    <a:pt x="4036" y="14490"/>
                  </a:lnTo>
                  <a:lnTo>
                    <a:pt x="3962" y="14453"/>
                  </a:lnTo>
                  <a:lnTo>
                    <a:pt x="3889" y="14453"/>
                  </a:lnTo>
                  <a:lnTo>
                    <a:pt x="3816" y="14490"/>
                  </a:lnTo>
                  <a:lnTo>
                    <a:pt x="3779" y="14563"/>
                  </a:lnTo>
                  <a:lnTo>
                    <a:pt x="3486" y="15150"/>
                  </a:lnTo>
                  <a:lnTo>
                    <a:pt x="3339" y="15407"/>
                  </a:lnTo>
                  <a:lnTo>
                    <a:pt x="3229" y="15663"/>
                  </a:lnTo>
                  <a:lnTo>
                    <a:pt x="2899" y="15700"/>
                  </a:lnTo>
                  <a:lnTo>
                    <a:pt x="2532" y="15627"/>
                  </a:lnTo>
                  <a:lnTo>
                    <a:pt x="2752" y="15407"/>
                  </a:lnTo>
                  <a:lnTo>
                    <a:pt x="2935" y="15187"/>
                  </a:lnTo>
                  <a:lnTo>
                    <a:pt x="3119" y="14893"/>
                  </a:lnTo>
                  <a:lnTo>
                    <a:pt x="3265" y="14600"/>
                  </a:lnTo>
                  <a:lnTo>
                    <a:pt x="3339" y="14600"/>
                  </a:lnTo>
                  <a:lnTo>
                    <a:pt x="3375" y="14526"/>
                  </a:lnTo>
                  <a:lnTo>
                    <a:pt x="3412" y="14490"/>
                  </a:lnTo>
                  <a:lnTo>
                    <a:pt x="3449" y="14380"/>
                  </a:lnTo>
                  <a:lnTo>
                    <a:pt x="3412" y="14343"/>
                  </a:lnTo>
                  <a:lnTo>
                    <a:pt x="3412" y="14270"/>
                  </a:lnTo>
                  <a:lnTo>
                    <a:pt x="3339" y="14233"/>
                  </a:lnTo>
                  <a:lnTo>
                    <a:pt x="3229" y="14196"/>
                  </a:lnTo>
                  <a:lnTo>
                    <a:pt x="3155" y="14196"/>
                  </a:lnTo>
                  <a:lnTo>
                    <a:pt x="3045" y="14233"/>
                  </a:lnTo>
                  <a:lnTo>
                    <a:pt x="2935" y="14380"/>
                  </a:lnTo>
                  <a:lnTo>
                    <a:pt x="2752" y="14673"/>
                  </a:lnTo>
                  <a:lnTo>
                    <a:pt x="2495" y="15077"/>
                  </a:lnTo>
                  <a:lnTo>
                    <a:pt x="2238" y="15443"/>
                  </a:lnTo>
                  <a:lnTo>
                    <a:pt x="2202" y="15553"/>
                  </a:lnTo>
                  <a:lnTo>
                    <a:pt x="1908" y="15370"/>
                  </a:lnTo>
                  <a:lnTo>
                    <a:pt x="1615" y="15187"/>
                  </a:lnTo>
                  <a:lnTo>
                    <a:pt x="1761" y="15077"/>
                  </a:lnTo>
                  <a:lnTo>
                    <a:pt x="1872" y="14967"/>
                  </a:lnTo>
                  <a:lnTo>
                    <a:pt x="2238" y="14563"/>
                  </a:lnTo>
                  <a:lnTo>
                    <a:pt x="2568" y="14196"/>
                  </a:lnTo>
                  <a:lnTo>
                    <a:pt x="2715" y="13976"/>
                  </a:lnTo>
                  <a:lnTo>
                    <a:pt x="2789" y="13756"/>
                  </a:lnTo>
                  <a:lnTo>
                    <a:pt x="2789" y="13683"/>
                  </a:lnTo>
                  <a:lnTo>
                    <a:pt x="2752" y="13609"/>
                  </a:lnTo>
                  <a:lnTo>
                    <a:pt x="2642" y="13609"/>
                  </a:lnTo>
                  <a:lnTo>
                    <a:pt x="2422" y="13719"/>
                  </a:lnTo>
                  <a:lnTo>
                    <a:pt x="2238" y="13866"/>
                  </a:lnTo>
                  <a:lnTo>
                    <a:pt x="1945" y="14233"/>
                  </a:lnTo>
                  <a:lnTo>
                    <a:pt x="1578" y="14673"/>
                  </a:lnTo>
                  <a:lnTo>
                    <a:pt x="1505" y="14820"/>
                  </a:lnTo>
                  <a:lnTo>
                    <a:pt x="1431" y="15003"/>
                  </a:lnTo>
                  <a:lnTo>
                    <a:pt x="1138" y="14636"/>
                  </a:lnTo>
                  <a:lnTo>
                    <a:pt x="1468" y="14306"/>
                  </a:lnTo>
                  <a:lnTo>
                    <a:pt x="1761" y="13939"/>
                  </a:lnTo>
                  <a:lnTo>
                    <a:pt x="2312" y="13206"/>
                  </a:lnTo>
                  <a:lnTo>
                    <a:pt x="2312" y="13132"/>
                  </a:lnTo>
                  <a:lnTo>
                    <a:pt x="2312" y="13059"/>
                  </a:lnTo>
                  <a:lnTo>
                    <a:pt x="2238" y="12949"/>
                  </a:lnTo>
                  <a:lnTo>
                    <a:pt x="2202" y="12912"/>
                  </a:lnTo>
                  <a:lnTo>
                    <a:pt x="2055" y="12912"/>
                  </a:lnTo>
                  <a:lnTo>
                    <a:pt x="1982" y="12949"/>
                  </a:lnTo>
                  <a:lnTo>
                    <a:pt x="1431" y="13646"/>
                  </a:lnTo>
                  <a:lnTo>
                    <a:pt x="1211" y="14013"/>
                  </a:lnTo>
                  <a:lnTo>
                    <a:pt x="991" y="14380"/>
                  </a:lnTo>
                  <a:lnTo>
                    <a:pt x="844" y="14050"/>
                  </a:lnTo>
                  <a:lnTo>
                    <a:pt x="698" y="13719"/>
                  </a:lnTo>
                  <a:lnTo>
                    <a:pt x="1028" y="13426"/>
                  </a:lnTo>
                  <a:lnTo>
                    <a:pt x="1358" y="13096"/>
                  </a:lnTo>
                  <a:lnTo>
                    <a:pt x="1872" y="12436"/>
                  </a:lnTo>
                  <a:lnTo>
                    <a:pt x="1908" y="12362"/>
                  </a:lnTo>
                  <a:lnTo>
                    <a:pt x="1908" y="12289"/>
                  </a:lnTo>
                  <a:lnTo>
                    <a:pt x="1872" y="12215"/>
                  </a:lnTo>
                  <a:lnTo>
                    <a:pt x="1835" y="12179"/>
                  </a:lnTo>
                  <a:lnTo>
                    <a:pt x="1761" y="12142"/>
                  </a:lnTo>
                  <a:lnTo>
                    <a:pt x="1688" y="12105"/>
                  </a:lnTo>
                  <a:lnTo>
                    <a:pt x="1615" y="12105"/>
                  </a:lnTo>
                  <a:lnTo>
                    <a:pt x="1541" y="12179"/>
                  </a:lnTo>
                  <a:lnTo>
                    <a:pt x="1065" y="12729"/>
                  </a:lnTo>
                  <a:lnTo>
                    <a:pt x="808" y="13022"/>
                  </a:lnTo>
                  <a:lnTo>
                    <a:pt x="624" y="13353"/>
                  </a:lnTo>
                  <a:lnTo>
                    <a:pt x="588" y="13206"/>
                  </a:lnTo>
                  <a:lnTo>
                    <a:pt x="551" y="12876"/>
                  </a:lnTo>
                  <a:lnTo>
                    <a:pt x="771" y="12656"/>
                  </a:lnTo>
                  <a:lnTo>
                    <a:pt x="1028" y="12399"/>
                  </a:lnTo>
                  <a:lnTo>
                    <a:pt x="1321" y="12069"/>
                  </a:lnTo>
                  <a:lnTo>
                    <a:pt x="1468" y="11885"/>
                  </a:lnTo>
                  <a:lnTo>
                    <a:pt x="1505" y="11775"/>
                  </a:lnTo>
                  <a:lnTo>
                    <a:pt x="1505" y="11665"/>
                  </a:lnTo>
                  <a:lnTo>
                    <a:pt x="1505" y="11592"/>
                  </a:lnTo>
                  <a:lnTo>
                    <a:pt x="1468" y="11555"/>
                  </a:lnTo>
                  <a:lnTo>
                    <a:pt x="1395" y="11518"/>
                  </a:lnTo>
                  <a:lnTo>
                    <a:pt x="1358" y="11555"/>
                  </a:lnTo>
                  <a:lnTo>
                    <a:pt x="1175" y="11629"/>
                  </a:lnTo>
                  <a:lnTo>
                    <a:pt x="1028" y="11775"/>
                  </a:lnTo>
                  <a:lnTo>
                    <a:pt x="771" y="12105"/>
                  </a:lnTo>
                  <a:lnTo>
                    <a:pt x="514" y="12436"/>
                  </a:lnTo>
                  <a:lnTo>
                    <a:pt x="514" y="11922"/>
                  </a:lnTo>
                  <a:lnTo>
                    <a:pt x="624" y="11812"/>
                  </a:lnTo>
                  <a:lnTo>
                    <a:pt x="734" y="11702"/>
                  </a:lnTo>
                  <a:lnTo>
                    <a:pt x="808" y="11482"/>
                  </a:lnTo>
                  <a:lnTo>
                    <a:pt x="991" y="11445"/>
                  </a:lnTo>
                  <a:lnTo>
                    <a:pt x="1138" y="11408"/>
                  </a:lnTo>
                  <a:lnTo>
                    <a:pt x="1248" y="11298"/>
                  </a:lnTo>
                  <a:lnTo>
                    <a:pt x="1358" y="11188"/>
                  </a:lnTo>
                  <a:lnTo>
                    <a:pt x="1468" y="11078"/>
                  </a:lnTo>
                  <a:lnTo>
                    <a:pt x="1505" y="10932"/>
                  </a:lnTo>
                  <a:lnTo>
                    <a:pt x="1505" y="10858"/>
                  </a:lnTo>
                  <a:lnTo>
                    <a:pt x="1505" y="10785"/>
                  </a:lnTo>
                  <a:lnTo>
                    <a:pt x="1468" y="10711"/>
                  </a:lnTo>
                  <a:lnTo>
                    <a:pt x="1395" y="10675"/>
                  </a:lnTo>
                  <a:lnTo>
                    <a:pt x="1175" y="10675"/>
                  </a:lnTo>
                  <a:lnTo>
                    <a:pt x="1101" y="10748"/>
                  </a:lnTo>
                  <a:lnTo>
                    <a:pt x="1065" y="10822"/>
                  </a:lnTo>
                  <a:lnTo>
                    <a:pt x="1028" y="10932"/>
                  </a:lnTo>
                  <a:lnTo>
                    <a:pt x="954" y="11005"/>
                  </a:lnTo>
                  <a:lnTo>
                    <a:pt x="844" y="11042"/>
                  </a:lnTo>
                  <a:lnTo>
                    <a:pt x="698" y="11078"/>
                  </a:lnTo>
                  <a:lnTo>
                    <a:pt x="881" y="10785"/>
                  </a:lnTo>
                  <a:lnTo>
                    <a:pt x="954" y="10675"/>
                  </a:lnTo>
                  <a:lnTo>
                    <a:pt x="1101" y="10565"/>
                  </a:lnTo>
                  <a:lnTo>
                    <a:pt x="1211" y="10455"/>
                  </a:lnTo>
                  <a:lnTo>
                    <a:pt x="1395" y="10418"/>
                  </a:lnTo>
                  <a:lnTo>
                    <a:pt x="1541" y="10345"/>
                  </a:lnTo>
                  <a:lnTo>
                    <a:pt x="1725" y="10345"/>
                  </a:lnTo>
                  <a:lnTo>
                    <a:pt x="2092" y="10308"/>
                  </a:lnTo>
                  <a:lnTo>
                    <a:pt x="2422" y="10271"/>
                  </a:lnTo>
                  <a:lnTo>
                    <a:pt x="2715" y="10161"/>
                  </a:lnTo>
                  <a:lnTo>
                    <a:pt x="3009" y="9978"/>
                  </a:lnTo>
                  <a:lnTo>
                    <a:pt x="3229" y="9721"/>
                  </a:lnTo>
                  <a:lnTo>
                    <a:pt x="3412" y="9464"/>
                  </a:lnTo>
                  <a:lnTo>
                    <a:pt x="3559" y="9171"/>
                  </a:lnTo>
                  <a:lnTo>
                    <a:pt x="3706" y="8841"/>
                  </a:lnTo>
                  <a:lnTo>
                    <a:pt x="3706" y="8804"/>
                  </a:lnTo>
                  <a:lnTo>
                    <a:pt x="3706" y="8767"/>
                  </a:lnTo>
                  <a:lnTo>
                    <a:pt x="3926" y="8731"/>
                  </a:lnTo>
                  <a:lnTo>
                    <a:pt x="4146" y="8657"/>
                  </a:lnTo>
                  <a:lnTo>
                    <a:pt x="4366" y="8584"/>
                  </a:lnTo>
                  <a:lnTo>
                    <a:pt x="4586" y="8547"/>
                  </a:lnTo>
                  <a:close/>
                  <a:moveTo>
                    <a:pt x="3265" y="7484"/>
                  </a:moveTo>
                  <a:lnTo>
                    <a:pt x="3009" y="7557"/>
                  </a:lnTo>
                  <a:lnTo>
                    <a:pt x="2789" y="7704"/>
                  </a:lnTo>
                  <a:lnTo>
                    <a:pt x="2568" y="7850"/>
                  </a:lnTo>
                  <a:lnTo>
                    <a:pt x="2422" y="7997"/>
                  </a:lnTo>
                  <a:lnTo>
                    <a:pt x="2275" y="8180"/>
                  </a:lnTo>
                  <a:lnTo>
                    <a:pt x="2165" y="8364"/>
                  </a:lnTo>
                  <a:lnTo>
                    <a:pt x="2092" y="8584"/>
                  </a:lnTo>
                  <a:lnTo>
                    <a:pt x="2018" y="8254"/>
                  </a:lnTo>
                  <a:lnTo>
                    <a:pt x="1945" y="7924"/>
                  </a:lnTo>
                  <a:lnTo>
                    <a:pt x="1872" y="7850"/>
                  </a:lnTo>
                  <a:lnTo>
                    <a:pt x="1835" y="7850"/>
                  </a:lnTo>
                  <a:lnTo>
                    <a:pt x="1761" y="7887"/>
                  </a:lnTo>
                  <a:lnTo>
                    <a:pt x="1688" y="7997"/>
                  </a:lnTo>
                  <a:lnTo>
                    <a:pt x="1651" y="8107"/>
                  </a:lnTo>
                  <a:lnTo>
                    <a:pt x="1615" y="8364"/>
                  </a:lnTo>
                  <a:lnTo>
                    <a:pt x="1651" y="8657"/>
                  </a:lnTo>
                  <a:lnTo>
                    <a:pt x="1725" y="8914"/>
                  </a:lnTo>
                  <a:lnTo>
                    <a:pt x="1872" y="9208"/>
                  </a:lnTo>
                  <a:lnTo>
                    <a:pt x="2055" y="9428"/>
                  </a:lnTo>
                  <a:lnTo>
                    <a:pt x="2275" y="9611"/>
                  </a:lnTo>
                  <a:lnTo>
                    <a:pt x="2495" y="9758"/>
                  </a:lnTo>
                  <a:lnTo>
                    <a:pt x="2312" y="9831"/>
                  </a:lnTo>
                  <a:lnTo>
                    <a:pt x="2128" y="9868"/>
                  </a:lnTo>
                  <a:lnTo>
                    <a:pt x="1688" y="9868"/>
                  </a:lnTo>
                  <a:lnTo>
                    <a:pt x="1468" y="9905"/>
                  </a:lnTo>
                  <a:lnTo>
                    <a:pt x="1248" y="9941"/>
                  </a:lnTo>
                  <a:lnTo>
                    <a:pt x="1065" y="10015"/>
                  </a:lnTo>
                  <a:lnTo>
                    <a:pt x="881" y="10125"/>
                  </a:lnTo>
                  <a:lnTo>
                    <a:pt x="588" y="10381"/>
                  </a:lnTo>
                  <a:lnTo>
                    <a:pt x="441" y="10528"/>
                  </a:lnTo>
                  <a:lnTo>
                    <a:pt x="331" y="10711"/>
                  </a:lnTo>
                  <a:lnTo>
                    <a:pt x="221" y="10932"/>
                  </a:lnTo>
                  <a:lnTo>
                    <a:pt x="147" y="11115"/>
                  </a:lnTo>
                  <a:lnTo>
                    <a:pt x="37" y="11592"/>
                  </a:lnTo>
                  <a:lnTo>
                    <a:pt x="1" y="12069"/>
                  </a:lnTo>
                  <a:lnTo>
                    <a:pt x="1" y="12546"/>
                  </a:lnTo>
                  <a:lnTo>
                    <a:pt x="74" y="13022"/>
                  </a:lnTo>
                  <a:lnTo>
                    <a:pt x="147" y="13463"/>
                  </a:lnTo>
                  <a:lnTo>
                    <a:pt x="258" y="13903"/>
                  </a:lnTo>
                  <a:lnTo>
                    <a:pt x="404" y="14270"/>
                  </a:lnTo>
                  <a:lnTo>
                    <a:pt x="588" y="14673"/>
                  </a:lnTo>
                  <a:lnTo>
                    <a:pt x="844" y="15040"/>
                  </a:lnTo>
                  <a:lnTo>
                    <a:pt x="1101" y="15333"/>
                  </a:lnTo>
                  <a:lnTo>
                    <a:pt x="1431" y="15627"/>
                  </a:lnTo>
                  <a:lnTo>
                    <a:pt x="1761" y="15847"/>
                  </a:lnTo>
                  <a:lnTo>
                    <a:pt x="2165" y="16030"/>
                  </a:lnTo>
                  <a:lnTo>
                    <a:pt x="2568" y="16140"/>
                  </a:lnTo>
                  <a:lnTo>
                    <a:pt x="2789" y="16177"/>
                  </a:lnTo>
                  <a:lnTo>
                    <a:pt x="3009" y="16177"/>
                  </a:lnTo>
                  <a:lnTo>
                    <a:pt x="3486" y="16140"/>
                  </a:lnTo>
                  <a:lnTo>
                    <a:pt x="3926" y="16030"/>
                  </a:lnTo>
                  <a:lnTo>
                    <a:pt x="4329" y="15884"/>
                  </a:lnTo>
                  <a:lnTo>
                    <a:pt x="4696" y="15700"/>
                  </a:lnTo>
                  <a:lnTo>
                    <a:pt x="5100" y="15517"/>
                  </a:lnTo>
                  <a:lnTo>
                    <a:pt x="5430" y="15297"/>
                  </a:lnTo>
                  <a:lnTo>
                    <a:pt x="5613" y="15150"/>
                  </a:lnTo>
                  <a:lnTo>
                    <a:pt x="5723" y="15003"/>
                  </a:lnTo>
                  <a:lnTo>
                    <a:pt x="6310" y="14490"/>
                  </a:lnTo>
                  <a:lnTo>
                    <a:pt x="6567" y="14270"/>
                  </a:lnTo>
                  <a:lnTo>
                    <a:pt x="6714" y="14160"/>
                  </a:lnTo>
                  <a:lnTo>
                    <a:pt x="6787" y="14013"/>
                  </a:lnTo>
                  <a:lnTo>
                    <a:pt x="6970" y="13683"/>
                  </a:lnTo>
                  <a:lnTo>
                    <a:pt x="7117" y="13316"/>
                  </a:lnTo>
                  <a:lnTo>
                    <a:pt x="7227" y="12949"/>
                  </a:lnTo>
                  <a:lnTo>
                    <a:pt x="7300" y="12619"/>
                  </a:lnTo>
                  <a:lnTo>
                    <a:pt x="7374" y="12252"/>
                  </a:lnTo>
                  <a:lnTo>
                    <a:pt x="7410" y="11885"/>
                  </a:lnTo>
                  <a:lnTo>
                    <a:pt x="7410" y="11518"/>
                  </a:lnTo>
                  <a:lnTo>
                    <a:pt x="7374" y="11152"/>
                  </a:lnTo>
                  <a:lnTo>
                    <a:pt x="7337" y="10785"/>
                  </a:lnTo>
                  <a:lnTo>
                    <a:pt x="7264" y="10418"/>
                  </a:lnTo>
                  <a:lnTo>
                    <a:pt x="7154" y="10125"/>
                  </a:lnTo>
                  <a:lnTo>
                    <a:pt x="7007" y="9794"/>
                  </a:lnTo>
                  <a:lnTo>
                    <a:pt x="6860" y="9538"/>
                  </a:lnTo>
                  <a:lnTo>
                    <a:pt x="6677" y="9244"/>
                  </a:lnTo>
                  <a:lnTo>
                    <a:pt x="6457" y="8987"/>
                  </a:lnTo>
                  <a:lnTo>
                    <a:pt x="6237" y="8767"/>
                  </a:lnTo>
                  <a:lnTo>
                    <a:pt x="5980" y="8584"/>
                  </a:lnTo>
                  <a:lnTo>
                    <a:pt x="5686" y="8401"/>
                  </a:lnTo>
                  <a:lnTo>
                    <a:pt x="5393" y="8291"/>
                  </a:lnTo>
                  <a:lnTo>
                    <a:pt x="5100" y="8180"/>
                  </a:lnTo>
                  <a:lnTo>
                    <a:pt x="4769" y="8144"/>
                  </a:lnTo>
                  <a:lnTo>
                    <a:pt x="4476" y="8144"/>
                  </a:lnTo>
                  <a:lnTo>
                    <a:pt x="4219" y="8180"/>
                  </a:lnTo>
                  <a:lnTo>
                    <a:pt x="3926" y="8291"/>
                  </a:lnTo>
                  <a:lnTo>
                    <a:pt x="3816" y="8364"/>
                  </a:lnTo>
                  <a:lnTo>
                    <a:pt x="3706" y="8437"/>
                  </a:lnTo>
                  <a:lnTo>
                    <a:pt x="3632" y="8547"/>
                  </a:lnTo>
                  <a:lnTo>
                    <a:pt x="3559" y="8657"/>
                  </a:lnTo>
                  <a:lnTo>
                    <a:pt x="3559" y="8694"/>
                  </a:lnTo>
                  <a:lnTo>
                    <a:pt x="3522" y="8731"/>
                  </a:lnTo>
                  <a:lnTo>
                    <a:pt x="3486" y="8767"/>
                  </a:lnTo>
                  <a:lnTo>
                    <a:pt x="3192" y="9171"/>
                  </a:lnTo>
                  <a:lnTo>
                    <a:pt x="3009" y="9354"/>
                  </a:lnTo>
                  <a:lnTo>
                    <a:pt x="2825" y="9538"/>
                  </a:lnTo>
                  <a:lnTo>
                    <a:pt x="2789" y="9464"/>
                  </a:lnTo>
                  <a:lnTo>
                    <a:pt x="2458" y="9171"/>
                  </a:lnTo>
                  <a:lnTo>
                    <a:pt x="2348" y="9024"/>
                  </a:lnTo>
                  <a:lnTo>
                    <a:pt x="2202" y="8877"/>
                  </a:lnTo>
                  <a:lnTo>
                    <a:pt x="2275" y="8877"/>
                  </a:lnTo>
                  <a:lnTo>
                    <a:pt x="2312" y="8841"/>
                  </a:lnTo>
                  <a:lnTo>
                    <a:pt x="2532" y="8841"/>
                  </a:lnTo>
                  <a:lnTo>
                    <a:pt x="2715" y="8804"/>
                  </a:lnTo>
                  <a:lnTo>
                    <a:pt x="2899" y="8731"/>
                  </a:lnTo>
                  <a:lnTo>
                    <a:pt x="3045" y="8621"/>
                  </a:lnTo>
                  <a:lnTo>
                    <a:pt x="3265" y="8474"/>
                  </a:lnTo>
                  <a:lnTo>
                    <a:pt x="3486" y="8254"/>
                  </a:lnTo>
                  <a:lnTo>
                    <a:pt x="3669" y="8034"/>
                  </a:lnTo>
                  <a:lnTo>
                    <a:pt x="3816" y="7814"/>
                  </a:lnTo>
                  <a:lnTo>
                    <a:pt x="3852" y="7740"/>
                  </a:lnTo>
                  <a:lnTo>
                    <a:pt x="3852" y="7667"/>
                  </a:lnTo>
                  <a:lnTo>
                    <a:pt x="3779" y="7557"/>
                  </a:lnTo>
                  <a:lnTo>
                    <a:pt x="3669" y="7484"/>
                  </a:lnTo>
                  <a:lnTo>
                    <a:pt x="3596" y="7484"/>
                  </a:lnTo>
                  <a:lnTo>
                    <a:pt x="3522" y="7520"/>
                  </a:lnTo>
                  <a:lnTo>
                    <a:pt x="3412" y="7484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6" name="Google Shape;486;p22"/>
            <p:cNvSpPr/>
            <p:nvPr/>
          </p:nvSpPr>
          <p:spPr>
            <a:xfrm>
              <a:off x="6823375" y="1978500"/>
              <a:ext cx="365025" cy="447525"/>
            </a:xfrm>
            <a:custGeom>
              <a:avLst/>
              <a:gdLst/>
              <a:ahLst/>
              <a:cxnLst/>
              <a:rect l="l" t="t" r="r" b="b"/>
              <a:pathLst>
                <a:path w="14601" h="17901" extrusionOk="0">
                  <a:moveTo>
                    <a:pt x="10492" y="4329"/>
                  </a:moveTo>
                  <a:lnTo>
                    <a:pt x="10859" y="4769"/>
                  </a:lnTo>
                  <a:lnTo>
                    <a:pt x="10712" y="4769"/>
                  </a:lnTo>
                  <a:lnTo>
                    <a:pt x="10712" y="4696"/>
                  </a:lnTo>
                  <a:lnTo>
                    <a:pt x="10675" y="4622"/>
                  </a:lnTo>
                  <a:lnTo>
                    <a:pt x="10639" y="4622"/>
                  </a:lnTo>
                  <a:lnTo>
                    <a:pt x="10602" y="4549"/>
                  </a:lnTo>
                  <a:lnTo>
                    <a:pt x="10565" y="4512"/>
                  </a:lnTo>
                  <a:lnTo>
                    <a:pt x="10455" y="4475"/>
                  </a:lnTo>
                  <a:lnTo>
                    <a:pt x="10345" y="4512"/>
                  </a:lnTo>
                  <a:lnTo>
                    <a:pt x="10308" y="4549"/>
                  </a:lnTo>
                  <a:lnTo>
                    <a:pt x="10272" y="4622"/>
                  </a:lnTo>
                  <a:lnTo>
                    <a:pt x="10272" y="4696"/>
                  </a:lnTo>
                  <a:lnTo>
                    <a:pt x="10052" y="4622"/>
                  </a:lnTo>
                  <a:lnTo>
                    <a:pt x="10492" y="4329"/>
                  </a:lnTo>
                  <a:close/>
                  <a:moveTo>
                    <a:pt x="6897" y="3448"/>
                  </a:moveTo>
                  <a:lnTo>
                    <a:pt x="7044" y="3485"/>
                  </a:lnTo>
                  <a:lnTo>
                    <a:pt x="7227" y="3522"/>
                  </a:lnTo>
                  <a:lnTo>
                    <a:pt x="7374" y="3595"/>
                  </a:lnTo>
                  <a:lnTo>
                    <a:pt x="7484" y="3705"/>
                  </a:lnTo>
                  <a:lnTo>
                    <a:pt x="7521" y="3815"/>
                  </a:lnTo>
                  <a:lnTo>
                    <a:pt x="7521" y="3889"/>
                  </a:lnTo>
                  <a:lnTo>
                    <a:pt x="7484" y="3999"/>
                  </a:lnTo>
                  <a:lnTo>
                    <a:pt x="7447" y="4109"/>
                  </a:lnTo>
                  <a:lnTo>
                    <a:pt x="7264" y="4292"/>
                  </a:lnTo>
                  <a:lnTo>
                    <a:pt x="7154" y="4439"/>
                  </a:lnTo>
                  <a:lnTo>
                    <a:pt x="6934" y="4732"/>
                  </a:lnTo>
                  <a:lnTo>
                    <a:pt x="6714" y="4952"/>
                  </a:lnTo>
                  <a:lnTo>
                    <a:pt x="6494" y="5099"/>
                  </a:lnTo>
                  <a:lnTo>
                    <a:pt x="6384" y="5136"/>
                  </a:lnTo>
                  <a:lnTo>
                    <a:pt x="6310" y="5136"/>
                  </a:lnTo>
                  <a:lnTo>
                    <a:pt x="6237" y="5062"/>
                  </a:lnTo>
                  <a:lnTo>
                    <a:pt x="6200" y="4989"/>
                  </a:lnTo>
                  <a:lnTo>
                    <a:pt x="6163" y="4806"/>
                  </a:lnTo>
                  <a:lnTo>
                    <a:pt x="6163" y="4659"/>
                  </a:lnTo>
                  <a:lnTo>
                    <a:pt x="6163" y="4145"/>
                  </a:lnTo>
                  <a:lnTo>
                    <a:pt x="6127" y="3595"/>
                  </a:lnTo>
                  <a:lnTo>
                    <a:pt x="6273" y="3522"/>
                  </a:lnTo>
                  <a:lnTo>
                    <a:pt x="6420" y="3485"/>
                  </a:lnTo>
                  <a:lnTo>
                    <a:pt x="6567" y="3448"/>
                  </a:lnTo>
                  <a:close/>
                  <a:moveTo>
                    <a:pt x="6457" y="3118"/>
                  </a:moveTo>
                  <a:lnTo>
                    <a:pt x="6237" y="3192"/>
                  </a:lnTo>
                  <a:lnTo>
                    <a:pt x="6017" y="3265"/>
                  </a:lnTo>
                  <a:lnTo>
                    <a:pt x="5833" y="3375"/>
                  </a:lnTo>
                  <a:lnTo>
                    <a:pt x="5723" y="3558"/>
                  </a:lnTo>
                  <a:lnTo>
                    <a:pt x="5723" y="3632"/>
                  </a:lnTo>
                  <a:lnTo>
                    <a:pt x="5760" y="3668"/>
                  </a:lnTo>
                  <a:lnTo>
                    <a:pt x="5797" y="3705"/>
                  </a:lnTo>
                  <a:lnTo>
                    <a:pt x="5870" y="3705"/>
                  </a:lnTo>
                  <a:lnTo>
                    <a:pt x="5980" y="3668"/>
                  </a:lnTo>
                  <a:lnTo>
                    <a:pt x="5943" y="4219"/>
                  </a:lnTo>
                  <a:lnTo>
                    <a:pt x="5943" y="4769"/>
                  </a:lnTo>
                  <a:lnTo>
                    <a:pt x="5943" y="4952"/>
                  </a:lnTo>
                  <a:lnTo>
                    <a:pt x="5980" y="5099"/>
                  </a:lnTo>
                  <a:lnTo>
                    <a:pt x="6053" y="5209"/>
                  </a:lnTo>
                  <a:lnTo>
                    <a:pt x="6163" y="5319"/>
                  </a:lnTo>
                  <a:lnTo>
                    <a:pt x="6237" y="5393"/>
                  </a:lnTo>
                  <a:lnTo>
                    <a:pt x="6530" y="5393"/>
                  </a:lnTo>
                  <a:lnTo>
                    <a:pt x="6714" y="5282"/>
                  </a:lnTo>
                  <a:lnTo>
                    <a:pt x="6897" y="5136"/>
                  </a:lnTo>
                  <a:lnTo>
                    <a:pt x="7227" y="4806"/>
                  </a:lnTo>
                  <a:lnTo>
                    <a:pt x="7447" y="4512"/>
                  </a:lnTo>
                  <a:lnTo>
                    <a:pt x="7594" y="4329"/>
                  </a:lnTo>
                  <a:lnTo>
                    <a:pt x="7741" y="4182"/>
                  </a:lnTo>
                  <a:lnTo>
                    <a:pt x="7814" y="3962"/>
                  </a:lnTo>
                  <a:lnTo>
                    <a:pt x="7851" y="3852"/>
                  </a:lnTo>
                  <a:lnTo>
                    <a:pt x="7851" y="3742"/>
                  </a:lnTo>
                  <a:lnTo>
                    <a:pt x="7777" y="3595"/>
                  </a:lnTo>
                  <a:lnTo>
                    <a:pt x="7667" y="3448"/>
                  </a:lnTo>
                  <a:lnTo>
                    <a:pt x="7521" y="3302"/>
                  </a:lnTo>
                  <a:lnTo>
                    <a:pt x="7374" y="3228"/>
                  </a:lnTo>
                  <a:lnTo>
                    <a:pt x="7190" y="3155"/>
                  </a:lnTo>
                  <a:lnTo>
                    <a:pt x="6970" y="3118"/>
                  </a:lnTo>
                  <a:close/>
                  <a:moveTo>
                    <a:pt x="2789" y="3522"/>
                  </a:moveTo>
                  <a:lnTo>
                    <a:pt x="2935" y="3668"/>
                  </a:lnTo>
                  <a:lnTo>
                    <a:pt x="3082" y="3779"/>
                  </a:lnTo>
                  <a:lnTo>
                    <a:pt x="3449" y="3925"/>
                  </a:lnTo>
                  <a:lnTo>
                    <a:pt x="3632" y="3999"/>
                  </a:lnTo>
                  <a:lnTo>
                    <a:pt x="3669" y="4072"/>
                  </a:lnTo>
                  <a:lnTo>
                    <a:pt x="3706" y="4145"/>
                  </a:lnTo>
                  <a:lnTo>
                    <a:pt x="3706" y="4219"/>
                  </a:lnTo>
                  <a:lnTo>
                    <a:pt x="3742" y="4255"/>
                  </a:lnTo>
                  <a:lnTo>
                    <a:pt x="3779" y="4292"/>
                  </a:lnTo>
                  <a:lnTo>
                    <a:pt x="3852" y="4329"/>
                  </a:lnTo>
                  <a:lnTo>
                    <a:pt x="4036" y="4402"/>
                  </a:lnTo>
                  <a:lnTo>
                    <a:pt x="4219" y="4475"/>
                  </a:lnTo>
                  <a:lnTo>
                    <a:pt x="4403" y="4586"/>
                  </a:lnTo>
                  <a:lnTo>
                    <a:pt x="4549" y="4696"/>
                  </a:lnTo>
                  <a:lnTo>
                    <a:pt x="4843" y="5026"/>
                  </a:lnTo>
                  <a:lnTo>
                    <a:pt x="5100" y="5319"/>
                  </a:lnTo>
                  <a:lnTo>
                    <a:pt x="4770" y="5356"/>
                  </a:lnTo>
                  <a:lnTo>
                    <a:pt x="4476" y="5356"/>
                  </a:lnTo>
                  <a:lnTo>
                    <a:pt x="3816" y="5319"/>
                  </a:lnTo>
                  <a:lnTo>
                    <a:pt x="3486" y="5319"/>
                  </a:lnTo>
                  <a:lnTo>
                    <a:pt x="3156" y="5393"/>
                  </a:lnTo>
                  <a:lnTo>
                    <a:pt x="2972" y="5466"/>
                  </a:lnTo>
                  <a:lnTo>
                    <a:pt x="2789" y="5576"/>
                  </a:lnTo>
                  <a:lnTo>
                    <a:pt x="2605" y="5649"/>
                  </a:lnTo>
                  <a:lnTo>
                    <a:pt x="2495" y="5686"/>
                  </a:lnTo>
                  <a:lnTo>
                    <a:pt x="2349" y="5686"/>
                  </a:lnTo>
                  <a:lnTo>
                    <a:pt x="2312" y="5723"/>
                  </a:lnTo>
                  <a:lnTo>
                    <a:pt x="2275" y="5796"/>
                  </a:lnTo>
                  <a:lnTo>
                    <a:pt x="2275" y="5833"/>
                  </a:lnTo>
                  <a:lnTo>
                    <a:pt x="2349" y="6676"/>
                  </a:lnTo>
                  <a:lnTo>
                    <a:pt x="2128" y="6493"/>
                  </a:lnTo>
                  <a:lnTo>
                    <a:pt x="1908" y="6383"/>
                  </a:lnTo>
                  <a:lnTo>
                    <a:pt x="1908" y="6126"/>
                  </a:lnTo>
                  <a:lnTo>
                    <a:pt x="1835" y="5906"/>
                  </a:lnTo>
                  <a:lnTo>
                    <a:pt x="1725" y="5796"/>
                  </a:lnTo>
                  <a:lnTo>
                    <a:pt x="1578" y="5723"/>
                  </a:lnTo>
                  <a:lnTo>
                    <a:pt x="1285" y="5649"/>
                  </a:lnTo>
                  <a:lnTo>
                    <a:pt x="1101" y="5649"/>
                  </a:lnTo>
                  <a:lnTo>
                    <a:pt x="918" y="5686"/>
                  </a:lnTo>
                  <a:lnTo>
                    <a:pt x="918" y="5686"/>
                  </a:lnTo>
                  <a:lnTo>
                    <a:pt x="1101" y="5356"/>
                  </a:lnTo>
                  <a:lnTo>
                    <a:pt x="1285" y="5026"/>
                  </a:lnTo>
                  <a:lnTo>
                    <a:pt x="1468" y="4732"/>
                  </a:lnTo>
                  <a:lnTo>
                    <a:pt x="1688" y="4439"/>
                  </a:lnTo>
                  <a:lnTo>
                    <a:pt x="1945" y="4182"/>
                  </a:lnTo>
                  <a:lnTo>
                    <a:pt x="2202" y="3962"/>
                  </a:lnTo>
                  <a:lnTo>
                    <a:pt x="2495" y="3742"/>
                  </a:lnTo>
                  <a:lnTo>
                    <a:pt x="2789" y="3522"/>
                  </a:lnTo>
                  <a:close/>
                  <a:moveTo>
                    <a:pt x="10639" y="7520"/>
                  </a:moveTo>
                  <a:lnTo>
                    <a:pt x="11042" y="7703"/>
                  </a:lnTo>
                  <a:lnTo>
                    <a:pt x="11336" y="7850"/>
                  </a:lnTo>
                  <a:lnTo>
                    <a:pt x="11482" y="7924"/>
                  </a:lnTo>
                  <a:lnTo>
                    <a:pt x="11629" y="7960"/>
                  </a:lnTo>
                  <a:lnTo>
                    <a:pt x="11556" y="8254"/>
                  </a:lnTo>
                  <a:lnTo>
                    <a:pt x="11225" y="8107"/>
                  </a:lnTo>
                  <a:lnTo>
                    <a:pt x="10895" y="7960"/>
                  </a:lnTo>
                  <a:lnTo>
                    <a:pt x="10785" y="7887"/>
                  </a:lnTo>
                  <a:lnTo>
                    <a:pt x="10639" y="7520"/>
                  </a:lnTo>
                  <a:close/>
                  <a:moveTo>
                    <a:pt x="10272" y="8070"/>
                  </a:moveTo>
                  <a:lnTo>
                    <a:pt x="10382" y="8144"/>
                  </a:lnTo>
                  <a:lnTo>
                    <a:pt x="10529" y="8217"/>
                  </a:lnTo>
                  <a:lnTo>
                    <a:pt x="10565" y="8327"/>
                  </a:lnTo>
                  <a:lnTo>
                    <a:pt x="10602" y="8400"/>
                  </a:lnTo>
                  <a:lnTo>
                    <a:pt x="10712" y="8437"/>
                  </a:lnTo>
                  <a:lnTo>
                    <a:pt x="10932" y="8510"/>
                  </a:lnTo>
                  <a:lnTo>
                    <a:pt x="11042" y="8547"/>
                  </a:lnTo>
                  <a:lnTo>
                    <a:pt x="11042" y="8584"/>
                  </a:lnTo>
                  <a:lnTo>
                    <a:pt x="11042" y="8657"/>
                  </a:lnTo>
                  <a:lnTo>
                    <a:pt x="11079" y="8731"/>
                  </a:lnTo>
                  <a:lnTo>
                    <a:pt x="11152" y="8804"/>
                  </a:lnTo>
                  <a:lnTo>
                    <a:pt x="11336" y="8841"/>
                  </a:lnTo>
                  <a:lnTo>
                    <a:pt x="11152" y="9244"/>
                  </a:lnTo>
                  <a:lnTo>
                    <a:pt x="11079" y="9171"/>
                  </a:lnTo>
                  <a:lnTo>
                    <a:pt x="10602" y="8767"/>
                  </a:lnTo>
                  <a:lnTo>
                    <a:pt x="10602" y="8547"/>
                  </a:lnTo>
                  <a:lnTo>
                    <a:pt x="10565" y="8364"/>
                  </a:lnTo>
                  <a:lnTo>
                    <a:pt x="10492" y="8254"/>
                  </a:lnTo>
                  <a:lnTo>
                    <a:pt x="10345" y="8180"/>
                  </a:lnTo>
                  <a:lnTo>
                    <a:pt x="10272" y="8070"/>
                  </a:lnTo>
                  <a:close/>
                  <a:moveTo>
                    <a:pt x="9135" y="4806"/>
                  </a:moveTo>
                  <a:lnTo>
                    <a:pt x="9501" y="4842"/>
                  </a:lnTo>
                  <a:lnTo>
                    <a:pt x="9575" y="4879"/>
                  </a:lnTo>
                  <a:lnTo>
                    <a:pt x="9611" y="4842"/>
                  </a:lnTo>
                  <a:lnTo>
                    <a:pt x="9905" y="4916"/>
                  </a:lnTo>
                  <a:lnTo>
                    <a:pt x="10198" y="5026"/>
                  </a:lnTo>
                  <a:lnTo>
                    <a:pt x="10015" y="5246"/>
                  </a:lnTo>
                  <a:lnTo>
                    <a:pt x="10015" y="5319"/>
                  </a:lnTo>
                  <a:lnTo>
                    <a:pt x="10052" y="5393"/>
                  </a:lnTo>
                  <a:lnTo>
                    <a:pt x="10125" y="5429"/>
                  </a:lnTo>
                  <a:lnTo>
                    <a:pt x="10198" y="5429"/>
                  </a:lnTo>
                  <a:lnTo>
                    <a:pt x="10418" y="5319"/>
                  </a:lnTo>
                  <a:lnTo>
                    <a:pt x="10639" y="5246"/>
                  </a:lnTo>
                  <a:lnTo>
                    <a:pt x="10859" y="5209"/>
                  </a:lnTo>
                  <a:lnTo>
                    <a:pt x="11115" y="5172"/>
                  </a:lnTo>
                  <a:lnTo>
                    <a:pt x="11336" y="5613"/>
                  </a:lnTo>
                  <a:lnTo>
                    <a:pt x="10859" y="5723"/>
                  </a:lnTo>
                  <a:lnTo>
                    <a:pt x="10602" y="5796"/>
                  </a:lnTo>
                  <a:lnTo>
                    <a:pt x="10382" y="5906"/>
                  </a:lnTo>
                  <a:lnTo>
                    <a:pt x="10345" y="5943"/>
                  </a:lnTo>
                  <a:lnTo>
                    <a:pt x="10345" y="5979"/>
                  </a:lnTo>
                  <a:lnTo>
                    <a:pt x="10345" y="6016"/>
                  </a:lnTo>
                  <a:lnTo>
                    <a:pt x="10382" y="6053"/>
                  </a:lnTo>
                  <a:lnTo>
                    <a:pt x="10639" y="6126"/>
                  </a:lnTo>
                  <a:lnTo>
                    <a:pt x="10932" y="6126"/>
                  </a:lnTo>
                  <a:lnTo>
                    <a:pt x="11225" y="6089"/>
                  </a:lnTo>
                  <a:lnTo>
                    <a:pt x="11482" y="6016"/>
                  </a:lnTo>
                  <a:lnTo>
                    <a:pt x="11629" y="6566"/>
                  </a:lnTo>
                  <a:lnTo>
                    <a:pt x="11666" y="6640"/>
                  </a:lnTo>
                  <a:lnTo>
                    <a:pt x="11666" y="6640"/>
                  </a:lnTo>
                  <a:lnTo>
                    <a:pt x="11262" y="6530"/>
                  </a:lnTo>
                  <a:lnTo>
                    <a:pt x="10932" y="6456"/>
                  </a:lnTo>
                  <a:lnTo>
                    <a:pt x="10749" y="6420"/>
                  </a:lnTo>
                  <a:lnTo>
                    <a:pt x="10565" y="6456"/>
                  </a:lnTo>
                  <a:lnTo>
                    <a:pt x="10529" y="6456"/>
                  </a:lnTo>
                  <a:lnTo>
                    <a:pt x="10565" y="6530"/>
                  </a:lnTo>
                  <a:lnTo>
                    <a:pt x="10712" y="6640"/>
                  </a:lnTo>
                  <a:lnTo>
                    <a:pt x="10895" y="6750"/>
                  </a:lnTo>
                  <a:lnTo>
                    <a:pt x="11336" y="6933"/>
                  </a:lnTo>
                  <a:lnTo>
                    <a:pt x="11702" y="7043"/>
                  </a:lnTo>
                  <a:lnTo>
                    <a:pt x="11666" y="7593"/>
                  </a:lnTo>
                  <a:lnTo>
                    <a:pt x="11482" y="7520"/>
                  </a:lnTo>
                  <a:lnTo>
                    <a:pt x="11299" y="7447"/>
                  </a:lnTo>
                  <a:lnTo>
                    <a:pt x="10785" y="7227"/>
                  </a:lnTo>
                  <a:lnTo>
                    <a:pt x="10529" y="7153"/>
                  </a:lnTo>
                  <a:lnTo>
                    <a:pt x="10235" y="7117"/>
                  </a:lnTo>
                  <a:lnTo>
                    <a:pt x="10198" y="7117"/>
                  </a:lnTo>
                  <a:lnTo>
                    <a:pt x="10198" y="7153"/>
                  </a:lnTo>
                  <a:lnTo>
                    <a:pt x="10198" y="7190"/>
                  </a:lnTo>
                  <a:lnTo>
                    <a:pt x="10198" y="7227"/>
                  </a:lnTo>
                  <a:lnTo>
                    <a:pt x="10492" y="7410"/>
                  </a:lnTo>
                  <a:lnTo>
                    <a:pt x="10418" y="7447"/>
                  </a:lnTo>
                  <a:lnTo>
                    <a:pt x="10015" y="7593"/>
                  </a:lnTo>
                  <a:lnTo>
                    <a:pt x="9905" y="7483"/>
                  </a:lnTo>
                  <a:lnTo>
                    <a:pt x="9832" y="7447"/>
                  </a:lnTo>
                  <a:lnTo>
                    <a:pt x="9795" y="7483"/>
                  </a:lnTo>
                  <a:lnTo>
                    <a:pt x="9758" y="7520"/>
                  </a:lnTo>
                  <a:lnTo>
                    <a:pt x="9722" y="7557"/>
                  </a:lnTo>
                  <a:lnTo>
                    <a:pt x="9722" y="7703"/>
                  </a:lnTo>
                  <a:lnTo>
                    <a:pt x="9685" y="7740"/>
                  </a:lnTo>
                  <a:lnTo>
                    <a:pt x="9685" y="7813"/>
                  </a:lnTo>
                  <a:lnTo>
                    <a:pt x="9722" y="7924"/>
                  </a:lnTo>
                  <a:lnTo>
                    <a:pt x="9942" y="8180"/>
                  </a:lnTo>
                  <a:lnTo>
                    <a:pt x="9611" y="7960"/>
                  </a:lnTo>
                  <a:lnTo>
                    <a:pt x="9281" y="7777"/>
                  </a:lnTo>
                  <a:lnTo>
                    <a:pt x="9245" y="7777"/>
                  </a:lnTo>
                  <a:lnTo>
                    <a:pt x="9208" y="7813"/>
                  </a:lnTo>
                  <a:lnTo>
                    <a:pt x="9171" y="7850"/>
                  </a:lnTo>
                  <a:lnTo>
                    <a:pt x="9171" y="7924"/>
                  </a:lnTo>
                  <a:lnTo>
                    <a:pt x="9391" y="8180"/>
                  </a:lnTo>
                  <a:lnTo>
                    <a:pt x="9648" y="8437"/>
                  </a:lnTo>
                  <a:lnTo>
                    <a:pt x="10162" y="8877"/>
                  </a:lnTo>
                  <a:lnTo>
                    <a:pt x="10235" y="8951"/>
                  </a:lnTo>
                  <a:lnTo>
                    <a:pt x="10162" y="9134"/>
                  </a:lnTo>
                  <a:lnTo>
                    <a:pt x="10052" y="9317"/>
                  </a:lnTo>
                  <a:lnTo>
                    <a:pt x="9905" y="9391"/>
                  </a:lnTo>
                  <a:lnTo>
                    <a:pt x="9832" y="9354"/>
                  </a:lnTo>
                  <a:lnTo>
                    <a:pt x="9428" y="9097"/>
                  </a:lnTo>
                  <a:lnTo>
                    <a:pt x="9318" y="8914"/>
                  </a:lnTo>
                  <a:lnTo>
                    <a:pt x="9171" y="8694"/>
                  </a:lnTo>
                  <a:lnTo>
                    <a:pt x="8951" y="8547"/>
                  </a:lnTo>
                  <a:lnTo>
                    <a:pt x="8768" y="8400"/>
                  </a:lnTo>
                  <a:lnTo>
                    <a:pt x="8658" y="8290"/>
                  </a:lnTo>
                  <a:lnTo>
                    <a:pt x="8548" y="8107"/>
                  </a:lnTo>
                  <a:lnTo>
                    <a:pt x="8511" y="7887"/>
                  </a:lnTo>
                  <a:lnTo>
                    <a:pt x="8474" y="7887"/>
                  </a:lnTo>
                  <a:lnTo>
                    <a:pt x="8474" y="7777"/>
                  </a:lnTo>
                  <a:lnTo>
                    <a:pt x="8438" y="7740"/>
                  </a:lnTo>
                  <a:lnTo>
                    <a:pt x="8364" y="7740"/>
                  </a:lnTo>
                  <a:lnTo>
                    <a:pt x="7887" y="7667"/>
                  </a:lnTo>
                  <a:lnTo>
                    <a:pt x="7374" y="7630"/>
                  </a:lnTo>
                  <a:lnTo>
                    <a:pt x="7117" y="7630"/>
                  </a:lnTo>
                  <a:lnTo>
                    <a:pt x="6860" y="7667"/>
                  </a:lnTo>
                  <a:lnTo>
                    <a:pt x="6640" y="7740"/>
                  </a:lnTo>
                  <a:lnTo>
                    <a:pt x="6457" y="7887"/>
                  </a:lnTo>
                  <a:lnTo>
                    <a:pt x="6384" y="7777"/>
                  </a:lnTo>
                  <a:lnTo>
                    <a:pt x="6347" y="7703"/>
                  </a:lnTo>
                  <a:lnTo>
                    <a:pt x="6384" y="7630"/>
                  </a:lnTo>
                  <a:lnTo>
                    <a:pt x="6420" y="7557"/>
                  </a:lnTo>
                  <a:lnTo>
                    <a:pt x="6604" y="7410"/>
                  </a:lnTo>
                  <a:lnTo>
                    <a:pt x="6787" y="7337"/>
                  </a:lnTo>
                  <a:lnTo>
                    <a:pt x="7080" y="7300"/>
                  </a:lnTo>
                  <a:lnTo>
                    <a:pt x="7374" y="7227"/>
                  </a:lnTo>
                  <a:lnTo>
                    <a:pt x="7521" y="7153"/>
                  </a:lnTo>
                  <a:lnTo>
                    <a:pt x="7704" y="7006"/>
                  </a:lnTo>
                  <a:lnTo>
                    <a:pt x="7741" y="6896"/>
                  </a:lnTo>
                  <a:lnTo>
                    <a:pt x="7777" y="6823"/>
                  </a:lnTo>
                  <a:lnTo>
                    <a:pt x="7741" y="6750"/>
                  </a:lnTo>
                  <a:lnTo>
                    <a:pt x="7667" y="6676"/>
                  </a:lnTo>
                  <a:lnTo>
                    <a:pt x="7594" y="6603"/>
                  </a:lnTo>
                  <a:lnTo>
                    <a:pt x="7484" y="6603"/>
                  </a:lnTo>
                  <a:lnTo>
                    <a:pt x="7227" y="6640"/>
                  </a:lnTo>
                  <a:lnTo>
                    <a:pt x="7007" y="6713"/>
                  </a:lnTo>
                  <a:lnTo>
                    <a:pt x="6787" y="6786"/>
                  </a:lnTo>
                  <a:lnTo>
                    <a:pt x="6714" y="6786"/>
                  </a:lnTo>
                  <a:lnTo>
                    <a:pt x="6640" y="6750"/>
                  </a:lnTo>
                  <a:lnTo>
                    <a:pt x="6640" y="6676"/>
                  </a:lnTo>
                  <a:lnTo>
                    <a:pt x="6677" y="6603"/>
                  </a:lnTo>
                  <a:lnTo>
                    <a:pt x="6750" y="6456"/>
                  </a:lnTo>
                  <a:lnTo>
                    <a:pt x="6824" y="6346"/>
                  </a:lnTo>
                  <a:lnTo>
                    <a:pt x="7080" y="6199"/>
                  </a:lnTo>
                  <a:lnTo>
                    <a:pt x="7337" y="6016"/>
                  </a:lnTo>
                  <a:lnTo>
                    <a:pt x="7704" y="5759"/>
                  </a:lnTo>
                  <a:lnTo>
                    <a:pt x="8108" y="5466"/>
                  </a:lnTo>
                  <a:lnTo>
                    <a:pt x="8181" y="5539"/>
                  </a:lnTo>
                  <a:lnTo>
                    <a:pt x="8218" y="5539"/>
                  </a:lnTo>
                  <a:lnTo>
                    <a:pt x="8254" y="5503"/>
                  </a:lnTo>
                  <a:lnTo>
                    <a:pt x="8511" y="5172"/>
                  </a:lnTo>
                  <a:lnTo>
                    <a:pt x="8731" y="4806"/>
                  </a:lnTo>
                  <a:close/>
                  <a:moveTo>
                    <a:pt x="10492" y="9171"/>
                  </a:moveTo>
                  <a:lnTo>
                    <a:pt x="10749" y="9391"/>
                  </a:lnTo>
                  <a:lnTo>
                    <a:pt x="10969" y="9611"/>
                  </a:lnTo>
                  <a:lnTo>
                    <a:pt x="10675" y="10124"/>
                  </a:lnTo>
                  <a:lnTo>
                    <a:pt x="10602" y="10198"/>
                  </a:lnTo>
                  <a:lnTo>
                    <a:pt x="10565" y="10161"/>
                  </a:lnTo>
                  <a:lnTo>
                    <a:pt x="10529" y="10088"/>
                  </a:lnTo>
                  <a:lnTo>
                    <a:pt x="10418" y="9941"/>
                  </a:lnTo>
                  <a:lnTo>
                    <a:pt x="10308" y="9758"/>
                  </a:lnTo>
                  <a:lnTo>
                    <a:pt x="10162" y="9611"/>
                  </a:lnTo>
                  <a:lnTo>
                    <a:pt x="10272" y="9501"/>
                  </a:lnTo>
                  <a:lnTo>
                    <a:pt x="10345" y="9427"/>
                  </a:lnTo>
                  <a:lnTo>
                    <a:pt x="10492" y="9171"/>
                  </a:lnTo>
                  <a:close/>
                  <a:moveTo>
                    <a:pt x="551" y="7300"/>
                  </a:moveTo>
                  <a:lnTo>
                    <a:pt x="808" y="7483"/>
                  </a:lnTo>
                  <a:lnTo>
                    <a:pt x="991" y="7703"/>
                  </a:lnTo>
                  <a:lnTo>
                    <a:pt x="1211" y="7924"/>
                  </a:lnTo>
                  <a:lnTo>
                    <a:pt x="1431" y="8144"/>
                  </a:lnTo>
                  <a:lnTo>
                    <a:pt x="1982" y="8584"/>
                  </a:lnTo>
                  <a:lnTo>
                    <a:pt x="2238" y="8841"/>
                  </a:lnTo>
                  <a:lnTo>
                    <a:pt x="2349" y="8987"/>
                  </a:lnTo>
                  <a:lnTo>
                    <a:pt x="2422" y="9134"/>
                  </a:lnTo>
                  <a:lnTo>
                    <a:pt x="2202" y="9281"/>
                  </a:lnTo>
                  <a:lnTo>
                    <a:pt x="2018" y="9464"/>
                  </a:lnTo>
                  <a:lnTo>
                    <a:pt x="1872" y="9684"/>
                  </a:lnTo>
                  <a:lnTo>
                    <a:pt x="1762" y="9978"/>
                  </a:lnTo>
                  <a:lnTo>
                    <a:pt x="1725" y="10344"/>
                  </a:lnTo>
                  <a:lnTo>
                    <a:pt x="1762" y="10675"/>
                  </a:lnTo>
                  <a:lnTo>
                    <a:pt x="1908" y="11408"/>
                  </a:lnTo>
                  <a:lnTo>
                    <a:pt x="1542" y="10968"/>
                  </a:lnTo>
                  <a:lnTo>
                    <a:pt x="1248" y="10528"/>
                  </a:lnTo>
                  <a:lnTo>
                    <a:pt x="991" y="10014"/>
                  </a:lnTo>
                  <a:lnTo>
                    <a:pt x="808" y="9501"/>
                  </a:lnTo>
                  <a:lnTo>
                    <a:pt x="661" y="8951"/>
                  </a:lnTo>
                  <a:lnTo>
                    <a:pt x="551" y="8400"/>
                  </a:lnTo>
                  <a:lnTo>
                    <a:pt x="514" y="7850"/>
                  </a:lnTo>
                  <a:lnTo>
                    <a:pt x="551" y="7300"/>
                  </a:lnTo>
                  <a:close/>
                  <a:moveTo>
                    <a:pt x="6897" y="8620"/>
                  </a:moveTo>
                  <a:lnTo>
                    <a:pt x="6934" y="8694"/>
                  </a:lnTo>
                  <a:lnTo>
                    <a:pt x="7007" y="8731"/>
                  </a:lnTo>
                  <a:lnTo>
                    <a:pt x="7264" y="8877"/>
                  </a:lnTo>
                  <a:lnTo>
                    <a:pt x="7484" y="9024"/>
                  </a:lnTo>
                  <a:lnTo>
                    <a:pt x="7704" y="9207"/>
                  </a:lnTo>
                  <a:lnTo>
                    <a:pt x="7887" y="9427"/>
                  </a:lnTo>
                  <a:lnTo>
                    <a:pt x="8034" y="9648"/>
                  </a:lnTo>
                  <a:lnTo>
                    <a:pt x="8181" y="9904"/>
                  </a:lnTo>
                  <a:lnTo>
                    <a:pt x="8254" y="10161"/>
                  </a:lnTo>
                  <a:lnTo>
                    <a:pt x="8254" y="10418"/>
                  </a:lnTo>
                  <a:lnTo>
                    <a:pt x="8218" y="10638"/>
                  </a:lnTo>
                  <a:lnTo>
                    <a:pt x="7704" y="10088"/>
                  </a:lnTo>
                  <a:lnTo>
                    <a:pt x="7154" y="9611"/>
                  </a:lnTo>
                  <a:lnTo>
                    <a:pt x="7080" y="9611"/>
                  </a:lnTo>
                  <a:lnTo>
                    <a:pt x="7044" y="9648"/>
                  </a:lnTo>
                  <a:lnTo>
                    <a:pt x="7080" y="9684"/>
                  </a:lnTo>
                  <a:lnTo>
                    <a:pt x="7557" y="10344"/>
                  </a:lnTo>
                  <a:lnTo>
                    <a:pt x="8071" y="10968"/>
                  </a:lnTo>
                  <a:lnTo>
                    <a:pt x="7887" y="11188"/>
                  </a:lnTo>
                  <a:lnTo>
                    <a:pt x="7741" y="11408"/>
                  </a:lnTo>
                  <a:lnTo>
                    <a:pt x="7521" y="11628"/>
                  </a:lnTo>
                  <a:lnTo>
                    <a:pt x="7227" y="11372"/>
                  </a:lnTo>
                  <a:lnTo>
                    <a:pt x="6860" y="11005"/>
                  </a:lnTo>
                  <a:lnTo>
                    <a:pt x="6787" y="10748"/>
                  </a:lnTo>
                  <a:lnTo>
                    <a:pt x="6750" y="10491"/>
                  </a:lnTo>
                  <a:lnTo>
                    <a:pt x="6640" y="10234"/>
                  </a:lnTo>
                  <a:lnTo>
                    <a:pt x="6530" y="9978"/>
                  </a:lnTo>
                  <a:lnTo>
                    <a:pt x="6457" y="9868"/>
                  </a:lnTo>
                  <a:lnTo>
                    <a:pt x="6310" y="9868"/>
                  </a:lnTo>
                  <a:lnTo>
                    <a:pt x="5870" y="10014"/>
                  </a:lnTo>
                  <a:lnTo>
                    <a:pt x="5650" y="10088"/>
                  </a:lnTo>
                  <a:lnTo>
                    <a:pt x="5577" y="10088"/>
                  </a:lnTo>
                  <a:lnTo>
                    <a:pt x="5466" y="10014"/>
                  </a:lnTo>
                  <a:lnTo>
                    <a:pt x="5210" y="9904"/>
                  </a:lnTo>
                  <a:lnTo>
                    <a:pt x="5026" y="9758"/>
                  </a:lnTo>
                  <a:lnTo>
                    <a:pt x="4953" y="9648"/>
                  </a:lnTo>
                  <a:lnTo>
                    <a:pt x="4880" y="9538"/>
                  </a:lnTo>
                  <a:lnTo>
                    <a:pt x="4843" y="9427"/>
                  </a:lnTo>
                  <a:lnTo>
                    <a:pt x="4843" y="9281"/>
                  </a:lnTo>
                  <a:lnTo>
                    <a:pt x="4880" y="9134"/>
                  </a:lnTo>
                  <a:lnTo>
                    <a:pt x="4953" y="8987"/>
                  </a:lnTo>
                  <a:lnTo>
                    <a:pt x="5063" y="8877"/>
                  </a:lnTo>
                  <a:lnTo>
                    <a:pt x="5210" y="8804"/>
                  </a:lnTo>
                  <a:lnTo>
                    <a:pt x="5577" y="8694"/>
                  </a:lnTo>
                  <a:lnTo>
                    <a:pt x="5870" y="8657"/>
                  </a:lnTo>
                  <a:lnTo>
                    <a:pt x="6384" y="8657"/>
                  </a:lnTo>
                  <a:lnTo>
                    <a:pt x="6897" y="8620"/>
                  </a:lnTo>
                  <a:close/>
                  <a:moveTo>
                    <a:pt x="8621" y="10088"/>
                  </a:moveTo>
                  <a:lnTo>
                    <a:pt x="9355" y="10565"/>
                  </a:lnTo>
                  <a:lnTo>
                    <a:pt x="9501" y="10711"/>
                  </a:lnTo>
                  <a:lnTo>
                    <a:pt x="9648" y="10858"/>
                  </a:lnTo>
                  <a:lnTo>
                    <a:pt x="9758" y="11005"/>
                  </a:lnTo>
                  <a:lnTo>
                    <a:pt x="9868" y="11151"/>
                  </a:lnTo>
                  <a:lnTo>
                    <a:pt x="9355" y="11628"/>
                  </a:lnTo>
                  <a:lnTo>
                    <a:pt x="9318" y="11592"/>
                  </a:lnTo>
                  <a:lnTo>
                    <a:pt x="9208" y="11482"/>
                  </a:lnTo>
                  <a:lnTo>
                    <a:pt x="9061" y="11408"/>
                  </a:lnTo>
                  <a:lnTo>
                    <a:pt x="8878" y="11298"/>
                  </a:lnTo>
                  <a:lnTo>
                    <a:pt x="8768" y="11188"/>
                  </a:lnTo>
                  <a:lnTo>
                    <a:pt x="8511" y="10931"/>
                  </a:lnTo>
                  <a:lnTo>
                    <a:pt x="8548" y="10821"/>
                  </a:lnTo>
                  <a:lnTo>
                    <a:pt x="8621" y="10638"/>
                  </a:lnTo>
                  <a:lnTo>
                    <a:pt x="8658" y="10455"/>
                  </a:lnTo>
                  <a:lnTo>
                    <a:pt x="8658" y="10271"/>
                  </a:lnTo>
                  <a:lnTo>
                    <a:pt x="8621" y="10088"/>
                  </a:lnTo>
                  <a:close/>
                  <a:moveTo>
                    <a:pt x="6860" y="11555"/>
                  </a:moveTo>
                  <a:lnTo>
                    <a:pt x="7190" y="11885"/>
                  </a:lnTo>
                  <a:lnTo>
                    <a:pt x="7007" y="11958"/>
                  </a:lnTo>
                  <a:lnTo>
                    <a:pt x="6897" y="11958"/>
                  </a:lnTo>
                  <a:lnTo>
                    <a:pt x="6787" y="11922"/>
                  </a:lnTo>
                  <a:lnTo>
                    <a:pt x="6860" y="11555"/>
                  </a:lnTo>
                  <a:close/>
                  <a:moveTo>
                    <a:pt x="8328" y="11262"/>
                  </a:moveTo>
                  <a:lnTo>
                    <a:pt x="8474" y="11445"/>
                  </a:lnTo>
                  <a:lnTo>
                    <a:pt x="8658" y="11628"/>
                  </a:lnTo>
                  <a:lnTo>
                    <a:pt x="8878" y="11775"/>
                  </a:lnTo>
                  <a:lnTo>
                    <a:pt x="8988" y="11812"/>
                  </a:lnTo>
                  <a:lnTo>
                    <a:pt x="9098" y="11848"/>
                  </a:lnTo>
                  <a:lnTo>
                    <a:pt x="8731" y="12105"/>
                  </a:lnTo>
                  <a:lnTo>
                    <a:pt x="8328" y="12325"/>
                  </a:lnTo>
                  <a:lnTo>
                    <a:pt x="8291" y="12289"/>
                  </a:lnTo>
                  <a:lnTo>
                    <a:pt x="7814" y="11885"/>
                  </a:lnTo>
                  <a:lnTo>
                    <a:pt x="8071" y="11592"/>
                  </a:lnTo>
                  <a:lnTo>
                    <a:pt x="8328" y="11262"/>
                  </a:lnTo>
                  <a:close/>
                  <a:moveTo>
                    <a:pt x="6970" y="2678"/>
                  </a:moveTo>
                  <a:lnTo>
                    <a:pt x="7374" y="2715"/>
                  </a:lnTo>
                  <a:lnTo>
                    <a:pt x="7777" y="2788"/>
                  </a:lnTo>
                  <a:lnTo>
                    <a:pt x="8181" y="2898"/>
                  </a:lnTo>
                  <a:lnTo>
                    <a:pt x="8548" y="3008"/>
                  </a:lnTo>
                  <a:lnTo>
                    <a:pt x="8915" y="3192"/>
                  </a:lnTo>
                  <a:lnTo>
                    <a:pt x="9281" y="3375"/>
                  </a:lnTo>
                  <a:lnTo>
                    <a:pt x="9611" y="3595"/>
                  </a:lnTo>
                  <a:lnTo>
                    <a:pt x="9501" y="3632"/>
                  </a:lnTo>
                  <a:lnTo>
                    <a:pt x="9281" y="3815"/>
                  </a:lnTo>
                  <a:lnTo>
                    <a:pt x="9171" y="3925"/>
                  </a:lnTo>
                  <a:lnTo>
                    <a:pt x="9061" y="4035"/>
                  </a:lnTo>
                  <a:lnTo>
                    <a:pt x="9061" y="4072"/>
                  </a:lnTo>
                  <a:lnTo>
                    <a:pt x="9061" y="4109"/>
                  </a:lnTo>
                  <a:lnTo>
                    <a:pt x="9135" y="4109"/>
                  </a:lnTo>
                  <a:lnTo>
                    <a:pt x="9245" y="4072"/>
                  </a:lnTo>
                  <a:lnTo>
                    <a:pt x="9355" y="4072"/>
                  </a:lnTo>
                  <a:lnTo>
                    <a:pt x="9685" y="3925"/>
                  </a:lnTo>
                  <a:lnTo>
                    <a:pt x="9905" y="3815"/>
                  </a:lnTo>
                  <a:lnTo>
                    <a:pt x="10198" y="4035"/>
                  </a:lnTo>
                  <a:lnTo>
                    <a:pt x="9905" y="4255"/>
                  </a:lnTo>
                  <a:lnTo>
                    <a:pt x="9611" y="4512"/>
                  </a:lnTo>
                  <a:lnTo>
                    <a:pt x="9281" y="4475"/>
                  </a:lnTo>
                  <a:lnTo>
                    <a:pt x="8731" y="4475"/>
                  </a:lnTo>
                  <a:lnTo>
                    <a:pt x="8584" y="4512"/>
                  </a:lnTo>
                  <a:lnTo>
                    <a:pt x="8548" y="4549"/>
                  </a:lnTo>
                  <a:lnTo>
                    <a:pt x="8511" y="4622"/>
                  </a:lnTo>
                  <a:lnTo>
                    <a:pt x="8328" y="4989"/>
                  </a:lnTo>
                  <a:lnTo>
                    <a:pt x="8108" y="5356"/>
                  </a:lnTo>
                  <a:lnTo>
                    <a:pt x="7851" y="5466"/>
                  </a:lnTo>
                  <a:lnTo>
                    <a:pt x="7594" y="5613"/>
                  </a:lnTo>
                  <a:lnTo>
                    <a:pt x="7117" y="5906"/>
                  </a:lnTo>
                  <a:lnTo>
                    <a:pt x="6714" y="6163"/>
                  </a:lnTo>
                  <a:lnTo>
                    <a:pt x="6530" y="6310"/>
                  </a:lnTo>
                  <a:lnTo>
                    <a:pt x="6457" y="6383"/>
                  </a:lnTo>
                  <a:lnTo>
                    <a:pt x="6420" y="6493"/>
                  </a:lnTo>
                  <a:lnTo>
                    <a:pt x="6384" y="6676"/>
                  </a:lnTo>
                  <a:lnTo>
                    <a:pt x="6420" y="6786"/>
                  </a:lnTo>
                  <a:lnTo>
                    <a:pt x="6457" y="6896"/>
                  </a:lnTo>
                  <a:lnTo>
                    <a:pt x="6567" y="6970"/>
                  </a:lnTo>
                  <a:lnTo>
                    <a:pt x="6677" y="6970"/>
                  </a:lnTo>
                  <a:lnTo>
                    <a:pt x="6824" y="7006"/>
                  </a:lnTo>
                  <a:lnTo>
                    <a:pt x="7117" y="6933"/>
                  </a:lnTo>
                  <a:lnTo>
                    <a:pt x="7301" y="6860"/>
                  </a:lnTo>
                  <a:lnTo>
                    <a:pt x="7447" y="6823"/>
                  </a:lnTo>
                  <a:lnTo>
                    <a:pt x="7484" y="6860"/>
                  </a:lnTo>
                  <a:lnTo>
                    <a:pt x="7411" y="6896"/>
                  </a:lnTo>
                  <a:lnTo>
                    <a:pt x="7227" y="7006"/>
                  </a:lnTo>
                  <a:lnTo>
                    <a:pt x="6860" y="7080"/>
                  </a:lnTo>
                  <a:lnTo>
                    <a:pt x="6530" y="7153"/>
                  </a:lnTo>
                  <a:lnTo>
                    <a:pt x="6347" y="7227"/>
                  </a:lnTo>
                  <a:lnTo>
                    <a:pt x="6237" y="7337"/>
                  </a:lnTo>
                  <a:lnTo>
                    <a:pt x="6163" y="7483"/>
                  </a:lnTo>
                  <a:lnTo>
                    <a:pt x="6127" y="7630"/>
                  </a:lnTo>
                  <a:lnTo>
                    <a:pt x="6127" y="7777"/>
                  </a:lnTo>
                  <a:lnTo>
                    <a:pt x="6163" y="7924"/>
                  </a:lnTo>
                  <a:lnTo>
                    <a:pt x="6237" y="8070"/>
                  </a:lnTo>
                  <a:lnTo>
                    <a:pt x="6384" y="8180"/>
                  </a:lnTo>
                  <a:lnTo>
                    <a:pt x="6494" y="8180"/>
                  </a:lnTo>
                  <a:lnTo>
                    <a:pt x="6567" y="8144"/>
                  </a:lnTo>
                  <a:lnTo>
                    <a:pt x="6640" y="8070"/>
                  </a:lnTo>
                  <a:lnTo>
                    <a:pt x="6714" y="7997"/>
                  </a:lnTo>
                  <a:lnTo>
                    <a:pt x="6897" y="7924"/>
                  </a:lnTo>
                  <a:lnTo>
                    <a:pt x="7337" y="7924"/>
                  </a:lnTo>
                  <a:lnTo>
                    <a:pt x="8328" y="7997"/>
                  </a:lnTo>
                  <a:lnTo>
                    <a:pt x="8328" y="8144"/>
                  </a:lnTo>
                  <a:lnTo>
                    <a:pt x="8364" y="8327"/>
                  </a:lnTo>
                  <a:lnTo>
                    <a:pt x="8438" y="8474"/>
                  </a:lnTo>
                  <a:lnTo>
                    <a:pt x="8548" y="8584"/>
                  </a:lnTo>
                  <a:lnTo>
                    <a:pt x="8768" y="8767"/>
                  </a:lnTo>
                  <a:lnTo>
                    <a:pt x="8548" y="8694"/>
                  </a:lnTo>
                  <a:lnTo>
                    <a:pt x="8328" y="8657"/>
                  </a:lnTo>
                  <a:lnTo>
                    <a:pt x="8291" y="8657"/>
                  </a:lnTo>
                  <a:lnTo>
                    <a:pt x="8291" y="8731"/>
                  </a:lnTo>
                  <a:lnTo>
                    <a:pt x="8511" y="8951"/>
                  </a:lnTo>
                  <a:lnTo>
                    <a:pt x="8768" y="9171"/>
                  </a:lnTo>
                  <a:lnTo>
                    <a:pt x="9355" y="9501"/>
                  </a:lnTo>
                  <a:lnTo>
                    <a:pt x="9428" y="9574"/>
                  </a:lnTo>
                  <a:lnTo>
                    <a:pt x="9538" y="9648"/>
                  </a:lnTo>
                  <a:lnTo>
                    <a:pt x="9648" y="9684"/>
                  </a:lnTo>
                  <a:lnTo>
                    <a:pt x="9795" y="9794"/>
                  </a:lnTo>
                  <a:lnTo>
                    <a:pt x="9942" y="9941"/>
                  </a:lnTo>
                  <a:lnTo>
                    <a:pt x="10125" y="10198"/>
                  </a:lnTo>
                  <a:lnTo>
                    <a:pt x="10272" y="10344"/>
                  </a:lnTo>
                  <a:lnTo>
                    <a:pt x="10418" y="10491"/>
                  </a:lnTo>
                  <a:lnTo>
                    <a:pt x="10125" y="10858"/>
                  </a:lnTo>
                  <a:lnTo>
                    <a:pt x="9978" y="10638"/>
                  </a:lnTo>
                  <a:lnTo>
                    <a:pt x="9795" y="10455"/>
                  </a:lnTo>
                  <a:lnTo>
                    <a:pt x="9428" y="10161"/>
                  </a:lnTo>
                  <a:lnTo>
                    <a:pt x="8988" y="9904"/>
                  </a:lnTo>
                  <a:lnTo>
                    <a:pt x="8401" y="9501"/>
                  </a:lnTo>
                  <a:lnTo>
                    <a:pt x="8144" y="9171"/>
                  </a:lnTo>
                  <a:lnTo>
                    <a:pt x="7851" y="8877"/>
                  </a:lnTo>
                  <a:lnTo>
                    <a:pt x="7557" y="8657"/>
                  </a:lnTo>
                  <a:lnTo>
                    <a:pt x="7227" y="8437"/>
                  </a:lnTo>
                  <a:lnTo>
                    <a:pt x="7190" y="8437"/>
                  </a:lnTo>
                  <a:lnTo>
                    <a:pt x="7190" y="8400"/>
                  </a:lnTo>
                  <a:lnTo>
                    <a:pt x="7154" y="8400"/>
                  </a:lnTo>
                  <a:lnTo>
                    <a:pt x="7044" y="8364"/>
                  </a:lnTo>
                  <a:lnTo>
                    <a:pt x="6677" y="8327"/>
                  </a:lnTo>
                  <a:lnTo>
                    <a:pt x="6273" y="8290"/>
                  </a:lnTo>
                  <a:lnTo>
                    <a:pt x="5870" y="8327"/>
                  </a:lnTo>
                  <a:lnTo>
                    <a:pt x="5466" y="8364"/>
                  </a:lnTo>
                  <a:lnTo>
                    <a:pt x="5173" y="8437"/>
                  </a:lnTo>
                  <a:lnTo>
                    <a:pt x="4990" y="8510"/>
                  </a:lnTo>
                  <a:lnTo>
                    <a:pt x="4843" y="8620"/>
                  </a:lnTo>
                  <a:lnTo>
                    <a:pt x="4733" y="8731"/>
                  </a:lnTo>
                  <a:lnTo>
                    <a:pt x="4623" y="8841"/>
                  </a:lnTo>
                  <a:lnTo>
                    <a:pt x="4549" y="8987"/>
                  </a:lnTo>
                  <a:lnTo>
                    <a:pt x="4476" y="9171"/>
                  </a:lnTo>
                  <a:lnTo>
                    <a:pt x="4476" y="9317"/>
                  </a:lnTo>
                  <a:lnTo>
                    <a:pt x="4476" y="9464"/>
                  </a:lnTo>
                  <a:lnTo>
                    <a:pt x="4513" y="9611"/>
                  </a:lnTo>
                  <a:lnTo>
                    <a:pt x="4549" y="9721"/>
                  </a:lnTo>
                  <a:lnTo>
                    <a:pt x="4733" y="9978"/>
                  </a:lnTo>
                  <a:lnTo>
                    <a:pt x="4953" y="10161"/>
                  </a:lnTo>
                  <a:lnTo>
                    <a:pt x="5246" y="10344"/>
                  </a:lnTo>
                  <a:lnTo>
                    <a:pt x="5577" y="10491"/>
                  </a:lnTo>
                  <a:lnTo>
                    <a:pt x="5687" y="10491"/>
                  </a:lnTo>
                  <a:lnTo>
                    <a:pt x="5797" y="10418"/>
                  </a:lnTo>
                  <a:lnTo>
                    <a:pt x="6090" y="10308"/>
                  </a:lnTo>
                  <a:lnTo>
                    <a:pt x="6090" y="10418"/>
                  </a:lnTo>
                  <a:lnTo>
                    <a:pt x="6090" y="10528"/>
                  </a:lnTo>
                  <a:lnTo>
                    <a:pt x="6163" y="10785"/>
                  </a:lnTo>
                  <a:lnTo>
                    <a:pt x="6310" y="10968"/>
                  </a:lnTo>
                  <a:lnTo>
                    <a:pt x="6494" y="11188"/>
                  </a:lnTo>
                  <a:lnTo>
                    <a:pt x="6494" y="11592"/>
                  </a:lnTo>
                  <a:lnTo>
                    <a:pt x="6420" y="11958"/>
                  </a:lnTo>
                  <a:lnTo>
                    <a:pt x="6384" y="12105"/>
                  </a:lnTo>
                  <a:lnTo>
                    <a:pt x="6420" y="12142"/>
                  </a:lnTo>
                  <a:lnTo>
                    <a:pt x="6457" y="12179"/>
                  </a:lnTo>
                  <a:lnTo>
                    <a:pt x="6714" y="12289"/>
                  </a:lnTo>
                  <a:lnTo>
                    <a:pt x="6970" y="12325"/>
                  </a:lnTo>
                  <a:lnTo>
                    <a:pt x="7227" y="12252"/>
                  </a:lnTo>
                  <a:lnTo>
                    <a:pt x="7447" y="12142"/>
                  </a:lnTo>
                  <a:lnTo>
                    <a:pt x="7924" y="12509"/>
                  </a:lnTo>
                  <a:lnTo>
                    <a:pt x="7484" y="12655"/>
                  </a:lnTo>
                  <a:lnTo>
                    <a:pt x="7044" y="12802"/>
                  </a:lnTo>
                  <a:lnTo>
                    <a:pt x="6714" y="12876"/>
                  </a:lnTo>
                  <a:lnTo>
                    <a:pt x="6604" y="12765"/>
                  </a:lnTo>
                  <a:lnTo>
                    <a:pt x="6494" y="12582"/>
                  </a:lnTo>
                  <a:lnTo>
                    <a:pt x="6310" y="12289"/>
                  </a:lnTo>
                  <a:lnTo>
                    <a:pt x="6090" y="12032"/>
                  </a:lnTo>
                  <a:lnTo>
                    <a:pt x="5870" y="11812"/>
                  </a:lnTo>
                  <a:lnTo>
                    <a:pt x="5466" y="11372"/>
                  </a:lnTo>
                  <a:lnTo>
                    <a:pt x="5100" y="10895"/>
                  </a:lnTo>
                  <a:lnTo>
                    <a:pt x="5063" y="10858"/>
                  </a:lnTo>
                  <a:lnTo>
                    <a:pt x="4990" y="10858"/>
                  </a:lnTo>
                  <a:lnTo>
                    <a:pt x="4953" y="10895"/>
                  </a:lnTo>
                  <a:lnTo>
                    <a:pt x="4953" y="10931"/>
                  </a:lnTo>
                  <a:lnTo>
                    <a:pt x="4953" y="11151"/>
                  </a:lnTo>
                  <a:lnTo>
                    <a:pt x="5026" y="11335"/>
                  </a:lnTo>
                  <a:lnTo>
                    <a:pt x="5100" y="11518"/>
                  </a:lnTo>
                  <a:lnTo>
                    <a:pt x="5246" y="11702"/>
                  </a:lnTo>
                  <a:lnTo>
                    <a:pt x="5540" y="12032"/>
                  </a:lnTo>
                  <a:lnTo>
                    <a:pt x="5833" y="12325"/>
                  </a:lnTo>
                  <a:lnTo>
                    <a:pt x="6017" y="12582"/>
                  </a:lnTo>
                  <a:lnTo>
                    <a:pt x="6200" y="12912"/>
                  </a:lnTo>
                  <a:lnTo>
                    <a:pt x="5650" y="12949"/>
                  </a:lnTo>
                  <a:lnTo>
                    <a:pt x="5026" y="12362"/>
                  </a:lnTo>
                  <a:lnTo>
                    <a:pt x="4659" y="11995"/>
                  </a:lnTo>
                  <a:lnTo>
                    <a:pt x="4513" y="11812"/>
                  </a:lnTo>
                  <a:lnTo>
                    <a:pt x="4439" y="11555"/>
                  </a:lnTo>
                  <a:lnTo>
                    <a:pt x="4403" y="11518"/>
                  </a:lnTo>
                  <a:lnTo>
                    <a:pt x="4329" y="11482"/>
                  </a:lnTo>
                  <a:lnTo>
                    <a:pt x="4256" y="11482"/>
                  </a:lnTo>
                  <a:lnTo>
                    <a:pt x="4219" y="11555"/>
                  </a:lnTo>
                  <a:lnTo>
                    <a:pt x="4219" y="11665"/>
                  </a:lnTo>
                  <a:lnTo>
                    <a:pt x="4219" y="11812"/>
                  </a:lnTo>
                  <a:lnTo>
                    <a:pt x="4293" y="12032"/>
                  </a:lnTo>
                  <a:lnTo>
                    <a:pt x="4403" y="12252"/>
                  </a:lnTo>
                  <a:lnTo>
                    <a:pt x="4586" y="12435"/>
                  </a:lnTo>
                  <a:lnTo>
                    <a:pt x="4953" y="12876"/>
                  </a:lnTo>
                  <a:lnTo>
                    <a:pt x="4880" y="12876"/>
                  </a:lnTo>
                  <a:lnTo>
                    <a:pt x="4880" y="12839"/>
                  </a:lnTo>
                  <a:lnTo>
                    <a:pt x="4880" y="12802"/>
                  </a:lnTo>
                  <a:lnTo>
                    <a:pt x="4843" y="12765"/>
                  </a:lnTo>
                  <a:lnTo>
                    <a:pt x="4549" y="12692"/>
                  </a:lnTo>
                  <a:lnTo>
                    <a:pt x="4439" y="12655"/>
                  </a:lnTo>
                  <a:lnTo>
                    <a:pt x="4366" y="12545"/>
                  </a:lnTo>
                  <a:lnTo>
                    <a:pt x="4293" y="12362"/>
                  </a:lnTo>
                  <a:lnTo>
                    <a:pt x="4073" y="11995"/>
                  </a:lnTo>
                  <a:lnTo>
                    <a:pt x="3926" y="11848"/>
                  </a:lnTo>
                  <a:lnTo>
                    <a:pt x="3816" y="11738"/>
                  </a:lnTo>
                  <a:lnTo>
                    <a:pt x="3816" y="11665"/>
                  </a:lnTo>
                  <a:lnTo>
                    <a:pt x="3816" y="11592"/>
                  </a:lnTo>
                  <a:lnTo>
                    <a:pt x="3779" y="11555"/>
                  </a:lnTo>
                  <a:lnTo>
                    <a:pt x="3742" y="11518"/>
                  </a:lnTo>
                  <a:lnTo>
                    <a:pt x="3669" y="11555"/>
                  </a:lnTo>
                  <a:lnTo>
                    <a:pt x="3559" y="11628"/>
                  </a:lnTo>
                  <a:lnTo>
                    <a:pt x="3522" y="11702"/>
                  </a:lnTo>
                  <a:lnTo>
                    <a:pt x="3522" y="11848"/>
                  </a:lnTo>
                  <a:lnTo>
                    <a:pt x="3559" y="11958"/>
                  </a:lnTo>
                  <a:lnTo>
                    <a:pt x="3669" y="12105"/>
                  </a:lnTo>
                  <a:lnTo>
                    <a:pt x="3779" y="12252"/>
                  </a:lnTo>
                  <a:lnTo>
                    <a:pt x="3889" y="12435"/>
                  </a:lnTo>
                  <a:lnTo>
                    <a:pt x="3963" y="12655"/>
                  </a:lnTo>
                  <a:lnTo>
                    <a:pt x="3963" y="12655"/>
                  </a:lnTo>
                  <a:lnTo>
                    <a:pt x="3376" y="12435"/>
                  </a:lnTo>
                  <a:lnTo>
                    <a:pt x="2825" y="12105"/>
                  </a:lnTo>
                  <a:lnTo>
                    <a:pt x="2789" y="12069"/>
                  </a:lnTo>
                  <a:lnTo>
                    <a:pt x="2715" y="11958"/>
                  </a:lnTo>
                  <a:lnTo>
                    <a:pt x="2605" y="11885"/>
                  </a:lnTo>
                  <a:lnTo>
                    <a:pt x="2349" y="11812"/>
                  </a:lnTo>
                  <a:lnTo>
                    <a:pt x="2312" y="11738"/>
                  </a:lnTo>
                  <a:lnTo>
                    <a:pt x="2165" y="11115"/>
                  </a:lnTo>
                  <a:lnTo>
                    <a:pt x="2092" y="10748"/>
                  </a:lnTo>
                  <a:lnTo>
                    <a:pt x="2055" y="10381"/>
                  </a:lnTo>
                  <a:lnTo>
                    <a:pt x="2055" y="10051"/>
                  </a:lnTo>
                  <a:lnTo>
                    <a:pt x="2092" y="9868"/>
                  </a:lnTo>
                  <a:lnTo>
                    <a:pt x="2165" y="9758"/>
                  </a:lnTo>
                  <a:lnTo>
                    <a:pt x="2238" y="9611"/>
                  </a:lnTo>
                  <a:lnTo>
                    <a:pt x="2349" y="9538"/>
                  </a:lnTo>
                  <a:lnTo>
                    <a:pt x="2495" y="9464"/>
                  </a:lnTo>
                  <a:lnTo>
                    <a:pt x="2679" y="9391"/>
                  </a:lnTo>
                  <a:lnTo>
                    <a:pt x="2715" y="9391"/>
                  </a:lnTo>
                  <a:lnTo>
                    <a:pt x="2752" y="9354"/>
                  </a:lnTo>
                  <a:lnTo>
                    <a:pt x="2789" y="9281"/>
                  </a:lnTo>
                  <a:lnTo>
                    <a:pt x="2789" y="9207"/>
                  </a:lnTo>
                  <a:lnTo>
                    <a:pt x="2715" y="9024"/>
                  </a:lnTo>
                  <a:lnTo>
                    <a:pt x="2605" y="8841"/>
                  </a:lnTo>
                  <a:lnTo>
                    <a:pt x="2495" y="8694"/>
                  </a:lnTo>
                  <a:lnTo>
                    <a:pt x="2349" y="8510"/>
                  </a:lnTo>
                  <a:lnTo>
                    <a:pt x="2055" y="8254"/>
                  </a:lnTo>
                  <a:lnTo>
                    <a:pt x="1725" y="7960"/>
                  </a:lnTo>
                  <a:lnTo>
                    <a:pt x="1505" y="7813"/>
                  </a:lnTo>
                  <a:lnTo>
                    <a:pt x="1285" y="7630"/>
                  </a:lnTo>
                  <a:lnTo>
                    <a:pt x="1175" y="7447"/>
                  </a:lnTo>
                  <a:lnTo>
                    <a:pt x="991" y="7300"/>
                  </a:lnTo>
                  <a:lnTo>
                    <a:pt x="771" y="7153"/>
                  </a:lnTo>
                  <a:lnTo>
                    <a:pt x="551" y="7117"/>
                  </a:lnTo>
                  <a:lnTo>
                    <a:pt x="661" y="6566"/>
                  </a:lnTo>
                  <a:lnTo>
                    <a:pt x="771" y="6089"/>
                  </a:lnTo>
                  <a:lnTo>
                    <a:pt x="808" y="6016"/>
                  </a:lnTo>
                  <a:lnTo>
                    <a:pt x="955" y="5943"/>
                  </a:lnTo>
                  <a:lnTo>
                    <a:pt x="1101" y="5906"/>
                  </a:lnTo>
                  <a:lnTo>
                    <a:pt x="1248" y="5906"/>
                  </a:lnTo>
                  <a:lnTo>
                    <a:pt x="1395" y="5943"/>
                  </a:lnTo>
                  <a:lnTo>
                    <a:pt x="1505" y="6016"/>
                  </a:lnTo>
                  <a:lnTo>
                    <a:pt x="1615" y="6126"/>
                  </a:lnTo>
                  <a:lnTo>
                    <a:pt x="1652" y="6236"/>
                  </a:lnTo>
                  <a:lnTo>
                    <a:pt x="1652" y="6420"/>
                  </a:lnTo>
                  <a:lnTo>
                    <a:pt x="1652" y="6530"/>
                  </a:lnTo>
                  <a:lnTo>
                    <a:pt x="1688" y="6566"/>
                  </a:lnTo>
                  <a:lnTo>
                    <a:pt x="1725" y="6566"/>
                  </a:lnTo>
                  <a:lnTo>
                    <a:pt x="1945" y="6676"/>
                  </a:lnTo>
                  <a:lnTo>
                    <a:pt x="2128" y="6786"/>
                  </a:lnTo>
                  <a:lnTo>
                    <a:pt x="2275" y="6970"/>
                  </a:lnTo>
                  <a:lnTo>
                    <a:pt x="2385" y="7153"/>
                  </a:lnTo>
                  <a:lnTo>
                    <a:pt x="2459" y="7227"/>
                  </a:lnTo>
                  <a:lnTo>
                    <a:pt x="2532" y="7227"/>
                  </a:lnTo>
                  <a:lnTo>
                    <a:pt x="2605" y="7190"/>
                  </a:lnTo>
                  <a:lnTo>
                    <a:pt x="2642" y="7080"/>
                  </a:lnTo>
                  <a:lnTo>
                    <a:pt x="2532" y="5943"/>
                  </a:lnTo>
                  <a:lnTo>
                    <a:pt x="2752" y="5906"/>
                  </a:lnTo>
                  <a:lnTo>
                    <a:pt x="3009" y="5796"/>
                  </a:lnTo>
                  <a:lnTo>
                    <a:pt x="3229" y="5723"/>
                  </a:lnTo>
                  <a:lnTo>
                    <a:pt x="3449" y="5686"/>
                  </a:lnTo>
                  <a:lnTo>
                    <a:pt x="3669" y="5649"/>
                  </a:lnTo>
                  <a:lnTo>
                    <a:pt x="3889" y="5686"/>
                  </a:lnTo>
                  <a:lnTo>
                    <a:pt x="4293" y="5723"/>
                  </a:lnTo>
                  <a:lnTo>
                    <a:pt x="5100" y="5723"/>
                  </a:lnTo>
                  <a:lnTo>
                    <a:pt x="5283" y="5649"/>
                  </a:lnTo>
                  <a:lnTo>
                    <a:pt x="5503" y="5576"/>
                  </a:lnTo>
                  <a:lnTo>
                    <a:pt x="5577" y="5539"/>
                  </a:lnTo>
                  <a:lnTo>
                    <a:pt x="5613" y="5466"/>
                  </a:lnTo>
                  <a:lnTo>
                    <a:pt x="5613" y="5356"/>
                  </a:lnTo>
                  <a:lnTo>
                    <a:pt x="5577" y="5282"/>
                  </a:lnTo>
                  <a:lnTo>
                    <a:pt x="5246" y="4916"/>
                  </a:lnTo>
                  <a:lnTo>
                    <a:pt x="4880" y="4549"/>
                  </a:lnTo>
                  <a:lnTo>
                    <a:pt x="4696" y="4365"/>
                  </a:lnTo>
                  <a:lnTo>
                    <a:pt x="4513" y="4219"/>
                  </a:lnTo>
                  <a:lnTo>
                    <a:pt x="4293" y="4109"/>
                  </a:lnTo>
                  <a:lnTo>
                    <a:pt x="4036" y="3999"/>
                  </a:lnTo>
                  <a:lnTo>
                    <a:pt x="3999" y="3889"/>
                  </a:lnTo>
                  <a:lnTo>
                    <a:pt x="3963" y="3815"/>
                  </a:lnTo>
                  <a:lnTo>
                    <a:pt x="3852" y="3742"/>
                  </a:lnTo>
                  <a:lnTo>
                    <a:pt x="3742" y="3668"/>
                  </a:lnTo>
                  <a:lnTo>
                    <a:pt x="3376" y="3522"/>
                  </a:lnTo>
                  <a:lnTo>
                    <a:pt x="3192" y="3448"/>
                  </a:lnTo>
                  <a:lnTo>
                    <a:pt x="2972" y="3412"/>
                  </a:lnTo>
                  <a:lnTo>
                    <a:pt x="3412" y="3228"/>
                  </a:lnTo>
                  <a:lnTo>
                    <a:pt x="3816" y="3045"/>
                  </a:lnTo>
                  <a:lnTo>
                    <a:pt x="4256" y="2935"/>
                  </a:lnTo>
                  <a:lnTo>
                    <a:pt x="4696" y="2861"/>
                  </a:lnTo>
                  <a:lnTo>
                    <a:pt x="5136" y="2788"/>
                  </a:lnTo>
                  <a:lnTo>
                    <a:pt x="6494" y="2788"/>
                  </a:lnTo>
                  <a:lnTo>
                    <a:pt x="6567" y="2751"/>
                  </a:lnTo>
                  <a:lnTo>
                    <a:pt x="6567" y="2678"/>
                  </a:lnTo>
                  <a:close/>
                  <a:moveTo>
                    <a:pt x="5100" y="15590"/>
                  </a:moveTo>
                  <a:lnTo>
                    <a:pt x="5246" y="15627"/>
                  </a:lnTo>
                  <a:lnTo>
                    <a:pt x="5503" y="15700"/>
                  </a:lnTo>
                  <a:lnTo>
                    <a:pt x="5393" y="15737"/>
                  </a:lnTo>
                  <a:lnTo>
                    <a:pt x="5320" y="15810"/>
                  </a:lnTo>
                  <a:lnTo>
                    <a:pt x="5246" y="15920"/>
                  </a:lnTo>
                  <a:lnTo>
                    <a:pt x="5246" y="16030"/>
                  </a:lnTo>
                  <a:lnTo>
                    <a:pt x="5210" y="16177"/>
                  </a:lnTo>
                  <a:lnTo>
                    <a:pt x="5246" y="16360"/>
                  </a:lnTo>
                  <a:lnTo>
                    <a:pt x="5246" y="16434"/>
                  </a:lnTo>
                  <a:lnTo>
                    <a:pt x="5283" y="16507"/>
                  </a:lnTo>
                  <a:lnTo>
                    <a:pt x="5356" y="16580"/>
                  </a:lnTo>
                  <a:lnTo>
                    <a:pt x="5430" y="16617"/>
                  </a:lnTo>
                  <a:lnTo>
                    <a:pt x="5540" y="16617"/>
                  </a:lnTo>
                  <a:lnTo>
                    <a:pt x="5870" y="16947"/>
                  </a:lnTo>
                  <a:lnTo>
                    <a:pt x="6237" y="17167"/>
                  </a:lnTo>
                  <a:lnTo>
                    <a:pt x="6567" y="17351"/>
                  </a:lnTo>
                  <a:lnTo>
                    <a:pt x="6750" y="17424"/>
                  </a:lnTo>
                  <a:lnTo>
                    <a:pt x="3449" y="17387"/>
                  </a:lnTo>
                  <a:lnTo>
                    <a:pt x="3596" y="17314"/>
                  </a:lnTo>
                  <a:lnTo>
                    <a:pt x="3926" y="17167"/>
                  </a:lnTo>
                  <a:lnTo>
                    <a:pt x="4256" y="16984"/>
                  </a:lnTo>
                  <a:lnTo>
                    <a:pt x="4476" y="16837"/>
                  </a:lnTo>
                  <a:lnTo>
                    <a:pt x="4696" y="16654"/>
                  </a:lnTo>
                  <a:lnTo>
                    <a:pt x="4770" y="16690"/>
                  </a:lnTo>
                  <a:lnTo>
                    <a:pt x="4880" y="16690"/>
                  </a:lnTo>
                  <a:lnTo>
                    <a:pt x="4953" y="16654"/>
                  </a:lnTo>
                  <a:lnTo>
                    <a:pt x="5026" y="16580"/>
                  </a:lnTo>
                  <a:lnTo>
                    <a:pt x="5136" y="16397"/>
                  </a:lnTo>
                  <a:lnTo>
                    <a:pt x="5210" y="16214"/>
                  </a:lnTo>
                  <a:lnTo>
                    <a:pt x="5173" y="16103"/>
                  </a:lnTo>
                  <a:lnTo>
                    <a:pt x="5100" y="16030"/>
                  </a:lnTo>
                  <a:lnTo>
                    <a:pt x="5063" y="15993"/>
                  </a:lnTo>
                  <a:lnTo>
                    <a:pt x="5100" y="15773"/>
                  </a:lnTo>
                  <a:lnTo>
                    <a:pt x="5100" y="15590"/>
                  </a:lnTo>
                  <a:close/>
                  <a:moveTo>
                    <a:pt x="9795" y="0"/>
                  </a:moveTo>
                  <a:lnTo>
                    <a:pt x="9648" y="74"/>
                  </a:lnTo>
                  <a:lnTo>
                    <a:pt x="9391" y="110"/>
                  </a:lnTo>
                  <a:lnTo>
                    <a:pt x="9171" y="220"/>
                  </a:lnTo>
                  <a:lnTo>
                    <a:pt x="9061" y="294"/>
                  </a:lnTo>
                  <a:lnTo>
                    <a:pt x="8988" y="404"/>
                  </a:lnTo>
                  <a:lnTo>
                    <a:pt x="8951" y="514"/>
                  </a:lnTo>
                  <a:lnTo>
                    <a:pt x="8915" y="661"/>
                  </a:lnTo>
                  <a:lnTo>
                    <a:pt x="8915" y="771"/>
                  </a:lnTo>
                  <a:lnTo>
                    <a:pt x="8915" y="881"/>
                  </a:lnTo>
                  <a:lnTo>
                    <a:pt x="8988" y="1027"/>
                  </a:lnTo>
                  <a:lnTo>
                    <a:pt x="9025" y="1137"/>
                  </a:lnTo>
                  <a:lnTo>
                    <a:pt x="8254" y="2348"/>
                  </a:lnTo>
                  <a:lnTo>
                    <a:pt x="7631" y="2201"/>
                  </a:lnTo>
                  <a:lnTo>
                    <a:pt x="7007" y="2165"/>
                  </a:lnTo>
                  <a:lnTo>
                    <a:pt x="6384" y="2165"/>
                  </a:lnTo>
                  <a:lnTo>
                    <a:pt x="5797" y="2238"/>
                  </a:lnTo>
                  <a:lnTo>
                    <a:pt x="5650" y="2275"/>
                  </a:lnTo>
                  <a:lnTo>
                    <a:pt x="5577" y="2385"/>
                  </a:lnTo>
                  <a:lnTo>
                    <a:pt x="5100" y="2348"/>
                  </a:lnTo>
                  <a:lnTo>
                    <a:pt x="4623" y="2421"/>
                  </a:lnTo>
                  <a:lnTo>
                    <a:pt x="4109" y="2495"/>
                  </a:lnTo>
                  <a:lnTo>
                    <a:pt x="3632" y="2641"/>
                  </a:lnTo>
                  <a:lnTo>
                    <a:pt x="3192" y="2825"/>
                  </a:lnTo>
                  <a:lnTo>
                    <a:pt x="2715" y="3045"/>
                  </a:lnTo>
                  <a:lnTo>
                    <a:pt x="2312" y="3302"/>
                  </a:lnTo>
                  <a:lnTo>
                    <a:pt x="1945" y="3558"/>
                  </a:lnTo>
                  <a:lnTo>
                    <a:pt x="1505" y="3925"/>
                  </a:lnTo>
                  <a:lnTo>
                    <a:pt x="1138" y="4365"/>
                  </a:lnTo>
                  <a:lnTo>
                    <a:pt x="808" y="4806"/>
                  </a:lnTo>
                  <a:lnTo>
                    <a:pt x="551" y="5282"/>
                  </a:lnTo>
                  <a:lnTo>
                    <a:pt x="331" y="5796"/>
                  </a:lnTo>
                  <a:lnTo>
                    <a:pt x="184" y="6346"/>
                  </a:lnTo>
                  <a:lnTo>
                    <a:pt x="74" y="6896"/>
                  </a:lnTo>
                  <a:lnTo>
                    <a:pt x="1" y="7447"/>
                  </a:lnTo>
                  <a:lnTo>
                    <a:pt x="1" y="7997"/>
                  </a:lnTo>
                  <a:lnTo>
                    <a:pt x="38" y="8547"/>
                  </a:lnTo>
                  <a:lnTo>
                    <a:pt x="148" y="9097"/>
                  </a:lnTo>
                  <a:lnTo>
                    <a:pt x="294" y="9648"/>
                  </a:lnTo>
                  <a:lnTo>
                    <a:pt x="478" y="10161"/>
                  </a:lnTo>
                  <a:lnTo>
                    <a:pt x="698" y="10638"/>
                  </a:lnTo>
                  <a:lnTo>
                    <a:pt x="991" y="11115"/>
                  </a:lnTo>
                  <a:lnTo>
                    <a:pt x="1358" y="11555"/>
                  </a:lnTo>
                  <a:lnTo>
                    <a:pt x="1725" y="11958"/>
                  </a:lnTo>
                  <a:lnTo>
                    <a:pt x="2165" y="12325"/>
                  </a:lnTo>
                  <a:lnTo>
                    <a:pt x="2679" y="12655"/>
                  </a:lnTo>
                  <a:lnTo>
                    <a:pt x="3156" y="12912"/>
                  </a:lnTo>
                  <a:lnTo>
                    <a:pt x="3706" y="13132"/>
                  </a:lnTo>
                  <a:lnTo>
                    <a:pt x="4256" y="13279"/>
                  </a:lnTo>
                  <a:lnTo>
                    <a:pt x="4806" y="13389"/>
                  </a:lnTo>
                  <a:lnTo>
                    <a:pt x="5393" y="13462"/>
                  </a:lnTo>
                  <a:lnTo>
                    <a:pt x="5943" y="13462"/>
                  </a:lnTo>
                  <a:lnTo>
                    <a:pt x="6494" y="13426"/>
                  </a:lnTo>
                  <a:lnTo>
                    <a:pt x="7044" y="13352"/>
                  </a:lnTo>
                  <a:lnTo>
                    <a:pt x="7594" y="13206"/>
                  </a:lnTo>
                  <a:lnTo>
                    <a:pt x="8108" y="13022"/>
                  </a:lnTo>
                  <a:lnTo>
                    <a:pt x="8621" y="12802"/>
                  </a:lnTo>
                  <a:lnTo>
                    <a:pt x="9098" y="12509"/>
                  </a:lnTo>
                  <a:lnTo>
                    <a:pt x="9538" y="12215"/>
                  </a:lnTo>
                  <a:lnTo>
                    <a:pt x="10052" y="11775"/>
                  </a:lnTo>
                  <a:lnTo>
                    <a:pt x="10492" y="11262"/>
                  </a:lnTo>
                  <a:lnTo>
                    <a:pt x="10932" y="10711"/>
                  </a:lnTo>
                  <a:lnTo>
                    <a:pt x="11299" y="10161"/>
                  </a:lnTo>
                  <a:lnTo>
                    <a:pt x="11629" y="9538"/>
                  </a:lnTo>
                  <a:lnTo>
                    <a:pt x="11886" y="8914"/>
                  </a:lnTo>
                  <a:lnTo>
                    <a:pt x="12106" y="8290"/>
                  </a:lnTo>
                  <a:lnTo>
                    <a:pt x="12179" y="7924"/>
                  </a:lnTo>
                  <a:lnTo>
                    <a:pt x="12216" y="7593"/>
                  </a:lnTo>
                  <a:lnTo>
                    <a:pt x="12253" y="7080"/>
                  </a:lnTo>
                  <a:lnTo>
                    <a:pt x="12216" y="6603"/>
                  </a:lnTo>
                  <a:lnTo>
                    <a:pt x="12106" y="6126"/>
                  </a:lnTo>
                  <a:lnTo>
                    <a:pt x="11922" y="5649"/>
                  </a:lnTo>
                  <a:lnTo>
                    <a:pt x="11739" y="5172"/>
                  </a:lnTo>
                  <a:lnTo>
                    <a:pt x="11482" y="4732"/>
                  </a:lnTo>
                  <a:lnTo>
                    <a:pt x="11189" y="4329"/>
                  </a:lnTo>
                  <a:lnTo>
                    <a:pt x="10859" y="3962"/>
                  </a:lnTo>
                  <a:lnTo>
                    <a:pt x="10822" y="3852"/>
                  </a:lnTo>
                  <a:lnTo>
                    <a:pt x="10712" y="3815"/>
                  </a:lnTo>
                  <a:lnTo>
                    <a:pt x="10272" y="3375"/>
                  </a:lnTo>
                  <a:lnTo>
                    <a:pt x="10162" y="3302"/>
                  </a:lnTo>
                  <a:lnTo>
                    <a:pt x="9832" y="3082"/>
                  </a:lnTo>
                  <a:lnTo>
                    <a:pt x="9501" y="2861"/>
                  </a:lnTo>
                  <a:lnTo>
                    <a:pt x="9135" y="2678"/>
                  </a:lnTo>
                  <a:lnTo>
                    <a:pt x="8768" y="2531"/>
                  </a:lnTo>
                  <a:lnTo>
                    <a:pt x="8804" y="2458"/>
                  </a:lnTo>
                  <a:lnTo>
                    <a:pt x="8841" y="2421"/>
                  </a:lnTo>
                  <a:lnTo>
                    <a:pt x="8804" y="2348"/>
                  </a:lnTo>
                  <a:lnTo>
                    <a:pt x="9171" y="1871"/>
                  </a:lnTo>
                  <a:lnTo>
                    <a:pt x="9501" y="1394"/>
                  </a:lnTo>
                  <a:lnTo>
                    <a:pt x="9758" y="1394"/>
                  </a:lnTo>
                  <a:lnTo>
                    <a:pt x="9868" y="1358"/>
                  </a:lnTo>
                  <a:lnTo>
                    <a:pt x="9978" y="1284"/>
                  </a:lnTo>
                  <a:lnTo>
                    <a:pt x="10052" y="1211"/>
                  </a:lnTo>
                  <a:lnTo>
                    <a:pt x="10602" y="1468"/>
                  </a:lnTo>
                  <a:lnTo>
                    <a:pt x="11079" y="1798"/>
                  </a:lnTo>
                  <a:lnTo>
                    <a:pt x="11556" y="2128"/>
                  </a:lnTo>
                  <a:lnTo>
                    <a:pt x="11996" y="2531"/>
                  </a:lnTo>
                  <a:lnTo>
                    <a:pt x="12399" y="2972"/>
                  </a:lnTo>
                  <a:lnTo>
                    <a:pt x="12766" y="3412"/>
                  </a:lnTo>
                  <a:lnTo>
                    <a:pt x="13060" y="3925"/>
                  </a:lnTo>
                  <a:lnTo>
                    <a:pt x="13353" y="4439"/>
                  </a:lnTo>
                  <a:lnTo>
                    <a:pt x="13573" y="4989"/>
                  </a:lnTo>
                  <a:lnTo>
                    <a:pt x="13757" y="5539"/>
                  </a:lnTo>
                  <a:lnTo>
                    <a:pt x="13903" y="6126"/>
                  </a:lnTo>
                  <a:lnTo>
                    <a:pt x="14013" y="6713"/>
                  </a:lnTo>
                  <a:lnTo>
                    <a:pt x="14087" y="7300"/>
                  </a:lnTo>
                  <a:lnTo>
                    <a:pt x="14087" y="7887"/>
                  </a:lnTo>
                  <a:lnTo>
                    <a:pt x="14087" y="8510"/>
                  </a:lnTo>
                  <a:lnTo>
                    <a:pt x="14013" y="9097"/>
                  </a:lnTo>
                  <a:lnTo>
                    <a:pt x="13867" y="9758"/>
                  </a:lnTo>
                  <a:lnTo>
                    <a:pt x="13720" y="10381"/>
                  </a:lnTo>
                  <a:lnTo>
                    <a:pt x="13463" y="11005"/>
                  </a:lnTo>
                  <a:lnTo>
                    <a:pt x="13206" y="11592"/>
                  </a:lnTo>
                  <a:lnTo>
                    <a:pt x="12876" y="12179"/>
                  </a:lnTo>
                  <a:lnTo>
                    <a:pt x="12473" y="12692"/>
                  </a:lnTo>
                  <a:lnTo>
                    <a:pt x="12069" y="13206"/>
                  </a:lnTo>
                  <a:lnTo>
                    <a:pt x="11592" y="13683"/>
                  </a:lnTo>
                  <a:lnTo>
                    <a:pt x="11079" y="14049"/>
                  </a:lnTo>
                  <a:lnTo>
                    <a:pt x="10565" y="14416"/>
                  </a:lnTo>
                  <a:lnTo>
                    <a:pt x="9978" y="14710"/>
                  </a:lnTo>
                  <a:lnTo>
                    <a:pt x="9391" y="14966"/>
                  </a:lnTo>
                  <a:lnTo>
                    <a:pt x="8804" y="15150"/>
                  </a:lnTo>
                  <a:lnTo>
                    <a:pt x="8181" y="15260"/>
                  </a:lnTo>
                  <a:lnTo>
                    <a:pt x="7557" y="15333"/>
                  </a:lnTo>
                  <a:lnTo>
                    <a:pt x="6897" y="15370"/>
                  </a:lnTo>
                  <a:lnTo>
                    <a:pt x="6420" y="15333"/>
                  </a:lnTo>
                  <a:lnTo>
                    <a:pt x="5943" y="15296"/>
                  </a:lnTo>
                  <a:lnTo>
                    <a:pt x="5466" y="15186"/>
                  </a:lnTo>
                  <a:lnTo>
                    <a:pt x="5026" y="15076"/>
                  </a:lnTo>
                  <a:lnTo>
                    <a:pt x="4549" y="14893"/>
                  </a:lnTo>
                  <a:lnTo>
                    <a:pt x="4109" y="14673"/>
                  </a:lnTo>
                  <a:lnTo>
                    <a:pt x="3632" y="14453"/>
                  </a:lnTo>
                  <a:lnTo>
                    <a:pt x="3669" y="14416"/>
                  </a:lnTo>
                  <a:lnTo>
                    <a:pt x="3706" y="14343"/>
                  </a:lnTo>
                  <a:lnTo>
                    <a:pt x="3706" y="14269"/>
                  </a:lnTo>
                  <a:lnTo>
                    <a:pt x="3706" y="14196"/>
                  </a:lnTo>
                  <a:lnTo>
                    <a:pt x="3669" y="14123"/>
                  </a:lnTo>
                  <a:lnTo>
                    <a:pt x="3522" y="14013"/>
                  </a:lnTo>
                  <a:lnTo>
                    <a:pt x="3376" y="13939"/>
                  </a:lnTo>
                  <a:lnTo>
                    <a:pt x="3229" y="13903"/>
                  </a:lnTo>
                  <a:lnTo>
                    <a:pt x="3009" y="13903"/>
                  </a:lnTo>
                  <a:lnTo>
                    <a:pt x="2899" y="13939"/>
                  </a:lnTo>
                  <a:lnTo>
                    <a:pt x="2752" y="14013"/>
                  </a:lnTo>
                  <a:lnTo>
                    <a:pt x="2642" y="14123"/>
                  </a:lnTo>
                  <a:lnTo>
                    <a:pt x="2605" y="14269"/>
                  </a:lnTo>
                  <a:lnTo>
                    <a:pt x="2605" y="14416"/>
                  </a:lnTo>
                  <a:lnTo>
                    <a:pt x="2642" y="14563"/>
                  </a:lnTo>
                  <a:lnTo>
                    <a:pt x="2715" y="14710"/>
                  </a:lnTo>
                  <a:lnTo>
                    <a:pt x="2825" y="14820"/>
                  </a:lnTo>
                  <a:lnTo>
                    <a:pt x="2972" y="14856"/>
                  </a:lnTo>
                  <a:lnTo>
                    <a:pt x="3119" y="14893"/>
                  </a:lnTo>
                  <a:lnTo>
                    <a:pt x="3266" y="14856"/>
                  </a:lnTo>
                  <a:lnTo>
                    <a:pt x="3376" y="14746"/>
                  </a:lnTo>
                  <a:lnTo>
                    <a:pt x="3522" y="14856"/>
                  </a:lnTo>
                  <a:lnTo>
                    <a:pt x="4036" y="15150"/>
                  </a:lnTo>
                  <a:lnTo>
                    <a:pt x="4439" y="15333"/>
                  </a:lnTo>
                  <a:lnTo>
                    <a:pt x="4806" y="15480"/>
                  </a:lnTo>
                  <a:lnTo>
                    <a:pt x="4770" y="15553"/>
                  </a:lnTo>
                  <a:lnTo>
                    <a:pt x="4733" y="15590"/>
                  </a:lnTo>
                  <a:lnTo>
                    <a:pt x="4659" y="15810"/>
                  </a:lnTo>
                  <a:lnTo>
                    <a:pt x="4623" y="16030"/>
                  </a:lnTo>
                  <a:lnTo>
                    <a:pt x="4586" y="16470"/>
                  </a:lnTo>
                  <a:lnTo>
                    <a:pt x="3963" y="16654"/>
                  </a:lnTo>
                  <a:lnTo>
                    <a:pt x="3376" y="16910"/>
                  </a:lnTo>
                  <a:lnTo>
                    <a:pt x="2752" y="17167"/>
                  </a:lnTo>
                  <a:lnTo>
                    <a:pt x="2128" y="17387"/>
                  </a:lnTo>
                  <a:lnTo>
                    <a:pt x="2055" y="17424"/>
                  </a:lnTo>
                  <a:lnTo>
                    <a:pt x="2018" y="17497"/>
                  </a:lnTo>
                  <a:lnTo>
                    <a:pt x="1982" y="17571"/>
                  </a:lnTo>
                  <a:lnTo>
                    <a:pt x="1982" y="17644"/>
                  </a:lnTo>
                  <a:lnTo>
                    <a:pt x="2018" y="17717"/>
                  </a:lnTo>
                  <a:lnTo>
                    <a:pt x="2055" y="17791"/>
                  </a:lnTo>
                  <a:lnTo>
                    <a:pt x="2128" y="17828"/>
                  </a:lnTo>
                  <a:lnTo>
                    <a:pt x="2202" y="17864"/>
                  </a:lnTo>
                  <a:lnTo>
                    <a:pt x="8401" y="17901"/>
                  </a:lnTo>
                  <a:lnTo>
                    <a:pt x="8474" y="17901"/>
                  </a:lnTo>
                  <a:lnTo>
                    <a:pt x="8548" y="17864"/>
                  </a:lnTo>
                  <a:lnTo>
                    <a:pt x="8621" y="17791"/>
                  </a:lnTo>
                  <a:lnTo>
                    <a:pt x="8621" y="17717"/>
                  </a:lnTo>
                  <a:lnTo>
                    <a:pt x="8621" y="17644"/>
                  </a:lnTo>
                  <a:lnTo>
                    <a:pt x="8621" y="17571"/>
                  </a:lnTo>
                  <a:lnTo>
                    <a:pt x="8584" y="17497"/>
                  </a:lnTo>
                  <a:lnTo>
                    <a:pt x="8474" y="17424"/>
                  </a:lnTo>
                  <a:lnTo>
                    <a:pt x="8108" y="17277"/>
                  </a:lnTo>
                  <a:lnTo>
                    <a:pt x="7667" y="17167"/>
                  </a:lnTo>
                  <a:lnTo>
                    <a:pt x="7264" y="17057"/>
                  </a:lnTo>
                  <a:lnTo>
                    <a:pt x="6860" y="16947"/>
                  </a:lnTo>
                  <a:lnTo>
                    <a:pt x="6494" y="16764"/>
                  </a:lnTo>
                  <a:lnTo>
                    <a:pt x="6163" y="16544"/>
                  </a:lnTo>
                  <a:lnTo>
                    <a:pt x="5907" y="16324"/>
                  </a:lnTo>
                  <a:lnTo>
                    <a:pt x="5797" y="16214"/>
                  </a:lnTo>
                  <a:lnTo>
                    <a:pt x="5650" y="16140"/>
                  </a:lnTo>
                  <a:lnTo>
                    <a:pt x="5650" y="16103"/>
                  </a:lnTo>
                  <a:lnTo>
                    <a:pt x="5687" y="15920"/>
                  </a:lnTo>
                  <a:lnTo>
                    <a:pt x="5650" y="15737"/>
                  </a:lnTo>
                  <a:lnTo>
                    <a:pt x="6127" y="15810"/>
                  </a:lnTo>
                  <a:lnTo>
                    <a:pt x="6640" y="15847"/>
                  </a:lnTo>
                  <a:lnTo>
                    <a:pt x="7631" y="15847"/>
                  </a:lnTo>
                  <a:lnTo>
                    <a:pt x="8218" y="15773"/>
                  </a:lnTo>
                  <a:lnTo>
                    <a:pt x="8841" y="15627"/>
                  </a:lnTo>
                  <a:lnTo>
                    <a:pt x="9428" y="15480"/>
                  </a:lnTo>
                  <a:lnTo>
                    <a:pt x="10015" y="15260"/>
                  </a:lnTo>
                  <a:lnTo>
                    <a:pt x="10565" y="14966"/>
                  </a:lnTo>
                  <a:lnTo>
                    <a:pt x="11079" y="14673"/>
                  </a:lnTo>
                  <a:lnTo>
                    <a:pt x="11592" y="14306"/>
                  </a:lnTo>
                  <a:lnTo>
                    <a:pt x="12069" y="13903"/>
                  </a:lnTo>
                  <a:lnTo>
                    <a:pt x="12509" y="13462"/>
                  </a:lnTo>
                  <a:lnTo>
                    <a:pt x="12913" y="12986"/>
                  </a:lnTo>
                  <a:lnTo>
                    <a:pt x="13280" y="12472"/>
                  </a:lnTo>
                  <a:lnTo>
                    <a:pt x="13573" y="11922"/>
                  </a:lnTo>
                  <a:lnTo>
                    <a:pt x="13867" y="11372"/>
                  </a:lnTo>
                  <a:lnTo>
                    <a:pt x="14087" y="10785"/>
                  </a:lnTo>
                  <a:lnTo>
                    <a:pt x="14307" y="10198"/>
                  </a:lnTo>
                  <a:lnTo>
                    <a:pt x="14417" y="9574"/>
                  </a:lnTo>
                  <a:lnTo>
                    <a:pt x="14527" y="8951"/>
                  </a:lnTo>
                  <a:lnTo>
                    <a:pt x="14600" y="8327"/>
                  </a:lnTo>
                  <a:lnTo>
                    <a:pt x="14600" y="7703"/>
                  </a:lnTo>
                  <a:lnTo>
                    <a:pt x="14564" y="7080"/>
                  </a:lnTo>
                  <a:lnTo>
                    <a:pt x="14490" y="6456"/>
                  </a:lnTo>
                  <a:lnTo>
                    <a:pt x="14380" y="5833"/>
                  </a:lnTo>
                  <a:lnTo>
                    <a:pt x="14197" y="5209"/>
                  </a:lnTo>
                  <a:lnTo>
                    <a:pt x="13977" y="4622"/>
                  </a:lnTo>
                  <a:lnTo>
                    <a:pt x="13720" y="3999"/>
                  </a:lnTo>
                  <a:lnTo>
                    <a:pt x="13353" y="3412"/>
                  </a:lnTo>
                  <a:lnTo>
                    <a:pt x="12986" y="2861"/>
                  </a:lnTo>
                  <a:lnTo>
                    <a:pt x="12509" y="2311"/>
                  </a:lnTo>
                  <a:lnTo>
                    <a:pt x="12032" y="1834"/>
                  </a:lnTo>
                  <a:lnTo>
                    <a:pt x="11482" y="1394"/>
                  </a:lnTo>
                  <a:lnTo>
                    <a:pt x="10895" y="1027"/>
                  </a:lnTo>
                  <a:lnTo>
                    <a:pt x="10602" y="881"/>
                  </a:lnTo>
                  <a:lnTo>
                    <a:pt x="10272" y="734"/>
                  </a:lnTo>
                  <a:lnTo>
                    <a:pt x="10308" y="587"/>
                  </a:lnTo>
                  <a:lnTo>
                    <a:pt x="10308" y="441"/>
                  </a:lnTo>
                  <a:lnTo>
                    <a:pt x="10272" y="294"/>
                  </a:lnTo>
                  <a:lnTo>
                    <a:pt x="10198" y="147"/>
                  </a:lnTo>
                  <a:lnTo>
                    <a:pt x="10088" y="74"/>
                  </a:lnTo>
                  <a:lnTo>
                    <a:pt x="9942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7" name="Google Shape;487;p22"/>
            <p:cNvSpPr/>
            <p:nvPr/>
          </p:nvSpPr>
          <p:spPr>
            <a:xfrm>
              <a:off x="6071400" y="1791425"/>
              <a:ext cx="402625" cy="375100"/>
            </a:xfrm>
            <a:custGeom>
              <a:avLst/>
              <a:gdLst/>
              <a:ahLst/>
              <a:cxnLst/>
              <a:rect l="l" t="t" r="r" b="b"/>
              <a:pathLst>
                <a:path w="16105" h="15004" extrusionOk="0">
                  <a:moveTo>
                    <a:pt x="13170" y="587"/>
                  </a:moveTo>
                  <a:lnTo>
                    <a:pt x="13206" y="624"/>
                  </a:lnTo>
                  <a:lnTo>
                    <a:pt x="13280" y="661"/>
                  </a:lnTo>
                  <a:lnTo>
                    <a:pt x="13353" y="697"/>
                  </a:lnTo>
                  <a:lnTo>
                    <a:pt x="13610" y="771"/>
                  </a:lnTo>
                  <a:lnTo>
                    <a:pt x="13830" y="844"/>
                  </a:lnTo>
                  <a:lnTo>
                    <a:pt x="14013" y="954"/>
                  </a:lnTo>
                  <a:lnTo>
                    <a:pt x="14160" y="1174"/>
                  </a:lnTo>
                  <a:lnTo>
                    <a:pt x="14307" y="1394"/>
                  </a:lnTo>
                  <a:lnTo>
                    <a:pt x="14343" y="1651"/>
                  </a:lnTo>
                  <a:lnTo>
                    <a:pt x="14307" y="1908"/>
                  </a:lnTo>
                  <a:lnTo>
                    <a:pt x="14233" y="2128"/>
                  </a:lnTo>
                  <a:lnTo>
                    <a:pt x="14087" y="2348"/>
                  </a:lnTo>
                  <a:lnTo>
                    <a:pt x="13903" y="2531"/>
                  </a:lnTo>
                  <a:lnTo>
                    <a:pt x="13683" y="2678"/>
                  </a:lnTo>
                  <a:lnTo>
                    <a:pt x="13463" y="2788"/>
                  </a:lnTo>
                  <a:lnTo>
                    <a:pt x="13170" y="2825"/>
                  </a:lnTo>
                  <a:lnTo>
                    <a:pt x="12840" y="2788"/>
                  </a:lnTo>
                  <a:lnTo>
                    <a:pt x="12656" y="2751"/>
                  </a:lnTo>
                  <a:lnTo>
                    <a:pt x="12546" y="2715"/>
                  </a:lnTo>
                  <a:lnTo>
                    <a:pt x="12436" y="2641"/>
                  </a:lnTo>
                  <a:lnTo>
                    <a:pt x="12363" y="2495"/>
                  </a:lnTo>
                  <a:lnTo>
                    <a:pt x="12289" y="2495"/>
                  </a:lnTo>
                  <a:lnTo>
                    <a:pt x="12253" y="2275"/>
                  </a:lnTo>
                  <a:lnTo>
                    <a:pt x="12253" y="2054"/>
                  </a:lnTo>
                  <a:lnTo>
                    <a:pt x="12253" y="1871"/>
                  </a:lnTo>
                  <a:lnTo>
                    <a:pt x="12289" y="1724"/>
                  </a:lnTo>
                  <a:lnTo>
                    <a:pt x="12399" y="1394"/>
                  </a:lnTo>
                  <a:lnTo>
                    <a:pt x="12583" y="1064"/>
                  </a:lnTo>
                  <a:lnTo>
                    <a:pt x="12840" y="807"/>
                  </a:lnTo>
                  <a:lnTo>
                    <a:pt x="12986" y="697"/>
                  </a:lnTo>
                  <a:lnTo>
                    <a:pt x="13170" y="587"/>
                  </a:lnTo>
                  <a:close/>
                  <a:moveTo>
                    <a:pt x="9061" y="3338"/>
                  </a:moveTo>
                  <a:lnTo>
                    <a:pt x="9245" y="3412"/>
                  </a:lnTo>
                  <a:lnTo>
                    <a:pt x="9245" y="3448"/>
                  </a:lnTo>
                  <a:lnTo>
                    <a:pt x="9171" y="3632"/>
                  </a:lnTo>
                  <a:lnTo>
                    <a:pt x="9171" y="3668"/>
                  </a:lnTo>
                  <a:lnTo>
                    <a:pt x="9135" y="3632"/>
                  </a:lnTo>
                  <a:lnTo>
                    <a:pt x="9061" y="3522"/>
                  </a:lnTo>
                  <a:lnTo>
                    <a:pt x="8988" y="3448"/>
                  </a:lnTo>
                  <a:lnTo>
                    <a:pt x="8988" y="3412"/>
                  </a:lnTo>
                  <a:lnTo>
                    <a:pt x="8988" y="3375"/>
                  </a:lnTo>
                  <a:lnTo>
                    <a:pt x="9061" y="3338"/>
                  </a:lnTo>
                  <a:close/>
                  <a:moveTo>
                    <a:pt x="14123" y="440"/>
                  </a:moveTo>
                  <a:lnTo>
                    <a:pt x="14233" y="477"/>
                  </a:lnTo>
                  <a:lnTo>
                    <a:pt x="14307" y="587"/>
                  </a:lnTo>
                  <a:lnTo>
                    <a:pt x="14417" y="661"/>
                  </a:lnTo>
                  <a:lnTo>
                    <a:pt x="14454" y="807"/>
                  </a:lnTo>
                  <a:lnTo>
                    <a:pt x="14527" y="807"/>
                  </a:lnTo>
                  <a:lnTo>
                    <a:pt x="14490" y="624"/>
                  </a:lnTo>
                  <a:lnTo>
                    <a:pt x="14454" y="477"/>
                  </a:lnTo>
                  <a:lnTo>
                    <a:pt x="14600" y="551"/>
                  </a:lnTo>
                  <a:lnTo>
                    <a:pt x="14784" y="624"/>
                  </a:lnTo>
                  <a:lnTo>
                    <a:pt x="14967" y="771"/>
                  </a:lnTo>
                  <a:lnTo>
                    <a:pt x="15114" y="881"/>
                  </a:lnTo>
                  <a:lnTo>
                    <a:pt x="15224" y="1064"/>
                  </a:lnTo>
                  <a:lnTo>
                    <a:pt x="15334" y="1211"/>
                  </a:lnTo>
                  <a:lnTo>
                    <a:pt x="15444" y="1578"/>
                  </a:lnTo>
                  <a:lnTo>
                    <a:pt x="15554" y="1944"/>
                  </a:lnTo>
                  <a:lnTo>
                    <a:pt x="15627" y="2385"/>
                  </a:lnTo>
                  <a:lnTo>
                    <a:pt x="15664" y="2568"/>
                  </a:lnTo>
                  <a:lnTo>
                    <a:pt x="15627" y="2788"/>
                  </a:lnTo>
                  <a:lnTo>
                    <a:pt x="15591" y="2972"/>
                  </a:lnTo>
                  <a:lnTo>
                    <a:pt x="15481" y="3118"/>
                  </a:lnTo>
                  <a:lnTo>
                    <a:pt x="15187" y="3412"/>
                  </a:lnTo>
                  <a:lnTo>
                    <a:pt x="14930" y="3595"/>
                  </a:lnTo>
                  <a:lnTo>
                    <a:pt x="14600" y="3705"/>
                  </a:lnTo>
                  <a:lnTo>
                    <a:pt x="14270" y="3779"/>
                  </a:lnTo>
                  <a:lnTo>
                    <a:pt x="13940" y="3815"/>
                  </a:lnTo>
                  <a:lnTo>
                    <a:pt x="13720" y="3779"/>
                  </a:lnTo>
                  <a:lnTo>
                    <a:pt x="13500" y="3742"/>
                  </a:lnTo>
                  <a:lnTo>
                    <a:pt x="13316" y="3668"/>
                  </a:lnTo>
                  <a:lnTo>
                    <a:pt x="13133" y="3595"/>
                  </a:lnTo>
                  <a:lnTo>
                    <a:pt x="12950" y="3485"/>
                  </a:lnTo>
                  <a:lnTo>
                    <a:pt x="12803" y="3338"/>
                  </a:lnTo>
                  <a:lnTo>
                    <a:pt x="12656" y="3192"/>
                  </a:lnTo>
                  <a:lnTo>
                    <a:pt x="12546" y="3045"/>
                  </a:lnTo>
                  <a:lnTo>
                    <a:pt x="12840" y="3118"/>
                  </a:lnTo>
                  <a:lnTo>
                    <a:pt x="13133" y="3155"/>
                  </a:lnTo>
                  <a:lnTo>
                    <a:pt x="13426" y="3118"/>
                  </a:lnTo>
                  <a:lnTo>
                    <a:pt x="13720" y="3045"/>
                  </a:lnTo>
                  <a:lnTo>
                    <a:pt x="13977" y="2935"/>
                  </a:lnTo>
                  <a:lnTo>
                    <a:pt x="14233" y="2751"/>
                  </a:lnTo>
                  <a:lnTo>
                    <a:pt x="14417" y="2495"/>
                  </a:lnTo>
                  <a:lnTo>
                    <a:pt x="14600" y="2238"/>
                  </a:lnTo>
                  <a:lnTo>
                    <a:pt x="14674" y="1981"/>
                  </a:lnTo>
                  <a:lnTo>
                    <a:pt x="14710" y="1724"/>
                  </a:lnTo>
                  <a:lnTo>
                    <a:pt x="14674" y="1468"/>
                  </a:lnTo>
                  <a:lnTo>
                    <a:pt x="14600" y="1211"/>
                  </a:lnTo>
                  <a:lnTo>
                    <a:pt x="14490" y="991"/>
                  </a:lnTo>
                  <a:lnTo>
                    <a:pt x="14343" y="771"/>
                  </a:lnTo>
                  <a:lnTo>
                    <a:pt x="14160" y="587"/>
                  </a:lnTo>
                  <a:lnTo>
                    <a:pt x="13940" y="440"/>
                  </a:lnTo>
                  <a:close/>
                  <a:moveTo>
                    <a:pt x="13757" y="0"/>
                  </a:moveTo>
                  <a:lnTo>
                    <a:pt x="13610" y="74"/>
                  </a:lnTo>
                  <a:lnTo>
                    <a:pt x="13353" y="110"/>
                  </a:lnTo>
                  <a:lnTo>
                    <a:pt x="13133" y="147"/>
                  </a:lnTo>
                  <a:lnTo>
                    <a:pt x="12913" y="257"/>
                  </a:lnTo>
                  <a:lnTo>
                    <a:pt x="12729" y="404"/>
                  </a:lnTo>
                  <a:lnTo>
                    <a:pt x="12509" y="551"/>
                  </a:lnTo>
                  <a:lnTo>
                    <a:pt x="12363" y="734"/>
                  </a:lnTo>
                  <a:lnTo>
                    <a:pt x="12216" y="917"/>
                  </a:lnTo>
                  <a:lnTo>
                    <a:pt x="12069" y="1137"/>
                  </a:lnTo>
                  <a:lnTo>
                    <a:pt x="11996" y="1321"/>
                  </a:lnTo>
                  <a:lnTo>
                    <a:pt x="11922" y="1578"/>
                  </a:lnTo>
                  <a:lnTo>
                    <a:pt x="11849" y="1798"/>
                  </a:lnTo>
                  <a:lnTo>
                    <a:pt x="11849" y="2054"/>
                  </a:lnTo>
                  <a:lnTo>
                    <a:pt x="11849" y="2275"/>
                  </a:lnTo>
                  <a:lnTo>
                    <a:pt x="11886" y="2531"/>
                  </a:lnTo>
                  <a:lnTo>
                    <a:pt x="11959" y="2751"/>
                  </a:lnTo>
                  <a:lnTo>
                    <a:pt x="12033" y="2972"/>
                  </a:lnTo>
                  <a:lnTo>
                    <a:pt x="12143" y="3192"/>
                  </a:lnTo>
                  <a:lnTo>
                    <a:pt x="12253" y="3375"/>
                  </a:lnTo>
                  <a:lnTo>
                    <a:pt x="12399" y="3558"/>
                  </a:lnTo>
                  <a:lnTo>
                    <a:pt x="12583" y="3705"/>
                  </a:lnTo>
                  <a:lnTo>
                    <a:pt x="12766" y="3852"/>
                  </a:lnTo>
                  <a:lnTo>
                    <a:pt x="12986" y="3999"/>
                  </a:lnTo>
                  <a:lnTo>
                    <a:pt x="13206" y="4072"/>
                  </a:lnTo>
                  <a:lnTo>
                    <a:pt x="13426" y="4145"/>
                  </a:lnTo>
                  <a:lnTo>
                    <a:pt x="13683" y="4219"/>
                  </a:lnTo>
                  <a:lnTo>
                    <a:pt x="14123" y="4219"/>
                  </a:lnTo>
                  <a:lnTo>
                    <a:pt x="14564" y="4145"/>
                  </a:lnTo>
                  <a:lnTo>
                    <a:pt x="15004" y="3999"/>
                  </a:lnTo>
                  <a:lnTo>
                    <a:pt x="15371" y="3779"/>
                  </a:lnTo>
                  <a:lnTo>
                    <a:pt x="15591" y="3632"/>
                  </a:lnTo>
                  <a:lnTo>
                    <a:pt x="15737" y="3448"/>
                  </a:lnTo>
                  <a:lnTo>
                    <a:pt x="15884" y="3265"/>
                  </a:lnTo>
                  <a:lnTo>
                    <a:pt x="15994" y="3045"/>
                  </a:lnTo>
                  <a:lnTo>
                    <a:pt x="16067" y="2788"/>
                  </a:lnTo>
                  <a:lnTo>
                    <a:pt x="16104" y="2495"/>
                  </a:lnTo>
                  <a:lnTo>
                    <a:pt x="16067" y="2238"/>
                  </a:lnTo>
                  <a:lnTo>
                    <a:pt x="15994" y="1981"/>
                  </a:lnTo>
                  <a:lnTo>
                    <a:pt x="15884" y="1431"/>
                  </a:lnTo>
                  <a:lnTo>
                    <a:pt x="15774" y="1174"/>
                  </a:lnTo>
                  <a:lnTo>
                    <a:pt x="15664" y="954"/>
                  </a:lnTo>
                  <a:lnTo>
                    <a:pt x="15517" y="734"/>
                  </a:lnTo>
                  <a:lnTo>
                    <a:pt x="15371" y="551"/>
                  </a:lnTo>
                  <a:lnTo>
                    <a:pt x="15150" y="367"/>
                  </a:lnTo>
                  <a:lnTo>
                    <a:pt x="14930" y="220"/>
                  </a:lnTo>
                  <a:lnTo>
                    <a:pt x="14637" y="74"/>
                  </a:lnTo>
                  <a:lnTo>
                    <a:pt x="14270" y="0"/>
                  </a:lnTo>
                  <a:close/>
                  <a:moveTo>
                    <a:pt x="11115" y="4549"/>
                  </a:moveTo>
                  <a:lnTo>
                    <a:pt x="11446" y="4842"/>
                  </a:lnTo>
                  <a:lnTo>
                    <a:pt x="11299" y="4952"/>
                  </a:lnTo>
                  <a:lnTo>
                    <a:pt x="11115" y="4916"/>
                  </a:lnTo>
                  <a:lnTo>
                    <a:pt x="10932" y="4916"/>
                  </a:lnTo>
                  <a:lnTo>
                    <a:pt x="10639" y="4952"/>
                  </a:lnTo>
                  <a:lnTo>
                    <a:pt x="10859" y="4732"/>
                  </a:lnTo>
                  <a:lnTo>
                    <a:pt x="11115" y="4549"/>
                  </a:lnTo>
                  <a:close/>
                  <a:moveTo>
                    <a:pt x="6860" y="3632"/>
                  </a:moveTo>
                  <a:lnTo>
                    <a:pt x="7007" y="3668"/>
                  </a:lnTo>
                  <a:lnTo>
                    <a:pt x="7044" y="3705"/>
                  </a:lnTo>
                  <a:lnTo>
                    <a:pt x="7044" y="3742"/>
                  </a:lnTo>
                  <a:lnTo>
                    <a:pt x="7044" y="3779"/>
                  </a:lnTo>
                  <a:lnTo>
                    <a:pt x="7080" y="3852"/>
                  </a:lnTo>
                  <a:lnTo>
                    <a:pt x="7191" y="3889"/>
                  </a:lnTo>
                  <a:lnTo>
                    <a:pt x="7374" y="3889"/>
                  </a:lnTo>
                  <a:lnTo>
                    <a:pt x="7411" y="3925"/>
                  </a:lnTo>
                  <a:lnTo>
                    <a:pt x="7447" y="4035"/>
                  </a:lnTo>
                  <a:lnTo>
                    <a:pt x="7484" y="4145"/>
                  </a:lnTo>
                  <a:lnTo>
                    <a:pt x="7484" y="4255"/>
                  </a:lnTo>
                  <a:lnTo>
                    <a:pt x="7447" y="4512"/>
                  </a:lnTo>
                  <a:lnTo>
                    <a:pt x="7374" y="4769"/>
                  </a:lnTo>
                  <a:lnTo>
                    <a:pt x="7227" y="5026"/>
                  </a:lnTo>
                  <a:lnTo>
                    <a:pt x="7154" y="5136"/>
                  </a:lnTo>
                  <a:lnTo>
                    <a:pt x="7044" y="5209"/>
                  </a:lnTo>
                  <a:lnTo>
                    <a:pt x="6934" y="5246"/>
                  </a:lnTo>
                  <a:lnTo>
                    <a:pt x="6787" y="5246"/>
                  </a:lnTo>
                  <a:lnTo>
                    <a:pt x="6787" y="4989"/>
                  </a:lnTo>
                  <a:lnTo>
                    <a:pt x="6750" y="4769"/>
                  </a:lnTo>
                  <a:lnTo>
                    <a:pt x="6640" y="4549"/>
                  </a:lnTo>
                  <a:lnTo>
                    <a:pt x="6494" y="4329"/>
                  </a:lnTo>
                  <a:lnTo>
                    <a:pt x="6310" y="4145"/>
                  </a:lnTo>
                  <a:lnTo>
                    <a:pt x="6090" y="4035"/>
                  </a:lnTo>
                  <a:lnTo>
                    <a:pt x="6090" y="3925"/>
                  </a:lnTo>
                  <a:lnTo>
                    <a:pt x="6163" y="3852"/>
                  </a:lnTo>
                  <a:lnTo>
                    <a:pt x="6237" y="3779"/>
                  </a:lnTo>
                  <a:lnTo>
                    <a:pt x="6347" y="3742"/>
                  </a:lnTo>
                  <a:lnTo>
                    <a:pt x="6567" y="3705"/>
                  </a:lnTo>
                  <a:lnTo>
                    <a:pt x="6860" y="3632"/>
                  </a:lnTo>
                  <a:close/>
                  <a:moveTo>
                    <a:pt x="6530" y="3192"/>
                  </a:moveTo>
                  <a:lnTo>
                    <a:pt x="6494" y="3228"/>
                  </a:lnTo>
                  <a:lnTo>
                    <a:pt x="6457" y="3302"/>
                  </a:lnTo>
                  <a:lnTo>
                    <a:pt x="6457" y="3338"/>
                  </a:lnTo>
                  <a:lnTo>
                    <a:pt x="6457" y="3412"/>
                  </a:lnTo>
                  <a:lnTo>
                    <a:pt x="6200" y="3485"/>
                  </a:lnTo>
                  <a:lnTo>
                    <a:pt x="5980" y="3558"/>
                  </a:lnTo>
                  <a:lnTo>
                    <a:pt x="5797" y="3742"/>
                  </a:lnTo>
                  <a:lnTo>
                    <a:pt x="5760" y="3815"/>
                  </a:lnTo>
                  <a:lnTo>
                    <a:pt x="5687" y="3925"/>
                  </a:lnTo>
                  <a:lnTo>
                    <a:pt x="5687" y="4035"/>
                  </a:lnTo>
                  <a:lnTo>
                    <a:pt x="5687" y="4072"/>
                  </a:lnTo>
                  <a:lnTo>
                    <a:pt x="5797" y="4219"/>
                  </a:lnTo>
                  <a:lnTo>
                    <a:pt x="5907" y="4292"/>
                  </a:lnTo>
                  <a:lnTo>
                    <a:pt x="6053" y="4365"/>
                  </a:lnTo>
                  <a:lnTo>
                    <a:pt x="6163" y="4439"/>
                  </a:lnTo>
                  <a:lnTo>
                    <a:pt x="6274" y="4512"/>
                  </a:lnTo>
                  <a:lnTo>
                    <a:pt x="6347" y="4622"/>
                  </a:lnTo>
                  <a:lnTo>
                    <a:pt x="6420" y="4769"/>
                  </a:lnTo>
                  <a:lnTo>
                    <a:pt x="6494" y="5026"/>
                  </a:lnTo>
                  <a:lnTo>
                    <a:pt x="6457" y="5282"/>
                  </a:lnTo>
                  <a:lnTo>
                    <a:pt x="6494" y="5392"/>
                  </a:lnTo>
                  <a:lnTo>
                    <a:pt x="6530" y="5466"/>
                  </a:lnTo>
                  <a:lnTo>
                    <a:pt x="6750" y="5539"/>
                  </a:lnTo>
                  <a:lnTo>
                    <a:pt x="6934" y="5539"/>
                  </a:lnTo>
                  <a:lnTo>
                    <a:pt x="7117" y="5503"/>
                  </a:lnTo>
                  <a:lnTo>
                    <a:pt x="7264" y="5429"/>
                  </a:lnTo>
                  <a:lnTo>
                    <a:pt x="7411" y="5282"/>
                  </a:lnTo>
                  <a:lnTo>
                    <a:pt x="7521" y="5136"/>
                  </a:lnTo>
                  <a:lnTo>
                    <a:pt x="7631" y="4952"/>
                  </a:lnTo>
                  <a:lnTo>
                    <a:pt x="7704" y="4769"/>
                  </a:lnTo>
                  <a:lnTo>
                    <a:pt x="7741" y="4585"/>
                  </a:lnTo>
                  <a:lnTo>
                    <a:pt x="7777" y="4365"/>
                  </a:lnTo>
                  <a:lnTo>
                    <a:pt x="7777" y="4145"/>
                  </a:lnTo>
                  <a:lnTo>
                    <a:pt x="7777" y="3925"/>
                  </a:lnTo>
                  <a:lnTo>
                    <a:pt x="7704" y="3779"/>
                  </a:lnTo>
                  <a:lnTo>
                    <a:pt x="7631" y="3668"/>
                  </a:lnTo>
                  <a:lnTo>
                    <a:pt x="7484" y="3595"/>
                  </a:lnTo>
                  <a:lnTo>
                    <a:pt x="7337" y="3595"/>
                  </a:lnTo>
                  <a:lnTo>
                    <a:pt x="7301" y="3485"/>
                  </a:lnTo>
                  <a:lnTo>
                    <a:pt x="7227" y="3448"/>
                  </a:lnTo>
                  <a:lnTo>
                    <a:pt x="7044" y="3375"/>
                  </a:lnTo>
                  <a:lnTo>
                    <a:pt x="6824" y="3302"/>
                  </a:lnTo>
                  <a:lnTo>
                    <a:pt x="6677" y="3228"/>
                  </a:lnTo>
                  <a:lnTo>
                    <a:pt x="6567" y="3192"/>
                  </a:lnTo>
                  <a:close/>
                  <a:moveTo>
                    <a:pt x="11739" y="5136"/>
                  </a:moveTo>
                  <a:lnTo>
                    <a:pt x="12179" y="5686"/>
                  </a:lnTo>
                  <a:lnTo>
                    <a:pt x="11776" y="5796"/>
                  </a:lnTo>
                  <a:lnTo>
                    <a:pt x="11409" y="6016"/>
                  </a:lnTo>
                  <a:lnTo>
                    <a:pt x="11042" y="6236"/>
                  </a:lnTo>
                  <a:lnTo>
                    <a:pt x="10895" y="6383"/>
                  </a:lnTo>
                  <a:lnTo>
                    <a:pt x="10785" y="6566"/>
                  </a:lnTo>
                  <a:lnTo>
                    <a:pt x="10749" y="6640"/>
                  </a:lnTo>
                  <a:lnTo>
                    <a:pt x="10785" y="6676"/>
                  </a:lnTo>
                  <a:lnTo>
                    <a:pt x="10859" y="6713"/>
                  </a:lnTo>
                  <a:lnTo>
                    <a:pt x="10932" y="6713"/>
                  </a:lnTo>
                  <a:lnTo>
                    <a:pt x="11262" y="6493"/>
                  </a:lnTo>
                  <a:lnTo>
                    <a:pt x="11556" y="6310"/>
                  </a:lnTo>
                  <a:lnTo>
                    <a:pt x="11849" y="6199"/>
                  </a:lnTo>
                  <a:lnTo>
                    <a:pt x="12143" y="6089"/>
                  </a:lnTo>
                  <a:lnTo>
                    <a:pt x="12253" y="6053"/>
                  </a:lnTo>
                  <a:lnTo>
                    <a:pt x="12363" y="6016"/>
                  </a:lnTo>
                  <a:lnTo>
                    <a:pt x="12399" y="5979"/>
                  </a:lnTo>
                  <a:lnTo>
                    <a:pt x="12619" y="6456"/>
                  </a:lnTo>
                  <a:lnTo>
                    <a:pt x="12840" y="6896"/>
                  </a:lnTo>
                  <a:lnTo>
                    <a:pt x="12803" y="6933"/>
                  </a:lnTo>
                  <a:lnTo>
                    <a:pt x="12326" y="7043"/>
                  </a:lnTo>
                  <a:lnTo>
                    <a:pt x="11812" y="7117"/>
                  </a:lnTo>
                  <a:lnTo>
                    <a:pt x="11299" y="7117"/>
                  </a:lnTo>
                  <a:lnTo>
                    <a:pt x="10749" y="7080"/>
                  </a:lnTo>
                  <a:lnTo>
                    <a:pt x="10675" y="7117"/>
                  </a:lnTo>
                  <a:lnTo>
                    <a:pt x="10639" y="7153"/>
                  </a:lnTo>
                  <a:lnTo>
                    <a:pt x="10639" y="7227"/>
                  </a:lnTo>
                  <a:lnTo>
                    <a:pt x="10712" y="7300"/>
                  </a:lnTo>
                  <a:lnTo>
                    <a:pt x="10932" y="7373"/>
                  </a:lnTo>
                  <a:lnTo>
                    <a:pt x="11189" y="7447"/>
                  </a:lnTo>
                  <a:lnTo>
                    <a:pt x="11702" y="7483"/>
                  </a:lnTo>
                  <a:lnTo>
                    <a:pt x="11959" y="7483"/>
                  </a:lnTo>
                  <a:lnTo>
                    <a:pt x="12216" y="7447"/>
                  </a:lnTo>
                  <a:lnTo>
                    <a:pt x="12583" y="7373"/>
                  </a:lnTo>
                  <a:lnTo>
                    <a:pt x="12693" y="7373"/>
                  </a:lnTo>
                  <a:lnTo>
                    <a:pt x="12766" y="7337"/>
                  </a:lnTo>
                  <a:lnTo>
                    <a:pt x="12803" y="7410"/>
                  </a:lnTo>
                  <a:lnTo>
                    <a:pt x="12840" y="7447"/>
                  </a:lnTo>
                  <a:lnTo>
                    <a:pt x="12876" y="7483"/>
                  </a:lnTo>
                  <a:lnTo>
                    <a:pt x="12986" y="7520"/>
                  </a:lnTo>
                  <a:lnTo>
                    <a:pt x="13023" y="7777"/>
                  </a:lnTo>
                  <a:lnTo>
                    <a:pt x="13060" y="8070"/>
                  </a:lnTo>
                  <a:lnTo>
                    <a:pt x="12986" y="8107"/>
                  </a:lnTo>
                  <a:lnTo>
                    <a:pt x="12693" y="7997"/>
                  </a:lnTo>
                  <a:lnTo>
                    <a:pt x="12473" y="7887"/>
                  </a:lnTo>
                  <a:lnTo>
                    <a:pt x="12253" y="7777"/>
                  </a:lnTo>
                  <a:lnTo>
                    <a:pt x="11886" y="7777"/>
                  </a:lnTo>
                  <a:lnTo>
                    <a:pt x="11776" y="7813"/>
                  </a:lnTo>
                  <a:lnTo>
                    <a:pt x="11226" y="7777"/>
                  </a:lnTo>
                  <a:lnTo>
                    <a:pt x="10895" y="7740"/>
                  </a:lnTo>
                  <a:lnTo>
                    <a:pt x="10749" y="7740"/>
                  </a:lnTo>
                  <a:lnTo>
                    <a:pt x="10675" y="7703"/>
                  </a:lnTo>
                  <a:lnTo>
                    <a:pt x="10565" y="7483"/>
                  </a:lnTo>
                  <a:lnTo>
                    <a:pt x="10529" y="7483"/>
                  </a:lnTo>
                  <a:lnTo>
                    <a:pt x="10529" y="7520"/>
                  </a:lnTo>
                  <a:lnTo>
                    <a:pt x="10529" y="7887"/>
                  </a:lnTo>
                  <a:lnTo>
                    <a:pt x="10529" y="7960"/>
                  </a:lnTo>
                  <a:lnTo>
                    <a:pt x="10602" y="7997"/>
                  </a:lnTo>
                  <a:lnTo>
                    <a:pt x="11042" y="8107"/>
                  </a:lnTo>
                  <a:lnTo>
                    <a:pt x="11482" y="8144"/>
                  </a:lnTo>
                  <a:lnTo>
                    <a:pt x="11482" y="8327"/>
                  </a:lnTo>
                  <a:lnTo>
                    <a:pt x="11519" y="8474"/>
                  </a:lnTo>
                  <a:lnTo>
                    <a:pt x="11592" y="8547"/>
                  </a:lnTo>
                  <a:lnTo>
                    <a:pt x="11629" y="8584"/>
                  </a:lnTo>
                  <a:lnTo>
                    <a:pt x="11776" y="8657"/>
                  </a:lnTo>
                  <a:lnTo>
                    <a:pt x="11959" y="8767"/>
                  </a:lnTo>
                  <a:lnTo>
                    <a:pt x="11409" y="8657"/>
                  </a:lnTo>
                  <a:lnTo>
                    <a:pt x="10969" y="8474"/>
                  </a:lnTo>
                  <a:lnTo>
                    <a:pt x="10712" y="8437"/>
                  </a:lnTo>
                  <a:lnTo>
                    <a:pt x="10455" y="8400"/>
                  </a:lnTo>
                  <a:lnTo>
                    <a:pt x="10198" y="8217"/>
                  </a:lnTo>
                  <a:lnTo>
                    <a:pt x="10052" y="8180"/>
                  </a:lnTo>
                  <a:lnTo>
                    <a:pt x="9942" y="8144"/>
                  </a:lnTo>
                  <a:lnTo>
                    <a:pt x="9722" y="8180"/>
                  </a:lnTo>
                  <a:lnTo>
                    <a:pt x="9575" y="8254"/>
                  </a:lnTo>
                  <a:lnTo>
                    <a:pt x="9465" y="8364"/>
                  </a:lnTo>
                  <a:lnTo>
                    <a:pt x="9355" y="8510"/>
                  </a:lnTo>
                  <a:lnTo>
                    <a:pt x="9245" y="8584"/>
                  </a:lnTo>
                  <a:lnTo>
                    <a:pt x="9098" y="8620"/>
                  </a:lnTo>
                  <a:lnTo>
                    <a:pt x="8841" y="8584"/>
                  </a:lnTo>
                  <a:lnTo>
                    <a:pt x="8621" y="8620"/>
                  </a:lnTo>
                  <a:lnTo>
                    <a:pt x="8401" y="8694"/>
                  </a:lnTo>
                  <a:lnTo>
                    <a:pt x="8181" y="8804"/>
                  </a:lnTo>
                  <a:lnTo>
                    <a:pt x="7924" y="8804"/>
                  </a:lnTo>
                  <a:lnTo>
                    <a:pt x="7851" y="8767"/>
                  </a:lnTo>
                  <a:lnTo>
                    <a:pt x="7814" y="8730"/>
                  </a:lnTo>
                  <a:lnTo>
                    <a:pt x="7814" y="8694"/>
                  </a:lnTo>
                  <a:lnTo>
                    <a:pt x="7887" y="8620"/>
                  </a:lnTo>
                  <a:lnTo>
                    <a:pt x="7998" y="8510"/>
                  </a:lnTo>
                  <a:lnTo>
                    <a:pt x="8144" y="8437"/>
                  </a:lnTo>
                  <a:lnTo>
                    <a:pt x="8401" y="8327"/>
                  </a:lnTo>
                  <a:lnTo>
                    <a:pt x="8731" y="8180"/>
                  </a:lnTo>
                  <a:lnTo>
                    <a:pt x="8915" y="8070"/>
                  </a:lnTo>
                  <a:lnTo>
                    <a:pt x="9025" y="7924"/>
                  </a:lnTo>
                  <a:lnTo>
                    <a:pt x="9135" y="7777"/>
                  </a:lnTo>
                  <a:lnTo>
                    <a:pt x="9208" y="7630"/>
                  </a:lnTo>
                  <a:lnTo>
                    <a:pt x="9208" y="7447"/>
                  </a:lnTo>
                  <a:lnTo>
                    <a:pt x="9171" y="7227"/>
                  </a:lnTo>
                  <a:lnTo>
                    <a:pt x="9098" y="7117"/>
                  </a:lnTo>
                  <a:lnTo>
                    <a:pt x="8988" y="7006"/>
                  </a:lnTo>
                  <a:lnTo>
                    <a:pt x="8841" y="6896"/>
                  </a:lnTo>
                  <a:lnTo>
                    <a:pt x="8694" y="6860"/>
                  </a:lnTo>
                  <a:lnTo>
                    <a:pt x="8548" y="6823"/>
                  </a:lnTo>
                  <a:lnTo>
                    <a:pt x="8401" y="6823"/>
                  </a:lnTo>
                  <a:lnTo>
                    <a:pt x="8254" y="6860"/>
                  </a:lnTo>
                  <a:lnTo>
                    <a:pt x="8108" y="6933"/>
                  </a:lnTo>
                  <a:lnTo>
                    <a:pt x="7924" y="7117"/>
                  </a:lnTo>
                  <a:lnTo>
                    <a:pt x="7924" y="7117"/>
                  </a:lnTo>
                  <a:lnTo>
                    <a:pt x="7998" y="6970"/>
                  </a:lnTo>
                  <a:lnTo>
                    <a:pt x="8108" y="6860"/>
                  </a:lnTo>
                  <a:lnTo>
                    <a:pt x="8291" y="6603"/>
                  </a:lnTo>
                  <a:lnTo>
                    <a:pt x="8511" y="6383"/>
                  </a:lnTo>
                  <a:lnTo>
                    <a:pt x="8768" y="6126"/>
                  </a:lnTo>
                  <a:lnTo>
                    <a:pt x="8951" y="5943"/>
                  </a:lnTo>
                  <a:lnTo>
                    <a:pt x="9135" y="5796"/>
                  </a:lnTo>
                  <a:lnTo>
                    <a:pt x="9171" y="5796"/>
                  </a:lnTo>
                  <a:lnTo>
                    <a:pt x="9391" y="5759"/>
                  </a:lnTo>
                  <a:lnTo>
                    <a:pt x="9612" y="5686"/>
                  </a:lnTo>
                  <a:lnTo>
                    <a:pt x="10052" y="5539"/>
                  </a:lnTo>
                  <a:lnTo>
                    <a:pt x="10455" y="5356"/>
                  </a:lnTo>
                  <a:lnTo>
                    <a:pt x="10639" y="5282"/>
                  </a:lnTo>
                  <a:lnTo>
                    <a:pt x="10895" y="5246"/>
                  </a:lnTo>
                  <a:lnTo>
                    <a:pt x="10895" y="5246"/>
                  </a:lnTo>
                  <a:lnTo>
                    <a:pt x="10602" y="5503"/>
                  </a:lnTo>
                  <a:lnTo>
                    <a:pt x="10492" y="5649"/>
                  </a:lnTo>
                  <a:lnTo>
                    <a:pt x="10419" y="5833"/>
                  </a:lnTo>
                  <a:lnTo>
                    <a:pt x="10455" y="5869"/>
                  </a:lnTo>
                  <a:lnTo>
                    <a:pt x="10639" y="5796"/>
                  </a:lnTo>
                  <a:lnTo>
                    <a:pt x="10822" y="5723"/>
                  </a:lnTo>
                  <a:lnTo>
                    <a:pt x="11152" y="5503"/>
                  </a:lnTo>
                  <a:lnTo>
                    <a:pt x="11739" y="5136"/>
                  </a:lnTo>
                  <a:close/>
                  <a:moveTo>
                    <a:pt x="11996" y="8254"/>
                  </a:moveTo>
                  <a:lnTo>
                    <a:pt x="12546" y="8400"/>
                  </a:lnTo>
                  <a:lnTo>
                    <a:pt x="12729" y="8584"/>
                  </a:lnTo>
                  <a:lnTo>
                    <a:pt x="12803" y="8620"/>
                  </a:lnTo>
                  <a:lnTo>
                    <a:pt x="12876" y="8657"/>
                  </a:lnTo>
                  <a:lnTo>
                    <a:pt x="12950" y="8620"/>
                  </a:lnTo>
                  <a:lnTo>
                    <a:pt x="13023" y="8584"/>
                  </a:lnTo>
                  <a:lnTo>
                    <a:pt x="12950" y="9024"/>
                  </a:lnTo>
                  <a:lnTo>
                    <a:pt x="12509" y="8914"/>
                  </a:lnTo>
                  <a:lnTo>
                    <a:pt x="12399" y="8657"/>
                  </a:lnTo>
                  <a:lnTo>
                    <a:pt x="12216" y="8474"/>
                  </a:lnTo>
                  <a:lnTo>
                    <a:pt x="12033" y="8327"/>
                  </a:lnTo>
                  <a:lnTo>
                    <a:pt x="11959" y="8290"/>
                  </a:lnTo>
                  <a:lnTo>
                    <a:pt x="11996" y="8254"/>
                  </a:lnTo>
                  <a:close/>
                  <a:moveTo>
                    <a:pt x="10932" y="8841"/>
                  </a:moveTo>
                  <a:lnTo>
                    <a:pt x="11519" y="9097"/>
                  </a:lnTo>
                  <a:lnTo>
                    <a:pt x="12106" y="9244"/>
                  </a:lnTo>
                  <a:lnTo>
                    <a:pt x="12033" y="9391"/>
                  </a:lnTo>
                  <a:lnTo>
                    <a:pt x="11922" y="9537"/>
                  </a:lnTo>
                  <a:lnTo>
                    <a:pt x="11776" y="9611"/>
                  </a:lnTo>
                  <a:lnTo>
                    <a:pt x="11702" y="9611"/>
                  </a:lnTo>
                  <a:lnTo>
                    <a:pt x="11629" y="9574"/>
                  </a:lnTo>
                  <a:lnTo>
                    <a:pt x="11519" y="9537"/>
                  </a:lnTo>
                  <a:lnTo>
                    <a:pt x="11409" y="9427"/>
                  </a:lnTo>
                  <a:lnTo>
                    <a:pt x="11226" y="9244"/>
                  </a:lnTo>
                  <a:lnTo>
                    <a:pt x="10932" y="8841"/>
                  </a:lnTo>
                  <a:close/>
                  <a:moveTo>
                    <a:pt x="12509" y="9354"/>
                  </a:moveTo>
                  <a:lnTo>
                    <a:pt x="12876" y="9391"/>
                  </a:lnTo>
                  <a:lnTo>
                    <a:pt x="12656" y="10161"/>
                  </a:lnTo>
                  <a:lnTo>
                    <a:pt x="12583" y="10088"/>
                  </a:lnTo>
                  <a:lnTo>
                    <a:pt x="12363" y="10088"/>
                  </a:lnTo>
                  <a:lnTo>
                    <a:pt x="12216" y="10051"/>
                  </a:lnTo>
                  <a:lnTo>
                    <a:pt x="11886" y="9978"/>
                  </a:lnTo>
                  <a:lnTo>
                    <a:pt x="12106" y="9868"/>
                  </a:lnTo>
                  <a:lnTo>
                    <a:pt x="12289" y="9758"/>
                  </a:lnTo>
                  <a:lnTo>
                    <a:pt x="12399" y="9574"/>
                  </a:lnTo>
                  <a:lnTo>
                    <a:pt x="12509" y="9354"/>
                  </a:lnTo>
                  <a:close/>
                  <a:moveTo>
                    <a:pt x="10382" y="9721"/>
                  </a:moveTo>
                  <a:lnTo>
                    <a:pt x="11409" y="10161"/>
                  </a:lnTo>
                  <a:lnTo>
                    <a:pt x="11922" y="10381"/>
                  </a:lnTo>
                  <a:lnTo>
                    <a:pt x="12253" y="10491"/>
                  </a:lnTo>
                  <a:lnTo>
                    <a:pt x="12399" y="10491"/>
                  </a:lnTo>
                  <a:lnTo>
                    <a:pt x="12509" y="10455"/>
                  </a:lnTo>
                  <a:lnTo>
                    <a:pt x="12326" y="10968"/>
                  </a:lnTo>
                  <a:lnTo>
                    <a:pt x="12033" y="10858"/>
                  </a:lnTo>
                  <a:lnTo>
                    <a:pt x="11886" y="10785"/>
                  </a:lnTo>
                  <a:lnTo>
                    <a:pt x="11776" y="10711"/>
                  </a:lnTo>
                  <a:lnTo>
                    <a:pt x="11519" y="10528"/>
                  </a:lnTo>
                  <a:lnTo>
                    <a:pt x="11409" y="10418"/>
                  </a:lnTo>
                  <a:lnTo>
                    <a:pt x="11262" y="10344"/>
                  </a:lnTo>
                  <a:lnTo>
                    <a:pt x="11079" y="10308"/>
                  </a:lnTo>
                  <a:lnTo>
                    <a:pt x="10895" y="10271"/>
                  </a:lnTo>
                  <a:lnTo>
                    <a:pt x="10492" y="10234"/>
                  </a:lnTo>
                  <a:lnTo>
                    <a:pt x="10455" y="9978"/>
                  </a:lnTo>
                  <a:lnTo>
                    <a:pt x="10382" y="9721"/>
                  </a:lnTo>
                  <a:close/>
                  <a:moveTo>
                    <a:pt x="10455" y="10528"/>
                  </a:moveTo>
                  <a:lnTo>
                    <a:pt x="10785" y="10601"/>
                  </a:lnTo>
                  <a:lnTo>
                    <a:pt x="10969" y="10638"/>
                  </a:lnTo>
                  <a:lnTo>
                    <a:pt x="11115" y="10711"/>
                  </a:lnTo>
                  <a:lnTo>
                    <a:pt x="11336" y="10821"/>
                  </a:lnTo>
                  <a:lnTo>
                    <a:pt x="11519" y="10968"/>
                  </a:lnTo>
                  <a:lnTo>
                    <a:pt x="11702" y="11115"/>
                  </a:lnTo>
                  <a:lnTo>
                    <a:pt x="11886" y="11262"/>
                  </a:lnTo>
                  <a:lnTo>
                    <a:pt x="12106" y="11335"/>
                  </a:lnTo>
                  <a:lnTo>
                    <a:pt x="11739" y="11922"/>
                  </a:lnTo>
                  <a:lnTo>
                    <a:pt x="11629" y="11922"/>
                  </a:lnTo>
                  <a:lnTo>
                    <a:pt x="11482" y="11885"/>
                  </a:lnTo>
                  <a:lnTo>
                    <a:pt x="11226" y="11738"/>
                  </a:lnTo>
                  <a:lnTo>
                    <a:pt x="10565" y="11482"/>
                  </a:lnTo>
                  <a:lnTo>
                    <a:pt x="10272" y="11335"/>
                  </a:lnTo>
                  <a:lnTo>
                    <a:pt x="10382" y="10968"/>
                  </a:lnTo>
                  <a:lnTo>
                    <a:pt x="10455" y="10601"/>
                  </a:lnTo>
                  <a:lnTo>
                    <a:pt x="10455" y="10528"/>
                  </a:lnTo>
                  <a:close/>
                  <a:moveTo>
                    <a:pt x="10125" y="11665"/>
                  </a:moveTo>
                  <a:lnTo>
                    <a:pt x="10785" y="11958"/>
                  </a:lnTo>
                  <a:lnTo>
                    <a:pt x="11115" y="12142"/>
                  </a:lnTo>
                  <a:lnTo>
                    <a:pt x="11299" y="12215"/>
                  </a:lnTo>
                  <a:lnTo>
                    <a:pt x="11482" y="12289"/>
                  </a:lnTo>
                  <a:lnTo>
                    <a:pt x="11226" y="12655"/>
                  </a:lnTo>
                  <a:lnTo>
                    <a:pt x="10895" y="12545"/>
                  </a:lnTo>
                  <a:lnTo>
                    <a:pt x="10455" y="12399"/>
                  </a:lnTo>
                  <a:lnTo>
                    <a:pt x="10052" y="12252"/>
                  </a:lnTo>
                  <a:lnTo>
                    <a:pt x="9868" y="12142"/>
                  </a:lnTo>
                  <a:lnTo>
                    <a:pt x="10125" y="11665"/>
                  </a:lnTo>
                  <a:close/>
                  <a:moveTo>
                    <a:pt x="9355" y="9574"/>
                  </a:moveTo>
                  <a:lnTo>
                    <a:pt x="9575" y="9611"/>
                  </a:lnTo>
                  <a:lnTo>
                    <a:pt x="9795" y="9648"/>
                  </a:lnTo>
                  <a:lnTo>
                    <a:pt x="9978" y="9758"/>
                  </a:lnTo>
                  <a:lnTo>
                    <a:pt x="10052" y="9868"/>
                  </a:lnTo>
                  <a:lnTo>
                    <a:pt x="10088" y="9941"/>
                  </a:lnTo>
                  <a:lnTo>
                    <a:pt x="10125" y="10088"/>
                  </a:lnTo>
                  <a:lnTo>
                    <a:pt x="10125" y="10198"/>
                  </a:lnTo>
                  <a:lnTo>
                    <a:pt x="9832" y="10161"/>
                  </a:lnTo>
                  <a:lnTo>
                    <a:pt x="9795" y="10198"/>
                  </a:lnTo>
                  <a:lnTo>
                    <a:pt x="9795" y="10234"/>
                  </a:lnTo>
                  <a:lnTo>
                    <a:pt x="9942" y="10344"/>
                  </a:lnTo>
                  <a:lnTo>
                    <a:pt x="10088" y="10455"/>
                  </a:lnTo>
                  <a:lnTo>
                    <a:pt x="10015" y="10785"/>
                  </a:lnTo>
                  <a:lnTo>
                    <a:pt x="9942" y="11078"/>
                  </a:lnTo>
                  <a:lnTo>
                    <a:pt x="9905" y="11188"/>
                  </a:lnTo>
                  <a:lnTo>
                    <a:pt x="9648" y="11115"/>
                  </a:lnTo>
                  <a:lnTo>
                    <a:pt x="9391" y="11078"/>
                  </a:lnTo>
                  <a:lnTo>
                    <a:pt x="9355" y="11078"/>
                  </a:lnTo>
                  <a:lnTo>
                    <a:pt x="9318" y="11115"/>
                  </a:lnTo>
                  <a:lnTo>
                    <a:pt x="9318" y="11151"/>
                  </a:lnTo>
                  <a:lnTo>
                    <a:pt x="9355" y="11188"/>
                  </a:lnTo>
                  <a:lnTo>
                    <a:pt x="9538" y="11372"/>
                  </a:lnTo>
                  <a:lnTo>
                    <a:pt x="9795" y="11518"/>
                  </a:lnTo>
                  <a:lnTo>
                    <a:pt x="9501" y="11995"/>
                  </a:lnTo>
                  <a:lnTo>
                    <a:pt x="9061" y="11812"/>
                  </a:lnTo>
                  <a:lnTo>
                    <a:pt x="8584" y="11628"/>
                  </a:lnTo>
                  <a:lnTo>
                    <a:pt x="8548" y="11628"/>
                  </a:lnTo>
                  <a:lnTo>
                    <a:pt x="8548" y="11702"/>
                  </a:lnTo>
                  <a:lnTo>
                    <a:pt x="8731" y="11848"/>
                  </a:lnTo>
                  <a:lnTo>
                    <a:pt x="8915" y="12032"/>
                  </a:lnTo>
                  <a:lnTo>
                    <a:pt x="9318" y="12289"/>
                  </a:lnTo>
                  <a:lnTo>
                    <a:pt x="9061" y="12582"/>
                  </a:lnTo>
                  <a:lnTo>
                    <a:pt x="8805" y="12802"/>
                  </a:lnTo>
                  <a:lnTo>
                    <a:pt x="8548" y="12692"/>
                  </a:lnTo>
                  <a:lnTo>
                    <a:pt x="8401" y="12069"/>
                  </a:lnTo>
                  <a:lnTo>
                    <a:pt x="8291" y="11445"/>
                  </a:lnTo>
                  <a:lnTo>
                    <a:pt x="8218" y="11298"/>
                  </a:lnTo>
                  <a:lnTo>
                    <a:pt x="8144" y="11188"/>
                  </a:lnTo>
                  <a:lnTo>
                    <a:pt x="8034" y="11115"/>
                  </a:lnTo>
                  <a:lnTo>
                    <a:pt x="7374" y="11115"/>
                  </a:lnTo>
                  <a:lnTo>
                    <a:pt x="7264" y="11078"/>
                  </a:lnTo>
                  <a:lnTo>
                    <a:pt x="7154" y="11041"/>
                  </a:lnTo>
                  <a:lnTo>
                    <a:pt x="7007" y="10895"/>
                  </a:lnTo>
                  <a:lnTo>
                    <a:pt x="6897" y="10675"/>
                  </a:lnTo>
                  <a:lnTo>
                    <a:pt x="6860" y="10455"/>
                  </a:lnTo>
                  <a:lnTo>
                    <a:pt x="6860" y="10344"/>
                  </a:lnTo>
                  <a:lnTo>
                    <a:pt x="6897" y="10234"/>
                  </a:lnTo>
                  <a:lnTo>
                    <a:pt x="6934" y="10124"/>
                  </a:lnTo>
                  <a:lnTo>
                    <a:pt x="7007" y="10051"/>
                  </a:lnTo>
                  <a:lnTo>
                    <a:pt x="7227" y="9978"/>
                  </a:lnTo>
                  <a:lnTo>
                    <a:pt x="7447" y="9904"/>
                  </a:lnTo>
                  <a:lnTo>
                    <a:pt x="8328" y="9721"/>
                  </a:lnTo>
                  <a:lnTo>
                    <a:pt x="8401" y="9758"/>
                  </a:lnTo>
                  <a:lnTo>
                    <a:pt x="8548" y="9758"/>
                  </a:lnTo>
                  <a:lnTo>
                    <a:pt x="8841" y="9648"/>
                  </a:lnTo>
                  <a:lnTo>
                    <a:pt x="9135" y="9574"/>
                  </a:lnTo>
                  <a:close/>
                  <a:moveTo>
                    <a:pt x="1028" y="7373"/>
                  </a:moveTo>
                  <a:lnTo>
                    <a:pt x="1028" y="7887"/>
                  </a:lnTo>
                  <a:lnTo>
                    <a:pt x="1101" y="8437"/>
                  </a:lnTo>
                  <a:lnTo>
                    <a:pt x="1138" y="8474"/>
                  </a:lnTo>
                  <a:lnTo>
                    <a:pt x="1211" y="8510"/>
                  </a:lnTo>
                  <a:lnTo>
                    <a:pt x="1285" y="8510"/>
                  </a:lnTo>
                  <a:lnTo>
                    <a:pt x="1358" y="8474"/>
                  </a:lnTo>
                  <a:lnTo>
                    <a:pt x="1872" y="8070"/>
                  </a:lnTo>
                  <a:lnTo>
                    <a:pt x="1945" y="8951"/>
                  </a:lnTo>
                  <a:lnTo>
                    <a:pt x="1982" y="9611"/>
                  </a:lnTo>
                  <a:lnTo>
                    <a:pt x="1982" y="9758"/>
                  </a:lnTo>
                  <a:lnTo>
                    <a:pt x="1982" y="9904"/>
                  </a:lnTo>
                  <a:lnTo>
                    <a:pt x="1872" y="10014"/>
                  </a:lnTo>
                  <a:lnTo>
                    <a:pt x="1762" y="10088"/>
                  </a:lnTo>
                  <a:lnTo>
                    <a:pt x="1615" y="10271"/>
                  </a:lnTo>
                  <a:lnTo>
                    <a:pt x="1505" y="10455"/>
                  </a:lnTo>
                  <a:lnTo>
                    <a:pt x="1468" y="10638"/>
                  </a:lnTo>
                  <a:lnTo>
                    <a:pt x="1468" y="10858"/>
                  </a:lnTo>
                  <a:lnTo>
                    <a:pt x="1505" y="11078"/>
                  </a:lnTo>
                  <a:lnTo>
                    <a:pt x="1578" y="11298"/>
                  </a:lnTo>
                  <a:lnTo>
                    <a:pt x="1688" y="11702"/>
                  </a:lnTo>
                  <a:lnTo>
                    <a:pt x="2165" y="12876"/>
                  </a:lnTo>
                  <a:lnTo>
                    <a:pt x="1835" y="12509"/>
                  </a:lnTo>
                  <a:lnTo>
                    <a:pt x="1505" y="12142"/>
                  </a:lnTo>
                  <a:lnTo>
                    <a:pt x="1211" y="11665"/>
                  </a:lnTo>
                  <a:lnTo>
                    <a:pt x="918" y="11188"/>
                  </a:lnTo>
                  <a:lnTo>
                    <a:pt x="735" y="10675"/>
                  </a:lnTo>
                  <a:lnTo>
                    <a:pt x="588" y="10161"/>
                  </a:lnTo>
                  <a:lnTo>
                    <a:pt x="551" y="9831"/>
                  </a:lnTo>
                  <a:lnTo>
                    <a:pt x="514" y="9501"/>
                  </a:lnTo>
                  <a:lnTo>
                    <a:pt x="551" y="9171"/>
                  </a:lnTo>
                  <a:lnTo>
                    <a:pt x="588" y="8841"/>
                  </a:lnTo>
                  <a:lnTo>
                    <a:pt x="771" y="8180"/>
                  </a:lnTo>
                  <a:lnTo>
                    <a:pt x="955" y="7557"/>
                  </a:lnTo>
                  <a:lnTo>
                    <a:pt x="1028" y="7373"/>
                  </a:lnTo>
                  <a:close/>
                  <a:moveTo>
                    <a:pt x="9612" y="12472"/>
                  </a:moveTo>
                  <a:lnTo>
                    <a:pt x="9942" y="12619"/>
                  </a:lnTo>
                  <a:lnTo>
                    <a:pt x="10675" y="12912"/>
                  </a:lnTo>
                  <a:lnTo>
                    <a:pt x="10895" y="12986"/>
                  </a:lnTo>
                  <a:lnTo>
                    <a:pt x="10529" y="13316"/>
                  </a:lnTo>
                  <a:lnTo>
                    <a:pt x="10162" y="13609"/>
                  </a:lnTo>
                  <a:lnTo>
                    <a:pt x="9685" y="13279"/>
                  </a:lnTo>
                  <a:lnTo>
                    <a:pt x="9171" y="12986"/>
                  </a:lnTo>
                  <a:lnTo>
                    <a:pt x="9391" y="12729"/>
                  </a:lnTo>
                  <a:lnTo>
                    <a:pt x="9612" y="12472"/>
                  </a:lnTo>
                  <a:close/>
                  <a:moveTo>
                    <a:pt x="2569" y="5209"/>
                  </a:moveTo>
                  <a:lnTo>
                    <a:pt x="2899" y="5319"/>
                  </a:lnTo>
                  <a:lnTo>
                    <a:pt x="3266" y="5356"/>
                  </a:lnTo>
                  <a:lnTo>
                    <a:pt x="3999" y="5356"/>
                  </a:lnTo>
                  <a:lnTo>
                    <a:pt x="4733" y="5429"/>
                  </a:lnTo>
                  <a:lnTo>
                    <a:pt x="5467" y="5539"/>
                  </a:lnTo>
                  <a:lnTo>
                    <a:pt x="5320" y="5649"/>
                  </a:lnTo>
                  <a:lnTo>
                    <a:pt x="5173" y="5723"/>
                  </a:lnTo>
                  <a:lnTo>
                    <a:pt x="4880" y="5833"/>
                  </a:lnTo>
                  <a:lnTo>
                    <a:pt x="4696" y="5943"/>
                  </a:lnTo>
                  <a:lnTo>
                    <a:pt x="4513" y="6053"/>
                  </a:lnTo>
                  <a:lnTo>
                    <a:pt x="4366" y="6236"/>
                  </a:lnTo>
                  <a:lnTo>
                    <a:pt x="4293" y="6420"/>
                  </a:lnTo>
                  <a:lnTo>
                    <a:pt x="4256" y="6493"/>
                  </a:lnTo>
                  <a:lnTo>
                    <a:pt x="4293" y="6603"/>
                  </a:lnTo>
                  <a:lnTo>
                    <a:pt x="4329" y="6676"/>
                  </a:lnTo>
                  <a:lnTo>
                    <a:pt x="4366" y="6750"/>
                  </a:lnTo>
                  <a:lnTo>
                    <a:pt x="4439" y="6823"/>
                  </a:lnTo>
                  <a:lnTo>
                    <a:pt x="4549" y="6823"/>
                  </a:lnTo>
                  <a:lnTo>
                    <a:pt x="4660" y="6860"/>
                  </a:lnTo>
                  <a:lnTo>
                    <a:pt x="4696" y="6933"/>
                  </a:lnTo>
                  <a:lnTo>
                    <a:pt x="4733" y="7117"/>
                  </a:lnTo>
                  <a:lnTo>
                    <a:pt x="4770" y="7300"/>
                  </a:lnTo>
                  <a:lnTo>
                    <a:pt x="4770" y="7667"/>
                  </a:lnTo>
                  <a:lnTo>
                    <a:pt x="4806" y="7813"/>
                  </a:lnTo>
                  <a:lnTo>
                    <a:pt x="4586" y="7520"/>
                  </a:lnTo>
                  <a:lnTo>
                    <a:pt x="4366" y="7263"/>
                  </a:lnTo>
                  <a:lnTo>
                    <a:pt x="4256" y="7190"/>
                  </a:lnTo>
                  <a:lnTo>
                    <a:pt x="4146" y="7153"/>
                  </a:lnTo>
                  <a:lnTo>
                    <a:pt x="3999" y="7117"/>
                  </a:lnTo>
                  <a:lnTo>
                    <a:pt x="3889" y="7153"/>
                  </a:lnTo>
                  <a:lnTo>
                    <a:pt x="3632" y="7227"/>
                  </a:lnTo>
                  <a:lnTo>
                    <a:pt x="3412" y="7373"/>
                  </a:lnTo>
                  <a:lnTo>
                    <a:pt x="3192" y="7593"/>
                  </a:lnTo>
                  <a:lnTo>
                    <a:pt x="2972" y="7813"/>
                  </a:lnTo>
                  <a:lnTo>
                    <a:pt x="2825" y="8070"/>
                  </a:lnTo>
                  <a:lnTo>
                    <a:pt x="2715" y="8364"/>
                  </a:lnTo>
                  <a:lnTo>
                    <a:pt x="2642" y="8657"/>
                  </a:lnTo>
                  <a:lnTo>
                    <a:pt x="2605" y="8951"/>
                  </a:lnTo>
                  <a:lnTo>
                    <a:pt x="2605" y="9244"/>
                  </a:lnTo>
                  <a:lnTo>
                    <a:pt x="2679" y="9537"/>
                  </a:lnTo>
                  <a:lnTo>
                    <a:pt x="2679" y="9611"/>
                  </a:lnTo>
                  <a:lnTo>
                    <a:pt x="2752" y="9648"/>
                  </a:lnTo>
                  <a:lnTo>
                    <a:pt x="2789" y="9684"/>
                  </a:lnTo>
                  <a:lnTo>
                    <a:pt x="3156" y="9684"/>
                  </a:lnTo>
                  <a:lnTo>
                    <a:pt x="3449" y="9758"/>
                  </a:lnTo>
                  <a:lnTo>
                    <a:pt x="3706" y="9868"/>
                  </a:lnTo>
                  <a:lnTo>
                    <a:pt x="3963" y="10014"/>
                  </a:lnTo>
                  <a:lnTo>
                    <a:pt x="4183" y="10198"/>
                  </a:lnTo>
                  <a:lnTo>
                    <a:pt x="4403" y="10418"/>
                  </a:lnTo>
                  <a:lnTo>
                    <a:pt x="4770" y="10858"/>
                  </a:lnTo>
                  <a:lnTo>
                    <a:pt x="4403" y="11151"/>
                  </a:lnTo>
                  <a:lnTo>
                    <a:pt x="4109" y="11445"/>
                  </a:lnTo>
                  <a:lnTo>
                    <a:pt x="3816" y="11775"/>
                  </a:lnTo>
                  <a:lnTo>
                    <a:pt x="3596" y="12142"/>
                  </a:lnTo>
                  <a:lnTo>
                    <a:pt x="3412" y="12545"/>
                  </a:lnTo>
                  <a:lnTo>
                    <a:pt x="3266" y="12986"/>
                  </a:lnTo>
                  <a:lnTo>
                    <a:pt x="3192" y="13426"/>
                  </a:lnTo>
                  <a:lnTo>
                    <a:pt x="3156" y="13866"/>
                  </a:lnTo>
                  <a:lnTo>
                    <a:pt x="3082" y="13829"/>
                  </a:lnTo>
                  <a:lnTo>
                    <a:pt x="2972" y="13719"/>
                  </a:lnTo>
                  <a:lnTo>
                    <a:pt x="2899" y="13572"/>
                  </a:lnTo>
                  <a:lnTo>
                    <a:pt x="2459" y="12582"/>
                  </a:lnTo>
                  <a:lnTo>
                    <a:pt x="2092" y="11702"/>
                  </a:lnTo>
                  <a:lnTo>
                    <a:pt x="1945" y="11262"/>
                  </a:lnTo>
                  <a:lnTo>
                    <a:pt x="1872" y="10821"/>
                  </a:lnTo>
                  <a:lnTo>
                    <a:pt x="1872" y="10638"/>
                  </a:lnTo>
                  <a:lnTo>
                    <a:pt x="1945" y="10491"/>
                  </a:lnTo>
                  <a:lnTo>
                    <a:pt x="2055" y="10381"/>
                  </a:lnTo>
                  <a:lnTo>
                    <a:pt x="2202" y="10271"/>
                  </a:lnTo>
                  <a:lnTo>
                    <a:pt x="2312" y="10161"/>
                  </a:lnTo>
                  <a:lnTo>
                    <a:pt x="2385" y="10051"/>
                  </a:lnTo>
                  <a:lnTo>
                    <a:pt x="2385" y="9904"/>
                  </a:lnTo>
                  <a:lnTo>
                    <a:pt x="2385" y="9721"/>
                  </a:lnTo>
                  <a:lnTo>
                    <a:pt x="2312" y="8730"/>
                  </a:lnTo>
                  <a:lnTo>
                    <a:pt x="2165" y="7740"/>
                  </a:lnTo>
                  <a:lnTo>
                    <a:pt x="2165" y="7667"/>
                  </a:lnTo>
                  <a:lnTo>
                    <a:pt x="2092" y="7593"/>
                  </a:lnTo>
                  <a:lnTo>
                    <a:pt x="1945" y="7593"/>
                  </a:lnTo>
                  <a:lnTo>
                    <a:pt x="1358" y="8070"/>
                  </a:lnTo>
                  <a:lnTo>
                    <a:pt x="1321" y="7667"/>
                  </a:lnTo>
                  <a:lnTo>
                    <a:pt x="1358" y="7263"/>
                  </a:lnTo>
                  <a:lnTo>
                    <a:pt x="1395" y="6860"/>
                  </a:lnTo>
                  <a:lnTo>
                    <a:pt x="1505" y="6456"/>
                  </a:lnTo>
                  <a:lnTo>
                    <a:pt x="1505" y="6383"/>
                  </a:lnTo>
                  <a:lnTo>
                    <a:pt x="1468" y="6310"/>
                  </a:lnTo>
                  <a:lnTo>
                    <a:pt x="1725" y="5796"/>
                  </a:lnTo>
                  <a:lnTo>
                    <a:pt x="1982" y="5319"/>
                  </a:lnTo>
                  <a:lnTo>
                    <a:pt x="2239" y="5356"/>
                  </a:lnTo>
                  <a:lnTo>
                    <a:pt x="2495" y="5392"/>
                  </a:lnTo>
                  <a:lnTo>
                    <a:pt x="2569" y="5356"/>
                  </a:lnTo>
                  <a:lnTo>
                    <a:pt x="2605" y="5319"/>
                  </a:lnTo>
                  <a:lnTo>
                    <a:pt x="2605" y="5282"/>
                  </a:lnTo>
                  <a:lnTo>
                    <a:pt x="2569" y="5209"/>
                  </a:lnTo>
                  <a:close/>
                  <a:moveTo>
                    <a:pt x="8805" y="13939"/>
                  </a:moveTo>
                  <a:lnTo>
                    <a:pt x="9098" y="13976"/>
                  </a:lnTo>
                  <a:lnTo>
                    <a:pt x="9391" y="14049"/>
                  </a:lnTo>
                  <a:lnTo>
                    <a:pt x="9208" y="14086"/>
                  </a:lnTo>
                  <a:lnTo>
                    <a:pt x="9171" y="14049"/>
                  </a:lnTo>
                  <a:lnTo>
                    <a:pt x="9061" y="14049"/>
                  </a:lnTo>
                  <a:lnTo>
                    <a:pt x="8988" y="13976"/>
                  </a:lnTo>
                  <a:lnTo>
                    <a:pt x="8805" y="13939"/>
                  </a:lnTo>
                  <a:close/>
                  <a:moveTo>
                    <a:pt x="5815" y="14178"/>
                  </a:moveTo>
                  <a:lnTo>
                    <a:pt x="5797" y="14196"/>
                  </a:lnTo>
                  <a:lnTo>
                    <a:pt x="5760" y="14196"/>
                  </a:lnTo>
                  <a:lnTo>
                    <a:pt x="5815" y="14178"/>
                  </a:lnTo>
                  <a:close/>
                  <a:moveTo>
                    <a:pt x="7154" y="2935"/>
                  </a:moveTo>
                  <a:lnTo>
                    <a:pt x="7594" y="3008"/>
                  </a:lnTo>
                  <a:lnTo>
                    <a:pt x="8034" y="3082"/>
                  </a:lnTo>
                  <a:lnTo>
                    <a:pt x="8438" y="3155"/>
                  </a:lnTo>
                  <a:lnTo>
                    <a:pt x="8401" y="3192"/>
                  </a:lnTo>
                  <a:lnTo>
                    <a:pt x="8401" y="3228"/>
                  </a:lnTo>
                  <a:lnTo>
                    <a:pt x="8401" y="3265"/>
                  </a:lnTo>
                  <a:lnTo>
                    <a:pt x="8438" y="3265"/>
                  </a:lnTo>
                  <a:lnTo>
                    <a:pt x="8621" y="3228"/>
                  </a:lnTo>
                  <a:lnTo>
                    <a:pt x="8768" y="3265"/>
                  </a:lnTo>
                  <a:lnTo>
                    <a:pt x="8805" y="3265"/>
                  </a:lnTo>
                  <a:lnTo>
                    <a:pt x="8768" y="3338"/>
                  </a:lnTo>
                  <a:lnTo>
                    <a:pt x="8768" y="3412"/>
                  </a:lnTo>
                  <a:lnTo>
                    <a:pt x="8768" y="3448"/>
                  </a:lnTo>
                  <a:lnTo>
                    <a:pt x="8805" y="3485"/>
                  </a:lnTo>
                  <a:lnTo>
                    <a:pt x="8841" y="3485"/>
                  </a:lnTo>
                  <a:lnTo>
                    <a:pt x="8915" y="3522"/>
                  </a:lnTo>
                  <a:lnTo>
                    <a:pt x="8988" y="3558"/>
                  </a:lnTo>
                  <a:lnTo>
                    <a:pt x="9098" y="3668"/>
                  </a:lnTo>
                  <a:lnTo>
                    <a:pt x="9208" y="3815"/>
                  </a:lnTo>
                  <a:lnTo>
                    <a:pt x="9245" y="3852"/>
                  </a:lnTo>
                  <a:lnTo>
                    <a:pt x="9281" y="3889"/>
                  </a:lnTo>
                  <a:lnTo>
                    <a:pt x="9318" y="3852"/>
                  </a:lnTo>
                  <a:lnTo>
                    <a:pt x="9391" y="3742"/>
                  </a:lnTo>
                  <a:lnTo>
                    <a:pt x="9465" y="3632"/>
                  </a:lnTo>
                  <a:lnTo>
                    <a:pt x="9538" y="3558"/>
                  </a:lnTo>
                  <a:lnTo>
                    <a:pt x="9758" y="3632"/>
                  </a:lnTo>
                  <a:lnTo>
                    <a:pt x="9612" y="3815"/>
                  </a:lnTo>
                  <a:lnTo>
                    <a:pt x="9501" y="3999"/>
                  </a:lnTo>
                  <a:lnTo>
                    <a:pt x="9465" y="4072"/>
                  </a:lnTo>
                  <a:lnTo>
                    <a:pt x="9465" y="4182"/>
                  </a:lnTo>
                  <a:lnTo>
                    <a:pt x="9575" y="4182"/>
                  </a:lnTo>
                  <a:lnTo>
                    <a:pt x="9648" y="4145"/>
                  </a:lnTo>
                  <a:lnTo>
                    <a:pt x="9795" y="4035"/>
                  </a:lnTo>
                  <a:lnTo>
                    <a:pt x="10052" y="3815"/>
                  </a:lnTo>
                  <a:lnTo>
                    <a:pt x="10308" y="3962"/>
                  </a:lnTo>
                  <a:lnTo>
                    <a:pt x="10235" y="4035"/>
                  </a:lnTo>
                  <a:lnTo>
                    <a:pt x="9978" y="4365"/>
                  </a:lnTo>
                  <a:lnTo>
                    <a:pt x="9868" y="4512"/>
                  </a:lnTo>
                  <a:lnTo>
                    <a:pt x="9795" y="4696"/>
                  </a:lnTo>
                  <a:lnTo>
                    <a:pt x="9795" y="4732"/>
                  </a:lnTo>
                  <a:lnTo>
                    <a:pt x="9832" y="4732"/>
                  </a:lnTo>
                  <a:lnTo>
                    <a:pt x="10015" y="4659"/>
                  </a:lnTo>
                  <a:lnTo>
                    <a:pt x="10198" y="4549"/>
                  </a:lnTo>
                  <a:lnTo>
                    <a:pt x="10492" y="4329"/>
                  </a:lnTo>
                  <a:lnTo>
                    <a:pt x="10639" y="4182"/>
                  </a:lnTo>
                  <a:lnTo>
                    <a:pt x="10822" y="4292"/>
                  </a:lnTo>
                  <a:lnTo>
                    <a:pt x="10565" y="4549"/>
                  </a:lnTo>
                  <a:lnTo>
                    <a:pt x="10272" y="4879"/>
                  </a:lnTo>
                  <a:lnTo>
                    <a:pt x="10052" y="5209"/>
                  </a:lnTo>
                  <a:lnTo>
                    <a:pt x="9942" y="5246"/>
                  </a:lnTo>
                  <a:lnTo>
                    <a:pt x="9648" y="5392"/>
                  </a:lnTo>
                  <a:lnTo>
                    <a:pt x="9391" y="5539"/>
                  </a:lnTo>
                  <a:lnTo>
                    <a:pt x="9281" y="5539"/>
                  </a:lnTo>
                  <a:lnTo>
                    <a:pt x="9135" y="5576"/>
                  </a:lnTo>
                  <a:lnTo>
                    <a:pt x="8805" y="5759"/>
                  </a:lnTo>
                  <a:lnTo>
                    <a:pt x="8548" y="5979"/>
                  </a:lnTo>
                  <a:lnTo>
                    <a:pt x="8364" y="6089"/>
                  </a:lnTo>
                  <a:lnTo>
                    <a:pt x="8071" y="6346"/>
                  </a:lnTo>
                  <a:lnTo>
                    <a:pt x="7924" y="6566"/>
                  </a:lnTo>
                  <a:lnTo>
                    <a:pt x="7741" y="6750"/>
                  </a:lnTo>
                  <a:lnTo>
                    <a:pt x="7631" y="6970"/>
                  </a:lnTo>
                  <a:lnTo>
                    <a:pt x="7594" y="7153"/>
                  </a:lnTo>
                  <a:lnTo>
                    <a:pt x="7631" y="7227"/>
                  </a:lnTo>
                  <a:lnTo>
                    <a:pt x="7667" y="7300"/>
                  </a:lnTo>
                  <a:lnTo>
                    <a:pt x="7741" y="7373"/>
                  </a:lnTo>
                  <a:lnTo>
                    <a:pt x="7851" y="7410"/>
                  </a:lnTo>
                  <a:lnTo>
                    <a:pt x="7998" y="7410"/>
                  </a:lnTo>
                  <a:lnTo>
                    <a:pt x="8144" y="7337"/>
                  </a:lnTo>
                  <a:lnTo>
                    <a:pt x="8401" y="7190"/>
                  </a:lnTo>
                  <a:lnTo>
                    <a:pt x="8548" y="7153"/>
                  </a:lnTo>
                  <a:lnTo>
                    <a:pt x="8731" y="7227"/>
                  </a:lnTo>
                  <a:lnTo>
                    <a:pt x="8805" y="7263"/>
                  </a:lnTo>
                  <a:lnTo>
                    <a:pt x="8878" y="7337"/>
                  </a:lnTo>
                  <a:lnTo>
                    <a:pt x="8915" y="7410"/>
                  </a:lnTo>
                  <a:lnTo>
                    <a:pt x="8915" y="7483"/>
                  </a:lnTo>
                  <a:lnTo>
                    <a:pt x="8841" y="7593"/>
                  </a:lnTo>
                  <a:lnTo>
                    <a:pt x="8731" y="7740"/>
                  </a:lnTo>
                  <a:lnTo>
                    <a:pt x="8584" y="7850"/>
                  </a:lnTo>
                  <a:lnTo>
                    <a:pt x="8401" y="7960"/>
                  </a:lnTo>
                  <a:lnTo>
                    <a:pt x="8144" y="8070"/>
                  </a:lnTo>
                  <a:lnTo>
                    <a:pt x="7961" y="8144"/>
                  </a:lnTo>
                  <a:lnTo>
                    <a:pt x="7741" y="8254"/>
                  </a:lnTo>
                  <a:lnTo>
                    <a:pt x="7557" y="8400"/>
                  </a:lnTo>
                  <a:lnTo>
                    <a:pt x="7521" y="8474"/>
                  </a:lnTo>
                  <a:lnTo>
                    <a:pt x="7484" y="8584"/>
                  </a:lnTo>
                  <a:lnTo>
                    <a:pt x="7447" y="8767"/>
                  </a:lnTo>
                  <a:lnTo>
                    <a:pt x="7521" y="8914"/>
                  </a:lnTo>
                  <a:lnTo>
                    <a:pt x="7631" y="9061"/>
                  </a:lnTo>
                  <a:lnTo>
                    <a:pt x="7777" y="9134"/>
                  </a:lnTo>
                  <a:lnTo>
                    <a:pt x="7887" y="9171"/>
                  </a:lnTo>
                  <a:lnTo>
                    <a:pt x="8034" y="9207"/>
                  </a:lnTo>
                  <a:lnTo>
                    <a:pt x="8254" y="9134"/>
                  </a:lnTo>
                  <a:lnTo>
                    <a:pt x="8694" y="8951"/>
                  </a:lnTo>
                  <a:lnTo>
                    <a:pt x="9208" y="8951"/>
                  </a:lnTo>
                  <a:lnTo>
                    <a:pt x="9391" y="8877"/>
                  </a:lnTo>
                  <a:lnTo>
                    <a:pt x="9575" y="8767"/>
                  </a:lnTo>
                  <a:lnTo>
                    <a:pt x="9685" y="8657"/>
                  </a:lnTo>
                  <a:lnTo>
                    <a:pt x="9795" y="8547"/>
                  </a:lnTo>
                  <a:lnTo>
                    <a:pt x="9905" y="8547"/>
                  </a:lnTo>
                  <a:lnTo>
                    <a:pt x="10052" y="8584"/>
                  </a:lnTo>
                  <a:lnTo>
                    <a:pt x="10088" y="8620"/>
                  </a:lnTo>
                  <a:lnTo>
                    <a:pt x="10125" y="8620"/>
                  </a:lnTo>
                  <a:lnTo>
                    <a:pt x="10198" y="8657"/>
                  </a:lnTo>
                  <a:lnTo>
                    <a:pt x="10382" y="8804"/>
                  </a:lnTo>
                  <a:lnTo>
                    <a:pt x="10565" y="8987"/>
                  </a:lnTo>
                  <a:lnTo>
                    <a:pt x="11115" y="9648"/>
                  </a:lnTo>
                  <a:lnTo>
                    <a:pt x="10382" y="9391"/>
                  </a:lnTo>
                  <a:lnTo>
                    <a:pt x="10015" y="9281"/>
                  </a:lnTo>
                  <a:lnTo>
                    <a:pt x="9648" y="9171"/>
                  </a:lnTo>
                  <a:lnTo>
                    <a:pt x="9612" y="9207"/>
                  </a:lnTo>
                  <a:lnTo>
                    <a:pt x="9281" y="9171"/>
                  </a:lnTo>
                  <a:lnTo>
                    <a:pt x="8951" y="9207"/>
                  </a:lnTo>
                  <a:lnTo>
                    <a:pt x="8621" y="9281"/>
                  </a:lnTo>
                  <a:lnTo>
                    <a:pt x="8328" y="9391"/>
                  </a:lnTo>
                  <a:lnTo>
                    <a:pt x="8291" y="9427"/>
                  </a:lnTo>
                  <a:lnTo>
                    <a:pt x="8144" y="9427"/>
                  </a:lnTo>
                  <a:lnTo>
                    <a:pt x="7631" y="9537"/>
                  </a:lnTo>
                  <a:lnTo>
                    <a:pt x="7117" y="9648"/>
                  </a:lnTo>
                  <a:lnTo>
                    <a:pt x="6934" y="9684"/>
                  </a:lnTo>
                  <a:lnTo>
                    <a:pt x="6787" y="9794"/>
                  </a:lnTo>
                  <a:lnTo>
                    <a:pt x="6677" y="9904"/>
                  </a:lnTo>
                  <a:lnTo>
                    <a:pt x="6567" y="10088"/>
                  </a:lnTo>
                  <a:lnTo>
                    <a:pt x="6494" y="10271"/>
                  </a:lnTo>
                  <a:lnTo>
                    <a:pt x="6494" y="10455"/>
                  </a:lnTo>
                  <a:lnTo>
                    <a:pt x="6494" y="10601"/>
                  </a:lnTo>
                  <a:lnTo>
                    <a:pt x="6530" y="10785"/>
                  </a:lnTo>
                  <a:lnTo>
                    <a:pt x="6604" y="10968"/>
                  </a:lnTo>
                  <a:lnTo>
                    <a:pt x="6714" y="11115"/>
                  </a:lnTo>
                  <a:lnTo>
                    <a:pt x="6824" y="11225"/>
                  </a:lnTo>
                  <a:lnTo>
                    <a:pt x="6970" y="11335"/>
                  </a:lnTo>
                  <a:lnTo>
                    <a:pt x="7117" y="11408"/>
                  </a:lnTo>
                  <a:lnTo>
                    <a:pt x="7301" y="11445"/>
                  </a:lnTo>
                  <a:lnTo>
                    <a:pt x="7484" y="11482"/>
                  </a:lnTo>
                  <a:lnTo>
                    <a:pt x="7777" y="11482"/>
                  </a:lnTo>
                  <a:lnTo>
                    <a:pt x="7851" y="11555"/>
                  </a:lnTo>
                  <a:lnTo>
                    <a:pt x="7924" y="11665"/>
                  </a:lnTo>
                  <a:lnTo>
                    <a:pt x="7961" y="11812"/>
                  </a:lnTo>
                  <a:lnTo>
                    <a:pt x="8034" y="12105"/>
                  </a:lnTo>
                  <a:lnTo>
                    <a:pt x="8071" y="12362"/>
                  </a:lnTo>
                  <a:lnTo>
                    <a:pt x="8108" y="12509"/>
                  </a:lnTo>
                  <a:lnTo>
                    <a:pt x="7851" y="12435"/>
                  </a:lnTo>
                  <a:lnTo>
                    <a:pt x="7631" y="12399"/>
                  </a:lnTo>
                  <a:lnTo>
                    <a:pt x="7557" y="12362"/>
                  </a:lnTo>
                  <a:lnTo>
                    <a:pt x="7521" y="12215"/>
                  </a:lnTo>
                  <a:lnTo>
                    <a:pt x="7521" y="12179"/>
                  </a:lnTo>
                  <a:lnTo>
                    <a:pt x="7447" y="12179"/>
                  </a:lnTo>
                  <a:lnTo>
                    <a:pt x="7447" y="12215"/>
                  </a:lnTo>
                  <a:lnTo>
                    <a:pt x="7411" y="12472"/>
                  </a:lnTo>
                  <a:lnTo>
                    <a:pt x="7411" y="12509"/>
                  </a:lnTo>
                  <a:lnTo>
                    <a:pt x="7447" y="12545"/>
                  </a:lnTo>
                  <a:lnTo>
                    <a:pt x="7851" y="12729"/>
                  </a:lnTo>
                  <a:lnTo>
                    <a:pt x="8254" y="12949"/>
                  </a:lnTo>
                  <a:lnTo>
                    <a:pt x="8438" y="13316"/>
                  </a:lnTo>
                  <a:lnTo>
                    <a:pt x="8474" y="13389"/>
                  </a:lnTo>
                  <a:lnTo>
                    <a:pt x="8548" y="13426"/>
                  </a:lnTo>
                  <a:lnTo>
                    <a:pt x="8621" y="13426"/>
                  </a:lnTo>
                  <a:lnTo>
                    <a:pt x="8694" y="13389"/>
                  </a:lnTo>
                  <a:lnTo>
                    <a:pt x="8841" y="13279"/>
                  </a:lnTo>
                  <a:lnTo>
                    <a:pt x="9428" y="13609"/>
                  </a:lnTo>
                  <a:lnTo>
                    <a:pt x="9281" y="13609"/>
                  </a:lnTo>
                  <a:lnTo>
                    <a:pt x="8548" y="13536"/>
                  </a:lnTo>
                  <a:lnTo>
                    <a:pt x="7851" y="13536"/>
                  </a:lnTo>
                  <a:lnTo>
                    <a:pt x="7374" y="13206"/>
                  </a:lnTo>
                  <a:lnTo>
                    <a:pt x="6860" y="12912"/>
                  </a:lnTo>
                  <a:lnTo>
                    <a:pt x="6824" y="12876"/>
                  </a:lnTo>
                  <a:lnTo>
                    <a:pt x="6750" y="12912"/>
                  </a:lnTo>
                  <a:lnTo>
                    <a:pt x="6750" y="12949"/>
                  </a:lnTo>
                  <a:lnTo>
                    <a:pt x="6750" y="13022"/>
                  </a:lnTo>
                  <a:lnTo>
                    <a:pt x="6970" y="13316"/>
                  </a:lnTo>
                  <a:lnTo>
                    <a:pt x="7227" y="13572"/>
                  </a:lnTo>
                  <a:lnTo>
                    <a:pt x="6897" y="13609"/>
                  </a:lnTo>
                  <a:lnTo>
                    <a:pt x="6567" y="13646"/>
                  </a:lnTo>
                  <a:lnTo>
                    <a:pt x="6310" y="13426"/>
                  </a:lnTo>
                  <a:lnTo>
                    <a:pt x="6090" y="13169"/>
                  </a:lnTo>
                  <a:lnTo>
                    <a:pt x="6017" y="13169"/>
                  </a:lnTo>
                  <a:lnTo>
                    <a:pt x="5943" y="13242"/>
                  </a:lnTo>
                  <a:lnTo>
                    <a:pt x="5907" y="13389"/>
                  </a:lnTo>
                  <a:lnTo>
                    <a:pt x="5943" y="13499"/>
                  </a:lnTo>
                  <a:lnTo>
                    <a:pt x="5980" y="13646"/>
                  </a:lnTo>
                  <a:lnTo>
                    <a:pt x="6090" y="13756"/>
                  </a:lnTo>
                  <a:lnTo>
                    <a:pt x="5760" y="13829"/>
                  </a:lnTo>
                  <a:lnTo>
                    <a:pt x="5430" y="13939"/>
                  </a:lnTo>
                  <a:lnTo>
                    <a:pt x="5393" y="13903"/>
                  </a:lnTo>
                  <a:lnTo>
                    <a:pt x="5173" y="13682"/>
                  </a:lnTo>
                  <a:lnTo>
                    <a:pt x="5026" y="13609"/>
                  </a:lnTo>
                  <a:lnTo>
                    <a:pt x="4916" y="13572"/>
                  </a:lnTo>
                  <a:lnTo>
                    <a:pt x="4880" y="13572"/>
                  </a:lnTo>
                  <a:lnTo>
                    <a:pt x="4880" y="13609"/>
                  </a:lnTo>
                  <a:lnTo>
                    <a:pt x="4880" y="13682"/>
                  </a:lnTo>
                  <a:lnTo>
                    <a:pt x="4916" y="13793"/>
                  </a:lnTo>
                  <a:lnTo>
                    <a:pt x="4990" y="13939"/>
                  </a:lnTo>
                  <a:lnTo>
                    <a:pt x="5100" y="14086"/>
                  </a:lnTo>
                  <a:lnTo>
                    <a:pt x="5136" y="14086"/>
                  </a:lnTo>
                  <a:lnTo>
                    <a:pt x="4843" y="14306"/>
                  </a:lnTo>
                  <a:lnTo>
                    <a:pt x="4623" y="14269"/>
                  </a:lnTo>
                  <a:lnTo>
                    <a:pt x="4109" y="14196"/>
                  </a:lnTo>
                  <a:lnTo>
                    <a:pt x="3853" y="14159"/>
                  </a:lnTo>
                  <a:lnTo>
                    <a:pt x="3596" y="14086"/>
                  </a:lnTo>
                  <a:lnTo>
                    <a:pt x="3669" y="14013"/>
                  </a:lnTo>
                  <a:lnTo>
                    <a:pt x="3706" y="13903"/>
                  </a:lnTo>
                  <a:lnTo>
                    <a:pt x="3706" y="13829"/>
                  </a:lnTo>
                  <a:lnTo>
                    <a:pt x="3669" y="13719"/>
                  </a:lnTo>
                  <a:lnTo>
                    <a:pt x="3632" y="13646"/>
                  </a:lnTo>
                  <a:lnTo>
                    <a:pt x="3559" y="13609"/>
                  </a:lnTo>
                  <a:lnTo>
                    <a:pt x="3632" y="13242"/>
                  </a:lnTo>
                  <a:lnTo>
                    <a:pt x="3742" y="12876"/>
                  </a:lnTo>
                  <a:lnTo>
                    <a:pt x="3889" y="12509"/>
                  </a:lnTo>
                  <a:lnTo>
                    <a:pt x="4073" y="12179"/>
                  </a:lnTo>
                  <a:lnTo>
                    <a:pt x="4293" y="11848"/>
                  </a:lnTo>
                  <a:lnTo>
                    <a:pt x="4549" y="11555"/>
                  </a:lnTo>
                  <a:lnTo>
                    <a:pt x="4843" y="11298"/>
                  </a:lnTo>
                  <a:lnTo>
                    <a:pt x="5173" y="11115"/>
                  </a:lnTo>
                  <a:lnTo>
                    <a:pt x="5246" y="11041"/>
                  </a:lnTo>
                  <a:lnTo>
                    <a:pt x="5283" y="10931"/>
                  </a:lnTo>
                  <a:lnTo>
                    <a:pt x="5283" y="10858"/>
                  </a:lnTo>
                  <a:lnTo>
                    <a:pt x="5210" y="10785"/>
                  </a:lnTo>
                  <a:lnTo>
                    <a:pt x="4770" y="10234"/>
                  </a:lnTo>
                  <a:lnTo>
                    <a:pt x="4549" y="9978"/>
                  </a:lnTo>
                  <a:lnTo>
                    <a:pt x="4293" y="9758"/>
                  </a:lnTo>
                  <a:lnTo>
                    <a:pt x="3999" y="9574"/>
                  </a:lnTo>
                  <a:lnTo>
                    <a:pt x="3706" y="9427"/>
                  </a:lnTo>
                  <a:lnTo>
                    <a:pt x="3376" y="9317"/>
                  </a:lnTo>
                  <a:lnTo>
                    <a:pt x="3046" y="9281"/>
                  </a:lnTo>
                  <a:lnTo>
                    <a:pt x="3046" y="8877"/>
                  </a:lnTo>
                  <a:lnTo>
                    <a:pt x="3119" y="8510"/>
                  </a:lnTo>
                  <a:lnTo>
                    <a:pt x="3266" y="8180"/>
                  </a:lnTo>
                  <a:lnTo>
                    <a:pt x="3486" y="7887"/>
                  </a:lnTo>
                  <a:lnTo>
                    <a:pt x="3632" y="7740"/>
                  </a:lnTo>
                  <a:lnTo>
                    <a:pt x="3816" y="7593"/>
                  </a:lnTo>
                  <a:lnTo>
                    <a:pt x="3889" y="7557"/>
                  </a:lnTo>
                  <a:lnTo>
                    <a:pt x="3963" y="7557"/>
                  </a:lnTo>
                  <a:lnTo>
                    <a:pt x="4036" y="7593"/>
                  </a:lnTo>
                  <a:lnTo>
                    <a:pt x="4109" y="7630"/>
                  </a:lnTo>
                  <a:lnTo>
                    <a:pt x="4219" y="7740"/>
                  </a:lnTo>
                  <a:lnTo>
                    <a:pt x="4329" y="7887"/>
                  </a:lnTo>
                  <a:lnTo>
                    <a:pt x="4916" y="8657"/>
                  </a:lnTo>
                  <a:lnTo>
                    <a:pt x="5026" y="8730"/>
                  </a:lnTo>
                  <a:lnTo>
                    <a:pt x="5136" y="8767"/>
                  </a:lnTo>
                  <a:lnTo>
                    <a:pt x="5210" y="8730"/>
                  </a:lnTo>
                  <a:lnTo>
                    <a:pt x="5246" y="8694"/>
                  </a:lnTo>
                  <a:lnTo>
                    <a:pt x="5283" y="8620"/>
                  </a:lnTo>
                  <a:lnTo>
                    <a:pt x="5283" y="8547"/>
                  </a:lnTo>
                  <a:lnTo>
                    <a:pt x="5136" y="7006"/>
                  </a:lnTo>
                  <a:lnTo>
                    <a:pt x="5100" y="6823"/>
                  </a:lnTo>
                  <a:lnTo>
                    <a:pt x="4990" y="6640"/>
                  </a:lnTo>
                  <a:lnTo>
                    <a:pt x="4880" y="6493"/>
                  </a:lnTo>
                  <a:lnTo>
                    <a:pt x="4660" y="6456"/>
                  </a:lnTo>
                  <a:lnTo>
                    <a:pt x="4733" y="6420"/>
                  </a:lnTo>
                  <a:lnTo>
                    <a:pt x="4843" y="6346"/>
                  </a:lnTo>
                  <a:lnTo>
                    <a:pt x="5026" y="6199"/>
                  </a:lnTo>
                  <a:lnTo>
                    <a:pt x="5430" y="6016"/>
                  </a:lnTo>
                  <a:lnTo>
                    <a:pt x="5613" y="5943"/>
                  </a:lnTo>
                  <a:lnTo>
                    <a:pt x="5760" y="5796"/>
                  </a:lnTo>
                  <a:lnTo>
                    <a:pt x="5870" y="5649"/>
                  </a:lnTo>
                  <a:lnTo>
                    <a:pt x="5980" y="5466"/>
                  </a:lnTo>
                  <a:lnTo>
                    <a:pt x="5980" y="5392"/>
                  </a:lnTo>
                  <a:lnTo>
                    <a:pt x="5943" y="5319"/>
                  </a:lnTo>
                  <a:lnTo>
                    <a:pt x="5907" y="5246"/>
                  </a:lnTo>
                  <a:lnTo>
                    <a:pt x="5833" y="5209"/>
                  </a:lnTo>
                  <a:lnTo>
                    <a:pt x="4990" y="5099"/>
                  </a:lnTo>
                  <a:lnTo>
                    <a:pt x="4109" y="4989"/>
                  </a:lnTo>
                  <a:lnTo>
                    <a:pt x="3742" y="4989"/>
                  </a:lnTo>
                  <a:lnTo>
                    <a:pt x="3302" y="4952"/>
                  </a:lnTo>
                  <a:lnTo>
                    <a:pt x="2899" y="4989"/>
                  </a:lnTo>
                  <a:lnTo>
                    <a:pt x="2715" y="5026"/>
                  </a:lnTo>
                  <a:lnTo>
                    <a:pt x="2532" y="5099"/>
                  </a:lnTo>
                  <a:lnTo>
                    <a:pt x="2495" y="5136"/>
                  </a:lnTo>
                  <a:lnTo>
                    <a:pt x="2532" y="5209"/>
                  </a:lnTo>
                  <a:lnTo>
                    <a:pt x="2165" y="5062"/>
                  </a:lnTo>
                  <a:lnTo>
                    <a:pt x="2459" y="4732"/>
                  </a:lnTo>
                  <a:lnTo>
                    <a:pt x="2752" y="4402"/>
                  </a:lnTo>
                  <a:lnTo>
                    <a:pt x="3082" y="4145"/>
                  </a:lnTo>
                  <a:lnTo>
                    <a:pt x="3449" y="3889"/>
                  </a:lnTo>
                  <a:lnTo>
                    <a:pt x="3816" y="3668"/>
                  </a:lnTo>
                  <a:lnTo>
                    <a:pt x="4219" y="3448"/>
                  </a:lnTo>
                  <a:lnTo>
                    <a:pt x="4623" y="3302"/>
                  </a:lnTo>
                  <a:lnTo>
                    <a:pt x="5026" y="3155"/>
                  </a:lnTo>
                  <a:lnTo>
                    <a:pt x="5467" y="3045"/>
                  </a:lnTo>
                  <a:lnTo>
                    <a:pt x="5907" y="2972"/>
                  </a:lnTo>
                  <a:lnTo>
                    <a:pt x="6310" y="2935"/>
                  </a:lnTo>
                  <a:close/>
                  <a:moveTo>
                    <a:pt x="5393" y="14343"/>
                  </a:moveTo>
                  <a:lnTo>
                    <a:pt x="5430" y="14379"/>
                  </a:lnTo>
                  <a:lnTo>
                    <a:pt x="5356" y="14379"/>
                  </a:lnTo>
                  <a:lnTo>
                    <a:pt x="5393" y="14343"/>
                  </a:lnTo>
                  <a:close/>
                  <a:moveTo>
                    <a:pt x="7704" y="13903"/>
                  </a:moveTo>
                  <a:lnTo>
                    <a:pt x="7961" y="14049"/>
                  </a:lnTo>
                  <a:lnTo>
                    <a:pt x="8291" y="14196"/>
                  </a:lnTo>
                  <a:lnTo>
                    <a:pt x="8584" y="14306"/>
                  </a:lnTo>
                  <a:lnTo>
                    <a:pt x="8181" y="14379"/>
                  </a:lnTo>
                  <a:lnTo>
                    <a:pt x="7741" y="14416"/>
                  </a:lnTo>
                  <a:lnTo>
                    <a:pt x="7704" y="14306"/>
                  </a:lnTo>
                  <a:lnTo>
                    <a:pt x="7631" y="14233"/>
                  </a:lnTo>
                  <a:lnTo>
                    <a:pt x="7264" y="14123"/>
                  </a:lnTo>
                  <a:lnTo>
                    <a:pt x="6970" y="13939"/>
                  </a:lnTo>
                  <a:lnTo>
                    <a:pt x="7521" y="13903"/>
                  </a:lnTo>
                  <a:close/>
                  <a:moveTo>
                    <a:pt x="6420" y="14013"/>
                  </a:moveTo>
                  <a:lnTo>
                    <a:pt x="6567" y="14123"/>
                  </a:lnTo>
                  <a:lnTo>
                    <a:pt x="6787" y="14306"/>
                  </a:lnTo>
                  <a:lnTo>
                    <a:pt x="7007" y="14453"/>
                  </a:lnTo>
                  <a:lnTo>
                    <a:pt x="6053" y="14416"/>
                  </a:lnTo>
                  <a:lnTo>
                    <a:pt x="6053" y="14343"/>
                  </a:lnTo>
                  <a:lnTo>
                    <a:pt x="6053" y="14269"/>
                  </a:lnTo>
                  <a:lnTo>
                    <a:pt x="5980" y="14196"/>
                  </a:lnTo>
                  <a:lnTo>
                    <a:pt x="5907" y="14159"/>
                  </a:lnTo>
                  <a:lnTo>
                    <a:pt x="5870" y="14159"/>
                  </a:lnTo>
                  <a:lnTo>
                    <a:pt x="5980" y="14123"/>
                  </a:lnTo>
                  <a:lnTo>
                    <a:pt x="6420" y="14013"/>
                  </a:lnTo>
                  <a:close/>
                  <a:moveTo>
                    <a:pt x="6824" y="2385"/>
                  </a:moveTo>
                  <a:lnTo>
                    <a:pt x="6750" y="2421"/>
                  </a:lnTo>
                  <a:lnTo>
                    <a:pt x="6677" y="2495"/>
                  </a:lnTo>
                  <a:lnTo>
                    <a:pt x="6127" y="2531"/>
                  </a:lnTo>
                  <a:lnTo>
                    <a:pt x="5540" y="2605"/>
                  </a:lnTo>
                  <a:lnTo>
                    <a:pt x="5026" y="2715"/>
                  </a:lnTo>
                  <a:lnTo>
                    <a:pt x="4476" y="2861"/>
                  </a:lnTo>
                  <a:lnTo>
                    <a:pt x="3926" y="3082"/>
                  </a:lnTo>
                  <a:lnTo>
                    <a:pt x="3376" y="3375"/>
                  </a:lnTo>
                  <a:lnTo>
                    <a:pt x="2899" y="3705"/>
                  </a:lnTo>
                  <a:lnTo>
                    <a:pt x="2459" y="4109"/>
                  </a:lnTo>
                  <a:lnTo>
                    <a:pt x="2018" y="4512"/>
                  </a:lnTo>
                  <a:lnTo>
                    <a:pt x="1652" y="4989"/>
                  </a:lnTo>
                  <a:lnTo>
                    <a:pt x="1321" y="5466"/>
                  </a:lnTo>
                  <a:lnTo>
                    <a:pt x="1065" y="6016"/>
                  </a:lnTo>
                  <a:lnTo>
                    <a:pt x="735" y="6713"/>
                  </a:lnTo>
                  <a:lnTo>
                    <a:pt x="478" y="7447"/>
                  </a:lnTo>
                  <a:lnTo>
                    <a:pt x="221" y="8180"/>
                  </a:lnTo>
                  <a:lnTo>
                    <a:pt x="74" y="8914"/>
                  </a:lnTo>
                  <a:lnTo>
                    <a:pt x="38" y="9244"/>
                  </a:lnTo>
                  <a:lnTo>
                    <a:pt x="1" y="9611"/>
                  </a:lnTo>
                  <a:lnTo>
                    <a:pt x="38" y="9941"/>
                  </a:lnTo>
                  <a:lnTo>
                    <a:pt x="74" y="10271"/>
                  </a:lnTo>
                  <a:lnTo>
                    <a:pt x="148" y="10601"/>
                  </a:lnTo>
                  <a:lnTo>
                    <a:pt x="258" y="10931"/>
                  </a:lnTo>
                  <a:lnTo>
                    <a:pt x="368" y="11262"/>
                  </a:lnTo>
                  <a:lnTo>
                    <a:pt x="514" y="11555"/>
                  </a:lnTo>
                  <a:lnTo>
                    <a:pt x="881" y="12142"/>
                  </a:lnTo>
                  <a:lnTo>
                    <a:pt x="1285" y="12692"/>
                  </a:lnTo>
                  <a:lnTo>
                    <a:pt x="1725" y="13206"/>
                  </a:lnTo>
                  <a:lnTo>
                    <a:pt x="2202" y="13719"/>
                  </a:lnTo>
                  <a:lnTo>
                    <a:pt x="2459" y="13976"/>
                  </a:lnTo>
                  <a:lnTo>
                    <a:pt x="2752" y="14233"/>
                  </a:lnTo>
                  <a:lnTo>
                    <a:pt x="2825" y="14343"/>
                  </a:lnTo>
                  <a:lnTo>
                    <a:pt x="2899" y="14416"/>
                  </a:lnTo>
                  <a:lnTo>
                    <a:pt x="3009" y="14453"/>
                  </a:lnTo>
                  <a:lnTo>
                    <a:pt x="3119" y="14453"/>
                  </a:lnTo>
                  <a:lnTo>
                    <a:pt x="3192" y="14526"/>
                  </a:lnTo>
                  <a:lnTo>
                    <a:pt x="3559" y="14636"/>
                  </a:lnTo>
                  <a:lnTo>
                    <a:pt x="3889" y="14746"/>
                  </a:lnTo>
                  <a:lnTo>
                    <a:pt x="4623" y="14820"/>
                  </a:lnTo>
                  <a:lnTo>
                    <a:pt x="6017" y="14966"/>
                  </a:lnTo>
                  <a:lnTo>
                    <a:pt x="6714" y="15003"/>
                  </a:lnTo>
                  <a:lnTo>
                    <a:pt x="7411" y="15003"/>
                  </a:lnTo>
                  <a:lnTo>
                    <a:pt x="8108" y="14930"/>
                  </a:lnTo>
                  <a:lnTo>
                    <a:pt x="8768" y="14783"/>
                  </a:lnTo>
                  <a:lnTo>
                    <a:pt x="9465" y="14600"/>
                  </a:lnTo>
                  <a:lnTo>
                    <a:pt x="9758" y="14453"/>
                  </a:lnTo>
                  <a:lnTo>
                    <a:pt x="10088" y="14306"/>
                  </a:lnTo>
                  <a:lnTo>
                    <a:pt x="10382" y="14159"/>
                  </a:lnTo>
                  <a:lnTo>
                    <a:pt x="10675" y="13976"/>
                  </a:lnTo>
                  <a:lnTo>
                    <a:pt x="11152" y="13536"/>
                  </a:lnTo>
                  <a:lnTo>
                    <a:pt x="11629" y="13059"/>
                  </a:lnTo>
                  <a:lnTo>
                    <a:pt x="12033" y="12509"/>
                  </a:lnTo>
                  <a:lnTo>
                    <a:pt x="12399" y="11958"/>
                  </a:lnTo>
                  <a:lnTo>
                    <a:pt x="12729" y="11372"/>
                  </a:lnTo>
                  <a:lnTo>
                    <a:pt x="12986" y="10748"/>
                  </a:lnTo>
                  <a:lnTo>
                    <a:pt x="13243" y="10161"/>
                  </a:lnTo>
                  <a:lnTo>
                    <a:pt x="13426" y="9464"/>
                  </a:lnTo>
                  <a:lnTo>
                    <a:pt x="13500" y="9097"/>
                  </a:lnTo>
                  <a:lnTo>
                    <a:pt x="13573" y="8730"/>
                  </a:lnTo>
                  <a:lnTo>
                    <a:pt x="13573" y="8400"/>
                  </a:lnTo>
                  <a:lnTo>
                    <a:pt x="13573" y="8034"/>
                  </a:lnTo>
                  <a:lnTo>
                    <a:pt x="13573" y="7667"/>
                  </a:lnTo>
                  <a:lnTo>
                    <a:pt x="13500" y="7300"/>
                  </a:lnTo>
                  <a:lnTo>
                    <a:pt x="13426" y="6970"/>
                  </a:lnTo>
                  <a:lnTo>
                    <a:pt x="13353" y="6640"/>
                  </a:lnTo>
                  <a:lnTo>
                    <a:pt x="13206" y="6346"/>
                  </a:lnTo>
                  <a:lnTo>
                    <a:pt x="13060" y="6053"/>
                  </a:lnTo>
                  <a:lnTo>
                    <a:pt x="12693" y="5466"/>
                  </a:lnTo>
                  <a:lnTo>
                    <a:pt x="12289" y="4916"/>
                  </a:lnTo>
                  <a:lnTo>
                    <a:pt x="11849" y="4475"/>
                  </a:lnTo>
                  <a:lnTo>
                    <a:pt x="11372" y="4035"/>
                  </a:lnTo>
                  <a:lnTo>
                    <a:pt x="10895" y="3668"/>
                  </a:lnTo>
                  <a:lnTo>
                    <a:pt x="10345" y="3338"/>
                  </a:lnTo>
                  <a:lnTo>
                    <a:pt x="9795" y="3045"/>
                  </a:lnTo>
                  <a:lnTo>
                    <a:pt x="9208" y="2788"/>
                  </a:lnTo>
                  <a:lnTo>
                    <a:pt x="8584" y="2605"/>
                  </a:lnTo>
                  <a:lnTo>
                    <a:pt x="7998" y="2458"/>
                  </a:lnTo>
                  <a:lnTo>
                    <a:pt x="7447" y="2385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8" name="Google Shape;488;p22"/>
            <p:cNvSpPr/>
            <p:nvPr/>
          </p:nvSpPr>
          <p:spPr>
            <a:xfrm>
              <a:off x="6902250" y="3951050"/>
              <a:ext cx="436525" cy="299875"/>
            </a:xfrm>
            <a:custGeom>
              <a:avLst/>
              <a:gdLst/>
              <a:ahLst/>
              <a:cxnLst/>
              <a:rect l="l" t="t" r="r" b="b"/>
              <a:pathLst>
                <a:path w="17461" h="11995" extrusionOk="0">
                  <a:moveTo>
                    <a:pt x="9758" y="2238"/>
                  </a:moveTo>
                  <a:lnTo>
                    <a:pt x="9721" y="2274"/>
                  </a:lnTo>
                  <a:lnTo>
                    <a:pt x="9648" y="2311"/>
                  </a:lnTo>
                  <a:lnTo>
                    <a:pt x="9611" y="2458"/>
                  </a:lnTo>
                  <a:lnTo>
                    <a:pt x="9648" y="2568"/>
                  </a:lnTo>
                  <a:lnTo>
                    <a:pt x="9721" y="2605"/>
                  </a:lnTo>
                  <a:lnTo>
                    <a:pt x="9758" y="2641"/>
                  </a:lnTo>
                  <a:lnTo>
                    <a:pt x="9941" y="2641"/>
                  </a:lnTo>
                  <a:lnTo>
                    <a:pt x="9978" y="2605"/>
                  </a:lnTo>
                  <a:lnTo>
                    <a:pt x="10051" y="2531"/>
                  </a:lnTo>
                  <a:lnTo>
                    <a:pt x="10051" y="2458"/>
                  </a:lnTo>
                  <a:lnTo>
                    <a:pt x="10051" y="2348"/>
                  </a:lnTo>
                  <a:lnTo>
                    <a:pt x="9978" y="2274"/>
                  </a:lnTo>
                  <a:lnTo>
                    <a:pt x="9941" y="2238"/>
                  </a:lnTo>
                  <a:close/>
                  <a:moveTo>
                    <a:pt x="9795" y="3191"/>
                  </a:moveTo>
                  <a:lnTo>
                    <a:pt x="9721" y="3265"/>
                  </a:lnTo>
                  <a:lnTo>
                    <a:pt x="9684" y="3301"/>
                  </a:lnTo>
                  <a:lnTo>
                    <a:pt x="9684" y="3375"/>
                  </a:lnTo>
                  <a:lnTo>
                    <a:pt x="9684" y="3485"/>
                  </a:lnTo>
                  <a:lnTo>
                    <a:pt x="9758" y="3522"/>
                  </a:lnTo>
                  <a:lnTo>
                    <a:pt x="9795" y="3558"/>
                  </a:lnTo>
                  <a:lnTo>
                    <a:pt x="9941" y="3558"/>
                  </a:lnTo>
                  <a:lnTo>
                    <a:pt x="9978" y="3522"/>
                  </a:lnTo>
                  <a:lnTo>
                    <a:pt x="10015" y="3485"/>
                  </a:lnTo>
                  <a:lnTo>
                    <a:pt x="10051" y="3375"/>
                  </a:lnTo>
                  <a:lnTo>
                    <a:pt x="10015" y="3301"/>
                  </a:lnTo>
                  <a:lnTo>
                    <a:pt x="9978" y="3228"/>
                  </a:lnTo>
                  <a:lnTo>
                    <a:pt x="9941" y="3191"/>
                  </a:lnTo>
                  <a:close/>
                  <a:moveTo>
                    <a:pt x="11519" y="3045"/>
                  </a:moveTo>
                  <a:lnTo>
                    <a:pt x="11409" y="3081"/>
                  </a:lnTo>
                  <a:lnTo>
                    <a:pt x="11335" y="3118"/>
                  </a:lnTo>
                  <a:lnTo>
                    <a:pt x="11298" y="3191"/>
                  </a:lnTo>
                  <a:lnTo>
                    <a:pt x="11262" y="3265"/>
                  </a:lnTo>
                  <a:lnTo>
                    <a:pt x="11262" y="3338"/>
                  </a:lnTo>
                  <a:lnTo>
                    <a:pt x="11262" y="3412"/>
                  </a:lnTo>
                  <a:lnTo>
                    <a:pt x="11298" y="3485"/>
                  </a:lnTo>
                  <a:lnTo>
                    <a:pt x="11372" y="3522"/>
                  </a:lnTo>
                  <a:lnTo>
                    <a:pt x="11445" y="3595"/>
                  </a:lnTo>
                  <a:lnTo>
                    <a:pt x="11592" y="3595"/>
                  </a:lnTo>
                  <a:lnTo>
                    <a:pt x="11665" y="3522"/>
                  </a:lnTo>
                  <a:lnTo>
                    <a:pt x="11702" y="3485"/>
                  </a:lnTo>
                  <a:lnTo>
                    <a:pt x="11739" y="3412"/>
                  </a:lnTo>
                  <a:lnTo>
                    <a:pt x="11702" y="3265"/>
                  </a:lnTo>
                  <a:lnTo>
                    <a:pt x="11702" y="3155"/>
                  </a:lnTo>
                  <a:lnTo>
                    <a:pt x="11629" y="3081"/>
                  </a:lnTo>
                  <a:lnTo>
                    <a:pt x="11519" y="3045"/>
                  </a:lnTo>
                  <a:close/>
                  <a:moveTo>
                    <a:pt x="15554" y="1541"/>
                  </a:moveTo>
                  <a:lnTo>
                    <a:pt x="15407" y="1871"/>
                  </a:lnTo>
                  <a:lnTo>
                    <a:pt x="15187" y="2164"/>
                  </a:lnTo>
                  <a:lnTo>
                    <a:pt x="14967" y="2458"/>
                  </a:lnTo>
                  <a:lnTo>
                    <a:pt x="14710" y="2715"/>
                  </a:lnTo>
                  <a:lnTo>
                    <a:pt x="14416" y="2935"/>
                  </a:lnTo>
                  <a:lnTo>
                    <a:pt x="14123" y="3155"/>
                  </a:lnTo>
                  <a:lnTo>
                    <a:pt x="13536" y="3595"/>
                  </a:lnTo>
                  <a:lnTo>
                    <a:pt x="13279" y="3265"/>
                  </a:lnTo>
                  <a:lnTo>
                    <a:pt x="12986" y="2971"/>
                  </a:lnTo>
                  <a:lnTo>
                    <a:pt x="13096" y="2935"/>
                  </a:lnTo>
                  <a:lnTo>
                    <a:pt x="13683" y="2531"/>
                  </a:lnTo>
                  <a:lnTo>
                    <a:pt x="14306" y="2164"/>
                  </a:lnTo>
                  <a:lnTo>
                    <a:pt x="14930" y="1834"/>
                  </a:lnTo>
                  <a:lnTo>
                    <a:pt x="15554" y="1541"/>
                  </a:lnTo>
                  <a:close/>
                  <a:moveTo>
                    <a:pt x="8914" y="3228"/>
                  </a:moveTo>
                  <a:lnTo>
                    <a:pt x="8841" y="3301"/>
                  </a:lnTo>
                  <a:lnTo>
                    <a:pt x="8804" y="3375"/>
                  </a:lnTo>
                  <a:lnTo>
                    <a:pt x="8804" y="3485"/>
                  </a:lnTo>
                  <a:lnTo>
                    <a:pt x="8804" y="3558"/>
                  </a:lnTo>
                  <a:lnTo>
                    <a:pt x="8877" y="3632"/>
                  </a:lnTo>
                  <a:lnTo>
                    <a:pt x="8951" y="3668"/>
                  </a:lnTo>
                  <a:lnTo>
                    <a:pt x="9098" y="3668"/>
                  </a:lnTo>
                  <a:lnTo>
                    <a:pt x="9134" y="3632"/>
                  </a:lnTo>
                  <a:lnTo>
                    <a:pt x="9208" y="3558"/>
                  </a:lnTo>
                  <a:lnTo>
                    <a:pt x="9208" y="3485"/>
                  </a:lnTo>
                  <a:lnTo>
                    <a:pt x="9208" y="3375"/>
                  </a:lnTo>
                  <a:lnTo>
                    <a:pt x="9171" y="3338"/>
                  </a:lnTo>
                  <a:lnTo>
                    <a:pt x="9134" y="3265"/>
                  </a:lnTo>
                  <a:lnTo>
                    <a:pt x="9061" y="3228"/>
                  </a:lnTo>
                  <a:close/>
                  <a:moveTo>
                    <a:pt x="16324" y="1101"/>
                  </a:moveTo>
                  <a:lnTo>
                    <a:pt x="16140" y="1541"/>
                  </a:lnTo>
                  <a:lnTo>
                    <a:pt x="15884" y="1944"/>
                  </a:lnTo>
                  <a:lnTo>
                    <a:pt x="15590" y="2348"/>
                  </a:lnTo>
                  <a:lnTo>
                    <a:pt x="15297" y="2751"/>
                  </a:lnTo>
                  <a:lnTo>
                    <a:pt x="14967" y="3081"/>
                  </a:lnTo>
                  <a:lnTo>
                    <a:pt x="14600" y="3412"/>
                  </a:lnTo>
                  <a:lnTo>
                    <a:pt x="13829" y="4072"/>
                  </a:lnTo>
                  <a:lnTo>
                    <a:pt x="13756" y="3925"/>
                  </a:lnTo>
                  <a:lnTo>
                    <a:pt x="13976" y="3778"/>
                  </a:lnTo>
                  <a:lnTo>
                    <a:pt x="14343" y="3558"/>
                  </a:lnTo>
                  <a:lnTo>
                    <a:pt x="14673" y="3301"/>
                  </a:lnTo>
                  <a:lnTo>
                    <a:pt x="15003" y="3008"/>
                  </a:lnTo>
                  <a:lnTo>
                    <a:pt x="15297" y="2715"/>
                  </a:lnTo>
                  <a:lnTo>
                    <a:pt x="15554" y="2384"/>
                  </a:lnTo>
                  <a:lnTo>
                    <a:pt x="15774" y="2018"/>
                  </a:lnTo>
                  <a:lnTo>
                    <a:pt x="15957" y="1651"/>
                  </a:lnTo>
                  <a:lnTo>
                    <a:pt x="16104" y="1211"/>
                  </a:lnTo>
                  <a:lnTo>
                    <a:pt x="16104" y="1137"/>
                  </a:lnTo>
                  <a:lnTo>
                    <a:pt x="16324" y="1101"/>
                  </a:lnTo>
                  <a:close/>
                  <a:moveTo>
                    <a:pt x="10528" y="3962"/>
                  </a:moveTo>
                  <a:lnTo>
                    <a:pt x="10455" y="3998"/>
                  </a:lnTo>
                  <a:lnTo>
                    <a:pt x="10381" y="4072"/>
                  </a:lnTo>
                  <a:lnTo>
                    <a:pt x="10381" y="4108"/>
                  </a:lnTo>
                  <a:lnTo>
                    <a:pt x="10345" y="4219"/>
                  </a:lnTo>
                  <a:lnTo>
                    <a:pt x="10381" y="4329"/>
                  </a:lnTo>
                  <a:lnTo>
                    <a:pt x="10455" y="4402"/>
                  </a:lnTo>
                  <a:lnTo>
                    <a:pt x="10491" y="4439"/>
                  </a:lnTo>
                  <a:lnTo>
                    <a:pt x="10638" y="4439"/>
                  </a:lnTo>
                  <a:lnTo>
                    <a:pt x="10748" y="4365"/>
                  </a:lnTo>
                  <a:lnTo>
                    <a:pt x="10785" y="4292"/>
                  </a:lnTo>
                  <a:lnTo>
                    <a:pt x="10822" y="4219"/>
                  </a:lnTo>
                  <a:lnTo>
                    <a:pt x="10785" y="4108"/>
                  </a:lnTo>
                  <a:lnTo>
                    <a:pt x="10748" y="4072"/>
                  </a:lnTo>
                  <a:lnTo>
                    <a:pt x="10712" y="3998"/>
                  </a:lnTo>
                  <a:lnTo>
                    <a:pt x="10675" y="3962"/>
                  </a:lnTo>
                  <a:close/>
                  <a:moveTo>
                    <a:pt x="16434" y="477"/>
                  </a:moveTo>
                  <a:lnTo>
                    <a:pt x="16617" y="514"/>
                  </a:lnTo>
                  <a:lnTo>
                    <a:pt x="16764" y="587"/>
                  </a:lnTo>
                  <a:lnTo>
                    <a:pt x="16837" y="734"/>
                  </a:lnTo>
                  <a:lnTo>
                    <a:pt x="16911" y="880"/>
                  </a:lnTo>
                  <a:lnTo>
                    <a:pt x="16947" y="1064"/>
                  </a:lnTo>
                  <a:lnTo>
                    <a:pt x="16947" y="1247"/>
                  </a:lnTo>
                  <a:lnTo>
                    <a:pt x="16911" y="1541"/>
                  </a:lnTo>
                  <a:lnTo>
                    <a:pt x="16764" y="1871"/>
                  </a:lnTo>
                  <a:lnTo>
                    <a:pt x="16544" y="2128"/>
                  </a:lnTo>
                  <a:lnTo>
                    <a:pt x="16104" y="2641"/>
                  </a:lnTo>
                  <a:lnTo>
                    <a:pt x="15077" y="3668"/>
                  </a:lnTo>
                  <a:lnTo>
                    <a:pt x="14086" y="4549"/>
                  </a:lnTo>
                  <a:lnTo>
                    <a:pt x="14013" y="4402"/>
                  </a:lnTo>
                  <a:lnTo>
                    <a:pt x="14123" y="4329"/>
                  </a:lnTo>
                  <a:lnTo>
                    <a:pt x="14967" y="3632"/>
                  </a:lnTo>
                  <a:lnTo>
                    <a:pt x="15370" y="3228"/>
                  </a:lnTo>
                  <a:lnTo>
                    <a:pt x="15737" y="2825"/>
                  </a:lnTo>
                  <a:lnTo>
                    <a:pt x="16067" y="2384"/>
                  </a:lnTo>
                  <a:lnTo>
                    <a:pt x="16361" y="1908"/>
                  </a:lnTo>
                  <a:lnTo>
                    <a:pt x="16617" y="1431"/>
                  </a:lnTo>
                  <a:lnTo>
                    <a:pt x="16764" y="880"/>
                  </a:lnTo>
                  <a:lnTo>
                    <a:pt x="16764" y="770"/>
                  </a:lnTo>
                  <a:lnTo>
                    <a:pt x="16727" y="697"/>
                  </a:lnTo>
                  <a:lnTo>
                    <a:pt x="16654" y="660"/>
                  </a:lnTo>
                  <a:lnTo>
                    <a:pt x="16544" y="660"/>
                  </a:lnTo>
                  <a:lnTo>
                    <a:pt x="15920" y="770"/>
                  </a:lnTo>
                  <a:lnTo>
                    <a:pt x="15333" y="954"/>
                  </a:lnTo>
                  <a:lnTo>
                    <a:pt x="15333" y="954"/>
                  </a:lnTo>
                  <a:lnTo>
                    <a:pt x="15590" y="807"/>
                  </a:lnTo>
                  <a:lnTo>
                    <a:pt x="15884" y="660"/>
                  </a:lnTo>
                  <a:lnTo>
                    <a:pt x="16177" y="550"/>
                  </a:lnTo>
                  <a:lnTo>
                    <a:pt x="16434" y="477"/>
                  </a:lnTo>
                  <a:close/>
                  <a:moveTo>
                    <a:pt x="9354" y="4182"/>
                  </a:moveTo>
                  <a:lnTo>
                    <a:pt x="9208" y="4255"/>
                  </a:lnTo>
                  <a:lnTo>
                    <a:pt x="9134" y="4365"/>
                  </a:lnTo>
                  <a:lnTo>
                    <a:pt x="9134" y="4439"/>
                  </a:lnTo>
                  <a:lnTo>
                    <a:pt x="9171" y="4512"/>
                  </a:lnTo>
                  <a:lnTo>
                    <a:pt x="9208" y="4585"/>
                  </a:lnTo>
                  <a:lnTo>
                    <a:pt x="9281" y="4622"/>
                  </a:lnTo>
                  <a:lnTo>
                    <a:pt x="9428" y="4622"/>
                  </a:lnTo>
                  <a:lnTo>
                    <a:pt x="9538" y="4585"/>
                  </a:lnTo>
                  <a:lnTo>
                    <a:pt x="9611" y="4475"/>
                  </a:lnTo>
                  <a:lnTo>
                    <a:pt x="9648" y="4402"/>
                  </a:lnTo>
                  <a:lnTo>
                    <a:pt x="9648" y="4292"/>
                  </a:lnTo>
                  <a:lnTo>
                    <a:pt x="9611" y="4255"/>
                  </a:lnTo>
                  <a:lnTo>
                    <a:pt x="9538" y="4182"/>
                  </a:lnTo>
                  <a:close/>
                  <a:moveTo>
                    <a:pt x="13243" y="6566"/>
                  </a:moveTo>
                  <a:lnTo>
                    <a:pt x="13169" y="6639"/>
                  </a:lnTo>
                  <a:lnTo>
                    <a:pt x="13133" y="6713"/>
                  </a:lnTo>
                  <a:lnTo>
                    <a:pt x="13133" y="6860"/>
                  </a:lnTo>
                  <a:lnTo>
                    <a:pt x="13133" y="6933"/>
                  </a:lnTo>
                  <a:lnTo>
                    <a:pt x="13206" y="6970"/>
                  </a:lnTo>
                  <a:lnTo>
                    <a:pt x="13316" y="7006"/>
                  </a:lnTo>
                  <a:lnTo>
                    <a:pt x="13463" y="6970"/>
                  </a:lnTo>
                  <a:lnTo>
                    <a:pt x="13536" y="6933"/>
                  </a:lnTo>
                  <a:lnTo>
                    <a:pt x="13536" y="6860"/>
                  </a:lnTo>
                  <a:lnTo>
                    <a:pt x="13573" y="6750"/>
                  </a:lnTo>
                  <a:lnTo>
                    <a:pt x="13536" y="6676"/>
                  </a:lnTo>
                  <a:lnTo>
                    <a:pt x="13463" y="6603"/>
                  </a:lnTo>
                  <a:lnTo>
                    <a:pt x="13316" y="6566"/>
                  </a:lnTo>
                  <a:close/>
                  <a:moveTo>
                    <a:pt x="12216" y="7300"/>
                  </a:moveTo>
                  <a:lnTo>
                    <a:pt x="12105" y="7336"/>
                  </a:lnTo>
                  <a:lnTo>
                    <a:pt x="12032" y="7410"/>
                  </a:lnTo>
                  <a:lnTo>
                    <a:pt x="11995" y="7520"/>
                  </a:lnTo>
                  <a:lnTo>
                    <a:pt x="11995" y="7630"/>
                  </a:lnTo>
                  <a:lnTo>
                    <a:pt x="12032" y="7703"/>
                  </a:lnTo>
                  <a:lnTo>
                    <a:pt x="12105" y="7777"/>
                  </a:lnTo>
                  <a:lnTo>
                    <a:pt x="12216" y="7777"/>
                  </a:lnTo>
                  <a:lnTo>
                    <a:pt x="12289" y="7740"/>
                  </a:lnTo>
                  <a:lnTo>
                    <a:pt x="12362" y="7703"/>
                  </a:lnTo>
                  <a:lnTo>
                    <a:pt x="12436" y="7630"/>
                  </a:lnTo>
                  <a:lnTo>
                    <a:pt x="12436" y="7520"/>
                  </a:lnTo>
                  <a:lnTo>
                    <a:pt x="12436" y="7410"/>
                  </a:lnTo>
                  <a:lnTo>
                    <a:pt x="12326" y="7336"/>
                  </a:lnTo>
                  <a:lnTo>
                    <a:pt x="12216" y="7300"/>
                  </a:lnTo>
                  <a:close/>
                  <a:moveTo>
                    <a:pt x="12729" y="8033"/>
                  </a:moveTo>
                  <a:lnTo>
                    <a:pt x="12656" y="8107"/>
                  </a:lnTo>
                  <a:lnTo>
                    <a:pt x="12656" y="8143"/>
                  </a:lnTo>
                  <a:lnTo>
                    <a:pt x="12619" y="8253"/>
                  </a:lnTo>
                  <a:lnTo>
                    <a:pt x="12619" y="8400"/>
                  </a:lnTo>
                  <a:lnTo>
                    <a:pt x="12656" y="8437"/>
                  </a:lnTo>
                  <a:lnTo>
                    <a:pt x="12692" y="8474"/>
                  </a:lnTo>
                  <a:lnTo>
                    <a:pt x="12729" y="8474"/>
                  </a:lnTo>
                  <a:lnTo>
                    <a:pt x="12802" y="8510"/>
                  </a:lnTo>
                  <a:lnTo>
                    <a:pt x="12912" y="8474"/>
                  </a:lnTo>
                  <a:lnTo>
                    <a:pt x="12986" y="8437"/>
                  </a:lnTo>
                  <a:lnTo>
                    <a:pt x="13022" y="8400"/>
                  </a:lnTo>
                  <a:lnTo>
                    <a:pt x="13022" y="8253"/>
                  </a:lnTo>
                  <a:lnTo>
                    <a:pt x="13022" y="8180"/>
                  </a:lnTo>
                  <a:lnTo>
                    <a:pt x="12949" y="8107"/>
                  </a:lnTo>
                  <a:lnTo>
                    <a:pt x="12912" y="8033"/>
                  </a:lnTo>
                  <a:close/>
                  <a:moveTo>
                    <a:pt x="10051" y="2128"/>
                  </a:moveTo>
                  <a:lnTo>
                    <a:pt x="10455" y="2164"/>
                  </a:lnTo>
                  <a:lnTo>
                    <a:pt x="10858" y="2238"/>
                  </a:lnTo>
                  <a:lnTo>
                    <a:pt x="11262" y="2348"/>
                  </a:lnTo>
                  <a:lnTo>
                    <a:pt x="11225" y="2458"/>
                  </a:lnTo>
                  <a:lnTo>
                    <a:pt x="11262" y="2568"/>
                  </a:lnTo>
                  <a:lnTo>
                    <a:pt x="11335" y="2641"/>
                  </a:lnTo>
                  <a:lnTo>
                    <a:pt x="11445" y="2715"/>
                  </a:lnTo>
                  <a:lnTo>
                    <a:pt x="11629" y="2715"/>
                  </a:lnTo>
                  <a:lnTo>
                    <a:pt x="11775" y="2788"/>
                  </a:lnTo>
                  <a:lnTo>
                    <a:pt x="12105" y="2935"/>
                  </a:lnTo>
                  <a:lnTo>
                    <a:pt x="12179" y="2971"/>
                  </a:lnTo>
                  <a:lnTo>
                    <a:pt x="12252" y="3008"/>
                  </a:lnTo>
                  <a:lnTo>
                    <a:pt x="12472" y="3191"/>
                  </a:lnTo>
                  <a:lnTo>
                    <a:pt x="12692" y="3412"/>
                  </a:lnTo>
                  <a:lnTo>
                    <a:pt x="13096" y="3852"/>
                  </a:lnTo>
                  <a:lnTo>
                    <a:pt x="11482" y="4842"/>
                  </a:lnTo>
                  <a:lnTo>
                    <a:pt x="9868" y="5796"/>
                  </a:lnTo>
                  <a:lnTo>
                    <a:pt x="6090" y="8070"/>
                  </a:lnTo>
                  <a:lnTo>
                    <a:pt x="5209" y="8620"/>
                  </a:lnTo>
                  <a:lnTo>
                    <a:pt x="5356" y="8327"/>
                  </a:lnTo>
                  <a:lnTo>
                    <a:pt x="5649" y="7960"/>
                  </a:lnTo>
                  <a:lnTo>
                    <a:pt x="5943" y="7557"/>
                  </a:lnTo>
                  <a:lnTo>
                    <a:pt x="5906" y="7483"/>
                  </a:lnTo>
                  <a:lnTo>
                    <a:pt x="5870" y="7483"/>
                  </a:lnTo>
                  <a:lnTo>
                    <a:pt x="5686" y="7593"/>
                  </a:lnTo>
                  <a:lnTo>
                    <a:pt x="5539" y="7740"/>
                  </a:lnTo>
                  <a:lnTo>
                    <a:pt x="5209" y="8070"/>
                  </a:lnTo>
                  <a:lnTo>
                    <a:pt x="4989" y="8437"/>
                  </a:lnTo>
                  <a:lnTo>
                    <a:pt x="4769" y="8840"/>
                  </a:lnTo>
                  <a:lnTo>
                    <a:pt x="4732" y="8877"/>
                  </a:lnTo>
                  <a:lnTo>
                    <a:pt x="4622" y="8584"/>
                  </a:lnTo>
                  <a:lnTo>
                    <a:pt x="4916" y="8107"/>
                  </a:lnTo>
                  <a:lnTo>
                    <a:pt x="5283" y="7630"/>
                  </a:lnTo>
                  <a:lnTo>
                    <a:pt x="5649" y="7190"/>
                  </a:lnTo>
                  <a:lnTo>
                    <a:pt x="6016" y="6786"/>
                  </a:lnTo>
                  <a:lnTo>
                    <a:pt x="6016" y="6750"/>
                  </a:lnTo>
                  <a:lnTo>
                    <a:pt x="6016" y="6713"/>
                  </a:lnTo>
                  <a:lnTo>
                    <a:pt x="5943" y="6713"/>
                  </a:lnTo>
                  <a:lnTo>
                    <a:pt x="5539" y="7043"/>
                  </a:lnTo>
                  <a:lnTo>
                    <a:pt x="5173" y="7410"/>
                  </a:lnTo>
                  <a:lnTo>
                    <a:pt x="4842" y="7777"/>
                  </a:lnTo>
                  <a:lnTo>
                    <a:pt x="4512" y="8180"/>
                  </a:lnTo>
                  <a:lnTo>
                    <a:pt x="4476" y="7923"/>
                  </a:lnTo>
                  <a:lnTo>
                    <a:pt x="4439" y="7667"/>
                  </a:lnTo>
                  <a:lnTo>
                    <a:pt x="4659" y="7336"/>
                  </a:lnTo>
                  <a:lnTo>
                    <a:pt x="4879" y="7080"/>
                  </a:lnTo>
                  <a:lnTo>
                    <a:pt x="5686" y="6016"/>
                  </a:lnTo>
                  <a:lnTo>
                    <a:pt x="5723" y="5943"/>
                  </a:lnTo>
                  <a:lnTo>
                    <a:pt x="5686" y="5906"/>
                  </a:lnTo>
                  <a:lnTo>
                    <a:pt x="5576" y="5906"/>
                  </a:lnTo>
                  <a:lnTo>
                    <a:pt x="5283" y="6199"/>
                  </a:lnTo>
                  <a:lnTo>
                    <a:pt x="4953" y="6529"/>
                  </a:lnTo>
                  <a:lnTo>
                    <a:pt x="4402" y="7153"/>
                  </a:lnTo>
                  <a:lnTo>
                    <a:pt x="4402" y="6529"/>
                  </a:lnTo>
                  <a:lnTo>
                    <a:pt x="4622" y="6199"/>
                  </a:lnTo>
                  <a:lnTo>
                    <a:pt x="4953" y="5759"/>
                  </a:lnTo>
                  <a:lnTo>
                    <a:pt x="5136" y="5502"/>
                  </a:lnTo>
                  <a:lnTo>
                    <a:pt x="5246" y="5392"/>
                  </a:lnTo>
                  <a:lnTo>
                    <a:pt x="5393" y="5319"/>
                  </a:lnTo>
                  <a:lnTo>
                    <a:pt x="5429" y="5319"/>
                  </a:lnTo>
                  <a:lnTo>
                    <a:pt x="5429" y="5282"/>
                  </a:lnTo>
                  <a:lnTo>
                    <a:pt x="5393" y="5246"/>
                  </a:lnTo>
                  <a:lnTo>
                    <a:pt x="5393" y="5209"/>
                  </a:lnTo>
                  <a:lnTo>
                    <a:pt x="5173" y="5209"/>
                  </a:lnTo>
                  <a:lnTo>
                    <a:pt x="5063" y="5282"/>
                  </a:lnTo>
                  <a:lnTo>
                    <a:pt x="4953" y="5356"/>
                  </a:lnTo>
                  <a:lnTo>
                    <a:pt x="4769" y="5539"/>
                  </a:lnTo>
                  <a:lnTo>
                    <a:pt x="4622" y="5722"/>
                  </a:lnTo>
                  <a:lnTo>
                    <a:pt x="4476" y="5869"/>
                  </a:lnTo>
                  <a:lnTo>
                    <a:pt x="4586" y="5466"/>
                  </a:lnTo>
                  <a:lnTo>
                    <a:pt x="4732" y="5062"/>
                  </a:lnTo>
                  <a:lnTo>
                    <a:pt x="4879" y="4842"/>
                  </a:lnTo>
                  <a:lnTo>
                    <a:pt x="5026" y="4622"/>
                  </a:lnTo>
                  <a:lnTo>
                    <a:pt x="5209" y="4402"/>
                  </a:lnTo>
                  <a:lnTo>
                    <a:pt x="5393" y="4219"/>
                  </a:lnTo>
                  <a:lnTo>
                    <a:pt x="5796" y="3852"/>
                  </a:lnTo>
                  <a:lnTo>
                    <a:pt x="6236" y="3522"/>
                  </a:lnTo>
                  <a:lnTo>
                    <a:pt x="6677" y="3228"/>
                  </a:lnTo>
                  <a:lnTo>
                    <a:pt x="7117" y="2935"/>
                  </a:lnTo>
                  <a:lnTo>
                    <a:pt x="7594" y="2715"/>
                  </a:lnTo>
                  <a:lnTo>
                    <a:pt x="8070" y="2494"/>
                  </a:lnTo>
                  <a:lnTo>
                    <a:pt x="8474" y="2348"/>
                  </a:lnTo>
                  <a:lnTo>
                    <a:pt x="8841" y="2238"/>
                  </a:lnTo>
                  <a:lnTo>
                    <a:pt x="9244" y="2164"/>
                  </a:lnTo>
                  <a:lnTo>
                    <a:pt x="9648" y="2128"/>
                  </a:lnTo>
                  <a:close/>
                  <a:moveTo>
                    <a:pt x="13316" y="4219"/>
                  </a:moveTo>
                  <a:lnTo>
                    <a:pt x="13426" y="4365"/>
                  </a:lnTo>
                  <a:lnTo>
                    <a:pt x="12582" y="5026"/>
                  </a:lnTo>
                  <a:lnTo>
                    <a:pt x="11702" y="5649"/>
                  </a:lnTo>
                  <a:lnTo>
                    <a:pt x="10785" y="6273"/>
                  </a:lnTo>
                  <a:lnTo>
                    <a:pt x="9868" y="6860"/>
                  </a:lnTo>
                  <a:lnTo>
                    <a:pt x="8877" y="7446"/>
                  </a:lnTo>
                  <a:lnTo>
                    <a:pt x="7887" y="8033"/>
                  </a:lnTo>
                  <a:lnTo>
                    <a:pt x="6860" y="8584"/>
                  </a:lnTo>
                  <a:lnTo>
                    <a:pt x="5796" y="9097"/>
                  </a:lnTo>
                  <a:lnTo>
                    <a:pt x="4989" y="9464"/>
                  </a:lnTo>
                  <a:lnTo>
                    <a:pt x="4916" y="9317"/>
                  </a:lnTo>
                  <a:lnTo>
                    <a:pt x="4953" y="9207"/>
                  </a:lnTo>
                  <a:lnTo>
                    <a:pt x="6053" y="8584"/>
                  </a:lnTo>
                  <a:lnTo>
                    <a:pt x="10198" y="6089"/>
                  </a:lnTo>
                  <a:lnTo>
                    <a:pt x="11775" y="5136"/>
                  </a:lnTo>
                  <a:lnTo>
                    <a:pt x="13316" y="4219"/>
                  </a:lnTo>
                  <a:close/>
                  <a:moveTo>
                    <a:pt x="3962" y="7960"/>
                  </a:moveTo>
                  <a:lnTo>
                    <a:pt x="3999" y="8070"/>
                  </a:lnTo>
                  <a:lnTo>
                    <a:pt x="3999" y="8107"/>
                  </a:lnTo>
                  <a:lnTo>
                    <a:pt x="4146" y="8694"/>
                  </a:lnTo>
                  <a:lnTo>
                    <a:pt x="3962" y="9024"/>
                  </a:lnTo>
                  <a:lnTo>
                    <a:pt x="3925" y="9097"/>
                  </a:lnTo>
                  <a:lnTo>
                    <a:pt x="3925" y="9134"/>
                  </a:lnTo>
                  <a:lnTo>
                    <a:pt x="3999" y="9244"/>
                  </a:lnTo>
                  <a:lnTo>
                    <a:pt x="3339" y="9501"/>
                  </a:lnTo>
                  <a:lnTo>
                    <a:pt x="3008" y="9611"/>
                  </a:lnTo>
                  <a:lnTo>
                    <a:pt x="2642" y="9684"/>
                  </a:lnTo>
                  <a:lnTo>
                    <a:pt x="2898" y="9171"/>
                  </a:lnTo>
                  <a:lnTo>
                    <a:pt x="3229" y="8694"/>
                  </a:lnTo>
                  <a:lnTo>
                    <a:pt x="3559" y="8327"/>
                  </a:lnTo>
                  <a:lnTo>
                    <a:pt x="3962" y="7960"/>
                  </a:lnTo>
                  <a:close/>
                  <a:moveTo>
                    <a:pt x="13609" y="4732"/>
                  </a:moveTo>
                  <a:lnTo>
                    <a:pt x="13683" y="4915"/>
                  </a:lnTo>
                  <a:lnTo>
                    <a:pt x="12986" y="5502"/>
                  </a:lnTo>
                  <a:lnTo>
                    <a:pt x="12105" y="6199"/>
                  </a:lnTo>
                  <a:lnTo>
                    <a:pt x="11225" y="6823"/>
                  </a:lnTo>
                  <a:lnTo>
                    <a:pt x="10308" y="7446"/>
                  </a:lnTo>
                  <a:lnTo>
                    <a:pt x="9354" y="8033"/>
                  </a:lnTo>
                  <a:lnTo>
                    <a:pt x="8401" y="8584"/>
                  </a:lnTo>
                  <a:lnTo>
                    <a:pt x="7447" y="9097"/>
                  </a:lnTo>
                  <a:lnTo>
                    <a:pt x="6456" y="9574"/>
                  </a:lnTo>
                  <a:lnTo>
                    <a:pt x="5429" y="10014"/>
                  </a:lnTo>
                  <a:lnTo>
                    <a:pt x="5246" y="9794"/>
                  </a:lnTo>
                  <a:lnTo>
                    <a:pt x="5466" y="9684"/>
                  </a:lnTo>
                  <a:lnTo>
                    <a:pt x="6603" y="9134"/>
                  </a:lnTo>
                  <a:lnTo>
                    <a:pt x="7740" y="8547"/>
                  </a:lnTo>
                  <a:lnTo>
                    <a:pt x="8877" y="7923"/>
                  </a:lnTo>
                  <a:lnTo>
                    <a:pt x="9978" y="7263"/>
                  </a:lnTo>
                  <a:lnTo>
                    <a:pt x="10895" y="6676"/>
                  </a:lnTo>
                  <a:lnTo>
                    <a:pt x="11812" y="6053"/>
                  </a:lnTo>
                  <a:lnTo>
                    <a:pt x="12729" y="5392"/>
                  </a:lnTo>
                  <a:lnTo>
                    <a:pt x="13609" y="4732"/>
                  </a:lnTo>
                  <a:close/>
                  <a:moveTo>
                    <a:pt x="11995" y="9721"/>
                  </a:moveTo>
                  <a:lnTo>
                    <a:pt x="12472" y="9831"/>
                  </a:lnTo>
                  <a:lnTo>
                    <a:pt x="12436" y="9867"/>
                  </a:lnTo>
                  <a:lnTo>
                    <a:pt x="12032" y="10271"/>
                  </a:lnTo>
                  <a:lnTo>
                    <a:pt x="12032" y="10198"/>
                  </a:lnTo>
                  <a:lnTo>
                    <a:pt x="11995" y="9721"/>
                  </a:lnTo>
                  <a:close/>
                  <a:moveTo>
                    <a:pt x="2715" y="8804"/>
                  </a:moveTo>
                  <a:lnTo>
                    <a:pt x="2422" y="9317"/>
                  </a:lnTo>
                  <a:lnTo>
                    <a:pt x="2165" y="9867"/>
                  </a:lnTo>
                  <a:lnTo>
                    <a:pt x="2165" y="9941"/>
                  </a:lnTo>
                  <a:lnTo>
                    <a:pt x="2201" y="10051"/>
                  </a:lnTo>
                  <a:lnTo>
                    <a:pt x="2275" y="10088"/>
                  </a:lnTo>
                  <a:lnTo>
                    <a:pt x="2348" y="10124"/>
                  </a:lnTo>
                  <a:lnTo>
                    <a:pt x="2898" y="10014"/>
                  </a:lnTo>
                  <a:lnTo>
                    <a:pt x="3449" y="9867"/>
                  </a:lnTo>
                  <a:lnTo>
                    <a:pt x="3925" y="9684"/>
                  </a:lnTo>
                  <a:lnTo>
                    <a:pt x="4439" y="9464"/>
                  </a:lnTo>
                  <a:lnTo>
                    <a:pt x="4549" y="9684"/>
                  </a:lnTo>
                  <a:lnTo>
                    <a:pt x="3559" y="10124"/>
                  </a:lnTo>
                  <a:lnTo>
                    <a:pt x="3082" y="10308"/>
                  </a:lnTo>
                  <a:lnTo>
                    <a:pt x="2568" y="10528"/>
                  </a:lnTo>
                  <a:lnTo>
                    <a:pt x="2275" y="10638"/>
                  </a:lnTo>
                  <a:lnTo>
                    <a:pt x="2018" y="10674"/>
                  </a:lnTo>
                  <a:lnTo>
                    <a:pt x="1761" y="10711"/>
                  </a:lnTo>
                  <a:lnTo>
                    <a:pt x="1468" y="10711"/>
                  </a:lnTo>
                  <a:lnTo>
                    <a:pt x="2091" y="9794"/>
                  </a:lnTo>
                  <a:lnTo>
                    <a:pt x="2348" y="9317"/>
                  </a:lnTo>
                  <a:lnTo>
                    <a:pt x="2642" y="8877"/>
                  </a:lnTo>
                  <a:lnTo>
                    <a:pt x="2715" y="8804"/>
                  </a:lnTo>
                  <a:close/>
                  <a:moveTo>
                    <a:pt x="13829" y="5429"/>
                  </a:moveTo>
                  <a:lnTo>
                    <a:pt x="13940" y="5943"/>
                  </a:lnTo>
                  <a:lnTo>
                    <a:pt x="13940" y="6456"/>
                  </a:lnTo>
                  <a:lnTo>
                    <a:pt x="13940" y="6896"/>
                  </a:lnTo>
                  <a:lnTo>
                    <a:pt x="13866" y="7336"/>
                  </a:lnTo>
                  <a:lnTo>
                    <a:pt x="13756" y="7740"/>
                  </a:lnTo>
                  <a:lnTo>
                    <a:pt x="13609" y="8143"/>
                  </a:lnTo>
                  <a:lnTo>
                    <a:pt x="13426" y="8547"/>
                  </a:lnTo>
                  <a:lnTo>
                    <a:pt x="13206" y="8914"/>
                  </a:lnTo>
                  <a:lnTo>
                    <a:pt x="12949" y="9281"/>
                  </a:lnTo>
                  <a:lnTo>
                    <a:pt x="12656" y="9647"/>
                  </a:lnTo>
                  <a:lnTo>
                    <a:pt x="12289" y="9611"/>
                  </a:lnTo>
                  <a:lnTo>
                    <a:pt x="11922" y="9537"/>
                  </a:lnTo>
                  <a:lnTo>
                    <a:pt x="11849" y="9574"/>
                  </a:lnTo>
                  <a:lnTo>
                    <a:pt x="11812" y="9574"/>
                  </a:lnTo>
                  <a:lnTo>
                    <a:pt x="11775" y="9647"/>
                  </a:lnTo>
                  <a:lnTo>
                    <a:pt x="11702" y="10418"/>
                  </a:lnTo>
                  <a:lnTo>
                    <a:pt x="11702" y="10491"/>
                  </a:lnTo>
                  <a:lnTo>
                    <a:pt x="11409" y="10711"/>
                  </a:lnTo>
                  <a:lnTo>
                    <a:pt x="11188" y="10821"/>
                  </a:lnTo>
                  <a:lnTo>
                    <a:pt x="11152" y="10858"/>
                  </a:lnTo>
                  <a:lnTo>
                    <a:pt x="11042" y="10931"/>
                  </a:lnTo>
                  <a:lnTo>
                    <a:pt x="11042" y="10564"/>
                  </a:lnTo>
                  <a:lnTo>
                    <a:pt x="11115" y="10198"/>
                  </a:lnTo>
                  <a:lnTo>
                    <a:pt x="11188" y="9867"/>
                  </a:lnTo>
                  <a:lnTo>
                    <a:pt x="11298" y="9501"/>
                  </a:lnTo>
                  <a:lnTo>
                    <a:pt x="11298" y="9464"/>
                  </a:lnTo>
                  <a:lnTo>
                    <a:pt x="11262" y="9427"/>
                  </a:lnTo>
                  <a:lnTo>
                    <a:pt x="11225" y="9427"/>
                  </a:lnTo>
                  <a:lnTo>
                    <a:pt x="11188" y="9464"/>
                  </a:lnTo>
                  <a:lnTo>
                    <a:pt x="11078" y="9647"/>
                  </a:lnTo>
                  <a:lnTo>
                    <a:pt x="10968" y="9831"/>
                  </a:lnTo>
                  <a:lnTo>
                    <a:pt x="10785" y="10234"/>
                  </a:lnTo>
                  <a:lnTo>
                    <a:pt x="10712" y="10638"/>
                  </a:lnTo>
                  <a:lnTo>
                    <a:pt x="10712" y="11078"/>
                  </a:lnTo>
                  <a:lnTo>
                    <a:pt x="10271" y="11261"/>
                  </a:lnTo>
                  <a:lnTo>
                    <a:pt x="9831" y="11371"/>
                  </a:lnTo>
                  <a:lnTo>
                    <a:pt x="9868" y="11005"/>
                  </a:lnTo>
                  <a:lnTo>
                    <a:pt x="9978" y="10638"/>
                  </a:lnTo>
                  <a:lnTo>
                    <a:pt x="10051" y="10344"/>
                  </a:lnTo>
                  <a:lnTo>
                    <a:pt x="10161" y="10088"/>
                  </a:lnTo>
                  <a:lnTo>
                    <a:pt x="10418" y="9574"/>
                  </a:lnTo>
                  <a:lnTo>
                    <a:pt x="10418" y="9537"/>
                  </a:lnTo>
                  <a:lnTo>
                    <a:pt x="10381" y="9501"/>
                  </a:lnTo>
                  <a:lnTo>
                    <a:pt x="10345" y="9501"/>
                  </a:lnTo>
                  <a:lnTo>
                    <a:pt x="10345" y="9537"/>
                  </a:lnTo>
                  <a:lnTo>
                    <a:pt x="10015" y="9941"/>
                  </a:lnTo>
                  <a:lnTo>
                    <a:pt x="9758" y="10418"/>
                  </a:lnTo>
                  <a:lnTo>
                    <a:pt x="9538" y="10895"/>
                  </a:lnTo>
                  <a:lnTo>
                    <a:pt x="9501" y="11151"/>
                  </a:lnTo>
                  <a:lnTo>
                    <a:pt x="9428" y="11408"/>
                  </a:lnTo>
                  <a:lnTo>
                    <a:pt x="8951" y="11408"/>
                  </a:lnTo>
                  <a:lnTo>
                    <a:pt x="8951" y="11261"/>
                  </a:lnTo>
                  <a:lnTo>
                    <a:pt x="8914" y="11225"/>
                  </a:lnTo>
                  <a:lnTo>
                    <a:pt x="8877" y="11188"/>
                  </a:lnTo>
                  <a:lnTo>
                    <a:pt x="8841" y="11188"/>
                  </a:lnTo>
                  <a:lnTo>
                    <a:pt x="8804" y="11225"/>
                  </a:lnTo>
                  <a:lnTo>
                    <a:pt x="8731" y="11298"/>
                  </a:lnTo>
                  <a:lnTo>
                    <a:pt x="9171" y="10454"/>
                  </a:lnTo>
                  <a:lnTo>
                    <a:pt x="9391" y="10051"/>
                  </a:lnTo>
                  <a:lnTo>
                    <a:pt x="9684" y="9647"/>
                  </a:lnTo>
                  <a:lnTo>
                    <a:pt x="9684" y="9611"/>
                  </a:lnTo>
                  <a:lnTo>
                    <a:pt x="9648" y="9611"/>
                  </a:lnTo>
                  <a:lnTo>
                    <a:pt x="9648" y="9574"/>
                  </a:lnTo>
                  <a:lnTo>
                    <a:pt x="9611" y="9611"/>
                  </a:lnTo>
                  <a:lnTo>
                    <a:pt x="9244" y="10014"/>
                  </a:lnTo>
                  <a:lnTo>
                    <a:pt x="8914" y="10418"/>
                  </a:lnTo>
                  <a:lnTo>
                    <a:pt x="8621" y="10858"/>
                  </a:lnTo>
                  <a:lnTo>
                    <a:pt x="8327" y="11335"/>
                  </a:lnTo>
                  <a:lnTo>
                    <a:pt x="7960" y="11225"/>
                  </a:lnTo>
                  <a:lnTo>
                    <a:pt x="7997" y="11188"/>
                  </a:lnTo>
                  <a:lnTo>
                    <a:pt x="7997" y="11151"/>
                  </a:lnTo>
                  <a:lnTo>
                    <a:pt x="7960" y="11115"/>
                  </a:lnTo>
                  <a:lnTo>
                    <a:pt x="7960" y="11078"/>
                  </a:lnTo>
                  <a:lnTo>
                    <a:pt x="7924" y="10968"/>
                  </a:lnTo>
                  <a:lnTo>
                    <a:pt x="7960" y="10858"/>
                  </a:lnTo>
                  <a:lnTo>
                    <a:pt x="8034" y="10601"/>
                  </a:lnTo>
                  <a:lnTo>
                    <a:pt x="8181" y="10308"/>
                  </a:lnTo>
                  <a:lnTo>
                    <a:pt x="8474" y="9831"/>
                  </a:lnTo>
                  <a:lnTo>
                    <a:pt x="8767" y="9427"/>
                  </a:lnTo>
                  <a:lnTo>
                    <a:pt x="8804" y="9391"/>
                  </a:lnTo>
                  <a:lnTo>
                    <a:pt x="8767" y="9317"/>
                  </a:lnTo>
                  <a:lnTo>
                    <a:pt x="8694" y="9317"/>
                  </a:lnTo>
                  <a:lnTo>
                    <a:pt x="8364" y="9537"/>
                  </a:lnTo>
                  <a:lnTo>
                    <a:pt x="8107" y="9831"/>
                  </a:lnTo>
                  <a:lnTo>
                    <a:pt x="7887" y="10124"/>
                  </a:lnTo>
                  <a:lnTo>
                    <a:pt x="7704" y="10454"/>
                  </a:lnTo>
                  <a:lnTo>
                    <a:pt x="7594" y="10784"/>
                  </a:lnTo>
                  <a:lnTo>
                    <a:pt x="7557" y="10968"/>
                  </a:lnTo>
                  <a:lnTo>
                    <a:pt x="7594" y="11115"/>
                  </a:lnTo>
                  <a:lnTo>
                    <a:pt x="7153" y="10968"/>
                  </a:lnTo>
                  <a:lnTo>
                    <a:pt x="6713" y="10784"/>
                  </a:lnTo>
                  <a:lnTo>
                    <a:pt x="6933" y="10564"/>
                  </a:lnTo>
                  <a:lnTo>
                    <a:pt x="7080" y="10344"/>
                  </a:lnTo>
                  <a:lnTo>
                    <a:pt x="7153" y="10234"/>
                  </a:lnTo>
                  <a:lnTo>
                    <a:pt x="7190" y="10124"/>
                  </a:lnTo>
                  <a:lnTo>
                    <a:pt x="7190" y="10088"/>
                  </a:lnTo>
                  <a:lnTo>
                    <a:pt x="7153" y="10088"/>
                  </a:lnTo>
                  <a:lnTo>
                    <a:pt x="7080" y="10124"/>
                  </a:lnTo>
                  <a:lnTo>
                    <a:pt x="7007" y="10161"/>
                  </a:lnTo>
                  <a:lnTo>
                    <a:pt x="6823" y="10308"/>
                  </a:lnTo>
                  <a:lnTo>
                    <a:pt x="6493" y="10564"/>
                  </a:lnTo>
                  <a:lnTo>
                    <a:pt x="6420" y="10638"/>
                  </a:lnTo>
                  <a:lnTo>
                    <a:pt x="5906" y="10344"/>
                  </a:lnTo>
                  <a:lnTo>
                    <a:pt x="6897" y="9904"/>
                  </a:lnTo>
                  <a:lnTo>
                    <a:pt x="7887" y="9391"/>
                  </a:lnTo>
                  <a:lnTo>
                    <a:pt x="8877" y="8877"/>
                  </a:lnTo>
                  <a:lnTo>
                    <a:pt x="9795" y="8327"/>
                  </a:lnTo>
                  <a:lnTo>
                    <a:pt x="10748" y="7740"/>
                  </a:lnTo>
                  <a:lnTo>
                    <a:pt x="11665" y="7116"/>
                  </a:lnTo>
                  <a:lnTo>
                    <a:pt x="12546" y="6456"/>
                  </a:lnTo>
                  <a:lnTo>
                    <a:pt x="13426" y="5796"/>
                  </a:lnTo>
                  <a:lnTo>
                    <a:pt x="13829" y="5429"/>
                  </a:lnTo>
                  <a:close/>
                  <a:moveTo>
                    <a:pt x="1651" y="9757"/>
                  </a:moveTo>
                  <a:lnTo>
                    <a:pt x="1028" y="10711"/>
                  </a:lnTo>
                  <a:lnTo>
                    <a:pt x="991" y="10784"/>
                  </a:lnTo>
                  <a:lnTo>
                    <a:pt x="1028" y="10858"/>
                  </a:lnTo>
                  <a:lnTo>
                    <a:pt x="1028" y="10931"/>
                  </a:lnTo>
                  <a:lnTo>
                    <a:pt x="1101" y="10968"/>
                  </a:lnTo>
                  <a:lnTo>
                    <a:pt x="1358" y="11041"/>
                  </a:lnTo>
                  <a:lnTo>
                    <a:pt x="1651" y="11078"/>
                  </a:lnTo>
                  <a:lnTo>
                    <a:pt x="1908" y="11078"/>
                  </a:lnTo>
                  <a:lnTo>
                    <a:pt x="2165" y="11041"/>
                  </a:lnTo>
                  <a:lnTo>
                    <a:pt x="2715" y="10858"/>
                  </a:lnTo>
                  <a:lnTo>
                    <a:pt x="3229" y="10638"/>
                  </a:lnTo>
                  <a:lnTo>
                    <a:pt x="4769" y="10014"/>
                  </a:lnTo>
                  <a:lnTo>
                    <a:pt x="4953" y="10198"/>
                  </a:lnTo>
                  <a:lnTo>
                    <a:pt x="4072" y="10564"/>
                  </a:lnTo>
                  <a:lnTo>
                    <a:pt x="3192" y="10895"/>
                  </a:lnTo>
                  <a:lnTo>
                    <a:pt x="2238" y="11188"/>
                  </a:lnTo>
                  <a:lnTo>
                    <a:pt x="1248" y="11445"/>
                  </a:lnTo>
                  <a:lnTo>
                    <a:pt x="1101" y="11518"/>
                  </a:lnTo>
                  <a:lnTo>
                    <a:pt x="844" y="11555"/>
                  </a:lnTo>
                  <a:lnTo>
                    <a:pt x="624" y="11555"/>
                  </a:lnTo>
                  <a:lnTo>
                    <a:pt x="551" y="11518"/>
                  </a:lnTo>
                  <a:lnTo>
                    <a:pt x="477" y="11481"/>
                  </a:lnTo>
                  <a:lnTo>
                    <a:pt x="477" y="11408"/>
                  </a:lnTo>
                  <a:lnTo>
                    <a:pt x="514" y="11298"/>
                  </a:lnTo>
                  <a:lnTo>
                    <a:pt x="661" y="11005"/>
                  </a:lnTo>
                  <a:lnTo>
                    <a:pt x="991" y="10601"/>
                  </a:lnTo>
                  <a:lnTo>
                    <a:pt x="1321" y="10161"/>
                  </a:lnTo>
                  <a:lnTo>
                    <a:pt x="1651" y="9757"/>
                  </a:lnTo>
                  <a:close/>
                  <a:moveTo>
                    <a:pt x="16324" y="0"/>
                  </a:moveTo>
                  <a:lnTo>
                    <a:pt x="16140" y="37"/>
                  </a:lnTo>
                  <a:lnTo>
                    <a:pt x="15774" y="147"/>
                  </a:lnTo>
                  <a:lnTo>
                    <a:pt x="15480" y="330"/>
                  </a:lnTo>
                  <a:lnTo>
                    <a:pt x="14636" y="807"/>
                  </a:lnTo>
                  <a:lnTo>
                    <a:pt x="13866" y="1357"/>
                  </a:lnTo>
                  <a:lnTo>
                    <a:pt x="13059" y="1908"/>
                  </a:lnTo>
                  <a:lnTo>
                    <a:pt x="12289" y="2458"/>
                  </a:lnTo>
                  <a:lnTo>
                    <a:pt x="12032" y="2311"/>
                  </a:lnTo>
                  <a:lnTo>
                    <a:pt x="11812" y="2238"/>
                  </a:lnTo>
                  <a:lnTo>
                    <a:pt x="11629" y="2238"/>
                  </a:lnTo>
                  <a:lnTo>
                    <a:pt x="11372" y="2091"/>
                  </a:lnTo>
                  <a:lnTo>
                    <a:pt x="11115" y="1981"/>
                  </a:lnTo>
                  <a:lnTo>
                    <a:pt x="10858" y="1908"/>
                  </a:lnTo>
                  <a:lnTo>
                    <a:pt x="10565" y="1834"/>
                  </a:lnTo>
                  <a:lnTo>
                    <a:pt x="10015" y="1761"/>
                  </a:lnTo>
                  <a:lnTo>
                    <a:pt x="9464" y="1761"/>
                  </a:lnTo>
                  <a:lnTo>
                    <a:pt x="8914" y="1834"/>
                  </a:lnTo>
                  <a:lnTo>
                    <a:pt x="8364" y="1981"/>
                  </a:lnTo>
                  <a:lnTo>
                    <a:pt x="7814" y="2164"/>
                  </a:lnTo>
                  <a:lnTo>
                    <a:pt x="7300" y="2384"/>
                  </a:lnTo>
                  <a:lnTo>
                    <a:pt x="6677" y="2715"/>
                  </a:lnTo>
                  <a:lnTo>
                    <a:pt x="6090" y="3081"/>
                  </a:lnTo>
                  <a:lnTo>
                    <a:pt x="5503" y="3522"/>
                  </a:lnTo>
                  <a:lnTo>
                    <a:pt x="4989" y="3962"/>
                  </a:lnTo>
                  <a:lnTo>
                    <a:pt x="4769" y="4219"/>
                  </a:lnTo>
                  <a:lnTo>
                    <a:pt x="4549" y="4475"/>
                  </a:lnTo>
                  <a:lnTo>
                    <a:pt x="4402" y="4769"/>
                  </a:lnTo>
                  <a:lnTo>
                    <a:pt x="4256" y="5062"/>
                  </a:lnTo>
                  <a:lnTo>
                    <a:pt x="4146" y="5356"/>
                  </a:lnTo>
                  <a:lnTo>
                    <a:pt x="4035" y="5686"/>
                  </a:lnTo>
                  <a:lnTo>
                    <a:pt x="3999" y="6016"/>
                  </a:lnTo>
                  <a:lnTo>
                    <a:pt x="3925" y="6346"/>
                  </a:lnTo>
                  <a:lnTo>
                    <a:pt x="3889" y="6970"/>
                  </a:lnTo>
                  <a:lnTo>
                    <a:pt x="3925" y="7630"/>
                  </a:lnTo>
                  <a:lnTo>
                    <a:pt x="3339" y="7960"/>
                  </a:lnTo>
                  <a:lnTo>
                    <a:pt x="2752" y="8290"/>
                  </a:lnTo>
                  <a:lnTo>
                    <a:pt x="2238" y="8657"/>
                  </a:lnTo>
                  <a:lnTo>
                    <a:pt x="1725" y="9097"/>
                  </a:lnTo>
                  <a:lnTo>
                    <a:pt x="1248" y="9574"/>
                  </a:lnTo>
                  <a:lnTo>
                    <a:pt x="808" y="10051"/>
                  </a:lnTo>
                  <a:lnTo>
                    <a:pt x="404" y="10601"/>
                  </a:lnTo>
                  <a:lnTo>
                    <a:pt x="221" y="10858"/>
                  </a:lnTo>
                  <a:lnTo>
                    <a:pt x="74" y="11151"/>
                  </a:lnTo>
                  <a:lnTo>
                    <a:pt x="1" y="11371"/>
                  </a:lnTo>
                  <a:lnTo>
                    <a:pt x="37" y="11555"/>
                  </a:lnTo>
                  <a:lnTo>
                    <a:pt x="111" y="11738"/>
                  </a:lnTo>
                  <a:lnTo>
                    <a:pt x="184" y="11812"/>
                  </a:lnTo>
                  <a:lnTo>
                    <a:pt x="257" y="11885"/>
                  </a:lnTo>
                  <a:lnTo>
                    <a:pt x="477" y="11958"/>
                  </a:lnTo>
                  <a:lnTo>
                    <a:pt x="697" y="11995"/>
                  </a:lnTo>
                  <a:lnTo>
                    <a:pt x="918" y="11995"/>
                  </a:lnTo>
                  <a:lnTo>
                    <a:pt x="1174" y="11958"/>
                  </a:lnTo>
                  <a:lnTo>
                    <a:pt x="1835" y="11812"/>
                  </a:lnTo>
                  <a:lnTo>
                    <a:pt x="2495" y="11591"/>
                  </a:lnTo>
                  <a:lnTo>
                    <a:pt x="3815" y="11151"/>
                  </a:lnTo>
                  <a:lnTo>
                    <a:pt x="4586" y="10858"/>
                  </a:lnTo>
                  <a:lnTo>
                    <a:pt x="5356" y="10564"/>
                  </a:lnTo>
                  <a:lnTo>
                    <a:pt x="5760" y="10858"/>
                  </a:lnTo>
                  <a:lnTo>
                    <a:pt x="6200" y="11078"/>
                  </a:lnTo>
                  <a:lnTo>
                    <a:pt x="6236" y="11261"/>
                  </a:lnTo>
                  <a:lnTo>
                    <a:pt x="6273" y="11335"/>
                  </a:lnTo>
                  <a:lnTo>
                    <a:pt x="6346" y="11371"/>
                  </a:lnTo>
                  <a:lnTo>
                    <a:pt x="6493" y="11371"/>
                  </a:lnTo>
                  <a:lnTo>
                    <a:pt x="6603" y="11261"/>
                  </a:lnTo>
                  <a:lnTo>
                    <a:pt x="7410" y="11591"/>
                  </a:lnTo>
                  <a:lnTo>
                    <a:pt x="7814" y="11702"/>
                  </a:lnTo>
                  <a:lnTo>
                    <a:pt x="8217" y="11812"/>
                  </a:lnTo>
                  <a:lnTo>
                    <a:pt x="8291" y="11848"/>
                  </a:lnTo>
                  <a:lnTo>
                    <a:pt x="8364" y="11885"/>
                  </a:lnTo>
                  <a:lnTo>
                    <a:pt x="8474" y="11848"/>
                  </a:lnTo>
                  <a:lnTo>
                    <a:pt x="8547" y="11885"/>
                  </a:lnTo>
                  <a:lnTo>
                    <a:pt x="8877" y="11922"/>
                  </a:lnTo>
                  <a:lnTo>
                    <a:pt x="9574" y="11922"/>
                  </a:lnTo>
                  <a:lnTo>
                    <a:pt x="9905" y="11885"/>
                  </a:lnTo>
                  <a:lnTo>
                    <a:pt x="10235" y="11812"/>
                  </a:lnTo>
                  <a:lnTo>
                    <a:pt x="10565" y="11702"/>
                  </a:lnTo>
                  <a:lnTo>
                    <a:pt x="10895" y="11555"/>
                  </a:lnTo>
                  <a:lnTo>
                    <a:pt x="11225" y="11408"/>
                  </a:lnTo>
                  <a:lnTo>
                    <a:pt x="11555" y="11225"/>
                  </a:lnTo>
                  <a:lnTo>
                    <a:pt x="11885" y="11041"/>
                  </a:lnTo>
                  <a:lnTo>
                    <a:pt x="12179" y="10784"/>
                  </a:lnTo>
                  <a:lnTo>
                    <a:pt x="12472" y="10564"/>
                  </a:lnTo>
                  <a:lnTo>
                    <a:pt x="12766" y="10308"/>
                  </a:lnTo>
                  <a:lnTo>
                    <a:pt x="13022" y="10014"/>
                  </a:lnTo>
                  <a:lnTo>
                    <a:pt x="13279" y="9721"/>
                  </a:lnTo>
                  <a:lnTo>
                    <a:pt x="13499" y="9391"/>
                  </a:lnTo>
                  <a:lnTo>
                    <a:pt x="13719" y="9097"/>
                  </a:lnTo>
                  <a:lnTo>
                    <a:pt x="13903" y="8730"/>
                  </a:lnTo>
                  <a:lnTo>
                    <a:pt x="14050" y="8400"/>
                  </a:lnTo>
                  <a:lnTo>
                    <a:pt x="14196" y="8033"/>
                  </a:lnTo>
                  <a:lnTo>
                    <a:pt x="14306" y="7667"/>
                  </a:lnTo>
                  <a:lnTo>
                    <a:pt x="14380" y="7300"/>
                  </a:lnTo>
                  <a:lnTo>
                    <a:pt x="14453" y="6933"/>
                  </a:lnTo>
                  <a:lnTo>
                    <a:pt x="14490" y="6529"/>
                  </a:lnTo>
                  <a:lnTo>
                    <a:pt x="14490" y="6163"/>
                  </a:lnTo>
                  <a:lnTo>
                    <a:pt x="14453" y="5796"/>
                  </a:lnTo>
                  <a:lnTo>
                    <a:pt x="14380" y="5429"/>
                  </a:lnTo>
                  <a:lnTo>
                    <a:pt x="14270" y="5062"/>
                  </a:lnTo>
                  <a:lnTo>
                    <a:pt x="15113" y="4329"/>
                  </a:lnTo>
                  <a:lnTo>
                    <a:pt x="15920" y="3558"/>
                  </a:lnTo>
                  <a:lnTo>
                    <a:pt x="16434" y="3045"/>
                  </a:lnTo>
                  <a:lnTo>
                    <a:pt x="16691" y="2751"/>
                  </a:lnTo>
                  <a:lnTo>
                    <a:pt x="16947" y="2458"/>
                  </a:lnTo>
                  <a:lnTo>
                    <a:pt x="17168" y="2128"/>
                  </a:lnTo>
                  <a:lnTo>
                    <a:pt x="17351" y="1798"/>
                  </a:lnTo>
                  <a:lnTo>
                    <a:pt x="17461" y="1431"/>
                  </a:lnTo>
                  <a:lnTo>
                    <a:pt x="17461" y="1247"/>
                  </a:lnTo>
                  <a:lnTo>
                    <a:pt x="17461" y="1064"/>
                  </a:lnTo>
                  <a:lnTo>
                    <a:pt x="17388" y="770"/>
                  </a:lnTo>
                  <a:lnTo>
                    <a:pt x="17278" y="514"/>
                  </a:lnTo>
                  <a:lnTo>
                    <a:pt x="17094" y="257"/>
                  </a:lnTo>
                  <a:lnTo>
                    <a:pt x="16837" y="74"/>
                  </a:lnTo>
                  <a:lnTo>
                    <a:pt x="16691" y="37"/>
                  </a:lnTo>
                  <a:lnTo>
                    <a:pt x="16507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9" name="Google Shape;489;p22"/>
            <p:cNvSpPr/>
            <p:nvPr/>
          </p:nvSpPr>
          <p:spPr>
            <a:xfrm>
              <a:off x="6405225" y="2154575"/>
              <a:ext cx="328325" cy="339325"/>
            </a:xfrm>
            <a:custGeom>
              <a:avLst/>
              <a:gdLst/>
              <a:ahLst/>
              <a:cxnLst/>
              <a:rect l="l" t="t" r="r" b="b"/>
              <a:pathLst>
                <a:path w="13133" h="13573" extrusionOk="0">
                  <a:moveTo>
                    <a:pt x="2714" y="1798"/>
                  </a:moveTo>
                  <a:lnTo>
                    <a:pt x="2971" y="1908"/>
                  </a:lnTo>
                  <a:lnTo>
                    <a:pt x="3118" y="2018"/>
                  </a:lnTo>
                  <a:lnTo>
                    <a:pt x="3265" y="2128"/>
                  </a:lnTo>
                  <a:lnTo>
                    <a:pt x="3411" y="2311"/>
                  </a:lnTo>
                  <a:lnTo>
                    <a:pt x="3485" y="2458"/>
                  </a:lnTo>
                  <a:lnTo>
                    <a:pt x="3375" y="2458"/>
                  </a:lnTo>
                  <a:lnTo>
                    <a:pt x="3301" y="2495"/>
                  </a:lnTo>
                  <a:lnTo>
                    <a:pt x="3265" y="2568"/>
                  </a:lnTo>
                  <a:lnTo>
                    <a:pt x="3228" y="2605"/>
                  </a:lnTo>
                  <a:lnTo>
                    <a:pt x="3155" y="2568"/>
                  </a:lnTo>
                  <a:lnTo>
                    <a:pt x="3008" y="2348"/>
                  </a:lnTo>
                  <a:lnTo>
                    <a:pt x="2825" y="1981"/>
                  </a:lnTo>
                  <a:lnTo>
                    <a:pt x="2714" y="1798"/>
                  </a:lnTo>
                  <a:close/>
                  <a:moveTo>
                    <a:pt x="1908" y="2825"/>
                  </a:moveTo>
                  <a:lnTo>
                    <a:pt x="1797" y="2861"/>
                  </a:lnTo>
                  <a:lnTo>
                    <a:pt x="1761" y="2898"/>
                  </a:lnTo>
                  <a:lnTo>
                    <a:pt x="1687" y="2971"/>
                  </a:lnTo>
                  <a:lnTo>
                    <a:pt x="1687" y="3045"/>
                  </a:lnTo>
                  <a:lnTo>
                    <a:pt x="1687" y="3118"/>
                  </a:lnTo>
                  <a:lnTo>
                    <a:pt x="1724" y="3191"/>
                  </a:lnTo>
                  <a:lnTo>
                    <a:pt x="1797" y="3228"/>
                  </a:lnTo>
                  <a:lnTo>
                    <a:pt x="1944" y="3301"/>
                  </a:lnTo>
                  <a:lnTo>
                    <a:pt x="2054" y="3412"/>
                  </a:lnTo>
                  <a:lnTo>
                    <a:pt x="2164" y="3522"/>
                  </a:lnTo>
                  <a:lnTo>
                    <a:pt x="2201" y="3595"/>
                  </a:lnTo>
                  <a:lnTo>
                    <a:pt x="2274" y="3632"/>
                  </a:lnTo>
                  <a:lnTo>
                    <a:pt x="2384" y="3632"/>
                  </a:lnTo>
                  <a:lnTo>
                    <a:pt x="2458" y="3558"/>
                  </a:lnTo>
                  <a:lnTo>
                    <a:pt x="2494" y="3448"/>
                  </a:lnTo>
                  <a:lnTo>
                    <a:pt x="2494" y="3338"/>
                  </a:lnTo>
                  <a:lnTo>
                    <a:pt x="2421" y="3228"/>
                  </a:lnTo>
                  <a:lnTo>
                    <a:pt x="2348" y="3155"/>
                  </a:lnTo>
                  <a:lnTo>
                    <a:pt x="2164" y="2971"/>
                  </a:lnTo>
                  <a:lnTo>
                    <a:pt x="1981" y="2861"/>
                  </a:lnTo>
                  <a:lnTo>
                    <a:pt x="1908" y="2825"/>
                  </a:lnTo>
                  <a:close/>
                  <a:moveTo>
                    <a:pt x="1137" y="2311"/>
                  </a:moveTo>
                  <a:lnTo>
                    <a:pt x="1614" y="2458"/>
                  </a:lnTo>
                  <a:lnTo>
                    <a:pt x="2054" y="2678"/>
                  </a:lnTo>
                  <a:lnTo>
                    <a:pt x="2201" y="2751"/>
                  </a:lnTo>
                  <a:lnTo>
                    <a:pt x="2348" y="2898"/>
                  </a:lnTo>
                  <a:lnTo>
                    <a:pt x="2458" y="3008"/>
                  </a:lnTo>
                  <a:lnTo>
                    <a:pt x="2531" y="3191"/>
                  </a:lnTo>
                  <a:lnTo>
                    <a:pt x="2568" y="3265"/>
                  </a:lnTo>
                  <a:lnTo>
                    <a:pt x="2568" y="3338"/>
                  </a:lnTo>
                  <a:lnTo>
                    <a:pt x="2531" y="3485"/>
                  </a:lnTo>
                  <a:lnTo>
                    <a:pt x="2384" y="3742"/>
                  </a:lnTo>
                  <a:lnTo>
                    <a:pt x="2274" y="3852"/>
                  </a:lnTo>
                  <a:lnTo>
                    <a:pt x="2164" y="3962"/>
                  </a:lnTo>
                  <a:lnTo>
                    <a:pt x="1834" y="3632"/>
                  </a:lnTo>
                  <a:lnTo>
                    <a:pt x="1541" y="3228"/>
                  </a:lnTo>
                  <a:lnTo>
                    <a:pt x="1321" y="2788"/>
                  </a:lnTo>
                  <a:lnTo>
                    <a:pt x="1137" y="2311"/>
                  </a:lnTo>
                  <a:close/>
                  <a:moveTo>
                    <a:pt x="8804" y="514"/>
                  </a:moveTo>
                  <a:lnTo>
                    <a:pt x="8694" y="2531"/>
                  </a:lnTo>
                  <a:lnTo>
                    <a:pt x="8657" y="3632"/>
                  </a:lnTo>
                  <a:lnTo>
                    <a:pt x="8657" y="4549"/>
                  </a:lnTo>
                  <a:lnTo>
                    <a:pt x="7556" y="3778"/>
                  </a:lnTo>
                  <a:lnTo>
                    <a:pt x="7043" y="3375"/>
                  </a:lnTo>
                  <a:lnTo>
                    <a:pt x="6529" y="2971"/>
                  </a:lnTo>
                  <a:lnTo>
                    <a:pt x="6639" y="2788"/>
                  </a:lnTo>
                  <a:lnTo>
                    <a:pt x="6713" y="2678"/>
                  </a:lnTo>
                  <a:lnTo>
                    <a:pt x="7556" y="1798"/>
                  </a:lnTo>
                  <a:lnTo>
                    <a:pt x="8290" y="991"/>
                  </a:lnTo>
                  <a:lnTo>
                    <a:pt x="8510" y="734"/>
                  </a:lnTo>
                  <a:lnTo>
                    <a:pt x="8657" y="624"/>
                  </a:lnTo>
                  <a:lnTo>
                    <a:pt x="8804" y="514"/>
                  </a:lnTo>
                  <a:close/>
                  <a:moveTo>
                    <a:pt x="660" y="4145"/>
                  </a:moveTo>
                  <a:lnTo>
                    <a:pt x="880" y="4219"/>
                  </a:lnTo>
                  <a:lnTo>
                    <a:pt x="1064" y="4255"/>
                  </a:lnTo>
                  <a:lnTo>
                    <a:pt x="1247" y="4329"/>
                  </a:lnTo>
                  <a:lnTo>
                    <a:pt x="1357" y="4439"/>
                  </a:lnTo>
                  <a:lnTo>
                    <a:pt x="1431" y="4585"/>
                  </a:lnTo>
                  <a:lnTo>
                    <a:pt x="1467" y="4659"/>
                  </a:lnTo>
                  <a:lnTo>
                    <a:pt x="1467" y="4732"/>
                  </a:lnTo>
                  <a:lnTo>
                    <a:pt x="1467" y="4805"/>
                  </a:lnTo>
                  <a:lnTo>
                    <a:pt x="1394" y="4842"/>
                  </a:lnTo>
                  <a:lnTo>
                    <a:pt x="1284" y="4805"/>
                  </a:lnTo>
                  <a:lnTo>
                    <a:pt x="1211" y="4769"/>
                  </a:lnTo>
                  <a:lnTo>
                    <a:pt x="990" y="4585"/>
                  </a:lnTo>
                  <a:lnTo>
                    <a:pt x="844" y="4402"/>
                  </a:lnTo>
                  <a:lnTo>
                    <a:pt x="660" y="4145"/>
                  </a:lnTo>
                  <a:close/>
                  <a:moveTo>
                    <a:pt x="3962" y="2935"/>
                  </a:moveTo>
                  <a:lnTo>
                    <a:pt x="4218" y="3155"/>
                  </a:lnTo>
                  <a:lnTo>
                    <a:pt x="4035" y="3338"/>
                  </a:lnTo>
                  <a:lnTo>
                    <a:pt x="2641" y="4659"/>
                  </a:lnTo>
                  <a:lnTo>
                    <a:pt x="2311" y="5026"/>
                  </a:lnTo>
                  <a:lnTo>
                    <a:pt x="2054" y="5392"/>
                  </a:lnTo>
                  <a:lnTo>
                    <a:pt x="1797" y="5172"/>
                  </a:lnTo>
                  <a:lnTo>
                    <a:pt x="2971" y="4072"/>
                  </a:lnTo>
                  <a:lnTo>
                    <a:pt x="3485" y="3522"/>
                  </a:lnTo>
                  <a:lnTo>
                    <a:pt x="3742" y="3265"/>
                  </a:lnTo>
                  <a:lnTo>
                    <a:pt x="3962" y="2935"/>
                  </a:lnTo>
                  <a:close/>
                  <a:moveTo>
                    <a:pt x="4989" y="5209"/>
                  </a:moveTo>
                  <a:lnTo>
                    <a:pt x="5356" y="5686"/>
                  </a:lnTo>
                  <a:lnTo>
                    <a:pt x="5686" y="6199"/>
                  </a:lnTo>
                  <a:lnTo>
                    <a:pt x="6199" y="7080"/>
                  </a:lnTo>
                  <a:lnTo>
                    <a:pt x="6199" y="7080"/>
                  </a:lnTo>
                  <a:lnTo>
                    <a:pt x="5282" y="6640"/>
                  </a:lnTo>
                  <a:lnTo>
                    <a:pt x="4365" y="6199"/>
                  </a:lnTo>
                  <a:lnTo>
                    <a:pt x="4512" y="5943"/>
                  </a:lnTo>
                  <a:lnTo>
                    <a:pt x="4989" y="5209"/>
                  </a:lnTo>
                  <a:close/>
                  <a:moveTo>
                    <a:pt x="4879" y="4695"/>
                  </a:moveTo>
                  <a:lnTo>
                    <a:pt x="4805" y="4805"/>
                  </a:lnTo>
                  <a:lnTo>
                    <a:pt x="4218" y="5649"/>
                  </a:lnTo>
                  <a:lnTo>
                    <a:pt x="3962" y="6053"/>
                  </a:lnTo>
                  <a:lnTo>
                    <a:pt x="3852" y="6053"/>
                  </a:lnTo>
                  <a:lnTo>
                    <a:pt x="3778" y="6126"/>
                  </a:lnTo>
                  <a:lnTo>
                    <a:pt x="3742" y="6199"/>
                  </a:lnTo>
                  <a:lnTo>
                    <a:pt x="3705" y="6273"/>
                  </a:lnTo>
                  <a:lnTo>
                    <a:pt x="3742" y="6346"/>
                  </a:lnTo>
                  <a:lnTo>
                    <a:pt x="3778" y="6493"/>
                  </a:lnTo>
                  <a:lnTo>
                    <a:pt x="3852" y="6529"/>
                  </a:lnTo>
                  <a:lnTo>
                    <a:pt x="3925" y="6566"/>
                  </a:lnTo>
                  <a:lnTo>
                    <a:pt x="3998" y="6566"/>
                  </a:lnTo>
                  <a:lnTo>
                    <a:pt x="5172" y="7080"/>
                  </a:lnTo>
                  <a:lnTo>
                    <a:pt x="5722" y="7336"/>
                  </a:lnTo>
                  <a:lnTo>
                    <a:pt x="6053" y="7447"/>
                  </a:lnTo>
                  <a:lnTo>
                    <a:pt x="6346" y="7483"/>
                  </a:lnTo>
                  <a:lnTo>
                    <a:pt x="6419" y="7483"/>
                  </a:lnTo>
                  <a:lnTo>
                    <a:pt x="6493" y="7447"/>
                  </a:lnTo>
                  <a:lnTo>
                    <a:pt x="6529" y="7483"/>
                  </a:lnTo>
                  <a:lnTo>
                    <a:pt x="6603" y="7483"/>
                  </a:lnTo>
                  <a:lnTo>
                    <a:pt x="6639" y="7447"/>
                  </a:lnTo>
                  <a:lnTo>
                    <a:pt x="6639" y="7410"/>
                  </a:lnTo>
                  <a:lnTo>
                    <a:pt x="6566" y="7080"/>
                  </a:lnTo>
                  <a:lnTo>
                    <a:pt x="6456" y="6750"/>
                  </a:lnTo>
                  <a:lnTo>
                    <a:pt x="6273" y="6419"/>
                  </a:lnTo>
                  <a:lnTo>
                    <a:pt x="6089" y="6089"/>
                  </a:lnTo>
                  <a:lnTo>
                    <a:pt x="5649" y="5429"/>
                  </a:lnTo>
                  <a:lnTo>
                    <a:pt x="5135" y="4769"/>
                  </a:lnTo>
                  <a:lnTo>
                    <a:pt x="5062" y="4695"/>
                  </a:lnTo>
                  <a:close/>
                  <a:moveTo>
                    <a:pt x="9757" y="9537"/>
                  </a:moveTo>
                  <a:lnTo>
                    <a:pt x="9794" y="9647"/>
                  </a:lnTo>
                  <a:lnTo>
                    <a:pt x="9831" y="9757"/>
                  </a:lnTo>
                  <a:lnTo>
                    <a:pt x="9867" y="9867"/>
                  </a:lnTo>
                  <a:lnTo>
                    <a:pt x="9867" y="9978"/>
                  </a:lnTo>
                  <a:lnTo>
                    <a:pt x="9831" y="10088"/>
                  </a:lnTo>
                  <a:lnTo>
                    <a:pt x="9794" y="9757"/>
                  </a:lnTo>
                  <a:lnTo>
                    <a:pt x="9757" y="9537"/>
                  </a:lnTo>
                  <a:close/>
                  <a:moveTo>
                    <a:pt x="8950" y="8877"/>
                  </a:moveTo>
                  <a:lnTo>
                    <a:pt x="9207" y="9024"/>
                  </a:lnTo>
                  <a:lnTo>
                    <a:pt x="9207" y="9207"/>
                  </a:lnTo>
                  <a:lnTo>
                    <a:pt x="9281" y="9391"/>
                  </a:lnTo>
                  <a:lnTo>
                    <a:pt x="9391" y="9757"/>
                  </a:lnTo>
                  <a:lnTo>
                    <a:pt x="9574" y="10418"/>
                  </a:lnTo>
                  <a:lnTo>
                    <a:pt x="9464" y="10491"/>
                  </a:lnTo>
                  <a:lnTo>
                    <a:pt x="9391" y="10271"/>
                  </a:lnTo>
                  <a:lnTo>
                    <a:pt x="9281" y="10088"/>
                  </a:lnTo>
                  <a:lnTo>
                    <a:pt x="8914" y="9281"/>
                  </a:lnTo>
                  <a:lnTo>
                    <a:pt x="8840" y="9134"/>
                  </a:lnTo>
                  <a:lnTo>
                    <a:pt x="8767" y="9024"/>
                  </a:lnTo>
                  <a:lnTo>
                    <a:pt x="8950" y="8877"/>
                  </a:lnTo>
                  <a:close/>
                  <a:moveTo>
                    <a:pt x="8547" y="9244"/>
                  </a:moveTo>
                  <a:lnTo>
                    <a:pt x="8547" y="9281"/>
                  </a:lnTo>
                  <a:lnTo>
                    <a:pt x="8657" y="9281"/>
                  </a:lnTo>
                  <a:lnTo>
                    <a:pt x="8694" y="9244"/>
                  </a:lnTo>
                  <a:lnTo>
                    <a:pt x="8657" y="9354"/>
                  </a:lnTo>
                  <a:lnTo>
                    <a:pt x="8657" y="9464"/>
                  </a:lnTo>
                  <a:lnTo>
                    <a:pt x="8767" y="9721"/>
                  </a:lnTo>
                  <a:lnTo>
                    <a:pt x="9024" y="10198"/>
                  </a:lnTo>
                  <a:lnTo>
                    <a:pt x="9170" y="10528"/>
                  </a:lnTo>
                  <a:lnTo>
                    <a:pt x="8804" y="10234"/>
                  </a:lnTo>
                  <a:lnTo>
                    <a:pt x="8804" y="10198"/>
                  </a:lnTo>
                  <a:lnTo>
                    <a:pt x="8767" y="9904"/>
                  </a:lnTo>
                  <a:lnTo>
                    <a:pt x="8657" y="9611"/>
                  </a:lnTo>
                  <a:lnTo>
                    <a:pt x="8584" y="9464"/>
                  </a:lnTo>
                  <a:lnTo>
                    <a:pt x="8474" y="9317"/>
                  </a:lnTo>
                  <a:lnTo>
                    <a:pt x="8547" y="9244"/>
                  </a:lnTo>
                  <a:close/>
                  <a:moveTo>
                    <a:pt x="9464" y="10601"/>
                  </a:moveTo>
                  <a:lnTo>
                    <a:pt x="9574" y="10638"/>
                  </a:lnTo>
                  <a:lnTo>
                    <a:pt x="9464" y="10638"/>
                  </a:lnTo>
                  <a:lnTo>
                    <a:pt x="9464" y="10601"/>
                  </a:lnTo>
                  <a:close/>
                  <a:moveTo>
                    <a:pt x="8877" y="8510"/>
                  </a:moveTo>
                  <a:lnTo>
                    <a:pt x="8584" y="8730"/>
                  </a:lnTo>
                  <a:lnTo>
                    <a:pt x="8327" y="8914"/>
                  </a:lnTo>
                  <a:lnTo>
                    <a:pt x="8143" y="9171"/>
                  </a:lnTo>
                  <a:lnTo>
                    <a:pt x="8070" y="9354"/>
                  </a:lnTo>
                  <a:lnTo>
                    <a:pt x="7997" y="9501"/>
                  </a:lnTo>
                  <a:lnTo>
                    <a:pt x="7997" y="9647"/>
                  </a:lnTo>
                  <a:lnTo>
                    <a:pt x="8033" y="9831"/>
                  </a:lnTo>
                  <a:lnTo>
                    <a:pt x="8070" y="9978"/>
                  </a:lnTo>
                  <a:lnTo>
                    <a:pt x="8143" y="10088"/>
                  </a:lnTo>
                  <a:lnTo>
                    <a:pt x="8363" y="10344"/>
                  </a:lnTo>
                  <a:lnTo>
                    <a:pt x="8584" y="10564"/>
                  </a:lnTo>
                  <a:lnTo>
                    <a:pt x="8914" y="10785"/>
                  </a:lnTo>
                  <a:lnTo>
                    <a:pt x="9244" y="10968"/>
                  </a:lnTo>
                  <a:lnTo>
                    <a:pt x="9391" y="11041"/>
                  </a:lnTo>
                  <a:lnTo>
                    <a:pt x="9537" y="11078"/>
                  </a:lnTo>
                  <a:lnTo>
                    <a:pt x="9684" y="11041"/>
                  </a:lnTo>
                  <a:lnTo>
                    <a:pt x="9867" y="10968"/>
                  </a:lnTo>
                  <a:lnTo>
                    <a:pt x="10051" y="10821"/>
                  </a:lnTo>
                  <a:lnTo>
                    <a:pt x="10234" y="10601"/>
                  </a:lnTo>
                  <a:lnTo>
                    <a:pt x="10271" y="10491"/>
                  </a:lnTo>
                  <a:lnTo>
                    <a:pt x="10271" y="10381"/>
                  </a:lnTo>
                  <a:lnTo>
                    <a:pt x="10271" y="10271"/>
                  </a:lnTo>
                  <a:lnTo>
                    <a:pt x="10198" y="10161"/>
                  </a:lnTo>
                  <a:lnTo>
                    <a:pt x="10198" y="9904"/>
                  </a:lnTo>
                  <a:lnTo>
                    <a:pt x="10161" y="9684"/>
                  </a:lnTo>
                  <a:lnTo>
                    <a:pt x="10088" y="9464"/>
                  </a:lnTo>
                  <a:lnTo>
                    <a:pt x="9977" y="9244"/>
                  </a:lnTo>
                  <a:lnTo>
                    <a:pt x="9831" y="9060"/>
                  </a:lnTo>
                  <a:lnTo>
                    <a:pt x="9647" y="8914"/>
                  </a:lnTo>
                  <a:lnTo>
                    <a:pt x="9464" y="8767"/>
                  </a:lnTo>
                  <a:lnTo>
                    <a:pt x="9060" y="8510"/>
                  </a:lnTo>
                  <a:close/>
                  <a:moveTo>
                    <a:pt x="2604" y="8510"/>
                  </a:moveTo>
                  <a:lnTo>
                    <a:pt x="3815" y="9757"/>
                  </a:lnTo>
                  <a:lnTo>
                    <a:pt x="4292" y="10271"/>
                  </a:lnTo>
                  <a:lnTo>
                    <a:pt x="3852" y="10344"/>
                  </a:lnTo>
                  <a:lnTo>
                    <a:pt x="2678" y="10674"/>
                  </a:lnTo>
                  <a:lnTo>
                    <a:pt x="1577" y="10968"/>
                  </a:lnTo>
                  <a:lnTo>
                    <a:pt x="1064" y="11115"/>
                  </a:lnTo>
                  <a:lnTo>
                    <a:pt x="697" y="11188"/>
                  </a:lnTo>
                  <a:lnTo>
                    <a:pt x="587" y="11188"/>
                  </a:lnTo>
                  <a:lnTo>
                    <a:pt x="477" y="11151"/>
                  </a:lnTo>
                  <a:lnTo>
                    <a:pt x="1577" y="9721"/>
                  </a:lnTo>
                  <a:lnTo>
                    <a:pt x="1908" y="9317"/>
                  </a:lnTo>
                  <a:lnTo>
                    <a:pt x="2201" y="8914"/>
                  </a:lnTo>
                  <a:lnTo>
                    <a:pt x="2421" y="8730"/>
                  </a:lnTo>
                  <a:lnTo>
                    <a:pt x="2604" y="8510"/>
                  </a:lnTo>
                  <a:close/>
                  <a:moveTo>
                    <a:pt x="8914" y="8180"/>
                  </a:moveTo>
                  <a:lnTo>
                    <a:pt x="9097" y="8217"/>
                  </a:lnTo>
                  <a:lnTo>
                    <a:pt x="9244" y="8253"/>
                  </a:lnTo>
                  <a:lnTo>
                    <a:pt x="9574" y="8400"/>
                  </a:lnTo>
                  <a:lnTo>
                    <a:pt x="9867" y="8584"/>
                  </a:lnTo>
                  <a:lnTo>
                    <a:pt x="10124" y="8840"/>
                  </a:lnTo>
                  <a:lnTo>
                    <a:pt x="10308" y="9171"/>
                  </a:lnTo>
                  <a:lnTo>
                    <a:pt x="10454" y="9464"/>
                  </a:lnTo>
                  <a:lnTo>
                    <a:pt x="10564" y="9794"/>
                  </a:lnTo>
                  <a:lnTo>
                    <a:pt x="10601" y="10161"/>
                  </a:lnTo>
                  <a:lnTo>
                    <a:pt x="10601" y="10528"/>
                  </a:lnTo>
                  <a:lnTo>
                    <a:pt x="10491" y="10858"/>
                  </a:lnTo>
                  <a:lnTo>
                    <a:pt x="10491" y="10895"/>
                  </a:lnTo>
                  <a:lnTo>
                    <a:pt x="10454" y="10858"/>
                  </a:lnTo>
                  <a:lnTo>
                    <a:pt x="10344" y="10785"/>
                  </a:lnTo>
                  <a:lnTo>
                    <a:pt x="10271" y="10785"/>
                  </a:lnTo>
                  <a:lnTo>
                    <a:pt x="10161" y="10821"/>
                  </a:lnTo>
                  <a:lnTo>
                    <a:pt x="10124" y="10931"/>
                  </a:lnTo>
                  <a:lnTo>
                    <a:pt x="10088" y="11078"/>
                  </a:lnTo>
                  <a:lnTo>
                    <a:pt x="10051" y="11188"/>
                  </a:lnTo>
                  <a:lnTo>
                    <a:pt x="9867" y="11298"/>
                  </a:lnTo>
                  <a:lnTo>
                    <a:pt x="9794" y="11371"/>
                  </a:lnTo>
                  <a:lnTo>
                    <a:pt x="9757" y="11445"/>
                  </a:lnTo>
                  <a:lnTo>
                    <a:pt x="9611" y="11481"/>
                  </a:lnTo>
                  <a:lnTo>
                    <a:pt x="9464" y="11481"/>
                  </a:lnTo>
                  <a:lnTo>
                    <a:pt x="9354" y="11445"/>
                  </a:lnTo>
                  <a:lnTo>
                    <a:pt x="9207" y="11408"/>
                  </a:lnTo>
                  <a:lnTo>
                    <a:pt x="8620" y="11078"/>
                  </a:lnTo>
                  <a:lnTo>
                    <a:pt x="8327" y="10895"/>
                  </a:lnTo>
                  <a:lnTo>
                    <a:pt x="8070" y="10674"/>
                  </a:lnTo>
                  <a:lnTo>
                    <a:pt x="7850" y="10418"/>
                  </a:lnTo>
                  <a:lnTo>
                    <a:pt x="7703" y="10124"/>
                  </a:lnTo>
                  <a:lnTo>
                    <a:pt x="7593" y="9794"/>
                  </a:lnTo>
                  <a:lnTo>
                    <a:pt x="7593" y="9501"/>
                  </a:lnTo>
                  <a:lnTo>
                    <a:pt x="7630" y="9171"/>
                  </a:lnTo>
                  <a:lnTo>
                    <a:pt x="7777" y="8877"/>
                  </a:lnTo>
                  <a:lnTo>
                    <a:pt x="7960" y="8620"/>
                  </a:lnTo>
                  <a:lnTo>
                    <a:pt x="8217" y="8400"/>
                  </a:lnTo>
                  <a:lnTo>
                    <a:pt x="8400" y="8290"/>
                  </a:lnTo>
                  <a:lnTo>
                    <a:pt x="8584" y="8217"/>
                  </a:lnTo>
                  <a:lnTo>
                    <a:pt x="8730" y="8180"/>
                  </a:lnTo>
                  <a:close/>
                  <a:moveTo>
                    <a:pt x="8767" y="7777"/>
                  </a:moveTo>
                  <a:lnTo>
                    <a:pt x="8547" y="7813"/>
                  </a:lnTo>
                  <a:lnTo>
                    <a:pt x="8363" y="7850"/>
                  </a:lnTo>
                  <a:lnTo>
                    <a:pt x="8143" y="7960"/>
                  </a:lnTo>
                  <a:lnTo>
                    <a:pt x="7960" y="8033"/>
                  </a:lnTo>
                  <a:lnTo>
                    <a:pt x="7777" y="8180"/>
                  </a:lnTo>
                  <a:lnTo>
                    <a:pt x="7593" y="8364"/>
                  </a:lnTo>
                  <a:lnTo>
                    <a:pt x="7446" y="8510"/>
                  </a:lnTo>
                  <a:lnTo>
                    <a:pt x="7336" y="8657"/>
                  </a:lnTo>
                  <a:lnTo>
                    <a:pt x="7190" y="9024"/>
                  </a:lnTo>
                  <a:lnTo>
                    <a:pt x="7116" y="9427"/>
                  </a:lnTo>
                  <a:lnTo>
                    <a:pt x="7116" y="9831"/>
                  </a:lnTo>
                  <a:lnTo>
                    <a:pt x="7153" y="10051"/>
                  </a:lnTo>
                  <a:lnTo>
                    <a:pt x="7226" y="10271"/>
                  </a:lnTo>
                  <a:lnTo>
                    <a:pt x="7336" y="10454"/>
                  </a:lnTo>
                  <a:lnTo>
                    <a:pt x="7446" y="10638"/>
                  </a:lnTo>
                  <a:lnTo>
                    <a:pt x="7740" y="11005"/>
                  </a:lnTo>
                  <a:lnTo>
                    <a:pt x="8107" y="11298"/>
                  </a:lnTo>
                  <a:lnTo>
                    <a:pt x="8510" y="11555"/>
                  </a:lnTo>
                  <a:lnTo>
                    <a:pt x="8914" y="11775"/>
                  </a:lnTo>
                  <a:lnTo>
                    <a:pt x="9134" y="11885"/>
                  </a:lnTo>
                  <a:lnTo>
                    <a:pt x="9354" y="11958"/>
                  </a:lnTo>
                  <a:lnTo>
                    <a:pt x="9574" y="11958"/>
                  </a:lnTo>
                  <a:lnTo>
                    <a:pt x="9757" y="11922"/>
                  </a:lnTo>
                  <a:lnTo>
                    <a:pt x="9977" y="11848"/>
                  </a:lnTo>
                  <a:lnTo>
                    <a:pt x="10198" y="11702"/>
                  </a:lnTo>
                  <a:lnTo>
                    <a:pt x="10381" y="11555"/>
                  </a:lnTo>
                  <a:lnTo>
                    <a:pt x="10491" y="11371"/>
                  </a:lnTo>
                  <a:lnTo>
                    <a:pt x="10674" y="11298"/>
                  </a:lnTo>
                  <a:lnTo>
                    <a:pt x="10784" y="11151"/>
                  </a:lnTo>
                  <a:lnTo>
                    <a:pt x="10895" y="10968"/>
                  </a:lnTo>
                  <a:lnTo>
                    <a:pt x="10968" y="10785"/>
                  </a:lnTo>
                  <a:lnTo>
                    <a:pt x="11005" y="10601"/>
                  </a:lnTo>
                  <a:lnTo>
                    <a:pt x="11005" y="10381"/>
                  </a:lnTo>
                  <a:lnTo>
                    <a:pt x="11005" y="10124"/>
                  </a:lnTo>
                  <a:lnTo>
                    <a:pt x="10968" y="9684"/>
                  </a:lnTo>
                  <a:lnTo>
                    <a:pt x="10821" y="9207"/>
                  </a:lnTo>
                  <a:lnTo>
                    <a:pt x="10638" y="8804"/>
                  </a:lnTo>
                  <a:lnTo>
                    <a:pt x="10491" y="8620"/>
                  </a:lnTo>
                  <a:lnTo>
                    <a:pt x="10344" y="8437"/>
                  </a:lnTo>
                  <a:lnTo>
                    <a:pt x="10198" y="8290"/>
                  </a:lnTo>
                  <a:lnTo>
                    <a:pt x="10014" y="8143"/>
                  </a:lnTo>
                  <a:lnTo>
                    <a:pt x="9831" y="8033"/>
                  </a:lnTo>
                  <a:lnTo>
                    <a:pt x="9611" y="7923"/>
                  </a:lnTo>
                  <a:lnTo>
                    <a:pt x="9427" y="7850"/>
                  </a:lnTo>
                  <a:lnTo>
                    <a:pt x="9207" y="7813"/>
                  </a:lnTo>
                  <a:lnTo>
                    <a:pt x="8987" y="7777"/>
                  </a:lnTo>
                  <a:close/>
                  <a:moveTo>
                    <a:pt x="9024" y="0"/>
                  </a:moveTo>
                  <a:lnTo>
                    <a:pt x="8767" y="37"/>
                  </a:lnTo>
                  <a:lnTo>
                    <a:pt x="8547" y="110"/>
                  </a:lnTo>
                  <a:lnTo>
                    <a:pt x="8363" y="257"/>
                  </a:lnTo>
                  <a:lnTo>
                    <a:pt x="8180" y="440"/>
                  </a:lnTo>
                  <a:lnTo>
                    <a:pt x="7593" y="1027"/>
                  </a:lnTo>
                  <a:lnTo>
                    <a:pt x="7006" y="1651"/>
                  </a:lnTo>
                  <a:lnTo>
                    <a:pt x="6639" y="2054"/>
                  </a:lnTo>
                  <a:lnTo>
                    <a:pt x="6383" y="2311"/>
                  </a:lnTo>
                  <a:lnTo>
                    <a:pt x="6199" y="2605"/>
                  </a:lnTo>
                  <a:lnTo>
                    <a:pt x="5796" y="2201"/>
                  </a:lnTo>
                  <a:lnTo>
                    <a:pt x="5722" y="2128"/>
                  </a:lnTo>
                  <a:lnTo>
                    <a:pt x="5502" y="2128"/>
                  </a:lnTo>
                  <a:lnTo>
                    <a:pt x="5392" y="2201"/>
                  </a:lnTo>
                  <a:lnTo>
                    <a:pt x="5356" y="2238"/>
                  </a:lnTo>
                  <a:lnTo>
                    <a:pt x="4915" y="2531"/>
                  </a:lnTo>
                  <a:lnTo>
                    <a:pt x="4512" y="2898"/>
                  </a:lnTo>
                  <a:lnTo>
                    <a:pt x="4292" y="2715"/>
                  </a:lnTo>
                  <a:lnTo>
                    <a:pt x="4072" y="2495"/>
                  </a:lnTo>
                  <a:lnTo>
                    <a:pt x="3998" y="2458"/>
                  </a:lnTo>
                  <a:lnTo>
                    <a:pt x="3888" y="2458"/>
                  </a:lnTo>
                  <a:lnTo>
                    <a:pt x="3815" y="2495"/>
                  </a:lnTo>
                  <a:lnTo>
                    <a:pt x="3778" y="2568"/>
                  </a:lnTo>
                  <a:lnTo>
                    <a:pt x="3778" y="2421"/>
                  </a:lnTo>
                  <a:lnTo>
                    <a:pt x="3778" y="2311"/>
                  </a:lnTo>
                  <a:lnTo>
                    <a:pt x="3668" y="2128"/>
                  </a:lnTo>
                  <a:lnTo>
                    <a:pt x="3521" y="1908"/>
                  </a:lnTo>
                  <a:lnTo>
                    <a:pt x="3338" y="1761"/>
                  </a:lnTo>
                  <a:lnTo>
                    <a:pt x="3118" y="1614"/>
                  </a:lnTo>
                  <a:lnTo>
                    <a:pt x="2861" y="1504"/>
                  </a:lnTo>
                  <a:lnTo>
                    <a:pt x="2458" y="1321"/>
                  </a:lnTo>
                  <a:lnTo>
                    <a:pt x="2348" y="1321"/>
                  </a:lnTo>
                  <a:lnTo>
                    <a:pt x="2238" y="1357"/>
                  </a:lnTo>
                  <a:lnTo>
                    <a:pt x="2201" y="1431"/>
                  </a:lnTo>
                  <a:lnTo>
                    <a:pt x="2201" y="1504"/>
                  </a:lnTo>
                  <a:lnTo>
                    <a:pt x="2531" y="2238"/>
                  </a:lnTo>
                  <a:lnTo>
                    <a:pt x="2678" y="2531"/>
                  </a:lnTo>
                  <a:lnTo>
                    <a:pt x="2751" y="2678"/>
                  </a:lnTo>
                  <a:lnTo>
                    <a:pt x="2861" y="2825"/>
                  </a:lnTo>
                  <a:lnTo>
                    <a:pt x="3008" y="2898"/>
                  </a:lnTo>
                  <a:lnTo>
                    <a:pt x="3191" y="2935"/>
                  </a:lnTo>
                  <a:lnTo>
                    <a:pt x="3338" y="2935"/>
                  </a:lnTo>
                  <a:lnTo>
                    <a:pt x="3485" y="2861"/>
                  </a:lnTo>
                  <a:lnTo>
                    <a:pt x="3632" y="2788"/>
                  </a:lnTo>
                  <a:lnTo>
                    <a:pt x="3301" y="3155"/>
                  </a:lnTo>
                  <a:lnTo>
                    <a:pt x="2971" y="3485"/>
                  </a:lnTo>
                  <a:lnTo>
                    <a:pt x="2935" y="3412"/>
                  </a:lnTo>
                  <a:lnTo>
                    <a:pt x="2935" y="3265"/>
                  </a:lnTo>
                  <a:lnTo>
                    <a:pt x="2898" y="3081"/>
                  </a:lnTo>
                  <a:lnTo>
                    <a:pt x="2825" y="2825"/>
                  </a:lnTo>
                  <a:lnTo>
                    <a:pt x="2678" y="2605"/>
                  </a:lnTo>
                  <a:lnTo>
                    <a:pt x="2458" y="2384"/>
                  </a:lnTo>
                  <a:lnTo>
                    <a:pt x="2238" y="2238"/>
                  </a:lnTo>
                  <a:lnTo>
                    <a:pt x="1981" y="2091"/>
                  </a:lnTo>
                  <a:lnTo>
                    <a:pt x="1687" y="1981"/>
                  </a:lnTo>
                  <a:lnTo>
                    <a:pt x="1431" y="1908"/>
                  </a:lnTo>
                  <a:lnTo>
                    <a:pt x="880" y="1834"/>
                  </a:lnTo>
                  <a:lnTo>
                    <a:pt x="770" y="1834"/>
                  </a:lnTo>
                  <a:lnTo>
                    <a:pt x="697" y="1871"/>
                  </a:lnTo>
                  <a:lnTo>
                    <a:pt x="624" y="1944"/>
                  </a:lnTo>
                  <a:lnTo>
                    <a:pt x="624" y="2054"/>
                  </a:lnTo>
                  <a:lnTo>
                    <a:pt x="697" y="2384"/>
                  </a:lnTo>
                  <a:lnTo>
                    <a:pt x="807" y="2751"/>
                  </a:lnTo>
                  <a:lnTo>
                    <a:pt x="917" y="3045"/>
                  </a:lnTo>
                  <a:lnTo>
                    <a:pt x="1101" y="3375"/>
                  </a:lnTo>
                  <a:lnTo>
                    <a:pt x="1284" y="3668"/>
                  </a:lnTo>
                  <a:lnTo>
                    <a:pt x="1504" y="3925"/>
                  </a:lnTo>
                  <a:lnTo>
                    <a:pt x="1724" y="4182"/>
                  </a:lnTo>
                  <a:lnTo>
                    <a:pt x="1981" y="4439"/>
                  </a:lnTo>
                  <a:lnTo>
                    <a:pt x="2018" y="4439"/>
                  </a:lnTo>
                  <a:lnTo>
                    <a:pt x="1761" y="4695"/>
                  </a:lnTo>
                  <a:lnTo>
                    <a:pt x="1761" y="4549"/>
                  </a:lnTo>
                  <a:lnTo>
                    <a:pt x="1724" y="4402"/>
                  </a:lnTo>
                  <a:lnTo>
                    <a:pt x="1614" y="4255"/>
                  </a:lnTo>
                  <a:lnTo>
                    <a:pt x="1467" y="4108"/>
                  </a:lnTo>
                  <a:lnTo>
                    <a:pt x="1321" y="3998"/>
                  </a:lnTo>
                  <a:lnTo>
                    <a:pt x="1101" y="3925"/>
                  </a:lnTo>
                  <a:lnTo>
                    <a:pt x="697" y="3815"/>
                  </a:lnTo>
                  <a:lnTo>
                    <a:pt x="330" y="3742"/>
                  </a:lnTo>
                  <a:lnTo>
                    <a:pt x="220" y="3742"/>
                  </a:lnTo>
                  <a:lnTo>
                    <a:pt x="147" y="3815"/>
                  </a:lnTo>
                  <a:lnTo>
                    <a:pt x="110" y="3925"/>
                  </a:lnTo>
                  <a:lnTo>
                    <a:pt x="147" y="3998"/>
                  </a:lnTo>
                  <a:lnTo>
                    <a:pt x="367" y="4329"/>
                  </a:lnTo>
                  <a:lnTo>
                    <a:pt x="624" y="4732"/>
                  </a:lnTo>
                  <a:lnTo>
                    <a:pt x="807" y="4915"/>
                  </a:lnTo>
                  <a:lnTo>
                    <a:pt x="954" y="5062"/>
                  </a:lnTo>
                  <a:lnTo>
                    <a:pt x="1137" y="5172"/>
                  </a:lnTo>
                  <a:lnTo>
                    <a:pt x="1321" y="5246"/>
                  </a:lnTo>
                  <a:lnTo>
                    <a:pt x="1321" y="5282"/>
                  </a:lnTo>
                  <a:lnTo>
                    <a:pt x="1394" y="5356"/>
                  </a:lnTo>
                  <a:lnTo>
                    <a:pt x="1834" y="5759"/>
                  </a:lnTo>
                  <a:lnTo>
                    <a:pt x="1651" y="6126"/>
                  </a:lnTo>
                  <a:lnTo>
                    <a:pt x="1504" y="6493"/>
                  </a:lnTo>
                  <a:lnTo>
                    <a:pt x="1394" y="6896"/>
                  </a:lnTo>
                  <a:lnTo>
                    <a:pt x="1321" y="6933"/>
                  </a:lnTo>
                  <a:lnTo>
                    <a:pt x="1321" y="7043"/>
                  </a:lnTo>
                  <a:lnTo>
                    <a:pt x="1321" y="7153"/>
                  </a:lnTo>
                  <a:lnTo>
                    <a:pt x="1357" y="7263"/>
                  </a:lnTo>
                  <a:lnTo>
                    <a:pt x="1431" y="7373"/>
                  </a:lnTo>
                  <a:lnTo>
                    <a:pt x="1467" y="7410"/>
                  </a:lnTo>
                  <a:lnTo>
                    <a:pt x="1541" y="7447"/>
                  </a:lnTo>
                  <a:lnTo>
                    <a:pt x="1651" y="7593"/>
                  </a:lnTo>
                  <a:lnTo>
                    <a:pt x="2311" y="8217"/>
                  </a:lnTo>
                  <a:lnTo>
                    <a:pt x="2164" y="8327"/>
                  </a:lnTo>
                  <a:lnTo>
                    <a:pt x="2018" y="8437"/>
                  </a:lnTo>
                  <a:lnTo>
                    <a:pt x="1761" y="8694"/>
                  </a:lnTo>
                  <a:lnTo>
                    <a:pt x="1394" y="9207"/>
                  </a:lnTo>
                  <a:lnTo>
                    <a:pt x="990" y="9721"/>
                  </a:lnTo>
                  <a:lnTo>
                    <a:pt x="220" y="10748"/>
                  </a:lnTo>
                  <a:lnTo>
                    <a:pt x="73" y="10968"/>
                  </a:lnTo>
                  <a:lnTo>
                    <a:pt x="0" y="11151"/>
                  </a:lnTo>
                  <a:lnTo>
                    <a:pt x="0" y="11225"/>
                  </a:lnTo>
                  <a:lnTo>
                    <a:pt x="37" y="11335"/>
                  </a:lnTo>
                  <a:lnTo>
                    <a:pt x="183" y="11518"/>
                  </a:lnTo>
                  <a:lnTo>
                    <a:pt x="257" y="11592"/>
                  </a:lnTo>
                  <a:lnTo>
                    <a:pt x="367" y="11628"/>
                  </a:lnTo>
                  <a:lnTo>
                    <a:pt x="550" y="11665"/>
                  </a:lnTo>
                  <a:lnTo>
                    <a:pt x="770" y="11628"/>
                  </a:lnTo>
                  <a:lnTo>
                    <a:pt x="990" y="11592"/>
                  </a:lnTo>
                  <a:lnTo>
                    <a:pt x="2348" y="11188"/>
                  </a:lnTo>
                  <a:lnTo>
                    <a:pt x="3595" y="10821"/>
                  </a:lnTo>
                  <a:lnTo>
                    <a:pt x="4072" y="10711"/>
                  </a:lnTo>
                  <a:lnTo>
                    <a:pt x="4292" y="10638"/>
                  </a:lnTo>
                  <a:lnTo>
                    <a:pt x="4512" y="10491"/>
                  </a:lnTo>
                  <a:lnTo>
                    <a:pt x="5025" y="11005"/>
                  </a:lnTo>
                  <a:lnTo>
                    <a:pt x="5539" y="11518"/>
                  </a:lnTo>
                  <a:lnTo>
                    <a:pt x="6089" y="11995"/>
                  </a:lnTo>
                  <a:lnTo>
                    <a:pt x="6676" y="12398"/>
                  </a:lnTo>
                  <a:lnTo>
                    <a:pt x="7006" y="12619"/>
                  </a:lnTo>
                  <a:lnTo>
                    <a:pt x="7373" y="12802"/>
                  </a:lnTo>
                  <a:lnTo>
                    <a:pt x="7740" y="12985"/>
                  </a:lnTo>
                  <a:lnTo>
                    <a:pt x="8070" y="13132"/>
                  </a:lnTo>
                  <a:lnTo>
                    <a:pt x="8474" y="13242"/>
                  </a:lnTo>
                  <a:lnTo>
                    <a:pt x="8840" y="13352"/>
                  </a:lnTo>
                  <a:lnTo>
                    <a:pt x="9207" y="13426"/>
                  </a:lnTo>
                  <a:lnTo>
                    <a:pt x="9611" y="13499"/>
                  </a:lnTo>
                  <a:lnTo>
                    <a:pt x="9977" y="13536"/>
                  </a:lnTo>
                  <a:lnTo>
                    <a:pt x="10381" y="13572"/>
                  </a:lnTo>
                  <a:lnTo>
                    <a:pt x="11115" y="13536"/>
                  </a:lnTo>
                  <a:lnTo>
                    <a:pt x="11812" y="13426"/>
                  </a:lnTo>
                  <a:lnTo>
                    <a:pt x="12215" y="13316"/>
                  </a:lnTo>
                  <a:lnTo>
                    <a:pt x="12362" y="13279"/>
                  </a:lnTo>
                  <a:lnTo>
                    <a:pt x="12435" y="13279"/>
                  </a:lnTo>
                  <a:lnTo>
                    <a:pt x="12435" y="13316"/>
                  </a:lnTo>
                  <a:lnTo>
                    <a:pt x="12509" y="13352"/>
                  </a:lnTo>
                  <a:lnTo>
                    <a:pt x="12545" y="13352"/>
                  </a:lnTo>
                  <a:lnTo>
                    <a:pt x="12582" y="13316"/>
                  </a:lnTo>
                  <a:lnTo>
                    <a:pt x="12619" y="13279"/>
                  </a:lnTo>
                  <a:lnTo>
                    <a:pt x="12655" y="13169"/>
                  </a:lnTo>
                  <a:lnTo>
                    <a:pt x="12655" y="13022"/>
                  </a:lnTo>
                  <a:lnTo>
                    <a:pt x="12545" y="12949"/>
                  </a:lnTo>
                  <a:lnTo>
                    <a:pt x="12435" y="12912"/>
                  </a:lnTo>
                  <a:lnTo>
                    <a:pt x="12178" y="12912"/>
                  </a:lnTo>
                  <a:lnTo>
                    <a:pt x="11702" y="13022"/>
                  </a:lnTo>
                  <a:lnTo>
                    <a:pt x="11188" y="13095"/>
                  </a:lnTo>
                  <a:lnTo>
                    <a:pt x="10748" y="13132"/>
                  </a:lnTo>
                  <a:lnTo>
                    <a:pt x="10308" y="13095"/>
                  </a:lnTo>
                  <a:lnTo>
                    <a:pt x="9867" y="13095"/>
                  </a:lnTo>
                  <a:lnTo>
                    <a:pt x="9464" y="13022"/>
                  </a:lnTo>
                  <a:lnTo>
                    <a:pt x="9024" y="12949"/>
                  </a:lnTo>
                  <a:lnTo>
                    <a:pt x="8584" y="12802"/>
                  </a:lnTo>
                  <a:lnTo>
                    <a:pt x="8180" y="12655"/>
                  </a:lnTo>
                  <a:lnTo>
                    <a:pt x="7777" y="12509"/>
                  </a:lnTo>
                  <a:lnTo>
                    <a:pt x="7300" y="12252"/>
                  </a:lnTo>
                  <a:lnTo>
                    <a:pt x="6860" y="11958"/>
                  </a:lnTo>
                  <a:lnTo>
                    <a:pt x="6419" y="11628"/>
                  </a:lnTo>
                  <a:lnTo>
                    <a:pt x="6016" y="11298"/>
                  </a:lnTo>
                  <a:lnTo>
                    <a:pt x="5246" y="10564"/>
                  </a:lnTo>
                  <a:lnTo>
                    <a:pt x="4512" y="9794"/>
                  </a:lnTo>
                  <a:lnTo>
                    <a:pt x="3008" y="8290"/>
                  </a:lnTo>
                  <a:lnTo>
                    <a:pt x="2274" y="7520"/>
                  </a:lnTo>
                  <a:lnTo>
                    <a:pt x="2091" y="7300"/>
                  </a:lnTo>
                  <a:lnTo>
                    <a:pt x="1871" y="7080"/>
                  </a:lnTo>
                  <a:lnTo>
                    <a:pt x="1944" y="6713"/>
                  </a:lnTo>
                  <a:lnTo>
                    <a:pt x="2054" y="6383"/>
                  </a:lnTo>
                  <a:lnTo>
                    <a:pt x="2238" y="6053"/>
                  </a:lnTo>
                  <a:lnTo>
                    <a:pt x="2421" y="5722"/>
                  </a:lnTo>
                  <a:lnTo>
                    <a:pt x="2641" y="5429"/>
                  </a:lnTo>
                  <a:lnTo>
                    <a:pt x="2898" y="5172"/>
                  </a:lnTo>
                  <a:lnTo>
                    <a:pt x="3411" y="4622"/>
                  </a:lnTo>
                  <a:lnTo>
                    <a:pt x="4475" y="3558"/>
                  </a:lnTo>
                  <a:lnTo>
                    <a:pt x="5025" y="3045"/>
                  </a:lnTo>
                  <a:lnTo>
                    <a:pt x="5246" y="2825"/>
                  </a:lnTo>
                  <a:lnTo>
                    <a:pt x="5392" y="2678"/>
                  </a:lnTo>
                  <a:lnTo>
                    <a:pt x="5502" y="2605"/>
                  </a:lnTo>
                  <a:lnTo>
                    <a:pt x="5612" y="2715"/>
                  </a:lnTo>
                  <a:lnTo>
                    <a:pt x="5392" y="2825"/>
                  </a:lnTo>
                  <a:lnTo>
                    <a:pt x="5246" y="2971"/>
                  </a:lnTo>
                  <a:lnTo>
                    <a:pt x="4952" y="3301"/>
                  </a:lnTo>
                  <a:lnTo>
                    <a:pt x="4805" y="3485"/>
                  </a:lnTo>
                  <a:lnTo>
                    <a:pt x="4695" y="3668"/>
                  </a:lnTo>
                  <a:lnTo>
                    <a:pt x="4585" y="3888"/>
                  </a:lnTo>
                  <a:lnTo>
                    <a:pt x="4585" y="3962"/>
                  </a:lnTo>
                  <a:lnTo>
                    <a:pt x="4622" y="4072"/>
                  </a:lnTo>
                  <a:lnTo>
                    <a:pt x="4659" y="4145"/>
                  </a:lnTo>
                  <a:lnTo>
                    <a:pt x="4732" y="4145"/>
                  </a:lnTo>
                  <a:lnTo>
                    <a:pt x="4915" y="4035"/>
                  </a:lnTo>
                  <a:lnTo>
                    <a:pt x="5025" y="3888"/>
                  </a:lnTo>
                  <a:lnTo>
                    <a:pt x="5209" y="3558"/>
                  </a:lnTo>
                  <a:lnTo>
                    <a:pt x="5502" y="3228"/>
                  </a:lnTo>
                  <a:lnTo>
                    <a:pt x="5759" y="2898"/>
                  </a:lnTo>
                  <a:lnTo>
                    <a:pt x="6016" y="3118"/>
                  </a:lnTo>
                  <a:lnTo>
                    <a:pt x="5832" y="3301"/>
                  </a:lnTo>
                  <a:lnTo>
                    <a:pt x="5612" y="3522"/>
                  </a:lnTo>
                  <a:lnTo>
                    <a:pt x="5466" y="3742"/>
                  </a:lnTo>
                  <a:lnTo>
                    <a:pt x="5356" y="3962"/>
                  </a:lnTo>
                  <a:lnTo>
                    <a:pt x="5319" y="4072"/>
                  </a:lnTo>
                  <a:lnTo>
                    <a:pt x="5392" y="4182"/>
                  </a:lnTo>
                  <a:lnTo>
                    <a:pt x="5502" y="4219"/>
                  </a:lnTo>
                  <a:lnTo>
                    <a:pt x="5539" y="4219"/>
                  </a:lnTo>
                  <a:lnTo>
                    <a:pt x="5612" y="4182"/>
                  </a:lnTo>
                  <a:lnTo>
                    <a:pt x="5796" y="3998"/>
                  </a:lnTo>
                  <a:lnTo>
                    <a:pt x="5942" y="3778"/>
                  </a:lnTo>
                  <a:lnTo>
                    <a:pt x="6089" y="3558"/>
                  </a:lnTo>
                  <a:lnTo>
                    <a:pt x="6199" y="3301"/>
                  </a:lnTo>
                  <a:lnTo>
                    <a:pt x="6309" y="3375"/>
                  </a:lnTo>
                  <a:lnTo>
                    <a:pt x="6456" y="3485"/>
                  </a:lnTo>
                  <a:lnTo>
                    <a:pt x="6346" y="3595"/>
                  </a:lnTo>
                  <a:lnTo>
                    <a:pt x="6236" y="3705"/>
                  </a:lnTo>
                  <a:lnTo>
                    <a:pt x="6089" y="3962"/>
                  </a:lnTo>
                  <a:lnTo>
                    <a:pt x="5869" y="4255"/>
                  </a:lnTo>
                  <a:lnTo>
                    <a:pt x="5796" y="4402"/>
                  </a:lnTo>
                  <a:lnTo>
                    <a:pt x="5722" y="4585"/>
                  </a:lnTo>
                  <a:lnTo>
                    <a:pt x="5722" y="4622"/>
                  </a:lnTo>
                  <a:lnTo>
                    <a:pt x="5722" y="4695"/>
                  </a:lnTo>
                  <a:lnTo>
                    <a:pt x="5796" y="4732"/>
                  </a:lnTo>
                  <a:lnTo>
                    <a:pt x="5906" y="4769"/>
                  </a:lnTo>
                  <a:lnTo>
                    <a:pt x="6016" y="4695"/>
                  </a:lnTo>
                  <a:lnTo>
                    <a:pt x="6126" y="4585"/>
                  </a:lnTo>
                  <a:lnTo>
                    <a:pt x="6199" y="4439"/>
                  </a:lnTo>
                  <a:lnTo>
                    <a:pt x="6383" y="4145"/>
                  </a:lnTo>
                  <a:lnTo>
                    <a:pt x="6456" y="3962"/>
                  </a:lnTo>
                  <a:lnTo>
                    <a:pt x="6603" y="3632"/>
                  </a:lnTo>
                  <a:lnTo>
                    <a:pt x="7300" y="4145"/>
                  </a:lnTo>
                  <a:lnTo>
                    <a:pt x="7116" y="4292"/>
                  </a:lnTo>
                  <a:lnTo>
                    <a:pt x="6933" y="4439"/>
                  </a:lnTo>
                  <a:lnTo>
                    <a:pt x="6713" y="4695"/>
                  </a:lnTo>
                  <a:lnTo>
                    <a:pt x="6529" y="5026"/>
                  </a:lnTo>
                  <a:lnTo>
                    <a:pt x="6529" y="5099"/>
                  </a:lnTo>
                  <a:lnTo>
                    <a:pt x="6529" y="5172"/>
                  </a:lnTo>
                  <a:lnTo>
                    <a:pt x="6566" y="5209"/>
                  </a:lnTo>
                  <a:lnTo>
                    <a:pt x="6639" y="5246"/>
                  </a:lnTo>
                  <a:lnTo>
                    <a:pt x="6676" y="5282"/>
                  </a:lnTo>
                  <a:lnTo>
                    <a:pt x="6749" y="5282"/>
                  </a:lnTo>
                  <a:lnTo>
                    <a:pt x="6823" y="5246"/>
                  </a:lnTo>
                  <a:lnTo>
                    <a:pt x="6860" y="5172"/>
                  </a:lnTo>
                  <a:lnTo>
                    <a:pt x="7153" y="4695"/>
                  </a:lnTo>
                  <a:lnTo>
                    <a:pt x="7410" y="4255"/>
                  </a:lnTo>
                  <a:lnTo>
                    <a:pt x="7740" y="4475"/>
                  </a:lnTo>
                  <a:lnTo>
                    <a:pt x="7483" y="4732"/>
                  </a:lnTo>
                  <a:lnTo>
                    <a:pt x="7116" y="5136"/>
                  </a:lnTo>
                  <a:lnTo>
                    <a:pt x="7080" y="5209"/>
                  </a:lnTo>
                  <a:lnTo>
                    <a:pt x="7043" y="5246"/>
                  </a:lnTo>
                  <a:lnTo>
                    <a:pt x="7080" y="5319"/>
                  </a:lnTo>
                  <a:lnTo>
                    <a:pt x="7116" y="5356"/>
                  </a:lnTo>
                  <a:lnTo>
                    <a:pt x="7190" y="5392"/>
                  </a:lnTo>
                  <a:lnTo>
                    <a:pt x="7263" y="5429"/>
                  </a:lnTo>
                  <a:lnTo>
                    <a:pt x="7336" y="5429"/>
                  </a:lnTo>
                  <a:lnTo>
                    <a:pt x="7373" y="5356"/>
                  </a:lnTo>
                  <a:lnTo>
                    <a:pt x="7556" y="5172"/>
                  </a:lnTo>
                  <a:lnTo>
                    <a:pt x="7740" y="4989"/>
                  </a:lnTo>
                  <a:lnTo>
                    <a:pt x="7813" y="4805"/>
                  </a:lnTo>
                  <a:lnTo>
                    <a:pt x="7850" y="4695"/>
                  </a:lnTo>
                  <a:lnTo>
                    <a:pt x="7887" y="4585"/>
                  </a:lnTo>
                  <a:lnTo>
                    <a:pt x="8474" y="4989"/>
                  </a:lnTo>
                  <a:lnTo>
                    <a:pt x="8107" y="5319"/>
                  </a:lnTo>
                  <a:lnTo>
                    <a:pt x="7813" y="5722"/>
                  </a:lnTo>
                  <a:lnTo>
                    <a:pt x="7777" y="5796"/>
                  </a:lnTo>
                  <a:lnTo>
                    <a:pt x="7777" y="5833"/>
                  </a:lnTo>
                  <a:lnTo>
                    <a:pt x="7813" y="5943"/>
                  </a:lnTo>
                  <a:lnTo>
                    <a:pt x="7887" y="5979"/>
                  </a:lnTo>
                  <a:lnTo>
                    <a:pt x="7997" y="5979"/>
                  </a:lnTo>
                  <a:lnTo>
                    <a:pt x="8033" y="5943"/>
                  </a:lnTo>
                  <a:lnTo>
                    <a:pt x="8327" y="5502"/>
                  </a:lnTo>
                  <a:lnTo>
                    <a:pt x="8584" y="5062"/>
                  </a:lnTo>
                  <a:lnTo>
                    <a:pt x="9024" y="5356"/>
                  </a:lnTo>
                  <a:lnTo>
                    <a:pt x="8767" y="5612"/>
                  </a:lnTo>
                  <a:lnTo>
                    <a:pt x="8584" y="5796"/>
                  </a:lnTo>
                  <a:lnTo>
                    <a:pt x="8510" y="5906"/>
                  </a:lnTo>
                  <a:lnTo>
                    <a:pt x="8474" y="6053"/>
                  </a:lnTo>
                  <a:lnTo>
                    <a:pt x="8253" y="6383"/>
                  </a:lnTo>
                  <a:lnTo>
                    <a:pt x="8217" y="6456"/>
                  </a:lnTo>
                  <a:lnTo>
                    <a:pt x="8253" y="6566"/>
                  </a:lnTo>
                  <a:lnTo>
                    <a:pt x="8290" y="6603"/>
                  </a:lnTo>
                  <a:lnTo>
                    <a:pt x="8363" y="6640"/>
                  </a:lnTo>
                  <a:lnTo>
                    <a:pt x="8474" y="6640"/>
                  </a:lnTo>
                  <a:lnTo>
                    <a:pt x="8547" y="6566"/>
                  </a:lnTo>
                  <a:lnTo>
                    <a:pt x="8804" y="6199"/>
                  </a:lnTo>
                  <a:lnTo>
                    <a:pt x="8877" y="6126"/>
                  </a:lnTo>
                  <a:lnTo>
                    <a:pt x="8950" y="6016"/>
                  </a:lnTo>
                  <a:lnTo>
                    <a:pt x="9097" y="5796"/>
                  </a:lnTo>
                  <a:lnTo>
                    <a:pt x="9244" y="5539"/>
                  </a:lnTo>
                  <a:lnTo>
                    <a:pt x="9537" y="5722"/>
                  </a:lnTo>
                  <a:lnTo>
                    <a:pt x="9354" y="5906"/>
                  </a:lnTo>
                  <a:lnTo>
                    <a:pt x="9207" y="6126"/>
                  </a:lnTo>
                  <a:lnTo>
                    <a:pt x="8950" y="6419"/>
                  </a:lnTo>
                  <a:lnTo>
                    <a:pt x="8877" y="6566"/>
                  </a:lnTo>
                  <a:lnTo>
                    <a:pt x="8840" y="6750"/>
                  </a:lnTo>
                  <a:lnTo>
                    <a:pt x="8914" y="6823"/>
                  </a:lnTo>
                  <a:lnTo>
                    <a:pt x="8950" y="6860"/>
                  </a:lnTo>
                  <a:lnTo>
                    <a:pt x="8987" y="6860"/>
                  </a:lnTo>
                  <a:lnTo>
                    <a:pt x="9134" y="6786"/>
                  </a:lnTo>
                  <a:lnTo>
                    <a:pt x="9244" y="6640"/>
                  </a:lnTo>
                  <a:lnTo>
                    <a:pt x="9391" y="6383"/>
                  </a:lnTo>
                  <a:lnTo>
                    <a:pt x="9537" y="6126"/>
                  </a:lnTo>
                  <a:lnTo>
                    <a:pt x="9721" y="5869"/>
                  </a:lnTo>
                  <a:lnTo>
                    <a:pt x="10198" y="6236"/>
                  </a:lnTo>
                  <a:lnTo>
                    <a:pt x="10051" y="6419"/>
                  </a:lnTo>
                  <a:lnTo>
                    <a:pt x="9867" y="6640"/>
                  </a:lnTo>
                  <a:lnTo>
                    <a:pt x="9684" y="6860"/>
                  </a:lnTo>
                  <a:lnTo>
                    <a:pt x="9611" y="7006"/>
                  </a:lnTo>
                  <a:lnTo>
                    <a:pt x="9574" y="7116"/>
                  </a:lnTo>
                  <a:lnTo>
                    <a:pt x="9574" y="7190"/>
                  </a:lnTo>
                  <a:lnTo>
                    <a:pt x="9611" y="7263"/>
                  </a:lnTo>
                  <a:lnTo>
                    <a:pt x="9757" y="7263"/>
                  </a:lnTo>
                  <a:lnTo>
                    <a:pt x="9867" y="7190"/>
                  </a:lnTo>
                  <a:lnTo>
                    <a:pt x="9941" y="7080"/>
                  </a:lnTo>
                  <a:lnTo>
                    <a:pt x="10124" y="6823"/>
                  </a:lnTo>
                  <a:lnTo>
                    <a:pt x="10271" y="6603"/>
                  </a:lnTo>
                  <a:lnTo>
                    <a:pt x="10381" y="6383"/>
                  </a:lnTo>
                  <a:lnTo>
                    <a:pt x="10895" y="6823"/>
                  </a:lnTo>
                  <a:lnTo>
                    <a:pt x="10931" y="6860"/>
                  </a:lnTo>
                  <a:lnTo>
                    <a:pt x="10638" y="7226"/>
                  </a:lnTo>
                  <a:lnTo>
                    <a:pt x="10381" y="7593"/>
                  </a:lnTo>
                  <a:lnTo>
                    <a:pt x="10271" y="7703"/>
                  </a:lnTo>
                  <a:lnTo>
                    <a:pt x="10271" y="7777"/>
                  </a:lnTo>
                  <a:lnTo>
                    <a:pt x="10271" y="7813"/>
                  </a:lnTo>
                  <a:lnTo>
                    <a:pt x="10344" y="7923"/>
                  </a:lnTo>
                  <a:lnTo>
                    <a:pt x="10418" y="7960"/>
                  </a:lnTo>
                  <a:lnTo>
                    <a:pt x="10491" y="7923"/>
                  </a:lnTo>
                  <a:lnTo>
                    <a:pt x="10528" y="7887"/>
                  </a:lnTo>
                  <a:lnTo>
                    <a:pt x="10821" y="7483"/>
                  </a:lnTo>
                  <a:lnTo>
                    <a:pt x="11115" y="7043"/>
                  </a:lnTo>
                  <a:lnTo>
                    <a:pt x="11445" y="7447"/>
                  </a:lnTo>
                  <a:lnTo>
                    <a:pt x="11298" y="7703"/>
                  </a:lnTo>
                  <a:lnTo>
                    <a:pt x="11151" y="7960"/>
                  </a:lnTo>
                  <a:lnTo>
                    <a:pt x="10968" y="8253"/>
                  </a:lnTo>
                  <a:lnTo>
                    <a:pt x="10931" y="8437"/>
                  </a:lnTo>
                  <a:lnTo>
                    <a:pt x="10931" y="8510"/>
                  </a:lnTo>
                  <a:lnTo>
                    <a:pt x="10931" y="8584"/>
                  </a:lnTo>
                  <a:lnTo>
                    <a:pt x="10968" y="8657"/>
                  </a:lnTo>
                  <a:lnTo>
                    <a:pt x="11041" y="8657"/>
                  </a:lnTo>
                  <a:lnTo>
                    <a:pt x="11188" y="8584"/>
                  </a:lnTo>
                  <a:lnTo>
                    <a:pt x="11261" y="8474"/>
                  </a:lnTo>
                  <a:lnTo>
                    <a:pt x="11408" y="8180"/>
                  </a:lnTo>
                  <a:lnTo>
                    <a:pt x="11628" y="7703"/>
                  </a:lnTo>
                  <a:lnTo>
                    <a:pt x="11812" y="7997"/>
                  </a:lnTo>
                  <a:lnTo>
                    <a:pt x="11995" y="8290"/>
                  </a:lnTo>
                  <a:lnTo>
                    <a:pt x="11812" y="8694"/>
                  </a:lnTo>
                  <a:lnTo>
                    <a:pt x="11628" y="9097"/>
                  </a:lnTo>
                  <a:lnTo>
                    <a:pt x="11518" y="9097"/>
                  </a:lnTo>
                  <a:lnTo>
                    <a:pt x="11408" y="9317"/>
                  </a:lnTo>
                  <a:lnTo>
                    <a:pt x="11335" y="9501"/>
                  </a:lnTo>
                  <a:lnTo>
                    <a:pt x="11335" y="9574"/>
                  </a:lnTo>
                  <a:lnTo>
                    <a:pt x="11335" y="9647"/>
                  </a:lnTo>
                  <a:lnTo>
                    <a:pt x="11408" y="9721"/>
                  </a:lnTo>
                  <a:lnTo>
                    <a:pt x="11591" y="9721"/>
                  </a:lnTo>
                  <a:lnTo>
                    <a:pt x="11628" y="9684"/>
                  </a:lnTo>
                  <a:lnTo>
                    <a:pt x="11812" y="9427"/>
                  </a:lnTo>
                  <a:lnTo>
                    <a:pt x="11958" y="9171"/>
                  </a:lnTo>
                  <a:lnTo>
                    <a:pt x="12105" y="8914"/>
                  </a:lnTo>
                  <a:lnTo>
                    <a:pt x="12178" y="8657"/>
                  </a:lnTo>
                  <a:lnTo>
                    <a:pt x="12325" y="9024"/>
                  </a:lnTo>
                  <a:lnTo>
                    <a:pt x="12472" y="9427"/>
                  </a:lnTo>
                  <a:lnTo>
                    <a:pt x="12068" y="10088"/>
                  </a:lnTo>
                  <a:lnTo>
                    <a:pt x="11995" y="10088"/>
                  </a:lnTo>
                  <a:lnTo>
                    <a:pt x="11922" y="10271"/>
                  </a:lnTo>
                  <a:lnTo>
                    <a:pt x="11848" y="10418"/>
                  </a:lnTo>
                  <a:lnTo>
                    <a:pt x="11848" y="10491"/>
                  </a:lnTo>
                  <a:lnTo>
                    <a:pt x="11848" y="10528"/>
                  </a:lnTo>
                  <a:lnTo>
                    <a:pt x="11922" y="10601"/>
                  </a:lnTo>
                  <a:lnTo>
                    <a:pt x="12068" y="10601"/>
                  </a:lnTo>
                  <a:lnTo>
                    <a:pt x="12142" y="10564"/>
                  </a:lnTo>
                  <a:lnTo>
                    <a:pt x="12362" y="10198"/>
                  </a:lnTo>
                  <a:lnTo>
                    <a:pt x="12582" y="9831"/>
                  </a:lnTo>
                  <a:lnTo>
                    <a:pt x="12692" y="10454"/>
                  </a:lnTo>
                  <a:lnTo>
                    <a:pt x="12509" y="10638"/>
                  </a:lnTo>
                  <a:lnTo>
                    <a:pt x="12362" y="10858"/>
                  </a:lnTo>
                  <a:lnTo>
                    <a:pt x="12215" y="11078"/>
                  </a:lnTo>
                  <a:lnTo>
                    <a:pt x="12178" y="11225"/>
                  </a:lnTo>
                  <a:lnTo>
                    <a:pt x="12178" y="11371"/>
                  </a:lnTo>
                  <a:lnTo>
                    <a:pt x="12215" y="11408"/>
                  </a:lnTo>
                  <a:lnTo>
                    <a:pt x="12252" y="11408"/>
                  </a:lnTo>
                  <a:lnTo>
                    <a:pt x="12362" y="11371"/>
                  </a:lnTo>
                  <a:lnTo>
                    <a:pt x="12472" y="11298"/>
                  </a:lnTo>
                  <a:lnTo>
                    <a:pt x="12582" y="11078"/>
                  </a:lnTo>
                  <a:lnTo>
                    <a:pt x="12692" y="10858"/>
                  </a:lnTo>
                  <a:lnTo>
                    <a:pt x="12729" y="11188"/>
                  </a:lnTo>
                  <a:lnTo>
                    <a:pt x="12655" y="11775"/>
                  </a:lnTo>
                  <a:lnTo>
                    <a:pt x="12509" y="11922"/>
                  </a:lnTo>
                  <a:lnTo>
                    <a:pt x="12362" y="12068"/>
                  </a:lnTo>
                  <a:lnTo>
                    <a:pt x="12325" y="12215"/>
                  </a:lnTo>
                  <a:lnTo>
                    <a:pt x="12325" y="12288"/>
                  </a:lnTo>
                  <a:lnTo>
                    <a:pt x="12362" y="12362"/>
                  </a:lnTo>
                  <a:lnTo>
                    <a:pt x="12435" y="12398"/>
                  </a:lnTo>
                  <a:lnTo>
                    <a:pt x="12472" y="12398"/>
                  </a:lnTo>
                  <a:lnTo>
                    <a:pt x="12619" y="12288"/>
                  </a:lnTo>
                  <a:lnTo>
                    <a:pt x="12655" y="12655"/>
                  </a:lnTo>
                  <a:lnTo>
                    <a:pt x="12692" y="12692"/>
                  </a:lnTo>
                  <a:lnTo>
                    <a:pt x="12729" y="12655"/>
                  </a:lnTo>
                  <a:lnTo>
                    <a:pt x="12802" y="12545"/>
                  </a:lnTo>
                  <a:lnTo>
                    <a:pt x="12912" y="12398"/>
                  </a:lnTo>
                  <a:lnTo>
                    <a:pt x="13022" y="12068"/>
                  </a:lnTo>
                  <a:lnTo>
                    <a:pt x="13095" y="11738"/>
                  </a:lnTo>
                  <a:lnTo>
                    <a:pt x="13132" y="11408"/>
                  </a:lnTo>
                  <a:lnTo>
                    <a:pt x="13132" y="11005"/>
                  </a:lnTo>
                  <a:lnTo>
                    <a:pt x="13132" y="10638"/>
                  </a:lnTo>
                  <a:lnTo>
                    <a:pt x="13095" y="10234"/>
                  </a:lnTo>
                  <a:lnTo>
                    <a:pt x="13022" y="9867"/>
                  </a:lnTo>
                  <a:lnTo>
                    <a:pt x="12949" y="9464"/>
                  </a:lnTo>
                  <a:lnTo>
                    <a:pt x="12839" y="9060"/>
                  </a:lnTo>
                  <a:lnTo>
                    <a:pt x="12692" y="8694"/>
                  </a:lnTo>
                  <a:lnTo>
                    <a:pt x="12545" y="8327"/>
                  </a:lnTo>
                  <a:lnTo>
                    <a:pt x="12325" y="7960"/>
                  </a:lnTo>
                  <a:lnTo>
                    <a:pt x="12142" y="7630"/>
                  </a:lnTo>
                  <a:lnTo>
                    <a:pt x="11885" y="7300"/>
                  </a:lnTo>
                  <a:lnTo>
                    <a:pt x="11628" y="6970"/>
                  </a:lnTo>
                  <a:lnTo>
                    <a:pt x="11335" y="6640"/>
                  </a:lnTo>
                  <a:lnTo>
                    <a:pt x="11041" y="6346"/>
                  </a:lnTo>
                  <a:lnTo>
                    <a:pt x="10344" y="5759"/>
                  </a:lnTo>
                  <a:lnTo>
                    <a:pt x="9647" y="5246"/>
                  </a:lnTo>
                  <a:lnTo>
                    <a:pt x="8914" y="4732"/>
                  </a:lnTo>
                  <a:lnTo>
                    <a:pt x="8987" y="4439"/>
                  </a:lnTo>
                  <a:lnTo>
                    <a:pt x="9024" y="4182"/>
                  </a:lnTo>
                  <a:lnTo>
                    <a:pt x="9060" y="3558"/>
                  </a:lnTo>
                  <a:lnTo>
                    <a:pt x="9097" y="2898"/>
                  </a:lnTo>
                  <a:lnTo>
                    <a:pt x="9281" y="220"/>
                  </a:lnTo>
                  <a:lnTo>
                    <a:pt x="9244" y="110"/>
                  </a:lnTo>
                  <a:lnTo>
                    <a:pt x="9207" y="37"/>
                  </a:lnTo>
                  <a:lnTo>
                    <a:pt x="9097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0" name="Google Shape;490;p22"/>
            <p:cNvSpPr/>
            <p:nvPr/>
          </p:nvSpPr>
          <p:spPr>
            <a:xfrm>
              <a:off x="6537275" y="2750650"/>
              <a:ext cx="459450" cy="475050"/>
            </a:xfrm>
            <a:custGeom>
              <a:avLst/>
              <a:gdLst/>
              <a:ahLst/>
              <a:cxnLst/>
              <a:rect l="l" t="t" r="r" b="b"/>
              <a:pathLst>
                <a:path w="18378" h="19002" extrusionOk="0">
                  <a:moveTo>
                    <a:pt x="13793" y="5429"/>
                  </a:moveTo>
                  <a:lnTo>
                    <a:pt x="13682" y="5466"/>
                  </a:lnTo>
                  <a:lnTo>
                    <a:pt x="13572" y="5502"/>
                  </a:lnTo>
                  <a:lnTo>
                    <a:pt x="13499" y="5576"/>
                  </a:lnTo>
                  <a:lnTo>
                    <a:pt x="13352" y="5759"/>
                  </a:lnTo>
                  <a:lnTo>
                    <a:pt x="13352" y="5869"/>
                  </a:lnTo>
                  <a:lnTo>
                    <a:pt x="13352" y="5979"/>
                  </a:lnTo>
                  <a:lnTo>
                    <a:pt x="13389" y="6016"/>
                  </a:lnTo>
                  <a:lnTo>
                    <a:pt x="13426" y="6053"/>
                  </a:lnTo>
                  <a:lnTo>
                    <a:pt x="13499" y="6053"/>
                  </a:lnTo>
                  <a:lnTo>
                    <a:pt x="13572" y="5979"/>
                  </a:lnTo>
                  <a:lnTo>
                    <a:pt x="13646" y="5943"/>
                  </a:lnTo>
                  <a:lnTo>
                    <a:pt x="13719" y="5796"/>
                  </a:lnTo>
                  <a:lnTo>
                    <a:pt x="13829" y="5649"/>
                  </a:lnTo>
                  <a:lnTo>
                    <a:pt x="13903" y="5502"/>
                  </a:lnTo>
                  <a:lnTo>
                    <a:pt x="13903" y="5466"/>
                  </a:lnTo>
                  <a:lnTo>
                    <a:pt x="13903" y="5429"/>
                  </a:lnTo>
                  <a:close/>
                  <a:moveTo>
                    <a:pt x="13242" y="6089"/>
                  </a:moveTo>
                  <a:lnTo>
                    <a:pt x="13169" y="6126"/>
                  </a:lnTo>
                  <a:lnTo>
                    <a:pt x="13022" y="6309"/>
                  </a:lnTo>
                  <a:lnTo>
                    <a:pt x="12912" y="6493"/>
                  </a:lnTo>
                  <a:lnTo>
                    <a:pt x="12875" y="6529"/>
                  </a:lnTo>
                  <a:lnTo>
                    <a:pt x="12875" y="6603"/>
                  </a:lnTo>
                  <a:lnTo>
                    <a:pt x="12949" y="6676"/>
                  </a:lnTo>
                  <a:lnTo>
                    <a:pt x="13022" y="6713"/>
                  </a:lnTo>
                  <a:lnTo>
                    <a:pt x="13096" y="6676"/>
                  </a:lnTo>
                  <a:lnTo>
                    <a:pt x="13132" y="6639"/>
                  </a:lnTo>
                  <a:lnTo>
                    <a:pt x="13242" y="6456"/>
                  </a:lnTo>
                  <a:lnTo>
                    <a:pt x="13352" y="6273"/>
                  </a:lnTo>
                  <a:lnTo>
                    <a:pt x="13389" y="6199"/>
                  </a:lnTo>
                  <a:lnTo>
                    <a:pt x="13316" y="6126"/>
                  </a:lnTo>
                  <a:lnTo>
                    <a:pt x="13242" y="6089"/>
                  </a:lnTo>
                  <a:close/>
                  <a:moveTo>
                    <a:pt x="17241" y="6419"/>
                  </a:moveTo>
                  <a:lnTo>
                    <a:pt x="17534" y="6713"/>
                  </a:lnTo>
                  <a:lnTo>
                    <a:pt x="17497" y="6713"/>
                  </a:lnTo>
                  <a:lnTo>
                    <a:pt x="17387" y="6823"/>
                  </a:lnTo>
                  <a:lnTo>
                    <a:pt x="17351" y="6676"/>
                  </a:lnTo>
                  <a:lnTo>
                    <a:pt x="17241" y="6419"/>
                  </a:lnTo>
                  <a:close/>
                  <a:moveTo>
                    <a:pt x="12692" y="6786"/>
                  </a:moveTo>
                  <a:lnTo>
                    <a:pt x="12582" y="6860"/>
                  </a:lnTo>
                  <a:lnTo>
                    <a:pt x="12435" y="6970"/>
                  </a:lnTo>
                  <a:lnTo>
                    <a:pt x="12399" y="7116"/>
                  </a:lnTo>
                  <a:lnTo>
                    <a:pt x="12362" y="7190"/>
                  </a:lnTo>
                  <a:lnTo>
                    <a:pt x="12399" y="7226"/>
                  </a:lnTo>
                  <a:lnTo>
                    <a:pt x="12472" y="7300"/>
                  </a:lnTo>
                  <a:lnTo>
                    <a:pt x="12582" y="7300"/>
                  </a:lnTo>
                  <a:lnTo>
                    <a:pt x="12619" y="7263"/>
                  </a:lnTo>
                  <a:lnTo>
                    <a:pt x="12655" y="7190"/>
                  </a:lnTo>
                  <a:lnTo>
                    <a:pt x="12729" y="7043"/>
                  </a:lnTo>
                  <a:lnTo>
                    <a:pt x="12802" y="7006"/>
                  </a:lnTo>
                  <a:lnTo>
                    <a:pt x="12839" y="6933"/>
                  </a:lnTo>
                  <a:lnTo>
                    <a:pt x="12875" y="6860"/>
                  </a:lnTo>
                  <a:lnTo>
                    <a:pt x="12875" y="6823"/>
                  </a:lnTo>
                  <a:lnTo>
                    <a:pt x="12839" y="6823"/>
                  </a:lnTo>
                  <a:lnTo>
                    <a:pt x="12765" y="6786"/>
                  </a:lnTo>
                  <a:close/>
                  <a:moveTo>
                    <a:pt x="17571" y="6750"/>
                  </a:moveTo>
                  <a:lnTo>
                    <a:pt x="17828" y="7043"/>
                  </a:lnTo>
                  <a:lnTo>
                    <a:pt x="18048" y="7373"/>
                  </a:lnTo>
                  <a:lnTo>
                    <a:pt x="17828" y="7593"/>
                  </a:lnTo>
                  <a:lnTo>
                    <a:pt x="17828" y="7520"/>
                  </a:lnTo>
                  <a:lnTo>
                    <a:pt x="17864" y="7336"/>
                  </a:lnTo>
                  <a:lnTo>
                    <a:pt x="17828" y="7116"/>
                  </a:lnTo>
                  <a:lnTo>
                    <a:pt x="17828" y="7080"/>
                  </a:lnTo>
                  <a:lnTo>
                    <a:pt x="17754" y="7006"/>
                  </a:lnTo>
                  <a:lnTo>
                    <a:pt x="17681" y="7006"/>
                  </a:lnTo>
                  <a:lnTo>
                    <a:pt x="17644" y="7043"/>
                  </a:lnTo>
                  <a:lnTo>
                    <a:pt x="17681" y="7080"/>
                  </a:lnTo>
                  <a:lnTo>
                    <a:pt x="17644" y="7226"/>
                  </a:lnTo>
                  <a:lnTo>
                    <a:pt x="17607" y="7446"/>
                  </a:lnTo>
                  <a:lnTo>
                    <a:pt x="17534" y="7667"/>
                  </a:lnTo>
                  <a:lnTo>
                    <a:pt x="17534" y="7887"/>
                  </a:lnTo>
                  <a:lnTo>
                    <a:pt x="17534" y="7960"/>
                  </a:lnTo>
                  <a:lnTo>
                    <a:pt x="17131" y="8584"/>
                  </a:lnTo>
                  <a:lnTo>
                    <a:pt x="17167" y="8217"/>
                  </a:lnTo>
                  <a:lnTo>
                    <a:pt x="17241" y="7850"/>
                  </a:lnTo>
                  <a:lnTo>
                    <a:pt x="17387" y="7630"/>
                  </a:lnTo>
                  <a:lnTo>
                    <a:pt x="17387" y="7593"/>
                  </a:lnTo>
                  <a:lnTo>
                    <a:pt x="17387" y="7520"/>
                  </a:lnTo>
                  <a:lnTo>
                    <a:pt x="17461" y="7483"/>
                  </a:lnTo>
                  <a:lnTo>
                    <a:pt x="17497" y="7446"/>
                  </a:lnTo>
                  <a:lnTo>
                    <a:pt x="17534" y="7373"/>
                  </a:lnTo>
                  <a:lnTo>
                    <a:pt x="17534" y="7263"/>
                  </a:lnTo>
                  <a:lnTo>
                    <a:pt x="17497" y="7080"/>
                  </a:lnTo>
                  <a:lnTo>
                    <a:pt x="17571" y="6750"/>
                  </a:lnTo>
                  <a:close/>
                  <a:moveTo>
                    <a:pt x="16874" y="8840"/>
                  </a:moveTo>
                  <a:lnTo>
                    <a:pt x="16947" y="8877"/>
                  </a:lnTo>
                  <a:lnTo>
                    <a:pt x="16874" y="8950"/>
                  </a:lnTo>
                  <a:lnTo>
                    <a:pt x="16874" y="8877"/>
                  </a:lnTo>
                  <a:lnTo>
                    <a:pt x="16874" y="8840"/>
                  </a:lnTo>
                  <a:close/>
                  <a:moveTo>
                    <a:pt x="11445" y="8584"/>
                  </a:moveTo>
                  <a:lnTo>
                    <a:pt x="11408" y="8620"/>
                  </a:lnTo>
                  <a:lnTo>
                    <a:pt x="11298" y="8657"/>
                  </a:lnTo>
                  <a:lnTo>
                    <a:pt x="11188" y="8804"/>
                  </a:lnTo>
                  <a:lnTo>
                    <a:pt x="11188" y="8840"/>
                  </a:lnTo>
                  <a:lnTo>
                    <a:pt x="11188" y="8914"/>
                  </a:lnTo>
                  <a:lnTo>
                    <a:pt x="11188" y="8987"/>
                  </a:lnTo>
                  <a:lnTo>
                    <a:pt x="11225" y="9024"/>
                  </a:lnTo>
                  <a:lnTo>
                    <a:pt x="11408" y="9024"/>
                  </a:lnTo>
                  <a:lnTo>
                    <a:pt x="11445" y="8987"/>
                  </a:lnTo>
                  <a:lnTo>
                    <a:pt x="11555" y="8804"/>
                  </a:lnTo>
                  <a:lnTo>
                    <a:pt x="11555" y="8730"/>
                  </a:lnTo>
                  <a:lnTo>
                    <a:pt x="11555" y="8657"/>
                  </a:lnTo>
                  <a:lnTo>
                    <a:pt x="11518" y="8620"/>
                  </a:lnTo>
                  <a:lnTo>
                    <a:pt x="11445" y="8584"/>
                  </a:lnTo>
                  <a:close/>
                  <a:moveTo>
                    <a:pt x="16580" y="8804"/>
                  </a:moveTo>
                  <a:lnTo>
                    <a:pt x="16580" y="8877"/>
                  </a:lnTo>
                  <a:lnTo>
                    <a:pt x="16580" y="9060"/>
                  </a:lnTo>
                  <a:lnTo>
                    <a:pt x="16617" y="9170"/>
                  </a:lnTo>
                  <a:lnTo>
                    <a:pt x="16654" y="9244"/>
                  </a:lnTo>
                  <a:lnTo>
                    <a:pt x="16397" y="9611"/>
                  </a:lnTo>
                  <a:lnTo>
                    <a:pt x="16360" y="9391"/>
                  </a:lnTo>
                  <a:lnTo>
                    <a:pt x="16324" y="9170"/>
                  </a:lnTo>
                  <a:lnTo>
                    <a:pt x="16324" y="9097"/>
                  </a:lnTo>
                  <a:lnTo>
                    <a:pt x="16580" y="8804"/>
                  </a:lnTo>
                  <a:close/>
                  <a:moveTo>
                    <a:pt x="16067" y="9391"/>
                  </a:moveTo>
                  <a:lnTo>
                    <a:pt x="16067" y="9684"/>
                  </a:lnTo>
                  <a:lnTo>
                    <a:pt x="16103" y="9794"/>
                  </a:lnTo>
                  <a:lnTo>
                    <a:pt x="16177" y="9941"/>
                  </a:lnTo>
                  <a:lnTo>
                    <a:pt x="15993" y="10161"/>
                  </a:lnTo>
                  <a:lnTo>
                    <a:pt x="15920" y="10308"/>
                  </a:lnTo>
                  <a:lnTo>
                    <a:pt x="15957" y="9867"/>
                  </a:lnTo>
                  <a:lnTo>
                    <a:pt x="15920" y="9794"/>
                  </a:lnTo>
                  <a:lnTo>
                    <a:pt x="15847" y="9757"/>
                  </a:lnTo>
                  <a:lnTo>
                    <a:pt x="15810" y="9721"/>
                  </a:lnTo>
                  <a:lnTo>
                    <a:pt x="16067" y="9391"/>
                  </a:lnTo>
                  <a:close/>
                  <a:moveTo>
                    <a:pt x="9611" y="2348"/>
                  </a:moveTo>
                  <a:lnTo>
                    <a:pt x="9574" y="2421"/>
                  </a:lnTo>
                  <a:lnTo>
                    <a:pt x="9134" y="2861"/>
                  </a:lnTo>
                  <a:lnTo>
                    <a:pt x="8767" y="3375"/>
                  </a:lnTo>
                  <a:lnTo>
                    <a:pt x="7997" y="4365"/>
                  </a:lnTo>
                  <a:lnTo>
                    <a:pt x="7630" y="4879"/>
                  </a:lnTo>
                  <a:lnTo>
                    <a:pt x="7227" y="5356"/>
                  </a:lnTo>
                  <a:lnTo>
                    <a:pt x="6823" y="5832"/>
                  </a:lnTo>
                  <a:lnTo>
                    <a:pt x="6346" y="6273"/>
                  </a:lnTo>
                  <a:lnTo>
                    <a:pt x="6273" y="6346"/>
                  </a:lnTo>
                  <a:lnTo>
                    <a:pt x="6273" y="6456"/>
                  </a:lnTo>
                  <a:lnTo>
                    <a:pt x="6236" y="6456"/>
                  </a:lnTo>
                  <a:lnTo>
                    <a:pt x="6163" y="6493"/>
                  </a:lnTo>
                  <a:lnTo>
                    <a:pt x="6163" y="6566"/>
                  </a:lnTo>
                  <a:lnTo>
                    <a:pt x="6199" y="6603"/>
                  </a:lnTo>
                  <a:lnTo>
                    <a:pt x="6309" y="6786"/>
                  </a:lnTo>
                  <a:lnTo>
                    <a:pt x="6493" y="6970"/>
                  </a:lnTo>
                  <a:lnTo>
                    <a:pt x="6823" y="7263"/>
                  </a:lnTo>
                  <a:lnTo>
                    <a:pt x="7593" y="7813"/>
                  </a:lnTo>
                  <a:lnTo>
                    <a:pt x="8437" y="8363"/>
                  </a:lnTo>
                  <a:lnTo>
                    <a:pt x="8620" y="8510"/>
                  </a:lnTo>
                  <a:lnTo>
                    <a:pt x="8767" y="8694"/>
                  </a:lnTo>
                  <a:lnTo>
                    <a:pt x="9061" y="9060"/>
                  </a:lnTo>
                  <a:lnTo>
                    <a:pt x="9207" y="9207"/>
                  </a:lnTo>
                  <a:lnTo>
                    <a:pt x="9391" y="9354"/>
                  </a:lnTo>
                  <a:lnTo>
                    <a:pt x="9758" y="9574"/>
                  </a:lnTo>
                  <a:lnTo>
                    <a:pt x="10638" y="10161"/>
                  </a:lnTo>
                  <a:lnTo>
                    <a:pt x="11482" y="10784"/>
                  </a:lnTo>
                  <a:lnTo>
                    <a:pt x="12289" y="11408"/>
                  </a:lnTo>
                  <a:lnTo>
                    <a:pt x="12362" y="11445"/>
                  </a:lnTo>
                  <a:lnTo>
                    <a:pt x="12472" y="11445"/>
                  </a:lnTo>
                  <a:lnTo>
                    <a:pt x="12545" y="11408"/>
                  </a:lnTo>
                  <a:lnTo>
                    <a:pt x="12582" y="11371"/>
                  </a:lnTo>
                  <a:lnTo>
                    <a:pt x="12619" y="11298"/>
                  </a:lnTo>
                  <a:lnTo>
                    <a:pt x="12655" y="11188"/>
                  </a:lnTo>
                  <a:lnTo>
                    <a:pt x="12619" y="11115"/>
                  </a:lnTo>
                  <a:lnTo>
                    <a:pt x="12545" y="11041"/>
                  </a:lnTo>
                  <a:lnTo>
                    <a:pt x="11775" y="10418"/>
                  </a:lnTo>
                  <a:lnTo>
                    <a:pt x="11812" y="10381"/>
                  </a:lnTo>
                  <a:lnTo>
                    <a:pt x="11922" y="10198"/>
                  </a:lnTo>
                  <a:lnTo>
                    <a:pt x="11995" y="10014"/>
                  </a:lnTo>
                  <a:lnTo>
                    <a:pt x="11995" y="9941"/>
                  </a:lnTo>
                  <a:lnTo>
                    <a:pt x="11958" y="9904"/>
                  </a:lnTo>
                  <a:lnTo>
                    <a:pt x="11885" y="9904"/>
                  </a:lnTo>
                  <a:lnTo>
                    <a:pt x="11738" y="10051"/>
                  </a:lnTo>
                  <a:lnTo>
                    <a:pt x="11592" y="10234"/>
                  </a:lnTo>
                  <a:lnTo>
                    <a:pt x="11555" y="10271"/>
                  </a:lnTo>
                  <a:lnTo>
                    <a:pt x="11005" y="9867"/>
                  </a:lnTo>
                  <a:lnTo>
                    <a:pt x="10821" y="9757"/>
                  </a:lnTo>
                  <a:lnTo>
                    <a:pt x="10858" y="9684"/>
                  </a:lnTo>
                  <a:lnTo>
                    <a:pt x="10895" y="9611"/>
                  </a:lnTo>
                  <a:lnTo>
                    <a:pt x="11041" y="9464"/>
                  </a:lnTo>
                  <a:lnTo>
                    <a:pt x="11078" y="9427"/>
                  </a:lnTo>
                  <a:lnTo>
                    <a:pt x="11078" y="9354"/>
                  </a:lnTo>
                  <a:lnTo>
                    <a:pt x="11078" y="9317"/>
                  </a:lnTo>
                  <a:lnTo>
                    <a:pt x="11005" y="9281"/>
                  </a:lnTo>
                  <a:lnTo>
                    <a:pt x="10968" y="9317"/>
                  </a:lnTo>
                  <a:lnTo>
                    <a:pt x="10895" y="9281"/>
                  </a:lnTo>
                  <a:lnTo>
                    <a:pt x="10821" y="9317"/>
                  </a:lnTo>
                  <a:lnTo>
                    <a:pt x="10711" y="9427"/>
                  </a:lnTo>
                  <a:lnTo>
                    <a:pt x="10601" y="9574"/>
                  </a:lnTo>
                  <a:lnTo>
                    <a:pt x="10124" y="9281"/>
                  </a:lnTo>
                  <a:lnTo>
                    <a:pt x="10051" y="9207"/>
                  </a:lnTo>
                  <a:lnTo>
                    <a:pt x="10234" y="8914"/>
                  </a:lnTo>
                  <a:lnTo>
                    <a:pt x="10234" y="8840"/>
                  </a:lnTo>
                  <a:lnTo>
                    <a:pt x="10234" y="8804"/>
                  </a:lnTo>
                  <a:lnTo>
                    <a:pt x="10198" y="8730"/>
                  </a:lnTo>
                  <a:lnTo>
                    <a:pt x="10088" y="8694"/>
                  </a:lnTo>
                  <a:lnTo>
                    <a:pt x="10051" y="8730"/>
                  </a:lnTo>
                  <a:lnTo>
                    <a:pt x="10014" y="8767"/>
                  </a:lnTo>
                  <a:lnTo>
                    <a:pt x="9758" y="9060"/>
                  </a:lnTo>
                  <a:lnTo>
                    <a:pt x="9537" y="8877"/>
                  </a:lnTo>
                  <a:lnTo>
                    <a:pt x="9354" y="8694"/>
                  </a:lnTo>
                  <a:lnTo>
                    <a:pt x="9134" y="8437"/>
                  </a:lnTo>
                  <a:lnTo>
                    <a:pt x="9207" y="8327"/>
                  </a:lnTo>
                  <a:lnTo>
                    <a:pt x="9281" y="8217"/>
                  </a:lnTo>
                  <a:lnTo>
                    <a:pt x="9354" y="7960"/>
                  </a:lnTo>
                  <a:lnTo>
                    <a:pt x="9354" y="7887"/>
                  </a:lnTo>
                  <a:lnTo>
                    <a:pt x="9317" y="7850"/>
                  </a:lnTo>
                  <a:lnTo>
                    <a:pt x="9244" y="7850"/>
                  </a:lnTo>
                  <a:lnTo>
                    <a:pt x="9171" y="7887"/>
                  </a:lnTo>
                  <a:lnTo>
                    <a:pt x="8987" y="8107"/>
                  </a:lnTo>
                  <a:lnTo>
                    <a:pt x="8951" y="8180"/>
                  </a:lnTo>
                  <a:lnTo>
                    <a:pt x="8767" y="8033"/>
                  </a:lnTo>
                  <a:lnTo>
                    <a:pt x="8327" y="7740"/>
                  </a:lnTo>
                  <a:lnTo>
                    <a:pt x="8364" y="7446"/>
                  </a:lnTo>
                  <a:lnTo>
                    <a:pt x="8364" y="7410"/>
                  </a:lnTo>
                  <a:lnTo>
                    <a:pt x="8327" y="7336"/>
                  </a:lnTo>
                  <a:lnTo>
                    <a:pt x="8290" y="7300"/>
                  </a:lnTo>
                  <a:lnTo>
                    <a:pt x="8180" y="7300"/>
                  </a:lnTo>
                  <a:lnTo>
                    <a:pt x="8107" y="7336"/>
                  </a:lnTo>
                  <a:lnTo>
                    <a:pt x="8070" y="7446"/>
                  </a:lnTo>
                  <a:lnTo>
                    <a:pt x="8034" y="7556"/>
                  </a:lnTo>
                  <a:lnTo>
                    <a:pt x="7960" y="7520"/>
                  </a:lnTo>
                  <a:lnTo>
                    <a:pt x="7410" y="7116"/>
                  </a:lnTo>
                  <a:lnTo>
                    <a:pt x="7447" y="7080"/>
                  </a:lnTo>
                  <a:lnTo>
                    <a:pt x="7520" y="6970"/>
                  </a:lnTo>
                  <a:lnTo>
                    <a:pt x="7520" y="6896"/>
                  </a:lnTo>
                  <a:lnTo>
                    <a:pt x="7520" y="6860"/>
                  </a:lnTo>
                  <a:lnTo>
                    <a:pt x="7557" y="6750"/>
                  </a:lnTo>
                  <a:lnTo>
                    <a:pt x="7520" y="6713"/>
                  </a:lnTo>
                  <a:lnTo>
                    <a:pt x="7483" y="6713"/>
                  </a:lnTo>
                  <a:lnTo>
                    <a:pt x="7410" y="6750"/>
                  </a:lnTo>
                  <a:lnTo>
                    <a:pt x="7337" y="6750"/>
                  </a:lnTo>
                  <a:lnTo>
                    <a:pt x="7227" y="6823"/>
                  </a:lnTo>
                  <a:lnTo>
                    <a:pt x="7116" y="6896"/>
                  </a:lnTo>
                  <a:lnTo>
                    <a:pt x="6640" y="6639"/>
                  </a:lnTo>
                  <a:lnTo>
                    <a:pt x="6640" y="6603"/>
                  </a:lnTo>
                  <a:lnTo>
                    <a:pt x="7116" y="6163"/>
                  </a:lnTo>
                  <a:lnTo>
                    <a:pt x="7557" y="5649"/>
                  </a:lnTo>
                  <a:lnTo>
                    <a:pt x="7593" y="5722"/>
                  </a:lnTo>
                  <a:lnTo>
                    <a:pt x="7630" y="5759"/>
                  </a:lnTo>
                  <a:lnTo>
                    <a:pt x="7740" y="5759"/>
                  </a:lnTo>
                  <a:lnTo>
                    <a:pt x="8034" y="5576"/>
                  </a:lnTo>
                  <a:lnTo>
                    <a:pt x="8327" y="5392"/>
                  </a:lnTo>
                  <a:lnTo>
                    <a:pt x="8620" y="5209"/>
                  </a:lnTo>
                  <a:lnTo>
                    <a:pt x="8914" y="5025"/>
                  </a:lnTo>
                  <a:lnTo>
                    <a:pt x="9244" y="4879"/>
                  </a:lnTo>
                  <a:lnTo>
                    <a:pt x="9574" y="4732"/>
                  </a:lnTo>
                  <a:lnTo>
                    <a:pt x="9941" y="4659"/>
                  </a:lnTo>
                  <a:lnTo>
                    <a:pt x="10308" y="4622"/>
                  </a:lnTo>
                  <a:lnTo>
                    <a:pt x="10491" y="4622"/>
                  </a:lnTo>
                  <a:lnTo>
                    <a:pt x="10675" y="4659"/>
                  </a:lnTo>
                  <a:lnTo>
                    <a:pt x="10821" y="4732"/>
                  </a:lnTo>
                  <a:lnTo>
                    <a:pt x="10931" y="4842"/>
                  </a:lnTo>
                  <a:lnTo>
                    <a:pt x="11041" y="4989"/>
                  </a:lnTo>
                  <a:lnTo>
                    <a:pt x="11078" y="5136"/>
                  </a:lnTo>
                  <a:lnTo>
                    <a:pt x="11151" y="5502"/>
                  </a:lnTo>
                  <a:lnTo>
                    <a:pt x="11151" y="5906"/>
                  </a:lnTo>
                  <a:lnTo>
                    <a:pt x="11151" y="6309"/>
                  </a:lnTo>
                  <a:lnTo>
                    <a:pt x="11151" y="6676"/>
                  </a:lnTo>
                  <a:lnTo>
                    <a:pt x="11188" y="7006"/>
                  </a:lnTo>
                  <a:lnTo>
                    <a:pt x="11261" y="7373"/>
                  </a:lnTo>
                  <a:lnTo>
                    <a:pt x="11445" y="7703"/>
                  </a:lnTo>
                  <a:lnTo>
                    <a:pt x="11408" y="7813"/>
                  </a:lnTo>
                  <a:lnTo>
                    <a:pt x="11372" y="7923"/>
                  </a:lnTo>
                  <a:lnTo>
                    <a:pt x="11372" y="8033"/>
                  </a:lnTo>
                  <a:lnTo>
                    <a:pt x="11372" y="8143"/>
                  </a:lnTo>
                  <a:lnTo>
                    <a:pt x="11445" y="8253"/>
                  </a:lnTo>
                  <a:lnTo>
                    <a:pt x="11482" y="8327"/>
                  </a:lnTo>
                  <a:lnTo>
                    <a:pt x="11592" y="8400"/>
                  </a:lnTo>
                  <a:lnTo>
                    <a:pt x="11665" y="8474"/>
                  </a:lnTo>
                  <a:lnTo>
                    <a:pt x="11775" y="8510"/>
                  </a:lnTo>
                  <a:lnTo>
                    <a:pt x="12105" y="8510"/>
                  </a:lnTo>
                  <a:lnTo>
                    <a:pt x="12435" y="8694"/>
                  </a:lnTo>
                  <a:lnTo>
                    <a:pt x="12765" y="8840"/>
                  </a:lnTo>
                  <a:lnTo>
                    <a:pt x="13022" y="8877"/>
                  </a:lnTo>
                  <a:lnTo>
                    <a:pt x="13316" y="8877"/>
                  </a:lnTo>
                  <a:lnTo>
                    <a:pt x="13646" y="8804"/>
                  </a:lnTo>
                  <a:lnTo>
                    <a:pt x="13939" y="8694"/>
                  </a:lnTo>
                  <a:lnTo>
                    <a:pt x="14233" y="8584"/>
                  </a:lnTo>
                  <a:lnTo>
                    <a:pt x="14489" y="8400"/>
                  </a:lnTo>
                  <a:lnTo>
                    <a:pt x="14746" y="8217"/>
                  </a:lnTo>
                  <a:lnTo>
                    <a:pt x="14930" y="8033"/>
                  </a:lnTo>
                  <a:lnTo>
                    <a:pt x="14966" y="7997"/>
                  </a:lnTo>
                  <a:lnTo>
                    <a:pt x="14966" y="7923"/>
                  </a:lnTo>
                  <a:lnTo>
                    <a:pt x="14930" y="7813"/>
                  </a:lnTo>
                  <a:lnTo>
                    <a:pt x="14820" y="7777"/>
                  </a:lnTo>
                  <a:lnTo>
                    <a:pt x="14710" y="7777"/>
                  </a:lnTo>
                  <a:lnTo>
                    <a:pt x="14123" y="8143"/>
                  </a:lnTo>
                  <a:lnTo>
                    <a:pt x="13829" y="8290"/>
                  </a:lnTo>
                  <a:lnTo>
                    <a:pt x="13462" y="8400"/>
                  </a:lnTo>
                  <a:lnTo>
                    <a:pt x="13206" y="8474"/>
                  </a:lnTo>
                  <a:lnTo>
                    <a:pt x="12912" y="8437"/>
                  </a:lnTo>
                  <a:lnTo>
                    <a:pt x="12692" y="8363"/>
                  </a:lnTo>
                  <a:lnTo>
                    <a:pt x="12472" y="8217"/>
                  </a:lnTo>
                  <a:lnTo>
                    <a:pt x="12545" y="8107"/>
                  </a:lnTo>
                  <a:lnTo>
                    <a:pt x="12582" y="7960"/>
                  </a:lnTo>
                  <a:lnTo>
                    <a:pt x="12582" y="7850"/>
                  </a:lnTo>
                  <a:lnTo>
                    <a:pt x="12545" y="7777"/>
                  </a:lnTo>
                  <a:lnTo>
                    <a:pt x="12509" y="7740"/>
                  </a:lnTo>
                  <a:lnTo>
                    <a:pt x="12325" y="7630"/>
                  </a:lnTo>
                  <a:lnTo>
                    <a:pt x="12142" y="7520"/>
                  </a:lnTo>
                  <a:lnTo>
                    <a:pt x="11812" y="7520"/>
                  </a:lnTo>
                  <a:lnTo>
                    <a:pt x="11628" y="7116"/>
                  </a:lnTo>
                  <a:lnTo>
                    <a:pt x="11518" y="6713"/>
                  </a:lnTo>
                  <a:lnTo>
                    <a:pt x="11518" y="6346"/>
                  </a:lnTo>
                  <a:lnTo>
                    <a:pt x="11518" y="6016"/>
                  </a:lnTo>
                  <a:lnTo>
                    <a:pt x="11555" y="5649"/>
                  </a:lnTo>
                  <a:lnTo>
                    <a:pt x="11518" y="5282"/>
                  </a:lnTo>
                  <a:lnTo>
                    <a:pt x="11445" y="4989"/>
                  </a:lnTo>
                  <a:lnTo>
                    <a:pt x="11335" y="4732"/>
                  </a:lnTo>
                  <a:lnTo>
                    <a:pt x="11188" y="4549"/>
                  </a:lnTo>
                  <a:lnTo>
                    <a:pt x="11005" y="4402"/>
                  </a:lnTo>
                  <a:lnTo>
                    <a:pt x="10785" y="4329"/>
                  </a:lnTo>
                  <a:lnTo>
                    <a:pt x="10565" y="4255"/>
                  </a:lnTo>
                  <a:lnTo>
                    <a:pt x="10051" y="4255"/>
                  </a:lnTo>
                  <a:lnTo>
                    <a:pt x="9758" y="4292"/>
                  </a:lnTo>
                  <a:lnTo>
                    <a:pt x="9464" y="4365"/>
                  </a:lnTo>
                  <a:lnTo>
                    <a:pt x="8914" y="4585"/>
                  </a:lnTo>
                  <a:lnTo>
                    <a:pt x="8400" y="4879"/>
                  </a:lnTo>
                  <a:lnTo>
                    <a:pt x="7960" y="5209"/>
                  </a:lnTo>
                  <a:lnTo>
                    <a:pt x="8290" y="4769"/>
                  </a:lnTo>
                  <a:lnTo>
                    <a:pt x="9061" y="3742"/>
                  </a:lnTo>
                  <a:lnTo>
                    <a:pt x="9464" y="3191"/>
                  </a:lnTo>
                  <a:lnTo>
                    <a:pt x="9831" y="2641"/>
                  </a:lnTo>
                  <a:lnTo>
                    <a:pt x="9868" y="2568"/>
                  </a:lnTo>
                  <a:lnTo>
                    <a:pt x="9868" y="2531"/>
                  </a:lnTo>
                  <a:lnTo>
                    <a:pt x="9794" y="2421"/>
                  </a:lnTo>
                  <a:lnTo>
                    <a:pt x="9721" y="2384"/>
                  </a:lnTo>
                  <a:lnTo>
                    <a:pt x="9684" y="2348"/>
                  </a:lnTo>
                  <a:close/>
                  <a:moveTo>
                    <a:pt x="15663" y="9867"/>
                  </a:moveTo>
                  <a:lnTo>
                    <a:pt x="15700" y="9904"/>
                  </a:lnTo>
                  <a:lnTo>
                    <a:pt x="15627" y="10381"/>
                  </a:lnTo>
                  <a:lnTo>
                    <a:pt x="15663" y="10418"/>
                  </a:lnTo>
                  <a:lnTo>
                    <a:pt x="15663" y="10454"/>
                  </a:lnTo>
                  <a:lnTo>
                    <a:pt x="15773" y="10491"/>
                  </a:lnTo>
                  <a:lnTo>
                    <a:pt x="15443" y="10895"/>
                  </a:lnTo>
                  <a:lnTo>
                    <a:pt x="15443" y="10821"/>
                  </a:lnTo>
                  <a:lnTo>
                    <a:pt x="15333" y="10491"/>
                  </a:lnTo>
                  <a:lnTo>
                    <a:pt x="15296" y="10454"/>
                  </a:lnTo>
                  <a:lnTo>
                    <a:pt x="15260" y="10454"/>
                  </a:lnTo>
                  <a:lnTo>
                    <a:pt x="15223" y="10491"/>
                  </a:lnTo>
                  <a:lnTo>
                    <a:pt x="15223" y="10528"/>
                  </a:lnTo>
                  <a:lnTo>
                    <a:pt x="15186" y="10821"/>
                  </a:lnTo>
                  <a:lnTo>
                    <a:pt x="15186" y="11188"/>
                  </a:lnTo>
                  <a:lnTo>
                    <a:pt x="15223" y="11225"/>
                  </a:lnTo>
                  <a:lnTo>
                    <a:pt x="14746" y="11848"/>
                  </a:lnTo>
                  <a:lnTo>
                    <a:pt x="14746" y="11591"/>
                  </a:lnTo>
                  <a:lnTo>
                    <a:pt x="14746" y="11371"/>
                  </a:lnTo>
                  <a:lnTo>
                    <a:pt x="14746" y="11115"/>
                  </a:lnTo>
                  <a:lnTo>
                    <a:pt x="14710" y="11078"/>
                  </a:lnTo>
                  <a:lnTo>
                    <a:pt x="15333" y="10308"/>
                  </a:lnTo>
                  <a:lnTo>
                    <a:pt x="15663" y="9867"/>
                  </a:lnTo>
                  <a:close/>
                  <a:moveTo>
                    <a:pt x="14526" y="11298"/>
                  </a:moveTo>
                  <a:lnTo>
                    <a:pt x="14453" y="11555"/>
                  </a:lnTo>
                  <a:lnTo>
                    <a:pt x="14416" y="11775"/>
                  </a:lnTo>
                  <a:lnTo>
                    <a:pt x="14453" y="11885"/>
                  </a:lnTo>
                  <a:lnTo>
                    <a:pt x="14489" y="11958"/>
                  </a:lnTo>
                  <a:lnTo>
                    <a:pt x="14563" y="11995"/>
                  </a:lnTo>
                  <a:lnTo>
                    <a:pt x="14600" y="11995"/>
                  </a:lnTo>
                  <a:lnTo>
                    <a:pt x="14123" y="12619"/>
                  </a:lnTo>
                  <a:lnTo>
                    <a:pt x="14049" y="12655"/>
                  </a:lnTo>
                  <a:lnTo>
                    <a:pt x="14049" y="12362"/>
                  </a:lnTo>
                  <a:lnTo>
                    <a:pt x="14049" y="12142"/>
                  </a:lnTo>
                  <a:lnTo>
                    <a:pt x="14049" y="12032"/>
                  </a:lnTo>
                  <a:lnTo>
                    <a:pt x="14013" y="11922"/>
                  </a:lnTo>
                  <a:lnTo>
                    <a:pt x="14526" y="11298"/>
                  </a:lnTo>
                  <a:close/>
                  <a:moveTo>
                    <a:pt x="4806" y="7997"/>
                  </a:moveTo>
                  <a:lnTo>
                    <a:pt x="4769" y="8033"/>
                  </a:lnTo>
                  <a:lnTo>
                    <a:pt x="4769" y="8070"/>
                  </a:lnTo>
                  <a:lnTo>
                    <a:pt x="4952" y="8217"/>
                  </a:lnTo>
                  <a:lnTo>
                    <a:pt x="5099" y="8327"/>
                  </a:lnTo>
                  <a:lnTo>
                    <a:pt x="5576" y="8584"/>
                  </a:lnTo>
                  <a:lnTo>
                    <a:pt x="6126" y="8840"/>
                  </a:lnTo>
                  <a:lnTo>
                    <a:pt x="6640" y="9134"/>
                  </a:lnTo>
                  <a:lnTo>
                    <a:pt x="7116" y="9501"/>
                  </a:lnTo>
                  <a:lnTo>
                    <a:pt x="7557" y="9831"/>
                  </a:lnTo>
                  <a:lnTo>
                    <a:pt x="8437" y="10638"/>
                  </a:lnTo>
                  <a:lnTo>
                    <a:pt x="9244" y="11371"/>
                  </a:lnTo>
                  <a:lnTo>
                    <a:pt x="10088" y="12105"/>
                  </a:lnTo>
                  <a:lnTo>
                    <a:pt x="10344" y="12325"/>
                  </a:lnTo>
                  <a:lnTo>
                    <a:pt x="10748" y="12655"/>
                  </a:lnTo>
                  <a:lnTo>
                    <a:pt x="10931" y="12765"/>
                  </a:lnTo>
                  <a:lnTo>
                    <a:pt x="11115" y="12839"/>
                  </a:lnTo>
                  <a:lnTo>
                    <a:pt x="11225" y="12839"/>
                  </a:lnTo>
                  <a:lnTo>
                    <a:pt x="11298" y="12802"/>
                  </a:lnTo>
                  <a:lnTo>
                    <a:pt x="11335" y="12765"/>
                  </a:lnTo>
                  <a:lnTo>
                    <a:pt x="11372" y="12692"/>
                  </a:lnTo>
                  <a:lnTo>
                    <a:pt x="11372" y="12582"/>
                  </a:lnTo>
                  <a:lnTo>
                    <a:pt x="11335" y="12472"/>
                  </a:lnTo>
                  <a:lnTo>
                    <a:pt x="11151" y="12325"/>
                  </a:lnTo>
                  <a:lnTo>
                    <a:pt x="10711" y="11995"/>
                  </a:lnTo>
                  <a:lnTo>
                    <a:pt x="10271" y="11628"/>
                  </a:lnTo>
                  <a:lnTo>
                    <a:pt x="9391" y="10858"/>
                  </a:lnTo>
                  <a:lnTo>
                    <a:pt x="8547" y="10051"/>
                  </a:lnTo>
                  <a:lnTo>
                    <a:pt x="8107" y="9684"/>
                  </a:lnTo>
                  <a:lnTo>
                    <a:pt x="7703" y="9354"/>
                  </a:lnTo>
                  <a:lnTo>
                    <a:pt x="7227" y="9024"/>
                  </a:lnTo>
                  <a:lnTo>
                    <a:pt x="6786" y="8694"/>
                  </a:lnTo>
                  <a:lnTo>
                    <a:pt x="6309" y="8437"/>
                  </a:lnTo>
                  <a:lnTo>
                    <a:pt x="5833" y="8217"/>
                  </a:lnTo>
                  <a:lnTo>
                    <a:pt x="5356" y="8033"/>
                  </a:lnTo>
                  <a:lnTo>
                    <a:pt x="5209" y="7997"/>
                  </a:lnTo>
                  <a:close/>
                  <a:moveTo>
                    <a:pt x="954" y="12582"/>
                  </a:moveTo>
                  <a:lnTo>
                    <a:pt x="1101" y="12692"/>
                  </a:lnTo>
                  <a:lnTo>
                    <a:pt x="1064" y="12765"/>
                  </a:lnTo>
                  <a:lnTo>
                    <a:pt x="1064" y="12839"/>
                  </a:lnTo>
                  <a:lnTo>
                    <a:pt x="1064" y="12875"/>
                  </a:lnTo>
                  <a:lnTo>
                    <a:pt x="1101" y="12839"/>
                  </a:lnTo>
                  <a:lnTo>
                    <a:pt x="1211" y="12912"/>
                  </a:lnTo>
                  <a:lnTo>
                    <a:pt x="1247" y="12985"/>
                  </a:lnTo>
                  <a:lnTo>
                    <a:pt x="1247" y="13059"/>
                  </a:lnTo>
                  <a:lnTo>
                    <a:pt x="1284" y="13242"/>
                  </a:lnTo>
                  <a:lnTo>
                    <a:pt x="991" y="13095"/>
                  </a:lnTo>
                  <a:lnTo>
                    <a:pt x="844" y="13059"/>
                  </a:lnTo>
                  <a:lnTo>
                    <a:pt x="697" y="13022"/>
                  </a:lnTo>
                  <a:lnTo>
                    <a:pt x="844" y="12765"/>
                  </a:lnTo>
                  <a:lnTo>
                    <a:pt x="954" y="12582"/>
                  </a:lnTo>
                  <a:close/>
                  <a:moveTo>
                    <a:pt x="2715" y="10858"/>
                  </a:moveTo>
                  <a:lnTo>
                    <a:pt x="2641" y="10931"/>
                  </a:lnTo>
                  <a:lnTo>
                    <a:pt x="2641" y="10968"/>
                  </a:lnTo>
                  <a:lnTo>
                    <a:pt x="2788" y="11151"/>
                  </a:lnTo>
                  <a:lnTo>
                    <a:pt x="2935" y="11261"/>
                  </a:lnTo>
                  <a:lnTo>
                    <a:pt x="3302" y="11445"/>
                  </a:lnTo>
                  <a:lnTo>
                    <a:pt x="3778" y="11775"/>
                  </a:lnTo>
                  <a:lnTo>
                    <a:pt x="4255" y="12105"/>
                  </a:lnTo>
                  <a:lnTo>
                    <a:pt x="5099" y="12765"/>
                  </a:lnTo>
                  <a:lnTo>
                    <a:pt x="5539" y="13095"/>
                  </a:lnTo>
                  <a:lnTo>
                    <a:pt x="5759" y="13242"/>
                  </a:lnTo>
                  <a:lnTo>
                    <a:pt x="5869" y="13279"/>
                  </a:lnTo>
                  <a:lnTo>
                    <a:pt x="6053" y="13279"/>
                  </a:lnTo>
                  <a:lnTo>
                    <a:pt x="6126" y="13242"/>
                  </a:lnTo>
                  <a:lnTo>
                    <a:pt x="6163" y="13169"/>
                  </a:lnTo>
                  <a:lnTo>
                    <a:pt x="6126" y="13059"/>
                  </a:lnTo>
                  <a:lnTo>
                    <a:pt x="6089" y="12985"/>
                  </a:lnTo>
                  <a:lnTo>
                    <a:pt x="6016" y="12875"/>
                  </a:lnTo>
                  <a:lnTo>
                    <a:pt x="5869" y="12729"/>
                  </a:lnTo>
                  <a:lnTo>
                    <a:pt x="5502" y="12472"/>
                  </a:lnTo>
                  <a:lnTo>
                    <a:pt x="4512" y="11738"/>
                  </a:lnTo>
                  <a:lnTo>
                    <a:pt x="4035" y="11408"/>
                  </a:lnTo>
                  <a:lnTo>
                    <a:pt x="3522" y="11078"/>
                  </a:lnTo>
                  <a:lnTo>
                    <a:pt x="3338" y="11005"/>
                  </a:lnTo>
                  <a:lnTo>
                    <a:pt x="3118" y="10895"/>
                  </a:lnTo>
                  <a:lnTo>
                    <a:pt x="2935" y="10858"/>
                  </a:lnTo>
                  <a:close/>
                  <a:moveTo>
                    <a:pt x="13756" y="12252"/>
                  </a:moveTo>
                  <a:lnTo>
                    <a:pt x="13719" y="12362"/>
                  </a:lnTo>
                  <a:lnTo>
                    <a:pt x="13719" y="12619"/>
                  </a:lnTo>
                  <a:lnTo>
                    <a:pt x="13719" y="12912"/>
                  </a:lnTo>
                  <a:lnTo>
                    <a:pt x="13756" y="12985"/>
                  </a:lnTo>
                  <a:lnTo>
                    <a:pt x="13793" y="13022"/>
                  </a:lnTo>
                  <a:lnTo>
                    <a:pt x="13719" y="13095"/>
                  </a:lnTo>
                  <a:lnTo>
                    <a:pt x="13389" y="13536"/>
                  </a:lnTo>
                  <a:lnTo>
                    <a:pt x="13426" y="13132"/>
                  </a:lnTo>
                  <a:lnTo>
                    <a:pt x="13462" y="12912"/>
                  </a:lnTo>
                  <a:lnTo>
                    <a:pt x="13462" y="12765"/>
                  </a:lnTo>
                  <a:lnTo>
                    <a:pt x="13426" y="12655"/>
                  </a:lnTo>
                  <a:lnTo>
                    <a:pt x="13756" y="12252"/>
                  </a:lnTo>
                  <a:close/>
                  <a:moveTo>
                    <a:pt x="4402" y="8694"/>
                  </a:moveTo>
                  <a:lnTo>
                    <a:pt x="4329" y="8730"/>
                  </a:lnTo>
                  <a:lnTo>
                    <a:pt x="4255" y="8804"/>
                  </a:lnTo>
                  <a:lnTo>
                    <a:pt x="4255" y="8877"/>
                  </a:lnTo>
                  <a:lnTo>
                    <a:pt x="4255" y="8987"/>
                  </a:lnTo>
                  <a:lnTo>
                    <a:pt x="4292" y="9060"/>
                  </a:lnTo>
                  <a:lnTo>
                    <a:pt x="4365" y="9134"/>
                  </a:lnTo>
                  <a:lnTo>
                    <a:pt x="4512" y="9207"/>
                  </a:lnTo>
                  <a:lnTo>
                    <a:pt x="4842" y="9354"/>
                  </a:lnTo>
                  <a:lnTo>
                    <a:pt x="5136" y="9501"/>
                  </a:lnTo>
                  <a:lnTo>
                    <a:pt x="5392" y="9647"/>
                  </a:lnTo>
                  <a:lnTo>
                    <a:pt x="5869" y="10014"/>
                  </a:lnTo>
                  <a:lnTo>
                    <a:pt x="6346" y="10418"/>
                  </a:lnTo>
                  <a:lnTo>
                    <a:pt x="6786" y="10858"/>
                  </a:lnTo>
                  <a:lnTo>
                    <a:pt x="8584" y="12398"/>
                  </a:lnTo>
                  <a:lnTo>
                    <a:pt x="9501" y="13169"/>
                  </a:lnTo>
                  <a:lnTo>
                    <a:pt x="9721" y="13315"/>
                  </a:lnTo>
                  <a:lnTo>
                    <a:pt x="9941" y="13462"/>
                  </a:lnTo>
                  <a:lnTo>
                    <a:pt x="10161" y="13572"/>
                  </a:lnTo>
                  <a:lnTo>
                    <a:pt x="10271" y="13609"/>
                  </a:lnTo>
                  <a:lnTo>
                    <a:pt x="10381" y="13609"/>
                  </a:lnTo>
                  <a:lnTo>
                    <a:pt x="10454" y="13572"/>
                  </a:lnTo>
                  <a:lnTo>
                    <a:pt x="10491" y="13536"/>
                  </a:lnTo>
                  <a:lnTo>
                    <a:pt x="10528" y="13462"/>
                  </a:lnTo>
                  <a:lnTo>
                    <a:pt x="10491" y="13389"/>
                  </a:lnTo>
                  <a:lnTo>
                    <a:pt x="10418" y="13242"/>
                  </a:lnTo>
                  <a:lnTo>
                    <a:pt x="10271" y="13132"/>
                  </a:lnTo>
                  <a:lnTo>
                    <a:pt x="9978" y="12949"/>
                  </a:lnTo>
                  <a:lnTo>
                    <a:pt x="9537" y="12619"/>
                  </a:lnTo>
                  <a:lnTo>
                    <a:pt x="9134" y="12288"/>
                  </a:lnTo>
                  <a:lnTo>
                    <a:pt x="7557" y="10931"/>
                  </a:lnTo>
                  <a:lnTo>
                    <a:pt x="6823" y="10271"/>
                  </a:lnTo>
                  <a:lnTo>
                    <a:pt x="6089" y="9647"/>
                  </a:lnTo>
                  <a:lnTo>
                    <a:pt x="5686" y="9354"/>
                  </a:lnTo>
                  <a:lnTo>
                    <a:pt x="5246" y="9097"/>
                  </a:lnTo>
                  <a:lnTo>
                    <a:pt x="4769" y="8950"/>
                  </a:lnTo>
                  <a:lnTo>
                    <a:pt x="4549" y="8840"/>
                  </a:lnTo>
                  <a:lnTo>
                    <a:pt x="4475" y="8767"/>
                  </a:lnTo>
                  <a:lnTo>
                    <a:pt x="4439" y="8694"/>
                  </a:lnTo>
                  <a:close/>
                  <a:moveTo>
                    <a:pt x="1541" y="13022"/>
                  </a:moveTo>
                  <a:lnTo>
                    <a:pt x="2091" y="13389"/>
                  </a:lnTo>
                  <a:lnTo>
                    <a:pt x="2091" y="13572"/>
                  </a:lnTo>
                  <a:lnTo>
                    <a:pt x="2126" y="13749"/>
                  </a:lnTo>
                  <a:lnTo>
                    <a:pt x="1504" y="13389"/>
                  </a:lnTo>
                  <a:lnTo>
                    <a:pt x="1578" y="13352"/>
                  </a:lnTo>
                  <a:lnTo>
                    <a:pt x="1614" y="13315"/>
                  </a:lnTo>
                  <a:lnTo>
                    <a:pt x="1614" y="13279"/>
                  </a:lnTo>
                  <a:lnTo>
                    <a:pt x="1614" y="13205"/>
                  </a:lnTo>
                  <a:lnTo>
                    <a:pt x="1541" y="13095"/>
                  </a:lnTo>
                  <a:lnTo>
                    <a:pt x="1541" y="13022"/>
                  </a:lnTo>
                  <a:close/>
                  <a:moveTo>
                    <a:pt x="13206" y="12949"/>
                  </a:moveTo>
                  <a:lnTo>
                    <a:pt x="13169" y="13022"/>
                  </a:lnTo>
                  <a:lnTo>
                    <a:pt x="13059" y="13756"/>
                  </a:lnTo>
                  <a:lnTo>
                    <a:pt x="13059" y="13829"/>
                  </a:lnTo>
                  <a:lnTo>
                    <a:pt x="13096" y="13866"/>
                  </a:lnTo>
                  <a:lnTo>
                    <a:pt x="12912" y="14086"/>
                  </a:lnTo>
                  <a:lnTo>
                    <a:pt x="12912" y="13719"/>
                  </a:lnTo>
                  <a:lnTo>
                    <a:pt x="12875" y="13352"/>
                  </a:lnTo>
                  <a:lnTo>
                    <a:pt x="13206" y="12949"/>
                  </a:lnTo>
                  <a:close/>
                  <a:moveTo>
                    <a:pt x="2458" y="13646"/>
                  </a:moveTo>
                  <a:lnTo>
                    <a:pt x="2641" y="13792"/>
                  </a:lnTo>
                  <a:lnTo>
                    <a:pt x="2788" y="13902"/>
                  </a:lnTo>
                  <a:lnTo>
                    <a:pt x="2788" y="14086"/>
                  </a:lnTo>
                  <a:lnTo>
                    <a:pt x="2825" y="14233"/>
                  </a:lnTo>
                  <a:lnTo>
                    <a:pt x="2605" y="14086"/>
                  </a:lnTo>
                  <a:lnTo>
                    <a:pt x="2385" y="13939"/>
                  </a:lnTo>
                  <a:lnTo>
                    <a:pt x="2495" y="13939"/>
                  </a:lnTo>
                  <a:lnTo>
                    <a:pt x="2568" y="13866"/>
                  </a:lnTo>
                  <a:lnTo>
                    <a:pt x="2568" y="13829"/>
                  </a:lnTo>
                  <a:lnTo>
                    <a:pt x="2568" y="13756"/>
                  </a:lnTo>
                  <a:lnTo>
                    <a:pt x="2458" y="13646"/>
                  </a:lnTo>
                  <a:close/>
                  <a:moveTo>
                    <a:pt x="3595" y="9794"/>
                  </a:moveTo>
                  <a:lnTo>
                    <a:pt x="3558" y="9831"/>
                  </a:lnTo>
                  <a:lnTo>
                    <a:pt x="3522" y="9867"/>
                  </a:lnTo>
                  <a:lnTo>
                    <a:pt x="3558" y="9977"/>
                  </a:lnTo>
                  <a:lnTo>
                    <a:pt x="3595" y="10088"/>
                  </a:lnTo>
                  <a:lnTo>
                    <a:pt x="3815" y="10234"/>
                  </a:lnTo>
                  <a:lnTo>
                    <a:pt x="4659" y="10821"/>
                  </a:lnTo>
                  <a:lnTo>
                    <a:pt x="5466" y="11518"/>
                  </a:lnTo>
                  <a:lnTo>
                    <a:pt x="6236" y="12178"/>
                  </a:lnTo>
                  <a:lnTo>
                    <a:pt x="7080" y="12839"/>
                  </a:lnTo>
                  <a:lnTo>
                    <a:pt x="7923" y="13462"/>
                  </a:lnTo>
                  <a:lnTo>
                    <a:pt x="8730" y="14049"/>
                  </a:lnTo>
                  <a:lnTo>
                    <a:pt x="9134" y="14343"/>
                  </a:lnTo>
                  <a:lnTo>
                    <a:pt x="9574" y="14563"/>
                  </a:lnTo>
                  <a:lnTo>
                    <a:pt x="9684" y="14563"/>
                  </a:lnTo>
                  <a:lnTo>
                    <a:pt x="9794" y="14526"/>
                  </a:lnTo>
                  <a:lnTo>
                    <a:pt x="9868" y="14453"/>
                  </a:lnTo>
                  <a:lnTo>
                    <a:pt x="9904" y="14416"/>
                  </a:lnTo>
                  <a:lnTo>
                    <a:pt x="9904" y="14379"/>
                  </a:lnTo>
                  <a:lnTo>
                    <a:pt x="9904" y="14306"/>
                  </a:lnTo>
                  <a:lnTo>
                    <a:pt x="9868" y="14269"/>
                  </a:lnTo>
                  <a:lnTo>
                    <a:pt x="9794" y="14196"/>
                  </a:lnTo>
                  <a:lnTo>
                    <a:pt x="9721" y="14159"/>
                  </a:lnTo>
                  <a:lnTo>
                    <a:pt x="9501" y="14012"/>
                  </a:lnTo>
                  <a:lnTo>
                    <a:pt x="9281" y="13866"/>
                  </a:lnTo>
                  <a:lnTo>
                    <a:pt x="8290" y="13205"/>
                  </a:lnTo>
                  <a:lnTo>
                    <a:pt x="7373" y="12508"/>
                  </a:lnTo>
                  <a:lnTo>
                    <a:pt x="6493" y="11812"/>
                  </a:lnTo>
                  <a:lnTo>
                    <a:pt x="5649" y="11115"/>
                  </a:lnTo>
                  <a:lnTo>
                    <a:pt x="4769" y="10418"/>
                  </a:lnTo>
                  <a:lnTo>
                    <a:pt x="4549" y="10234"/>
                  </a:lnTo>
                  <a:lnTo>
                    <a:pt x="4145" y="9977"/>
                  </a:lnTo>
                  <a:lnTo>
                    <a:pt x="3925" y="9867"/>
                  </a:lnTo>
                  <a:lnTo>
                    <a:pt x="3742" y="9794"/>
                  </a:lnTo>
                  <a:close/>
                  <a:moveTo>
                    <a:pt x="3155" y="14122"/>
                  </a:moveTo>
                  <a:lnTo>
                    <a:pt x="3778" y="14563"/>
                  </a:lnTo>
                  <a:lnTo>
                    <a:pt x="3742" y="14746"/>
                  </a:lnTo>
                  <a:lnTo>
                    <a:pt x="3742" y="14856"/>
                  </a:lnTo>
                  <a:lnTo>
                    <a:pt x="3338" y="14563"/>
                  </a:lnTo>
                  <a:lnTo>
                    <a:pt x="3338" y="14489"/>
                  </a:lnTo>
                  <a:lnTo>
                    <a:pt x="3302" y="14416"/>
                  </a:lnTo>
                  <a:lnTo>
                    <a:pt x="3192" y="14269"/>
                  </a:lnTo>
                  <a:lnTo>
                    <a:pt x="3155" y="14122"/>
                  </a:lnTo>
                  <a:close/>
                  <a:moveTo>
                    <a:pt x="12692" y="13536"/>
                  </a:moveTo>
                  <a:lnTo>
                    <a:pt x="12619" y="13976"/>
                  </a:lnTo>
                  <a:lnTo>
                    <a:pt x="12582" y="14416"/>
                  </a:lnTo>
                  <a:lnTo>
                    <a:pt x="12582" y="14489"/>
                  </a:lnTo>
                  <a:lnTo>
                    <a:pt x="12142" y="15040"/>
                  </a:lnTo>
                  <a:lnTo>
                    <a:pt x="12142" y="14893"/>
                  </a:lnTo>
                  <a:lnTo>
                    <a:pt x="12142" y="14563"/>
                  </a:lnTo>
                  <a:lnTo>
                    <a:pt x="12105" y="14269"/>
                  </a:lnTo>
                  <a:lnTo>
                    <a:pt x="12692" y="13536"/>
                  </a:lnTo>
                  <a:close/>
                  <a:moveTo>
                    <a:pt x="4035" y="14746"/>
                  </a:moveTo>
                  <a:lnTo>
                    <a:pt x="4402" y="15003"/>
                  </a:lnTo>
                  <a:lnTo>
                    <a:pt x="4402" y="15040"/>
                  </a:lnTo>
                  <a:lnTo>
                    <a:pt x="4402" y="15150"/>
                  </a:lnTo>
                  <a:lnTo>
                    <a:pt x="4439" y="15223"/>
                  </a:lnTo>
                  <a:lnTo>
                    <a:pt x="4549" y="15370"/>
                  </a:lnTo>
                  <a:lnTo>
                    <a:pt x="4659" y="15553"/>
                  </a:lnTo>
                  <a:lnTo>
                    <a:pt x="4255" y="15223"/>
                  </a:lnTo>
                  <a:lnTo>
                    <a:pt x="4255" y="15150"/>
                  </a:lnTo>
                  <a:lnTo>
                    <a:pt x="4219" y="15076"/>
                  </a:lnTo>
                  <a:lnTo>
                    <a:pt x="4109" y="14966"/>
                  </a:lnTo>
                  <a:lnTo>
                    <a:pt x="4035" y="14856"/>
                  </a:lnTo>
                  <a:lnTo>
                    <a:pt x="4035" y="14746"/>
                  </a:lnTo>
                  <a:close/>
                  <a:moveTo>
                    <a:pt x="11922" y="14489"/>
                  </a:moveTo>
                  <a:lnTo>
                    <a:pt x="11885" y="14856"/>
                  </a:lnTo>
                  <a:lnTo>
                    <a:pt x="11848" y="15113"/>
                  </a:lnTo>
                  <a:lnTo>
                    <a:pt x="11848" y="15260"/>
                  </a:lnTo>
                  <a:lnTo>
                    <a:pt x="11848" y="15370"/>
                  </a:lnTo>
                  <a:lnTo>
                    <a:pt x="11555" y="15700"/>
                  </a:lnTo>
                  <a:lnTo>
                    <a:pt x="11592" y="15480"/>
                  </a:lnTo>
                  <a:lnTo>
                    <a:pt x="11555" y="15223"/>
                  </a:lnTo>
                  <a:lnTo>
                    <a:pt x="11555" y="15150"/>
                  </a:lnTo>
                  <a:lnTo>
                    <a:pt x="11482" y="15113"/>
                  </a:lnTo>
                  <a:lnTo>
                    <a:pt x="11445" y="15113"/>
                  </a:lnTo>
                  <a:lnTo>
                    <a:pt x="11922" y="14489"/>
                  </a:lnTo>
                  <a:close/>
                  <a:moveTo>
                    <a:pt x="4769" y="15223"/>
                  </a:moveTo>
                  <a:lnTo>
                    <a:pt x="5026" y="15406"/>
                  </a:lnTo>
                  <a:lnTo>
                    <a:pt x="5576" y="15810"/>
                  </a:lnTo>
                  <a:lnTo>
                    <a:pt x="5576" y="15883"/>
                  </a:lnTo>
                  <a:lnTo>
                    <a:pt x="5576" y="16177"/>
                  </a:lnTo>
                  <a:lnTo>
                    <a:pt x="5576" y="16287"/>
                  </a:lnTo>
                  <a:lnTo>
                    <a:pt x="4916" y="15773"/>
                  </a:lnTo>
                  <a:lnTo>
                    <a:pt x="4952" y="15663"/>
                  </a:lnTo>
                  <a:lnTo>
                    <a:pt x="4952" y="15553"/>
                  </a:lnTo>
                  <a:lnTo>
                    <a:pt x="4916" y="15480"/>
                  </a:lnTo>
                  <a:lnTo>
                    <a:pt x="4879" y="15370"/>
                  </a:lnTo>
                  <a:lnTo>
                    <a:pt x="4769" y="15223"/>
                  </a:lnTo>
                  <a:close/>
                  <a:moveTo>
                    <a:pt x="5833" y="15993"/>
                  </a:moveTo>
                  <a:lnTo>
                    <a:pt x="6456" y="16507"/>
                  </a:lnTo>
                  <a:lnTo>
                    <a:pt x="6420" y="16580"/>
                  </a:lnTo>
                  <a:lnTo>
                    <a:pt x="6383" y="16690"/>
                  </a:lnTo>
                  <a:lnTo>
                    <a:pt x="6346" y="16874"/>
                  </a:lnTo>
                  <a:lnTo>
                    <a:pt x="5869" y="16507"/>
                  </a:lnTo>
                  <a:lnTo>
                    <a:pt x="5869" y="16323"/>
                  </a:lnTo>
                  <a:lnTo>
                    <a:pt x="5869" y="16140"/>
                  </a:lnTo>
                  <a:lnTo>
                    <a:pt x="5833" y="15993"/>
                  </a:lnTo>
                  <a:close/>
                  <a:moveTo>
                    <a:pt x="11298" y="15260"/>
                  </a:moveTo>
                  <a:lnTo>
                    <a:pt x="11298" y="15443"/>
                  </a:lnTo>
                  <a:lnTo>
                    <a:pt x="11225" y="15957"/>
                  </a:lnTo>
                  <a:lnTo>
                    <a:pt x="11225" y="16030"/>
                  </a:lnTo>
                  <a:lnTo>
                    <a:pt x="11261" y="16067"/>
                  </a:lnTo>
                  <a:lnTo>
                    <a:pt x="10088" y="17387"/>
                  </a:lnTo>
                  <a:lnTo>
                    <a:pt x="10088" y="17130"/>
                  </a:lnTo>
                  <a:lnTo>
                    <a:pt x="10088" y="16984"/>
                  </a:lnTo>
                  <a:lnTo>
                    <a:pt x="10308" y="16653"/>
                  </a:lnTo>
                  <a:lnTo>
                    <a:pt x="10821" y="15920"/>
                  </a:lnTo>
                  <a:lnTo>
                    <a:pt x="10785" y="16067"/>
                  </a:lnTo>
                  <a:lnTo>
                    <a:pt x="10711" y="16287"/>
                  </a:lnTo>
                  <a:lnTo>
                    <a:pt x="10711" y="16397"/>
                  </a:lnTo>
                  <a:lnTo>
                    <a:pt x="10711" y="16507"/>
                  </a:lnTo>
                  <a:lnTo>
                    <a:pt x="10748" y="16543"/>
                  </a:lnTo>
                  <a:lnTo>
                    <a:pt x="10785" y="16543"/>
                  </a:lnTo>
                  <a:lnTo>
                    <a:pt x="10895" y="16470"/>
                  </a:lnTo>
                  <a:lnTo>
                    <a:pt x="10968" y="16360"/>
                  </a:lnTo>
                  <a:lnTo>
                    <a:pt x="11005" y="16103"/>
                  </a:lnTo>
                  <a:lnTo>
                    <a:pt x="11005" y="15663"/>
                  </a:lnTo>
                  <a:lnTo>
                    <a:pt x="11225" y="15370"/>
                  </a:lnTo>
                  <a:lnTo>
                    <a:pt x="11298" y="15260"/>
                  </a:lnTo>
                  <a:close/>
                  <a:moveTo>
                    <a:pt x="6566" y="16580"/>
                  </a:moveTo>
                  <a:lnTo>
                    <a:pt x="7006" y="17020"/>
                  </a:lnTo>
                  <a:lnTo>
                    <a:pt x="7006" y="17240"/>
                  </a:lnTo>
                  <a:lnTo>
                    <a:pt x="7006" y="17460"/>
                  </a:lnTo>
                  <a:lnTo>
                    <a:pt x="6896" y="17350"/>
                  </a:lnTo>
                  <a:lnTo>
                    <a:pt x="6640" y="17130"/>
                  </a:lnTo>
                  <a:lnTo>
                    <a:pt x="6640" y="17020"/>
                  </a:lnTo>
                  <a:lnTo>
                    <a:pt x="6603" y="16800"/>
                  </a:lnTo>
                  <a:lnTo>
                    <a:pt x="6566" y="16580"/>
                  </a:lnTo>
                  <a:close/>
                  <a:moveTo>
                    <a:pt x="9464" y="404"/>
                  </a:moveTo>
                  <a:lnTo>
                    <a:pt x="9684" y="440"/>
                  </a:lnTo>
                  <a:lnTo>
                    <a:pt x="9868" y="477"/>
                  </a:lnTo>
                  <a:lnTo>
                    <a:pt x="10051" y="587"/>
                  </a:lnTo>
                  <a:lnTo>
                    <a:pt x="10418" y="844"/>
                  </a:lnTo>
                  <a:lnTo>
                    <a:pt x="10711" y="1064"/>
                  </a:lnTo>
                  <a:lnTo>
                    <a:pt x="12582" y="2421"/>
                  </a:lnTo>
                  <a:lnTo>
                    <a:pt x="14489" y="3815"/>
                  </a:lnTo>
                  <a:lnTo>
                    <a:pt x="15443" y="4512"/>
                  </a:lnTo>
                  <a:lnTo>
                    <a:pt x="15700" y="4732"/>
                  </a:lnTo>
                  <a:lnTo>
                    <a:pt x="15847" y="4805"/>
                  </a:lnTo>
                  <a:lnTo>
                    <a:pt x="15993" y="4879"/>
                  </a:lnTo>
                  <a:lnTo>
                    <a:pt x="15590" y="5356"/>
                  </a:lnTo>
                  <a:lnTo>
                    <a:pt x="15223" y="5869"/>
                  </a:lnTo>
                  <a:lnTo>
                    <a:pt x="15040" y="6089"/>
                  </a:lnTo>
                  <a:lnTo>
                    <a:pt x="14856" y="6383"/>
                  </a:lnTo>
                  <a:lnTo>
                    <a:pt x="14783" y="6529"/>
                  </a:lnTo>
                  <a:lnTo>
                    <a:pt x="14746" y="6639"/>
                  </a:lnTo>
                  <a:lnTo>
                    <a:pt x="14746" y="6786"/>
                  </a:lnTo>
                  <a:lnTo>
                    <a:pt x="14856" y="6896"/>
                  </a:lnTo>
                  <a:lnTo>
                    <a:pt x="14966" y="7006"/>
                  </a:lnTo>
                  <a:lnTo>
                    <a:pt x="15076" y="7080"/>
                  </a:lnTo>
                  <a:lnTo>
                    <a:pt x="15370" y="7190"/>
                  </a:lnTo>
                  <a:lnTo>
                    <a:pt x="15957" y="7300"/>
                  </a:lnTo>
                  <a:lnTo>
                    <a:pt x="16727" y="7446"/>
                  </a:lnTo>
                  <a:lnTo>
                    <a:pt x="17021" y="7520"/>
                  </a:lnTo>
                  <a:lnTo>
                    <a:pt x="16984" y="7593"/>
                  </a:lnTo>
                  <a:lnTo>
                    <a:pt x="16470" y="8143"/>
                  </a:lnTo>
                  <a:lnTo>
                    <a:pt x="15993" y="8730"/>
                  </a:lnTo>
                  <a:lnTo>
                    <a:pt x="15040" y="9904"/>
                  </a:lnTo>
                  <a:lnTo>
                    <a:pt x="12912" y="12508"/>
                  </a:lnTo>
                  <a:lnTo>
                    <a:pt x="11848" y="13792"/>
                  </a:lnTo>
                  <a:lnTo>
                    <a:pt x="10821" y="15113"/>
                  </a:lnTo>
                  <a:lnTo>
                    <a:pt x="10344" y="15736"/>
                  </a:lnTo>
                  <a:lnTo>
                    <a:pt x="9904" y="16397"/>
                  </a:lnTo>
                  <a:lnTo>
                    <a:pt x="9464" y="17057"/>
                  </a:lnTo>
                  <a:lnTo>
                    <a:pt x="9317" y="17277"/>
                  </a:lnTo>
                  <a:lnTo>
                    <a:pt x="9207" y="17497"/>
                  </a:lnTo>
                  <a:lnTo>
                    <a:pt x="8987" y="17387"/>
                  </a:lnTo>
                  <a:lnTo>
                    <a:pt x="8767" y="17350"/>
                  </a:lnTo>
                  <a:lnTo>
                    <a:pt x="8290" y="17204"/>
                  </a:lnTo>
                  <a:lnTo>
                    <a:pt x="7997" y="17094"/>
                  </a:lnTo>
                  <a:lnTo>
                    <a:pt x="7740" y="16910"/>
                  </a:lnTo>
                  <a:lnTo>
                    <a:pt x="7483" y="16727"/>
                  </a:lnTo>
                  <a:lnTo>
                    <a:pt x="7227" y="16507"/>
                  </a:lnTo>
                  <a:lnTo>
                    <a:pt x="6750" y="16067"/>
                  </a:lnTo>
                  <a:lnTo>
                    <a:pt x="6273" y="15663"/>
                  </a:lnTo>
                  <a:lnTo>
                    <a:pt x="5723" y="15296"/>
                  </a:lnTo>
                  <a:lnTo>
                    <a:pt x="5209" y="14929"/>
                  </a:lnTo>
                  <a:lnTo>
                    <a:pt x="3045" y="13462"/>
                  </a:lnTo>
                  <a:lnTo>
                    <a:pt x="1908" y="12619"/>
                  </a:lnTo>
                  <a:lnTo>
                    <a:pt x="1321" y="12215"/>
                  </a:lnTo>
                  <a:lnTo>
                    <a:pt x="697" y="11848"/>
                  </a:lnTo>
                  <a:lnTo>
                    <a:pt x="624" y="11812"/>
                  </a:lnTo>
                  <a:lnTo>
                    <a:pt x="1614" y="10381"/>
                  </a:lnTo>
                  <a:lnTo>
                    <a:pt x="2641" y="8950"/>
                  </a:lnTo>
                  <a:lnTo>
                    <a:pt x="3668" y="7556"/>
                  </a:lnTo>
                  <a:lnTo>
                    <a:pt x="4732" y="6163"/>
                  </a:lnTo>
                  <a:lnTo>
                    <a:pt x="6970" y="3338"/>
                  </a:lnTo>
                  <a:lnTo>
                    <a:pt x="8144" y="1944"/>
                  </a:lnTo>
                  <a:lnTo>
                    <a:pt x="8730" y="1284"/>
                  </a:lnTo>
                  <a:lnTo>
                    <a:pt x="9244" y="550"/>
                  </a:lnTo>
                  <a:lnTo>
                    <a:pt x="9281" y="477"/>
                  </a:lnTo>
                  <a:lnTo>
                    <a:pt x="9281" y="404"/>
                  </a:lnTo>
                  <a:close/>
                  <a:moveTo>
                    <a:pt x="7227" y="17204"/>
                  </a:moveTo>
                  <a:lnTo>
                    <a:pt x="7667" y="17460"/>
                  </a:lnTo>
                  <a:lnTo>
                    <a:pt x="8107" y="17681"/>
                  </a:lnTo>
                  <a:lnTo>
                    <a:pt x="8070" y="17937"/>
                  </a:lnTo>
                  <a:lnTo>
                    <a:pt x="8107" y="18194"/>
                  </a:lnTo>
                  <a:lnTo>
                    <a:pt x="7850" y="18084"/>
                  </a:lnTo>
                  <a:lnTo>
                    <a:pt x="7447" y="17791"/>
                  </a:lnTo>
                  <a:lnTo>
                    <a:pt x="7410" y="17644"/>
                  </a:lnTo>
                  <a:lnTo>
                    <a:pt x="7337" y="17497"/>
                  </a:lnTo>
                  <a:lnTo>
                    <a:pt x="7227" y="17204"/>
                  </a:lnTo>
                  <a:close/>
                  <a:moveTo>
                    <a:pt x="9831" y="17460"/>
                  </a:moveTo>
                  <a:lnTo>
                    <a:pt x="9868" y="17534"/>
                  </a:lnTo>
                  <a:lnTo>
                    <a:pt x="9904" y="17571"/>
                  </a:lnTo>
                  <a:lnTo>
                    <a:pt x="9464" y="18084"/>
                  </a:lnTo>
                  <a:lnTo>
                    <a:pt x="9207" y="18341"/>
                  </a:lnTo>
                  <a:lnTo>
                    <a:pt x="9171" y="18231"/>
                  </a:lnTo>
                  <a:lnTo>
                    <a:pt x="9134" y="18121"/>
                  </a:lnTo>
                  <a:lnTo>
                    <a:pt x="9134" y="17974"/>
                  </a:lnTo>
                  <a:lnTo>
                    <a:pt x="9317" y="17974"/>
                  </a:lnTo>
                  <a:lnTo>
                    <a:pt x="9317" y="17937"/>
                  </a:lnTo>
                  <a:lnTo>
                    <a:pt x="9391" y="17937"/>
                  </a:lnTo>
                  <a:lnTo>
                    <a:pt x="9464" y="17901"/>
                  </a:lnTo>
                  <a:lnTo>
                    <a:pt x="9574" y="17827"/>
                  </a:lnTo>
                  <a:lnTo>
                    <a:pt x="9647" y="17681"/>
                  </a:lnTo>
                  <a:lnTo>
                    <a:pt x="9794" y="17460"/>
                  </a:lnTo>
                  <a:close/>
                  <a:moveTo>
                    <a:pt x="9464" y="0"/>
                  </a:moveTo>
                  <a:lnTo>
                    <a:pt x="9281" y="37"/>
                  </a:lnTo>
                  <a:lnTo>
                    <a:pt x="9134" y="110"/>
                  </a:lnTo>
                  <a:lnTo>
                    <a:pt x="9024" y="147"/>
                  </a:lnTo>
                  <a:lnTo>
                    <a:pt x="8951" y="257"/>
                  </a:lnTo>
                  <a:lnTo>
                    <a:pt x="8914" y="294"/>
                  </a:lnTo>
                  <a:lnTo>
                    <a:pt x="8914" y="330"/>
                  </a:lnTo>
                  <a:lnTo>
                    <a:pt x="8327" y="954"/>
                  </a:lnTo>
                  <a:lnTo>
                    <a:pt x="7740" y="1614"/>
                  </a:lnTo>
                  <a:lnTo>
                    <a:pt x="6640" y="2971"/>
                  </a:lnTo>
                  <a:lnTo>
                    <a:pt x="5502" y="4365"/>
                  </a:lnTo>
                  <a:lnTo>
                    <a:pt x="4402" y="5759"/>
                  </a:lnTo>
                  <a:lnTo>
                    <a:pt x="2421" y="8400"/>
                  </a:lnTo>
                  <a:lnTo>
                    <a:pt x="477" y="11041"/>
                  </a:lnTo>
                  <a:lnTo>
                    <a:pt x="330" y="11261"/>
                  </a:lnTo>
                  <a:lnTo>
                    <a:pt x="37" y="11701"/>
                  </a:lnTo>
                  <a:lnTo>
                    <a:pt x="0" y="11775"/>
                  </a:lnTo>
                  <a:lnTo>
                    <a:pt x="0" y="11885"/>
                  </a:lnTo>
                  <a:lnTo>
                    <a:pt x="37" y="11958"/>
                  </a:lnTo>
                  <a:lnTo>
                    <a:pt x="74" y="12032"/>
                  </a:lnTo>
                  <a:lnTo>
                    <a:pt x="147" y="12068"/>
                  </a:lnTo>
                  <a:lnTo>
                    <a:pt x="220" y="12105"/>
                  </a:lnTo>
                  <a:lnTo>
                    <a:pt x="294" y="12105"/>
                  </a:lnTo>
                  <a:lnTo>
                    <a:pt x="404" y="12068"/>
                  </a:lnTo>
                  <a:lnTo>
                    <a:pt x="440" y="12142"/>
                  </a:lnTo>
                  <a:lnTo>
                    <a:pt x="697" y="12398"/>
                  </a:lnTo>
                  <a:lnTo>
                    <a:pt x="587" y="12508"/>
                  </a:lnTo>
                  <a:lnTo>
                    <a:pt x="514" y="12655"/>
                  </a:lnTo>
                  <a:lnTo>
                    <a:pt x="440" y="12802"/>
                  </a:lnTo>
                  <a:lnTo>
                    <a:pt x="404" y="12949"/>
                  </a:lnTo>
                  <a:lnTo>
                    <a:pt x="404" y="13022"/>
                  </a:lnTo>
                  <a:lnTo>
                    <a:pt x="440" y="13059"/>
                  </a:lnTo>
                  <a:lnTo>
                    <a:pt x="514" y="13095"/>
                  </a:lnTo>
                  <a:lnTo>
                    <a:pt x="550" y="13095"/>
                  </a:lnTo>
                  <a:lnTo>
                    <a:pt x="624" y="13205"/>
                  </a:lnTo>
                  <a:lnTo>
                    <a:pt x="697" y="13315"/>
                  </a:lnTo>
                  <a:lnTo>
                    <a:pt x="881" y="13462"/>
                  </a:lnTo>
                  <a:lnTo>
                    <a:pt x="1284" y="13719"/>
                  </a:lnTo>
                  <a:lnTo>
                    <a:pt x="2385" y="14416"/>
                  </a:lnTo>
                  <a:lnTo>
                    <a:pt x="3558" y="15223"/>
                  </a:lnTo>
                  <a:lnTo>
                    <a:pt x="4659" y="16103"/>
                  </a:lnTo>
                  <a:lnTo>
                    <a:pt x="6420" y="17534"/>
                  </a:lnTo>
                  <a:lnTo>
                    <a:pt x="6420" y="17571"/>
                  </a:lnTo>
                  <a:lnTo>
                    <a:pt x="6493" y="17644"/>
                  </a:lnTo>
                  <a:lnTo>
                    <a:pt x="6566" y="17644"/>
                  </a:lnTo>
                  <a:lnTo>
                    <a:pt x="6823" y="17864"/>
                  </a:lnTo>
                  <a:lnTo>
                    <a:pt x="7300" y="18231"/>
                  </a:lnTo>
                  <a:lnTo>
                    <a:pt x="7777" y="18561"/>
                  </a:lnTo>
                  <a:lnTo>
                    <a:pt x="8034" y="18671"/>
                  </a:lnTo>
                  <a:lnTo>
                    <a:pt x="8254" y="18781"/>
                  </a:lnTo>
                  <a:lnTo>
                    <a:pt x="8510" y="18854"/>
                  </a:lnTo>
                  <a:lnTo>
                    <a:pt x="8620" y="18854"/>
                  </a:lnTo>
                  <a:lnTo>
                    <a:pt x="8767" y="18818"/>
                  </a:lnTo>
                  <a:lnTo>
                    <a:pt x="8804" y="18744"/>
                  </a:lnTo>
                  <a:lnTo>
                    <a:pt x="8840" y="18708"/>
                  </a:lnTo>
                  <a:lnTo>
                    <a:pt x="8840" y="18634"/>
                  </a:lnTo>
                  <a:lnTo>
                    <a:pt x="8804" y="18561"/>
                  </a:lnTo>
                  <a:lnTo>
                    <a:pt x="8730" y="18488"/>
                  </a:lnTo>
                  <a:lnTo>
                    <a:pt x="8620" y="18414"/>
                  </a:lnTo>
                  <a:lnTo>
                    <a:pt x="8437" y="18341"/>
                  </a:lnTo>
                  <a:lnTo>
                    <a:pt x="8400" y="18341"/>
                  </a:lnTo>
                  <a:lnTo>
                    <a:pt x="8400" y="18157"/>
                  </a:lnTo>
                  <a:lnTo>
                    <a:pt x="8400" y="17974"/>
                  </a:lnTo>
                  <a:lnTo>
                    <a:pt x="8364" y="17791"/>
                  </a:lnTo>
                  <a:lnTo>
                    <a:pt x="8620" y="17864"/>
                  </a:lnTo>
                  <a:lnTo>
                    <a:pt x="8951" y="17937"/>
                  </a:lnTo>
                  <a:lnTo>
                    <a:pt x="8877" y="18121"/>
                  </a:lnTo>
                  <a:lnTo>
                    <a:pt x="8877" y="18267"/>
                  </a:lnTo>
                  <a:lnTo>
                    <a:pt x="8914" y="18451"/>
                  </a:lnTo>
                  <a:lnTo>
                    <a:pt x="8987" y="18598"/>
                  </a:lnTo>
                  <a:lnTo>
                    <a:pt x="8877" y="18781"/>
                  </a:lnTo>
                  <a:lnTo>
                    <a:pt x="8877" y="18854"/>
                  </a:lnTo>
                  <a:lnTo>
                    <a:pt x="8914" y="18964"/>
                  </a:lnTo>
                  <a:lnTo>
                    <a:pt x="9024" y="19001"/>
                  </a:lnTo>
                  <a:lnTo>
                    <a:pt x="9097" y="18964"/>
                  </a:lnTo>
                  <a:lnTo>
                    <a:pt x="9281" y="18854"/>
                  </a:lnTo>
                  <a:lnTo>
                    <a:pt x="9427" y="18708"/>
                  </a:lnTo>
                  <a:lnTo>
                    <a:pt x="9721" y="18414"/>
                  </a:lnTo>
                  <a:lnTo>
                    <a:pt x="10344" y="17717"/>
                  </a:lnTo>
                  <a:lnTo>
                    <a:pt x="11555" y="16397"/>
                  </a:lnTo>
                  <a:lnTo>
                    <a:pt x="12802" y="14929"/>
                  </a:lnTo>
                  <a:lnTo>
                    <a:pt x="14013" y="13462"/>
                  </a:lnTo>
                  <a:lnTo>
                    <a:pt x="15150" y="11958"/>
                  </a:lnTo>
                  <a:lnTo>
                    <a:pt x="16214" y="10454"/>
                  </a:lnTo>
                  <a:lnTo>
                    <a:pt x="17314" y="8950"/>
                  </a:lnTo>
                  <a:lnTo>
                    <a:pt x="17791" y="8253"/>
                  </a:lnTo>
                  <a:lnTo>
                    <a:pt x="18011" y="7887"/>
                  </a:lnTo>
                  <a:lnTo>
                    <a:pt x="18231" y="7483"/>
                  </a:lnTo>
                  <a:lnTo>
                    <a:pt x="18304" y="7483"/>
                  </a:lnTo>
                  <a:lnTo>
                    <a:pt x="18341" y="7446"/>
                  </a:lnTo>
                  <a:lnTo>
                    <a:pt x="18378" y="7373"/>
                  </a:lnTo>
                  <a:lnTo>
                    <a:pt x="18378" y="7300"/>
                  </a:lnTo>
                  <a:lnTo>
                    <a:pt x="18268" y="7080"/>
                  </a:lnTo>
                  <a:lnTo>
                    <a:pt x="18158" y="6860"/>
                  </a:lnTo>
                  <a:lnTo>
                    <a:pt x="17828" y="6493"/>
                  </a:lnTo>
                  <a:lnTo>
                    <a:pt x="17644" y="6346"/>
                  </a:lnTo>
                  <a:lnTo>
                    <a:pt x="17424" y="6199"/>
                  </a:lnTo>
                  <a:lnTo>
                    <a:pt x="17277" y="6126"/>
                  </a:lnTo>
                  <a:lnTo>
                    <a:pt x="17131" y="6089"/>
                  </a:lnTo>
                  <a:lnTo>
                    <a:pt x="16910" y="5576"/>
                  </a:lnTo>
                  <a:lnTo>
                    <a:pt x="16837" y="5319"/>
                  </a:lnTo>
                  <a:lnTo>
                    <a:pt x="16800" y="5062"/>
                  </a:lnTo>
                  <a:lnTo>
                    <a:pt x="16800" y="4915"/>
                  </a:lnTo>
                  <a:lnTo>
                    <a:pt x="16727" y="4769"/>
                  </a:lnTo>
                  <a:lnTo>
                    <a:pt x="16654" y="4695"/>
                  </a:lnTo>
                  <a:lnTo>
                    <a:pt x="16470" y="4695"/>
                  </a:lnTo>
                  <a:lnTo>
                    <a:pt x="16397" y="4732"/>
                  </a:lnTo>
                  <a:lnTo>
                    <a:pt x="16360" y="4769"/>
                  </a:lnTo>
                  <a:lnTo>
                    <a:pt x="16397" y="4842"/>
                  </a:lnTo>
                  <a:lnTo>
                    <a:pt x="16434" y="4879"/>
                  </a:lnTo>
                  <a:lnTo>
                    <a:pt x="16434" y="4915"/>
                  </a:lnTo>
                  <a:lnTo>
                    <a:pt x="16434" y="5099"/>
                  </a:lnTo>
                  <a:lnTo>
                    <a:pt x="16434" y="5356"/>
                  </a:lnTo>
                  <a:lnTo>
                    <a:pt x="16470" y="5539"/>
                  </a:lnTo>
                  <a:lnTo>
                    <a:pt x="16544" y="5759"/>
                  </a:lnTo>
                  <a:lnTo>
                    <a:pt x="16690" y="6126"/>
                  </a:lnTo>
                  <a:lnTo>
                    <a:pt x="16984" y="7006"/>
                  </a:lnTo>
                  <a:lnTo>
                    <a:pt x="17021" y="7080"/>
                  </a:lnTo>
                  <a:lnTo>
                    <a:pt x="16544" y="6970"/>
                  </a:lnTo>
                  <a:lnTo>
                    <a:pt x="15920" y="6860"/>
                  </a:lnTo>
                  <a:lnTo>
                    <a:pt x="15296" y="6713"/>
                  </a:lnTo>
                  <a:lnTo>
                    <a:pt x="15186" y="6639"/>
                  </a:lnTo>
                  <a:lnTo>
                    <a:pt x="15223" y="6603"/>
                  </a:lnTo>
                  <a:lnTo>
                    <a:pt x="15333" y="6419"/>
                  </a:lnTo>
                  <a:lnTo>
                    <a:pt x="15700" y="5906"/>
                  </a:lnTo>
                  <a:lnTo>
                    <a:pt x="16030" y="5392"/>
                  </a:lnTo>
                  <a:lnTo>
                    <a:pt x="16287" y="4915"/>
                  </a:lnTo>
                  <a:lnTo>
                    <a:pt x="16360" y="4842"/>
                  </a:lnTo>
                  <a:lnTo>
                    <a:pt x="16360" y="4732"/>
                  </a:lnTo>
                  <a:lnTo>
                    <a:pt x="16324" y="4622"/>
                  </a:lnTo>
                  <a:lnTo>
                    <a:pt x="16250" y="4512"/>
                  </a:lnTo>
                  <a:lnTo>
                    <a:pt x="16067" y="4329"/>
                  </a:lnTo>
                  <a:lnTo>
                    <a:pt x="15590" y="4035"/>
                  </a:lnTo>
                  <a:lnTo>
                    <a:pt x="14526" y="3265"/>
                  </a:lnTo>
                  <a:lnTo>
                    <a:pt x="12435" y="1724"/>
                  </a:lnTo>
                  <a:lnTo>
                    <a:pt x="11445" y="1027"/>
                  </a:lnTo>
                  <a:lnTo>
                    <a:pt x="10454" y="330"/>
                  </a:lnTo>
                  <a:lnTo>
                    <a:pt x="10124" y="147"/>
                  </a:lnTo>
                  <a:lnTo>
                    <a:pt x="9794" y="37"/>
                  </a:lnTo>
                  <a:lnTo>
                    <a:pt x="9611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1" name="Google Shape;491;p22"/>
            <p:cNvSpPr/>
            <p:nvPr/>
          </p:nvSpPr>
          <p:spPr>
            <a:xfrm>
              <a:off x="6855475" y="1544725"/>
              <a:ext cx="444800" cy="353100"/>
            </a:xfrm>
            <a:custGeom>
              <a:avLst/>
              <a:gdLst/>
              <a:ahLst/>
              <a:cxnLst/>
              <a:rect l="l" t="t" r="r" b="b"/>
              <a:pathLst>
                <a:path w="17792" h="14124" extrusionOk="0">
                  <a:moveTo>
                    <a:pt x="10565" y="2275"/>
                  </a:moveTo>
                  <a:lnTo>
                    <a:pt x="10785" y="2312"/>
                  </a:lnTo>
                  <a:lnTo>
                    <a:pt x="11189" y="2422"/>
                  </a:lnTo>
                  <a:lnTo>
                    <a:pt x="11555" y="2605"/>
                  </a:lnTo>
                  <a:lnTo>
                    <a:pt x="11445" y="2605"/>
                  </a:lnTo>
                  <a:lnTo>
                    <a:pt x="10638" y="2899"/>
                  </a:lnTo>
                  <a:lnTo>
                    <a:pt x="9868" y="3192"/>
                  </a:lnTo>
                  <a:lnTo>
                    <a:pt x="9245" y="3449"/>
                  </a:lnTo>
                  <a:lnTo>
                    <a:pt x="8584" y="3706"/>
                  </a:lnTo>
                  <a:lnTo>
                    <a:pt x="7961" y="4036"/>
                  </a:lnTo>
                  <a:lnTo>
                    <a:pt x="7667" y="4219"/>
                  </a:lnTo>
                  <a:lnTo>
                    <a:pt x="7410" y="4439"/>
                  </a:lnTo>
                  <a:lnTo>
                    <a:pt x="7631" y="4073"/>
                  </a:lnTo>
                  <a:lnTo>
                    <a:pt x="7887" y="3743"/>
                  </a:lnTo>
                  <a:lnTo>
                    <a:pt x="8144" y="3412"/>
                  </a:lnTo>
                  <a:lnTo>
                    <a:pt x="8438" y="3156"/>
                  </a:lnTo>
                  <a:lnTo>
                    <a:pt x="8768" y="2899"/>
                  </a:lnTo>
                  <a:lnTo>
                    <a:pt x="9098" y="2679"/>
                  </a:lnTo>
                  <a:lnTo>
                    <a:pt x="9501" y="2495"/>
                  </a:lnTo>
                  <a:lnTo>
                    <a:pt x="9905" y="2349"/>
                  </a:lnTo>
                  <a:lnTo>
                    <a:pt x="10125" y="2312"/>
                  </a:lnTo>
                  <a:lnTo>
                    <a:pt x="10345" y="2275"/>
                  </a:lnTo>
                  <a:close/>
                  <a:moveTo>
                    <a:pt x="1285" y="2129"/>
                  </a:moveTo>
                  <a:lnTo>
                    <a:pt x="1248" y="2165"/>
                  </a:lnTo>
                  <a:lnTo>
                    <a:pt x="1101" y="2275"/>
                  </a:lnTo>
                  <a:lnTo>
                    <a:pt x="991" y="2422"/>
                  </a:lnTo>
                  <a:lnTo>
                    <a:pt x="808" y="2715"/>
                  </a:lnTo>
                  <a:lnTo>
                    <a:pt x="588" y="2605"/>
                  </a:lnTo>
                  <a:lnTo>
                    <a:pt x="441" y="2422"/>
                  </a:lnTo>
                  <a:lnTo>
                    <a:pt x="258" y="2239"/>
                  </a:lnTo>
                  <a:lnTo>
                    <a:pt x="184" y="2202"/>
                  </a:lnTo>
                  <a:lnTo>
                    <a:pt x="111" y="2202"/>
                  </a:lnTo>
                  <a:lnTo>
                    <a:pt x="37" y="2239"/>
                  </a:lnTo>
                  <a:lnTo>
                    <a:pt x="1" y="2312"/>
                  </a:lnTo>
                  <a:lnTo>
                    <a:pt x="1" y="2495"/>
                  </a:lnTo>
                  <a:lnTo>
                    <a:pt x="74" y="2642"/>
                  </a:lnTo>
                  <a:lnTo>
                    <a:pt x="147" y="2789"/>
                  </a:lnTo>
                  <a:lnTo>
                    <a:pt x="258" y="2936"/>
                  </a:lnTo>
                  <a:lnTo>
                    <a:pt x="404" y="3046"/>
                  </a:lnTo>
                  <a:lnTo>
                    <a:pt x="588" y="3119"/>
                  </a:lnTo>
                  <a:lnTo>
                    <a:pt x="294" y="3706"/>
                  </a:lnTo>
                  <a:lnTo>
                    <a:pt x="74" y="4293"/>
                  </a:lnTo>
                  <a:lnTo>
                    <a:pt x="74" y="4403"/>
                  </a:lnTo>
                  <a:lnTo>
                    <a:pt x="74" y="4476"/>
                  </a:lnTo>
                  <a:lnTo>
                    <a:pt x="147" y="4549"/>
                  </a:lnTo>
                  <a:lnTo>
                    <a:pt x="221" y="4586"/>
                  </a:lnTo>
                  <a:lnTo>
                    <a:pt x="294" y="4623"/>
                  </a:lnTo>
                  <a:lnTo>
                    <a:pt x="368" y="4586"/>
                  </a:lnTo>
                  <a:lnTo>
                    <a:pt x="441" y="4549"/>
                  </a:lnTo>
                  <a:lnTo>
                    <a:pt x="514" y="4476"/>
                  </a:lnTo>
                  <a:lnTo>
                    <a:pt x="991" y="3339"/>
                  </a:lnTo>
                  <a:lnTo>
                    <a:pt x="1248" y="2789"/>
                  </a:lnTo>
                  <a:lnTo>
                    <a:pt x="1321" y="2495"/>
                  </a:lnTo>
                  <a:lnTo>
                    <a:pt x="1395" y="2202"/>
                  </a:lnTo>
                  <a:lnTo>
                    <a:pt x="1358" y="2165"/>
                  </a:lnTo>
                  <a:lnTo>
                    <a:pt x="1321" y="2129"/>
                  </a:lnTo>
                  <a:close/>
                  <a:moveTo>
                    <a:pt x="11702" y="2715"/>
                  </a:moveTo>
                  <a:lnTo>
                    <a:pt x="11959" y="2936"/>
                  </a:lnTo>
                  <a:lnTo>
                    <a:pt x="12142" y="3156"/>
                  </a:lnTo>
                  <a:lnTo>
                    <a:pt x="12216" y="3266"/>
                  </a:lnTo>
                  <a:lnTo>
                    <a:pt x="11812" y="3412"/>
                  </a:lnTo>
                  <a:lnTo>
                    <a:pt x="11445" y="3559"/>
                  </a:lnTo>
                  <a:lnTo>
                    <a:pt x="9758" y="4183"/>
                  </a:lnTo>
                  <a:lnTo>
                    <a:pt x="8254" y="4770"/>
                  </a:lnTo>
                  <a:lnTo>
                    <a:pt x="7484" y="5100"/>
                  </a:lnTo>
                  <a:lnTo>
                    <a:pt x="7117" y="5283"/>
                  </a:lnTo>
                  <a:lnTo>
                    <a:pt x="6787" y="5503"/>
                  </a:lnTo>
                  <a:lnTo>
                    <a:pt x="7337" y="4549"/>
                  </a:lnTo>
                  <a:lnTo>
                    <a:pt x="7374" y="4549"/>
                  </a:lnTo>
                  <a:lnTo>
                    <a:pt x="8364" y="4073"/>
                  </a:lnTo>
                  <a:lnTo>
                    <a:pt x="9355" y="3632"/>
                  </a:lnTo>
                  <a:lnTo>
                    <a:pt x="11409" y="2862"/>
                  </a:lnTo>
                  <a:lnTo>
                    <a:pt x="11445" y="2936"/>
                  </a:lnTo>
                  <a:lnTo>
                    <a:pt x="11519" y="2972"/>
                  </a:lnTo>
                  <a:lnTo>
                    <a:pt x="11592" y="3009"/>
                  </a:lnTo>
                  <a:lnTo>
                    <a:pt x="11666" y="2972"/>
                  </a:lnTo>
                  <a:lnTo>
                    <a:pt x="11739" y="2899"/>
                  </a:lnTo>
                  <a:lnTo>
                    <a:pt x="11739" y="2789"/>
                  </a:lnTo>
                  <a:lnTo>
                    <a:pt x="11702" y="2715"/>
                  </a:lnTo>
                  <a:close/>
                  <a:moveTo>
                    <a:pt x="12326" y="3522"/>
                  </a:moveTo>
                  <a:lnTo>
                    <a:pt x="12399" y="3596"/>
                  </a:lnTo>
                  <a:lnTo>
                    <a:pt x="12436" y="3596"/>
                  </a:lnTo>
                  <a:lnTo>
                    <a:pt x="12583" y="3926"/>
                  </a:lnTo>
                  <a:lnTo>
                    <a:pt x="12546" y="3926"/>
                  </a:lnTo>
                  <a:lnTo>
                    <a:pt x="12473" y="3963"/>
                  </a:lnTo>
                  <a:lnTo>
                    <a:pt x="12289" y="4109"/>
                  </a:lnTo>
                  <a:lnTo>
                    <a:pt x="12106" y="4219"/>
                  </a:lnTo>
                  <a:lnTo>
                    <a:pt x="11702" y="4403"/>
                  </a:lnTo>
                  <a:lnTo>
                    <a:pt x="11262" y="4586"/>
                  </a:lnTo>
                  <a:lnTo>
                    <a:pt x="10822" y="4733"/>
                  </a:lnTo>
                  <a:lnTo>
                    <a:pt x="9941" y="5026"/>
                  </a:lnTo>
                  <a:lnTo>
                    <a:pt x="9061" y="5393"/>
                  </a:lnTo>
                  <a:lnTo>
                    <a:pt x="8217" y="5723"/>
                  </a:lnTo>
                  <a:lnTo>
                    <a:pt x="7374" y="6127"/>
                  </a:lnTo>
                  <a:lnTo>
                    <a:pt x="6750" y="6384"/>
                  </a:lnTo>
                  <a:lnTo>
                    <a:pt x="6420" y="6567"/>
                  </a:lnTo>
                  <a:lnTo>
                    <a:pt x="6090" y="6750"/>
                  </a:lnTo>
                  <a:lnTo>
                    <a:pt x="6310" y="6384"/>
                  </a:lnTo>
                  <a:lnTo>
                    <a:pt x="6677" y="5650"/>
                  </a:lnTo>
                  <a:lnTo>
                    <a:pt x="7410" y="5467"/>
                  </a:lnTo>
                  <a:lnTo>
                    <a:pt x="8107" y="5173"/>
                  </a:lnTo>
                  <a:lnTo>
                    <a:pt x="9465" y="4623"/>
                  </a:lnTo>
                  <a:lnTo>
                    <a:pt x="10932" y="4073"/>
                  </a:lnTo>
                  <a:lnTo>
                    <a:pt x="11629" y="3816"/>
                  </a:lnTo>
                  <a:lnTo>
                    <a:pt x="12326" y="3522"/>
                  </a:lnTo>
                  <a:close/>
                  <a:moveTo>
                    <a:pt x="5100" y="8401"/>
                  </a:moveTo>
                  <a:lnTo>
                    <a:pt x="4989" y="8438"/>
                  </a:lnTo>
                  <a:lnTo>
                    <a:pt x="4953" y="8474"/>
                  </a:lnTo>
                  <a:lnTo>
                    <a:pt x="4953" y="8511"/>
                  </a:lnTo>
                  <a:lnTo>
                    <a:pt x="4916" y="8768"/>
                  </a:lnTo>
                  <a:lnTo>
                    <a:pt x="4879" y="8988"/>
                  </a:lnTo>
                  <a:lnTo>
                    <a:pt x="4879" y="9245"/>
                  </a:lnTo>
                  <a:lnTo>
                    <a:pt x="4916" y="9355"/>
                  </a:lnTo>
                  <a:lnTo>
                    <a:pt x="4989" y="9465"/>
                  </a:lnTo>
                  <a:lnTo>
                    <a:pt x="5026" y="9501"/>
                  </a:lnTo>
                  <a:lnTo>
                    <a:pt x="5173" y="9501"/>
                  </a:lnTo>
                  <a:lnTo>
                    <a:pt x="5210" y="9465"/>
                  </a:lnTo>
                  <a:lnTo>
                    <a:pt x="5283" y="9391"/>
                  </a:lnTo>
                  <a:lnTo>
                    <a:pt x="5320" y="9281"/>
                  </a:lnTo>
                  <a:lnTo>
                    <a:pt x="5320" y="9061"/>
                  </a:lnTo>
                  <a:lnTo>
                    <a:pt x="5320" y="8768"/>
                  </a:lnTo>
                  <a:lnTo>
                    <a:pt x="5283" y="8511"/>
                  </a:lnTo>
                  <a:lnTo>
                    <a:pt x="5246" y="8474"/>
                  </a:lnTo>
                  <a:lnTo>
                    <a:pt x="5210" y="8438"/>
                  </a:lnTo>
                  <a:lnTo>
                    <a:pt x="5100" y="8401"/>
                  </a:lnTo>
                  <a:close/>
                  <a:moveTo>
                    <a:pt x="5210" y="9685"/>
                  </a:moveTo>
                  <a:lnTo>
                    <a:pt x="5136" y="9722"/>
                  </a:lnTo>
                  <a:lnTo>
                    <a:pt x="5063" y="9758"/>
                  </a:lnTo>
                  <a:lnTo>
                    <a:pt x="5026" y="9795"/>
                  </a:lnTo>
                  <a:lnTo>
                    <a:pt x="4989" y="9905"/>
                  </a:lnTo>
                  <a:lnTo>
                    <a:pt x="4989" y="9978"/>
                  </a:lnTo>
                  <a:lnTo>
                    <a:pt x="4916" y="10308"/>
                  </a:lnTo>
                  <a:lnTo>
                    <a:pt x="4916" y="10639"/>
                  </a:lnTo>
                  <a:lnTo>
                    <a:pt x="4953" y="10749"/>
                  </a:lnTo>
                  <a:lnTo>
                    <a:pt x="4989" y="10785"/>
                  </a:lnTo>
                  <a:lnTo>
                    <a:pt x="5063" y="10822"/>
                  </a:lnTo>
                  <a:lnTo>
                    <a:pt x="5173" y="10822"/>
                  </a:lnTo>
                  <a:lnTo>
                    <a:pt x="5246" y="10785"/>
                  </a:lnTo>
                  <a:lnTo>
                    <a:pt x="5283" y="10749"/>
                  </a:lnTo>
                  <a:lnTo>
                    <a:pt x="5283" y="10639"/>
                  </a:lnTo>
                  <a:lnTo>
                    <a:pt x="5283" y="10272"/>
                  </a:lnTo>
                  <a:lnTo>
                    <a:pt x="5356" y="9905"/>
                  </a:lnTo>
                  <a:lnTo>
                    <a:pt x="5356" y="9832"/>
                  </a:lnTo>
                  <a:lnTo>
                    <a:pt x="5320" y="9758"/>
                  </a:lnTo>
                  <a:lnTo>
                    <a:pt x="5283" y="9722"/>
                  </a:lnTo>
                  <a:lnTo>
                    <a:pt x="5210" y="9685"/>
                  </a:lnTo>
                  <a:close/>
                  <a:moveTo>
                    <a:pt x="14600" y="9501"/>
                  </a:moveTo>
                  <a:lnTo>
                    <a:pt x="14563" y="9575"/>
                  </a:lnTo>
                  <a:lnTo>
                    <a:pt x="14490" y="9868"/>
                  </a:lnTo>
                  <a:lnTo>
                    <a:pt x="14417" y="10125"/>
                  </a:lnTo>
                  <a:lnTo>
                    <a:pt x="14380" y="10712"/>
                  </a:lnTo>
                  <a:lnTo>
                    <a:pt x="14417" y="10785"/>
                  </a:lnTo>
                  <a:lnTo>
                    <a:pt x="14453" y="10859"/>
                  </a:lnTo>
                  <a:lnTo>
                    <a:pt x="14527" y="10895"/>
                  </a:lnTo>
                  <a:lnTo>
                    <a:pt x="14600" y="10932"/>
                  </a:lnTo>
                  <a:lnTo>
                    <a:pt x="14673" y="10932"/>
                  </a:lnTo>
                  <a:lnTo>
                    <a:pt x="14747" y="10895"/>
                  </a:lnTo>
                  <a:lnTo>
                    <a:pt x="14783" y="10859"/>
                  </a:lnTo>
                  <a:lnTo>
                    <a:pt x="14820" y="10785"/>
                  </a:lnTo>
                  <a:lnTo>
                    <a:pt x="14820" y="10639"/>
                  </a:lnTo>
                  <a:lnTo>
                    <a:pt x="14820" y="10088"/>
                  </a:lnTo>
                  <a:lnTo>
                    <a:pt x="14820" y="9832"/>
                  </a:lnTo>
                  <a:lnTo>
                    <a:pt x="14747" y="9575"/>
                  </a:lnTo>
                  <a:lnTo>
                    <a:pt x="14710" y="9501"/>
                  </a:lnTo>
                  <a:close/>
                  <a:moveTo>
                    <a:pt x="12729" y="4183"/>
                  </a:moveTo>
                  <a:lnTo>
                    <a:pt x="12986" y="4880"/>
                  </a:lnTo>
                  <a:lnTo>
                    <a:pt x="12766" y="4990"/>
                  </a:lnTo>
                  <a:lnTo>
                    <a:pt x="12509" y="5100"/>
                  </a:lnTo>
                  <a:lnTo>
                    <a:pt x="12032" y="5320"/>
                  </a:lnTo>
                  <a:lnTo>
                    <a:pt x="10969" y="5833"/>
                  </a:lnTo>
                  <a:lnTo>
                    <a:pt x="9978" y="6310"/>
                  </a:lnTo>
                  <a:lnTo>
                    <a:pt x="8988" y="6714"/>
                  </a:lnTo>
                  <a:lnTo>
                    <a:pt x="8071" y="7007"/>
                  </a:lnTo>
                  <a:lnTo>
                    <a:pt x="7117" y="7301"/>
                  </a:lnTo>
                  <a:lnTo>
                    <a:pt x="6677" y="7484"/>
                  </a:lnTo>
                  <a:lnTo>
                    <a:pt x="6237" y="7704"/>
                  </a:lnTo>
                  <a:lnTo>
                    <a:pt x="5796" y="7924"/>
                  </a:lnTo>
                  <a:lnTo>
                    <a:pt x="5430" y="8218"/>
                  </a:lnTo>
                  <a:lnTo>
                    <a:pt x="5393" y="8254"/>
                  </a:lnTo>
                  <a:lnTo>
                    <a:pt x="5393" y="8291"/>
                  </a:lnTo>
                  <a:lnTo>
                    <a:pt x="5430" y="8328"/>
                  </a:lnTo>
                  <a:lnTo>
                    <a:pt x="5466" y="8328"/>
                  </a:lnTo>
                  <a:lnTo>
                    <a:pt x="6420" y="7961"/>
                  </a:lnTo>
                  <a:lnTo>
                    <a:pt x="7337" y="7594"/>
                  </a:lnTo>
                  <a:lnTo>
                    <a:pt x="8364" y="7264"/>
                  </a:lnTo>
                  <a:lnTo>
                    <a:pt x="9391" y="6897"/>
                  </a:lnTo>
                  <a:lnTo>
                    <a:pt x="10345" y="6530"/>
                  </a:lnTo>
                  <a:lnTo>
                    <a:pt x="11262" y="6090"/>
                  </a:lnTo>
                  <a:lnTo>
                    <a:pt x="12326" y="5577"/>
                  </a:lnTo>
                  <a:lnTo>
                    <a:pt x="12729" y="5393"/>
                  </a:lnTo>
                  <a:lnTo>
                    <a:pt x="12913" y="5283"/>
                  </a:lnTo>
                  <a:lnTo>
                    <a:pt x="13133" y="5210"/>
                  </a:lnTo>
                  <a:lnTo>
                    <a:pt x="13169" y="5356"/>
                  </a:lnTo>
                  <a:lnTo>
                    <a:pt x="13426" y="5870"/>
                  </a:lnTo>
                  <a:lnTo>
                    <a:pt x="13390" y="5870"/>
                  </a:lnTo>
                  <a:lnTo>
                    <a:pt x="13353" y="5797"/>
                  </a:lnTo>
                  <a:lnTo>
                    <a:pt x="13280" y="5760"/>
                  </a:lnTo>
                  <a:lnTo>
                    <a:pt x="13206" y="5723"/>
                  </a:lnTo>
                  <a:lnTo>
                    <a:pt x="13133" y="5760"/>
                  </a:lnTo>
                  <a:lnTo>
                    <a:pt x="12216" y="6237"/>
                  </a:lnTo>
                  <a:lnTo>
                    <a:pt x="11299" y="6677"/>
                  </a:lnTo>
                  <a:lnTo>
                    <a:pt x="10345" y="7081"/>
                  </a:lnTo>
                  <a:lnTo>
                    <a:pt x="9428" y="7484"/>
                  </a:lnTo>
                  <a:lnTo>
                    <a:pt x="8474" y="7851"/>
                  </a:lnTo>
                  <a:lnTo>
                    <a:pt x="7520" y="8181"/>
                  </a:lnTo>
                  <a:lnTo>
                    <a:pt x="6640" y="8474"/>
                  </a:lnTo>
                  <a:lnTo>
                    <a:pt x="6163" y="8658"/>
                  </a:lnTo>
                  <a:lnTo>
                    <a:pt x="5980" y="8768"/>
                  </a:lnTo>
                  <a:lnTo>
                    <a:pt x="5760" y="8878"/>
                  </a:lnTo>
                  <a:lnTo>
                    <a:pt x="5760" y="8915"/>
                  </a:lnTo>
                  <a:lnTo>
                    <a:pt x="5760" y="8951"/>
                  </a:lnTo>
                  <a:lnTo>
                    <a:pt x="6273" y="8951"/>
                  </a:lnTo>
                  <a:lnTo>
                    <a:pt x="6713" y="8805"/>
                  </a:lnTo>
                  <a:lnTo>
                    <a:pt x="7631" y="8511"/>
                  </a:lnTo>
                  <a:lnTo>
                    <a:pt x="8621" y="8144"/>
                  </a:lnTo>
                  <a:lnTo>
                    <a:pt x="9611" y="7777"/>
                  </a:lnTo>
                  <a:lnTo>
                    <a:pt x="10528" y="7411"/>
                  </a:lnTo>
                  <a:lnTo>
                    <a:pt x="11409" y="7007"/>
                  </a:lnTo>
                  <a:lnTo>
                    <a:pt x="12289" y="6604"/>
                  </a:lnTo>
                  <a:lnTo>
                    <a:pt x="13133" y="6163"/>
                  </a:lnTo>
                  <a:lnTo>
                    <a:pt x="13206" y="6200"/>
                  </a:lnTo>
                  <a:lnTo>
                    <a:pt x="13316" y="6200"/>
                  </a:lnTo>
                  <a:lnTo>
                    <a:pt x="13390" y="6163"/>
                  </a:lnTo>
                  <a:lnTo>
                    <a:pt x="13463" y="6090"/>
                  </a:lnTo>
                  <a:lnTo>
                    <a:pt x="13500" y="6053"/>
                  </a:lnTo>
                  <a:lnTo>
                    <a:pt x="13866" y="6714"/>
                  </a:lnTo>
                  <a:lnTo>
                    <a:pt x="13646" y="6787"/>
                  </a:lnTo>
                  <a:lnTo>
                    <a:pt x="13463" y="6860"/>
                  </a:lnTo>
                  <a:lnTo>
                    <a:pt x="12913" y="7081"/>
                  </a:lnTo>
                  <a:lnTo>
                    <a:pt x="12399" y="7337"/>
                  </a:lnTo>
                  <a:lnTo>
                    <a:pt x="11225" y="7961"/>
                  </a:lnTo>
                  <a:lnTo>
                    <a:pt x="10675" y="8254"/>
                  </a:lnTo>
                  <a:lnTo>
                    <a:pt x="10052" y="8548"/>
                  </a:lnTo>
                  <a:lnTo>
                    <a:pt x="9428" y="8768"/>
                  </a:lnTo>
                  <a:lnTo>
                    <a:pt x="8804" y="8951"/>
                  </a:lnTo>
                  <a:lnTo>
                    <a:pt x="7520" y="9318"/>
                  </a:lnTo>
                  <a:lnTo>
                    <a:pt x="6200" y="9722"/>
                  </a:lnTo>
                  <a:lnTo>
                    <a:pt x="5796" y="9868"/>
                  </a:lnTo>
                  <a:lnTo>
                    <a:pt x="5650" y="10015"/>
                  </a:lnTo>
                  <a:lnTo>
                    <a:pt x="5576" y="10052"/>
                  </a:lnTo>
                  <a:lnTo>
                    <a:pt x="5576" y="10015"/>
                  </a:lnTo>
                  <a:lnTo>
                    <a:pt x="5540" y="9978"/>
                  </a:lnTo>
                  <a:lnTo>
                    <a:pt x="5540" y="10015"/>
                  </a:lnTo>
                  <a:lnTo>
                    <a:pt x="5503" y="10088"/>
                  </a:lnTo>
                  <a:lnTo>
                    <a:pt x="5503" y="10198"/>
                  </a:lnTo>
                  <a:lnTo>
                    <a:pt x="5540" y="10235"/>
                  </a:lnTo>
                  <a:lnTo>
                    <a:pt x="5576" y="10235"/>
                  </a:lnTo>
                  <a:lnTo>
                    <a:pt x="5796" y="10125"/>
                  </a:lnTo>
                  <a:lnTo>
                    <a:pt x="6017" y="10052"/>
                  </a:lnTo>
                  <a:lnTo>
                    <a:pt x="6530" y="9942"/>
                  </a:lnTo>
                  <a:lnTo>
                    <a:pt x="7704" y="9575"/>
                  </a:lnTo>
                  <a:lnTo>
                    <a:pt x="8878" y="9281"/>
                  </a:lnTo>
                  <a:lnTo>
                    <a:pt x="9465" y="9098"/>
                  </a:lnTo>
                  <a:lnTo>
                    <a:pt x="10015" y="8878"/>
                  </a:lnTo>
                  <a:lnTo>
                    <a:pt x="10528" y="8695"/>
                  </a:lnTo>
                  <a:lnTo>
                    <a:pt x="11005" y="8438"/>
                  </a:lnTo>
                  <a:lnTo>
                    <a:pt x="11959" y="7924"/>
                  </a:lnTo>
                  <a:lnTo>
                    <a:pt x="12473" y="7667"/>
                  </a:lnTo>
                  <a:lnTo>
                    <a:pt x="12986" y="7411"/>
                  </a:lnTo>
                  <a:lnTo>
                    <a:pt x="13573" y="7191"/>
                  </a:lnTo>
                  <a:lnTo>
                    <a:pt x="13756" y="7117"/>
                  </a:lnTo>
                  <a:lnTo>
                    <a:pt x="14013" y="7044"/>
                  </a:lnTo>
                  <a:lnTo>
                    <a:pt x="14050" y="7081"/>
                  </a:lnTo>
                  <a:lnTo>
                    <a:pt x="14160" y="7081"/>
                  </a:lnTo>
                  <a:lnTo>
                    <a:pt x="14197" y="7191"/>
                  </a:lnTo>
                  <a:lnTo>
                    <a:pt x="13830" y="7374"/>
                  </a:lnTo>
                  <a:lnTo>
                    <a:pt x="13500" y="7594"/>
                  </a:lnTo>
                  <a:lnTo>
                    <a:pt x="12436" y="8218"/>
                  </a:lnTo>
                  <a:lnTo>
                    <a:pt x="11335" y="8768"/>
                  </a:lnTo>
                  <a:lnTo>
                    <a:pt x="10198" y="9245"/>
                  </a:lnTo>
                  <a:lnTo>
                    <a:pt x="9061" y="9685"/>
                  </a:lnTo>
                  <a:lnTo>
                    <a:pt x="7887" y="10088"/>
                  </a:lnTo>
                  <a:lnTo>
                    <a:pt x="6750" y="10455"/>
                  </a:lnTo>
                  <a:lnTo>
                    <a:pt x="6200" y="10639"/>
                  </a:lnTo>
                  <a:lnTo>
                    <a:pt x="5906" y="10749"/>
                  </a:lnTo>
                  <a:lnTo>
                    <a:pt x="5650" y="10895"/>
                  </a:lnTo>
                  <a:lnTo>
                    <a:pt x="5613" y="10932"/>
                  </a:lnTo>
                  <a:lnTo>
                    <a:pt x="5613" y="10969"/>
                  </a:lnTo>
                  <a:lnTo>
                    <a:pt x="5613" y="11005"/>
                  </a:lnTo>
                  <a:lnTo>
                    <a:pt x="5686" y="11042"/>
                  </a:lnTo>
                  <a:lnTo>
                    <a:pt x="5943" y="11005"/>
                  </a:lnTo>
                  <a:lnTo>
                    <a:pt x="6200" y="10969"/>
                  </a:lnTo>
                  <a:lnTo>
                    <a:pt x="6713" y="10822"/>
                  </a:lnTo>
                  <a:lnTo>
                    <a:pt x="7337" y="10602"/>
                  </a:lnTo>
                  <a:lnTo>
                    <a:pt x="7961" y="10419"/>
                  </a:lnTo>
                  <a:lnTo>
                    <a:pt x="9208" y="10015"/>
                  </a:lnTo>
                  <a:lnTo>
                    <a:pt x="10418" y="9538"/>
                  </a:lnTo>
                  <a:lnTo>
                    <a:pt x="11445" y="9061"/>
                  </a:lnTo>
                  <a:lnTo>
                    <a:pt x="12473" y="8584"/>
                  </a:lnTo>
                  <a:lnTo>
                    <a:pt x="13573" y="7961"/>
                  </a:lnTo>
                  <a:lnTo>
                    <a:pt x="14013" y="7741"/>
                  </a:lnTo>
                  <a:lnTo>
                    <a:pt x="14233" y="7594"/>
                  </a:lnTo>
                  <a:lnTo>
                    <a:pt x="14417" y="7447"/>
                  </a:lnTo>
                  <a:lnTo>
                    <a:pt x="14527" y="7594"/>
                  </a:lnTo>
                  <a:lnTo>
                    <a:pt x="14527" y="7631"/>
                  </a:lnTo>
                  <a:lnTo>
                    <a:pt x="14417" y="7961"/>
                  </a:lnTo>
                  <a:lnTo>
                    <a:pt x="14417" y="8328"/>
                  </a:lnTo>
                  <a:lnTo>
                    <a:pt x="14343" y="8254"/>
                  </a:lnTo>
                  <a:lnTo>
                    <a:pt x="14233" y="8254"/>
                  </a:lnTo>
                  <a:lnTo>
                    <a:pt x="13830" y="8438"/>
                  </a:lnTo>
                  <a:lnTo>
                    <a:pt x="13426" y="8658"/>
                  </a:lnTo>
                  <a:lnTo>
                    <a:pt x="12693" y="9135"/>
                  </a:lnTo>
                  <a:lnTo>
                    <a:pt x="12252" y="9428"/>
                  </a:lnTo>
                  <a:lnTo>
                    <a:pt x="11776" y="9685"/>
                  </a:lnTo>
                  <a:lnTo>
                    <a:pt x="11299" y="9942"/>
                  </a:lnTo>
                  <a:lnTo>
                    <a:pt x="10822" y="10125"/>
                  </a:lnTo>
                  <a:lnTo>
                    <a:pt x="8658" y="10822"/>
                  </a:lnTo>
                  <a:lnTo>
                    <a:pt x="7741" y="11115"/>
                  </a:lnTo>
                  <a:lnTo>
                    <a:pt x="7300" y="11262"/>
                  </a:lnTo>
                  <a:lnTo>
                    <a:pt x="6860" y="11446"/>
                  </a:lnTo>
                  <a:lnTo>
                    <a:pt x="5283" y="11409"/>
                  </a:lnTo>
                  <a:lnTo>
                    <a:pt x="5246" y="11189"/>
                  </a:lnTo>
                  <a:lnTo>
                    <a:pt x="5173" y="11115"/>
                  </a:lnTo>
                  <a:lnTo>
                    <a:pt x="5026" y="11115"/>
                  </a:lnTo>
                  <a:lnTo>
                    <a:pt x="4989" y="11189"/>
                  </a:lnTo>
                  <a:lnTo>
                    <a:pt x="4953" y="11409"/>
                  </a:lnTo>
                  <a:lnTo>
                    <a:pt x="4182" y="11336"/>
                  </a:lnTo>
                  <a:lnTo>
                    <a:pt x="3816" y="11336"/>
                  </a:lnTo>
                  <a:lnTo>
                    <a:pt x="3412" y="11372"/>
                  </a:lnTo>
                  <a:lnTo>
                    <a:pt x="3119" y="11409"/>
                  </a:lnTo>
                  <a:lnTo>
                    <a:pt x="2862" y="11556"/>
                  </a:lnTo>
                  <a:lnTo>
                    <a:pt x="2825" y="11005"/>
                  </a:lnTo>
                  <a:lnTo>
                    <a:pt x="2715" y="9428"/>
                  </a:lnTo>
                  <a:lnTo>
                    <a:pt x="2715" y="9171"/>
                  </a:lnTo>
                  <a:lnTo>
                    <a:pt x="2972" y="9171"/>
                  </a:lnTo>
                  <a:lnTo>
                    <a:pt x="3265" y="9135"/>
                  </a:lnTo>
                  <a:lnTo>
                    <a:pt x="3522" y="9061"/>
                  </a:lnTo>
                  <a:lnTo>
                    <a:pt x="3779" y="8988"/>
                  </a:lnTo>
                  <a:lnTo>
                    <a:pt x="4036" y="8841"/>
                  </a:lnTo>
                  <a:lnTo>
                    <a:pt x="4293" y="8695"/>
                  </a:lnTo>
                  <a:lnTo>
                    <a:pt x="4733" y="8401"/>
                  </a:lnTo>
                  <a:lnTo>
                    <a:pt x="5063" y="8108"/>
                  </a:lnTo>
                  <a:lnTo>
                    <a:pt x="5356" y="7777"/>
                  </a:lnTo>
                  <a:lnTo>
                    <a:pt x="5613" y="7447"/>
                  </a:lnTo>
                  <a:lnTo>
                    <a:pt x="5870" y="7117"/>
                  </a:lnTo>
                  <a:lnTo>
                    <a:pt x="6273" y="7007"/>
                  </a:lnTo>
                  <a:lnTo>
                    <a:pt x="6640" y="6824"/>
                  </a:lnTo>
                  <a:lnTo>
                    <a:pt x="7410" y="6420"/>
                  </a:lnTo>
                  <a:lnTo>
                    <a:pt x="8401" y="5980"/>
                  </a:lnTo>
                  <a:lnTo>
                    <a:pt x="9355" y="5577"/>
                  </a:lnTo>
                  <a:lnTo>
                    <a:pt x="10308" y="5246"/>
                  </a:lnTo>
                  <a:lnTo>
                    <a:pt x="11262" y="4880"/>
                  </a:lnTo>
                  <a:lnTo>
                    <a:pt x="12032" y="4623"/>
                  </a:lnTo>
                  <a:lnTo>
                    <a:pt x="12436" y="4403"/>
                  </a:lnTo>
                  <a:lnTo>
                    <a:pt x="12619" y="4219"/>
                  </a:lnTo>
                  <a:lnTo>
                    <a:pt x="12729" y="4183"/>
                  </a:lnTo>
                  <a:close/>
                  <a:moveTo>
                    <a:pt x="2385" y="1"/>
                  </a:moveTo>
                  <a:lnTo>
                    <a:pt x="2238" y="38"/>
                  </a:lnTo>
                  <a:lnTo>
                    <a:pt x="2202" y="74"/>
                  </a:lnTo>
                  <a:lnTo>
                    <a:pt x="2165" y="111"/>
                  </a:lnTo>
                  <a:lnTo>
                    <a:pt x="2055" y="368"/>
                  </a:lnTo>
                  <a:lnTo>
                    <a:pt x="1982" y="515"/>
                  </a:lnTo>
                  <a:lnTo>
                    <a:pt x="1578" y="1432"/>
                  </a:lnTo>
                  <a:lnTo>
                    <a:pt x="1541" y="1542"/>
                  </a:lnTo>
                  <a:lnTo>
                    <a:pt x="1578" y="1615"/>
                  </a:lnTo>
                  <a:lnTo>
                    <a:pt x="1615" y="1688"/>
                  </a:lnTo>
                  <a:lnTo>
                    <a:pt x="1688" y="1762"/>
                  </a:lnTo>
                  <a:lnTo>
                    <a:pt x="1761" y="1798"/>
                  </a:lnTo>
                  <a:lnTo>
                    <a:pt x="1835" y="1798"/>
                  </a:lnTo>
                  <a:lnTo>
                    <a:pt x="1908" y="1762"/>
                  </a:lnTo>
                  <a:lnTo>
                    <a:pt x="1982" y="1652"/>
                  </a:lnTo>
                  <a:lnTo>
                    <a:pt x="2128" y="1358"/>
                  </a:lnTo>
                  <a:lnTo>
                    <a:pt x="2092" y="2165"/>
                  </a:lnTo>
                  <a:lnTo>
                    <a:pt x="2092" y="2972"/>
                  </a:lnTo>
                  <a:lnTo>
                    <a:pt x="2055" y="4073"/>
                  </a:lnTo>
                  <a:lnTo>
                    <a:pt x="1982" y="4109"/>
                  </a:lnTo>
                  <a:lnTo>
                    <a:pt x="1835" y="4073"/>
                  </a:lnTo>
                  <a:lnTo>
                    <a:pt x="1725" y="3999"/>
                  </a:lnTo>
                  <a:lnTo>
                    <a:pt x="1615" y="3999"/>
                  </a:lnTo>
                  <a:lnTo>
                    <a:pt x="1541" y="4036"/>
                  </a:lnTo>
                  <a:lnTo>
                    <a:pt x="1505" y="4109"/>
                  </a:lnTo>
                  <a:lnTo>
                    <a:pt x="1541" y="4219"/>
                  </a:lnTo>
                  <a:lnTo>
                    <a:pt x="1651" y="4293"/>
                  </a:lnTo>
                  <a:lnTo>
                    <a:pt x="1761" y="4366"/>
                  </a:lnTo>
                  <a:lnTo>
                    <a:pt x="1908" y="4403"/>
                  </a:lnTo>
                  <a:lnTo>
                    <a:pt x="2055" y="4439"/>
                  </a:lnTo>
                  <a:lnTo>
                    <a:pt x="2055" y="5540"/>
                  </a:lnTo>
                  <a:lnTo>
                    <a:pt x="1908" y="5577"/>
                  </a:lnTo>
                  <a:lnTo>
                    <a:pt x="1651" y="5613"/>
                  </a:lnTo>
                  <a:lnTo>
                    <a:pt x="1615" y="5687"/>
                  </a:lnTo>
                  <a:lnTo>
                    <a:pt x="1541" y="5723"/>
                  </a:lnTo>
                  <a:lnTo>
                    <a:pt x="1541" y="5760"/>
                  </a:lnTo>
                  <a:lnTo>
                    <a:pt x="1505" y="5797"/>
                  </a:lnTo>
                  <a:lnTo>
                    <a:pt x="1541" y="5833"/>
                  </a:lnTo>
                  <a:lnTo>
                    <a:pt x="1578" y="5833"/>
                  </a:lnTo>
                  <a:lnTo>
                    <a:pt x="1651" y="5907"/>
                  </a:lnTo>
                  <a:lnTo>
                    <a:pt x="2055" y="5907"/>
                  </a:lnTo>
                  <a:lnTo>
                    <a:pt x="2092" y="6200"/>
                  </a:lnTo>
                  <a:lnTo>
                    <a:pt x="2092" y="7154"/>
                  </a:lnTo>
                  <a:lnTo>
                    <a:pt x="1835" y="7227"/>
                  </a:lnTo>
                  <a:lnTo>
                    <a:pt x="1541" y="7374"/>
                  </a:lnTo>
                  <a:lnTo>
                    <a:pt x="1505" y="7411"/>
                  </a:lnTo>
                  <a:lnTo>
                    <a:pt x="1505" y="7447"/>
                  </a:lnTo>
                  <a:lnTo>
                    <a:pt x="1541" y="7484"/>
                  </a:lnTo>
                  <a:lnTo>
                    <a:pt x="1578" y="7521"/>
                  </a:lnTo>
                  <a:lnTo>
                    <a:pt x="2092" y="7521"/>
                  </a:lnTo>
                  <a:lnTo>
                    <a:pt x="2165" y="8951"/>
                  </a:lnTo>
                  <a:lnTo>
                    <a:pt x="2165" y="8988"/>
                  </a:lnTo>
                  <a:lnTo>
                    <a:pt x="1982" y="8951"/>
                  </a:lnTo>
                  <a:lnTo>
                    <a:pt x="1578" y="8951"/>
                  </a:lnTo>
                  <a:lnTo>
                    <a:pt x="1505" y="8988"/>
                  </a:lnTo>
                  <a:lnTo>
                    <a:pt x="1468" y="9061"/>
                  </a:lnTo>
                  <a:lnTo>
                    <a:pt x="1468" y="9135"/>
                  </a:lnTo>
                  <a:lnTo>
                    <a:pt x="1541" y="9208"/>
                  </a:lnTo>
                  <a:lnTo>
                    <a:pt x="1688" y="9245"/>
                  </a:lnTo>
                  <a:lnTo>
                    <a:pt x="1835" y="9318"/>
                  </a:lnTo>
                  <a:lnTo>
                    <a:pt x="2202" y="9391"/>
                  </a:lnTo>
                  <a:lnTo>
                    <a:pt x="2238" y="10419"/>
                  </a:lnTo>
                  <a:lnTo>
                    <a:pt x="2018" y="10419"/>
                  </a:lnTo>
                  <a:lnTo>
                    <a:pt x="1798" y="10455"/>
                  </a:lnTo>
                  <a:lnTo>
                    <a:pt x="1725" y="10529"/>
                  </a:lnTo>
                  <a:lnTo>
                    <a:pt x="1651" y="10602"/>
                  </a:lnTo>
                  <a:lnTo>
                    <a:pt x="1578" y="10675"/>
                  </a:lnTo>
                  <a:lnTo>
                    <a:pt x="1615" y="10749"/>
                  </a:lnTo>
                  <a:lnTo>
                    <a:pt x="1688" y="10822"/>
                  </a:lnTo>
                  <a:lnTo>
                    <a:pt x="2128" y="10822"/>
                  </a:lnTo>
                  <a:lnTo>
                    <a:pt x="2275" y="10859"/>
                  </a:lnTo>
                  <a:lnTo>
                    <a:pt x="2275" y="10895"/>
                  </a:lnTo>
                  <a:lnTo>
                    <a:pt x="2312" y="11702"/>
                  </a:lnTo>
                  <a:lnTo>
                    <a:pt x="2348" y="11959"/>
                  </a:lnTo>
                  <a:lnTo>
                    <a:pt x="2385" y="12106"/>
                  </a:lnTo>
                  <a:lnTo>
                    <a:pt x="2495" y="12216"/>
                  </a:lnTo>
                  <a:lnTo>
                    <a:pt x="2568" y="12253"/>
                  </a:lnTo>
                  <a:lnTo>
                    <a:pt x="2679" y="12253"/>
                  </a:lnTo>
                  <a:lnTo>
                    <a:pt x="2752" y="12216"/>
                  </a:lnTo>
                  <a:lnTo>
                    <a:pt x="2789" y="12143"/>
                  </a:lnTo>
                  <a:lnTo>
                    <a:pt x="2825" y="12106"/>
                  </a:lnTo>
                  <a:lnTo>
                    <a:pt x="3009" y="11959"/>
                  </a:lnTo>
                  <a:lnTo>
                    <a:pt x="3265" y="11886"/>
                  </a:lnTo>
                  <a:lnTo>
                    <a:pt x="3486" y="11849"/>
                  </a:lnTo>
                  <a:lnTo>
                    <a:pt x="3742" y="11849"/>
                  </a:lnTo>
                  <a:lnTo>
                    <a:pt x="3742" y="12033"/>
                  </a:lnTo>
                  <a:lnTo>
                    <a:pt x="3742" y="12216"/>
                  </a:lnTo>
                  <a:lnTo>
                    <a:pt x="3816" y="12363"/>
                  </a:lnTo>
                  <a:lnTo>
                    <a:pt x="3889" y="12509"/>
                  </a:lnTo>
                  <a:lnTo>
                    <a:pt x="3962" y="12583"/>
                  </a:lnTo>
                  <a:lnTo>
                    <a:pt x="4036" y="12546"/>
                  </a:lnTo>
                  <a:lnTo>
                    <a:pt x="4109" y="12509"/>
                  </a:lnTo>
                  <a:lnTo>
                    <a:pt x="4146" y="12436"/>
                  </a:lnTo>
                  <a:lnTo>
                    <a:pt x="4072" y="12216"/>
                  </a:lnTo>
                  <a:lnTo>
                    <a:pt x="4036" y="12069"/>
                  </a:lnTo>
                  <a:lnTo>
                    <a:pt x="4036" y="11886"/>
                  </a:lnTo>
                  <a:lnTo>
                    <a:pt x="5063" y="11922"/>
                  </a:lnTo>
                  <a:lnTo>
                    <a:pt x="5063" y="12143"/>
                  </a:lnTo>
                  <a:lnTo>
                    <a:pt x="5100" y="12619"/>
                  </a:lnTo>
                  <a:lnTo>
                    <a:pt x="5136" y="12693"/>
                  </a:lnTo>
                  <a:lnTo>
                    <a:pt x="5173" y="12766"/>
                  </a:lnTo>
                  <a:lnTo>
                    <a:pt x="5320" y="12766"/>
                  </a:lnTo>
                  <a:lnTo>
                    <a:pt x="5466" y="12729"/>
                  </a:lnTo>
                  <a:lnTo>
                    <a:pt x="5503" y="12619"/>
                  </a:lnTo>
                  <a:lnTo>
                    <a:pt x="5540" y="12473"/>
                  </a:lnTo>
                  <a:lnTo>
                    <a:pt x="5466" y="12363"/>
                  </a:lnTo>
                  <a:lnTo>
                    <a:pt x="5393" y="12326"/>
                  </a:lnTo>
                  <a:lnTo>
                    <a:pt x="5356" y="12106"/>
                  </a:lnTo>
                  <a:lnTo>
                    <a:pt x="5283" y="11922"/>
                  </a:lnTo>
                  <a:lnTo>
                    <a:pt x="5906" y="11959"/>
                  </a:lnTo>
                  <a:lnTo>
                    <a:pt x="6493" y="11959"/>
                  </a:lnTo>
                  <a:lnTo>
                    <a:pt x="6493" y="11996"/>
                  </a:lnTo>
                  <a:lnTo>
                    <a:pt x="6457" y="12179"/>
                  </a:lnTo>
                  <a:lnTo>
                    <a:pt x="6420" y="12399"/>
                  </a:lnTo>
                  <a:lnTo>
                    <a:pt x="6457" y="12583"/>
                  </a:lnTo>
                  <a:lnTo>
                    <a:pt x="6567" y="12766"/>
                  </a:lnTo>
                  <a:lnTo>
                    <a:pt x="6603" y="12840"/>
                  </a:lnTo>
                  <a:lnTo>
                    <a:pt x="6677" y="12876"/>
                  </a:lnTo>
                  <a:lnTo>
                    <a:pt x="6750" y="12876"/>
                  </a:lnTo>
                  <a:lnTo>
                    <a:pt x="6824" y="12840"/>
                  </a:lnTo>
                  <a:lnTo>
                    <a:pt x="6897" y="12766"/>
                  </a:lnTo>
                  <a:lnTo>
                    <a:pt x="6897" y="12729"/>
                  </a:lnTo>
                  <a:lnTo>
                    <a:pt x="6897" y="12656"/>
                  </a:lnTo>
                  <a:lnTo>
                    <a:pt x="6824" y="12619"/>
                  </a:lnTo>
                  <a:lnTo>
                    <a:pt x="6787" y="12583"/>
                  </a:lnTo>
                  <a:lnTo>
                    <a:pt x="6713" y="12399"/>
                  </a:lnTo>
                  <a:lnTo>
                    <a:pt x="6677" y="12216"/>
                  </a:lnTo>
                  <a:lnTo>
                    <a:pt x="6640" y="11996"/>
                  </a:lnTo>
                  <a:lnTo>
                    <a:pt x="6640" y="11959"/>
                  </a:lnTo>
                  <a:lnTo>
                    <a:pt x="7924" y="11996"/>
                  </a:lnTo>
                  <a:lnTo>
                    <a:pt x="7851" y="12033"/>
                  </a:lnTo>
                  <a:lnTo>
                    <a:pt x="7814" y="12106"/>
                  </a:lnTo>
                  <a:lnTo>
                    <a:pt x="7777" y="12253"/>
                  </a:lnTo>
                  <a:lnTo>
                    <a:pt x="7777" y="12399"/>
                  </a:lnTo>
                  <a:lnTo>
                    <a:pt x="7777" y="12509"/>
                  </a:lnTo>
                  <a:lnTo>
                    <a:pt x="7814" y="12619"/>
                  </a:lnTo>
                  <a:lnTo>
                    <a:pt x="7887" y="12729"/>
                  </a:lnTo>
                  <a:lnTo>
                    <a:pt x="7961" y="12766"/>
                  </a:lnTo>
                  <a:lnTo>
                    <a:pt x="8034" y="12729"/>
                  </a:lnTo>
                  <a:lnTo>
                    <a:pt x="8107" y="12693"/>
                  </a:lnTo>
                  <a:lnTo>
                    <a:pt x="8144" y="12619"/>
                  </a:lnTo>
                  <a:lnTo>
                    <a:pt x="8107" y="12473"/>
                  </a:lnTo>
                  <a:lnTo>
                    <a:pt x="8071" y="12289"/>
                  </a:lnTo>
                  <a:lnTo>
                    <a:pt x="8071" y="12179"/>
                  </a:lnTo>
                  <a:lnTo>
                    <a:pt x="8034" y="12106"/>
                  </a:lnTo>
                  <a:lnTo>
                    <a:pt x="8034" y="12033"/>
                  </a:lnTo>
                  <a:lnTo>
                    <a:pt x="8034" y="11996"/>
                  </a:lnTo>
                  <a:lnTo>
                    <a:pt x="9391" y="11996"/>
                  </a:lnTo>
                  <a:lnTo>
                    <a:pt x="9318" y="12216"/>
                  </a:lnTo>
                  <a:lnTo>
                    <a:pt x="9318" y="12473"/>
                  </a:lnTo>
                  <a:lnTo>
                    <a:pt x="9355" y="12546"/>
                  </a:lnTo>
                  <a:lnTo>
                    <a:pt x="9428" y="12583"/>
                  </a:lnTo>
                  <a:lnTo>
                    <a:pt x="9611" y="12583"/>
                  </a:lnTo>
                  <a:lnTo>
                    <a:pt x="9685" y="12546"/>
                  </a:lnTo>
                  <a:lnTo>
                    <a:pt x="9721" y="12473"/>
                  </a:lnTo>
                  <a:lnTo>
                    <a:pt x="9721" y="12436"/>
                  </a:lnTo>
                  <a:lnTo>
                    <a:pt x="9721" y="12363"/>
                  </a:lnTo>
                  <a:lnTo>
                    <a:pt x="9611" y="12326"/>
                  </a:lnTo>
                  <a:lnTo>
                    <a:pt x="9611" y="11996"/>
                  </a:lnTo>
                  <a:lnTo>
                    <a:pt x="10638" y="11996"/>
                  </a:lnTo>
                  <a:lnTo>
                    <a:pt x="10675" y="12253"/>
                  </a:lnTo>
                  <a:lnTo>
                    <a:pt x="10748" y="12509"/>
                  </a:lnTo>
                  <a:lnTo>
                    <a:pt x="10822" y="12583"/>
                  </a:lnTo>
                  <a:lnTo>
                    <a:pt x="10969" y="12583"/>
                  </a:lnTo>
                  <a:lnTo>
                    <a:pt x="11005" y="12509"/>
                  </a:lnTo>
                  <a:lnTo>
                    <a:pt x="11042" y="12399"/>
                  </a:lnTo>
                  <a:lnTo>
                    <a:pt x="10969" y="12179"/>
                  </a:lnTo>
                  <a:lnTo>
                    <a:pt x="10895" y="11996"/>
                  </a:lnTo>
                  <a:lnTo>
                    <a:pt x="12106" y="11996"/>
                  </a:lnTo>
                  <a:lnTo>
                    <a:pt x="12069" y="12069"/>
                  </a:lnTo>
                  <a:lnTo>
                    <a:pt x="12032" y="12143"/>
                  </a:lnTo>
                  <a:lnTo>
                    <a:pt x="11996" y="12363"/>
                  </a:lnTo>
                  <a:lnTo>
                    <a:pt x="12032" y="12473"/>
                  </a:lnTo>
                  <a:lnTo>
                    <a:pt x="12069" y="12619"/>
                  </a:lnTo>
                  <a:lnTo>
                    <a:pt x="12142" y="12729"/>
                  </a:lnTo>
                  <a:lnTo>
                    <a:pt x="12216" y="12803"/>
                  </a:lnTo>
                  <a:lnTo>
                    <a:pt x="12289" y="12840"/>
                  </a:lnTo>
                  <a:lnTo>
                    <a:pt x="12362" y="12803"/>
                  </a:lnTo>
                  <a:lnTo>
                    <a:pt x="12399" y="12766"/>
                  </a:lnTo>
                  <a:lnTo>
                    <a:pt x="12399" y="12693"/>
                  </a:lnTo>
                  <a:lnTo>
                    <a:pt x="12362" y="12546"/>
                  </a:lnTo>
                  <a:lnTo>
                    <a:pt x="12289" y="12363"/>
                  </a:lnTo>
                  <a:lnTo>
                    <a:pt x="12252" y="12179"/>
                  </a:lnTo>
                  <a:lnTo>
                    <a:pt x="12252" y="11959"/>
                  </a:lnTo>
                  <a:lnTo>
                    <a:pt x="13353" y="11959"/>
                  </a:lnTo>
                  <a:lnTo>
                    <a:pt x="13280" y="12106"/>
                  </a:lnTo>
                  <a:lnTo>
                    <a:pt x="13243" y="12253"/>
                  </a:lnTo>
                  <a:lnTo>
                    <a:pt x="13243" y="12436"/>
                  </a:lnTo>
                  <a:lnTo>
                    <a:pt x="13316" y="12583"/>
                  </a:lnTo>
                  <a:lnTo>
                    <a:pt x="13353" y="12619"/>
                  </a:lnTo>
                  <a:lnTo>
                    <a:pt x="13426" y="12656"/>
                  </a:lnTo>
                  <a:lnTo>
                    <a:pt x="13500" y="12656"/>
                  </a:lnTo>
                  <a:lnTo>
                    <a:pt x="13573" y="12583"/>
                  </a:lnTo>
                  <a:lnTo>
                    <a:pt x="13610" y="12436"/>
                  </a:lnTo>
                  <a:lnTo>
                    <a:pt x="13536" y="12216"/>
                  </a:lnTo>
                  <a:lnTo>
                    <a:pt x="13536" y="12069"/>
                  </a:lnTo>
                  <a:lnTo>
                    <a:pt x="13573" y="11922"/>
                  </a:lnTo>
                  <a:lnTo>
                    <a:pt x="14563" y="11886"/>
                  </a:lnTo>
                  <a:lnTo>
                    <a:pt x="14563" y="11886"/>
                  </a:lnTo>
                  <a:lnTo>
                    <a:pt x="14527" y="12363"/>
                  </a:lnTo>
                  <a:lnTo>
                    <a:pt x="14563" y="12436"/>
                  </a:lnTo>
                  <a:lnTo>
                    <a:pt x="14637" y="12509"/>
                  </a:lnTo>
                  <a:lnTo>
                    <a:pt x="14747" y="12509"/>
                  </a:lnTo>
                  <a:lnTo>
                    <a:pt x="14820" y="12473"/>
                  </a:lnTo>
                  <a:lnTo>
                    <a:pt x="14893" y="12399"/>
                  </a:lnTo>
                  <a:lnTo>
                    <a:pt x="14967" y="12289"/>
                  </a:lnTo>
                  <a:lnTo>
                    <a:pt x="14967" y="12179"/>
                  </a:lnTo>
                  <a:lnTo>
                    <a:pt x="14967" y="12069"/>
                  </a:lnTo>
                  <a:lnTo>
                    <a:pt x="14930" y="11996"/>
                  </a:lnTo>
                  <a:lnTo>
                    <a:pt x="14857" y="11959"/>
                  </a:lnTo>
                  <a:lnTo>
                    <a:pt x="14857" y="11886"/>
                  </a:lnTo>
                  <a:lnTo>
                    <a:pt x="16618" y="11776"/>
                  </a:lnTo>
                  <a:lnTo>
                    <a:pt x="16654" y="11812"/>
                  </a:lnTo>
                  <a:lnTo>
                    <a:pt x="16544" y="11996"/>
                  </a:lnTo>
                  <a:lnTo>
                    <a:pt x="16361" y="12179"/>
                  </a:lnTo>
                  <a:lnTo>
                    <a:pt x="16287" y="12289"/>
                  </a:lnTo>
                  <a:lnTo>
                    <a:pt x="16251" y="12363"/>
                  </a:lnTo>
                  <a:lnTo>
                    <a:pt x="16287" y="12436"/>
                  </a:lnTo>
                  <a:lnTo>
                    <a:pt x="16324" y="12509"/>
                  </a:lnTo>
                  <a:lnTo>
                    <a:pt x="16397" y="12546"/>
                  </a:lnTo>
                  <a:lnTo>
                    <a:pt x="16471" y="12583"/>
                  </a:lnTo>
                  <a:lnTo>
                    <a:pt x="16544" y="12583"/>
                  </a:lnTo>
                  <a:lnTo>
                    <a:pt x="16581" y="12546"/>
                  </a:lnTo>
                  <a:lnTo>
                    <a:pt x="16728" y="12473"/>
                  </a:lnTo>
                  <a:lnTo>
                    <a:pt x="16801" y="12363"/>
                  </a:lnTo>
                  <a:lnTo>
                    <a:pt x="16984" y="12106"/>
                  </a:lnTo>
                  <a:lnTo>
                    <a:pt x="17461" y="11482"/>
                  </a:lnTo>
                  <a:lnTo>
                    <a:pt x="17461" y="11409"/>
                  </a:lnTo>
                  <a:lnTo>
                    <a:pt x="17461" y="11336"/>
                  </a:lnTo>
                  <a:lnTo>
                    <a:pt x="17461" y="11262"/>
                  </a:lnTo>
                  <a:lnTo>
                    <a:pt x="17425" y="11189"/>
                  </a:lnTo>
                  <a:lnTo>
                    <a:pt x="17058" y="10895"/>
                  </a:lnTo>
                  <a:lnTo>
                    <a:pt x="16728" y="10639"/>
                  </a:lnTo>
                  <a:lnTo>
                    <a:pt x="16654" y="10602"/>
                  </a:lnTo>
                  <a:lnTo>
                    <a:pt x="16581" y="10602"/>
                  </a:lnTo>
                  <a:lnTo>
                    <a:pt x="16544" y="10639"/>
                  </a:lnTo>
                  <a:lnTo>
                    <a:pt x="16471" y="10675"/>
                  </a:lnTo>
                  <a:lnTo>
                    <a:pt x="16434" y="10785"/>
                  </a:lnTo>
                  <a:lnTo>
                    <a:pt x="16434" y="10859"/>
                  </a:lnTo>
                  <a:lnTo>
                    <a:pt x="16471" y="10932"/>
                  </a:lnTo>
                  <a:lnTo>
                    <a:pt x="16801" y="11226"/>
                  </a:lnTo>
                  <a:lnTo>
                    <a:pt x="13940" y="11372"/>
                  </a:lnTo>
                  <a:lnTo>
                    <a:pt x="14050" y="11336"/>
                  </a:lnTo>
                  <a:lnTo>
                    <a:pt x="14270" y="11189"/>
                  </a:lnTo>
                  <a:lnTo>
                    <a:pt x="14343" y="11115"/>
                  </a:lnTo>
                  <a:lnTo>
                    <a:pt x="14417" y="11005"/>
                  </a:lnTo>
                  <a:lnTo>
                    <a:pt x="14417" y="10932"/>
                  </a:lnTo>
                  <a:lnTo>
                    <a:pt x="14380" y="10895"/>
                  </a:lnTo>
                  <a:lnTo>
                    <a:pt x="14233" y="10895"/>
                  </a:lnTo>
                  <a:lnTo>
                    <a:pt x="14123" y="10932"/>
                  </a:lnTo>
                  <a:lnTo>
                    <a:pt x="13903" y="11079"/>
                  </a:lnTo>
                  <a:lnTo>
                    <a:pt x="13720" y="11226"/>
                  </a:lnTo>
                  <a:lnTo>
                    <a:pt x="13573" y="11409"/>
                  </a:lnTo>
                  <a:lnTo>
                    <a:pt x="12289" y="11446"/>
                  </a:lnTo>
                  <a:lnTo>
                    <a:pt x="12546" y="11336"/>
                  </a:lnTo>
                  <a:lnTo>
                    <a:pt x="12839" y="11226"/>
                  </a:lnTo>
                  <a:lnTo>
                    <a:pt x="13169" y="11079"/>
                  </a:lnTo>
                  <a:lnTo>
                    <a:pt x="13500" y="10895"/>
                  </a:lnTo>
                  <a:lnTo>
                    <a:pt x="13793" y="10675"/>
                  </a:lnTo>
                  <a:lnTo>
                    <a:pt x="14050" y="10419"/>
                  </a:lnTo>
                  <a:lnTo>
                    <a:pt x="14087" y="10308"/>
                  </a:lnTo>
                  <a:lnTo>
                    <a:pt x="14050" y="10235"/>
                  </a:lnTo>
                  <a:lnTo>
                    <a:pt x="13976" y="10198"/>
                  </a:lnTo>
                  <a:lnTo>
                    <a:pt x="13903" y="10235"/>
                  </a:lnTo>
                  <a:lnTo>
                    <a:pt x="13646" y="10382"/>
                  </a:lnTo>
                  <a:lnTo>
                    <a:pt x="13390" y="10565"/>
                  </a:lnTo>
                  <a:lnTo>
                    <a:pt x="13133" y="10749"/>
                  </a:lnTo>
                  <a:lnTo>
                    <a:pt x="12876" y="10895"/>
                  </a:lnTo>
                  <a:lnTo>
                    <a:pt x="12583" y="11042"/>
                  </a:lnTo>
                  <a:lnTo>
                    <a:pt x="12289" y="11152"/>
                  </a:lnTo>
                  <a:lnTo>
                    <a:pt x="11996" y="11299"/>
                  </a:lnTo>
                  <a:lnTo>
                    <a:pt x="11702" y="11446"/>
                  </a:lnTo>
                  <a:lnTo>
                    <a:pt x="10162" y="11482"/>
                  </a:lnTo>
                  <a:lnTo>
                    <a:pt x="10602" y="11299"/>
                  </a:lnTo>
                  <a:lnTo>
                    <a:pt x="12216" y="10639"/>
                  </a:lnTo>
                  <a:lnTo>
                    <a:pt x="12766" y="10455"/>
                  </a:lnTo>
                  <a:lnTo>
                    <a:pt x="13316" y="10162"/>
                  </a:lnTo>
                  <a:lnTo>
                    <a:pt x="13573" y="10015"/>
                  </a:lnTo>
                  <a:lnTo>
                    <a:pt x="13793" y="9832"/>
                  </a:lnTo>
                  <a:lnTo>
                    <a:pt x="13976" y="9612"/>
                  </a:lnTo>
                  <a:lnTo>
                    <a:pt x="14087" y="9355"/>
                  </a:lnTo>
                  <a:lnTo>
                    <a:pt x="14087" y="9245"/>
                  </a:lnTo>
                  <a:lnTo>
                    <a:pt x="14050" y="9208"/>
                  </a:lnTo>
                  <a:lnTo>
                    <a:pt x="13940" y="9171"/>
                  </a:lnTo>
                  <a:lnTo>
                    <a:pt x="13866" y="9208"/>
                  </a:lnTo>
                  <a:lnTo>
                    <a:pt x="13463" y="9612"/>
                  </a:lnTo>
                  <a:lnTo>
                    <a:pt x="13243" y="9795"/>
                  </a:lnTo>
                  <a:lnTo>
                    <a:pt x="12986" y="9978"/>
                  </a:lnTo>
                  <a:lnTo>
                    <a:pt x="12693" y="10125"/>
                  </a:lnTo>
                  <a:lnTo>
                    <a:pt x="12399" y="10235"/>
                  </a:lnTo>
                  <a:lnTo>
                    <a:pt x="11776" y="10492"/>
                  </a:lnTo>
                  <a:lnTo>
                    <a:pt x="10418" y="11042"/>
                  </a:lnTo>
                  <a:lnTo>
                    <a:pt x="9905" y="11262"/>
                  </a:lnTo>
                  <a:lnTo>
                    <a:pt x="9428" y="11482"/>
                  </a:lnTo>
                  <a:lnTo>
                    <a:pt x="7667" y="11482"/>
                  </a:lnTo>
                  <a:lnTo>
                    <a:pt x="8621" y="11152"/>
                  </a:lnTo>
                  <a:lnTo>
                    <a:pt x="10895" y="10419"/>
                  </a:lnTo>
                  <a:lnTo>
                    <a:pt x="11335" y="10235"/>
                  </a:lnTo>
                  <a:lnTo>
                    <a:pt x="11776" y="10052"/>
                  </a:lnTo>
                  <a:lnTo>
                    <a:pt x="12179" y="9832"/>
                  </a:lnTo>
                  <a:lnTo>
                    <a:pt x="12583" y="9575"/>
                  </a:lnTo>
                  <a:lnTo>
                    <a:pt x="13426" y="9025"/>
                  </a:lnTo>
                  <a:lnTo>
                    <a:pt x="13866" y="8768"/>
                  </a:lnTo>
                  <a:lnTo>
                    <a:pt x="14307" y="8548"/>
                  </a:lnTo>
                  <a:lnTo>
                    <a:pt x="14380" y="8511"/>
                  </a:lnTo>
                  <a:lnTo>
                    <a:pt x="14417" y="8474"/>
                  </a:lnTo>
                  <a:lnTo>
                    <a:pt x="14417" y="8841"/>
                  </a:lnTo>
                  <a:lnTo>
                    <a:pt x="14453" y="8915"/>
                  </a:lnTo>
                  <a:lnTo>
                    <a:pt x="14490" y="8951"/>
                  </a:lnTo>
                  <a:lnTo>
                    <a:pt x="14527" y="8988"/>
                  </a:lnTo>
                  <a:lnTo>
                    <a:pt x="14600" y="9025"/>
                  </a:lnTo>
                  <a:lnTo>
                    <a:pt x="14673" y="8988"/>
                  </a:lnTo>
                  <a:lnTo>
                    <a:pt x="14747" y="8951"/>
                  </a:lnTo>
                  <a:lnTo>
                    <a:pt x="14783" y="8915"/>
                  </a:lnTo>
                  <a:lnTo>
                    <a:pt x="14783" y="8841"/>
                  </a:lnTo>
                  <a:lnTo>
                    <a:pt x="14783" y="8291"/>
                  </a:lnTo>
                  <a:lnTo>
                    <a:pt x="14747" y="8034"/>
                  </a:lnTo>
                  <a:lnTo>
                    <a:pt x="14673" y="7777"/>
                  </a:lnTo>
                  <a:lnTo>
                    <a:pt x="15077" y="8181"/>
                  </a:lnTo>
                  <a:lnTo>
                    <a:pt x="15517" y="8584"/>
                  </a:lnTo>
                  <a:lnTo>
                    <a:pt x="15737" y="8768"/>
                  </a:lnTo>
                  <a:lnTo>
                    <a:pt x="15847" y="8841"/>
                  </a:lnTo>
                  <a:lnTo>
                    <a:pt x="15994" y="8878"/>
                  </a:lnTo>
                  <a:lnTo>
                    <a:pt x="16361" y="8915"/>
                  </a:lnTo>
                  <a:lnTo>
                    <a:pt x="16764" y="8915"/>
                  </a:lnTo>
                  <a:lnTo>
                    <a:pt x="17204" y="8878"/>
                  </a:lnTo>
                  <a:lnTo>
                    <a:pt x="17608" y="8731"/>
                  </a:lnTo>
                  <a:lnTo>
                    <a:pt x="17681" y="8695"/>
                  </a:lnTo>
                  <a:lnTo>
                    <a:pt x="17755" y="8584"/>
                  </a:lnTo>
                  <a:lnTo>
                    <a:pt x="17791" y="8511"/>
                  </a:lnTo>
                  <a:lnTo>
                    <a:pt x="17755" y="8438"/>
                  </a:lnTo>
                  <a:lnTo>
                    <a:pt x="17718" y="8328"/>
                  </a:lnTo>
                  <a:lnTo>
                    <a:pt x="17681" y="8291"/>
                  </a:lnTo>
                  <a:lnTo>
                    <a:pt x="17571" y="8254"/>
                  </a:lnTo>
                  <a:lnTo>
                    <a:pt x="17461" y="8254"/>
                  </a:lnTo>
                  <a:lnTo>
                    <a:pt x="17131" y="8364"/>
                  </a:lnTo>
                  <a:lnTo>
                    <a:pt x="16764" y="8401"/>
                  </a:lnTo>
                  <a:lnTo>
                    <a:pt x="16397" y="8438"/>
                  </a:lnTo>
                  <a:lnTo>
                    <a:pt x="16177" y="8401"/>
                  </a:lnTo>
                  <a:lnTo>
                    <a:pt x="16031" y="8364"/>
                  </a:lnTo>
                  <a:lnTo>
                    <a:pt x="15480" y="7888"/>
                  </a:lnTo>
                  <a:lnTo>
                    <a:pt x="15004" y="7374"/>
                  </a:lnTo>
                  <a:lnTo>
                    <a:pt x="14563" y="6824"/>
                  </a:lnTo>
                  <a:lnTo>
                    <a:pt x="14160" y="6237"/>
                  </a:lnTo>
                  <a:lnTo>
                    <a:pt x="13830" y="5613"/>
                  </a:lnTo>
                  <a:lnTo>
                    <a:pt x="13536" y="4990"/>
                  </a:lnTo>
                  <a:lnTo>
                    <a:pt x="13096" y="3926"/>
                  </a:lnTo>
                  <a:lnTo>
                    <a:pt x="12803" y="3412"/>
                  </a:lnTo>
                  <a:lnTo>
                    <a:pt x="12509" y="2936"/>
                  </a:lnTo>
                  <a:lnTo>
                    <a:pt x="12326" y="2752"/>
                  </a:lnTo>
                  <a:lnTo>
                    <a:pt x="12142" y="2532"/>
                  </a:lnTo>
                  <a:lnTo>
                    <a:pt x="11959" y="2349"/>
                  </a:lnTo>
                  <a:lnTo>
                    <a:pt x="11739" y="2202"/>
                  </a:lnTo>
                  <a:lnTo>
                    <a:pt x="11482" y="2092"/>
                  </a:lnTo>
                  <a:lnTo>
                    <a:pt x="11225" y="1982"/>
                  </a:lnTo>
                  <a:lnTo>
                    <a:pt x="10932" y="1908"/>
                  </a:lnTo>
                  <a:lnTo>
                    <a:pt x="10602" y="1872"/>
                  </a:lnTo>
                  <a:lnTo>
                    <a:pt x="10308" y="1872"/>
                  </a:lnTo>
                  <a:lnTo>
                    <a:pt x="9978" y="1908"/>
                  </a:lnTo>
                  <a:lnTo>
                    <a:pt x="9685" y="1982"/>
                  </a:lnTo>
                  <a:lnTo>
                    <a:pt x="9391" y="2055"/>
                  </a:lnTo>
                  <a:lnTo>
                    <a:pt x="9098" y="2202"/>
                  </a:lnTo>
                  <a:lnTo>
                    <a:pt x="8841" y="2349"/>
                  </a:lnTo>
                  <a:lnTo>
                    <a:pt x="8584" y="2495"/>
                  </a:lnTo>
                  <a:lnTo>
                    <a:pt x="8327" y="2715"/>
                  </a:lnTo>
                  <a:lnTo>
                    <a:pt x="7887" y="3119"/>
                  </a:lnTo>
                  <a:lnTo>
                    <a:pt x="7484" y="3632"/>
                  </a:lnTo>
                  <a:lnTo>
                    <a:pt x="7117" y="4146"/>
                  </a:lnTo>
                  <a:lnTo>
                    <a:pt x="6787" y="4660"/>
                  </a:lnTo>
                  <a:lnTo>
                    <a:pt x="6127" y="5833"/>
                  </a:lnTo>
                  <a:lnTo>
                    <a:pt x="5796" y="6457"/>
                  </a:lnTo>
                  <a:lnTo>
                    <a:pt x="5430" y="7044"/>
                  </a:lnTo>
                  <a:lnTo>
                    <a:pt x="4989" y="7594"/>
                  </a:lnTo>
                  <a:lnTo>
                    <a:pt x="4769" y="7851"/>
                  </a:lnTo>
                  <a:lnTo>
                    <a:pt x="4513" y="8071"/>
                  </a:lnTo>
                  <a:lnTo>
                    <a:pt x="4256" y="8291"/>
                  </a:lnTo>
                  <a:lnTo>
                    <a:pt x="3962" y="8474"/>
                  </a:lnTo>
                  <a:lnTo>
                    <a:pt x="3669" y="8621"/>
                  </a:lnTo>
                  <a:lnTo>
                    <a:pt x="3339" y="8731"/>
                  </a:lnTo>
                  <a:lnTo>
                    <a:pt x="3009" y="8841"/>
                  </a:lnTo>
                  <a:lnTo>
                    <a:pt x="2715" y="8915"/>
                  </a:lnTo>
                  <a:lnTo>
                    <a:pt x="2605" y="6200"/>
                  </a:lnTo>
                  <a:lnTo>
                    <a:pt x="2568" y="3119"/>
                  </a:lnTo>
                  <a:lnTo>
                    <a:pt x="2605" y="1505"/>
                  </a:lnTo>
                  <a:lnTo>
                    <a:pt x="2568" y="1138"/>
                  </a:lnTo>
                  <a:lnTo>
                    <a:pt x="2715" y="1395"/>
                  </a:lnTo>
                  <a:lnTo>
                    <a:pt x="2862" y="1652"/>
                  </a:lnTo>
                  <a:lnTo>
                    <a:pt x="2899" y="1725"/>
                  </a:lnTo>
                  <a:lnTo>
                    <a:pt x="2972" y="1762"/>
                  </a:lnTo>
                  <a:lnTo>
                    <a:pt x="3119" y="1762"/>
                  </a:lnTo>
                  <a:lnTo>
                    <a:pt x="3192" y="1688"/>
                  </a:lnTo>
                  <a:lnTo>
                    <a:pt x="3229" y="1652"/>
                  </a:lnTo>
                  <a:lnTo>
                    <a:pt x="3265" y="1578"/>
                  </a:lnTo>
                  <a:lnTo>
                    <a:pt x="3265" y="1505"/>
                  </a:lnTo>
                  <a:lnTo>
                    <a:pt x="3155" y="1138"/>
                  </a:lnTo>
                  <a:lnTo>
                    <a:pt x="2972" y="771"/>
                  </a:lnTo>
                  <a:lnTo>
                    <a:pt x="2568" y="111"/>
                  </a:lnTo>
                  <a:lnTo>
                    <a:pt x="2495" y="38"/>
                  </a:lnTo>
                  <a:lnTo>
                    <a:pt x="2385" y="1"/>
                  </a:lnTo>
                  <a:close/>
                  <a:moveTo>
                    <a:pt x="15554" y="12546"/>
                  </a:moveTo>
                  <a:lnTo>
                    <a:pt x="15480" y="12583"/>
                  </a:lnTo>
                  <a:lnTo>
                    <a:pt x="15370" y="12619"/>
                  </a:lnTo>
                  <a:lnTo>
                    <a:pt x="15224" y="12766"/>
                  </a:lnTo>
                  <a:lnTo>
                    <a:pt x="15077" y="12913"/>
                  </a:lnTo>
                  <a:lnTo>
                    <a:pt x="15077" y="12950"/>
                  </a:lnTo>
                  <a:lnTo>
                    <a:pt x="14820" y="12803"/>
                  </a:lnTo>
                  <a:lnTo>
                    <a:pt x="14527" y="12693"/>
                  </a:lnTo>
                  <a:lnTo>
                    <a:pt x="14453" y="12693"/>
                  </a:lnTo>
                  <a:lnTo>
                    <a:pt x="14417" y="12729"/>
                  </a:lnTo>
                  <a:lnTo>
                    <a:pt x="14380" y="12803"/>
                  </a:lnTo>
                  <a:lnTo>
                    <a:pt x="14380" y="12876"/>
                  </a:lnTo>
                  <a:lnTo>
                    <a:pt x="14563" y="13096"/>
                  </a:lnTo>
                  <a:lnTo>
                    <a:pt x="14783" y="13316"/>
                  </a:lnTo>
                  <a:lnTo>
                    <a:pt x="14673" y="13463"/>
                  </a:lnTo>
                  <a:lnTo>
                    <a:pt x="14490" y="13720"/>
                  </a:lnTo>
                  <a:lnTo>
                    <a:pt x="14417" y="13867"/>
                  </a:lnTo>
                  <a:lnTo>
                    <a:pt x="14417" y="14013"/>
                  </a:lnTo>
                  <a:lnTo>
                    <a:pt x="14453" y="14087"/>
                  </a:lnTo>
                  <a:lnTo>
                    <a:pt x="14490" y="14123"/>
                  </a:lnTo>
                  <a:lnTo>
                    <a:pt x="14600" y="14123"/>
                  </a:lnTo>
                  <a:lnTo>
                    <a:pt x="14673" y="14087"/>
                  </a:lnTo>
                  <a:lnTo>
                    <a:pt x="14783" y="14050"/>
                  </a:lnTo>
                  <a:lnTo>
                    <a:pt x="14893" y="13903"/>
                  </a:lnTo>
                  <a:lnTo>
                    <a:pt x="15150" y="13573"/>
                  </a:lnTo>
                  <a:lnTo>
                    <a:pt x="15590" y="13903"/>
                  </a:lnTo>
                  <a:lnTo>
                    <a:pt x="15700" y="13940"/>
                  </a:lnTo>
                  <a:lnTo>
                    <a:pt x="15774" y="13940"/>
                  </a:lnTo>
                  <a:lnTo>
                    <a:pt x="15847" y="13903"/>
                  </a:lnTo>
                  <a:lnTo>
                    <a:pt x="15884" y="13830"/>
                  </a:lnTo>
                  <a:lnTo>
                    <a:pt x="15921" y="13757"/>
                  </a:lnTo>
                  <a:lnTo>
                    <a:pt x="15921" y="13647"/>
                  </a:lnTo>
                  <a:lnTo>
                    <a:pt x="15921" y="13573"/>
                  </a:lnTo>
                  <a:lnTo>
                    <a:pt x="15847" y="13500"/>
                  </a:lnTo>
                  <a:lnTo>
                    <a:pt x="15407" y="13170"/>
                  </a:lnTo>
                  <a:lnTo>
                    <a:pt x="15480" y="13096"/>
                  </a:lnTo>
                  <a:lnTo>
                    <a:pt x="15590" y="12876"/>
                  </a:lnTo>
                  <a:lnTo>
                    <a:pt x="15664" y="12803"/>
                  </a:lnTo>
                  <a:lnTo>
                    <a:pt x="15737" y="12766"/>
                  </a:lnTo>
                  <a:lnTo>
                    <a:pt x="15774" y="12729"/>
                  </a:lnTo>
                  <a:lnTo>
                    <a:pt x="15811" y="12693"/>
                  </a:lnTo>
                  <a:lnTo>
                    <a:pt x="15811" y="12656"/>
                  </a:lnTo>
                  <a:lnTo>
                    <a:pt x="15774" y="12656"/>
                  </a:lnTo>
                  <a:lnTo>
                    <a:pt x="15664" y="12583"/>
                  </a:lnTo>
                  <a:lnTo>
                    <a:pt x="15554" y="12546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2" name="Google Shape;492;p22"/>
            <p:cNvSpPr/>
            <p:nvPr/>
          </p:nvSpPr>
          <p:spPr>
            <a:xfrm>
              <a:off x="6844475" y="1037625"/>
              <a:ext cx="414525" cy="389750"/>
            </a:xfrm>
            <a:custGeom>
              <a:avLst/>
              <a:gdLst/>
              <a:ahLst/>
              <a:cxnLst/>
              <a:rect l="l" t="t" r="r" b="b"/>
              <a:pathLst>
                <a:path w="16581" h="15590" extrusionOk="0">
                  <a:moveTo>
                    <a:pt x="13793" y="2568"/>
                  </a:moveTo>
                  <a:lnTo>
                    <a:pt x="14123" y="2641"/>
                  </a:lnTo>
                  <a:lnTo>
                    <a:pt x="14123" y="2678"/>
                  </a:lnTo>
                  <a:lnTo>
                    <a:pt x="14086" y="2825"/>
                  </a:lnTo>
                  <a:lnTo>
                    <a:pt x="14013" y="2935"/>
                  </a:lnTo>
                  <a:lnTo>
                    <a:pt x="13866" y="3045"/>
                  </a:lnTo>
                  <a:lnTo>
                    <a:pt x="13756" y="3081"/>
                  </a:lnTo>
                  <a:lnTo>
                    <a:pt x="13573" y="2971"/>
                  </a:lnTo>
                  <a:lnTo>
                    <a:pt x="13609" y="2788"/>
                  </a:lnTo>
                  <a:lnTo>
                    <a:pt x="13683" y="2678"/>
                  </a:lnTo>
                  <a:lnTo>
                    <a:pt x="13720" y="2605"/>
                  </a:lnTo>
                  <a:lnTo>
                    <a:pt x="13793" y="2568"/>
                  </a:lnTo>
                  <a:close/>
                  <a:moveTo>
                    <a:pt x="9428" y="3705"/>
                  </a:moveTo>
                  <a:lnTo>
                    <a:pt x="9831" y="4475"/>
                  </a:lnTo>
                  <a:lnTo>
                    <a:pt x="10161" y="5246"/>
                  </a:lnTo>
                  <a:lnTo>
                    <a:pt x="8327" y="4402"/>
                  </a:lnTo>
                  <a:lnTo>
                    <a:pt x="8878" y="4035"/>
                  </a:lnTo>
                  <a:lnTo>
                    <a:pt x="9428" y="3705"/>
                  </a:lnTo>
                  <a:close/>
                  <a:moveTo>
                    <a:pt x="5283" y="3668"/>
                  </a:moveTo>
                  <a:lnTo>
                    <a:pt x="6383" y="4072"/>
                  </a:lnTo>
                  <a:lnTo>
                    <a:pt x="7410" y="4512"/>
                  </a:lnTo>
                  <a:lnTo>
                    <a:pt x="6383" y="5319"/>
                  </a:lnTo>
                  <a:lnTo>
                    <a:pt x="5393" y="6163"/>
                  </a:lnTo>
                  <a:lnTo>
                    <a:pt x="5319" y="5282"/>
                  </a:lnTo>
                  <a:lnTo>
                    <a:pt x="5283" y="4365"/>
                  </a:lnTo>
                  <a:lnTo>
                    <a:pt x="5283" y="3668"/>
                  </a:lnTo>
                  <a:close/>
                  <a:moveTo>
                    <a:pt x="13096" y="2494"/>
                  </a:moveTo>
                  <a:lnTo>
                    <a:pt x="13023" y="2641"/>
                  </a:lnTo>
                  <a:lnTo>
                    <a:pt x="12986" y="2825"/>
                  </a:lnTo>
                  <a:lnTo>
                    <a:pt x="12949" y="3008"/>
                  </a:lnTo>
                  <a:lnTo>
                    <a:pt x="12986" y="3191"/>
                  </a:lnTo>
                  <a:lnTo>
                    <a:pt x="13096" y="3412"/>
                  </a:lnTo>
                  <a:lnTo>
                    <a:pt x="13243" y="3595"/>
                  </a:lnTo>
                  <a:lnTo>
                    <a:pt x="13426" y="3705"/>
                  </a:lnTo>
                  <a:lnTo>
                    <a:pt x="13646" y="3778"/>
                  </a:lnTo>
                  <a:lnTo>
                    <a:pt x="13793" y="3815"/>
                  </a:lnTo>
                  <a:lnTo>
                    <a:pt x="13536" y="4512"/>
                  </a:lnTo>
                  <a:lnTo>
                    <a:pt x="13243" y="5209"/>
                  </a:lnTo>
                  <a:lnTo>
                    <a:pt x="12913" y="5869"/>
                  </a:lnTo>
                  <a:lnTo>
                    <a:pt x="12546" y="6529"/>
                  </a:lnTo>
                  <a:lnTo>
                    <a:pt x="11665" y="6016"/>
                  </a:lnTo>
                  <a:lnTo>
                    <a:pt x="10785" y="5576"/>
                  </a:lnTo>
                  <a:lnTo>
                    <a:pt x="10602" y="5026"/>
                  </a:lnTo>
                  <a:lnTo>
                    <a:pt x="10345" y="4475"/>
                  </a:lnTo>
                  <a:lnTo>
                    <a:pt x="10125" y="3962"/>
                  </a:lnTo>
                  <a:lnTo>
                    <a:pt x="9831" y="3448"/>
                  </a:lnTo>
                  <a:lnTo>
                    <a:pt x="10602" y="3045"/>
                  </a:lnTo>
                  <a:lnTo>
                    <a:pt x="11005" y="2898"/>
                  </a:lnTo>
                  <a:lnTo>
                    <a:pt x="11409" y="2751"/>
                  </a:lnTo>
                  <a:lnTo>
                    <a:pt x="11849" y="2641"/>
                  </a:lnTo>
                  <a:lnTo>
                    <a:pt x="12252" y="2568"/>
                  </a:lnTo>
                  <a:lnTo>
                    <a:pt x="12692" y="2494"/>
                  </a:lnTo>
                  <a:close/>
                  <a:moveTo>
                    <a:pt x="2605" y="6713"/>
                  </a:moveTo>
                  <a:lnTo>
                    <a:pt x="2678" y="6750"/>
                  </a:lnTo>
                  <a:lnTo>
                    <a:pt x="2752" y="6823"/>
                  </a:lnTo>
                  <a:lnTo>
                    <a:pt x="2788" y="6970"/>
                  </a:lnTo>
                  <a:lnTo>
                    <a:pt x="2752" y="7116"/>
                  </a:lnTo>
                  <a:lnTo>
                    <a:pt x="2715" y="7153"/>
                  </a:lnTo>
                  <a:lnTo>
                    <a:pt x="2605" y="7226"/>
                  </a:lnTo>
                  <a:lnTo>
                    <a:pt x="2458" y="7336"/>
                  </a:lnTo>
                  <a:lnTo>
                    <a:pt x="2165" y="7116"/>
                  </a:lnTo>
                  <a:lnTo>
                    <a:pt x="2275" y="6970"/>
                  </a:lnTo>
                  <a:lnTo>
                    <a:pt x="2275" y="6896"/>
                  </a:lnTo>
                  <a:lnTo>
                    <a:pt x="2458" y="6860"/>
                  </a:lnTo>
                  <a:lnTo>
                    <a:pt x="2715" y="6860"/>
                  </a:lnTo>
                  <a:lnTo>
                    <a:pt x="2715" y="6823"/>
                  </a:lnTo>
                  <a:lnTo>
                    <a:pt x="2678" y="6786"/>
                  </a:lnTo>
                  <a:lnTo>
                    <a:pt x="2605" y="6713"/>
                  </a:lnTo>
                  <a:close/>
                  <a:moveTo>
                    <a:pt x="8364" y="6529"/>
                  </a:moveTo>
                  <a:lnTo>
                    <a:pt x="8547" y="6566"/>
                  </a:lnTo>
                  <a:lnTo>
                    <a:pt x="8657" y="6603"/>
                  </a:lnTo>
                  <a:lnTo>
                    <a:pt x="8657" y="6713"/>
                  </a:lnTo>
                  <a:lnTo>
                    <a:pt x="8694" y="6860"/>
                  </a:lnTo>
                  <a:lnTo>
                    <a:pt x="8694" y="6970"/>
                  </a:lnTo>
                  <a:lnTo>
                    <a:pt x="8694" y="7116"/>
                  </a:lnTo>
                  <a:lnTo>
                    <a:pt x="8657" y="7226"/>
                  </a:lnTo>
                  <a:lnTo>
                    <a:pt x="8621" y="7336"/>
                  </a:lnTo>
                  <a:lnTo>
                    <a:pt x="8547" y="7446"/>
                  </a:lnTo>
                  <a:lnTo>
                    <a:pt x="8364" y="7446"/>
                  </a:lnTo>
                  <a:lnTo>
                    <a:pt x="8107" y="7520"/>
                  </a:lnTo>
                  <a:lnTo>
                    <a:pt x="7850" y="7593"/>
                  </a:lnTo>
                  <a:lnTo>
                    <a:pt x="7704" y="7483"/>
                  </a:lnTo>
                  <a:lnTo>
                    <a:pt x="7630" y="7336"/>
                  </a:lnTo>
                  <a:lnTo>
                    <a:pt x="7557" y="7190"/>
                  </a:lnTo>
                  <a:lnTo>
                    <a:pt x="7594" y="7006"/>
                  </a:lnTo>
                  <a:lnTo>
                    <a:pt x="7667" y="6750"/>
                  </a:lnTo>
                  <a:lnTo>
                    <a:pt x="7777" y="6750"/>
                  </a:lnTo>
                  <a:lnTo>
                    <a:pt x="7850" y="6786"/>
                  </a:lnTo>
                  <a:lnTo>
                    <a:pt x="7924" y="6750"/>
                  </a:lnTo>
                  <a:lnTo>
                    <a:pt x="7960" y="6713"/>
                  </a:lnTo>
                  <a:lnTo>
                    <a:pt x="8071" y="6566"/>
                  </a:lnTo>
                  <a:lnTo>
                    <a:pt x="8364" y="6529"/>
                  </a:lnTo>
                  <a:close/>
                  <a:moveTo>
                    <a:pt x="3155" y="3191"/>
                  </a:moveTo>
                  <a:lnTo>
                    <a:pt x="3595" y="3228"/>
                  </a:lnTo>
                  <a:lnTo>
                    <a:pt x="4036" y="3301"/>
                  </a:lnTo>
                  <a:lnTo>
                    <a:pt x="4439" y="3412"/>
                  </a:lnTo>
                  <a:lnTo>
                    <a:pt x="4879" y="3522"/>
                  </a:lnTo>
                  <a:lnTo>
                    <a:pt x="4843" y="4072"/>
                  </a:lnTo>
                  <a:lnTo>
                    <a:pt x="4843" y="4659"/>
                  </a:lnTo>
                  <a:lnTo>
                    <a:pt x="4879" y="5282"/>
                  </a:lnTo>
                  <a:lnTo>
                    <a:pt x="4989" y="6529"/>
                  </a:lnTo>
                  <a:lnTo>
                    <a:pt x="4182" y="7263"/>
                  </a:lnTo>
                  <a:lnTo>
                    <a:pt x="3779" y="7630"/>
                  </a:lnTo>
                  <a:lnTo>
                    <a:pt x="3375" y="8033"/>
                  </a:lnTo>
                  <a:lnTo>
                    <a:pt x="3265" y="7960"/>
                  </a:lnTo>
                  <a:lnTo>
                    <a:pt x="2898" y="7667"/>
                  </a:lnTo>
                  <a:lnTo>
                    <a:pt x="3008" y="7520"/>
                  </a:lnTo>
                  <a:lnTo>
                    <a:pt x="3119" y="7410"/>
                  </a:lnTo>
                  <a:lnTo>
                    <a:pt x="3155" y="7336"/>
                  </a:lnTo>
                  <a:lnTo>
                    <a:pt x="3192" y="7300"/>
                  </a:lnTo>
                  <a:lnTo>
                    <a:pt x="3192" y="7153"/>
                  </a:lnTo>
                  <a:lnTo>
                    <a:pt x="3229" y="6933"/>
                  </a:lnTo>
                  <a:lnTo>
                    <a:pt x="3192" y="6823"/>
                  </a:lnTo>
                  <a:lnTo>
                    <a:pt x="3155" y="6676"/>
                  </a:lnTo>
                  <a:lnTo>
                    <a:pt x="3119" y="6566"/>
                  </a:lnTo>
                  <a:lnTo>
                    <a:pt x="3045" y="6456"/>
                  </a:lnTo>
                  <a:lnTo>
                    <a:pt x="2972" y="6383"/>
                  </a:lnTo>
                  <a:lnTo>
                    <a:pt x="2862" y="6309"/>
                  </a:lnTo>
                  <a:lnTo>
                    <a:pt x="2752" y="6273"/>
                  </a:lnTo>
                  <a:lnTo>
                    <a:pt x="2605" y="6236"/>
                  </a:lnTo>
                  <a:lnTo>
                    <a:pt x="2495" y="6236"/>
                  </a:lnTo>
                  <a:lnTo>
                    <a:pt x="2348" y="6273"/>
                  </a:lnTo>
                  <a:lnTo>
                    <a:pt x="2128" y="6383"/>
                  </a:lnTo>
                  <a:lnTo>
                    <a:pt x="1908" y="6529"/>
                  </a:lnTo>
                  <a:lnTo>
                    <a:pt x="1761" y="6713"/>
                  </a:lnTo>
                  <a:lnTo>
                    <a:pt x="1321" y="6309"/>
                  </a:lnTo>
                  <a:lnTo>
                    <a:pt x="954" y="5833"/>
                  </a:lnTo>
                  <a:lnTo>
                    <a:pt x="734" y="5502"/>
                  </a:lnTo>
                  <a:lnTo>
                    <a:pt x="624" y="5172"/>
                  </a:lnTo>
                  <a:lnTo>
                    <a:pt x="551" y="4805"/>
                  </a:lnTo>
                  <a:lnTo>
                    <a:pt x="514" y="4439"/>
                  </a:lnTo>
                  <a:lnTo>
                    <a:pt x="551" y="4255"/>
                  </a:lnTo>
                  <a:lnTo>
                    <a:pt x="624" y="4072"/>
                  </a:lnTo>
                  <a:lnTo>
                    <a:pt x="734" y="3925"/>
                  </a:lnTo>
                  <a:lnTo>
                    <a:pt x="844" y="3778"/>
                  </a:lnTo>
                  <a:lnTo>
                    <a:pt x="991" y="3668"/>
                  </a:lnTo>
                  <a:lnTo>
                    <a:pt x="1174" y="3558"/>
                  </a:lnTo>
                  <a:lnTo>
                    <a:pt x="1541" y="3412"/>
                  </a:lnTo>
                  <a:lnTo>
                    <a:pt x="1908" y="3265"/>
                  </a:lnTo>
                  <a:lnTo>
                    <a:pt x="2312" y="3191"/>
                  </a:lnTo>
                  <a:close/>
                  <a:moveTo>
                    <a:pt x="11005" y="6199"/>
                  </a:moveTo>
                  <a:lnTo>
                    <a:pt x="12289" y="6896"/>
                  </a:lnTo>
                  <a:lnTo>
                    <a:pt x="11885" y="7483"/>
                  </a:lnTo>
                  <a:lnTo>
                    <a:pt x="11482" y="8033"/>
                  </a:lnTo>
                  <a:lnTo>
                    <a:pt x="11335" y="7410"/>
                  </a:lnTo>
                  <a:lnTo>
                    <a:pt x="11188" y="6750"/>
                  </a:lnTo>
                  <a:lnTo>
                    <a:pt x="11005" y="6199"/>
                  </a:lnTo>
                  <a:close/>
                  <a:moveTo>
                    <a:pt x="7264" y="8180"/>
                  </a:moveTo>
                  <a:lnTo>
                    <a:pt x="7410" y="8253"/>
                  </a:lnTo>
                  <a:lnTo>
                    <a:pt x="7594" y="8290"/>
                  </a:lnTo>
                  <a:lnTo>
                    <a:pt x="7960" y="8290"/>
                  </a:lnTo>
                  <a:lnTo>
                    <a:pt x="7704" y="8327"/>
                  </a:lnTo>
                  <a:lnTo>
                    <a:pt x="7557" y="8327"/>
                  </a:lnTo>
                  <a:lnTo>
                    <a:pt x="7447" y="8290"/>
                  </a:lnTo>
                  <a:lnTo>
                    <a:pt x="7337" y="8253"/>
                  </a:lnTo>
                  <a:lnTo>
                    <a:pt x="7264" y="8180"/>
                  </a:lnTo>
                  <a:close/>
                  <a:moveTo>
                    <a:pt x="8181" y="5979"/>
                  </a:moveTo>
                  <a:lnTo>
                    <a:pt x="7997" y="6016"/>
                  </a:lnTo>
                  <a:lnTo>
                    <a:pt x="7814" y="6089"/>
                  </a:lnTo>
                  <a:lnTo>
                    <a:pt x="7667" y="6236"/>
                  </a:lnTo>
                  <a:lnTo>
                    <a:pt x="7410" y="6346"/>
                  </a:lnTo>
                  <a:lnTo>
                    <a:pt x="7190" y="6529"/>
                  </a:lnTo>
                  <a:lnTo>
                    <a:pt x="6970" y="6713"/>
                  </a:lnTo>
                  <a:lnTo>
                    <a:pt x="6787" y="6933"/>
                  </a:lnTo>
                  <a:lnTo>
                    <a:pt x="6677" y="7080"/>
                  </a:lnTo>
                  <a:lnTo>
                    <a:pt x="6640" y="7263"/>
                  </a:lnTo>
                  <a:lnTo>
                    <a:pt x="6567" y="7410"/>
                  </a:lnTo>
                  <a:lnTo>
                    <a:pt x="6567" y="7593"/>
                  </a:lnTo>
                  <a:lnTo>
                    <a:pt x="6567" y="7923"/>
                  </a:lnTo>
                  <a:lnTo>
                    <a:pt x="6677" y="8253"/>
                  </a:lnTo>
                  <a:lnTo>
                    <a:pt x="6787" y="8437"/>
                  </a:lnTo>
                  <a:lnTo>
                    <a:pt x="6897" y="8584"/>
                  </a:lnTo>
                  <a:lnTo>
                    <a:pt x="7043" y="8694"/>
                  </a:lnTo>
                  <a:lnTo>
                    <a:pt x="7190" y="8767"/>
                  </a:lnTo>
                  <a:lnTo>
                    <a:pt x="7374" y="8804"/>
                  </a:lnTo>
                  <a:lnTo>
                    <a:pt x="7557" y="8840"/>
                  </a:lnTo>
                  <a:lnTo>
                    <a:pt x="7924" y="8840"/>
                  </a:lnTo>
                  <a:lnTo>
                    <a:pt x="8254" y="8767"/>
                  </a:lnTo>
                  <a:lnTo>
                    <a:pt x="8584" y="8620"/>
                  </a:lnTo>
                  <a:lnTo>
                    <a:pt x="8914" y="8364"/>
                  </a:lnTo>
                  <a:lnTo>
                    <a:pt x="9208" y="8070"/>
                  </a:lnTo>
                  <a:lnTo>
                    <a:pt x="9464" y="7740"/>
                  </a:lnTo>
                  <a:lnTo>
                    <a:pt x="9538" y="7593"/>
                  </a:lnTo>
                  <a:lnTo>
                    <a:pt x="9611" y="7410"/>
                  </a:lnTo>
                  <a:lnTo>
                    <a:pt x="9648" y="7226"/>
                  </a:lnTo>
                  <a:lnTo>
                    <a:pt x="9648" y="7043"/>
                  </a:lnTo>
                  <a:lnTo>
                    <a:pt x="9648" y="6860"/>
                  </a:lnTo>
                  <a:lnTo>
                    <a:pt x="9574" y="6713"/>
                  </a:lnTo>
                  <a:lnTo>
                    <a:pt x="9464" y="6529"/>
                  </a:lnTo>
                  <a:lnTo>
                    <a:pt x="9354" y="6419"/>
                  </a:lnTo>
                  <a:lnTo>
                    <a:pt x="9208" y="6273"/>
                  </a:lnTo>
                  <a:lnTo>
                    <a:pt x="9061" y="6199"/>
                  </a:lnTo>
                  <a:lnTo>
                    <a:pt x="8731" y="6053"/>
                  </a:lnTo>
                  <a:lnTo>
                    <a:pt x="8364" y="5979"/>
                  </a:lnTo>
                  <a:close/>
                  <a:moveTo>
                    <a:pt x="5063" y="7080"/>
                  </a:moveTo>
                  <a:lnTo>
                    <a:pt x="5246" y="8180"/>
                  </a:lnTo>
                  <a:lnTo>
                    <a:pt x="5466" y="9281"/>
                  </a:lnTo>
                  <a:lnTo>
                    <a:pt x="4622" y="8804"/>
                  </a:lnTo>
                  <a:lnTo>
                    <a:pt x="3779" y="8290"/>
                  </a:lnTo>
                  <a:lnTo>
                    <a:pt x="4439" y="7667"/>
                  </a:lnTo>
                  <a:lnTo>
                    <a:pt x="5063" y="7080"/>
                  </a:lnTo>
                  <a:close/>
                  <a:moveTo>
                    <a:pt x="7887" y="4732"/>
                  </a:moveTo>
                  <a:lnTo>
                    <a:pt x="9171" y="5282"/>
                  </a:lnTo>
                  <a:lnTo>
                    <a:pt x="10381" y="5869"/>
                  </a:lnTo>
                  <a:lnTo>
                    <a:pt x="10602" y="6529"/>
                  </a:lnTo>
                  <a:lnTo>
                    <a:pt x="10785" y="7190"/>
                  </a:lnTo>
                  <a:lnTo>
                    <a:pt x="10932" y="7850"/>
                  </a:lnTo>
                  <a:lnTo>
                    <a:pt x="11078" y="8547"/>
                  </a:lnTo>
                  <a:lnTo>
                    <a:pt x="10565" y="9097"/>
                  </a:lnTo>
                  <a:lnTo>
                    <a:pt x="10015" y="9647"/>
                  </a:lnTo>
                  <a:lnTo>
                    <a:pt x="9428" y="10161"/>
                  </a:lnTo>
                  <a:lnTo>
                    <a:pt x="8841" y="10674"/>
                  </a:lnTo>
                  <a:lnTo>
                    <a:pt x="8107" y="10418"/>
                  </a:lnTo>
                  <a:lnTo>
                    <a:pt x="7374" y="10161"/>
                  </a:lnTo>
                  <a:lnTo>
                    <a:pt x="6677" y="9867"/>
                  </a:lnTo>
                  <a:lnTo>
                    <a:pt x="5980" y="9537"/>
                  </a:lnTo>
                  <a:lnTo>
                    <a:pt x="5723" y="8143"/>
                  </a:lnTo>
                  <a:lnTo>
                    <a:pt x="5466" y="6713"/>
                  </a:lnTo>
                  <a:lnTo>
                    <a:pt x="6677" y="5722"/>
                  </a:lnTo>
                  <a:lnTo>
                    <a:pt x="7887" y="4732"/>
                  </a:lnTo>
                  <a:close/>
                  <a:moveTo>
                    <a:pt x="11152" y="9171"/>
                  </a:moveTo>
                  <a:lnTo>
                    <a:pt x="11225" y="10161"/>
                  </a:lnTo>
                  <a:lnTo>
                    <a:pt x="11225" y="11188"/>
                  </a:lnTo>
                  <a:lnTo>
                    <a:pt x="11225" y="11225"/>
                  </a:lnTo>
                  <a:lnTo>
                    <a:pt x="10308" y="11041"/>
                  </a:lnTo>
                  <a:lnTo>
                    <a:pt x="9391" y="10821"/>
                  </a:lnTo>
                  <a:lnTo>
                    <a:pt x="10015" y="10308"/>
                  </a:lnTo>
                  <a:lnTo>
                    <a:pt x="10565" y="9794"/>
                  </a:lnTo>
                  <a:lnTo>
                    <a:pt x="11152" y="9171"/>
                  </a:lnTo>
                  <a:close/>
                  <a:moveTo>
                    <a:pt x="12729" y="7153"/>
                  </a:moveTo>
                  <a:lnTo>
                    <a:pt x="13243" y="7483"/>
                  </a:lnTo>
                  <a:lnTo>
                    <a:pt x="13756" y="7813"/>
                  </a:lnTo>
                  <a:lnTo>
                    <a:pt x="14233" y="8180"/>
                  </a:lnTo>
                  <a:lnTo>
                    <a:pt x="14673" y="8584"/>
                  </a:lnTo>
                  <a:lnTo>
                    <a:pt x="15113" y="9024"/>
                  </a:lnTo>
                  <a:lnTo>
                    <a:pt x="15480" y="9464"/>
                  </a:lnTo>
                  <a:lnTo>
                    <a:pt x="15810" y="9941"/>
                  </a:lnTo>
                  <a:lnTo>
                    <a:pt x="16067" y="10454"/>
                  </a:lnTo>
                  <a:lnTo>
                    <a:pt x="16251" y="11005"/>
                  </a:lnTo>
                  <a:lnTo>
                    <a:pt x="16177" y="11041"/>
                  </a:lnTo>
                  <a:lnTo>
                    <a:pt x="15957" y="11188"/>
                  </a:lnTo>
                  <a:lnTo>
                    <a:pt x="15700" y="11298"/>
                  </a:lnTo>
                  <a:lnTo>
                    <a:pt x="15444" y="11371"/>
                  </a:lnTo>
                  <a:lnTo>
                    <a:pt x="15187" y="11445"/>
                  </a:lnTo>
                  <a:lnTo>
                    <a:pt x="15113" y="11371"/>
                  </a:lnTo>
                  <a:lnTo>
                    <a:pt x="15077" y="11408"/>
                  </a:lnTo>
                  <a:lnTo>
                    <a:pt x="14233" y="11445"/>
                  </a:lnTo>
                  <a:lnTo>
                    <a:pt x="13389" y="11408"/>
                  </a:lnTo>
                  <a:lnTo>
                    <a:pt x="12582" y="11371"/>
                  </a:lnTo>
                  <a:lnTo>
                    <a:pt x="11739" y="11298"/>
                  </a:lnTo>
                  <a:lnTo>
                    <a:pt x="11702" y="10198"/>
                  </a:lnTo>
                  <a:lnTo>
                    <a:pt x="11665" y="9464"/>
                  </a:lnTo>
                  <a:lnTo>
                    <a:pt x="11592" y="8694"/>
                  </a:lnTo>
                  <a:lnTo>
                    <a:pt x="12179" y="7923"/>
                  </a:lnTo>
                  <a:lnTo>
                    <a:pt x="12729" y="7153"/>
                  </a:lnTo>
                  <a:close/>
                  <a:moveTo>
                    <a:pt x="6126" y="10161"/>
                  </a:moveTo>
                  <a:lnTo>
                    <a:pt x="6787" y="10454"/>
                  </a:lnTo>
                  <a:lnTo>
                    <a:pt x="7447" y="10711"/>
                  </a:lnTo>
                  <a:lnTo>
                    <a:pt x="8327" y="11005"/>
                  </a:lnTo>
                  <a:lnTo>
                    <a:pt x="7557" y="11555"/>
                  </a:lnTo>
                  <a:lnTo>
                    <a:pt x="6713" y="11995"/>
                  </a:lnTo>
                  <a:lnTo>
                    <a:pt x="6603" y="12068"/>
                  </a:lnTo>
                  <a:lnTo>
                    <a:pt x="6346" y="11078"/>
                  </a:lnTo>
                  <a:lnTo>
                    <a:pt x="6126" y="10161"/>
                  </a:lnTo>
                  <a:close/>
                  <a:moveTo>
                    <a:pt x="3449" y="8657"/>
                  </a:moveTo>
                  <a:lnTo>
                    <a:pt x="3889" y="8950"/>
                  </a:lnTo>
                  <a:lnTo>
                    <a:pt x="4733" y="9427"/>
                  </a:lnTo>
                  <a:lnTo>
                    <a:pt x="5613" y="9904"/>
                  </a:lnTo>
                  <a:lnTo>
                    <a:pt x="5870" y="11078"/>
                  </a:lnTo>
                  <a:lnTo>
                    <a:pt x="6016" y="11665"/>
                  </a:lnTo>
                  <a:lnTo>
                    <a:pt x="6200" y="12288"/>
                  </a:lnTo>
                  <a:lnTo>
                    <a:pt x="5686" y="12509"/>
                  </a:lnTo>
                  <a:lnTo>
                    <a:pt x="5136" y="12729"/>
                  </a:lnTo>
                  <a:lnTo>
                    <a:pt x="4622" y="12875"/>
                  </a:lnTo>
                  <a:lnTo>
                    <a:pt x="4072" y="12985"/>
                  </a:lnTo>
                  <a:lnTo>
                    <a:pt x="3705" y="12985"/>
                  </a:lnTo>
                  <a:lnTo>
                    <a:pt x="3375" y="12949"/>
                  </a:lnTo>
                  <a:lnTo>
                    <a:pt x="3045" y="12875"/>
                  </a:lnTo>
                  <a:lnTo>
                    <a:pt x="2715" y="12692"/>
                  </a:lnTo>
                  <a:lnTo>
                    <a:pt x="2568" y="12582"/>
                  </a:lnTo>
                  <a:lnTo>
                    <a:pt x="2458" y="12435"/>
                  </a:lnTo>
                  <a:lnTo>
                    <a:pt x="2348" y="12288"/>
                  </a:lnTo>
                  <a:lnTo>
                    <a:pt x="2275" y="12105"/>
                  </a:lnTo>
                  <a:lnTo>
                    <a:pt x="2165" y="11775"/>
                  </a:lnTo>
                  <a:lnTo>
                    <a:pt x="2165" y="11371"/>
                  </a:lnTo>
                  <a:lnTo>
                    <a:pt x="2201" y="11005"/>
                  </a:lnTo>
                  <a:lnTo>
                    <a:pt x="2275" y="10638"/>
                  </a:lnTo>
                  <a:lnTo>
                    <a:pt x="2385" y="10271"/>
                  </a:lnTo>
                  <a:lnTo>
                    <a:pt x="2532" y="9941"/>
                  </a:lnTo>
                  <a:lnTo>
                    <a:pt x="2715" y="9574"/>
                  </a:lnTo>
                  <a:lnTo>
                    <a:pt x="2935" y="9281"/>
                  </a:lnTo>
                  <a:lnTo>
                    <a:pt x="3192" y="8950"/>
                  </a:lnTo>
                  <a:lnTo>
                    <a:pt x="3449" y="8657"/>
                  </a:lnTo>
                  <a:close/>
                  <a:moveTo>
                    <a:pt x="8291" y="14049"/>
                  </a:moveTo>
                  <a:lnTo>
                    <a:pt x="8401" y="14086"/>
                  </a:lnTo>
                  <a:lnTo>
                    <a:pt x="8401" y="14196"/>
                  </a:lnTo>
                  <a:lnTo>
                    <a:pt x="8401" y="14343"/>
                  </a:lnTo>
                  <a:lnTo>
                    <a:pt x="8364" y="14489"/>
                  </a:lnTo>
                  <a:lnTo>
                    <a:pt x="8291" y="14599"/>
                  </a:lnTo>
                  <a:lnTo>
                    <a:pt x="8181" y="14673"/>
                  </a:lnTo>
                  <a:lnTo>
                    <a:pt x="7960" y="14489"/>
                  </a:lnTo>
                  <a:lnTo>
                    <a:pt x="7777" y="14306"/>
                  </a:lnTo>
                  <a:lnTo>
                    <a:pt x="7850" y="14159"/>
                  </a:lnTo>
                  <a:lnTo>
                    <a:pt x="7997" y="14086"/>
                  </a:lnTo>
                  <a:lnTo>
                    <a:pt x="8144" y="14049"/>
                  </a:lnTo>
                  <a:close/>
                  <a:moveTo>
                    <a:pt x="8914" y="11188"/>
                  </a:moveTo>
                  <a:lnTo>
                    <a:pt x="10051" y="11481"/>
                  </a:lnTo>
                  <a:lnTo>
                    <a:pt x="11225" y="11702"/>
                  </a:lnTo>
                  <a:lnTo>
                    <a:pt x="11188" y="12288"/>
                  </a:lnTo>
                  <a:lnTo>
                    <a:pt x="11115" y="12839"/>
                  </a:lnTo>
                  <a:lnTo>
                    <a:pt x="10968" y="13426"/>
                  </a:lnTo>
                  <a:lnTo>
                    <a:pt x="10822" y="13976"/>
                  </a:lnTo>
                  <a:lnTo>
                    <a:pt x="10638" y="14269"/>
                  </a:lnTo>
                  <a:lnTo>
                    <a:pt x="10455" y="14563"/>
                  </a:lnTo>
                  <a:lnTo>
                    <a:pt x="10198" y="14819"/>
                  </a:lnTo>
                  <a:lnTo>
                    <a:pt x="9905" y="15003"/>
                  </a:lnTo>
                  <a:lnTo>
                    <a:pt x="9648" y="15113"/>
                  </a:lnTo>
                  <a:lnTo>
                    <a:pt x="9391" y="15150"/>
                  </a:lnTo>
                  <a:lnTo>
                    <a:pt x="9098" y="15113"/>
                  </a:lnTo>
                  <a:lnTo>
                    <a:pt x="8841" y="15040"/>
                  </a:lnTo>
                  <a:lnTo>
                    <a:pt x="8951" y="14856"/>
                  </a:lnTo>
                  <a:lnTo>
                    <a:pt x="8988" y="14673"/>
                  </a:lnTo>
                  <a:lnTo>
                    <a:pt x="9061" y="14453"/>
                  </a:lnTo>
                  <a:lnTo>
                    <a:pt x="9061" y="14269"/>
                  </a:lnTo>
                  <a:lnTo>
                    <a:pt x="9024" y="14086"/>
                  </a:lnTo>
                  <a:lnTo>
                    <a:pt x="8951" y="13976"/>
                  </a:lnTo>
                  <a:lnTo>
                    <a:pt x="8841" y="13829"/>
                  </a:lnTo>
                  <a:lnTo>
                    <a:pt x="8731" y="13756"/>
                  </a:lnTo>
                  <a:lnTo>
                    <a:pt x="8547" y="13646"/>
                  </a:lnTo>
                  <a:lnTo>
                    <a:pt x="8401" y="13609"/>
                  </a:lnTo>
                  <a:lnTo>
                    <a:pt x="8254" y="13572"/>
                  </a:lnTo>
                  <a:lnTo>
                    <a:pt x="8071" y="13572"/>
                  </a:lnTo>
                  <a:lnTo>
                    <a:pt x="7887" y="13609"/>
                  </a:lnTo>
                  <a:lnTo>
                    <a:pt x="7740" y="13682"/>
                  </a:lnTo>
                  <a:lnTo>
                    <a:pt x="7594" y="13792"/>
                  </a:lnTo>
                  <a:lnTo>
                    <a:pt x="7447" y="13902"/>
                  </a:lnTo>
                  <a:lnTo>
                    <a:pt x="7264" y="13609"/>
                  </a:lnTo>
                  <a:lnTo>
                    <a:pt x="7080" y="13242"/>
                  </a:lnTo>
                  <a:lnTo>
                    <a:pt x="6897" y="12912"/>
                  </a:lnTo>
                  <a:lnTo>
                    <a:pt x="6750" y="12545"/>
                  </a:lnTo>
                  <a:lnTo>
                    <a:pt x="7814" y="11958"/>
                  </a:lnTo>
                  <a:lnTo>
                    <a:pt x="8364" y="11591"/>
                  </a:lnTo>
                  <a:lnTo>
                    <a:pt x="8914" y="11188"/>
                  </a:lnTo>
                  <a:close/>
                  <a:moveTo>
                    <a:pt x="6493" y="0"/>
                  </a:moveTo>
                  <a:lnTo>
                    <a:pt x="6163" y="294"/>
                  </a:lnTo>
                  <a:lnTo>
                    <a:pt x="5870" y="624"/>
                  </a:lnTo>
                  <a:lnTo>
                    <a:pt x="5613" y="991"/>
                  </a:lnTo>
                  <a:lnTo>
                    <a:pt x="5429" y="1394"/>
                  </a:lnTo>
                  <a:lnTo>
                    <a:pt x="5246" y="1798"/>
                  </a:lnTo>
                  <a:lnTo>
                    <a:pt x="5099" y="2201"/>
                  </a:lnTo>
                  <a:lnTo>
                    <a:pt x="5026" y="2641"/>
                  </a:lnTo>
                  <a:lnTo>
                    <a:pt x="4953" y="3081"/>
                  </a:lnTo>
                  <a:lnTo>
                    <a:pt x="4219" y="2898"/>
                  </a:lnTo>
                  <a:lnTo>
                    <a:pt x="3485" y="2788"/>
                  </a:lnTo>
                  <a:lnTo>
                    <a:pt x="2752" y="2715"/>
                  </a:lnTo>
                  <a:lnTo>
                    <a:pt x="2385" y="2751"/>
                  </a:lnTo>
                  <a:lnTo>
                    <a:pt x="2055" y="2788"/>
                  </a:lnTo>
                  <a:lnTo>
                    <a:pt x="1725" y="2825"/>
                  </a:lnTo>
                  <a:lnTo>
                    <a:pt x="1394" y="2898"/>
                  </a:lnTo>
                  <a:lnTo>
                    <a:pt x="1101" y="3045"/>
                  </a:lnTo>
                  <a:lnTo>
                    <a:pt x="808" y="3191"/>
                  </a:lnTo>
                  <a:lnTo>
                    <a:pt x="551" y="3338"/>
                  </a:lnTo>
                  <a:lnTo>
                    <a:pt x="367" y="3558"/>
                  </a:lnTo>
                  <a:lnTo>
                    <a:pt x="184" y="3815"/>
                  </a:lnTo>
                  <a:lnTo>
                    <a:pt x="74" y="4108"/>
                  </a:lnTo>
                  <a:lnTo>
                    <a:pt x="1" y="4402"/>
                  </a:lnTo>
                  <a:lnTo>
                    <a:pt x="1" y="4732"/>
                  </a:lnTo>
                  <a:lnTo>
                    <a:pt x="37" y="5026"/>
                  </a:lnTo>
                  <a:lnTo>
                    <a:pt x="147" y="5356"/>
                  </a:lnTo>
                  <a:lnTo>
                    <a:pt x="257" y="5649"/>
                  </a:lnTo>
                  <a:lnTo>
                    <a:pt x="441" y="5943"/>
                  </a:lnTo>
                  <a:lnTo>
                    <a:pt x="624" y="6236"/>
                  </a:lnTo>
                  <a:lnTo>
                    <a:pt x="844" y="6493"/>
                  </a:lnTo>
                  <a:lnTo>
                    <a:pt x="1211" y="6860"/>
                  </a:lnTo>
                  <a:lnTo>
                    <a:pt x="1615" y="7263"/>
                  </a:lnTo>
                  <a:lnTo>
                    <a:pt x="1615" y="7300"/>
                  </a:lnTo>
                  <a:lnTo>
                    <a:pt x="1615" y="7520"/>
                  </a:lnTo>
                  <a:lnTo>
                    <a:pt x="1688" y="7777"/>
                  </a:lnTo>
                  <a:lnTo>
                    <a:pt x="1725" y="7887"/>
                  </a:lnTo>
                  <a:lnTo>
                    <a:pt x="1835" y="7960"/>
                  </a:lnTo>
                  <a:lnTo>
                    <a:pt x="1908" y="8033"/>
                  </a:lnTo>
                  <a:lnTo>
                    <a:pt x="2055" y="8070"/>
                  </a:lnTo>
                  <a:lnTo>
                    <a:pt x="2165" y="8107"/>
                  </a:lnTo>
                  <a:lnTo>
                    <a:pt x="2275" y="8070"/>
                  </a:lnTo>
                  <a:lnTo>
                    <a:pt x="2532" y="7997"/>
                  </a:lnTo>
                  <a:lnTo>
                    <a:pt x="3045" y="8400"/>
                  </a:lnTo>
                  <a:lnTo>
                    <a:pt x="2642" y="8914"/>
                  </a:lnTo>
                  <a:lnTo>
                    <a:pt x="2312" y="9464"/>
                  </a:lnTo>
                  <a:lnTo>
                    <a:pt x="2018" y="10051"/>
                  </a:lnTo>
                  <a:lnTo>
                    <a:pt x="1871" y="10344"/>
                  </a:lnTo>
                  <a:lnTo>
                    <a:pt x="1798" y="10674"/>
                  </a:lnTo>
                  <a:lnTo>
                    <a:pt x="1725" y="10968"/>
                  </a:lnTo>
                  <a:lnTo>
                    <a:pt x="1688" y="11261"/>
                  </a:lnTo>
                  <a:lnTo>
                    <a:pt x="1688" y="11555"/>
                  </a:lnTo>
                  <a:lnTo>
                    <a:pt x="1725" y="11885"/>
                  </a:lnTo>
                  <a:lnTo>
                    <a:pt x="1798" y="12142"/>
                  </a:lnTo>
                  <a:lnTo>
                    <a:pt x="1908" y="12435"/>
                  </a:lnTo>
                  <a:lnTo>
                    <a:pt x="2055" y="12692"/>
                  </a:lnTo>
                  <a:lnTo>
                    <a:pt x="2238" y="12912"/>
                  </a:lnTo>
                  <a:lnTo>
                    <a:pt x="2495" y="13132"/>
                  </a:lnTo>
                  <a:lnTo>
                    <a:pt x="2788" y="13279"/>
                  </a:lnTo>
                  <a:lnTo>
                    <a:pt x="3045" y="13389"/>
                  </a:lnTo>
                  <a:lnTo>
                    <a:pt x="3375" y="13426"/>
                  </a:lnTo>
                  <a:lnTo>
                    <a:pt x="3669" y="13462"/>
                  </a:lnTo>
                  <a:lnTo>
                    <a:pt x="3999" y="13462"/>
                  </a:lnTo>
                  <a:lnTo>
                    <a:pt x="4292" y="13426"/>
                  </a:lnTo>
                  <a:lnTo>
                    <a:pt x="4586" y="13389"/>
                  </a:lnTo>
                  <a:lnTo>
                    <a:pt x="5026" y="13242"/>
                  </a:lnTo>
                  <a:lnTo>
                    <a:pt x="5503" y="13095"/>
                  </a:lnTo>
                  <a:lnTo>
                    <a:pt x="5906" y="12949"/>
                  </a:lnTo>
                  <a:lnTo>
                    <a:pt x="6346" y="12729"/>
                  </a:lnTo>
                  <a:lnTo>
                    <a:pt x="6530" y="13169"/>
                  </a:lnTo>
                  <a:lnTo>
                    <a:pt x="6713" y="13572"/>
                  </a:lnTo>
                  <a:lnTo>
                    <a:pt x="6970" y="13976"/>
                  </a:lnTo>
                  <a:lnTo>
                    <a:pt x="7227" y="14343"/>
                  </a:lnTo>
                  <a:lnTo>
                    <a:pt x="7153" y="14526"/>
                  </a:lnTo>
                  <a:lnTo>
                    <a:pt x="7117" y="14709"/>
                  </a:lnTo>
                  <a:lnTo>
                    <a:pt x="7153" y="14893"/>
                  </a:lnTo>
                  <a:lnTo>
                    <a:pt x="7227" y="15076"/>
                  </a:lnTo>
                  <a:lnTo>
                    <a:pt x="7337" y="15223"/>
                  </a:lnTo>
                  <a:lnTo>
                    <a:pt x="7484" y="15333"/>
                  </a:lnTo>
                  <a:lnTo>
                    <a:pt x="7630" y="15406"/>
                  </a:lnTo>
                  <a:lnTo>
                    <a:pt x="7777" y="15480"/>
                  </a:lnTo>
                  <a:lnTo>
                    <a:pt x="7924" y="15516"/>
                  </a:lnTo>
                  <a:lnTo>
                    <a:pt x="8107" y="15516"/>
                  </a:lnTo>
                  <a:lnTo>
                    <a:pt x="8254" y="15480"/>
                  </a:lnTo>
                  <a:lnTo>
                    <a:pt x="8437" y="15406"/>
                  </a:lnTo>
                  <a:lnTo>
                    <a:pt x="8474" y="15406"/>
                  </a:lnTo>
                  <a:lnTo>
                    <a:pt x="8804" y="15516"/>
                  </a:lnTo>
                  <a:lnTo>
                    <a:pt x="9171" y="15590"/>
                  </a:lnTo>
                  <a:lnTo>
                    <a:pt x="9501" y="15590"/>
                  </a:lnTo>
                  <a:lnTo>
                    <a:pt x="9868" y="15516"/>
                  </a:lnTo>
                  <a:lnTo>
                    <a:pt x="10161" y="15406"/>
                  </a:lnTo>
                  <a:lnTo>
                    <a:pt x="10418" y="15260"/>
                  </a:lnTo>
                  <a:lnTo>
                    <a:pt x="10675" y="15040"/>
                  </a:lnTo>
                  <a:lnTo>
                    <a:pt x="10858" y="14819"/>
                  </a:lnTo>
                  <a:lnTo>
                    <a:pt x="11042" y="14563"/>
                  </a:lnTo>
                  <a:lnTo>
                    <a:pt x="11188" y="14269"/>
                  </a:lnTo>
                  <a:lnTo>
                    <a:pt x="11299" y="13976"/>
                  </a:lnTo>
                  <a:lnTo>
                    <a:pt x="11409" y="13682"/>
                  </a:lnTo>
                  <a:lnTo>
                    <a:pt x="11519" y="13242"/>
                  </a:lnTo>
                  <a:lnTo>
                    <a:pt x="11629" y="12765"/>
                  </a:lnTo>
                  <a:lnTo>
                    <a:pt x="11665" y="12252"/>
                  </a:lnTo>
                  <a:lnTo>
                    <a:pt x="11702" y="11775"/>
                  </a:lnTo>
                  <a:lnTo>
                    <a:pt x="12619" y="11848"/>
                  </a:lnTo>
                  <a:lnTo>
                    <a:pt x="13499" y="11922"/>
                  </a:lnTo>
                  <a:lnTo>
                    <a:pt x="14416" y="11922"/>
                  </a:lnTo>
                  <a:lnTo>
                    <a:pt x="15297" y="11885"/>
                  </a:lnTo>
                  <a:lnTo>
                    <a:pt x="15333" y="11848"/>
                  </a:lnTo>
                  <a:lnTo>
                    <a:pt x="15333" y="11775"/>
                  </a:lnTo>
                  <a:lnTo>
                    <a:pt x="15590" y="11702"/>
                  </a:lnTo>
                  <a:lnTo>
                    <a:pt x="15884" y="11628"/>
                  </a:lnTo>
                  <a:lnTo>
                    <a:pt x="16140" y="11481"/>
                  </a:lnTo>
                  <a:lnTo>
                    <a:pt x="16397" y="11335"/>
                  </a:lnTo>
                  <a:lnTo>
                    <a:pt x="16507" y="11335"/>
                  </a:lnTo>
                  <a:lnTo>
                    <a:pt x="16544" y="11298"/>
                  </a:lnTo>
                  <a:lnTo>
                    <a:pt x="16581" y="11225"/>
                  </a:lnTo>
                  <a:lnTo>
                    <a:pt x="16544" y="10931"/>
                  </a:lnTo>
                  <a:lnTo>
                    <a:pt x="16471" y="10638"/>
                  </a:lnTo>
                  <a:lnTo>
                    <a:pt x="16397" y="10344"/>
                  </a:lnTo>
                  <a:lnTo>
                    <a:pt x="16287" y="10088"/>
                  </a:lnTo>
                  <a:lnTo>
                    <a:pt x="15994" y="9537"/>
                  </a:lnTo>
                  <a:lnTo>
                    <a:pt x="15627" y="9060"/>
                  </a:lnTo>
                  <a:lnTo>
                    <a:pt x="15223" y="8584"/>
                  </a:lnTo>
                  <a:lnTo>
                    <a:pt x="14783" y="8143"/>
                  </a:lnTo>
                  <a:lnTo>
                    <a:pt x="14306" y="7740"/>
                  </a:lnTo>
                  <a:lnTo>
                    <a:pt x="13793" y="7336"/>
                  </a:lnTo>
                  <a:lnTo>
                    <a:pt x="12949" y="6786"/>
                  </a:lnTo>
                  <a:lnTo>
                    <a:pt x="13353" y="6053"/>
                  </a:lnTo>
                  <a:lnTo>
                    <a:pt x="13720" y="5319"/>
                  </a:lnTo>
                  <a:lnTo>
                    <a:pt x="14050" y="4549"/>
                  </a:lnTo>
                  <a:lnTo>
                    <a:pt x="14306" y="3778"/>
                  </a:lnTo>
                  <a:lnTo>
                    <a:pt x="14306" y="3632"/>
                  </a:lnTo>
                  <a:lnTo>
                    <a:pt x="14453" y="3522"/>
                  </a:lnTo>
                  <a:lnTo>
                    <a:pt x="14600" y="3375"/>
                  </a:lnTo>
                  <a:lnTo>
                    <a:pt x="14747" y="3155"/>
                  </a:lnTo>
                  <a:lnTo>
                    <a:pt x="14820" y="2935"/>
                  </a:lnTo>
                  <a:lnTo>
                    <a:pt x="14820" y="2678"/>
                  </a:lnTo>
                  <a:lnTo>
                    <a:pt x="14747" y="2421"/>
                  </a:lnTo>
                  <a:lnTo>
                    <a:pt x="14637" y="2238"/>
                  </a:lnTo>
                  <a:lnTo>
                    <a:pt x="14490" y="2054"/>
                  </a:lnTo>
                  <a:lnTo>
                    <a:pt x="14270" y="1944"/>
                  </a:lnTo>
                  <a:lnTo>
                    <a:pt x="14160" y="1908"/>
                  </a:lnTo>
                  <a:lnTo>
                    <a:pt x="14013" y="1908"/>
                  </a:lnTo>
                  <a:lnTo>
                    <a:pt x="13830" y="1944"/>
                  </a:lnTo>
                  <a:lnTo>
                    <a:pt x="13683" y="2018"/>
                  </a:lnTo>
                  <a:lnTo>
                    <a:pt x="13536" y="2091"/>
                  </a:lnTo>
                  <a:lnTo>
                    <a:pt x="13389" y="2201"/>
                  </a:lnTo>
                  <a:lnTo>
                    <a:pt x="12949" y="2128"/>
                  </a:lnTo>
                  <a:lnTo>
                    <a:pt x="12472" y="2164"/>
                  </a:lnTo>
                  <a:lnTo>
                    <a:pt x="12032" y="2201"/>
                  </a:lnTo>
                  <a:lnTo>
                    <a:pt x="11592" y="2274"/>
                  </a:lnTo>
                  <a:lnTo>
                    <a:pt x="11115" y="2421"/>
                  </a:lnTo>
                  <a:lnTo>
                    <a:pt x="10675" y="2568"/>
                  </a:lnTo>
                  <a:lnTo>
                    <a:pt x="10271" y="2751"/>
                  </a:lnTo>
                  <a:lnTo>
                    <a:pt x="9831" y="2971"/>
                  </a:lnTo>
                  <a:lnTo>
                    <a:pt x="9611" y="3081"/>
                  </a:lnTo>
                  <a:lnTo>
                    <a:pt x="9208" y="2421"/>
                  </a:lnTo>
                  <a:lnTo>
                    <a:pt x="8767" y="1761"/>
                  </a:lnTo>
                  <a:lnTo>
                    <a:pt x="8254" y="1137"/>
                  </a:lnTo>
                  <a:lnTo>
                    <a:pt x="7740" y="550"/>
                  </a:lnTo>
                  <a:lnTo>
                    <a:pt x="7630" y="477"/>
                  </a:lnTo>
                  <a:lnTo>
                    <a:pt x="7520" y="477"/>
                  </a:lnTo>
                  <a:lnTo>
                    <a:pt x="7117" y="624"/>
                  </a:lnTo>
                  <a:lnTo>
                    <a:pt x="6713" y="807"/>
                  </a:lnTo>
                  <a:lnTo>
                    <a:pt x="6640" y="844"/>
                  </a:lnTo>
                  <a:lnTo>
                    <a:pt x="6603" y="881"/>
                  </a:lnTo>
                  <a:lnTo>
                    <a:pt x="6640" y="991"/>
                  </a:lnTo>
                  <a:lnTo>
                    <a:pt x="6677" y="1064"/>
                  </a:lnTo>
                  <a:lnTo>
                    <a:pt x="6787" y="1064"/>
                  </a:lnTo>
                  <a:lnTo>
                    <a:pt x="7153" y="1027"/>
                  </a:lnTo>
                  <a:lnTo>
                    <a:pt x="7484" y="991"/>
                  </a:lnTo>
                  <a:lnTo>
                    <a:pt x="7960" y="1541"/>
                  </a:lnTo>
                  <a:lnTo>
                    <a:pt x="8401" y="2091"/>
                  </a:lnTo>
                  <a:lnTo>
                    <a:pt x="8841" y="2715"/>
                  </a:lnTo>
                  <a:lnTo>
                    <a:pt x="9208" y="3301"/>
                  </a:lnTo>
                  <a:lnTo>
                    <a:pt x="8511" y="3742"/>
                  </a:lnTo>
                  <a:lnTo>
                    <a:pt x="7850" y="4219"/>
                  </a:lnTo>
                  <a:lnTo>
                    <a:pt x="6603" y="3668"/>
                  </a:lnTo>
                  <a:lnTo>
                    <a:pt x="5980" y="3412"/>
                  </a:lnTo>
                  <a:lnTo>
                    <a:pt x="5319" y="3191"/>
                  </a:lnTo>
                  <a:lnTo>
                    <a:pt x="5393" y="2788"/>
                  </a:lnTo>
                  <a:lnTo>
                    <a:pt x="5466" y="2384"/>
                  </a:lnTo>
                  <a:lnTo>
                    <a:pt x="5576" y="1981"/>
                  </a:lnTo>
                  <a:lnTo>
                    <a:pt x="5723" y="1577"/>
                  </a:lnTo>
                  <a:lnTo>
                    <a:pt x="5906" y="1211"/>
                  </a:lnTo>
                  <a:lnTo>
                    <a:pt x="6126" y="844"/>
                  </a:lnTo>
                  <a:lnTo>
                    <a:pt x="6383" y="514"/>
                  </a:lnTo>
                  <a:lnTo>
                    <a:pt x="6640" y="184"/>
                  </a:lnTo>
                  <a:lnTo>
                    <a:pt x="6677" y="110"/>
                  </a:lnTo>
                  <a:lnTo>
                    <a:pt x="6677" y="37"/>
                  </a:lnTo>
                  <a:lnTo>
                    <a:pt x="6603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3" name="Google Shape;493;p22"/>
            <p:cNvSpPr/>
            <p:nvPr/>
          </p:nvSpPr>
          <p:spPr>
            <a:xfrm>
              <a:off x="6553775" y="1840025"/>
              <a:ext cx="234775" cy="276975"/>
            </a:xfrm>
            <a:custGeom>
              <a:avLst/>
              <a:gdLst/>
              <a:ahLst/>
              <a:cxnLst/>
              <a:rect l="l" t="t" r="r" b="b"/>
              <a:pathLst>
                <a:path w="9391" h="11079" extrusionOk="0">
                  <a:moveTo>
                    <a:pt x="4916" y="441"/>
                  </a:moveTo>
                  <a:lnTo>
                    <a:pt x="5026" y="477"/>
                  </a:lnTo>
                  <a:lnTo>
                    <a:pt x="5099" y="551"/>
                  </a:lnTo>
                  <a:lnTo>
                    <a:pt x="5099" y="771"/>
                  </a:lnTo>
                  <a:lnTo>
                    <a:pt x="5026" y="954"/>
                  </a:lnTo>
                  <a:lnTo>
                    <a:pt x="4953" y="1064"/>
                  </a:lnTo>
                  <a:lnTo>
                    <a:pt x="4842" y="1138"/>
                  </a:lnTo>
                  <a:lnTo>
                    <a:pt x="4732" y="1174"/>
                  </a:lnTo>
                  <a:lnTo>
                    <a:pt x="4622" y="1138"/>
                  </a:lnTo>
                  <a:lnTo>
                    <a:pt x="4366" y="1028"/>
                  </a:lnTo>
                  <a:lnTo>
                    <a:pt x="4439" y="917"/>
                  </a:lnTo>
                  <a:lnTo>
                    <a:pt x="4439" y="771"/>
                  </a:lnTo>
                  <a:lnTo>
                    <a:pt x="4402" y="697"/>
                  </a:lnTo>
                  <a:lnTo>
                    <a:pt x="4366" y="661"/>
                  </a:lnTo>
                  <a:lnTo>
                    <a:pt x="4476" y="551"/>
                  </a:lnTo>
                  <a:lnTo>
                    <a:pt x="4622" y="477"/>
                  </a:lnTo>
                  <a:lnTo>
                    <a:pt x="4769" y="441"/>
                  </a:lnTo>
                  <a:close/>
                  <a:moveTo>
                    <a:pt x="3375" y="6493"/>
                  </a:moveTo>
                  <a:lnTo>
                    <a:pt x="3375" y="6530"/>
                  </a:lnTo>
                  <a:lnTo>
                    <a:pt x="3339" y="6530"/>
                  </a:lnTo>
                  <a:lnTo>
                    <a:pt x="3375" y="6493"/>
                  </a:lnTo>
                  <a:close/>
                  <a:moveTo>
                    <a:pt x="4292" y="6933"/>
                  </a:moveTo>
                  <a:lnTo>
                    <a:pt x="4256" y="7007"/>
                  </a:lnTo>
                  <a:lnTo>
                    <a:pt x="4219" y="6970"/>
                  </a:lnTo>
                  <a:lnTo>
                    <a:pt x="4292" y="6933"/>
                  </a:lnTo>
                  <a:close/>
                  <a:moveTo>
                    <a:pt x="5209" y="4219"/>
                  </a:moveTo>
                  <a:lnTo>
                    <a:pt x="5429" y="4329"/>
                  </a:lnTo>
                  <a:lnTo>
                    <a:pt x="5649" y="4439"/>
                  </a:lnTo>
                  <a:lnTo>
                    <a:pt x="5686" y="4549"/>
                  </a:lnTo>
                  <a:lnTo>
                    <a:pt x="5723" y="4586"/>
                  </a:lnTo>
                  <a:lnTo>
                    <a:pt x="5796" y="4586"/>
                  </a:lnTo>
                  <a:lnTo>
                    <a:pt x="6016" y="4879"/>
                  </a:lnTo>
                  <a:lnTo>
                    <a:pt x="6163" y="5173"/>
                  </a:lnTo>
                  <a:lnTo>
                    <a:pt x="6200" y="5503"/>
                  </a:lnTo>
                  <a:lnTo>
                    <a:pt x="6200" y="5833"/>
                  </a:lnTo>
                  <a:lnTo>
                    <a:pt x="6090" y="6126"/>
                  </a:lnTo>
                  <a:lnTo>
                    <a:pt x="5943" y="6420"/>
                  </a:lnTo>
                  <a:lnTo>
                    <a:pt x="5796" y="6603"/>
                  </a:lnTo>
                  <a:lnTo>
                    <a:pt x="5649" y="6750"/>
                  </a:lnTo>
                  <a:lnTo>
                    <a:pt x="5649" y="6713"/>
                  </a:lnTo>
                  <a:lnTo>
                    <a:pt x="5649" y="6566"/>
                  </a:lnTo>
                  <a:lnTo>
                    <a:pt x="5649" y="6383"/>
                  </a:lnTo>
                  <a:lnTo>
                    <a:pt x="5613" y="6346"/>
                  </a:lnTo>
                  <a:lnTo>
                    <a:pt x="5576" y="6310"/>
                  </a:lnTo>
                  <a:lnTo>
                    <a:pt x="5539" y="6310"/>
                  </a:lnTo>
                  <a:lnTo>
                    <a:pt x="5503" y="6346"/>
                  </a:lnTo>
                  <a:lnTo>
                    <a:pt x="5393" y="6493"/>
                  </a:lnTo>
                  <a:lnTo>
                    <a:pt x="5356" y="6676"/>
                  </a:lnTo>
                  <a:lnTo>
                    <a:pt x="5319" y="6933"/>
                  </a:lnTo>
                  <a:lnTo>
                    <a:pt x="5099" y="7007"/>
                  </a:lnTo>
                  <a:lnTo>
                    <a:pt x="5099" y="6860"/>
                  </a:lnTo>
                  <a:lnTo>
                    <a:pt x="5099" y="6713"/>
                  </a:lnTo>
                  <a:lnTo>
                    <a:pt x="5136" y="6566"/>
                  </a:lnTo>
                  <a:lnTo>
                    <a:pt x="5209" y="6456"/>
                  </a:lnTo>
                  <a:lnTo>
                    <a:pt x="5246" y="6420"/>
                  </a:lnTo>
                  <a:lnTo>
                    <a:pt x="5209" y="6383"/>
                  </a:lnTo>
                  <a:lnTo>
                    <a:pt x="5173" y="6346"/>
                  </a:lnTo>
                  <a:lnTo>
                    <a:pt x="5136" y="6346"/>
                  </a:lnTo>
                  <a:lnTo>
                    <a:pt x="4953" y="6456"/>
                  </a:lnTo>
                  <a:lnTo>
                    <a:pt x="4842" y="6640"/>
                  </a:lnTo>
                  <a:lnTo>
                    <a:pt x="4769" y="6823"/>
                  </a:lnTo>
                  <a:lnTo>
                    <a:pt x="4769" y="7043"/>
                  </a:lnTo>
                  <a:lnTo>
                    <a:pt x="4696" y="7043"/>
                  </a:lnTo>
                  <a:lnTo>
                    <a:pt x="4659" y="7007"/>
                  </a:lnTo>
                  <a:lnTo>
                    <a:pt x="4622" y="6970"/>
                  </a:lnTo>
                  <a:lnTo>
                    <a:pt x="4586" y="6970"/>
                  </a:lnTo>
                  <a:lnTo>
                    <a:pt x="5026" y="6016"/>
                  </a:lnTo>
                  <a:lnTo>
                    <a:pt x="5026" y="5943"/>
                  </a:lnTo>
                  <a:lnTo>
                    <a:pt x="4989" y="5906"/>
                  </a:lnTo>
                  <a:lnTo>
                    <a:pt x="4953" y="5906"/>
                  </a:lnTo>
                  <a:lnTo>
                    <a:pt x="4916" y="5943"/>
                  </a:lnTo>
                  <a:lnTo>
                    <a:pt x="4402" y="6750"/>
                  </a:lnTo>
                  <a:lnTo>
                    <a:pt x="4366" y="6676"/>
                  </a:lnTo>
                  <a:lnTo>
                    <a:pt x="4329" y="6640"/>
                  </a:lnTo>
                  <a:lnTo>
                    <a:pt x="4256" y="6640"/>
                  </a:lnTo>
                  <a:lnTo>
                    <a:pt x="4439" y="6236"/>
                  </a:lnTo>
                  <a:lnTo>
                    <a:pt x="4659" y="5796"/>
                  </a:lnTo>
                  <a:lnTo>
                    <a:pt x="4696" y="5759"/>
                  </a:lnTo>
                  <a:lnTo>
                    <a:pt x="4659" y="5723"/>
                  </a:lnTo>
                  <a:lnTo>
                    <a:pt x="4586" y="5723"/>
                  </a:lnTo>
                  <a:lnTo>
                    <a:pt x="4182" y="6273"/>
                  </a:lnTo>
                  <a:lnTo>
                    <a:pt x="3999" y="6566"/>
                  </a:lnTo>
                  <a:lnTo>
                    <a:pt x="3852" y="6860"/>
                  </a:lnTo>
                  <a:lnTo>
                    <a:pt x="3669" y="6786"/>
                  </a:lnTo>
                  <a:lnTo>
                    <a:pt x="3779" y="6750"/>
                  </a:lnTo>
                  <a:lnTo>
                    <a:pt x="3852" y="6640"/>
                  </a:lnTo>
                  <a:lnTo>
                    <a:pt x="3889" y="6566"/>
                  </a:lnTo>
                  <a:lnTo>
                    <a:pt x="3889" y="6420"/>
                  </a:lnTo>
                  <a:lnTo>
                    <a:pt x="3889" y="6383"/>
                  </a:lnTo>
                  <a:lnTo>
                    <a:pt x="3815" y="6383"/>
                  </a:lnTo>
                  <a:lnTo>
                    <a:pt x="3999" y="6163"/>
                  </a:lnTo>
                  <a:lnTo>
                    <a:pt x="4512" y="5539"/>
                  </a:lnTo>
                  <a:lnTo>
                    <a:pt x="4512" y="5466"/>
                  </a:lnTo>
                  <a:lnTo>
                    <a:pt x="4476" y="5429"/>
                  </a:lnTo>
                  <a:lnTo>
                    <a:pt x="4402" y="5429"/>
                  </a:lnTo>
                  <a:lnTo>
                    <a:pt x="3779" y="6016"/>
                  </a:lnTo>
                  <a:lnTo>
                    <a:pt x="3632" y="6126"/>
                  </a:lnTo>
                  <a:lnTo>
                    <a:pt x="3595" y="6090"/>
                  </a:lnTo>
                  <a:lnTo>
                    <a:pt x="3559" y="6090"/>
                  </a:lnTo>
                  <a:lnTo>
                    <a:pt x="3485" y="6126"/>
                  </a:lnTo>
                  <a:lnTo>
                    <a:pt x="3669" y="5869"/>
                  </a:lnTo>
                  <a:lnTo>
                    <a:pt x="3889" y="5649"/>
                  </a:lnTo>
                  <a:lnTo>
                    <a:pt x="4146" y="5466"/>
                  </a:lnTo>
                  <a:lnTo>
                    <a:pt x="4402" y="5283"/>
                  </a:lnTo>
                  <a:lnTo>
                    <a:pt x="4439" y="5246"/>
                  </a:lnTo>
                  <a:lnTo>
                    <a:pt x="4402" y="5209"/>
                  </a:lnTo>
                  <a:lnTo>
                    <a:pt x="4402" y="5173"/>
                  </a:lnTo>
                  <a:lnTo>
                    <a:pt x="4329" y="5136"/>
                  </a:lnTo>
                  <a:lnTo>
                    <a:pt x="3962" y="5319"/>
                  </a:lnTo>
                  <a:lnTo>
                    <a:pt x="3632" y="5539"/>
                  </a:lnTo>
                  <a:lnTo>
                    <a:pt x="3339" y="5796"/>
                  </a:lnTo>
                  <a:lnTo>
                    <a:pt x="3082" y="6126"/>
                  </a:lnTo>
                  <a:lnTo>
                    <a:pt x="3045" y="6016"/>
                  </a:lnTo>
                  <a:lnTo>
                    <a:pt x="3082" y="5980"/>
                  </a:lnTo>
                  <a:lnTo>
                    <a:pt x="3339" y="5613"/>
                  </a:lnTo>
                  <a:lnTo>
                    <a:pt x="3632" y="5283"/>
                  </a:lnTo>
                  <a:lnTo>
                    <a:pt x="3962" y="4952"/>
                  </a:lnTo>
                  <a:lnTo>
                    <a:pt x="4292" y="4659"/>
                  </a:lnTo>
                  <a:lnTo>
                    <a:pt x="4292" y="4622"/>
                  </a:lnTo>
                  <a:lnTo>
                    <a:pt x="4256" y="4586"/>
                  </a:lnTo>
                  <a:lnTo>
                    <a:pt x="4219" y="4586"/>
                  </a:lnTo>
                  <a:lnTo>
                    <a:pt x="3925" y="4732"/>
                  </a:lnTo>
                  <a:lnTo>
                    <a:pt x="3632" y="4879"/>
                  </a:lnTo>
                  <a:lnTo>
                    <a:pt x="3375" y="5099"/>
                  </a:lnTo>
                  <a:lnTo>
                    <a:pt x="3155" y="5356"/>
                  </a:lnTo>
                  <a:lnTo>
                    <a:pt x="3228" y="5209"/>
                  </a:lnTo>
                  <a:lnTo>
                    <a:pt x="3339" y="5062"/>
                  </a:lnTo>
                  <a:lnTo>
                    <a:pt x="3559" y="4842"/>
                  </a:lnTo>
                  <a:lnTo>
                    <a:pt x="3852" y="4622"/>
                  </a:lnTo>
                  <a:lnTo>
                    <a:pt x="4146" y="4476"/>
                  </a:lnTo>
                  <a:lnTo>
                    <a:pt x="4402" y="4366"/>
                  </a:lnTo>
                  <a:lnTo>
                    <a:pt x="4659" y="4292"/>
                  </a:lnTo>
                  <a:lnTo>
                    <a:pt x="4953" y="4219"/>
                  </a:lnTo>
                  <a:close/>
                  <a:moveTo>
                    <a:pt x="807" y="8767"/>
                  </a:moveTo>
                  <a:lnTo>
                    <a:pt x="807" y="8841"/>
                  </a:lnTo>
                  <a:lnTo>
                    <a:pt x="844" y="8914"/>
                  </a:lnTo>
                  <a:lnTo>
                    <a:pt x="918" y="8951"/>
                  </a:lnTo>
                  <a:lnTo>
                    <a:pt x="1138" y="8951"/>
                  </a:lnTo>
                  <a:lnTo>
                    <a:pt x="1211" y="8987"/>
                  </a:lnTo>
                  <a:lnTo>
                    <a:pt x="1321" y="8987"/>
                  </a:lnTo>
                  <a:lnTo>
                    <a:pt x="1321" y="9061"/>
                  </a:lnTo>
                  <a:lnTo>
                    <a:pt x="1321" y="9097"/>
                  </a:lnTo>
                  <a:lnTo>
                    <a:pt x="1248" y="9171"/>
                  </a:lnTo>
                  <a:lnTo>
                    <a:pt x="1174" y="9207"/>
                  </a:lnTo>
                  <a:lnTo>
                    <a:pt x="954" y="9244"/>
                  </a:lnTo>
                  <a:lnTo>
                    <a:pt x="844" y="9207"/>
                  </a:lnTo>
                  <a:lnTo>
                    <a:pt x="697" y="9134"/>
                  </a:lnTo>
                  <a:lnTo>
                    <a:pt x="587" y="9061"/>
                  </a:lnTo>
                  <a:lnTo>
                    <a:pt x="551" y="8951"/>
                  </a:lnTo>
                  <a:lnTo>
                    <a:pt x="661" y="8841"/>
                  </a:lnTo>
                  <a:lnTo>
                    <a:pt x="807" y="8767"/>
                  </a:lnTo>
                  <a:close/>
                  <a:moveTo>
                    <a:pt x="8511" y="8657"/>
                  </a:moveTo>
                  <a:lnTo>
                    <a:pt x="8621" y="8694"/>
                  </a:lnTo>
                  <a:lnTo>
                    <a:pt x="8731" y="8731"/>
                  </a:lnTo>
                  <a:lnTo>
                    <a:pt x="8841" y="8804"/>
                  </a:lnTo>
                  <a:lnTo>
                    <a:pt x="8951" y="8877"/>
                  </a:lnTo>
                  <a:lnTo>
                    <a:pt x="8987" y="8987"/>
                  </a:lnTo>
                  <a:lnTo>
                    <a:pt x="9024" y="9097"/>
                  </a:lnTo>
                  <a:lnTo>
                    <a:pt x="9024" y="9134"/>
                  </a:lnTo>
                  <a:lnTo>
                    <a:pt x="8987" y="9134"/>
                  </a:lnTo>
                  <a:lnTo>
                    <a:pt x="8877" y="9097"/>
                  </a:lnTo>
                  <a:lnTo>
                    <a:pt x="8804" y="9134"/>
                  </a:lnTo>
                  <a:lnTo>
                    <a:pt x="8731" y="9171"/>
                  </a:lnTo>
                  <a:lnTo>
                    <a:pt x="8621" y="9281"/>
                  </a:lnTo>
                  <a:lnTo>
                    <a:pt x="8474" y="9354"/>
                  </a:lnTo>
                  <a:lnTo>
                    <a:pt x="8327" y="9318"/>
                  </a:lnTo>
                  <a:lnTo>
                    <a:pt x="8254" y="9244"/>
                  </a:lnTo>
                  <a:lnTo>
                    <a:pt x="8217" y="9171"/>
                  </a:lnTo>
                  <a:lnTo>
                    <a:pt x="8217" y="9024"/>
                  </a:lnTo>
                  <a:lnTo>
                    <a:pt x="8254" y="8841"/>
                  </a:lnTo>
                  <a:lnTo>
                    <a:pt x="8254" y="8694"/>
                  </a:lnTo>
                  <a:lnTo>
                    <a:pt x="8511" y="8657"/>
                  </a:lnTo>
                  <a:close/>
                  <a:moveTo>
                    <a:pt x="5026" y="9501"/>
                  </a:moveTo>
                  <a:lnTo>
                    <a:pt x="5063" y="9574"/>
                  </a:lnTo>
                  <a:lnTo>
                    <a:pt x="4989" y="9538"/>
                  </a:lnTo>
                  <a:lnTo>
                    <a:pt x="5026" y="9501"/>
                  </a:lnTo>
                  <a:close/>
                  <a:moveTo>
                    <a:pt x="4696" y="9868"/>
                  </a:moveTo>
                  <a:lnTo>
                    <a:pt x="4953" y="9941"/>
                  </a:lnTo>
                  <a:lnTo>
                    <a:pt x="4916" y="10014"/>
                  </a:lnTo>
                  <a:lnTo>
                    <a:pt x="4879" y="10271"/>
                  </a:lnTo>
                  <a:lnTo>
                    <a:pt x="4842" y="10308"/>
                  </a:lnTo>
                  <a:lnTo>
                    <a:pt x="4549" y="10308"/>
                  </a:lnTo>
                  <a:lnTo>
                    <a:pt x="4439" y="10235"/>
                  </a:lnTo>
                  <a:lnTo>
                    <a:pt x="4329" y="10125"/>
                  </a:lnTo>
                  <a:lnTo>
                    <a:pt x="4292" y="10051"/>
                  </a:lnTo>
                  <a:lnTo>
                    <a:pt x="4256" y="9941"/>
                  </a:lnTo>
                  <a:lnTo>
                    <a:pt x="4329" y="9904"/>
                  </a:lnTo>
                  <a:lnTo>
                    <a:pt x="4439" y="9868"/>
                  </a:lnTo>
                  <a:close/>
                  <a:moveTo>
                    <a:pt x="4806" y="0"/>
                  </a:moveTo>
                  <a:lnTo>
                    <a:pt x="4622" y="37"/>
                  </a:lnTo>
                  <a:lnTo>
                    <a:pt x="4476" y="110"/>
                  </a:lnTo>
                  <a:lnTo>
                    <a:pt x="4292" y="147"/>
                  </a:lnTo>
                  <a:lnTo>
                    <a:pt x="4146" y="257"/>
                  </a:lnTo>
                  <a:lnTo>
                    <a:pt x="3999" y="367"/>
                  </a:lnTo>
                  <a:lnTo>
                    <a:pt x="3889" y="477"/>
                  </a:lnTo>
                  <a:lnTo>
                    <a:pt x="3779" y="624"/>
                  </a:lnTo>
                  <a:lnTo>
                    <a:pt x="3705" y="807"/>
                  </a:lnTo>
                  <a:lnTo>
                    <a:pt x="3669" y="954"/>
                  </a:lnTo>
                  <a:lnTo>
                    <a:pt x="3669" y="1138"/>
                  </a:lnTo>
                  <a:lnTo>
                    <a:pt x="3705" y="1321"/>
                  </a:lnTo>
                  <a:lnTo>
                    <a:pt x="3815" y="1578"/>
                  </a:lnTo>
                  <a:lnTo>
                    <a:pt x="3999" y="1761"/>
                  </a:lnTo>
                  <a:lnTo>
                    <a:pt x="4182" y="1871"/>
                  </a:lnTo>
                  <a:lnTo>
                    <a:pt x="4402" y="1945"/>
                  </a:lnTo>
                  <a:lnTo>
                    <a:pt x="4366" y="2055"/>
                  </a:lnTo>
                  <a:lnTo>
                    <a:pt x="4329" y="2165"/>
                  </a:lnTo>
                  <a:lnTo>
                    <a:pt x="4329" y="2531"/>
                  </a:lnTo>
                  <a:lnTo>
                    <a:pt x="4329" y="2898"/>
                  </a:lnTo>
                  <a:lnTo>
                    <a:pt x="4329" y="3522"/>
                  </a:lnTo>
                  <a:lnTo>
                    <a:pt x="4329" y="3669"/>
                  </a:lnTo>
                  <a:lnTo>
                    <a:pt x="4366" y="3779"/>
                  </a:lnTo>
                  <a:lnTo>
                    <a:pt x="4072" y="3925"/>
                  </a:lnTo>
                  <a:lnTo>
                    <a:pt x="3815" y="4109"/>
                  </a:lnTo>
                  <a:lnTo>
                    <a:pt x="3742" y="4182"/>
                  </a:lnTo>
                  <a:lnTo>
                    <a:pt x="3742" y="4255"/>
                  </a:lnTo>
                  <a:lnTo>
                    <a:pt x="3522" y="4402"/>
                  </a:lnTo>
                  <a:lnTo>
                    <a:pt x="3339" y="4549"/>
                  </a:lnTo>
                  <a:lnTo>
                    <a:pt x="3155" y="4696"/>
                  </a:lnTo>
                  <a:lnTo>
                    <a:pt x="3008" y="4879"/>
                  </a:lnTo>
                  <a:lnTo>
                    <a:pt x="2862" y="5062"/>
                  </a:lnTo>
                  <a:lnTo>
                    <a:pt x="2752" y="5283"/>
                  </a:lnTo>
                  <a:lnTo>
                    <a:pt x="2678" y="5503"/>
                  </a:lnTo>
                  <a:lnTo>
                    <a:pt x="2642" y="5686"/>
                  </a:lnTo>
                  <a:lnTo>
                    <a:pt x="2642" y="5906"/>
                  </a:lnTo>
                  <a:lnTo>
                    <a:pt x="2678" y="6126"/>
                  </a:lnTo>
                  <a:lnTo>
                    <a:pt x="2752" y="6346"/>
                  </a:lnTo>
                  <a:lnTo>
                    <a:pt x="2825" y="6566"/>
                  </a:lnTo>
                  <a:lnTo>
                    <a:pt x="2898" y="6676"/>
                  </a:lnTo>
                  <a:lnTo>
                    <a:pt x="2421" y="7080"/>
                  </a:lnTo>
                  <a:lnTo>
                    <a:pt x="1908" y="7447"/>
                  </a:lnTo>
                  <a:lnTo>
                    <a:pt x="1431" y="7850"/>
                  </a:lnTo>
                  <a:lnTo>
                    <a:pt x="1211" y="8070"/>
                  </a:lnTo>
                  <a:lnTo>
                    <a:pt x="991" y="8327"/>
                  </a:lnTo>
                  <a:lnTo>
                    <a:pt x="771" y="8364"/>
                  </a:lnTo>
                  <a:lnTo>
                    <a:pt x="624" y="8327"/>
                  </a:lnTo>
                  <a:lnTo>
                    <a:pt x="477" y="8327"/>
                  </a:lnTo>
                  <a:lnTo>
                    <a:pt x="367" y="8364"/>
                  </a:lnTo>
                  <a:lnTo>
                    <a:pt x="257" y="8437"/>
                  </a:lnTo>
                  <a:lnTo>
                    <a:pt x="184" y="8511"/>
                  </a:lnTo>
                  <a:lnTo>
                    <a:pt x="111" y="8584"/>
                  </a:lnTo>
                  <a:lnTo>
                    <a:pt x="37" y="8804"/>
                  </a:lnTo>
                  <a:lnTo>
                    <a:pt x="0" y="9061"/>
                  </a:lnTo>
                  <a:lnTo>
                    <a:pt x="0" y="9318"/>
                  </a:lnTo>
                  <a:lnTo>
                    <a:pt x="74" y="9538"/>
                  </a:lnTo>
                  <a:lnTo>
                    <a:pt x="257" y="9684"/>
                  </a:lnTo>
                  <a:lnTo>
                    <a:pt x="477" y="9831"/>
                  </a:lnTo>
                  <a:lnTo>
                    <a:pt x="697" y="9904"/>
                  </a:lnTo>
                  <a:lnTo>
                    <a:pt x="954" y="9941"/>
                  </a:lnTo>
                  <a:lnTo>
                    <a:pt x="1174" y="9904"/>
                  </a:lnTo>
                  <a:lnTo>
                    <a:pt x="1431" y="9868"/>
                  </a:lnTo>
                  <a:lnTo>
                    <a:pt x="1651" y="9794"/>
                  </a:lnTo>
                  <a:lnTo>
                    <a:pt x="1798" y="9648"/>
                  </a:lnTo>
                  <a:lnTo>
                    <a:pt x="1908" y="9574"/>
                  </a:lnTo>
                  <a:lnTo>
                    <a:pt x="1945" y="9464"/>
                  </a:lnTo>
                  <a:lnTo>
                    <a:pt x="1981" y="9354"/>
                  </a:lnTo>
                  <a:lnTo>
                    <a:pt x="1981" y="9207"/>
                  </a:lnTo>
                  <a:lnTo>
                    <a:pt x="1908" y="8987"/>
                  </a:lnTo>
                  <a:lnTo>
                    <a:pt x="1798" y="8767"/>
                  </a:lnTo>
                  <a:lnTo>
                    <a:pt x="1651" y="8584"/>
                  </a:lnTo>
                  <a:lnTo>
                    <a:pt x="1431" y="8437"/>
                  </a:lnTo>
                  <a:lnTo>
                    <a:pt x="1394" y="8437"/>
                  </a:lnTo>
                  <a:lnTo>
                    <a:pt x="1578" y="8254"/>
                  </a:lnTo>
                  <a:lnTo>
                    <a:pt x="1761" y="8070"/>
                  </a:lnTo>
                  <a:lnTo>
                    <a:pt x="2165" y="7777"/>
                  </a:lnTo>
                  <a:lnTo>
                    <a:pt x="2421" y="7557"/>
                  </a:lnTo>
                  <a:lnTo>
                    <a:pt x="2642" y="7337"/>
                  </a:lnTo>
                  <a:lnTo>
                    <a:pt x="2862" y="7080"/>
                  </a:lnTo>
                  <a:lnTo>
                    <a:pt x="3008" y="6786"/>
                  </a:lnTo>
                  <a:lnTo>
                    <a:pt x="3118" y="6897"/>
                  </a:lnTo>
                  <a:lnTo>
                    <a:pt x="3302" y="7043"/>
                  </a:lnTo>
                  <a:lnTo>
                    <a:pt x="3632" y="7227"/>
                  </a:lnTo>
                  <a:lnTo>
                    <a:pt x="3999" y="7337"/>
                  </a:lnTo>
                  <a:lnTo>
                    <a:pt x="4366" y="7410"/>
                  </a:lnTo>
                  <a:lnTo>
                    <a:pt x="4439" y="7410"/>
                  </a:lnTo>
                  <a:lnTo>
                    <a:pt x="4402" y="7887"/>
                  </a:lnTo>
                  <a:lnTo>
                    <a:pt x="4402" y="8364"/>
                  </a:lnTo>
                  <a:lnTo>
                    <a:pt x="4439" y="9318"/>
                  </a:lnTo>
                  <a:lnTo>
                    <a:pt x="4256" y="9391"/>
                  </a:lnTo>
                  <a:lnTo>
                    <a:pt x="4109" y="9464"/>
                  </a:lnTo>
                  <a:lnTo>
                    <a:pt x="3999" y="9574"/>
                  </a:lnTo>
                  <a:lnTo>
                    <a:pt x="3925" y="9684"/>
                  </a:lnTo>
                  <a:lnTo>
                    <a:pt x="3889" y="9794"/>
                  </a:lnTo>
                  <a:lnTo>
                    <a:pt x="3852" y="9941"/>
                  </a:lnTo>
                  <a:lnTo>
                    <a:pt x="3815" y="10125"/>
                  </a:lnTo>
                  <a:lnTo>
                    <a:pt x="3852" y="10271"/>
                  </a:lnTo>
                  <a:lnTo>
                    <a:pt x="3925" y="10565"/>
                  </a:lnTo>
                  <a:lnTo>
                    <a:pt x="4072" y="10821"/>
                  </a:lnTo>
                  <a:lnTo>
                    <a:pt x="4182" y="10895"/>
                  </a:lnTo>
                  <a:lnTo>
                    <a:pt x="4329" y="10968"/>
                  </a:lnTo>
                  <a:lnTo>
                    <a:pt x="4439" y="11042"/>
                  </a:lnTo>
                  <a:lnTo>
                    <a:pt x="4586" y="11078"/>
                  </a:lnTo>
                  <a:lnTo>
                    <a:pt x="4879" y="11078"/>
                  </a:lnTo>
                  <a:lnTo>
                    <a:pt x="5173" y="11005"/>
                  </a:lnTo>
                  <a:lnTo>
                    <a:pt x="5283" y="10932"/>
                  </a:lnTo>
                  <a:lnTo>
                    <a:pt x="5393" y="10821"/>
                  </a:lnTo>
                  <a:lnTo>
                    <a:pt x="5466" y="10711"/>
                  </a:lnTo>
                  <a:lnTo>
                    <a:pt x="5503" y="10601"/>
                  </a:lnTo>
                  <a:lnTo>
                    <a:pt x="5576" y="10308"/>
                  </a:lnTo>
                  <a:lnTo>
                    <a:pt x="5539" y="10051"/>
                  </a:lnTo>
                  <a:lnTo>
                    <a:pt x="5503" y="9904"/>
                  </a:lnTo>
                  <a:lnTo>
                    <a:pt x="5393" y="9794"/>
                  </a:lnTo>
                  <a:lnTo>
                    <a:pt x="5319" y="9684"/>
                  </a:lnTo>
                  <a:lnTo>
                    <a:pt x="5173" y="9611"/>
                  </a:lnTo>
                  <a:lnTo>
                    <a:pt x="5136" y="9428"/>
                  </a:lnTo>
                  <a:lnTo>
                    <a:pt x="5099" y="9354"/>
                  </a:lnTo>
                  <a:lnTo>
                    <a:pt x="4842" y="9354"/>
                  </a:lnTo>
                  <a:lnTo>
                    <a:pt x="4806" y="8474"/>
                  </a:lnTo>
                  <a:lnTo>
                    <a:pt x="4806" y="7960"/>
                  </a:lnTo>
                  <a:lnTo>
                    <a:pt x="4769" y="7447"/>
                  </a:lnTo>
                  <a:lnTo>
                    <a:pt x="5136" y="7410"/>
                  </a:lnTo>
                  <a:lnTo>
                    <a:pt x="5503" y="7300"/>
                  </a:lnTo>
                  <a:lnTo>
                    <a:pt x="5833" y="7117"/>
                  </a:lnTo>
                  <a:lnTo>
                    <a:pt x="6126" y="6860"/>
                  </a:lnTo>
                  <a:lnTo>
                    <a:pt x="6200" y="6786"/>
                  </a:lnTo>
                  <a:lnTo>
                    <a:pt x="6310" y="6933"/>
                  </a:lnTo>
                  <a:lnTo>
                    <a:pt x="6493" y="7080"/>
                  </a:lnTo>
                  <a:lnTo>
                    <a:pt x="6677" y="7190"/>
                  </a:lnTo>
                  <a:lnTo>
                    <a:pt x="6860" y="7300"/>
                  </a:lnTo>
                  <a:lnTo>
                    <a:pt x="7043" y="7630"/>
                  </a:lnTo>
                  <a:lnTo>
                    <a:pt x="7263" y="7997"/>
                  </a:lnTo>
                  <a:lnTo>
                    <a:pt x="7557" y="8437"/>
                  </a:lnTo>
                  <a:lnTo>
                    <a:pt x="7667" y="8584"/>
                  </a:lnTo>
                  <a:lnTo>
                    <a:pt x="7557" y="8767"/>
                  </a:lnTo>
                  <a:lnTo>
                    <a:pt x="7484" y="8951"/>
                  </a:lnTo>
                  <a:lnTo>
                    <a:pt x="7447" y="9097"/>
                  </a:lnTo>
                  <a:lnTo>
                    <a:pt x="7447" y="9281"/>
                  </a:lnTo>
                  <a:lnTo>
                    <a:pt x="7484" y="9428"/>
                  </a:lnTo>
                  <a:lnTo>
                    <a:pt x="7520" y="9611"/>
                  </a:lnTo>
                  <a:lnTo>
                    <a:pt x="7594" y="9758"/>
                  </a:lnTo>
                  <a:lnTo>
                    <a:pt x="7704" y="9904"/>
                  </a:lnTo>
                  <a:lnTo>
                    <a:pt x="7850" y="10014"/>
                  </a:lnTo>
                  <a:lnTo>
                    <a:pt x="7960" y="10125"/>
                  </a:lnTo>
                  <a:lnTo>
                    <a:pt x="8107" y="10161"/>
                  </a:lnTo>
                  <a:lnTo>
                    <a:pt x="8254" y="10198"/>
                  </a:lnTo>
                  <a:lnTo>
                    <a:pt x="8547" y="10198"/>
                  </a:lnTo>
                  <a:lnTo>
                    <a:pt x="8694" y="10125"/>
                  </a:lnTo>
                  <a:lnTo>
                    <a:pt x="8877" y="10051"/>
                  </a:lnTo>
                  <a:lnTo>
                    <a:pt x="9098" y="9831"/>
                  </a:lnTo>
                  <a:lnTo>
                    <a:pt x="9281" y="9538"/>
                  </a:lnTo>
                  <a:lnTo>
                    <a:pt x="9354" y="9391"/>
                  </a:lnTo>
                  <a:lnTo>
                    <a:pt x="9391" y="9244"/>
                  </a:lnTo>
                  <a:lnTo>
                    <a:pt x="9391" y="9061"/>
                  </a:lnTo>
                  <a:lnTo>
                    <a:pt x="9391" y="8914"/>
                  </a:lnTo>
                  <a:lnTo>
                    <a:pt x="9318" y="8767"/>
                  </a:lnTo>
                  <a:lnTo>
                    <a:pt x="9244" y="8621"/>
                  </a:lnTo>
                  <a:lnTo>
                    <a:pt x="9134" y="8511"/>
                  </a:lnTo>
                  <a:lnTo>
                    <a:pt x="8987" y="8437"/>
                  </a:lnTo>
                  <a:lnTo>
                    <a:pt x="8841" y="8364"/>
                  </a:lnTo>
                  <a:lnTo>
                    <a:pt x="8694" y="8327"/>
                  </a:lnTo>
                  <a:lnTo>
                    <a:pt x="8364" y="8290"/>
                  </a:lnTo>
                  <a:lnTo>
                    <a:pt x="8180" y="8290"/>
                  </a:lnTo>
                  <a:lnTo>
                    <a:pt x="7997" y="8364"/>
                  </a:lnTo>
                  <a:lnTo>
                    <a:pt x="7924" y="8217"/>
                  </a:lnTo>
                  <a:lnTo>
                    <a:pt x="7814" y="8070"/>
                  </a:lnTo>
                  <a:lnTo>
                    <a:pt x="7557" y="7667"/>
                  </a:lnTo>
                  <a:lnTo>
                    <a:pt x="7300" y="7300"/>
                  </a:lnTo>
                  <a:lnTo>
                    <a:pt x="7227" y="7153"/>
                  </a:lnTo>
                  <a:lnTo>
                    <a:pt x="7153" y="7007"/>
                  </a:lnTo>
                  <a:lnTo>
                    <a:pt x="7043" y="6933"/>
                  </a:lnTo>
                  <a:lnTo>
                    <a:pt x="6897" y="6897"/>
                  </a:lnTo>
                  <a:lnTo>
                    <a:pt x="6640" y="6750"/>
                  </a:lnTo>
                  <a:lnTo>
                    <a:pt x="6346" y="6530"/>
                  </a:lnTo>
                  <a:lnTo>
                    <a:pt x="6530" y="6236"/>
                  </a:lnTo>
                  <a:lnTo>
                    <a:pt x="6603" y="5869"/>
                  </a:lnTo>
                  <a:lnTo>
                    <a:pt x="6603" y="5503"/>
                  </a:lnTo>
                  <a:lnTo>
                    <a:pt x="6567" y="5173"/>
                  </a:lnTo>
                  <a:lnTo>
                    <a:pt x="6456" y="4842"/>
                  </a:lnTo>
                  <a:lnTo>
                    <a:pt x="6310" y="4586"/>
                  </a:lnTo>
                  <a:lnTo>
                    <a:pt x="6126" y="4329"/>
                  </a:lnTo>
                  <a:lnTo>
                    <a:pt x="5870" y="4109"/>
                  </a:lnTo>
                  <a:lnTo>
                    <a:pt x="5613" y="3962"/>
                  </a:lnTo>
                  <a:lnTo>
                    <a:pt x="5356" y="3815"/>
                  </a:lnTo>
                  <a:lnTo>
                    <a:pt x="5026" y="3742"/>
                  </a:lnTo>
                  <a:lnTo>
                    <a:pt x="4732" y="3742"/>
                  </a:lnTo>
                  <a:lnTo>
                    <a:pt x="4732" y="3522"/>
                  </a:lnTo>
                  <a:lnTo>
                    <a:pt x="4696" y="2678"/>
                  </a:lnTo>
                  <a:lnTo>
                    <a:pt x="4732" y="2385"/>
                  </a:lnTo>
                  <a:lnTo>
                    <a:pt x="4696" y="2165"/>
                  </a:lnTo>
                  <a:lnTo>
                    <a:pt x="4659" y="1981"/>
                  </a:lnTo>
                  <a:lnTo>
                    <a:pt x="4842" y="1945"/>
                  </a:lnTo>
                  <a:lnTo>
                    <a:pt x="5063" y="1871"/>
                  </a:lnTo>
                  <a:lnTo>
                    <a:pt x="5246" y="1761"/>
                  </a:lnTo>
                  <a:lnTo>
                    <a:pt x="5393" y="1651"/>
                  </a:lnTo>
                  <a:lnTo>
                    <a:pt x="5539" y="1468"/>
                  </a:lnTo>
                  <a:lnTo>
                    <a:pt x="5613" y="1284"/>
                  </a:lnTo>
                  <a:lnTo>
                    <a:pt x="5686" y="1101"/>
                  </a:lnTo>
                  <a:lnTo>
                    <a:pt x="5686" y="844"/>
                  </a:lnTo>
                  <a:lnTo>
                    <a:pt x="5613" y="624"/>
                  </a:lnTo>
                  <a:lnTo>
                    <a:pt x="5503" y="404"/>
                  </a:lnTo>
                  <a:lnTo>
                    <a:pt x="5466" y="257"/>
                  </a:lnTo>
                  <a:lnTo>
                    <a:pt x="5429" y="184"/>
                  </a:lnTo>
                  <a:lnTo>
                    <a:pt x="5356" y="147"/>
                  </a:lnTo>
                  <a:lnTo>
                    <a:pt x="5209" y="147"/>
                  </a:lnTo>
                  <a:lnTo>
                    <a:pt x="5063" y="110"/>
                  </a:lnTo>
                  <a:lnTo>
                    <a:pt x="4989" y="37"/>
                  </a:lnTo>
                  <a:lnTo>
                    <a:pt x="4806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4" name="Google Shape;494;p22"/>
            <p:cNvSpPr/>
            <p:nvPr/>
          </p:nvSpPr>
          <p:spPr>
            <a:xfrm>
              <a:off x="6618875" y="2550725"/>
              <a:ext cx="408125" cy="156850"/>
            </a:xfrm>
            <a:custGeom>
              <a:avLst/>
              <a:gdLst/>
              <a:ahLst/>
              <a:cxnLst/>
              <a:rect l="l" t="t" r="r" b="b"/>
              <a:pathLst>
                <a:path w="16325" h="6274" extrusionOk="0">
                  <a:moveTo>
                    <a:pt x="14710" y="1"/>
                  </a:moveTo>
                  <a:lnTo>
                    <a:pt x="14527" y="74"/>
                  </a:lnTo>
                  <a:lnTo>
                    <a:pt x="14380" y="147"/>
                  </a:lnTo>
                  <a:lnTo>
                    <a:pt x="14270" y="221"/>
                  </a:lnTo>
                  <a:lnTo>
                    <a:pt x="14270" y="257"/>
                  </a:lnTo>
                  <a:lnTo>
                    <a:pt x="14197" y="221"/>
                  </a:lnTo>
                  <a:lnTo>
                    <a:pt x="14087" y="221"/>
                  </a:lnTo>
                  <a:lnTo>
                    <a:pt x="14013" y="294"/>
                  </a:lnTo>
                  <a:lnTo>
                    <a:pt x="13977" y="331"/>
                  </a:lnTo>
                  <a:lnTo>
                    <a:pt x="13977" y="441"/>
                  </a:lnTo>
                  <a:lnTo>
                    <a:pt x="14013" y="551"/>
                  </a:lnTo>
                  <a:lnTo>
                    <a:pt x="14050" y="587"/>
                  </a:lnTo>
                  <a:lnTo>
                    <a:pt x="14123" y="624"/>
                  </a:lnTo>
                  <a:lnTo>
                    <a:pt x="14343" y="624"/>
                  </a:lnTo>
                  <a:lnTo>
                    <a:pt x="14527" y="551"/>
                  </a:lnTo>
                  <a:lnTo>
                    <a:pt x="14710" y="477"/>
                  </a:lnTo>
                  <a:lnTo>
                    <a:pt x="14894" y="441"/>
                  </a:lnTo>
                  <a:lnTo>
                    <a:pt x="14967" y="477"/>
                  </a:lnTo>
                  <a:lnTo>
                    <a:pt x="15004" y="514"/>
                  </a:lnTo>
                  <a:lnTo>
                    <a:pt x="14967" y="587"/>
                  </a:lnTo>
                  <a:lnTo>
                    <a:pt x="14930" y="661"/>
                  </a:lnTo>
                  <a:lnTo>
                    <a:pt x="14747" y="881"/>
                  </a:lnTo>
                  <a:lnTo>
                    <a:pt x="14123" y="1725"/>
                  </a:lnTo>
                  <a:lnTo>
                    <a:pt x="14123" y="1798"/>
                  </a:lnTo>
                  <a:lnTo>
                    <a:pt x="14087" y="1871"/>
                  </a:lnTo>
                  <a:lnTo>
                    <a:pt x="14123" y="1981"/>
                  </a:lnTo>
                  <a:lnTo>
                    <a:pt x="14233" y="2055"/>
                  </a:lnTo>
                  <a:lnTo>
                    <a:pt x="14343" y="2091"/>
                  </a:lnTo>
                  <a:lnTo>
                    <a:pt x="14820" y="2091"/>
                  </a:lnTo>
                  <a:lnTo>
                    <a:pt x="15260" y="2055"/>
                  </a:lnTo>
                  <a:lnTo>
                    <a:pt x="15774" y="1945"/>
                  </a:lnTo>
                  <a:lnTo>
                    <a:pt x="16031" y="1871"/>
                  </a:lnTo>
                  <a:lnTo>
                    <a:pt x="16251" y="1761"/>
                  </a:lnTo>
                  <a:lnTo>
                    <a:pt x="16324" y="1651"/>
                  </a:lnTo>
                  <a:lnTo>
                    <a:pt x="16324" y="1541"/>
                  </a:lnTo>
                  <a:lnTo>
                    <a:pt x="16288" y="1468"/>
                  </a:lnTo>
                  <a:lnTo>
                    <a:pt x="16214" y="1431"/>
                  </a:lnTo>
                  <a:lnTo>
                    <a:pt x="16141" y="1394"/>
                  </a:lnTo>
                  <a:lnTo>
                    <a:pt x="15957" y="1431"/>
                  </a:lnTo>
                  <a:lnTo>
                    <a:pt x="15774" y="1468"/>
                  </a:lnTo>
                  <a:lnTo>
                    <a:pt x="15370" y="1541"/>
                  </a:lnTo>
                  <a:lnTo>
                    <a:pt x="14820" y="1615"/>
                  </a:lnTo>
                  <a:lnTo>
                    <a:pt x="14820" y="1615"/>
                  </a:lnTo>
                  <a:lnTo>
                    <a:pt x="15260" y="1028"/>
                  </a:lnTo>
                  <a:lnTo>
                    <a:pt x="15370" y="844"/>
                  </a:lnTo>
                  <a:lnTo>
                    <a:pt x="15481" y="698"/>
                  </a:lnTo>
                  <a:lnTo>
                    <a:pt x="15517" y="477"/>
                  </a:lnTo>
                  <a:lnTo>
                    <a:pt x="15517" y="404"/>
                  </a:lnTo>
                  <a:lnTo>
                    <a:pt x="15481" y="294"/>
                  </a:lnTo>
                  <a:lnTo>
                    <a:pt x="15370" y="184"/>
                  </a:lnTo>
                  <a:lnTo>
                    <a:pt x="15224" y="74"/>
                  </a:lnTo>
                  <a:lnTo>
                    <a:pt x="15077" y="37"/>
                  </a:lnTo>
                  <a:lnTo>
                    <a:pt x="14894" y="1"/>
                  </a:lnTo>
                  <a:close/>
                  <a:moveTo>
                    <a:pt x="6604" y="2788"/>
                  </a:moveTo>
                  <a:lnTo>
                    <a:pt x="6163" y="2898"/>
                  </a:lnTo>
                  <a:lnTo>
                    <a:pt x="5576" y="2972"/>
                  </a:lnTo>
                  <a:lnTo>
                    <a:pt x="5283" y="3045"/>
                  </a:lnTo>
                  <a:lnTo>
                    <a:pt x="4990" y="3118"/>
                  </a:lnTo>
                  <a:lnTo>
                    <a:pt x="4953" y="3155"/>
                  </a:lnTo>
                  <a:lnTo>
                    <a:pt x="4880" y="3229"/>
                  </a:lnTo>
                  <a:lnTo>
                    <a:pt x="4880" y="3302"/>
                  </a:lnTo>
                  <a:lnTo>
                    <a:pt x="4880" y="3339"/>
                  </a:lnTo>
                  <a:lnTo>
                    <a:pt x="4880" y="3412"/>
                  </a:lnTo>
                  <a:lnTo>
                    <a:pt x="4916" y="3485"/>
                  </a:lnTo>
                  <a:lnTo>
                    <a:pt x="4990" y="3522"/>
                  </a:lnTo>
                  <a:lnTo>
                    <a:pt x="5063" y="3522"/>
                  </a:lnTo>
                  <a:lnTo>
                    <a:pt x="5613" y="3485"/>
                  </a:lnTo>
                  <a:lnTo>
                    <a:pt x="6163" y="3412"/>
                  </a:lnTo>
                  <a:lnTo>
                    <a:pt x="6640" y="3339"/>
                  </a:lnTo>
                  <a:lnTo>
                    <a:pt x="6860" y="3265"/>
                  </a:lnTo>
                  <a:lnTo>
                    <a:pt x="6970" y="3192"/>
                  </a:lnTo>
                  <a:lnTo>
                    <a:pt x="7044" y="3118"/>
                  </a:lnTo>
                  <a:lnTo>
                    <a:pt x="7044" y="3008"/>
                  </a:lnTo>
                  <a:lnTo>
                    <a:pt x="7044" y="2972"/>
                  </a:lnTo>
                  <a:lnTo>
                    <a:pt x="7007" y="2898"/>
                  </a:lnTo>
                  <a:lnTo>
                    <a:pt x="6897" y="2862"/>
                  </a:lnTo>
                  <a:lnTo>
                    <a:pt x="6824" y="2825"/>
                  </a:lnTo>
                  <a:lnTo>
                    <a:pt x="6604" y="2788"/>
                  </a:lnTo>
                  <a:close/>
                  <a:moveTo>
                    <a:pt x="13500" y="1945"/>
                  </a:moveTo>
                  <a:lnTo>
                    <a:pt x="13280" y="1981"/>
                  </a:lnTo>
                  <a:lnTo>
                    <a:pt x="13060" y="2018"/>
                  </a:lnTo>
                  <a:lnTo>
                    <a:pt x="12876" y="2055"/>
                  </a:lnTo>
                  <a:lnTo>
                    <a:pt x="12693" y="2201"/>
                  </a:lnTo>
                  <a:lnTo>
                    <a:pt x="12546" y="2275"/>
                  </a:lnTo>
                  <a:lnTo>
                    <a:pt x="12436" y="2422"/>
                  </a:lnTo>
                  <a:lnTo>
                    <a:pt x="12289" y="2678"/>
                  </a:lnTo>
                  <a:lnTo>
                    <a:pt x="12179" y="3008"/>
                  </a:lnTo>
                  <a:lnTo>
                    <a:pt x="12179" y="3339"/>
                  </a:lnTo>
                  <a:lnTo>
                    <a:pt x="12179" y="3522"/>
                  </a:lnTo>
                  <a:lnTo>
                    <a:pt x="12216" y="3669"/>
                  </a:lnTo>
                  <a:lnTo>
                    <a:pt x="12289" y="3815"/>
                  </a:lnTo>
                  <a:lnTo>
                    <a:pt x="12363" y="3962"/>
                  </a:lnTo>
                  <a:lnTo>
                    <a:pt x="12473" y="4109"/>
                  </a:lnTo>
                  <a:lnTo>
                    <a:pt x="12583" y="4219"/>
                  </a:lnTo>
                  <a:lnTo>
                    <a:pt x="12729" y="4292"/>
                  </a:lnTo>
                  <a:lnTo>
                    <a:pt x="12876" y="4366"/>
                  </a:lnTo>
                  <a:lnTo>
                    <a:pt x="12986" y="4402"/>
                  </a:lnTo>
                  <a:lnTo>
                    <a:pt x="13096" y="4402"/>
                  </a:lnTo>
                  <a:lnTo>
                    <a:pt x="13353" y="4329"/>
                  </a:lnTo>
                  <a:lnTo>
                    <a:pt x="13757" y="4146"/>
                  </a:lnTo>
                  <a:lnTo>
                    <a:pt x="14197" y="3999"/>
                  </a:lnTo>
                  <a:lnTo>
                    <a:pt x="14417" y="3852"/>
                  </a:lnTo>
                  <a:lnTo>
                    <a:pt x="14564" y="3705"/>
                  </a:lnTo>
                  <a:lnTo>
                    <a:pt x="14600" y="3632"/>
                  </a:lnTo>
                  <a:lnTo>
                    <a:pt x="14564" y="3559"/>
                  </a:lnTo>
                  <a:lnTo>
                    <a:pt x="14527" y="3485"/>
                  </a:lnTo>
                  <a:lnTo>
                    <a:pt x="14453" y="3449"/>
                  </a:lnTo>
                  <a:lnTo>
                    <a:pt x="14343" y="3412"/>
                  </a:lnTo>
                  <a:lnTo>
                    <a:pt x="14197" y="3449"/>
                  </a:lnTo>
                  <a:lnTo>
                    <a:pt x="13940" y="3522"/>
                  </a:lnTo>
                  <a:lnTo>
                    <a:pt x="13426" y="3742"/>
                  </a:lnTo>
                  <a:lnTo>
                    <a:pt x="13280" y="3815"/>
                  </a:lnTo>
                  <a:lnTo>
                    <a:pt x="13133" y="3852"/>
                  </a:lnTo>
                  <a:lnTo>
                    <a:pt x="12986" y="3852"/>
                  </a:lnTo>
                  <a:lnTo>
                    <a:pt x="12839" y="3779"/>
                  </a:lnTo>
                  <a:lnTo>
                    <a:pt x="12766" y="3669"/>
                  </a:lnTo>
                  <a:lnTo>
                    <a:pt x="12729" y="3559"/>
                  </a:lnTo>
                  <a:lnTo>
                    <a:pt x="12656" y="3339"/>
                  </a:lnTo>
                  <a:lnTo>
                    <a:pt x="12656" y="3118"/>
                  </a:lnTo>
                  <a:lnTo>
                    <a:pt x="12729" y="2898"/>
                  </a:lnTo>
                  <a:lnTo>
                    <a:pt x="12839" y="2715"/>
                  </a:lnTo>
                  <a:lnTo>
                    <a:pt x="12986" y="2532"/>
                  </a:lnTo>
                  <a:lnTo>
                    <a:pt x="13133" y="2458"/>
                  </a:lnTo>
                  <a:lnTo>
                    <a:pt x="13280" y="2422"/>
                  </a:lnTo>
                  <a:lnTo>
                    <a:pt x="13610" y="2385"/>
                  </a:lnTo>
                  <a:lnTo>
                    <a:pt x="13940" y="2348"/>
                  </a:lnTo>
                  <a:lnTo>
                    <a:pt x="14307" y="2348"/>
                  </a:lnTo>
                  <a:lnTo>
                    <a:pt x="14307" y="2311"/>
                  </a:lnTo>
                  <a:lnTo>
                    <a:pt x="14307" y="2275"/>
                  </a:lnTo>
                  <a:lnTo>
                    <a:pt x="14307" y="2238"/>
                  </a:lnTo>
                  <a:lnTo>
                    <a:pt x="14123" y="2128"/>
                  </a:lnTo>
                  <a:lnTo>
                    <a:pt x="13903" y="2055"/>
                  </a:lnTo>
                  <a:lnTo>
                    <a:pt x="13720" y="1981"/>
                  </a:lnTo>
                  <a:lnTo>
                    <a:pt x="13500" y="1945"/>
                  </a:lnTo>
                  <a:close/>
                  <a:moveTo>
                    <a:pt x="6787" y="4182"/>
                  </a:moveTo>
                  <a:lnTo>
                    <a:pt x="6347" y="4292"/>
                  </a:lnTo>
                  <a:lnTo>
                    <a:pt x="5907" y="4366"/>
                  </a:lnTo>
                  <a:lnTo>
                    <a:pt x="5466" y="4439"/>
                  </a:lnTo>
                  <a:lnTo>
                    <a:pt x="5063" y="4549"/>
                  </a:lnTo>
                  <a:lnTo>
                    <a:pt x="4990" y="4622"/>
                  </a:lnTo>
                  <a:lnTo>
                    <a:pt x="4953" y="4696"/>
                  </a:lnTo>
                  <a:lnTo>
                    <a:pt x="4953" y="4806"/>
                  </a:lnTo>
                  <a:lnTo>
                    <a:pt x="5063" y="4843"/>
                  </a:lnTo>
                  <a:lnTo>
                    <a:pt x="5283" y="4879"/>
                  </a:lnTo>
                  <a:lnTo>
                    <a:pt x="5980" y="4879"/>
                  </a:lnTo>
                  <a:lnTo>
                    <a:pt x="6457" y="4769"/>
                  </a:lnTo>
                  <a:lnTo>
                    <a:pt x="6897" y="4659"/>
                  </a:lnTo>
                  <a:lnTo>
                    <a:pt x="6970" y="4622"/>
                  </a:lnTo>
                  <a:lnTo>
                    <a:pt x="7044" y="4586"/>
                  </a:lnTo>
                  <a:lnTo>
                    <a:pt x="7080" y="4512"/>
                  </a:lnTo>
                  <a:lnTo>
                    <a:pt x="7117" y="4439"/>
                  </a:lnTo>
                  <a:lnTo>
                    <a:pt x="7080" y="4292"/>
                  </a:lnTo>
                  <a:lnTo>
                    <a:pt x="7007" y="4219"/>
                  </a:lnTo>
                  <a:lnTo>
                    <a:pt x="6934" y="4182"/>
                  </a:lnTo>
                  <a:close/>
                  <a:moveTo>
                    <a:pt x="11079" y="2055"/>
                  </a:moveTo>
                  <a:lnTo>
                    <a:pt x="10785" y="2091"/>
                  </a:lnTo>
                  <a:lnTo>
                    <a:pt x="10565" y="2165"/>
                  </a:lnTo>
                  <a:lnTo>
                    <a:pt x="10382" y="2311"/>
                  </a:lnTo>
                  <a:lnTo>
                    <a:pt x="10235" y="2495"/>
                  </a:lnTo>
                  <a:lnTo>
                    <a:pt x="10198" y="2385"/>
                  </a:lnTo>
                  <a:lnTo>
                    <a:pt x="10088" y="2348"/>
                  </a:lnTo>
                  <a:lnTo>
                    <a:pt x="9942" y="2311"/>
                  </a:lnTo>
                  <a:lnTo>
                    <a:pt x="9611" y="2311"/>
                  </a:lnTo>
                  <a:lnTo>
                    <a:pt x="9501" y="2348"/>
                  </a:lnTo>
                  <a:lnTo>
                    <a:pt x="9208" y="2495"/>
                  </a:lnTo>
                  <a:lnTo>
                    <a:pt x="8988" y="2678"/>
                  </a:lnTo>
                  <a:lnTo>
                    <a:pt x="8951" y="2568"/>
                  </a:lnTo>
                  <a:lnTo>
                    <a:pt x="8915" y="2532"/>
                  </a:lnTo>
                  <a:lnTo>
                    <a:pt x="8878" y="2532"/>
                  </a:lnTo>
                  <a:lnTo>
                    <a:pt x="8804" y="2568"/>
                  </a:lnTo>
                  <a:lnTo>
                    <a:pt x="8731" y="2752"/>
                  </a:lnTo>
                  <a:lnTo>
                    <a:pt x="8658" y="2935"/>
                  </a:lnTo>
                  <a:lnTo>
                    <a:pt x="8621" y="3339"/>
                  </a:lnTo>
                  <a:lnTo>
                    <a:pt x="8584" y="3705"/>
                  </a:lnTo>
                  <a:lnTo>
                    <a:pt x="8621" y="4072"/>
                  </a:lnTo>
                  <a:lnTo>
                    <a:pt x="8694" y="4439"/>
                  </a:lnTo>
                  <a:lnTo>
                    <a:pt x="8768" y="4806"/>
                  </a:lnTo>
                  <a:lnTo>
                    <a:pt x="8804" y="4879"/>
                  </a:lnTo>
                  <a:lnTo>
                    <a:pt x="8878" y="4953"/>
                  </a:lnTo>
                  <a:lnTo>
                    <a:pt x="8951" y="4989"/>
                  </a:lnTo>
                  <a:lnTo>
                    <a:pt x="9061" y="4953"/>
                  </a:lnTo>
                  <a:lnTo>
                    <a:pt x="9135" y="4916"/>
                  </a:lnTo>
                  <a:lnTo>
                    <a:pt x="9208" y="4879"/>
                  </a:lnTo>
                  <a:lnTo>
                    <a:pt x="9245" y="4769"/>
                  </a:lnTo>
                  <a:lnTo>
                    <a:pt x="9208" y="4659"/>
                  </a:lnTo>
                  <a:lnTo>
                    <a:pt x="9135" y="4182"/>
                  </a:lnTo>
                  <a:lnTo>
                    <a:pt x="9098" y="3669"/>
                  </a:lnTo>
                  <a:lnTo>
                    <a:pt x="9135" y="3339"/>
                  </a:lnTo>
                  <a:lnTo>
                    <a:pt x="9208" y="3118"/>
                  </a:lnTo>
                  <a:lnTo>
                    <a:pt x="9391" y="2972"/>
                  </a:lnTo>
                  <a:lnTo>
                    <a:pt x="9575" y="2825"/>
                  </a:lnTo>
                  <a:lnTo>
                    <a:pt x="9795" y="2788"/>
                  </a:lnTo>
                  <a:lnTo>
                    <a:pt x="9868" y="4072"/>
                  </a:lnTo>
                  <a:lnTo>
                    <a:pt x="9905" y="4146"/>
                  </a:lnTo>
                  <a:lnTo>
                    <a:pt x="9942" y="4219"/>
                  </a:lnTo>
                  <a:lnTo>
                    <a:pt x="10015" y="4292"/>
                  </a:lnTo>
                  <a:lnTo>
                    <a:pt x="10125" y="4292"/>
                  </a:lnTo>
                  <a:lnTo>
                    <a:pt x="10198" y="4329"/>
                  </a:lnTo>
                  <a:lnTo>
                    <a:pt x="10272" y="4292"/>
                  </a:lnTo>
                  <a:lnTo>
                    <a:pt x="10308" y="4219"/>
                  </a:lnTo>
                  <a:lnTo>
                    <a:pt x="10345" y="4146"/>
                  </a:lnTo>
                  <a:lnTo>
                    <a:pt x="10455" y="3559"/>
                  </a:lnTo>
                  <a:lnTo>
                    <a:pt x="10565" y="3008"/>
                  </a:lnTo>
                  <a:lnTo>
                    <a:pt x="10602" y="2862"/>
                  </a:lnTo>
                  <a:lnTo>
                    <a:pt x="10675" y="2752"/>
                  </a:lnTo>
                  <a:lnTo>
                    <a:pt x="10785" y="2642"/>
                  </a:lnTo>
                  <a:lnTo>
                    <a:pt x="10895" y="2568"/>
                  </a:lnTo>
                  <a:lnTo>
                    <a:pt x="11079" y="2568"/>
                  </a:lnTo>
                  <a:lnTo>
                    <a:pt x="11115" y="2642"/>
                  </a:lnTo>
                  <a:lnTo>
                    <a:pt x="11115" y="2752"/>
                  </a:lnTo>
                  <a:lnTo>
                    <a:pt x="11115" y="2862"/>
                  </a:lnTo>
                  <a:lnTo>
                    <a:pt x="11189" y="3449"/>
                  </a:lnTo>
                  <a:lnTo>
                    <a:pt x="11299" y="4036"/>
                  </a:lnTo>
                  <a:lnTo>
                    <a:pt x="11372" y="4256"/>
                  </a:lnTo>
                  <a:lnTo>
                    <a:pt x="11446" y="4512"/>
                  </a:lnTo>
                  <a:lnTo>
                    <a:pt x="11556" y="4732"/>
                  </a:lnTo>
                  <a:lnTo>
                    <a:pt x="11629" y="4806"/>
                  </a:lnTo>
                  <a:lnTo>
                    <a:pt x="11739" y="4843"/>
                  </a:lnTo>
                  <a:lnTo>
                    <a:pt x="11849" y="4843"/>
                  </a:lnTo>
                  <a:lnTo>
                    <a:pt x="11922" y="4806"/>
                  </a:lnTo>
                  <a:lnTo>
                    <a:pt x="11996" y="4769"/>
                  </a:lnTo>
                  <a:lnTo>
                    <a:pt x="12032" y="4696"/>
                  </a:lnTo>
                  <a:lnTo>
                    <a:pt x="12069" y="4586"/>
                  </a:lnTo>
                  <a:lnTo>
                    <a:pt x="11996" y="4476"/>
                  </a:lnTo>
                  <a:lnTo>
                    <a:pt x="11922" y="4402"/>
                  </a:lnTo>
                  <a:lnTo>
                    <a:pt x="11886" y="4256"/>
                  </a:lnTo>
                  <a:lnTo>
                    <a:pt x="11812" y="4072"/>
                  </a:lnTo>
                  <a:lnTo>
                    <a:pt x="11776" y="3779"/>
                  </a:lnTo>
                  <a:lnTo>
                    <a:pt x="11666" y="3339"/>
                  </a:lnTo>
                  <a:lnTo>
                    <a:pt x="11629" y="2862"/>
                  </a:lnTo>
                  <a:lnTo>
                    <a:pt x="11629" y="2532"/>
                  </a:lnTo>
                  <a:lnTo>
                    <a:pt x="11592" y="2385"/>
                  </a:lnTo>
                  <a:lnTo>
                    <a:pt x="11482" y="2275"/>
                  </a:lnTo>
                  <a:lnTo>
                    <a:pt x="11299" y="2128"/>
                  </a:lnTo>
                  <a:lnTo>
                    <a:pt x="11189" y="2091"/>
                  </a:lnTo>
                  <a:lnTo>
                    <a:pt x="11079" y="2055"/>
                  </a:lnTo>
                  <a:close/>
                  <a:moveTo>
                    <a:pt x="2715" y="1138"/>
                  </a:moveTo>
                  <a:lnTo>
                    <a:pt x="2569" y="1174"/>
                  </a:lnTo>
                  <a:lnTo>
                    <a:pt x="2422" y="1284"/>
                  </a:lnTo>
                  <a:lnTo>
                    <a:pt x="2385" y="1358"/>
                  </a:lnTo>
                  <a:lnTo>
                    <a:pt x="2165" y="1284"/>
                  </a:lnTo>
                  <a:lnTo>
                    <a:pt x="1762" y="1284"/>
                  </a:lnTo>
                  <a:lnTo>
                    <a:pt x="1542" y="1358"/>
                  </a:lnTo>
                  <a:lnTo>
                    <a:pt x="771" y="1504"/>
                  </a:lnTo>
                  <a:lnTo>
                    <a:pt x="368" y="1651"/>
                  </a:lnTo>
                  <a:lnTo>
                    <a:pt x="184" y="1725"/>
                  </a:lnTo>
                  <a:lnTo>
                    <a:pt x="38" y="1835"/>
                  </a:lnTo>
                  <a:lnTo>
                    <a:pt x="1" y="1908"/>
                  </a:lnTo>
                  <a:lnTo>
                    <a:pt x="1" y="1981"/>
                  </a:lnTo>
                  <a:lnTo>
                    <a:pt x="38" y="2018"/>
                  </a:lnTo>
                  <a:lnTo>
                    <a:pt x="111" y="2055"/>
                  </a:lnTo>
                  <a:lnTo>
                    <a:pt x="74" y="2348"/>
                  </a:lnTo>
                  <a:lnTo>
                    <a:pt x="74" y="2642"/>
                  </a:lnTo>
                  <a:lnTo>
                    <a:pt x="74" y="3705"/>
                  </a:lnTo>
                  <a:lnTo>
                    <a:pt x="111" y="4843"/>
                  </a:lnTo>
                  <a:lnTo>
                    <a:pt x="148" y="5980"/>
                  </a:lnTo>
                  <a:lnTo>
                    <a:pt x="184" y="6090"/>
                  </a:lnTo>
                  <a:lnTo>
                    <a:pt x="294" y="6200"/>
                  </a:lnTo>
                  <a:lnTo>
                    <a:pt x="404" y="6236"/>
                  </a:lnTo>
                  <a:lnTo>
                    <a:pt x="514" y="6200"/>
                  </a:lnTo>
                  <a:lnTo>
                    <a:pt x="624" y="6236"/>
                  </a:lnTo>
                  <a:lnTo>
                    <a:pt x="845" y="6273"/>
                  </a:lnTo>
                  <a:lnTo>
                    <a:pt x="1028" y="6236"/>
                  </a:lnTo>
                  <a:lnTo>
                    <a:pt x="1395" y="6163"/>
                  </a:lnTo>
                  <a:lnTo>
                    <a:pt x="2385" y="5980"/>
                  </a:lnTo>
                  <a:lnTo>
                    <a:pt x="2605" y="5943"/>
                  </a:lnTo>
                  <a:lnTo>
                    <a:pt x="2752" y="5906"/>
                  </a:lnTo>
                  <a:lnTo>
                    <a:pt x="2899" y="5833"/>
                  </a:lnTo>
                  <a:lnTo>
                    <a:pt x="2972" y="5686"/>
                  </a:lnTo>
                  <a:lnTo>
                    <a:pt x="2972" y="5576"/>
                  </a:lnTo>
                  <a:lnTo>
                    <a:pt x="2935" y="5503"/>
                  </a:lnTo>
                  <a:lnTo>
                    <a:pt x="2825" y="5429"/>
                  </a:lnTo>
                  <a:lnTo>
                    <a:pt x="2679" y="5393"/>
                  </a:lnTo>
                  <a:lnTo>
                    <a:pt x="2532" y="5393"/>
                  </a:lnTo>
                  <a:lnTo>
                    <a:pt x="2385" y="5429"/>
                  </a:lnTo>
                  <a:lnTo>
                    <a:pt x="2055" y="5503"/>
                  </a:lnTo>
                  <a:lnTo>
                    <a:pt x="1762" y="5576"/>
                  </a:lnTo>
                  <a:lnTo>
                    <a:pt x="1028" y="5723"/>
                  </a:lnTo>
                  <a:lnTo>
                    <a:pt x="698" y="5796"/>
                  </a:lnTo>
                  <a:lnTo>
                    <a:pt x="661" y="4953"/>
                  </a:lnTo>
                  <a:lnTo>
                    <a:pt x="624" y="4109"/>
                  </a:lnTo>
                  <a:lnTo>
                    <a:pt x="845" y="4109"/>
                  </a:lnTo>
                  <a:lnTo>
                    <a:pt x="1028" y="4072"/>
                  </a:lnTo>
                  <a:lnTo>
                    <a:pt x="1431" y="3962"/>
                  </a:lnTo>
                  <a:lnTo>
                    <a:pt x="2459" y="3742"/>
                  </a:lnTo>
                  <a:lnTo>
                    <a:pt x="2495" y="3779"/>
                  </a:lnTo>
                  <a:lnTo>
                    <a:pt x="2605" y="3779"/>
                  </a:lnTo>
                  <a:lnTo>
                    <a:pt x="2679" y="3742"/>
                  </a:lnTo>
                  <a:lnTo>
                    <a:pt x="2752" y="3705"/>
                  </a:lnTo>
                  <a:lnTo>
                    <a:pt x="2789" y="3669"/>
                  </a:lnTo>
                  <a:lnTo>
                    <a:pt x="2862" y="3559"/>
                  </a:lnTo>
                  <a:lnTo>
                    <a:pt x="2899" y="3485"/>
                  </a:lnTo>
                  <a:lnTo>
                    <a:pt x="2899" y="3412"/>
                  </a:lnTo>
                  <a:lnTo>
                    <a:pt x="2862" y="3339"/>
                  </a:lnTo>
                  <a:lnTo>
                    <a:pt x="2825" y="3265"/>
                  </a:lnTo>
                  <a:lnTo>
                    <a:pt x="2715" y="3155"/>
                  </a:lnTo>
                  <a:lnTo>
                    <a:pt x="2532" y="3155"/>
                  </a:lnTo>
                  <a:lnTo>
                    <a:pt x="1431" y="3449"/>
                  </a:lnTo>
                  <a:lnTo>
                    <a:pt x="1028" y="3522"/>
                  </a:lnTo>
                  <a:lnTo>
                    <a:pt x="808" y="3595"/>
                  </a:lnTo>
                  <a:lnTo>
                    <a:pt x="624" y="3632"/>
                  </a:lnTo>
                  <a:lnTo>
                    <a:pt x="588" y="2788"/>
                  </a:lnTo>
                  <a:lnTo>
                    <a:pt x="588" y="2458"/>
                  </a:lnTo>
                  <a:lnTo>
                    <a:pt x="551" y="2091"/>
                  </a:lnTo>
                  <a:lnTo>
                    <a:pt x="1065" y="1981"/>
                  </a:lnTo>
                  <a:lnTo>
                    <a:pt x="1615" y="1835"/>
                  </a:lnTo>
                  <a:lnTo>
                    <a:pt x="1798" y="1798"/>
                  </a:lnTo>
                  <a:lnTo>
                    <a:pt x="2055" y="1798"/>
                  </a:lnTo>
                  <a:lnTo>
                    <a:pt x="2165" y="1871"/>
                  </a:lnTo>
                  <a:lnTo>
                    <a:pt x="2238" y="1908"/>
                  </a:lnTo>
                  <a:lnTo>
                    <a:pt x="2312" y="1945"/>
                  </a:lnTo>
                  <a:lnTo>
                    <a:pt x="2422" y="1945"/>
                  </a:lnTo>
                  <a:lnTo>
                    <a:pt x="2495" y="1908"/>
                  </a:lnTo>
                  <a:lnTo>
                    <a:pt x="3009" y="1651"/>
                  </a:lnTo>
                  <a:lnTo>
                    <a:pt x="3082" y="1615"/>
                  </a:lnTo>
                  <a:lnTo>
                    <a:pt x="3119" y="1578"/>
                  </a:lnTo>
                  <a:lnTo>
                    <a:pt x="3156" y="1431"/>
                  </a:lnTo>
                  <a:lnTo>
                    <a:pt x="3119" y="1284"/>
                  </a:lnTo>
                  <a:lnTo>
                    <a:pt x="3082" y="1248"/>
                  </a:lnTo>
                  <a:lnTo>
                    <a:pt x="3009" y="1174"/>
                  </a:lnTo>
                  <a:lnTo>
                    <a:pt x="2862" y="1138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5" name="Google Shape;495;p22"/>
            <p:cNvSpPr/>
            <p:nvPr/>
          </p:nvSpPr>
          <p:spPr>
            <a:xfrm>
              <a:off x="6336425" y="4507675"/>
              <a:ext cx="520000" cy="365000"/>
            </a:xfrm>
            <a:custGeom>
              <a:avLst/>
              <a:gdLst/>
              <a:ahLst/>
              <a:cxnLst/>
              <a:rect l="l" t="t" r="r" b="b"/>
              <a:pathLst>
                <a:path w="20800" h="14600" extrusionOk="0">
                  <a:moveTo>
                    <a:pt x="5466" y="441"/>
                  </a:moveTo>
                  <a:lnTo>
                    <a:pt x="5650" y="478"/>
                  </a:lnTo>
                  <a:lnTo>
                    <a:pt x="5577" y="478"/>
                  </a:lnTo>
                  <a:lnTo>
                    <a:pt x="5466" y="441"/>
                  </a:lnTo>
                  <a:close/>
                  <a:moveTo>
                    <a:pt x="4843" y="478"/>
                  </a:moveTo>
                  <a:lnTo>
                    <a:pt x="4806" y="514"/>
                  </a:lnTo>
                  <a:lnTo>
                    <a:pt x="4586" y="551"/>
                  </a:lnTo>
                  <a:lnTo>
                    <a:pt x="4843" y="478"/>
                  </a:lnTo>
                  <a:close/>
                  <a:moveTo>
                    <a:pt x="5173" y="808"/>
                  </a:moveTo>
                  <a:lnTo>
                    <a:pt x="5210" y="844"/>
                  </a:lnTo>
                  <a:lnTo>
                    <a:pt x="5246" y="918"/>
                  </a:lnTo>
                  <a:lnTo>
                    <a:pt x="5356" y="991"/>
                  </a:lnTo>
                  <a:lnTo>
                    <a:pt x="5503" y="1028"/>
                  </a:lnTo>
                  <a:lnTo>
                    <a:pt x="5760" y="1028"/>
                  </a:lnTo>
                  <a:lnTo>
                    <a:pt x="5870" y="991"/>
                  </a:lnTo>
                  <a:lnTo>
                    <a:pt x="5980" y="991"/>
                  </a:lnTo>
                  <a:lnTo>
                    <a:pt x="6017" y="1028"/>
                  </a:lnTo>
                  <a:lnTo>
                    <a:pt x="6053" y="1101"/>
                  </a:lnTo>
                  <a:lnTo>
                    <a:pt x="6163" y="1431"/>
                  </a:lnTo>
                  <a:lnTo>
                    <a:pt x="6163" y="1725"/>
                  </a:lnTo>
                  <a:lnTo>
                    <a:pt x="6127" y="2055"/>
                  </a:lnTo>
                  <a:lnTo>
                    <a:pt x="6053" y="2348"/>
                  </a:lnTo>
                  <a:lnTo>
                    <a:pt x="5980" y="2532"/>
                  </a:lnTo>
                  <a:lnTo>
                    <a:pt x="5907" y="2715"/>
                  </a:lnTo>
                  <a:lnTo>
                    <a:pt x="5650" y="3009"/>
                  </a:lnTo>
                  <a:lnTo>
                    <a:pt x="5393" y="3229"/>
                  </a:lnTo>
                  <a:lnTo>
                    <a:pt x="5063" y="3412"/>
                  </a:lnTo>
                  <a:lnTo>
                    <a:pt x="5063" y="3375"/>
                  </a:lnTo>
                  <a:lnTo>
                    <a:pt x="5063" y="3302"/>
                  </a:lnTo>
                  <a:lnTo>
                    <a:pt x="5026" y="3265"/>
                  </a:lnTo>
                  <a:lnTo>
                    <a:pt x="4953" y="3229"/>
                  </a:lnTo>
                  <a:lnTo>
                    <a:pt x="4880" y="3229"/>
                  </a:lnTo>
                  <a:lnTo>
                    <a:pt x="5063" y="2789"/>
                  </a:lnTo>
                  <a:lnTo>
                    <a:pt x="5063" y="2715"/>
                  </a:lnTo>
                  <a:lnTo>
                    <a:pt x="4990" y="2679"/>
                  </a:lnTo>
                  <a:lnTo>
                    <a:pt x="4953" y="2679"/>
                  </a:lnTo>
                  <a:lnTo>
                    <a:pt x="4880" y="2715"/>
                  </a:lnTo>
                  <a:lnTo>
                    <a:pt x="4549" y="3229"/>
                  </a:lnTo>
                  <a:lnTo>
                    <a:pt x="4329" y="3559"/>
                  </a:lnTo>
                  <a:lnTo>
                    <a:pt x="4109" y="3522"/>
                  </a:lnTo>
                  <a:lnTo>
                    <a:pt x="3853" y="3486"/>
                  </a:lnTo>
                  <a:lnTo>
                    <a:pt x="3706" y="3449"/>
                  </a:lnTo>
                  <a:lnTo>
                    <a:pt x="3999" y="3192"/>
                  </a:lnTo>
                  <a:lnTo>
                    <a:pt x="4586" y="2642"/>
                  </a:lnTo>
                  <a:lnTo>
                    <a:pt x="4586" y="2568"/>
                  </a:lnTo>
                  <a:lnTo>
                    <a:pt x="4586" y="2495"/>
                  </a:lnTo>
                  <a:lnTo>
                    <a:pt x="4513" y="2458"/>
                  </a:lnTo>
                  <a:lnTo>
                    <a:pt x="4439" y="2458"/>
                  </a:lnTo>
                  <a:lnTo>
                    <a:pt x="3486" y="3119"/>
                  </a:lnTo>
                  <a:lnTo>
                    <a:pt x="3302" y="3265"/>
                  </a:lnTo>
                  <a:lnTo>
                    <a:pt x="3229" y="3192"/>
                  </a:lnTo>
                  <a:lnTo>
                    <a:pt x="3266" y="3082"/>
                  </a:lnTo>
                  <a:lnTo>
                    <a:pt x="3302" y="3009"/>
                  </a:lnTo>
                  <a:lnTo>
                    <a:pt x="3266" y="2935"/>
                  </a:lnTo>
                  <a:lnTo>
                    <a:pt x="3229" y="2899"/>
                  </a:lnTo>
                  <a:lnTo>
                    <a:pt x="3339" y="2935"/>
                  </a:lnTo>
                  <a:lnTo>
                    <a:pt x="3669" y="2752"/>
                  </a:lnTo>
                  <a:lnTo>
                    <a:pt x="4733" y="2055"/>
                  </a:lnTo>
                  <a:lnTo>
                    <a:pt x="4770" y="1982"/>
                  </a:lnTo>
                  <a:lnTo>
                    <a:pt x="4770" y="1945"/>
                  </a:lnTo>
                  <a:lnTo>
                    <a:pt x="4733" y="1872"/>
                  </a:lnTo>
                  <a:lnTo>
                    <a:pt x="4660" y="1872"/>
                  </a:lnTo>
                  <a:lnTo>
                    <a:pt x="4329" y="1982"/>
                  </a:lnTo>
                  <a:lnTo>
                    <a:pt x="3816" y="2202"/>
                  </a:lnTo>
                  <a:lnTo>
                    <a:pt x="3302" y="2458"/>
                  </a:lnTo>
                  <a:lnTo>
                    <a:pt x="3082" y="2642"/>
                  </a:lnTo>
                  <a:lnTo>
                    <a:pt x="2935" y="2789"/>
                  </a:lnTo>
                  <a:lnTo>
                    <a:pt x="2899" y="2605"/>
                  </a:lnTo>
                  <a:lnTo>
                    <a:pt x="2899" y="2458"/>
                  </a:lnTo>
                  <a:lnTo>
                    <a:pt x="3082" y="2385"/>
                  </a:lnTo>
                  <a:lnTo>
                    <a:pt x="3266" y="2238"/>
                  </a:lnTo>
                  <a:lnTo>
                    <a:pt x="3632" y="2018"/>
                  </a:lnTo>
                  <a:lnTo>
                    <a:pt x="4109" y="1725"/>
                  </a:lnTo>
                  <a:lnTo>
                    <a:pt x="4586" y="1505"/>
                  </a:lnTo>
                  <a:lnTo>
                    <a:pt x="4660" y="1431"/>
                  </a:lnTo>
                  <a:lnTo>
                    <a:pt x="4660" y="1358"/>
                  </a:lnTo>
                  <a:lnTo>
                    <a:pt x="4586" y="1321"/>
                  </a:lnTo>
                  <a:lnTo>
                    <a:pt x="4513" y="1285"/>
                  </a:lnTo>
                  <a:lnTo>
                    <a:pt x="4256" y="1358"/>
                  </a:lnTo>
                  <a:lnTo>
                    <a:pt x="3963" y="1431"/>
                  </a:lnTo>
                  <a:lnTo>
                    <a:pt x="3706" y="1505"/>
                  </a:lnTo>
                  <a:lnTo>
                    <a:pt x="3449" y="1651"/>
                  </a:lnTo>
                  <a:lnTo>
                    <a:pt x="3156" y="1798"/>
                  </a:lnTo>
                  <a:lnTo>
                    <a:pt x="3302" y="1578"/>
                  </a:lnTo>
                  <a:lnTo>
                    <a:pt x="3486" y="1358"/>
                  </a:lnTo>
                  <a:lnTo>
                    <a:pt x="3779" y="1211"/>
                  </a:lnTo>
                  <a:lnTo>
                    <a:pt x="4109" y="1065"/>
                  </a:lnTo>
                  <a:lnTo>
                    <a:pt x="4733" y="844"/>
                  </a:lnTo>
                  <a:lnTo>
                    <a:pt x="4770" y="918"/>
                  </a:lnTo>
                  <a:lnTo>
                    <a:pt x="4843" y="991"/>
                  </a:lnTo>
                  <a:lnTo>
                    <a:pt x="4916" y="991"/>
                  </a:lnTo>
                  <a:lnTo>
                    <a:pt x="4990" y="1028"/>
                  </a:lnTo>
                  <a:lnTo>
                    <a:pt x="5063" y="991"/>
                  </a:lnTo>
                  <a:lnTo>
                    <a:pt x="5100" y="955"/>
                  </a:lnTo>
                  <a:lnTo>
                    <a:pt x="5173" y="881"/>
                  </a:lnTo>
                  <a:lnTo>
                    <a:pt x="5173" y="808"/>
                  </a:lnTo>
                  <a:close/>
                  <a:moveTo>
                    <a:pt x="9648" y="3302"/>
                  </a:moveTo>
                  <a:lnTo>
                    <a:pt x="9905" y="3375"/>
                  </a:lnTo>
                  <a:lnTo>
                    <a:pt x="9905" y="3412"/>
                  </a:lnTo>
                  <a:lnTo>
                    <a:pt x="10125" y="3632"/>
                  </a:lnTo>
                  <a:lnTo>
                    <a:pt x="10308" y="3889"/>
                  </a:lnTo>
                  <a:lnTo>
                    <a:pt x="10162" y="4036"/>
                  </a:lnTo>
                  <a:lnTo>
                    <a:pt x="9978" y="4182"/>
                  </a:lnTo>
                  <a:lnTo>
                    <a:pt x="9795" y="4293"/>
                  </a:lnTo>
                  <a:lnTo>
                    <a:pt x="9612" y="4329"/>
                  </a:lnTo>
                  <a:lnTo>
                    <a:pt x="9501" y="4293"/>
                  </a:lnTo>
                  <a:lnTo>
                    <a:pt x="9428" y="4256"/>
                  </a:lnTo>
                  <a:lnTo>
                    <a:pt x="9501" y="4146"/>
                  </a:lnTo>
                  <a:lnTo>
                    <a:pt x="9501" y="4072"/>
                  </a:lnTo>
                  <a:lnTo>
                    <a:pt x="9465" y="3999"/>
                  </a:lnTo>
                  <a:lnTo>
                    <a:pt x="9391" y="3926"/>
                  </a:lnTo>
                  <a:lnTo>
                    <a:pt x="9245" y="3926"/>
                  </a:lnTo>
                  <a:lnTo>
                    <a:pt x="9465" y="3816"/>
                  </a:lnTo>
                  <a:lnTo>
                    <a:pt x="9501" y="3779"/>
                  </a:lnTo>
                  <a:lnTo>
                    <a:pt x="9538" y="3742"/>
                  </a:lnTo>
                  <a:lnTo>
                    <a:pt x="9538" y="3632"/>
                  </a:lnTo>
                  <a:lnTo>
                    <a:pt x="9465" y="3559"/>
                  </a:lnTo>
                  <a:lnTo>
                    <a:pt x="9391" y="3522"/>
                  </a:lnTo>
                  <a:lnTo>
                    <a:pt x="9355" y="3522"/>
                  </a:lnTo>
                  <a:lnTo>
                    <a:pt x="9061" y="3632"/>
                  </a:lnTo>
                  <a:lnTo>
                    <a:pt x="9208" y="3375"/>
                  </a:lnTo>
                  <a:lnTo>
                    <a:pt x="9281" y="3412"/>
                  </a:lnTo>
                  <a:lnTo>
                    <a:pt x="9355" y="3412"/>
                  </a:lnTo>
                  <a:lnTo>
                    <a:pt x="9501" y="3375"/>
                  </a:lnTo>
                  <a:lnTo>
                    <a:pt x="9648" y="3302"/>
                  </a:lnTo>
                  <a:close/>
                  <a:moveTo>
                    <a:pt x="1505" y="4329"/>
                  </a:moveTo>
                  <a:lnTo>
                    <a:pt x="1615" y="4366"/>
                  </a:lnTo>
                  <a:lnTo>
                    <a:pt x="1725" y="4439"/>
                  </a:lnTo>
                  <a:lnTo>
                    <a:pt x="1872" y="4586"/>
                  </a:lnTo>
                  <a:lnTo>
                    <a:pt x="1908" y="4769"/>
                  </a:lnTo>
                  <a:lnTo>
                    <a:pt x="1945" y="4916"/>
                  </a:lnTo>
                  <a:lnTo>
                    <a:pt x="1908" y="5100"/>
                  </a:lnTo>
                  <a:lnTo>
                    <a:pt x="1872" y="5246"/>
                  </a:lnTo>
                  <a:lnTo>
                    <a:pt x="1762" y="5393"/>
                  </a:lnTo>
                  <a:lnTo>
                    <a:pt x="1615" y="5503"/>
                  </a:lnTo>
                  <a:lnTo>
                    <a:pt x="1468" y="5576"/>
                  </a:lnTo>
                  <a:lnTo>
                    <a:pt x="1432" y="5430"/>
                  </a:lnTo>
                  <a:lnTo>
                    <a:pt x="1432" y="5283"/>
                  </a:lnTo>
                  <a:lnTo>
                    <a:pt x="1432" y="5210"/>
                  </a:lnTo>
                  <a:lnTo>
                    <a:pt x="1395" y="5136"/>
                  </a:lnTo>
                  <a:lnTo>
                    <a:pt x="1395" y="5063"/>
                  </a:lnTo>
                  <a:lnTo>
                    <a:pt x="1321" y="4989"/>
                  </a:lnTo>
                  <a:lnTo>
                    <a:pt x="1285" y="4953"/>
                  </a:lnTo>
                  <a:lnTo>
                    <a:pt x="1175" y="4989"/>
                  </a:lnTo>
                  <a:lnTo>
                    <a:pt x="1028" y="5063"/>
                  </a:lnTo>
                  <a:lnTo>
                    <a:pt x="1138" y="4989"/>
                  </a:lnTo>
                  <a:lnTo>
                    <a:pt x="1321" y="4879"/>
                  </a:lnTo>
                  <a:lnTo>
                    <a:pt x="1468" y="4769"/>
                  </a:lnTo>
                  <a:lnTo>
                    <a:pt x="1542" y="4696"/>
                  </a:lnTo>
                  <a:lnTo>
                    <a:pt x="1505" y="4623"/>
                  </a:lnTo>
                  <a:lnTo>
                    <a:pt x="1468" y="4549"/>
                  </a:lnTo>
                  <a:lnTo>
                    <a:pt x="1395" y="4513"/>
                  </a:lnTo>
                  <a:lnTo>
                    <a:pt x="1432" y="4476"/>
                  </a:lnTo>
                  <a:lnTo>
                    <a:pt x="1468" y="4439"/>
                  </a:lnTo>
                  <a:lnTo>
                    <a:pt x="1468" y="4403"/>
                  </a:lnTo>
                  <a:lnTo>
                    <a:pt x="1432" y="4329"/>
                  </a:lnTo>
                  <a:close/>
                  <a:moveTo>
                    <a:pt x="1138" y="5576"/>
                  </a:moveTo>
                  <a:lnTo>
                    <a:pt x="1138" y="5650"/>
                  </a:lnTo>
                  <a:lnTo>
                    <a:pt x="1028" y="5613"/>
                  </a:lnTo>
                  <a:lnTo>
                    <a:pt x="1138" y="5576"/>
                  </a:lnTo>
                  <a:close/>
                  <a:moveTo>
                    <a:pt x="7887" y="5907"/>
                  </a:moveTo>
                  <a:lnTo>
                    <a:pt x="8218" y="5980"/>
                  </a:lnTo>
                  <a:lnTo>
                    <a:pt x="8291" y="6090"/>
                  </a:lnTo>
                  <a:lnTo>
                    <a:pt x="8401" y="6163"/>
                  </a:lnTo>
                  <a:lnTo>
                    <a:pt x="8511" y="6273"/>
                  </a:lnTo>
                  <a:lnTo>
                    <a:pt x="8621" y="6383"/>
                  </a:lnTo>
                  <a:lnTo>
                    <a:pt x="8694" y="6530"/>
                  </a:lnTo>
                  <a:lnTo>
                    <a:pt x="8768" y="6677"/>
                  </a:lnTo>
                  <a:lnTo>
                    <a:pt x="8805" y="6934"/>
                  </a:lnTo>
                  <a:lnTo>
                    <a:pt x="8768" y="7154"/>
                  </a:lnTo>
                  <a:lnTo>
                    <a:pt x="8658" y="7374"/>
                  </a:lnTo>
                  <a:lnTo>
                    <a:pt x="8548" y="7557"/>
                  </a:lnTo>
                  <a:lnTo>
                    <a:pt x="8438" y="7704"/>
                  </a:lnTo>
                  <a:lnTo>
                    <a:pt x="8291" y="7814"/>
                  </a:lnTo>
                  <a:lnTo>
                    <a:pt x="8144" y="7887"/>
                  </a:lnTo>
                  <a:lnTo>
                    <a:pt x="7998" y="7961"/>
                  </a:lnTo>
                  <a:lnTo>
                    <a:pt x="8071" y="7594"/>
                  </a:lnTo>
                  <a:lnTo>
                    <a:pt x="8071" y="7520"/>
                  </a:lnTo>
                  <a:lnTo>
                    <a:pt x="8034" y="7484"/>
                  </a:lnTo>
                  <a:lnTo>
                    <a:pt x="7961" y="7484"/>
                  </a:lnTo>
                  <a:lnTo>
                    <a:pt x="7924" y="7520"/>
                  </a:lnTo>
                  <a:lnTo>
                    <a:pt x="7741" y="7741"/>
                  </a:lnTo>
                  <a:lnTo>
                    <a:pt x="7557" y="7997"/>
                  </a:lnTo>
                  <a:lnTo>
                    <a:pt x="7264" y="7924"/>
                  </a:lnTo>
                  <a:lnTo>
                    <a:pt x="7484" y="7594"/>
                  </a:lnTo>
                  <a:lnTo>
                    <a:pt x="7741" y="7337"/>
                  </a:lnTo>
                  <a:lnTo>
                    <a:pt x="7741" y="7264"/>
                  </a:lnTo>
                  <a:lnTo>
                    <a:pt x="7741" y="7227"/>
                  </a:lnTo>
                  <a:lnTo>
                    <a:pt x="7631" y="7227"/>
                  </a:lnTo>
                  <a:lnTo>
                    <a:pt x="7447" y="7337"/>
                  </a:lnTo>
                  <a:lnTo>
                    <a:pt x="7264" y="7447"/>
                  </a:lnTo>
                  <a:lnTo>
                    <a:pt x="7080" y="7594"/>
                  </a:lnTo>
                  <a:lnTo>
                    <a:pt x="6934" y="7777"/>
                  </a:lnTo>
                  <a:lnTo>
                    <a:pt x="6860" y="7704"/>
                  </a:lnTo>
                  <a:lnTo>
                    <a:pt x="6714" y="7557"/>
                  </a:lnTo>
                  <a:lnTo>
                    <a:pt x="7227" y="7264"/>
                  </a:lnTo>
                  <a:lnTo>
                    <a:pt x="7741" y="6934"/>
                  </a:lnTo>
                  <a:lnTo>
                    <a:pt x="7741" y="6897"/>
                  </a:lnTo>
                  <a:lnTo>
                    <a:pt x="7704" y="6860"/>
                  </a:lnTo>
                  <a:lnTo>
                    <a:pt x="7411" y="6860"/>
                  </a:lnTo>
                  <a:lnTo>
                    <a:pt x="7080" y="6934"/>
                  </a:lnTo>
                  <a:lnTo>
                    <a:pt x="6787" y="7044"/>
                  </a:lnTo>
                  <a:lnTo>
                    <a:pt x="6530" y="7227"/>
                  </a:lnTo>
                  <a:lnTo>
                    <a:pt x="6494" y="7007"/>
                  </a:lnTo>
                  <a:lnTo>
                    <a:pt x="6494" y="6750"/>
                  </a:lnTo>
                  <a:lnTo>
                    <a:pt x="6604" y="6713"/>
                  </a:lnTo>
                  <a:lnTo>
                    <a:pt x="6970" y="6603"/>
                  </a:lnTo>
                  <a:lnTo>
                    <a:pt x="7117" y="6530"/>
                  </a:lnTo>
                  <a:lnTo>
                    <a:pt x="7301" y="6420"/>
                  </a:lnTo>
                  <a:lnTo>
                    <a:pt x="7337" y="6347"/>
                  </a:lnTo>
                  <a:lnTo>
                    <a:pt x="7337" y="6310"/>
                  </a:lnTo>
                  <a:lnTo>
                    <a:pt x="7301" y="6310"/>
                  </a:lnTo>
                  <a:lnTo>
                    <a:pt x="7007" y="6273"/>
                  </a:lnTo>
                  <a:lnTo>
                    <a:pt x="6750" y="6310"/>
                  </a:lnTo>
                  <a:lnTo>
                    <a:pt x="6750" y="6310"/>
                  </a:lnTo>
                  <a:lnTo>
                    <a:pt x="6860" y="6200"/>
                  </a:lnTo>
                  <a:lnTo>
                    <a:pt x="6970" y="6090"/>
                  </a:lnTo>
                  <a:lnTo>
                    <a:pt x="7117" y="6017"/>
                  </a:lnTo>
                  <a:lnTo>
                    <a:pt x="7264" y="5943"/>
                  </a:lnTo>
                  <a:lnTo>
                    <a:pt x="7557" y="5907"/>
                  </a:lnTo>
                  <a:close/>
                  <a:moveTo>
                    <a:pt x="4953" y="1"/>
                  </a:moveTo>
                  <a:lnTo>
                    <a:pt x="4733" y="37"/>
                  </a:lnTo>
                  <a:lnTo>
                    <a:pt x="4476" y="111"/>
                  </a:lnTo>
                  <a:lnTo>
                    <a:pt x="4256" y="184"/>
                  </a:lnTo>
                  <a:lnTo>
                    <a:pt x="4036" y="294"/>
                  </a:lnTo>
                  <a:lnTo>
                    <a:pt x="3632" y="551"/>
                  </a:lnTo>
                  <a:lnTo>
                    <a:pt x="3302" y="881"/>
                  </a:lnTo>
                  <a:lnTo>
                    <a:pt x="2972" y="1248"/>
                  </a:lnTo>
                  <a:lnTo>
                    <a:pt x="2679" y="1651"/>
                  </a:lnTo>
                  <a:lnTo>
                    <a:pt x="2569" y="1872"/>
                  </a:lnTo>
                  <a:lnTo>
                    <a:pt x="2495" y="2092"/>
                  </a:lnTo>
                  <a:lnTo>
                    <a:pt x="2422" y="2348"/>
                  </a:lnTo>
                  <a:lnTo>
                    <a:pt x="2385" y="2568"/>
                  </a:lnTo>
                  <a:lnTo>
                    <a:pt x="2422" y="2789"/>
                  </a:lnTo>
                  <a:lnTo>
                    <a:pt x="2459" y="2935"/>
                  </a:lnTo>
                  <a:lnTo>
                    <a:pt x="2532" y="3119"/>
                  </a:lnTo>
                  <a:lnTo>
                    <a:pt x="2605" y="3265"/>
                  </a:lnTo>
                  <a:lnTo>
                    <a:pt x="2495" y="3339"/>
                  </a:lnTo>
                  <a:lnTo>
                    <a:pt x="2018" y="3559"/>
                  </a:lnTo>
                  <a:lnTo>
                    <a:pt x="1798" y="3706"/>
                  </a:lnTo>
                  <a:lnTo>
                    <a:pt x="1688" y="3779"/>
                  </a:lnTo>
                  <a:lnTo>
                    <a:pt x="1578" y="3852"/>
                  </a:lnTo>
                  <a:lnTo>
                    <a:pt x="1065" y="3852"/>
                  </a:lnTo>
                  <a:lnTo>
                    <a:pt x="881" y="3926"/>
                  </a:lnTo>
                  <a:lnTo>
                    <a:pt x="735" y="3999"/>
                  </a:lnTo>
                  <a:lnTo>
                    <a:pt x="588" y="4109"/>
                  </a:lnTo>
                  <a:lnTo>
                    <a:pt x="478" y="4256"/>
                  </a:lnTo>
                  <a:lnTo>
                    <a:pt x="368" y="4403"/>
                  </a:lnTo>
                  <a:lnTo>
                    <a:pt x="184" y="4623"/>
                  </a:lnTo>
                  <a:lnTo>
                    <a:pt x="74" y="4879"/>
                  </a:lnTo>
                  <a:lnTo>
                    <a:pt x="38" y="4989"/>
                  </a:lnTo>
                  <a:lnTo>
                    <a:pt x="1" y="5136"/>
                  </a:lnTo>
                  <a:lnTo>
                    <a:pt x="38" y="5283"/>
                  </a:lnTo>
                  <a:lnTo>
                    <a:pt x="74" y="5430"/>
                  </a:lnTo>
                  <a:lnTo>
                    <a:pt x="184" y="5576"/>
                  </a:lnTo>
                  <a:lnTo>
                    <a:pt x="258" y="5723"/>
                  </a:lnTo>
                  <a:lnTo>
                    <a:pt x="404" y="5833"/>
                  </a:lnTo>
                  <a:lnTo>
                    <a:pt x="514" y="5943"/>
                  </a:lnTo>
                  <a:lnTo>
                    <a:pt x="661" y="6017"/>
                  </a:lnTo>
                  <a:lnTo>
                    <a:pt x="845" y="6053"/>
                  </a:lnTo>
                  <a:lnTo>
                    <a:pt x="1175" y="6127"/>
                  </a:lnTo>
                  <a:lnTo>
                    <a:pt x="1358" y="6127"/>
                  </a:lnTo>
                  <a:lnTo>
                    <a:pt x="1505" y="6090"/>
                  </a:lnTo>
                  <a:lnTo>
                    <a:pt x="1688" y="6053"/>
                  </a:lnTo>
                  <a:lnTo>
                    <a:pt x="1835" y="5980"/>
                  </a:lnTo>
                  <a:lnTo>
                    <a:pt x="2055" y="5760"/>
                  </a:lnTo>
                  <a:lnTo>
                    <a:pt x="2275" y="5503"/>
                  </a:lnTo>
                  <a:lnTo>
                    <a:pt x="2385" y="5210"/>
                  </a:lnTo>
                  <a:lnTo>
                    <a:pt x="2422" y="5063"/>
                  </a:lnTo>
                  <a:lnTo>
                    <a:pt x="2422" y="4879"/>
                  </a:lnTo>
                  <a:lnTo>
                    <a:pt x="2385" y="4733"/>
                  </a:lnTo>
                  <a:lnTo>
                    <a:pt x="2349" y="4586"/>
                  </a:lnTo>
                  <a:lnTo>
                    <a:pt x="2275" y="4403"/>
                  </a:lnTo>
                  <a:lnTo>
                    <a:pt x="2202" y="4256"/>
                  </a:lnTo>
                  <a:lnTo>
                    <a:pt x="2092" y="4146"/>
                  </a:lnTo>
                  <a:lnTo>
                    <a:pt x="2055" y="4109"/>
                  </a:lnTo>
                  <a:lnTo>
                    <a:pt x="2165" y="4036"/>
                  </a:lnTo>
                  <a:lnTo>
                    <a:pt x="2495" y="3816"/>
                  </a:lnTo>
                  <a:lnTo>
                    <a:pt x="2679" y="3669"/>
                  </a:lnTo>
                  <a:lnTo>
                    <a:pt x="2862" y="3522"/>
                  </a:lnTo>
                  <a:lnTo>
                    <a:pt x="3119" y="3706"/>
                  </a:lnTo>
                  <a:lnTo>
                    <a:pt x="3156" y="3779"/>
                  </a:lnTo>
                  <a:lnTo>
                    <a:pt x="3229" y="3816"/>
                  </a:lnTo>
                  <a:lnTo>
                    <a:pt x="3339" y="3816"/>
                  </a:lnTo>
                  <a:lnTo>
                    <a:pt x="3706" y="3962"/>
                  </a:lnTo>
                  <a:lnTo>
                    <a:pt x="4109" y="4036"/>
                  </a:lnTo>
                  <a:lnTo>
                    <a:pt x="4513" y="4072"/>
                  </a:lnTo>
                  <a:lnTo>
                    <a:pt x="4880" y="3999"/>
                  </a:lnTo>
                  <a:lnTo>
                    <a:pt x="5246" y="3889"/>
                  </a:lnTo>
                  <a:lnTo>
                    <a:pt x="5283" y="3962"/>
                  </a:lnTo>
                  <a:lnTo>
                    <a:pt x="5320" y="4036"/>
                  </a:lnTo>
                  <a:lnTo>
                    <a:pt x="5540" y="4219"/>
                  </a:lnTo>
                  <a:lnTo>
                    <a:pt x="5723" y="4439"/>
                  </a:lnTo>
                  <a:lnTo>
                    <a:pt x="5980" y="4916"/>
                  </a:lnTo>
                  <a:lnTo>
                    <a:pt x="6200" y="5430"/>
                  </a:lnTo>
                  <a:lnTo>
                    <a:pt x="6347" y="5650"/>
                  </a:lnTo>
                  <a:lnTo>
                    <a:pt x="6530" y="5870"/>
                  </a:lnTo>
                  <a:lnTo>
                    <a:pt x="6347" y="6017"/>
                  </a:lnTo>
                  <a:lnTo>
                    <a:pt x="6237" y="6200"/>
                  </a:lnTo>
                  <a:lnTo>
                    <a:pt x="6127" y="6383"/>
                  </a:lnTo>
                  <a:lnTo>
                    <a:pt x="6053" y="6567"/>
                  </a:lnTo>
                  <a:lnTo>
                    <a:pt x="5797" y="6713"/>
                  </a:lnTo>
                  <a:lnTo>
                    <a:pt x="5723" y="6824"/>
                  </a:lnTo>
                  <a:lnTo>
                    <a:pt x="5723" y="6934"/>
                  </a:lnTo>
                  <a:lnTo>
                    <a:pt x="5760" y="7044"/>
                  </a:lnTo>
                  <a:lnTo>
                    <a:pt x="5833" y="7080"/>
                  </a:lnTo>
                  <a:lnTo>
                    <a:pt x="6017" y="7080"/>
                  </a:lnTo>
                  <a:lnTo>
                    <a:pt x="6053" y="7300"/>
                  </a:lnTo>
                  <a:lnTo>
                    <a:pt x="6127" y="7520"/>
                  </a:lnTo>
                  <a:lnTo>
                    <a:pt x="6127" y="7631"/>
                  </a:lnTo>
                  <a:lnTo>
                    <a:pt x="6127" y="7741"/>
                  </a:lnTo>
                  <a:lnTo>
                    <a:pt x="6200" y="7814"/>
                  </a:lnTo>
                  <a:lnTo>
                    <a:pt x="6310" y="7851"/>
                  </a:lnTo>
                  <a:lnTo>
                    <a:pt x="6347" y="7851"/>
                  </a:lnTo>
                  <a:lnTo>
                    <a:pt x="6494" y="8034"/>
                  </a:lnTo>
                  <a:lnTo>
                    <a:pt x="6640" y="8144"/>
                  </a:lnTo>
                  <a:lnTo>
                    <a:pt x="6787" y="8254"/>
                  </a:lnTo>
                  <a:lnTo>
                    <a:pt x="6860" y="8291"/>
                  </a:lnTo>
                  <a:lnTo>
                    <a:pt x="6934" y="8327"/>
                  </a:lnTo>
                  <a:lnTo>
                    <a:pt x="7191" y="8438"/>
                  </a:lnTo>
                  <a:lnTo>
                    <a:pt x="7447" y="8474"/>
                  </a:lnTo>
                  <a:lnTo>
                    <a:pt x="7741" y="8474"/>
                  </a:lnTo>
                  <a:lnTo>
                    <a:pt x="7998" y="8438"/>
                  </a:lnTo>
                  <a:lnTo>
                    <a:pt x="8254" y="8364"/>
                  </a:lnTo>
                  <a:lnTo>
                    <a:pt x="8511" y="8254"/>
                  </a:lnTo>
                  <a:lnTo>
                    <a:pt x="8731" y="8071"/>
                  </a:lnTo>
                  <a:lnTo>
                    <a:pt x="8915" y="7887"/>
                  </a:lnTo>
                  <a:lnTo>
                    <a:pt x="9098" y="7631"/>
                  </a:lnTo>
                  <a:lnTo>
                    <a:pt x="9245" y="7300"/>
                  </a:lnTo>
                  <a:lnTo>
                    <a:pt x="9281" y="7007"/>
                  </a:lnTo>
                  <a:lnTo>
                    <a:pt x="9318" y="6824"/>
                  </a:lnTo>
                  <a:lnTo>
                    <a:pt x="9281" y="6677"/>
                  </a:lnTo>
                  <a:lnTo>
                    <a:pt x="9208" y="6457"/>
                  </a:lnTo>
                  <a:lnTo>
                    <a:pt x="9135" y="6200"/>
                  </a:lnTo>
                  <a:lnTo>
                    <a:pt x="8951" y="5980"/>
                  </a:lnTo>
                  <a:lnTo>
                    <a:pt x="8878" y="5907"/>
                  </a:lnTo>
                  <a:lnTo>
                    <a:pt x="8768" y="5833"/>
                  </a:lnTo>
                  <a:lnTo>
                    <a:pt x="8805" y="5686"/>
                  </a:lnTo>
                  <a:lnTo>
                    <a:pt x="9025" y="5246"/>
                  </a:lnTo>
                  <a:lnTo>
                    <a:pt x="9208" y="4769"/>
                  </a:lnTo>
                  <a:lnTo>
                    <a:pt x="9428" y="4806"/>
                  </a:lnTo>
                  <a:lnTo>
                    <a:pt x="9648" y="4806"/>
                  </a:lnTo>
                  <a:lnTo>
                    <a:pt x="9832" y="4733"/>
                  </a:lnTo>
                  <a:lnTo>
                    <a:pt x="10052" y="4659"/>
                  </a:lnTo>
                  <a:lnTo>
                    <a:pt x="10235" y="4549"/>
                  </a:lnTo>
                  <a:lnTo>
                    <a:pt x="10419" y="4403"/>
                  </a:lnTo>
                  <a:lnTo>
                    <a:pt x="10712" y="4109"/>
                  </a:lnTo>
                  <a:lnTo>
                    <a:pt x="10785" y="3962"/>
                  </a:lnTo>
                  <a:lnTo>
                    <a:pt x="10785" y="3816"/>
                  </a:lnTo>
                  <a:lnTo>
                    <a:pt x="10639" y="3559"/>
                  </a:lnTo>
                  <a:lnTo>
                    <a:pt x="10492" y="3339"/>
                  </a:lnTo>
                  <a:lnTo>
                    <a:pt x="10345" y="3155"/>
                  </a:lnTo>
                  <a:lnTo>
                    <a:pt x="10125" y="2972"/>
                  </a:lnTo>
                  <a:lnTo>
                    <a:pt x="9905" y="2825"/>
                  </a:lnTo>
                  <a:lnTo>
                    <a:pt x="9795" y="2789"/>
                  </a:lnTo>
                  <a:lnTo>
                    <a:pt x="9685" y="2752"/>
                  </a:lnTo>
                  <a:lnTo>
                    <a:pt x="9501" y="2862"/>
                  </a:lnTo>
                  <a:lnTo>
                    <a:pt x="9391" y="2825"/>
                  </a:lnTo>
                  <a:lnTo>
                    <a:pt x="9318" y="2862"/>
                  </a:lnTo>
                  <a:lnTo>
                    <a:pt x="9025" y="3009"/>
                  </a:lnTo>
                  <a:lnTo>
                    <a:pt x="8768" y="3192"/>
                  </a:lnTo>
                  <a:lnTo>
                    <a:pt x="8658" y="3302"/>
                  </a:lnTo>
                  <a:lnTo>
                    <a:pt x="8548" y="3449"/>
                  </a:lnTo>
                  <a:lnTo>
                    <a:pt x="8474" y="3559"/>
                  </a:lnTo>
                  <a:lnTo>
                    <a:pt x="8438" y="3742"/>
                  </a:lnTo>
                  <a:lnTo>
                    <a:pt x="8438" y="3852"/>
                  </a:lnTo>
                  <a:lnTo>
                    <a:pt x="8438" y="3962"/>
                  </a:lnTo>
                  <a:lnTo>
                    <a:pt x="8474" y="4182"/>
                  </a:lnTo>
                  <a:lnTo>
                    <a:pt x="8621" y="4403"/>
                  </a:lnTo>
                  <a:lnTo>
                    <a:pt x="8768" y="4549"/>
                  </a:lnTo>
                  <a:lnTo>
                    <a:pt x="8878" y="4623"/>
                  </a:lnTo>
                  <a:lnTo>
                    <a:pt x="8694" y="4879"/>
                  </a:lnTo>
                  <a:lnTo>
                    <a:pt x="8548" y="5136"/>
                  </a:lnTo>
                  <a:lnTo>
                    <a:pt x="8291" y="5613"/>
                  </a:lnTo>
                  <a:lnTo>
                    <a:pt x="8144" y="5540"/>
                  </a:lnTo>
                  <a:lnTo>
                    <a:pt x="7961" y="5503"/>
                  </a:lnTo>
                  <a:lnTo>
                    <a:pt x="7777" y="5466"/>
                  </a:lnTo>
                  <a:lnTo>
                    <a:pt x="7411" y="5466"/>
                  </a:lnTo>
                  <a:lnTo>
                    <a:pt x="7227" y="5503"/>
                  </a:lnTo>
                  <a:lnTo>
                    <a:pt x="7044" y="5540"/>
                  </a:lnTo>
                  <a:lnTo>
                    <a:pt x="6860" y="5650"/>
                  </a:lnTo>
                  <a:lnTo>
                    <a:pt x="6750" y="5320"/>
                  </a:lnTo>
                  <a:lnTo>
                    <a:pt x="6604" y="5026"/>
                  </a:lnTo>
                  <a:lnTo>
                    <a:pt x="6273" y="4476"/>
                  </a:lnTo>
                  <a:lnTo>
                    <a:pt x="6163" y="4256"/>
                  </a:lnTo>
                  <a:lnTo>
                    <a:pt x="6053" y="4072"/>
                  </a:lnTo>
                  <a:lnTo>
                    <a:pt x="5870" y="3889"/>
                  </a:lnTo>
                  <a:lnTo>
                    <a:pt x="5687" y="3779"/>
                  </a:lnTo>
                  <a:lnTo>
                    <a:pt x="5723" y="3706"/>
                  </a:lnTo>
                  <a:lnTo>
                    <a:pt x="5723" y="3632"/>
                  </a:lnTo>
                  <a:lnTo>
                    <a:pt x="5907" y="3486"/>
                  </a:lnTo>
                  <a:lnTo>
                    <a:pt x="6053" y="3339"/>
                  </a:lnTo>
                  <a:lnTo>
                    <a:pt x="6200" y="3155"/>
                  </a:lnTo>
                  <a:lnTo>
                    <a:pt x="6347" y="2972"/>
                  </a:lnTo>
                  <a:lnTo>
                    <a:pt x="6457" y="2752"/>
                  </a:lnTo>
                  <a:lnTo>
                    <a:pt x="6530" y="2532"/>
                  </a:lnTo>
                  <a:lnTo>
                    <a:pt x="6604" y="2312"/>
                  </a:lnTo>
                  <a:lnTo>
                    <a:pt x="6677" y="2055"/>
                  </a:lnTo>
                  <a:lnTo>
                    <a:pt x="6677" y="1615"/>
                  </a:lnTo>
                  <a:lnTo>
                    <a:pt x="6677" y="1358"/>
                  </a:lnTo>
                  <a:lnTo>
                    <a:pt x="6640" y="1138"/>
                  </a:lnTo>
                  <a:lnTo>
                    <a:pt x="6567" y="881"/>
                  </a:lnTo>
                  <a:lnTo>
                    <a:pt x="6457" y="698"/>
                  </a:lnTo>
                  <a:lnTo>
                    <a:pt x="6273" y="551"/>
                  </a:lnTo>
                  <a:lnTo>
                    <a:pt x="6200" y="478"/>
                  </a:lnTo>
                  <a:lnTo>
                    <a:pt x="6090" y="478"/>
                  </a:lnTo>
                  <a:lnTo>
                    <a:pt x="6017" y="331"/>
                  </a:lnTo>
                  <a:lnTo>
                    <a:pt x="5907" y="221"/>
                  </a:lnTo>
                  <a:lnTo>
                    <a:pt x="5760" y="148"/>
                  </a:lnTo>
                  <a:lnTo>
                    <a:pt x="5613" y="74"/>
                  </a:lnTo>
                  <a:lnTo>
                    <a:pt x="5283" y="1"/>
                  </a:lnTo>
                  <a:close/>
                  <a:moveTo>
                    <a:pt x="15114" y="6750"/>
                  </a:moveTo>
                  <a:lnTo>
                    <a:pt x="15187" y="6787"/>
                  </a:lnTo>
                  <a:lnTo>
                    <a:pt x="15481" y="6897"/>
                  </a:lnTo>
                  <a:lnTo>
                    <a:pt x="15591" y="6970"/>
                  </a:lnTo>
                  <a:lnTo>
                    <a:pt x="15737" y="7044"/>
                  </a:lnTo>
                  <a:lnTo>
                    <a:pt x="15847" y="7190"/>
                  </a:lnTo>
                  <a:lnTo>
                    <a:pt x="15921" y="7337"/>
                  </a:lnTo>
                  <a:lnTo>
                    <a:pt x="16068" y="7667"/>
                  </a:lnTo>
                  <a:lnTo>
                    <a:pt x="16141" y="8034"/>
                  </a:lnTo>
                  <a:lnTo>
                    <a:pt x="16178" y="8438"/>
                  </a:lnTo>
                  <a:lnTo>
                    <a:pt x="16178" y="8621"/>
                  </a:lnTo>
                  <a:lnTo>
                    <a:pt x="16141" y="8804"/>
                  </a:lnTo>
                  <a:lnTo>
                    <a:pt x="16068" y="8988"/>
                  </a:lnTo>
                  <a:lnTo>
                    <a:pt x="15957" y="9134"/>
                  </a:lnTo>
                  <a:lnTo>
                    <a:pt x="15701" y="9355"/>
                  </a:lnTo>
                  <a:lnTo>
                    <a:pt x="15407" y="9575"/>
                  </a:lnTo>
                  <a:lnTo>
                    <a:pt x="15077" y="9758"/>
                  </a:lnTo>
                  <a:lnTo>
                    <a:pt x="14710" y="9905"/>
                  </a:lnTo>
                  <a:lnTo>
                    <a:pt x="14710" y="9905"/>
                  </a:lnTo>
                  <a:lnTo>
                    <a:pt x="15187" y="9208"/>
                  </a:lnTo>
                  <a:lnTo>
                    <a:pt x="15187" y="9134"/>
                  </a:lnTo>
                  <a:lnTo>
                    <a:pt x="15150" y="9098"/>
                  </a:lnTo>
                  <a:lnTo>
                    <a:pt x="15114" y="9061"/>
                  </a:lnTo>
                  <a:lnTo>
                    <a:pt x="15040" y="9098"/>
                  </a:lnTo>
                  <a:lnTo>
                    <a:pt x="14564" y="9538"/>
                  </a:lnTo>
                  <a:lnTo>
                    <a:pt x="14123" y="9978"/>
                  </a:lnTo>
                  <a:lnTo>
                    <a:pt x="13940" y="9978"/>
                  </a:lnTo>
                  <a:lnTo>
                    <a:pt x="13757" y="9905"/>
                  </a:lnTo>
                  <a:lnTo>
                    <a:pt x="13940" y="9648"/>
                  </a:lnTo>
                  <a:lnTo>
                    <a:pt x="14160" y="9391"/>
                  </a:lnTo>
                  <a:lnTo>
                    <a:pt x="14380" y="9134"/>
                  </a:lnTo>
                  <a:lnTo>
                    <a:pt x="14637" y="8914"/>
                  </a:lnTo>
                  <a:lnTo>
                    <a:pt x="14674" y="8841"/>
                  </a:lnTo>
                  <a:lnTo>
                    <a:pt x="14674" y="8804"/>
                  </a:lnTo>
                  <a:lnTo>
                    <a:pt x="14637" y="8731"/>
                  </a:lnTo>
                  <a:lnTo>
                    <a:pt x="14564" y="8731"/>
                  </a:lnTo>
                  <a:lnTo>
                    <a:pt x="14784" y="8584"/>
                  </a:lnTo>
                  <a:lnTo>
                    <a:pt x="14820" y="8511"/>
                  </a:lnTo>
                  <a:lnTo>
                    <a:pt x="14784" y="8438"/>
                  </a:lnTo>
                  <a:lnTo>
                    <a:pt x="14710" y="8401"/>
                  </a:lnTo>
                  <a:lnTo>
                    <a:pt x="14637" y="8401"/>
                  </a:lnTo>
                  <a:lnTo>
                    <a:pt x="14233" y="8621"/>
                  </a:lnTo>
                  <a:lnTo>
                    <a:pt x="13867" y="8841"/>
                  </a:lnTo>
                  <a:lnTo>
                    <a:pt x="13500" y="9061"/>
                  </a:lnTo>
                  <a:lnTo>
                    <a:pt x="13170" y="9318"/>
                  </a:lnTo>
                  <a:lnTo>
                    <a:pt x="13060" y="9098"/>
                  </a:lnTo>
                  <a:lnTo>
                    <a:pt x="13720" y="8658"/>
                  </a:lnTo>
                  <a:lnTo>
                    <a:pt x="14417" y="8291"/>
                  </a:lnTo>
                  <a:lnTo>
                    <a:pt x="14454" y="8217"/>
                  </a:lnTo>
                  <a:lnTo>
                    <a:pt x="14454" y="8144"/>
                  </a:lnTo>
                  <a:lnTo>
                    <a:pt x="14417" y="8107"/>
                  </a:lnTo>
                  <a:lnTo>
                    <a:pt x="14343" y="8107"/>
                  </a:lnTo>
                  <a:lnTo>
                    <a:pt x="13647" y="8364"/>
                  </a:lnTo>
                  <a:lnTo>
                    <a:pt x="12986" y="8658"/>
                  </a:lnTo>
                  <a:lnTo>
                    <a:pt x="12986" y="8474"/>
                  </a:lnTo>
                  <a:lnTo>
                    <a:pt x="13133" y="8401"/>
                  </a:lnTo>
                  <a:lnTo>
                    <a:pt x="13243" y="8327"/>
                  </a:lnTo>
                  <a:lnTo>
                    <a:pt x="13500" y="8144"/>
                  </a:lnTo>
                  <a:lnTo>
                    <a:pt x="14013" y="7924"/>
                  </a:lnTo>
                  <a:lnTo>
                    <a:pt x="14307" y="7814"/>
                  </a:lnTo>
                  <a:lnTo>
                    <a:pt x="14564" y="7777"/>
                  </a:lnTo>
                  <a:lnTo>
                    <a:pt x="14600" y="7741"/>
                  </a:lnTo>
                  <a:lnTo>
                    <a:pt x="14600" y="7704"/>
                  </a:lnTo>
                  <a:lnTo>
                    <a:pt x="14564" y="7667"/>
                  </a:lnTo>
                  <a:lnTo>
                    <a:pt x="14233" y="7667"/>
                  </a:lnTo>
                  <a:lnTo>
                    <a:pt x="13903" y="7704"/>
                  </a:lnTo>
                  <a:lnTo>
                    <a:pt x="13573" y="7777"/>
                  </a:lnTo>
                  <a:lnTo>
                    <a:pt x="13280" y="7851"/>
                  </a:lnTo>
                  <a:lnTo>
                    <a:pt x="13500" y="7594"/>
                  </a:lnTo>
                  <a:lnTo>
                    <a:pt x="14087" y="7484"/>
                  </a:lnTo>
                  <a:lnTo>
                    <a:pt x="14380" y="7410"/>
                  </a:lnTo>
                  <a:lnTo>
                    <a:pt x="14674" y="7264"/>
                  </a:lnTo>
                  <a:lnTo>
                    <a:pt x="14710" y="7227"/>
                  </a:lnTo>
                  <a:lnTo>
                    <a:pt x="14710" y="7190"/>
                  </a:lnTo>
                  <a:lnTo>
                    <a:pt x="14710" y="7154"/>
                  </a:lnTo>
                  <a:lnTo>
                    <a:pt x="14637" y="7117"/>
                  </a:lnTo>
                  <a:lnTo>
                    <a:pt x="14343" y="7080"/>
                  </a:lnTo>
                  <a:lnTo>
                    <a:pt x="14013" y="7080"/>
                  </a:lnTo>
                  <a:lnTo>
                    <a:pt x="14270" y="6934"/>
                  </a:lnTo>
                  <a:lnTo>
                    <a:pt x="14527" y="6824"/>
                  </a:lnTo>
                  <a:lnTo>
                    <a:pt x="14820" y="6750"/>
                  </a:lnTo>
                  <a:close/>
                  <a:moveTo>
                    <a:pt x="5246" y="9098"/>
                  </a:moveTo>
                  <a:lnTo>
                    <a:pt x="5320" y="9208"/>
                  </a:lnTo>
                  <a:lnTo>
                    <a:pt x="5393" y="9245"/>
                  </a:lnTo>
                  <a:lnTo>
                    <a:pt x="5577" y="9245"/>
                  </a:lnTo>
                  <a:lnTo>
                    <a:pt x="5650" y="9281"/>
                  </a:lnTo>
                  <a:lnTo>
                    <a:pt x="5760" y="9318"/>
                  </a:lnTo>
                  <a:lnTo>
                    <a:pt x="5833" y="9391"/>
                  </a:lnTo>
                  <a:lnTo>
                    <a:pt x="5870" y="9465"/>
                  </a:lnTo>
                  <a:lnTo>
                    <a:pt x="5907" y="9538"/>
                  </a:lnTo>
                  <a:lnTo>
                    <a:pt x="5907" y="9648"/>
                  </a:lnTo>
                  <a:lnTo>
                    <a:pt x="5870" y="9758"/>
                  </a:lnTo>
                  <a:lnTo>
                    <a:pt x="5797" y="9831"/>
                  </a:lnTo>
                  <a:lnTo>
                    <a:pt x="5723" y="9905"/>
                  </a:lnTo>
                  <a:lnTo>
                    <a:pt x="5650" y="9978"/>
                  </a:lnTo>
                  <a:lnTo>
                    <a:pt x="5540" y="10015"/>
                  </a:lnTo>
                  <a:lnTo>
                    <a:pt x="5466" y="9868"/>
                  </a:lnTo>
                  <a:lnTo>
                    <a:pt x="5356" y="9758"/>
                  </a:lnTo>
                  <a:lnTo>
                    <a:pt x="5210" y="9685"/>
                  </a:lnTo>
                  <a:lnTo>
                    <a:pt x="5026" y="9648"/>
                  </a:lnTo>
                  <a:lnTo>
                    <a:pt x="5063" y="9648"/>
                  </a:lnTo>
                  <a:lnTo>
                    <a:pt x="5210" y="9575"/>
                  </a:lnTo>
                  <a:lnTo>
                    <a:pt x="5283" y="9538"/>
                  </a:lnTo>
                  <a:lnTo>
                    <a:pt x="5283" y="9501"/>
                  </a:lnTo>
                  <a:lnTo>
                    <a:pt x="5283" y="9355"/>
                  </a:lnTo>
                  <a:lnTo>
                    <a:pt x="5210" y="9245"/>
                  </a:lnTo>
                  <a:lnTo>
                    <a:pt x="5100" y="9245"/>
                  </a:lnTo>
                  <a:lnTo>
                    <a:pt x="4953" y="9281"/>
                  </a:lnTo>
                  <a:lnTo>
                    <a:pt x="4806" y="9355"/>
                  </a:lnTo>
                  <a:lnTo>
                    <a:pt x="4806" y="9355"/>
                  </a:lnTo>
                  <a:lnTo>
                    <a:pt x="4843" y="9281"/>
                  </a:lnTo>
                  <a:lnTo>
                    <a:pt x="4880" y="9208"/>
                  </a:lnTo>
                  <a:lnTo>
                    <a:pt x="4843" y="9171"/>
                  </a:lnTo>
                  <a:lnTo>
                    <a:pt x="5026" y="9134"/>
                  </a:lnTo>
                  <a:lnTo>
                    <a:pt x="5246" y="9098"/>
                  </a:lnTo>
                  <a:close/>
                  <a:moveTo>
                    <a:pt x="6347" y="8034"/>
                  </a:moveTo>
                  <a:lnTo>
                    <a:pt x="6347" y="8071"/>
                  </a:lnTo>
                  <a:lnTo>
                    <a:pt x="6310" y="8181"/>
                  </a:lnTo>
                  <a:lnTo>
                    <a:pt x="6127" y="8254"/>
                  </a:lnTo>
                  <a:lnTo>
                    <a:pt x="5980" y="8364"/>
                  </a:lnTo>
                  <a:lnTo>
                    <a:pt x="5687" y="8621"/>
                  </a:lnTo>
                  <a:lnTo>
                    <a:pt x="5577" y="8621"/>
                  </a:lnTo>
                  <a:lnTo>
                    <a:pt x="5466" y="8694"/>
                  </a:lnTo>
                  <a:lnTo>
                    <a:pt x="5393" y="8768"/>
                  </a:lnTo>
                  <a:lnTo>
                    <a:pt x="5246" y="8731"/>
                  </a:lnTo>
                  <a:lnTo>
                    <a:pt x="4806" y="8731"/>
                  </a:lnTo>
                  <a:lnTo>
                    <a:pt x="4549" y="8841"/>
                  </a:lnTo>
                  <a:lnTo>
                    <a:pt x="4293" y="9024"/>
                  </a:lnTo>
                  <a:lnTo>
                    <a:pt x="4183" y="9171"/>
                  </a:lnTo>
                  <a:lnTo>
                    <a:pt x="4073" y="9355"/>
                  </a:lnTo>
                  <a:lnTo>
                    <a:pt x="4073" y="9501"/>
                  </a:lnTo>
                  <a:lnTo>
                    <a:pt x="4073" y="9648"/>
                  </a:lnTo>
                  <a:lnTo>
                    <a:pt x="4073" y="9721"/>
                  </a:lnTo>
                  <a:lnTo>
                    <a:pt x="4146" y="9831"/>
                  </a:lnTo>
                  <a:lnTo>
                    <a:pt x="4256" y="9978"/>
                  </a:lnTo>
                  <a:lnTo>
                    <a:pt x="4439" y="10162"/>
                  </a:lnTo>
                  <a:lnTo>
                    <a:pt x="4623" y="10308"/>
                  </a:lnTo>
                  <a:lnTo>
                    <a:pt x="4843" y="10382"/>
                  </a:lnTo>
                  <a:lnTo>
                    <a:pt x="5026" y="10455"/>
                  </a:lnTo>
                  <a:lnTo>
                    <a:pt x="5246" y="10492"/>
                  </a:lnTo>
                  <a:lnTo>
                    <a:pt x="5466" y="10492"/>
                  </a:lnTo>
                  <a:lnTo>
                    <a:pt x="5723" y="10455"/>
                  </a:lnTo>
                  <a:lnTo>
                    <a:pt x="5907" y="10345"/>
                  </a:lnTo>
                  <a:lnTo>
                    <a:pt x="6090" y="10235"/>
                  </a:lnTo>
                  <a:lnTo>
                    <a:pt x="6237" y="10052"/>
                  </a:lnTo>
                  <a:lnTo>
                    <a:pt x="6347" y="9868"/>
                  </a:lnTo>
                  <a:lnTo>
                    <a:pt x="6384" y="9575"/>
                  </a:lnTo>
                  <a:lnTo>
                    <a:pt x="6310" y="9355"/>
                  </a:lnTo>
                  <a:lnTo>
                    <a:pt x="6200" y="9134"/>
                  </a:lnTo>
                  <a:lnTo>
                    <a:pt x="6017" y="8951"/>
                  </a:lnTo>
                  <a:lnTo>
                    <a:pt x="6310" y="8658"/>
                  </a:lnTo>
                  <a:lnTo>
                    <a:pt x="6420" y="8548"/>
                  </a:lnTo>
                  <a:lnTo>
                    <a:pt x="6567" y="8401"/>
                  </a:lnTo>
                  <a:lnTo>
                    <a:pt x="6567" y="8327"/>
                  </a:lnTo>
                  <a:lnTo>
                    <a:pt x="6567" y="8254"/>
                  </a:lnTo>
                  <a:lnTo>
                    <a:pt x="6530" y="8217"/>
                  </a:lnTo>
                  <a:lnTo>
                    <a:pt x="6494" y="8181"/>
                  </a:lnTo>
                  <a:lnTo>
                    <a:pt x="6384" y="8071"/>
                  </a:lnTo>
                  <a:lnTo>
                    <a:pt x="6347" y="8034"/>
                  </a:lnTo>
                  <a:close/>
                  <a:moveTo>
                    <a:pt x="19992" y="10418"/>
                  </a:moveTo>
                  <a:lnTo>
                    <a:pt x="20139" y="10492"/>
                  </a:lnTo>
                  <a:lnTo>
                    <a:pt x="20139" y="10602"/>
                  </a:lnTo>
                  <a:lnTo>
                    <a:pt x="20176" y="10638"/>
                  </a:lnTo>
                  <a:lnTo>
                    <a:pt x="20213" y="10638"/>
                  </a:lnTo>
                  <a:lnTo>
                    <a:pt x="20249" y="10602"/>
                  </a:lnTo>
                  <a:lnTo>
                    <a:pt x="20286" y="10785"/>
                  </a:lnTo>
                  <a:lnTo>
                    <a:pt x="20286" y="11042"/>
                  </a:lnTo>
                  <a:lnTo>
                    <a:pt x="20286" y="11189"/>
                  </a:lnTo>
                  <a:lnTo>
                    <a:pt x="20213" y="11372"/>
                  </a:lnTo>
                  <a:lnTo>
                    <a:pt x="20139" y="11519"/>
                  </a:lnTo>
                  <a:lnTo>
                    <a:pt x="20066" y="11665"/>
                  </a:lnTo>
                  <a:lnTo>
                    <a:pt x="19956" y="11812"/>
                  </a:lnTo>
                  <a:lnTo>
                    <a:pt x="19809" y="11886"/>
                  </a:lnTo>
                  <a:lnTo>
                    <a:pt x="19662" y="11959"/>
                  </a:lnTo>
                  <a:lnTo>
                    <a:pt x="19479" y="11959"/>
                  </a:lnTo>
                  <a:lnTo>
                    <a:pt x="19442" y="11886"/>
                  </a:lnTo>
                  <a:lnTo>
                    <a:pt x="19222" y="11776"/>
                  </a:lnTo>
                  <a:lnTo>
                    <a:pt x="19626" y="11702"/>
                  </a:lnTo>
                  <a:lnTo>
                    <a:pt x="19662" y="11665"/>
                  </a:lnTo>
                  <a:lnTo>
                    <a:pt x="19736" y="11629"/>
                  </a:lnTo>
                  <a:lnTo>
                    <a:pt x="19736" y="11482"/>
                  </a:lnTo>
                  <a:lnTo>
                    <a:pt x="19699" y="11372"/>
                  </a:lnTo>
                  <a:lnTo>
                    <a:pt x="19626" y="11335"/>
                  </a:lnTo>
                  <a:lnTo>
                    <a:pt x="19406" y="11335"/>
                  </a:lnTo>
                  <a:lnTo>
                    <a:pt x="19662" y="11152"/>
                  </a:lnTo>
                  <a:lnTo>
                    <a:pt x="19736" y="11115"/>
                  </a:lnTo>
                  <a:lnTo>
                    <a:pt x="19736" y="11042"/>
                  </a:lnTo>
                  <a:lnTo>
                    <a:pt x="19736" y="10969"/>
                  </a:lnTo>
                  <a:lnTo>
                    <a:pt x="19736" y="10932"/>
                  </a:lnTo>
                  <a:lnTo>
                    <a:pt x="19699" y="10858"/>
                  </a:lnTo>
                  <a:lnTo>
                    <a:pt x="19626" y="10822"/>
                  </a:lnTo>
                  <a:lnTo>
                    <a:pt x="19552" y="10822"/>
                  </a:lnTo>
                  <a:lnTo>
                    <a:pt x="19479" y="10858"/>
                  </a:lnTo>
                  <a:lnTo>
                    <a:pt x="19332" y="10895"/>
                  </a:lnTo>
                  <a:lnTo>
                    <a:pt x="19185" y="10932"/>
                  </a:lnTo>
                  <a:lnTo>
                    <a:pt x="19185" y="10932"/>
                  </a:lnTo>
                  <a:lnTo>
                    <a:pt x="19626" y="10748"/>
                  </a:lnTo>
                  <a:lnTo>
                    <a:pt x="19662" y="10712"/>
                  </a:lnTo>
                  <a:lnTo>
                    <a:pt x="19662" y="10675"/>
                  </a:lnTo>
                  <a:lnTo>
                    <a:pt x="19626" y="10638"/>
                  </a:lnTo>
                  <a:lnTo>
                    <a:pt x="19479" y="10602"/>
                  </a:lnTo>
                  <a:lnTo>
                    <a:pt x="19295" y="10602"/>
                  </a:lnTo>
                  <a:lnTo>
                    <a:pt x="19369" y="10565"/>
                  </a:lnTo>
                  <a:lnTo>
                    <a:pt x="19589" y="10455"/>
                  </a:lnTo>
                  <a:lnTo>
                    <a:pt x="19772" y="10418"/>
                  </a:lnTo>
                  <a:close/>
                  <a:moveTo>
                    <a:pt x="16691" y="13390"/>
                  </a:moveTo>
                  <a:lnTo>
                    <a:pt x="16801" y="13463"/>
                  </a:lnTo>
                  <a:lnTo>
                    <a:pt x="16874" y="13536"/>
                  </a:lnTo>
                  <a:lnTo>
                    <a:pt x="16728" y="13646"/>
                  </a:lnTo>
                  <a:lnTo>
                    <a:pt x="16581" y="13756"/>
                  </a:lnTo>
                  <a:lnTo>
                    <a:pt x="16434" y="13903"/>
                  </a:lnTo>
                  <a:lnTo>
                    <a:pt x="16361" y="14050"/>
                  </a:lnTo>
                  <a:lnTo>
                    <a:pt x="16104" y="14013"/>
                  </a:lnTo>
                  <a:lnTo>
                    <a:pt x="16068" y="13976"/>
                  </a:lnTo>
                  <a:lnTo>
                    <a:pt x="16691" y="13390"/>
                  </a:lnTo>
                  <a:close/>
                  <a:moveTo>
                    <a:pt x="16654" y="11959"/>
                  </a:moveTo>
                  <a:lnTo>
                    <a:pt x="17058" y="12326"/>
                  </a:lnTo>
                  <a:lnTo>
                    <a:pt x="17278" y="12546"/>
                  </a:lnTo>
                  <a:lnTo>
                    <a:pt x="17498" y="12803"/>
                  </a:lnTo>
                  <a:lnTo>
                    <a:pt x="17681" y="13059"/>
                  </a:lnTo>
                  <a:lnTo>
                    <a:pt x="17755" y="13169"/>
                  </a:lnTo>
                  <a:lnTo>
                    <a:pt x="17792" y="13279"/>
                  </a:lnTo>
                  <a:lnTo>
                    <a:pt x="17792" y="13426"/>
                  </a:lnTo>
                  <a:lnTo>
                    <a:pt x="17755" y="13536"/>
                  </a:lnTo>
                  <a:lnTo>
                    <a:pt x="17718" y="13646"/>
                  </a:lnTo>
                  <a:lnTo>
                    <a:pt x="17608" y="13756"/>
                  </a:lnTo>
                  <a:lnTo>
                    <a:pt x="17498" y="13866"/>
                  </a:lnTo>
                  <a:lnTo>
                    <a:pt x="17351" y="13940"/>
                  </a:lnTo>
                  <a:lnTo>
                    <a:pt x="17278" y="13866"/>
                  </a:lnTo>
                  <a:lnTo>
                    <a:pt x="17168" y="13866"/>
                  </a:lnTo>
                  <a:lnTo>
                    <a:pt x="17095" y="13903"/>
                  </a:lnTo>
                  <a:lnTo>
                    <a:pt x="17058" y="13940"/>
                  </a:lnTo>
                  <a:lnTo>
                    <a:pt x="17021" y="13940"/>
                  </a:lnTo>
                  <a:lnTo>
                    <a:pt x="16948" y="13976"/>
                  </a:lnTo>
                  <a:lnTo>
                    <a:pt x="16911" y="14050"/>
                  </a:lnTo>
                  <a:lnTo>
                    <a:pt x="16874" y="14050"/>
                  </a:lnTo>
                  <a:lnTo>
                    <a:pt x="16948" y="13940"/>
                  </a:lnTo>
                  <a:lnTo>
                    <a:pt x="17095" y="13793"/>
                  </a:lnTo>
                  <a:lnTo>
                    <a:pt x="17168" y="13683"/>
                  </a:lnTo>
                  <a:lnTo>
                    <a:pt x="17205" y="13573"/>
                  </a:lnTo>
                  <a:lnTo>
                    <a:pt x="17168" y="13500"/>
                  </a:lnTo>
                  <a:lnTo>
                    <a:pt x="17131" y="13426"/>
                  </a:lnTo>
                  <a:lnTo>
                    <a:pt x="17021" y="13316"/>
                  </a:lnTo>
                  <a:lnTo>
                    <a:pt x="16874" y="13206"/>
                  </a:lnTo>
                  <a:lnTo>
                    <a:pt x="16691" y="13169"/>
                  </a:lnTo>
                  <a:lnTo>
                    <a:pt x="16618" y="13169"/>
                  </a:lnTo>
                  <a:lnTo>
                    <a:pt x="16581" y="13206"/>
                  </a:lnTo>
                  <a:lnTo>
                    <a:pt x="15627" y="13793"/>
                  </a:lnTo>
                  <a:lnTo>
                    <a:pt x="15517" y="13756"/>
                  </a:lnTo>
                  <a:lnTo>
                    <a:pt x="15407" y="13646"/>
                  </a:lnTo>
                  <a:lnTo>
                    <a:pt x="15884" y="13353"/>
                  </a:lnTo>
                  <a:lnTo>
                    <a:pt x="16361" y="13096"/>
                  </a:lnTo>
                  <a:lnTo>
                    <a:pt x="16398" y="13023"/>
                  </a:lnTo>
                  <a:lnTo>
                    <a:pt x="16398" y="12986"/>
                  </a:lnTo>
                  <a:lnTo>
                    <a:pt x="16361" y="12913"/>
                  </a:lnTo>
                  <a:lnTo>
                    <a:pt x="16288" y="12913"/>
                  </a:lnTo>
                  <a:lnTo>
                    <a:pt x="15994" y="12949"/>
                  </a:lnTo>
                  <a:lnTo>
                    <a:pt x="15701" y="13059"/>
                  </a:lnTo>
                  <a:lnTo>
                    <a:pt x="15407" y="13169"/>
                  </a:lnTo>
                  <a:lnTo>
                    <a:pt x="15150" y="13279"/>
                  </a:lnTo>
                  <a:lnTo>
                    <a:pt x="15040" y="13023"/>
                  </a:lnTo>
                  <a:lnTo>
                    <a:pt x="15077" y="12986"/>
                  </a:lnTo>
                  <a:lnTo>
                    <a:pt x="16068" y="12399"/>
                  </a:lnTo>
                  <a:lnTo>
                    <a:pt x="16104" y="12362"/>
                  </a:lnTo>
                  <a:lnTo>
                    <a:pt x="16104" y="12326"/>
                  </a:lnTo>
                  <a:lnTo>
                    <a:pt x="16068" y="12289"/>
                  </a:lnTo>
                  <a:lnTo>
                    <a:pt x="15994" y="12252"/>
                  </a:lnTo>
                  <a:lnTo>
                    <a:pt x="15554" y="12362"/>
                  </a:lnTo>
                  <a:lnTo>
                    <a:pt x="15150" y="12472"/>
                  </a:lnTo>
                  <a:lnTo>
                    <a:pt x="15150" y="12472"/>
                  </a:lnTo>
                  <a:lnTo>
                    <a:pt x="15297" y="12326"/>
                  </a:lnTo>
                  <a:lnTo>
                    <a:pt x="15517" y="12179"/>
                  </a:lnTo>
                  <a:lnTo>
                    <a:pt x="15737" y="12069"/>
                  </a:lnTo>
                  <a:lnTo>
                    <a:pt x="15994" y="11996"/>
                  </a:lnTo>
                  <a:lnTo>
                    <a:pt x="16324" y="11959"/>
                  </a:lnTo>
                  <a:close/>
                  <a:moveTo>
                    <a:pt x="14857" y="6310"/>
                  </a:moveTo>
                  <a:lnTo>
                    <a:pt x="14600" y="6347"/>
                  </a:lnTo>
                  <a:lnTo>
                    <a:pt x="14380" y="6383"/>
                  </a:lnTo>
                  <a:lnTo>
                    <a:pt x="14197" y="6457"/>
                  </a:lnTo>
                  <a:lnTo>
                    <a:pt x="13793" y="6677"/>
                  </a:lnTo>
                  <a:lnTo>
                    <a:pt x="13426" y="6970"/>
                  </a:lnTo>
                  <a:lnTo>
                    <a:pt x="13243" y="7154"/>
                  </a:lnTo>
                  <a:lnTo>
                    <a:pt x="12950" y="7190"/>
                  </a:lnTo>
                  <a:lnTo>
                    <a:pt x="12840" y="7227"/>
                  </a:lnTo>
                  <a:lnTo>
                    <a:pt x="12803" y="7300"/>
                  </a:lnTo>
                  <a:lnTo>
                    <a:pt x="12766" y="7374"/>
                  </a:lnTo>
                  <a:lnTo>
                    <a:pt x="12766" y="7447"/>
                  </a:lnTo>
                  <a:lnTo>
                    <a:pt x="11042" y="7631"/>
                  </a:lnTo>
                  <a:lnTo>
                    <a:pt x="10052" y="7667"/>
                  </a:lnTo>
                  <a:lnTo>
                    <a:pt x="9575" y="7704"/>
                  </a:lnTo>
                  <a:lnTo>
                    <a:pt x="9098" y="7741"/>
                  </a:lnTo>
                  <a:lnTo>
                    <a:pt x="9025" y="7777"/>
                  </a:lnTo>
                  <a:lnTo>
                    <a:pt x="8988" y="7814"/>
                  </a:lnTo>
                  <a:lnTo>
                    <a:pt x="8951" y="7924"/>
                  </a:lnTo>
                  <a:lnTo>
                    <a:pt x="9025" y="8034"/>
                  </a:lnTo>
                  <a:lnTo>
                    <a:pt x="9061" y="8071"/>
                  </a:lnTo>
                  <a:lnTo>
                    <a:pt x="9135" y="8107"/>
                  </a:lnTo>
                  <a:lnTo>
                    <a:pt x="9612" y="8144"/>
                  </a:lnTo>
                  <a:lnTo>
                    <a:pt x="10125" y="8144"/>
                  </a:lnTo>
                  <a:lnTo>
                    <a:pt x="11152" y="8071"/>
                  </a:lnTo>
                  <a:lnTo>
                    <a:pt x="11922" y="8034"/>
                  </a:lnTo>
                  <a:lnTo>
                    <a:pt x="12693" y="7961"/>
                  </a:lnTo>
                  <a:lnTo>
                    <a:pt x="12546" y="8254"/>
                  </a:lnTo>
                  <a:lnTo>
                    <a:pt x="12473" y="8438"/>
                  </a:lnTo>
                  <a:lnTo>
                    <a:pt x="12473" y="8584"/>
                  </a:lnTo>
                  <a:lnTo>
                    <a:pt x="12509" y="8914"/>
                  </a:lnTo>
                  <a:lnTo>
                    <a:pt x="12363" y="9024"/>
                  </a:lnTo>
                  <a:lnTo>
                    <a:pt x="12253" y="9134"/>
                  </a:lnTo>
                  <a:lnTo>
                    <a:pt x="12253" y="9245"/>
                  </a:lnTo>
                  <a:lnTo>
                    <a:pt x="12289" y="9355"/>
                  </a:lnTo>
                  <a:lnTo>
                    <a:pt x="12399" y="9428"/>
                  </a:lnTo>
                  <a:lnTo>
                    <a:pt x="12546" y="9465"/>
                  </a:lnTo>
                  <a:lnTo>
                    <a:pt x="12693" y="9465"/>
                  </a:lnTo>
                  <a:lnTo>
                    <a:pt x="12803" y="9685"/>
                  </a:lnTo>
                  <a:lnTo>
                    <a:pt x="12950" y="9868"/>
                  </a:lnTo>
                  <a:lnTo>
                    <a:pt x="13096" y="10052"/>
                  </a:lnTo>
                  <a:lnTo>
                    <a:pt x="13243" y="10198"/>
                  </a:lnTo>
                  <a:lnTo>
                    <a:pt x="13426" y="10308"/>
                  </a:lnTo>
                  <a:lnTo>
                    <a:pt x="13647" y="10418"/>
                  </a:lnTo>
                  <a:lnTo>
                    <a:pt x="13867" y="10455"/>
                  </a:lnTo>
                  <a:lnTo>
                    <a:pt x="14087" y="10492"/>
                  </a:lnTo>
                  <a:lnTo>
                    <a:pt x="14233" y="10492"/>
                  </a:lnTo>
                  <a:lnTo>
                    <a:pt x="14600" y="10418"/>
                  </a:lnTo>
                  <a:lnTo>
                    <a:pt x="14967" y="10345"/>
                  </a:lnTo>
                  <a:lnTo>
                    <a:pt x="14930" y="10455"/>
                  </a:lnTo>
                  <a:lnTo>
                    <a:pt x="14930" y="10602"/>
                  </a:lnTo>
                  <a:lnTo>
                    <a:pt x="15004" y="10895"/>
                  </a:lnTo>
                  <a:lnTo>
                    <a:pt x="15077" y="11079"/>
                  </a:lnTo>
                  <a:lnTo>
                    <a:pt x="15150" y="11299"/>
                  </a:lnTo>
                  <a:lnTo>
                    <a:pt x="15297" y="11482"/>
                  </a:lnTo>
                  <a:lnTo>
                    <a:pt x="15481" y="11629"/>
                  </a:lnTo>
                  <a:lnTo>
                    <a:pt x="15481" y="11665"/>
                  </a:lnTo>
                  <a:lnTo>
                    <a:pt x="15261" y="11739"/>
                  </a:lnTo>
                  <a:lnTo>
                    <a:pt x="15077" y="11886"/>
                  </a:lnTo>
                  <a:lnTo>
                    <a:pt x="14894" y="11996"/>
                  </a:lnTo>
                  <a:lnTo>
                    <a:pt x="14784" y="12142"/>
                  </a:lnTo>
                  <a:lnTo>
                    <a:pt x="14674" y="12326"/>
                  </a:lnTo>
                  <a:lnTo>
                    <a:pt x="14600" y="12509"/>
                  </a:lnTo>
                  <a:lnTo>
                    <a:pt x="14564" y="12693"/>
                  </a:lnTo>
                  <a:lnTo>
                    <a:pt x="14527" y="12876"/>
                  </a:lnTo>
                  <a:lnTo>
                    <a:pt x="14527" y="12986"/>
                  </a:lnTo>
                  <a:lnTo>
                    <a:pt x="14527" y="13059"/>
                  </a:lnTo>
                  <a:lnTo>
                    <a:pt x="14600" y="13353"/>
                  </a:lnTo>
                  <a:lnTo>
                    <a:pt x="14747" y="13610"/>
                  </a:lnTo>
                  <a:lnTo>
                    <a:pt x="14747" y="13720"/>
                  </a:lnTo>
                  <a:lnTo>
                    <a:pt x="14784" y="13830"/>
                  </a:lnTo>
                  <a:lnTo>
                    <a:pt x="14930" y="13903"/>
                  </a:lnTo>
                  <a:lnTo>
                    <a:pt x="15004" y="13976"/>
                  </a:lnTo>
                  <a:lnTo>
                    <a:pt x="15297" y="14197"/>
                  </a:lnTo>
                  <a:lnTo>
                    <a:pt x="15627" y="14380"/>
                  </a:lnTo>
                  <a:lnTo>
                    <a:pt x="15994" y="14527"/>
                  </a:lnTo>
                  <a:lnTo>
                    <a:pt x="16398" y="14600"/>
                  </a:lnTo>
                  <a:lnTo>
                    <a:pt x="16801" y="14600"/>
                  </a:lnTo>
                  <a:lnTo>
                    <a:pt x="17205" y="14527"/>
                  </a:lnTo>
                  <a:lnTo>
                    <a:pt x="17571" y="14417"/>
                  </a:lnTo>
                  <a:lnTo>
                    <a:pt x="17902" y="14233"/>
                  </a:lnTo>
                  <a:lnTo>
                    <a:pt x="18122" y="14013"/>
                  </a:lnTo>
                  <a:lnTo>
                    <a:pt x="18268" y="13793"/>
                  </a:lnTo>
                  <a:lnTo>
                    <a:pt x="18305" y="13536"/>
                  </a:lnTo>
                  <a:lnTo>
                    <a:pt x="18305" y="13316"/>
                  </a:lnTo>
                  <a:lnTo>
                    <a:pt x="18232" y="13059"/>
                  </a:lnTo>
                  <a:lnTo>
                    <a:pt x="18122" y="12803"/>
                  </a:lnTo>
                  <a:lnTo>
                    <a:pt x="17975" y="12546"/>
                  </a:lnTo>
                  <a:lnTo>
                    <a:pt x="17792" y="12326"/>
                  </a:lnTo>
                  <a:lnTo>
                    <a:pt x="17902" y="12289"/>
                  </a:lnTo>
                  <a:lnTo>
                    <a:pt x="18232" y="12106"/>
                  </a:lnTo>
                  <a:lnTo>
                    <a:pt x="18599" y="11849"/>
                  </a:lnTo>
                  <a:lnTo>
                    <a:pt x="18709" y="12032"/>
                  </a:lnTo>
                  <a:lnTo>
                    <a:pt x="18855" y="12179"/>
                  </a:lnTo>
                  <a:lnTo>
                    <a:pt x="19002" y="12289"/>
                  </a:lnTo>
                  <a:lnTo>
                    <a:pt x="19149" y="12362"/>
                  </a:lnTo>
                  <a:lnTo>
                    <a:pt x="19406" y="12436"/>
                  </a:lnTo>
                  <a:lnTo>
                    <a:pt x="19662" y="12399"/>
                  </a:lnTo>
                  <a:lnTo>
                    <a:pt x="19919" y="12326"/>
                  </a:lnTo>
                  <a:lnTo>
                    <a:pt x="20139" y="12179"/>
                  </a:lnTo>
                  <a:lnTo>
                    <a:pt x="20359" y="11996"/>
                  </a:lnTo>
                  <a:lnTo>
                    <a:pt x="20543" y="11776"/>
                  </a:lnTo>
                  <a:lnTo>
                    <a:pt x="20653" y="11519"/>
                  </a:lnTo>
                  <a:lnTo>
                    <a:pt x="20726" y="11225"/>
                  </a:lnTo>
                  <a:lnTo>
                    <a:pt x="20799" y="10858"/>
                  </a:lnTo>
                  <a:lnTo>
                    <a:pt x="20763" y="10675"/>
                  </a:lnTo>
                  <a:lnTo>
                    <a:pt x="20726" y="10528"/>
                  </a:lnTo>
                  <a:lnTo>
                    <a:pt x="20689" y="10382"/>
                  </a:lnTo>
                  <a:lnTo>
                    <a:pt x="20579" y="10272"/>
                  </a:lnTo>
                  <a:lnTo>
                    <a:pt x="20359" y="10088"/>
                  </a:lnTo>
                  <a:lnTo>
                    <a:pt x="20066" y="9978"/>
                  </a:lnTo>
                  <a:lnTo>
                    <a:pt x="19919" y="9941"/>
                  </a:lnTo>
                  <a:lnTo>
                    <a:pt x="19626" y="9941"/>
                  </a:lnTo>
                  <a:lnTo>
                    <a:pt x="19516" y="10015"/>
                  </a:lnTo>
                  <a:lnTo>
                    <a:pt x="19479" y="10088"/>
                  </a:lnTo>
                  <a:lnTo>
                    <a:pt x="19185" y="10198"/>
                  </a:lnTo>
                  <a:lnTo>
                    <a:pt x="18929" y="10308"/>
                  </a:lnTo>
                  <a:lnTo>
                    <a:pt x="18819" y="10418"/>
                  </a:lnTo>
                  <a:lnTo>
                    <a:pt x="18672" y="10528"/>
                  </a:lnTo>
                  <a:lnTo>
                    <a:pt x="18599" y="10675"/>
                  </a:lnTo>
                  <a:lnTo>
                    <a:pt x="18525" y="10822"/>
                  </a:lnTo>
                  <a:lnTo>
                    <a:pt x="18452" y="11115"/>
                  </a:lnTo>
                  <a:lnTo>
                    <a:pt x="18452" y="11409"/>
                  </a:lnTo>
                  <a:lnTo>
                    <a:pt x="18048" y="11702"/>
                  </a:lnTo>
                  <a:lnTo>
                    <a:pt x="17645" y="11996"/>
                  </a:lnTo>
                  <a:lnTo>
                    <a:pt x="17608" y="12032"/>
                  </a:lnTo>
                  <a:lnTo>
                    <a:pt x="17608" y="12106"/>
                  </a:lnTo>
                  <a:lnTo>
                    <a:pt x="17241" y="11776"/>
                  </a:lnTo>
                  <a:lnTo>
                    <a:pt x="16911" y="11519"/>
                  </a:lnTo>
                  <a:lnTo>
                    <a:pt x="16838" y="11482"/>
                  </a:lnTo>
                  <a:lnTo>
                    <a:pt x="16691" y="11482"/>
                  </a:lnTo>
                  <a:lnTo>
                    <a:pt x="16654" y="11555"/>
                  </a:lnTo>
                  <a:lnTo>
                    <a:pt x="16434" y="11519"/>
                  </a:lnTo>
                  <a:lnTo>
                    <a:pt x="16214" y="11519"/>
                  </a:lnTo>
                  <a:lnTo>
                    <a:pt x="15774" y="11555"/>
                  </a:lnTo>
                  <a:lnTo>
                    <a:pt x="15811" y="11445"/>
                  </a:lnTo>
                  <a:lnTo>
                    <a:pt x="15774" y="11335"/>
                  </a:lnTo>
                  <a:lnTo>
                    <a:pt x="15664" y="11152"/>
                  </a:lnTo>
                  <a:lnTo>
                    <a:pt x="15554" y="11005"/>
                  </a:lnTo>
                  <a:lnTo>
                    <a:pt x="15444" y="10822"/>
                  </a:lnTo>
                  <a:lnTo>
                    <a:pt x="15371" y="10602"/>
                  </a:lnTo>
                  <a:lnTo>
                    <a:pt x="15334" y="10418"/>
                  </a:lnTo>
                  <a:lnTo>
                    <a:pt x="15297" y="10308"/>
                  </a:lnTo>
                  <a:lnTo>
                    <a:pt x="15224" y="10235"/>
                  </a:lnTo>
                  <a:lnTo>
                    <a:pt x="15627" y="10015"/>
                  </a:lnTo>
                  <a:lnTo>
                    <a:pt x="16031" y="9758"/>
                  </a:lnTo>
                  <a:lnTo>
                    <a:pt x="16361" y="9428"/>
                  </a:lnTo>
                  <a:lnTo>
                    <a:pt x="16471" y="9281"/>
                  </a:lnTo>
                  <a:lnTo>
                    <a:pt x="16581" y="9098"/>
                  </a:lnTo>
                  <a:lnTo>
                    <a:pt x="16654" y="8878"/>
                  </a:lnTo>
                  <a:lnTo>
                    <a:pt x="16691" y="8621"/>
                  </a:lnTo>
                  <a:lnTo>
                    <a:pt x="16691" y="8364"/>
                  </a:lnTo>
                  <a:lnTo>
                    <a:pt x="16691" y="8107"/>
                  </a:lnTo>
                  <a:lnTo>
                    <a:pt x="16581" y="7631"/>
                  </a:lnTo>
                  <a:lnTo>
                    <a:pt x="16398" y="7190"/>
                  </a:lnTo>
                  <a:lnTo>
                    <a:pt x="16251" y="6897"/>
                  </a:lnTo>
                  <a:lnTo>
                    <a:pt x="16031" y="6640"/>
                  </a:lnTo>
                  <a:lnTo>
                    <a:pt x="15884" y="6530"/>
                  </a:lnTo>
                  <a:lnTo>
                    <a:pt x="15737" y="6457"/>
                  </a:lnTo>
                  <a:lnTo>
                    <a:pt x="15591" y="6420"/>
                  </a:lnTo>
                  <a:lnTo>
                    <a:pt x="15407" y="6383"/>
                  </a:lnTo>
                  <a:lnTo>
                    <a:pt x="15077" y="631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6" name="Google Shape;496;p22"/>
            <p:cNvSpPr/>
            <p:nvPr/>
          </p:nvSpPr>
          <p:spPr>
            <a:xfrm>
              <a:off x="6425400" y="3728200"/>
              <a:ext cx="342075" cy="360425"/>
            </a:xfrm>
            <a:custGeom>
              <a:avLst/>
              <a:gdLst/>
              <a:ahLst/>
              <a:cxnLst/>
              <a:rect l="l" t="t" r="r" b="b"/>
              <a:pathLst>
                <a:path w="13683" h="14417" extrusionOk="0">
                  <a:moveTo>
                    <a:pt x="9281" y="2311"/>
                  </a:moveTo>
                  <a:lnTo>
                    <a:pt x="9170" y="2385"/>
                  </a:lnTo>
                  <a:lnTo>
                    <a:pt x="9134" y="2495"/>
                  </a:lnTo>
                  <a:lnTo>
                    <a:pt x="9097" y="2568"/>
                  </a:lnTo>
                  <a:lnTo>
                    <a:pt x="9097" y="2678"/>
                  </a:lnTo>
                  <a:lnTo>
                    <a:pt x="9134" y="2862"/>
                  </a:lnTo>
                  <a:lnTo>
                    <a:pt x="9207" y="3082"/>
                  </a:lnTo>
                  <a:lnTo>
                    <a:pt x="9464" y="3742"/>
                  </a:lnTo>
                  <a:lnTo>
                    <a:pt x="9721" y="4402"/>
                  </a:lnTo>
                  <a:lnTo>
                    <a:pt x="9647" y="4439"/>
                  </a:lnTo>
                  <a:lnTo>
                    <a:pt x="9060" y="5283"/>
                  </a:lnTo>
                  <a:lnTo>
                    <a:pt x="8804" y="5649"/>
                  </a:lnTo>
                  <a:lnTo>
                    <a:pt x="8694" y="5833"/>
                  </a:lnTo>
                  <a:lnTo>
                    <a:pt x="8657" y="5943"/>
                  </a:lnTo>
                  <a:lnTo>
                    <a:pt x="8694" y="6053"/>
                  </a:lnTo>
                  <a:lnTo>
                    <a:pt x="8804" y="6016"/>
                  </a:lnTo>
                  <a:lnTo>
                    <a:pt x="8877" y="5980"/>
                  </a:lnTo>
                  <a:lnTo>
                    <a:pt x="9024" y="5833"/>
                  </a:lnTo>
                  <a:lnTo>
                    <a:pt x="9281" y="5503"/>
                  </a:lnTo>
                  <a:lnTo>
                    <a:pt x="9941" y="4659"/>
                  </a:lnTo>
                  <a:lnTo>
                    <a:pt x="10014" y="4659"/>
                  </a:lnTo>
                  <a:lnTo>
                    <a:pt x="10124" y="4622"/>
                  </a:lnTo>
                  <a:lnTo>
                    <a:pt x="10161" y="4549"/>
                  </a:lnTo>
                  <a:lnTo>
                    <a:pt x="10161" y="4439"/>
                  </a:lnTo>
                  <a:lnTo>
                    <a:pt x="9684" y="3229"/>
                  </a:lnTo>
                  <a:lnTo>
                    <a:pt x="9427" y="2715"/>
                  </a:lnTo>
                  <a:lnTo>
                    <a:pt x="9354" y="2532"/>
                  </a:lnTo>
                  <a:lnTo>
                    <a:pt x="9317" y="2422"/>
                  </a:lnTo>
                  <a:lnTo>
                    <a:pt x="9317" y="2348"/>
                  </a:lnTo>
                  <a:lnTo>
                    <a:pt x="9317" y="2311"/>
                  </a:lnTo>
                  <a:close/>
                  <a:moveTo>
                    <a:pt x="8694" y="1615"/>
                  </a:moveTo>
                  <a:lnTo>
                    <a:pt x="8767" y="1798"/>
                  </a:lnTo>
                  <a:lnTo>
                    <a:pt x="8804" y="1908"/>
                  </a:lnTo>
                  <a:lnTo>
                    <a:pt x="8914" y="1981"/>
                  </a:lnTo>
                  <a:lnTo>
                    <a:pt x="9024" y="2055"/>
                  </a:lnTo>
                  <a:lnTo>
                    <a:pt x="9170" y="2018"/>
                  </a:lnTo>
                  <a:lnTo>
                    <a:pt x="9391" y="1908"/>
                  </a:lnTo>
                  <a:lnTo>
                    <a:pt x="9611" y="1725"/>
                  </a:lnTo>
                  <a:lnTo>
                    <a:pt x="9867" y="2275"/>
                  </a:lnTo>
                  <a:lnTo>
                    <a:pt x="10161" y="2752"/>
                  </a:lnTo>
                  <a:lnTo>
                    <a:pt x="10454" y="3265"/>
                  </a:lnTo>
                  <a:lnTo>
                    <a:pt x="10674" y="3779"/>
                  </a:lnTo>
                  <a:lnTo>
                    <a:pt x="10528" y="3925"/>
                  </a:lnTo>
                  <a:lnTo>
                    <a:pt x="10381" y="4072"/>
                  </a:lnTo>
                  <a:lnTo>
                    <a:pt x="10271" y="4256"/>
                  </a:lnTo>
                  <a:lnTo>
                    <a:pt x="10234" y="4476"/>
                  </a:lnTo>
                  <a:lnTo>
                    <a:pt x="10271" y="4586"/>
                  </a:lnTo>
                  <a:lnTo>
                    <a:pt x="10344" y="4659"/>
                  </a:lnTo>
                  <a:lnTo>
                    <a:pt x="10344" y="4806"/>
                  </a:lnTo>
                  <a:lnTo>
                    <a:pt x="10381" y="4879"/>
                  </a:lnTo>
                  <a:lnTo>
                    <a:pt x="10491" y="4916"/>
                  </a:lnTo>
                  <a:lnTo>
                    <a:pt x="10491" y="4953"/>
                  </a:lnTo>
                  <a:lnTo>
                    <a:pt x="10344" y="5173"/>
                  </a:lnTo>
                  <a:lnTo>
                    <a:pt x="9977" y="5649"/>
                  </a:lnTo>
                  <a:lnTo>
                    <a:pt x="9647" y="6163"/>
                  </a:lnTo>
                  <a:lnTo>
                    <a:pt x="9501" y="6090"/>
                  </a:lnTo>
                  <a:lnTo>
                    <a:pt x="9317" y="6053"/>
                  </a:lnTo>
                  <a:lnTo>
                    <a:pt x="9134" y="6126"/>
                  </a:lnTo>
                  <a:lnTo>
                    <a:pt x="8950" y="6200"/>
                  </a:lnTo>
                  <a:lnTo>
                    <a:pt x="8840" y="6346"/>
                  </a:lnTo>
                  <a:lnTo>
                    <a:pt x="8730" y="6493"/>
                  </a:lnTo>
                  <a:lnTo>
                    <a:pt x="8327" y="6493"/>
                  </a:lnTo>
                  <a:lnTo>
                    <a:pt x="7556" y="6530"/>
                  </a:lnTo>
                  <a:lnTo>
                    <a:pt x="7520" y="6456"/>
                  </a:lnTo>
                  <a:lnTo>
                    <a:pt x="7410" y="6383"/>
                  </a:lnTo>
                  <a:lnTo>
                    <a:pt x="7080" y="6273"/>
                  </a:lnTo>
                  <a:lnTo>
                    <a:pt x="7043" y="6273"/>
                  </a:lnTo>
                  <a:lnTo>
                    <a:pt x="6970" y="6236"/>
                  </a:lnTo>
                  <a:lnTo>
                    <a:pt x="6786" y="6236"/>
                  </a:lnTo>
                  <a:lnTo>
                    <a:pt x="6639" y="6200"/>
                  </a:lnTo>
                  <a:lnTo>
                    <a:pt x="5832" y="5429"/>
                  </a:lnTo>
                  <a:lnTo>
                    <a:pt x="5246" y="4879"/>
                  </a:lnTo>
                  <a:lnTo>
                    <a:pt x="5319" y="4696"/>
                  </a:lnTo>
                  <a:lnTo>
                    <a:pt x="5319" y="4512"/>
                  </a:lnTo>
                  <a:lnTo>
                    <a:pt x="5282" y="4439"/>
                  </a:lnTo>
                  <a:lnTo>
                    <a:pt x="5246" y="4366"/>
                  </a:lnTo>
                  <a:lnTo>
                    <a:pt x="5099" y="4256"/>
                  </a:lnTo>
                  <a:lnTo>
                    <a:pt x="5282" y="3815"/>
                  </a:lnTo>
                  <a:lnTo>
                    <a:pt x="5796" y="2715"/>
                  </a:lnTo>
                  <a:lnTo>
                    <a:pt x="6126" y="2018"/>
                  </a:lnTo>
                  <a:lnTo>
                    <a:pt x="6273" y="2018"/>
                  </a:lnTo>
                  <a:lnTo>
                    <a:pt x="6419" y="1981"/>
                  </a:lnTo>
                  <a:lnTo>
                    <a:pt x="6566" y="1908"/>
                  </a:lnTo>
                  <a:lnTo>
                    <a:pt x="6713" y="1798"/>
                  </a:lnTo>
                  <a:lnTo>
                    <a:pt x="6823" y="1688"/>
                  </a:lnTo>
                  <a:lnTo>
                    <a:pt x="7483" y="1651"/>
                  </a:lnTo>
                  <a:lnTo>
                    <a:pt x="8694" y="1615"/>
                  </a:lnTo>
                  <a:close/>
                  <a:moveTo>
                    <a:pt x="6823" y="6823"/>
                  </a:moveTo>
                  <a:lnTo>
                    <a:pt x="6933" y="6897"/>
                  </a:lnTo>
                  <a:lnTo>
                    <a:pt x="6749" y="6897"/>
                  </a:lnTo>
                  <a:lnTo>
                    <a:pt x="6713" y="6860"/>
                  </a:lnTo>
                  <a:lnTo>
                    <a:pt x="6823" y="6823"/>
                  </a:lnTo>
                  <a:close/>
                  <a:moveTo>
                    <a:pt x="2714" y="5393"/>
                  </a:moveTo>
                  <a:lnTo>
                    <a:pt x="2641" y="5429"/>
                  </a:lnTo>
                  <a:lnTo>
                    <a:pt x="2531" y="5503"/>
                  </a:lnTo>
                  <a:lnTo>
                    <a:pt x="2458" y="5576"/>
                  </a:lnTo>
                  <a:lnTo>
                    <a:pt x="2274" y="5796"/>
                  </a:lnTo>
                  <a:lnTo>
                    <a:pt x="1981" y="6310"/>
                  </a:lnTo>
                  <a:lnTo>
                    <a:pt x="1651" y="6860"/>
                  </a:lnTo>
                  <a:lnTo>
                    <a:pt x="1504" y="7080"/>
                  </a:lnTo>
                  <a:lnTo>
                    <a:pt x="1431" y="7190"/>
                  </a:lnTo>
                  <a:lnTo>
                    <a:pt x="1394" y="7263"/>
                  </a:lnTo>
                  <a:lnTo>
                    <a:pt x="1394" y="7337"/>
                  </a:lnTo>
                  <a:lnTo>
                    <a:pt x="1321" y="7374"/>
                  </a:lnTo>
                  <a:lnTo>
                    <a:pt x="1321" y="7410"/>
                  </a:lnTo>
                  <a:lnTo>
                    <a:pt x="1321" y="7520"/>
                  </a:lnTo>
                  <a:lnTo>
                    <a:pt x="1394" y="7557"/>
                  </a:lnTo>
                  <a:lnTo>
                    <a:pt x="1504" y="7594"/>
                  </a:lnTo>
                  <a:lnTo>
                    <a:pt x="1614" y="7520"/>
                  </a:lnTo>
                  <a:lnTo>
                    <a:pt x="1724" y="7447"/>
                  </a:lnTo>
                  <a:lnTo>
                    <a:pt x="1834" y="7337"/>
                  </a:lnTo>
                  <a:lnTo>
                    <a:pt x="2018" y="7043"/>
                  </a:lnTo>
                  <a:lnTo>
                    <a:pt x="2128" y="6823"/>
                  </a:lnTo>
                  <a:lnTo>
                    <a:pt x="2568" y="6200"/>
                  </a:lnTo>
                  <a:lnTo>
                    <a:pt x="2751" y="5870"/>
                  </a:lnTo>
                  <a:lnTo>
                    <a:pt x="2861" y="5723"/>
                  </a:lnTo>
                  <a:lnTo>
                    <a:pt x="2861" y="5539"/>
                  </a:lnTo>
                  <a:lnTo>
                    <a:pt x="2861" y="5466"/>
                  </a:lnTo>
                  <a:lnTo>
                    <a:pt x="2788" y="5429"/>
                  </a:lnTo>
                  <a:lnTo>
                    <a:pt x="2714" y="5393"/>
                  </a:lnTo>
                  <a:close/>
                  <a:moveTo>
                    <a:pt x="4072" y="4843"/>
                  </a:moveTo>
                  <a:lnTo>
                    <a:pt x="4182" y="5026"/>
                  </a:lnTo>
                  <a:lnTo>
                    <a:pt x="4328" y="5173"/>
                  </a:lnTo>
                  <a:lnTo>
                    <a:pt x="4475" y="5209"/>
                  </a:lnTo>
                  <a:lnTo>
                    <a:pt x="4622" y="5246"/>
                  </a:lnTo>
                  <a:lnTo>
                    <a:pt x="4769" y="5246"/>
                  </a:lnTo>
                  <a:lnTo>
                    <a:pt x="4915" y="5209"/>
                  </a:lnTo>
                  <a:lnTo>
                    <a:pt x="5319" y="5576"/>
                  </a:lnTo>
                  <a:lnTo>
                    <a:pt x="6163" y="6456"/>
                  </a:lnTo>
                  <a:lnTo>
                    <a:pt x="6126" y="6530"/>
                  </a:lnTo>
                  <a:lnTo>
                    <a:pt x="6089" y="6640"/>
                  </a:lnTo>
                  <a:lnTo>
                    <a:pt x="6126" y="6787"/>
                  </a:lnTo>
                  <a:lnTo>
                    <a:pt x="6163" y="6897"/>
                  </a:lnTo>
                  <a:lnTo>
                    <a:pt x="6236" y="7007"/>
                  </a:lnTo>
                  <a:lnTo>
                    <a:pt x="6236" y="7080"/>
                  </a:lnTo>
                  <a:lnTo>
                    <a:pt x="5942" y="7410"/>
                  </a:lnTo>
                  <a:lnTo>
                    <a:pt x="5686" y="7777"/>
                  </a:lnTo>
                  <a:lnTo>
                    <a:pt x="5172" y="8511"/>
                  </a:lnTo>
                  <a:lnTo>
                    <a:pt x="4695" y="9134"/>
                  </a:lnTo>
                  <a:lnTo>
                    <a:pt x="4585" y="9061"/>
                  </a:lnTo>
                  <a:lnTo>
                    <a:pt x="4439" y="9061"/>
                  </a:lnTo>
                  <a:lnTo>
                    <a:pt x="4255" y="9098"/>
                  </a:lnTo>
                  <a:lnTo>
                    <a:pt x="4108" y="9208"/>
                  </a:lnTo>
                  <a:lnTo>
                    <a:pt x="3998" y="9354"/>
                  </a:lnTo>
                  <a:lnTo>
                    <a:pt x="3925" y="9538"/>
                  </a:lnTo>
                  <a:lnTo>
                    <a:pt x="3595" y="9501"/>
                  </a:lnTo>
                  <a:lnTo>
                    <a:pt x="2825" y="9538"/>
                  </a:lnTo>
                  <a:lnTo>
                    <a:pt x="2788" y="9354"/>
                  </a:lnTo>
                  <a:lnTo>
                    <a:pt x="2678" y="9208"/>
                  </a:lnTo>
                  <a:lnTo>
                    <a:pt x="2531" y="9098"/>
                  </a:lnTo>
                  <a:lnTo>
                    <a:pt x="2384" y="9061"/>
                  </a:lnTo>
                  <a:lnTo>
                    <a:pt x="2238" y="9061"/>
                  </a:lnTo>
                  <a:lnTo>
                    <a:pt x="2054" y="9098"/>
                  </a:lnTo>
                  <a:lnTo>
                    <a:pt x="1577" y="8437"/>
                  </a:lnTo>
                  <a:lnTo>
                    <a:pt x="1394" y="8107"/>
                  </a:lnTo>
                  <a:lnTo>
                    <a:pt x="1137" y="7777"/>
                  </a:lnTo>
                  <a:lnTo>
                    <a:pt x="1211" y="7594"/>
                  </a:lnTo>
                  <a:lnTo>
                    <a:pt x="1247" y="7447"/>
                  </a:lnTo>
                  <a:lnTo>
                    <a:pt x="1211" y="7263"/>
                  </a:lnTo>
                  <a:lnTo>
                    <a:pt x="1174" y="7117"/>
                  </a:lnTo>
                  <a:lnTo>
                    <a:pt x="1064" y="7007"/>
                  </a:lnTo>
                  <a:lnTo>
                    <a:pt x="1101" y="6933"/>
                  </a:lnTo>
                  <a:lnTo>
                    <a:pt x="1174" y="6823"/>
                  </a:lnTo>
                  <a:lnTo>
                    <a:pt x="1247" y="6640"/>
                  </a:lnTo>
                  <a:lnTo>
                    <a:pt x="1614" y="5980"/>
                  </a:lnTo>
                  <a:lnTo>
                    <a:pt x="1944" y="5356"/>
                  </a:lnTo>
                  <a:lnTo>
                    <a:pt x="2164" y="5356"/>
                  </a:lnTo>
                  <a:lnTo>
                    <a:pt x="2384" y="5283"/>
                  </a:lnTo>
                  <a:lnTo>
                    <a:pt x="2531" y="5136"/>
                  </a:lnTo>
                  <a:lnTo>
                    <a:pt x="2604" y="5063"/>
                  </a:lnTo>
                  <a:lnTo>
                    <a:pt x="2641" y="4953"/>
                  </a:lnTo>
                  <a:lnTo>
                    <a:pt x="2678" y="4916"/>
                  </a:lnTo>
                  <a:lnTo>
                    <a:pt x="3118" y="4953"/>
                  </a:lnTo>
                  <a:lnTo>
                    <a:pt x="3705" y="4916"/>
                  </a:lnTo>
                  <a:lnTo>
                    <a:pt x="4072" y="4843"/>
                  </a:lnTo>
                  <a:close/>
                  <a:moveTo>
                    <a:pt x="8877" y="7740"/>
                  </a:moveTo>
                  <a:lnTo>
                    <a:pt x="8877" y="7777"/>
                  </a:lnTo>
                  <a:lnTo>
                    <a:pt x="8877" y="7814"/>
                  </a:lnTo>
                  <a:lnTo>
                    <a:pt x="8914" y="7997"/>
                  </a:lnTo>
                  <a:lnTo>
                    <a:pt x="8914" y="8070"/>
                  </a:lnTo>
                  <a:lnTo>
                    <a:pt x="8950" y="8181"/>
                  </a:lnTo>
                  <a:lnTo>
                    <a:pt x="9391" y="8731"/>
                  </a:lnTo>
                  <a:lnTo>
                    <a:pt x="9794" y="9281"/>
                  </a:lnTo>
                  <a:lnTo>
                    <a:pt x="9941" y="9464"/>
                  </a:lnTo>
                  <a:lnTo>
                    <a:pt x="10014" y="9538"/>
                  </a:lnTo>
                  <a:lnTo>
                    <a:pt x="10124" y="9574"/>
                  </a:lnTo>
                  <a:lnTo>
                    <a:pt x="10234" y="9574"/>
                  </a:lnTo>
                  <a:lnTo>
                    <a:pt x="10308" y="9538"/>
                  </a:lnTo>
                  <a:lnTo>
                    <a:pt x="10381" y="9501"/>
                  </a:lnTo>
                  <a:lnTo>
                    <a:pt x="10418" y="9391"/>
                  </a:lnTo>
                  <a:lnTo>
                    <a:pt x="10418" y="9354"/>
                  </a:lnTo>
                  <a:lnTo>
                    <a:pt x="10418" y="9244"/>
                  </a:lnTo>
                  <a:lnTo>
                    <a:pt x="10381" y="9171"/>
                  </a:lnTo>
                  <a:lnTo>
                    <a:pt x="10308" y="9134"/>
                  </a:lnTo>
                  <a:lnTo>
                    <a:pt x="10198" y="9098"/>
                  </a:lnTo>
                  <a:lnTo>
                    <a:pt x="10088" y="8951"/>
                  </a:lnTo>
                  <a:lnTo>
                    <a:pt x="10014" y="8841"/>
                  </a:lnTo>
                  <a:lnTo>
                    <a:pt x="9647" y="8401"/>
                  </a:lnTo>
                  <a:lnTo>
                    <a:pt x="9281" y="7924"/>
                  </a:lnTo>
                  <a:lnTo>
                    <a:pt x="9207" y="7850"/>
                  </a:lnTo>
                  <a:lnTo>
                    <a:pt x="9134" y="7814"/>
                  </a:lnTo>
                  <a:lnTo>
                    <a:pt x="8950" y="7740"/>
                  </a:lnTo>
                  <a:close/>
                  <a:moveTo>
                    <a:pt x="2128" y="9721"/>
                  </a:moveTo>
                  <a:lnTo>
                    <a:pt x="2054" y="9758"/>
                  </a:lnTo>
                  <a:lnTo>
                    <a:pt x="2054" y="9721"/>
                  </a:lnTo>
                  <a:close/>
                  <a:moveTo>
                    <a:pt x="5612" y="9281"/>
                  </a:moveTo>
                  <a:lnTo>
                    <a:pt x="5576" y="9318"/>
                  </a:lnTo>
                  <a:lnTo>
                    <a:pt x="5576" y="9354"/>
                  </a:lnTo>
                  <a:lnTo>
                    <a:pt x="5576" y="9538"/>
                  </a:lnTo>
                  <a:lnTo>
                    <a:pt x="5649" y="9684"/>
                  </a:lnTo>
                  <a:lnTo>
                    <a:pt x="5796" y="9941"/>
                  </a:lnTo>
                  <a:lnTo>
                    <a:pt x="6163" y="10455"/>
                  </a:lnTo>
                  <a:lnTo>
                    <a:pt x="6456" y="10895"/>
                  </a:lnTo>
                  <a:lnTo>
                    <a:pt x="6603" y="11115"/>
                  </a:lnTo>
                  <a:lnTo>
                    <a:pt x="6823" y="11298"/>
                  </a:lnTo>
                  <a:lnTo>
                    <a:pt x="6860" y="11372"/>
                  </a:lnTo>
                  <a:lnTo>
                    <a:pt x="6970" y="11482"/>
                  </a:lnTo>
                  <a:lnTo>
                    <a:pt x="7043" y="11519"/>
                  </a:lnTo>
                  <a:lnTo>
                    <a:pt x="7116" y="11519"/>
                  </a:lnTo>
                  <a:lnTo>
                    <a:pt x="7190" y="11482"/>
                  </a:lnTo>
                  <a:lnTo>
                    <a:pt x="7226" y="11408"/>
                  </a:lnTo>
                  <a:lnTo>
                    <a:pt x="7263" y="11188"/>
                  </a:lnTo>
                  <a:lnTo>
                    <a:pt x="7226" y="11078"/>
                  </a:lnTo>
                  <a:lnTo>
                    <a:pt x="7153" y="10968"/>
                  </a:lnTo>
                  <a:lnTo>
                    <a:pt x="7080" y="10932"/>
                  </a:lnTo>
                  <a:lnTo>
                    <a:pt x="7006" y="10895"/>
                  </a:lnTo>
                  <a:lnTo>
                    <a:pt x="6933" y="10785"/>
                  </a:lnTo>
                  <a:lnTo>
                    <a:pt x="6860" y="10675"/>
                  </a:lnTo>
                  <a:lnTo>
                    <a:pt x="6713" y="10455"/>
                  </a:lnTo>
                  <a:lnTo>
                    <a:pt x="6273" y="9831"/>
                  </a:lnTo>
                  <a:lnTo>
                    <a:pt x="6016" y="9501"/>
                  </a:lnTo>
                  <a:lnTo>
                    <a:pt x="5869" y="9391"/>
                  </a:lnTo>
                  <a:lnTo>
                    <a:pt x="5722" y="9281"/>
                  </a:lnTo>
                  <a:close/>
                  <a:moveTo>
                    <a:pt x="8730" y="6970"/>
                  </a:moveTo>
                  <a:lnTo>
                    <a:pt x="8804" y="7080"/>
                  </a:lnTo>
                  <a:lnTo>
                    <a:pt x="8914" y="7153"/>
                  </a:lnTo>
                  <a:lnTo>
                    <a:pt x="8987" y="7227"/>
                  </a:lnTo>
                  <a:lnTo>
                    <a:pt x="9097" y="7263"/>
                  </a:lnTo>
                  <a:lnTo>
                    <a:pt x="9391" y="7227"/>
                  </a:lnTo>
                  <a:lnTo>
                    <a:pt x="9501" y="7263"/>
                  </a:lnTo>
                  <a:lnTo>
                    <a:pt x="9574" y="7300"/>
                  </a:lnTo>
                  <a:lnTo>
                    <a:pt x="9721" y="7557"/>
                  </a:lnTo>
                  <a:lnTo>
                    <a:pt x="9867" y="7814"/>
                  </a:lnTo>
                  <a:lnTo>
                    <a:pt x="10234" y="8364"/>
                  </a:lnTo>
                  <a:lnTo>
                    <a:pt x="10711" y="9098"/>
                  </a:lnTo>
                  <a:lnTo>
                    <a:pt x="10638" y="9281"/>
                  </a:lnTo>
                  <a:lnTo>
                    <a:pt x="10601" y="9428"/>
                  </a:lnTo>
                  <a:lnTo>
                    <a:pt x="10564" y="9758"/>
                  </a:lnTo>
                  <a:lnTo>
                    <a:pt x="10528" y="9941"/>
                  </a:lnTo>
                  <a:lnTo>
                    <a:pt x="10528" y="10125"/>
                  </a:lnTo>
                  <a:lnTo>
                    <a:pt x="10528" y="10235"/>
                  </a:lnTo>
                  <a:lnTo>
                    <a:pt x="10564" y="10271"/>
                  </a:lnTo>
                  <a:lnTo>
                    <a:pt x="10344" y="10638"/>
                  </a:lnTo>
                  <a:lnTo>
                    <a:pt x="9794" y="11555"/>
                  </a:lnTo>
                  <a:lnTo>
                    <a:pt x="9684" y="11519"/>
                  </a:lnTo>
                  <a:lnTo>
                    <a:pt x="9537" y="11519"/>
                  </a:lnTo>
                  <a:lnTo>
                    <a:pt x="9391" y="11555"/>
                  </a:lnTo>
                  <a:lnTo>
                    <a:pt x="9281" y="11629"/>
                  </a:lnTo>
                  <a:lnTo>
                    <a:pt x="9170" y="11702"/>
                  </a:lnTo>
                  <a:lnTo>
                    <a:pt x="9097" y="11812"/>
                  </a:lnTo>
                  <a:lnTo>
                    <a:pt x="9024" y="11922"/>
                  </a:lnTo>
                  <a:lnTo>
                    <a:pt x="8987" y="12032"/>
                  </a:lnTo>
                  <a:lnTo>
                    <a:pt x="8400" y="12069"/>
                  </a:lnTo>
                  <a:lnTo>
                    <a:pt x="7483" y="12142"/>
                  </a:lnTo>
                  <a:lnTo>
                    <a:pt x="7006" y="12142"/>
                  </a:lnTo>
                  <a:lnTo>
                    <a:pt x="6970" y="11959"/>
                  </a:lnTo>
                  <a:lnTo>
                    <a:pt x="6823" y="11775"/>
                  </a:lnTo>
                  <a:lnTo>
                    <a:pt x="6749" y="11739"/>
                  </a:lnTo>
                  <a:lnTo>
                    <a:pt x="6676" y="11702"/>
                  </a:lnTo>
                  <a:lnTo>
                    <a:pt x="6493" y="11665"/>
                  </a:lnTo>
                  <a:lnTo>
                    <a:pt x="6419" y="11629"/>
                  </a:lnTo>
                  <a:lnTo>
                    <a:pt x="6346" y="11665"/>
                  </a:lnTo>
                  <a:lnTo>
                    <a:pt x="6273" y="11739"/>
                  </a:lnTo>
                  <a:lnTo>
                    <a:pt x="6199" y="11739"/>
                  </a:lnTo>
                  <a:lnTo>
                    <a:pt x="5979" y="11225"/>
                  </a:lnTo>
                  <a:lnTo>
                    <a:pt x="5722" y="10712"/>
                  </a:lnTo>
                  <a:lnTo>
                    <a:pt x="5466" y="10308"/>
                  </a:lnTo>
                  <a:lnTo>
                    <a:pt x="5172" y="9868"/>
                  </a:lnTo>
                  <a:lnTo>
                    <a:pt x="5209" y="9758"/>
                  </a:lnTo>
                  <a:lnTo>
                    <a:pt x="5246" y="9648"/>
                  </a:lnTo>
                  <a:lnTo>
                    <a:pt x="5246" y="9501"/>
                  </a:lnTo>
                  <a:lnTo>
                    <a:pt x="5209" y="9391"/>
                  </a:lnTo>
                  <a:lnTo>
                    <a:pt x="5135" y="9318"/>
                  </a:lnTo>
                  <a:lnTo>
                    <a:pt x="5099" y="9318"/>
                  </a:lnTo>
                  <a:lnTo>
                    <a:pt x="5209" y="9171"/>
                  </a:lnTo>
                  <a:lnTo>
                    <a:pt x="5759" y="8401"/>
                  </a:lnTo>
                  <a:lnTo>
                    <a:pt x="6163" y="7850"/>
                  </a:lnTo>
                  <a:lnTo>
                    <a:pt x="6383" y="7594"/>
                  </a:lnTo>
                  <a:lnTo>
                    <a:pt x="6529" y="7300"/>
                  </a:lnTo>
                  <a:lnTo>
                    <a:pt x="6676" y="7337"/>
                  </a:lnTo>
                  <a:lnTo>
                    <a:pt x="6933" y="7337"/>
                  </a:lnTo>
                  <a:lnTo>
                    <a:pt x="7080" y="7300"/>
                  </a:lnTo>
                  <a:lnTo>
                    <a:pt x="7190" y="7263"/>
                  </a:lnTo>
                  <a:lnTo>
                    <a:pt x="7300" y="7153"/>
                  </a:lnTo>
                  <a:lnTo>
                    <a:pt x="7410" y="7080"/>
                  </a:lnTo>
                  <a:lnTo>
                    <a:pt x="7483" y="6970"/>
                  </a:lnTo>
                  <a:close/>
                  <a:moveTo>
                    <a:pt x="4769" y="1"/>
                  </a:moveTo>
                  <a:lnTo>
                    <a:pt x="4769" y="37"/>
                  </a:lnTo>
                  <a:lnTo>
                    <a:pt x="4805" y="184"/>
                  </a:lnTo>
                  <a:lnTo>
                    <a:pt x="4879" y="294"/>
                  </a:lnTo>
                  <a:lnTo>
                    <a:pt x="4989" y="367"/>
                  </a:lnTo>
                  <a:lnTo>
                    <a:pt x="5099" y="404"/>
                  </a:lnTo>
                  <a:lnTo>
                    <a:pt x="5172" y="551"/>
                  </a:lnTo>
                  <a:lnTo>
                    <a:pt x="5282" y="697"/>
                  </a:lnTo>
                  <a:lnTo>
                    <a:pt x="5466" y="991"/>
                  </a:lnTo>
                  <a:lnTo>
                    <a:pt x="5539" y="1101"/>
                  </a:lnTo>
                  <a:lnTo>
                    <a:pt x="5466" y="1284"/>
                  </a:lnTo>
                  <a:lnTo>
                    <a:pt x="5466" y="1468"/>
                  </a:lnTo>
                  <a:lnTo>
                    <a:pt x="5539" y="1688"/>
                  </a:lnTo>
                  <a:lnTo>
                    <a:pt x="5649" y="1835"/>
                  </a:lnTo>
                  <a:lnTo>
                    <a:pt x="5722" y="1908"/>
                  </a:lnTo>
                  <a:lnTo>
                    <a:pt x="5356" y="2605"/>
                  </a:lnTo>
                  <a:lnTo>
                    <a:pt x="4879" y="3595"/>
                  </a:lnTo>
                  <a:lnTo>
                    <a:pt x="4769" y="3852"/>
                  </a:lnTo>
                  <a:lnTo>
                    <a:pt x="4622" y="4072"/>
                  </a:lnTo>
                  <a:lnTo>
                    <a:pt x="4402" y="4072"/>
                  </a:lnTo>
                  <a:lnTo>
                    <a:pt x="4292" y="4109"/>
                  </a:lnTo>
                  <a:lnTo>
                    <a:pt x="4182" y="4182"/>
                  </a:lnTo>
                  <a:lnTo>
                    <a:pt x="4108" y="4292"/>
                  </a:lnTo>
                  <a:lnTo>
                    <a:pt x="4072" y="4402"/>
                  </a:lnTo>
                  <a:lnTo>
                    <a:pt x="3485" y="4476"/>
                  </a:lnTo>
                  <a:lnTo>
                    <a:pt x="3045" y="4512"/>
                  </a:lnTo>
                  <a:lnTo>
                    <a:pt x="2678" y="4549"/>
                  </a:lnTo>
                  <a:lnTo>
                    <a:pt x="2568" y="4366"/>
                  </a:lnTo>
                  <a:lnTo>
                    <a:pt x="2458" y="4219"/>
                  </a:lnTo>
                  <a:lnTo>
                    <a:pt x="2274" y="4146"/>
                  </a:lnTo>
                  <a:lnTo>
                    <a:pt x="2091" y="4109"/>
                  </a:lnTo>
                  <a:lnTo>
                    <a:pt x="1907" y="4109"/>
                  </a:lnTo>
                  <a:lnTo>
                    <a:pt x="1797" y="4182"/>
                  </a:lnTo>
                  <a:lnTo>
                    <a:pt x="1651" y="4292"/>
                  </a:lnTo>
                  <a:lnTo>
                    <a:pt x="1577" y="4402"/>
                  </a:lnTo>
                  <a:lnTo>
                    <a:pt x="1504" y="4512"/>
                  </a:lnTo>
                  <a:lnTo>
                    <a:pt x="1504" y="4622"/>
                  </a:lnTo>
                  <a:lnTo>
                    <a:pt x="1431" y="4769"/>
                  </a:lnTo>
                  <a:lnTo>
                    <a:pt x="1431" y="4953"/>
                  </a:lnTo>
                  <a:lnTo>
                    <a:pt x="1467" y="5099"/>
                  </a:lnTo>
                  <a:lnTo>
                    <a:pt x="1504" y="5173"/>
                  </a:lnTo>
                  <a:lnTo>
                    <a:pt x="1504" y="5209"/>
                  </a:lnTo>
                  <a:lnTo>
                    <a:pt x="1247" y="5760"/>
                  </a:lnTo>
                  <a:lnTo>
                    <a:pt x="880" y="6420"/>
                  </a:lnTo>
                  <a:lnTo>
                    <a:pt x="770" y="6640"/>
                  </a:lnTo>
                  <a:lnTo>
                    <a:pt x="770" y="6713"/>
                  </a:lnTo>
                  <a:lnTo>
                    <a:pt x="734" y="6823"/>
                  </a:lnTo>
                  <a:lnTo>
                    <a:pt x="734" y="6787"/>
                  </a:lnTo>
                  <a:lnTo>
                    <a:pt x="624" y="6787"/>
                  </a:lnTo>
                  <a:lnTo>
                    <a:pt x="550" y="6823"/>
                  </a:lnTo>
                  <a:lnTo>
                    <a:pt x="404" y="6933"/>
                  </a:lnTo>
                  <a:lnTo>
                    <a:pt x="330" y="6970"/>
                  </a:lnTo>
                  <a:lnTo>
                    <a:pt x="257" y="7007"/>
                  </a:lnTo>
                  <a:lnTo>
                    <a:pt x="183" y="7117"/>
                  </a:lnTo>
                  <a:lnTo>
                    <a:pt x="110" y="7227"/>
                  </a:lnTo>
                  <a:lnTo>
                    <a:pt x="110" y="7447"/>
                  </a:lnTo>
                  <a:lnTo>
                    <a:pt x="0" y="7777"/>
                  </a:lnTo>
                  <a:lnTo>
                    <a:pt x="37" y="7850"/>
                  </a:lnTo>
                  <a:lnTo>
                    <a:pt x="73" y="7887"/>
                  </a:lnTo>
                  <a:lnTo>
                    <a:pt x="110" y="7960"/>
                  </a:lnTo>
                  <a:lnTo>
                    <a:pt x="183" y="7960"/>
                  </a:lnTo>
                  <a:lnTo>
                    <a:pt x="367" y="8034"/>
                  </a:lnTo>
                  <a:lnTo>
                    <a:pt x="660" y="8034"/>
                  </a:lnTo>
                  <a:lnTo>
                    <a:pt x="660" y="7997"/>
                  </a:lnTo>
                  <a:lnTo>
                    <a:pt x="770" y="7997"/>
                  </a:lnTo>
                  <a:lnTo>
                    <a:pt x="880" y="8181"/>
                  </a:lnTo>
                  <a:lnTo>
                    <a:pt x="990" y="8364"/>
                  </a:lnTo>
                  <a:lnTo>
                    <a:pt x="1211" y="8657"/>
                  </a:lnTo>
                  <a:lnTo>
                    <a:pt x="1651" y="9281"/>
                  </a:lnTo>
                  <a:lnTo>
                    <a:pt x="1687" y="9354"/>
                  </a:lnTo>
                  <a:lnTo>
                    <a:pt x="1651" y="9501"/>
                  </a:lnTo>
                  <a:lnTo>
                    <a:pt x="1614" y="9648"/>
                  </a:lnTo>
                  <a:lnTo>
                    <a:pt x="1577" y="9831"/>
                  </a:lnTo>
                  <a:lnTo>
                    <a:pt x="1577" y="9941"/>
                  </a:lnTo>
                  <a:lnTo>
                    <a:pt x="1614" y="10051"/>
                  </a:lnTo>
                  <a:lnTo>
                    <a:pt x="1541" y="10235"/>
                  </a:lnTo>
                  <a:lnTo>
                    <a:pt x="1431" y="10418"/>
                  </a:lnTo>
                  <a:lnTo>
                    <a:pt x="1357" y="10601"/>
                  </a:lnTo>
                  <a:lnTo>
                    <a:pt x="1211" y="10785"/>
                  </a:lnTo>
                  <a:lnTo>
                    <a:pt x="1137" y="10858"/>
                  </a:lnTo>
                  <a:lnTo>
                    <a:pt x="1137" y="10968"/>
                  </a:lnTo>
                  <a:lnTo>
                    <a:pt x="1174" y="11078"/>
                  </a:lnTo>
                  <a:lnTo>
                    <a:pt x="1247" y="11152"/>
                  </a:lnTo>
                  <a:lnTo>
                    <a:pt x="1357" y="11188"/>
                  </a:lnTo>
                  <a:lnTo>
                    <a:pt x="1467" y="11152"/>
                  </a:lnTo>
                  <a:lnTo>
                    <a:pt x="1541" y="11078"/>
                  </a:lnTo>
                  <a:lnTo>
                    <a:pt x="1577" y="10968"/>
                  </a:lnTo>
                  <a:lnTo>
                    <a:pt x="1614" y="10932"/>
                  </a:lnTo>
                  <a:lnTo>
                    <a:pt x="1687" y="10822"/>
                  </a:lnTo>
                  <a:lnTo>
                    <a:pt x="1761" y="10638"/>
                  </a:lnTo>
                  <a:lnTo>
                    <a:pt x="1834" y="10491"/>
                  </a:lnTo>
                  <a:lnTo>
                    <a:pt x="1907" y="10198"/>
                  </a:lnTo>
                  <a:lnTo>
                    <a:pt x="2164" y="10198"/>
                  </a:lnTo>
                  <a:lnTo>
                    <a:pt x="2348" y="10161"/>
                  </a:lnTo>
                  <a:lnTo>
                    <a:pt x="2494" y="10088"/>
                  </a:lnTo>
                  <a:lnTo>
                    <a:pt x="2641" y="10015"/>
                  </a:lnTo>
                  <a:lnTo>
                    <a:pt x="2714" y="9905"/>
                  </a:lnTo>
                  <a:lnTo>
                    <a:pt x="3338" y="9905"/>
                  </a:lnTo>
                  <a:lnTo>
                    <a:pt x="3998" y="9941"/>
                  </a:lnTo>
                  <a:lnTo>
                    <a:pt x="4035" y="10051"/>
                  </a:lnTo>
                  <a:lnTo>
                    <a:pt x="4072" y="10088"/>
                  </a:lnTo>
                  <a:lnTo>
                    <a:pt x="4145" y="10161"/>
                  </a:lnTo>
                  <a:lnTo>
                    <a:pt x="4292" y="10235"/>
                  </a:lnTo>
                  <a:lnTo>
                    <a:pt x="4439" y="10308"/>
                  </a:lnTo>
                  <a:lnTo>
                    <a:pt x="4622" y="10308"/>
                  </a:lnTo>
                  <a:lnTo>
                    <a:pt x="4805" y="10271"/>
                  </a:lnTo>
                  <a:lnTo>
                    <a:pt x="4879" y="10235"/>
                  </a:lnTo>
                  <a:lnTo>
                    <a:pt x="5282" y="10822"/>
                  </a:lnTo>
                  <a:lnTo>
                    <a:pt x="5429" y="11115"/>
                  </a:lnTo>
                  <a:lnTo>
                    <a:pt x="5576" y="11408"/>
                  </a:lnTo>
                  <a:lnTo>
                    <a:pt x="5796" y="11995"/>
                  </a:lnTo>
                  <a:lnTo>
                    <a:pt x="5759" y="12105"/>
                  </a:lnTo>
                  <a:lnTo>
                    <a:pt x="5759" y="12215"/>
                  </a:lnTo>
                  <a:lnTo>
                    <a:pt x="5759" y="12362"/>
                  </a:lnTo>
                  <a:lnTo>
                    <a:pt x="5759" y="12472"/>
                  </a:lnTo>
                  <a:lnTo>
                    <a:pt x="5759" y="12509"/>
                  </a:lnTo>
                  <a:lnTo>
                    <a:pt x="5722" y="12619"/>
                  </a:lnTo>
                  <a:lnTo>
                    <a:pt x="5722" y="12692"/>
                  </a:lnTo>
                  <a:lnTo>
                    <a:pt x="5759" y="12766"/>
                  </a:lnTo>
                  <a:lnTo>
                    <a:pt x="5979" y="12876"/>
                  </a:lnTo>
                  <a:lnTo>
                    <a:pt x="5759" y="13169"/>
                  </a:lnTo>
                  <a:lnTo>
                    <a:pt x="5612" y="13463"/>
                  </a:lnTo>
                  <a:lnTo>
                    <a:pt x="5502" y="13793"/>
                  </a:lnTo>
                  <a:lnTo>
                    <a:pt x="5429" y="14123"/>
                  </a:lnTo>
                  <a:lnTo>
                    <a:pt x="5392" y="14196"/>
                  </a:lnTo>
                  <a:lnTo>
                    <a:pt x="5429" y="14270"/>
                  </a:lnTo>
                  <a:lnTo>
                    <a:pt x="5502" y="14343"/>
                  </a:lnTo>
                  <a:lnTo>
                    <a:pt x="5576" y="14380"/>
                  </a:lnTo>
                  <a:lnTo>
                    <a:pt x="5649" y="14416"/>
                  </a:lnTo>
                  <a:lnTo>
                    <a:pt x="5722" y="14416"/>
                  </a:lnTo>
                  <a:lnTo>
                    <a:pt x="5759" y="14380"/>
                  </a:lnTo>
                  <a:lnTo>
                    <a:pt x="5832" y="14306"/>
                  </a:lnTo>
                  <a:lnTo>
                    <a:pt x="5832" y="14233"/>
                  </a:lnTo>
                  <a:lnTo>
                    <a:pt x="5869" y="14086"/>
                  </a:lnTo>
                  <a:lnTo>
                    <a:pt x="5979" y="13793"/>
                  </a:lnTo>
                  <a:lnTo>
                    <a:pt x="6089" y="13463"/>
                  </a:lnTo>
                  <a:lnTo>
                    <a:pt x="6309" y="13022"/>
                  </a:lnTo>
                  <a:lnTo>
                    <a:pt x="6566" y="13022"/>
                  </a:lnTo>
                  <a:lnTo>
                    <a:pt x="6713" y="12986"/>
                  </a:lnTo>
                  <a:lnTo>
                    <a:pt x="6786" y="12876"/>
                  </a:lnTo>
                  <a:lnTo>
                    <a:pt x="6860" y="12582"/>
                  </a:lnTo>
                  <a:lnTo>
                    <a:pt x="7593" y="12582"/>
                  </a:lnTo>
                  <a:lnTo>
                    <a:pt x="8253" y="12546"/>
                  </a:lnTo>
                  <a:lnTo>
                    <a:pt x="8914" y="12509"/>
                  </a:lnTo>
                  <a:lnTo>
                    <a:pt x="8950" y="12509"/>
                  </a:lnTo>
                  <a:lnTo>
                    <a:pt x="8950" y="12619"/>
                  </a:lnTo>
                  <a:lnTo>
                    <a:pt x="9024" y="12692"/>
                  </a:lnTo>
                  <a:lnTo>
                    <a:pt x="9170" y="12802"/>
                  </a:lnTo>
                  <a:lnTo>
                    <a:pt x="9354" y="12876"/>
                  </a:lnTo>
                  <a:lnTo>
                    <a:pt x="9537" y="12912"/>
                  </a:lnTo>
                  <a:lnTo>
                    <a:pt x="9647" y="13279"/>
                  </a:lnTo>
                  <a:lnTo>
                    <a:pt x="9794" y="13829"/>
                  </a:lnTo>
                  <a:lnTo>
                    <a:pt x="9904" y="14050"/>
                  </a:lnTo>
                  <a:lnTo>
                    <a:pt x="9977" y="14160"/>
                  </a:lnTo>
                  <a:lnTo>
                    <a:pt x="10051" y="14270"/>
                  </a:lnTo>
                  <a:lnTo>
                    <a:pt x="10198" y="14270"/>
                  </a:lnTo>
                  <a:lnTo>
                    <a:pt x="10271" y="14233"/>
                  </a:lnTo>
                  <a:lnTo>
                    <a:pt x="10308" y="14160"/>
                  </a:lnTo>
                  <a:lnTo>
                    <a:pt x="10308" y="14013"/>
                  </a:lnTo>
                  <a:lnTo>
                    <a:pt x="10308" y="13903"/>
                  </a:lnTo>
                  <a:lnTo>
                    <a:pt x="10198" y="13609"/>
                  </a:lnTo>
                  <a:lnTo>
                    <a:pt x="9977" y="12949"/>
                  </a:lnTo>
                  <a:lnTo>
                    <a:pt x="9904" y="12729"/>
                  </a:lnTo>
                  <a:lnTo>
                    <a:pt x="9977" y="12619"/>
                  </a:lnTo>
                  <a:lnTo>
                    <a:pt x="10088" y="12399"/>
                  </a:lnTo>
                  <a:lnTo>
                    <a:pt x="10124" y="12215"/>
                  </a:lnTo>
                  <a:lnTo>
                    <a:pt x="10161" y="12032"/>
                  </a:lnTo>
                  <a:lnTo>
                    <a:pt x="10161" y="11885"/>
                  </a:lnTo>
                  <a:lnTo>
                    <a:pt x="10124" y="11849"/>
                  </a:lnTo>
                  <a:lnTo>
                    <a:pt x="10601" y="11042"/>
                  </a:lnTo>
                  <a:lnTo>
                    <a:pt x="11115" y="10235"/>
                  </a:lnTo>
                  <a:lnTo>
                    <a:pt x="11371" y="10088"/>
                  </a:lnTo>
                  <a:lnTo>
                    <a:pt x="11518" y="9978"/>
                  </a:lnTo>
                  <a:lnTo>
                    <a:pt x="11628" y="9868"/>
                  </a:lnTo>
                  <a:lnTo>
                    <a:pt x="11665" y="9831"/>
                  </a:lnTo>
                  <a:lnTo>
                    <a:pt x="11738" y="9758"/>
                  </a:lnTo>
                  <a:lnTo>
                    <a:pt x="11812" y="9611"/>
                  </a:lnTo>
                  <a:lnTo>
                    <a:pt x="11885" y="9464"/>
                  </a:lnTo>
                  <a:lnTo>
                    <a:pt x="12068" y="9501"/>
                  </a:lnTo>
                  <a:lnTo>
                    <a:pt x="12288" y="9501"/>
                  </a:lnTo>
                  <a:lnTo>
                    <a:pt x="12875" y="9538"/>
                  </a:lnTo>
                  <a:lnTo>
                    <a:pt x="13426" y="9501"/>
                  </a:lnTo>
                  <a:lnTo>
                    <a:pt x="13499" y="9501"/>
                  </a:lnTo>
                  <a:lnTo>
                    <a:pt x="13572" y="9464"/>
                  </a:lnTo>
                  <a:lnTo>
                    <a:pt x="13646" y="9391"/>
                  </a:lnTo>
                  <a:lnTo>
                    <a:pt x="13646" y="9318"/>
                  </a:lnTo>
                  <a:lnTo>
                    <a:pt x="13682" y="9244"/>
                  </a:lnTo>
                  <a:lnTo>
                    <a:pt x="13646" y="9171"/>
                  </a:lnTo>
                  <a:lnTo>
                    <a:pt x="13609" y="9098"/>
                  </a:lnTo>
                  <a:lnTo>
                    <a:pt x="13536" y="9024"/>
                  </a:lnTo>
                  <a:lnTo>
                    <a:pt x="13426" y="9024"/>
                  </a:lnTo>
                  <a:lnTo>
                    <a:pt x="13059" y="8988"/>
                  </a:lnTo>
                  <a:lnTo>
                    <a:pt x="12655" y="8988"/>
                  </a:lnTo>
                  <a:lnTo>
                    <a:pt x="11885" y="9024"/>
                  </a:lnTo>
                  <a:lnTo>
                    <a:pt x="11812" y="8951"/>
                  </a:lnTo>
                  <a:lnTo>
                    <a:pt x="11738" y="8877"/>
                  </a:lnTo>
                  <a:lnTo>
                    <a:pt x="11518" y="8767"/>
                  </a:lnTo>
                  <a:lnTo>
                    <a:pt x="11445" y="8767"/>
                  </a:lnTo>
                  <a:lnTo>
                    <a:pt x="11335" y="8804"/>
                  </a:lnTo>
                  <a:lnTo>
                    <a:pt x="11225" y="8767"/>
                  </a:lnTo>
                  <a:lnTo>
                    <a:pt x="11078" y="8804"/>
                  </a:lnTo>
                  <a:lnTo>
                    <a:pt x="10638" y="8107"/>
                  </a:lnTo>
                  <a:lnTo>
                    <a:pt x="10271" y="7594"/>
                  </a:lnTo>
                  <a:lnTo>
                    <a:pt x="10088" y="7300"/>
                  </a:lnTo>
                  <a:lnTo>
                    <a:pt x="9904" y="7080"/>
                  </a:lnTo>
                  <a:lnTo>
                    <a:pt x="9977" y="6970"/>
                  </a:lnTo>
                  <a:lnTo>
                    <a:pt x="10051" y="6823"/>
                  </a:lnTo>
                  <a:lnTo>
                    <a:pt x="10088" y="6713"/>
                  </a:lnTo>
                  <a:lnTo>
                    <a:pt x="10124" y="6567"/>
                  </a:lnTo>
                  <a:lnTo>
                    <a:pt x="10088" y="6493"/>
                  </a:lnTo>
                  <a:lnTo>
                    <a:pt x="10051" y="6456"/>
                  </a:lnTo>
                  <a:lnTo>
                    <a:pt x="9941" y="6456"/>
                  </a:lnTo>
                  <a:lnTo>
                    <a:pt x="10124" y="6236"/>
                  </a:lnTo>
                  <a:lnTo>
                    <a:pt x="10308" y="5980"/>
                  </a:lnTo>
                  <a:lnTo>
                    <a:pt x="10638" y="5503"/>
                  </a:lnTo>
                  <a:lnTo>
                    <a:pt x="11005" y="4953"/>
                  </a:lnTo>
                  <a:lnTo>
                    <a:pt x="11078" y="4953"/>
                  </a:lnTo>
                  <a:lnTo>
                    <a:pt x="11151" y="4916"/>
                  </a:lnTo>
                  <a:lnTo>
                    <a:pt x="11225" y="4843"/>
                  </a:lnTo>
                  <a:lnTo>
                    <a:pt x="11298" y="4769"/>
                  </a:lnTo>
                  <a:lnTo>
                    <a:pt x="11518" y="4586"/>
                  </a:lnTo>
                  <a:lnTo>
                    <a:pt x="11591" y="4476"/>
                  </a:lnTo>
                  <a:lnTo>
                    <a:pt x="11665" y="4366"/>
                  </a:lnTo>
                  <a:lnTo>
                    <a:pt x="11702" y="4256"/>
                  </a:lnTo>
                  <a:lnTo>
                    <a:pt x="11702" y="4146"/>
                  </a:lnTo>
                  <a:lnTo>
                    <a:pt x="11665" y="3999"/>
                  </a:lnTo>
                  <a:lnTo>
                    <a:pt x="11591" y="3889"/>
                  </a:lnTo>
                  <a:lnTo>
                    <a:pt x="11518" y="3779"/>
                  </a:lnTo>
                  <a:lnTo>
                    <a:pt x="11408" y="3742"/>
                  </a:lnTo>
                  <a:lnTo>
                    <a:pt x="11298" y="3705"/>
                  </a:lnTo>
                  <a:lnTo>
                    <a:pt x="11151" y="3669"/>
                  </a:lnTo>
                  <a:lnTo>
                    <a:pt x="10931" y="3192"/>
                  </a:lnTo>
                  <a:lnTo>
                    <a:pt x="10674" y="2752"/>
                  </a:lnTo>
                  <a:lnTo>
                    <a:pt x="10344" y="2091"/>
                  </a:lnTo>
                  <a:lnTo>
                    <a:pt x="10124" y="1725"/>
                  </a:lnTo>
                  <a:lnTo>
                    <a:pt x="9904" y="1431"/>
                  </a:lnTo>
                  <a:lnTo>
                    <a:pt x="9941" y="1284"/>
                  </a:lnTo>
                  <a:lnTo>
                    <a:pt x="9941" y="1211"/>
                  </a:lnTo>
                  <a:lnTo>
                    <a:pt x="9977" y="1064"/>
                  </a:lnTo>
                  <a:lnTo>
                    <a:pt x="9941" y="954"/>
                  </a:lnTo>
                  <a:lnTo>
                    <a:pt x="9904" y="844"/>
                  </a:lnTo>
                  <a:lnTo>
                    <a:pt x="9831" y="697"/>
                  </a:lnTo>
                  <a:lnTo>
                    <a:pt x="9721" y="587"/>
                  </a:lnTo>
                  <a:lnTo>
                    <a:pt x="9574" y="514"/>
                  </a:lnTo>
                  <a:lnTo>
                    <a:pt x="9427" y="477"/>
                  </a:lnTo>
                  <a:lnTo>
                    <a:pt x="9244" y="514"/>
                  </a:lnTo>
                  <a:lnTo>
                    <a:pt x="9097" y="551"/>
                  </a:lnTo>
                  <a:lnTo>
                    <a:pt x="8987" y="661"/>
                  </a:lnTo>
                  <a:lnTo>
                    <a:pt x="8914" y="808"/>
                  </a:lnTo>
                  <a:lnTo>
                    <a:pt x="8877" y="954"/>
                  </a:lnTo>
                  <a:lnTo>
                    <a:pt x="8840" y="1028"/>
                  </a:lnTo>
                  <a:lnTo>
                    <a:pt x="7887" y="1101"/>
                  </a:lnTo>
                  <a:lnTo>
                    <a:pt x="7080" y="1174"/>
                  </a:lnTo>
                  <a:lnTo>
                    <a:pt x="6933" y="1174"/>
                  </a:lnTo>
                  <a:lnTo>
                    <a:pt x="6860" y="1064"/>
                  </a:lnTo>
                  <a:lnTo>
                    <a:pt x="6749" y="918"/>
                  </a:lnTo>
                  <a:lnTo>
                    <a:pt x="6713" y="881"/>
                  </a:lnTo>
                  <a:lnTo>
                    <a:pt x="6639" y="808"/>
                  </a:lnTo>
                  <a:lnTo>
                    <a:pt x="6529" y="771"/>
                  </a:lnTo>
                  <a:lnTo>
                    <a:pt x="6456" y="771"/>
                  </a:lnTo>
                  <a:lnTo>
                    <a:pt x="6383" y="808"/>
                  </a:lnTo>
                  <a:lnTo>
                    <a:pt x="5942" y="808"/>
                  </a:lnTo>
                  <a:lnTo>
                    <a:pt x="5686" y="477"/>
                  </a:lnTo>
                  <a:lnTo>
                    <a:pt x="5576" y="294"/>
                  </a:lnTo>
                  <a:lnTo>
                    <a:pt x="5466" y="111"/>
                  </a:lnTo>
                  <a:lnTo>
                    <a:pt x="5429" y="37"/>
                  </a:lnTo>
                  <a:lnTo>
                    <a:pt x="5356" y="1"/>
                  </a:lnTo>
                  <a:lnTo>
                    <a:pt x="5209" y="1"/>
                  </a:lnTo>
                  <a:lnTo>
                    <a:pt x="5025" y="37"/>
                  </a:lnTo>
                  <a:lnTo>
                    <a:pt x="4915" y="1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7" name="Google Shape;497;p22"/>
            <p:cNvSpPr/>
            <p:nvPr/>
          </p:nvSpPr>
          <p:spPr>
            <a:xfrm>
              <a:off x="6789450" y="3384325"/>
              <a:ext cx="262300" cy="186175"/>
            </a:xfrm>
            <a:custGeom>
              <a:avLst/>
              <a:gdLst/>
              <a:ahLst/>
              <a:cxnLst/>
              <a:rect l="l" t="t" r="r" b="b"/>
              <a:pathLst>
                <a:path w="10492" h="7447" extrusionOk="0">
                  <a:moveTo>
                    <a:pt x="7300" y="1761"/>
                  </a:moveTo>
                  <a:lnTo>
                    <a:pt x="7117" y="1797"/>
                  </a:lnTo>
                  <a:lnTo>
                    <a:pt x="6897" y="1834"/>
                  </a:lnTo>
                  <a:lnTo>
                    <a:pt x="6713" y="1907"/>
                  </a:lnTo>
                  <a:lnTo>
                    <a:pt x="6530" y="2017"/>
                  </a:lnTo>
                  <a:lnTo>
                    <a:pt x="6383" y="2128"/>
                  </a:lnTo>
                  <a:lnTo>
                    <a:pt x="6273" y="2274"/>
                  </a:lnTo>
                  <a:lnTo>
                    <a:pt x="6200" y="2458"/>
                  </a:lnTo>
                  <a:lnTo>
                    <a:pt x="6200" y="2531"/>
                  </a:lnTo>
                  <a:lnTo>
                    <a:pt x="6237" y="2604"/>
                  </a:lnTo>
                  <a:lnTo>
                    <a:pt x="6310" y="2641"/>
                  </a:lnTo>
                  <a:lnTo>
                    <a:pt x="6383" y="2641"/>
                  </a:lnTo>
                  <a:lnTo>
                    <a:pt x="6530" y="2604"/>
                  </a:lnTo>
                  <a:lnTo>
                    <a:pt x="6640" y="2531"/>
                  </a:lnTo>
                  <a:lnTo>
                    <a:pt x="6860" y="2384"/>
                  </a:lnTo>
                  <a:lnTo>
                    <a:pt x="7007" y="2348"/>
                  </a:lnTo>
                  <a:lnTo>
                    <a:pt x="7154" y="2274"/>
                  </a:lnTo>
                  <a:lnTo>
                    <a:pt x="7484" y="2274"/>
                  </a:lnTo>
                  <a:lnTo>
                    <a:pt x="7667" y="2311"/>
                  </a:lnTo>
                  <a:lnTo>
                    <a:pt x="7851" y="2384"/>
                  </a:lnTo>
                  <a:lnTo>
                    <a:pt x="7924" y="2458"/>
                  </a:lnTo>
                  <a:lnTo>
                    <a:pt x="7961" y="2531"/>
                  </a:lnTo>
                  <a:lnTo>
                    <a:pt x="7997" y="2641"/>
                  </a:lnTo>
                  <a:lnTo>
                    <a:pt x="7997" y="2751"/>
                  </a:lnTo>
                  <a:lnTo>
                    <a:pt x="7961" y="2898"/>
                  </a:lnTo>
                  <a:lnTo>
                    <a:pt x="7887" y="3045"/>
                  </a:lnTo>
                  <a:lnTo>
                    <a:pt x="7667" y="3338"/>
                  </a:lnTo>
                  <a:lnTo>
                    <a:pt x="7190" y="3998"/>
                  </a:lnTo>
                  <a:lnTo>
                    <a:pt x="6713" y="4622"/>
                  </a:lnTo>
                  <a:lnTo>
                    <a:pt x="5686" y="5869"/>
                  </a:lnTo>
                  <a:lnTo>
                    <a:pt x="5613" y="6016"/>
                  </a:lnTo>
                  <a:lnTo>
                    <a:pt x="5650" y="6162"/>
                  </a:lnTo>
                  <a:lnTo>
                    <a:pt x="5686" y="6236"/>
                  </a:lnTo>
                  <a:lnTo>
                    <a:pt x="5723" y="6273"/>
                  </a:lnTo>
                  <a:lnTo>
                    <a:pt x="5796" y="6309"/>
                  </a:lnTo>
                  <a:lnTo>
                    <a:pt x="5870" y="6309"/>
                  </a:lnTo>
                  <a:lnTo>
                    <a:pt x="6567" y="6273"/>
                  </a:lnTo>
                  <a:lnTo>
                    <a:pt x="7264" y="6309"/>
                  </a:lnTo>
                  <a:lnTo>
                    <a:pt x="8034" y="6346"/>
                  </a:lnTo>
                  <a:lnTo>
                    <a:pt x="8401" y="6419"/>
                  </a:lnTo>
                  <a:lnTo>
                    <a:pt x="8547" y="6419"/>
                  </a:lnTo>
                  <a:lnTo>
                    <a:pt x="8731" y="6383"/>
                  </a:lnTo>
                  <a:lnTo>
                    <a:pt x="8841" y="6309"/>
                  </a:lnTo>
                  <a:lnTo>
                    <a:pt x="8878" y="6199"/>
                  </a:lnTo>
                  <a:lnTo>
                    <a:pt x="8878" y="6089"/>
                  </a:lnTo>
                  <a:lnTo>
                    <a:pt x="8768" y="6016"/>
                  </a:lnTo>
                  <a:lnTo>
                    <a:pt x="8658" y="5942"/>
                  </a:lnTo>
                  <a:lnTo>
                    <a:pt x="8474" y="5869"/>
                  </a:lnTo>
                  <a:lnTo>
                    <a:pt x="8107" y="5796"/>
                  </a:lnTo>
                  <a:lnTo>
                    <a:pt x="7410" y="5759"/>
                  </a:lnTo>
                  <a:lnTo>
                    <a:pt x="6457" y="5759"/>
                  </a:lnTo>
                  <a:lnTo>
                    <a:pt x="7557" y="4365"/>
                  </a:lnTo>
                  <a:lnTo>
                    <a:pt x="7851" y="3998"/>
                  </a:lnTo>
                  <a:lnTo>
                    <a:pt x="8144" y="3595"/>
                  </a:lnTo>
                  <a:lnTo>
                    <a:pt x="8291" y="3375"/>
                  </a:lnTo>
                  <a:lnTo>
                    <a:pt x="8401" y="3191"/>
                  </a:lnTo>
                  <a:lnTo>
                    <a:pt x="8474" y="2935"/>
                  </a:lnTo>
                  <a:lnTo>
                    <a:pt x="8511" y="2714"/>
                  </a:lnTo>
                  <a:lnTo>
                    <a:pt x="8511" y="2494"/>
                  </a:lnTo>
                  <a:lnTo>
                    <a:pt x="8437" y="2311"/>
                  </a:lnTo>
                  <a:lnTo>
                    <a:pt x="8327" y="2164"/>
                  </a:lnTo>
                  <a:lnTo>
                    <a:pt x="8217" y="2017"/>
                  </a:lnTo>
                  <a:lnTo>
                    <a:pt x="8071" y="1907"/>
                  </a:lnTo>
                  <a:lnTo>
                    <a:pt x="7887" y="1834"/>
                  </a:lnTo>
                  <a:lnTo>
                    <a:pt x="7667" y="1797"/>
                  </a:lnTo>
                  <a:lnTo>
                    <a:pt x="7484" y="1761"/>
                  </a:lnTo>
                  <a:close/>
                  <a:moveTo>
                    <a:pt x="954" y="0"/>
                  </a:moveTo>
                  <a:lnTo>
                    <a:pt x="771" y="37"/>
                  </a:lnTo>
                  <a:lnTo>
                    <a:pt x="624" y="110"/>
                  </a:lnTo>
                  <a:lnTo>
                    <a:pt x="441" y="183"/>
                  </a:lnTo>
                  <a:lnTo>
                    <a:pt x="294" y="257"/>
                  </a:lnTo>
                  <a:lnTo>
                    <a:pt x="147" y="404"/>
                  </a:lnTo>
                  <a:lnTo>
                    <a:pt x="37" y="514"/>
                  </a:lnTo>
                  <a:lnTo>
                    <a:pt x="1" y="587"/>
                  </a:lnTo>
                  <a:lnTo>
                    <a:pt x="1" y="660"/>
                  </a:lnTo>
                  <a:lnTo>
                    <a:pt x="74" y="770"/>
                  </a:lnTo>
                  <a:lnTo>
                    <a:pt x="184" y="844"/>
                  </a:lnTo>
                  <a:lnTo>
                    <a:pt x="257" y="844"/>
                  </a:lnTo>
                  <a:lnTo>
                    <a:pt x="331" y="807"/>
                  </a:lnTo>
                  <a:lnTo>
                    <a:pt x="661" y="660"/>
                  </a:lnTo>
                  <a:lnTo>
                    <a:pt x="844" y="624"/>
                  </a:lnTo>
                  <a:lnTo>
                    <a:pt x="1028" y="587"/>
                  </a:lnTo>
                  <a:lnTo>
                    <a:pt x="991" y="624"/>
                  </a:lnTo>
                  <a:lnTo>
                    <a:pt x="991" y="844"/>
                  </a:lnTo>
                  <a:lnTo>
                    <a:pt x="991" y="1064"/>
                  </a:lnTo>
                  <a:lnTo>
                    <a:pt x="1101" y="1467"/>
                  </a:lnTo>
                  <a:lnTo>
                    <a:pt x="1358" y="2641"/>
                  </a:lnTo>
                  <a:lnTo>
                    <a:pt x="2312" y="7263"/>
                  </a:lnTo>
                  <a:lnTo>
                    <a:pt x="2348" y="7336"/>
                  </a:lnTo>
                  <a:lnTo>
                    <a:pt x="2422" y="7410"/>
                  </a:lnTo>
                  <a:lnTo>
                    <a:pt x="2495" y="7446"/>
                  </a:lnTo>
                  <a:lnTo>
                    <a:pt x="2678" y="7446"/>
                  </a:lnTo>
                  <a:lnTo>
                    <a:pt x="2752" y="7410"/>
                  </a:lnTo>
                  <a:lnTo>
                    <a:pt x="2825" y="7336"/>
                  </a:lnTo>
                  <a:lnTo>
                    <a:pt x="2862" y="7263"/>
                  </a:lnTo>
                  <a:lnTo>
                    <a:pt x="4072" y="4108"/>
                  </a:lnTo>
                  <a:lnTo>
                    <a:pt x="5246" y="990"/>
                  </a:lnTo>
                  <a:lnTo>
                    <a:pt x="6457" y="917"/>
                  </a:lnTo>
                  <a:lnTo>
                    <a:pt x="7667" y="880"/>
                  </a:lnTo>
                  <a:lnTo>
                    <a:pt x="8988" y="917"/>
                  </a:lnTo>
                  <a:lnTo>
                    <a:pt x="9648" y="990"/>
                  </a:lnTo>
                  <a:lnTo>
                    <a:pt x="9978" y="990"/>
                  </a:lnTo>
                  <a:lnTo>
                    <a:pt x="10308" y="954"/>
                  </a:lnTo>
                  <a:lnTo>
                    <a:pt x="10382" y="917"/>
                  </a:lnTo>
                  <a:lnTo>
                    <a:pt x="10455" y="880"/>
                  </a:lnTo>
                  <a:lnTo>
                    <a:pt x="10492" y="807"/>
                  </a:lnTo>
                  <a:lnTo>
                    <a:pt x="10492" y="734"/>
                  </a:lnTo>
                  <a:lnTo>
                    <a:pt x="10418" y="587"/>
                  </a:lnTo>
                  <a:lnTo>
                    <a:pt x="10382" y="514"/>
                  </a:lnTo>
                  <a:lnTo>
                    <a:pt x="10308" y="477"/>
                  </a:lnTo>
                  <a:lnTo>
                    <a:pt x="10015" y="404"/>
                  </a:lnTo>
                  <a:lnTo>
                    <a:pt x="9721" y="367"/>
                  </a:lnTo>
                  <a:lnTo>
                    <a:pt x="9134" y="330"/>
                  </a:lnTo>
                  <a:lnTo>
                    <a:pt x="7814" y="293"/>
                  </a:lnTo>
                  <a:lnTo>
                    <a:pt x="6420" y="330"/>
                  </a:lnTo>
                  <a:lnTo>
                    <a:pt x="5026" y="404"/>
                  </a:lnTo>
                  <a:lnTo>
                    <a:pt x="4916" y="440"/>
                  </a:lnTo>
                  <a:lnTo>
                    <a:pt x="4843" y="477"/>
                  </a:lnTo>
                  <a:lnTo>
                    <a:pt x="4806" y="550"/>
                  </a:lnTo>
                  <a:lnTo>
                    <a:pt x="4733" y="624"/>
                  </a:lnTo>
                  <a:lnTo>
                    <a:pt x="2678" y="6162"/>
                  </a:lnTo>
                  <a:lnTo>
                    <a:pt x="2128" y="3705"/>
                  </a:lnTo>
                  <a:lnTo>
                    <a:pt x="1725" y="1981"/>
                  </a:lnTo>
                  <a:lnTo>
                    <a:pt x="1541" y="1210"/>
                  </a:lnTo>
                  <a:lnTo>
                    <a:pt x="1468" y="844"/>
                  </a:lnTo>
                  <a:lnTo>
                    <a:pt x="1431" y="660"/>
                  </a:lnTo>
                  <a:lnTo>
                    <a:pt x="1395" y="550"/>
                  </a:lnTo>
                  <a:lnTo>
                    <a:pt x="1431" y="550"/>
                  </a:lnTo>
                  <a:lnTo>
                    <a:pt x="1468" y="514"/>
                  </a:lnTo>
                  <a:lnTo>
                    <a:pt x="1468" y="477"/>
                  </a:lnTo>
                  <a:lnTo>
                    <a:pt x="1505" y="367"/>
                  </a:lnTo>
                  <a:lnTo>
                    <a:pt x="1505" y="220"/>
                  </a:lnTo>
                  <a:lnTo>
                    <a:pt x="1468" y="110"/>
                  </a:lnTo>
                  <a:lnTo>
                    <a:pt x="1395" y="73"/>
                  </a:lnTo>
                  <a:lnTo>
                    <a:pt x="1321" y="37"/>
                  </a:lnTo>
                  <a:lnTo>
                    <a:pt x="1138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8" name="Google Shape;498;p22"/>
            <p:cNvSpPr/>
            <p:nvPr/>
          </p:nvSpPr>
          <p:spPr>
            <a:xfrm>
              <a:off x="6950850" y="4617725"/>
              <a:ext cx="254050" cy="162350"/>
            </a:xfrm>
            <a:custGeom>
              <a:avLst/>
              <a:gdLst/>
              <a:ahLst/>
              <a:cxnLst/>
              <a:rect l="l" t="t" r="r" b="b"/>
              <a:pathLst>
                <a:path w="10162" h="6494" extrusionOk="0">
                  <a:moveTo>
                    <a:pt x="8291" y="587"/>
                  </a:moveTo>
                  <a:lnTo>
                    <a:pt x="8291" y="698"/>
                  </a:lnTo>
                  <a:lnTo>
                    <a:pt x="8327" y="771"/>
                  </a:lnTo>
                  <a:lnTo>
                    <a:pt x="8401" y="808"/>
                  </a:lnTo>
                  <a:lnTo>
                    <a:pt x="8474" y="808"/>
                  </a:lnTo>
                  <a:lnTo>
                    <a:pt x="8768" y="771"/>
                  </a:lnTo>
                  <a:lnTo>
                    <a:pt x="8914" y="771"/>
                  </a:lnTo>
                  <a:lnTo>
                    <a:pt x="8988" y="808"/>
                  </a:lnTo>
                  <a:lnTo>
                    <a:pt x="9024" y="844"/>
                  </a:lnTo>
                  <a:lnTo>
                    <a:pt x="9208" y="1101"/>
                  </a:lnTo>
                  <a:lnTo>
                    <a:pt x="9318" y="1321"/>
                  </a:lnTo>
                  <a:lnTo>
                    <a:pt x="9465" y="1615"/>
                  </a:lnTo>
                  <a:lnTo>
                    <a:pt x="9538" y="1871"/>
                  </a:lnTo>
                  <a:lnTo>
                    <a:pt x="9611" y="2165"/>
                  </a:lnTo>
                  <a:lnTo>
                    <a:pt x="9648" y="2458"/>
                  </a:lnTo>
                  <a:lnTo>
                    <a:pt x="9648" y="2715"/>
                  </a:lnTo>
                  <a:lnTo>
                    <a:pt x="9575" y="2972"/>
                  </a:lnTo>
                  <a:lnTo>
                    <a:pt x="9501" y="3229"/>
                  </a:lnTo>
                  <a:lnTo>
                    <a:pt x="9354" y="3485"/>
                  </a:lnTo>
                  <a:lnTo>
                    <a:pt x="9171" y="3669"/>
                  </a:lnTo>
                  <a:lnTo>
                    <a:pt x="8988" y="3852"/>
                  </a:lnTo>
                  <a:lnTo>
                    <a:pt x="8731" y="3962"/>
                  </a:lnTo>
                  <a:lnTo>
                    <a:pt x="8474" y="3999"/>
                  </a:lnTo>
                  <a:lnTo>
                    <a:pt x="8327" y="3999"/>
                  </a:lnTo>
                  <a:lnTo>
                    <a:pt x="8217" y="3925"/>
                  </a:lnTo>
                  <a:lnTo>
                    <a:pt x="8107" y="3852"/>
                  </a:lnTo>
                  <a:lnTo>
                    <a:pt x="7997" y="3742"/>
                  </a:lnTo>
                  <a:lnTo>
                    <a:pt x="7851" y="3485"/>
                  </a:lnTo>
                  <a:lnTo>
                    <a:pt x="7740" y="3229"/>
                  </a:lnTo>
                  <a:lnTo>
                    <a:pt x="7630" y="2935"/>
                  </a:lnTo>
                  <a:lnTo>
                    <a:pt x="7594" y="2605"/>
                  </a:lnTo>
                  <a:lnTo>
                    <a:pt x="7557" y="2311"/>
                  </a:lnTo>
                  <a:lnTo>
                    <a:pt x="7594" y="1981"/>
                  </a:lnTo>
                  <a:lnTo>
                    <a:pt x="7630" y="1578"/>
                  </a:lnTo>
                  <a:lnTo>
                    <a:pt x="7777" y="1211"/>
                  </a:lnTo>
                  <a:lnTo>
                    <a:pt x="7887" y="1028"/>
                  </a:lnTo>
                  <a:lnTo>
                    <a:pt x="7997" y="844"/>
                  </a:lnTo>
                  <a:lnTo>
                    <a:pt x="8107" y="698"/>
                  </a:lnTo>
                  <a:lnTo>
                    <a:pt x="8291" y="587"/>
                  </a:lnTo>
                  <a:close/>
                  <a:moveTo>
                    <a:pt x="8401" y="147"/>
                  </a:moveTo>
                  <a:lnTo>
                    <a:pt x="8181" y="221"/>
                  </a:lnTo>
                  <a:lnTo>
                    <a:pt x="7961" y="294"/>
                  </a:lnTo>
                  <a:lnTo>
                    <a:pt x="7814" y="404"/>
                  </a:lnTo>
                  <a:lnTo>
                    <a:pt x="7667" y="551"/>
                  </a:lnTo>
                  <a:lnTo>
                    <a:pt x="7520" y="698"/>
                  </a:lnTo>
                  <a:lnTo>
                    <a:pt x="7410" y="881"/>
                  </a:lnTo>
                  <a:lnTo>
                    <a:pt x="7264" y="1284"/>
                  </a:lnTo>
                  <a:lnTo>
                    <a:pt x="7154" y="1688"/>
                  </a:lnTo>
                  <a:lnTo>
                    <a:pt x="7117" y="2055"/>
                  </a:lnTo>
                  <a:lnTo>
                    <a:pt x="7080" y="2458"/>
                  </a:lnTo>
                  <a:lnTo>
                    <a:pt x="7154" y="2935"/>
                  </a:lnTo>
                  <a:lnTo>
                    <a:pt x="7264" y="3375"/>
                  </a:lnTo>
                  <a:lnTo>
                    <a:pt x="7410" y="3779"/>
                  </a:lnTo>
                  <a:lnTo>
                    <a:pt x="7520" y="3962"/>
                  </a:lnTo>
                  <a:lnTo>
                    <a:pt x="7667" y="4146"/>
                  </a:lnTo>
                  <a:lnTo>
                    <a:pt x="7814" y="4292"/>
                  </a:lnTo>
                  <a:lnTo>
                    <a:pt x="7961" y="4402"/>
                  </a:lnTo>
                  <a:lnTo>
                    <a:pt x="8144" y="4476"/>
                  </a:lnTo>
                  <a:lnTo>
                    <a:pt x="8364" y="4512"/>
                  </a:lnTo>
                  <a:lnTo>
                    <a:pt x="8584" y="4512"/>
                  </a:lnTo>
                  <a:lnTo>
                    <a:pt x="8768" y="4476"/>
                  </a:lnTo>
                  <a:lnTo>
                    <a:pt x="8988" y="4439"/>
                  </a:lnTo>
                  <a:lnTo>
                    <a:pt x="9134" y="4366"/>
                  </a:lnTo>
                  <a:lnTo>
                    <a:pt x="9318" y="4256"/>
                  </a:lnTo>
                  <a:lnTo>
                    <a:pt x="9465" y="4146"/>
                  </a:lnTo>
                  <a:lnTo>
                    <a:pt x="9721" y="3852"/>
                  </a:lnTo>
                  <a:lnTo>
                    <a:pt x="9905" y="3522"/>
                  </a:lnTo>
                  <a:lnTo>
                    <a:pt x="10051" y="3118"/>
                  </a:lnTo>
                  <a:lnTo>
                    <a:pt x="10161" y="2752"/>
                  </a:lnTo>
                  <a:lnTo>
                    <a:pt x="10161" y="2348"/>
                  </a:lnTo>
                  <a:lnTo>
                    <a:pt x="10125" y="2091"/>
                  </a:lnTo>
                  <a:lnTo>
                    <a:pt x="10051" y="1761"/>
                  </a:lnTo>
                  <a:lnTo>
                    <a:pt x="9941" y="1394"/>
                  </a:lnTo>
                  <a:lnTo>
                    <a:pt x="9758" y="1064"/>
                  </a:lnTo>
                  <a:lnTo>
                    <a:pt x="9575" y="734"/>
                  </a:lnTo>
                  <a:lnTo>
                    <a:pt x="9354" y="441"/>
                  </a:lnTo>
                  <a:lnTo>
                    <a:pt x="9244" y="331"/>
                  </a:lnTo>
                  <a:lnTo>
                    <a:pt x="9098" y="257"/>
                  </a:lnTo>
                  <a:lnTo>
                    <a:pt x="8988" y="221"/>
                  </a:lnTo>
                  <a:lnTo>
                    <a:pt x="8841" y="184"/>
                  </a:lnTo>
                  <a:lnTo>
                    <a:pt x="8621" y="147"/>
                  </a:lnTo>
                  <a:close/>
                  <a:moveTo>
                    <a:pt x="3999" y="1"/>
                  </a:moveTo>
                  <a:lnTo>
                    <a:pt x="3926" y="37"/>
                  </a:lnTo>
                  <a:lnTo>
                    <a:pt x="3852" y="111"/>
                  </a:lnTo>
                  <a:lnTo>
                    <a:pt x="3816" y="404"/>
                  </a:lnTo>
                  <a:lnTo>
                    <a:pt x="3779" y="734"/>
                  </a:lnTo>
                  <a:lnTo>
                    <a:pt x="3705" y="1321"/>
                  </a:lnTo>
                  <a:lnTo>
                    <a:pt x="3632" y="2458"/>
                  </a:lnTo>
                  <a:lnTo>
                    <a:pt x="2898" y="2385"/>
                  </a:lnTo>
                  <a:lnTo>
                    <a:pt x="2128" y="2385"/>
                  </a:lnTo>
                  <a:lnTo>
                    <a:pt x="1395" y="2422"/>
                  </a:lnTo>
                  <a:lnTo>
                    <a:pt x="1028" y="2495"/>
                  </a:lnTo>
                  <a:lnTo>
                    <a:pt x="661" y="2568"/>
                  </a:lnTo>
                  <a:lnTo>
                    <a:pt x="661" y="2495"/>
                  </a:lnTo>
                  <a:lnTo>
                    <a:pt x="588" y="2458"/>
                  </a:lnTo>
                  <a:lnTo>
                    <a:pt x="551" y="2495"/>
                  </a:lnTo>
                  <a:lnTo>
                    <a:pt x="478" y="1651"/>
                  </a:lnTo>
                  <a:lnTo>
                    <a:pt x="441" y="918"/>
                  </a:lnTo>
                  <a:lnTo>
                    <a:pt x="404" y="551"/>
                  </a:lnTo>
                  <a:lnTo>
                    <a:pt x="367" y="184"/>
                  </a:lnTo>
                  <a:lnTo>
                    <a:pt x="331" y="111"/>
                  </a:lnTo>
                  <a:lnTo>
                    <a:pt x="147" y="111"/>
                  </a:lnTo>
                  <a:lnTo>
                    <a:pt x="111" y="184"/>
                  </a:lnTo>
                  <a:lnTo>
                    <a:pt x="37" y="514"/>
                  </a:lnTo>
                  <a:lnTo>
                    <a:pt x="1" y="881"/>
                  </a:lnTo>
                  <a:lnTo>
                    <a:pt x="1" y="1578"/>
                  </a:lnTo>
                  <a:lnTo>
                    <a:pt x="37" y="2275"/>
                  </a:lnTo>
                  <a:lnTo>
                    <a:pt x="111" y="2972"/>
                  </a:lnTo>
                  <a:lnTo>
                    <a:pt x="184" y="3632"/>
                  </a:lnTo>
                  <a:lnTo>
                    <a:pt x="294" y="4329"/>
                  </a:lnTo>
                  <a:lnTo>
                    <a:pt x="404" y="4989"/>
                  </a:lnTo>
                  <a:lnTo>
                    <a:pt x="478" y="5356"/>
                  </a:lnTo>
                  <a:lnTo>
                    <a:pt x="551" y="5503"/>
                  </a:lnTo>
                  <a:lnTo>
                    <a:pt x="588" y="5650"/>
                  </a:lnTo>
                  <a:lnTo>
                    <a:pt x="551" y="5723"/>
                  </a:lnTo>
                  <a:lnTo>
                    <a:pt x="588" y="5833"/>
                  </a:lnTo>
                  <a:lnTo>
                    <a:pt x="661" y="5906"/>
                  </a:lnTo>
                  <a:lnTo>
                    <a:pt x="734" y="5943"/>
                  </a:lnTo>
                  <a:lnTo>
                    <a:pt x="881" y="5943"/>
                  </a:lnTo>
                  <a:lnTo>
                    <a:pt x="954" y="5906"/>
                  </a:lnTo>
                  <a:lnTo>
                    <a:pt x="1028" y="5833"/>
                  </a:lnTo>
                  <a:lnTo>
                    <a:pt x="1064" y="5760"/>
                  </a:lnTo>
                  <a:lnTo>
                    <a:pt x="1064" y="5650"/>
                  </a:lnTo>
                  <a:lnTo>
                    <a:pt x="1064" y="5466"/>
                  </a:lnTo>
                  <a:lnTo>
                    <a:pt x="881" y="4696"/>
                  </a:lnTo>
                  <a:lnTo>
                    <a:pt x="734" y="3889"/>
                  </a:lnTo>
                  <a:lnTo>
                    <a:pt x="624" y="3082"/>
                  </a:lnTo>
                  <a:lnTo>
                    <a:pt x="588" y="2935"/>
                  </a:lnTo>
                  <a:lnTo>
                    <a:pt x="991" y="2972"/>
                  </a:lnTo>
                  <a:lnTo>
                    <a:pt x="1358" y="2935"/>
                  </a:lnTo>
                  <a:lnTo>
                    <a:pt x="2128" y="2898"/>
                  </a:lnTo>
                  <a:lnTo>
                    <a:pt x="2862" y="2898"/>
                  </a:lnTo>
                  <a:lnTo>
                    <a:pt x="3632" y="2972"/>
                  </a:lnTo>
                  <a:lnTo>
                    <a:pt x="3559" y="4256"/>
                  </a:lnTo>
                  <a:lnTo>
                    <a:pt x="3485" y="4843"/>
                  </a:lnTo>
                  <a:lnTo>
                    <a:pt x="3485" y="4989"/>
                  </a:lnTo>
                  <a:lnTo>
                    <a:pt x="3522" y="5173"/>
                  </a:lnTo>
                  <a:lnTo>
                    <a:pt x="3559" y="5283"/>
                  </a:lnTo>
                  <a:lnTo>
                    <a:pt x="3632" y="5393"/>
                  </a:lnTo>
                  <a:lnTo>
                    <a:pt x="3669" y="5429"/>
                  </a:lnTo>
                  <a:lnTo>
                    <a:pt x="3742" y="5466"/>
                  </a:lnTo>
                  <a:lnTo>
                    <a:pt x="3852" y="5393"/>
                  </a:lnTo>
                  <a:lnTo>
                    <a:pt x="3926" y="5319"/>
                  </a:lnTo>
                  <a:lnTo>
                    <a:pt x="3999" y="5209"/>
                  </a:lnTo>
                  <a:lnTo>
                    <a:pt x="4036" y="4916"/>
                  </a:lnTo>
                  <a:lnTo>
                    <a:pt x="4036" y="4366"/>
                  </a:lnTo>
                  <a:lnTo>
                    <a:pt x="4109" y="2935"/>
                  </a:lnTo>
                  <a:lnTo>
                    <a:pt x="4146" y="1468"/>
                  </a:lnTo>
                  <a:lnTo>
                    <a:pt x="4182" y="771"/>
                  </a:lnTo>
                  <a:lnTo>
                    <a:pt x="4182" y="441"/>
                  </a:lnTo>
                  <a:lnTo>
                    <a:pt x="4146" y="111"/>
                  </a:lnTo>
                  <a:lnTo>
                    <a:pt x="4072" y="37"/>
                  </a:lnTo>
                  <a:lnTo>
                    <a:pt x="3999" y="1"/>
                  </a:lnTo>
                  <a:close/>
                  <a:moveTo>
                    <a:pt x="5503" y="3779"/>
                  </a:moveTo>
                  <a:lnTo>
                    <a:pt x="5246" y="3815"/>
                  </a:lnTo>
                  <a:lnTo>
                    <a:pt x="5026" y="3925"/>
                  </a:lnTo>
                  <a:lnTo>
                    <a:pt x="4879" y="3999"/>
                  </a:lnTo>
                  <a:lnTo>
                    <a:pt x="4806" y="4109"/>
                  </a:lnTo>
                  <a:lnTo>
                    <a:pt x="4806" y="4146"/>
                  </a:lnTo>
                  <a:lnTo>
                    <a:pt x="4843" y="4182"/>
                  </a:lnTo>
                  <a:lnTo>
                    <a:pt x="4916" y="4256"/>
                  </a:lnTo>
                  <a:lnTo>
                    <a:pt x="5246" y="4256"/>
                  </a:lnTo>
                  <a:lnTo>
                    <a:pt x="5723" y="4219"/>
                  </a:lnTo>
                  <a:lnTo>
                    <a:pt x="5723" y="4219"/>
                  </a:lnTo>
                  <a:lnTo>
                    <a:pt x="5686" y="4329"/>
                  </a:lnTo>
                  <a:lnTo>
                    <a:pt x="5576" y="4439"/>
                  </a:lnTo>
                  <a:lnTo>
                    <a:pt x="5393" y="4622"/>
                  </a:lnTo>
                  <a:lnTo>
                    <a:pt x="5026" y="5099"/>
                  </a:lnTo>
                  <a:lnTo>
                    <a:pt x="4659" y="5613"/>
                  </a:lnTo>
                  <a:lnTo>
                    <a:pt x="4366" y="6126"/>
                  </a:lnTo>
                  <a:lnTo>
                    <a:pt x="4329" y="6273"/>
                  </a:lnTo>
                  <a:lnTo>
                    <a:pt x="4366" y="6420"/>
                  </a:lnTo>
                  <a:lnTo>
                    <a:pt x="4476" y="6493"/>
                  </a:lnTo>
                  <a:lnTo>
                    <a:pt x="4623" y="6493"/>
                  </a:lnTo>
                  <a:lnTo>
                    <a:pt x="6310" y="6126"/>
                  </a:lnTo>
                  <a:lnTo>
                    <a:pt x="6383" y="6090"/>
                  </a:lnTo>
                  <a:lnTo>
                    <a:pt x="6457" y="6016"/>
                  </a:lnTo>
                  <a:lnTo>
                    <a:pt x="6493" y="5943"/>
                  </a:lnTo>
                  <a:lnTo>
                    <a:pt x="6457" y="5833"/>
                  </a:lnTo>
                  <a:lnTo>
                    <a:pt x="6420" y="5760"/>
                  </a:lnTo>
                  <a:lnTo>
                    <a:pt x="6383" y="5686"/>
                  </a:lnTo>
                  <a:lnTo>
                    <a:pt x="6273" y="5650"/>
                  </a:lnTo>
                  <a:lnTo>
                    <a:pt x="6163" y="5650"/>
                  </a:lnTo>
                  <a:lnTo>
                    <a:pt x="5026" y="5906"/>
                  </a:lnTo>
                  <a:lnTo>
                    <a:pt x="5319" y="5466"/>
                  </a:lnTo>
                  <a:lnTo>
                    <a:pt x="5650" y="5063"/>
                  </a:lnTo>
                  <a:lnTo>
                    <a:pt x="5870" y="4806"/>
                  </a:lnTo>
                  <a:lnTo>
                    <a:pt x="6053" y="4549"/>
                  </a:lnTo>
                  <a:lnTo>
                    <a:pt x="6126" y="4402"/>
                  </a:lnTo>
                  <a:lnTo>
                    <a:pt x="6200" y="4256"/>
                  </a:lnTo>
                  <a:lnTo>
                    <a:pt x="6200" y="4109"/>
                  </a:lnTo>
                  <a:lnTo>
                    <a:pt x="6200" y="3925"/>
                  </a:lnTo>
                  <a:lnTo>
                    <a:pt x="6163" y="3889"/>
                  </a:lnTo>
                  <a:lnTo>
                    <a:pt x="6126" y="3815"/>
                  </a:lnTo>
                  <a:lnTo>
                    <a:pt x="5980" y="3779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9" name="Google Shape;499;p22"/>
            <p:cNvSpPr/>
            <p:nvPr/>
          </p:nvSpPr>
          <p:spPr>
            <a:xfrm>
              <a:off x="6051225" y="1090800"/>
              <a:ext cx="285225" cy="283400"/>
            </a:xfrm>
            <a:custGeom>
              <a:avLst/>
              <a:gdLst/>
              <a:ahLst/>
              <a:cxnLst/>
              <a:rect l="l" t="t" r="r" b="b"/>
              <a:pathLst>
                <a:path w="11409" h="11336" extrusionOk="0">
                  <a:moveTo>
                    <a:pt x="5173" y="4219"/>
                  </a:moveTo>
                  <a:lnTo>
                    <a:pt x="5136" y="4256"/>
                  </a:lnTo>
                  <a:lnTo>
                    <a:pt x="5100" y="4292"/>
                  </a:lnTo>
                  <a:lnTo>
                    <a:pt x="4990" y="4366"/>
                  </a:lnTo>
                  <a:lnTo>
                    <a:pt x="4916" y="4476"/>
                  </a:lnTo>
                  <a:lnTo>
                    <a:pt x="4916" y="4512"/>
                  </a:lnTo>
                  <a:lnTo>
                    <a:pt x="4843" y="4659"/>
                  </a:lnTo>
                  <a:lnTo>
                    <a:pt x="4843" y="4769"/>
                  </a:lnTo>
                  <a:lnTo>
                    <a:pt x="4880" y="4843"/>
                  </a:lnTo>
                  <a:lnTo>
                    <a:pt x="4990" y="4916"/>
                  </a:lnTo>
                  <a:lnTo>
                    <a:pt x="5100" y="4989"/>
                  </a:lnTo>
                  <a:lnTo>
                    <a:pt x="5283" y="4989"/>
                  </a:lnTo>
                  <a:lnTo>
                    <a:pt x="5430" y="4916"/>
                  </a:lnTo>
                  <a:lnTo>
                    <a:pt x="5540" y="4769"/>
                  </a:lnTo>
                  <a:lnTo>
                    <a:pt x="5577" y="4696"/>
                  </a:lnTo>
                  <a:lnTo>
                    <a:pt x="5613" y="4623"/>
                  </a:lnTo>
                  <a:lnTo>
                    <a:pt x="5577" y="4549"/>
                  </a:lnTo>
                  <a:lnTo>
                    <a:pt x="5577" y="4476"/>
                  </a:lnTo>
                  <a:lnTo>
                    <a:pt x="5430" y="4402"/>
                  </a:lnTo>
                  <a:lnTo>
                    <a:pt x="5320" y="4366"/>
                  </a:lnTo>
                  <a:lnTo>
                    <a:pt x="5320" y="4292"/>
                  </a:lnTo>
                  <a:lnTo>
                    <a:pt x="5246" y="4256"/>
                  </a:lnTo>
                  <a:lnTo>
                    <a:pt x="5173" y="4219"/>
                  </a:lnTo>
                  <a:close/>
                  <a:moveTo>
                    <a:pt x="5980" y="6016"/>
                  </a:moveTo>
                  <a:lnTo>
                    <a:pt x="6017" y="6053"/>
                  </a:lnTo>
                  <a:lnTo>
                    <a:pt x="6053" y="6126"/>
                  </a:lnTo>
                  <a:lnTo>
                    <a:pt x="6053" y="6200"/>
                  </a:lnTo>
                  <a:lnTo>
                    <a:pt x="5907" y="6237"/>
                  </a:lnTo>
                  <a:lnTo>
                    <a:pt x="5943" y="6090"/>
                  </a:lnTo>
                  <a:lnTo>
                    <a:pt x="5980" y="6016"/>
                  </a:lnTo>
                  <a:close/>
                  <a:moveTo>
                    <a:pt x="5833" y="5613"/>
                  </a:moveTo>
                  <a:lnTo>
                    <a:pt x="5723" y="5650"/>
                  </a:lnTo>
                  <a:lnTo>
                    <a:pt x="5650" y="5723"/>
                  </a:lnTo>
                  <a:lnTo>
                    <a:pt x="5613" y="5796"/>
                  </a:lnTo>
                  <a:lnTo>
                    <a:pt x="5613" y="5870"/>
                  </a:lnTo>
                  <a:lnTo>
                    <a:pt x="5687" y="5943"/>
                  </a:lnTo>
                  <a:lnTo>
                    <a:pt x="5577" y="6163"/>
                  </a:lnTo>
                  <a:lnTo>
                    <a:pt x="5540" y="6420"/>
                  </a:lnTo>
                  <a:lnTo>
                    <a:pt x="5577" y="6530"/>
                  </a:lnTo>
                  <a:lnTo>
                    <a:pt x="5687" y="6567"/>
                  </a:lnTo>
                  <a:lnTo>
                    <a:pt x="5833" y="6603"/>
                  </a:lnTo>
                  <a:lnTo>
                    <a:pt x="5980" y="6603"/>
                  </a:lnTo>
                  <a:lnTo>
                    <a:pt x="6090" y="6567"/>
                  </a:lnTo>
                  <a:lnTo>
                    <a:pt x="6237" y="6530"/>
                  </a:lnTo>
                  <a:lnTo>
                    <a:pt x="6347" y="6457"/>
                  </a:lnTo>
                  <a:lnTo>
                    <a:pt x="6420" y="6347"/>
                  </a:lnTo>
                  <a:lnTo>
                    <a:pt x="6457" y="6200"/>
                  </a:lnTo>
                  <a:lnTo>
                    <a:pt x="6457" y="6053"/>
                  </a:lnTo>
                  <a:lnTo>
                    <a:pt x="6420" y="5943"/>
                  </a:lnTo>
                  <a:lnTo>
                    <a:pt x="6347" y="5833"/>
                  </a:lnTo>
                  <a:lnTo>
                    <a:pt x="6274" y="5760"/>
                  </a:lnTo>
                  <a:lnTo>
                    <a:pt x="6163" y="5686"/>
                  </a:lnTo>
                  <a:lnTo>
                    <a:pt x="6053" y="5650"/>
                  </a:lnTo>
                  <a:lnTo>
                    <a:pt x="5943" y="5613"/>
                  </a:lnTo>
                  <a:close/>
                  <a:moveTo>
                    <a:pt x="3926" y="441"/>
                  </a:moveTo>
                  <a:lnTo>
                    <a:pt x="4623" y="478"/>
                  </a:lnTo>
                  <a:lnTo>
                    <a:pt x="5356" y="478"/>
                  </a:lnTo>
                  <a:lnTo>
                    <a:pt x="6824" y="551"/>
                  </a:lnTo>
                  <a:lnTo>
                    <a:pt x="7631" y="551"/>
                  </a:lnTo>
                  <a:lnTo>
                    <a:pt x="7704" y="734"/>
                  </a:lnTo>
                  <a:lnTo>
                    <a:pt x="7777" y="1064"/>
                  </a:lnTo>
                  <a:lnTo>
                    <a:pt x="7521" y="1174"/>
                  </a:lnTo>
                  <a:lnTo>
                    <a:pt x="7191" y="1211"/>
                  </a:lnTo>
                  <a:lnTo>
                    <a:pt x="7044" y="1211"/>
                  </a:lnTo>
                  <a:lnTo>
                    <a:pt x="6860" y="1174"/>
                  </a:lnTo>
                  <a:lnTo>
                    <a:pt x="6714" y="1174"/>
                  </a:lnTo>
                  <a:lnTo>
                    <a:pt x="6530" y="1211"/>
                  </a:lnTo>
                  <a:lnTo>
                    <a:pt x="6494" y="1248"/>
                  </a:lnTo>
                  <a:lnTo>
                    <a:pt x="6457" y="1321"/>
                  </a:lnTo>
                  <a:lnTo>
                    <a:pt x="6420" y="1395"/>
                  </a:lnTo>
                  <a:lnTo>
                    <a:pt x="6457" y="1468"/>
                  </a:lnTo>
                  <a:lnTo>
                    <a:pt x="6457" y="1505"/>
                  </a:lnTo>
                  <a:lnTo>
                    <a:pt x="6494" y="1578"/>
                  </a:lnTo>
                  <a:lnTo>
                    <a:pt x="6567" y="1651"/>
                  </a:lnTo>
                  <a:lnTo>
                    <a:pt x="6567" y="1871"/>
                  </a:lnTo>
                  <a:lnTo>
                    <a:pt x="6567" y="2092"/>
                  </a:lnTo>
                  <a:lnTo>
                    <a:pt x="6640" y="2642"/>
                  </a:lnTo>
                  <a:lnTo>
                    <a:pt x="6677" y="3192"/>
                  </a:lnTo>
                  <a:lnTo>
                    <a:pt x="6714" y="3632"/>
                  </a:lnTo>
                  <a:lnTo>
                    <a:pt x="6714" y="4072"/>
                  </a:lnTo>
                  <a:lnTo>
                    <a:pt x="6677" y="4586"/>
                  </a:lnTo>
                  <a:lnTo>
                    <a:pt x="6640" y="4843"/>
                  </a:lnTo>
                  <a:lnTo>
                    <a:pt x="6640" y="5099"/>
                  </a:lnTo>
                  <a:lnTo>
                    <a:pt x="6677" y="5246"/>
                  </a:lnTo>
                  <a:lnTo>
                    <a:pt x="6640" y="5319"/>
                  </a:lnTo>
                  <a:lnTo>
                    <a:pt x="6640" y="5393"/>
                  </a:lnTo>
                  <a:lnTo>
                    <a:pt x="6640" y="5466"/>
                  </a:lnTo>
                  <a:lnTo>
                    <a:pt x="6714" y="5540"/>
                  </a:lnTo>
                  <a:lnTo>
                    <a:pt x="7117" y="5796"/>
                  </a:lnTo>
                  <a:lnTo>
                    <a:pt x="7484" y="6016"/>
                  </a:lnTo>
                  <a:lnTo>
                    <a:pt x="7851" y="6310"/>
                  </a:lnTo>
                  <a:lnTo>
                    <a:pt x="8218" y="6640"/>
                  </a:lnTo>
                  <a:lnTo>
                    <a:pt x="8915" y="7300"/>
                  </a:lnTo>
                  <a:lnTo>
                    <a:pt x="8621" y="7337"/>
                  </a:lnTo>
                  <a:lnTo>
                    <a:pt x="8328" y="7300"/>
                  </a:lnTo>
                  <a:lnTo>
                    <a:pt x="8108" y="7227"/>
                  </a:lnTo>
                  <a:lnTo>
                    <a:pt x="7887" y="7154"/>
                  </a:lnTo>
                  <a:lnTo>
                    <a:pt x="7484" y="6933"/>
                  </a:lnTo>
                  <a:lnTo>
                    <a:pt x="7117" y="6823"/>
                  </a:lnTo>
                  <a:lnTo>
                    <a:pt x="6750" y="6787"/>
                  </a:lnTo>
                  <a:lnTo>
                    <a:pt x="6384" y="6823"/>
                  </a:lnTo>
                  <a:lnTo>
                    <a:pt x="5980" y="6933"/>
                  </a:lnTo>
                  <a:lnTo>
                    <a:pt x="5577" y="7044"/>
                  </a:lnTo>
                  <a:lnTo>
                    <a:pt x="5210" y="7227"/>
                  </a:lnTo>
                  <a:lnTo>
                    <a:pt x="4843" y="7374"/>
                  </a:lnTo>
                  <a:lnTo>
                    <a:pt x="4439" y="7520"/>
                  </a:lnTo>
                  <a:lnTo>
                    <a:pt x="4109" y="7557"/>
                  </a:lnTo>
                  <a:lnTo>
                    <a:pt x="3816" y="7594"/>
                  </a:lnTo>
                  <a:lnTo>
                    <a:pt x="3889" y="7557"/>
                  </a:lnTo>
                  <a:lnTo>
                    <a:pt x="3926" y="7484"/>
                  </a:lnTo>
                  <a:lnTo>
                    <a:pt x="3926" y="7374"/>
                  </a:lnTo>
                  <a:lnTo>
                    <a:pt x="3926" y="7300"/>
                  </a:lnTo>
                  <a:lnTo>
                    <a:pt x="3889" y="7227"/>
                  </a:lnTo>
                  <a:lnTo>
                    <a:pt x="3816" y="7190"/>
                  </a:lnTo>
                  <a:lnTo>
                    <a:pt x="2789" y="7190"/>
                  </a:lnTo>
                  <a:lnTo>
                    <a:pt x="2935" y="7044"/>
                  </a:lnTo>
                  <a:lnTo>
                    <a:pt x="3266" y="6677"/>
                  </a:lnTo>
                  <a:lnTo>
                    <a:pt x="3559" y="6713"/>
                  </a:lnTo>
                  <a:lnTo>
                    <a:pt x="3853" y="6713"/>
                  </a:lnTo>
                  <a:lnTo>
                    <a:pt x="4403" y="6677"/>
                  </a:lnTo>
                  <a:lnTo>
                    <a:pt x="4549" y="6640"/>
                  </a:lnTo>
                  <a:lnTo>
                    <a:pt x="4623" y="6530"/>
                  </a:lnTo>
                  <a:lnTo>
                    <a:pt x="4623" y="6457"/>
                  </a:lnTo>
                  <a:lnTo>
                    <a:pt x="4586" y="6383"/>
                  </a:lnTo>
                  <a:lnTo>
                    <a:pt x="4513" y="6310"/>
                  </a:lnTo>
                  <a:lnTo>
                    <a:pt x="4403" y="6273"/>
                  </a:lnTo>
                  <a:lnTo>
                    <a:pt x="3669" y="6273"/>
                  </a:lnTo>
                  <a:lnTo>
                    <a:pt x="3926" y="6016"/>
                  </a:lnTo>
                  <a:lnTo>
                    <a:pt x="4183" y="5723"/>
                  </a:lnTo>
                  <a:lnTo>
                    <a:pt x="4293" y="5723"/>
                  </a:lnTo>
                  <a:lnTo>
                    <a:pt x="4366" y="5686"/>
                  </a:lnTo>
                  <a:lnTo>
                    <a:pt x="4439" y="5576"/>
                  </a:lnTo>
                  <a:lnTo>
                    <a:pt x="4476" y="5466"/>
                  </a:lnTo>
                  <a:lnTo>
                    <a:pt x="4403" y="3449"/>
                  </a:lnTo>
                  <a:lnTo>
                    <a:pt x="4366" y="2495"/>
                  </a:lnTo>
                  <a:lnTo>
                    <a:pt x="4329" y="2018"/>
                  </a:lnTo>
                  <a:lnTo>
                    <a:pt x="4293" y="1541"/>
                  </a:lnTo>
                  <a:lnTo>
                    <a:pt x="4256" y="1431"/>
                  </a:lnTo>
                  <a:lnTo>
                    <a:pt x="4549" y="1505"/>
                  </a:lnTo>
                  <a:lnTo>
                    <a:pt x="4953" y="1578"/>
                  </a:lnTo>
                  <a:lnTo>
                    <a:pt x="5173" y="1578"/>
                  </a:lnTo>
                  <a:lnTo>
                    <a:pt x="5356" y="1505"/>
                  </a:lnTo>
                  <a:lnTo>
                    <a:pt x="5393" y="1468"/>
                  </a:lnTo>
                  <a:lnTo>
                    <a:pt x="5430" y="1431"/>
                  </a:lnTo>
                  <a:lnTo>
                    <a:pt x="5430" y="1358"/>
                  </a:lnTo>
                  <a:lnTo>
                    <a:pt x="5393" y="1321"/>
                  </a:lnTo>
                  <a:lnTo>
                    <a:pt x="5246" y="1211"/>
                  </a:lnTo>
                  <a:lnTo>
                    <a:pt x="5063" y="1174"/>
                  </a:lnTo>
                  <a:lnTo>
                    <a:pt x="4733" y="1138"/>
                  </a:lnTo>
                  <a:lnTo>
                    <a:pt x="4219" y="1064"/>
                  </a:lnTo>
                  <a:lnTo>
                    <a:pt x="4183" y="1028"/>
                  </a:lnTo>
                  <a:lnTo>
                    <a:pt x="4146" y="991"/>
                  </a:lnTo>
                  <a:lnTo>
                    <a:pt x="3999" y="991"/>
                  </a:lnTo>
                  <a:lnTo>
                    <a:pt x="3853" y="1028"/>
                  </a:lnTo>
                  <a:lnTo>
                    <a:pt x="3706" y="1064"/>
                  </a:lnTo>
                  <a:lnTo>
                    <a:pt x="3596" y="1064"/>
                  </a:lnTo>
                  <a:lnTo>
                    <a:pt x="3522" y="1028"/>
                  </a:lnTo>
                  <a:lnTo>
                    <a:pt x="3486" y="991"/>
                  </a:lnTo>
                  <a:lnTo>
                    <a:pt x="3412" y="881"/>
                  </a:lnTo>
                  <a:lnTo>
                    <a:pt x="3412" y="771"/>
                  </a:lnTo>
                  <a:lnTo>
                    <a:pt x="3412" y="698"/>
                  </a:lnTo>
                  <a:lnTo>
                    <a:pt x="3486" y="624"/>
                  </a:lnTo>
                  <a:lnTo>
                    <a:pt x="3559" y="551"/>
                  </a:lnTo>
                  <a:lnTo>
                    <a:pt x="3742" y="478"/>
                  </a:lnTo>
                  <a:lnTo>
                    <a:pt x="3926" y="441"/>
                  </a:lnTo>
                  <a:close/>
                  <a:moveTo>
                    <a:pt x="6090" y="8071"/>
                  </a:moveTo>
                  <a:lnTo>
                    <a:pt x="6127" y="8144"/>
                  </a:lnTo>
                  <a:lnTo>
                    <a:pt x="6127" y="8217"/>
                  </a:lnTo>
                  <a:lnTo>
                    <a:pt x="6090" y="8291"/>
                  </a:lnTo>
                  <a:lnTo>
                    <a:pt x="6053" y="8364"/>
                  </a:lnTo>
                  <a:lnTo>
                    <a:pt x="5980" y="8401"/>
                  </a:lnTo>
                  <a:lnTo>
                    <a:pt x="5907" y="8401"/>
                  </a:lnTo>
                  <a:lnTo>
                    <a:pt x="5833" y="8364"/>
                  </a:lnTo>
                  <a:lnTo>
                    <a:pt x="5760" y="8291"/>
                  </a:lnTo>
                  <a:lnTo>
                    <a:pt x="5760" y="8181"/>
                  </a:lnTo>
                  <a:lnTo>
                    <a:pt x="5833" y="8144"/>
                  </a:lnTo>
                  <a:lnTo>
                    <a:pt x="5943" y="8071"/>
                  </a:lnTo>
                  <a:lnTo>
                    <a:pt x="6017" y="8107"/>
                  </a:lnTo>
                  <a:lnTo>
                    <a:pt x="6053" y="8107"/>
                  </a:lnTo>
                  <a:lnTo>
                    <a:pt x="6090" y="8071"/>
                  </a:lnTo>
                  <a:close/>
                  <a:moveTo>
                    <a:pt x="5907" y="7630"/>
                  </a:moveTo>
                  <a:lnTo>
                    <a:pt x="5797" y="7667"/>
                  </a:lnTo>
                  <a:lnTo>
                    <a:pt x="5687" y="7704"/>
                  </a:lnTo>
                  <a:lnTo>
                    <a:pt x="5577" y="7777"/>
                  </a:lnTo>
                  <a:lnTo>
                    <a:pt x="5467" y="7887"/>
                  </a:lnTo>
                  <a:lnTo>
                    <a:pt x="5467" y="7924"/>
                  </a:lnTo>
                  <a:lnTo>
                    <a:pt x="5430" y="7997"/>
                  </a:lnTo>
                  <a:lnTo>
                    <a:pt x="5503" y="8071"/>
                  </a:lnTo>
                  <a:lnTo>
                    <a:pt x="5430" y="8217"/>
                  </a:lnTo>
                  <a:lnTo>
                    <a:pt x="5430" y="8364"/>
                  </a:lnTo>
                  <a:lnTo>
                    <a:pt x="5467" y="8474"/>
                  </a:lnTo>
                  <a:lnTo>
                    <a:pt x="5540" y="8584"/>
                  </a:lnTo>
                  <a:lnTo>
                    <a:pt x="5650" y="8694"/>
                  </a:lnTo>
                  <a:lnTo>
                    <a:pt x="5797" y="8731"/>
                  </a:lnTo>
                  <a:lnTo>
                    <a:pt x="5907" y="8768"/>
                  </a:lnTo>
                  <a:lnTo>
                    <a:pt x="6053" y="8768"/>
                  </a:lnTo>
                  <a:lnTo>
                    <a:pt x="6200" y="8731"/>
                  </a:lnTo>
                  <a:lnTo>
                    <a:pt x="6310" y="8658"/>
                  </a:lnTo>
                  <a:lnTo>
                    <a:pt x="6384" y="8584"/>
                  </a:lnTo>
                  <a:lnTo>
                    <a:pt x="6457" y="8474"/>
                  </a:lnTo>
                  <a:lnTo>
                    <a:pt x="6494" y="8327"/>
                  </a:lnTo>
                  <a:lnTo>
                    <a:pt x="6494" y="8217"/>
                  </a:lnTo>
                  <a:lnTo>
                    <a:pt x="6494" y="8071"/>
                  </a:lnTo>
                  <a:lnTo>
                    <a:pt x="6457" y="7961"/>
                  </a:lnTo>
                  <a:lnTo>
                    <a:pt x="6384" y="7851"/>
                  </a:lnTo>
                  <a:lnTo>
                    <a:pt x="6310" y="7777"/>
                  </a:lnTo>
                  <a:lnTo>
                    <a:pt x="6200" y="7704"/>
                  </a:lnTo>
                  <a:lnTo>
                    <a:pt x="6053" y="7667"/>
                  </a:lnTo>
                  <a:lnTo>
                    <a:pt x="5907" y="7630"/>
                  </a:lnTo>
                  <a:close/>
                  <a:moveTo>
                    <a:pt x="4476" y="9134"/>
                  </a:moveTo>
                  <a:lnTo>
                    <a:pt x="4513" y="9281"/>
                  </a:lnTo>
                  <a:lnTo>
                    <a:pt x="4476" y="9391"/>
                  </a:lnTo>
                  <a:lnTo>
                    <a:pt x="4403" y="9538"/>
                  </a:lnTo>
                  <a:lnTo>
                    <a:pt x="4256" y="9648"/>
                  </a:lnTo>
                  <a:lnTo>
                    <a:pt x="4183" y="9685"/>
                  </a:lnTo>
                  <a:lnTo>
                    <a:pt x="4109" y="9685"/>
                  </a:lnTo>
                  <a:lnTo>
                    <a:pt x="4036" y="9648"/>
                  </a:lnTo>
                  <a:lnTo>
                    <a:pt x="3963" y="9575"/>
                  </a:lnTo>
                  <a:lnTo>
                    <a:pt x="3926" y="9501"/>
                  </a:lnTo>
                  <a:lnTo>
                    <a:pt x="3926" y="9428"/>
                  </a:lnTo>
                  <a:lnTo>
                    <a:pt x="3963" y="9354"/>
                  </a:lnTo>
                  <a:lnTo>
                    <a:pt x="4036" y="9281"/>
                  </a:lnTo>
                  <a:lnTo>
                    <a:pt x="4219" y="9208"/>
                  </a:lnTo>
                  <a:lnTo>
                    <a:pt x="4403" y="9171"/>
                  </a:lnTo>
                  <a:lnTo>
                    <a:pt x="4439" y="9171"/>
                  </a:lnTo>
                  <a:lnTo>
                    <a:pt x="4476" y="9134"/>
                  </a:lnTo>
                  <a:close/>
                  <a:moveTo>
                    <a:pt x="7741" y="9391"/>
                  </a:moveTo>
                  <a:lnTo>
                    <a:pt x="7814" y="9464"/>
                  </a:lnTo>
                  <a:lnTo>
                    <a:pt x="7851" y="9575"/>
                  </a:lnTo>
                  <a:lnTo>
                    <a:pt x="7851" y="9685"/>
                  </a:lnTo>
                  <a:lnTo>
                    <a:pt x="7814" y="9795"/>
                  </a:lnTo>
                  <a:lnTo>
                    <a:pt x="7704" y="9868"/>
                  </a:lnTo>
                  <a:lnTo>
                    <a:pt x="7557" y="9905"/>
                  </a:lnTo>
                  <a:lnTo>
                    <a:pt x="7447" y="9905"/>
                  </a:lnTo>
                  <a:lnTo>
                    <a:pt x="7301" y="9868"/>
                  </a:lnTo>
                  <a:lnTo>
                    <a:pt x="7227" y="9795"/>
                  </a:lnTo>
                  <a:lnTo>
                    <a:pt x="7301" y="9648"/>
                  </a:lnTo>
                  <a:lnTo>
                    <a:pt x="7374" y="9538"/>
                  </a:lnTo>
                  <a:lnTo>
                    <a:pt x="7484" y="9464"/>
                  </a:lnTo>
                  <a:lnTo>
                    <a:pt x="7631" y="9428"/>
                  </a:lnTo>
                  <a:lnTo>
                    <a:pt x="7704" y="9391"/>
                  </a:lnTo>
                  <a:close/>
                  <a:moveTo>
                    <a:pt x="4439" y="8658"/>
                  </a:moveTo>
                  <a:lnTo>
                    <a:pt x="4293" y="8694"/>
                  </a:lnTo>
                  <a:lnTo>
                    <a:pt x="4146" y="8694"/>
                  </a:lnTo>
                  <a:lnTo>
                    <a:pt x="4073" y="8731"/>
                  </a:lnTo>
                  <a:lnTo>
                    <a:pt x="3999" y="8804"/>
                  </a:lnTo>
                  <a:lnTo>
                    <a:pt x="3963" y="8951"/>
                  </a:lnTo>
                  <a:lnTo>
                    <a:pt x="3742" y="9061"/>
                  </a:lnTo>
                  <a:lnTo>
                    <a:pt x="3596" y="9244"/>
                  </a:lnTo>
                  <a:lnTo>
                    <a:pt x="3559" y="9354"/>
                  </a:lnTo>
                  <a:lnTo>
                    <a:pt x="3522" y="9501"/>
                  </a:lnTo>
                  <a:lnTo>
                    <a:pt x="3559" y="9611"/>
                  </a:lnTo>
                  <a:lnTo>
                    <a:pt x="3596" y="9758"/>
                  </a:lnTo>
                  <a:lnTo>
                    <a:pt x="3706" y="9868"/>
                  </a:lnTo>
                  <a:lnTo>
                    <a:pt x="3779" y="9978"/>
                  </a:lnTo>
                  <a:lnTo>
                    <a:pt x="3926" y="10051"/>
                  </a:lnTo>
                  <a:lnTo>
                    <a:pt x="4036" y="10088"/>
                  </a:lnTo>
                  <a:lnTo>
                    <a:pt x="4366" y="10088"/>
                  </a:lnTo>
                  <a:lnTo>
                    <a:pt x="4513" y="10015"/>
                  </a:lnTo>
                  <a:lnTo>
                    <a:pt x="4623" y="9905"/>
                  </a:lnTo>
                  <a:lnTo>
                    <a:pt x="4733" y="9795"/>
                  </a:lnTo>
                  <a:lnTo>
                    <a:pt x="4843" y="9648"/>
                  </a:lnTo>
                  <a:lnTo>
                    <a:pt x="4880" y="9501"/>
                  </a:lnTo>
                  <a:lnTo>
                    <a:pt x="4916" y="9354"/>
                  </a:lnTo>
                  <a:lnTo>
                    <a:pt x="4916" y="9171"/>
                  </a:lnTo>
                  <a:lnTo>
                    <a:pt x="4880" y="9024"/>
                  </a:lnTo>
                  <a:lnTo>
                    <a:pt x="4806" y="8878"/>
                  </a:lnTo>
                  <a:lnTo>
                    <a:pt x="4733" y="8768"/>
                  </a:lnTo>
                  <a:lnTo>
                    <a:pt x="4586" y="8694"/>
                  </a:lnTo>
                  <a:lnTo>
                    <a:pt x="4439" y="8658"/>
                  </a:lnTo>
                  <a:close/>
                  <a:moveTo>
                    <a:pt x="7447" y="8951"/>
                  </a:moveTo>
                  <a:lnTo>
                    <a:pt x="7337" y="8988"/>
                  </a:lnTo>
                  <a:lnTo>
                    <a:pt x="7264" y="9061"/>
                  </a:lnTo>
                  <a:lnTo>
                    <a:pt x="7227" y="9134"/>
                  </a:lnTo>
                  <a:lnTo>
                    <a:pt x="7227" y="9208"/>
                  </a:lnTo>
                  <a:lnTo>
                    <a:pt x="7117" y="9318"/>
                  </a:lnTo>
                  <a:lnTo>
                    <a:pt x="7007" y="9391"/>
                  </a:lnTo>
                  <a:lnTo>
                    <a:pt x="6934" y="9501"/>
                  </a:lnTo>
                  <a:lnTo>
                    <a:pt x="6897" y="9611"/>
                  </a:lnTo>
                  <a:lnTo>
                    <a:pt x="6897" y="9575"/>
                  </a:lnTo>
                  <a:lnTo>
                    <a:pt x="6860" y="9611"/>
                  </a:lnTo>
                  <a:lnTo>
                    <a:pt x="6824" y="9758"/>
                  </a:lnTo>
                  <a:lnTo>
                    <a:pt x="6824" y="9905"/>
                  </a:lnTo>
                  <a:lnTo>
                    <a:pt x="6860" y="9978"/>
                  </a:lnTo>
                  <a:lnTo>
                    <a:pt x="6897" y="10051"/>
                  </a:lnTo>
                  <a:lnTo>
                    <a:pt x="7007" y="10125"/>
                  </a:lnTo>
                  <a:lnTo>
                    <a:pt x="7044" y="10161"/>
                  </a:lnTo>
                  <a:lnTo>
                    <a:pt x="7044" y="10198"/>
                  </a:lnTo>
                  <a:lnTo>
                    <a:pt x="7227" y="10271"/>
                  </a:lnTo>
                  <a:lnTo>
                    <a:pt x="7374" y="10345"/>
                  </a:lnTo>
                  <a:lnTo>
                    <a:pt x="7704" y="10345"/>
                  </a:lnTo>
                  <a:lnTo>
                    <a:pt x="7851" y="10271"/>
                  </a:lnTo>
                  <a:lnTo>
                    <a:pt x="7998" y="10198"/>
                  </a:lnTo>
                  <a:lnTo>
                    <a:pt x="8108" y="10088"/>
                  </a:lnTo>
                  <a:lnTo>
                    <a:pt x="8181" y="9941"/>
                  </a:lnTo>
                  <a:lnTo>
                    <a:pt x="8254" y="9795"/>
                  </a:lnTo>
                  <a:lnTo>
                    <a:pt x="8291" y="9611"/>
                  </a:lnTo>
                  <a:lnTo>
                    <a:pt x="8254" y="9464"/>
                  </a:lnTo>
                  <a:lnTo>
                    <a:pt x="8218" y="9318"/>
                  </a:lnTo>
                  <a:lnTo>
                    <a:pt x="8144" y="9171"/>
                  </a:lnTo>
                  <a:lnTo>
                    <a:pt x="7998" y="9024"/>
                  </a:lnTo>
                  <a:lnTo>
                    <a:pt x="7924" y="8988"/>
                  </a:lnTo>
                  <a:lnTo>
                    <a:pt x="7851" y="8951"/>
                  </a:lnTo>
                  <a:close/>
                  <a:moveTo>
                    <a:pt x="6970" y="7227"/>
                  </a:moveTo>
                  <a:lnTo>
                    <a:pt x="7227" y="7300"/>
                  </a:lnTo>
                  <a:lnTo>
                    <a:pt x="7741" y="7520"/>
                  </a:lnTo>
                  <a:lnTo>
                    <a:pt x="8071" y="7667"/>
                  </a:lnTo>
                  <a:lnTo>
                    <a:pt x="8474" y="7740"/>
                  </a:lnTo>
                  <a:lnTo>
                    <a:pt x="8658" y="7777"/>
                  </a:lnTo>
                  <a:lnTo>
                    <a:pt x="8878" y="7777"/>
                  </a:lnTo>
                  <a:lnTo>
                    <a:pt x="9061" y="7740"/>
                  </a:lnTo>
                  <a:lnTo>
                    <a:pt x="9245" y="7667"/>
                  </a:lnTo>
                  <a:lnTo>
                    <a:pt x="9575" y="8071"/>
                  </a:lnTo>
                  <a:lnTo>
                    <a:pt x="10125" y="8841"/>
                  </a:lnTo>
                  <a:lnTo>
                    <a:pt x="10639" y="9648"/>
                  </a:lnTo>
                  <a:lnTo>
                    <a:pt x="10785" y="9868"/>
                  </a:lnTo>
                  <a:lnTo>
                    <a:pt x="10822" y="10015"/>
                  </a:lnTo>
                  <a:lnTo>
                    <a:pt x="10785" y="10161"/>
                  </a:lnTo>
                  <a:lnTo>
                    <a:pt x="10749" y="10235"/>
                  </a:lnTo>
                  <a:lnTo>
                    <a:pt x="10639" y="10345"/>
                  </a:lnTo>
                  <a:lnTo>
                    <a:pt x="10455" y="10455"/>
                  </a:lnTo>
                  <a:lnTo>
                    <a:pt x="10235" y="10602"/>
                  </a:lnTo>
                  <a:lnTo>
                    <a:pt x="9758" y="10565"/>
                  </a:lnTo>
                  <a:lnTo>
                    <a:pt x="9281" y="10492"/>
                  </a:lnTo>
                  <a:lnTo>
                    <a:pt x="8328" y="10455"/>
                  </a:lnTo>
                  <a:lnTo>
                    <a:pt x="7374" y="10492"/>
                  </a:lnTo>
                  <a:lnTo>
                    <a:pt x="6420" y="10528"/>
                  </a:lnTo>
                  <a:lnTo>
                    <a:pt x="2092" y="10675"/>
                  </a:lnTo>
                  <a:lnTo>
                    <a:pt x="1065" y="10712"/>
                  </a:lnTo>
                  <a:lnTo>
                    <a:pt x="735" y="10712"/>
                  </a:lnTo>
                  <a:lnTo>
                    <a:pt x="625" y="10638"/>
                  </a:lnTo>
                  <a:lnTo>
                    <a:pt x="588" y="10602"/>
                  </a:lnTo>
                  <a:lnTo>
                    <a:pt x="551" y="10565"/>
                  </a:lnTo>
                  <a:lnTo>
                    <a:pt x="588" y="10418"/>
                  </a:lnTo>
                  <a:lnTo>
                    <a:pt x="735" y="10198"/>
                  </a:lnTo>
                  <a:lnTo>
                    <a:pt x="1065" y="9685"/>
                  </a:lnTo>
                  <a:lnTo>
                    <a:pt x="1542" y="9575"/>
                  </a:lnTo>
                  <a:lnTo>
                    <a:pt x="1762" y="9538"/>
                  </a:lnTo>
                  <a:lnTo>
                    <a:pt x="2018" y="9501"/>
                  </a:lnTo>
                  <a:lnTo>
                    <a:pt x="2092" y="9464"/>
                  </a:lnTo>
                  <a:lnTo>
                    <a:pt x="2128" y="9428"/>
                  </a:lnTo>
                  <a:lnTo>
                    <a:pt x="2165" y="9281"/>
                  </a:lnTo>
                  <a:lnTo>
                    <a:pt x="2128" y="9171"/>
                  </a:lnTo>
                  <a:lnTo>
                    <a:pt x="2092" y="9134"/>
                  </a:lnTo>
                  <a:lnTo>
                    <a:pt x="2018" y="9098"/>
                  </a:lnTo>
                  <a:lnTo>
                    <a:pt x="1872" y="9061"/>
                  </a:lnTo>
                  <a:lnTo>
                    <a:pt x="1725" y="9061"/>
                  </a:lnTo>
                  <a:lnTo>
                    <a:pt x="1395" y="9134"/>
                  </a:lnTo>
                  <a:lnTo>
                    <a:pt x="1395" y="9134"/>
                  </a:lnTo>
                  <a:lnTo>
                    <a:pt x="1798" y="8547"/>
                  </a:lnTo>
                  <a:lnTo>
                    <a:pt x="1835" y="8511"/>
                  </a:lnTo>
                  <a:lnTo>
                    <a:pt x="1945" y="8547"/>
                  </a:lnTo>
                  <a:lnTo>
                    <a:pt x="2092" y="8584"/>
                  </a:lnTo>
                  <a:lnTo>
                    <a:pt x="2459" y="8621"/>
                  </a:lnTo>
                  <a:lnTo>
                    <a:pt x="2972" y="8621"/>
                  </a:lnTo>
                  <a:lnTo>
                    <a:pt x="3082" y="8584"/>
                  </a:lnTo>
                  <a:lnTo>
                    <a:pt x="3156" y="8511"/>
                  </a:lnTo>
                  <a:lnTo>
                    <a:pt x="3192" y="8401"/>
                  </a:lnTo>
                  <a:lnTo>
                    <a:pt x="3156" y="8291"/>
                  </a:lnTo>
                  <a:lnTo>
                    <a:pt x="3082" y="8217"/>
                  </a:lnTo>
                  <a:lnTo>
                    <a:pt x="2972" y="8181"/>
                  </a:lnTo>
                  <a:lnTo>
                    <a:pt x="2055" y="8181"/>
                  </a:lnTo>
                  <a:lnTo>
                    <a:pt x="2532" y="7520"/>
                  </a:lnTo>
                  <a:lnTo>
                    <a:pt x="2752" y="7557"/>
                  </a:lnTo>
                  <a:lnTo>
                    <a:pt x="2899" y="7704"/>
                  </a:lnTo>
                  <a:lnTo>
                    <a:pt x="3046" y="7777"/>
                  </a:lnTo>
                  <a:lnTo>
                    <a:pt x="3192" y="7851"/>
                  </a:lnTo>
                  <a:lnTo>
                    <a:pt x="3376" y="7924"/>
                  </a:lnTo>
                  <a:lnTo>
                    <a:pt x="3742" y="7961"/>
                  </a:lnTo>
                  <a:lnTo>
                    <a:pt x="4073" y="7961"/>
                  </a:lnTo>
                  <a:lnTo>
                    <a:pt x="4549" y="7887"/>
                  </a:lnTo>
                  <a:lnTo>
                    <a:pt x="4953" y="7777"/>
                  </a:lnTo>
                  <a:lnTo>
                    <a:pt x="5797" y="7410"/>
                  </a:lnTo>
                  <a:lnTo>
                    <a:pt x="6237" y="7264"/>
                  </a:lnTo>
                  <a:lnTo>
                    <a:pt x="6494" y="7227"/>
                  </a:lnTo>
                  <a:close/>
                  <a:moveTo>
                    <a:pt x="4036" y="1"/>
                  </a:moveTo>
                  <a:lnTo>
                    <a:pt x="3816" y="37"/>
                  </a:lnTo>
                  <a:lnTo>
                    <a:pt x="3596" y="74"/>
                  </a:lnTo>
                  <a:lnTo>
                    <a:pt x="3412" y="147"/>
                  </a:lnTo>
                  <a:lnTo>
                    <a:pt x="3229" y="257"/>
                  </a:lnTo>
                  <a:lnTo>
                    <a:pt x="3119" y="404"/>
                  </a:lnTo>
                  <a:lnTo>
                    <a:pt x="3009" y="551"/>
                  </a:lnTo>
                  <a:lnTo>
                    <a:pt x="2972" y="771"/>
                  </a:lnTo>
                  <a:lnTo>
                    <a:pt x="3009" y="991"/>
                  </a:lnTo>
                  <a:lnTo>
                    <a:pt x="3082" y="1174"/>
                  </a:lnTo>
                  <a:lnTo>
                    <a:pt x="3156" y="1285"/>
                  </a:lnTo>
                  <a:lnTo>
                    <a:pt x="3266" y="1358"/>
                  </a:lnTo>
                  <a:lnTo>
                    <a:pt x="3412" y="1431"/>
                  </a:lnTo>
                  <a:lnTo>
                    <a:pt x="3559" y="1468"/>
                  </a:lnTo>
                  <a:lnTo>
                    <a:pt x="3706" y="1468"/>
                  </a:lnTo>
                  <a:lnTo>
                    <a:pt x="3853" y="1431"/>
                  </a:lnTo>
                  <a:lnTo>
                    <a:pt x="3999" y="1395"/>
                  </a:lnTo>
                  <a:lnTo>
                    <a:pt x="4073" y="1395"/>
                  </a:lnTo>
                  <a:lnTo>
                    <a:pt x="3963" y="1468"/>
                  </a:lnTo>
                  <a:lnTo>
                    <a:pt x="3926" y="1578"/>
                  </a:lnTo>
                  <a:lnTo>
                    <a:pt x="3889" y="2055"/>
                  </a:lnTo>
                  <a:lnTo>
                    <a:pt x="3889" y="2532"/>
                  </a:lnTo>
                  <a:lnTo>
                    <a:pt x="3926" y="3449"/>
                  </a:lnTo>
                  <a:lnTo>
                    <a:pt x="3926" y="5099"/>
                  </a:lnTo>
                  <a:lnTo>
                    <a:pt x="3926" y="5283"/>
                  </a:lnTo>
                  <a:lnTo>
                    <a:pt x="3963" y="5466"/>
                  </a:lnTo>
                  <a:lnTo>
                    <a:pt x="3963" y="5503"/>
                  </a:lnTo>
                  <a:lnTo>
                    <a:pt x="3742" y="5613"/>
                  </a:lnTo>
                  <a:lnTo>
                    <a:pt x="3559" y="5723"/>
                  </a:lnTo>
                  <a:lnTo>
                    <a:pt x="3229" y="6016"/>
                  </a:lnTo>
                  <a:lnTo>
                    <a:pt x="2899" y="6347"/>
                  </a:lnTo>
                  <a:lnTo>
                    <a:pt x="2605" y="6677"/>
                  </a:lnTo>
                  <a:lnTo>
                    <a:pt x="2239" y="7080"/>
                  </a:lnTo>
                  <a:lnTo>
                    <a:pt x="1908" y="7484"/>
                  </a:lnTo>
                  <a:lnTo>
                    <a:pt x="1285" y="8364"/>
                  </a:lnTo>
                  <a:lnTo>
                    <a:pt x="698" y="9244"/>
                  </a:lnTo>
                  <a:lnTo>
                    <a:pt x="148" y="10125"/>
                  </a:lnTo>
                  <a:lnTo>
                    <a:pt x="38" y="10308"/>
                  </a:lnTo>
                  <a:lnTo>
                    <a:pt x="1" y="10492"/>
                  </a:lnTo>
                  <a:lnTo>
                    <a:pt x="38" y="10675"/>
                  </a:lnTo>
                  <a:lnTo>
                    <a:pt x="111" y="10858"/>
                  </a:lnTo>
                  <a:lnTo>
                    <a:pt x="221" y="11005"/>
                  </a:lnTo>
                  <a:lnTo>
                    <a:pt x="368" y="11115"/>
                  </a:lnTo>
                  <a:lnTo>
                    <a:pt x="551" y="11225"/>
                  </a:lnTo>
                  <a:lnTo>
                    <a:pt x="771" y="11262"/>
                  </a:lnTo>
                  <a:lnTo>
                    <a:pt x="1321" y="11299"/>
                  </a:lnTo>
                  <a:lnTo>
                    <a:pt x="1872" y="11262"/>
                  </a:lnTo>
                  <a:lnTo>
                    <a:pt x="3009" y="11189"/>
                  </a:lnTo>
                  <a:lnTo>
                    <a:pt x="5503" y="11115"/>
                  </a:lnTo>
                  <a:lnTo>
                    <a:pt x="7447" y="11042"/>
                  </a:lnTo>
                  <a:lnTo>
                    <a:pt x="8401" y="11005"/>
                  </a:lnTo>
                  <a:lnTo>
                    <a:pt x="9355" y="11042"/>
                  </a:lnTo>
                  <a:lnTo>
                    <a:pt x="9391" y="11152"/>
                  </a:lnTo>
                  <a:lnTo>
                    <a:pt x="9465" y="11225"/>
                  </a:lnTo>
                  <a:lnTo>
                    <a:pt x="9612" y="11299"/>
                  </a:lnTo>
                  <a:lnTo>
                    <a:pt x="9795" y="11335"/>
                  </a:lnTo>
                  <a:lnTo>
                    <a:pt x="9978" y="11335"/>
                  </a:lnTo>
                  <a:lnTo>
                    <a:pt x="10125" y="11299"/>
                  </a:lnTo>
                  <a:lnTo>
                    <a:pt x="10272" y="11299"/>
                  </a:lnTo>
                  <a:lnTo>
                    <a:pt x="10382" y="11262"/>
                  </a:lnTo>
                  <a:lnTo>
                    <a:pt x="10455" y="11189"/>
                  </a:lnTo>
                  <a:lnTo>
                    <a:pt x="10565" y="11115"/>
                  </a:lnTo>
                  <a:lnTo>
                    <a:pt x="10785" y="10968"/>
                  </a:lnTo>
                  <a:lnTo>
                    <a:pt x="10969" y="10785"/>
                  </a:lnTo>
                  <a:lnTo>
                    <a:pt x="11152" y="10602"/>
                  </a:lnTo>
                  <a:lnTo>
                    <a:pt x="11299" y="10455"/>
                  </a:lnTo>
                  <a:lnTo>
                    <a:pt x="11336" y="10308"/>
                  </a:lnTo>
                  <a:lnTo>
                    <a:pt x="11372" y="10198"/>
                  </a:lnTo>
                  <a:lnTo>
                    <a:pt x="11409" y="10051"/>
                  </a:lnTo>
                  <a:lnTo>
                    <a:pt x="11372" y="9941"/>
                  </a:lnTo>
                  <a:lnTo>
                    <a:pt x="11299" y="9685"/>
                  </a:lnTo>
                  <a:lnTo>
                    <a:pt x="11189" y="9464"/>
                  </a:lnTo>
                  <a:lnTo>
                    <a:pt x="10859" y="8914"/>
                  </a:lnTo>
                  <a:lnTo>
                    <a:pt x="10492" y="8364"/>
                  </a:lnTo>
                  <a:lnTo>
                    <a:pt x="10125" y="7887"/>
                  </a:lnTo>
                  <a:lnTo>
                    <a:pt x="9722" y="7410"/>
                  </a:lnTo>
                  <a:lnTo>
                    <a:pt x="9318" y="6933"/>
                  </a:lnTo>
                  <a:lnTo>
                    <a:pt x="8878" y="6493"/>
                  </a:lnTo>
                  <a:lnTo>
                    <a:pt x="8474" y="6126"/>
                  </a:lnTo>
                  <a:lnTo>
                    <a:pt x="8071" y="5760"/>
                  </a:lnTo>
                  <a:lnTo>
                    <a:pt x="7851" y="5576"/>
                  </a:lnTo>
                  <a:lnTo>
                    <a:pt x="7594" y="5430"/>
                  </a:lnTo>
                  <a:lnTo>
                    <a:pt x="7374" y="5319"/>
                  </a:lnTo>
                  <a:lnTo>
                    <a:pt x="7117" y="5209"/>
                  </a:lnTo>
                  <a:lnTo>
                    <a:pt x="7117" y="5173"/>
                  </a:lnTo>
                  <a:lnTo>
                    <a:pt x="7191" y="4953"/>
                  </a:lnTo>
                  <a:lnTo>
                    <a:pt x="7227" y="4696"/>
                  </a:lnTo>
                  <a:lnTo>
                    <a:pt x="7227" y="4182"/>
                  </a:lnTo>
                  <a:lnTo>
                    <a:pt x="7227" y="3669"/>
                  </a:lnTo>
                  <a:lnTo>
                    <a:pt x="7191" y="3192"/>
                  </a:lnTo>
                  <a:lnTo>
                    <a:pt x="7154" y="2825"/>
                  </a:lnTo>
                  <a:lnTo>
                    <a:pt x="7117" y="2385"/>
                  </a:lnTo>
                  <a:lnTo>
                    <a:pt x="7044" y="2165"/>
                  </a:lnTo>
                  <a:lnTo>
                    <a:pt x="7007" y="1945"/>
                  </a:lnTo>
                  <a:lnTo>
                    <a:pt x="6934" y="1761"/>
                  </a:lnTo>
                  <a:lnTo>
                    <a:pt x="6824" y="1615"/>
                  </a:lnTo>
                  <a:lnTo>
                    <a:pt x="7191" y="1651"/>
                  </a:lnTo>
                  <a:lnTo>
                    <a:pt x="7521" y="1651"/>
                  </a:lnTo>
                  <a:lnTo>
                    <a:pt x="7851" y="1541"/>
                  </a:lnTo>
                  <a:lnTo>
                    <a:pt x="7998" y="1468"/>
                  </a:lnTo>
                  <a:lnTo>
                    <a:pt x="8144" y="1358"/>
                  </a:lnTo>
                  <a:lnTo>
                    <a:pt x="8254" y="1248"/>
                  </a:lnTo>
                  <a:lnTo>
                    <a:pt x="8254" y="1174"/>
                  </a:lnTo>
                  <a:lnTo>
                    <a:pt x="8254" y="1101"/>
                  </a:lnTo>
                  <a:lnTo>
                    <a:pt x="8144" y="624"/>
                  </a:lnTo>
                  <a:lnTo>
                    <a:pt x="8071" y="404"/>
                  </a:lnTo>
                  <a:lnTo>
                    <a:pt x="7998" y="294"/>
                  </a:lnTo>
                  <a:lnTo>
                    <a:pt x="7924" y="221"/>
                  </a:lnTo>
                  <a:lnTo>
                    <a:pt x="7851" y="147"/>
                  </a:lnTo>
                  <a:lnTo>
                    <a:pt x="7777" y="147"/>
                  </a:lnTo>
                  <a:lnTo>
                    <a:pt x="7631" y="111"/>
                  </a:lnTo>
                  <a:lnTo>
                    <a:pt x="6824" y="74"/>
                  </a:lnTo>
                  <a:lnTo>
                    <a:pt x="4036" y="1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0" name="Google Shape;500;p22"/>
            <p:cNvSpPr/>
            <p:nvPr/>
          </p:nvSpPr>
          <p:spPr>
            <a:xfrm>
              <a:off x="6849975" y="3631900"/>
              <a:ext cx="270550" cy="339350"/>
            </a:xfrm>
            <a:custGeom>
              <a:avLst/>
              <a:gdLst/>
              <a:ahLst/>
              <a:cxnLst/>
              <a:rect l="l" t="t" r="r" b="b"/>
              <a:pathLst>
                <a:path w="10822" h="13574" extrusionOk="0">
                  <a:moveTo>
                    <a:pt x="10235" y="1358"/>
                  </a:moveTo>
                  <a:lnTo>
                    <a:pt x="10345" y="1652"/>
                  </a:lnTo>
                  <a:lnTo>
                    <a:pt x="10345" y="1982"/>
                  </a:lnTo>
                  <a:lnTo>
                    <a:pt x="10345" y="2312"/>
                  </a:lnTo>
                  <a:lnTo>
                    <a:pt x="10235" y="2605"/>
                  </a:lnTo>
                  <a:lnTo>
                    <a:pt x="10235" y="2569"/>
                  </a:lnTo>
                  <a:lnTo>
                    <a:pt x="10198" y="1945"/>
                  </a:lnTo>
                  <a:lnTo>
                    <a:pt x="10235" y="1358"/>
                  </a:lnTo>
                  <a:close/>
                  <a:moveTo>
                    <a:pt x="9538" y="2092"/>
                  </a:moveTo>
                  <a:lnTo>
                    <a:pt x="9538" y="2422"/>
                  </a:lnTo>
                  <a:lnTo>
                    <a:pt x="9538" y="2789"/>
                  </a:lnTo>
                  <a:lnTo>
                    <a:pt x="9465" y="2202"/>
                  </a:lnTo>
                  <a:lnTo>
                    <a:pt x="9538" y="2092"/>
                  </a:lnTo>
                  <a:close/>
                  <a:moveTo>
                    <a:pt x="9941" y="1285"/>
                  </a:moveTo>
                  <a:lnTo>
                    <a:pt x="9868" y="1835"/>
                  </a:lnTo>
                  <a:lnTo>
                    <a:pt x="9831" y="2129"/>
                  </a:lnTo>
                  <a:lnTo>
                    <a:pt x="9831" y="2459"/>
                  </a:lnTo>
                  <a:lnTo>
                    <a:pt x="9831" y="2642"/>
                  </a:lnTo>
                  <a:lnTo>
                    <a:pt x="9868" y="2789"/>
                  </a:lnTo>
                  <a:lnTo>
                    <a:pt x="9941" y="2936"/>
                  </a:lnTo>
                  <a:lnTo>
                    <a:pt x="10015" y="3046"/>
                  </a:lnTo>
                  <a:lnTo>
                    <a:pt x="10051" y="3046"/>
                  </a:lnTo>
                  <a:lnTo>
                    <a:pt x="9941" y="3229"/>
                  </a:lnTo>
                  <a:lnTo>
                    <a:pt x="9648" y="3632"/>
                  </a:lnTo>
                  <a:lnTo>
                    <a:pt x="9575" y="3046"/>
                  </a:lnTo>
                  <a:lnTo>
                    <a:pt x="9611" y="3119"/>
                  </a:lnTo>
                  <a:lnTo>
                    <a:pt x="9648" y="3156"/>
                  </a:lnTo>
                  <a:lnTo>
                    <a:pt x="9721" y="3192"/>
                  </a:lnTo>
                  <a:lnTo>
                    <a:pt x="9795" y="3156"/>
                  </a:lnTo>
                  <a:lnTo>
                    <a:pt x="9868" y="3156"/>
                  </a:lnTo>
                  <a:lnTo>
                    <a:pt x="9905" y="3082"/>
                  </a:lnTo>
                  <a:lnTo>
                    <a:pt x="9905" y="3046"/>
                  </a:lnTo>
                  <a:lnTo>
                    <a:pt x="9905" y="2972"/>
                  </a:lnTo>
                  <a:lnTo>
                    <a:pt x="9868" y="2936"/>
                  </a:lnTo>
                  <a:lnTo>
                    <a:pt x="9831" y="2899"/>
                  </a:lnTo>
                  <a:lnTo>
                    <a:pt x="9758" y="2899"/>
                  </a:lnTo>
                  <a:lnTo>
                    <a:pt x="9758" y="2642"/>
                  </a:lnTo>
                  <a:lnTo>
                    <a:pt x="9721" y="2092"/>
                  </a:lnTo>
                  <a:lnTo>
                    <a:pt x="9685" y="2018"/>
                  </a:lnTo>
                  <a:lnTo>
                    <a:pt x="9587" y="2018"/>
                  </a:lnTo>
                  <a:lnTo>
                    <a:pt x="9611" y="1982"/>
                  </a:lnTo>
                  <a:lnTo>
                    <a:pt x="9721" y="1762"/>
                  </a:lnTo>
                  <a:lnTo>
                    <a:pt x="9831" y="1542"/>
                  </a:lnTo>
                  <a:lnTo>
                    <a:pt x="9941" y="1285"/>
                  </a:lnTo>
                  <a:close/>
                  <a:moveTo>
                    <a:pt x="9318" y="2385"/>
                  </a:moveTo>
                  <a:lnTo>
                    <a:pt x="9281" y="3119"/>
                  </a:lnTo>
                  <a:lnTo>
                    <a:pt x="9318" y="3889"/>
                  </a:lnTo>
                  <a:lnTo>
                    <a:pt x="9354" y="3963"/>
                  </a:lnTo>
                  <a:lnTo>
                    <a:pt x="9098" y="4183"/>
                  </a:lnTo>
                  <a:lnTo>
                    <a:pt x="9098" y="3963"/>
                  </a:lnTo>
                  <a:lnTo>
                    <a:pt x="9098" y="3743"/>
                  </a:lnTo>
                  <a:lnTo>
                    <a:pt x="9024" y="3302"/>
                  </a:lnTo>
                  <a:lnTo>
                    <a:pt x="8988" y="2715"/>
                  </a:lnTo>
                  <a:lnTo>
                    <a:pt x="9134" y="2569"/>
                  </a:lnTo>
                  <a:lnTo>
                    <a:pt x="9318" y="2385"/>
                  </a:lnTo>
                  <a:close/>
                  <a:moveTo>
                    <a:pt x="8107" y="3596"/>
                  </a:moveTo>
                  <a:lnTo>
                    <a:pt x="7997" y="3889"/>
                  </a:lnTo>
                  <a:lnTo>
                    <a:pt x="7924" y="4219"/>
                  </a:lnTo>
                  <a:lnTo>
                    <a:pt x="7887" y="3779"/>
                  </a:lnTo>
                  <a:lnTo>
                    <a:pt x="8107" y="3596"/>
                  </a:lnTo>
                  <a:close/>
                  <a:moveTo>
                    <a:pt x="8731" y="2972"/>
                  </a:moveTo>
                  <a:lnTo>
                    <a:pt x="8731" y="3302"/>
                  </a:lnTo>
                  <a:lnTo>
                    <a:pt x="8731" y="3816"/>
                  </a:lnTo>
                  <a:lnTo>
                    <a:pt x="8768" y="4109"/>
                  </a:lnTo>
                  <a:lnTo>
                    <a:pt x="8841" y="4366"/>
                  </a:lnTo>
                  <a:lnTo>
                    <a:pt x="8841" y="4403"/>
                  </a:lnTo>
                  <a:lnTo>
                    <a:pt x="8621" y="4586"/>
                  </a:lnTo>
                  <a:lnTo>
                    <a:pt x="8621" y="4586"/>
                  </a:lnTo>
                  <a:lnTo>
                    <a:pt x="8658" y="4219"/>
                  </a:lnTo>
                  <a:lnTo>
                    <a:pt x="8694" y="3816"/>
                  </a:lnTo>
                  <a:lnTo>
                    <a:pt x="8694" y="3449"/>
                  </a:lnTo>
                  <a:lnTo>
                    <a:pt x="8658" y="3082"/>
                  </a:lnTo>
                  <a:lnTo>
                    <a:pt x="8731" y="2972"/>
                  </a:lnTo>
                  <a:close/>
                  <a:moveTo>
                    <a:pt x="8364" y="3339"/>
                  </a:moveTo>
                  <a:lnTo>
                    <a:pt x="8254" y="4733"/>
                  </a:lnTo>
                  <a:lnTo>
                    <a:pt x="8291" y="4806"/>
                  </a:lnTo>
                  <a:lnTo>
                    <a:pt x="8291" y="4843"/>
                  </a:lnTo>
                  <a:lnTo>
                    <a:pt x="8217" y="4916"/>
                  </a:lnTo>
                  <a:lnTo>
                    <a:pt x="8181" y="4880"/>
                  </a:lnTo>
                  <a:lnTo>
                    <a:pt x="8327" y="3522"/>
                  </a:lnTo>
                  <a:lnTo>
                    <a:pt x="8291" y="3486"/>
                  </a:lnTo>
                  <a:lnTo>
                    <a:pt x="8254" y="3449"/>
                  </a:lnTo>
                  <a:lnTo>
                    <a:pt x="8364" y="3339"/>
                  </a:lnTo>
                  <a:close/>
                  <a:moveTo>
                    <a:pt x="7704" y="3963"/>
                  </a:moveTo>
                  <a:lnTo>
                    <a:pt x="7667" y="4329"/>
                  </a:lnTo>
                  <a:lnTo>
                    <a:pt x="7594" y="4696"/>
                  </a:lnTo>
                  <a:lnTo>
                    <a:pt x="7520" y="5026"/>
                  </a:lnTo>
                  <a:lnTo>
                    <a:pt x="7410" y="5393"/>
                  </a:lnTo>
                  <a:lnTo>
                    <a:pt x="7410" y="5467"/>
                  </a:lnTo>
                  <a:lnTo>
                    <a:pt x="7337" y="5430"/>
                  </a:lnTo>
                  <a:lnTo>
                    <a:pt x="7300" y="5430"/>
                  </a:lnTo>
                  <a:lnTo>
                    <a:pt x="7300" y="4990"/>
                  </a:lnTo>
                  <a:lnTo>
                    <a:pt x="7264" y="4696"/>
                  </a:lnTo>
                  <a:lnTo>
                    <a:pt x="7227" y="4366"/>
                  </a:lnTo>
                  <a:lnTo>
                    <a:pt x="7704" y="3963"/>
                  </a:lnTo>
                  <a:close/>
                  <a:moveTo>
                    <a:pt x="7044" y="4513"/>
                  </a:moveTo>
                  <a:lnTo>
                    <a:pt x="6970" y="5026"/>
                  </a:lnTo>
                  <a:lnTo>
                    <a:pt x="6970" y="5320"/>
                  </a:lnTo>
                  <a:lnTo>
                    <a:pt x="6970" y="5540"/>
                  </a:lnTo>
                  <a:lnTo>
                    <a:pt x="7007" y="5650"/>
                  </a:lnTo>
                  <a:lnTo>
                    <a:pt x="7080" y="5760"/>
                  </a:lnTo>
                  <a:lnTo>
                    <a:pt x="6677" y="6053"/>
                  </a:lnTo>
                  <a:lnTo>
                    <a:pt x="6677" y="6053"/>
                  </a:lnTo>
                  <a:lnTo>
                    <a:pt x="6713" y="5797"/>
                  </a:lnTo>
                  <a:lnTo>
                    <a:pt x="6750" y="5540"/>
                  </a:lnTo>
                  <a:lnTo>
                    <a:pt x="6750" y="5173"/>
                  </a:lnTo>
                  <a:lnTo>
                    <a:pt x="6677" y="4843"/>
                  </a:lnTo>
                  <a:lnTo>
                    <a:pt x="7044" y="4513"/>
                  </a:lnTo>
                  <a:close/>
                  <a:moveTo>
                    <a:pt x="6603" y="4916"/>
                  </a:moveTo>
                  <a:lnTo>
                    <a:pt x="6567" y="5173"/>
                  </a:lnTo>
                  <a:lnTo>
                    <a:pt x="6530" y="5430"/>
                  </a:lnTo>
                  <a:lnTo>
                    <a:pt x="6457" y="5613"/>
                  </a:lnTo>
                  <a:lnTo>
                    <a:pt x="6383" y="5760"/>
                  </a:lnTo>
                  <a:lnTo>
                    <a:pt x="6310" y="5943"/>
                  </a:lnTo>
                  <a:lnTo>
                    <a:pt x="6310" y="6127"/>
                  </a:lnTo>
                  <a:lnTo>
                    <a:pt x="6310" y="6200"/>
                  </a:lnTo>
                  <a:lnTo>
                    <a:pt x="6383" y="6237"/>
                  </a:lnTo>
                  <a:lnTo>
                    <a:pt x="5980" y="6494"/>
                  </a:lnTo>
                  <a:lnTo>
                    <a:pt x="6053" y="6090"/>
                  </a:lnTo>
                  <a:lnTo>
                    <a:pt x="6053" y="5760"/>
                  </a:lnTo>
                  <a:lnTo>
                    <a:pt x="6016" y="5393"/>
                  </a:lnTo>
                  <a:lnTo>
                    <a:pt x="6603" y="4916"/>
                  </a:lnTo>
                  <a:close/>
                  <a:moveTo>
                    <a:pt x="5870" y="5540"/>
                  </a:moveTo>
                  <a:lnTo>
                    <a:pt x="5796" y="5943"/>
                  </a:lnTo>
                  <a:lnTo>
                    <a:pt x="5686" y="6347"/>
                  </a:lnTo>
                  <a:lnTo>
                    <a:pt x="5613" y="6567"/>
                  </a:lnTo>
                  <a:lnTo>
                    <a:pt x="5613" y="6677"/>
                  </a:lnTo>
                  <a:lnTo>
                    <a:pt x="5613" y="6750"/>
                  </a:lnTo>
                  <a:lnTo>
                    <a:pt x="5173" y="7081"/>
                  </a:lnTo>
                  <a:lnTo>
                    <a:pt x="5393" y="5943"/>
                  </a:lnTo>
                  <a:lnTo>
                    <a:pt x="5870" y="5540"/>
                  </a:lnTo>
                  <a:close/>
                  <a:moveTo>
                    <a:pt x="9134" y="478"/>
                  </a:moveTo>
                  <a:lnTo>
                    <a:pt x="9428" y="588"/>
                  </a:lnTo>
                  <a:lnTo>
                    <a:pt x="9318" y="735"/>
                  </a:lnTo>
                  <a:lnTo>
                    <a:pt x="9318" y="845"/>
                  </a:lnTo>
                  <a:lnTo>
                    <a:pt x="9354" y="918"/>
                  </a:lnTo>
                  <a:lnTo>
                    <a:pt x="9428" y="955"/>
                  </a:lnTo>
                  <a:lnTo>
                    <a:pt x="9538" y="955"/>
                  </a:lnTo>
                  <a:lnTo>
                    <a:pt x="9538" y="1101"/>
                  </a:lnTo>
                  <a:lnTo>
                    <a:pt x="9465" y="1285"/>
                  </a:lnTo>
                  <a:lnTo>
                    <a:pt x="9318" y="1615"/>
                  </a:lnTo>
                  <a:lnTo>
                    <a:pt x="9134" y="1908"/>
                  </a:lnTo>
                  <a:lnTo>
                    <a:pt x="8914" y="2202"/>
                  </a:lnTo>
                  <a:lnTo>
                    <a:pt x="8841" y="2165"/>
                  </a:lnTo>
                  <a:lnTo>
                    <a:pt x="8804" y="2202"/>
                  </a:lnTo>
                  <a:lnTo>
                    <a:pt x="8768" y="2202"/>
                  </a:lnTo>
                  <a:lnTo>
                    <a:pt x="8731" y="2275"/>
                  </a:lnTo>
                  <a:lnTo>
                    <a:pt x="8731" y="2349"/>
                  </a:lnTo>
                  <a:lnTo>
                    <a:pt x="8364" y="2715"/>
                  </a:lnTo>
                  <a:lnTo>
                    <a:pt x="7740" y="3339"/>
                  </a:lnTo>
                  <a:lnTo>
                    <a:pt x="7667" y="3339"/>
                  </a:lnTo>
                  <a:lnTo>
                    <a:pt x="7667" y="3412"/>
                  </a:lnTo>
                  <a:lnTo>
                    <a:pt x="6493" y="4439"/>
                  </a:lnTo>
                  <a:lnTo>
                    <a:pt x="5650" y="5173"/>
                  </a:lnTo>
                  <a:lnTo>
                    <a:pt x="4806" y="5870"/>
                  </a:lnTo>
                  <a:lnTo>
                    <a:pt x="4769" y="5870"/>
                  </a:lnTo>
                  <a:lnTo>
                    <a:pt x="4733" y="5907"/>
                  </a:lnTo>
                  <a:lnTo>
                    <a:pt x="4623" y="6017"/>
                  </a:lnTo>
                  <a:lnTo>
                    <a:pt x="3889" y="6567"/>
                  </a:lnTo>
                  <a:lnTo>
                    <a:pt x="3852" y="6567"/>
                  </a:lnTo>
                  <a:lnTo>
                    <a:pt x="3816" y="6604"/>
                  </a:lnTo>
                  <a:lnTo>
                    <a:pt x="3632" y="6714"/>
                  </a:lnTo>
                  <a:lnTo>
                    <a:pt x="3339" y="6897"/>
                  </a:lnTo>
                  <a:lnTo>
                    <a:pt x="3155" y="7007"/>
                  </a:lnTo>
                  <a:lnTo>
                    <a:pt x="3045" y="7154"/>
                  </a:lnTo>
                  <a:lnTo>
                    <a:pt x="2972" y="7117"/>
                  </a:lnTo>
                  <a:lnTo>
                    <a:pt x="2605" y="6824"/>
                  </a:lnTo>
                  <a:lnTo>
                    <a:pt x="2312" y="6457"/>
                  </a:lnTo>
                  <a:lnTo>
                    <a:pt x="2128" y="6274"/>
                  </a:lnTo>
                  <a:lnTo>
                    <a:pt x="1945" y="6090"/>
                  </a:lnTo>
                  <a:lnTo>
                    <a:pt x="2202" y="5943"/>
                  </a:lnTo>
                  <a:lnTo>
                    <a:pt x="2458" y="5723"/>
                  </a:lnTo>
                  <a:lnTo>
                    <a:pt x="2605" y="5943"/>
                  </a:lnTo>
                  <a:lnTo>
                    <a:pt x="2825" y="6127"/>
                  </a:lnTo>
                  <a:lnTo>
                    <a:pt x="2935" y="6200"/>
                  </a:lnTo>
                  <a:lnTo>
                    <a:pt x="3082" y="6237"/>
                  </a:lnTo>
                  <a:lnTo>
                    <a:pt x="3229" y="6237"/>
                  </a:lnTo>
                  <a:lnTo>
                    <a:pt x="3339" y="6127"/>
                  </a:lnTo>
                  <a:lnTo>
                    <a:pt x="3375" y="6090"/>
                  </a:lnTo>
                  <a:lnTo>
                    <a:pt x="3412" y="6017"/>
                  </a:lnTo>
                  <a:lnTo>
                    <a:pt x="3375" y="5870"/>
                  </a:lnTo>
                  <a:lnTo>
                    <a:pt x="3339" y="5797"/>
                  </a:lnTo>
                  <a:lnTo>
                    <a:pt x="3265" y="5760"/>
                  </a:lnTo>
                  <a:lnTo>
                    <a:pt x="3119" y="5760"/>
                  </a:lnTo>
                  <a:lnTo>
                    <a:pt x="3082" y="5797"/>
                  </a:lnTo>
                  <a:lnTo>
                    <a:pt x="3082" y="5760"/>
                  </a:lnTo>
                  <a:lnTo>
                    <a:pt x="2935" y="5650"/>
                  </a:lnTo>
                  <a:lnTo>
                    <a:pt x="2752" y="5503"/>
                  </a:lnTo>
                  <a:lnTo>
                    <a:pt x="2825" y="5430"/>
                  </a:lnTo>
                  <a:lnTo>
                    <a:pt x="3302" y="4990"/>
                  </a:lnTo>
                  <a:lnTo>
                    <a:pt x="3375" y="5173"/>
                  </a:lnTo>
                  <a:lnTo>
                    <a:pt x="3449" y="5283"/>
                  </a:lnTo>
                  <a:lnTo>
                    <a:pt x="3559" y="5393"/>
                  </a:lnTo>
                  <a:lnTo>
                    <a:pt x="3669" y="5503"/>
                  </a:lnTo>
                  <a:lnTo>
                    <a:pt x="3816" y="5540"/>
                  </a:lnTo>
                  <a:lnTo>
                    <a:pt x="3926" y="5540"/>
                  </a:lnTo>
                  <a:lnTo>
                    <a:pt x="3999" y="5467"/>
                  </a:lnTo>
                  <a:lnTo>
                    <a:pt x="4036" y="5393"/>
                  </a:lnTo>
                  <a:lnTo>
                    <a:pt x="4036" y="5283"/>
                  </a:lnTo>
                  <a:lnTo>
                    <a:pt x="3889" y="5136"/>
                  </a:lnTo>
                  <a:lnTo>
                    <a:pt x="3742" y="4990"/>
                  </a:lnTo>
                  <a:lnTo>
                    <a:pt x="3632" y="4843"/>
                  </a:lnTo>
                  <a:lnTo>
                    <a:pt x="3595" y="4770"/>
                  </a:lnTo>
                  <a:lnTo>
                    <a:pt x="3595" y="4733"/>
                  </a:lnTo>
                  <a:lnTo>
                    <a:pt x="3926" y="4439"/>
                  </a:lnTo>
                  <a:lnTo>
                    <a:pt x="4146" y="4256"/>
                  </a:lnTo>
                  <a:lnTo>
                    <a:pt x="4182" y="4403"/>
                  </a:lnTo>
                  <a:lnTo>
                    <a:pt x="4256" y="4513"/>
                  </a:lnTo>
                  <a:lnTo>
                    <a:pt x="4329" y="4623"/>
                  </a:lnTo>
                  <a:lnTo>
                    <a:pt x="4439" y="4770"/>
                  </a:lnTo>
                  <a:lnTo>
                    <a:pt x="4586" y="4843"/>
                  </a:lnTo>
                  <a:lnTo>
                    <a:pt x="4696" y="4880"/>
                  </a:lnTo>
                  <a:lnTo>
                    <a:pt x="4806" y="4843"/>
                  </a:lnTo>
                  <a:lnTo>
                    <a:pt x="4843" y="4770"/>
                  </a:lnTo>
                  <a:lnTo>
                    <a:pt x="4879" y="4733"/>
                  </a:lnTo>
                  <a:lnTo>
                    <a:pt x="4879" y="4623"/>
                  </a:lnTo>
                  <a:lnTo>
                    <a:pt x="4843" y="4549"/>
                  </a:lnTo>
                  <a:lnTo>
                    <a:pt x="4769" y="4476"/>
                  </a:lnTo>
                  <a:lnTo>
                    <a:pt x="4623" y="4329"/>
                  </a:lnTo>
                  <a:lnTo>
                    <a:pt x="4513" y="4219"/>
                  </a:lnTo>
                  <a:lnTo>
                    <a:pt x="4476" y="4073"/>
                  </a:lnTo>
                  <a:lnTo>
                    <a:pt x="4476" y="3999"/>
                  </a:lnTo>
                  <a:lnTo>
                    <a:pt x="4989" y="3522"/>
                  </a:lnTo>
                  <a:lnTo>
                    <a:pt x="5063" y="3632"/>
                  </a:lnTo>
                  <a:lnTo>
                    <a:pt x="5173" y="3853"/>
                  </a:lnTo>
                  <a:lnTo>
                    <a:pt x="5356" y="4036"/>
                  </a:lnTo>
                  <a:lnTo>
                    <a:pt x="5430" y="4073"/>
                  </a:lnTo>
                  <a:lnTo>
                    <a:pt x="5503" y="4109"/>
                  </a:lnTo>
                  <a:lnTo>
                    <a:pt x="5576" y="4073"/>
                  </a:lnTo>
                  <a:lnTo>
                    <a:pt x="5650" y="4036"/>
                  </a:lnTo>
                  <a:lnTo>
                    <a:pt x="5686" y="3963"/>
                  </a:lnTo>
                  <a:lnTo>
                    <a:pt x="5686" y="3926"/>
                  </a:lnTo>
                  <a:lnTo>
                    <a:pt x="5686" y="3853"/>
                  </a:lnTo>
                  <a:lnTo>
                    <a:pt x="5650" y="3779"/>
                  </a:lnTo>
                  <a:lnTo>
                    <a:pt x="5246" y="3302"/>
                  </a:lnTo>
                  <a:lnTo>
                    <a:pt x="5980" y="2642"/>
                  </a:lnTo>
                  <a:lnTo>
                    <a:pt x="6016" y="2715"/>
                  </a:lnTo>
                  <a:lnTo>
                    <a:pt x="6163" y="3082"/>
                  </a:lnTo>
                  <a:lnTo>
                    <a:pt x="6200" y="3156"/>
                  </a:lnTo>
                  <a:lnTo>
                    <a:pt x="6237" y="3192"/>
                  </a:lnTo>
                  <a:lnTo>
                    <a:pt x="6383" y="3192"/>
                  </a:lnTo>
                  <a:lnTo>
                    <a:pt x="6457" y="3156"/>
                  </a:lnTo>
                  <a:lnTo>
                    <a:pt x="6493" y="3082"/>
                  </a:lnTo>
                  <a:lnTo>
                    <a:pt x="6530" y="3009"/>
                  </a:lnTo>
                  <a:lnTo>
                    <a:pt x="6493" y="2936"/>
                  </a:lnTo>
                  <a:lnTo>
                    <a:pt x="6383" y="2605"/>
                  </a:lnTo>
                  <a:lnTo>
                    <a:pt x="6273" y="2422"/>
                  </a:lnTo>
                  <a:lnTo>
                    <a:pt x="7007" y="1725"/>
                  </a:lnTo>
                  <a:lnTo>
                    <a:pt x="7044" y="1945"/>
                  </a:lnTo>
                  <a:lnTo>
                    <a:pt x="7080" y="2129"/>
                  </a:lnTo>
                  <a:lnTo>
                    <a:pt x="7154" y="2349"/>
                  </a:lnTo>
                  <a:lnTo>
                    <a:pt x="7227" y="2532"/>
                  </a:lnTo>
                  <a:lnTo>
                    <a:pt x="7300" y="2605"/>
                  </a:lnTo>
                  <a:lnTo>
                    <a:pt x="7410" y="2642"/>
                  </a:lnTo>
                  <a:lnTo>
                    <a:pt x="7557" y="2569"/>
                  </a:lnTo>
                  <a:lnTo>
                    <a:pt x="7630" y="2495"/>
                  </a:lnTo>
                  <a:lnTo>
                    <a:pt x="7667" y="2385"/>
                  </a:lnTo>
                  <a:lnTo>
                    <a:pt x="7667" y="2312"/>
                  </a:lnTo>
                  <a:lnTo>
                    <a:pt x="7630" y="2239"/>
                  </a:lnTo>
                  <a:lnTo>
                    <a:pt x="7557" y="2165"/>
                  </a:lnTo>
                  <a:lnTo>
                    <a:pt x="7484" y="2165"/>
                  </a:lnTo>
                  <a:lnTo>
                    <a:pt x="7337" y="1835"/>
                  </a:lnTo>
                  <a:lnTo>
                    <a:pt x="7227" y="1542"/>
                  </a:lnTo>
                  <a:lnTo>
                    <a:pt x="7740" y="1101"/>
                  </a:lnTo>
                  <a:lnTo>
                    <a:pt x="8217" y="735"/>
                  </a:lnTo>
                  <a:lnTo>
                    <a:pt x="8364" y="625"/>
                  </a:lnTo>
                  <a:lnTo>
                    <a:pt x="8511" y="551"/>
                  </a:lnTo>
                  <a:lnTo>
                    <a:pt x="8841" y="478"/>
                  </a:lnTo>
                  <a:close/>
                  <a:moveTo>
                    <a:pt x="3485" y="7264"/>
                  </a:moveTo>
                  <a:lnTo>
                    <a:pt x="3449" y="7447"/>
                  </a:lnTo>
                  <a:lnTo>
                    <a:pt x="3302" y="7337"/>
                  </a:lnTo>
                  <a:lnTo>
                    <a:pt x="3485" y="7264"/>
                  </a:lnTo>
                  <a:close/>
                  <a:moveTo>
                    <a:pt x="5099" y="6163"/>
                  </a:moveTo>
                  <a:lnTo>
                    <a:pt x="4733" y="7264"/>
                  </a:lnTo>
                  <a:lnTo>
                    <a:pt x="4733" y="7337"/>
                  </a:lnTo>
                  <a:lnTo>
                    <a:pt x="4586" y="7447"/>
                  </a:lnTo>
                  <a:lnTo>
                    <a:pt x="4586" y="7337"/>
                  </a:lnTo>
                  <a:lnTo>
                    <a:pt x="4586" y="7301"/>
                  </a:lnTo>
                  <a:lnTo>
                    <a:pt x="4623" y="6860"/>
                  </a:lnTo>
                  <a:lnTo>
                    <a:pt x="4733" y="6457"/>
                  </a:lnTo>
                  <a:lnTo>
                    <a:pt x="5026" y="6237"/>
                  </a:lnTo>
                  <a:lnTo>
                    <a:pt x="5099" y="6163"/>
                  </a:lnTo>
                  <a:close/>
                  <a:moveTo>
                    <a:pt x="4292" y="6750"/>
                  </a:moveTo>
                  <a:lnTo>
                    <a:pt x="4219" y="7117"/>
                  </a:lnTo>
                  <a:lnTo>
                    <a:pt x="4219" y="7484"/>
                  </a:lnTo>
                  <a:lnTo>
                    <a:pt x="4219" y="7594"/>
                  </a:lnTo>
                  <a:lnTo>
                    <a:pt x="4292" y="7631"/>
                  </a:lnTo>
                  <a:lnTo>
                    <a:pt x="3889" y="7924"/>
                  </a:lnTo>
                  <a:lnTo>
                    <a:pt x="3816" y="7851"/>
                  </a:lnTo>
                  <a:lnTo>
                    <a:pt x="3889" y="7777"/>
                  </a:lnTo>
                  <a:lnTo>
                    <a:pt x="3926" y="7667"/>
                  </a:lnTo>
                  <a:lnTo>
                    <a:pt x="3926" y="7594"/>
                  </a:lnTo>
                  <a:lnTo>
                    <a:pt x="3889" y="7521"/>
                  </a:lnTo>
                  <a:lnTo>
                    <a:pt x="3852" y="7484"/>
                  </a:lnTo>
                  <a:lnTo>
                    <a:pt x="3816" y="7484"/>
                  </a:lnTo>
                  <a:lnTo>
                    <a:pt x="3889" y="7227"/>
                  </a:lnTo>
                  <a:lnTo>
                    <a:pt x="3926" y="7007"/>
                  </a:lnTo>
                  <a:lnTo>
                    <a:pt x="3926" y="6970"/>
                  </a:lnTo>
                  <a:lnTo>
                    <a:pt x="4292" y="6750"/>
                  </a:lnTo>
                  <a:close/>
                  <a:moveTo>
                    <a:pt x="1101" y="6127"/>
                  </a:moveTo>
                  <a:lnTo>
                    <a:pt x="1358" y="6200"/>
                  </a:lnTo>
                  <a:lnTo>
                    <a:pt x="1578" y="6310"/>
                  </a:lnTo>
                  <a:lnTo>
                    <a:pt x="1761" y="6457"/>
                  </a:lnTo>
                  <a:lnTo>
                    <a:pt x="1945" y="6677"/>
                  </a:lnTo>
                  <a:lnTo>
                    <a:pt x="2312" y="7081"/>
                  </a:lnTo>
                  <a:lnTo>
                    <a:pt x="2715" y="7447"/>
                  </a:lnTo>
                  <a:lnTo>
                    <a:pt x="3155" y="7777"/>
                  </a:lnTo>
                  <a:lnTo>
                    <a:pt x="3339" y="7961"/>
                  </a:lnTo>
                  <a:lnTo>
                    <a:pt x="3522" y="8144"/>
                  </a:lnTo>
                  <a:lnTo>
                    <a:pt x="3522" y="8181"/>
                  </a:lnTo>
                  <a:lnTo>
                    <a:pt x="3485" y="8291"/>
                  </a:lnTo>
                  <a:lnTo>
                    <a:pt x="3485" y="8401"/>
                  </a:lnTo>
                  <a:lnTo>
                    <a:pt x="3559" y="8474"/>
                  </a:lnTo>
                  <a:lnTo>
                    <a:pt x="3669" y="8511"/>
                  </a:lnTo>
                  <a:lnTo>
                    <a:pt x="3669" y="8621"/>
                  </a:lnTo>
                  <a:lnTo>
                    <a:pt x="3669" y="8658"/>
                  </a:lnTo>
                  <a:lnTo>
                    <a:pt x="3595" y="8695"/>
                  </a:lnTo>
                  <a:lnTo>
                    <a:pt x="3229" y="8731"/>
                  </a:lnTo>
                  <a:lnTo>
                    <a:pt x="3009" y="8474"/>
                  </a:lnTo>
                  <a:lnTo>
                    <a:pt x="2825" y="8254"/>
                  </a:lnTo>
                  <a:lnTo>
                    <a:pt x="2165" y="7484"/>
                  </a:lnTo>
                  <a:lnTo>
                    <a:pt x="1615" y="6897"/>
                  </a:lnTo>
                  <a:lnTo>
                    <a:pt x="1321" y="6604"/>
                  </a:lnTo>
                  <a:lnTo>
                    <a:pt x="1174" y="6494"/>
                  </a:lnTo>
                  <a:lnTo>
                    <a:pt x="991" y="6420"/>
                  </a:lnTo>
                  <a:lnTo>
                    <a:pt x="1101" y="6127"/>
                  </a:lnTo>
                  <a:close/>
                  <a:moveTo>
                    <a:pt x="8731" y="1"/>
                  </a:moveTo>
                  <a:lnTo>
                    <a:pt x="8474" y="74"/>
                  </a:lnTo>
                  <a:lnTo>
                    <a:pt x="8217" y="184"/>
                  </a:lnTo>
                  <a:lnTo>
                    <a:pt x="7997" y="331"/>
                  </a:lnTo>
                  <a:lnTo>
                    <a:pt x="7777" y="478"/>
                  </a:lnTo>
                  <a:lnTo>
                    <a:pt x="7154" y="1028"/>
                  </a:lnTo>
                  <a:lnTo>
                    <a:pt x="6530" y="1578"/>
                  </a:lnTo>
                  <a:lnTo>
                    <a:pt x="4036" y="3779"/>
                  </a:lnTo>
                  <a:lnTo>
                    <a:pt x="2825" y="4843"/>
                  </a:lnTo>
                  <a:lnTo>
                    <a:pt x="2312" y="5283"/>
                  </a:lnTo>
                  <a:lnTo>
                    <a:pt x="2092" y="5540"/>
                  </a:lnTo>
                  <a:lnTo>
                    <a:pt x="1871" y="5797"/>
                  </a:lnTo>
                  <a:lnTo>
                    <a:pt x="1761" y="5833"/>
                  </a:lnTo>
                  <a:lnTo>
                    <a:pt x="1725" y="5943"/>
                  </a:lnTo>
                  <a:lnTo>
                    <a:pt x="1541" y="5833"/>
                  </a:lnTo>
                  <a:lnTo>
                    <a:pt x="1358" y="5797"/>
                  </a:lnTo>
                  <a:lnTo>
                    <a:pt x="1174" y="5760"/>
                  </a:lnTo>
                  <a:lnTo>
                    <a:pt x="954" y="5760"/>
                  </a:lnTo>
                  <a:lnTo>
                    <a:pt x="844" y="5797"/>
                  </a:lnTo>
                  <a:lnTo>
                    <a:pt x="771" y="5907"/>
                  </a:lnTo>
                  <a:lnTo>
                    <a:pt x="624" y="6420"/>
                  </a:lnTo>
                  <a:lnTo>
                    <a:pt x="624" y="6494"/>
                  </a:lnTo>
                  <a:lnTo>
                    <a:pt x="661" y="6567"/>
                  </a:lnTo>
                  <a:lnTo>
                    <a:pt x="698" y="6604"/>
                  </a:lnTo>
                  <a:lnTo>
                    <a:pt x="771" y="6640"/>
                  </a:lnTo>
                  <a:lnTo>
                    <a:pt x="918" y="6860"/>
                  </a:lnTo>
                  <a:lnTo>
                    <a:pt x="1101" y="7081"/>
                  </a:lnTo>
                  <a:lnTo>
                    <a:pt x="1505" y="7484"/>
                  </a:lnTo>
                  <a:lnTo>
                    <a:pt x="2385" y="8511"/>
                  </a:lnTo>
                  <a:lnTo>
                    <a:pt x="2715" y="8951"/>
                  </a:lnTo>
                  <a:lnTo>
                    <a:pt x="2935" y="9171"/>
                  </a:lnTo>
                  <a:lnTo>
                    <a:pt x="3155" y="9318"/>
                  </a:lnTo>
                  <a:lnTo>
                    <a:pt x="3302" y="9355"/>
                  </a:lnTo>
                  <a:lnTo>
                    <a:pt x="3412" y="9355"/>
                  </a:lnTo>
                  <a:lnTo>
                    <a:pt x="3522" y="9281"/>
                  </a:lnTo>
                  <a:lnTo>
                    <a:pt x="3595" y="9171"/>
                  </a:lnTo>
                  <a:lnTo>
                    <a:pt x="3816" y="9135"/>
                  </a:lnTo>
                  <a:lnTo>
                    <a:pt x="3962" y="9061"/>
                  </a:lnTo>
                  <a:lnTo>
                    <a:pt x="4072" y="8951"/>
                  </a:lnTo>
                  <a:lnTo>
                    <a:pt x="4146" y="8805"/>
                  </a:lnTo>
                  <a:lnTo>
                    <a:pt x="4146" y="8548"/>
                  </a:lnTo>
                  <a:lnTo>
                    <a:pt x="4109" y="8328"/>
                  </a:lnTo>
                  <a:lnTo>
                    <a:pt x="5320" y="7557"/>
                  </a:lnTo>
                  <a:lnTo>
                    <a:pt x="6530" y="6750"/>
                  </a:lnTo>
                  <a:lnTo>
                    <a:pt x="7667" y="5907"/>
                  </a:lnTo>
                  <a:lnTo>
                    <a:pt x="8804" y="5026"/>
                  </a:lnTo>
                  <a:lnTo>
                    <a:pt x="9281" y="4660"/>
                  </a:lnTo>
                  <a:lnTo>
                    <a:pt x="9721" y="4219"/>
                  </a:lnTo>
                  <a:lnTo>
                    <a:pt x="10125" y="3743"/>
                  </a:lnTo>
                  <a:lnTo>
                    <a:pt x="10308" y="3486"/>
                  </a:lnTo>
                  <a:lnTo>
                    <a:pt x="10455" y="3229"/>
                  </a:lnTo>
                  <a:lnTo>
                    <a:pt x="10602" y="2972"/>
                  </a:lnTo>
                  <a:lnTo>
                    <a:pt x="10712" y="2679"/>
                  </a:lnTo>
                  <a:lnTo>
                    <a:pt x="10785" y="2385"/>
                  </a:lnTo>
                  <a:lnTo>
                    <a:pt x="10822" y="2129"/>
                  </a:lnTo>
                  <a:lnTo>
                    <a:pt x="10822" y="1835"/>
                  </a:lnTo>
                  <a:lnTo>
                    <a:pt x="10785" y="1542"/>
                  </a:lnTo>
                  <a:lnTo>
                    <a:pt x="10675" y="1248"/>
                  </a:lnTo>
                  <a:lnTo>
                    <a:pt x="10528" y="955"/>
                  </a:lnTo>
                  <a:lnTo>
                    <a:pt x="10382" y="735"/>
                  </a:lnTo>
                  <a:lnTo>
                    <a:pt x="10198" y="515"/>
                  </a:lnTo>
                  <a:lnTo>
                    <a:pt x="9978" y="368"/>
                  </a:lnTo>
                  <a:lnTo>
                    <a:pt x="9758" y="221"/>
                  </a:lnTo>
                  <a:lnTo>
                    <a:pt x="9501" y="111"/>
                  </a:lnTo>
                  <a:lnTo>
                    <a:pt x="9281" y="38"/>
                  </a:lnTo>
                  <a:lnTo>
                    <a:pt x="8988" y="1"/>
                  </a:lnTo>
                  <a:close/>
                  <a:moveTo>
                    <a:pt x="1981" y="12399"/>
                  </a:moveTo>
                  <a:lnTo>
                    <a:pt x="1981" y="12509"/>
                  </a:lnTo>
                  <a:lnTo>
                    <a:pt x="1981" y="12656"/>
                  </a:lnTo>
                  <a:lnTo>
                    <a:pt x="1908" y="12913"/>
                  </a:lnTo>
                  <a:lnTo>
                    <a:pt x="1798" y="12913"/>
                  </a:lnTo>
                  <a:lnTo>
                    <a:pt x="1871" y="12656"/>
                  </a:lnTo>
                  <a:lnTo>
                    <a:pt x="1981" y="12399"/>
                  </a:lnTo>
                  <a:close/>
                  <a:moveTo>
                    <a:pt x="1651" y="9391"/>
                  </a:moveTo>
                  <a:lnTo>
                    <a:pt x="1688" y="9575"/>
                  </a:lnTo>
                  <a:lnTo>
                    <a:pt x="1908" y="10198"/>
                  </a:lnTo>
                  <a:lnTo>
                    <a:pt x="2348" y="11372"/>
                  </a:lnTo>
                  <a:lnTo>
                    <a:pt x="2422" y="11739"/>
                  </a:lnTo>
                  <a:lnTo>
                    <a:pt x="2458" y="12106"/>
                  </a:lnTo>
                  <a:lnTo>
                    <a:pt x="2422" y="12436"/>
                  </a:lnTo>
                  <a:lnTo>
                    <a:pt x="2348" y="12619"/>
                  </a:lnTo>
                  <a:lnTo>
                    <a:pt x="2275" y="12766"/>
                  </a:lnTo>
                  <a:lnTo>
                    <a:pt x="2312" y="12583"/>
                  </a:lnTo>
                  <a:lnTo>
                    <a:pt x="2275" y="12436"/>
                  </a:lnTo>
                  <a:lnTo>
                    <a:pt x="2202" y="12326"/>
                  </a:lnTo>
                  <a:lnTo>
                    <a:pt x="2128" y="12216"/>
                  </a:lnTo>
                  <a:lnTo>
                    <a:pt x="2018" y="12179"/>
                  </a:lnTo>
                  <a:lnTo>
                    <a:pt x="1871" y="12179"/>
                  </a:lnTo>
                  <a:lnTo>
                    <a:pt x="1835" y="12253"/>
                  </a:lnTo>
                  <a:lnTo>
                    <a:pt x="1835" y="12326"/>
                  </a:lnTo>
                  <a:lnTo>
                    <a:pt x="1578" y="12656"/>
                  </a:lnTo>
                  <a:lnTo>
                    <a:pt x="1505" y="12840"/>
                  </a:lnTo>
                  <a:lnTo>
                    <a:pt x="1431" y="13023"/>
                  </a:lnTo>
                  <a:lnTo>
                    <a:pt x="1358" y="13023"/>
                  </a:lnTo>
                  <a:lnTo>
                    <a:pt x="1578" y="12509"/>
                  </a:lnTo>
                  <a:lnTo>
                    <a:pt x="1761" y="11996"/>
                  </a:lnTo>
                  <a:lnTo>
                    <a:pt x="1761" y="11959"/>
                  </a:lnTo>
                  <a:lnTo>
                    <a:pt x="1725" y="11922"/>
                  </a:lnTo>
                  <a:lnTo>
                    <a:pt x="1688" y="11922"/>
                  </a:lnTo>
                  <a:lnTo>
                    <a:pt x="1651" y="11959"/>
                  </a:lnTo>
                  <a:lnTo>
                    <a:pt x="1321" y="12399"/>
                  </a:lnTo>
                  <a:lnTo>
                    <a:pt x="1028" y="12913"/>
                  </a:lnTo>
                  <a:lnTo>
                    <a:pt x="881" y="12840"/>
                  </a:lnTo>
                  <a:lnTo>
                    <a:pt x="881" y="12729"/>
                  </a:lnTo>
                  <a:lnTo>
                    <a:pt x="1028" y="12436"/>
                  </a:lnTo>
                  <a:lnTo>
                    <a:pt x="1174" y="12143"/>
                  </a:lnTo>
                  <a:lnTo>
                    <a:pt x="1358" y="11849"/>
                  </a:lnTo>
                  <a:lnTo>
                    <a:pt x="1541" y="11556"/>
                  </a:lnTo>
                  <a:lnTo>
                    <a:pt x="1541" y="11519"/>
                  </a:lnTo>
                  <a:lnTo>
                    <a:pt x="1505" y="11482"/>
                  </a:lnTo>
                  <a:lnTo>
                    <a:pt x="1468" y="11519"/>
                  </a:lnTo>
                  <a:lnTo>
                    <a:pt x="1138" y="11812"/>
                  </a:lnTo>
                  <a:lnTo>
                    <a:pt x="954" y="11996"/>
                  </a:lnTo>
                  <a:lnTo>
                    <a:pt x="808" y="12179"/>
                  </a:lnTo>
                  <a:lnTo>
                    <a:pt x="698" y="12399"/>
                  </a:lnTo>
                  <a:lnTo>
                    <a:pt x="588" y="12619"/>
                  </a:lnTo>
                  <a:lnTo>
                    <a:pt x="551" y="12583"/>
                  </a:lnTo>
                  <a:lnTo>
                    <a:pt x="624" y="12473"/>
                  </a:lnTo>
                  <a:lnTo>
                    <a:pt x="661" y="12363"/>
                  </a:lnTo>
                  <a:lnTo>
                    <a:pt x="1138" y="11629"/>
                  </a:lnTo>
                  <a:lnTo>
                    <a:pt x="1321" y="11262"/>
                  </a:lnTo>
                  <a:lnTo>
                    <a:pt x="1468" y="10859"/>
                  </a:lnTo>
                  <a:lnTo>
                    <a:pt x="1431" y="10822"/>
                  </a:lnTo>
                  <a:lnTo>
                    <a:pt x="1395" y="10822"/>
                  </a:lnTo>
                  <a:lnTo>
                    <a:pt x="1064" y="11189"/>
                  </a:lnTo>
                  <a:lnTo>
                    <a:pt x="734" y="11556"/>
                  </a:lnTo>
                  <a:lnTo>
                    <a:pt x="844" y="11372"/>
                  </a:lnTo>
                  <a:lnTo>
                    <a:pt x="1248" y="10749"/>
                  </a:lnTo>
                  <a:lnTo>
                    <a:pt x="1651" y="10125"/>
                  </a:lnTo>
                  <a:lnTo>
                    <a:pt x="1651" y="10052"/>
                  </a:lnTo>
                  <a:lnTo>
                    <a:pt x="1615" y="9978"/>
                  </a:lnTo>
                  <a:lnTo>
                    <a:pt x="1505" y="9978"/>
                  </a:lnTo>
                  <a:lnTo>
                    <a:pt x="1321" y="10162"/>
                  </a:lnTo>
                  <a:lnTo>
                    <a:pt x="1505" y="9795"/>
                  </a:lnTo>
                  <a:lnTo>
                    <a:pt x="1651" y="9391"/>
                  </a:lnTo>
                  <a:close/>
                  <a:moveTo>
                    <a:pt x="1541" y="8768"/>
                  </a:moveTo>
                  <a:lnTo>
                    <a:pt x="1468" y="8805"/>
                  </a:lnTo>
                  <a:lnTo>
                    <a:pt x="1395" y="8915"/>
                  </a:lnTo>
                  <a:lnTo>
                    <a:pt x="1395" y="9025"/>
                  </a:lnTo>
                  <a:lnTo>
                    <a:pt x="1395" y="9061"/>
                  </a:lnTo>
                  <a:lnTo>
                    <a:pt x="1211" y="9355"/>
                  </a:lnTo>
                  <a:lnTo>
                    <a:pt x="1101" y="9648"/>
                  </a:lnTo>
                  <a:lnTo>
                    <a:pt x="661" y="10602"/>
                  </a:lnTo>
                  <a:lnTo>
                    <a:pt x="294" y="11409"/>
                  </a:lnTo>
                  <a:lnTo>
                    <a:pt x="147" y="11812"/>
                  </a:lnTo>
                  <a:lnTo>
                    <a:pt x="37" y="12253"/>
                  </a:lnTo>
                  <a:lnTo>
                    <a:pt x="1" y="12399"/>
                  </a:lnTo>
                  <a:lnTo>
                    <a:pt x="1" y="12509"/>
                  </a:lnTo>
                  <a:lnTo>
                    <a:pt x="74" y="12729"/>
                  </a:lnTo>
                  <a:lnTo>
                    <a:pt x="221" y="12913"/>
                  </a:lnTo>
                  <a:lnTo>
                    <a:pt x="404" y="13096"/>
                  </a:lnTo>
                  <a:lnTo>
                    <a:pt x="441" y="13170"/>
                  </a:lnTo>
                  <a:lnTo>
                    <a:pt x="514" y="13206"/>
                  </a:lnTo>
                  <a:lnTo>
                    <a:pt x="588" y="13243"/>
                  </a:lnTo>
                  <a:lnTo>
                    <a:pt x="661" y="13243"/>
                  </a:lnTo>
                  <a:lnTo>
                    <a:pt x="734" y="13280"/>
                  </a:lnTo>
                  <a:lnTo>
                    <a:pt x="881" y="13353"/>
                  </a:lnTo>
                  <a:lnTo>
                    <a:pt x="954" y="13426"/>
                  </a:lnTo>
                  <a:lnTo>
                    <a:pt x="1101" y="13426"/>
                  </a:lnTo>
                  <a:lnTo>
                    <a:pt x="1431" y="13536"/>
                  </a:lnTo>
                  <a:lnTo>
                    <a:pt x="1468" y="13573"/>
                  </a:lnTo>
                  <a:lnTo>
                    <a:pt x="1688" y="13573"/>
                  </a:lnTo>
                  <a:lnTo>
                    <a:pt x="1908" y="13536"/>
                  </a:lnTo>
                  <a:lnTo>
                    <a:pt x="2128" y="13463"/>
                  </a:lnTo>
                  <a:lnTo>
                    <a:pt x="2312" y="13390"/>
                  </a:lnTo>
                  <a:lnTo>
                    <a:pt x="2495" y="13280"/>
                  </a:lnTo>
                  <a:lnTo>
                    <a:pt x="2605" y="13133"/>
                  </a:lnTo>
                  <a:lnTo>
                    <a:pt x="2715" y="12986"/>
                  </a:lnTo>
                  <a:lnTo>
                    <a:pt x="2788" y="12840"/>
                  </a:lnTo>
                  <a:lnTo>
                    <a:pt x="2862" y="12693"/>
                  </a:lnTo>
                  <a:lnTo>
                    <a:pt x="2935" y="12326"/>
                  </a:lnTo>
                  <a:lnTo>
                    <a:pt x="2935" y="11959"/>
                  </a:lnTo>
                  <a:lnTo>
                    <a:pt x="2862" y="11592"/>
                  </a:lnTo>
                  <a:lnTo>
                    <a:pt x="2788" y="11226"/>
                  </a:lnTo>
                  <a:lnTo>
                    <a:pt x="2678" y="10895"/>
                  </a:lnTo>
                  <a:lnTo>
                    <a:pt x="2055" y="9061"/>
                  </a:lnTo>
                  <a:lnTo>
                    <a:pt x="1981" y="8951"/>
                  </a:lnTo>
                  <a:lnTo>
                    <a:pt x="1871" y="8878"/>
                  </a:lnTo>
                  <a:lnTo>
                    <a:pt x="1761" y="8805"/>
                  </a:lnTo>
                  <a:lnTo>
                    <a:pt x="1651" y="8768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1" name="Google Shape;501;p22"/>
            <p:cNvSpPr/>
            <p:nvPr/>
          </p:nvSpPr>
          <p:spPr>
            <a:xfrm>
              <a:off x="6351100" y="3281600"/>
              <a:ext cx="366850" cy="361350"/>
            </a:xfrm>
            <a:custGeom>
              <a:avLst/>
              <a:gdLst/>
              <a:ahLst/>
              <a:cxnLst/>
              <a:rect l="l" t="t" r="r" b="b"/>
              <a:pathLst>
                <a:path w="14674" h="14454" extrusionOk="0">
                  <a:moveTo>
                    <a:pt x="7887" y="3779"/>
                  </a:moveTo>
                  <a:lnTo>
                    <a:pt x="7961" y="3816"/>
                  </a:lnTo>
                  <a:lnTo>
                    <a:pt x="8071" y="3889"/>
                  </a:lnTo>
                  <a:lnTo>
                    <a:pt x="8218" y="4072"/>
                  </a:lnTo>
                  <a:lnTo>
                    <a:pt x="8291" y="4292"/>
                  </a:lnTo>
                  <a:lnTo>
                    <a:pt x="8364" y="4513"/>
                  </a:lnTo>
                  <a:lnTo>
                    <a:pt x="8401" y="4696"/>
                  </a:lnTo>
                  <a:lnTo>
                    <a:pt x="8401" y="4916"/>
                  </a:lnTo>
                  <a:lnTo>
                    <a:pt x="8401" y="5099"/>
                  </a:lnTo>
                  <a:lnTo>
                    <a:pt x="8291" y="5283"/>
                  </a:lnTo>
                  <a:lnTo>
                    <a:pt x="8144" y="4659"/>
                  </a:lnTo>
                  <a:lnTo>
                    <a:pt x="8034" y="4219"/>
                  </a:lnTo>
                  <a:lnTo>
                    <a:pt x="7961" y="3999"/>
                  </a:lnTo>
                  <a:lnTo>
                    <a:pt x="7887" y="3779"/>
                  </a:lnTo>
                  <a:close/>
                  <a:moveTo>
                    <a:pt x="4329" y="5063"/>
                  </a:moveTo>
                  <a:lnTo>
                    <a:pt x="4476" y="5209"/>
                  </a:lnTo>
                  <a:lnTo>
                    <a:pt x="4586" y="5356"/>
                  </a:lnTo>
                  <a:lnTo>
                    <a:pt x="4696" y="5503"/>
                  </a:lnTo>
                  <a:lnTo>
                    <a:pt x="4769" y="5686"/>
                  </a:lnTo>
                  <a:lnTo>
                    <a:pt x="4769" y="5870"/>
                  </a:lnTo>
                  <a:lnTo>
                    <a:pt x="4769" y="6053"/>
                  </a:lnTo>
                  <a:lnTo>
                    <a:pt x="4659" y="6126"/>
                  </a:lnTo>
                  <a:lnTo>
                    <a:pt x="4549" y="6237"/>
                  </a:lnTo>
                  <a:lnTo>
                    <a:pt x="4439" y="5980"/>
                  </a:lnTo>
                  <a:lnTo>
                    <a:pt x="4329" y="5686"/>
                  </a:lnTo>
                  <a:lnTo>
                    <a:pt x="4293" y="5393"/>
                  </a:lnTo>
                  <a:lnTo>
                    <a:pt x="4293" y="5209"/>
                  </a:lnTo>
                  <a:lnTo>
                    <a:pt x="4293" y="5136"/>
                  </a:lnTo>
                  <a:lnTo>
                    <a:pt x="4329" y="5063"/>
                  </a:lnTo>
                  <a:close/>
                  <a:moveTo>
                    <a:pt x="6604" y="7594"/>
                  </a:moveTo>
                  <a:lnTo>
                    <a:pt x="6714" y="7667"/>
                  </a:lnTo>
                  <a:lnTo>
                    <a:pt x="6787" y="7814"/>
                  </a:lnTo>
                  <a:lnTo>
                    <a:pt x="6934" y="8071"/>
                  </a:lnTo>
                  <a:lnTo>
                    <a:pt x="7337" y="8694"/>
                  </a:lnTo>
                  <a:lnTo>
                    <a:pt x="7117" y="8878"/>
                  </a:lnTo>
                  <a:lnTo>
                    <a:pt x="7080" y="8768"/>
                  </a:lnTo>
                  <a:lnTo>
                    <a:pt x="6860" y="8474"/>
                  </a:lnTo>
                  <a:lnTo>
                    <a:pt x="6677" y="8144"/>
                  </a:lnTo>
                  <a:lnTo>
                    <a:pt x="6567" y="7887"/>
                  </a:lnTo>
                  <a:lnTo>
                    <a:pt x="6420" y="7667"/>
                  </a:lnTo>
                  <a:lnTo>
                    <a:pt x="6604" y="7594"/>
                  </a:lnTo>
                  <a:close/>
                  <a:moveTo>
                    <a:pt x="5283" y="8107"/>
                  </a:moveTo>
                  <a:lnTo>
                    <a:pt x="5356" y="8144"/>
                  </a:lnTo>
                  <a:lnTo>
                    <a:pt x="5833" y="9428"/>
                  </a:lnTo>
                  <a:lnTo>
                    <a:pt x="5650" y="9501"/>
                  </a:lnTo>
                  <a:lnTo>
                    <a:pt x="5686" y="9318"/>
                  </a:lnTo>
                  <a:lnTo>
                    <a:pt x="5650" y="9208"/>
                  </a:lnTo>
                  <a:lnTo>
                    <a:pt x="5613" y="9061"/>
                  </a:lnTo>
                  <a:lnTo>
                    <a:pt x="5503" y="8768"/>
                  </a:lnTo>
                  <a:lnTo>
                    <a:pt x="5246" y="8107"/>
                  </a:lnTo>
                  <a:close/>
                  <a:moveTo>
                    <a:pt x="7337" y="9905"/>
                  </a:moveTo>
                  <a:lnTo>
                    <a:pt x="7337" y="10235"/>
                  </a:lnTo>
                  <a:lnTo>
                    <a:pt x="7190" y="9978"/>
                  </a:lnTo>
                  <a:lnTo>
                    <a:pt x="7337" y="9905"/>
                  </a:lnTo>
                  <a:close/>
                  <a:moveTo>
                    <a:pt x="9721" y="9061"/>
                  </a:moveTo>
                  <a:lnTo>
                    <a:pt x="9832" y="9281"/>
                  </a:lnTo>
                  <a:lnTo>
                    <a:pt x="9942" y="9501"/>
                  </a:lnTo>
                  <a:lnTo>
                    <a:pt x="10052" y="9685"/>
                  </a:lnTo>
                  <a:lnTo>
                    <a:pt x="10162" y="9868"/>
                  </a:lnTo>
                  <a:lnTo>
                    <a:pt x="10198" y="10015"/>
                  </a:lnTo>
                  <a:lnTo>
                    <a:pt x="10198" y="10161"/>
                  </a:lnTo>
                  <a:lnTo>
                    <a:pt x="10198" y="10308"/>
                  </a:lnTo>
                  <a:lnTo>
                    <a:pt x="10125" y="10455"/>
                  </a:lnTo>
                  <a:lnTo>
                    <a:pt x="10052" y="10345"/>
                  </a:lnTo>
                  <a:lnTo>
                    <a:pt x="9978" y="10308"/>
                  </a:lnTo>
                  <a:lnTo>
                    <a:pt x="9758" y="9758"/>
                  </a:lnTo>
                  <a:lnTo>
                    <a:pt x="9685" y="9464"/>
                  </a:lnTo>
                  <a:lnTo>
                    <a:pt x="9575" y="9171"/>
                  </a:lnTo>
                  <a:lnTo>
                    <a:pt x="9648" y="9134"/>
                  </a:lnTo>
                  <a:lnTo>
                    <a:pt x="9721" y="9061"/>
                  </a:lnTo>
                  <a:close/>
                  <a:moveTo>
                    <a:pt x="7667" y="9758"/>
                  </a:moveTo>
                  <a:lnTo>
                    <a:pt x="7777" y="9795"/>
                  </a:lnTo>
                  <a:lnTo>
                    <a:pt x="7924" y="9868"/>
                  </a:lnTo>
                  <a:lnTo>
                    <a:pt x="8071" y="10015"/>
                  </a:lnTo>
                  <a:lnTo>
                    <a:pt x="8181" y="10235"/>
                  </a:lnTo>
                  <a:lnTo>
                    <a:pt x="8291" y="10638"/>
                  </a:lnTo>
                  <a:lnTo>
                    <a:pt x="8328" y="10822"/>
                  </a:lnTo>
                  <a:lnTo>
                    <a:pt x="8328" y="10968"/>
                  </a:lnTo>
                  <a:lnTo>
                    <a:pt x="8291" y="11115"/>
                  </a:lnTo>
                  <a:lnTo>
                    <a:pt x="8181" y="11189"/>
                  </a:lnTo>
                  <a:lnTo>
                    <a:pt x="8181" y="11115"/>
                  </a:lnTo>
                  <a:lnTo>
                    <a:pt x="8144" y="11005"/>
                  </a:lnTo>
                  <a:lnTo>
                    <a:pt x="8071" y="10968"/>
                  </a:lnTo>
                  <a:lnTo>
                    <a:pt x="7997" y="10895"/>
                  </a:lnTo>
                  <a:lnTo>
                    <a:pt x="7887" y="10675"/>
                  </a:lnTo>
                  <a:lnTo>
                    <a:pt x="7814" y="10382"/>
                  </a:lnTo>
                  <a:lnTo>
                    <a:pt x="7741" y="9831"/>
                  </a:lnTo>
                  <a:lnTo>
                    <a:pt x="7667" y="9758"/>
                  </a:lnTo>
                  <a:close/>
                  <a:moveTo>
                    <a:pt x="10162" y="1321"/>
                  </a:moveTo>
                  <a:lnTo>
                    <a:pt x="10198" y="1541"/>
                  </a:lnTo>
                  <a:lnTo>
                    <a:pt x="10272" y="1725"/>
                  </a:lnTo>
                  <a:lnTo>
                    <a:pt x="10455" y="2092"/>
                  </a:lnTo>
                  <a:lnTo>
                    <a:pt x="10932" y="3229"/>
                  </a:lnTo>
                  <a:lnTo>
                    <a:pt x="10969" y="3302"/>
                  </a:lnTo>
                  <a:lnTo>
                    <a:pt x="10749" y="3375"/>
                  </a:lnTo>
                  <a:lnTo>
                    <a:pt x="10528" y="3449"/>
                  </a:lnTo>
                  <a:lnTo>
                    <a:pt x="9758" y="3742"/>
                  </a:lnTo>
                  <a:lnTo>
                    <a:pt x="8988" y="4146"/>
                  </a:lnTo>
                  <a:lnTo>
                    <a:pt x="8841" y="4219"/>
                  </a:lnTo>
                  <a:lnTo>
                    <a:pt x="8731" y="4329"/>
                  </a:lnTo>
                  <a:lnTo>
                    <a:pt x="8658" y="4072"/>
                  </a:lnTo>
                  <a:lnTo>
                    <a:pt x="8511" y="3816"/>
                  </a:lnTo>
                  <a:lnTo>
                    <a:pt x="8364" y="3595"/>
                  </a:lnTo>
                  <a:lnTo>
                    <a:pt x="8254" y="3522"/>
                  </a:lnTo>
                  <a:lnTo>
                    <a:pt x="8144" y="3449"/>
                  </a:lnTo>
                  <a:lnTo>
                    <a:pt x="7997" y="3412"/>
                  </a:lnTo>
                  <a:lnTo>
                    <a:pt x="7851" y="3375"/>
                  </a:lnTo>
                  <a:lnTo>
                    <a:pt x="7777" y="3375"/>
                  </a:lnTo>
                  <a:lnTo>
                    <a:pt x="7704" y="3412"/>
                  </a:lnTo>
                  <a:lnTo>
                    <a:pt x="7667" y="3485"/>
                  </a:lnTo>
                  <a:lnTo>
                    <a:pt x="7667" y="3559"/>
                  </a:lnTo>
                  <a:lnTo>
                    <a:pt x="7484" y="3595"/>
                  </a:lnTo>
                  <a:lnTo>
                    <a:pt x="7337" y="3706"/>
                  </a:lnTo>
                  <a:lnTo>
                    <a:pt x="7190" y="3852"/>
                  </a:lnTo>
                  <a:lnTo>
                    <a:pt x="7044" y="3999"/>
                  </a:lnTo>
                  <a:lnTo>
                    <a:pt x="7007" y="4109"/>
                  </a:lnTo>
                  <a:lnTo>
                    <a:pt x="7044" y="4219"/>
                  </a:lnTo>
                  <a:lnTo>
                    <a:pt x="7264" y="4696"/>
                  </a:lnTo>
                  <a:lnTo>
                    <a:pt x="7080" y="4769"/>
                  </a:lnTo>
                  <a:lnTo>
                    <a:pt x="6310" y="5026"/>
                  </a:lnTo>
                  <a:lnTo>
                    <a:pt x="5576" y="5283"/>
                  </a:lnTo>
                  <a:lnTo>
                    <a:pt x="5320" y="5356"/>
                  </a:lnTo>
                  <a:lnTo>
                    <a:pt x="5210" y="5393"/>
                  </a:lnTo>
                  <a:lnTo>
                    <a:pt x="5136" y="5466"/>
                  </a:lnTo>
                  <a:lnTo>
                    <a:pt x="5100" y="5356"/>
                  </a:lnTo>
                  <a:lnTo>
                    <a:pt x="4916" y="5063"/>
                  </a:lnTo>
                  <a:lnTo>
                    <a:pt x="4806" y="4879"/>
                  </a:lnTo>
                  <a:lnTo>
                    <a:pt x="4659" y="4733"/>
                  </a:lnTo>
                  <a:lnTo>
                    <a:pt x="4513" y="4623"/>
                  </a:lnTo>
                  <a:lnTo>
                    <a:pt x="4329" y="4549"/>
                  </a:lnTo>
                  <a:lnTo>
                    <a:pt x="4183" y="4513"/>
                  </a:lnTo>
                  <a:lnTo>
                    <a:pt x="4036" y="4586"/>
                  </a:lnTo>
                  <a:lnTo>
                    <a:pt x="3852" y="4586"/>
                  </a:lnTo>
                  <a:lnTo>
                    <a:pt x="3779" y="4623"/>
                  </a:lnTo>
                  <a:lnTo>
                    <a:pt x="3742" y="4696"/>
                  </a:lnTo>
                  <a:lnTo>
                    <a:pt x="3706" y="4989"/>
                  </a:lnTo>
                  <a:lnTo>
                    <a:pt x="3706" y="5283"/>
                  </a:lnTo>
                  <a:lnTo>
                    <a:pt x="3742" y="5576"/>
                  </a:lnTo>
                  <a:lnTo>
                    <a:pt x="3816" y="5870"/>
                  </a:lnTo>
                  <a:lnTo>
                    <a:pt x="3596" y="5833"/>
                  </a:lnTo>
                  <a:lnTo>
                    <a:pt x="3376" y="5870"/>
                  </a:lnTo>
                  <a:lnTo>
                    <a:pt x="2972" y="6016"/>
                  </a:lnTo>
                  <a:lnTo>
                    <a:pt x="2422" y="6163"/>
                  </a:lnTo>
                  <a:lnTo>
                    <a:pt x="2165" y="6273"/>
                  </a:lnTo>
                  <a:lnTo>
                    <a:pt x="2055" y="6347"/>
                  </a:lnTo>
                  <a:lnTo>
                    <a:pt x="1945" y="6457"/>
                  </a:lnTo>
                  <a:lnTo>
                    <a:pt x="1945" y="6530"/>
                  </a:lnTo>
                  <a:lnTo>
                    <a:pt x="1982" y="6567"/>
                  </a:lnTo>
                  <a:lnTo>
                    <a:pt x="2238" y="6603"/>
                  </a:lnTo>
                  <a:lnTo>
                    <a:pt x="2459" y="6567"/>
                  </a:lnTo>
                  <a:lnTo>
                    <a:pt x="2972" y="6457"/>
                  </a:lnTo>
                  <a:lnTo>
                    <a:pt x="3449" y="6347"/>
                  </a:lnTo>
                  <a:lnTo>
                    <a:pt x="3706" y="6237"/>
                  </a:lnTo>
                  <a:lnTo>
                    <a:pt x="3816" y="6163"/>
                  </a:lnTo>
                  <a:lnTo>
                    <a:pt x="3889" y="6090"/>
                  </a:lnTo>
                  <a:lnTo>
                    <a:pt x="4073" y="6383"/>
                  </a:lnTo>
                  <a:lnTo>
                    <a:pt x="4256" y="6677"/>
                  </a:lnTo>
                  <a:lnTo>
                    <a:pt x="4293" y="6713"/>
                  </a:lnTo>
                  <a:lnTo>
                    <a:pt x="4366" y="6823"/>
                  </a:lnTo>
                  <a:lnTo>
                    <a:pt x="4549" y="6970"/>
                  </a:lnTo>
                  <a:lnTo>
                    <a:pt x="4659" y="7007"/>
                  </a:lnTo>
                  <a:lnTo>
                    <a:pt x="4733" y="7044"/>
                  </a:lnTo>
                  <a:lnTo>
                    <a:pt x="4806" y="7007"/>
                  </a:lnTo>
                  <a:lnTo>
                    <a:pt x="4879" y="6933"/>
                  </a:lnTo>
                  <a:lnTo>
                    <a:pt x="5063" y="6640"/>
                  </a:lnTo>
                  <a:lnTo>
                    <a:pt x="5173" y="6347"/>
                  </a:lnTo>
                  <a:lnTo>
                    <a:pt x="5210" y="6053"/>
                  </a:lnTo>
                  <a:lnTo>
                    <a:pt x="5210" y="5760"/>
                  </a:lnTo>
                  <a:lnTo>
                    <a:pt x="5320" y="5760"/>
                  </a:lnTo>
                  <a:lnTo>
                    <a:pt x="5430" y="5723"/>
                  </a:lnTo>
                  <a:lnTo>
                    <a:pt x="5686" y="5650"/>
                  </a:lnTo>
                  <a:lnTo>
                    <a:pt x="6457" y="5430"/>
                  </a:lnTo>
                  <a:lnTo>
                    <a:pt x="7190" y="5173"/>
                  </a:lnTo>
                  <a:lnTo>
                    <a:pt x="7447" y="5063"/>
                  </a:lnTo>
                  <a:lnTo>
                    <a:pt x="7631" y="5430"/>
                  </a:lnTo>
                  <a:lnTo>
                    <a:pt x="7704" y="5613"/>
                  </a:lnTo>
                  <a:lnTo>
                    <a:pt x="7814" y="5760"/>
                  </a:lnTo>
                  <a:lnTo>
                    <a:pt x="7924" y="5833"/>
                  </a:lnTo>
                  <a:lnTo>
                    <a:pt x="8218" y="5833"/>
                  </a:lnTo>
                  <a:lnTo>
                    <a:pt x="8328" y="5760"/>
                  </a:lnTo>
                  <a:lnTo>
                    <a:pt x="8548" y="5576"/>
                  </a:lnTo>
                  <a:lnTo>
                    <a:pt x="8731" y="5356"/>
                  </a:lnTo>
                  <a:lnTo>
                    <a:pt x="8804" y="5173"/>
                  </a:lnTo>
                  <a:lnTo>
                    <a:pt x="8841" y="4989"/>
                  </a:lnTo>
                  <a:lnTo>
                    <a:pt x="8841" y="4806"/>
                  </a:lnTo>
                  <a:lnTo>
                    <a:pt x="8804" y="4586"/>
                  </a:lnTo>
                  <a:lnTo>
                    <a:pt x="8914" y="4586"/>
                  </a:lnTo>
                  <a:lnTo>
                    <a:pt x="9061" y="4513"/>
                  </a:lnTo>
                  <a:lnTo>
                    <a:pt x="9942" y="4109"/>
                  </a:lnTo>
                  <a:lnTo>
                    <a:pt x="10639" y="3852"/>
                  </a:lnTo>
                  <a:lnTo>
                    <a:pt x="10895" y="3742"/>
                  </a:lnTo>
                  <a:lnTo>
                    <a:pt x="11115" y="3669"/>
                  </a:lnTo>
                  <a:lnTo>
                    <a:pt x="11519" y="4586"/>
                  </a:lnTo>
                  <a:lnTo>
                    <a:pt x="11849" y="5540"/>
                  </a:lnTo>
                  <a:lnTo>
                    <a:pt x="12069" y="6237"/>
                  </a:lnTo>
                  <a:lnTo>
                    <a:pt x="12032" y="6347"/>
                  </a:lnTo>
                  <a:lnTo>
                    <a:pt x="11996" y="6457"/>
                  </a:lnTo>
                  <a:lnTo>
                    <a:pt x="11959" y="6457"/>
                  </a:lnTo>
                  <a:lnTo>
                    <a:pt x="11592" y="6603"/>
                  </a:lnTo>
                  <a:lnTo>
                    <a:pt x="10969" y="6787"/>
                  </a:lnTo>
                  <a:lnTo>
                    <a:pt x="9685" y="7227"/>
                  </a:lnTo>
                  <a:lnTo>
                    <a:pt x="8438" y="7630"/>
                  </a:lnTo>
                  <a:lnTo>
                    <a:pt x="7887" y="7777"/>
                  </a:lnTo>
                  <a:lnTo>
                    <a:pt x="7631" y="7924"/>
                  </a:lnTo>
                  <a:lnTo>
                    <a:pt x="7521" y="7997"/>
                  </a:lnTo>
                  <a:lnTo>
                    <a:pt x="7447" y="8107"/>
                  </a:lnTo>
                  <a:lnTo>
                    <a:pt x="7447" y="8144"/>
                  </a:lnTo>
                  <a:lnTo>
                    <a:pt x="7631" y="8181"/>
                  </a:lnTo>
                  <a:lnTo>
                    <a:pt x="7997" y="8181"/>
                  </a:lnTo>
                  <a:lnTo>
                    <a:pt x="8181" y="8107"/>
                  </a:lnTo>
                  <a:lnTo>
                    <a:pt x="8914" y="7887"/>
                  </a:lnTo>
                  <a:lnTo>
                    <a:pt x="10565" y="7374"/>
                  </a:lnTo>
                  <a:lnTo>
                    <a:pt x="12216" y="6860"/>
                  </a:lnTo>
                  <a:lnTo>
                    <a:pt x="12289" y="6823"/>
                  </a:lnTo>
                  <a:lnTo>
                    <a:pt x="12546" y="7777"/>
                  </a:lnTo>
                  <a:lnTo>
                    <a:pt x="12766" y="8474"/>
                  </a:lnTo>
                  <a:lnTo>
                    <a:pt x="12729" y="8511"/>
                  </a:lnTo>
                  <a:lnTo>
                    <a:pt x="12693" y="8584"/>
                  </a:lnTo>
                  <a:lnTo>
                    <a:pt x="11629" y="8988"/>
                  </a:lnTo>
                  <a:lnTo>
                    <a:pt x="11042" y="9208"/>
                  </a:lnTo>
                  <a:lnTo>
                    <a:pt x="10859" y="9281"/>
                  </a:lnTo>
                  <a:lnTo>
                    <a:pt x="10749" y="9391"/>
                  </a:lnTo>
                  <a:lnTo>
                    <a:pt x="10455" y="9575"/>
                  </a:lnTo>
                  <a:lnTo>
                    <a:pt x="10455" y="9611"/>
                  </a:lnTo>
                  <a:lnTo>
                    <a:pt x="10418" y="9501"/>
                  </a:lnTo>
                  <a:lnTo>
                    <a:pt x="10198" y="9024"/>
                  </a:lnTo>
                  <a:lnTo>
                    <a:pt x="10052" y="8804"/>
                  </a:lnTo>
                  <a:lnTo>
                    <a:pt x="9942" y="8731"/>
                  </a:lnTo>
                  <a:lnTo>
                    <a:pt x="9832" y="8694"/>
                  </a:lnTo>
                  <a:lnTo>
                    <a:pt x="9758" y="8694"/>
                  </a:lnTo>
                  <a:lnTo>
                    <a:pt x="9721" y="8768"/>
                  </a:lnTo>
                  <a:lnTo>
                    <a:pt x="9685" y="8841"/>
                  </a:lnTo>
                  <a:lnTo>
                    <a:pt x="9501" y="8841"/>
                  </a:lnTo>
                  <a:lnTo>
                    <a:pt x="9355" y="8804"/>
                  </a:lnTo>
                  <a:lnTo>
                    <a:pt x="9208" y="8841"/>
                  </a:lnTo>
                  <a:lnTo>
                    <a:pt x="9061" y="8878"/>
                  </a:lnTo>
                  <a:lnTo>
                    <a:pt x="8988" y="8988"/>
                  </a:lnTo>
                  <a:lnTo>
                    <a:pt x="8914" y="9098"/>
                  </a:lnTo>
                  <a:lnTo>
                    <a:pt x="8914" y="9208"/>
                  </a:lnTo>
                  <a:lnTo>
                    <a:pt x="9025" y="9611"/>
                  </a:lnTo>
                  <a:lnTo>
                    <a:pt x="9135" y="10051"/>
                  </a:lnTo>
                  <a:lnTo>
                    <a:pt x="8694" y="10161"/>
                  </a:lnTo>
                  <a:lnTo>
                    <a:pt x="8658" y="10198"/>
                  </a:lnTo>
                  <a:lnTo>
                    <a:pt x="8621" y="10235"/>
                  </a:lnTo>
                  <a:lnTo>
                    <a:pt x="8584" y="10345"/>
                  </a:lnTo>
                  <a:lnTo>
                    <a:pt x="8511" y="10125"/>
                  </a:lnTo>
                  <a:lnTo>
                    <a:pt x="8401" y="9905"/>
                  </a:lnTo>
                  <a:lnTo>
                    <a:pt x="8254" y="9685"/>
                  </a:lnTo>
                  <a:lnTo>
                    <a:pt x="8034" y="9501"/>
                  </a:lnTo>
                  <a:lnTo>
                    <a:pt x="7777" y="9391"/>
                  </a:lnTo>
                  <a:lnTo>
                    <a:pt x="7557" y="9391"/>
                  </a:lnTo>
                  <a:lnTo>
                    <a:pt x="7411" y="9428"/>
                  </a:lnTo>
                  <a:lnTo>
                    <a:pt x="7300" y="9464"/>
                  </a:lnTo>
                  <a:lnTo>
                    <a:pt x="7190" y="9538"/>
                  </a:lnTo>
                  <a:lnTo>
                    <a:pt x="7080" y="9611"/>
                  </a:lnTo>
                  <a:lnTo>
                    <a:pt x="7044" y="9721"/>
                  </a:lnTo>
                  <a:lnTo>
                    <a:pt x="7007" y="9868"/>
                  </a:lnTo>
                  <a:lnTo>
                    <a:pt x="7044" y="9941"/>
                  </a:lnTo>
                  <a:lnTo>
                    <a:pt x="7117" y="9978"/>
                  </a:lnTo>
                  <a:lnTo>
                    <a:pt x="7044" y="10235"/>
                  </a:lnTo>
                  <a:lnTo>
                    <a:pt x="7080" y="10492"/>
                  </a:lnTo>
                  <a:lnTo>
                    <a:pt x="4806" y="11152"/>
                  </a:lnTo>
                  <a:lnTo>
                    <a:pt x="4219" y="11335"/>
                  </a:lnTo>
                  <a:lnTo>
                    <a:pt x="3632" y="11519"/>
                  </a:lnTo>
                  <a:lnTo>
                    <a:pt x="3449" y="11629"/>
                  </a:lnTo>
                  <a:lnTo>
                    <a:pt x="3192" y="10602"/>
                  </a:lnTo>
                  <a:lnTo>
                    <a:pt x="2862" y="9611"/>
                  </a:lnTo>
                  <a:lnTo>
                    <a:pt x="3339" y="9538"/>
                  </a:lnTo>
                  <a:lnTo>
                    <a:pt x="3816" y="9428"/>
                  </a:lnTo>
                  <a:lnTo>
                    <a:pt x="4769" y="9134"/>
                  </a:lnTo>
                  <a:lnTo>
                    <a:pt x="4843" y="9318"/>
                  </a:lnTo>
                  <a:lnTo>
                    <a:pt x="4953" y="9501"/>
                  </a:lnTo>
                  <a:lnTo>
                    <a:pt x="5063" y="9685"/>
                  </a:lnTo>
                  <a:lnTo>
                    <a:pt x="5246" y="9831"/>
                  </a:lnTo>
                  <a:lnTo>
                    <a:pt x="5356" y="9868"/>
                  </a:lnTo>
                  <a:lnTo>
                    <a:pt x="5466" y="9905"/>
                  </a:lnTo>
                  <a:lnTo>
                    <a:pt x="5613" y="9905"/>
                  </a:lnTo>
                  <a:lnTo>
                    <a:pt x="5723" y="9868"/>
                  </a:lnTo>
                  <a:lnTo>
                    <a:pt x="5980" y="9758"/>
                  </a:lnTo>
                  <a:lnTo>
                    <a:pt x="6163" y="9648"/>
                  </a:lnTo>
                  <a:lnTo>
                    <a:pt x="6237" y="9538"/>
                  </a:lnTo>
                  <a:lnTo>
                    <a:pt x="6273" y="9501"/>
                  </a:lnTo>
                  <a:lnTo>
                    <a:pt x="6237" y="9428"/>
                  </a:lnTo>
                  <a:lnTo>
                    <a:pt x="5980" y="8731"/>
                  </a:lnTo>
                  <a:lnTo>
                    <a:pt x="6200" y="8731"/>
                  </a:lnTo>
                  <a:lnTo>
                    <a:pt x="6383" y="8658"/>
                  </a:lnTo>
                  <a:lnTo>
                    <a:pt x="6604" y="9244"/>
                  </a:lnTo>
                  <a:lnTo>
                    <a:pt x="6677" y="9318"/>
                  </a:lnTo>
                  <a:lnTo>
                    <a:pt x="6714" y="9354"/>
                  </a:lnTo>
                  <a:lnTo>
                    <a:pt x="6787" y="9354"/>
                  </a:lnTo>
                  <a:lnTo>
                    <a:pt x="7044" y="9318"/>
                  </a:lnTo>
                  <a:lnTo>
                    <a:pt x="7300" y="9208"/>
                  </a:lnTo>
                  <a:lnTo>
                    <a:pt x="7521" y="9061"/>
                  </a:lnTo>
                  <a:lnTo>
                    <a:pt x="7704" y="8878"/>
                  </a:lnTo>
                  <a:lnTo>
                    <a:pt x="7741" y="8841"/>
                  </a:lnTo>
                  <a:lnTo>
                    <a:pt x="7777" y="8768"/>
                  </a:lnTo>
                  <a:lnTo>
                    <a:pt x="7741" y="8658"/>
                  </a:lnTo>
                  <a:lnTo>
                    <a:pt x="7264" y="7887"/>
                  </a:lnTo>
                  <a:lnTo>
                    <a:pt x="7080" y="7520"/>
                  </a:lnTo>
                  <a:lnTo>
                    <a:pt x="6970" y="7337"/>
                  </a:lnTo>
                  <a:lnTo>
                    <a:pt x="6824" y="7227"/>
                  </a:lnTo>
                  <a:lnTo>
                    <a:pt x="6640" y="7154"/>
                  </a:lnTo>
                  <a:lnTo>
                    <a:pt x="6457" y="7190"/>
                  </a:lnTo>
                  <a:lnTo>
                    <a:pt x="6383" y="7227"/>
                  </a:lnTo>
                  <a:lnTo>
                    <a:pt x="6310" y="7264"/>
                  </a:lnTo>
                  <a:lnTo>
                    <a:pt x="6237" y="7337"/>
                  </a:lnTo>
                  <a:lnTo>
                    <a:pt x="6200" y="7410"/>
                  </a:lnTo>
                  <a:lnTo>
                    <a:pt x="6017" y="7447"/>
                  </a:lnTo>
                  <a:lnTo>
                    <a:pt x="5980" y="7484"/>
                  </a:lnTo>
                  <a:lnTo>
                    <a:pt x="5943" y="7520"/>
                  </a:lnTo>
                  <a:lnTo>
                    <a:pt x="5907" y="7594"/>
                  </a:lnTo>
                  <a:lnTo>
                    <a:pt x="5907" y="7667"/>
                  </a:lnTo>
                  <a:lnTo>
                    <a:pt x="6200" y="8291"/>
                  </a:lnTo>
                  <a:lnTo>
                    <a:pt x="6163" y="8364"/>
                  </a:lnTo>
                  <a:lnTo>
                    <a:pt x="6127" y="8401"/>
                  </a:lnTo>
                  <a:lnTo>
                    <a:pt x="6090" y="8401"/>
                  </a:lnTo>
                  <a:lnTo>
                    <a:pt x="6053" y="8437"/>
                  </a:lnTo>
                  <a:lnTo>
                    <a:pt x="5943" y="8474"/>
                  </a:lnTo>
                  <a:lnTo>
                    <a:pt x="5907" y="8511"/>
                  </a:lnTo>
                  <a:lnTo>
                    <a:pt x="5613" y="7814"/>
                  </a:lnTo>
                  <a:lnTo>
                    <a:pt x="5576" y="7777"/>
                  </a:lnTo>
                  <a:lnTo>
                    <a:pt x="5540" y="7704"/>
                  </a:lnTo>
                  <a:lnTo>
                    <a:pt x="5393" y="7704"/>
                  </a:lnTo>
                  <a:lnTo>
                    <a:pt x="5356" y="7667"/>
                  </a:lnTo>
                  <a:lnTo>
                    <a:pt x="5173" y="7667"/>
                  </a:lnTo>
                  <a:lnTo>
                    <a:pt x="4990" y="7704"/>
                  </a:lnTo>
                  <a:lnTo>
                    <a:pt x="4843" y="7814"/>
                  </a:lnTo>
                  <a:lnTo>
                    <a:pt x="4733" y="7961"/>
                  </a:lnTo>
                  <a:lnTo>
                    <a:pt x="4659" y="8144"/>
                  </a:lnTo>
                  <a:lnTo>
                    <a:pt x="4623" y="8327"/>
                  </a:lnTo>
                  <a:lnTo>
                    <a:pt x="4623" y="8511"/>
                  </a:lnTo>
                  <a:lnTo>
                    <a:pt x="4623" y="8694"/>
                  </a:lnTo>
                  <a:lnTo>
                    <a:pt x="3669" y="8951"/>
                  </a:lnTo>
                  <a:lnTo>
                    <a:pt x="3229" y="9134"/>
                  </a:lnTo>
                  <a:lnTo>
                    <a:pt x="2752" y="9318"/>
                  </a:lnTo>
                  <a:lnTo>
                    <a:pt x="2348" y="7997"/>
                  </a:lnTo>
                  <a:lnTo>
                    <a:pt x="1908" y="6677"/>
                  </a:lnTo>
                  <a:lnTo>
                    <a:pt x="1541" y="5356"/>
                  </a:lnTo>
                  <a:lnTo>
                    <a:pt x="1395" y="4696"/>
                  </a:lnTo>
                  <a:lnTo>
                    <a:pt x="1285" y="3999"/>
                  </a:lnTo>
                  <a:lnTo>
                    <a:pt x="1505" y="3962"/>
                  </a:lnTo>
                  <a:lnTo>
                    <a:pt x="1725" y="3926"/>
                  </a:lnTo>
                  <a:lnTo>
                    <a:pt x="2165" y="3816"/>
                  </a:lnTo>
                  <a:lnTo>
                    <a:pt x="3302" y="3485"/>
                  </a:lnTo>
                  <a:lnTo>
                    <a:pt x="5760" y="2825"/>
                  </a:lnTo>
                  <a:lnTo>
                    <a:pt x="6934" y="2495"/>
                  </a:lnTo>
                  <a:lnTo>
                    <a:pt x="8071" y="2092"/>
                  </a:lnTo>
                  <a:lnTo>
                    <a:pt x="9135" y="1725"/>
                  </a:lnTo>
                  <a:lnTo>
                    <a:pt x="9758" y="1505"/>
                  </a:lnTo>
                  <a:lnTo>
                    <a:pt x="9978" y="1395"/>
                  </a:lnTo>
                  <a:lnTo>
                    <a:pt x="10088" y="1358"/>
                  </a:lnTo>
                  <a:lnTo>
                    <a:pt x="10162" y="1321"/>
                  </a:lnTo>
                  <a:close/>
                  <a:moveTo>
                    <a:pt x="12876" y="8988"/>
                  </a:moveTo>
                  <a:lnTo>
                    <a:pt x="13023" y="9575"/>
                  </a:lnTo>
                  <a:lnTo>
                    <a:pt x="13096" y="9905"/>
                  </a:lnTo>
                  <a:lnTo>
                    <a:pt x="13206" y="10198"/>
                  </a:lnTo>
                  <a:lnTo>
                    <a:pt x="12619" y="10271"/>
                  </a:lnTo>
                  <a:lnTo>
                    <a:pt x="12069" y="10418"/>
                  </a:lnTo>
                  <a:lnTo>
                    <a:pt x="11519" y="10565"/>
                  </a:lnTo>
                  <a:lnTo>
                    <a:pt x="10969" y="10748"/>
                  </a:lnTo>
                  <a:lnTo>
                    <a:pt x="9685" y="11225"/>
                  </a:lnTo>
                  <a:lnTo>
                    <a:pt x="8438" y="11702"/>
                  </a:lnTo>
                  <a:lnTo>
                    <a:pt x="5980" y="12619"/>
                  </a:lnTo>
                  <a:lnTo>
                    <a:pt x="4879" y="13023"/>
                  </a:lnTo>
                  <a:lnTo>
                    <a:pt x="4329" y="13243"/>
                  </a:lnTo>
                  <a:lnTo>
                    <a:pt x="3816" y="13499"/>
                  </a:lnTo>
                  <a:lnTo>
                    <a:pt x="3669" y="12692"/>
                  </a:lnTo>
                  <a:lnTo>
                    <a:pt x="3522" y="11885"/>
                  </a:lnTo>
                  <a:lnTo>
                    <a:pt x="3742" y="11885"/>
                  </a:lnTo>
                  <a:lnTo>
                    <a:pt x="3999" y="11812"/>
                  </a:lnTo>
                  <a:lnTo>
                    <a:pt x="5173" y="11482"/>
                  </a:lnTo>
                  <a:lnTo>
                    <a:pt x="7190" y="10932"/>
                  </a:lnTo>
                  <a:lnTo>
                    <a:pt x="7374" y="11335"/>
                  </a:lnTo>
                  <a:lnTo>
                    <a:pt x="7594" y="11702"/>
                  </a:lnTo>
                  <a:lnTo>
                    <a:pt x="7631" y="11775"/>
                  </a:lnTo>
                  <a:lnTo>
                    <a:pt x="7814" y="11775"/>
                  </a:lnTo>
                  <a:lnTo>
                    <a:pt x="7887" y="11702"/>
                  </a:lnTo>
                  <a:lnTo>
                    <a:pt x="7961" y="11629"/>
                  </a:lnTo>
                  <a:lnTo>
                    <a:pt x="8107" y="11592"/>
                  </a:lnTo>
                  <a:lnTo>
                    <a:pt x="8401" y="11519"/>
                  </a:lnTo>
                  <a:lnTo>
                    <a:pt x="8474" y="11445"/>
                  </a:lnTo>
                  <a:lnTo>
                    <a:pt x="8548" y="11372"/>
                  </a:lnTo>
                  <a:lnTo>
                    <a:pt x="8658" y="11189"/>
                  </a:lnTo>
                  <a:lnTo>
                    <a:pt x="8694" y="11005"/>
                  </a:lnTo>
                  <a:lnTo>
                    <a:pt x="8694" y="10785"/>
                  </a:lnTo>
                  <a:lnTo>
                    <a:pt x="8658" y="10602"/>
                  </a:lnTo>
                  <a:lnTo>
                    <a:pt x="8621" y="10418"/>
                  </a:lnTo>
                  <a:lnTo>
                    <a:pt x="8658" y="10492"/>
                  </a:lnTo>
                  <a:lnTo>
                    <a:pt x="8768" y="10528"/>
                  </a:lnTo>
                  <a:lnTo>
                    <a:pt x="9025" y="10492"/>
                  </a:lnTo>
                  <a:lnTo>
                    <a:pt x="9281" y="10418"/>
                  </a:lnTo>
                  <a:lnTo>
                    <a:pt x="9428" y="10638"/>
                  </a:lnTo>
                  <a:lnTo>
                    <a:pt x="9611" y="10822"/>
                  </a:lnTo>
                  <a:lnTo>
                    <a:pt x="9758" y="10895"/>
                  </a:lnTo>
                  <a:lnTo>
                    <a:pt x="9942" y="10932"/>
                  </a:lnTo>
                  <a:lnTo>
                    <a:pt x="10088" y="10932"/>
                  </a:lnTo>
                  <a:lnTo>
                    <a:pt x="10235" y="10858"/>
                  </a:lnTo>
                  <a:lnTo>
                    <a:pt x="10382" y="10785"/>
                  </a:lnTo>
                  <a:lnTo>
                    <a:pt x="10492" y="10638"/>
                  </a:lnTo>
                  <a:lnTo>
                    <a:pt x="10565" y="10492"/>
                  </a:lnTo>
                  <a:lnTo>
                    <a:pt x="10602" y="10345"/>
                  </a:lnTo>
                  <a:lnTo>
                    <a:pt x="10639" y="10161"/>
                  </a:lnTo>
                  <a:lnTo>
                    <a:pt x="10602" y="9978"/>
                  </a:lnTo>
                  <a:lnTo>
                    <a:pt x="10492" y="9648"/>
                  </a:lnTo>
                  <a:lnTo>
                    <a:pt x="10749" y="9648"/>
                  </a:lnTo>
                  <a:lnTo>
                    <a:pt x="11005" y="9611"/>
                  </a:lnTo>
                  <a:lnTo>
                    <a:pt x="11629" y="9428"/>
                  </a:lnTo>
                  <a:lnTo>
                    <a:pt x="12876" y="8988"/>
                  </a:lnTo>
                  <a:close/>
                  <a:moveTo>
                    <a:pt x="13206" y="10675"/>
                  </a:moveTo>
                  <a:lnTo>
                    <a:pt x="13096" y="10712"/>
                  </a:lnTo>
                  <a:lnTo>
                    <a:pt x="11592" y="11262"/>
                  </a:lnTo>
                  <a:lnTo>
                    <a:pt x="8731" y="12362"/>
                  </a:lnTo>
                  <a:lnTo>
                    <a:pt x="7300" y="12876"/>
                  </a:lnTo>
                  <a:lnTo>
                    <a:pt x="6604" y="13133"/>
                  </a:lnTo>
                  <a:lnTo>
                    <a:pt x="5870" y="13316"/>
                  </a:lnTo>
                  <a:lnTo>
                    <a:pt x="4696" y="13573"/>
                  </a:lnTo>
                  <a:lnTo>
                    <a:pt x="5393" y="13279"/>
                  </a:lnTo>
                  <a:lnTo>
                    <a:pt x="6090" y="13023"/>
                  </a:lnTo>
                  <a:lnTo>
                    <a:pt x="8438" y="12179"/>
                  </a:lnTo>
                  <a:lnTo>
                    <a:pt x="9611" y="11702"/>
                  </a:lnTo>
                  <a:lnTo>
                    <a:pt x="10822" y="11299"/>
                  </a:lnTo>
                  <a:lnTo>
                    <a:pt x="11409" y="11078"/>
                  </a:lnTo>
                  <a:lnTo>
                    <a:pt x="11996" y="10895"/>
                  </a:lnTo>
                  <a:lnTo>
                    <a:pt x="12619" y="10748"/>
                  </a:lnTo>
                  <a:lnTo>
                    <a:pt x="13206" y="10675"/>
                  </a:lnTo>
                  <a:close/>
                  <a:moveTo>
                    <a:pt x="10492" y="478"/>
                  </a:moveTo>
                  <a:lnTo>
                    <a:pt x="10712" y="1064"/>
                  </a:lnTo>
                  <a:lnTo>
                    <a:pt x="10969" y="1688"/>
                  </a:lnTo>
                  <a:lnTo>
                    <a:pt x="11482" y="2862"/>
                  </a:lnTo>
                  <a:lnTo>
                    <a:pt x="11996" y="4182"/>
                  </a:lnTo>
                  <a:lnTo>
                    <a:pt x="12473" y="5466"/>
                  </a:lnTo>
                  <a:lnTo>
                    <a:pt x="12876" y="6713"/>
                  </a:lnTo>
                  <a:lnTo>
                    <a:pt x="13280" y="7924"/>
                  </a:lnTo>
                  <a:lnTo>
                    <a:pt x="13683" y="9171"/>
                  </a:lnTo>
                  <a:lnTo>
                    <a:pt x="14013" y="10418"/>
                  </a:lnTo>
                  <a:lnTo>
                    <a:pt x="13793" y="10418"/>
                  </a:lnTo>
                  <a:lnTo>
                    <a:pt x="13573" y="10492"/>
                  </a:lnTo>
                  <a:lnTo>
                    <a:pt x="13573" y="10418"/>
                  </a:lnTo>
                  <a:lnTo>
                    <a:pt x="13573" y="10308"/>
                  </a:lnTo>
                  <a:lnTo>
                    <a:pt x="13646" y="10235"/>
                  </a:lnTo>
                  <a:lnTo>
                    <a:pt x="13646" y="10125"/>
                  </a:lnTo>
                  <a:lnTo>
                    <a:pt x="13610" y="9831"/>
                  </a:lnTo>
                  <a:lnTo>
                    <a:pt x="13610" y="9758"/>
                  </a:lnTo>
                  <a:lnTo>
                    <a:pt x="13610" y="9721"/>
                  </a:lnTo>
                  <a:lnTo>
                    <a:pt x="13426" y="9024"/>
                  </a:lnTo>
                  <a:lnTo>
                    <a:pt x="13096" y="7777"/>
                  </a:lnTo>
                  <a:lnTo>
                    <a:pt x="12693" y="6603"/>
                  </a:lnTo>
                  <a:lnTo>
                    <a:pt x="12289" y="5430"/>
                  </a:lnTo>
                  <a:lnTo>
                    <a:pt x="11849" y="4256"/>
                  </a:lnTo>
                  <a:lnTo>
                    <a:pt x="11372" y="3119"/>
                  </a:lnTo>
                  <a:lnTo>
                    <a:pt x="10859" y="1981"/>
                  </a:lnTo>
                  <a:lnTo>
                    <a:pt x="10675" y="1651"/>
                  </a:lnTo>
                  <a:lnTo>
                    <a:pt x="10492" y="1358"/>
                  </a:lnTo>
                  <a:lnTo>
                    <a:pt x="10602" y="1285"/>
                  </a:lnTo>
                  <a:lnTo>
                    <a:pt x="10639" y="1174"/>
                  </a:lnTo>
                  <a:lnTo>
                    <a:pt x="10602" y="1064"/>
                  </a:lnTo>
                  <a:lnTo>
                    <a:pt x="10565" y="991"/>
                  </a:lnTo>
                  <a:lnTo>
                    <a:pt x="10528" y="954"/>
                  </a:lnTo>
                  <a:lnTo>
                    <a:pt x="10455" y="918"/>
                  </a:lnTo>
                  <a:lnTo>
                    <a:pt x="10272" y="881"/>
                  </a:lnTo>
                  <a:lnTo>
                    <a:pt x="10088" y="918"/>
                  </a:lnTo>
                  <a:lnTo>
                    <a:pt x="9391" y="1138"/>
                  </a:lnTo>
                  <a:lnTo>
                    <a:pt x="8658" y="1431"/>
                  </a:lnTo>
                  <a:lnTo>
                    <a:pt x="7924" y="1688"/>
                  </a:lnTo>
                  <a:lnTo>
                    <a:pt x="7190" y="1945"/>
                  </a:lnTo>
                  <a:lnTo>
                    <a:pt x="5650" y="2422"/>
                  </a:lnTo>
                  <a:lnTo>
                    <a:pt x="4109" y="2862"/>
                  </a:lnTo>
                  <a:lnTo>
                    <a:pt x="2569" y="3265"/>
                  </a:lnTo>
                  <a:lnTo>
                    <a:pt x="1762" y="3485"/>
                  </a:lnTo>
                  <a:lnTo>
                    <a:pt x="1358" y="3632"/>
                  </a:lnTo>
                  <a:lnTo>
                    <a:pt x="1175" y="3706"/>
                  </a:lnTo>
                  <a:lnTo>
                    <a:pt x="1028" y="3816"/>
                  </a:lnTo>
                  <a:lnTo>
                    <a:pt x="991" y="3816"/>
                  </a:lnTo>
                  <a:lnTo>
                    <a:pt x="955" y="3889"/>
                  </a:lnTo>
                  <a:lnTo>
                    <a:pt x="918" y="3962"/>
                  </a:lnTo>
                  <a:lnTo>
                    <a:pt x="991" y="4586"/>
                  </a:lnTo>
                  <a:lnTo>
                    <a:pt x="1101" y="5209"/>
                  </a:lnTo>
                  <a:lnTo>
                    <a:pt x="1248" y="5796"/>
                  </a:lnTo>
                  <a:lnTo>
                    <a:pt x="1395" y="6420"/>
                  </a:lnTo>
                  <a:lnTo>
                    <a:pt x="1725" y="7594"/>
                  </a:lnTo>
                  <a:lnTo>
                    <a:pt x="2128" y="8768"/>
                  </a:lnTo>
                  <a:lnTo>
                    <a:pt x="2532" y="9978"/>
                  </a:lnTo>
                  <a:lnTo>
                    <a:pt x="2899" y="11152"/>
                  </a:lnTo>
                  <a:lnTo>
                    <a:pt x="3045" y="11739"/>
                  </a:lnTo>
                  <a:lnTo>
                    <a:pt x="3192" y="12362"/>
                  </a:lnTo>
                  <a:lnTo>
                    <a:pt x="3302" y="12949"/>
                  </a:lnTo>
                  <a:lnTo>
                    <a:pt x="3412" y="13573"/>
                  </a:lnTo>
                  <a:lnTo>
                    <a:pt x="3412" y="13683"/>
                  </a:lnTo>
                  <a:lnTo>
                    <a:pt x="3486" y="13720"/>
                  </a:lnTo>
                  <a:lnTo>
                    <a:pt x="3559" y="13756"/>
                  </a:lnTo>
                  <a:lnTo>
                    <a:pt x="3632" y="13793"/>
                  </a:lnTo>
                  <a:lnTo>
                    <a:pt x="3669" y="13830"/>
                  </a:lnTo>
                  <a:lnTo>
                    <a:pt x="3742" y="13830"/>
                  </a:lnTo>
                  <a:lnTo>
                    <a:pt x="4036" y="13756"/>
                  </a:lnTo>
                  <a:lnTo>
                    <a:pt x="3706" y="13903"/>
                  </a:lnTo>
                  <a:lnTo>
                    <a:pt x="3412" y="14086"/>
                  </a:lnTo>
                  <a:lnTo>
                    <a:pt x="2569" y="11115"/>
                  </a:lnTo>
                  <a:lnTo>
                    <a:pt x="2128" y="9611"/>
                  </a:lnTo>
                  <a:lnTo>
                    <a:pt x="1725" y="8144"/>
                  </a:lnTo>
                  <a:lnTo>
                    <a:pt x="955" y="5136"/>
                  </a:lnTo>
                  <a:lnTo>
                    <a:pt x="808" y="4439"/>
                  </a:lnTo>
                  <a:lnTo>
                    <a:pt x="661" y="3999"/>
                  </a:lnTo>
                  <a:lnTo>
                    <a:pt x="588" y="3779"/>
                  </a:lnTo>
                  <a:lnTo>
                    <a:pt x="478" y="3632"/>
                  </a:lnTo>
                  <a:lnTo>
                    <a:pt x="1065" y="3522"/>
                  </a:lnTo>
                  <a:lnTo>
                    <a:pt x="1652" y="3412"/>
                  </a:lnTo>
                  <a:lnTo>
                    <a:pt x="2825" y="3045"/>
                  </a:lnTo>
                  <a:lnTo>
                    <a:pt x="4183" y="2642"/>
                  </a:lnTo>
                  <a:lnTo>
                    <a:pt x="5503" y="2202"/>
                  </a:lnTo>
                  <a:lnTo>
                    <a:pt x="8034" y="1358"/>
                  </a:lnTo>
                  <a:lnTo>
                    <a:pt x="9281" y="918"/>
                  </a:lnTo>
                  <a:lnTo>
                    <a:pt x="9905" y="734"/>
                  </a:lnTo>
                  <a:lnTo>
                    <a:pt x="10198" y="624"/>
                  </a:lnTo>
                  <a:lnTo>
                    <a:pt x="10492" y="478"/>
                  </a:lnTo>
                  <a:close/>
                  <a:moveTo>
                    <a:pt x="10455" y="1"/>
                  </a:moveTo>
                  <a:lnTo>
                    <a:pt x="10162" y="37"/>
                  </a:lnTo>
                  <a:lnTo>
                    <a:pt x="9832" y="147"/>
                  </a:lnTo>
                  <a:lnTo>
                    <a:pt x="9245" y="367"/>
                  </a:lnTo>
                  <a:lnTo>
                    <a:pt x="7997" y="808"/>
                  </a:lnTo>
                  <a:lnTo>
                    <a:pt x="5503" y="1651"/>
                  </a:lnTo>
                  <a:lnTo>
                    <a:pt x="2935" y="2495"/>
                  </a:lnTo>
                  <a:lnTo>
                    <a:pt x="1615" y="2899"/>
                  </a:lnTo>
                  <a:lnTo>
                    <a:pt x="918" y="3082"/>
                  </a:lnTo>
                  <a:lnTo>
                    <a:pt x="258" y="3339"/>
                  </a:lnTo>
                  <a:lnTo>
                    <a:pt x="184" y="3412"/>
                  </a:lnTo>
                  <a:lnTo>
                    <a:pt x="148" y="3522"/>
                  </a:lnTo>
                  <a:lnTo>
                    <a:pt x="38" y="3559"/>
                  </a:lnTo>
                  <a:lnTo>
                    <a:pt x="1" y="3595"/>
                  </a:lnTo>
                  <a:lnTo>
                    <a:pt x="1" y="3632"/>
                  </a:lnTo>
                  <a:lnTo>
                    <a:pt x="38" y="3779"/>
                  </a:lnTo>
                  <a:lnTo>
                    <a:pt x="111" y="3926"/>
                  </a:lnTo>
                  <a:lnTo>
                    <a:pt x="184" y="4036"/>
                  </a:lnTo>
                  <a:lnTo>
                    <a:pt x="221" y="4146"/>
                  </a:lnTo>
                  <a:lnTo>
                    <a:pt x="294" y="4366"/>
                  </a:lnTo>
                  <a:lnTo>
                    <a:pt x="588" y="5796"/>
                  </a:lnTo>
                  <a:lnTo>
                    <a:pt x="955" y="7227"/>
                  </a:lnTo>
                  <a:lnTo>
                    <a:pt x="1285" y="8658"/>
                  </a:lnTo>
                  <a:lnTo>
                    <a:pt x="2055" y="11482"/>
                  </a:lnTo>
                  <a:lnTo>
                    <a:pt x="2459" y="12876"/>
                  </a:lnTo>
                  <a:lnTo>
                    <a:pt x="2899" y="14233"/>
                  </a:lnTo>
                  <a:lnTo>
                    <a:pt x="2935" y="14380"/>
                  </a:lnTo>
                  <a:lnTo>
                    <a:pt x="3045" y="14416"/>
                  </a:lnTo>
                  <a:lnTo>
                    <a:pt x="3155" y="14453"/>
                  </a:lnTo>
                  <a:lnTo>
                    <a:pt x="3302" y="14416"/>
                  </a:lnTo>
                  <a:lnTo>
                    <a:pt x="3596" y="14343"/>
                  </a:lnTo>
                  <a:lnTo>
                    <a:pt x="3889" y="14270"/>
                  </a:lnTo>
                  <a:lnTo>
                    <a:pt x="4513" y="14086"/>
                  </a:lnTo>
                  <a:lnTo>
                    <a:pt x="5980" y="13793"/>
                  </a:lnTo>
                  <a:lnTo>
                    <a:pt x="6714" y="13610"/>
                  </a:lnTo>
                  <a:lnTo>
                    <a:pt x="7447" y="13353"/>
                  </a:lnTo>
                  <a:lnTo>
                    <a:pt x="8878" y="12839"/>
                  </a:lnTo>
                  <a:lnTo>
                    <a:pt x="11739" y="11775"/>
                  </a:lnTo>
                  <a:lnTo>
                    <a:pt x="13133" y="11225"/>
                  </a:lnTo>
                  <a:lnTo>
                    <a:pt x="13646" y="11078"/>
                  </a:lnTo>
                  <a:lnTo>
                    <a:pt x="13903" y="10968"/>
                  </a:lnTo>
                  <a:lnTo>
                    <a:pt x="14160" y="10822"/>
                  </a:lnTo>
                  <a:lnTo>
                    <a:pt x="14197" y="10932"/>
                  </a:lnTo>
                  <a:lnTo>
                    <a:pt x="14270" y="10968"/>
                  </a:lnTo>
                  <a:lnTo>
                    <a:pt x="14380" y="11005"/>
                  </a:lnTo>
                  <a:lnTo>
                    <a:pt x="14490" y="11005"/>
                  </a:lnTo>
                  <a:lnTo>
                    <a:pt x="14563" y="10932"/>
                  </a:lnTo>
                  <a:lnTo>
                    <a:pt x="14637" y="10895"/>
                  </a:lnTo>
                  <a:lnTo>
                    <a:pt x="14674" y="10785"/>
                  </a:lnTo>
                  <a:lnTo>
                    <a:pt x="14637" y="10675"/>
                  </a:lnTo>
                  <a:lnTo>
                    <a:pt x="14270" y="9318"/>
                  </a:lnTo>
                  <a:lnTo>
                    <a:pt x="13867" y="7997"/>
                  </a:lnTo>
                  <a:lnTo>
                    <a:pt x="13426" y="6640"/>
                  </a:lnTo>
                  <a:lnTo>
                    <a:pt x="12949" y="5356"/>
                  </a:lnTo>
                  <a:lnTo>
                    <a:pt x="12473" y="4036"/>
                  </a:lnTo>
                  <a:lnTo>
                    <a:pt x="11922" y="2752"/>
                  </a:lnTo>
                  <a:lnTo>
                    <a:pt x="11409" y="1468"/>
                  </a:lnTo>
                  <a:lnTo>
                    <a:pt x="11115" y="881"/>
                  </a:lnTo>
                  <a:lnTo>
                    <a:pt x="10785" y="257"/>
                  </a:lnTo>
                  <a:lnTo>
                    <a:pt x="10749" y="221"/>
                  </a:lnTo>
                  <a:lnTo>
                    <a:pt x="10675" y="184"/>
                  </a:lnTo>
                  <a:lnTo>
                    <a:pt x="10639" y="111"/>
                  </a:lnTo>
                  <a:lnTo>
                    <a:pt x="10602" y="74"/>
                  </a:lnTo>
                  <a:lnTo>
                    <a:pt x="10528" y="37"/>
                  </a:lnTo>
                  <a:lnTo>
                    <a:pt x="10455" y="1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2" name="Google Shape;502;p22"/>
            <p:cNvSpPr/>
            <p:nvPr/>
          </p:nvSpPr>
          <p:spPr>
            <a:xfrm>
              <a:off x="6316250" y="3040425"/>
              <a:ext cx="137600" cy="122000"/>
            </a:xfrm>
            <a:custGeom>
              <a:avLst/>
              <a:gdLst/>
              <a:ahLst/>
              <a:cxnLst/>
              <a:rect l="l" t="t" r="r" b="b"/>
              <a:pathLst>
                <a:path w="5504" h="4880" extrusionOk="0">
                  <a:moveTo>
                    <a:pt x="5173" y="0"/>
                  </a:moveTo>
                  <a:lnTo>
                    <a:pt x="5063" y="37"/>
                  </a:lnTo>
                  <a:lnTo>
                    <a:pt x="4990" y="110"/>
                  </a:lnTo>
                  <a:lnTo>
                    <a:pt x="4770" y="404"/>
                  </a:lnTo>
                  <a:lnTo>
                    <a:pt x="4513" y="624"/>
                  </a:lnTo>
                  <a:lnTo>
                    <a:pt x="4219" y="844"/>
                  </a:lnTo>
                  <a:lnTo>
                    <a:pt x="3926" y="991"/>
                  </a:lnTo>
                  <a:lnTo>
                    <a:pt x="3742" y="1064"/>
                  </a:lnTo>
                  <a:lnTo>
                    <a:pt x="3559" y="1101"/>
                  </a:lnTo>
                  <a:lnTo>
                    <a:pt x="3229" y="1101"/>
                  </a:lnTo>
                  <a:lnTo>
                    <a:pt x="2862" y="1028"/>
                  </a:lnTo>
                  <a:lnTo>
                    <a:pt x="2532" y="917"/>
                  </a:lnTo>
                  <a:lnTo>
                    <a:pt x="2239" y="807"/>
                  </a:lnTo>
                  <a:lnTo>
                    <a:pt x="1908" y="734"/>
                  </a:lnTo>
                  <a:lnTo>
                    <a:pt x="1578" y="661"/>
                  </a:lnTo>
                  <a:lnTo>
                    <a:pt x="1248" y="624"/>
                  </a:lnTo>
                  <a:lnTo>
                    <a:pt x="918" y="661"/>
                  </a:lnTo>
                  <a:lnTo>
                    <a:pt x="625" y="771"/>
                  </a:lnTo>
                  <a:lnTo>
                    <a:pt x="478" y="844"/>
                  </a:lnTo>
                  <a:lnTo>
                    <a:pt x="368" y="954"/>
                  </a:lnTo>
                  <a:lnTo>
                    <a:pt x="258" y="1064"/>
                  </a:lnTo>
                  <a:lnTo>
                    <a:pt x="148" y="1211"/>
                  </a:lnTo>
                  <a:lnTo>
                    <a:pt x="111" y="1284"/>
                  </a:lnTo>
                  <a:lnTo>
                    <a:pt x="111" y="1321"/>
                  </a:lnTo>
                  <a:lnTo>
                    <a:pt x="148" y="1431"/>
                  </a:lnTo>
                  <a:lnTo>
                    <a:pt x="258" y="1468"/>
                  </a:lnTo>
                  <a:lnTo>
                    <a:pt x="368" y="1468"/>
                  </a:lnTo>
                  <a:lnTo>
                    <a:pt x="698" y="1284"/>
                  </a:lnTo>
                  <a:lnTo>
                    <a:pt x="1028" y="1174"/>
                  </a:lnTo>
                  <a:lnTo>
                    <a:pt x="1028" y="2531"/>
                  </a:lnTo>
                  <a:lnTo>
                    <a:pt x="955" y="3228"/>
                  </a:lnTo>
                  <a:lnTo>
                    <a:pt x="881" y="3925"/>
                  </a:lnTo>
                  <a:lnTo>
                    <a:pt x="698" y="3852"/>
                  </a:lnTo>
                  <a:lnTo>
                    <a:pt x="551" y="3742"/>
                  </a:lnTo>
                  <a:lnTo>
                    <a:pt x="368" y="3632"/>
                  </a:lnTo>
                  <a:lnTo>
                    <a:pt x="184" y="3522"/>
                  </a:lnTo>
                  <a:lnTo>
                    <a:pt x="111" y="3522"/>
                  </a:lnTo>
                  <a:lnTo>
                    <a:pt x="38" y="3595"/>
                  </a:lnTo>
                  <a:lnTo>
                    <a:pt x="1" y="3669"/>
                  </a:lnTo>
                  <a:lnTo>
                    <a:pt x="1" y="3779"/>
                  </a:lnTo>
                  <a:lnTo>
                    <a:pt x="38" y="3962"/>
                  </a:lnTo>
                  <a:lnTo>
                    <a:pt x="148" y="4145"/>
                  </a:lnTo>
                  <a:lnTo>
                    <a:pt x="294" y="4256"/>
                  </a:lnTo>
                  <a:lnTo>
                    <a:pt x="514" y="4402"/>
                  </a:lnTo>
                  <a:lnTo>
                    <a:pt x="735" y="4476"/>
                  </a:lnTo>
                  <a:lnTo>
                    <a:pt x="1175" y="4476"/>
                  </a:lnTo>
                  <a:lnTo>
                    <a:pt x="1248" y="4439"/>
                  </a:lnTo>
                  <a:lnTo>
                    <a:pt x="1321" y="4402"/>
                  </a:lnTo>
                  <a:lnTo>
                    <a:pt x="1395" y="4256"/>
                  </a:lnTo>
                  <a:lnTo>
                    <a:pt x="1505" y="3485"/>
                  </a:lnTo>
                  <a:lnTo>
                    <a:pt x="1578" y="2715"/>
                  </a:lnTo>
                  <a:lnTo>
                    <a:pt x="1578" y="1908"/>
                  </a:lnTo>
                  <a:lnTo>
                    <a:pt x="1542" y="1504"/>
                  </a:lnTo>
                  <a:lnTo>
                    <a:pt x="1505" y="1138"/>
                  </a:lnTo>
                  <a:lnTo>
                    <a:pt x="1762" y="1174"/>
                  </a:lnTo>
                  <a:lnTo>
                    <a:pt x="2128" y="1321"/>
                  </a:lnTo>
                  <a:lnTo>
                    <a:pt x="2459" y="1431"/>
                  </a:lnTo>
                  <a:lnTo>
                    <a:pt x="2825" y="1578"/>
                  </a:lnTo>
                  <a:lnTo>
                    <a:pt x="3192" y="1651"/>
                  </a:lnTo>
                  <a:lnTo>
                    <a:pt x="3486" y="1651"/>
                  </a:lnTo>
                  <a:lnTo>
                    <a:pt x="3449" y="2531"/>
                  </a:lnTo>
                  <a:lnTo>
                    <a:pt x="3412" y="3449"/>
                  </a:lnTo>
                  <a:lnTo>
                    <a:pt x="3412" y="3999"/>
                  </a:lnTo>
                  <a:lnTo>
                    <a:pt x="3412" y="4256"/>
                  </a:lnTo>
                  <a:lnTo>
                    <a:pt x="3412" y="4366"/>
                  </a:lnTo>
                  <a:lnTo>
                    <a:pt x="3412" y="4402"/>
                  </a:lnTo>
                  <a:lnTo>
                    <a:pt x="3449" y="4402"/>
                  </a:lnTo>
                  <a:lnTo>
                    <a:pt x="3412" y="4476"/>
                  </a:lnTo>
                  <a:lnTo>
                    <a:pt x="3376" y="4512"/>
                  </a:lnTo>
                  <a:lnTo>
                    <a:pt x="3376" y="4659"/>
                  </a:lnTo>
                  <a:lnTo>
                    <a:pt x="3376" y="4696"/>
                  </a:lnTo>
                  <a:lnTo>
                    <a:pt x="3412" y="4806"/>
                  </a:lnTo>
                  <a:lnTo>
                    <a:pt x="3522" y="4879"/>
                  </a:lnTo>
                  <a:lnTo>
                    <a:pt x="3632" y="4879"/>
                  </a:lnTo>
                  <a:lnTo>
                    <a:pt x="3742" y="4842"/>
                  </a:lnTo>
                  <a:lnTo>
                    <a:pt x="3853" y="4732"/>
                  </a:lnTo>
                  <a:lnTo>
                    <a:pt x="3926" y="4586"/>
                  </a:lnTo>
                  <a:lnTo>
                    <a:pt x="3926" y="4439"/>
                  </a:lnTo>
                  <a:lnTo>
                    <a:pt x="3926" y="4256"/>
                  </a:lnTo>
                  <a:lnTo>
                    <a:pt x="3963" y="3045"/>
                  </a:lnTo>
                  <a:lnTo>
                    <a:pt x="3963" y="1871"/>
                  </a:lnTo>
                  <a:lnTo>
                    <a:pt x="3963" y="1541"/>
                  </a:lnTo>
                  <a:lnTo>
                    <a:pt x="4366" y="1394"/>
                  </a:lnTo>
                  <a:lnTo>
                    <a:pt x="4733" y="1138"/>
                  </a:lnTo>
                  <a:lnTo>
                    <a:pt x="5063" y="844"/>
                  </a:lnTo>
                  <a:lnTo>
                    <a:pt x="5320" y="551"/>
                  </a:lnTo>
                  <a:lnTo>
                    <a:pt x="5467" y="367"/>
                  </a:lnTo>
                  <a:lnTo>
                    <a:pt x="5503" y="257"/>
                  </a:lnTo>
                  <a:lnTo>
                    <a:pt x="5503" y="184"/>
                  </a:lnTo>
                  <a:lnTo>
                    <a:pt x="5430" y="74"/>
                  </a:lnTo>
                  <a:lnTo>
                    <a:pt x="5356" y="37"/>
                  </a:lnTo>
                  <a:lnTo>
                    <a:pt x="5283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3" name="Google Shape;503;p22"/>
            <p:cNvSpPr/>
            <p:nvPr/>
          </p:nvSpPr>
          <p:spPr>
            <a:xfrm>
              <a:off x="6879325" y="4294925"/>
              <a:ext cx="344825" cy="254975"/>
            </a:xfrm>
            <a:custGeom>
              <a:avLst/>
              <a:gdLst/>
              <a:ahLst/>
              <a:cxnLst/>
              <a:rect l="l" t="t" r="r" b="b"/>
              <a:pathLst>
                <a:path w="13793" h="10199" extrusionOk="0">
                  <a:moveTo>
                    <a:pt x="5649" y="2128"/>
                  </a:moveTo>
                  <a:lnTo>
                    <a:pt x="5503" y="2165"/>
                  </a:lnTo>
                  <a:lnTo>
                    <a:pt x="5356" y="2238"/>
                  </a:lnTo>
                  <a:lnTo>
                    <a:pt x="5209" y="2312"/>
                  </a:lnTo>
                  <a:lnTo>
                    <a:pt x="5099" y="2422"/>
                  </a:lnTo>
                  <a:lnTo>
                    <a:pt x="4989" y="2532"/>
                  </a:lnTo>
                  <a:lnTo>
                    <a:pt x="4916" y="2642"/>
                  </a:lnTo>
                  <a:lnTo>
                    <a:pt x="4879" y="2788"/>
                  </a:lnTo>
                  <a:lnTo>
                    <a:pt x="4842" y="2935"/>
                  </a:lnTo>
                  <a:lnTo>
                    <a:pt x="4842" y="3119"/>
                  </a:lnTo>
                  <a:lnTo>
                    <a:pt x="4879" y="3265"/>
                  </a:lnTo>
                  <a:lnTo>
                    <a:pt x="4916" y="3375"/>
                  </a:lnTo>
                  <a:lnTo>
                    <a:pt x="5026" y="3485"/>
                  </a:lnTo>
                  <a:lnTo>
                    <a:pt x="5136" y="3522"/>
                  </a:lnTo>
                  <a:lnTo>
                    <a:pt x="5209" y="3522"/>
                  </a:lnTo>
                  <a:lnTo>
                    <a:pt x="5319" y="3449"/>
                  </a:lnTo>
                  <a:lnTo>
                    <a:pt x="5356" y="3375"/>
                  </a:lnTo>
                  <a:lnTo>
                    <a:pt x="5393" y="3119"/>
                  </a:lnTo>
                  <a:lnTo>
                    <a:pt x="5393" y="2899"/>
                  </a:lnTo>
                  <a:lnTo>
                    <a:pt x="5429" y="3045"/>
                  </a:lnTo>
                  <a:lnTo>
                    <a:pt x="5466" y="3229"/>
                  </a:lnTo>
                  <a:lnTo>
                    <a:pt x="5503" y="3632"/>
                  </a:lnTo>
                  <a:lnTo>
                    <a:pt x="5576" y="3926"/>
                  </a:lnTo>
                  <a:lnTo>
                    <a:pt x="5613" y="4072"/>
                  </a:lnTo>
                  <a:lnTo>
                    <a:pt x="5723" y="4219"/>
                  </a:lnTo>
                  <a:lnTo>
                    <a:pt x="5796" y="4256"/>
                  </a:lnTo>
                  <a:lnTo>
                    <a:pt x="5833" y="4256"/>
                  </a:lnTo>
                  <a:lnTo>
                    <a:pt x="5906" y="4219"/>
                  </a:lnTo>
                  <a:lnTo>
                    <a:pt x="5943" y="4146"/>
                  </a:lnTo>
                  <a:lnTo>
                    <a:pt x="5980" y="4036"/>
                  </a:lnTo>
                  <a:lnTo>
                    <a:pt x="5980" y="3926"/>
                  </a:lnTo>
                  <a:lnTo>
                    <a:pt x="5943" y="3669"/>
                  </a:lnTo>
                  <a:lnTo>
                    <a:pt x="5833" y="3082"/>
                  </a:lnTo>
                  <a:lnTo>
                    <a:pt x="5759" y="2825"/>
                  </a:lnTo>
                  <a:lnTo>
                    <a:pt x="5686" y="2715"/>
                  </a:lnTo>
                  <a:lnTo>
                    <a:pt x="5613" y="2642"/>
                  </a:lnTo>
                  <a:lnTo>
                    <a:pt x="5723" y="2605"/>
                  </a:lnTo>
                  <a:lnTo>
                    <a:pt x="6016" y="2605"/>
                  </a:lnTo>
                  <a:lnTo>
                    <a:pt x="6163" y="2642"/>
                  </a:lnTo>
                  <a:lnTo>
                    <a:pt x="6310" y="3045"/>
                  </a:lnTo>
                  <a:lnTo>
                    <a:pt x="6456" y="3522"/>
                  </a:lnTo>
                  <a:lnTo>
                    <a:pt x="6603" y="3999"/>
                  </a:lnTo>
                  <a:lnTo>
                    <a:pt x="6640" y="4072"/>
                  </a:lnTo>
                  <a:lnTo>
                    <a:pt x="6677" y="4109"/>
                  </a:lnTo>
                  <a:lnTo>
                    <a:pt x="6750" y="4146"/>
                  </a:lnTo>
                  <a:lnTo>
                    <a:pt x="6823" y="4109"/>
                  </a:lnTo>
                  <a:lnTo>
                    <a:pt x="6897" y="4072"/>
                  </a:lnTo>
                  <a:lnTo>
                    <a:pt x="6970" y="4036"/>
                  </a:lnTo>
                  <a:lnTo>
                    <a:pt x="7007" y="3926"/>
                  </a:lnTo>
                  <a:lnTo>
                    <a:pt x="7007" y="3852"/>
                  </a:lnTo>
                  <a:lnTo>
                    <a:pt x="6860" y="3412"/>
                  </a:lnTo>
                  <a:lnTo>
                    <a:pt x="6750" y="3009"/>
                  </a:lnTo>
                  <a:lnTo>
                    <a:pt x="6677" y="2862"/>
                  </a:lnTo>
                  <a:lnTo>
                    <a:pt x="6970" y="3045"/>
                  </a:lnTo>
                  <a:lnTo>
                    <a:pt x="7227" y="3229"/>
                  </a:lnTo>
                  <a:lnTo>
                    <a:pt x="7227" y="3449"/>
                  </a:lnTo>
                  <a:lnTo>
                    <a:pt x="7263" y="3669"/>
                  </a:lnTo>
                  <a:lnTo>
                    <a:pt x="7410" y="4072"/>
                  </a:lnTo>
                  <a:lnTo>
                    <a:pt x="7484" y="4146"/>
                  </a:lnTo>
                  <a:lnTo>
                    <a:pt x="7520" y="4182"/>
                  </a:lnTo>
                  <a:lnTo>
                    <a:pt x="7667" y="4182"/>
                  </a:lnTo>
                  <a:lnTo>
                    <a:pt x="7740" y="4146"/>
                  </a:lnTo>
                  <a:lnTo>
                    <a:pt x="7777" y="4109"/>
                  </a:lnTo>
                  <a:lnTo>
                    <a:pt x="7814" y="4036"/>
                  </a:lnTo>
                  <a:lnTo>
                    <a:pt x="7777" y="3926"/>
                  </a:lnTo>
                  <a:lnTo>
                    <a:pt x="7704" y="3669"/>
                  </a:lnTo>
                  <a:lnTo>
                    <a:pt x="8034" y="3962"/>
                  </a:lnTo>
                  <a:lnTo>
                    <a:pt x="8070" y="3999"/>
                  </a:lnTo>
                  <a:lnTo>
                    <a:pt x="8107" y="3999"/>
                  </a:lnTo>
                  <a:lnTo>
                    <a:pt x="8144" y="3962"/>
                  </a:lnTo>
                  <a:lnTo>
                    <a:pt x="8144" y="3926"/>
                  </a:lnTo>
                  <a:lnTo>
                    <a:pt x="8144" y="3742"/>
                  </a:lnTo>
                  <a:lnTo>
                    <a:pt x="8107" y="3595"/>
                  </a:lnTo>
                  <a:lnTo>
                    <a:pt x="7960" y="3302"/>
                  </a:lnTo>
                  <a:lnTo>
                    <a:pt x="7740" y="3009"/>
                  </a:lnTo>
                  <a:lnTo>
                    <a:pt x="7484" y="2788"/>
                  </a:lnTo>
                  <a:lnTo>
                    <a:pt x="7190" y="2568"/>
                  </a:lnTo>
                  <a:lnTo>
                    <a:pt x="6897" y="2422"/>
                  </a:lnTo>
                  <a:lnTo>
                    <a:pt x="6566" y="2275"/>
                  </a:lnTo>
                  <a:lnTo>
                    <a:pt x="6273" y="2165"/>
                  </a:lnTo>
                  <a:lnTo>
                    <a:pt x="5943" y="2128"/>
                  </a:lnTo>
                  <a:close/>
                  <a:moveTo>
                    <a:pt x="12215" y="3485"/>
                  </a:moveTo>
                  <a:lnTo>
                    <a:pt x="12142" y="3522"/>
                  </a:lnTo>
                  <a:lnTo>
                    <a:pt x="12142" y="3559"/>
                  </a:lnTo>
                  <a:lnTo>
                    <a:pt x="12142" y="3742"/>
                  </a:lnTo>
                  <a:lnTo>
                    <a:pt x="12142" y="3926"/>
                  </a:lnTo>
                  <a:lnTo>
                    <a:pt x="12252" y="4292"/>
                  </a:lnTo>
                  <a:lnTo>
                    <a:pt x="12436" y="4769"/>
                  </a:lnTo>
                  <a:lnTo>
                    <a:pt x="12582" y="5136"/>
                  </a:lnTo>
                  <a:lnTo>
                    <a:pt x="12546" y="5209"/>
                  </a:lnTo>
                  <a:lnTo>
                    <a:pt x="12546" y="5320"/>
                  </a:lnTo>
                  <a:lnTo>
                    <a:pt x="12582" y="5356"/>
                  </a:lnTo>
                  <a:lnTo>
                    <a:pt x="12582" y="5430"/>
                  </a:lnTo>
                  <a:lnTo>
                    <a:pt x="11885" y="5613"/>
                  </a:lnTo>
                  <a:lnTo>
                    <a:pt x="11885" y="5430"/>
                  </a:lnTo>
                  <a:lnTo>
                    <a:pt x="11849" y="5246"/>
                  </a:lnTo>
                  <a:lnTo>
                    <a:pt x="11702" y="4843"/>
                  </a:lnTo>
                  <a:lnTo>
                    <a:pt x="11629" y="4549"/>
                  </a:lnTo>
                  <a:lnTo>
                    <a:pt x="11482" y="4256"/>
                  </a:lnTo>
                  <a:lnTo>
                    <a:pt x="11335" y="3999"/>
                  </a:lnTo>
                  <a:lnTo>
                    <a:pt x="11115" y="3742"/>
                  </a:lnTo>
                  <a:lnTo>
                    <a:pt x="11005" y="3742"/>
                  </a:lnTo>
                  <a:lnTo>
                    <a:pt x="10968" y="3779"/>
                  </a:lnTo>
                  <a:lnTo>
                    <a:pt x="10932" y="3852"/>
                  </a:lnTo>
                  <a:lnTo>
                    <a:pt x="10968" y="4109"/>
                  </a:lnTo>
                  <a:lnTo>
                    <a:pt x="11078" y="4366"/>
                  </a:lnTo>
                  <a:lnTo>
                    <a:pt x="11262" y="4879"/>
                  </a:lnTo>
                  <a:lnTo>
                    <a:pt x="11372" y="5320"/>
                  </a:lnTo>
                  <a:lnTo>
                    <a:pt x="11445" y="5540"/>
                  </a:lnTo>
                  <a:lnTo>
                    <a:pt x="11555" y="5686"/>
                  </a:lnTo>
                  <a:lnTo>
                    <a:pt x="11482" y="5723"/>
                  </a:lnTo>
                  <a:lnTo>
                    <a:pt x="11372" y="5723"/>
                  </a:lnTo>
                  <a:lnTo>
                    <a:pt x="11262" y="5686"/>
                  </a:lnTo>
                  <a:lnTo>
                    <a:pt x="11152" y="5650"/>
                  </a:lnTo>
                  <a:lnTo>
                    <a:pt x="11078" y="5576"/>
                  </a:lnTo>
                  <a:lnTo>
                    <a:pt x="10895" y="5393"/>
                  </a:lnTo>
                  <a:lnTo>
                    <a:pt x="10785" y="5209"/>
                  </a:lnTo>
                  <a:lnTo>
                    <a:pt x="10712" y="5173"/>
                  </a:lnTo>
                  <a:lnTo>
                    <a:pt x="10675" y="4916"/>
                  </a:lnTo>
                  <a:lnTo>
                    <a:pt x="10601" y="4696"/>
                  </a:lnTo>
                  <a:lnTo>
                    <a:pt x="10418" y="4292"/>
                  </a:lnTo>
                  <a:lnTo>
                    <a:pt x="10381" y="4256"/>
                  </a:lnTo>
                  <a:lnTo>
                    <a:pt x="10345" y="4219"/>
                  </a:lnTo>
                  <a:lnTo>
                    <a:pt x="10198" y="4219"/>
                  </a:lnTo>
                  <a:lnTo>
                    <a:pt x="10125" y="4292"/>
                  </a:lnTo>
                  <a:lnTo>
                    <a:pt x="10088" y="4366"/>
                  </a:lnTo>
                  <a:lnTo>
                    <a:pt x="10088" y="4402"/>
                  </a:lnTo>
                  <a:lnTo>
                    <a:pt x="10125" y="4659"/>
                  </a:lnTo>
                  <a:lnTo>
                    <a:pt x="10051" y="4623"/>
                  </a:lnTo>
                  <a:lnTo>
                    <a:pt x="9941" y="4586"/>
                  </a:lnTo>
                  <a:lnTo>
                    <a:pt x="9868" y="4623"/>
                  </a:lnTo>
                  <a:lnTo>
                    <a:pt x="9794" y="4696"/>
                  </a:lnTo>
                  <a:lnTo>
                    <a:pt x="9721" y="4806"/>
                  </a:lnTo>
                  <a:lnTo>
                    <a:pt x="9684" y="4916"/>
                  </a:lnTo>
                  <a:lnTo>
                    <a:pt x="9721" y="5026"/>
                  </a:lnTo>
                  <a:lnTo>
                    <a:pt x="9758" y="5099"/>
                  </a:lnTo>
                  <a:lnTo>
                    <a:pt x="9905" y="5246"/>
                  </a:lnTo>
                  <a:lnTo>
                    <a:pt x="10125" y="5356"/>
                  </a:lnTo>
                  <a:lnTo>
                    <a:pt x="10271" y="5430"/>
                  </a:lnTo>
                  <a:lnTo>
                    <a:pt x="10345" y="5540"/>
                  </a:lnTo>
                  <a:lnTo>
                    <a:pt x="10528" y="5796"/>
                  </a:lnTo>
                  <a:lnTo>
                    <a:pt x="10712" y="5980"/>
                  </a:lnTo>
                  <a:lnTo>
                    <a:pt x="10932" y="6163"/>
                  </a:lnTo>
                  <a:lnTo>
                    <a:pt x="11078" y="6200"/>
                  </a:lnTo>
                  <a:lnTo>
                    <a:pt x="11225" y="6237"/>
                  </a:lnTo>
                  <a:lnTo>
                    <a:pt x="11519" y="6237"/>
                  </a:lnTo>
                  <a:lnTo>
                    <a:pt x="11849" y="6163"/>
                  </a:lnTo>
                  <a:lnTo>
                    <a:pt x="12142" y="6090"/>
                  </a:lnTo>
                  <a:lnTo>
                    <a:pt x="12986" y="5833"/>
                  </a:lnTo>
                  <a:lnTo>
                    <a:pt x="13353" y="5686"/>
                  </a:lnTo>
                  <a:lnTo>
                    <a:pt x="13536" y="5613"/>
                  </a:lnTo>
                  <a:lnTo>
                    <a:pt x="13719" y="5540"/>
                  </a:lnTo>
                  <a:lnTo>
                    <a:pt x="13793" y="5466"/>
                  </a:lnTo>
                  <a:lnTo>
                    <a:pt x="13793" y="5356"/>
                  </a:lnTo>
                  <a:lnTo>
                    <a:pt x="13756" y="5283"/>
                  </a:lnTo>
                  <a:lnTo>
                    <a:pt x="13646" y="5246"/>
                  </a:lnTo>
                  <a:lnTo>
                    <a:pt x="13353" y="5246"/>
                  </a:lnTo>
                  <a:lnTo>
                    <a:pt x="13059" y="5320"/>
                  </a:lnTo>
                  <a:lnTo>
                    <a:pt x="13059" y="5099"/>
                  </a:lnTo>
                  <a:lnTo>
                    <a:pt x="12986" y="4879"/>
                  </a:lnTo>
                  <a:lnTo>
                    <a:pt x="12839" y="4513"/>
                  </a:lnTo>
                  <a:lnTo>
                    <a:pt x="12619" y="3962"/>
                  </a:lnTo>
                  <a:lnTo>
                    <a:pt x="12509" y="3706"/>
                  </a:lnTo>
                  <a:lnTo>
                    <a:pt x="12326" y="3485"/>
                  </a:lnTo>
                  <a:close/>
                  <a:moveTo>
                    <a:pt x="12069" y="1"/>
                  </a:moveTo>
                  <a:lnTo>
                    <a:pt x="11702" y="37"/>
                  </a:lnTo>
                  <a:lnTo>
                    <a:pt x="11335" y="147"/>
                  </a:lnTo>
                  <a:lnTo>
                    <a:pt x="10638" y="368"/>
                  </a:lnTo>
                  <a:lnTo>
                    <a:pt x="9905" y="588"/>
                  </a:lnTo>
                  <a:lnTo>
                    <a:pt x="9538" y="698"/>
                  </a:lnTo>
                  <a:lnTo>
                    <a:pt x="9171" y="844"/>
                  </a:lnTo>
                  <a:lnTo>
                    <a:pt x="8914" y="1028"/>
                  </a:lnTo>
                  <a:lnTo>
                    <a:pt x="8694" y="1211"/>
                  </a:lnTo>
                  <a:lnTo>
                    <a:pt x="8547" y="1431"/>
                  </a:lnTo>
                  <a:lnTo>
                    <a:pt x="8437" y="1688"/>
                  </a:lnTo>
                  <a:lnTo>
                    <a:pt x="8401" y="1945"/>
                  </a:lnTo>
                  <a:lnTo>
                    <a:pt x="8401" y="2238"/>
                  </a:lnTo>
                  <a:lnTo>
                    <a:pt x="8401" y="2532"/>
                  </a:lnTo>
                  <a:lnTo>
                    <a:pt x="8474" y="2825"/>
                  </a:lnTo>
                  <a:lnTo>
                    <a:pt x="8804" y="4402"/>
                  </a:lnTo>
                  <a:lnTo>
                    <a:pt x="8951" y="5173"/>
                  </a:lnTo>
                  <a:lnTo>
                    <a:pt x="9098" y="5980"/>
                  </a:lnTo>
                  <a:lnTo>
                    <a:pt x="9134" y="6347"/>
                  </a:lnTo>
                  <a:lnTo>
                    <a:pt x="9134" y="6713"/>
                  </a:lnTo>
                  <a:lnTo>
                    <a:pt x="8914" y="6126"/>
                  </a:lnTo>
                  <a:lnTo>
                    <a:pt x="8841" y="5796"/>
                  </a:lnTo>
                  <a:lnTo>
                    <a:pt x="8731" y="5430"/>
                  </a:lnTo>
                  <a:lnTo>
                    <a:pt x="8657" y="5246"/>
                  </a:lnTo>
                  <a:lnTo>
                    <a:pt x="8547" y="5099"/>
                  </a:lnTo>
                  <a:lnTo>
                    <a:pt x="8437" y="4953"/>
                  </a:lnTo>
                  <a:lnTo>
                    <a:pt x="8327" y="4879"/>
                  </a:lnTo>
                  <a:lnTo>
                    <a:pt x="8254" y="4879"/>
                  </a:lnTo>
                  <a:lnTo>
                    <a:pt x="8217" y="4916"/>
                  </a:lnTo>
                  <a:lnTo>
                    <a:pt x="8180" y="5026"/>
                  </a:lnTo>
                  <a:lnTo>
                    <a:pt x="8180" y="5136"/>
                  </a:lnTo>
                  <a:lnTo>
                    <a:pt x="8217" y="5393"/>
                  </a:lnTo>
                  <a:lnTo>
                    <a:pt x="8364" y="5906"/>
                  </a:lnTo>
                  <a:lnTo>
                    <a:pt x="8584" y="6567"/>
                  </a:lnTo>
                  <a:lnTo>
                    <a:pt x="8767" y="7227"/>
                  </a:lnTo>
                  <a:lnTo>
                    <a:pt x="8731" y="7374"/>
                  </a:lnTo>
                  <a:lnTo>
                    <a:pt x="8731" y="7447"/>
                  </a:lnTo>
                  <a:lnTo>
                    <a:pt x="8731" y="7520"/>
                  </a:lnTo>
                  <a:lnTo>
                    <a:pt x="8804" y="7594"/>
                  </a:lnTo>
                  <a:lnTo>
                    <a:pt x="8694" y="7740"/>
                  </a:lnTo>
                  <a:lnTo>
                    <a:pt x="8547" y="7887"/>
                  </a:lnTo>
                  <a:lnTo>
                    <a:pt x="8401" y="7997"/>
                  </a:lnTo>
                  <a:lnTo>
                    <a:pt x="8180" y="8107"/>
                  </a:lnTo>
                  <a:lnTo>
                    <a:pt x="8144" y="8034"/>
                  </a:lnTo>
                  <a:lnTo>
                    <a:pt x="8144" y="7997"/>
                  </a:lnTo>
                  <a:lnTo>
                    <a:pt x="8070" y="7961"/>
                  </a:lnTo>
                  <a:lnTo>
                    <a:pt x="7630" y="6530"/>
                  </a:lnTo>
                  <a:lnTo>
                    <a:pt x="7337" y="5650"/>
                  </a:lnTo>
                  <a:lnTo>
                    <a:pt x="7153" y="5283"/>
                  </a:lnTo>
                  <a:lnTo>
                    <a:pt x="7080" y="5026"/>
                  </a:lnTo>
                  <a:lnTo>
                    <a:pt x="7080" y="4953"/>
                  </a:lnTo>
                  <a:lnTo>
                    <a:pt x="7080" y="4879"/>
                  </a:lnTo>
                  <a:lnTo>
                    <a:pt x="7117" y="4806"/>
                  </a:lnTo>
                  <a:lnTo>
                    <a:pt x="7153" y="4733"/>
                  </a:lnTo>
                  <a:lnTo>
                    <a:pt x="7117" y="4659"/>
                  </a:lnTo>
                  <a:lnTo>
                    <a:pt x="7080" y="4623"/>
                  </a:lnTo>
                  <a:lnTo>
                    <a:pt x="6860" y="4476"/>
                  </a:lnTo>
                  <a:lnTo>
                    <a:pt x="6750" y="4439"/>
                  </a:lnTo>
                  <a:lnTo>
                    <a:pt x="6640" y="4476"/>
                  </a:lnTo>
                  <a:lnTo>
                    <a:pt x="6603" y="4549"/>
                  </a:lnTo>
                  <a:lnTo>
                    <a:pt x="6603" y="4623"/>
                  </a:lnTo>
                  <a:lnTo>
                    <a:pt x="6640" y="4659"/>
                  </a:lnTo>
                  <a:lnTo>
                    <a:pt x="6677" y="4769"/>
                  </a:lnTo>
                  <a:lnTo>
                    <a:pt x="6640" y="4879"/>
                  </a:lnTo>
                  <a:lnTo>
                    <a:pt x="6640" y="5063"/>
                  </a:lnTo>
                  <a:lnTo>
                    <a:pt x="6713" y="5320"/>
                  </a:lnTo>
                  <a:lnTo>
                    <a:pt x="6787" y="5576"/>
                  </a:lnTo>
                  <a:lnTo>
                    <a:pt x="6970" y="6090"/>
                  </a:lnTo>
                  <a:lnTo>
                    <a:pt x="7667" y="8254"/>
                  </a:lnTo>
                  <a:lnTo>
                    <a:pt x="7300" y="8254"/>
                  </a:lnTo>
                  <a:lnTo>
                    <a:pt x="6970" y="8181"/>
                  </a:lnTo>
                  <a:lnTo>
                    <a:pt x="6970" y="8107"/>
                  </a:lnTo>
                  <a:lnTo>
                    <a:pt x="6970" y="8034"/>
                  </a:lnTo>
                  <a:lnTo>
                    <a:pt x="6897" y="7997"/>
                  </a:lnTo>
                  <a:lnTo>
                    <a:pt x="6530" y="6383"/>
                  </a:lnTo>
                  <a:lnTo>
                    <a:pt x="6310" y="5503"/>
                  </a:lnTo>
                  <a:lnTo>
                    <a:pt x="6200" y="5099"/>
                  </a:lnTo>
                  <a:lnTo>
                    <a:pt x="6090" y="4916"/>
                  </a:lnTo>
                  <a:lnTo>
                    <a:pt x="5980" y="4733"/>
                  </a:lnTo>
                  <a:lnTo>
                    <a:pt x="5943" y="4696"/>
                  </a:lnTo>
                  <a:lnTo>
                    <a:pt x="5906" y="4696"/>
                  </a:lnTo>
                  <a:lnTo>
                    <a:pt x="5833" y="4733"/>
                  </a:lnTo>
                  <a:lnTo>
                    <a:pt x="5833" y="4769"/>
                  </a:lnTo>
                  <a:lnTo>
                    <a:pt x="5796" y="4989"/>
                  </a:lnTo>
                  <a:lnTo>
                    <a:pt x="5796" y="5173"/>
                  </a:lnTo>
                  <a:lnTo>
                    <a:pt x="5870" y="5576"/>
                  </a:lnTo>
                  <a:lnTo>
                    <a:pt x="6053" y="6383"/>
                  </a:lnTo>
                  <a:lnTo>
                    <a:pt x="6420" y="7887"/>
                  </a:lnTo>
                  <a:lnTo>
                    <a:pt x="6420" y="7887"/>
                  </a:lnTo>
                  <a:lnTo>
                    <a:pt x="6163" y="7740"/>
                  </a:lnTo>
                  <a:lnTo>
                    <a:pt x="5980" y="7520"/>
                  </a:lnTo>
                  <a:lnTo>
                    <a:pt x="5759" y="7227"/>
                  </a:lnTo>
                  <a:lnTo>
                    <a:pt x="5576" y="6897"/>
                  </a:lnTo>
                  <a:lnTo>
                    <a:pt x="5466" y="6567"/>
                  </a:lnTo>
                  <a:lnTo>
                    <a:pt x="5393" y="6237"/>
                  </a:lnTo>
                  <a:lnTo>
                    <a:pt x="5246" y="5540"/>
                  </a:lnTo>
                  <a:lnTo>
                    <a:pt x="5173" y="5209"/>
                  </a:lnTo>
                  <a:lnTo>
                    <a:pt x="5063" y="4879"/>
                  </a:lnTo>
                  <a:lnTo>
                    <a:pt x="4916" y="4586"/>
                  </a:lnTo>
                  <a:lnTo>
                    <a:pt x="4732" y="4366"/>
                  </a:lnTo>
                  <a:lnTo>
                    <a:pt x="4512" y="4146"/>
                  </a:lnTo>
                  <a:lnTo>
                    <a:pt x="4292" y="3962"/>
                  </a:lnTo>
                  <a:lnTo>
                    <a:pt x="4035" y="3816"/>
                  </a:lnTo>
                  <a:lnTo>
                    <a:pt x="3779" y="3706"/>
                  </a:lnTo>
                  <a:lnTo>
                    <a:pt x="3485" y="3595"/>
                  </a:lnTo>
                  <a:lnTo>
                    <a:pt x="3192" y="3522"/>
                  </a:lnTo>
                  <a:lnTo>
                    <a:pt x="2862" y="3449"/>
                  </a:lnTo>
                  <a:lnTo>
                    <a:pt x="2128" y="3449"/>
                  </a:lnTo>
                  <a:lnTo>
                    <a:pt x="1798" y="3522"/>
                  </a:lnTo>
                  <a:lnTo>
                    <a:pt x="1101" y="3669"/>
                  </a:lnTo>
                  <a:lnTo>
                    <a:pt x="404" y="3889"/>
                  </a:lnTo>
                  <a:lnTo>
                    <a:pt x="184" y="3962"/>
                  </a:lnTo>
                  <a:lnTo>
                    <a:pt x="74" y="4036"/>
                  </a:lnTo>
                  <a:lnTo>
                    <a:pt x="0" y="4109"/>
                  </a:lnTo>
                  <a:lnTo>
                    <a:pt x="0" y="4182"/>
                  </a:lnTo>
                  <a:lnTo>
                    <a:pt x="0" y="4219"/>
                  </a:lnTo>
                  <a:lnTo>
                    <a:pt x="0" y="4402"/>
                  </a:lnTo>
                  <a:lnTo>
                    <a:pt x="37" y="4439"/>
                  </a:lnTo>
                  <a:lnTo>
                    <a:pt x="74" y="4513"/>
                  </a:lnTo>
                  <a:lnTo>
                    <a:pt x="257" y="4586"/>
                  </a:lnTo>
                  <a:lnTo>
                    <a:pt x="404" y="4586"/>
                  </a:lnTo>
                  <a:lnTo>
                    <a:pt x="514" y="4513"/>
                  </a:lnTo>
                  <a:lnTo>
                    <a:pt x="624" y="4439"/>
                  </a:lnTo>
                  <a:lnTo>
                    <a:pt x="881" y="4329"/>
                  </a:lnTo>
                  <a:lnTo>
                    <a:pt x="881" y="4366"/>
                  </a:lnTo>
                  <a:lnTo>
                    <a:pt x="881" y="4549"/>
                  </a:lnTo>
                  <a:lnTo>
                    <a:pt x="881" y="4696"/>
                  </a:lnTo>
                  <a:lnTo>
                    <a:pt x="954" y="5026"/>
                  </a:lnTo>
                  <a:lnTo>
                    <a:pt x="1211" y="5686"/>
                  </a:lnTo>
                  <a:lnTo>
                    <a:pt x="1468" y="6493"/>
                  </a:lnTo>
                  <a:lnTo>
                    <a:pt x="1761" y="7300"/>
                  </a:lnTo>
                  <a:lnTo>
                    <a:pt x="1798" y="7374"/>
                  </a:lnTo>
                  <a:lnTo>
                    <a:pt x="1871" y="7447"/>
                  </a:lnTo>
                  <a:lnTo>
                    <a:pt x="2055" y="7447"/>
                  </a:lnTo>
                  <a:lnTo>
                    <a:pt x="2128" y="7410"/>
                  </a:lnTo>
                  <a:lnTo>
                    <a:pt x="2165" y="7337"/>
                  </a:lnTo>
                  <a:lnTo>
                    <a:pt x="2201" y="7227"/>
                  </a:lnTo>
                  <a:lnTo>
                    <a:pt x="2201" y="7154"/>
                  </a:lnTo>
                  <a:lnTo>
                    <a:pt x="1945" y="6383"/>
                  </a:lnTo>
                  <a:lnTo>
                    <a:pt x="1688" y="5650"/>
                  </a:lnTo>
                  <a:lnTo>
                    <a:pt x="1468" y="4989"/>
                  </a:lnTo>
                  <a:lnTo>
                    <a:pt x="1321" y="4696"/>
                  </a:lnTo>
                  <a:lnTo>
                    <a:pt x="1138" y="4402"/>
                  </a:lnTo>
                  <a:lnTo>
                    <a:pt x="1211" y="4329"/>
                  </a:lnTo>
                  <a:lnTo>
                    <a:pt x="1248" y="4329"/>
                  </a:lnTo>
                  <a:lnTo>
                    <a:pt x="1248" y="4292"/>
                  </a:lnTo>
                  <a:lnTo>
                    <a:pt x="1211" y="4292"/>
                  </a:lnTo>
                  <a:lnTo>
                    <a:pt x="1174" y="4256"/>
                  </a:lnTo>
                  <a:lnTo>
                    <a:pt x="1138" y="4256"/>
                  </a:lnTo>
                  <a:lnTo>
                    <a:pt x="1504" y="4182"/>
                  </a:lnTo>
                  <a:lnTo>
                    <a:pt x="1871" y="4109"/>
                  </a:lnTo>
                  <a:lnTo>
                    <a:pt x="1945" y="4256"/>
                  </a:lnTo>
                  <a:lnTo>
                    <a:pt x="2055" y="4439"/>
                  </a:lnTo>
                  <a:lnTo>
                    <a:pt x="2238" y="4879"/>
                  </a:lnTo>
                  <a:lnTo>
                    <a:pt x="2421" y="5320"/>
                  </a:lnTo>
                  <a:lnTo>
                    <a:pt x="2495" y="5760"/>
                  </a:lnTo>
                  <a:lnTo>
                    <a:pt x="2605" y="6200"/>
                  </a:lnTo>
                  <a:lnTo>
                    <a:pt x="2715" y="6420"/>
                  </a:lnTo>
                  <a:lnTo>
                    <a:pt x="2788" y="6603"/>
                  </a:lnTo>
                  <a:lnTo>
                    <a:pt x="2935" y="6787"/>
                  </a:lnTo>
                  <a:lnTo>
                    <a:pt x="3082" y="6933"/>
                  </a:lnTo>
                  <a:lnTo>
                    <a:pt x="3228" y="6970"/>
                  </a:lnTo>
                  <a:lnTo>
                    <a:pt x="3302" y="6933"/>
                  </a:lnTo>
                  <a:lnTo>
                    <a:pt x="3375" y="6860"/>
                  </a:lnTo>
                  <a:lnTo>
                    <a:pt x="3375" y="6750"/>
                  </a:lnTo>
                  <a:lnTo>
                    <a:pt x="3302" y="6530"/>
                  </a:lnTo>
                  <a:lnTo>
                    <a:pt x="3192" y="6347"/>
                  </a:lnTo>
                  <a:lnTo>
                    <a:pt x="3082" y="6126"/>
                  </a:lnTo>
                  <a:lnTo>
                    <a:pt x="3008" y="5943"/>
                  </a:lnTo>
                  <a:lnTo>
                    <a:pt x="2898" y="5503"/>
                  </a:lnTo>
                  <a:lnTo>
                    <a:pt x="2788" y="5063"/>
                  </a:lnTo>
                  <a:lnTo>
                    <a:pt x="2605" y="4549"/>
                  </a:lnTo>
                  <a:lnTo>
                    <a:pt x="2458" y="4292"/>
                  </a:lnTo>
                  <a:lnTo>
                    <a:pt x="2311" y="4036"/>
                  </a:lnTo>
                  <a:lnTo>
                    <a:pt x="2752" y="4036"/>
                  </a:lnTo>
                  <a:lnTo>
                    <a:pt x="3192" y="4109"/>
                  </a:lnTo>
                  <a:lnTo>
                    <a:pt x="3192" y="4219"/>
                  </a:lnTo>
                  <a:lnTo>
                    <a:pt x="3228" y="4366"/>
                  </a:lnTo>
                  <a:lnTo>
                    <a:pt x="3302" y="4623"/>
                  </a:lnTo>
                  <a:lnTo>
                    <a:pt x="3522" y="5063"/>
                  </a:lnTo>
                  <a:lnTo>
                    <a:pt x="3779" y="5833"/>
                  </a:lnTo>
                  <a:lnTo>
                    <a:pt x="3852" y="5943"/>
                  </a:lnTo>
                  <a:lnTo>
                    <a:pt x="3889" y="6016"/>
                  </a:lnTo>
                  <a:lnTo>
                    <a:pt x="3962" y="6090"/>
                  </a:lnTo>
                  <a:lnTo>
                    <a:pt x="4109" y="6126"/>
                  </a:lnTo>
                  <a:lnTo>
                    <a:pt x="4146" y="6090"/>
                  </a:lnTo>
                  <a:lnTo>
                    <a:pt x="4219" y="6053"/>
                  </a:lnTo>
                  <a:lnTo>
                    <a:pt x="4292" y="5943"/>
                  </a:lnTo>
                  <a:lnTo>
                    <a:pt x="4292" y="5796"/>
                  </a:lnTo>
                  <a:lnTo>
                    <a:pt x="4256" y="5686"/>
                  </a:lnTo>
                  <a:lnTo>
                    <a:pt x="4182" y="5540"/>
                  </a:lnTo>
                  <a:lnTo>
                    <a:pt x="3852" y="4659"/>
                  </a:lnTo>
                  <a:lnTo>
                    <a:pt x="3669" y="4292"/>
                  </a:lnTo>
                  <a:lnTo>
                    <a:pt x="4035" y="4513"/>
                  </a:lnTo>
                  <a:lnTo>
                    <a:pt x="4182" y="4623"/>
                  </a:lnTo>
                  <a:lnTo>
                    <a:pt x="4329" y="4769"/>
                  </a:lnTo>
                  <a:lnTo>
                    <a:pt x="4439" y="4953"/>
                  </a:lnTo>
                  <a:lnTo>
                    <a:pt x="4512" y="5136"/>
                  </a:lnTo>
                  <a:lnTo>
                    <a:pt x="4659" y="5540"/>
                  </a:lnTo>
                  <a:lnTo>
                    <a:pt x="4806" y="6347"/>
                  </a:lnTo>
                  <a:lnTo>
                    <a:pt x="4842" y="6640"/>
                  </a:lnTo>
                  <a:lnTo>
                    <a:pt x="4952" y="6933"/>
                  </a:lnTo>
                  <a:lnTo>
                    <a:pt x="5063" y="7190"/>
                  </a:lnTo>
                  <a:lnTo>
                    <a:pt x="5209" y="7447"/>
                  </a:lnTo>
                  <a:lnTo>
                    <a:pt x="5393" y="7704"/>
                  </a:lnTo>
                  <a:lnTo>
                    <a:pt x="5576" y="7924"/>
                  </a:lnTo>
                  <a:lnTo>
                    <a:pt x="5759" y="8144"/>
                  </a:lnTo>
                  <a:lnTo>
                    <a:pt x="5980" y="8327"/>
                  </a:lnTo>
                  <a:lnTo>
                    <a:pt x="6236" y="8474"/>
                  </a:lnTo>
                  <a:lnTo>
                    <a:pt x="6493" y="8621"/>
                  </a:lnTo>
                  <a:lnTo>
                    <a:pt x="6750" y="8694"/>
                  </a:lnTo>
                  <a:lnTo>
                    <a:pt x="7043" y="8768"/>
                  </a:lnTo>
                  <a:lnTo>
                    <a:pt x="7300" y="8804"/>
                  </a:lnTo>
                  <a:lnTo>
                    <a:pt x="7924" y="8804"/>
                  </a:lnTo>
                  <a:lnTo>
                    <a:pt x="8217" y="8694"/>
                  </a:lnTo>
                  <a:lnTo>
                    <a:pt x="8511" y="8621"/>
                  </a:lnTo>
                  <a:lnTo>
                    <a:pt x="8731" y="8474"/>
                  </a:lnTo>
                  <a:lnTo>
                    <a:pt x="8951" y="8291"/>
                  </a:lnTo>
                  <a:lnTo>
                    <a:pt x="9171" y="8107"/>
                  </a:lnTo>
                  <a:lnTo>
                    <a:pt x="9354" y="7887"/>
                  </a:lnTo>
                  <a:lnTo>
                    <a:pt x="9464" y="7667"/>
                  </a:lnTo>
                  <a:lnTo>
                    <a:pt x="9611" y="7410"/>
                  </a:lnTo>
                  <a:lnTo>
                    <a:pt x="9684" y="7117"/>
                  </a:lnTo>
                  <a:lnTo>
                    <a:pt x="9721" y="6787"/>
                  </a:lnTo>
                  <a:lnTo>
                    <a:pt x="9758" y="6457"/>
                  </a:lnTo>
                  <a:lnTo>
                    <a:pt x="9721" y="6090"/>
                  </a:lnTo>
                  <a:lnTo>
                    <a:pt x="9684" y="5760"/>
                  </a:lnTo>
                  <a:lnTo>
                    <a:pt x="9538" y="5063"/>
                  </a:lnTo>
                  <a:lnTo>
                    <a:pt x="9354" y="4366"/>
                  </a:lnTo>
                  <a:lnTo>
                    <a:pt x="9024" y="2788"/>
                  </a:lnTo>
                  <a:lnTo>
                    <a:pt x="8951" y="2422"/>
                  </a:lnTo>
                  <a:lnTo>
                    <a:pt x="8951" y="2238"/>
                  </a:lnTo>
                  <a:lnTo>
                    <a:pt x="8951" y="2055"/>
                  </a:lnTo>
                  <a:lnTo>
                    <a:pt x="9024" y="2348"/>
                  </a:lnTo>
                  <a:lnTo>
                    <a:pt x="9098" y="2568"/>
                  </a:lnTo>
                  <a:lnTo>
                    <a:pt x="9244" y="2788"/>
                  </a:lnTo>
                  <a:lnTo>
                    <a:pt x="9391" y="3009"/>
                  </a:lnTo>
                  <a:lnTo>
                    <a:pt x="9501" y="3082"/>
                  </a:lnTo>
                  <a:lnTo>
                    <a:pt x="9611" y="3119"/>
                  </a:lnTo>
                  <a:lnTo>
                    <a:pt x="9684" y="3119"/>
                  </a:lnTo>
                  <a:lnTo>
                    <a:pt x="9758" y="3082"/>
                  </a:lnTo>
                  <a:lnTo>
                    <a:pt x="9794" y="3045"/>
                  </a:lnTo>
                  <a:lnTo>
                    <a:pt x="9831" y="2972"/>
                  </a:lnTo>
                  <a:lnTo>
                    <a:pt x="9758" y="2788"/>
                  </a:lnTo>
                  <a:lnTo>
                    <a:pt x="9648" y="2605"/>
                  </a:lnTo>
                  <a:lnTo>
                    <a:pt x="9464" y="2275"/>
                  </a:lnTo>
                  <a:lnTo>
                    <a:pt x="9318" y="1908"/>
                  </a:lnTo>
                  <a:lnTo>
                    <a:pt x="9244" y="1725"/>
                  </a:lnTo>
                  <a:lnTo>
                    <a:pt x="9134" y="1541"/>
                  </a:lnTo>
                  <a:lnTo>
                    <a:pt x="9171" y="1505"/>
                  </a:lnTo>
                  <a:lnTo>
                    <a:pt x="9354" y="1358"/>
                  </a:lnTo>
                  <a:lnTo>
                    <a:pt x="9538" y="1248"/>
                  </a:lnTo>
                  <a:lnTo>
                    <a:pt x="9978" y="1101"/>
                  </a:lnTo>
                  <a:lnTo>
                    <a:pt x="10051" y="1395"/>
                  </a:lnTo>
                  <a:lnTo>
                    <a:pt x="10125" y="1688"/>
                  </a:lnTo>
                  <a:lnTo>
                    <a:pt x="10345" y="2238"/>
                  </a:lnTo>
                  <a:lnTo>
                    <a:pt x="10418" y="2495"/>
                  </a:lnTo>
                  <a:lnTo>
                    <a:pt x="10491" y="2825"/>
                  </a:lnTo>
                  <a:lnTo>
                    <a:pt x="10565" y="2972"/>
                  </a:lnTo>
                  <a:lnTo>
                    <a:pt x="10638" y="3082"/>
                  </a:lnTo>
                  <a:lnTo>
                    <a:pt x="10748" y="3192"/>
                  </a:lnTo>
                  <a:lnTo>
                    <a:pt x="10858" y="3229"/>
                  </a:lnTo>
                  <a:lnTo>
                    <a:pt x="10968" y="3229"/>
                  </a:lnTo>
                  <a:lnTo>
                    <a:pt x="11042" y="3192"/>
                  </a:lnTo>
                  <a:lnTo>
                    <a:pt x="11115" y="3119"/>
                  </a:lnTo>
                  <a:lnTo>
                    <a:pt x="11115" y="3009"/>
                  </a:lnTo>
                  <a:lnTo>
                    <a:pt x="11115" y="2972"/>
                  </a:lnTo>
                  <a:lnTo>
                    <a:pt x="11078" y="2899"/>
                  </a:lnTo>
                  <a:lnTo>
                    <a:pt x="11005" y="2825"/>
                  </a:lnTo>
                  <a:lnTo>
                    <a:pt x="10932" y="2642"/>
                  </a:lnTo>
                  <a:lnTo>
                    <a:pt x="10895" y="2458"/>
                  </a:lnTo>
                  <a:lnTo>
                    <a:pt x="10675" y="1835"/>
                  </a:lnTo>
                  <a:lnTo>
                    <a:pt x="10528" y="1395"/>
                  </a:lnTo>
                  <a:lnTo>
                    <a:pt x="10418" y="1174"/>
                  </a:lnTo>
                  <a:lnTo>
                    <a:pt x="10308" y="991"/>
                  </a:lnTo>
                  <a:lnTo>
                    <a:pt x="10455" y="918"/>
                  </a:lnTo>
                  <a:lnTo>
                    <a:pt x="11005" y="734"/>
                  </a:lnTo>
                  <a:lnTo>
                    <a:pt x="11152" y="1174"/>
                  </a:lnTo>
                  <a:lnTo>
                    <a:pt x="11298" y="1615"/>
                  </a:lnTo>
                  <a:lnTo>
                    <a:pt x="11555" y="2348"/>
                  </a:lnTo>
                  <a:lnTo>
                    <a:pt x="11702" y="2678"/>
                  </a:lnTo>
                  <a:lnTo>
                    <a:pt x="11775" y="2788"/>
                  </a:lnTo>
                  <a:lnTo>
                    <a:pt x="11922" y="2899"/>
                  </a:lnTo>
                  <a:lnTo>
                    <a:pt x="11959" y="2935"/>
                  </a:lnTo>
                  <a:lnTo>
                    <a:pt x="12032" y="2899"/>
                  </a:lnTo>
                  <a:lnTo>
                    <a:pt x="12069" y="2899"/>
                  </a:lnTo>
                  <a:lnTo>
                    <a:pt x="12105" y="2825"/>
                  </a:lnTo>
                  <a:lnTo>
                    <a:pt x="12142" y="2715"/>
                  </a:lnTo>
                  <a:lnTo>
                    <a:pt x="12142" y="2568"/>
                  </a:lnTo>
                  <a:lnTo>
                    <a:pt x="12069" y="2275"/>
                  </a:lnTo>
                  <a:lnTo>
                    <a:pt x="11812" y="1688"/>
                  </a:lnTo>
                  <a:lnTo>
                    <a:pt x="11592" y="1101"/>
                  </a:lnTo>
                  <a:lnTo>
                    <a:pt x="11445" y="698"/>
                  </a:lnTo>
                  <a:lnTo>
                    <a:pt x="11372" y="588"/>
                  </a:lnTo>
                  <a:lnTo>
                    <a:pt x="11665" y="441"/>
                  </a:lnTo>
                  <a:lnTo>
                    <a:pt x="11922" y="294"/>
                  </a:lnTo>
                  <a:lnTo>
                    <a:pt x="12105" y="147"/>
                  </a:lnTo>
                  <a:lnTo>
                    <a:pt x="12142" y="111"/>
                  </a:lnTo>
                  <a:lnTo>
                    <a:pt x="12142" y="74"/>
                  </a:lnTo>
                  <a:lnTo>
                    <a:pt x="12105" y="37"/>
                  </a:lnTo>
                  <a:lnTo>
                    <a:pt x="12069" y="1"/>
                  </a:lnTo>
                  <a:close/>
                  <a:moveTo>
                    <a:pt x="4072" y="7080"/>
                  </a:moveTo>
                  <a:lnTo>
                    <a:pt x="4035" y="7117"/>
                  </a:lnTo>
                  <a:lnTo>
                    <a:pt x="3999" y="7154"/>
                  </a:lnTo>
                  <a:lnTo>
                    <a:pt x="3999" y="7337"/>
                  </a:lnTo>
                  <a:lnTo>
                    <a:pt x="3999" y="7557"/>
                  </a:lnTo>
                  <a:lnTo>
                    <a:pt x="4072" y="7961"/>
                  </a:lnTo>
                  <a:lnTo>
                    <a:pt x="4219" y="8327"/>
                  </a:lnTo>
                  <a:lnTo>
                    <a:pt x="4366" y="8731"/>
                  </a:lnTo>
                  <a:lnTo>
                    <a:pt x="4439" y="8804"/>
                  </a:lnTo>
                  <a:lnTo>
                    <a:pt x="4182" y="8988"/>
                  </a:lnTo>
                  <a:lnTo>
                    <a:pt x="3889" y="9098"/>
                  </a:lnTo>
                  <a:lnTo>
                    <a:pt x="3852" y="8951"/>
                  </a:lnTo>
                  <a:lnTo>
                    <a:pt x="3815" y="8804"/>
                  </a:lnTo>
                  <a:lnTo>
                    <a:pt x="3669" y="8511"/>
                  </a:lnTo>
                  <a:lnTo>
                    <a:pt x="3522" y="8071"/>
                  </a:lnTo>
                  <a:lnTo>
                    <a:pt x="3449" y="7887"/>
                  </a:lnTo>
                  <a:lnTo>
                    <a:pt x="3339" y="7667"/>
                  </a:lnTo>
                  <a:lnTo>
                    <a:pt x="3228" y="7630"/>
                  </a:lnTo>
                  <a:lnTo>
                    <a:pt x="3155" y="7630"/>
                  </a:lnTo>
                  <a:lnTo>
                    <a:pt x="3045" y="7704"/>
                  </a:lnTo>
                  <a:lnTo>
                    <a:pt x="3045" y="7777"/>
                  </a:lnTo>
                  <a:lnTo>
                    <a:pt x="3082" y="7997"/>
                  </a:lnTo>
                  <a:lnTo>
                    <a:pt x="3118" y="8217"/>
                  </a:lnTo>
                  <a:lnTo>
                    <a:pt x="3265" y="8658"/>
                  </a:lnTo>
                  <a:lnTo>
                    <a:pt x="3339" y="8951"/>
                  </a:lnTo>
                  <a:lnTo>
                    <a:pt x="3412" y="9098"/>
                  </a:lnTo>
                  <a:lnTo>
                    <a:pt x="3485" y="9244"/>
                  </a:lnTo>
                  <a:lnTo>
                    <a:pt x="2825" y="9428"/>
                  </a:lnTo>
                  <a:lnTo>
                    <a:pt x="2788" y="9281"/>
                  </a:lnTo>
                  <a:lnTo>
                    <a:pt x="2642" y="8768"/>
                  </a:lnTo>
                  <a:lnTo>
                    <a:pt x="2532" y="8547"/>
                  </a:lnTo>
                  <a:lnTo>
                    <a:pt x="2385" y="8327"/>
                  </a:lnTo>
                  <a:lnTo>
                    <a:pt x="2385" y="8254"/>
                  </a:lnTo>
                  <a:lnTo>
                    <a:pt x="2385" y="8217"/>
                  </a:lnTo>
                  <a:lnTo>
                    <a:pt x="2421" y="8181"/>
                  </a:lnTo>
                  <a:lnTo>
                    <a:pt x="2421" y="8144"/>
                  </a:lnTo>
                  <a:lnTo>
                    <a:pt x="2421" y="8107"/>
                  </a:lnTo>
                  <a:lnTo>
                    <a:pt x="2385" y="8107"/>
                  </a:lnTo>
                  <a:lnTo>
                    <a:pt x="2275" y="8144"/>
                  </a:lnTo>
                  <a:lnTo>
                    <a:pt x="2128" y="8144"/>
                  </a:lnTo>
                  <a:lnTo>
                    <a:pt x="2055" y="8181"/>
                  </a:lnTo>
                  <a:lnTo>
                    <a:pt x="2018" y="8254"/>
                  </a:lnTo>
                  <a:lnTo>
                    <a:pt x="1981" y="8327"/>
                  </a:lnTo>
                  <a:lnTo>
                    <a:pt x="1981" y="8401"/>
                  </a:lnTo>
                  <a:lnTo>
                    <a:pt x="2165" y="8841"/>
                  </a:lnTo>
                  <a:lnTo>
                    <a:pt x="2348" y="9318"/>
                  </a:lnTo>
                  <a:lnTo>
                    <a:pt x="2385" y="9575"/>
                  </a:lnTo>
                  <a:lnTo>
                    <a:pt x="1945" y="9685"/>
                  </a:lnTo>
                  <a:lnTo>
                    <a:pt x="1871" y="9721"/>
                  </a:lnTo>
                  <a:lnTo>
                    <a:pt x="1798" y="9795"/>
                  </a:lnTo>
                  <a:lnTo>
                    <a:pt x="1798" y="9868"/>
                  </a:lnTo>
                  <a:lnTo>
                    <a:pt x="1761" y="9941"/>
                  </a:lnTo>
                  <a:lnTo>
                    <a:pt x="1798" y="10015"/>
                  </a:lnTo>
                  <a:lnTo>
                    <a:pt x="1835" y="10088"/>
                  </a:lnTo>
                  <a:lnTo>
                    <a:pt x="1908" y="10161"/>
                  </a:lnTo>
                  <a:lnTo>
                    <a:pt x="1981" y="10198"/>
                  </a:lnTo>
                  <a:lnTo>
                    <a:pt x="2275" y="10198"/>
                  </a:lnTo>
                  <a:lnTo>
                    <a:pt x="2385" y="10125"/>
                  </a:lnTo>
                  <a:lnTo>
                    <a:pt x="2495" y="10088"/>
                  </a:lnTo>
                  <a:lnTo>
                    <a:pt x="2532" y="10051"/>
                  </a:lnTo>
                  <a:lnTo>
                    <a:pt x="2568" y="10088"/>
                  </a:lnTo>
                  <a:lnTo>
                    <a:pt x="2605" y="10125"/>
                  </a:lnTo>
                  <a:lnTo>
                    <a:pt x="2678" y="10125"/>
                  </a:lnTo>
                  <a:lnTo>
                    <a:pt x="2788" y="10088"/>
                  </a:lnTo>
                  <a:lnTo>
                    <a:pt x="2825" y="9978"/>
                  </a:lnTo>
                  <a:lnTo>
                    <a:pt x="3265" y="9868"/>
                  </a:lnTo>
                  <a:lnTo>
                    <a:pt x="3742" y="9721"/>
                  </a:lnTo>
                  <a:lnTo>
                    <a:pt x="4146" y="9575"/>
                  </a:lnTo>
                  <a:lnTo>
                    <a:pt x="4549" y="9354"/>
                  </a:lnTo>
                  <a:lnTo>
                    <a:pt x="4732" y="9208"/>
                  </a:lnTo>
                  <a:lnTo>
                    <a:pt x="4879" y="9061"/>
                  </a:lnTo>
                  <a:lnTo>
                    <a:pt x="5026" y="8841"/>
                  </a:lnTo>
                  <a:lnTo>
                    <a:pt x="5136" y="8621"/>
                  </a:lnTo>
                  <a:lnTo>
                    <a:pt x="5209" y="8401"/>
                  </a:lnTo>
                  <a:lnTo>
                    <a:pt x="5173" y="8181"/>
                  </a:lnTo>
                  <a:lnTo>
                    <a:pt x="5099" y="7997"/>
                  </a:lnTo>
                  <a:lnTo>
                    <a:pt x="5026" y="7887"/>
                  </a:lnTo>
                  <a:lnTo>
                    <a:pt x="4952" y="7814"/>
                  </a:lnTo>
                  <a:lnTo>
                    <a:pt x="4842" y="7814"/>
                  </a:lnTo>
                  <a:lnTo>
                    <a:pt x="4806" y="7851"/>
                  </a:lnTo>
                  <a:lnTo>
                    <a:pt x="4806" y="7887"/>
                  </a:lnTo>
                  <a:lnTo>
                    <a:pt x="4732" y="8327"/>
                  </a:lnTo>
                  <a:lnTo>
                    <a:pt x="4512" y="7667"/>
                  </a:lnTo>
                  <a:lnTo>
                    <a:pt x="4366" y="7374"/>
                  </a:lnTo>
                  <a:lnTo>
                    <a:pt x="4182" y="7117"/>
                  </a:lnTo>
                  <a:lnTo>
                    <a:pt x="4146" y="708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4" name="Google Shape;504;p22"/>
            <p:cNvSpPr/>
            <p:nvPr/>
          </p:nvSpPr>
          <p:spPr>
            <a:xfrm>
              <a:off x="6114500" y="2324225"/>
              <a:ext cx="158675" cy="329225"/>
            </a:xfrm>
            <a:custGeom>
              <a:avLst/>
              <a:gdLst/>
              <a:ahLst/>
              <a:cxnLst/>
              <a:rect l="l" t="t" r="r" b="b"/>
              <a:pathLst>
                <a:path w="6347" h="13169" extrusionOk="0">
                  <a:moveTo>
                    <a:pt x="588" y="330"/>
                  </a:moveTo>
                  <a:lnTo>
                    <a:pt x="808" y="367"/>
                  </a:lnTo>
                  <a:lnTo>
                    <a:pt x="1028" y="440"/>
                  </a:lnTo>
                  <a:lnTo>
                    <a:pt x="1211" y="550"/>
                  </a:lnTo>
                  <a:lnTo>
                    <a:pt x="1395" y="734"/>
                  </a:lnTo>
                  <a:lnTo>
                    <a:pt x="1578" y="917"/>
                  </a:lnTo>
                  <a:lnTo>
                    <a:pt x="1688" y="1101"/>
                  </a:lnTo>
                  <a:lnTo>
                    <a:pt x="1798" y="1321"/>
                  </a:lnTo>
                  <a:lnTo>
                    <a:pt x="1908" y="1541"/>
                  </a:lnTo>
                  <a:lnTo>
                    <a:pt x="1982" y="1761"/>
                  </a:lnTo>
                  <a:lnTo>
                    <a:pt x="2018" y="2018"/>
                  </a:lnTo>
                  <a:lnTo>
                    <a:pt x="2018" y="2458"/>
                  </a:lnTo>
                  <a:lnTo>
                    <a:pt x="2018" y="2495"/>
                  </a:lnTo>
                  <a:lnTo>
                    <a:pt x="1982" y="2421"/>
                  </a:lnTo>
                  <a:lnTo>
                    <a:pt x="1762" y="1944"/>
                  </a:lnTo>
                  <a:lnTo>
                    <a:pt x="1615" y="1724"/>
                  </a:lnTo>
                  <a:lnTo>
                    <a:pt x="1432" y="1504"/>
                  </a:lnTo>
                  <a:lnTo>
                    <a:pt x="1395" y="1467"/>
                  </a:lnTo>
                  <a:lnTo>
                    <a:pt x="1322" y="1467"/>
                  </a:lnTo>
                  <a:lnTo>
                    <a:pt x="1285" y="1504"/>
                  </a:lnTo>
                  <a:lnTo>
                    <a:pt x="1285" y="1578"/>
                  </a:lnTo>
                  <a:lnTo>
                    <a:pt x="1322" y="1834"/>
                  </a:lnTo>
                  <a:lnTo>
                    <a:pt x="1395" y="2128"/>
                  </a:lnTo>
                  <a:lnTo>
                    <a:pt x="1615" y="2641"/>
                  </a:lnTo>
                  <a:lnTo>
                    <a:pt x="1725" y="2935"/>
                  </a:lnTo>
                  <a:lnTo>
                    <a:pt x="1615" y="2861"/>
                  </a:lnTo>
                  <a:lnTo>
                    <a:pt x="1468" y="2715"/>
                  </a:lnTo>
                  <a:lnTo>
                    <a:pt x="1248" y="2348"/>
                  </a:lnTo>
                  <a:lnTo>
                    <a:pt x="1065" y="1981"/>
                  </a:lnTo>
                  <a:lnTo>
                    <a:pt x="955" y="1724"/>
                  </a:lnTo>
                  <a:lnTo>
                    <a:pt x="845" y="1394"/>
                  </a:lnTo>
                  <a:lnTo>
                    <a:pt x="735" y="1027"/>
                  </a:lnTo>
                  <a:lnTo>
                    <a:pt x="661" y="697"/>
                  </a:lnTo>
                  <a:lnTo>
                    <a:pt x="588" y="330"/>
                  </a:lnTo>
                  <a:close/>
                  <a:moveTo>
                    <a:pt x="3706" y="2825"/>
                  </a:moveTo>
                  <a:lnTo>
                    <a:pt x="3926" y="2861"/>
                  </a:lnTo>
                  <a:lnTo>
                    <a:pt x="4109" y="2935"/>
                  </a:lnTo>
                  <a:lnTo>
                    <a:pt x="4733" y="3118"/>
                  </a:lnTo>
                  <a:lnTo>
                    <a:pt x="4990" y="3228"/>
                  </a:lnTo>
                  <a:lnTo>
                    <a:pt x="5283" y="3375"/>
                  </a:lnTo>
                  <a:lnTo>
                    <a:pt x="5503" y="3522"/>
                  </a:lnTo>
                  <a:lnTo>
                    <a:pt x="5687" y="3668"/>
                  </a:lnTo>
                  <a:lnTo>
                    <a:pt x="5687" y="3668"/>
                  </a:lnTo>
                  <a:lnTo>
                    <a:pt x="5540" y="3632"/>
                  </a:lnTo>
                  <a:lnTo>
                    <a:pt x="5467" y="3632"/>
                  </a:lnTo>
                  <a:lnTo>
                    <a:pt x="5393" y="3705"/>
                  </a:lnTo>
                  <a:lnTo>
                    <a:pt x="5356" y="3778"/>
                  </a:lnTo>
                  <a:lnTo>
                    <a:pt x="5393" y="3888"/>
                  </a:lnTo>
                  <a:lnTo>
                    <a:pt x="5026" y="4035"/>
                  </a:lnTo>
                  <a:lnTo>
                    <a:pt x="4660" y="4109"/>
                  </a:lnTo>
                  <a:lnTo>
                    <a:pt x="4293" y="4182"/>
                  </a:lnTo>
                  <a:lnTo>
                    <a:pt x="3889" y="4182"/>
                  </a:lnTo>
                  <a:lnTo>
                    <a:pt x="3449" y="4109"/>
                  </a:lnTo>
                  <a:lnTo>
                    <a:pt x="3046" y="3999"/>
                  </a:lnTo>
                  <a:lnTo>
                    <a:pt x="2862" y="3925"/>
                  </a:lnTo>
                  <a:lnTo>
                    <a:pt x="2642" y="3815"/>
                  </a:lnTo>
                  <a:lnTo>
                    <a:pt x="2459" y="3668"/>
                  </a:lnTo>
                  <a:lnTo>
                    <a:pt x="2349" y="3595"/>
                  </a:lnTo>
                  <a:lnTo>
                    <a:pt x="2312" y="3522"/>
                  </a:lnTo>
                  <a:lnTo>
                    <a:pt x="2532" y="3668"/>
                  </a:lnTo>
                  <a:lnTo>
                    <a:pt x="2789" y="3815"/>
                  </a:lnTo>
                  <a:lnTo>
                    <a:pt x="3046" y="3888"/>
                  </a:lnTo>
                  <a:lnTo>
                    <a:pt x="3339" y="3999"/>
                  </a:lnTo>
                  <a:lnTo>
                    <a:pt x="3596" y="4035"/>
                  </a:lnTo>
                  <a:lnTo>
                    <a:pt x="3889" y="4109"/>
                  </a:lnTo>
                  <a:lnTo>
                    <a:pt x="4073" y="4109"/>
                  </a:lnTo>
                  <a:lnTo>
                    <a:pt x="4183" y="4072"/>
                  </a:lnTo>
                  <a:lnTo>
                    <a:pt x="4329" y="4035"/>
                  </a:lnTo>
                  <a:lnTo>
                    <a:pt x="4439" y="3962"/>
                  </a:lnTo>
                  <a:lnTo>
                    <a:pt x="4476" y="3888"/>
                  </a:lnTo>
                  <a:lnTo>
                    <a:pt x="4439" y="3778"/>
                  </a:lnTo>
                  <a:lnTo>
                    <a:pt x="4329" y="3705"/>
                  </a:lnTo>
                  <a:lnTo>
                    <a:pt x="4219" y="3632"/>
                  </a:lnTo>
                  <a:lnTo>
                    <a:pt x="3963" y="3595"/>
                  </a:lnTo>
                  <a:lnTo>
                    <a:pt x="3706" y="3558"/>
                  </a:lnTo>
                  <a:lnTo>
                    <a:pt x="3449" y="3522"/>
                  </a:lnTo>
                  <a:lnTo>
                    <a:pt x="2715" y="3338"/>
                  </a:lnTo>
                  <a:lnTo>
                    <a:pt x="2862" y="3228"/>
                  </a:lnTo>
                  <a:lnTo>
                    <a:pt x="3082" y="3081"/>
                  </a:lnTo>
                  <a:lnTo>
                    <a:pt x="3302" y="2935"/>
                  </a:lnTo>
                  <a:lnTo>
                    <a:pt x="3486" y="2861"/>
                  </a:lnTo>
                  <a:lnTo>
                    <a:pt x="3706" y="2825"/>
                  </a:lnTo>
                  <a:close/>
                  <a:moveTo>
                    <a:pt x="1285" y="5686"/>
                  </a:moveTo>
                  <a:lnTo>
                    <a:pt x="1725" y="5723"/>
                  </a:lnTo>
                  <a:lnTo>
                    <a:pt x="1762" y="5723"/>
                  </a:lnTo>
                  <a:lnTo>
                    <a:pt x="1835" y="5869"/>
                  </a:lnTo>
                  <a:lnTo>
                    <a:pt x="1908" y="5943"/>
                  </a:lnTo>
                  <a:lnTo>
                    <a:pt x="2018" y="5943"/>
                  </a:lnTo>
                  <a:lnTo>
                    <a:pt x="2129" y="5869"/>
                  </a:lnTo>
                  <a:lnTo>
                    <a:pt x="2165" y="5759"/>
                  </a:lnTo>
                  <a:lnTo>
                    <a:pt x="2642" y="5796"/>
                  </a:lnTo>
                  <a:lnTo>
                    <a:pt x="3082" y="5796"/>
                  </a:lnTo>
                  <a:lnTo>
                    <a:pt x="3339" y="5833"/>
                  </a:lnTo>
                  <a:lnTo>
                    <a:pt x="3522" y="5869"/>
                  </a:lnTo>
                  <a:lnTo>
                    <a:pt x="3522" y="6016"/>
                  </a:lnTo>
                  <a:lnTo>
                    <a:pt x="3376" y="5979"/>
                  </a:lnTo>
                  <a:lnTo>
                    <a:pt x="3266" y="6016"/>
                  </a:lnTo>
                  <a:lnTo>
                    <a:pt x="3119" y="6089"/>
                  </a:lnTo>
                  <a:lnTo>
                    <a:pt x="3082" y="6163"/>
                  </a:lnTo>
                  <a:lnTo>
                    <a:pt x="3082" y="6236"/>
                  </a:lnTo>
                  <a:lnTo>
                    <a:pt x="2752" y="6236"/>
                  </a:lnTo>
                  <a:lnTo>
                    <a:pt x="1322" y="6163"/>
                  </a:lnTo>
                  <a:lnTo>
                    <a:pt x="808" y="6089"/>
                  </a:lnTo>
                  <a:lnTo>
                    <a:pt x="515" y="6053"/>
                  </a:lnTo>
                  <a:lnTo>
                    <a:pt x="258" y="6089"/>
                  </a:lnTo>
                  <a:lnTo>
                    <a:pt x="368" y="5943"/>
                  </a:lnTo>
                  <a:lnTo>
                    <a:pt x="515" y="5833"/>
                  </a:lnTo>
                  <a:lnTo>
                    <a:pt x="661" y="5723"/>
                  </a:lnTo>
                  <a:lnTo>
                    <a:pt x="808" y="5686"/>
                  </a:lnTo>
                  <a:close/>
                  <a:moveTo>
                    <a:pt x="2239" y="6676"/>
                  </a:moveTo>
                  <a:lnTo>
                    <a:pt x="3009" y="6713"/>
                  </a:lnTo>
                  <a:lnTo>
                    <a:pt x="3156" y="6750"/>
                  </a:lnTo>
                  <a:lnTo>
                    <a:pt x="3156" y="7997"/>
                  </a:lnTo>
                  <a:lnTo>
                    <a:pt x="3119" y="9244"/>
                  </a:lnTo>
                  <a:lnTo>
                    <a:pt x="2422" y="9354"/>
                  </a:lnTo>
                  <a:lnTo>
                    <a:pt x="2422" y="8951"/>
                  </a:lnTo>
                  <a:lnTo>
                    <a:pt x="2312" y="7630"/>
                  </a:lnTo>
                  <a:lnTo>
                    <a:pt x="2275" y="6933"/>
                  </a:lnTo>
                  <a:lnTo>
                    <a:pt x="2239" y="6676"/>
                  </a:lnTo>
                  <a:close/>
                  <a:moveTo>
                    <a:pt x="1065" y="6566"/>
                  </a:moveTo>
                  <a:lnTo>
                    <a:pt x="1872" y="6676"/>
                  </a:lnTo>
                  <a:lnTo>
                    <a:pt x="1835" y="6786"/>
                  </a:lnTo>
                  <a:lnTo>
                    <a:pt x="1835" y="6933"/>
                  </a:lnTo>
                  <a:lnTo>
                    <a:pt x="1872" y="7226"/>
                  </a:lnTo>
                  <a:lnTo>
                    <a:pt x="1945" y="8804"/>
                  </a:lnTo>
                  <a:lnTo>
                    <a:pt x="1982" y="9391"/>
                  </a:lnTo>
                  <a:lnTo>
                    <a:pt x="1542" y="9391"/>
                  </a:lnTo>
                  <a:lnTo>
                    <a:pt x="1101" y="9427"/>
                  </a:lnTo>
                  <a:lnTo>
                    <a:pt x="1028" y="8254"/>
                  </a:lnTo>
                  <a:lnTo>
                    <a:pt x="955" y="7410"/>
                  </a:lnTo>
                  <a:lnTo>
                    <a:pt x="918" y="6970"/>
                  </a:lnTo>
                  <a:lnTo>
                    <a:pt x="808" y="6566"/>
                  </a:lnTo>
                  <a:close/>
                  <a:moveTo>
                    <a:pt x="3082" y="9721"/>
                  </a:moveTo>
                  <a:lnTo>
                    <a:pt x="3009" y="10454"/>
                  </a:lnTo>
                  <a:lnTo>
                    <a:pt x="2972" y="10454"/>
                  </a:lnTo>
                  <a:lnTo>
                    <a:pt x="2862" y="10418"/>
                  </a:lnTo>
                  <a:lnTo>
                    <a:pt x="2752" y="10418"/>
                  </a:lnTo>
                  <a:lnTo>
                    <a:pt x="2605" y="10454"/>
                  </a:lnTo>
                  <a:lnTo>
                    <a:pt x="2495" y="10528"/>
                  </a:lnTo>
                  <a:lnTo>
                    <a:pt x="2495" y="10418"/>
                  </a:lnTo>
                  <a:lnTo>
                    <a:pt x="2459" y="9831"/>
                  </a:lnTo>
                  <a:lnTo>
                    <a:pt x="2789" y="9794"/>
                  </a:lnTo>
                  <a:lnTo>
                    <a:pt x="3082" y="9721"/>
                  </a:lnTo>
                  <a:close/>
                  <a:moveTo>
                    <a:pt x="1138" y="9758"/>
                  </a:moveTo>
                  <a:lnTo>
                    <a:pt x="1358" y="9831"/>
                  </a:lnTo>
                  <a:lnTo>
                    <a:pt x="1542" y="9831"/>
                  </a:lnTo>
                  <a:lnTo>
                    <a:pt x="1982" y="9868"/>
                  </a:lnTo>
                  <a:lnTo>
                    <a:pt x="2018" y="10088"/>
                  </a:lnTo>
                  <a:lnTo>
                    <a:pt x="1982" y="10124"/>
                  </a:lnTo>
                  <a:lnTo>
                    <a:pt x="1688" y="10088"/>
                  </a:lnTo>
                  <a:lnTo>
                    <a:pt x="1615" y="10124"/>
                  </a:lnTo>
                  <a:lnTo>
                    <a:pt x="1542" y="10161"/>
                  </a:lnTo>
                  <a:lnTo>
                    <a:pt x="1542" y="10234"/>
                  </a:lnTo>
                  <a:lnTo>
                    <a:pt x="1578" y="10308"/>
                  </a:lnTo>
                  <a:lnTo>
                    <a:pt x="1725" y="10454"/>
                  </a:lnTo>
                  <a:lnTo>
                    <a:pt x="1945" y="10491"/>
                  </a:lnTo>
                  <a:lnTo>
                    <a:pt x="2018" y="10491"/>
                  </a:lnTo>
                  <a:lnTo>
                    <a:pt x="2018" y="10748"/>
                  </a:lnTo>
                  <a:lnTo>
                    <a:pt x="1798" y="10785"/>
                  </a:lnTo>
                  <a:lnTo>
                    <a:pt x="1798" y="10748"/>
                  </a:lnTo>
                  <a:lnTo>
                    <a:pt x="1762" y="10748"/>
                  </a:lnTo>
                  <a:lnTo>
                    <a:pt x="1688" y="10785"/>
                  </a:lnTo>
                  <a:lnTo>
                    <a:pt x="1615" y="10821"/>
                  </a:lnTo>
                  <a:lnTo>
                    <a:pt x="1542" y="10895"/>
                  </a:lnTo>
                  <a:lnTo>
                    <a:pt x="1505" y="11005"/>
                  </a:lnTo>
                  <a:lnTo>
                    <a:pt x="1542" y="11078"/>
                  </a:lnTo>
                  <a:lnTo>
                    <a:pt x="1652" y="11151"/>
                  </a:lnTo>
                  <a:lnTo>
                    <a:pt x="2055" y="11151"/>
                  </a:lnTo>
                  <a:lnTo>
                    <a:pt x="2129" y="11408"/>
                  </a:lnTo>
                  <a:lnTo>
                    <a:pt x="2239" y="11592"/>
                  </a:lnTo>
                  <a:lnTo>
                    <a:pt x="2275" y="11628"/>
                  </a:lnTo>
                  <a:lnTo>
                    <a:pt x="2349" y="11628"/>
                  </a:lnTo>
                  <a:lnTo>
                    <a:pt x="2422" y="11592"/>
                  </a:lnTo>
                  <a:lnTo>
                    <a:pt x="2459" y="11555"/>
                  </a:lnTo>
                  <a:lnTo>
                    <a:pt x="2532" y="11371"/>
                  </a:lnTo>
                  <a:lnTo>
                    <a:pt x="2569" y="11188"/>
                  </a:lnTo>
                  <a:lnTo>
                    <a:pt x="2569" y="11005"/>
                  </a:lnTo>
                  <a:lnTo>
                    <a:pt x="2532" y="10785"/>
                  </a:lnTo>
                  <a:lnTo>
                    <a:pt x="2679" y="10821"/>
                  </a:lnTo>
                  <a:lnTo>
                    <a:pt x="3009" y="10821"/>
                  </a:lnTo>
                  <a:lnTo>
                    <a:pt x="2936" y="11408"/>
                  </a:lnTo>
                  <a:lnTo>
                    <a:pt x="2862" y="11812"/>
                  </a:lnTo>
                  <a:lnTo>
                    <a:pt x="2825" y="11995"/>
                  </a:lnTo>
                  <a:lnTo>
                    <a:pt x="2752" y="12178"/>
                  </a:lnTo>
                  <a:lnTo>
                    <a:pt x="2642" y="12362"/>
                  </a:lnTo>
                  <a:lnTo>
                    <a:pt x="2532" y="12472"/>
                  </a:lnTo>
                  <a:lnTo>
                    <a:pt x="2349" y="12582"/>
                  </a:lnTo>
                  <a:lnTo>
                    <a:pt x="2129" y="12619"/>
                  </a:lnTo>
                  <a:lnTo>
                    <a:pt x="1945" y="12619"/>
                  </a:lnTo>
                  <a:lnTo>
                    <a:pt x="1798" y="12582"/>
                  </a:lnTo>
                  <a:lnTo>
                    <a:pt x="1652" y="12472"/>
                  </a:lnTo>
                  <a:lnTo>
                    <a:pt x="1505" y="12362"/>
                  </a:lnTo>
                  <a:lnTo>
                    <a:pt x="1432" y="12215"/>
                  </a:lnTo>
                  <a:lnTo>
                    <a:pt x="1322" y="12068"/>
                  </a:lnTo>
                  <a:lnTo>
                    <a:pt x="1211" y="11738"/>
                  </a:lnTo>
                  <a:lnTo>
                    <a:pt x="1138" y="11335"/>
                  </a:lnTo>
                  <a:lnTo>
                    <a:pt x="1138" y="10858"/>
                  </a:lnTo>
                  <a:lnTo>
                    <a:pt x="1138" y="10014"/>
                  </a:lnTo>
                  <a:lnTo>
                    <a:pt x="1138" y="9758"/>
                  </a:lnTo>
                  <a:close/>
                  <a:moveTo>
                    <a:pt x="625" y="0"/>
                  </a:moveTo>
                  <a:lnTo>
                    <a:pt x="478" y="37"/>
                  </a:lnTo>
                  <a:lnTo>
                    <a:pt x="331" y="110"/>
                  </a:lnTo>
                  <a:lnTo>
                    <a:pt x="294" y="184"/>
                  </a:lnTo>
                  <a:lnTo>
                    <a:pt x="294" y="220"/>
                  </a:lnTo>
                  <a:lnTo>
                    <a:pt x="294" y="294"/>
                  </a:lnTo>
                  <a:lnTo>
                    <a:pt x="331" y="330"/>
                  </a:lnTo>
                  <a:lnTo>
                    <a:pt x="294" y="587"/>
                  </a:lnTo>
                  <a:lnTo>
                    <a:pt x="294" y="844"/>
                  </a:lnTo>
                  <a:lnTo>
                    <a:pt x="331" y="1101"/>
                  </a:lnTo>
                  <a:lnTo>
                    <a:pt x="368" y="1321"/>
                  </a:lnTo>
                  <a:lnTo>
                    <a:pt x="551" y="1834"/>
                  </a:lnTo>
                  <a:lnTo>
                    <a:pt x="735" y="2274"/>
                  </a:lnTo>
                  <a:lnTo>
                    <a:pt x="918" y="2641"/>
                  </a:lnTo>
                  <a:lnTo>
                    <a:pt x="1175" y="3008"/>
                  </a:lnTo>
                  <a:lnTo>
                    <a:pt x="1322" y="3155"/>
                  </a:lnTo>
                  <a:lnTo>
                    <a:pt x="1505" y="3265"/>
                  </a:lnTo>
                  <a:lnTo>
                    <a:pt x="1652" y="3375"/>
                  </a:lnTo>
                  <a:lnTo>
                    <a:pt x="1872" y="3375"/>
                  </a:lnTo>
                  <a:lnTo>
                    <a:pt x="1798" y="3815"/>
                  </a:lnTo>
                  <a:lnTo>
                    <a:pt x="1725" y="4365"/>
                  </a:lnTo>
                  <a:lnTo>
                    <a:pt x="1725" y="4659"/>
                  </a:lnTo>
                  <a:lnTo>
                    <a:pt x="1762" y="4806"/>
                  </a:lnTo>
                  <a:lnTo>
                    <a:pt x="1798" y="4916"/>
                  </a:lnTo>
                  <a:lnTo>
                    <a:pt x="1762" y="5319"/>
                  </a:lnTo>
                  <a:lnTo>
                    <a:pt x="1615" y="5319"/>
                  </a:lnTo>
                  <a:lnTo>
                    <a:pt x="1138" y="5282"/>
                  </a:lnTo>
                  <a:lnTo>
                    <a:pt x="918" y="5246"/>
                  </a:lnTo>
                  <a:lnTo>
                    <a:pt x="698" y="5282"/>
                  </a:lnTo>
                  <a:lnTo>
                    <a:pt x="404" y="5392"/>
                  </a:lnTo>
                  <a:lnTo>
                    <a:pt x="294" y="5466"/>
                  </a:lnTo>
                  <a:lnTo>
                    <a:pt x="184" y="5576"/>
                  </a:lnTo>
                  <a:lnTo>
                    <a:pt x="111" y="5686"/>
                  </a:lnTo>
                  <a:lnTo>
                    <a:pt x="74" y="5796"/>
                  </a:lnTo>
                  <a:lnTo>
                    <a:pt x="38" y="5943"/>
                  </a:lnTo>
                  <a:lnTo>
                    <a:pt x="1" y="6089"/>
                  </a:lnTo>
                  <a:lnTo>
                    <a:pt x="38" y="6163"/>
                  </a:lnTo>
                  <a:lnTo>
                    <a:pt x="111" y="6199"/>
                  </a:lnTo>
                  <a:lnTo>
                    <a:pt x="38" y="6273"/>
                  </a:lnTo>
                  <a:lnTo>
                    <a:pt x="38" y="6346"/>
                  </a:lnTo>
                  <a:lnTo>
                    <a:pt x="38" y="6456"/>
                  </a:lnTo>
                  <a:lnTo>
                    <a:pt x="111" y="6530"/>
                  </a:lnTo>
                  <a:lnTo>
                    <a:pt x="184" y="6566"/>
                  </a:lnTo>
                  <a:lnTo>
                    <a:pt x="294" y="6566"/>
                  </a:lnTo>
                  <a:lnTo>
                    <a:pt x="368" y="6493"/>
                  </a:lnTo>
                  <a:lnTo>
                    <a:pt x="441" y="6493"/>
                  </a:lnTo>
                  <a:lnTo>
                    <a:pt x="441" y="6530"/>
                  </a:lnTo>
                  <a:lnTo>
                    <a:pt x="441" y="6786"/>
                  </a:lnTo>
                  <a:lnTo>
                    <a:pt x="441" y="7080"/>
                  </a:lnTo>
                  <a:lnTo>
                    <a:pt x="515" y="7593"/>
                  </a:lnTo>
                  <a:lnTo>
                    <a:pt x="588" y="8657"/>
                  </a:lnTo>
                  <a:lnTo>
                    <a:pt x="625" y="9721"/>
                  </a:lnTo>
                  <a:lnTo>
                    <a:pt x="625" y="10785"/>
                  </a:lnTo>
                  <a:lnTo>
                    <a:pt x="661" y="11225"/>
                  </a:lnTo>
                  <a:lnTo>
                    <a:pt x="698" y="11665"/>
                  </a:lnTo>
                  <a:lnTo>
                    <a:pt x="808" y="12105"/>
                  </a:lnTo>
                  <a:lnTo>
                    <a:pt x="881" y="12289"/>
                  </a:lnTo>
                  <a:lnTo>
                    <a:pt x="991" y="12509"/>
                  </a:lnTo>
                  <a:lnTo>
                    <a:pt x="1065" y="12655"/>
                  </a:lnTo>
                  <a:lnTo>
                    <a:pt x="1175" y="12765"/>
                  </a:lnTo>
                  <a:lnTo>
                    <a:pt x="1322" y="12912"/>
                  </a:lnTo>
                  <a:lnTo>
                    <a:pt x="1468" y="12985"/>
                  </a:lnTo>
                  <a:lnTo>
                    <a:pt x="1615" y="13059"/>
                  </a:lnTo>
                  <a:lnTo>
                    <a:pt x="1798" y="13096"/>
                  </a:lnTo>
                  <a:lnTo>
                    <a:pt x="1945" y="13132"/>
                  </a:lnTo>
                  <a:lnTo>
                    <a:pt x="2129" y="13169"/>
                  </a:lnTo>
                  <a:lnTo>
                    <a:pt x="2349" y="13132"/>
                  </a:lnTo>
                  <a:lnTo>
                    <a:pt x="2569" y="13096"/>
                  </a:lnTo>
                  <a:lnTo>
                    <a:pt x="2752" y="12985"/>
                  </a:lnTo>
                  <a:lnTo>
                    <a:pt x="2899" y="12875"/>
                  </a:lnTo>
                  <a:lnTo>
                    <a:pt x="3009" y="12765"/>
                  </a:lnTo>
                  <a:lnTo>
                    <a:pt x="3119" y="12582"/>
                  </a:lnTo>
                  <a:lnTo>
                    <a:pt x="3302" y="12215"/>
                  </a:lnTo>
                  <a:lnTo>
                    <a:pt x="3412" y="11812"/>
                  </a:lnTo>
                  <a:lnTo>
                    <a:pt x="3449" y="11408"/>
                  </a:lnTo>
                  <a:lnTo>
                    <a:pt x="3522" y="10601"/>
                  </a:lnTo>
                  <a:lnTo>
                    <a:pt x="3632" y="9647"/>
                  </a:lnTo>
                  <a:lnTo>
                    <a:pt x="3669" y="8657"/>
                  </a:lnTo>
                  <a:lnTo>
                    <a:pt x="3669" y="7667"/>
                  </a:lnTo>
                  <a:lnTo>
                    <a:pt x="3669" y="6676"/>
                  </a:lnTo>
                  <a:lnTo>
                    <a:pt x="3743" y="6603"/>
                  </a:lnTo>
                  <a:lnTo>
                    <a:pt x="3779" y="6530"/>
                  </a:lnTo>
                  <a:lnTo>
                    <a:pt x="3779" y="6456"/>
                  </a:lnTo>
                  <a:lnTo>
                    <a:pt x="3889" y="6273"/>
                  </a:lnTo>
                  <a:lnTo>
                    <a:pt x="3963" y="6053"/>
                  </a:lnTo>
                  <a:lnTo>
                    <a:pt x="3999" y="5833"/>
                  </a:lnTo>
                  <a:lnTo>
                    <a:pt x="3963" y="5723"/>
                  </a:lnTo>
                  <a:lnTo>
                    <a:pt x="3926" y="5612"/>
                  </a:lnTo>
                  <a:lnTo>
                    <a:pt x="3816" y="5502"/>
                  </a:lnTo>
                  <a:lnTo>
                    <a:pt x="3669" y="5429"/>
                  </a:lnTo>
                  <a:lnTo>
                    <a:pt x="3486" y="5392"/>
                  </a:lnTo>
                  <a:lnTo>
                    <a:pt x="3266" y="5356"/>
                  </a:lnTo>
                  <a:lnTo>
                    <a:pt x="2532" y="5356"/>
                  </a:lnTo>
                  <a:lnTo>
                    <a:pt x="2165" y="5319"/>
                  </a:lnTo>
                  <a:lnTo>
                    <a:pt x="2092" y="4806"/>
                  </a:lnTo>
                  <a:lnTo>
                    <a:pt x="2165" y="4585"/>
                  </a:lnTo>
                  <a:lnTo>
                    <a:pt x="2165" y="4365"/>
                  </a:lnTo>
                  <a:lnTo>
                    <a:pt x="2202" y="3962"/>
                  </a:lnTo>
                  <a:lnTo>
                    <a:pt x="2459" y="4145"/>
                  </a:lnTo>
                  <a:lnTo>
                    <a:pt x="2715" y="4292"/>
                  </a:lnTo>
                  <a:lnTo>
                    <a:pt x="2972" y="4402"/>
                  </a:lnTo>
                  <a:lnTo>
                    <a:pt x="3266" y="4475"/>
                  </a:lnTo>
                  <a:lnTo>
                    <a:pt x="3522" y="4549"/>
                  </a:lnTo>
                  <a:lnTo>
                    <a:pt x="3816" y="4585"/>
                  </a:lnTo>
                  <a:lnTo>
                    <a:pt x="4403" y="4585"/>
                  </a:lnTo>
                  <a:lnTo>
                    <a:pt x="4660" y="4549"/>
                  </a:lnTo>
                  <a:lnTo>
                    <a:pt x="4953" y="4475"/>
                  </a:lnTo>
                  <a:lnTo>
                    <a:pt x="5210" y="4402"/>
                  </a:lnTo>
                  <a:lnTo>
                    <a:pt x="5503" y="4292"/>
                  </a:lnTo>
                  <a:lnTo>
                    <a:pt x="5760" y="4182"/>
                  </a:lnTo>
                  <a:lnTo>
                    <a:pt x="5833" y="4109"/>
                  </a:lnTo>
                  <a:lnTo>
                    <a:pt x="5833" y="3999"/>
                  </a:lnTo>
                  <a:lnTo>
                    <a:pt x="5833" y="3888"/>
                  </a:lnTo>
                  <a:lnTo>
                    <a:pt x="5797" y="3778"/>
                  </a:lnTo>
                  <a:lnTo>
                    <a:pt x="5797" y="3778"/>
                  </a:lnTo>
                  <a:lnTo>
                    <a:pt x="5833" y="3815"/>
                  </a:lnTo>
                  <a:lnTo>
                    <a:pt x="5980" y="3962"/>
                  </a:lnTo>
                  <a:lnTo>
                    <a:pt x="6053" y="3999"/>
                  </a:lnTo>
                  <a:lnTo>
                    <a:pt x="6200" y="4035"/>
                  </a:lnTo>
                  <a:lnTo>
                    <a:pt x="6237" y="4035"/>
                  </a:lnTo>
                  <a:lnTo>
                    <a:pt x="6274" y="3999"/>
                  </a:lnTo>
                  <a:lnTo>
                    <a:pt x="6347" y="3888"/>
                  </a:lnTo>
                  <a:lnTo>
                    <a:pt x="6310" y="3742"/>
                  </a:lnTo>
                  <a:lnTo>
                    <a:pt x="6274" y="3632"/>
                  </a:lnTo>
                  <a:lnTo>
                    <a:pt x="6200" y="3522"/>
                  </a:lnTo>
                  <a:lnTo>
                    <a:pt x="6090" y="3375"/>
                  </a:lnTo>
                  <a:lnTo>
                    <a:pt x="5833" y="3192"/>
                  </a:lnTo>
                  <a:lnTo>
                    <a:pt x="5613" y="3045"/>
                  </a:lnTo>
                  <a:lnTo>
                    <a:pt x="5283" y="2861"/>
                  </a:lnTo>
                  <a:lnTo>
                    <a:pt x="4953" y="2715"/>
                  </a:lnTo>
                  <a:lnTo>
                    <a:pt x="4256" y="2495"/>
                  </a:lnTo>
                  <a:lnTo>
                    <a:pt x="3926" y="2421"/>
                  </a:lnTo>
                  <a:lnTo>
                    <a:pt x="3596" y="2385"/>
                  </a:lnTo>
                  <a:lnTo>
                    <a:pt x="3302" y="2458"/>
                  </a:lnTo>
                  <a:lnTo>
                    <a:pt x="2972" y="2605"/>
                  </a:lnTo>
                  <a:lnTo>
                    <a:pt x="2679" y="2788"/>
                  </a:lnTo>
                  <a:lnTo>
                    <a:pt x="2349" y="3081"/>
                  </a:lnTo>
                  <a:lnTo>
                    <a:pt x="2349" y="3045"/>
                  </a:lnTo>
                  <a:lnTo>
                    <a:pt x="2385" y="2788"/>
                  </a:lnTo>
                  <a:lnTo>
                    <a:pt x="2459" y="2568"/>
                  </a:lnTo>
                  <a:lnTo>
                    <a:pt x="2495" y="2458"/>
                  </a:lnTo>
                  <a:lnTo>
                    <a:pt x="2495" y="2311"/>
                  </a:lnTo>
                  <a:lnTo>
                    <a:pt x="2495" y="2201"/>
                  </a:lnTo>
                  <a:lnTo>
                    <a:pt x="2422" y="2128"/>
                  </a:lnTo>
                  <a:lnTo>
                    <a:pt x="2385" y="1871"/>
                  </a:lnTo>
                  <a:lnTo>
                    <a:pt x="2312" y="1614"/>
                  </a:lnTo>
                  <a:lnTo>
                    <a:pt x="2129" y="1137"/>
                  </a:lnTo>
                  <a:lnTo>
                    <a:pt x="2018" y="917"/>
                  </a:lnTo>
                  <a:lnTo>
                    <a:pt x="1835" y="661"/>
                  </a:lnTo>
                  <a:lnTo>
                    <a:pt x="1652" y="440"/>
                  </a:lnTo>
                  <a:lnTo>
                    <a:pt x="1395" y="220"/>
                  </a:lnTo>
                  <a:lnTo>
                    <a:pt x="1138" y="74"/>
                  </a:lnTo>
                  <a:lnTo>
                    <a:pt x="881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5" name="Google Shape;505;p22"/>
            <p:cNvSpPr/>
            <p:nvPr/>
          </p:nvSpPr>
          <p:spPr>
            <a:xfrm>
              <a:off x="6335525" y="1405350"/>
              <a:ext cx="442025" cy="375100"/>
            </a:xfrm>
            <a:custGeom>
              <a:avLst/>
              <a:gdLst/>
              <a:ahLst/>
              <a:cxnLst/>
              <a:rect l="l" t="t" r="r" b="b"/>
              <a:pathLst>
                <a:path w="17681" h="15004" extrusionOk="0">
                  <a:moveTo>
                    <a:pt x="6823" y="1981"/>
                  </a:moveTo>
                  <a:lnTo>
                    <a:pt x="6676" y="2018"/>
                  </a:lnTo>
                  <a:lnTo>
                    <a:pt x="6566" y="2055"/>
                  </a:lnTo>
                  <a:lnTo>
                    <a:pt x="6493" y="2201"/>
                  </a:lnTo>
                  <a:lnTo>
                    <a:pt x="6420" y="2385"/>
                  </a:lnTo>
                  <a:lnTo>
                    <a:pt x="6383" y="2531"/>
                  </a:lnTo>
                  <a:lnTo>
                    <a:pt x="6383" y="2641"/>
                  </a:lnTo>
                  <a:lnTo>
                    <a:pt x="6420" y="2752"/>
                  </a:lnTo>
                  <a:lnTo>
                    <a:pt x="6493" y="2825"/>
                  </a:lnTo>
                  <a:lnTo>
                    <a:pt x="6566" y="2862"/>
                  </a:lnTo>
                  <a:lnTo>
                    <a:pt x="6713" y="2862"/>
                  </a:lnTo>
                  <a:lnTo>
                    <a:pt x="6860" y="2825"/>
                  </a:lnTo>
                  <a:lnTo>
                    <a:pt x="6933" y="2752"/>
                  </a:lnTo>
                  <a:lnTo>
                    <a:pt x="7006" y="2641"/>
                  </a:lnTo>
                  <a:lnTo>
                    <a:pt x="7080" y="2531"/>
                  </a:lnTo>
                  <a:lnTo>
                    <a:pt x="7080" y="2421"/>
                  </a:lnTo>
                  <a:lnTo>
                    <a:pt x="7080" y="2275"/>
                  </a:lnTo>
                  <a:lnTo>
                    <a:pt x="7006" y="2165"/>
                  </a:lnTo>
                  <a:lnTo>
                    <a:pt x="6933" y="2055"/>
                  </a:lnTo>
                  <a:lnTo>
                    <a:pt x="6823" y="1981"/>
                  </a:lnTo>
                  <a:close/>
                  <a:moveTo>
                    <a:pt x="5282" y="2641"/>
                  </a:moveTo>
                  <a:lnTo>
                    <a:pt x="5209" y="2678"/>
                  </a:lnTo>
                  <a:lnTo>
                    <a:pt x="5136" y="2715"/>
                  </a:lnTo>
                  <a:lnTo>
                    <a:pt x="5062" y="2788"/>
                  </a:lnTo>
                  <a:lnTo>
                    <a:pt x="5062" y="2898"/>
                  </a:lnTo>
                  <a:lnTo>
                    <a:pt x="5062" y="2935"/>
                  </a:lnTo>
                  <a:lnTo>
                    <a:pt x="4989" y="2972"/>
                  </a:lnTo>
                  <a:lnTo>
                    <a:pt x="4952" y="3045"/>
                  </a:lnTo>
                  <a:lnTo>
                    <a:pt x="4952" y="3118"/>
                  </a:lnTo>
                  <a:lnTo>
                    <a:pt x="4952" y="3228"/>
                  </a:lnTo>
                  <a:lnTo>
                    <a:pt x="5026" y="3338"/>
                  </a:lnTo>
                  <a:lnTo>
                    <a:pt x="5099" y="3412"/>
                  </a:lnTo>
                  <a:lnTo>
                    <a:pt x="5319" y="3412"/>
                  </a:lnTo>
                  <a:lnTo>
                    <a:pt x="5429" y="3338"/>
                  </a:lnTo>
                  <a:lnTo>
                    <a:pt x="5502" y="3265"/>
                  </a:lnTo>
                  <a:lnTo>
                    <a:pt x="5576" y="3155"/>
                  </a:lnTo>
                  <a:lnTo>
                    <a:pt x="5613" y="3008"/>
                  </a:lnTo>
                  <a:lnTo>
                    <a:pt x="5576" y="2862"/>
                  </a:lnTo>
                  <a:lnTo>
                    <a:pt x="5502" y="2752"/>
                  </a:lnTo>
                  <a:lnTo>
                    <a:pt x="5392" y="2678"/>
                  </a:lnTo>
                  <a:lnTo>
                    <a:pt x="5282" y="2641"/>
                  </a:lnTo>
                  <a:close/>
                  <a:moveTo>
                    <a:pt x="6786" y="3559"/>
                  </a:moveTo>
                  <a:lnTo>
                    <a:pt x="6640" y="3595"/>
                  </a:lnTo>
                  <a:lnTo>
                    <a:pt x="6493" y="3705"/>
                  </a:lnTo>
                  <a:lnTo>
                    <a:pt x="6383" y="3815"/>
                  </a:lnTo>
                  <a:lnTo>
                    <a:pt x="6309" y="3962"/>
                  </a:lnTo>
                  <a:lnTo>
                    <a:pt x="6273" y="4109"/>
                  </a:lnTo>
                  <a:lnTo>
                    <a:pt x="6273" y="4255"/>
                  </a:lnTo>
                  <a:lnTo>
                    <a:pt x="6273" y="4366"/>
                  </a:lnTo>
                  <a:lnTo>
                    <a:pt x="6383" y="4439"/>
                  </a:lnTo>
                  <a:lnTo>
                    <a:pt x="6493" y="4476"/>
                  </a:lnTo>
                  <a:lnTo>
                    <a:pt x="6603" y="4439"/>
                  </a:lnTo>
                  <a:lnTo>
                    <a:pt x="6750" y="4329"/>
                  </a:lnTo>
                  <a:lnTo>
                    <a:pt x="6860" y="4329"/>
                  </a:lnTo>
                  <a:lnTo>
                    <a:pt x="6970" y="4292"/>
                  </a:lnTo>
                  <a:lnTo>
                    <a:pt x="7080" y="4182"/>
                  </a:lnTo>
                  <a:lnTo>
                    <a:pt x="7153" y="4035"/>
                  </a:lnTo>
                  <a:lnTo>
                    <a:pt x="7153" y="3852"/>
                  </a:lnTo>
                  <a:lnTo>
                    <a:pt x="7080" y="3705"/>
                  </a:lnTo>
                  <a:lnTo>
                    <a:pt x="7043" y="3632"/>
                  </a:lnTo>
                  <a:lnTo>
                    <a:pt x="6970" y="3595"/>
                  </a:lnTo>
                  <a:lnTo>
                    <a:pt x="6786" y="3559"/>
                  </a:lnTo>
                  <a:close/>
                  <a:moveTo>
                    <a:pt x="4806" y="5979"/>
                  </a:moveTo>
                  <a:lnTo>
                    <a:pt x="4622" y="6090"/>
                  </a:lnTo>
                  <a:lnTo>
                    <a:pt x="4439" y="6200"/>
                  </a:lnTo>
                  <a:lnTo>
                    <a:pt x="4402" y="6236"/>
                  </a:lnTo>
                  <a:lnTo>
                    <a:pt x="4329" y="6310"/>
                  </a:lnTo>
                  <a:lnTo>
                    <a:pt x="4255" y="6383"/>
                  </a:lnTo>
                  <a:lnTo>
                    <a:pt x="4219" y="6493"/>
                  </a:lnTo>
                  <a:lnTo>
                    <a:pt x="4219" y="6566"/>
                  </a:lnTo>
                  <a:lnTo>
                    <a:pt x="4255" y="6713"/>
                  </a:lnTo>
                  <a:lnTo>
                    <a:pt x="4329" y="6860"/>
                  </a:lnTo>
                  <a:lnTo>
                    <a:pt x="4365" y="6897"/>
                  </a:lnTo>
                  <a:lnTo>
                    <a:pt x="4475" y="6970"/>
                  </a:lnTo>
                  <a:lnTo>
                    <a:pt x="4585" y="7007"/>
                  </a:lnTo>
                  <a:lnTo>
                    <a:pt x="4696" y="7043"/>
                  </a:lnTo>
                  <a:lnTo>
                    <a:pt x="4842" y="7007"/>
                  </a:lnTo>
                  <a:lnTo>
                    <a:pt x="4952" y="6970"/>
                  </a:lnTo>
                  <a:lnTo>
                    <a:pt x="5026" y="6897"/>
                  </a:lnTo>
                  <a:lnTo>
                    <a:pt x="5209" y="6750"/>
                  </a:lnTo>
                  <a:lnTo>
                    <a:pt x="5282" y="6640"/>
                  </a:lnTo>
                  <a:lnTo>
                    <a:pt x="5319" y="6493"/>
                  </a:lnTo>
                  <a:lnTo>
                    <a:pt x="5356" y="6346"/>
                  </a:lnTo>
                  <a:lnTo>
                    <a:pt x="5356" y="6236"/>
                  </a:lnTo>
                  <a:lnTo>
                    <a:pt x="5282" y="6126"/>
                  </a:lnTo>
                  <a:lnTo>
                    <a:pt x="5209" y="6053"/>
                  </a:lnTo>
                  <a:lnTo>
                    <a:pt x="5136" y="5979"/>
                  </a:lnTo>
                  <a:close/>
                  <a:moveTo>
                    <a:pt x="4219" y="4916"/>
                  </a:moveTo>
                  <a:lnTo>
                    <a:pt x="4219" y="5062"/>
                  </a:lnTo>
                  <a:lnTo>
                    <a:pt x="4255" y="5136"/>
                  </a:lnTo>
                  <a:lnTo>
                    <a:pt x="4292" y="5173"/>
                  </a:lnTo>
                  <a:lnTo>
                    <a:pt x="4439" y="5209"/>
                  </a:lnTo>
                  <a:lnTo>
                    <a:pt x="4549" y="5173"/>
                  </a:lnTo>
                  <a:lnTo>
                    <a:pt x="4585" y="5136"/>
                  </a:lnTo>
                  <a:lnTo>
                    <a:pt x="4622" y="5062"/>
                  </a:lnTo>
                  <a:lnTo>
                    <a:pt x="4659" y="5026"/>
                  </a:lnTo>
                  <a:lnTo>
                    <a:pt x="4989" y="5136"/>
                  </a:lnTo>
                  <a:lnTo>
                    <a:pt x="5319" y="5209"/>
                  </a:lnTo>
                  <a:lnTo>
                    <a:pt x="5392" y="5319"/>
                  </a:lnTo>
                  <a:lnTo>
                    <a:pt x="5466" y="5429"/>
                  </a:lnTo>
                  <a:lnTo>
                    <a:pt x="5686" y="5613"/>
                  </a:lnTo>
                  <a:lnTo>
                    <a:pt x="5869" y="5833"/>
                  </a:lnTo>
                  <a:lnTo>
                    <a:pt x="5979" y="6053"/>
                  </a:lnTo>
                  <a:lnTo>
                    <a:pt x="6016" y="6273"/>
                  </a:lnTo>
                  <a:lnTo>
                    <a:pt x="5979" y="6530"/>
                  </a:lnTo>
                  <a:lnTo>
                    <a:pt x="5943" y="6676"/>
                  </a:lnTo>
                  <a:lnTo>
                    <a:pt x="5869" y="6823"/>
                  </a:lnTo>
                  <a:lnTo>
                    <a:pt x="5686" y="7080"/>
                  </a:lnTo>
                  <a:lnTo>
                    <a:pt x="5466" y="7227"/>
                  </a:lnTo>
                  <a:lnTo>
                    <a:pt x="5209" y="7373"/>
                  </a:lnTo>
                  <a:lnTo>
                    <a:pt x="4916" y="7447"/>
                  </a:lnTo>
                  <a:lnTo>
                    <a:pt x="4622" y="7483"/>
                  </a:lnTo>
                  <a:lnTo>
                    <a:pt x="4329" y="7520"/>
                  </a:lnTo>
                  <a:lnTo>
                    <a:pt x="4035" y="7483"/>
                  </a:lnTo>
                  <a:lnTo>
                    <a:pt x="3778" y="7447"/>
                  </a:lnTo>
                  <a:lnTo>
                    <a:pt x="3485" y="7337"/>
                  </a:lnTo>
                  <a:lnTo>
                    <a:pt x="3338" y="7227"/>
                  </a:lnTo>
                  <a:lnTo>
                    <a:pt x="3228" y="7080"/>
                  </a:lnTo>
                  <a:lnTo>
                    <a:pt x="3155" y="6897"/>
                  </a:lnTo>
                  <a:lnTo>
                    <a:pt x="3118" y="6713"/>
                  </a:lnTo>
                  <a:lnTo>
                    <a:pt x="3082" y="6383"/>
                  </a:lnTo>
                  <a:lnTo>
                    <a:pt x="3155" y="6090"/>
                  </a:lnTo>
                  <a:lnTo>
                    <a:pt x="3228" y="5796"/>
                  </a:lnTo>
                  <a:lnTo>
                    <a:pt x="3375" y="5539"/>
                  </a:lnTo>
                  <a:lnTo>
                    <a:pt x="3558" y="5319"/>
                  </a:lnTo>
                  <a:lnTo>
                    <a:pt x="3742" y="5173"/>
                  </a:lnTo>
                  <a:lnTo>
                    <a:pt x="3962" y="5026"/>
                  </a:lnTo>
                  <a:lnTo>
                    <a:pt x="4219" y="4916"/>
                  </a:lnTo>
                  <a:close/>
                  <a:moveTo>
                    <a:pt x="11628" y="7190"/>
                  </a:moveTo>
                  <a:lnTo>
                    <a:pt x="11958" y="7263"/>
                  </a:lnTo>
                  <a:lnTo>
                    <a:pt x="12252" y="7263"/>
                  </a:lnTo>
                  <a:lnTo>
                    <a:pt x="12362" y="7227"/>
                  </a:lnTo>
                  <a:lnTo>
                    <a:pt x="12435" y="7447"/>
                  </a:lnTo>
                  <a:lnTo>
                    <a:pt x="12509" y="7704"/>
                  </a:lnTo>
                  <a:lnTo>
                    <a:pt x="12509" y="7814"/>
                  </a:lnTo>
                  <a:lnTo>
                    <a:pt x="12472" y="7814"/>
                  </a:lnTo>
                  <a:lnTo>
                    <a:pt x="12399" y="7850"/>
                  </a:lnTo>
                  <a:lnTo>
                    <a:pt x="12399" y="7887"/>
                  </a:lnTo>
                  <a:lnTo>
                    <a:pt x="12252" y="7814"/>
                  </a:lnTo>
                  <a:lnTo>
                    <a:pt x="11738" y="7557"/>
                  </a:lnTo>
                  <a:lnTo>
                    <a:pt x="11702" y="7483"/>
                  </a:lnTo>
                  <a:lnTo>
                    <a:pt x="11628" y="7373"/>
                  </a:lnTo>
                  <a:lnTo>
                    <a:pt x="11628" y="7190"/>
                  </a:lnTo>
                  <a:close/>
                  <a:moveTo>
                    <a:pt x="4329" y="4402"/>
                  </a:moveTo>
                  <a:lnTo>
                    <a:pt x="4255" y="4476"/>
                  </a:lnTo>
                  <a:lnTo>
                    <a:pt x="4035" y="4512"/>
                  </a:lnTo>
                  <a:lnTo>
                    <a:pt x="3815" y="4622"/>
                  </a:lnTo>
                  <a:lnTo>
                    <a:pt x="3632" y="4732"/>
                  </a:lnTo>
                  <a:lnTo>
                    <a:pt x="3448" y="4842"/>
                  </a:lnTo>
                  <a:lnTo>
                    <a:pt x="3265" y="4989"/>
                  </a:lnTo>
                  <a:lnTo>
                    <a:pt x="3082" y="5173"/>
                  </a:lnTo>
                  <a:lnTo>
                    <a:pt x="2971" y="5356"/>
                  </a:lnTo>
                  <a:lnTo>
                    <a:pt x="2825" y="5576"/>
                  </a:lnTo>
                  <a:lnTo>
                    <a:pt x="2715" y="5906"/>
                  </a:lnTo>
                  <a:lnTo>
                    <a:pt x="2641" y="6236"/>
                  </a:lnTo>
                  <a:lnTo>
                    <a:pt x="2641" y="6603"/>
                  </a:lnTo>
                  <a:lnTo>
                    <a:pt x="2678" y="6933"/>
                  </a:lnTo>
                  <a:lnTo>
                    <a:pt x="2825" y="7263"/>
                  </a:lnTo>
                  <a:lnTo>
                    <a:pt x="3008" y="7520"/>
                  </a:lnTo>
                  <a:lnTo>
                    <a:pt x="3118" y="7667"/>
                  </a:lnTo>
                  <a:lnTo>
                    <a:pt x="3265" y="7740"/>
                  </a:lnTo>
                  <a:lnTo>
                    <a:pt x="3412" y="7850"/>
                  </a:lnTo>
                  <a:lnTo>
                    <a:pt x="3595" y="7887"/>
                  </a:lnTo>
                  <a:lnTo>
                    <a:pt x="3962" y="7997"/>
                  </a:lnTo>
                  <a:lnTo>
                    <a:pt x="4292" y="8034"/>
                  </a:lnTo>
                  <a:lnTo>
                    <a:pt x="4659" y="7997"/>
                  </a:lnTo>
                  <a:lnTo>
                    <a:pt x="5026" y="7960"/>
                  </a:lnTo>
                  <a:lnTo>
                    <a:pt x="5356" y="7850"/>
                  </a:lnTo>
                  <a:lnTo>
                    <a:pt x="5686" y="7704"/>
                  </a:lnTo>
                  <a:lnTo>
                    <a:pt x="5979" y="7483"/>
                  </a:lnTo>
                  <a:lnTo>
                    <a:pt x="6236" y="7227"/>
                  </a:lnTo>
                  <a:lnTo>
                    <a:pt x="6383" y="6933"/>
                  </a:lnTo>
                  <a:lnTo>
                    <a:pt x="6456" y="6640"/>
                  </a:lnTo>
                  <a:lnTo>
                    <a:pt x="6530" y="6346"/>
                  </a:lnTo>
                  <a:lnTo>
                    <a:pt x="6493" y="6016"/>
                  </a:lnTo>
                  <a:lnTo>
                    <a:pt x="6420" y="5759"/>
                  </a:lnTo>
                  <a:lnTo>
                    <a:pt x="6273" y="5503"/>
                  </a:lnTo>
                  <a:lnTo>
                    <a:pt x="6163" y="5393"/>
                  </a:lnTo>
                  <a:lnTo>
                    <a:pt x="5979" y="5246"/>
                  </a:lnTo>
                  <a:lnTo>
                    <a:pt x="5833" y="5099"/>
                  </a:lnTo>
                  <a:lnTo>
                    <a:pt x="5796" y="5026"/>
                  </a:lnTo>
                  <a:lnTo>
                    <a:pt x="5796" y="4952"/>
                  </a:lnTo>
                  <a:lnTo>
                    <a:pt x="5759" y="4879"/>
                  </a:lnTo>
                  <a:lnTo>
                    <a:pt x="5723" y="4806"/>
                  </a:lnTo>
                  <a:lnTo>
                    <a:pt x="5649" y="4732"/>
                  </a:lnTo>
                  <a:lnTo>
                    <a:pt x="5539" y="4696"/>
                  </a:lnTo>
                  <a:lnTo>
                    <a:pt x="5209" y="4659"/>
                  </a:lnTo>
                  <a:lnTo>
                    <a:pt x="5136" y="4586"/>
                  </a:lnTo>
                  <a:lnTo>
                    <a:pt x="5136" y="4512"/>
                  </a:lnTo>
                  <a:lnTo>
                    <a:pt x="5062" y="4439"/>
                  </a:lnTo>
                  <a:lnTo>
                    <a:pt x="4585" y="4439"/>
                  </a:lnTo>
                  <a:lnTo>
                    <a:pt x="4475" y="4402"/>
                  </a:lnTo>
                  <a:close/>
                  <a:moveTo>
                    <a:pt x="1761" y="7447"/>
                  </a:moveTo>
                  <a:lnTo>
                    <a:pt x="1908" y="7483"/>
                  </a:lnTo>
                  <a:lnTo>
                    <a:pt x="2054" y="7520"/>
                  </a:lnTo>
                  <a:lnTo>
                    <a:pt x="2164" y="7630"/>
                  </a:lnTo>
                  <a:lnTo>
                    <a:pt x="2275" y="7740"/>
                  </a:lnTo>
                  <a:lnTo>
                    <a:pt x="2348" y="7887"/>
                  </a:lnTo>
                  <a:lnTo>
                    <a:pt x="2348" y="8070"/>
                  </a:lnTo>
                  <a:lnTo>
                    <a:pt x="2348" y="8107"/>
                  </a:lnTo>
                  <a:lnTo>
                    <a:pt x="2311" y="8144"/>
                  </a:lnTo>
                  <a:lnTo>
                    <a:pt x="2238" y="8144"/>
                  </a:lnTo>
                  <a:lnTo>
                    <a:pt x="2128" y="8070"/>
                  </a:lnTo>
                  <a:lnTo>
                    <a:pt x="2018" y="7960"/>
                  </a:lnTo>
                  <a:lnTo>
                    <a:pt x="1908" y="7814"/>
                  </a:lnTo>
                  <a:lnTo>
                    <a:pt x="1724" y="7520"/>
                  </a:lnTo>
                  <a:lnTo>
                    <a:pt x="1651" y="7447"/>
                  </a:lnTo>
                  <a:close/>
                  <a:moveTo>
                    <a:pt x="14233" y="7630"/>
                  </a:moveTo>
                  <a:lnTo>
                    <a:pt x="14159" y="7667"/>
                  </a:lnTo>
                  <a:lnTo>
                    <a:pt x="14123" y="7740"/>
                  </a:lnTo>
                  <a:lnTo>
                    <a:pt x="14013" y="7960"/>
                  </a:lnTo>
                  <a:lnTo>
                    <a:pt x="14013" y="8070"/>
                  </a:lnTo>
                  <a:lnTo>
                    <a:pt x="14049" y="8180"/>
                  </a:lnTo>
                  <a:lnTo>
                    <a:pt x="14086" y="8254"/>
                  </a:lnTo>
                  <a:lnTo>
                    <a:pt x="14159" y="8290"/>
                  </a:lnTo>
                  <a:lnTo>
                    <a:pt x="14306" y="8290"/>
                  </a:lnTo>
                  <a:lnTo>
                    <a:pt x="14416" y="8254"/>
                  </a:lnTo>
                  <a:lnTo>
                    <a:pt x="14453" y="8180"/>
                  </a:lnTo>
                  <a:lnTo>
                    <a:pt x="14490" y="8107"/>
                  </a:lnTo>
                  <a:lnTo>
                    <a:pt x="14490" y="7997"/>
                  </a:lnTo>
                  <a:lnTo>
                    <a:pt x="14490" y="7924"/>
                  </a:lnTo>
                  <a:lnTo>
                    <a:pt x="14490" y="7777"/>
                  </a:lnTo>
                  <a:lnTo>
                    <a:pt x="14453" y="7704"/>
                  </a:lnTo>
                  <a:lnTo>
                    <a:pt x="14416" y="7667"/>
                  </a:lnTo>
                  <a:lnTo>
                    <a:pt x="14306" y="7630"/>
                  </a:lnTo>
                  <a:close/>
                  <a:moveTo>
                    <a:pt x="7410" y="6236"/>
                  </a:moveTo>
                  <a:lnTo>
                    <a:pt x="7300" y="6310"/>
                  </a:lnTo>
                  <a:lnTo>
                    <a:pt x="7227" y="6346"/>
                  </a:lnTo>
                  <a:lnTo>
                    <a:pt x="7190" y="6420"/>
                  </a:lnTo>
                  <a:lnTo>
                    <a:pt x="7153" y="6566"/>
                  </a:lnTo>
                  <a:lnTo>
                    <a:pt x="7153" y="6750"/>
                  </a:lnTo>
                  <a:lnTo>
                    <a:pt x="7190" y="6933"/>
                  </a:lnTo>
                  <a:lnTo>
                    <a:pt x="7227" y="7007"/>
                  </a:lnTo>
                  <a:lnTo>
                    <a:pt x="7300" y="7080"/>
                  </a:lnTo>
                  <a:lnTo>
                    <a:pt x="7667" y="7153"/>
                  </a:lnTo>
                  <a:lnTo>
                    <a:pt x="7410" y="7373"/>
                  </a:lnTo>
                  <a:lnTo>
                    <a:pt x="7263" y="7520"/>
                  </a:lnTo>
                  <a:lnTo>
                    <a:pt x="7190" y="7593"/>
                  </a:lnTo>
                  <a:lnTo>
                    <a:pt x="7153" y="7704"/>
                  </a:lnTo>
                  <a:lnTo>
                    <a:pt x="7153" y="7887"/>
                  </a:lnTo>
                  <a:lnTo>
                    <a:pt x="7227" y="8070"/>
                  </a:lnTo>
                  <a:lnTo>
                    <a:pt x="7337" y="8180"/>
                  </a:lnTo>
                  <a:lnTo>
                    <a:pt x="7483" y="8290"/>
                  </a:lnTo>
                  <a:lnTo>
                    <a:pt x="7520" y="8400"/>
                  </a:lnTo>
                  <a:lnTo>
                    <a:pt x="7557" y="8474"/>
                  </a:lnTo>
                  <a:lnTo>
                    <a:pt x="7593" y="8511"/>
                  </a:lnTo>
                  <a:lnTo>
                    <a:pt x="7740" y="8511"/>
                  </a:lnTo>
                  <a:lnTo>
                    <a:pt x="7813" y="8437"/>
                  </a:lnTo>
                  <a:lnTo>
                    <a:pt x="7850" y="8364"/>
                  </a:lnTo>
                  <a:lnTo>
                    <a:pt x="7923" y="8217"/>
                  </a:lnTo>
                  <a:lnTo>
                    <a:pt x="7923" y="8144"/>
                  </a:lnTo>
                  <a:lnTo>
                    <a:pt x="7887" y="8070"/>
                  </a:lnTo>
                  <a:lnTo>
                    <a:pt x="7850" y="7997"/>
                  </a:lnTo>
                  <a:lnTo>
                    <a:pt x="7777" y="7960"/>
                  </a:lnTo>
                  <a:lnTo>
                    <a:pt x="7667" y="7924"/>
                  </a:lnTo>
                  <a:lnTo>
                    <a:pt x="7630" y="7887"/>
                  </a:lnTo>
                  <a:lnTo>
                    <a:pt x="7630" y="7814"/>
                  </a:lnTo>
                  <a:lnTo>
                    <a:pt x="7630" y="7777"/>
                  </a:lnTo>
                  <a:lnTo>
                    <a:pt x="7703" y="7667"/>
                  </a:lnTo>
                  <a:lnTo>
                    <a:pt x="7850" y="7593"/>
                  </a:lnTo>
                  <a:lnTo>
                    <a:pt x="7997" y="7410"/>
                  </a:lnTo>
                  <a:lnTo>
                    <a:pt x="8107" y="7190"/>
                  </a:lnTo>
                  <a:lnTo>
                    <a:pt x="8107" y="7080"/>
                  </a:lnTo>
                  <a:lnTo>
                    <a:pt x="8070" y="6970"/>
                  </a:lnTo>
                  <a:lnTo>
                    <a:pt x="8034" y="6897"/>
                  </a:lnTo>
                  <a:lnTo>
                    <a:pt x="7960" y="6823"/>
                  </a:lnTo>
                  <a:lnTo>
                    <a:pt x="7740" y="6750"/>
                  </a:lnTo>
                  <a:lnTo>
                    <a:pt x="7520" y="6713"/>
                  </a:lnTo>
                  <a:lnTo>
                    <a:pt x="7557" y="6566"/>
                  </a:lnTo>
                  <a:lnTo>
                    <a:pt x="7593" y="6493"/>
                  </a:lnTo>
                  <a:lnTo>
                    <a:pt x="7667" y="6456"/>
                  </a:lnTo>
                  <a:lnTo>
                    <a:pt x="7703" y="6383"/>
                  </a:lnTo>
                  <a:lnTo>
                    <a:pt x="7667" y="6310"/>
                  </a:lnTo>
                  <a:lnTo>
                    <a:pt x="7593" y="6236"/>
                  </a:lnTo>
                  <a:close/>
                  <a:moveTo>
                    <a:pt x="1651" y="6897"/>
                  </a:moveTo>
                  <a:lnTo>
                    <a:pt x="1578" y="6933"/>
                  </a:lnTo>
                  <a:lnTo>
                    <a:pt x="1541" y="7007"/>
                  </a:lnTo>
                  <a:lnTo>
                    <a:pt x="1504" y="7080"/>
                  </a:lnTo>
                  <a:lnTo>
                    <a:pt x="1504" y="7227"/>
                  </a:lnTo>
                  <a:lnTo>
                    <a:pt x="1541" y="7300"/>
                  </a:lnTo>
                  <a:lnTo>
                    <a:pt x="1578" y="7373"/>
                  </a:lnTo>
                  <a:lnTo>
                    <a:pt x="1541" y="7410"/>
                  </a:lnTo>
                  <a:lnTo>
                    <a:pt x="1504" y="7410"/>
                  </a:lnTo>
                  <a:lnTo>
                    <a:pt x="1468" y="7483"/>
                  </a:lnTo>
                  <a:lnTo>
                    <a:pt x="1431" y="7557"/>
                  </a:lnTo>
                  <a:lnTo>
                    <a:pt x="1468" y="7814"/>
                  </a:lnTo>
                  <a:lnTo>
                    <a:pt x="1578" y="8034"/>
                  </a:lnTo>
                  <a:lnTo>
                    <a:pt x="1724" y="8254"/>
                  </a:lnTo>
                  <a:lnTo>
                    <a:pt x="1908" y="8437"/>
                  </a:lnTo>
                  <a:lnTo>
                    <a:pt x="2128" y="8547"/>
                  </a:lnTo>
                  <a:lnTo>
                    <a:pt x="2238" y="8584"/>
                  </a:lnTo>
                  <a:lnTo>
                    <a:pt x="2348" y="8621"/>
                  </a:lnTo>
                  <a:lnTo>
                    <a:pt x="2458" y="8621"/>
                  </a:lnTo>
                  <a:lnTo>
                    <a:pt x="2568" y="8547"/>
                  </a:lnTo>
                  <a:lnTo>
                    <a:pt x="2641" y="8474"/>
                  </a:lnTo>
                  <a:lnTo>
                    <a:pt x="2715" y="8364"/>
                  </a:lnTo>
                  <a:lnTo>
                    <a:pt x="2788" y="8144"/>
                  </a:lnTo>
                  <a:lnTo>
                    <a:pt x="2788" y="7960"/>
                  </a:lnTo>
                  <a:lnTo>
                    <a:pt x="2751" y="7740"/>
                  </a:lnTo>
                  <a:lnTo>
                    <a:pt x="2678" y="7557"/>
                  </a:lnTo>
                  <a:lnTo>
                    <a:pt x="2531" y="7373"/>
                  </a:lnTo>
                  <a:lnTo>
                    <a:pt x="2385" y="7227"/>
                  </a:lnTo>
                  <a:lnTo>
                    <a:pt x="2201" y="7117"/>
                  </a:lnTo>
                  <a:lnTo>
                    <a:pt x="1981" y="7043"/>
                  </a:lnTo>
                  <a:lnTo>
                    <a:pt x="1908" y="6933"/>
                  </a:lnTo>
                  <a:lnTo>
                    <a:pt x="1834" y="6897"/>
                  </a:lnTo>
                  <a:close/>
                  <a:moveTo>
                    <a:pt x="14306" y="7227"/>
                  </a:moveTo>
                  <a:lnTo>
                    <a:pt x="14453" y="7263"/>
                  </a:lnTo>
                  <a:lnTo>
                    <a:pt x="14563" y="7300"/>
                  </a:lnTo>
                  <a:lnTo>
                    <a:pt x="14636" y="7410"/>
                  </a:lnTo>
                  <a:lnTo>
                    <a:pt x="14673" y="7520"/>
                  </a:lnTo>
                  <a:lnTo>
                    <a:pt x="14673" y="7667"/>
                  </a:lnTo>
                  <a:lnTo>
                    <a:pt x="14673" y="7814"/>
                  </a:lnTo>
                  <a:lnTo>
                    <a:pt x="14600" y="8070"/>
                  </a:lnTo>
                  <a:lnTo>
                    <a:pt x="14490" y="8290"/>
                  </a:lnTo>
                  <a:lnTo>
                    <a:pt x="14343" y="8511"/>
                  </a:lnTo>
                  <a:lnTo>
                    <a:pt x="14269" y="8584"/>
                  </a:lnTo>
                  <a:lnTo>
                    <a:pt x="14196" y="8621"/>
                  </a:lnTo>
                  <a:lnTo>
                    <a:pt x="14123" y="8621"/>
                  </a:lnTo>
                  <a:lnTo>
                    <a:pt x="14049" y="8584"/>
                  </a:lnTo>
                  <a:lnTo>
                    <a:pt x="14013" y="8547"/>
                  </a:lnTo>
                  <a:lnTo>
                    <a:pt x="13976" y="8474"/>
                  </a:lnTo>
                  <a:lnTo>
                    <a:pt x="13903" y="8290"/>
                  </a:lnTo>
                  <a:lnTo>
                    <a:pt x="13939" y="8034"/>
                  </a:lnTo>
                  <a:lnTo>
                    <a:pt x="13976" y="7777"/>
                  </a:lnTo>
                  <a:lnTo>
                    <a:pt x="14086" y="7263"/>
                  </a:lnTo>
                  <a:lnTo>
                    <a:pt x="14306" y="7227"/>
                  </a:lnTo>
                  <a:close/>
                  <a:moveTo>
                    <a:pt x="14233" y="6750"/>
                  </a:moveTo>
                  <a:lnTo>
                    <a:pt x="14123" y="6786"/>
                  </a:lnTo>
                  <a:lnTo>
                    <a:pt x="13866" y="6786"/>
                  </a:lnTo>
                  <a:lnTo>
                    <a:pt x="13829" y="6823"/>
                  </a:lnTo>
                  <a:lnTo>
                    <a:pt x="13756" y="6933"/>
                  </a:lnTo>
                  <a:lnTo>
                    <a:pt x="13609" y="7373"/>
                  </a:lnTo>
                  <a:lnTo>
                    <a:pt x="13499" y="7850"/>
                  </a:lnTo>
                  <a:lnTo>
                    <a:pt x="13462" y="8107"/>
                  </a:lnTo>
                  <a:lnTo>
                    <a:pt x="13462" y="8327"/>
                  </a:lnTo>
                  <a:lnTo>
                    <a:pt x="13499" y="8584"/>
                  </a:lnTo>
                  <a:lnTo>
                    <a:pt x="13572" y="8804"/>
                  </a:lnTo>
                  <a:lnTo>
                    <a:pt x="13683" y="8914"/>
                  </a:lnTo>
                  <a:lnTo>
                    <a:pt x="13829" y="9024"/>
                  </a:lnTo>
                  <a:lnTo>
                    <a:pt x="13976" y="9097"/>
                  </a:lnTo>
                  <a:lnTo>
                    <a:pt x="14123" y="9134"/>
                  </a:lnTo>
                  <a:lnTo>
                    <a:pt x="14343" y="9097"/>
                  </a:lnTo>
                  <a:lnTo>
                    <a:pt x="14490" y="9024"/>
                  </a:lnTo>
                  <a:lnTo>
                    <a:pt x="14600" y="8877"/>
                  </a:lnTo>
                  <a:lnTo>
                    <a:pt x="14746" y="8731"/>
                  </a:lnTo>
                  <a:lnTo>
                    <a:pt x="14966" y="8400"/>
                  </a:lnTo>
                  <a:lnTo>
                    <a:pt x="15076" y="8180"/>
                  </a:lnTo>
                  <a:lnTo>
                    <a:pt x="15113" y="7997"/>
                  </a:lnTo>
                  <a:lnTo>
                    <a:pt x="15150" y="7814"/>
                  </a:lnTo>
                  <a:lnTo>
                    <a:pt x="15150" y="7593"/>
                  </a:lnTo>
                  <a:lnTo>
                    <a:pt x="15113" y="7410"/>
                  </a:lnTo>
                  <a:lnTo>
                    <a:pt x="15040" y="7190"/>
                  </a:lnTo>
                  <a:lnTo>
                    <a:pt x="15003" y="7080"/>
                  </a:lnTo>
                  <a:lnTo>
                    <a:pt x="14893" y="7007"/>
                  </a:lnTo>
                  <a:lnTo>
                    <a:pt x="14673" y="6823"/>
                  </a:lnTo>
                  <a:lnTo>
                    <a:pt x="14526" y="6786"/>
                  </a:lnTo>
                  <a:lnTo>
                    <a:pt x="14379" y="6750"/>
                  </a:lnTo>
                  <a:close/>
                  <a:moveTo>
                    <a:pt x="6273" y="7887"/>
                  </a:moveTo>
                  <a:lnTo>
                    <a:pt x="6199" y="7924"/>
                  </a:lnTo>
                  <a:lnTo>
                    <a:pt x="6126" y="7997"/>
                  </a:lnTo>
                  <a:lnTo>
                    <a:pt x="5979" y="8107"/>
                  </a:lnTo>
                  <a:lnTo>
                    <a:pt x="5869" y="8290"/>
                  </a:lnTo>
                  <a:lnTo>
                    <a:pt x="5796" y="8474"/>
                  </a:lnTo>
                  <a:lnTo>
                    <a:pt x="5796" y="8584"/>
                  </a:lnTo>
                  <a:lnTo>
                    <a:pt x="5833" y="8657"/>
                  </a:lnTo>
                  <a:lnTo>
                    <a:pt x="5906" y="8694"/>
                  </a:lnTo>
                  <a:lnTo>
                    <a:pt x="6236" y="8694"/>
                  </a:lnTo>
                  <a:lnTo>
                    <a:pt x="6420" y="8767"/>
                  </a:lnTo>
                  <a:lnTo>
                    <a:pt x="6199" y="9024"/>
                  </a:lnTo>
                  <a:lnTo>
                    <a:pt x="6199" y="9061"/>
                  </a:lnTo>
                  <a:lnTo>
                    <a:pt x="6199" y="9134"/>
                  </a:lnTo>
                  <a:lnTo>
                    <a:pt x="6236" y="9244"/>
                  </a:lnTo>
                  <a:lnTo>
                    <a:pt x="6346" y="9354"/>
                  </a:lnTo>
                  <a:lnTo>
                    <a:pt x="6456" y="9391"/>
                  </a:lnTo>
                  <a:lnTo>
                    <a:pt x="6713" y="9391"/>
                  </a:lnTo>
                  <a:lnTo>
                    <a:pt x="6786" y="9318"/>
                  </a:lnTo>
                  <a:lnTo>
                    <a:pt x="6860" y="9207"/>
                  </a:lnTo>
                  <a:lnTo>
                    <a:pt x="6823" y="9097"/>
                  </a:lnTo>
                  <a:lnTo>
                    <a:pt x="6750" y="9024"/>
                  </a:lnTo>
                  <a:lnTo>
                    <a:pt x="6860" y="8951"/>
                  </a:lnTo>
                  <a:lnTo>
                    <a:pt x="6933" y="8877"/>
                  </a:lnTo>
                  <a:lnTo>
                    <a:pt x="6933" y="8804"/>
                  </a:lnTo>
                  <a:lnTo>
                    <a:pt x="6933" y="8731"/>
                  </a:lnTo>
                  <a:lnTo>
                    <a:pt x="6896" y="8621"/>
                  </a:lnTo>
                  <a:lnTo>
                    <a:pt x="6750" y="8511"/>
                  </a:lnTo>
                  <a:lnTo>
                    <a:pt x="6603" y="8437"/>
                  </a:lnTo>
                  <a:lnTo>
                    <a:pt x="6456" y="8364"/>
                  </a:lnTo>
                  <a:lnTo>
                    <a:pt x="6273" y="8327"/>
                  </a:lnTo>
                  <a:lnTo>
                    <a:pt x="6346" y="8180"/>
                  </a:lnTo>
                  <a:lnTo>
                    <a:pt x="6420" y="8034"/>
                  </a:lnTo>
                  <a:lnTo>
                    <a:pt x="6420" y="7960"/>
                  </a:lnTo>
                  <a:lnTo>
                    <a:pt x="6383" y="7924"/>
                  </a:lnTo>
                  <a:lnTo>
                    <a:pt x="6346" y="7924"/>
                  </a:lnTo>
                  <a:lnTo>
                    <a:pt x="6273" y="7887"/>
                  </a:lnTo>
                  <a:close/>
                  <a:moveTo>
                    <a:pt x="7630" y="551"/>
                  </a:moveTo>
                  <a:lnTo>
                    <a:pt x="7777" y="587"/>
                  </a:lnTo>
                  <a:lnTo>
                    <a:pt x="7923" y="661"/>
                  </a:lnTo>
                  <a:lnTo>
                    <a:pt x="8437" y="1101"/>
                  </a:lnTo>
                  <a:lnTo>
                    <a:pt x="8657" y="1321"/>
                  </a:lnTo>
                  <a:lnTo>
                    <a:pt x="8877" y="1578"/>
                  </a:lnTo>
                  <a:lnTo>
                    <a:pt x="9061" y="1834"/>
                  </a:lnTo>
                  <a:lnTo>
                    <a:pt x="9207" y="2128"/>
                  </a:lnTo>
                  <a:lnTo>
                    <a:pt x="9281" y="2421"/>
                  </a:lnTo>
                  <a:lnTo>
                    <a:pt x="9317" y="2752"/>
                  </a:lnTo>
                  <a:lnTo>
                    <a:pt x="9281" y="3082"/>
                  </a:lnTo>
                  <a:lnTo>
                    <a:pt x="9244" y="3375"/>
                  </a:lnTo>
                  <a:lnTo>
                    <a:pt x="9024" y="3962"/>
                  </a:lnTo>
                  <a:lnTo>
                    <a:pt x="8804" y="4512"/>
                  </a:lnTo>
                  <a:lnTo>
                    <a:pt x="8584" y="5099"/>
                  </a:lnTo>
                  <a:lnTo>
                    <a:pt x="8547" y="5356"/>
                  </a:lnTo>
                  <a:lnTo>
                    <a:pt x="8510" y="5613"/>
                  </a:lnTo>
                  <a:lnTo>
                    <a:pt x="8510" y="5869"/>
                  </a:lnTo>
                  <a:lnTo>
                    <a:pt x="8547" y="6163"/>
                  </a:lnTo>
                  <a:lnTo>
                    <a:pt x="8584" y="6310"/>
                  </a:lnTo>
                  <a:lnTo>
                    <a:pt x="8657" y="6493"/>
                  </a:lnTo>
                  <a:lnTo>
                    <a:pt x="8804" y="6823"/>
                  </a:lnTo>
                  <a:lnTo>
                    <a:pt x="8987" y="7117"/>
                  </a:lnTo>
                  <a:lnTo>
                    <a:pt x="9134" y="7447"/>
                  </a:lnTo>
                  <a:lnTo>
                    <a:pt x="9207" y="7777"/>
                  </a:lnTo>
                  <a:lnTo>
                    <a:pt x="9244" y="8144"/>
                  </a:lnTo>
                  <a:lnTo>
                    <a:pt x="9207" y="8474"/>
                  </a:lnTo>
                  <a:lnTo>
                    <a:pt x="9097" y="8804"/>
                  </a:lnTo>
                  <a:lnTo>
                    <a:pt x="8951" y="9134"/>
                  </a:lnTo>
                  <a:lnTo>
                    <a:pt x="8767" y="9428"/>
                  </a:lnTo>
                  <a:lnTo>
                    <a:pt x="8510" y="9684"/>
                  </a:lnTo>
                  <a:lnTo>
                    <a:pt x="8254" y="9904"/>
                  </a:lnTo>
                  <a:lnTo>
                    <a:pt x="7960" y="10051"/>
                  </a:lnTo>
                  <a:lnTo>
                    <a:pt x="7667" y="10198"/>
                  </a:lnTo>
                  <a:lnTo>
                    <a:pt x="7373" y="10308"/>
                  </a:lnTo>
                  <a:lnTo>
                    <a:pt x="7043" y="10345"/>
                  </a:lnTo>
                  <a:lnTo>
                    <a:pt x="6676" y="10418"/>
                  </a:lnTo>
                  <a:lnTo>
                    <a:pt x="6493" y="10381"/>
                  </a:lnTo>
                  <a:lnTo>
                    <a:pt x="6309" y="10345"/>
                  </a:lnTo>
                  <a:lnTo>
                    <a:pt x="6163" y="10235"/>
                  </a:lnTo>
                  <a:lnTo>
                    <a:pt x="6016" y="10088"/>
                  </a:lnTo>
                  <a:lnTo>
                    <a:pt x="5906" y="9941"/>
                  </a:lnTo>
                  <a:lnTo>
                    <a:pt x="5759" y="9831"/>
                  </a:lnTo>
                  <a:lnTo>
                    <a:pt x="5649" y="9758"/>
                  </a:lnTo>
                  <a:lnTo>
                    <a:pt x="5502" y="9684"/>
                  </a:lnTo>
                  <a:lnTo>
                    <a:pt x="5209" y="9611"/>
                  </a:lnTo>
                  <a:lnTo>
                    <a:pt x="4916" y="9611"/>
                  </a:lnTo>
                  <a:lnTo>
                    <a:pt x="4622" y="9684"/>
                  </a:lnTo>
                  <a:lnTo>
                    <a:pt x="3999" y="9868"/>
                  </a:lnTo>
                  <a:lnTo>
                    <a:pt x="3705" y="9978"/>
                  </a:lnTo>
                  <a:lnTo>
                    <a:pt x="3412" y="10051"/>
                  </a:lnTo>
                  <a:lnTo>
                    <a:pt x="3118" y="10088"/>
                  </a:lnTo>
                  <a:lnTo>
                    <a:pt x="2825" y="10051"/>
                  </a:lnTo>
                  <a:lnTo>
                    <a:pt x="2495" y="10014"/>
                  </a:lnTo>
                  <a:lnTo>
                    <a:pt x="2201" y="9904"/>
                  </a:lnTo>
                  <a:lnTo>
                    <a:pt x="1944" y="9794"/>
                  </a:lnTo>
                  <a:lnTo>
                    <a:pt x="1651" y="9648"/>
                  </a:lnTo>
                  <a:lnTo>
                    <a:pt x="1394" y="9464"/>
                  </a:lnTo>
                  <a:lnTo>
                    <a:pt x="1174" y="9281"/>
                  </a:lnTo>
                  <a:lnTo>
                    <a:pt x="954" y="8987"/>
                  </a:lnTo>
                  <a:lnTo>
                    <a:pt x="771" y="8694"/>
                  </a:lnTo>
                  <a:lnTo>
                    <a:pt x="624" y="8364"/>
                  </a:lnTo>
                  <a:lnTo>
                    <a:pt x="550" y="8034"/>
                  </a:lnTo>
                  <a:lnTo>
                    <a:pt x="514" y="7667"/>
                  </a:lnTo>
                  <a:lnTo>
                    <a:pt x="514" y="7337"/>
                  </a:lnTo>
                  <a:lnTo>
                    <a:pt x="587" y="6970"/>
                  </a:lnTo>
                  <a:lnTo>
                    <a:pt x="661" y="6640"/>
                  </a:lnTo>
                  <a:lnTo>
                    <a:pt x="807" y="6310"/>
                  </a:lnTo>
                  <a:lnTo>
                    <a:pt x="991" y="6016"/>
                  </a:lnTo>
                  <a:lnTo>
                    <a:pt x="1211" y="5759"/>
                  </a:lnTo>
                  <a:lnTo>
                    <a:pt x="1468" y="5539"/>
                  </a:lnTo>
                  <a:lnTo>
                    <a:pt x="2018" y="5099"/>
                  </a:lnTo>
                  <a:lnTo>
                    <a:pt x="2568" y="4622"/>
                  </a:lnTo>
                  <a:lnTo>
                    <a:pt x="2788" y="4366"/>
                  </a:lnTo>
                  <a:lnTo>
                    <a:pt x="2971" y="4109"/>
                  </a:lnTo>
                  <a:lnTo>
                    <a:pt x="3082" y="3815"/>
                  </a:lnTo>
                  <a:lnTo>
                    <a:pt x="3192" y="3485"/>
                  </a:lnTo>
                  <a:lnTo>
                    <a:pt x="3265" y="3118"/>
                  </a:lnTo>
                  <a:lnTo>
                    <a:pt x="3302" y="2715"/>
                  </a:lnTo>
                  <a:lnTo>
                    <a:pt x="3375" y="2348"/>
                  </a:lnTo>
                  <a:lnTo>
                    <a:pt x="3448" y="2165"/>
                  </a:lnTo>
                  <a:lnTo>
                    <a:pt x="3558" y="1981"/>
                  </a:lnTo>
                  <a:lnTo>
                    <a:pt x="3705" y="1798"/>
                  </a:lnTo>
                  <a:lnTo>
                    <a:pt x="3852" y="1651"/>
                  </a:lnTo>
                  <a:lnTo>
                    <a:pt x="4072" y="1541"/>
                  </a:lnTo>
                  <a:lnTo>
                    <a:pt x="4292" y="1468"/>
                  </a:lnTo>
                  <a:lnTo>
                    <a:pt x="4512" y="1431"/>
                  </a:lnTo>
                  <a:lnTo>
                    <a:pt x="4769" y="1394"/>
                  </a:lnTo>
                  <a:lnTo>
                    <a:pt x="4989" y="1394"/>
                  </a:lnTo>
                  <a:lnTo>
                    <a:pt x="5209" y="1468"/>
                  </a:lnTo>
                  <a:lnTo>
                    <a:pt x="4952" y="1688"/>
                  </a:lnTo>
                  <a:lnTo>
                    <a:pt x="4916" y="1761"/>
                  </a:lnTo>
                  <a:lnTo>
                    <a:pt x="4879" y="1834"/>
                  </a:lnTo>
                  <a:lnTo>
                    <a:pt x="4916" y="1981"/>
                  </a:lnTo>
                  <a:lnTo>
                    <a:pt x="4989" y="2091"/>
                  </a:lnTo>
                  <a:lnTo>
                    <a:pt x="5062" y="2128"/>
                  </a:lnTo>
                  <a:lnTo>
                    <a:pt x="5136" y="2128"/>
                  </a:lnTo>
                  <a:lnTo>
                    <a:pt x="5319" y="2091"/>
                  </a:lnTo>
                  <a:lnTo>
                    <a:pt x="5429" y="2018"/>
                  </a:lnTo>
                  <a:lnTo>
                    <a:pt x="5539" y="1945"/>
                  </a:lnTo>
                  <a:lnTo>
                    <a:pt x="5613" y="1798"/>
                  </a:lnTo>
                  <a:lnTo>
                    <a:pt x="5759" y="1651"/>
                  </a:lnTo>
                  <a:lnTo>
                    <a:pt x="5833" y="1614"/>
                  </a:lnTo>
                  <a:lnTo>
                    <a:pt x="5869" y="1578"/>
                  </a:lnTo>
                  <a:lnTo>
                    <a:pt x="6420" y="1138"/>
                  </a:lnTo>
                  <a:lnTo>
                    <a:pt x="7006" y="771"/>
                  </a:lnTo>
                  <a:lnTo>
                    <a:pt x="7337" y="624"/>
                  </a:lnTo>
                  <a:lnTo>
                    <a:pt x="7483" y="551"/>
                  </a:lnTo>
                  <a:close/>
                  <a:moveTo>
                    <a:pt x="10821" y="9281"/>
                  </a:moveTo>
                  <a:lnTo>
                    <a:pt x="10968" y="9538"/>
                  </a:lnTo>
                  <a:lnTo>
                    <a:pt x="11115" y="9758"/>
                  </a:lnTo>
                  <a:lnTo>
                    <a:pt x="11335" y="9978"/>
                  </a:lnTo>
                  <a:lnTo>
                    <a:pt x="11592" y="10161"/>
                  </a:lnTo>
                  <a:lnTo>
                    <a:pt x="11408" y="10418"/>
                  </a:lnTo>
                  <a:lnTo>
                    <a:pt x="11188" y="10198"/>
                  </a:lnTo>
                  <a:lnTo>
                    <a:pt x="10968" y="9978"/>
                  </a:lnTo>
                  <a:lnTo>
                    <a:pt x="10711" y="9831"/>
                  </a:lnTo>
                  <a:lnTo>
                    <a:pt x="10455" y="9648"/>
                  </a:lnTo>
                  <a:lnTo>
                    <a:pt x="10601" y="9464"/>
                  </a:lnTo>
                  <a:lnTo>
                    <a:pt x="10821" y="9281"/>
                  </a:lnTo>
                  <a:close/>
                  <a:moveTo>
                    <a:pt x="13903" y="9941"/>
                  </a:moveTo>
                  <a:lnTo>
                    <a:pt x="13829" y="9978"/>
                  </a:lnTo>
                  <a:lnTo>
                    <a:pt x="13756" y="10014"/>
                  </a:lnTo>
                  <a:lnTo>
                    <a:pt x="13719" y="10014"/>
                  </a:lnTo>
                  <a:lnTo>
                    <a:pt x="13719" y="10051"/>
                  </a:lnTo>
                  <a:lnTo>
                    <a:pt x="13646" y="10161"/>
                  </a:lnTo>
                  <a:lnTo>
                    <a:pt x="13609" y="10271"/>
                  </a:lnTo>
                  <a:lnTo>
                    <a:pt x="13646" y="10418"/>
                  </a:lnTo>
                  <a:lnTo>
                    <a:pt x="13719" y="10565"/>
                  </a:lnTo>
                  <a:lnTo>
                    <a:pt x="13829" y="10638"/>
                  </a:lnTo>
                  <a:lnTo>
                    <a:pt x="13939" y="10675"/>
                  </a:lnTo>
                  <a:lnTo>
                    <a:pt x="14049" y="10638"/>
                  </a:lnTo>
                  <a:lnTo>
                    <a:pt x="14159" y="10601"/>
                  </a:lnTo>
                  <a:lnTo>
                    <a:pt x="14269" y="10491"/>
                  </a:lnTo>
                  <a:lnTo>
                    <a:pt x="14343" y="10418"/>
                  </a:lnTo>
                  <a:lnTo>
                    <a:pt x="14379" y="10308"/>
                  </a:lnTo>
                  <a:lnTo>
                    <a:pt x="14379" y="10271"/>
                  </a:lnTo>
                  <a:lnTo>
                    <a:pt x="14379" y="10198"/>
                  </a:lnTo>
                  <a:lnTo>
                    <a:pt x="14306" y="10124"/>
                  </a:lnTo>
                  <a:lnTo>
                    <a:pt x="14233" y="10051"/>
                  </a:lnTo>
                  <a:lnTo>
                    <a:pt x="14159" y="10014"/>
                  </a:lnTo>
                  <a:lnTo>
                    <a:pt x="14086" y="9978"/>
                  </a:lnTo>
                  <a:lnTo>
                    <a:pt x="13939" y="9941"/>
                  </a:lnTo>
                  <a:close/>
                  <a:moveTo>
                    <a:pt x="7593" y="0"/>
                  </a:moveTo>
                  <a:lnTo>
                    <a:pt x="7447" y="37"/>
                  </a:lnTo>
                  <a:lnTo>
                    <a:pt x="7190" y="110"/>
                  </a:lnTo>
                  <a:lnTo>
                    <a:pt x="6970" y="221"/>
                  </a:lnTo>
                  <a:lnTo>
                    <a:pt x="6566" y="441"/>
                  </a:lnTo>
                  <a:lnTo>
                    <a:pt x="6199" y="697"/>
                  </a:lnTo>
                  <a:lnTo>
                    <a:pt x="5502" y="1211"/>
                  </a:lnTo>
                  <a:lnTo>
                    <a:pt x="5209" y="1064"/>
                  </a:lnTo>
                  <a:lnTo>
                    <a:pt x="4916" y="991"/>
                  </a:lnTo>
                  <a:lnTo>
                    <a:pt x="4585" y="991"/>
                  </a:lnTo>
                  <a:lnTo>
                    <a:pt x="4255" y="1027"/>
                  </a:lnTo>
                  <a:lnTo>
                    <a:pt x="3999" y="1101"/>
                  </a:lnTo>
                  <a:lnTo>
                    <a:pt x="3778" y="1211"/>
                  </a:lnTo>
                  <a:lnTo>
                    <a:pt x="3595" y="1358"/>
                  </a:lnTo>
                  <a:lnTo>
                    <a:pt x="3412" y="1504"/>
                  </a:lnTo>
                  <a:lnTo>
                    <a:pt x="3228" y="1688"/>
                  </a:lnTo>
                  <a:lnTo>
                    <a:pt x="3118" y="1908"/>
                  </a:lnTo>
                  <a:lnTo>
                    <a:pt x="3008" y="2128"/>
                  </a:lnTo>
                  <a:lnTo>
                    <a:pt x="2935" y="2348"/>
                  </a:lnTo>
                  <a:lnTo>
                    <a:pt x="2861" y="2678"/>
                  </a:lnTo>
                  <a:lnTo>
                    <a:pt x="2788" y="3008"/>
                  </a:lnTo>
                  <a:lnTo>
                    <a:pt x="2751" y="3338"/>
                  </a:lnTo>
                  <a:lnTo>
                    <a:pt x="2641" y="3669"/>
                  </a:lnTo>
                  <a:lnTo>
                    <a:pt x="2605" y="3852"/>
                  </a:lnTo>
                  <a:lnTo>
                    <a:pt x="2495" y="3999"/>
                  </a:lnTo>
                  <a:lnTo>
                    <a:pt x="2275" y="4255"/>
                  </a:lnTo>
                  <a:lnTo>
                    <a:pt x="2018" y="4476"/>
                  </a:lnTo>
                  <a:lnTo>
                    <a:pt x="1761" y="4696"/>
                  </a:lnTo>
                  <a:lnTo>
                    <a:pt x="1284" y="5062"/>
                  </a:lnTo>
                  <a:lnTo>
                    <a:pt x="844" y="5466"/>
                  </a:lnTo>
                  <a:lnTo>
                    <a:pt x="661" y="5649"/>
                  </a:lnTo>
                  <a:lnTo>
                    <a:pt x="514" y="5906"/>
                  </a:lnTo>
                  <a:lnTo>
                    <a:pt x="367" y="6126"/>
                  </a:lnTo>
                  <a:lnTo>
                    <a:pt x="220" y="6420"/>
                  </a:lnTo>
                  <a:lnTo>
                    <a:pt x="110" y="6713"/>
                  </a:lnTo>
                  <a:lnTo>
                    <a:pt x="37" y="7007"/>
                  </a:lnTo>
                  <a:lnTo>
                    <a:pt x="0" y="7263"/>
                  </a:lnTo>
                  <a:lnTo>
                    <a:pt x="0" y="7557"/>
                  </a:lnTo>
                  <a:lnTo>
                    <a:pt x="37" y="7850"/>
                  </a:lnTo>
                  <a:lnTo>
                    <a:pt x="74" y="8144"/>
                  </a:lnTo>
                  <a:lnTo>
                    <a:pt x="147" y="8400"/>
                  </a:lnTo>
                  <a:lnTo>
                    <a:pt x="220" y="8657"/>
                  </a:lnTo>
                  <a:lnTo>
                    <a:pt x="367" y="8914"/>
                  </a:lnTo>
                  <a:lnTo>
                    <a:pt x="514" y="9171"/>
                  </a:lnTo>
                  <a:lnTo>
                    <a:pt x="661" y="9391"/>
                  </a:lnTo>
                  <a:lnTo>
                    <a:pt x="844" y="9611"/>
                  </a:lnTo>
                  <a:lnTo>
                    <a:pt x="1064" y="9831"/>
                  </a:lnTo>
                  <a:lnTo>
                    <a:pt x="1284" y="10014"/>
                  </a:lnTo>
                  <a:lnTo>
                    <a:pt x="1541" y="10161"/>
                  </a:lnTo>
                  <a:lnTo>
                    <a:pt x="1798" y="10308"/>
                  </a:lnTo>
                  <a:lnTo>
                    <a:pt x="2054" y="10381"/>
                  </a:lnTo>
                  <a:lnTo>
                    <a:pt x="2348" y="10491"/>
                  </a:lnTo>
                  <a:lnTo>
                    <a:pt x="2641" y="10528"/>
                  </a:lnTo>
                  <a:lnTo>
                    <a:pt x="2898" y="10565"/>
                  </a:lnTo>
                  <a:lnTo>
                    <a:pt x="3192" y="10565"/>
                  </a:lnTo>
                  <a:lnTo>
                    <a:pt x="3485" y="10528"/>
                  </a:lnTo>
                  <a:lnTo>
                    <a:pt x="3742" y="10491"/>
                  </a:lnTo>
                  <a:lnTo>
                    <a:pt x="4035" y="10418"/>
                  </a:lnTo>
                  <a:lnTo>
                    <a:pt x="4365" y="10271"/>
                  </a:lnTo>
                  <a:lnTo>
                    <a:pt x="4696" y="10161"/>
                  </a:lnTo>
                  <a:lnTo>
                    <a:pt x="4879" y="10124"/>
                  </a:lnTo>
                  <a:lnTo>
                    <a:pt x="5209" y="10124"/>
                  </a:lnTo>
                  <a:lnTo>
                    <a:pt x="5392" y="10161"/>
                  </a:lnTo>
                  <a:lnTo>
                    <a:pt x="5502" y="10271"/>
                  </a:lnTo>
                  <a:lnTo>
                    <a:pt x="5613" y="10381"/>
                  </a:lnTo>
                  <a:lnTo>
                    <a:pt x="5833" y="10601"/>
                  </a:lnTo>
                  <a:lnTo>
                    <a:pt x="5979" y="10711"/>
                  </a:lnTo>
                  <a:lnTo>
                    <a:pt x="6089" y="10785"/>
                  </a:lnTo>
                  <a:lnTo>
                    <a:pt x="6273" y="10858"/>
                  </a:lnTo>
                  <a:lnTo>
                    <a:pt x="6420" y="10895"/>
                  </a:lnTo>
                  <a:lnTo>
                    <a:pt x="6933" y="10895"/>
                  </a:lnTo>
                  <a:lnTo>
                    <a:pt x="7227" y="10858"/>
                  </a:lnTo>
                  <a:lnTo>
                    <a:pt x="7483" y="10821"/>
                  </a:lnTo>
                  <a:lnTo>
                    <a:pt x="7740" y="10748"/>
                  </a:lnTo>
                  <a:lnTo>
                    <a:pt x="7997" y="10638"/>
                  </a:lnTo>
                  <a:lnTo>
                    <a:pt x="8217" y="10528"/>
                  </a:lnTo>
                  <a:lnTo>
                    <a:pt x="8437" y="10381"/>
                  </a:lnTo>
                  <a:lnTo>
                    <a:pt x="8657" y="10198"/>
                  </a:lnTo>
                  <a:lnTo>
                    <a:pt x="8877" y="10014"/>
                  </a:lnTo>
                  <a:lnTo>
                    <a:pt x="9061" y="9831"/>
                  </a:lnTo>
                  <a:lnTo>
                    <a:pt x="9207" y="9611"/>
                  </a:lnTo>
                  <a:lnTo>
                    <a:pt x="9354" y="9391"/>
                  </a:lnTo>
                  <a:lnTo>
                    <a:pt x="9501" y="9171"/>
                  </a:lnTo>
                  <a:lnTo>
                    <a:pt x="9574" y="8914"/>
                  </a:lnTo>
                  <a:lnTo>
                    <a:pt x="9684" y="8694"/>
                  </a:lnTo>
                  <a:lnTo>
                    <a:pt x="9721" y="8400"/>
                  </a:lnTo>
                  <a:lnTo>
                    <a:pt x="9721" y="8144"/>
                  </a:lnTo>
                  <a:lnTo>
                    <a:pt x="9721" y="7887"/>
                  </a:lnTo>
                  <a:lnTo>
                    <a:pt x="9684" y="7630"/>
                  </a:lnTo>
                  <a:lnTo>
                    <a:pt x="9611" y="7373"/>
                  </a:lnTo>
                  <a:lnTo>
                    <a:pt x="9537" y="7117"/>
                  </a:lnTo>
                  <a:lnTo>
                    <a:pt x="9281" y="6640"/>
                  </a:lnTo>
                  <a:lnTo>
                    <a:pt x="9171" y="6383"/>
                  </a:lnTo>
                  <a:lnTo>
                    <a:pt x="9061" y="6090"/>
                  </a:lnTo>
                  <a:lnTo>
                    <a:pt x="9061" y="5833"/>
                  </a:lnTo>
                  <a:lnTo>
                    <a:pt x="9061" y="5576"/>
                  </a:lnTo>
                  <a:lnTo>
                    <a:pt x="9097" y="5319"/>
                  </a:lnTo>
                  <a:lnTo>
                    <a:pt x="9134" y="5062"/>
                  </a:lnTo>
                  <a:lnTo>
                    <a:pt x="9317" y="4512"/>
                  </a:lnTo>
                  <a:lnTo>
                    <a:pt x="9501" y="4035"/>
                  </a:lnTo>
                  <a:lnTo>
                    <a:pt x="9684" y="3559"/>
                  </a:lnTo>
                  <a:lnTo>
                    <a:pt x="9794" y="3082"/>
                  </a:lnTo>
                  <a:lnTo>
                    <a:pt x="9831" y="2825"/>
                  </a:lnTo>
                  <a:lnTo>
                    <a:pt x="9831" y="2568"/>
                  </a:lnTo>
                  <a:lnTo>
                    <a:pt x="9794" y="2311"/>
                  </a:lnTo>
                  <a:lnTo>
                    <a:pt x="9721" y="2055"/>
                  </a:lnTo>
                  <a:lnTo>
                    <a:pt x="9611" y="1834"/>
                  </a:lnTo>
                  <a:lnTo>
                    <a:pt x="9501" y="1578"/>
                  </a:lnTo>
                  <a:lnTo>
                    <a:pt x="9354" y="1358"/>
                  </a:lnTo>
                  <a:lnTo>
                    <a:pt x="9207" y="1174"/>
                  </a:lnTo>
                  <a:lnTo>
                    <a:pt x="8841" y="771"/>
                  </a:lnTo>
                  <a:lnTo>
                    <a:pt x="8400" y="404"/>
                  </a:lnTo>
                  <a:lnTo>
                    <a:pt x="7960" y="110"/>
                  </a:lnTo>
                  <a:lnTo>
                    <a:pt x="7850" y="37"/>
                  </a:lnTo>
                  <a:lnTo>
                    <a:pt x="7703" y="0"/>
                  </a:lnTo>
                  <a:close/>
                  <a:moveTo>
                    <a:pt x="12912" y="10675"/>
                  </a:moveTo>
                  <a:lnTo>
                    <a:pt x="12839" y="10711"/>
                  </a:lnTo>
                  <a:lnTo>
                    <a:pt x="12765" y="10785"/>
                  </a:lnTo>
                  <a:lnTo>
                    <a:pt x="12729" y="10858"/>
                  </a:lnTo>
                  <a:lnTo>
                    <a:pt x="12729" y="11005"/>
                  </a:lnTo>
                  <a:lnTo>
                    <a:pt x="12765" y="11115"/>
                  </a:lnTo>
                  <a:lnTo>
                    <a:pt x="12876" y="11225"/>
                  </a:lnTo>
                  <a:lnTo>
                    <a:pt x="13022" y="11262"/>
                  </a:lnTo>
                  <a:lnTo>
                    <a:pt x="13132" y="11225"/>
                  </a:lnTo>
                  <a:lnTo>
                    <a:pt x="13242" y="11115"/>
                  </a:lnTo>
                  <a:lnTo>
                    <a:pt x="13279" y="11005"/>
                  </a:lnTo>
                  <a:lnTo>
                    <a:pt x="13279" y="10858"/>
                  </a:lnTo>
                  <a:lnTo>
                    <a:pt x="13242" y="10785"/>
                  </a:lnTo>
                  <a:lnTo>
                    <a:pt x="13169" y="10711"/>
                  </a:lnTo>
                  <a:lnTo>
                    <a:pt x="13096" y="10675"/>
                  </a:lnTo>
                  <a:close/>
                  <a:moveTo>
                    <a:pt x="13572" y="11262"/>
                  </a:moveTo>
                  <a:lnTo>
                    <a:pt x="13499" y="11298"/>
                  </a:lnTo>
                  <a:lnTo>
                    <a:pt x="13462" y="11372"/>
                  </a:lnTo>
                  <a:lnTo>
                    <a:pt x="13389" y="11408"/>
                  </a:lnTo>
                  <a:lnTo>
                    <a:pt x="13316" y="11445"/>
                  </a:lnTo>
                  <a:lnTo>
                    <a:pt x="13242" y="11555"/>
                  </a:lnTo>
                  <a:lnTo>
                    <a:pt x="13242" y="11702"/>
                  </a:lnTo>
                  <a:lnTo>
                    <a:pt x="13242" y="11775"/>
                  </a:lnTo>
                  <a:lnTo>
                    <a:pt x="13279" y="11849"/>
                  </a:lnTo>
                  <a:lnTo>
                    <a:pt x="13352" y="11959"/>
                  </a:lnTo>
                  <a:lnTo>
                    <a:pt x="13609" y="11959"/>
                  </a:lnTo>
                  <a:lnTo>
                    <a:pt x="13719" y="11922"/>
                  </a:lnTo>
                  <a:lnTo>
                    <a:pt x="13829" y="11849"/>
                  </a:lnTo>
                  <a:lnTo>
                    <a:pt x="13866" y="11738"/>
                  </a:lnTo>
                  <a:lnTo>
                    <a:pt x="13939" y="11628"/>
                  </a:lnTo>
                  <a:lnTo>
                    <a:pt x="13939" y="11555"/>
                  </a:lnTo>
                  <a:lnTo>
                    <a:pt x="13939" y="11518"/>
                  </a:lnTo>
                  <a:lnTo>
                    <a:pt x="13903" y="11445"/>
                  </a:lnTo>
                  <a:lnTo>
                    <a:pt x="13866" y="11372"/>
                  </a:lnTo>
                  <a:lnTo>
                    <a:pt x="13829" y="11298"/>
                  </a:lnTo>
                  <a:lnTo>
                    <a:pt x="13719" y="11262"/>
                  </a:lnTo>
                  <a:close/>
                  <a:moveTo>
                    <a:pt x="12215" y="11555"/>
                  </a:moveTo>
                  <a:lnTo>
                    <a:pt x="12142" y="11592"/>
                  </a:lnTo>
                  <a:lnTo>
                    <a:pt x="12069" y="11702"/>
                  </a:lnTo>
                  <a:lnTo>
                    <a:pt x="12032" y="11812"/>
                  </a:lnTo>
                  <a:lnTo>
                    <a:pt x="12032" y="11959"/>
                  </a:lnTo>
                  <a:lnTo>
                    <a:pt x="12032" y="12069"/>
                  </a:lnTo>
                  <a:lnTo>
                    <a:pt x="12105" y="12362"/>
                  </a:lnTo>
                  <a:lnTo>
                    <a:pt x="12252" y="12582"/>
                  </a:lnTo>
                  <a:lnTo>
                    <a:pt x="12325" y="12619"/>
                  </a:lnTo>
                  <a:lnTo>
                    <a:pt x="12399" y="12656"/>
                  </a:lnTo>
                  <a:lnTo>
                    <a:pt x="12509" y="12656"/>
                  </a:lnTo>
                  <a:lnTo>
                    <a:pt x="12582" y="12582"/>
                  </a:lnTo>
                  <a:lnTo>
                    <a:pt x="12619" y="12545"/>
                  </a:lnTo>
                  <a:lnTo>
                    <a:pt x="12692" y="12545"/>
                  </a:lnTo>
                  <a:lnTo>
                    <a:pt x="12802" y="12619"/>
                  </a:lnTo>
                  <a:lnTo>
                    <a:pt x="12876" y="12619"/>
                  </a:lnTo>
                  <a:lnTo>
                    <a:pt x="12949" y="12582"/>
                  </a:lnTo>
                  <a:lnTo>
                    <a:pt x="12986" y="12545"/>
                  </a:lnTo>
                  <a:lnTo>
                    <a:pt x="13022" y="12435"/>
                  </a:lnTo>
                  <a:lnTo>
                    <a:pt x="12986" y="12325"/>
                  </a:lnTo>
                  <a:lnTo>
                    <a:pt x="12912" y="12215"/>
                  </a:lnTo>
                  <a:lnTo>
                    <a:pt x="12802" y="12179"/>
                  </a:lnTo>
                  <a:lnTo>
                    <a:pt x="12655" y="12142"/>
                  </a:lnTo>
                  <a:lnTo>
                    <a:pt x="12545" y="12142"/>
                  </a:lnTo>
                  <a:lnTo>
                    <a:pt x="12472" y="12179"/>
                  </a:lnTo>
                  <a:lnTo>
                    <a:pt x="12399" y="12032"/>
                  </a:lnTo>
                  <a:lnTo>
                    <a:pt x="12399" y="11849"/>
                  </a:lnTo>
                  <a:lnTo>
                    <a:pt x="12399" y="11665"/>
                  </a:lnTo>
                  <a:lnTo>
                    <a:pt x="12362" y="11592"/>
                  </a:lnTo>
                  <a:lnTo>
                    <a:pt x="12289" y="11555"/>
                  </a:lnTo>
                  <a:close/>
                  <a:moveTo>
                    <a:pt x="14049" y="5466"/>
                  </a:moveTo>
                  <a:lnTo>
                    <a:pt x="14196" y="5503"/>
                  </a:lnTo>
                  <a:lnTo>
                    <a:pt x="14490" y="5649"/>
                  </a:lnTo>
                  <a:lnTo>
                    <a:pt x="14673" y="5723"/>
                  </a:lnTo>
                  <a:lnTo>
                    <a:pt x="14930" y="5906"/>
                  </a:lnTo>
                  <a:lnTo>
                    <a:pt x="15150" y="6090"/>
                  </a:lnTo>
                  <a:lnTo>
                    <a:pt x="15370" y="6310"/>
                  </a:lnTo>
                  <a:lnTo>
                    <a:pt x="15590" y="6566"/>
                  </a:lnTo>
                  <a:lnTo>
                    <a:pt x="15773" y="6860"/>
                  </a:lnTo>
                  <a:lnTo>
                    <a:pt x="15883" y="7190"/>
                  </a:lnTo>
                  <a:lnTo>
                    <a:pt x="15993" y="7520"/>
                  </a:lnTo>
                  <a:lnTo>
                    <a:pt x="16067" y="7850"/>
                  </a:lnTo>
                  <a:lnTo>
                    <a:pt x="16104" y="8217"/>
                  </a:lnTo>
                  <a:lnTo>
                    <a:pt x="16104" y="8547"/>
                  </a:lnTo>
                  <a:lnTo>
                    <a:pt x="16067" y="9244"/>
                  </a:lnTo>
                  <a:lnTo>
                    <a:pt x="15957" y="9941"/>
                  </a:lnTo>
                  <a:lnTo>
                    <a:pt x="15773" y="10601"/>
                  </a:lnTo>
                  <a:lnTo>
                    <a:pt x="15517" y="11225"/>
                  </a:lnTo>
                  <a:lnTo>
                    <a:pt x="15370" y="11555"/>
                  </a:lnTo>
                  <a:lnTo>
                    <a:pt x="15186" y="11849"/>
                  </a:lnTo>
                  <a:lnTo>
                    <a:pt x="15003" y="12105"/>
                  </a:lnTo>
                  <a:lnTo>
                    <a:pt x="14783" y="12362"/>
                  </a:lnTo>
                  <a:lnTo>
                    <a:pt x="14526" y="12619"/>
                  </a:lnTo>
                  <a:lnTo>
                    <a:pt x="14269" y="12839"/>
                  </a:lnTo>
                  <a:lnTo>
                    <a:pt x="14013" y="13022"/>
                  </a:lnTo>
                  <a:lnTo>
                    <a:pt x="13719" y="13169"/>
                  </a:lnTo>
                  <a:lnTo>
                    <a:pt x="13389" y="13316"/>
                  </a:lnTo>
                  <a:lnTo>
                    <a:pt x="13059" y="13463"/>
                  </a:lnTo>
                  <a:lnTo>
                    <a:pt x="12802" y="13499"/>
                  </a:lnTo>
                  <a:lnTo>
                    <a:pt x="12509" y="13536"/>
                  </a:lnTo>
                  <a:lnTo>
                    <a:pt x="12325" y="13499"/>
                  </a:lnTo>
                  <a:lnTo>
                    <a:pt x="12179" y="13426"/>
                  </a:lnTo>
                  <a:lnTo>
                    <a:pt x="12032" y="13279"/>
                  </a:lnTo>
                  <a:lnTo>
                    <a:pt x="11922" y="13169"/>
                  </a:lnTo>
                  <a:lnTo>
                    <a:pt x="11482" y="12692"/>
                  </a:lnTo>
                  <a:lnTo>
                    <a:pt x="11298" y="12435"/>
                  </a:lnTo>
                  <a:lnTo>
                    <a:pt x="11225" y="12289"/>
                  </a:lnTo>
                  <a:lnTo>
                    <a:pt x="11188" y="12105"/>
                  </a:lnTo>
                  <a:lnTo>
                    <a:pt x="11188" y="11922"/>
                  </a:lnTo>
                  <a:lnTo>
                    <a:pt x="11262" y="11738"/>
                  </a:lnTo>
                  <a:lnTo>
                    <a:pt x="11445" y="11408"/>
                  </a:lnTo>
                  <a:lnTo>
                    <a:pt x="11812" y="10785"/>
                  </a:lnTo>
                  <a:lnTo>
                    <a:pt x="12142" y="10161"/>
                  </a:lnTo>
                  <a:lnTo>
                    <a:pt x="12472" y="9501"/>
                  </a:lnTo>
                  <a:lnTo>
                    <a:pt x="12765" y="8877"/>
                  </a:lnTo>
                  <a:lnTo>
                    <a:pt x="12876" y="8547"/>
                  </a:lnTo>
                  <a:lnTo>
                    <a:pt x="12949" y="8217"/>
                  </a:lnTo>
                  <a:lnTo>
                    <a:pt x="12986" y="7887"/>
                  </a:lnTo>
                  <a:lnTo>
                    <a:pt x="12949" y="7593"/>
                  </a:lnTo>
                  <a:lnTo>
                    <a:pt x="12876" y="7263"/>
                  </a:lnTo>
                  <a:lnTo>
                    <a:pt x="12765" y="6970"/>
                  </a:lnTo>
                  <a:lnTo>
                    <a:pt x="12729" y="6750"/>
                  </a:lnTo>
                  <a:lnTo>
                    <a:pt x="12692" y="6566"/>
                  </a:lnTo>
                  <a:lnTo>
                    <a:pt x="12729" y="6346"/>
                  </a:lnTo>
                  <a:lnTo>
                    <a:pt x="12802" y="6200"/>
                  </a:lnTo>
                  <a:lnTo>
                    <a:pt x="12876" y="6016"/>
                  </a:lnTo>
                  <a:lnTo>
                    <a:pt x="12986" y="5869"/>
                  </a:lnTo>
                  <a:lnTo>
                    <a:pt x="13132" y="5723"/>
                  </a:lnTo>
                  <a:lnTo>
                    <a:pt x="13279" y="5613"/>
                  </a:lnTo>
                  <a:lnTo>
                    <a:pt x="13316" y="5686"/>
                  </a:lnTo>
                  <a:lnTo>
                    <a:pt x="13389" y="5723"/>
                  </a:lnTo>
                  <a:lnTo>
                    <a:pt x="13536" y="5759"/>
                  </a:lnTo>
                  <a:lnTo>
                    <a:pt x="13646" y="5686"/>
                  </a:lnTo>
                  <a:lnTo>
                    <a:pt x="13719" y="5649"/>
                  </a:lnTo>
                  <a:lnTo>
                    <a:pt x="13756" y="5576"/>
                  </a:lnTo>
                  <a:lnTo>
                    <a:pt x="13829" y="5503"/>
                  </a:lnTo>
                  <a:lnTo>
                    <a:pt x="13939" y="5466"/>
                  </a:lnTo>
                  <a:close/>
                  <a:moveTo>
                    <a:pt x="13646" y="3852"/>
                  </a:moveTo>
                  <a:lnTo>
                    <a:pt x="13609" y="3925"/>
                  </a:lnTo>
                  <a:lnTo>
                    <a:pt x="13499" y="4182"/>
                  </a:lnTo>
                  <a:lnTo>
                    <a:pt x="13462" y="4476"/>
                  </a:lnTo>
                  <a:lnTo>
                    <a:pt x="13462" y="4732"/>
                  </a:lnTo>
                  <a:lnTo>
                    <a:pt x="13499" y="5026"/>
                  </a:lnTo>
                  <a:lnTo>
                    <a:pt x="13316" y="5099"/>
                  </a:lnTo>
                  <a:lnTo>
                    <a:pt x="13132" y="5173"/>
                  </a:lnTo>
                  <a:lnTo>
                    <a:pt x="13022" y="4769"/>
                  </a:lnTo>
                  <a:lnTo>
                    <a:pt x="12839" y="4439"/>
                  </a:lnTo>
                  <a:lnTo>
                    <a:pt x="12802" y="4402"/>
                  </a:lnTo>
                  <a:lnTo>
                    <a:pt x="12729" y="4402"/>
                  </a:lnTo>
                  <a:lnTo>
                    <a:pt x="12692" y="4439"/>
                  </a:lnTo>
                  <a:lnTo>
                    <a:pt x="12692" y="4476"/>
                  </a:lnTo>
                  <a:lnTo>
                    <a:pt x="12655" y="4732"/>
                  </a:lnTo>
                  <a:lnTo>
                    <a:pt x="12692" y="4952"/>
                  </a:lnTo>
                  <a:lnTo>
                    <a:pt x="12802" y="5429"/>
                  </a:lnTo>
                  <a:lnTo>
                    <a:pt x="12582" y="5649"/>
                  </a:lnTo>
                  <a:lnTo>
                    <a:pt x="12399" y="5466"/>
                  </a:lnTo>
                  <a:lnTo>
                    <a:pt x="12142" y="5173"/>
                  </a:lnTo>
                  <a:lnTo>
                    <a:pt x="12105" y="5136"/>
                  </a:lnTo>
                  <a:lnTo>
                    <a:pt x="12032" y="5173"/>
                  </a:lnTo>
                  <a:lnTo>
                    <a:pt x="11995" y="5209"/>
                  </a:lnTo>
                  <a:lnTo>
                    <a:pt x="11995" y="5283"/>
                  </a:lnTo>
                  <a:lnTo>
                    <a:pt x="12032" y="5466"/>
                  </a:lnTo>
                  <a:lnTo>
                    <a:pt x="12142" y="5649"/>
                  </a:lnTo>
                  <a:lnTo>
                    <a:pt x="12252" y="5796"/>
                  </a:lnTo>
                  <a:lnTo>
                    <a:pt x="12435" y="5906"/>
                  </a:lnTo>
                  <a:lnTo>
                    <a:pt x="12399" y="6016"/>
                  </a:lnTo>
                  <a:lnTo>
                    <a:pt x="12362" y="6053"/>
                  </a:lnTo>
                  <a:lnTo>
                    <a:pt x="12142" y="6016"/>
                  </a:lnTo>
                  <a:lnTo>
                    <a:pt x="11738" y="5833"/>
                  </a:lnTo>
                  <a:lnTo>
                    <a:pt x="11665" y="5686"/>
                  </a:lnTo>
                  <a:lnTo>
                    <a:pt x="11628" y="5649"/>
                  </a:lnTo>
                  <a:lnTo>
                    <a:pt x="11592" y="5686"/>
                  </a:lnTo>
                  <a:lnTo>
                    <a:pt x="11555" y="5833"/>
                  </a:lnTo>
                  <a:lnTo>
                    <a:pt x="11518" y="5906"/>
                  </a:lnTo>
                  <a:lnTo>
                    <a:pt x="11518" y="5979"/>
                  </a:lnTo>
                  <a:lnTo>
                    <a:pt x="11555" y="6053"/>
                  </a:lnTo>
                  <a:lnTo>
                    <a:pt x="11628" y="6126"/>
                  </a:lnTo>
                  <a:lnTo>
                    <a:pt x="11775" y="6236"/>
                  </a:lnTo>
                  <a:lnTo>
                    <a:pt x="11995" y="6346"/>
                  </a:lnTo>
                  <a:lnTo>
                    <a:pt x="12289" y="6456"/>
                  </a:lnTo>
                  <a:lnTo>
                    <a:pt x="12252" y="6676"/>
                  </a:lnTo>
                  <a:lnTo>
                    <a:pt x="12289" y="6897"/>
                  </a:lnTo>
                  <a:lnTo>
                    <a:pt x="11555" y="6897"/>
                  </a:lnTo>
                  <a:lnTo>
                    <a:pt x="11445" y="6933"/>
                  </a:lnTo>
                  <a:lnTo>
                    <a:pt x="11408" y="7007"/>
                  </a:lnTo>
                  <a:lnTo>
                    <a:pt x="11408" y="7153"/>
                  </a:lnTo>
                  <a:lnTo>
                    <a:pt x="11408" y="7337"/>
                  </a:lnTo>
                  <a:lnTo>
                    <a:pt x="11482" y="7483"/>
                  </a:lnTo>
                  <a:lnTo>
                    <a:pt x="11555" y="7593"/>
                  </a:lnTo>
                  <a:lnTo>
                    <a:pt x="11592" y="7630"/>
                  </a:lnTo>
                  <a:lnTo>
                    <a:pt x="11922" y="7960"/>
                  </a:lnTo>
                  <a:lnTo>
                    <a:pt x="12142" y="8107"/>
                  </a:lnTo>
                  <a:lnTo>
                    <a:pt x="12252" y="8180"/>
                  </a:lnTo>
                  <a:lnTo>
                    <a:pt x="12362" y="8217"/>
                  </a:lnTo>
                  <a:lnTo>
                    <a:pt x="12472" y="8217"/>
                  </a:lnTo>
                  <a:lnTo>
                    <a:pt x="12362" y="8547"/>
                  </a:lnTo>
                  <a:lnTo>
                    <a:pt x="12252" y="8804"/>
                  </a:lnTo>
                  <a:lnTo>
                    <a:pt x="12215" y="8841"/>
                  </a:lnTo>
                  <a:lnTo>
                    <a:pt x="12179" y="8877"/>
                  </a:lnTo>
                  <a:lnTo>
                    <a:pt x="11812" y="8731"/>
                  </a:lnTo>
                  <a:lnTo>
                    <a:pt x="11555" y="8584"/>
                  </a:lnTo>
                  <a:lnTo>
                    <a:pt x="11335" y="8364"/>
                  </a:lnTo>
                  <a:lnTo>
                    <a:pt x="11225" y="8364"/>
                  </a:lnTo>
                  <a:lnTo>
                    <a:pt x="11188" y="8437"/>
                  </a:lnTo>
                  <a:lnTo>
                    <a:pt x="11188" y="8511"/>
                  </a:lnTo>
                  <a:lnTo>
                    <a:pt x="11335" y="8731"/>
                  </a:lnTo>
                  <a:lnTo>
                    <a:pt x="11555" y="8951"/>
                  </a:lnTo>
                  <a:lnTo>
                    <a:pt x="11812" y="9134"/>
                  </a:lnTo>
                  <a:lnTo>
                    <a:pt x="12069" y="9244"/>
                  </a:lnTo>
                  <a:lnTo>
                    <a:pt x="11848" y="9648"/>
                  </a:lnTo>
                  <a:lnTo>
                    <a:pt x="11738" y="9648"/>
                  </a:lnTo>
                  <a:lnTo>
                    <a:pt x="11665" y="9721"/>
                  </a:lnTo>
                  <a:lnTo>
                    <a:pt x="11262" y="9428"/>
                  </a:lnTo>
                  <a:lnTo>
                    <a:pt x="10895" y="9134"/>
                  </a:lnTo>
                  <a:lnTo>
                    <a:pt x="10858" y="9097"/>
                  </a:lnTo>
                  <a:lnTo>
                    <a:pt x="10821" y="9134"/>
                  </a:lnTo>
                  <a:lnTo>
                    <a:pt x="10601" y="9391"/>
                  </a:lnTo>
                  <a:lnTo>
                    <a:pt x="10381" y="9648"/>
                  </a:lnTo>
                  <a:lnTo>
                    <a:pt x="10308" y="9648"/>
                  </a:lnTo>
                  <a:lnTo>
                    <a:pt x="10234" y="9684"/>
                  </a:lnTo>
                  <a:lnTo>
                    <a:pt x="10198" y="9758"/>
                  </a:lnTo>
                  <a:lnTo>
                    <a:pt x="10234" y="9831"/>
                  </a:lnTo>
                  <a:lnTo>
                    <a:pt x="10748" y="10308"/>
                  </a:lnTo>
                  <a:lnTo>
                    <a:pt x="11188" y="10821"/>
                  </a:lnTo>
                  <a:lnTo>
                    <a:pt x="10968" y="11262"/>
                  </a:lnTo>
                  <a:lnTo>
                    <a:pt x="10785" y="11152"/>
                  </a:lnTo>
                  <a:lnTo>
                    <a:pt x="10601" y="11078"/>
                  </a:lnTo>
                  <a:lnTo>
                    <a:pt x="10381" y="11042"/>
                  </a:lnTo>
                  <a:lnTo>
                    <a:pt x="10308" y="11005"/>
                  </a:lnTo>
                  <a:lnTo>
                    <a:pt x="10198" y="10968"/>
                  </a:lnTo>
                  <a:lnTo>
                    <a:pt x="10161" y="10931"/>
                  </a:lnTo>
                  <a:lnTo>
                    <a:pt x="10088" y="10931"/>
                  </a:lnTo>
                  <a:lnTo>
                    <a:pt x="9978" y="10968"/>
                  </a:lnTo>
                  <a:lnTo>
                    <a:pt x="9941" y="11078"/>
                  </a:lnTo>
                  <a:lnTo>
                    <a:pt x="9941" y="11152"/>
                  </a:lnTo>
                  <a:lnTo>
                    <a:pt x="9978" y="11188"/>
                  </a:lnTo>
                  <a:lnTo>
                    <a:pt x="10124" y="11335"/>
                  </a:lnTo>
                  <a:lnTo>
                    <a:pt x="10308" y="11445"/>
                  </a:lnTo>
                  <a:lnTo>
                    <a:pt x="10565" y="11555"/>
                  </a:lnTo>
                  <a:lnTo>
                    <a:pt x="10675" y="11592"/>
                  </a:lnTo>
                  <a:lnTo>
                    <a:pt x="10785" y="11592"/>
                  </a:lnTo>
                  <a:lnTo>
                    <a:pt x="10748" y="11775"/>
                  </a:lnTo>
                  <a:lnTo>
                    <a:pt x="10711" y="11959"/>
                  </a:lnTo>
                  <a:lnTo>
                    <a:pt x="10675" y="12179"/>
                  </a:lnTo>
                  <a:lnTo>
                    <a:pt x="10711" y="12362"/>
                  </a:lnTo>
                  <a:lnTo>
                    <a:pt x="10785" y="12582"/>
                  </a:lnTo>
                  <a:lnTo>
                    <a:pt x="10638" y="12692"/>
                  </a:lnTo>
                  <a:lnTo>
                    <a:pt x="10455" y="12876"/>
                  </a:lnTo>
                  <a:lnTo>
                    <a:pt x="10381" y="12949"/>
                  </a:lnTo>
                  <a:lnTo>
                    <a:pt x="10308" y="12949"/>
                  </a:lnTo>
                  <a:lnTo>
                    <a:pt x="10271" y="12986"/>
                  </a:lnTo>
                  <a:lnTo>
                    <a:pt x="10234" y="13059"/>
                  </a:lnTo>
                  <a:lnTo>
                    <a:pt x="10234" y="13169"/>
                  </a:lnTo>
                  <a:lnTo>
                    <a:pt x="10271" y="13206"/>
                  </a:lnTo>
                  <a:lnTo>
                    <a:pt x="10308" y="13242"/>
                  </a:lnTo>
                  <a:lnTo>
                    <a:pt x="10455" y="13242"/>
                  </a:lnTo>
                  <a:lnTo>
                    <a:pt x="10565" y="13206"/>
                  </a:lnTo>
                  <a:lnTo>
                    <a:pt x="10748" y="13059"/>
                  </a:lnTo>
                  <a:lnTo>
                    <a:pt x="11005" y="12912"/>
                  </a:lnTo>
                  <a:lnTo>
                    <a:pt x="11408" y="13352"/>
                  </a:lnTo>
                  <a:lnTo>
                    <a:pt x="11482" y="13426"/>
                  </a:lnTo>
                  <a:lnTo>
                    <a:pt x="11335" y="13609"/>
                  </a:lnTo>
                  <a:lnTo>
                    <a:pt x="11262" y="13829"/>
                  </a:lnTo>
                  <a:lnTo>
                    <a:pt x="11188" y="13829"/>
                  </a:lnTo>
                  <a:lnTo>
                    <a:pt x="11115" y="13866"/>
                  </a:lnTo>
                  <a:lnTo>
                    <a:pt x="11005" y="13939"/>
                  </a:lnTo>
                  <a:lnTo>
                    <a:pt x="10968" y="14013"/>
                  </a:lnTo>
                  <a:lnTo>
                    <a:pt x="11005" y="14123"/>
                  </a:lnTo>
                  <a:lnTo>
                    <a:pt x="11041" y="14233"/>
                  </a:lnTo>
                  <a:lnTo>
                    <a:pt x="11151" y="14306"/>
                  </a:lnTo>
                  <a:lnTo>
                    <a:pt x="11262" y="14343"/>
                  </a:lnTo>
                  <a:lnTo>
                    <a:pt x="11372" y="14343"/>
                  </a:lnTo>
                  <a:lnTo>
                    <a:pt x="11482" y="14270"/>
                  </a:lnTo>
                  <a:lnTo>
                    <a:pt x="11555" y="14196"/>
                  </a:lnTo>
                  <a:lnTo>
                    <a:pt x="11628" y="14086"/>
                  </a:lnTo>
                  <a:lnTo>
                    <a:pt x="11665" y="13976"/>
                  </a:lnTo>
                  <a:lnTo>
                    <a:pt x="11665" y="13866"/>
                  </a:lnTo>
                  <a:lnTo>
                    <a:pt x="11738" y="13719"/>
                  </a:lnTo>
                  <a:lnTo>
                    <a:pt x="11848" y="13829"/>
                  </a:lnTo>
                  <a:lnTo>
                    <a:pt x="11995" y="13903"/>
                  </a:lnTo>
                  <a:lnTo>
                    <a:pt x="12142" y="13976"/>
                  </a:lnTo>
                  <a:lnTo>
                    <a:pt x="12325" y="14013"/>
                  </a:lnTo>
                  <a:lnTo>
                    <a:pt x="12362" y="14049"/>
                  </a:lnTo>
                  <a:lnTo>
                    <a:pt x="12252" y="14270"/>
                  </a:lnTo>
                  <a:lnTo>
                    <a:pt x="12179" y="14453"/>
                  </a:lnTo>
                  <a:lnTo>
                    <a:pt x="12105" y="14563"/>
                  </a:lnTo>
                  <a:lnTo>
                    <a:pt x="11995" y="14600"/>
                  </a:lnTo>
                  <a:lnTo>
                    <a:pt x="11958" y="14600"/>
                  </a:lnTo>
                  <a:lnTo>
                    <a:pt x="11885" y="14636"/>
                  </a:lnTo>
                  <a:lnTo>
                    <a:pt x="11848" y="14746"/>
                  </a:lnTo>
                  <a:lnTo>
                    <a:pt x="11848" y="14856"/>
                  </a:lnTo>
                  <a:lnTo>
                    <a:pt x="11922" y="14930"/>
                  </a:lnTo>
                  <a:lnTo>
                    <a:pt x="11995" y="15003"/>
                  </a:lnTo>
                  <a:lnTo>
                    <a:pt x="12069" y="15003"/>
                  </a:lnTo>
                  <a:lnTo>
                    <a:pt x="12215" y="14966"/>
                  </a:lnTo>
                  <a:lnTo>
                    <a:pt x="12362" y="14856"/>
                  </a:lnTo>
                  <a:lnTo>
                    <a:pt x="12472" y="14746"/>
                  </a:lnTo>
                  <a:lnTo>
                    <a:pt x="12545" y="14563"/>
                  </a:lnTo>
                  <a:lnTo>
                    <a:pt x="12619" y="14416"/>
                  </a:lnTo>
                  <a:lnTo>
                    <a:pt x="12692" y="14049"/>
                  </a:lnTo>
                  <a:lnTo>
                    <a:pt x="13132" y="13976"/>
                  </a:lnTo>
                  <a:lnTo>
                    <a:pt x="13536" y="13829"/>
                  </a:lnTo>
                  <a:lnTo>
                    <a:pt x="13279" y="14526"/>
                  </a:lnTo>
                  <a:lnTo>
                    <a:pt x="13206" y="14710"/>
                  </a:lnTo>
                  <a:lnTo>
                    <a:pt x="13206" y="14820"/>
                  </a:lnTo>
                  <a:lnTo>
                    <a:pt x="13242" y="14856"/>
                  </a:lnTo>
                  <a:lnTo>
                    <a:pt x="13279" y="14930"/>
                  </a:lnTo>
                  <a:lnTo>
                    <a:pt x="13352" y="14966"/>
                  </a:lnTo>
                  <a:lnTo>
                    <a:pt x="13426" y="14966"/>
                  </a:lnTo>
                  <a:lnTo>
                    <a:pt x="13499" y="14930"/>
                  </a:lnTo>
                  <a:lnTo>
                    <a:pt x="13572" y="14893"/>
                  </a:lnTo>
                  <a:lnTo>
                    <a:pt x="13609" y="14820"/>
                  </a:lnTo>
                  <a:lnTo>
                    <a:pt x="13719" y="14563"/>
                  </a:lnTo>
                  <a:lnTo>
                    <a:pt x="13793" y="14270"/>
                  </a:lnTo>
                  <a:lnTo>
                    <a:pt x="13829" y="13976"/>
                  </a:lnTo>
                  <a:lnTo>
                    <a:pt x="13829" y="13719"/>
                  </a:lnTo>
                  <a:lnTo>
                    <a:pt x="14269" y="13463"/>
                  </a:lnTo>
                  <a:lnTo>
                    <a:pt x="14306" y="13939"/>
                  </a:lnTo>
                  <a:lnTo>
                    <a:pt x="14343" y="14049"/>
                  </a:lnTo>
                  <a:lnTo>
                    <a:pt x="14379" y="14123"/>
                  </a:lnTo>
                  <a:lnTo>
                    <a:pt x="14379" y="14159"/>
                  </a:lnTo>
                  <a:lnTo>
                    <a:pt x="14416" y="14270"/>
                  </a:lnTo>
                  <a:lnTo>
                    <a:pt x="14490" y="14343"/>
                  </a:lnTo>
                  <a:lnTo>
                    <a:pt x="14673" y="14343"/>
                  </a:lnTo>
                  <a:lnTo>
                    <a:pt x="14673" y="14306"/>
                  </a:lnTo>
                  <a:lnTo>
                    <a:pt x="14746" y="14233"/>
                  </a:lnTo>
                  <a:lnTo>
                    <a:pt x="14783" y="14159"/>
                  </a:lnTo>
                  <a:lnTo>
                    <a:pt x="14710" y="13903"/>
                  </a:lnTo>
                  <a:lnTo>
                    <a:pt x="14673" y="13646"/>
                  </a:lnTo>
                  <a:lnTo>
                    <a:pt x="14563" y="13279"/>
                  </a:lnTo>
                  <a:lnTo>
                    <a:pt x="15003" y="12876"/>
                  </a:lnTo>
                  <a:lnTo>
                    <a:pt x="15113" y="13022"/>
                  </a:lnTo>
                  <a:lnTo>
                    <a:pt x="15223" y="13132"/>
                  </a:lnTo>
                  <a:lnTo>
                    <a:pt x="15370" y="13352"/>
                  </a:lnTo>
                  <a:lnTo>
                    <a:pt x="15480" y="13463"/>
                  </a:lnTo>
                  <a:lnTo>
                    <a:pt x="15590" y="13536"/>
                  </a:lnTo>
                  <a:lnTo>
                    <a:pt x="15663" y="13536"/>
                  </a:lnTo>
                  <a:lnTo>
                    <a:pt x="15737" y="13463"/>
                  </a:lnTo>
                  <a:lnTo>
                    <a:pt x="15773" y="13389"/>
                  </a:lnTo>
                  <a:lnTo>
                    <a:pt x="15773" y="13316"/>
                  </a:lnTo>
                  <a:lnTo>
                    <a:pt x="15737" y="13132"/>
                  </a:lnTo>
                  <a:lnTo>
                    <a:pt x="15627" y="12986"/>
                  </a:lnTo>
                  <a:lnTo>
                    <a:pt x="15480" y="12876"/>
                  </a:lnTo>
                  <a:lnTo>
                    <a:pt x="15370" y="12729"/>
                  </a:lnTo>
                  <a:lnTo>
                    <a:pt x="15260" y="12582"/>
                  </a:lnTo>
                  <a:lnTo>
                    <a:pt x="15480" y="12289"/>
                  </a:lnTo>
                  <a:lnTo>
                    <a:pt x="15700" y="11995"/>
                  </a:lnTo>
                  <a:lnTo>
                    <a:pt x="15773" y="12069"/>
                  </a:lnTo>
                  <a:lnTo>
                    <a:pt x="15993" y="12215"/>
                  </a:lnTo>
                  <a:lnTo>
                    <a:pt x="16177" y="12399"/>
                  </a:lnTo>
                  <a:lnTo>
                    <a:pt x="16250" y="12435"/>
                  </a:lnTo>
                  <a:lnTo>
                    <a:pt x="16397" y="12435"/>
                  </a:lnTo>
                  <a:lnTo>
                    <a:pt x="16434" y="12399"/>
                  </a:lnTo>
                  <a:lnTo>
                    <a:pt x="16470" y="12325"/>
                  </a:lnTo>
                  <a:lnTo>
                    <a:pt x="16507" y="12252"/>
                  </a:lnTo>
                  <a:lnTo>
                    <a:pt x="16507" y="12179"/>
                  </a:lnTo>
                  <a:lnTo>
                    <a:pt x="16434" y="12105"/>
                  </a:lnTo>
                  <a:lnTo>
                    <a:pt x="16250" y="11922"/>
                  </a:lnTo>
                  <a:lnTo>
                    <a:pt x="16030" y="11775"/>
                  </a:lnTo>
                  <a:lnTo>
                    <a:pt x="15883" y="11702"/>
                  </a:lnTo>
                  <a:lnTo>
                    <a:pt x="16140" y="11115"/>
                  </a:lnTo>
                  <a:lnTo>
                    <a:pt x="16324" y="11225"/>
                  </a:lnTo>
                  <a:lnTo>
                    <a:pt x="16617" y="11335"/>
                  </a:lnTo>
                  <a:lnTo>
                    <a:pt x="16984" y="11408"/>
                  </a:lnTo>
                  <a:lnTo>
                    <a:pt x="17057" y="11408"/>
                  </a:lnTo>
                  <a:lnTo>
                    <a:pt x="17094" y="11372"/>
                  </a:lnTo>
                  <a:lnTo>
                    <a:pt x="17131" y="11298"/>
                  </a:lnTo>
                  <a:lnTo>
                    <a:pt x="17167" y="11225"/>
                  </a:lnTo>
                  <a:lnTo>
                    <a:pt x="17167" y="11152"/>
                  </a:lnTo>
                  <a:lnTo>
                    <a:pt x="17131" y="11078"/>
                  </a:lnTo>
                  <a:lnTo>
                    <a:pt x="17094" y="11042"/>
                  </a:lnTo>
                  <a:lnTo>
                    <a:pt x="17021" y="11005"/>
                  </a:lnTo>
                  <a:lnTo>
                    <a:pt x="16764" y="10968"/>
                  </a:lnTo>
                  <a:lnTo>
                    <a:pt x="16544" y="10895"/>
                  </a:lnTo>
                  <a:lnTo>
                    <a:pt x="16250" y="10821"/>
                  </a:lnTo>
                  <a:lnTo>
                    <a:pt x="16397" y="10345"/>
                  </a:lnTo>
                  <a:lnTo>
                    <a:pt x="16507" y="9831"/>
                  </a:lnTo>
                  <a:lnTo>
                    <a:pt x="16727" y="9941"/>
                  </a:lnTo>
                  <a:lnTo>
                    <a:pt x="16984" y="9978"/>
                  </a:lnTo>
                  <a:lnTo>
                    <a:pt x="17131" y="10014"/>
                  </a:lnTo>
                  <a:lnTo>
                    <a:pt x="17277" y="10014"/>
                  </a:lnTo>
                  <a:lnTo>
                    <a:pt x="17424" y="9978"/>
                  </a:lnTo>
                  <a:lnTo>
                    <a:pt x="17461" y="9904"/>
                  </a:lnTo>
                  <a:lnTo>
                    <a:pt x="17497" y="9831"/>
                  </a:lnTo>
                  <a:lnTo>
                    <a:pt x="17497" y="9794"/>
                  </a:lnTo>
                  <a:lnTo>
                    <a:pt x="17497" y="9721"/>
                  </a:lnTo>
                  <a:lnTo>
                    <a:pt x="17387" y="9648"/>
                  </a:lnTo>
                  <a:lnTo>
                    <a:pt x="17277" y="9611"/>
                  </a:lnTo>
                  <a:lnTo>
                    <a:pt x="17167" y="9574"/>
                  </a:lnTo>
                  <a:lnTo>
                    <a:pt x="16544" y="9501"/>
                  </a:lnTo>
                  <a:lnTo>
                    <a:pt x="16544" y="9464"/>
                  </a:lnTo>
                  <a:lnTo>
                    <a:pt x="16580" y="8987"/>
                  </a:lnTo>
                  <a:lnTo>
                    <a:pt x="16617" y="8511"/>
                  </a:lnTo>
                  <a:lnTo>
                    <a:pt x="16800" y="8584"/>
                  </a:lnTo>
                  <a:lnTo>
                    <a:pt x="17021" y="8621"/>
                  </a:lnTo>
                  <a:lnTo>
                    <a:pt x="17204" y="8657"/>
                  </a:lnTo>
                  <a:lnTo>
                    <a:pt x="17424" y="8621"/>
                  </a:lnTo>
                  <a:lnTo>
                    <a:pt x="17571" y="8584"/>
                  </a:lnTo>
                  <a:lnTo>
                    <a:pt x="17644" y="8511"/>
                  </a:lnTo>
                  <a:lnTo>
                    <a:pt x="17681" y="8437"/>
                  </a:lnTo>
                  <a:lnTo>
                    <a:pt x="17681" y="8364"/>
                  </a:lnTo>
                  <a:lnTo>
                    <a:pt x="17644" y="8290"/>
                  </a:lnTo>
                  <a:lnTo>
                    <a:pt x="17534" y="8217"/>
                  </a:lnTo>
                  <a:lnTo>
                    <a:pt x="17387" y="8217"/>
                  </a:lnTo>
                  <a:lnTo>
                    <a:pt x="17094" y="8254"/>
                  </a:lnTo>
                  <a:lnTo>
                    <a:pt x="16617" y="8217"/>
                  </a:lnTo>
                  <a:lnTo>
                    <a:pt x="16580" y="7814"/>
                  </a:lnTo>
                  <a:lnTo>
                    <a:pt x="16507" y="7410"/>
                  </a:lnTo>
                  <a:lnTo>
                    <a:pt x="16507" y="7410"/>
                  </a:lnTo>
                  <a:lnTo>
                    <a:pt x="16690" y="7447"/>
                  </a:lnTo>
                  <a:lnTo>
                    <a:pt x="16874" y="7447"/>
                  </a:lnTo>
                  <a:lnTo>
                    <a:pt x="17021" y="7410"/>
                  </a:lnTo>
                  <a:lnTo>
                    <a:pt x="17204" y="7337"/>
                  </a:lnTo>
                  <a:lnTo>
                    <a:pt x="17351" y="7263"/>
                  </a:lnTo>
                  <a:lnTo>
                    <a:pt x="17387" y="7190"/>
                  </a:lnTo>
                  <a:lnTo>
                    <a:pt x="17424" y="7117"/>
                  </a:lnTo>
                  <a:lnTo>
                    <a:pt x="17424" y="7043"/>
                  </a:lnTo>
                  <a:lnTo>
                    <a:pt x="17424" y="7007"/>
                  </a:lnTo>
                  <a:lnTo>
                    <a:pt x="17351" y="6933"/>
                  </a:lnTo>
                  <a:lnTo>
                    <a:pt x="17314" y="6897"/>
                  </a:lnTo>
                  <a:lnTo>
                    <a:pt x="17131" y="6897"/>
                  </a:lnTo>
                  <a:lnTo>
                    <a:pt x="16947" y="6970"/>
                  </a:lnTo>
                  <a:lnTo>
                    <a:pt x="16764" y="7007"/>
                  </a:lnTo>
                  <a:lnTo>
                    <a:pt x="16397" y="7080"/>
                  </a:lnTo>
                  <a:lnTo>
                    <a:pt x="16324" y="6897"/>
                  </a:lnTo>
                  <a:lnTo>
                    <a:pt x="16140" y="6493"/>
                  </a:lnTo>
                  <a:lnTo>
                    <a:pt x="16397" y="6420"/>
                  </a:lnTo>
                  <a:lnTo>
                    <a:pt x="16764" y="6273"/>
                  </a:lnTo>
                  <a:lnTo>
                    <a:pt x="16947" y="6200"/>
                  </a:lnTo>
                  <a:lnTo>
                    <a:pt x="17094" y="6090"/>
                  </a:lnTo>
                  <a:lnTo>
                    <a:pt x="17131" y="6053"/>
                  </a:lnTo>
                  <a:lnTo>
                    <a:pt x="17131" y="5979"/>
                  </a:lnTo>
                  <a:lnTo>
                    <a:pt x="17131" y="5906"/>
                  </a:lnTo>
                  <a:lnTo>
                    <a:pt x="17021" y="5833"/>
                  </a:lnTo>
                  <a:lnTo>
                    <a:pt x="16910" y="5796"/>
                  </a:lnTo>
                  <a:lnTo>
                    <a:pt x="16764" y="5833"/>
                  </a:lnTo>
                  <a:lnTo>
                    <a:pt x="16580" y="5906"/>
                  </a:lnTo>
                  <a:lnTo>
                    <a:pt x="16250" y="6090"/>
                  </a:lnTo>
                  <a:lnTo>
                    <a:pt x="16104" y="6163"/>
                  </a:lnTo>
                  <a:lnTo>
                    <a:pt x="15957" y="6236"/>
                  </a:lnTo>
                  <a:lnTo>
                    <a:pt x="15957" y="6200"/>
                  </a:lnTo>
                  <a:lnTo>
                    <a:pt x="15957" y="6163"/>
                  </a:lnTo>
                  <a:lnTo>
                    <a:pt x="15920" y="6163"/>
                  </a:lnTo>
                  <a:lnTo>
                    <a:pt x="15590" y="5796"/>
                  </a:lnTo>
                  <a:lnTo>
                    <a:pt x="15920" y="5503"/>
                  </a:lnTo>
                  <a:lnTo>
                    <a:pt x="16250" y="5173"/>
                  </a:lnTo>
                  <a:lnTo>
                    <a:pt x="16287" y="5099"/>
                  </a:lnTo>
                  <a:lnTo>
                    <a:pt x="16324" y="4989"/>
                  </a:lnTo>
                  <a:lnTo>
                    <a:pt x="16287" y="4916"/>
                  </a:lnTo>
                  <a:lnTo>
                    <a:pt x="16250" y="4879"/>
                  </a:lnTo>
                  <a:lnTo>
                    <a:pt x="16177" y="4806"/>
                  </a:lnTo>
                  <a:lnTo>
                    <a:pt x="16030" y="4806"/>
                  </a:lnTo>
                  <a:lnTo>
                    <a:pt x="15957" y="4842"/>
                  </a:lnTo>
                  <a:lnTo>
                    <a:pt x="15627" y="5209"/>
                  </a:lnTo>
                  <a:lnTo>
                    <a:pt x="15333" y="5576"/>
                  </a:lnTo>
                  <a:lnTo>
                    <a:pt x="15076" y="5393"/>
                  </a:lnTo>
                  <a:lnTo>
                    <a:pt x="14820" y="5246"/>
                  </a:lnTo>
                  <a:lnTo>
                    <a:pt x="14673" y="5173"/>
                  </a:lnTo>
                  <a:lnTo>
                    <a:pt x="14746" y="5026"/>
                  </a:lnTo>
                  <a:lnTo>
                    <a:pt x="14966" y="4659"/>
                  </a:lnTo>
                  <a:lnTo>
                    <a:pt x="15003" y="4586"/>
                  </a:lnTo>
                  <a:lnTo>
                    <a:pt x="15003" y="4512"/>
                  </a:lnTo>
                  <a:lnTo>
                    <a:pt x="14930" y="4402"/>
                  </a:lnTo>
                  <a:lnTo>
                    <a:pt x="14856" y="4366"/>
                  </a:lnTo>
                  <a:lnTo>
                    <a:pt x="14746" y="4366"/>
                  </a:lnTo>
                  <a:lnTo>
                    <a:pt x="14673" y="4439"/>
                  </a:lnTo>
                  <a:lnTo>
                    <a:pt x="14526" y="4622"/>
                  </a:lnTo>
                  <a:lnTo>
                    <a:pt x="14416" y="4842"/>
                  </a:lnTo>
                  <a:lnTo>
                    <a:pt x="14343" y="5026"/>
                  </a:lnTo>
                  <a:lnTo>
                    <a:pt x="14159" y="4989"/>
                  </a:lnTo>
                  <a:lnTo>
                    <a:pt x="13939" y="4989"/>
                  </a:lnTo>
                  <a:lnTo>
                    <a:pt x="13903" y="4732"/>
                  </a:lnTo>
                  <a:lnTo>
                    <a:pt x="13866" y="4476"/>
                  </a:lnTo>
                  <a:lnTo>
                    <a:pt x="13829" y="3962"/>
                  </a:lnTo>
                  <a:lnTo>
                    <a:pt x="13829" y="3889"/>
                  </a:lnTo>
                  <a:lnTo>
                    <a:pt x="13756" y="3852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6" name="Google Shape;506;p22"/>
            <p:cNvSpPr/>
            <p:nvPr/>
          </p:nvSpPr>
          <p:spPr>
            <a:xfrm>
              <a:off x="6059500" y="3516375"/>
              <a:ext cx="268700" cy="232025"/>
            </a:xfrm>
            <a:custGeom>
              <a:avLst/>
              <a:gdLst/>
              <a:ahLst/>
              <a:cxnLst/>
              <a:rect l="l" t="t" r="r" b="b"/>
              <a:pathLst>
                <a:path w="10748" h="9281" extrusionOk="0">
                  <a:moveTo>
                    <a:pt x="4072" y="550"/>
                  </a:moveTo>
                  <a:lnTo>
                    <a:pt x="4329" y="587"/>
                  </a:lnTo>
                  <a:lnTo>
                    <a:pt x="4585" y="697"/>
                  </a:lnTo>
                  <a:lnTo>
                    <a:pt x="4842" y="844"/>
                  </a:lnTo>
                  <a:lnTo>
                    <a:pt x="5025" y="1064"/>
                  </a:lnTo>
                  <a:lnTo>
                    <a:pt x="5136" y="1211"/>
                  </a:lnTo>
                  <a:lnTo>
                    <a:pt x="5209" y="1394"/>
                  </a:lnTo>
                  <a:lnTo>
                    <a:pt x="5246" y="1541"/>
                  </a:lnTo>
                  <a:lnTo>
                    <a:pt x="5282" y="1724"/>
                  </a:lnTo>
                  <a:lnTo>
                    <a:pt x="5282" y="2091"/>
                  </a:lnTo>
                  <a:lnTo>
                    <a:pt x="5246" y="2458"/>
                  </a:lnTo>
                  <a:lnTo>
                    <a:pt x="5209" y="2641"/>
                  </a:lnTo>
                  <a:lnTo>
                    <a:pt x="4695" y="1761"/>
                  </a:lnTo>
                  <a:lnTo>
                    <a:pt x="4072" y="550"/>
                  </a:lnTo>
                  <a:close/>
                  <a:moveTo>
                    <a:pt x="1357" y="3008"/>
                  </a:moveTo>
                  <a:lnTo>
                    <a:pt x="1504" y="3265"/>
                  </a:lnTo>
                  <a:lnTo>
                    <a:pt x="1614" y="3558"/>
                  </a:lnTo>
                  <a:lnTo>
                    <a:pt x="1797" y="3852"/>
                  </a:lnTo>
                  <a:lnTo>
                    <a:pt x="1467" y="3778"/>
                  </a:lnTo>
                  <a:lnTo>
                    <a:pt x="1137" y="3742"/>
                  </a:lnTo>
                  <a:lnTo>
                    <a:pt x="1321" y="3118"/>
                  </a:lnTo>
                  <a:lnTo>
                    <a:pt x="1357" y="3008"/>
                  </a:lnTo>
                  <a:close/>
                  <a:moveTo>
                    <a:pt x="3815" y="550"/>
                  </a:moveTo>
                  <a:lnTo>
                    <a:pt x="4072" y="1174"/>
                  </a:lnTo>
                  <a:lnTo>
                    <a:pt x="4329" y="1798"/>
                  </a:lnTo>
                  <a:lnTo>
                    <a:pt x="4695" y="2531"/>
                  </a:lnTo>
                  <a:lnTo>
                    <a:pt x="5099" y="3265"/>
                  </a:lnTo>
                  <a:lnTo>
                    <a:pt x="4989" y="3852"/>
                  </a:lnTo>
                  <a:lnTo>
                    <a:pt x="4732" y="3191"/>
                  </a:lnTo>
                  <a:lnTo>
                    <a:pt x="4475" y="2531"/>
                  </a:lnTo>
                  <a:lnTo>
                    <a:pt x="4255" y="1981"/>
                  </a:lnTo>
                  <a:lnTo>
                    <a:pt x="4035" y="1467"/>
                  </a:lnTo>
                  <a:lnTo>
                    <a:pt x="3742" y="880"/>
                  </a:lnTo>
                  <a:lnTo>
                    <a:pt x="3558" y="587"/>
                  </a:lnTo>
                  <a:lnTo>
                    <a:pt x="3815" y="550"/>
                  </a:lnTo>
                  <a:close/>
                  <a:moveTo>
                    <a:pt x="1761" y="1724"/>
                  </a:moveTo>
                  <a:lnTo>
                    <a:pt x="1724" y="1798"/>
                  </a:lnTo>
                  <a:lnTo>
                    <a:pt x="1761" y="1944"/>
                  </a:lnTo>
                  <a:lnTo>
                    <a:pt x="1834" y="2018"/>
                  </a:lnTo>
                  <a:lnTo>
                    <a:pt x="1944" y="2054"/>
                  </a:lnTo>
                  <a:lnTo>
                    <a:pt x="2054" y="2054"/>
                  </a:lnTo>
                  <a:lnTo>
                    <a:pt x="2274" y="2531"/>
                  </a:lnTo>
                  <a:lnTo>
                    <a:pt x="2458" y="2971"/>
                  </a:lnTo>
                  <a:lnTo>
                    <a:pt x="3008" y="4182"/>
                  </a:lnTo>
                  <a:lnTo>
                    <a:pt x="3081" y="4329"/>
                  </a:lnTo>
                  <a:lnTo>
                    <a:pt x="2825" y="4255"/>
                  </a:lnTo>
                  <a:lnTo>
                    <a:pt x="2458" y="4072"/>
                  </a:lnTo>
                  <a:lnTo>
                    <a:pt x="2164" y="3742"/>
                  </a:lnTo>
                  <a:lnTo>
                    <a:pt x="1944" y="3375"/>
                  </a:lnTo>
                  <a:lnTo>
                    <a:pt x="1724" y="2935"/>
                  </a:lnTo>
                  <a:lnTo>
                    <a:pt x="1651" y="2715"/>
                  </a:lnTo>
                  <a:lnTo>
                    <a:pt x="1504" y="2494"/>
                  </a:lnTo>
                  <a:lnTo>
                    <a:pt x="1724" y="1761"/>
                  </a:lnTo>
                  <a:lnTo>
                    <a:pt x="1761" y="1724"/>
                  </a:lnTo>
                  <a:close/>
                  <a:moveTo>
                    <a:pt x="2604" y="1174"/>
                  </a:moveTo>
                  <a:lnTo>
                    <a:pt x="2715" y="1614"/>
                  </a:lnTo>
                  <a:lnTo>
                    <a:pt x="2861" y="2054"/>
                  </a:lnTo>
                  <a:lnTo>
                    <a:pt x="3228" y="2898"/>
                  </a:lnTo>
                  <a:lnTo>
                    <a:pt x="3998" y="4695"/>
                  </a:lnTo>
                  <a:lnTo>
                    <a:pt x="3632" y="4549"/>
                  </a:lnTo>
                  <a:lnTo>
                    <a:pt x="3522" y="4365"/>
                  </a:lnTo>
                  <a:lnTo>
                    <a:pt x="3301" y="3888"/>
                  </a:lnTo>
                  <a:lnTo>
                    <a:pt x="2861" y="2935"/>
                  </a:lnTo>
                  <a:lnTo>
                    <a:pt x="2274" y="1834"/>
                  </a:lnTo>
                  <a:lnTo>
                    <a:pt x="2311" y="1651"/>
                  </a:lnTo>
                  <a:lnTo>
                    <a:pt x="2421" y="1467"/>
                  </a:lnTo>
                  <a:lnTo>
                    <a:pt x="2604" y="1174"/>
                  </a:lnTo>
                  <a:close/>
                  <a:moveTo>
                    <a:pt x="3338" y="660"/>
                  </a:moveTo>
                  <a:lnTo>
                    <a:pt x="3375" y="770"/>
                  </a:lnTo>
                  <a:lnTo>
                    <a:pt x="3668" y="1467"/>
                  </a:lnTo>
                  <a:lnTo>
                    <a:pt x="3962" y="2164"/>
                  </a:lnTo>
                  <a:lnTo>
                    <a:pt x="4182" y="2788"/>
                  </a:lnTo>
                  <a:lnTo>
                    <a:pt x="4402" y="3412"/>
                  </a:lnTo>
                  <a:lnTo>
                    <a:pt x="4769" y="4659"/>
                  </a:lnTo>
                  <a:lnTo>
                    <a:pt x="4732" y="4805"/>
                  </a:lnTo>
                  <a:lnTo>
                    <a:pt x="4659" y="4805"/>
                  </a:lnTo>
                  <a:lnTo>
                    <a:pt x="4549" y="4842"/>
                  </a:lnTo>
                  <a:lnTo>
                    <a:pt x="3668" y="2971"/>
                  </a:lnTo>
                  <a:lnTo>
                    <a:pt x="3191" y="1981"/>
                  </a:lnTo>
                  <a:lnTo>
                    <a:pt x="2971" y="1504"/>
                  </a:lnTo>
                  <a:lnTo>
                    <a:pt x="2788" y="991"/>
                  </a:lnTo>
                  <a:lnTo>
                    <a:pt x="3045" y="807"/>
                  </a:lnTo>
                  <a:lnTo>
                    <a:pt x="3338" y="660"/>
                  </a:lnTo>
                  <a:close/>
                  <a:moveTo>
                    <a:pt x="7703" y="4952"/>
                  </a:moveTo>
                  <a:lnTo>
                    <a:pt x="7960" y="5246"/>
                  </a:lnTo>
                  <a:lnTo>
                    <a:pt x="7960" y="5246"/>
                  </a:lnTo>
                  <a:lnTo>
                    <a:pt x="7887" y="5209"/>
                  </a:lnTo>
                  <a:lnTo>
                    <a:pt x="7593" y="5319"/>
                  </a:lnTo>
                  <a:lnTo>
                    <a:pt x="7300" y="5466"/>
                  </a:lnTo>
                  <a:lnTo>
                    <a:pt x="7190" y="5356"/>
                  </a:lnTo>
                  <a:lnTo>
                    <a:pt x="7080" y="5246"/>
                  </a:lnTo>
                  <a:lnTo>
                    <a:pt x="7373" y="5099"/>
                  </a:lnTo>
                  <a:lnTo>
                    <a:pt x="7703" y="4952"/>
                  </a:lnTo>
                  <a:close/>
                  <a:moveTo>
                    <a:pt x="8070" y="5356"/>
                  </a:moveTo>
                  <a:lnTo>
                    <a:pt x="8180" y="5466"/>
                  </a:lnTo>
                  <a:lnTo>
                    <a:pt x="7923" y="5576"/>
                  </a:lnTo>
                  <a:lnTo>
                    <a:pt x="7923" y="5576"/>
                  </a:lnTo>
                  <a:lnTo>
                    <a:pt x="8033" y="5429"/>
                  </a:lnTo>
                  <a:lnTo>
                    <a:pt x="8070" y="5356"/>
                  </a:lnTo>
                  <a:close/>
                  <a:moveTo>
                    <a:pt x="7556" y="5612"/>
                  </a:moveTo>
                  <a:lnTo>
                    <a:pt x="7483" y="5722"/>
                  </a:lnTo>
                  <a:lnTo>
                    <a:pt x="7483" y="5686"/>
                  </a:lnTo>
                  <a:lnTo>
                    <a:pt x="7556" y="5612"/>
                  </a:lnTo>
                  <a:close/>
                  <a:moveTo>
                    <a:pt x="8327" y="5649"/>
                  </a:moveTo>
                  <a:lnTo>
                    <a:pt x="8327" y="5686"/>
                  </a:lnTo>
                  <a:lnTo>
                    <a:pt x="7850" y="6163"/>
                  </a:lnTo>
                  <a:lnTo>
                    <a:pt x="7740" y="6016"/>
                  </a:lnTo>
                  <a:lnTo>
                    <a:pt x="7997" y="5796"/>
                  </a:lnTo>
                  <a:lnTo>
                    <a:pt x="8327" y="5649"/>
                  </a:lnTo>
                  <a:close/>
                  <a:moveTo>
                    <a:pt x="8437" y="5796"/>
                  </a:moveTo>
                  <a:lnTo>
                    <a:pt x="8584" y="6053"/>
                  </a:lnTo>
                  <a:lnTo>
                    <a:pt x="8143" y="6163"/>
                  </a:lnTo>
                  <a:lnTo>
                    <a:pt x="8437" y="5796"/>
                  </a:lnTo>
                  <a:close/>
                  <a:moveTo>
                    <a:pt x="8437" y="6346"/>
                  </a:moveTo>
                  <a:lnTo>
                    <a:pt x="8180" y="6676"/>
                  </a:lnTo>
                  <a:lnTo>
                    <a:pt x="8107" y="6493"/>
                  </a:lnTo>
                  <a:lnTo>
                    <a:pt x="8437" y="6346"/>
                  </a:lnTo>
                  <a:close/>
                  <a:moveTo>
                    <a:pt x="8767" y="6309"/>
                  </a:moveTo>
                  <a:lnTo>
                    <a:pt x="8840" y="6419"/>
                  </a:lnTo>
                  <a:lnTo>
                    <a:pt x="8547" y="6676"/>
                  </a:lnTo>
                  <a:lnTo>
                    <a:pt x="8767" y="6309"/>
                  </a:lnTo>
                  <a:close/>
                  <a:moveTo>
                    <a:pt x="9024" y="4695"/>
                  </a:moveTo>
                  <a:lnTo>
                    <a:pt x="9244" y="4732"/>
                  </a:lnTo>
                  <a:lnTo>
                    <a:pt x="9464" y="4805"/>
                  </a:lnTo>
                  <a:lnTo>
                    <a:pt x="9647" y="4915"/>
                  </a:lnTo>
                  <a:lnTo>
                    <a:pt x="9831" y="5062"/>
                  </a:lnTo>
                  <a:lnTo>
                    <a:pt x="9904" y="5099"/>
                  </a:lnTo>
                  <a:lnTo>
                    <a:pt x="9941" y="5099"/>
                  </a:lnTo>
                  <a:lnTo>
                    <a:pt x="10051" y="5209"/>
                  </a:lnTo>
                  <a:lnTo>
                    <a:pt x="10161" y="5429"/>
                  </a:lnTo>
                  <a:lnTo>
                    <a:pt x="10198" y="5649"/>
                  </a:lnTo>
                  <a:lnTo>
                    <a:pt x="10234" y="5869"/>
                  </a:lnTo>
                  <a:lnTo>
                    <a:pt x="10198" y="6089"/>
                  </a:lnTo>
                  <a:lnTo>
                    <a:pt x="10161" y="6346"/>
                  </a:lnTo>
                  <a:lnTo>
                    <a:pt x="10088" y="6566"/>
                  </a:lnTo>
                  <a:lnTo>
                    <a:pt x="9941" y="7006"/>
                  </a:lnTo>
                  <a:lnTo>
                    <a:pt x="9904" y="7080"/>
                  </a:lnTo>
                  <a:lnTo>
                    <a:pt x="9647" y="6676"/>
                  </a:lnTo>
                  <a:lnTo>
                    <a:pt x="9024" y="5832"/>
                  </a:lnTo>
                  <a:lnTo>
                    <a:pt x="8620" y="5282"/>
                  </a:lnTo>
                  <a:lnTo>
                    <a:pt x="8400" y="5025"/>
                  </a:lnTo>
                  <a:lnTo>
                    <a:pt x="8143" y="4842"/>
                  </a:lnTo>
                  <a:lnTo>
                    <a:pt x="8584" y="4732"/>
                  </a:lnTo>
                  <a:lnTo>
                    <a:pt x="8804" y="4695"/>
                  </a:lnTo>
                  <a:close/>
                  <a:moveTo>
                    <a:pt x="1064" y="3962"/>
                  </a:moveTo>
                  <a:lnTo>
                    <a:pt x="1357" y="4182"/>
                  </a:lnTo>
                  <a:lnTo>
                    <a:pt x="1651" y="4329"/>
                  </a:lnTo>
                  <a:lnTo>
                    <a:pt x="2348" y="4585"/>
                  </a:lnTo>
                  <a:lnTo>
                    <a:pt x="2458" y="4659"/>
                  </a:lnTo>
                  <a:lnTo>
                    <a:pt x="2494" y="4695"/>
                  </a:lnTo>
                  <a:lnTo>
                    <a:pt x="2568" y="4732"/>
                  </a:lnTo>
                  <a:lnTo>
                    <a:pt x="2641" y="4695"/>
                  </a:lnTo>
                  <a:lnTo>
                    <a:pt x="4329" y="5319"/>
                  </a:lnTo>
                  <a:lnTo>
                    <a:pt x="4329" y="5356"/>
                  </a:lnTo>
                  <a:lnTo>
                    <a:pt x="4292" y="5319"/>
                  </a:lnTo>
                  <a:lnTo>
                    <a:pt x="3888" y="5172"/>
                  </a:lnTo>
                  <a:lnTo>
                    <a:pt x="3705" y="5136"/>
                  </a:lnTo>
                  <a:lnTo>
                    <a:pt x="3485" y="5099"/>
                  </a:lnTo>
                  <a:lnTo>
                    <a:pt x="3448" y="5136"/>
                  </a:lnTo>
                  <a:lnTo>
                    <a:pt x="3411" y="5172"/>
                  </a:lnTo>
                  <a:lnTo>
                    <a:pt x="3448" y="5246"/>
                  </a:lnTo>
                  <a:lnTo>
                    <a:pt x="3595" y="5392"/>
                  </a:lnTo>
                  <a:lnTo>
                    <a:pt x="3852" y="5539"/>
                  </a:lnTo>
                  <a:lnTo>
                    <a:pt x="4108" y="5686"/>
                  </a:lnTo>
                  <a:lnTo>
                    <a:pt x="4402" y="5759"/>
                  </a:lnTo>
                  <a:lnTo>
                    <a:pt x="4365" y="5906"/>
                  </a:lnTo>
                  <a:lnTo>
                    <a:pt x="4035" y="5906"/>
                  </a:lnTo>
                  <a:lnTo>
                    <a:pt x="3742" y="5869"/>
                  </a:lnTo>
                  <a:lnTo>
                    <a:pt x="3411" y="5759"/>
                  </a:lnTo>
                  <a:lnTo>
                    <a:pt x="3228" y="5686"/>
                  </a:lnTo>
                  <a:lnTo>
                    <a:pt x="3191" y="5612"/>
                  </a:lnTo>
                  <a:lnTo>
                    <a:pt x="3155" y="5576"/>
                  </a:lnTo>
                  <a:lnTo>
                    <a:pt x="3118" y="5539"/>
                  </a:lnTo>
                  <a:lnTo>
                    <a:pt x="3081" y="5502"/>
                  </a:lnTo>
                  <a:lnTo>
                    <a:pt x="3045" y="5502"/>
                  </a:lnTo>
                  <a:lnTo>
                    <a:pt x="3008" y="5539"/>
                  </a:lnTo>
                  <a:lnTo>
                    <a:pt x="2971" y="5649"/>
                  </a:lnTo>
                  <a:lnTo>
                    <a:pt x="2971" y="5722"/>
                  </a:lnTo>
                  <a:lnTo>
                    <a:pt x="3008" y="5796"/>
                  </a:lnTo>
                  <a:lnTo>
                    <a:pt x="3045" y="5869"/>
                  </a:lnTo>
                  <a:lnTo>
                    <a:pt x="3191" y="6016"/>
                  </a:lnTo>
                  <a:lnTo>
                    <a:pt x="3338" y="6126"/>
                  </a:lnTo>
                  <a:lnTo>
                    <a:pt x="3522" y="6199"/>
                  </a:lnTo>
                  <a:lnTo>
                    <a:pt x="3742" y="6273"/>
                  </a:lnTo>
                  <a:lnTo>
                    <a:pt x="3962" y="6309"/>
                  </a:lnTo>
                  <a:lnTo>
                    <a:pt x="4182" y="6309"/>
                  </a:lnTo>
                  <a:lnTo>
                    <a:pt x="3962" y="6676"/>
                  </a:lnTo>
                  <a:lnTo>
                    <a:pt x="3742" y="6603"/>
                  </a:lnTo>
                  <a:lnTo>
                    <a:pt x="3228" y="6456"/>
                  </a:lnTo>
                  <a:lnTo>
                    <a:pt x="2971" y="6419"/>
                  </a:lnTo>
                  <a:lnTo>
                    <a:pt x="2715" y="6383"/>
                  </a:lnTo>
                  <a:lnTo>
                    <a:pt x="2641" y="6383"/>
                  </a:lnTo>
                  <a:lnTo>
                    <a:pt x="2641" y="6456"/>
                  </a:lnTo>
                  <a:lnTo>
                    <a:pt x="2641" y="6493"/>
                  </a:lnTo>
                  <a:lnTo>
                    <a:pt x="2678" y="6529"/>
                  </a:lnTo>
                  <a:lnTo>
                    <a:pt x="2861" y="6676"/>
                  </a:lnTo>
                  <a:lnTo>
                    <a:pt x="3081" y="6786"/>
                  </a:lnTo>
                  <a:lnTo>
                    <a:pt x="3522" y="6970"/>
                  </a:lnTo>
                  <a:lnTo>
                    <a:pt x="3742" y="7080"/>
                  </a:lnTo>
                  <a:lnTo>
                    <a:pt x="3632" y="7226"/>
                  </a:lnTo>
                  <a:lnTo>
                    <a:pt x="3522" y="7336"/>
                  </a:lnTo>
                  <a:lnTo>
                    <a:pt x="2935" y="7080"/>
                  </a:lnTo>
                  <a:lnTo>
                    <a:pt x="2311" y="6823"/>
                  </a:lnTo>
                  <a:lnTo>
                    <a:pt x="2238" y="6823"/>
                  </a:lnTo>
                  <a:lnTo>
                    <a:pt x="2201" y="6860"/>
                  </a:lnTo>
                  <a:lnTo>
                    <a:pt x="2201" y="6896"/>
                  </a:lnTo>
                  <a:lnTo>
                    <a:pt x="2201" y="6970"/>
                  </a:lnTo>
                  <a:lnTo>
                    <a:pt x="2458" y="7190"/>
                  </a:lnTo>
                  <a:lnTo>
                    <a:pt x="2678" y="7410"/>
                  </a:lnTo>
                  <a:lnTo>
                    <a:pt x="2971" y="7557"/>
                  </a:lnTo>
                  <a:lnTo>
                    <a:pt x="3265" y="7703"/>
                  </a:lnTo>
                  <a:lnTo>
                    <a:pt x="2971" y="7960"/>
                  </a:lnTo>
                  <a:lnTo>
                    <a:pt x="2641" y="7960"/>
                  </a:lnTo>
                  <a:lnTo>
                    <a:pt x="2311" y="7887"/>
                  </a:lnTo>
                  <a:lnTo>
                    <a:pt x="1981" y="7777"/>
                  </a:lnTo>
                  <a:lnTo>
                    <a:pt x="1871" y="7777"/>
                  </a:lnTo>
                  <a:lnTo>
                    <a:pt x="1834" y="7813"/>
                  </a:lnTo>
                  <a:lnTo>
                    <a:pt x="1797" y="7850"/>
                  </a:lnTo>
                  <a:lnTo>
                    <a:pt x="1797" y="7923"/>
                  </a:lnTo>
                  <a:lnTo>
                    <a:pt x="1834" y="8070"/>
                  </a:lnTo>
                  <a:lnTo>
                    <a:pt x="1944" y="8143"/>
                  </a:lnTo>
                  <a:lnTo>
                    <a:pt x="2091" y="8217"/>
                  </a:lnTo>
                  <a:lnTo>
                    <a:pt x="2238" y="8290"/>
                  </a:lnTo>
                  <a:lnTo>
                    <a:pt x="2348" y="8327"/>
                  </a:lnTo>
                  <a:lnTo>
                    <a:pt x="2164" y="8364"/>
                  </a:lnTo>
                  <a:lnTo>
                    <a:pt x="1944" y="8364"/>
                  </a:lnTo>
                  <a:lnTo>
                    <a:pt x="1761" y="8327"/>
                  </a:lnTo>
                  <a:lnTo>
                    <a:pt x="1541" y="8253"/>
                  </a:lnTo>
                  <a:lnTo>
                    <a:pt x="1247" y="8070"/>
                  </a:lnTo>
                  <a:lnTo>
                    <a:pt x="1027" y="7850"/>
                  </a:lnTo>
                  <a:lnTo>
                    <a:pt x="844" y="7593"/>
                  </a:lnTo>
                  <a:lnTo>
                    <a:pt x="697" y="7300"/>
                  </a:lnTo>
                  <a:lnTo>
                    <a:pt x="624" y="6970"/>
                  </a:lnTo>
                  <a:lnTo>
                    <a:pt x="550" y="6676"/>
                  </a:lnTo>
                  <a:lnTo>
                    <a:pt x="550" y="6346"/>
                  </a:lnTo>
                  <a:lnTo>
                    <a:pt x="550" y="6016"/>
                  </a:lnTo>
                  <a:lnTo>
                    <a:pt x="624" y="5502"/>
                  </a:lnTo>
                  <a:lnTo>
                    <a:pt x="734" y="4989"/>
                  </a:lnTo>
                  <a:lnTo>
                    <a:pt x="1064" y="3962"/>
                  </a:lnTo>
                  <a:close/>
                  <a:moveTo>
                    <a:pt x="6786" y="5429"/>
                  </a:moveTo>
                  <a:lnTo>
                    <a:pt x="6860" y="5649"/>
                  </a:lnTo>
                  <a:lnTo>
                    <a:pt x="6970" y="5832"/>
                  </a:lnTo>
                  <a:lnTo>
                    <a:pt x="7006" y="5906"/>
                  </a:lnTo>
                  <a:lnTo>
                    <a:pt x="7043" y="5979"/>
                  </a:lnTo>
                  <a:lnTo>
                    <a:pt x="7116" y="6016"/>
                  </a:lnTo>
                  <a:lnTo>
                    <a:pt x="7813" y="7006"/>
                  </a:lnTo>
                  <a:lnTo>
                    <a:pt x="8143" y="7520"/>
                  </a:lnTo>
                  <a:lnTo>
                    <a:pt x="8143" y="7667"/>
                  </a:lnTo>
                  <a:lnTo>
                    <a:pt x="8143" y="7740"/>
                  </a:lnTo>
                  <a:lnTo>
                    <a:pt x="8217" y="7813"/>
                  </a:lnTo>
                  <a:lnTo>
                    <a:pt x="8290" y="7850"/>
                  </a:lnTo>
                  <a:lnTo>
                    <a:pt x="8363" y="7850"/>
                  </a:lnTo>
                  <a:lnTo>
                    <a:pt x="8400" y="7813"/>
                  </a:lnTo>
                  <a:lnTo>
                    <a:pt x="8510" y="7887"/>
                  </a:lnTo>
                  <a:lnTo>
                    <a:pt x="8584" y="7923"/>
                  </a:lnTo>
                  <a:lnTo>
                    <a:pt x="8694" y="7960"/>
                  </a:lnTo>
                  <a:lnTo>
                    <a:pt x="8767" y="7923"/>
                  </a:lnTo>
                  <a:lnTo>
                    <a:pt x="8877" y="7997"/>
                  </a:lnTo>
                  <a:lnTo>
                    <a:pt x="8987" y="7997"/>
                  </a:lnTo>
                  <a:lnTo>
                    <a:pt x="9060" y="8033"/>
                  </a:lnTo>
                  <a:lnTo>
                    <a:pt x="9134" y="7997"/>
                  </a:lnTo>
                  <a:lnTo>
                    <a:pt x="9207" y="7923"/>
                  </a:lnTo>
                  <a:lnTo>
                    <a:pt x="9207" y="7813"/>
                  </a:lnTo>
                  <a:lnTo>
                    <a:pt x="9207" y="7740"/>
                  </a:lnTo>
                  <a:lnTo>
                    <a:pt x="9134" y="7667"/>
                  </a:lnTo>
                  <a:lnTo>
                    <a:pt x="9170" y="7557"/>
                  </a:lnTo>
                  <a:lnTo>
                    <a:pt x="9207" y="7483"/>
                  </a:lnTo>
                  <a:lnTo>
                    <a:pt x="9244" y="7410"/>
                  </a:lnTo>
                  <a:lnTo>
                    <a:pt x="9244" y="7373"/>
                  </a:lnTo>
                  <a:lnTo>
                    <a:pt x="9207" y="7300"/>
                  </a:lnTo>
                  <a:lnTo>
                    <a:pt x="9170" y="7263"/>
                  </a:lnTo>
                  <a:lnTo>
                    <a:pt x="9134" y="7226"/>
                  </a:lnTo>
                  <a:lnTo>
                    <a:pt x="8987" y="7226"/>
                  </a:lnTo>
                  <a:lnTo>
                    <a:pt x="8694" y="7336"/>
                  </a:lnTo>
                  <a:lnTo>
                    <a:pt x="8694" y="7300"/>
                  </a:lnTo>
                  <a:lnTo>
                    <a:pt x="8877" y="7153"/>
                  </a:lnTo>
                  <a:lnTo>
                    <a:pt x="9060" y="6970"/>
                  </a:lnTo>
                  <a:lnTo>
                    <a:pt x="9134" y="6860"/>
                  </a:lnTo>
                  <a:lnTo>
                    <a:pt x="9244" y="7043"/>
                  </a:lnTo>
                  <a:lnTo>
                    <a:pt x="9501" y="7446"/>
                  </a:lnTo>
                  <a:lnTo>
                    <a:pt x="9537" y="7593"/>
                  </a:lnTo>
                  <a:lnTo>
                    <a:pt x="9317" y="7887"/>
                  </a:lnTo>
                  <a:lnTo>
                    <a:pt x="9024" y="8143"/>
                  </a:lnTo>
                  <a:lnTo>
                    <a:pt x="8730" y="8364"/>
                  </a:lnTo>
                  <a:lnTo>
                    <a:pt x="8400" y="8547"/>
                  </a:lnTo>
                  <a:lnTo>
                    <a:pt x="8070" y="8657"/>
                  </a:lnTo>
                  <a:lnTo>
                    <a:pt x="7703" y="8694"/>
                  </a:lnTo>
                  <a:lnTo>
                    <a:pt x="7520" y="8694"/>
                  </a:lnTo>
                  <a:lnTo>
                    <a:pt x="7373" y="8657"/>
                  </a:lnTo>
                  <a:lnTo>
                    <a:pt x="7190" y="8620"/>
                  </a:lnTo>
                  <a:lnTo>
                    <a:pt x="7006" y="8547"/>
                  </a:lnTo>
                  <a:lnTo>
                    <a:pt x="6823" y="8437"/>
                  </a:lnTo>
                  <a:lnTo>
                    <a:pt x="6676" y="8290"/>
                  </a:lnTo>
                  <a:lnTo>
                    <a:pt x="6419" y="7997"/>
                  </a:lnTo>
                  <a:lnTo>
                    <a:pt x="6199" y="7667"/>
                  </a:lnTo>
                  <a:lnTo>
                    <a:pt x="6053" y="7300"/>
                  </a:lnTo>
                  <a:lnTo>
                    <a:pt x="6016" y="6896"/>
                  </a:lnTo>
                  <a:lnTo>
                    <a:pt x="6016" y="6676"/>
                  </a:lnTo>
                  <a:lnTo>
                    <a:pt x="6053" y="6493"/>
                  </a:lnTo>
                  <a:lnTo>
                    <a:pt x="6089" y="6309"/>
                  </a:lnTo>
                  <a:lnTo>
                    <a:pt x="6163" y="6126"/>
                  </a:lnTo>
                  <a:lnTo>
                    <a:pt x="6273" y="5943"/>
                  </a:lnTo>
                  <a:lnTo>
                    <a:pt x="6383" y="5759"/>
                  </a:lnTo>
                  <a:lnTo>
                    <a:pt x="6566" y="5576"/>
                  </a:lnTo>
                  <a:lnTo>
                    <a:pt x="6786" y="5429"/>
                  </a:lnTo>
                  <a:close/>
                  <a:moveTo>
                    <a:pt x="3852" y="0"/>
                  </a:moveTo>
                  <a:lnTo>
                    <a:pt x="3522" y="37"/>
                  </a:lnTo>
                  <a:lnTo>
                    <a:pt x="3191" y="110"/>
                  </a:lnTo>
                  <a:lnTo>
                    <a:pt x="2898" y="257"/>
                  </a:lnTo>
                  <a:lnTo>
                    <a:pt x="2604" y="440"/>
                  </a:lnTo>
                  <a:lnTo>
                    <a:pt x="2348" y="660"/>
                  </a:lnTo>
                  <a:lnTo>
                    <a:pt x="2091" y="660"/>
                  </a:lnTo>
                  <a:lnTo>
                    <a:pt x="1871" y="734"/>
                  </a:lnTo>
                  <a:lnTo>
                    <a:pt x="1687" y="880"/>
                  </a:lnTo>
                  <a:lnTo>
                    <a:pt x="1541" y="1064"/>
                  </a:lnTo>
                  <a:lnTo>
                    <a:pt x="1394" y="1284"/>
                  </a:lnTo>
                  <a:lnTo>
                    <a:pt x="1321" y="1504"/>
                  </a:lnTo>
                  <a:lnTo>
                    <a:pt x="1137" y="1944"/>
                  </a:lnTo>
                  <a:lnTo>
                    <a:pt x="660" y="3522"/>
                  </a:lnTo>
                  <a:lnTo>
                    <a:pt x="404" y="4292"/>
                  </a:lnTo>
                  <a:lnTo>
                    <a:pt x="183" y="5062"/>
                  </a:lnTo>
                  <a:lnTo>
                    <a:pt x="37" y="5759"/>
                  </a:lnTo>
                  <a:lnTo>
                    <a:pt x="0" y="6126"/>
                  </a:lnTo>
                  <a:lnTo>
                    <a:pt x="0" y="6456"/>
                  </a:lnTo>
                  <a:lnTo>
                    <a:pt x="0" y="6786"/>
                  </a:lnTo>
                  <a:lnTo>
                    <a:pt x="73" y="7153"/>
                  </a:lnTo>
                  <a:lnTo>
                    <a:pt x="183" y="7483"/>
                  </a:lnTo>
                  <a:lnTo>
                    <a:pt x="330" y="7813"/>
                  </a:lnTo>
                  <a:lnTo>
                    <a:pt x="477" y="8033"/>
                  </a:lnTo>
                  <a:lnTo>
                    <a:pt x="660" y="8253"/>
                  </a:lnTo>
                  <a:lnTo>
                    <a:pt x="880" y="8474"/>
                  </a:lnTo>
                  <a:lnTo>
                    <a:pt x="1101" y="8657"/>
                  </a:lnTo>
                  <a:lnTo>
                    <a:pt x="1357" y="8767"/>
                  </a:lnTo>
                  <a:lnTo>
                    <a:pt x="1651" y="8877"/>
                  </a:lnTo>
                  <a:lnTo>
                    <a:pt x="1908" y="8914"/>
                  </a:lnTo>
                  <a:lnTo>
                    <a:pt x="2201" y="8950"/>
                  </a:lnTo>
                  <a:lnTo>
                    <a:pt x="2458" y="8914"/>
                  </a:lnTo>
                  <a:lnTo>
                    <a:pt x="2678" y="8840"/>
                  </a:lnTo>
                  <a:lnTo>
                    <a:pt x="2898" y="8730"/>
                  </a:lnTo>
                  <a:lnTo>
                    <a:pt x="3081" y="8620"/>
                  </a:lnTo>
                  <a:lnTo>
                    <a:pt x="3448" y="8290"/>
                  </a:lnTo>
                  <a:lnTo>
                    <a:pt x="3778" y="7923"/>
                  </a:lnTo>
                  <a:lnTo>
                    <a:pt x="3815" y="7960"/>
                  </a:lnTo>
                  <a:lnTo>
                    <a:pt x="3925" y="7960"/>
                  </a:lnTo>
                  <a:lnTo>
                    <a:pt x="4035" y="7887"/>
                  </a:lnTo>
                  <a:lnTo>
                    <a:pt x="4108" y="7813"/>
                  </a:lnTo>
                  <a:lnTo>
                    <a:pt x="4108" y="7740"/>
                  </a:lnTo>
                  <a:lnTo>
                    <a:pt x="4072" y="7593"/>
                  </a:lnTo>
                  <a:lnTo>
                    <a:pt x="4182" y="7446"/>
                  </a:lnTo>
                  <a:lnTo>
                    <a:pt x="4512" y="6896"/>
                  </a:lnTo>
                  <a:lnTo>
                    <a:pt x="4769" y="6309"/>
                  </a:lnTo>
                  <a:lnTo>
                    <a:pt x="5025" y="5722"/>
                  </a:lnTo>
                  <a:lnTo>
                    <a:pt x="5209" y="5099"/>
                  </a:lnTo>
                  <a:lnTo>
                    <a:pt x="5246" y="5062"/>
                  </a:lnTo>
                  <a:lnTo>
                    <a:pt x="5282" y="4989"/>
                  </a:lnTo>
                  <a:lnTo>
                    <a:pt x="5282" y="4915"/>
                  </a:lnTo>
                  <a:lnTo>
                    <a:pt x="5466" y="4292"/>
                  </a:lnTo>
                  <a:lnTo>
                    <a:pt x="5612" y="3632"/>
                  </a:lnTo>
                  <a:lnTo>
                    <a:pt x="5722" y="2971"/>
                  </a:lnTo>
                  <a:lnTo>
                    <a:pt x="5796" y="2311"/>
                  </a:lnTo>
                  <a:lnTo>
                    <a:pt x="5832" y="1981"/>
                  </a:lnTo>
                  <a:lnTo>
                    <a:pt x="5796" y="1651"/>
                  </a:lnTo>
                  <a:lnTo>
                    <a:pt x="5759" y="1357"/>
                  </a:lnTo>
                  <a:lnTo>
                    <a:pt x="5649" y="1064"/>
                  </a:lnTo>
                  <a:lnTo>
                    <a:pt x="5539" y="807"/>
                  </a:lnTo>
                  <a:lnTo>
                    <a:pt x="5356" y="587"/>
                  </a:lnTo>
                  <a:lnTo>
                    <a:pt x="5099" y="367"/>
                  </a:lnTo>
                  <a:lnTo>
                    <a:pt x="4842" y="184"/>
                  </a:lnTo>
                  <a:lnTo>
                    <a:pt x="4512" y="73"/>
                  </a:lnTo>
                  <a:lnTo>
                    <a:pt x="4182" y="0"/>
                  </a:lnTo>
                  <a:close/>
                  <a:moveTo>
                    <a:pt x="8730" y="3962"/>
                  </a:moveTo>
                  <a:lnTo>
                    <a:pt x="8584" y="4072"/>
                  </a:lnTo>
                  <a:lnTo>
                    <a:pt x="8437" y="4182"/>
                  </a:lnTo>
                  <a:lnTo>
                    <a:pt x="8327" y="4329"/>
                  </a:lnTo>
                  <a:lnTo>
                    <a:pt x="7887" y="4439"/>
                  </a:lnTo>
                  <a:lnTo>
                    <a:pt x="7336" y="4585"/>
                  </a:lnTo>
                  <a:lnTo>
                    <a:pt x="6786" y="4842"/>
                  </a:lnTo>
                  <a:lnTo>
                    <a:pt x="6566" y="4989"/>
                  </a:lnTo>
                  <a:lnTo>
                    <a:pt x="6309" y="5172"/>
                  </a:lnTo>
                  <a:lnTo>
                    <a:pt x="6089" y="5356"/>
                  </a:lnTo>
                  <a:lnTo>
                    <a:pt x="5906" y="5576"/>
                  </a:lnTo>
                  <a:lnTo>
                    <a:pt x="5759" y="5796"/>
                  </a:lnTo>
                  <a:lnTo>
                    <a:pt x="5612" y="6053"/>
                  </a:lnTo>
                  <a:lnTo>
                    <a:pt x="5539" y="6309"/>
                  </a:lnTo>
                  <a:lnTo>
                    <a:pt x="5502" y="6603"/>
                  </a:lnTo>
                  <a:lnTo>
                    <a:pt x="5466" y="6860"/>
                  </a:lnTo>
                  <a:lnTo>
                    <a:pt x="5502" y="7116"/>
                  </a:lnTo>
                  <a:lnTo>
                    <a:pt x="5539" y="7373"/>
                  </a:lnTo>
                  <a:lnTo>
                    <a:pt x="5612" y="7630"/>
                  </a:lnTo>
                  <a:lnTo>
                    <a:pt x="5722" y="7887"/>
                  </a:lnTo>
                  <a:lnTo>
                    <a:pt x="5869" y="8107"/>
                  </a:lnTo>
                  <a:lnTo>
                    <a:pt x="6016" y="8327"/>
                  </a:lnTo>
                  <a:lnTo>
                    <a:pt x="6199" y="8547"/>
                  </a:lnTo>
                  <a:lnTo>
                    <a:pt x="6419" y="8730"/>
                  </a:lnTo>
                  <a:lnTo>
                    <a:pt x="6639" y="8914"/>
                  </a:lnTo>
                  <a:lnTo>
                    <a:pt x="6860" y="9060"/>
                  </a:lnTo>
                  <a:lnTo>
                    <a:pt x="7116" y="9170"/>
                  </a:lnTo>
                  <a:lnTo>
                    <a:pt x="7410" y="9244"/>
                  </a:lnTo>
                  <a:lnTo>
                    <a:pt x="7703" y="9281"/>
                  </a:lnTo>
                  <a:lnTo>
                    <a:pt x="8033" y="9244"/>
                  </a:lnTo>
                  <a:lnTo>
                    <a:pt x="8327" y="9170"/>
                  </a:lnTo>
                  <a:lnTo>
                    <a:pt x="8620" y="9024"/>
                  </a:lnTo>
                  <a:lnTo>
                    <a:pt x="8877" y="8877"/>
                  </a:lnTo>
                  <a:lnTo>
                    <a:pt x="9391" y="8547"/>
                  </a:lnTo>
                  <a:lnTo>
                    <a:pt x="9611" y="8364"/>
                  </a:lnTo>
                  <a:lnTo>
                    <a:pt x="9794" y="8143"/>
                  </a:lnTo>
                  <a:lnTo>
                    <a:pt x="9977" y="7923"/>
                  </a:lnTo>
                  <a:lnTo>
                    <a:pt x="10161" y="7703"/>
                  </a:lnTo>
                  <a:lnTo>
                    <a:pt x="10418" y="7190"/>
                  </a:lnTo>
                  <a:lnTo>
                    <a:pt x="10638" y="6676"/>
                  </a:lnTo>
                  <a:lnTo>
                    <a:pt x="10711" y="6346"/>
                  </a:lnTo>
                  <a:lnTo>
                    <a:pt x="10748" y="6053"/>
                  </a:lnTo>
                  <a:lnTo>
                    <a:pt x="10748" y="5722"/>
                  </a:lnTo>
                  <a:lnTo>
                    <a:pt x="10711" y="5466"/>
                  </a:lnTo>
                  <a:lnTo>
                    <a:pt x="10601" y="5172"/>
                  </a:lnTo>
                  <a:lnTo>
                    <a:pt x="10454" y="4915"/>
                  </a:lnTo>
                  <a:lnTo>
                    <a:pt x="10271" y="4659"/>
                  </a:lnTo>
                  <a:lnTo>
                    <a:pt x="10051" y="4439"/>
                  </a:lnTo>
                  <a:lnTo>
                    <a:pt x="9794" y="4255"/>
                  </a:lnTo>
                  <a:lnTo>
                    <a:pt x="9537" y="4108"/>
                  </a:lnTo>
                  <a:lnTo>
                    <a:pt x="9244" y="3998"/>
                  </a:lnTo>
                  <a:lnTo>
                    <a:pt x="8950" y="3962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7" name="Google Shape;507;p22"/>
            <p:cNvSpPr/>
            <p:nvPr/>
          </p:nvSpPr>
          <p:spPr>
            <a:xfrm>
              <a:off x="6385050" y="4208725"/>
              <a:ext cx="422775" cy="298975"/>
            </a:xfrm>
            <a:custGeom>
              <a:avLst/>
              <a:gdLst/>
              <a:ahLst/>
              <a:cxnLst/>
              <a:rect l="l" t="t" r="r" b="b"/>
              <a:pathLst>
                <a:path w="16911" h="11959" extrusionOk="0">
                  <a:moveTo>
                    <a:pt x="12215" y="8951"/>
                  </a:moveTo>
                  <a:lnTo>
                    <a:pt x="12032" y="9098"/>
                  </a:lnTo>
                  <a:lnTo>
                    <a:pt x="11848" y="9244"/>
                  </a:lnTo>
                  <a:lnTo>
                    <a:pt x="11408" y="9538"/>
                  </a:lnTo>
                  <a:lnTo>
                    <a:pt x="11005" y="9685"/>
                  </a:lnTo>
                  <a:lnTo>
                    <a:pt x="10638" y="9868"/>
                  </a:lnTo>
                  <a:lnTo>
                    <a:pt x="10124" y="10051"/>
                  </a:lnTo>
                  <a:lnTo>
                    <a:pt x="9977" y="10125"/>
                  </a:lnTo>
                  <a:lnTo>
                    <a:pt x="9794" y="10161"/>
                  </a:lnTo>
                  <a:lnTo>
                    <a:pt x="9904" y="9978"/>
                  </a:lnTo>
                  <a:lnTo>
                    <a:pt x="10051" y="9795"/>
                  </a:lnTo>
                  <a:lnTo>
                    <a:pt x="10344" y="9758"/>
                  </a:lnTo>
                  <a:lnTo>
                    <a:pt x="10601" y="9648"/>
                  </a:lnTo>
                  <a:lnTo>
                    <a:pt x="10858" y="9538"/>
                  </a:lnTo>
                  <a:lnTo>
                    <a:pt x="11115" y="9354"/>
                  </a:lnTo>
                  <a:lnTo>
                    <a:pt x="11335" y="9171"/>
                  </a:lnTo>
                  <a:lnTo>
                    <a:pt x="11371" y="9061"/>
                  </a:lnTo>
                  <a:lnTo>
                    <a:pt x="11445" y="9061"/>
                  </a:lnTo>
                  <a:lnTo>
                    <a:pt x="11481" y="9024"/>
                  </a:lnTo>
                  <a:lnTo>
                    <a:pt x="11848" y="8951"/>
                  </a:lnTo>
                  <a:close/>
                  <a:moveTo>
                    <a:pt x="12619" y="8988"/>
                  </a:moveTo>
                  <a:lnTo>
                    <a:pt x="12839" y="9061"/>
                  </a:lnTo>
                  <a:lnTo>
                    <a:pt x="12839" y="9171"/>
                  </a:lnTo>
                  <a:lnTo>
                    <a:pt x="12215" y="9685"/>
                  </a:lnTo>
                  <a:lnTo>
                    <a:pt x="11518" y="10125"/>
                  </a:lnTo>
                  <a:lnTo>
                    <a:pt x="11115" y="10345"/>
                  </a:lnTo>
                  <a:lnTo>
                    <a:pt x="10711" y="10528"/>
                  </a:lnTo>
                  <a:lnTo>
                    <a:pt x="10308" y="10712"/>
                  </a:lnTo>
                  <a:lnTo>
                    <a:pt x="9904" y="10932"/>
                  </a:lnTo>
                  <a:lnTo>
                    <a:pt x="9831" y="10822"/>
                  </a:lnTo>
                  <a:lnTo>
                    <a:pt x="9794" y="10712"/>
                  </a:lnTo>
                  <a:lnTo>
                    <a:pt x="9757" y="10455"/>
                  </a:lnTo>
                  <a:lnTo>
                    <a:pt x="9904" y="10455"/>
                  </a:lnTo>
                  <a:lnTo>
                    <a:pt x="10051" y="10381"/>
                  </a:lnTo>
                  <a:lnTo>
                    <a:pt x="10344" y="10271"/>
                  </a:lnTo>
                  <a:lnTo>
                    <a:pt x="11078" y="10015"/>
                  </a:lnTo>
                  <a:lnTo>
                    <a:pt x="11481" y="9831"/>
                  </a:lnTo>
                  <a:lnTo>
                    <a:pt x="11922" y="9611"/>
                  </a:lnTo>
                  <a:lnTo>
                    <a:pt x="12288" y="9318"/>
                  </a:lnTo>
                  <a:lnTo>
                    <a:pt x="12435" y="9171"/>
                  </a:lnTo>
                  <a:lnTo>
                    <a:pt x="12619" y="8988"/>
                  </a:lnTo>
                  <a:close/>
                  <a:moveTo>
                    <a:pt x="9464" y="514"/>
                  </a:moveTo>
                  <a:lnTo>
                    <a:pt x="9721" y="551"/>
                  </a:lnTo>
                  <a:lnTo>
                    <a:pt x="9941" y="588"/>
                  </a:lnTo>
                  <a:lnTo>
                    <a:pt x="10161" y="661"/>
                  </a:lnTo>
                  <a:lnTo>
                    <a:pt x="10344" y="771"/>
                  </a:lnTo>
                  <a:lnTo>
                    <a:pt x="10491" y="918"/>
                  </a:lnTo>
                  <a:lnTo>
                    <a:pt x="10564" y="1101"/>
                  </a:lnTo>
                  <a:lnTo>
                    <a:pt x="10601" y="1101"/>
                  </a:lnTo>
                  <a:lnTo>
                    <a:pt x="10528" y="1211"/>
                  </a:lnTo>
                  <a:lnTo>
                    <a:pt x="10528" y="1321"/>
                  </a:lnTo>
                  <a:lnTo>
                    <a:pt x="10564" y="1615"/>
                  </a:lnTo>
                  <a:lnTo>
                    <a:pt x="10638" y="1871"/>
                  </a:lnTo>
                  <a:lnTo>
                    <a:pt x="10748" y="2091"/>
                  </a:lnTo>
                  <a:lnTo>
                    <a:pt x="10931" y="2348"/>
                  </a:lnTo>
                  <a:lnTo>
                    <a:pt x="11005" y="2495"/>
                  </a:lnTo>
                  <a:lnTo>
                    <a:pt x="11041" y="2678"/>
                  </a:lnTo>
                  <a:lnTo>
                    <a:pt x="11041" y="2752"/>
                  </a:lnTo>
                  <a:lnTo>
                    <a:pt x="11005" y="2788"/>
                  </a:lnTo>
                  <a:lnTo>
                    <a:pt x="10931" y="2788"/>
                  </a:lnTo>
                  <a:lnTo>
                    <a:pt x="10858" y="2752"/>
                  </a:lnTo>
                  <a:lnTo>
                    <a:pt x="10784" y="2642"/>
                  </a:lnTo>
                  <a:lnTo>
                    <a:pt x="10674" y="2312"/>
                  </a:lnTo>
                  <a:lnTo>
                    <a:pt x="10601" y="2128"/>
                  </a:lnTo>
                  <a:lnTo>
                    <a:pt x="10491" y="1981"/>
                  </a:lnTo>
                  <a:lnTo>
                    <a:pt x="10381" y="1798"/>
                  </a:lnTo>
                  <a:lnTo>
                    <a:pt x="10234" y="1651"/>
                  </a:lnTo>
                  <a:lnTo>
                    <a:pt x="10088" y="1541"/>
                  </a:lnTo>
                  <a:lnTo>
                    <a:pt x="9904" y="1431"/>
                  </a:lnTo>
                  <a:lnTo>
                    <a:pt x="9721" y="1358"/>
                  </a:lnTo>
                  <a:lnTo>
                    <a:pt x="9537" y="1321"/>
                  </a:lnTo>
                  <a:lnTo>
                    <a:pt x="9134" y="1321"/>
                  </a:lnTo>
                  <a:lnTo>
                    <a:pt x="8950" y="1358"/>
                  </a:lnTo>
                  <a:lnTo>
                    <a:pt x="8767" y="1431"/>
                  </a:lnTo>
                  <a:lnTo>
                    <a:pt x="8694" y="1468"/>
                  </a:lnTo>
                  <a:lnTo>
                    <a:pt x="8657" y="1505"/>
                  </a:lnTo>
                  <a:lnTo>
                    <a:pt x="8694" y="1615"/>
                  </a:lnTo>
                  <a:lnTo>
                    <a:pt x="8767" y="1688"/>
                  </a:lnTo>
                  <a:lnTo>
                    <a:pt x="8804" y="1725"/>
                  </a:lnTo>
                  <a:lnTo>
                    <a:pt x="8877" y="1725"/>
                  </a:lnTo>
                  <a:lnTo>
                    <a:pt x="9097" y="1688"/>
                  </a:lnTo>
                  <a:lnTo>
                    <a:pt x="9281" y="1688"/>
                  </a:lnTo>
                  <a:lnTo>
                    <a:pt x="9501" y="1725"/>
                  </a:lnTo>
                  <a:lnTo>
                    <a:pt x="9684" y="1798"/>
                  </a:lnTo>
                  <a:lnTo>
                    <a:pt x="9867" y="1871"/>
                  </a:lnTo>
                  <a:lnTo>
                    <a:pt x="10014" y="2018"/>
                  </a:lnTo>
                  <a:lnTo>
                    <a:pt x="10161" y="2165"/>
                  </a:lnTo>
                  <a:lnTo>
                    <a:pt x="10271" y="2348"/>
                  </a:lnTo>
                  <a:lnTo>
                    <a:pt x="10418" y="2788"/>
                  </a:lnTo>
                  <a:lnTo>
                    <a:pt x="10528" y="2972"/>
                  </a:lnTo>
                  <a:lnTo>
                    <a:pt x="10638" y="3119"/>
                  </a:lnTo>
                  <a:lnTo>
                    <a:pt x="10528" y="3192"/>
                  </a:lnTo>
                  <a:lnTo>
                    <a:pt x="10308" y="3375"/>
                  </a:lnTo>
                  <a:lnTo>
                    <a:pt x="10088" y="3595"/>
                  </a:lnTo>
                  <a:lnTo>
                    <a:pt x="9904" y="3816"/>
                  </a:lnTo>
                  <a:lnTo>
                    <a:pt x="9794" y="4072"/>
                  </a:lnTo>
                  <a:lnTo>
                    <a:pt x="9721" y="4292"/>
                  </a:lnTo>
                  <a:lnTo>
                    <a:pt x="9684" y="4512"/>
                  </a:lnTo>
                  <a:lnTo>
                    <a:pt x="9721" y="4733"/>
                  </a:lnTo>
                  <a:lnTo>
                    <a:pt x="9757" y="4953"/>
                  </a:lnTo>
                  <a:lnTo>
                    <a:pt x="9867" y="5136"/>
                  </a:lnTo>
                  <a:lnTo>
                    <a:pt x="10014" y="5283"/>
                  </a:lnTo>
                  <a:lnTo>
                    <a:pt x="10198" y="5429"/>
                  </a:lnTo>
                  <a:lnTo>
                    <a:pt x="10418" y="5503"/>
                  </a:lnTo>
                  <a:lnTo>
                    <a:pt x="10638" y="5576"/>
                  </a:lnTo>
                  <a:lnTo>
                    <a:pt x="10895" y="5540"/>
                  </a:lnTo>
                  <a:lnTo>
                    <a:pt x="11151" y="5503"/>
                  </a:lnTo>
                  <a:lnTo>
                    <a:pt x="11371" y="5393"/>
                  </a:lnTo>
                  <a:lnTo>
                    <a:pt x="12032" y="5063"/>
                  </a:lnTo>
                  <a:lnTo>
                    <a:pt x="12692" y="4659"/>
                  </a:lnTo>
                  <a:lnTo>
                    <a:pt x="12729" y="4586"/>
                  </a:lnTo>
                  <a:lnTo>
                    <a:pt x="12765" y="4512"/>
                  </a:lnTo>
                  <a:lnTo>
                    <a:pt x="12765" y="4439"/>
                  </a:lnTo>
                  <a:lnTo>
                    <a:pt x="12729" y="4402"/>
                  </a:lnTo>
                  <a:lnTo>
                    <a:pt x="12692" y="4329"/>
                  </a:lnTo>
                  <a:lnTo>
                    <a:pt x="12619" y="4292"/>
                  </a:lnTo>
                  <a:lnTo>
                    <a:pt x="12472" y="4292"/>
                  </a:lnTo>
                  <a:lnTo>
                    <a:pt x="12032" y="4549"/>
                  </a:lnTo>
                  <a:lnTo>
                    <a:pt x="11591" y="4843"/>
                  </a:lnTo>
                  <a:lnTo>
                    <a:pt x="11371" y="4953"/>
                  </a:lnTo>
                  <a:lnTo>
                    <a:pt x="11151" y="5063"/>
                  </a:lnTo>
                  <a:lnTo>
                    <a:pt x="10895" y="5136"/>
                  </a:lnTo>
                  <a:lnTo>
                    <a:pt x="10528" y="5136"/>
                  </a:lnTo>
                  <a:lnTo>
                    <a:pt x="10418" y="5099"/>
                  </a:lnTo>
                  <a:lnTo>
                    <a:pt x="10308" y="5026"/>
                  </a:lnTo>
                  <a:lnTo>
                    <a:pt x="10234" y="4953"/>
                  </a:lnTo>
                  <a:lnTo>
                    <a:pt x="10161" y="4843"/>
                  </a:lnTo>
                  <a:lnTo>
                    <a:pt x="10124" y="4733"/>
                  </a:lnTo>
                  <a:lnTo>
                    <a:pt x="10088" y="4476"/>
                  </a:lnTo>
                  <a:lnTo>
                    <a:pt x="10124" y="4366"/>
                  </a:lnTo>
                  <a:lnTo>
                    <a:pt x="10161" y="4219"/>
                  </a:lnTo>
                  <a:lnTo>
                    <a:pt x="10271" y="3999"/>
                  </a:lnTo>
                  <a:lnTo>
                    <a:pt x="10454" y="3816"/>
                  </a:lnTo>
                  <a:lnTo>
                    <a:pt x="10674" y="3632"/>
                  </a:lnTo>
                  <a:lnTo>
                    <a:pt x="10968" y="3375"/>
                  </a:lnTo>
                  <a:lnTo>
                    <a:pt x="11225" y="3119"/>
                  </a:lnTo>
                  <a:lnTo>
                    <a:pt x="11335" y="2972"/>
                  </a:lnTo>
                  <a:lnTo>
                    <a:pt x="11408" y="2825"/>
                  </a:lnTo>
                  <a:lnTo>
                    <a:pt x="11408" y="2642"/>
                  </a:lnTo>
                  <a:lnTo>
                    <a:pt x="11408" y="2422"/>
                  </a:lnTo>
                  <a:lnTo>
                    <a:pt x="11335" y="2275"/>
                  </a:lnTo>
                  <a:lnTo>
                    <a:pt x="11261" y="2165"/>
                  </a:lnTo>
                  <a:lnTo>
                    <a:pt x="11078" y="1871"/>
                  </a:lnTo>
                  <a:lnTo>
                    <a:pt x="10895" y="1578"/>
                  </a:lnTo>
                  <a:lnTo>
                    <a:pt x="10821" y="1431"/>
                  </a:lnTo>
                  <a:lnTo>
                    <a:pt x="10821" y="1284"/>
                  </a:lnTo>
                  <a:lnTo>
                    <a:pt x="10895" y="1248"/>
                  </a:lnTo>
                  <a:lnTo>
                    <a:pt x="11298" y="1138"/>
                  </a:lnTo>
                  <a:lnTo>
                    <a:pt x="11702" y="1028"/>
                  </a:lnTo>
                  <a:lnTo>
                    <a:pt x="12142" y="954"/>
                  </a:lnTo>
                  <a:lnTo>
                    <a:pt x="12582" y="918"/>
                  </a:lnTo>
                  <a:lnTo>
                    <a:pt x="12802" y="954"/>
                  </a:lnTo>
                  <a:lnTo>
                    <a:pt x="13022" y="1028"/>
                  </a:lnTo>
                  <a:lnTo>
                    <a:pt x="13205" y="1101"/>
                  </a:lnTo>
                  <a:lnTo>
                    <a:pt x="13352" y="1211"/>
                  </a:lnTo>
                  <a:lnTo>
                    <a:pt x="13499" y="1358"/>
                  </a:lnTo>
                  <a:lnTo>
                    <a:pt x="13609" y="1505"/>
                  </a:lnTo>
                  <a:lnTo>
                    <a:pt x="13829" y="1908"/>
                  </a:lnTo>
                  <a:lnTo>
                    <a:pt x="14012" y="2202"/>
                  </a:lnTo>
                  <a:lnTo>
                    <a:pt x="13866" y="2422"/>
                  </a:lnTo>
                  <a:lnTo>
                    <a:pt x="13682" y="2568"/>
                  </a:lnTo>
                  <a:lnTo>
                    <a:pt x="13499" y="2678"/>
                  </a:lnTo>
                  <a:lnTo>
                    <a:pt x="13279" y="2788"/>
                  </a:lnTo>
                  <a:lnTo>
                    <a:pt x="12839" y="2935"/>
                  </a:lnTo>
                  <a:lnTo>
                    <a:pt x="12362" y="3082"/>
                  </a:lnTo>
                  <a:lnTo>
                    <a:pt x="11995" y="3229"/>
                  </a:lnTo>
                  <a:lnTo>
                    <a:pt x="11518" y="3449"/>
                  </a:lnTo>
                  <a:lnTo>
                    <a:pt x="11298" y="3559"/>
                  </a:lnTo>
                  <a:lnTo>
                    <a:pt x="11151" y="3742"/>
                  </a:lnTo>
                  <a:lnTo>
                    <a:pt x="11041" y="3889"/>
                  </a:lnTo>
                  <a:lnTo>
                    <a:pt x="11005" y="3999"/>
                  </a:lnTo>
                  <a:lnTo>
                    <a:pt x="11005" y="4109"/>
                  </a:lnTo>
                  <a:lnTo>
                    <a:pt x="11005" y="4182"/>
                  </a:lnTo>
                  <a:lnTo>
                    <a:pt x="11041" y="4256"/>
                  </a:lnTo>
                  <a:lnTo>
                    <a:pt x="11115" y="4292"/>
                  </a:lnTo>
                  <a:lnTo>
                    <a:pt x="11335" y="4292"/>
                  </a:lnTo>
                  <a:lnTo>
                    <a:pt x="11371" y="4219"/>
                  </a:lnTo>
                  <a:lnTo>
                    <a:pt x="11408" y="4146"/>
                  </a:lnTo>
                  <a:lnTo>
                    <a:pt x="11445" y="4072"/>
                  </a:lnTo>
                  <a:lnTo>
                    <a:pt x="11555" y="3962"/>
                  </a:lnTo>
                  <a:lnTo>
                    <a:pt x="11775" y="3816"/>
                  </a:lnTo>
                  <a:lnTo>
                    <a:pt x="12068" y="3669"/>
                  </a:lnTo>
                  <a:lnTo>
                    <a:pt x="12288" y="3595"/>
                  </a:lnTo>
                  <a:lnTo>
                    <a:pt x="12802" y="3412"/>
                  </a:lnTo>
                  <a:lnTo>
                    <a:pt x="13279" y="3229"/>
                  </a:lnTo>
                  <a:lnTo>
                    <a:pt x="13572" y="3119"/>
                  </a:lnTo>
                  <a:lnTo>
                    <a:pt x="13866" y="2972"/>
                  </a:lnTo>
                  <a:lnTo>
                    <a:pt x="14086" y="2752"/>
                  </a:lnTo>
                  <a:lnTo>
                    <a:pt x="14159" y="2642"/>
                  </a:lnTo>
                  <a:lnTo>
                    <a:pt x="14233" y="2495"/>
                  </a:lnTo>
                  <a:lnTo>
                    <a:pt x="14306" y="2568"/>
                  </a:lnTo>
                  <a:lnTo>
                    <a:pt x="14489" y="2715"/>
                  </a:lnTo>
                  <a:lnTo>
                    <a:pt x="14673" y="2788"/>
                  </a:lnTo>
                  <a:lnTo>
                    <a:pt x="14893" y="2898"/>
                  </a:lnTo>
                  <a:lnTo>
                    <a:pt x="15076" y="3009"/>
                  </a:lnTo>
                  <a:lnTo>
                    <a:pt x="15296" y="3192"/>
                  </a:lnTo>
                  <a:lnTo>
                    <a:pt x="15480" y="3449"/>
                  </a:lnTo>
                  <a:lnTo>
                    <a:pt x="15626" y="3705"/>
                  </a:lnTo>
                  <a:lnTo>
                    <a:pt x="15700" y="3999"/>
                  </a:lnTo>
                  <a:lnTo>
                    <a:pt x="15480" y="4366"/>
                  </a:lnTo>
                  <a:lnTo>
                    <a:pt x="15370" y="4549"/>
                  </a:lnTo>
                  <a:lnTo>
                    <a:pt x="15186" y="4696"/>
                  </a:lnTo>
                  <a:lnTo>
                    <a:pt x="14966" y="4879"/>
                  </a:lnTo>
                  <a:lnTo>
                    <a:pt x="14709" y="5063"/>
                  </a:lnTo>
                  <a:lnTo>
                    <a:pt x="14416" y="5173"/>
                  </a:lnTo>
                  <a:lnTo>
                    <a:pt x="14123" y="5283"/>
                  </a:lnTo>
                  <a:lnTo>
                    <a:pt x="13572" y="5429"/>
                  </a:lnTo>
                  <a:lnTo>
                    <a:pt x="13022" y="5613"/>
                  </a:lnTo>
                  <a:lnTo>
                    <a:pt x="12765" y="5723"/>
                  </a:lnTo>
                  <a:lnTo>
                    <a:pt x="12509" y="5870"/>
                  </a:lnTo>
                  <a:lnTo>
                    <a:pt x="12288" y="6016"/>
                  </a:lnTo>
                  <a:lnTo>
                    <a:pt x="12105" y="6236"/>
                  </a:lnTo>
                  <a:lnTo>
                    <a:pt x="11958" y="6420"/>
                  </a:lnTo>
                  <a:lnTo>
                    <a:pt x="11922" y="6640"/>
                  </a:lnTo>
                  <a:lnTo>
                    <a:pt x="11922" y="6823"/>
                  </a:lnTo>
                  <a:lnTo>
                    <a:pt x="11958" y="7007"/>
                  </a:lnTo>
                  <a:lnTo>
                    <a:pt x="12032" y="7154"/>
                  </a:lnTo>
                  <a:lnTo>
                    <a:pt x="12178" y="7300"/>
                  </a:lnTo>
                  <a:lnTo>
                    <a:pt x="12325" y="7410"/>
                  </a:lnTo>
                  <a:lnTo>
                    <a:pt x="12545" y="7520"/>
                  </a:lnTo>
                  <a:lnTo>
                    <a:pt x="12765" y="7557"/>
                  </a:lnTo>
                  <a:lnTo>
                    <a:pt x="12985" y="7557"/>
                  </a:lnTo>
                  <a:lnTo>
                    <a:pt x="13205" y="7520"/>
                  </a:lnTo>
                  <a:lnTo>
                    <a:pt x="13426" y="7484"/>
                  </a:lnTo>
                  <a:lnTo>
                    <a:pt x="13682" y="7410"/>
                  </a:lnTo>
                  <a:lnTo>
                    <a:pt x="13976" y="7300"/>
                  </a:lnTo>
                  <a:lnTo>
                    <a:pt x="14196" y="7154"/>
                  </a:lnTo>
                  <a:lnTo>
                    <a:pt x="14306" y="7043"/>
                  </a:lnTo>
                  <a:lnTo>
                    <a:pt x="14343" y="6970"/>
                  </a:lnTo>
                  <a:lnTo>
                    <a:pt x="14379" y="6823"/>
                  </a:lnTo>
                  <a:lnTo>
                    <a:pt x="14343" y="6787"/>
                  </a:lnTo>
                  <a:lnTo>
                    <a:pt x="14269" y="6750"/>
                  </a:lnTo>
                  <a:lnTo>
                    <a:pt x="14086" y="6750"/>
                  </a:lnTo>
                  <a:lnTo>
                    <a:pt x="13902" y="6823"/>
                  </a:lnTo>
                  <a:lnTo>
                    <a:pt x="13536" y="6970"/>
                  </a:lnTo>
                  <a:lnTo>
                    <a:pt x="13316" y="7043"/>
                  </a:lnTo>
                  <a:lnTo>
                    <a:pt x="13095" y="7080"/>
                  </a:lnTo>
                  <a:lnTo>
                    <a:pt x="12655" y="7080"/>
                  </a:lnTo>
                  <a:lnTo>
                    <a:pt x="12509" y="7007"/>
                  </a:lnTo>
                  <a:lnTo>
                    <a:pt x="12435" y="6933"/>
                  </a:lnTo>
                  <a:lnTo>
                    <a:pt x="12362" y="6823"/>
                  </a:lnTo>
                  <a:lnTo>
                    <a:pt x="12362" y="6713"/>
                  </a:lnTo>
                  <a:lnTo>
                    <a:pt x="12398" y="6603"/>
                  </a:lnTo>
                  <a:lnTo>
                    <a:pt x="12472" y="6493"/>
                  </a:lnTo>
                  <a:lnTo>
                    <a:pt x="12655" y="6310"/>
                  </a:lnTo>
                  <a:lnTo>
                    <a:pt x="12875" y="6163"/>
                  </a:lnTo>
                  <a:lnTo>
                    <a:pt x="13132" y="6053"/>
                  </a:lnTo>
                  <a:lnTo>
                    <a:pt x="13609" y="5906"/>
                  </a:lnTo>
                  <a:lnTo>
                    <a:pt x="14453" y="5613"/>
                  </a:lnTo>
                  <a:lnTo>
                    <a:pt x="14893" y="5429"/>
                  </a:lnTo>
                  <a:lnTo>
                    <a:pt x="15076" y="5319"/>
                  </a:lnTo>
                  <a:lnTo>
                    <a:pt x="15260" y="5173"/>
                  </a:lnTo>
                  <a:lnTo>
                    <a:pt x="15516" y="4953"/>
                  </a:lnTo>
                  <a:lnTo>
                    <a:pt x="15736" y="4659"/>
                  </a:lnTo>
                  <a:lnTo>
                    <a:pt x="15736" y="4696"/>
                  </a:lnTo>
                  <a:lnTo>
                    <a:pt x="15700" y="4806"/>
                  </a:lnTo>
                  <a:lnTo>
                    <a:pt x="15773" y="4916"/>
                  </a:lnTo>
                  <a:lnTo>
                    <a:pt x="15847" y="4989"/>
                  </a:lnTo>
                  <a:lnTo>
                    <a:pt x="15957" y="5026"/>
                  </a:lnTo>
                  <a:lnTo>
                    <a:pt x="16103" y="5063"/>
                  </a:lnTo>
                  <a:lnTo>
                    <a:pt x="16177" y="5099"/>
                  </a:lnTo>
                  <a:lnTo>
                    <a:pt x="16250" y="5209"/>
                  </a:lnTo>
                  <a:lnTo>
                    <a:pt x="16323" y="5356"/>
                  </a:lnTo>
                  <a:lnTo>
                    <a:pt x="16140" y="5393"/>
                  </a:lnTo>
                  <a:lnTo>
                    <a:pt x="15920" y="5466"/>
                  </a:lnTo>
                  <a:lnTo>
                    <a:pt x="15553" y="5650"/>
                  </a:lnTo>
                  <a:lnTo>
                    <a:pt x="15003" y="5833"/>
                  </a:lnTo>
                  <a:lnTo>
                    <a:pt x="14783" y="5906"/>
                  </a:lnTo>
                  <a:lnTo>
                    <a:pt x="14709" y="5980"/>
                  </a:lnTo>
                  <a:lnTo>
                    <a:pt x="14636" y="6090"/>
                  </a:lnTo>
                  <a:lnTo>
                    <a:pt x="14599" y="6163"/>
                  </a:lnTo>
                  <a:lnTo>
                    <a:pt x="14673" y="6273"/>
                  </a:lnTo>
                  <a:lnTo>
                    <a:pt x="14783" y="6310"/>
                  </a:lnTo>
                  <a:lnTo>
                    <a:pt x="14893" y="6310"/>
                  </a:lnTo>
                  <a:lnTo>
                    <a:pt x="15150" y="6273"/>
                  </a:lnTo>
                  <a:lnTo>
                    <a:pt x="15406" y="6163"/>
                  </a:lnTo>
                  <a:lnTo>
                    <a:pt x="15626" y="6053"/>
                  </a:lnTo>
                  <a:lnTo>
                    <a:pt x="16030" y="5870"/>
                  </a:lnTo>
                  <a:lnTo>
                    <a:pt x="16213" y="5723"/>
                  </a:lnTo>
                  <a:lnTo>
                    <a:pt x="16397" y="5576"/>
                  </a:lnTo>
                  <a:lnTo>
                    <a:pt x="16397" y="5833"/>
                  </a:lnTo>
                  <a:lnTo>
                    <a:pt x="16397" y="6090"/>
                  </a:lnTo>
                  <a:lnTo>
                    <a:pt x="16397" y="6493"/>
                  </a:lnTo>
                  <a:lnTo>
                    <a:pt x="16397" y="6567"/>
                  </a:lnTo>
                  <a:lnTo>
                    <a:pt x="16323" y="6603"/>
                  </a:lnTo>
                  <a:lnTo>
                    <a:pt x="16177" y="6933"/>
                  </a:lnTo>
                  <a:lnTo>
                    <a:pt x="16067" y="7264"/>
                  </a:lnTo>
                  <a:lnTo>
                    <a:pt x="15076" y="7264"/>
                  </a:lnTo>
                  <a:lnTo>
                    <a:pt x="14783" y="7300"/>
                  </a:lnTo>
                  <a:lnTo>
                    <a:pt x="14526" y="7410"/>
                  </a:lnTo>
                  <a:lnTo>
                    <a:pt x="14343" y="7594"/>
                  </a:lnTo>
                  <a:lnTo>
                    <a:pt x="14196" y="7814"/>
                  </a:lnTo>
                  <a:lnTo>
                    <a:pt x="14086" y="8034"/>
                  </a:lnTo>
                  <a:lnTo>
                    <a:pt x="14049" y="8181"/>
                  </a:lnTo>
                  <a:lnTo>
                    <a:pt x="14012" y="8327"/>
                  </a:lnTo>
                  <a:lnTo>
                    <a:pt x="14049" y="8584"/>
                  </a:lnTo>
                  <a:lnTo>
                    <a:pt x="14159" y="8841"/>
                  </a:lnTo>
                  <a:lnTo>
                    <a:pt x="14306" y="9098"/>
                  </a:lnTo>
                  <a:lnTo>
                    <a:pt x="14489" y="9318"/>
                  </a:lnTo>
                  <a:lnTo>
                    <a:pt x="14673" y="9538"/>
                  </a:lnTo>
                  <a:lnTo>
                    <a:pt x="14856" y="9758"/>
                  </a:lnTo>
                  <a:lnTo>
                    <a:pt x="15003" y="9831"/>
                  </a:lnTo>
                  <a:lnTo>
                    <a:pt x="15150" y="9868"/>
                  </a:lnTo>
                  <a:lnTo>
                    <a:pt x="15223" y="9831"/>
                  </a:lnTo>
                  <a:lnTo>
                    <a:pt x="15260" y="9758"/>
                  </a:lnTo>
                  <a:lnTo>
                    <a:pt x="15260" y="9685"/>
                  </a:lnTo>
                  <a:lnTo>
                    <a:pt x="15260" y="9574"/>
                  </a:lnTo>
                  <a:lnTo>
                    <a:pt x="15150" y="9428"/>
                  </a:lnTo>
                  <a:lnTo>
                    <a:pt x="14893" y="9134"/>
                  </a:lnTo>
                  <a:lnTo>
                    <a:pt x="14709" y="8951"/>
                  </a:lnTo>
                  <a:lnTo>
                    <a:pt x="14563" y="8731"/>
                  </a:lnTo>
                  <a:lnTo>
                    <a:pt x="14489" y="8511"/>
                  </a:lnTo>
                  <a:lnTo>
                    <a:pt x="14453" y="8364"/>
                  </a:lnTo>
                  <a:lnTo>
                    <a:pt x="14453" y="8254"/>
                  </a:lnTo>
                  <a:lnTo>
                    <a:pt x="14489" y="8107"/>
                  </a:lnTo>
                  <a:lnTo>
                    <a:pt x="14563" y="7997"/>
                  </a:lnTo>
                  <a:lnTo>
                    <a:pt x="14673" y="7850"/>
                  </a:lnTo>
                  <a:lnTo>
                    <a:pt x="14893" y="7740"/>
                  </a:lnTo>
                  <a:lnTo>
                    <a:pt x="15113" y="7667"/>
                  </a:lnTo>
                  <a:lnTo>
                    <a:pt x="15333" y="7630"/>
                  </a:lnTo>
                  <a:lnTo>
                    <a:pt x="16103" y="7630"/>
                  </a:lnTo>
                  <a:lnTo>
                    <a:pt x="15993" y="7850"/>
                  </a:lnTo>
                  <a:lnTo>
                    <a:pt x="15957" y="7961"/>
                  </a:lnTo>
                  <a:lnTo>
                    <a:pt x="15993" y="8107"/>
                  </a:lnTo>
                  <a:lnTo>
                    <a:pt x="16030" y="8327"/>
                  </a:lnTo>
                  <a:lnTo>
                    <a:pt x="16030" y="8584"/>
                  </a:lnTo>
                  <a:lnTo>
                    <a:pt x="16030" y="8804"/>
                  </a:lnTo>
                  <a:lnTo>
                    <a:pt x="15993" y="9024"/>
                  </a:lnTo>
                  <a:lnTo>
                    <a:pt x="15920" y="8841"/>
                  </a:lnTo>
                  <a:lnTo>
                    <a:pt x="15847" y="8694"/>
                  </a:lnTo>
                  <a:lnTo>
                    <a:pt x="15736" y="8511"/>
                  </a:lnTo>
                  <a:lnTo>
                    <a:pt x="15590" y="8364"/>
                  </a:lnTo>
                  <a:lnTo>
                    <a:pt x="15516" y="8327"/>
                  </a:lnTo>
                  <a:lnTo>
                    <a:pt x="15370" y="8327"/>
                  </a:lnTo>
                  <a:lnTo>
                    <a:pt x="15296" y="8364"/>
                  </a:lnTo>
                  <a:lnTo>
                    <a:pt x="15260" y="8437"/>
                  </a:lnTo>
                  <a:lnTo>
                    <a:pt x="15260" y="8511"/>
                  </a:lnTo>
                  <a:lnTo>
                    <a:pt x="15260" y="8584"/>
                  </a:lnTo>
                  <a:lnTo>
                    <a:pt x="15296" y="8657"/>
                  </a:lnTo>
                  <a:lnTo>
                    <a:pt x="15480" y="8914"/>
                  </a:lnTo>
                  <a:lnTo>
                    <a:pt x="15590" y="9171"/>
                  </a:lnTo>
                  <a:lnTo>
                    <a:pt x="15626" y="9464"/>
                  </a:lnTo>
                  <a:lnTo>
                    <a:pt x="15590" y="9795"/>
                  </a:lnTo>
                  <a:lnTo>
                    <a:pt x="15590" y="9868"/>
                  </a:lnTo>
                  <a:lnTo>
                    <a:pt x="15626" y="9978"/>
                  </a:lnTo>
                  <a:lnTo>
                    <a:pt x="15370" y="10308"/>
                  </a:lnTo>
                  <a:lnTo>
                    <a:pt x="15040" y="10638"/>
                  </a:lnTo>
                  <a:lnTo>
                    <a:pt x="14893" y="10748"/>
                  </a:lnTo>
                  <a:lnTo>
                    <a:pt x="14673" y="10895"/>
                  </a:lnTo>
                  <a:lnTo>
                    <a:pt x="14269" y="11042"/>
                  </a:lnTo>
                  <a:lnTo>
                    <a:pt x="14306" y="10968"/>
                  </a:lnTo>
                  <a:lnTo>
                    <a:pt x="14343" y="10638"/>
                  </a:lnTo>
                  <a:lnTo>
                    <a:pt x="14306" y="10345"/>
                  </a:lnTo>
                  <a:lnTo>
                    <a:pt x="14233" y="10015"/>
                  </a:lnTo>
                  <a:lnTo>
                    <a:pt x="14086" y="9721"/>
                  </a:lnTo>
                  <a:lnTo>
                    <a:pt x="13902" y="9428"/>
                  </a:lnTo>
                  <a:lnTo>
                    <a:pt x="13682" y="9171"/>
                  </a:lnTo>
                  <a:lnTo>
                    <a:pt x="13499" y="9024"/>
                  </a:lnTo>
                  <a:lnTo>
                    <a:pt x="13426" y="8914"/>
                  </a:lnTo>
                  <a:lnTo>
                    <a:pt x="13352" y="8841"/>
                  </a:lnTo>
                  <a:lnTo>
                    <a:pt x="13169" y="8841"/>
                  </a:lnTo>
                  <a:lnTo>
                    <a:pt x="12839" y="8694"/>
                  </a:lnTo>
                  <a:lnTo>
                    <a:pt x="12875" y="8584"/>
                  </a:lnTo>
                  <a:lnTo>
                    <a:pt x="12875" y="8437"/>
                  </a:lnTo>
                  <a:lnTo>
                    <a:pt x="12875" y="8364"/>
                  </a:lnTo>
                  <a:lnTo>
                    <a:pt x="12839" y="8327"/>
                  </a:lnTo>
                  <a:lnTo>
                    <a:pt x="12765" y="8291"/>
                  </a:lnTo>
                  <a:lnTo>
                    <a:pt x="12655" y="8291"/>
                  </a:lnTo>
                  <a:lnTo>
                    <a:pt x="12582" y="8327"/>
                  </a:lnTo>
                  <a:lnTo>
                    <a:pt x="12545" y="8401"/>
                  </a:lnTo>
                  <a:lnTo>
                    <a:pt x="12472" y="8584"/>
                  </a:lnTo>
                  <a:lnTo>
                    <a:pt x="12252" y="8547"/>
                  </a:lnTo>
                  <a:lnTo>
                    <a:pt x="12032" y="8584"/>
                  </a:lnTo>
                  <a:lnTo>
                    <a:pt x="11812" y="8621"/>
                  </a:lnTo>
                  <a:lnTo>
                    <a:pt x="11628" y="8694"/>
                  </a:lnTo>
                  <a:lnTo>
                    <a:pt x="11555" y="8584"/>
                  </a:lnTo>
                  <a:lnTo>
                    <a:pt x="11445" y="8511"/>
                  </a:lnTo>
                  <a:lnTo>
                    <a:pt x="11261" y="8511"/>
                  </a:lnTo>
                  <a:lnTo>
                    <a:pt x="11188" y="8584"/>
                  </a:lnTo>
                  <a:lnTo>
                    <a:pt x="11115" y="8657"/>
                  </a:lnTo>
                  <a:lnTo>
                    <a:pt x="11041" y="8731"/>
                  </a:lnTo>
                  <a:lnTo>
                    <a:pt x="10895" y="8914"/>
                  </a:lnTo>
                  <a:lnTo>
                    <a:pt x="10748" y="9061"/>
                  </a:lnTo>
                  <a:lnTo>
                    <a:pt x="10454" y="9208"/>
                  </a:lnTo>
                  <a:lnTo>
                    <a:pt x="10124" y="9318"/>
                  </a:lnTo>
                  <a:lnTo>
                    <a:pt x="9794" y="9391"/>
                  </a:lnTo>
                  <a:lnTo>
                    <a:pt x="9464" y="9428"/>
                  </a:lnTo>
                  <a:lnTo>
                    <a:pt x="8767" y="9428"/>
                  </a:lnTo>
                  <a:lnTo>
                    <a:pt x="8327" y="9354"/>
                  </a:lnTo>
                  <a:lnTo>
                    <a:pt x="8180" y="9318"/>
                  </a:lnTo>
                  <a:lnTo>
                    <a:pt x="8143" y="9318"/>
                  </a:lnTo>
                  <a:lnTo>
                    <a:pt x="8143" y="9281"/>
                  </a:lnTo>
                  <a:lnTo>
                    <a:pt x="8143" y="9134"/>
                  </a:lnTo>
                  <a:lnTo>
                    <a:pt x="8033" y="9024"/>
                  </a:lnTo>
                  <a:lnTo>
                    <a:pt x="8290" y="8621"/>
                  </a:lnTo>
                  <a:lnTo>
                    <a:pt x="8547" y="8181"/>
                  </a:lnTo>
                  <a:lnTo>
                    <a:pt x="8767" y="7924"/>
                  </a:lnTo>
                  <a:lnTo>
                    <a:pt x="8987" y="7630"/>
                  </a:lnTo>
                  <a:lnTo>
                    <a:pt x="9244" y="7410"/>
                  </a:lnTo>
                  <a:lnTo>
                    <a:pt x="9501" y="7154"/>
                  </a:lnTo>
                  <a:lnTo>
                    <a:pt x="9794" y="6970"/>
                  </a:lnTo>
                  <a:lnTo>
                    <a:pt x="10088" y="6787"/>
                  </a:lnTo>
                  <a:lnTo>
                    <a:pt x="10234" y="6713"/>
                  </a:lnTo>
                  <a:lnTo>
                    <a:pt x="10418" y="6713"/>
                  </a:lnTo>
                  <a:lnTo>
                    <a:pt x="10491" y="6750"/>
                  </a:lnTo>
                  <a:lnTo>
                    <a:pt x="10528" y="6823"/>
                  </a:lnTo>
                  <a:lnTo>
                    <a:pt x="10528" y="6897"/>
                  </a:lnTo>
                  <a:lnTo>
                    <a:pt x="10528" y="7043"/>
                  </a:lnTo>
                  <a:lnTo>
                    <a:pt x="10454" y="7154"/>
                  </a:lnTo>
                  <a:lnTo>
                    <a:pt x="10308" y="7374"/>
                  </a:lnTo>
                  <a:lnTo>
                    <a:pt x="10051" y="7667"/>
                  </a:lnTo>
                  <a:lnTo>
                    <a:pt x="9757" y="7961"/>
                  </a:lnTo>
                  <a:lnTo>
                    <a:pt x="9501" y="8291"/>
                  </a:lnTo>
                  <a:lnTo>
                    <a:pt x="9281" y="8657"/>
                  </a:lnTo>
                  <a:lnTo>
                    <a:pt x="9281" y="8731"/>
                  </a:lnTo>
                  <a:lnTo>
                    <a:pt x="9317" y="8841"/>
                  </a:lnTo>
                  <a:lnTo>
                    <a:pt x="9391" y="8878"/>
                  </a:lnTo>
                  <a:lnTo>
                    <a:pt x="9501" y="8878"/>
                  </a:lnTo>
                  <a:lnTo>
                    <a:pt x="9721" y="8694"/>
                  </a:lnTo>
                  <a:lnTo>
                    <a:pt x="9941" y="8474"/>
                  </a:lnTo>
                  <a:lnTo>
                    <a:pt x="10271" y="7997"/>
                  </a:lnTo>
                  <a:lnTo>
                    <a:pt x="10601" y="7630"/>
                  </a:lnTo>
                  <a:lnTo>
                    <a:pt x="10748" y="7447"/>
                  </a:lnTo>
                  <a:lnTo>
                    <a:pt x="10858" y="7227"/>
                  </a:lnTo>
                  <a:lnTo>
                    <a:pt x="10895" y="7043"/>
                  </a:lnTo>
                  <a:lnTo>
                    <a:pt x="10895" y="6860"/>
                  </a:lnTo>
                  <a:lnTo>
                    <a:pt x="10858" y="6677"/>
                  </a:lnTo>
                  <a:lnTo>
                    <a:pt x="10784" y="6530"/>
                  </a:lnTo>
                  <a:lnTo>
                    <a:pt x="10674" y="6383"/>
                  </a:lnTo>
                  <a:lnTo>
                    <a:pt x="10491" y="6310"/>
                  </a:lnTo>
                  <a:lnTo>
                    <a:pt x="10344" y="6310"/>
                  </a:lnTo>
                  <a:lnTo>
                    <a:pt x="10124" y="6347"/>
                  </a:lnTo>
                  <a:lnTo>
                    <a:pt x="9904" y="6420"/>
                  </a:lnTo>
                  <a:lnTo>
                    <a:pt x="9684" y="6567"/>
                  </a:lnTo>
                  <a:lnTo>
                    <a:pt x="9281" y="6860"/>
                  </a:lnTo>
                  <a:lnTo>
                    <a:pt x="8914" y="7190"/>
                  </a:lnTo>
                  <a:lnTo>
                    <a:pt x="8584" y="7557"/>
                  </a:lnTo>
                  <a:lnTo>
                    <a:pt x="8290" y="7887"/>
                  </a:lnTo>
                  <a:lnTo>
                    <a:pt x="8033" y="8254"/>
                  </a:lnTo>
                  <a:lnTo>
                    <a:pt x="7850" y="8657"/>
                  </a:lnTo>
                  <a:lnTo>
                    <a:pt x="7777" y="8878"/>
                  </a:lnTo>
                  <a:lnTo>
                    <a:pt x="7740" y="9098"/>
                  </a:lnTo>
                  <a:lnTo>
                    <a:pt x="7703" y="9098"/>
                  </a:lnTo>
                  <a:lnTo>
                    <a:pt x="7667" y="9171"/>
                  </a:lnTo>
                  <a:lnTo>
                    <a:pt x="7556" y="9208"/>
                  </a:lnTo>
                  <a:lnTo>
                    <a:pt x="7300" y="9208"/>
                  </a:lnTo>
                  <a:lnTo>
                    <a:pt x="6823" y="9098"/>
                  </a:lnTo>
                  <a:lnTo>
                    <a:pt x="6236" y="9098"/>
                  </a:lnTo>
                  <a:lnTo>
                    <a:pt x="5686" y="9171"/>
                  </a:lnTo>
                  <a:lnTo>
                    <a:pt x="5612" y="9171"/>
                  </a:lnTo>
                  <a:lnTo>
                    <a:pt x="5612" y="8988"/>
                  </a:lnTo>
                  <a:lnTo>
                    <a:pt x="5612" y="8804"/>
                  </a:lnTo>
                  <a:lnTo>
                    <a:pt x="5686" y="8657"/>
                  </a:lnTo>
                  <a:lnTo>
                    <a:pt x="5759" y="8511"/>
                  </a:lnTo>
                  <a:lnTo>
                    <a:pt x="5869" y="8364"/>
                  </a:lnTo>
                  <a:lnTo>
                    <a:pt x="6016" y="8291"/>
                  </a:lnTo>
                  <a:lnTo>
                    <a:pt x="6163" y="8181"/>
                  </a:lnTo>
                  <a:lnTo>
                    <a:pt x="6383" y="8144"/>
                  </a:lnTo>
                  <a:lnTo>
                    <a:pt x="6749" y="8034"/>
                  </a:lnTo>
                  <a:lnTo>
                    <a:pt x="7080" y="7924"/>
                  </a:lnTo>
                  <a:lnTo>
                    <a:pt x="7410" y="7777"/>
                  </a:lnTo>
                  <a:lnTo>
                    <a:pt x="7703" y="7594"/>
                  </a:lnTo>
                  <a:lnTo>
                    <a:pt x="7960" y="7374"/>
                  </a:lnTo>
                  <a:lnTo>
                    <a:pt x="8217" y="7154"/>
                  </a:lnTo>
                  <a:lnTo>
                    <a:pt x="8437" y="6897"/>
                  </a:lnTo>
                  <a:lnTo>
                    <a:pt x="8620" y="6603"/>
                  </a:lnTo>
                  <a:lnTo>
                    <a:pt x="8767" y="6383"/>
                  </a:lnTo>
                  <a:lnTo>
                    <a:pt x="8914" y="6090"/>
                  </a:lnTo>
                  <a:lnTo>
                    <a:pt x="8950" y="5943"/>
                  </a:lnTo>
                  <a:lnTo>
                    <a:pt x="8987" y="5796"/>
                  </a:lnTo>
                  <a:lnTo>
                    <a:pt x="8950" y="5650"/>
                  </a:lnTo>
                  <a:lnTo>
                    <a:pt x="8914" y="5540"/>
                  </a:lnTo>
                  <a:lnTo>
                    <a:pt x="8804" y="5540"/>
                  </a:lnTo>
                  <a:lnTo>
                    <a:pt x="8694" y="5576"/>
                  </a:lnTo>
                  <a:lnTo>
                    <a:pt x="8620" y="5686"/>
                  </a:lnTo>
                  <a:lnTo>
                    <a:pt x="8510" y="5943"/>
                  </a:lnTo>
                  <a:lnTo>
                    <a:pt x="8327" y="6310"/>
                  </a:lnTo>
                  <a:lnTo>
                    <a:pt x="8107" y="6677"/>
                  </a:lnTo>
                  <a:lnTo>
                    <a:pt x="7813" y="7007"/>
                  </a:lnTo>
                  <a:lnTo>
                    <a:pt x="7483" y="7264"/>
                  </a:lnTo>
                  <a:lnTo>
                    <a:pt x="7116" y="7484"/>
                  </a:lnTo>
                  <a:lnTo>
                    <a:pt x="6713" y="7667"/>
                  </a:lnTo>
                  <a:lnTo>
                    <a:pt x="6346" y="7777"/>
                  </a:lnTo>
                  <a:lnTo>
                    <a:pt x="6016" y="7887"/>
                  </a:lnTo>
                  <a:lnTo>
                    <a:pt x="5832" y="7924"/>
                  </a:lnTo>
                  <a:lnTo>
                    <a:pt x="5686" y="8034"/>
                  </a:lnTo>
                  <a:lnTo>
                    <a:pt x="5539" y="8144"/>
                  </a:lnTo>
                  <a:lnTo>
                    <a:pt x="5429" y="8291"/>
                  </a:lnTo>
                  <a:lnTo>
                    <a:pt x="5282" y="8511"/>
                  </a:lnTo>
                  <a:lnTo>
                    <a:pt x="5209" y="8768"/>
                  </a:lnTo>
                  <a:lnTo>
                    <a:pt x="5209" y="9024"/>
                  </a:lnTo>
                  <a:lnTo>
                    <a:pt x="5282" y="9281"/>
                  </a:lnTo>
                  <a:lnTo>
                    <a:pt x="4915" y="9391"/>
                  </a:lnTo>
                  <a:lnTo>
                    <a:pt x="4512" y="9501"/>
                  </a:lnTo>
                  <a:lnTo>
                    <a:pt x="4365" y="9501"/>
                  </a:lnTo>
                  <a:lnTo>
                    <a:pt x="4218" y="9464"/>
                  </a:lnTo>
                  <a:lnTo>
                    <a:pt x="4072" y="9428"/>
                  </a:lnTo>
                  <a:lnTo>
                    <a:pt x="3962" y="9354"/>
                  </a:lnTo>
                  <a:lnTo>
                    <a:pt x="3852" y="9244"/>
                  </a:lnTo>
                  <a:lnTo>
                    <a:pt x="3778" y="9134"/>
                  </a:lnTo>
                  <a:lnTo>
                    <a:pt x="3742" y="9024"/>
                  </a:lnTo>
                  <a:lnTo>
                    <a:pt x="3778" y="8841"/>
                  </a:lnTo>
                  <a:lnTo>
                    <a:pt x="3815" y="8768"/>
                  </a:lnTo>
                  <a:lnTo>
                    <a:pt x="3778" y="8694"/>
                  </a:lnTo>
                  <a:lnTo>
                    <a:pt x="3888" y="8547"/>
                  </a:lnTo>
                  <a:lnTo>
                    <a:pt x="3962" y="8401"/>
                  </a:lnTo>
                  <a:lnTo>
                    <a:pt x="4108" y="8107"/>
                  </a:lnTo>
                  <a:lnTo>
                    <a:pt x="4255" y="7850"/>
                  </a:lnTo>
                  <a:lnTo>
                    <a:pt x="4439" y="7520"/>
                  </a:lnTo>
                  <a:lnTo>
                    <a:pt x="4475" y="7374"/>
                  </a:lnTo>
                  <a:lnTo>
                    <a:pt x="4512" y="7227"/>
                  </a:lnTo>
                  <a:lnTo>
                    <a:pt x="4475" y="7043"/>
                  </a:lnTo>
                  <a:lnTo>
                    <a:pt x="4439" y="6897"/>
                  </a:lnTo>
                  <a:lnTo>
                    <a:pt x="4328" y="6823"/>
                  </a:lnTo>
                  <a:lnTo>
                    <a:pt x="4218" y="6750"/>
                  </a:lnTo>
                  <a:lnTo>
                    <a:pt x="4108" y="6713"/>
                  </a:lnTo>
                  <a:lnTo>
                    <a:pt x="3962" y="6713"/>
                  </a:lnTo>
                  <a:lnTo>
                    <a:pt x="3705" y="6750"/>
                  </a:lnTo>
                  <a:lnTo>
                    <a:pt x="3485" y="6823"/>
                  </a:lnTo>
                  <a:lnTo>
                    <a:pt x="3191" y="7007"/>
                  </a:lnTo>
                  <a:lnTo>
                    <a:pt x="2935" y="7227"/>
                  </a:lnTo>
                  <a:lnTo>
                    <a:pt x="2751" y="7447"/>
                  </a:lnTo>
                  <a:lnTo>
                    <a:pt x="2568" y="7667"/>
                  </a:lnTo>
                  <a:lnTo>
                    <a:pt x="2494" y="7667"/>
                  </a:lnTo>
                  <a:lnTo>
                    <a:pt x="2421" y="7704"/>
                  </a:lnTo>
                  <a:lnTo>
                    <a:pt x="2348" y="7850"/>
                  </a:lnTo>
                  <a:lnTo>
                    <a:pt x="2348" y="7887"/>
                  </a:lnTo>
                  <a:lnTo>
                    <a:pt x="2348" y="7961"/>
                  </a:lnTo>
                  <a:lnTo>
                    <a:pt x="2384" y="8034"/>
                  </a:lnTo>
                  <a:lnTo>
                    <a:pt x="2458" y="8071"/>
                  </a:lnTo>
                  <a:lnTo>
                    <a:pt x="2568" y="8107"/>
                  </a:lnTo>
                  <a:lnTo>
                    <a:pt x="2678" y="8107"/>
                  </a:lnTo>
                  <a:lnTo>
                    <a:pt x="2788" y="8071"/>
                  </a:lnTo>
                  <a:lnTo>
                    <a:pt x="2861" y="7997"/>
                  </a:lnTo>
                  <a:lnTo>
                    <a:pt x="3191" y="7630"/>
                  </a:lnTo>
                  <a:lnTo>
                    <a:pt x="3338" y="7447"/>
                  </a:lnTo>
                  <a:lnTo>
                    <a:pt x="3521" y="7300"/>
                  </a:lnTo>
                  <a:lnTo>
                    <a:pt x="3742" y="7227"/>
                  </a:lnTo>
                  <a:lnTo>
                    <a:pt x="3962" y="7154"/>
                  </a:lnTo>
                  <a:lnTo>
                    <a:pt x="4035" y="7154"/>
                  </a:lnTo>
                  <a:lnTo>
                    <a:pt x="4035" y="7190"/>
                  </a:lnTo>
                  <a:lnTo>
                    <a:pt x="4035" y="7300"/>
                  </a:lnTo>
                  <a:lnTo>
                    <a:pt x="3925" y="7557"/>
                  </a:lnTo>
                  <a:lnTo>
                    <a:pt x="3668" y="8034"/>
                  </a:lnTo>
                  <a:lnTo>
                    <a:pt x="3558" y="8327"/>
                  </a:lnTo>
                  <a:lnTo>
                    <a:pt x="3485" y="8474"/>
                  </a:lnTo>
                  <a:lnTo>
                    <a:pt x="3411" y="8547"/>
                  </a:lnTo>
                  <a:lnTo>
                    <a:pt x="3301" y="8621"/>
                  </a:lnTo>
                  <a:lnTo>
                    <a:pt x="3301" y="8657"/>
                  </a:lnTo>
                  <a:lnTo>
                    <a:pt x="3265" y="8694"/>
                  </a:lnTo>
                  <a:lnTo>
                    <a:pt x="3118" y="8804"/>
                  </a:lnTo>
                  <a:lnTo>
                    <a:pt x="2935" y="8841"/>
                  </a:lnTo>
                  <a:lnTo>
                    <a:pt x="2751" y="8878"/>
                  </a:lnTo>
                  <a:lnTo>
                    <a:pt x="2531" y="8878"/>
                  </a:lnTo>
                  <a:lnTo>
                    <a:pt x="2348" y="8841"/>
                  </a:lnTo>
                  <a:lnTo>
                    <a:pt x="2164" y="8768"/>
                  </a:lnTo>
                  <a:lnTo>
                    <a:pt x="2018" y="8694"/>
                  </a:lnTo>
                  <a:lnTo>
                    <a:pt x="1871" y="8584"/>
                  </a:lnTo>
                  <a:lnTo>
                    <a:pt x="1724" y="8437"/>
                  </a:lnTo>
                  <a:lnTo>
                    <a:pt x="1651" y="8291"/>
                  </a:lnTo>
                  <a:lnTo>
                    <a:pt x="1577" y="8144"/>
                  </a:lnTo>
                  <a:lnTo>
                    <a:pt x="1504" y="7961"/>
                  </a:lnTo>
                  <a:lnTo>
                    <a:pt x="1504" y="7777"/>
                  </a:lnTo>
                  <a:lnTo>
                    <a:pt x="1504" y="7594"/>
                  </a:lnTo>
                  <a:lnTo>
                    <a:pt x="1504" y="7447"/>
                  </a:lnTo>
                  <a:lnTo>
                    <a:pt x="1577" y="7264"/>
                  </a:lnTo>
                  <a:lnTo>
                    <a:pt x="1614" y="7154"/>
                  </a:lnTo>
                  <a:lnTo>
                    <a:pt x="1651" y="7043"/>
                  </a:lnTo>
                  <a:lnTo>
                    <a:pt x="1614" y="6970"/>
                  </a:lnTo>
                  <a:lnTo>
                    <a:pt x="1687" y="6970"/>
                  </a:lnTo>
                  <a:lnTo>
                    <a:pt x="1944" y="6860"/>
                  </a:lnTo>
                  <a:lnTo>
                    <a:pt x="2201" y="6787"/>
                  </a:lnTo>
                  <a:lnTo>
                    <a:pt x="2788" y="6493"/>
                  </a:lnTo>
                  <a:lnTo>
                    <a:pt x="3375" y="6163"/>
                  </a:lnTo>
                  <a:lnTo>
                    <a:pt x="3815" y="5870"/>
                  </a:lnTo>
                  <a:lnTo>
                    <a:pt x="3998" y="5686"/>
                  </a:lnTo>
                  <a:lnTo>
                    <a:pt x="4145" y="5503"/>
                  </a:lnTo>
                  <a:lnTo>
                    <a:pt x="4292" y="5283"/>
                  </a:lnTo>
                  <a:lnTo>
                    <a:pt x="4402" y="5099"/>
                  </a:lnTo>
                  <a:lnTo>
                    <a:pt x="4475" y="4843"/>
                  </a:lnTo>
                  <a:lnTo>
                    <a:pt x="4512" y="4586"/>
                  </a:lnTo>
                  <a:lnTo>
                    <a:pt x="4512" y="4402"/>
                  </a:lnTo>
                  <a:lnTo>
                    <a:pt x="4475" y="4182"/>
                  </a:lnTo>
                  <a:lnTo>
                    <a:pt x="4365" y="3999"/>
                  </a:lnTo>
                  <a:lnTo>
                    <a:pt x="4292" y="3926"/>
                  </a:lnTo>
                  <a:lnTo>
                    <a:pt x="4218" y="3889"/>
                  </a:lnTo>
                  <a:lnTo>
                    <a:pt x="3962" y="3816"/>
                  </a:lnTo>
                  <a:lnTo>
                    <a:pt x="3742" y="3779"/>
                  </a:lnTo>
                  <a:lnTo>
                    <a:pt x="3485" y="3816"/>
                  </a:lnTo>
                  <a:lnTo>
                    <a:pt x="3228" y="3852"/>
                  </a:lnTo>
                  <a:lnTo>
                    <a:pt x="2935" y="3962"/>
                  </a:lnTo>
                  <a:lnTo>
                    <a:pt x="2678" y="4072"/>
                  </a:lnTo>
                  <a:lnTo>
                    <a:pt x="2164" y="4366"/>
                  </a:lnTo>
                  <a:lnTo>
                    <a:pt x="1504" y="4733"/>
                  </a:lnTo>
                  <a:lnTo>
                    <a:pt x="1211" y="4916"/>
                  </a:lnTo>
                  <a:lnTo>
                    <a:pt x="917" y="5099"/>
                  </a:lnTo>
                  <a:lnTo>
                    <a:pt x="844" y="5173"/>
                  </a:lnTo>
                  <a:lnTo>
                    <a:pt x="807" y="5246"/>
                  </a:lnTo>
                  <a:lnTo>
                    <a:pt x="807" y="5319"/>
                  </a:lnTo>
                  <a:lnTo>
                    <a:pt x="844" y="5356"/>
                  </a:lnTo>
                  <a:lnTo>
                    <a:pt x="880" y="5429"/>
                  </a:lnTo>
                  <a:lnTo>
                    <a:pt x="954" y="5466"/>
                  </a:lnTo>
                  <a:lnTo>
                    <a:pt x="1101" y="5466"/>
                  </a:lnTo>
                  <a:lnTo>
                    <a:pt x="1541" y="5246"/>
                  </a:lnTo>
                  <a:lnTo>
                    <a:pt x="1944" y="4989"/>
                  </a:lnTo>
                  <a:lnTo>
                    <a:pt x="2788" y="4512"/>
                  </a:lnTo>
                  <a:lnTo>
                    <a:pt x="3191" y="4329"/>
                  </a:lnTo>
                  <a:lnTo>
                    <a:pt x="3375" y="4256"/>
                  </a:lnTo>
                  <a:lnTo>
                    <a:pt x="3595" y="4219"/>
                  </a:lnTo>
                  <a:lnTo>
                    <a:pt x="3742" y="4182"/>
                  </a:lnTo>
                  <a:lnTo>
                    <a:pt x="3852" y="4219"/>
                  </a:lnTo>
                  <a:lnTo>
                    <a:pt x="3998" y="4256"/>
                  </a:lnTo>
                  <a:lnTo>
                    <a:pt x="4035" y="4292"/>
                  </a:lnTo>
                  <a:lnTo>
                    <a:pt x="4072" y="4366"/>
                  </a:lnTo>
                  <a:lnTo>
                    <a:pt x="4108" y="4476"/>
                  </a:lnTo>
                  <a:lnTo>
                    <a:pt x="4108" y="4586"/>
                  </a:lnTo>
                  <a:lnTo>
                    <a:pt x="4072" y="4843"/>
                  </a:lnTo>
                  <a:lnTo>
                    <a:pt x="3998" y="5026"/>
                  </a:lnTo>
                  <a:lnTo>
                    <a:pt x="3852" y="5246"/>
                  </a:lnTo>
                  <a:lnTo>
                    <a:pt x="3705" y="5393"/>
                  </a:lnTo>
                  <a:lnTo>
                    <a:pt x="3558" y="5576"/>
                  </a:lnTo>
                  <a:lnTo>
                    <a:pt x="3155" y="5833"/>
                  </a:lnTo>
                  <a:lnTo>
                    <a:pt x="2788" y="6053"/>
                  </a:lnTo>
                  <a:lnTo>
                    <a:pt x="2348" y="6310"/>
                  </a:lnTo>
                  <a:lnTo>
                    <a:pt x="1908" y="6530"/>
                  </a:lnTo>
                  <a:lnTo>
                    <a:pt x="1467" y="6750"/>
                  </a:lnTo>
                  <a:lnTo>
                    <a:pt x="1321" y="6823"/>
                  </a:lnTo>
                  <a:lnTo>
                    <a:pt x="1247" y="6860"/>
                  </a:lnTo>
                  <a:lnTo>
                    <a:pt x="1211" y="6933"/>
                  </a:lnTo>
                  <a:lnTo>
                    <a:pt x="1174" y="6933"/>
                  </a:lnTo>
                  <a:lnTo>
                    <a:pt x="1064" y="6860"/>
                  </a:lnTo>
                  <a:lnTo>
                    <a:pt x="880" y="6713"/>
                  </a:lnTo>
                  <a:lnTo>
                    <a:pt x="697" y="6457"/>
                  </a:lnTo>
                  <a:lnTo>
                    <a:pt x="587" y="6273"/>
                  </a:lnTo>
                  <a:lnTo>
                    <a:pt x="514" y="6053"/>
                  </a:lnTo>
                  <a:lnTo>
                    <a:pt x="477" y="5833"/>
                  </a:lnTo>
                  <a:lnTo>
                    <a:pt x="477" y="5613"/>
                  </a:lnTo>
                  <a:lnTo>
                    <a:pt x="477" y="5356"/>
                  </a:lnTo>
                  <a:lnTo>
                    <a:pt x="550" y="5136"/>
                  </a:lnTo>
                  <a:lnTo>
                    <a:pt x="660" y="4879"/>
                  </a:lnTo>
                  <a:lnTo>
                    <a:pt x="770" y="4659"/>
                  </a:lnTo>
                  <a:lnTo>
                    <a:pt x="917" y="4476"/>
                  </a:lnTo>
                  <a:lnTo>
                    <a:pt x="1101" y="4292"/>
                  </a:lnTo>
                  <a:lnTo>
                    <a:pt x="1504" y="3962"/>
                  </a:lnTo>
                  <a:lnTo>
                    <a:pt x="1908" y="3705"/>
                  </a:lnTo>
                  <a:lnTo>
                    <a:pt x="2384" y="3485"/>
                  </a:lnTo>
                  <a:lnTo>
                    <a:pt x="2458" y="3412"/>
                  </a:lnTo>
                  <a:lnTo>
                    <a:pt x="2494" y="3302"/>
                  </a:lnTo>
                  <a:lnTo>
                    <a:pt x="2568" y="3119"/>
                  </a:lnTo>
                  <a:lnTo>
                    <a:pt x="2715" y="2898"/>
                  </a:lnTo>
                  <a:lnTo>
                    <a:pt x="2898" y="2715"/>
                  </a:lnTo>
                  <a:lnTo>
                    <a:pt x="3045" y="2532"/>
                  </a:lnTo>
                  <a:lnTo>
                    <a:pt x="3228" y="2385"/>
                  </a:lnTo>
                  <a:lnTo>
                    <a:pt x="3448" y="2238"/>
                  </a:lnTo>
                  <a:lnTo>
                    <a:pt x="3632" y="2128"/>
                  </a:lnTo>
                  <a:lnTo>
                    <a:pt x="3852" y="2055"/>
                  </a:lnTo>
                  <a:lnTo>
                    <a:pt x="4108" y="1981"/>
                  </a:lnTo>
                  <a:lnTo>
                    <a:pt x="4328" y="1945"/>
                  </a:lnTo>
                  <a:lnTo>
                    <a:pt x="4549" y="1908"/>
                  </a:lnTo>
                  <a:lnTo>
                    <a:pt x="4695" y="2055"/>
                  </a:lnTo>
                  <a:lnTo>
                    <a:pt x="4879" y="2165"/>
                  </a:lnTo>
                  <a:lnTo>
                    <a:pt x="5135" y="2348"/>
                  </a:lnTo>
                  <a:lnTo>
                    <a:pt x="5356" y="2568"/>
                  </a:lnTo>
                  <a:lnTo>
                    <a:pt x="5466" y="2715"/>
                  </a:lnTo>
                  <a:lnTo>
                    <a:pt x="5539" y="2898"/>
                  </a:lnTo>
                  <a:lnTo>
                    <a:pt x="5649" y="3229"/>
                  </a:lnTo>
                  <a:lnTo>
                    <a:pt x="5722" y="3559"/>
                  </a:lnTo>
                  <a:lnTo>
                    <a:pt x="5686" y="3926"/>
                  </a:lnTo>
                  <a:lnTo>
                    <a:pt x="5612" y="4256"/>
                  </a:lnTo>
                  <a:lnTo>
                    <a:pt x="5466" y="4549"/>
                  </a:lnTo>
                  <a:lnTo>
                    <a:pt x="5062" y="5063"/>
                  </a:lnTo>
                  <a:lnTo>
                    <a:pt x="4879" y="5319"/>
                  </a:lnTo>
                  <a:lnTo>
                    <a:pt x="4732" y="5613"/>
                  </a:lnTo>
                  <a:lnTo>
                    <a:pt x="4659" y="5943"/>
                  </a:lnTo>
                  <a:lnTo>
                    <a:pt x="4659" y="6090"/>
                  </a:lnTo>
                  <a:lnTo>
                    <a:pt x="4659" y="6273"/>
                  </a:lnTo>
                  <a:lnTo>
                    <a:pt x="4695" y="6420"/>
                  </a:lnTo>
                  <a:lnTo>
                    <a:pt x="4769" y="6567"/>
                  </a:lnTo>
                  <a:lnTo>
                    <a:pt x="4805" y="6677"/>
                  </a:lnTo>
                  <a:lnTo>
                    <a:pt x="4915" y="6787"/>
                  </a:lnTo>
                  <a:lnTo>
                    <a:pt x="5135" y="6933"/>
                  </a:lnTo>
                  <a:lnTo>
                    <a:pt x="5392" y="7007"/>
                  </a:lnTo>
                  <a:lnTo>
                    <a:pt x="5649" y="7043"/>
                  </a:lnTo>
                  <a:lnTo>
                    <a:pt x="5942" y="7007"/>
                  </a:lnTo>
                  <a:lnTo>
                    <a:pt x="6199" y="6933"/>
                  </a:lnTo>
                  <a:lnTo>
                    <a:pt x="6456" y="6823"/>
                  </a:lnTo>
                  <a:lnTo>
                    <a:pt x="6676" y="6677"/>
                  </a:lnTo>
                  <a:lnTo>
                    <a:pt x="6896" y="6457"/>
                  </a:lnTo>
                  <a:lnTo>
                    <a:pt x="7043" y="6200"/>
                  </a:lnTo>
                  <a:lnTo>
                    <a:pt x="7226" y="5980"/>
                  </a:lnTo>
                  <a:lnTo>
                    <a:pt x="7667" y="5246"/>
                  </a:lnTo>
                  <a:lnTo>
                    <a:pt x="7887" y="4879"/>
                  </a:lnTo>
                  <a:lnTo>
                    <a:pt x="8107" y="4476"/>
                  </a:lnTo>
                  <a:lnTo>
                    <a:pt x="8143" y="4402"/>
                  </a:lnTo>
                  <a:lnTo>
                    <a:pt x="8107" y="4329"/>
                  </a:lnTo>
                  <a:lnTo>
                    <a:pt x="8070" y="4256"/>
                  </a:lnTo>
                  <a:lnTo>
                    <a:pt x="8033" y="4182"/>
                  </a:lnTo>
                  <a:lnTo>
                    <a:pt x="7777" y="4182"/>
                  </a:lnTo>
                  <a:lnTo>
                    <a:pt x="7703" y="4256"/>
                  </a:lnTo>
                  <a:lnTo>
                    <a:pt x="7520" y="4586"/>
                  </a:lnTo>
                  <a:lnTo>
                    <a:pt x="7300" y="4879"/>
                  </a:lnTo>
                  <a:lnTo>
                    <a:pt x="6933" y="5540"/>
                  </a:lnTo>
                  <a:lnTo>
                    <a:pt x="6749" y="5796"/>
                  </a:lnTo>
                  <a:lnTo>
                    <a:pt x="6566" y="6053"/>
                  </a:lnTo>
                  <a:lnTo>
                    <a:pt x="6383" y="6273"/>
                  </a:lnTo>
                  <a:lnTo>
                    <a:pt x="6126" y="6493"/>
                  </a:lnTo>
                  <a:lnTo>
                    <a:pt x="5942" y="6567"/>
                  </a:lnTo>
                  <a:lnTo>
                    <a:pt x="5796" y="6603"/>
                  </a:lnTo>
                  <a:lnTo>
                    <a:pt x="5612" y="6567"/>
                  </a:lnTo>
                  <a:lnTo>
                    <a:pt x="5466" y="6530"/>
                  </a:lnTo>
                  <a:lnTo>
                    <a:pt x="5319" y="6457"/>
                  </a:lnTo>
                  <a:lnTo>
                    <a:pt x="5209" y="6347"/>
                  </a:lnTo>
                  <a:lnTo>
                    <a:pt x="5135" y="6200"/>
                  </a:lnTo>
                  <a:lnTo>
                    <a:pt x="5099" y="6016"/>
                  </a:lnTo>
                  <a:lnTo>
                    <a:pt x="5135" y="5833"/>
                  </a:lnTo>
                  <a:lnTo>
                    <a:pt x="5172" y="5686"/>
                  </a:lnTo>
                  <a:lnTo>
                    <a:pt x="5356" y="5393"/>
                  </a:lnTo>
                  <a:lnTo>
                    <a:pt x="5759" y="4879"/>
                  </a:lnTo>
                  <a:lnTo>
                    <a:pt x="5906" y="4659"/>
                  </a:lnTo>
                  <a:lnTo>
                    <a:pt x="6016" y="4402"/>
                  </a:lnTo>
                  <a:lnTo>
                    <a:pt x="6126" y="4146"/>
                  </a:lnTo>
                  <a:lnTo>
                    <a:pt x="6163" y="3889"/>
                  </a:lnTo>
                  <a:lnTo>
                    <a:pt x="6163" y="3632"/>
                  </a:lnTo>
                  <a:lnTo>
                    <a:pt x="6163" y="3339"/>
                  </a:lnTo>
                  <a:lnTo>
                    <a:pt x="6089" y="3082"/>
                  </a:lnTo>
                  <a:lnTo>
                    <a:pt x="6016" y="2825"/>
                  </a:lnTo>
                  <a:lnTo>
                    <a:pt x="5832" y="2532"/>
                  </a:lnTo>
                  <a:lnTo>
                    <a:pt x="5576" y="2165"/>
                  </a:lnTo>
                  <a:lnTo>
                    <a:pt x="5429" y="2018"/>
                  </a:lnTo>
                  <a:lnTo>
                    <a:pt x="5282" y="1908"/>
                  </a:lnTo>
                  <a:lnTo>
                    <a:pt x="5099" y="1798"/>
                  </a:lnTo>
                  <a:lnTo>
                    <a:pt x="4915" y="1725"/>
                  </a:lnTo>
                  <a:lnTo>
                    <a:pt x="4915" y="1688"/>
                  </a:lnTo>
                  <a:lnTo>
                    <a:pt x="4915" y="1468"/>
                  </a:lnTo>
                  <a:lnTo>
                    <a:pt x="4989" y="1321"/>
                  </a:lnTo>
                  <a:lnTo>
                    <a:pt x="5062" y="1174"/>
                  </a:lnTo>
                  <a:lnTo>
                    <a:pt x="5172" y="1028"/>
                  </a:lnTo>
                  <a:lnTo>
                    <a:pt x="5319" y="918"/>
                  </a:lnTo>
                  <a:lnTo>
                    <a:pt x="5502" y="844"/>
                  </a:lnTo>
                  <a:lnTo>
                    <a:pt x="5686" y="808"/>
                  </a:lnTo>
                  <a:lnTo>
                    <a:pt x="5869" y="771"/>
                  </a:lnTo>
                  <a:lnTo>
                    <a:pt x="6016" y="771"/>
                  </a:lnTo>
                  <a:lnTo>
                    <a:pt x="6199" y="808"/>
                  </a:lnTo>
                  <a:lnTo>
                    <a:pt x="6529" y="918"/>
                  </a:lnTo>
                  <a:lnTo>
                    <a:pt x="7190" y="1211"/>
                  </a:lnTo>
                  <a:lnTo>
                    <a:pt x="7080" y="1321"/>
                  </a:lnTo>
                  <a:lnTo>
                    <a:pt x="7043" y="1431"/>
                  </a:lnTo>
                  <a:lnTo>
                    <a:pt x="7043" y="1541"/>
                  </a:lnTo>
                  <a:lnTo>
                    <a:pt x="7043" y="1651"/>
                  </a:lnTo>
                  <a:lnTo>
                    <a:pt x="7153" y="1871"/>
                  </a:lnTo>
                  <a:lnTo>
                    <a:pt x="7300" y="2018"/>
                  </a:lnTo>
                  <a:lnTo>
                    <a:pt x="7446" y="2165"/>
                  </a:lnTo>
                  <a:lnTo>
                    <a:pt x="7556" y="2275"/>
                  </a:lnTo>
                  <a:lnTo>
                    <a:pt x="7446" y="2495"/>
                  </a:lnTo>
                  <a:lnTo>
                    <a:pt x="7263" y="3045"/>
                  </a:lnTo>
                  <a:lnTo>
                    <a:pt x="7153" y="3265"/>
                  </a:lnTo>
                  <a:lnTo>
                    <a:pt x="7043" y="3485"/>
                  </a:lnTo>
                  <a:lnTo>
                    <a:pt x="6933" y="3705"/>
                  </a:lnTo>
                  <a:lnTo>
                    <a:pt x="6896" y="3926"/>
                  </a:lnTo>
                  <a:lnTo>
                    <a:pt x="6896" y="3999"/>
                  </a:lnTo>
                  <a:lnTo>
                    <a:pt x="6970" y="4036"/>
                  </a:lnTo>
                  <a:lnTo>
                    <a:pt x="7043" y="4072"/>
                  </a:lnTo>
                  <a:lnTo>
                    <a:pt x="7116" y="4036"/>
                  </a:lnTo>
                  <a:lnTo>
                    <a:pt x="7263" y="3889"/>
                  </a:lnTo>
                  <a:lnTo>
                    <a:pt x="7410" y="3705"/>
                  </a:lnTo>
                  <a:lnTo>
                    <a:pt x="7593" y="3265"/>
                  </a:lnTo>
                  <a:lnTo>
                    <a:pt x="7777" y="2715"/>
                  </a:lnTo>
                  <a:lnTo>
                    <a:pt x="7813" y="2458"/>
                  </a:lnTo>
                  <a:lnTo>
                    <a:pt x="7813" y="2422"/>
                  </a:lnTo>
                  <a:lnTo>
                    <a:pt x="8363" y="2678"/>
                  </a:lnTo>
                  <a:lnTo>
                    <a:pt x="8584" y="2862"/>
                  </a:lnTo>
                  <a:lnTo>
                    <a:pt x="8694" y="3009"/>
                  </a:lnTo>
                  <a:lnTo>
                    <a:pt x="8804" y="3155"/>
                  </a:lnTo>
                  <a:lnTo>
                    <a:pt x="8877" y="3302"/>
                  </a:lnTo>
                  <a:lnTo>
                    <a:pt x="8877" y="3449"/>
                  </a:lnTo>
                  <a:lnTo>
                    <a:pt x="8840" y="3595"/>
                  </a:lnTo>
                  <a:lnTo>
                    <a:pt x="8694" y="3705"/>
                  </a:lnTo>
                  <a:lnTo>
                    <a:pt x="8620" y="3779"/>
                  </a:lnTo>
                  <a:lnTo>
                    <a:pt x="8584" y="3852"/>
                  </a:lnTo>
                  <a:lnTo>
                    <a:pt x="8584" y="3926"/>
                  </a:lnTo>
                  <a:lnTo>
                    <a:pt x="8620" y="3999"/>
                  </a:lnTo>
                  <a:lnTo>
                    <a:pt x="8657" y="4072"/>
                  </a:lnTo>
                  <a:lnTo>
                    <a:pt x="8730" y="4109"/>
                  </a:lnTo>
                  <a:lnTo>
                    <a:pt x="8840" y="4109"/>
                  </a:lnTo>
                  <a:lnTo>
                    <a:pt x="8914" y="4072"/>
                  </a:lnTo>
                  <a:lnTo>
                    <a:pt x="9097" y="3926"/>
                  </a:lnTo>
                  <a:lnTo>
                    <a:pt x="9207" y="3779"/>
                  </a:lnTo>
                  <a:lnTo>
                    <a:pt x="9281" y="3595"/>
                  </a:lnTo>
                  <a:lnTo>
                    <a:pt x="9281" y="3412"/>
                  </a:lnTo>
                  <a:lnTo>
                    <a:pt x="9281" y="3192"/>
                  </a:lnTo>
                  <a:lnTo>
                    <a:pt x="9207" y="3009"/>
                  </a:lnTo>
                  <a:lnTo>
                    <a:pt x="9097" y="2825"/>
                  </a:lnTo>
                  <a:lnTo>
                    <a:pt x="8987" y="2642"/>
                  </a:lnTo>
                  <a:lnTo>
                    <a:pt x="8804" y="2458"/>
                  </a:lnTo>
                  <a:lnTo>
                    <a:pt x="8584" y="2348"/>
                  </a:lnTo>
                  <a:lnTo>
                    <a:pt x="8107" y="2091"/>
                  </a:lnTo>
                  <a:lnTo>
                    <a:pt x="7887" y="1981"/>
                  </a:lnTo>
                  <a:lnTo>
                    <a:pt x="7593" y="1798"/>
                  </a:lnTo>
                  <a:lnTo>
                    <a:pt x="7446" y="1651"/>
                  </a:lnTo>
                  <a:lnTo>
                    <a:pt x="7373" y="1541"/>
                  </a:lnTo>
                  <a:lnTo>
                    <a:pt x="7336" y="1431"/>
                  </a:lnTo>
                  <a:lnTo>
                    <a:pt x="7373" y="1284"/>
                  </a:lnTo>
                  <a:lnTo>
                    <a:pt x="7483" y="1358"/>
                  </a:lnTo>
                  <a:lnTo>
                    <a:pt x="7556" y="1358"/>
                  </a:lnTo>
                  <a:lnTo>
                    <a:pt x="7593" y="1321"/>
                  </a:lnTo>
                  <a:lnTo>
                    <a:pt x="7630" y="1248"/>
                  </a:lnTo>
                  <a:lnTo>
                    <a:pt x="7703" y="1138"/>
                  </a:lnTo>
                  <a:lnTo>
                    <a:pt x="7813" y="954"/>
                  </a:lnTo>
                  <a:lnTo>
                    <a:pt x="7923" y="808"/>
                  </a:lnTo>
                  <a:lnTo>
                    <a:pt x="8107" y="698"/>
                  </a:lnTo>
                  <a:lnTo>
                    <a:pt x="8290" y="624"/>
                  </a:lnTo>
                  <a:lnTo>
                    <a:pt x="8474" y="588"/>
                  </a:lnTo>
                  <a:lnTo>
                    <a:pt x="8694" y="551"/>
                  </a:lnTo>
                  <a:lnTo>
                    <a:pt x="9060" y="514"/>
                  </a:lnTo>
                  <a:close/>
                  <a:moveTo>
                    <a:pt x="13279" y="9318"/>
                  </a:moveTo>
                  <a:lnTo>
                    <a:pt x="13426" y="9428"/>
                  </a:lnTo>
                  <a:lnTo>
                    <a:pt x="13426" y="9464"/>
                  </a:lnTo>
                  <a:lnTo>
                    <a:pt x="13352" y="9464"/>
                  </a:lnTo>
                  <a:lnTo>
                    <a:pt x="13242" y="9538"/>
                  </a:lnTo>
                  <a:lnTo>
                    <a:pt x="12985" y="9868"/>
                  </a:lnTo>
                  <a:lnTo>
                    <a:pt x="12692" y="10198"/>
                  </a:lnTo>
                  <a:lnTo>
                    <a:pt x="12362" y="10492"/>
                  </a:lnTo>
                  <a:lnTo>
                    <a:pt x="12032" y="10748"/>
                  </a:lnTo>
                  <a:lnTo>
                    <a:pt x="11445" y="11078"/>
                  </a:lnTo>
                  <a:lnTo>
                    <a:pt x="10858" y="11409"/>
                  </a:lnTo>
                  <a:lnTo>
                    <a:pt x="10638" y="11372"/>
                  </a:lnTo>
                  <a:lnTo>
                    <a:pt x="10418" y="11299"/>
                  </a:lnTo>
                  <a:lnTo>
                    <a:pt x="10234" y="11188"/>
                  </a:lnTo>
                  <a:lnTo>
                    <a:pt x="10051" y="11078"/>
                  </a:lnTo>
                  <a:lnTo>
                    <a:pt x="10491" y="11005"/>
                  </a:lnTo>
                  <a:lnTo>
                    <a:pt x="10895" y="10858"/>
                  </a:lnTo>
                  <a:lnTo>
                    <a:pt x="11298" y="10675"/>
                  </a:lnTo>
                  <a:lnTo>
                    <a:pt x="11702" y="10492"/>
                  </a:lnTo>
                  <a:lnTo>
                    <a:pt x="12142" y="10235"/>
                  </a:lnTo>
                  <a:lnTo>
                    <a:pt x="12545" y="9941"/>
                  </a:lnTo>
                  <a:lnTo>
                    <a:pt x="12912" y="9648"/>
                  </a:lnTo>
                  <a:lnTo>
                    <a:pt x="13279" y="9318"/>
                  </a:lnTo>
                  <a:close/>
                  <a:moveTo>
                    <a:pt x="13609" y="9648"/>
                  </a:moveTo>
                  <a:lnTo>
                    <a:pt x="13719" y="9795"/>
                  </a:lnTo>
                  <a:lnTo>
                    <a:pt x="13792" y="9978"/>
                  </a:lnTo>
                  <a:lnTo>
                    <a:pt x="13939" y="10345"/>
                  </a:lnTo>
                  <a:lnTo>
                    <a:pt x="13939" y="10602"/>
                  </a:lnTo>
                  <a:lnTo>
                    <a:pt x="13939" y="10858"/>
                  </a:lnTo>
                  <a:lnTo>
                    <a:pt x="13866" y="10968"/>
                  </a:lnTo>
                  <a:lnTo>
                    <a:pt x="13829" y="10932"/>
                  </a:lnTo>
                  <a:lnTo>
                    <a:pt x="13719" y="10932"/>
                  </a:lnTo>
                  <a:lnTo>
                    <a:pt x="13719" y="10968"/>
                  </a:lnTo>
                  <a:lnTo>
                    <a:pt x="13609" y="11188"/>
                  </a:lnTo>
                  <a:lnTo>
                    <a:pt x="12765" y="11299"/>
                  </a:lnTo>
                  <a:lnTo>
                    <a:pt x="12912" y="11188"/>
                  </a:lnTo>
                  <a:lnTo>
                    <a:pt x="13316" y="10895"/>
                  </a:lnTo>
                  <a:lnTo>
                    <a:pt x="13682" y="10565"/>
                  </a:lnTo>
                  <a:lnTo>
                    <a:pt x="13756" y="10492"/>
                  </a:lnTo>
                  <a:lnTo>
                    <a:pt x="13756" y="10381"/>
                  </a:lnTo>
                  <a:lnTo>
                    <a:pt x="13719" y="10308"/>
                  </a:lnTo>
                  <a:lnTo>
                    <a:pt x="13609" y="10271"/>
                  </a:lnTo>
                  <a:lnTo>
                    <a:pt x="13536" y="10271"/>
                  </a:lnTo>
                  <a:lnTo>
                    <a:pt x="13462" y="10308"/>
                  </a:lnTo>
                  <a:lnTo>
                    <a:pt x="13059" y="10638"/>
                  </a:lnTo>
                  <a:lnTo>
                    <a:pt x="12655" y="10968"/>
                  </a:lnTo>
                  <a:lnTo>
                    <a:pt x="12398" y="11152"/>
                  </a:lnTo>
                  <a:lnTo>
                    <a:pt x="12325" y="11225"/>
                  </a:lnTo>
                  <a:lnTo>
                    <a:pt x="12252" y="11372"/>
                  </a:lnTo>
                  <a:lnTo>
                    <a:pt x="11665" y="11409"/>
                  </a:lnTo>
                  <a:lnTo>
                    <a:pt x="11481" y="11445"/>
                  </a:lnTo>
                  <a:lnTo>
                    <a:pt x="11775" y="11299"/>
                  </a:lnTo>
                  <a:lnTo>
                    <a:pt x="12068" y="11115"/>
                  </a:lnTo>
                  <a:lnTo>
                    <a:pt x="12362" y="10932"/>
                  </a:lnTo>
                  <a:lnTo>
                    <a:pt x="12655" y="10748"/>
                  </a:lnTo>
                  <a:lnTo>
                    <a:pt x="12912" y="10492"/>
                  </a:lnTo>
                  <a:lnTo>
                    <a:pt x="13132" y="10271"/>
                  </a:lnTo>
                  <a:lnTo>
                    <a:pt x="13352" y="10015"/>
                  </a:lnTo>
                  <a:lnTo>
                    <a:pt x="13572" y="9721"/>
                  </a:lnTo>
                  <a:lnTo>
                    <a:pt x="13609" y="9648"/>
                  </a:lnTo>
                  <a:close/>
                  <a:moveTo>
                    <a:pt x="9060" y="1"/>
                  </a:moveTo>
                  <a:lnTo>
                    <a:pt x="8804" y="37"/>
                  </a:lnTo>
                  <a:lnTo>
                    <a:pt x="8547" y="37"/>
                  </a:lnTo>
                  <a:lnTo>
                    <a:pt x="8290" y="111"/>
                  </a:lnTo>
                  <a:lnTo>
                    <a:pt x="8033" y="184"/>
                  </a:lnTo>
                  <a:lnTo>
                    <a:pt x="7813" y="294"/>
                  </a:lnTo>
                  <a:lnTo>
                    <a:pt x="7593" y="441"/>
                  </a:lnTo>
                  <a:lnTo>
                    <a:pt x="7410" y="624"/>
                  </a:lnTo>
                  <a:lnTo>
                    <a:pt x="7300" y="844"/>
                  </a:lnTo>
                  <a:lnTo>
                    <a:pt x="6896" y="624"/>
                  </a:lnTo>
                  <a:lnTo>
                    <a:pt x="6493" y="441"/>
                  </a:lnTo>
                  <a:lnTo>
                    <a:pt x="6273" y="367"/>
                  </a:lnTo>
                  <a:lnTo>
                    <a:pt x="6053" y="331"/>
                  </a:lnTo>
                  <a:lnTo>
                    <a:pt x="5612" y="331"/>
                  </a:lnTo>
                  <a:lnTo>
                    <a:pt x="5392" y="404"/>
                  </a:lnTo>
                  <a:lnTo>
                    <a:pt x="5209" y="477"/>
                  </a:lnTo>
                  <a:lnTo>
                    <a:pt x="5025" y="588"/>
                  </a:lnTo>
                  <a:lnTo>
                    <a:pt x="4842" y="734"/>
                  </a:lnTo>
                  <a:lnTo>
                    <a:pt x="4695" y="881"/>
                  </a:lnTo>
                  <a:lnTo>
                    <a:pt x="4585" y="1064"/>
                  </a:lnTo>
                  <a:lnTo>
                    <a:pt x="4512" y="1248"/>
                  </a:lnTo>
                  <a:lnTo>
                    <a:pt x="4475" y="1468"/>
                  </a:lnTo>
                  <a:lnTo>
                    <a:pt x="4182" y="1505"/>
                  </a:lnTo>
                  <a:lnTo>
                    <a:pt x="3888" y="1541"/>
                  </a:lnTo>
                  <a:lnTo>
                    <a:pt x="3595" y="1651"/>
                  </a:lnTo>
                  <a:lnTo>
                    <a:pt x="3338" y="1798"/>
                  </a:lnTo>
                  <a:lnTo>
                    <a:pt x="3081" y="1945"/>
                  </a:lnTo>
                  <a:lnTo>
                    <a:pt x="2861" y="2091"/>
                  </a:lnTo>
                  <a:lnTo>
                    <a:pt x="2641" y="2312"/>
                  </a:lnTo>
                  <a:lnTo>
                    <a:pt x="2421" y="2532"/>
                  </a:lnTo>
                  <a:lnTo>
                    <a:pt x="2238" y="2788"/>
                  </a:lnTo>
                  <a:lnTo>
                    <a:pt x="2091" y="3082"/>
                  </a:lnTo>
                  <a:lnTo>
                    <a:pt x="1981" y="3155"/>
                  </a:lnTo>
                  <a:lnTo>
                    <a:pt x="1834" y="3229"/>
                  </a:lnTo>
                  <a:lnTo>
                    <a:pt x="1504" y="3375"/>
                  </a:lnTo>
                  <a:lnTo>
                    <a:pt x="1211" y="3559"/>
                  </a:lnTo>
                  <a:lnTo>
                    <a:pt x="954" y="3779"/>
                  </a:lnTo>
                  <a:lnTo>
                    <a:pt x="697" y="3999"/>
                  </a:lnTo>
                  <a:lnTo>
                    <a:pt x="477" y="4256"/>
                  </a:lnTo>
                  <a:lnTo>
                    <a:pt x="330" y="4512"/>
                  </a:lnTo>
                  <a:lnTo>
                    <a:pt x="183" y="4769"/>
                  </a:lnTo>
                  <a:lnTo>
                    <a:pt x="73" y="5063"/>
                  </a:lnTo>
                  <a:lnTo>
                    <a:pt x="37" y="5319"/>
                  </a:lnTo>
                  <a:lnTo>
                    <a:pt x="0" y="5613"/>
                  </a:lnTo>
                  <a:lnTo>
                    <a:pt x="0" y="5906"/>
                  </a:lnTo>
                  <a:lnTo>
                    <a:pt x="73" y="6200"/>
                  </a:lnTo>
                  <a:lnTo>
                    <a:pt x="183" y="6493"/>
                  </a:lnTo>
                  <a:lnTo>
                    <a:pt x="294" y="6713"/>
                  </a:lnTo>
                  <a:lnTo>
                    <a:pt x="440" y="6933"/>
                  </a:lnTo>
                  <a:lnTo>
                    <a:pt x="660" y="7117"/>
                  </a:lnTo>
                  <a:lnTo>
                    <a:pt x="880" y="7300"/>
                  </a:lnTo>
                  <a:lnTo>
                    <a:pt x="1064" y="7374"/>
                  </a:lnTo>
                  <a:lnTo>
                    <a:pt x="1027" y="7594"/>
                  </a:lnTo>
                  <a:lnTo>
                    <a:pt x="1027" y="7814"/>
                  </a:lnTo>
                  <a:lnTo>
                    <a:pt x="1064" y="8034"/>
                  </a:lnTo>
                  <a:lnTo>
                    <a:pt x="1101" y="8217"/>
                  </a:lnTo>
                  <a:lnTo>
                    <a:pt x="1174" y="8437"/>
                  </a:lnTo>
                  <a:lnTo>
                    <a:pt x="1284" y="8621"/>
                  </a:lnTo>
                  <a:lnTo>
                    <a:pt x="1431" y="8804"/>
                  </a:lnTo>
                  <a:lnTo>
                    <a:pt x="1614" y="8988"/>
                  </a:lnTo>
                  <a:lnTo>
                    <a:pt x="1797" y="9098"/>
                  </a:lnTo>
                  <a:lnTo>
                    <a:pt x="1981" y="9208"/>
                  </a:lnTo>
                  <a:lnTo>
                    <a:pt x="2201" y="9281"/>
                  </a:lnTo>
                  <a:lnTo>
                    <a:pt x="2421" y="9318"/>
                  </a:lnTo>
                  <a:lnTo>
                    <a:pt x="2641" y="9354"/>
                  </a:lnTo>
                  <a:lnTo>
                    <a:pt x="2861" y="9318"/>
                  </a:lnTo>
                  <a:lnTo>
                    <a:pt x="3081" y="9281"/>
                  </a:lnTo>
                  <a:lnTo>
                    <a:pt x="3301" y="9208"/>
                  </a:lnTo>
                  <a:lnTo>
                    <a:pt x="3375" y="9354"/>
                  </a:lnTo>
                  <a:lnTo>
                    <a:pt x="3448" y="9501"/>
                  </a:lnTo>
                  <a:lnTo>
                    <a:pt x="3595" y="9648"/>
                  </a:lnTo>
                  <a:lnTo>
                    <a:pt x="3742" y="9758"/>
                  </a:lnTo>
                  <a:lnTo>
                    <a:pt x="3925" y="9868"/>
                  </a:lnTo>
                  <a:lnTo>
                    <a:pt x="4108" y="9905"/>
                  </a:lnTo>
                  <a:lnTo>
                    <a:pt x="4292" y="9941"/>
                  </a:lnTo>
                  <a:lnTo>
                    <a:pt x="4475" y="9941"/>
                  </a:lnTo>
                  <a:lnTo>
                    <a:pt x="4842" y="9905"/>
                  </a:lnTo>
                  <a:lnTo>
                    <a:pt x="5246" y="9795"/>
                  </a:lnTo>
                  <a:lnTo>
                    <a:pt x="5686" y="9648"/>
                  </a:lnTo>
                  <a:lnTo>
                    <a:pt x="6163" y="9574"/>
                  </a:lnTo>
                  <a:lnTo>
                    <a:pt x="6603" y="9574"/>
                  </a:lnTo>
                  <a:lnTo>
                    <a:pt x="7080" y="9611"/>
                  </a:lnTo>
                  <a:lnTo>
                    <a:pt x="7446" y="9648"/>
                  </a:lnTo>
                  <a:lnTo>
                    <a:pt x="7630" y="9648"/>
                  </a:lnTo>
                  <a:lnTo>
                    <a:pt x="7813" y="9611"/>
                  </a:lnTo>
                  <a:lnTo>
                    <a:pt x="7960" y="9721"/>
                  </a:lnTo>
                  <a:lnTo>
                    <a:pt x="8143" y="9795"/>
                  </a:lnTo>
                  <a:lnTo>
                    <a:pt x="8327" y="9831"/>
                  </a:lnTo>
                  <a:lnTo>
                    <a:pt x="8547" y="9868"/>
                  </a:lnTo>
                  <a:lnTo>
                    <a:pt x="9024" y="9905"/>
                  </a:lnTo>
                  <a:lnTo>
                    <a:pt x="9391" y="9868"/>
                  </a:lnTo>
                  <a:lnTo>
                    <a:pt x="9501" y="9868"/>
                  </a:lnTo>
                  <a:lnTo>
                    <a:pt x="9354" y="10161"/>
                  </a:lnTo>
                  <a:lnTo>
                    <a:pt x="9317" y="10308"/>
                  </a:lnTo>
                  <a:lnTo>
                    <a:pt x="9281" y="10492"/>
                  </a:lnTo>
                  <a:lnTo>
                    <a:pt x="9317" y="10638"/>
                  </a:lnTo>
                  <a:lnTo>
                    <a:pt x="9354" y="10785"/>
                  </a:lnTo>
                  <a:lnTo>
                    <a:pt x="9464" y="11078"/>
                  </a:lnTo>
                  <a:lnTo>
                    <a:pt x="9647" y="11335"/>
                  </a:lnTo>
                  <a:lnTo>
                    <a:pt x="9831" y="11519"/>
                  </a:lnTo>
                  <a:lnTo>
                    <a:pt x="9977" y="11629"/>
                  </a:lnTo>
                  <a:lnTo>
                    <a:pt x="10198" y="11739"/>
                  </a:lnTo>
                  <a:lnTo>
                    <a:pt x="10381" y="11812"/>
                  </a:lnTo>
                  <a:lnTo>
                    <a:pt x="10821" y="11922"/>
                  </a:lnTo>
                  <a:lnTo>
                    <a:pt x="11298" y="11959"/>
                  </a:lnTo>
                  <a:lnTo>
                    <a:pt x="11775" y="11922"/>
                  </a:lnTo>
                  <a:lnTo>
                    <a:pt x="12215" y="11885"/>
                  </a:lnTo>
                  <a:lnTo>
                    <a:pt x="13095" y="11775"/>
                  </a:lnTo>
                  <a:lnTo>
                    <a:pt x="13939" y="11665"/>
                  </a:lnTo>
                  <a:lnTo>
                    <a:pt x="14343" y="11555"/>
                  </a:lnTo>
                  <a:lnTo>
                    <a:pt x="14746" y="11409"/>
                  </a:lnTo>
                  <a:lnTo>
                    <a:pt x="15076" y="11262"/>
                  </a:lnTo>
                  <a:lnTo>
                    <a:pt x="15370" y="11042"/>
                  </a:lnTo>
                  <a:lnTo>
                    <a:pt x="15626" y="10785"/>
                  </a:lnTo>
                  <a:lnTo>
                    <a:pt x="15847" y="10528"/>
                  </a:lnTo>
                  <a:lnTo>
                    <a:pt x="16030" y="10235"/>
                  </a:lnTo>
                  <a:lnTo>
                    <a:pt x="16213" y="9941"/>
                  </a:lnTo>
                  <a:lnTo>
                    <a:pt x="16360" y="9648"/>
                  </a:lnTo>
                  <a:lnTo>
                    <a:pt x="16433" y="9318"/>
                  </a:lnTo>
                  <a:lnTo>
                    <a:pt x="16507" y="8988"/>
                  </a:lnTo>
                  <a:lnTo>
                    <a:pt x="16543" y="8657"/>
                  </a:lnTo>
                  <a:lnTo>
                    <a:pt x="16507" y="8327"/>
                  </a:lnTo>
                  <a:lnTo>
                    <a:pt x="16470" y="7997"/>
                  </a:lnTo>
                  <a:lnTo>
                    <a:pt x="16690" y="7447"/>
                  </a:lnTo>
                  <a:lnTo>
                    <a:pt x="16837" y="6933"/>
                  </a:lnTo>
                  <a:lnTo>
                    <a:pt x="16910" y="6347"/>
                  </a:lnTo>
                  <a:lnTo>
                    <a:pt x="16910" y="5796"/>
                  </a:lnTo>
                  <a:lnTo>
                    <a:pt x="16837" y="5429"/>
                  </a:lnTo>
                  <a:lnTo>
                    <a:pt x="16727" y="5063"/>
                  </a:lnTo>
                  <a:lnTo>
                    <a:pt x="16654" y="4916"/>
                  </a:lnTo>
                  <a:lnTo>
                    <a:pt x="16543" y="4769"/>
                  </a:lnTo>
                  <a:lnTo>
                    <a:pt x="16397" y="4659"/>
                  </a:lnTo>
                  <a:lnTo>
                    <a:pt x="16250" y="4586"/>
                  </a:lnTo>
                  <a:lnTo>
                    <a:pt x="16250" y="4146"/>
                  </a:lnTo>
                  <a:lnTo>
                    <a:pt x="16177" y="3742"/>
                  </a:lnTo>
                  <a:lnTo>
                    <a:pt x="16030" y="3375"/>
                  </a:lnTo>
                  <a:lnTo>
                    <a:pt x="15773" y="3009"/>
                  </a:lnTo>
                  <a:lnTo>
                    <a:pt x="15626" y="2825"/>
                  </a:lnTo>
                  <a:lnTo>
                    <a:pt x="15443" y="2642"/>
                  </a:lnTo>
                  <a:lnTo>
                    <a:pt x="15223" y="2495"/>
                  </a:lnTo>
                  <a:lnTo>
                    <a:pt x="15003" y="2385"/>
                  </a:lnTo>
                  <a:lnTo>
                    <a:pt x="14746" y="2238"/>
                  </a:lnTo>
                  <a:lnTo>
                    <a:pt x="14526" y="2055"/>
                  </a:lnTo>
                  <a:lnTo>
                    <a:pt x="14379" y="1835"/>
                  </a:lnTo>
                  <a:lnTo>
                    <a:pt x="14233" y="1578"/>
                  </a:lnTo>
                  <a:lnTo>
                    <a:pt x="14123" y="1358"/>
                  </a:lnTo>
                  <a:lnTo>
                    <a:pt x="13976" y="1138"/>
                  </a:lnTo>
                  <a:lnTo>
                    <a:pt x="13829" y="991"/>
                  </a:lnTo>
                  <a:lnTo>
                    <a:pt x="13682" y="808"/>
                  </a:lnTo>
                  <a:lnTo>
                    <a:pt x="13499" y="698"/>
                  </a:lnTo>
                  <a:lnTo>
                    <a:pt x="13279" y="588"/>
                  </a:lnTo>
                  <a:lnTo>
                    <a:pt x="13059" y="514"/>
                  </a:lnTo>
                  <a:lnTo>
                    <a:pt x="12802" y="441"/>
                  </a:lnTo>
                  <a:lnTo>
                    <a:pt x="12362" y="441"/>
                  </a:lnTo>
                  <a:lnTo>
                    <a:pt x="11885" y="477"/>
                  </a:lnTo>
                  <a:lnTo>
                    <a:pt x="11408" y="588"/>
                  </a:lnTo>
                  <a:lnTo>
                    <a:pt x="10968" y="698"/>
                  </a:lnTo>
                  <a:lnTo>
                    <a:pt x="10821" y="514"/>
                  </a:lnTo>
                  <a:lnTo>
                    <a:pt x="10601" y="331"/>
                  </a:lnTo>
                  <a:lnTo>
                    <a:pt x="10381" y="221"/>
                  </a:lnTo>
                  <a:lnTo>
                    <a:pt x="10124" y="147"/>
                  </a:lnTo>
                  <a:lnTo>
                    <a:pt x="9867" y="74"/>
                  </a:lnTo>
                  <a:lnTo>
                    <a:pt x="9574" y="37"/>
                  </a:lnTo>
                  <a:lnTo>
                    <a:pt x="9060" y="1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8" name="Google Shape;508;p22"/>
            <p:cNvSpPr/>
            <p:nvPr/>
          </p:nvSpPr>
          <p:spPr>
            <a:xfrm>
              <a:off x="7121425" y="2437925"/>
              <a:ext cx="246700" cy="315500"/>
            </a:xfrm>
            <a:custGeom>
              <a:avLst/>
              <a:gdLst/>
              <a:ahLst/>
              <a:cxnLst/>
              <a:rect l="l" t="t" r="r" b="b"/>
              <a:pathLst>
                <a:path w="9868" h="12620" extrusionOk="0">
                  <a:moveTo>
                    <a:pt x="4182" y="661"/>
                  </a:moveTo>
                  <a:lnTo>
                    <a:pt x="4182" y="918"/>
                  </a:lnTo>
                  <a:lnTo>
                    <a:pt x="4182" y="1431"/>
                  </a:lnTo>
                  <a:lnTo>
                    <a:pt x="4145" y="2202"/>
                  </a:lnTo>
                  <a:lnTo>
                    <a:pt x="3925" y="2165"/>
                  </a:lnTo>
                  <a:lnTo>
                    <a:pt x="3962" y="2018"/>
                  </a:lnTo>
                  <a:lnTo>
                    <a:pt x="3962" y="1835"/>
                  </a:lnTo>
                  <a:lnTo>
                    <a:pt x="3889" y="1468"/>
                  </a:lnTo>
                  <a:lnTo>
                    <a:pt x="3852" y="1101"/>
                  </a:lnTo>
                  <a:lnTo>
                    <a:pt x="3889" y="918"/>
                  </a:lnTo>
                  <a:lnTo>
                    <a:pt x="3962" y="771"/>
                  </a:lnTo>
                  <a:lnTo>
                    <a:pt x="3999" y="698"/>
                  </a:lnTo>
                  <a:lnTo>
                    <a:pt x="4072" y="661"/>
                  </a:lnTo>
                  <a:close/>
                  <a:moveTo>
                    <a:pt x="1541" y="404"/>
                  </a:moveTo>
                  <a:lnTo>
                    <a:pt x="1578" y="441"/>
                  </a:lnTo>
                  <a:lnTo>
                    <a:pt x="1614" y="514"/>
                  </a:lnTo>
                  <a:lnTo>
                    <a:pt x="1614" y="1138"/>
                  </a:lnTo>
                  <a:lnTo>
                    <a:pt x="1688" y="2202"/>
                  </a:lnTo>
                  <a:lnTo>
                    <a:pt x="1284" y="2238"/>
                  </a:lnTo>
                  <a:lnTo>
                    <a:pt x="1211" y="2238"/>
                  </a:lnTo>
                  <a:lnTo>
                    <a:pt x="1211" y="1871"/>
                  </a:lnTo>
                  <a:lnTo>
                    <a:pt x="1174" y="1505"/>
                  </a:lnTo>
                  <a:lnTo>
                    <a:pt x="1211" y="1211"/>
                  </a:lnTo>
                  <a:lnTo>
                    <a:pt x="1248" y="954"/>
                  </a:lnTo>
                  <a:lnTo>
                    <a:pt x="1358" y="404"/>
                  </a:lnTo>
                  <a:close/>
                  <a:moveTo>
                    <a:pt x="3815" y="2678"/>
                  </a:moveTo>
                  <a:lnTo>
                    <a:pt x="4439" y="2715"/>
                  </a:lnTo>
                  <a:lnTo>
                    <a:pt x="5026" y="2789"/>
                  </a:lnTo>
                  <a:lnTo>
                    <a:pt x="5026" y="2825"/>
                  </a:lnTo>
                  <a:lnTo>
                    <a:pt x="5136" y="3485"/>
                  </a:lnTo>
                  <a:lnTo>
                    <a:pt x="3925" y="3559"/>
                  </a:lnTo>
                  <a:lnTo>
                    <a:pt x="2678" y="3632"/>
                  </a:lnTo>
                  <a:lnTo>
                    <a:pt x="1358" y="3669"/>
                  </a:lnTo>
                  <a:lnTo>
                    <a:pt x="917" y="3706"/>
                  </a:lnTo>
                  <a:lnTo>
                    <a:pt x="477" y="3742"/>
                  </a:lnTo>
                  <a:lnTo>
                    <a:pt x="441" y="3229"/>
                  </a:lnTo>
                  <a:lnTo>
                    <a:pt x="441" y="2972"/>
                  </a:lnTo>
                  <a:lnTo>
                    <a:pt x="404" y="2862"/>
                  </a:lnTo>
                  <a:lnTo>
                    <a:pt x="331" y="2752"/>
                  </a:lnTo>
                  <a:lnTo>
                    <a:pt x="587" y="2789"/>
                  </a:lnTo>
                  <a:lnTo>
                    <a:pt x="807" y="2789"/>
                  </a:lnTo>
                  <a:lnTo>
                    <a:pt x="1284" y="2752"/>
                  </a:lnTo>
                  <a:lnTo>
                    <a:pt x="1945" y="2678"/>
                  </a:lnTo>
                  <a:close/>
                  <a:moveTo>
                    <a:pt x="4916" y="3999"/>
                  </a:moveTo>
                  <a:lnTo>
                    <a:pt x="4989" y="4072"/>
                  </a:lnTo>
                  <a:lnTo>
                    <a:pt x="5136" y="4109"/>
                  </a:lnTo>
                  <a:lnTo>
                    <a:pt x="5209" y="4072"/>
                  </a:lnTo>
                  <a:lnTo>
                    <a:pt x="5246" y="4623"/>
                  </a:lnTo>
                  <a:lnTo>
                    <a:pt x="5209" y="5173"/>
                  </a:lnTo>
                  <a:lnTo>
                    <a:pt x="5173" y="5430"/>
                  </a:lnTo>
                  <a:lnTo>
                    <a:pt x="5099" y="5723"/>
                  </a:lnTo>
                  <a:lnTo>
                    <a:pt x="4989" y="5980"/>
                  </a:lnTo>
                  <a:lnTo>
                    <a:pt x="4806" y="6200"/>
                  </a:lnTo>
                  <a:lnTo>
                    <a:pt x="4659" y="6310"/>
                  </a:lnTo>
                  <a:lnTo>
                    <a:pt x="4476" y="6420"/>
                  </a:lnTo>
                  <a:lnTo>
                    <a:pt x="4292" y="6457"/>
                  </a:lnTo>
                  <a:lnTo>
                    <a:pt x="4072" y="6493"/>
                  </a:lnTo>
                  <a:lnTo>
                    <a:pt x="3632" y="6530"/>
                  </a:lnTo>
                  <a:lnTo>
                    <a:pt x="3265" y="6567"/>
                  </a:lnTo>
                  <a:lnTo>
                    <a:pt x="2605" y="6567"/>
                  </a:lnTo>
                  <a:lnTo>
                    <a:pt x="2642" y="6493"/>
                  </a:lnTo>
                  <a:lnTo>
                    <a:pt x="2678" y="6383"/>
                  </a:lnTo>
                  <a:lnTo>
                    <a:pt x="2788" y="6310"/>
                  </a:lnTo>
                  <a:lnTo>
                    <a:pt x="2825" y="6273"/>
                  </a:lnTo>
                  <a:lnTo>
                    <a:pt x="2825" y="6237"/>
                  </a:lnTo>
                  <a:lnTo>
                    <a:pt x="2788" y="6200"/>
                  </a:lnTo>
                  <a:lnTo>
                    <a:pt x="2715" y="6200"/>
                  </a:lnTo>
                  <a:lnTo>
                    <a:pt x="2605" y="6237"/>
                  </a:lnTo>
                  <a:lnTo>
                    <a:pt x="2458" y="6310"/>
                  </a:lnTo>
                  <a:lnTo>
                    <a:pt x="2348" y="6420"/>
                  </a:lnTo>
                  <a:lnTo>
                    <a:pt x="2311" y="6567"/>
                  </a:lnTo>
                  <a:lnTo>
                    <a:pt x="1724" y="6493"/>
                  </a:lnTo>
                  <a:lnTo>
                    <a:pt x="1541" y="6457"/>
                  </a:lnTo>
                  <a:lnTo>
                    <a:pt x="1688" y="6420"/>
                  </a:lnTo>
                  <a:lnTo>
                    <a:pt x="2055" y="6383"/>
                  </a:lnTo>
                  <a:lnTo>
                    <a:pt x="2201" y="6310"/>
                  </a:lnTo>
                  <a:lnTo>
                    <a:pt x="2275" y="6237"/>
                  </a:lnTo>
                  <a:lnTo>
                    <a:pt x="2311" y="6163"/>
                  </a:lnTo>
                  <a:lnTo>
                    <a:pt x="2311" y="6090"/>
                  </a:lnTo>
                  <a:lnTo>
                    <a:pt x="2275" y="6016"/>
                  </a:lnTo>
                  <a:lnTo>
                    <a:pt x="2238" y="5980"/>
                  </a:lnTo>
                  <a:lnTo>
                    <a:pt x="2201" y="5943"/>
                  </a:lnTo>
                  <a:lnTo>
                    <a:pt x="2055" y="5943"/>
                  </a:lnTo>
                  <a:lnTo>
                    <a:pt x="1981" y="6016"/>
                  </a:lnTo>
                  <a:lnTo>
                    <a:pt x="1798" y="6053"/>
                  </a:lnTo>
                  <a:lnTo>
                    <a:pt x="1394" y="6127"/>
                  </a:lnTo>
                  <a:lnTo>
                    <a:pt x="1138" y="6200"/>
                  </a:lnTo>
                  <a:lnTo>
                    <a:pt x="917" y="6273"/>
                  </a:lnTo>
                  <a:lnTo>
                    <a:pt x="807" y="6200"/>
                  </a:lnTo>
                  <a:lnTo>
                    <a:pt x="697" y="6127"/>
                  </a:lnTo>
                  <a:lnTo>
                    <a:pt x="661" y="5980"/>
                  </a:lnTo>
                  <a:lnTo>
                    <a:pt x="624" y="5870"/>
                  </a:lnTo>
                  <a:lnTo>
                    <a:pt x="624" y="5870"/>
                  </a:lnTo>
                  <a:lnTo>
                    <a:pt x="844" y="5906"/>
                  </a:lnTo>
                  <a:lnTo>
                    <a:pt x="1504" y="5906"/>
                  </a:lnTo>
                  <a:lnTo>
                    <a:pt x="1724" y="5870"/>
                  </a:lnTo>
                  <a:lnTo>
                    <a:pt x="1945" y="5833"/>
                  </a:lnTo>
                  <a:lnTo>
                    <a:pt x="1981" y="5796"/>
                  </a:lnTo>
                  <a:lnTo>
                    <a:pt x="2018" y="5760"/>
                  </a:lnTo>
                  <a:lnTo>
                    <a:pt x="2055" y="5650"/>
                  </a:lnTo>
                  <a:lnTo>
                    <a:pt x="1981" y="5540"/>
                  </a:lnTo>
                  <a:lnTo>
                    <a:pt x="1945" y="5503"/>
                  </a:lnTo>
                  <a:lnTo>
                    <a:pt x="1504" y="5503"/>
                  </a:lnTo>
                  <a:lnTo>
                    <a:pt x="1101" y="5540"/>
                  </a:lnTo>
                  <a:lnTo>
                    <a:pt x="844" y="5576"/>
                  </a:lnTo>
                  <a:lnTo>
                    <a:pt x="587" y="5576"/>
                  </a:lnTo>
                  <a:lnTo>
                    <a:pt x="587" y="5356"/>
                  </a:lnTo>
                  <a:lnTo>
                    <a:pt x="734" y="5430"/>
                  </a:lnTo>
                  <a:lnTo>
                    <a:pt x="881" y="5466"/>
                  </a:lnTo>
                  <a:lnTo>
                    <a:pt x="1211" y="5466"/>
                  </a:lnTo>
                  <a:lnTo>
                    <a:pt x="1541" y="5393"/>
                  </a:lnTo>
                  <a:lnTo>
                    <a:pt x="1835" y="5246"/>
                  </a:lnTo>
                  <a:lnTo>
                    <a:pt x="1871" y="5173"/>
                  </a:lnTo>
                  <a:lnTo>
                    <a:pt x="1908" y="5099"/>
                  </a:lnTo>
                  <a:lnTo>
                    <a:pt x="1908" y="5026"/>
                  </a:lnTo>
                  <a:lnTo>
                    <a:pt x="1871" y="4953"/>
                  </a:lnTo>
                  <a:lnTo>
                    <a:pt x="1835" y="4916"/>
                  </a:lnTo>
                  <a:lnTo>
                    <a:pt x="1761" y="4879"/>
                  </a:lnTo>
                  <a:lnTo>
                    <a:pt x="1724" y="4879"/>
                  </a:lnTo>
                  <a:lnTo>
                    <a:pt x="1614" y="4916"/>
                  </a:lnTo>
                  <a:lnTo>
                    <a:pt x="1358" y="5026"/>
                  </a:lnTo>
                  <a:lnTo>
                    <a:pt x="1101" y="5099"/>
                  </a:lnTo>
                  <a:lnTo>
                    <a:pt x="844" y="5099"/>
                  </a:lnTo>
                  <a:lnTo>
                    <a:pt x="551" y="5063"/>
                  </a:lnTo>
                  <a:lnTo>
                    <a:pt x="551" y="4916"/>
                  </a:lnTo>
                  <a:lnTo>
                    <a:pt x="844" y="4879"/>
                  </a:lnTo>
                  <a:lnTo>
                    <a:pt x="1138" y="4879"/>
                  </a:lnTo>
                  <a:lnTo>
                    <a:pt x="1724" y="4769"/>
                  </a:lnTo>
                  <a:lnTo>
                    <a:pt x="1908" y="4696"/>
                  </a:lnTo>
                  <a:lnTo>
                    <a:pt x="2091" y="4586"/>
                  </a:lnTo>
                  <a:lnTo>
                    <a:pt x="2128" y="4513"/>
                  </a:lnTo>
                  <a:lnTo>
                    <a:pt x="2165" y="4439"/>
                  </a:lnTo>
                  <a:lnTo>
                    <a:pt x="2128" y="4329"/>
                  </a:lnTo>
                  <a:lnTo>
                    <a:pt x="2055" y="4256"/>
                  </a:lnTo>
                  <a:lnTo>
                    <a:pt x="1945" y="4182"/>
                  </a:lnTo>
                  <a:lnTo>
                    <a:pt x="1871" y="4182"/>
                  </a:lnTo>
                  <a:lnTo>
                    <a:pt x="1835" y="4219"/>
                  </a:lnTo>
                  <a:lnTo>
                    <a:pt x="1761" y="4256"/>
                  </a:lnTo>
                  <a:lnTo>
                    <a:pt x="1724" y="4329"/>
                  </a:lnTo>
                  <a:lnTo>
                    <a:pt x="1468" y="4403"/>
                  </a:lnTo>
                  <a:lnTo>
                    <a:pt x="991" y="4476"/>
                  </a:lnTo>
                  <a:lnTo>
                    <a:pt x="551" y="4586"/>
                  </a:lnTo>
                  <a:lnTo>
                    <a:pt x="514" y="4146"/>
                  </a:lnTo>
                  <a:lnTo>
                    <a:pt x="1358" y="4146"/>
                  </a:lnTo>
                  <a:lnTo>
                    <a:pt x="2678" y="4109"/>
                  </a:lnTo>
                  <a:lnTo>
                    <a:pt x="3815" y="4072"/>
                  </a:lnTo>
                  <a:lnTo>
                    <a:pt x="4916" y="3999"/>
                  </a:lnTo>
                  <a:close/>
                  <a:moveTo>
                    <a:pt x="1211" y="1"/>
                  </a:moveTo>
                  <a:lnTo>
                    <a:pt x="1101" y="37"/>
                  </a:lnTo>
                  <a:lnTo>
                    <a:pt x="1028" y="147"/>
                  </a:lnTo>
                  <a:lnTo>
                    <a:pt x="881" y="771"/>
                  </a:lnTo>
                  <a:lnTo>
                    <a:pt x="807" y="1395"/>
                  </a:lnTo>
                  <a:lnTo>
                    <a:pt x="807" y="1835"/>
                  </a:lnTo>
                  <a:lnTo>
                    <a:pt x="807" y="2092"/>
                  </a:lnTo>
                  <a:lnTo>
                    <a:pt x="881" y="2312"/>
                  </a:lnTo>
                  <a:lnTo>
                    <a:pt x="551" y="2385"/>
                  </a:lnTo>
                  <a:lnTo>
                    <a:pt x="367" y="2458"/>
                  </a:lnTo>
                  <a:lnTo>
                    <a:pt x="221" y="2568"/>
                  </a:lnTo>
                  <a:lnTo>
                    <a:pt x="184" y="2605"/>
                  </a:lnTo>
                  <a:lnTo>
                    <a:pt x="147" y="2678"/>
                  </a:lnTo>
                  <a:lnTo>
                    <a:pt x="37" y="2825"/>
                  </a:lnTo>
                  <a:lnTo>
                    <a:pt x="37" y="3009"/>
                  </a:lnTo>
                  <a:lnTo>
                    <a:pt x="37" y="3375"/>
                  </a:lnTo>
                  <a:lnTo>
                    <a:pt x="37" y="3852"/>
                  </a:lnTo>
                  <a:lnTo>
                    <a:pt x="37" y="3889"/>
                  </a:lnTo>
                  <a:lnTo>
                    <a:pt x="0" y="3962"/>
                  </a:lnTo>
                  <a:lnTo>
                    <a:pt x="37" y="4072"/>
                  </a:lnTo>
                  <a:lnTo>
                    <a:pt x="74" y="4439"/>
                  </a:lnTo>
                  <a:lnTo>
                    <a:pt x="110" y="5540"/>
                  </a:lnTo>
                  <a:lnTo>
                    <a:pt x="110" y="5943"/>
                  </a:lnTo>
                  <a:lnTo>
                    <a:pt x="184" y="6127"/>
                  </a:lnTo>
                  <a:lnTo>
                    <a:pt x="257" y="6310"/>
                  </a:lnTo>
                  <a:lnTo>
                    <a:pt x="367" y="6457"/>
                  </a:lnTo>
                  <a:lnTo>
                    <a:pt x="477" y="6567"/>
                  </a:lnTo>
                  <a:lnTo>
                    <a:pt x="624" y="6677"/>
                  </a:lnTo>
                  <a:lnTo>
                    <a:pt x="771" y="6750"/>
                  </a:lnTo>
                  <a:lnTo>
                    <a:pt x="1101" y="6860"/>
                  </a:lnTo>
                  <a:lnTo>
                    <a:pt x="1468" y="6934"/>
                  </a:lnTo>
                  <a:lnTo>
                    <a:pt x="2091" y="7007"/>
                  </a:lnTo>
                  <a:lnTo>
                    <a:pt x="2678" y="7044"/>
                  </a:lnTo>
                  <a:lnTo>
                    <a:pt x="2605" y="7264"/>
                  </a:lnTo>
                  <a:lnTo>
                    <a:pt x="2605" y="7484"/>
                  </a:lnTo>
                  <a:lnTo>
                    <a:pt x="2605" y="7887"/>
                  </a:lnTo>
                  <a:lnTo>
                    <a:pt x="2605" y="8548"/>
                  </a:lnTo>
                  <a:lnTo>
                    <a:pt x="2678" y="9208"/>
                  </a:lnTo>
                  <a:lnTo>
                    <a:pt x="2825" y="10455"/>
                  </a:lnTo>
                  <a:lnTo>
                    <a:pt x="3045" y="11665"/>
                  </a:lnTo>
                  <a:lnTo>
                    <a:pt x="3118" y="11922"/>
                  </a:lnTo>
                  <a:lnTo>
                    <a:pt x="3228" y="12106"/>
                  </a:lnTo>
                  <a:lnTo>
                    <a:pt x="3375" y="12252"/>
                  </a:lnTo>
                  <a:lnTo>
                    <a:pt x="3595" y="12399"/>
                  </a:lnTo>
                  <a:lnTo>
                    <a:pt x="3779" y="12472"/>
                  </a:lnTo>
                  <a:lnTo>
                    <a:pt x="3999" y="12546"/>
                  </a:lnTo>
                  <a:lnTo>
                    <a:pt x="4476" y="12619"/>
                  </a:lnTo>
                  <a:lnTo>
                    <a:pt x="4732" y="12582"/>
                  </a:lnTo>
                  <a:lnTo>
                    <a:pt x="4952" y="12509"/>
                  </a:lnTo>
                  <a:lnTo>
                    <a:pt x="5136" y="12399"/>
                  </a:lnTo>
                  <a:lnTo>
                    <a:pt x="5283" y="12216"/>
                  </a:lnTo>
                  <a:lnTo>
                    <a:pt x="5429" y="12032"/>
                  </a:lnTo>
                  <a:lnTo>
                    <a:pt x="5503" y="11812"/>
                  </a:lnTo>
                  <a:lnTo>
                    <a:pt x="5576" y="11592"/>
                  </a:lnTo>
                  <a:lnTo>
                    <a:pt x="5613" y="11372"/>
                  </a:lnTo>
                  <a:lnTo>
                    <a:pt x="5613" y="11079"/>
                  </a:lnTo>
                  <a:lnTo>
                    <a:pt x="5613" y="10785"/>
                  </a:lnTo>
                  <a:lnTo>
                    <a:pt x="5539" y="10162"/>
                  </a:lnTo>
                  <a:lnTo>
                    <a:pt x="5539" y="9538"/>
                  </a:lnTo>
                  <a:lnTo>
                    <a:pt x="5649" y="8951"/>
                  </a:lnTo>
                  <a:lnTo>
                    <a:pt x="5723" y="8658"/>
                  </a:lnTo>
                  <a:lnTo>
                    <a:pt x="5833" y="8364"/>
                  </a:lnTo>
                  <a:lnTo>
                    <a:pt x="5980" y="8071"/>
                  </a:lnTo>
                  <a:lnTo>
                    <a:pt x="6090" y="7961"/>
                  </a:lnTo>
                  <a:lnTo>
                    <a:pt x="6200" y="7851"/>
                  </a:lnTo>
                  <a:lnTo>
                    <a:pt x="6273" y="7814"/>
                  </a:lnTo>
                  <a:lnTo>
                    <a:pt x="6310" y="7814"/>
                  </a:lnTo>
                  <a:lnTo>
                    <a:pt x="6456" y="7887"/>
                  </a:lnTo>
                  <a:lnTo>
                    <a:pt x="6530" y="7997"/>
                  </a:lnTo>
                  <a:lnTo>
                    <a:pt x="6603" y="8144"/>
                  </a:lnTo>
                  <a:lnTo>
                    <a:pt x="6640" y="8291"/>
                  </a:lnTo>
                  <a:lnTo>
                    <a:pt x="6603" y="8474"/>
                  </a:lnTo>
                  <a:lnTo>
                    <a:pt x="6566" y="8804"/>
                  </a:lnTo>
                  <a:lnTo>
                    <a:pt x="6530" y="9208"/>
                  </a:lnTo>
                  <a:lnTo>
                    <a:pt x="6566" y="9428"/>
                  </a:lnTo>
                  <a:lnTo>
                    <a:pt x="6603" y="9648"/>
                  </a:lnTo>
                  <a:lnTo>
                    <a:pt x="6676" y="9868"/>
                  </a:lnTo>
                  <a:lnTo>
                    <a:pt x="6787" y="10051"/>
                  </a:lnTo>
                  <a:lnTo>
                    <a:pt x="6970" y="10162"/>
                  </a:lnTo>
                  <a:lnTo>
                    <a:pt x="7153" y="10272"/>
                  </a:lnTo>
                  <a:lnTo>
                    <a:pt x="7447" y="10345"/>
                  </a:lnTo>
                  <a:lnTo>
                    <a:pt x="7777" y="10382"/>
                  </a:lnTo>
                  <a:lnTo>
                    <a:pt x="8437" y="10382"/>
                  </a:lnTo>
                  <a:lnTo>
                    <a:pt x="9061" y="10308"/>
                  </a:lnTo>
                  <a:lnTo>
                    <a:pt x="9684" y="10162"/>
                  </a:lnTo>
                  <a:lnTo>
                    <a:pt x="9758" y="10125"/>
                  </a:lnTo>
                  <a:lnTo>
                    <a:pt x="9831" y="10051"/>
                  </a:lnTo>
                  <a:lnTo>
                    <a:pt x="9868" y="9941"/>
                  </a:lnTo>
                  <a:lnTo>
                    <a:pt x="9831" y="9868"/>
                  </a:lnTo>
                  <a:lnTo>
                    <a:pt x="9794" y="9758"/>
                  </a:lnTo>
                  <a:lnTo>
                    <a:pt x="9721" y="9685"/>
                  </a:lnTo>
                  <a:lnTo>
                    <a:pt x="9648" y="9648"/>
                  </a:lnTo>
                  <a:lnTo>
                    <a:pt x="9538" y="9648"/>
                  </a:lnTo>
                  <a:lnTo>
                    <a:pt x="8951" y="9758"/>
                  </a:lnTo>
                  <a:lnTo>
                    <a:pt x="8327" y="9831"/>
                  </a:lnTo>
                  <a:lnTo>
                    <a:pt x="7740" y="9831"/>
                  </a:lnTo>
                  <a:lnTo>
                    <a:pt x="7447" y="9795"/>
                  </a:lnTo>
                  <a:lnTo>
                    <a:pt x="7300" y="9721"/>
                  </a:lnTo>
                  <a:lnTo>
                    <a:pt x="7190" y="9648"/>
                  </a:lnTo>
                  <a:lnTo>
                    <a:pt x="7117" y="9575"/>
                  </a:lnTo>
                  <a:lnTo>
                    <a:pt x="7080" y="9465"/>
                  </a:lnTo>
                  <a:lnTo>
                    <a:pt x="7080" y="9208"/>
                  </a:lnTo>
                  <a:lnTo>
                    <a:pt x="7080" y="8914"/>
                  </a:lnTo>
                  <a:lnTo>
                    <a:pt x="7117" y="8694"/>
                  </a:lnTo>
                  <a:lnTo>
                    <a:pt x="7153" y="8474"/>
                  </a:lnTo>
                  <a:lnTo>
                    <a:pt x="7153" y="8254"/>
                  </a:lnTo>
                  <a:lnTo>
                    <a:pt x="7117" y="8034"/>
                  </a:lnTo>
                  <a:lnTo>
                    <a:pt x="7043" y="7851"/>
                  </a:lnTo>
                  <a:lnTo>
                    <a:pt x="6970" y="7667"/>
                  </a:lnTo>
                  <a:lnTo>
                    <a:pt x="6823" y="7520"/>
                  </a:lnTo>
                  <a:lnTo>
                    <a:pt x="6676" y="7410"/>
                  </a:lnTo>
                  <a:lnTo>
                    <a:pt x="6530" y="7337"/>
                  </a:lnTo>
                  <a:lnTo>
                    <a:pt x="6383" y="7300"/>
                  </a:lnTo>
                  <a:lnTo>
                    <a:pt x="6200" y="7300"/>
                  </a:lnTo>
                  <a:lnTo>
                    <a:pt x="6016" y="7337"/>
                  </a:lnTo>
                  <a:lnTo>
                    <a:pt x="5833" y="7447"/>
                  </a:lnTo>
                  <a:lnTo>
                    <a:pt x="5649" y="7594"/>
                  </a:lnTo>
                  <a:lnTo>
                    <a:pt x="5503" y="7814"/>
                  </a:lnTo>
                  <a:lnTo>
                    <a:pt x="5393" y="8034"/>
                  </a:lnTo>
                  <a:lnTo>
                    <a:pt x="5283" y="8291"/>
                  </a:lnTo>
                  <a:lnTo>
                    <a:pt x="5136" y="8768"/>
                  </a:lnTo>
                  <a:lnTo>
                    <a:pt x="5026" y="9281"/>
                  </a:lnTo>
                  <a:lnTo>
                    <a:pt x="4989" y="9795"/>
                  </a:lnTo>
                  <a:lnTo>
                    <a:pt x="5026" y="10308"/>
                  </a:lnTo>
                  <a:lnTo>
                    <a:pt x="5062" y="10858"/>
                  </a:lnTo>
                  <a:lnTo>
                    <a:pt x="5062" y="11372"/>
                  </a:lnTo>
                  <a:lnTo>
                    <a:pt x="5062" y="11519"/>
                  </a:lnTo>
                  <a:lnTo>
                    <a:pt x="5026" y="11665"/>
                  </a:lnTo>
                  <a:lnTo>
                    <a:pt x="4952" y="11775"/>
                  </a:lnTo>
                  <a:lnTo>
                    <a:pt x="4879" y="11886"/>
                  </a:lnTo>
                  <a:lnTo>
                    <a:pt x="4769" y="11959"/>
                  </a:lnTo>
                  <a:lnTo>
                    <a:pt x="4659" y="12032"/>
                  </a:lnTo>
                  <a:lnTo>
                    <a:pt x="4512" y="12069"/>
                  </a:lnTo>
                  <a:lnTo>
                    <a:pt x="4366" y="12069"/>
                  </a:lnTo>
                  <a:lnTo>
                    <a:pt x="4109" y="11996"/>
                  </a:lnTo>
                  <a:lnTo>
                    <a:pt x="3815" y="11922"/>
                  </a:lnTo>
                  <a:lnTo>
                    <a:pt x="3705" y="11849"/>
                  </a:lnTo>
                  <a:lnTo>
                    <a:pt x="3595" y="11739"/>
                  </a:lnTo>
                  <a:lnTo>
                    <a:pt x="3559" y="11592"/>
                  </a:lnTo>
                  <a:lnTo>
                    <a:pt x="3522" y="11445"/>
                  </a:lnTo>
                  <a:lnTo>
                    <a:pt x="3302" y="10272"/>
                  </a:lnTo>
                  <a:lnTo>
                    <a:pt x="3155" y="9061"/>
                  </a:lnTo>
                  <a:lnTo>
                    <a:pt x="3045" y="7887"/>
                  </a:lnTo>
                  <a:lnTo>
                    <a:pt x="3045" y="7484"/>
                  </a:lnTo>
                  <a:lnTo>
                    <a:pt x="3008" y="7264"/>
                  </a:lnTo>
                  <a:lnTo>
                    <a:pt x="2935" y="7044"/>
                  </a:lnTo>
                  <a:lnTo>
                    <a:pt x="3375" y="7044"/>
                  </a:lnTo>
                  <a:lnTo>
                    <a:pt x="3779" y="7007"/>
                  </a:lnTo>
                  <a:lnTo>
                    <a:pt x="4219" y="6970"/>
                  </a:lnTo>
                  <a:lnTo>
                    <a:pt x="4622" y="6860"/>
                  </a:lnTo>
                  <a:lnTo>
                    <a:pt x="4806" y="6787"/>
                  </a:lnTo>
                  <a:lnTo>
                    <a:pt x="4952" y="6677"/>
                  </a:lnTo>
                  <a:lnTo>
                    <a:pt x="5099" y="6603"/>
                  </a:lnTo>
                  <a:lnTo>
                    <a:pt x="5209" y="6493"/>
                  </a:lnTo>
                  <a:lnTo>
                    <a:pt x="5429" y="6200"/>
                  </a:lnTo>
                  <a:lnTo>
                    <a:pt x="5539" y="5906"/>
                  </a:lnTo>
                  <a:lnTo>
                    <a:pt x="5649" y="5576"/>
                  </a:lnTo>
                  <a:lnTo>
                    <a:pt x="5723" y="5210"/>
                  </a:lnTo>
                  <a:lnTo>
                    <a:pt x="5723" y="4806"/>
                  </a:lnTo>
                  <a:lnTo>
                    <a:pt x="5686" y="4036"/>
                  </a:lnTo>
                  <a:lnTo>
                    <a:pt x="5649" y="3559"/>
                  </a:lnTo>
                  <a:lnTo>
                    <a:pt x="5576" y="3082"/>
                  </a:lnTo>
                  <a:lnTo>
                    <a:pt x="5539" y="2789"/>
                  </a:lnTo>
                  <a:lnTo>
                    <a:pt x="5503" y="2678"/>
                  </a:lnTo>
                  <a:lnTo>
                    <a:pt x="5466" y="2568"/>
                  </a:lnTo>
                  <a:lnTo>
                    <a:pt x="5429" y="2422"/>
                  </a:lnTo>
                  <a:lnTo>
                    <a:pt x="5356" y="2348"/>
                  </a:lnTo>
                  <a:lnTo>
                    <a:pt x="5173" y="2238"/>
                  </a:lnTo>
                  <a:lnTo>
                    <a:pt x="5026" y="2202"/>
                  </a:lnTo>
                  <a:lnTo>
                    <a:pt x="4916" y="2202"/>
                  </a:lnTo>
                  <a:lnTo>
                    <a:pt x="4879" y="2238"/>
                  </a:lnTo>
                  <a:lnTo>
                    <a:pt x="4586" y="2238"/>
                  </a:lnTo>
                  <a:lnTo>
                    <a:pt x="4622" y="808"/>
                  </a:lnTo>
                  <a:lnTo>
                    <a:pt x="4586" y="551"/>
                  </a:lnTo>
                  <a:lnTo>
                    <a:pt x="4549" y="441"/>
                  </a:lnTo>
                  <a:lnTo>
                    <a:pt x="4512" y="331"/>
                  </a:lnTo>
                  <a:lnTo>
                    <a:pt x="4439" y="258"/>
                  </a:lnTo>
                  <a:lnTo>
                    <a:pt x="4329" y="221"/>
                  </a:lnTo>
                  <a:lnTo>
                    <a:pt x="4219" y="184"/>
                  </a:lnTo>
                  <a:lnTo>
                    <a:pt x="4072" y="221"/>
                  </a:lnTo>
                  <a:lnTo>
                    <a:pt x="3815" y="331"/>
                  </a:lnTo>
                  <a:lnTo>
                    <a:pt x="3705" y="404"/>
                  </a:lnTo>
                  <a:lnTo>
                    <a:pt x="3632" y="514"/>
                  </a:lnTo>
                  <a:lnTo>
                    <a:pt x="3522" y="734"/>
                  </a:lnTo>
                  <a:lnTo>
                    <a:pt x="3449" y="991"/>
                  </a:lnTo>
                  <a:lnTo>
                    <a:pt x="3485" y="1321"/>
                  </a:lnTo>
                  <a:lnTo>
                    <a:pt x="3522" y="1651"/>
                  </a:lnTo>
                  <a:lnTo>
                    <a:pt x="3559" y="1908"/>
                  </a:lnTo>
                  <a:lnTo>
                    <a:pt x="3669" y="2165"/>
                  </a:lnTo>
                  <a:lnTo>
                    <a:pt x="2091" y="2165"/>
                  </a:lnTo>
                  <a:lnTo>
                    <a:pt x="2055" y="1358"/>
                  </a:lnTo>
                  <a:lnTo>
                    <a:pt x="2018" y="514"/>
                  </a:lnTo>
                  <a:lnTo>
                    <a:pt x="2018" y="368"/>
                  </a:lnTo>
                  <a:lnTo>
                    <a:pt x="1945" y="221"/>
                  </a:lnTo>
                  <a:lnTo>
                    <a:pt x="1871" y="147"/>
                  </a:lnTo>
                  <a:lnTo>
                    <a:pt x="1761" y="74"/>
                  </a:lnTo>
                  <a:lnTo>
                    <a:pt x="1651" y="37"/>
                  </a:lnTo>
                  <a:lnTo>
                    <a:pt x="1504" y="1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9" name="Google Shape;509;p22"/>
            <p:cNvSpPr/>
            <p:nvPr/>
          </p:nvSpPr>
          <p:spPr>
            <a:xfrm>
              <a:off x="6062250" y="3853825"/>
              <a:ext cx="332900" cy="376025"/>
            </a:xfrm>
            <a:custGeom>
              <a:avLst/>
              <a:gdLst/>
              <a:ahLst/>
              <a:cxnLst/>
              <a:rect l="l" t="t" r="r" b="b"/>
              <a:pathLst>
                <a:path w="13316" h="15041" extrusionOk="0">
                  <a:moveTo>
                    <a:pt x="5466" y="1"/>
                  </a:moveTo>
                  <a:lnTo>
                    <a:pt x="5466" y="38"/>
                  </a:lnTo>
                  <a:lnTo>
                    <a:pt x="5576" y="1248"/>
                  </a:lnTo>
                  <a:lnTo>
                    <a:pt x="5612" y="1321"/>
                  </a:lnTo>
                  <a:lnTo>
                    <a:pt x="5649" y="1395"/>
                  </a:lnTo>
                  <a:lnTo>
                    <a:pt x="5759" y="1431"/>
                  </a:lnTo>
                  <a:lnTo>
                    <a:pt x="5833" y="1395"/>
                  </a:lnTo>
                  <a:lnTo>
                    <a:pt x="6713" y="881"/>
                  </a:lnTo>
                  <a:lnTo>
                    <a:pt x="6713" y="881"/>
                  </a:lnTo>
                  <a:lnTo>
                    <a:pt x="6640" y="1285"/>
                  </a:lnTo>
                  <a:lnTo>
                    <a:pt x="6603" y="1652"/>
                  </a:lnTo>
                  <a:lnTo>
                    <a:pt x="6603" y="2055"/>
                  </a:lnTo>
                  <a:lnTo>
                    <a:pt x="6640" y="2459"/>
                  </a:lnTo>
                  <a:lnTo>
                    <a:pt x="6676" y="2569"/>
                  </a:lnTo>
                  <a:lnTo>
                    <a:pt x="6750" y="2605"/>
                  </a:lnTo>
                  <a:lnTo>
                    <a:pt x="6823" y="2642"/>
                  </a:lnTo>
                  <a:lnTo>
                    <a:pt x="6896" y="2679"/>
                  </a:lnTo>
                  <a:lnTo>
                    <a:pt x="6970" y="2642"/>
                  </a:lnTo>
                  <a:lnTo>
                    <a:pt x="7043" y="2605"/>
                  </a:lnTo>
                  <a:lnTo>
                    <a:pt x="7080" y="2532"/>
                  </a:lnTo>
                  <a:lnTo>
                    <a:pt x="7080" y="2459"/>
                  </a:lnTo>
                  <a:lnTo>
                    <a:pt x="7043" y="2275"/>
                  </a:lnTo>
                  <a:lnTo>
                    <a:pt x="7006" y="1835"/>
                  </a:lnTo>
                  <a:lnTo>
                    <a:pt x="7043" y="1395"/>
                  </a:lnTo>
                  <a:lnTo>
                    <a:pt x="7116" y="955"/>
                  </a:lnTo>
                  <a:lnTo>
                    <a:pt x="7226" y="514"/>
                  </a:lnTo>
                  <a:lnTo>
                    <a:pt x="7190" y="404"/>
                  </a:lnTo>
                  <a:lnTo>
                    <a:pt x="7153" y="294"/>
                  </a:lnTo>
                  <a:lnTo>
                    <a:pt x="7043" y="258"/>
                  </a:lnTo>
                  <a:lnTo>
                    <a:pt x="6933" y="294"/>
                  </a:lnTo>
                  <a:lnTo>
                    <a:pt x="5906" y="918"/>
                  </a:lnTo>
                  <a:lnTo>
                    <a:pt x="5869" y="698"/>
                  </a:lnTo>
                  <a:lnTo>
                    <a:pt x="5796" y="478"/>
                  </a:lnTo>
                  <a:lnTo>
                    <a:pt x="5686" y="221"/>
                  </a:lnTo>
                  <a:lnTo>
                    <a:pt x="5576" y="1"/>
                  </a:lnTo>
                  <a:close/>
                  <a:moveTo>
                    <a:pt x="8840" y="3816"/>
                  </a:moveTo>
                  <a:lnTo>
                    <a:pt x="8730" y="3852"/>
                  </a:lnTo>
                  <a:lnTo>
                    <a:pt x="8657" y="3926"/>
                  </a:lnTo>
                  <a:lnTo>
                    <a:pt x="8510" y="4146"/>
                  </a:lnTo>
                  <a:lnTo>
                    <a:pt x="8364" y="4293"/>
                  </a:lnTo>
                  <a:lnTo>
                    <a:pt x="8143" y="4476"/>
                  </a:lnTo>
                  <a:lnTo>
                    <a:pt x="7997" y="4659"/>
                  </a:lnTo>
                  <a:lnTo>
                    <a:pt x="7997" y="4733"/>
                  </a:lnTo>
                  <a:lnTo>
                    <a:pt x="7997" y="4769"/>
                  </a:lnTo>
                  <a:lnTo>
                    <a:pt x="8033" y="4806"/>
                  </a:lnTo>
                  <a:lnTo>
                    <a:pt x="8070" y="4843"/>
                  </a:lnTo>
                  <a:lnTo>
                    <a:pt x="8253" y="4843"/>
                  </a:lnTo>
                  <a:lnTo>
                    <a:pt x="8400" y="4806"/>
                  </a:lnTo>
                  <a:lnTo>
                    <a:pt x="8547" y="4733"/>
                  </a:lnTo>
                  <a:lnTo>
                    <a:pt x="8694" y="4659"/>
                  </a:lnTo>
                  <a:lnTo>
                    <a:pt x="8914" y="4403"/>
                  </a:lnTo>
                  <a:lnTo>
                    <a:pt x="9097" y="4146"/>
                  </a:lnTo>
                  <a:lnTo>
                    <a:pt x="9134" y="4073"/>
                  </a:lnTo>
                  <a:lnTo>
                    <a:pt x="9134" y="3963"/>
                  </a:lnTo>
                  <a:lnTo>
                    <a:pt x="9097" y="3889"/>
                  </a:lnTo>
                  <a:lnTo>
                    <a:pt x="9024" y="3852"/>
                  </a:lnTo>
                  <a:lnTo>
                    <a:pt x="8914" y="3816"/>
                  </a:lnTo>
                  <a:close/>
                  <a:moveTo>
                    <a:pt x="147" y="2972"/>
                  </a:moveTo>
                  <a:lnTo>
                    <a:pt x="73" y="3009"/>
                  </a:lnTo>
                  <a:lnTo>
                    <a:pt x="37" y="3082"/>
                  </a:lnTo>
                  <a:lnTo>
                    <a:pt x="0" y="3229"/>
                  </a:lnTo>
                  <a:lnTo>
                    <a:pt x="37" y="3559"/>
                  </a:lnTo>
                  <a:lnTo>
                    <a:pt x="110" y="4073"/>
                  </a:lnTo>
                  <a:lnTo>
                    <a:pt x="220" y="4549"/>
                  </a:lnTo>
                  <a:lnTo>
                    <a:pt x="257" y="4623"/>
                  </a:lnTo>
                  <a:lnTo>
                    <a:pt x="330" y="4696"/>
                  </a:lnTo>
                  <a:lnTo>
                    <a:pt x="514" y="4696"/>
                  </a:lnTo>
                  <a:lnTo>
                    <a:pt x="1174" y="4219"/>
                  </a:lnTo>
                  <a:lnTo>
                    <a:pt x="1247" y="4843"/>
                  </a:lnTo>
                  <a:lnTo>
                    <a:pt x="1284" y="4990"/>
                  </a:lnTo>
                  <a:lnTo>
                    <a:pt x="1321" y="5173"/>
                  </a:lnTo>
                  <a:lnTo>
                    <a:pt x="1394" y="5320"/>
                  </a:lnTo>
                  <a:lnTo>
                    <a:pt x="1431" y="5356"/>
                  </a:lnTo>
                  <a:lnTo>
                    <a:pt x="1541" y="5393"/>
                  </a:lnTo>
                  <a:lnTo>
                    <a:pt x="1614" y="5393"/>
                  </a:lnTo>
                  <a:lnTo>
                    <a:pt x="1687" y="5356"/>
                  </a:lnTo>
                  <a:lnTo>
                    <a:pt x="1724" y="5320"/>
                  </a:lnTo>
                  <a:lnTo>
                    <a:pt x="1761" y="5246"/>
                  </a:lnTo>
                  <a:lnTo>
                    <a:pt x="1761" y="5173"/>
                  </a:lnTo>
                  <a:lnTo>
                    <a:pt x="1724" y="5063"/>
                  </a:lnTo>
                  <a:lnTo>
                    <a:pt x="1724" y="5026"/>
                  </a:lnTo>
                  <a:lnTo>
                    <a:pt x="1687" y="4953"/>
                  </a:lnTo>
                  <a:lnTo>
                    <a:pt x="1651" y="4549"/>
                  </a:lnTo>
                  <a:lnTo>
                    <a:pt x="1614" y="4183"/>
                  </a:lnTo>
                  <a:lnTo>
                    <a:pt x="1577" y="3816"/>
                  </a:lnTo>
                  <a:lnTo>
                    <a:pt x="1577" y="3706"/>
                  </a:lnTo>
                  <a:lnTo>
                    <a:pt x="1467" y="3632"/>
                  </a:lnTo>
                  <a:lnTo>
                    <a:pt x="1357" y="3632"/>
                  </a:lnTo>
                  <a:lnTo>
                    <a:pt x="1247" y="3669"/>
                  </a:lnTo>
                  <a:lnTo>
                    <a:pt x="880" y="3889"/>
                  </a:lnTo>
                  <a:lnTo>
                    <a:pt x="550" y="4146"/>
                  </a:lnTo>
                  <a:lnTo>
                    <a:pt x="330" y="3302"/>
                  </a:lnTo>
                  <a:lnTo>
                    <a:pt x="294" y="3082"/>
                  </a:lnTo>
                  <a:lnTo>
                    <a:pt x="220" y="2972"/>
                  </a:lnTo>
                  <a:close/>
                  <a:moveTo>
                    <a:pt x="8400" y="2679"/>
                  </a:moveTo>
                  <a:lnTo>
                    <a:pt x="10124" y="5173"/>
                  </a:lnTo>
                  <a:lnTo>
                    <a:pt x="10161" y="5210"/>
                  </a:lnTo>
                  <a:lnTo>
                    <a:pt x="10124" y="5246"/>
                  </a:lnTo>
                  <a:lnTo>
                    <a:pt x="9684" y="5613"/>
                  </a:lnTo>
                  <a:lnTo>
                    <a:pt x="9207" y="6017"/>
                  </a:lnTo>
                  <a:lnTo>
                    <a:pt x="8804" y="6310"/>
                  </a:lnTo>
                  <a:lnTo>
                    <a:pt x="8584" y="6017"/>
                  </a:lnTo>
                  <a:lnTo>
                    <a:pt x="6970" y="3852"/>
                  </a:lnTo>
                  <a:lnTo>
                    <a:pt x="7703" y="3339"/>
                  </a:lnTo>
                  <a:lnTo>
                    <a:pt x="8033" y="3045"/>
                  </a:lnTo>
                  <a:lnTo>
                    <a:pt x="8364" y="2752"/>
                  </a:lnTo>
                  <a:lnTo>
                    <a:pt x="8400" y="2679"/>
                  </a:lnTo>
                  <a:close/>
                  <a:moveTo>
                    <a:pt x="2494" y="7227"/>
                  </a:moveTo>
                  <a:lnTo>
                    <a:pt x="2421" y="7301"/>
                  </a:lnTo>
                  <a:lnTo>
                    <a:pt x="2421" y="7411"/>
                  </a:lnTo>
                  <a:lnTo>
                    <a:pt x="2678" y="7887"/>
                  </a:lnTo>
                  <a:lnTo>
                    <a:pt x="2494" y="8034"/>
                  </a:lnTo>
                  <a:lnTo>
                    <a:pt x="2458" y="8108"/>
                  </a:lnTo>
                  <a:lnTo>
                    <a:pt x="2421" y="8218"/>
                  </a:lnTo>
                  <a:lnTo>
                    <a:pt x="2421" y="8291"/>
                  </a:lnTo>
                  <a:lnTo>
                    <a:pt x="2494" y="8328"/>
                  </a:lnTo>
                  <a:lnTo>
                    <a:pt x="2605" y="8364"/>
                  </a:lnTo>
                  <a:lnTo>
                    <a:pt x="2678" y="8328"/>
                  </a:lnTo>
                  <a:lnTo>
                    <a:pt x="2861" y="8254"/>
                  </a:lnTo>
                  <a:lnTo>
                    <a:pt x="2935" y="8364"/>
                  </a:lnTo>
                  <a:lnTo>
                    <a:pt x="3155" y="8694"/>
                  </a:lnTo>
                  <a:lnTo>
                    <a:pt x="3301" y="8841"/>
                  </a:lnTo>
                  <a:lnTo>
                    <a:pt x="3375" y="8878"/>
                  </a:lnTo>
                  <a:lnTo>
                    <a:pt x="3485" y="8915"/>
                  </a:lnTo>
                  <a:lnTo>
                    <a:pt x="3558" y="8878"/>
                  </a:lnTo>
                  <a:lnTo>
                    <a:pt x="3595" y="8804"/>
                  </a:lnTo>
                  <a:lnTo>
                    <a:pt x="3632" y="8731"/>
                  </a:lnTo>
                  <a:lnTo>
                    <a:pt x="3595" y="8621"/>
                  </a:lnTo>
                  <a:lnTo>
                    <a:pt x="3558" y="8438"/>
                  </a:lnTo>
                  <a:lnTo>
                    <a:pt x="3301" y="8108"/>
                  </a:lnTo>
                  <a:lnTo>
                    <a:pt x="3228" y="7997"/>
                  </a:lnTo>
                  <a:lnTo>
                    <a:pt x="3558" y="7704"/>
                  </a:lnTo>
                  <a:lnTo>
                    <a:pt x="3595" y="7594"/>
                  </a:lnTo>
                  <a:lnTo>
                    <a:pt x="3595" y="7484"/>
                  </a:lnTo>
                  <a:lnTo>
                    <a:pt x="3558" y="7411"/>
                  </a:lnTo>
                  <a:lnTo>
                    <a:pt x="3485" y="7374"/>
                  </a:lnTo>
                  <a:lnTo>
                    <a:pt x="3412" y="7337"/>
                  </a:lnTo>
                  <a:lnTo>
                    <a:pt x="3338" y="7337"/>
                  </a:lnTo>
                  <a:lnTo>
                    <a:pt x="3228" y="7411"/>
                  </a:lnTo>
                  <a:lnTo>
                    <a:pt x="2971" y="7631"/>
                  </a:lnTo>
                  <a:lnTo>
                    <a:pt x="2641" y="7264"/>
                  </a:lnTo>
                  <a:lnTo>
                    <a:pt x="2568" y="7227"/>
                  </a:lnTo>
                  <a:close/>
                  <a:moveTo>
                    <a:pt x="3191" y="6090"/>
                  </a:moveTo>
                  <a:lnTo>
                    <a:pt x="3595" y="6860"/>
                  </a:lnTo>
                  <a:lnTo>
                    <a:pt x="3998" y="7594"/>
                  </a:lnTo>
                  <a:lnTo>
                    <a:pt x="4439" y="8328"/>
                  </a:lnTo>
                  <a:lnTo>
                    <a:pt x="4915" y="9025"/>
                  </a:lnTo>
                  <a:lnTo>
                    <a:pt x="4769" y="9098"/>
                  </a:lnTo>
                  <a:lnTo>
                    <a:pt x="4622" y="9171"/>
                  </a:lnTo>
                  <a:lnTo>
                    <a:pt x="4365" y="9355"/>
                  </a:lnTo>
                  <a:lnTo>
                    <a:pt x="3778" y="9721"/>
                  </a:lnTo>
                  <a:lnTo>
                    <a:pt x="3522" y="9905"/>
                  </a:lnTo>
                  <a:lnTo>
                    <a:pt x="3412" y="10015"/>
                  </a:lnTo>
                  <a:lnTo>
                    <a:pt x="3265" y="10052"/>
                  </a:lnTo>
                  <a:lnTo>
                    <a:pt x="3228" y="10052"/>
                  </a:lnTo>
                  <a:lnTo>
                    <a:pt x="3191" y="10088"/>
                  </a:lnTo>
                  <a:lnTo>
                    <a:pt x="3191" y="10162"/>
                  </a:lnTo>
                  <a:lnTo>
                    <a:pt x="2421" y="9025"/>
                  </a:lnTo>
                  <a:lnTo>
                    <a:pt x="1761" y="7997"/>
                  </a:lnTo>
                  <a:lnTo>
                    <a:pt x="1064" y="7007"/>
                  </a:lnTo>
                  <a:lnTo>
                    <a:pt x="1394" y="6897"/>
                  </a:lnTo>
                  <a:lnTo>
                    <a:pt x="1724" y="6714"/>
                  </a:lnTo>
                  <a:lnTo>
                    <a:pt x="2348" y="6383"/>
                  </a:lnTo>
                  <a:lnTo>
                    <a:pt x="2494" y="6310"/>
                  </a:lnTo>
                  <a:lnTo>
                    <a:pt x="2641" y="6273"/>
                  </a:lnTo>
                  <a:lnTo>
                    <a:pt x="2935" y="6237"/>
                  </a:lnTo>
                  <a:lnTo>
                    <a:pt x="3081" y="6200"/>
                  </a:lnTo>
                  <a:lnTo>
                    <a:pt x="3191" y="6090"/>
                  </a:lnTo>
                  <a:close/>
                  <a:moveTo>
                    <a:pt x="12729" y="11005"/>
                  </a:moveTo>
                  <a:lnTo>
                    <a:pt x="12655" y="11225"/>
                  </a:lnTo>
                  <a:lnTo>
                    <a:pt x="12582" y="11115"/>
                  </a:lnTo>
                  <a:lnTo>
                    <a:pt x="12729" y="11005"/>
                  </a:lnTo>
                  <a:close/>
                  <a:moveTo>
                    <a:pt x="9647" y="12949"/>
                  </a:moveTo>
                  <a:lnTo>
                    <a:pt x="9721" y="13096"/>
                  </a:lnTo>
                  <a:lnTo>
                    <a:pt x="9831" y="13280"/>
                  </a:lnTo>
                  <a:lnTo>
                    <a:pt x="9941" y="13463"/>
                  </a:lnTo>
                  <a:lnTo>
                    <a:pt x="10088" y="13573"/>
                  </a:lnTo>
                  <a:lnTo>
                    <a:pt x="10051" y="13573"/>
                  </a:lnTo>
                  <a:lnTo>
                    <a:pt x="9647" y="13756"/>
                  </a:lnTo>
                  <a:lnTo>
                    <a:pt x="9647" y="13646"/>
                  </a:lnTo>
                  <a:lnTo>
                    <a:pt x="9574" y="13536"/>
                  </a:lnTo>
                  <a:lnTo>
                    <a:pt x="9427" y="13426"/>
                  </a:lnTo>
                  <a:lnTo>
                    <a:pt x="9354" y="13280"/>
                  </a:lnTo>
                  <a:lnTo>
                    <a:pt x="9281" y="13133"/>
                  </a:lnTo>
                  <a:lnTo>
                    <a:pt x="9244" y="12986"/>
                  </a:lnTo>
                  <a:lnTo>
                    <a:pt x="9647" y="12949"/>
                  </a:lnTo>
                  <a:close/>
                  <a:moveTo>
                    <a:pt x="6640" y="12839"/>
                  </a:moveTo>
                  <a:lnTo>
                    <a:pt x="6493" y="13426"/>
                  </a:lnTo>
                  <a:lnTo>
                    <a:pt x="6419" y="14013"/>
                  </a:lnTo>
                  <a:lnTo>
                    <a:pt x="6419" y="14160"/>
                  </a:lnTo>
                  <a:lnTo>
                    <a:pt x="6163" y="13940"/>
                  </a:lnTo>
                  <a:lnTo>
                    <a:pt x="6126" y="13940"/>
                  </a:lnTo>
                  <a:lnTo>
                    <a:pt x="6126" y="13903"/>
                  </a:lnTo>
                  <a:lnTo>
                    <a:pt x="6126" y="13646"/>
                  </a:lnTo>
                  <a:lnTo>
                    <a:pt x="6163" y="13353"/>
                  </a:lnTo>
                  <a:lnTo>
                    <a:pt x="6236" y="13096"/>
                  </a:lnTo>
                  <a:lnTo>
                    <a:pt x="6346" y="12876"/>
                  </a:lnTo>
                  <a:lnTo>
                    <a:pt x="6640" y="12839"/>
                  </a:lnTo>
                  <a:close/>
                  <a:moveTo>
                    <a:pt x="7336" y="13170"/>
                  </a:moveTo>
                  <a:lnTo>
                    <a:pt x="7263" y="13206"/>
                  </a:lnTo>
                  <a:lnTo>
                    <a:pt x="7226" y="13243"/>
                  </a:lnTo>
                  <a:lnTo>
                    <a:pt x="7080" y="13720"/>
                  </a:lnTo>
                  <a:lnTo>
                    <a:pt x="7006" y="13977"/>
                  </a:lnTo>
                  <a:lnTo>
                    <a:pt x="7006" y="14233"/>
                  </a:lnTo>
                  <a:lnTo>
                    <a:pt x="7006" y="14307"/>
                  </a:lnTo>
                  <a:lnTo>
                    <a:pt x="7043" y="14380"/>
                  </a:lnTo>
                  <a:lnTo>
                    <a:pt x="7116" y="14453"/>
                  </a:lnTo>
                  <a:lnTo>
                    <a:pt x="7190" y="14490"/>
                  </a:lnTo>
                  <a:lnTo>
                    <a:pt x="7263" y="14527"/>
                  </a:lnTo>
                  <a:lnTo>
                    <a:pt x="7336" y="14527"/>
                  </a:lnTo>
                  <a:lnTo>
                    <a:pt x="7410" y="14453"/>
                  </a:lnTo>
                  <a:lnTo>
                    <a:pt x="7483" y="14380"/>
                  </a:lnTo>
                  <a:lnTo>
                    <a:pt x="7483" y="14270"/>
                  </a:lnTo>
                  <a:lnTo>
                    <a:pt x="7446" y="14160"/>
                  </a:lnTo>
                  <a:lnTo>
                    <a:pt x="7373" y="14123"/>
                  </a:lnTo>
                  <a:lnTo>
                    <a:pt x="7373" y="13830"/>
                  </a:lnTo>
                  <a:lnTo>
                    <a:pt x="7410" y="13280"/>
                  </a:lnTo>
                  <a:lnTo>
                    <a:pt x="7373" y="13206"/>
                  </a:lnTo>
                  <a:lnTo>
                    <a:pt x="7336" y="13170"/>
                  </a:lnTo>
                  <a:close/>
                  <a:moveTo>
                    <a:pt x="10418" y="5613"/>
                  </a:moveTo>
                  <a:lnTo>
                    <a:pt x="11188" y="6714"/>
                  </a:lnTo>
                  <a:lnTo>
                    <a:pt x="11555" y="7264"/>
                  </a:lnTo>
                  <a:lnTo>
                    <a:pt x="11922" y="7814"/>
                  </a:lnTo>
                  <a:lnTo>
                    <a:pt x="12252" y="8474"/>
                  </a:lnTo>
                  <a:lnTo>
                    <a:pt x="12399" y="8841"/>
                  </a:lnTo>
                  <a:lnTo>
                    <a:pt x="12545" y="9208"/>
                  </a:lnTo>
                  <a:lnTo>
                    <a:pt x="12619" y="9575"/>
                  </a:lnTo>
                  <a:lnTo>
                    <a:pt x="12692" y="9942"/>
                  </a:lnTo>
                  <a:lnTo>
                    <a:pt x="12729" y="10308"/>
                  </a:lnTo>
                  <a:lnTo>
                    <a:pt x="12729" y="10675"/>
                  </a:lnTo>
                  <a:lnTo>
                    <a:pt x="12325" y="10932"/>
                  </a:lnTo>
                  <a:lnTo>
                    <a:pt x="12288" y="10969"/>
                  </a:lnTo>
                  <a:lnTo>
                    <a:pt x="12252" y="11042"/>
                  </a:lnTo>
                  <a:lnTo>
                    <a:pt x="12288" y="11079"/>
                  </a:lnTo>
                  <a:lnTo>
                    <a:pt x="12325" y="11152"/>
                  </a:lnTo>
                  <a:lnTo>
                    <a:pt x="12435" y="11372"/>
                  </a:lnTo>
                  <a:lnTo>
                    <a:pt x="12509" y="11446"/>
                  </a:lnTo>
                  <a:lnTo>
                    <a:pt x="12582" y="11519"/>
                  </a:lnTo>
                  <a:lnTo>
                    <a:pt x="12472" y="11776"/>
                  </a:lnTo>
                  <a:lnTo>
                    <a:pt x="12325" y="12032"/>
                  </a:lnTo>
                  <a:lnTo>
                    <a:pt x="11848" y="11666"/>
                  </a:lnTo>
                  <a:lnTo>
                    <a:pt x="11775" y="11629"/>
                  </a:lnTo>
                  <a:lnTo>
                    <a:pt x="11702" y="11666"/>
                  </a:lnTo>
                  <a:lnTo>
                    <a:pt x="11665" y="11739"/>
                  </a:lnTo>
                  <a:lnTo>
                    <a:pt x="11702" y="11812"/>
                  </a:lnTo>
                  <a:lnTo>
                    <a:pt x="12142" y="12326"/>
                  </a:lnTo>
                  <a:lnTo>
                    <a:pt x="11848" y="12619"/>
                  </a:lnTo>
                  <a:lnTo>
                    <a:pt x="11812" y="12546"/>
                  </a:lnTo>
                  <a:lnTo>
                    <a:pt x="11665" y="12399"/>
                  </a:lnTo>
                  <a:lnTo>
                    <a:pt x="11518" y="12253"/>
                  </a:lnTo>
                  <a:lnTo>
                    <a:pt x="11371" y="12069"/>
                  </a:lnTo>
                  <a:lnTo>
                    <a:pt x="11298" y="11886"/>
                  </a:lnTo>
                  <a:lnTo>
                    <a:pt x="11225" y="11849"/>
                  </a:lnTo>
                  <a:lnTo>
                    <a:pt x="11188" y="11812"/>
                  </a:lnTo>
                  <a:lnTo>
                    <a:pt x="11115" y="11849"/>
                  </a:lnTo>
                  <a:lnTo>
                    <a:pt x="11078" y="11922"/>
                  </a:lnTo>
                  <a:lnTo>
                    <a:pt x="11078" y="12106"/>
                  </a:lnTo>
                  <a:lnTo>
                    <a:pt x="11115" y="12253"/>
                  </a:lnTo>
                  <a:lnTo>
                    <a:pt x="11188" y="12436"/>
                  </a:lnTo>
                  <a:lnTo>
                    <a:pt x="11261" y="12583"/>
                  </a:lnTo>
                  <a:lnTo>
                    <a:pt x="11371" y="12729"/>
                  </a:lnTo>
                  <a:lnTo>
                    <a:pt x="11518" y="12876"/>
                  </a:lnTo>
                  <a:lnTo>
                    <a:pt x="11115" y="13096"/>
                  </a:lnTo>
                  <a:lnTo>
                    <a:pt x="11151" y="12986"/>
                  </a:lnTo>
                  <a:lnTo>
                    <a:pt x="11151" y="12839"/>
                  </a:lnTo>
                  <a:lnTo>
                    <a:pt x="11078" y="12766"/>
                  </a:lnTo>
                  <a:lnTo>
                    <a:pt x="10968" y="12656"/>
                  </a:lnTo>
                  <a:lnTo>
                    <a:pt x="10931" y="12656"/>
                  </a:lnTo>
                  <a:lnTo>
                    <a:pt x="10858" y="12693"/>
                  </a:lnTo>
                  <a:lnTo>
                    <a:pt x="10858" y="12766"/>
                  </a:lnTo>
                  <a:lnTo>
                    <a:pt x="10821" y="12729"/>
                  </a:lnTo>
                  <a:lnTo>
                    <a:pt x="10491" y="12436"/>
                  </a:lnTo>
                  <a:lnTo>
                    <a:pt x="10418" y="12363"/>
                  </a:lnTo>
                  <a:lnTo>
                    <a:pt x="10344" y="12399"/>
                  </a:lnTo>
                  <a:lnTo>
                    <a:pt x="10308" y="12473"/>
                  </a:lnTo>
                  <a:lnTo>
                    <a:pt x="10308" y="12546"/>
                  </a:lnTo>
                  <a:lnTo>
                    <a:pt x="10491" y="12839"/>
                  </a:lnTo>
                  <a:lnTo>
                    <a:pt x="10711" y="13206"/>
                  </a:lnTo>
                  <a:lnTo>
                    <a:pt x="10785" y="13280"/>
                  </a:lnTo>
                  <a:lnTo>
                    <a:pt x="10381" y="13426"/>
                  </a:lnTo>
                  <a:lnTo>
                    <a:pt x="10381" y="13353"/>
                  </a:lnTo>
                  <a:lnTo>
                    <a:pt x="10344" y="13280"/>
                  </a:lnTo>
                  <a:lnTo>
                    <a:pt x="10234" y="13133"/>
                  </a:lnTo>
                  <a:lnTo>
                    <a:pt x="10051" y="12913"/>
                  </a:lnTo>
                  <a:lnTo>
                    <a:pt x="9904" y="12693"/>
                  </a:lnTo>
                  <a:lnTo>
                    <a:pt x="9831" y="12619"/>
                  </a:lnTo>
                  <a:lnTo>
                    <a:pt x="9721" y="12619"/>
                  </a:lnTo>
                  <a:lnTo>
                    <a:pt x="9391" y="12693"/>
                  </a:lnTo>
                  <a:lnTo>
                    <a:pt x="9097" y="12729"/>
                  </a:lnTo>
                  <a:lnTo>
                    <a:pt x="9024" y="12766"/>
                  </a:lnTo>
                  <a:lnTo>
                    <a:pt x="8987" y="12839"/>
                  </a:lnTo>
                  <a:lnTo>
                    <a:pt x="8987" y="12913"/>
                  </a:lnTo>
                  <a:lnTo>
                    <a:pt x="9024" y="12986"/>
                  </a:lnTo>
                  <a:lnTo>
                    <a:pt x="9024" y="13243"/>
                  </a:lnTo>
                  <a:lnTo>
                    <a:pt x="9097" y="13500"/>
                  </a:lnTo>
                  <a:lnTo>
                    <a:pt x="9134" y="13646"/>
                  </a:lnTo>
                  <a:lnTo>
                    <a:pt x="9207" y="13756"/>
                  </a:lnTo>
                  <a:lnTo>
                    <a:pt x="9317" y="13830"/>
                  </a:lnTo>
                  <a:lnTo>
                    <a:pt x="9427" y="13867"/>
                  </a:lnTo>
                  <a:lnTo>
                    <a:pt x="8987" y="14050"/>
                  </a:lnTo>
                  <a:lnTo>
                    <a:pt x="8950" y="13977"/>
                  </a:lnTo>
                  <a:lnTo>
                    <a:pt x="8804" y="13903"/>
                  </a:lnTo>
                  <a:lnTo>
                    <a:pt x="8767" y="13903"/>
                  </a:lnTo>
                  <a:lnTo>
                    <a:pt x="8620" y="13536"/>
                  </a:lnTo>
                  <a:lnTo>
                    <a:pt x="8510" y="13390"/>
                  </a:lnTo>
                  <a:lnTo>
                    <a:pt x="8364" y="13206"/>
                  </a:lnTo>
                  <a:lnTo>
                    <a:pt x="8327" y="13206"/>
                  </a:lnTo>
                  <a:lnTo>
                    <a:pt x="8327" y="13243"/>
                  </a:lnTo>
                  <a:lnTo>
                    <a:pt x="8327" y="13500"/>
                  </a:lnTo>
                  <a:lnTo>
                    <a:pt x="8364" y="13756"/>
                  </a:lnTo>
                  <a:lnTo>
                    <a:pt x="8510" y="14270"/>
                  </a:lnTo>
                  <a:lnTo>
                    <a:pt x="8070" y="14453"/>
                  </a:lnTo>
                  <a:lnTo>
                    <a:pt x="8033" y="14160"/>
                  </a:lnTo>
                  <a:lnTo>
                    <a:pt x="7960" y="13903"/>
                  </a:lnTo>
                  <a:lnTo>
                    <a:pt x="7923" y="13536"/>
                  </a:lnTo>
                  <a:lnTo>
                    <a:pt x="7923" y="13206"/>
                  </a:lnTo>
                  <a:lnTo>
                    <a:pt x="7887" y="13133"/>
                  </a:lnTo>
                  <a:lnTo>
                    <a:pt x="7813" y="13096"/>
                  </a:lnTo>
                  <a:lnTo>
                    <a:pt x="7777" y="13096"/>
                  </a:lnTo>
                  <a:lnTo>
                    <a:pt x="7703" y="13170"/>
                  </a:lnTo>
                  <a:lnTo>
                    <a:pt x="7667" y="13536"/>
                  </a:lnTo>
                  <a:lnTo>
                    <a:pt x="7630" y="13903"/>
                  </a:lnTo>
                  <a:lnTo>
                    <a:pt x="7667" y="14233"/>
                  </a:lnTo>
                  <a:lnTo>
                    <a:pt x="7667" y="14380"/>
                  </a:lnTo>
                  <a:lnTo>
                    <a:pt x="7740" y="14527"/>
                  </a:lnTo>
                  <a:lnTo>
                    <a:pt x="7483" y="14563"/>
                  </a:lnTo>
                  <a:lnTo>
                    <a:pt x="7190" y="14527"/>
                  </a:lnTo>
                  <a:lnTo>
                    <a:pt x="7006" y="14453"/>
                  </a:lnTo>
                  <a:lnTo>
                    <a:pt x="6786" y="14380"/>
                  </a:lnTo>
                  <a:lnTo>
                    <a:pt x="6823" y="14160"/>
                  </a:lnTo>
                  <a:lnTo>
                    <a:pt x="6860" y="13646"/>
                  </a:lnTo>
                  <a:lnTo>
                    <a:pt x="6860" y="13206"/>
                  </a:lnTo>
                  <a:lnTo>
                    <a:pt x="6860" y="12766"/>
                  </a:lnTo>
                  <a:lnTo>
                    <a:pt x="6823" y="12693"/>
                  </a:lnTo>
                  <a:lnTo>
                    <a:pt x="6713" y="12656"/>
                  </a:lnTo>
                  <a:lnTo>
                    <a:pt x="6346" y="12693"/>
                  </a:lnTo>
                  <a:lnTo>
                    <a:pt x="6309" y="12656"/>
                  </a:lnTo>
                  <a:lnTo>
                    <a:pt x="6236" y="12693"/>
                  </a:lnTo>
                  <a:lnTo>
                    <a:pt x="6089" y="12913"/>
                  </a:lnTo>
                  <a:lnTo>
                    <a:pt x="5943" y="13133"/>
                  </a:lnTo>
                  <a:lnTo>
                    <a:pt x="5869" y="13390"/>
                  </a:lnTo>
                  <a:lnTo>
                    <a:pt x="5796" y="13610"/>
                  </a:lnTo>
                  <a:lnTo>
                    <a:pt x="5392" y="13206"/>
                  </a:lnTo>
                  <a:lnTo>
                    <a:pt x="5686" y="12839"/>
                  </a:lnTo>
                  <a:lnTo>
                    <a:pt x="5943" y="12473"/>
                  </a:lnTo>
                  <a:lnTo>
                    <a:pt x="5943" y="12363"/>
                  </a:lnTo>
                  <a:lnTo>
                    <a:pt x="5943" y="12289"/>
                  </a:lnTo>
                  <a:lnTo>
                    <a:pt x="5869" y="12216"/>
                  </a:lnTo>
                  <a:lnTo>
                    <a:pt x="5686" y="12216"/>
                  </a:lnTo>
                  <a:lnTo>
                    <a:pt x="5612" y="12289"/>
                  </a:lnTo>
                  <a:lnTo>
                    <a:pt x="5209" y="12949"/>
                  </a:lnTo>
                  <a:lnTo>
                    <a:pt x="4952" y="12619"/>
                  </a:lnTo>
                  <a:lnTo>
                    <a:pt x="5136" y="12473"/>
                  </a:lnTo>
                  <a:lnTo>
                    <a:pt x="5319" y="12289"/>
                  </a:lnTo>
                  <a:lnTo>
                    <a:pt x="5466" y="12069"/>
                  </a:lnTo>
                  <a:lnTo>
                    <a:pt x="5576" y="11849"/>
                  </a:lnTo>
                  <a:lnTo>
                    <a:pt x="5576" y="11776"/>
                  </a:lnTo>
                  <a:lnTo>
                    <a:pt x="5576" y="11739"/>
                  </a:lnTo>
                  <a:lnTo>
                    <a:pt x="5539" y="11666"/>
                  </a:lnTo>
                  <a:lnTo>
                    <a:pt x="5502" y="11629"/>
                  </a:lnTo>
                  <a:lnTo>
                    <a:pt x="5319" y="11629"/>
                  </a:lnTo>
                  <a:lnTo>
                    <a:pt x="5282" y="11702"/>
                  </a:lnTo>
                  <a:lnTo>
                    <a:pt x="4805" y="12399"/>
                  </a:lnTo>
                  <a:lnTo>
                    <a:pt x="4439" y="11922"/>
                  </a:lnTo>
                  <a:lnTo>
                    <a:pt x="4549" y="11812"/>
                  </a:lnTo>
                  <a:lnTo>
                    <a:pt x="4879" y="11409"/>
                  </a:lnTo>
                  <a:lnTo>
                    <a:pt x="5209" y="10969"/>
                  </a:lnTo>
                  <a:lnTo>
                    <a:pt x="5209" y="10895"/>
                  </a:lnTo>
                  <a:lnTo>
                    <a:pt x="5246" y="10859"/>
                  </a:lnTo>
                  <a:lnTo>
                    <a:pt x="5282" y="10785"/>
                  </a:lnTo>
                  <a:lnTo>
                    <a:pt x="5282" y="10712"/>
                  </a:lnTo>
                  <a:lnTo>
                    <a:pt x="5209" y="10639"/>
                  </a:lnTo>
                  <a:lnTo>
                    <a:pt x="5099" y="10602"/>
                  </a:lnTo>
                  <a:lnTo>
                    <a:pt x="5026" y="10602"/>
                  </a:lnTo>
                  <a:lnTo>
                    <a:pt x="4952" y="10639"/>
                  </a:lnTo>
                  <a:lnTo>
                    <a:pt x="4549" y="11225"/>
                  </a:lnTo>
                  <a:lnTo>
                    <a:pt x="4329" y="11556"/>
                  </a:lnTo>
                  <a:lnTo>
                    <a:pt x="4292" y="11482"/>
                  </a:lnTo>
                  <a:lnTo>
                    <a:pt x="4145" y="11482"/>
                  </a:lnTo>
                  <a:lnTo>
                    <a:pt x="3888" y="11152"/>
                  </a:lnTo>
                  <a:lnTo>
                    <a:pt x="4329" y="10822"/>
                  </a:lnTo>
                  <a:lnTo>
                    <a:pt x="4549" y="10675"/>
                  </a:lnTo>
                  <a:lnTo>
                    <a:pt x="4732" y="10455"/>
                  </a:lnTo>
                  <a:lnTo>
                    <a:pt x="4769" y="10418"/>
                  </a:lnTo>
                  <a:lnTo>
                    <a:pt x="4805" y="10345"/>
                  </a:lnTo>
                  <a:lnTo>
                    <a:pt x="4732" y="10235"/>
                  </a:lnTo>
                  <a:lnTo>
                    <a:pt x="4659" y="10162"/>
                  </a:lnTo>
                  <a:lnTo>
                    <a:pt x="4585" y="10162"/>
                  </a:lnTo>
                  <a:lnTo>
                    <a:pt x="4512" y="10198"/>
                  </a:lnTo>
                  <a:lnTo>
                    <a:pt x="4292" y="10345"/>
                  </a:lnTo>
                  <a:lnTo>
                    <a:pt x="4072" y="10528"/>
                  </a:lnTo>
                  <a:lnTo>
                    <a:pt x="3705" y="10895"/>
                  </a:lnTo>
                  <a:lnTo>
                    <a:pt x="3256" y="10239"/>
                  </a:lnTo>
                  <a:lnTo>
                    <a:pt x="3256" y="10239"/>
                  </a:lnTo>
                  <a:lnTo>
                    <a:pt x="3485" y="10272"/>
                  </a:lnTo>
                  <a:lnTo>
                    <a:pt x="3742" y="10235"/>
                  </a:lnTo>
                  <a:lnTo>
                    <a:pt x="3888" y="10162"/>
                  </a:lnTo>
                  <a:lnTo>
                    <a:pt x="4072" y="10052"/>
                  </a:lnTo>
                  <a:lnTo>
                    <a:pt x="4365" y="9868"/>
                  </a:lnTo>
                  <a:lnTo>
                    <a:pt x="4769" y="9648"/>
                  </a:lnTo>
                  <a:lnTo>
                    <a:pt x="4989" y="9538"/>
                  </a:lnTo>
                  <a:lnTo>
                    <a:pt x="5172" y="9391"/>
                  </a:lnTo>
                  <a:lnTo>
                    <a:pt x="6053" y="10675"/>
                  </a:lnTo>
                  <a:lnTo>
                    <a:pt x="6383" y="11115"/>
                  </a:lnTo>
                  <a:lnTo>
                    <a:pt x="6713" y="11556"/>
                  </a:lnTo>
                  <a:lnTo>
                    <a:pt x="6896" y="11739"/>
                  </a:lnTo>
                  <a:lnTo>
                    <a:pt x="7116" y="11922"/>
                  </a:lnTo>
                  <a:lnTo>
                    <a:pt x="7336" y="12069"/>
                  </a:lnTo>
                  <a:lnTo>
                    <a:pt x="7593" y="12179"/>
                  </a:lnTo>
                  <a:lnTo>
                    <a:pt x="7813" y="12253"/>
                  </a:lnTo>
                  <a:lnTo>
                    <a:pt x="8070" y="12289"/>
                  </a:lnTo>
                  <a:lnTo>
                    <a:pt x="8547" y="12289"/>
                  </a:lnTo>
                  <a:lnTo>
                    <a:pt x="8767" y="12253"/>
                  </a:lnTo>
                  <a:lnTo>
                    <a:pt x="8987" y="12179"/>
                  </a:lnTo>
                  <a:lnTo>
                    <a:pt x="9207" y="12106"/>
                  </a:lnTo>
                  <a:lnTo>
                    <a:pt x="9427" y="11996"/>
                  </a:lnTo>
                  <a:lnTo>
                    <a:pt x="9684" y="11849"/>
                  </a:lnTo>
                  <a:lnTo>
                    <a:pt x="9867" y="11666"/>
                  </a:lnTo>
                  <a:lnTo>
                    <a:pt x="10051" y="11482"/>
                  </a:lnTo>
                  <a:lnTo>
                    <a:pt x="10198" y="11262"/>
                  </a:lnTo>
                  <a:lnTo>
                    <a:pt x="10308" y="11042"/>
                  </a:lnTo>
                  <a:lnTo>
                    <a:pt x="10418" y="10822"/>
                  </a:lnTo>
                  <a:lnTo>
                    <a:pt x="10491" y="10565"/>
                  </a:lnTo>
                  <a:lnTo>
                    <a:pt x="10528" y="10345"/>
                  </a:lnTo>
                  <a:lnTo>
                    <a:pt x="10564" y="9832"/>
                  </a:lnTo>
                  <a:lnTo>
                    <a:pt x="10528" y="9318"/>
                  </a:lnTo>
                  <a:lnTo>
                    <a:pt x="10418" y="8804"/>
                  </a:lnTo>
                  <a:lnTo>
                    <a:pt x="10234" y="8328"/>
                  </a:lnTo>
                  <a:lnTo>
                    <a:pt x="9978" y="7887"/>
                  </a:lnTo>
                  <a:lnTo>
                    <a:pt x="9684" y="7484"/>
                  </a:lnTo>
                  <a:lnTo>
                    <a:pt x="9097" y="6640"/>
                  </a:lnTo>
                  <a:lnTo>
                    <a:pt x="9354" y="6494"/>
                  </a:lnTo>
                  <a:lnTo>
                    <a:pt x="9574" y="6347"/>
                  </a:lnTo>
                  <a:lnTo>
                    <a:pt x="10014" y="5980"/>
                  </a:lnTo>
                  <a:lnTo>
                    <a:pt x="10418" y="5613"/>
                  </a:lnTo>
                  <a:close/>
                  <a:moveTo>
                    <a:pt x="8400" y="2055"/>
                  </a:moveTo>
                  <a:lnTo>
                    <a:pt x="8290" y="2092"/>
                  </a:lnTo>
                  <a:lnTo>
                    <a:pt x="8217" y="2165"/>
                  </a:lnTo>
                  <a:lnTo>
                    <a:pt x="8180" y="2202"/>
                  </a:lnTo>
                  <a:lnTo>
                    <a:pt x="8180" y="2312"/>
                  </a:lnTo>
                  <a:lnTo>
                    <a:pt x="8180" y="2385"/>
                  </a:lnTo>
                  <a:lnTo>
                    <a:pt x="8107" y="2422"/>
                  </a:lnTo>
                  <a:lnTo>
                    <a:pt x="8033" y="2459"/>
                  </a:lnTo>
                  <a:lnTo>
                    <a:pt x="7300" y="3045"/>
                  </a:lnTo>
                  <a:lnTo>
                    <a:pt x="6896" y="3339"/>
                  </a:lnTo>
                  <a:lnTo>
                    <a:pt x="6529" y="3596"/>
                  </a:lnTo>
                  <a:lnTo>
                    <a:pt x="6456" y="3669"/>
                  </a:lnTo>
                  <a:lnTo>
                    <a:pt x="6419" y="3742"/>
                  </a:lnTo>
                  <a:lnTo>
                    <a:pt x="6419" y="3852"/>
                  </a:lnTo>
                  <a:lnTo>
                    <a:pt x="6419" y="3926"/>
                  </a:lnTo>
                  <a:lnTo>
                    <a:pt x="8547" y="6677"/>
                  </a:lnTo>
                  <a:lnTo>
                    <a:pt x="8547" y="6750"/>
                  </a:lnTo>
                  <a:lnTo>
                    <a:pt x="8620" y="6787"/>
                  </a:lnTo>
                  <a:lnTo>
                    <a:pt x="9391" y="7851"/>
                  </a:lnTo>
                  <a:lnTo>
                    <a:pt x="9684" y="8291"/>
                  </a:lnTo>
                  <a:lnTo>
                    <a:pt x="9904" y="8768"/>
                  </a:lnTo>
                  <a:lnTo>
                    <a:pt x="10014" y="9025"/>
                  </a:lnTo>
                  <a:lnTo>
                    <a:pt x="10088" y="9281"/>
                  </a:lnTo>
                  <a:lnTo>
                    <a:pt x="10124" y="9538"/>
                  </a:lnTo>
                  <a:lnTo>
                    <a:pt x="10124" y="9832"/>
                  </a:lnTo>
                  <a:lnTo>
                    <a:pt x="10124" y="10088"/>
                  </a:lnTo>
                  <a:lnTo>
                    <a:pt x="10088" y="10308"/>
                  </a:lnTo>
                  <a:lnTo>
                    <a:pt x="10014" y="10565"/>
                  </a:lnTo>
                  <a:lnTo>
                    <a:pt x="9904" y="10785"/>
                  </a:lnTo>
                  <a:lnTo>
                    <a:pt x="9794" y="11005"/>
                  </a:lnTo>
                  <a:lnTo>
                    <a:pt x="9647" y="11189"/>
                  </a:lnTo>
                  <a:lnTo>
                    <a:pt x="9464" y="11372"/>
                  </a:lnTo>
                  <a:lnTo>
                    <a:pt x="9281" y="11556"/>
                  </a:lnTo>
                  <a:lnTo>
                    <a:pt x="9097" y="11666"/>
                  </a:lnTo>
                  <a:lnTo>
                    <a:pt x="8877" y="11739"/>
                  </a:lnTo>
                  <a:lnTo>
                    <a:pt x="8657" y="11776"/>
                  </a:lnTo>
                  <a:lnTo>
                    <a:pt x="8437" y="11812"/>
                  </a:lnTo>
                  <a:lnTo>
                    <a:pt x="7997" y="11812"/>
                  </a:lnTo>
                  <a:lnTo>
                    <a:pt x="7813" y="11739"/>
                  </a:lnTo>
                  <a:lnTo>
                    <a:pt x="7593" y="11666"/>
                  </a:lnTo>
                  <a:lnTo>
                    <a:pt x="7373" y="11519"/>
                  </a:lnTo>
                  <a:lnTo>
                    <a:pt x="7153" y="11372"/>
                  </a:lnTo>
                  <a:lnTo>
                    <a:pt x="6970" y="11152"/>
                  </a:lnTo>
                  <a:lnTo>
                    <a:pt x="6823" y="10932"/>
                  </a:lnTo>
                  <a:lnTo>
                    <a:pt x="6053" y="9905"/>
                  </a:lnTo>
                  <a:lnTo>
                    <a:pt x="5356" y="8878"/>
                  </a:lnTo>
                  <a:lnTo>
                    <a:pt x="4659" y="7814"/>
                  </a:lnTo>
                  <a:lnTo>
                    <a:pt x="4035" y="6714"/>
                  </a:lnTo>
                  <a:lnTo>
                    <a:pt x="3742" y="6163"/>
                  </a:lnTo>
                  <a:lnTo>
                    <a:pt x="3485" y="5613"/>
                  </a:lnTo>
                  <a:lnTo>
                    <a:pt x="3412" y="5540"/>
                  </a:lnTo>
                  <a:lnTo>
                    <a:pt x="3301" y="5503"/>
                  </a:lnTo>
                  <a:lnTo>
                    <a:pt x="3191" y="5503"/>
                  </a:lnTo>
                  <a:lnTo>
                    <a:pt x="3118" y="5576"/>
                  </a:lnTo>
                  <a:lnTo>
                    <a:pt x="3008" y="5687"/>
                  </a:lnTo>
                  <a:lnTo>
                    <a:pt x="2861" y="5760"/>
                  </a:lnTo>
                  <a:lnTo>
                    <a:pt x="2715" y="5833"/>
                  </a:lnTo>
                  <a:lnTo>
                    <a:pt x="2568" y="5833"/>
                  </a:lnTo>
                  <a:lnTo>
                    <a:pt x="2421" y="5870"/>
                  </a:lnTo>
                  <a:lnTo>
                    <a:pt x="2274" y="5907"/>
                  </a:lnTo>
                  <a:lnTo>
                    <a:pt x="2018" y="6053"/>
                  </a:lnTo>
                  <a:lnTo>
                    <a:pt x="1431" y="6420"/>
                  </a:lnTo>
                  <a:lnTo>
                    <a:pt x="1137" y="6604"/>
                  </a:lnTo>
                  <a:lnTo>
                    <a:pt x="880" y="6824"/>
                  </a:lnTo>
                  <a:lnTo>
                    <a:pt x="770" y="6824"/>
                  </a:lnTo>
                  <a:lnTo>
                    <a:pt x="697" y="6897"/>
                  </a:lnTo>
                  <a:lnTo>
                    <a:pt x="660" y="6970"/>
                  </a:lnTo>
                  <a:lnTo>
                    <a:pt x="697" y="7080"/>
                  </a:lnTo>
                  <a:lnTo>
                    <a:pt x="1101" y="7814"/>
                  </a:lnTo>
                  <a:lnTo>
                    <a:pt x="1541" y="8548"/>
                  </a:lnTo>
                  <a:lnTo>
                    <a:pt x="2458" y="9942"/>
                  </a:lnTo>
                  <a:lnTo>
                    <a:pt x="3412" y="11335"/>
                  </a:lnTo>
                  <a:lnTo>
                    <a:pt x="4402" y="12693"/>
                  </a:lnTo>
                  <a:lnTo>
                    <a:pt x="4989" y="13426"/>
                  </a:lnTo>
                  <a:lnTo>
                    <a:pt x="4952" y="13426"/>
                  </a:lnTo>
                  <a:lnTo>
                    <a:pt x="4952" y="13500"/>
                  </a:lnTo>
                  <a:lnTo>
                    <a:pt x="4989" y="13536"/>
                  </a:lnTo>
                  <a:lnTo>
                    <a:pt x="5026" y="13573"/>
                  </a:lnTo>
                  <a:lnTo>
                    <a:pt x="5099" y="13536"/>
                  </a:lnTo>
                  <a:lnTo>
                    <a:pt x="5429" y="13940"/>
                  </a:lnTo>
                  <a:lnTo>
                    <a:pt x="5796" y="14307"/>
                  </a:lnTo>
                  <a:lnTo>
                    <a:pt x="5833" y="14343"/>
                  </a:lnTo>
                  <a:lnTo>
                    <a:pt x="5906" y="14380"/>
                  </a:lnTo>
                  <a:lnTo>
                    <a:pt x="6126" y="14563"/>
                  </a:lnTo>
                  <a:lnTo>
                    <a:pt x="6383" y="14710"/>
                  </a:lnTo>
                  <a:lnTo>
                    <a:pt x="6640" y="14857"/>
                  </a:lnTo>
                  <a:lnTo>
                    <a:pt x="6933" y="14967"/>
                  </a:lnTo>
                  <a:lnTo>
                    <a:pt x="7226" y="15040"/>
                  </a:lnTo>
                  <a:lnTo>
                    <a:pt x="7850" y="15040"/>
                  </a:lnTo>
                  <a:lnTo>
                    <a:pt x="8180" y="14967"/>
                  </a:lnTo>
                  <a:lnTo>
                    <a:pt x="8510" y="14820"/>
                  </a:lnTo>
                  <a:lnTo>
                    <a:pt x="8877" y="14673"/>
                  </a:lnTo>
                  <a:lnTo>
                    <a:pt x="9574" y="14343"/>
                  </a:lnTo>
                  <a:lnTo>
                    <a:pt x="11115" y="13683"/>
                  </a:lnTo>
                  <a:lnTo>
                    <a:pt x="11592" y="13426"/>
                  </a:lnTo>
                  <a:lnTo>
                    <a:pt x="11995" y="13170"/>
                  </a:lnTo>
                  <a:lnTo>
                    <a:pt x="12399" y="12839"/>
                  </a:lnTo>
                  <a:lnTo>
                    <a:pt x="12729" y="12436"/>
                  </a:lnTo>
                  <a:lnTo>
                    <a:pt x="12912" y="12142"/>
                  </a:lnTo>
                  <a:lnTo>
                    <a:pt x="13059" y="11849"/>
                  </a:lnTo>
                  <a:lnTo>
                    <a:pt x="13169" y="11519"/>
                  </a:lnTo>
                  <a:lnTo>
                    <a:pt x="13242" y="11189"/>
                  </a:lnTo>
                  <a:lnTo>
                    <a:pt x="13279" y="10859"/>
                  </a:lnTo>
                  <a:lnTo>
                    <a:pt x="13316" y="10528"/>
                  </a:lnTo>
                  <a:lnTo>
                    <a:pt x="13279" y="10198"/>
                  </a:lnTo>
                  <a:lnTo>
                    <a:pt x="13242" y="9868"/>
                  </a:lnTo>
                  <a:lnTo>
                    <a:pt x="13169" y="9538"/>
                  </a:lnTo>
                  <a:lnTo>
                    <a:pt x="13095" y="9208"/>
                  </a:lnTo>
                  <a:lnTo>
                    <a:pt x="12875" y="8584"/>
                  </a:lnTo>
                  <a:lnTo>
                    <a:pt x="12582" y="7961"/>
                  </a:lnTo>
                  <a:lnTo>
                    <a:pt x="12252" y="7374"/>
                  </a:lnTo>
                  <a:lnTo>
                    <a:pt x="11885" y="6824"/>
                  </a:lnTo>
                  <a:lnTo>
                    <a:pt x="10271" y="4476"/>
                  </a:lnTo>
                  <a:lnTo>
                    <a:pt x="8657" y="2165"/>
                  </a:lnTo>
                  <a:lnTo>
                    <a:pt x="8584" y="2092"/>
                  </a:lnTo>
                  <a:lnTo>
                    <a:pt x="8474" y="2055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0" name="Google Shape;510;p22"/>
            <p:cNvSpPr/>
            <p:nvPr/>
          </p:nvSpPr>
          <p:spPr>
            <a:xfrm>
              <a:off x="6023725" y="3167900"/>
              <a:ext cx="340250" cy="227450"/>
            </a:xfrm>
            <a:custGeom>
              <a:avLst/>
              <a:gdLst/>
              <a:ahLst/>
              <a:cxnLst/>
              <a:rect l="l" t="t" r="r" b="b"/>
              <a:pathLst>
                <a:path w="13610" h="9098" extrusionOk="0">
                  <a:moveTo>
                    <a:pt x="4696" y="0"/>
                  </a:moveTo>
                  <a:lnTo>
                    <a:pt x="4586" y="74"/>
                  </a:lnTo>
                  <a:lnTo>
                    <a:pt x="4256" y="440"/>
                  </a:lnTo>
                  <a:lnTo>
                    <a:pt x="3999" y="844"/>
                  </a:lnTo>
                  <a:lnTo>
                    <a:pt x="3742" y="1247"/>
                  </a:lnTo>
                  <a:lnTo>
                    <a:pt x="3522" y="1688"/>
                  </a:lnTo>
                  <a:lnTo>
                    <a:pt x="3339" y="2128"/>
                  </a:lnTo>
                  <a:lnTo>
                    <a:pt x="3228" y="2605"/>
                  </a:lnTo>
                  <a:lnTo>
                    <a:pt x="3118" y="3081"/>
                  </a:lnTo>
                  <a:lnTo>
                    <a:pt x="3045" y="3595"/>
                  </a:lnTo>
                  <a:lnTo>
                    <a:pt x="3008" y="3852"/>
                  </a:lnTo>
                  <a:lnTo>
                    <a:pt x="2935" y="4072"/>
                  </a:lnTo>
                  <a:lnTo>
                    <a:pt x="2825" y="4329"/>
                  </a:lnTo>
                  <a:lnTo>
                    <a:pt x="2678" y="4512"/>
                  </a:lnTo>
                  <a:lnTo>
                    <a:pt x="2605" y="4622"/>
                  </a:lnTo>
                  <a:lnTo>
                    <a:pt x="2495" y="4659"/>
                  </a:lnTo>
                  <a:lnTo>
                    <a:pt x="2275" y="4732"/>
                  </a:lnTo>
                  <a:lnTo>
                    <a:pt x="1835" y="4732"/>
                  </a:lnTo>
                  <a:lnTo>
                    <a:pt x="1541" y="4659"/>
                  </a:lnTo>
                  <a:lnTo>
                    <a:pt x="991" y="4659"/>
                  </a:lnTo>
                  <a:lnTo>
                    <a:pt x="881" y="4732"/>
                  </a:lnTo>
                  <a:lnTo>
                    <a:pt x="771" y="4769"/>
                  </a:lnTo>
                  <a:lnTo>
                    <a:pt x="587" y="4732"/>
                  </a:lnTo>
                  <a:lnTo>
                    <a:pt x="404" y="4732"/>
                  </a:lnTo>
                  <a:lnTo>
                    <a:pt x="257" y="4805"/>
                  </a:lnTo>
                  <a:lnTo>
                    <a:pt x="74" y="4879"/>
                  </a:lnTo>
                  <a:lnTo>
                    <a:pt x="37" y="4952"/>
                  </a:lnTo>
                  <a:lnTo>
                    <a:pt x="0" y="5026"/>
                  </a:lnTo>
                  <a:lnTo>
                    <a:pt x="0" y="5172"/>
                  </a:lnTo>
                  <a:lnTo>
                    <a:pt x="37" y="5209"/>
                  </a:lnTo>
                  <a:lnTo>
                    <a:pt x="74" y="5246"/>
                  </a:lnTo>
                  <a:lnTo>
                    <a:pt x="147" y="5282"/>
                  </a:lnTo>
                  <a:lnTo>
                    <a:pt x="221" y="5246"/>
                  </a:lnTo>
                  <a:lnTo>
                    <a:pt x="514" y="5172"/>
                  </a:lnTo>
                  <a:lnTo>
                    <a:pt x="587" y="5282"/>
                  </a:lnTo>
                  <a:lnTo>
                    <a:pt x="697" y="5356"/>
                  </a:lnTo>
                  <a:lnTo>
                    <a:pt x="807" y="5356"/>
                  </a:lnTo>
                  <a:lnTo>
                    <a:pt x="881" y="5319"/>
                  </a:lnTo>
                  <a:lnTo>
                    <a:pt x="918" y="5282"/>
                  </a:lnTo>
                  <a:lnTo>
                    <a:pt x="991" y="5209"/>
                  </a:lnTo>
                  <a:lnTo>
                    <a:pt x="1064" y="5172"/>
                  </a:lnTo>
                  <a:lnTo>
                    <a:pt x="1248" y="5136"/>
                  </a:lnTo>
                  <a:lnTo>
                    <a:pt x="1431" y="5172"/>
                  </a:lnTo>
                  <a:lnTo>
                    <a:pt x="1614" y="5209"/>
                  </a:lnTo>
                  <a:lnTo>
                    <a:pt x="1981" y="5282"/>
                  </a:lnTo>
                  <a:lnTo>
                    <a:pt x="2201" y="5282"/>
                  </a:lnTo>
                  <a:lnTo>
                    <a:pt x="2385" y="5246"/>
                  </a:lnTo>
                  <a:lnTo>
                    <a:pt x="2605" y="5209"/>
                  </a:lnTo>
                  <a:lnTo>
                    <a:pt x="2752" y="5136"/>
                  </a:lnTo>
                  <a:lnTo>
                    <a:pt x="2935" y="5026"/>
                  </a:lnTo>
                  <a:lnTo>
                    <a:pt x="3082" y="4879"/>
                  </a:lnTo>
                  <a:lnTo>
                    <a:pt x="3192" y="4732"/>
                  </a:lnTo>
                  <a:lnTo>
                    <a:pt x="3302" y="4549"/>
                  </a:lnTo>
                  <a:lnTo>
                    <a:pt x="3449" y="4182"/>
                  </a:lnTo>
                  <a:lnTo>
                    <a:pt x="3522" y="3925"/>
                  </a:lnTo>
                  <a:lnTo>
                    <a:pt x="3559" y="3668"/>
                  </a:lnTo>
                  <a:lnTo>
                    <a:pt x="3632" y="3118"/>
                  </a:lnTo>
                  <a:lnTo>
                    <a:pt x="3742" y="2641"/>
                  </a:lnTo>
                  <a:lnTo>
                    <a:pt x="3889" y="2201"/>
                  </a:lnTo>
                  <a:lnTo>
                    <a:pt x="4035" y="1834"/>
                  </a:lnTo>
                  <a:lnTo>
                    <a:pt x="4219" y="1467"/>
                  </a:lnTo>
                  <a:lnTo>
                    <a:pt x="4402" y="1137"/>
                  </a:lnTo>
                  <a:lnTo>
                    <a:pt x="4659" y="844"/>
                  </a:lnTo>
                  <a:lnTo>
                    <a:pt x="5173" y="2861"/>
                  </a:lnTo>
                  <a:lnTo>
                    <a:pt x="5649" y="4842"/>
                  </a:lnTo>
                  <a:lnTo>
                    <a:pt x="6126" y="6860"/>
                  </a:lnTo>
                  <a:lnTo>
                    <a:pt x="6567" y="8914"/>
                  </a:lnTo>
                  <a:lnTo>
                    <a:pt x="6603" y="8987"/>
                  </a:lnTo>
                  <a:lnTo>
                    <a:pt x="6713" y="9061"/>
                  </a:lnTo>
                  <a:lnTo>
                    <a:pt x="6787" y="9097"/>
                  </a:lnTo>
                  <a:lnTo>
                    <a:pt x="6897" y="9097"/>
                  </a:lnTo>
                  <a:lnTo>
                    <a:pt x="7153" y="8987"/>
                  </a:lnTo>
                  <a:lnTo>
                    <a:pt x="7374" y="8804"/>
                  </a:lnTo>
                  <a:lnTo>
                    <a:pt x="7520" y="8620"/>
                  </a:lnTo>
                  <a:lnTo>
                    <a:pt x="7667" y="8364"/>
                  </a:lnTo>
                  <a:lnTo>
                    <a:pt x="7814" y="7997"/>
                  </a:lnTo>
                  <a:lnTo>
                    <a:pt x="7924" y="7593"/>
                  </a:lnTo>
                  <a:lnTo>
                    <a:pt x="8181" y="6823"/>
                  </a:lnTo>
                  <a:lnTo>
                    <a:pt x="9061" y="3962"/>
                  </a:lnTo>
                  <a:lnTo>
                    <a:pt x="9208" y="4439"/>
                  </a:lnTo>
                  <a:lnTo>
                    <a:pt x="9318" y="4952"/>
                  </a:lnTo>
                  <a:lnTo>
                    <a:pt x="9318" y="5062"/>
                  </a:lnTo>
                  <a:lnTo>
                    <a:pt x="9391" y="5136"/>
                  </a:lnTo>
                  <a:lnTo>
                    <a:pt x="9464" y="5209"/>
                  </a:lnTo>
                  <a:lnTo>
                    <a:pt x="9574" y="5209"/>
                  </a:lnTo>
                  <a:lnTo>
                    <a:pt x="12032" y="5062"/>
                  </a:lnTo>
                  <a:lnTo>
                    <a:pt x="12069" y="5136"/>
                  </a:lnTo>
                  <a:lnTo>
                    <a:pt x="12105" y="5209"/>
                  </a:lnTo>
                  <a:lnTo>
                    <a:pt x="12326" y="5356"/>
                  </a:lnTo>
                  <a:lnTo>
                    <a:pt x="12582" y="5429"/>
                  </a:lnTo>
                  <a:lnTo>
                    <a:pt x="12619" y="5466"/>
                  </a:lnTo>
                  <a:lnTo>
                    <a:pt x="12912" y="5466"/>
                  </a:lnTo>
                  <a:lnTo>
                    <a:pt x="13059" y="5429"/>
                  </a:lnTo>
                  <a:lnTo>
                    <a:pt x="13206" y="5319"/>
                  </a:lnTo>
                  <a:lnTo>
                    <a:pt x="13316" y="5209"/>
                  </a:lnTo>
                  <a:lnTo>
                    <a:pt x="13426" y="5062"/>
                  </a:lnTo>
                  <a:lnTo>
                    <a:pt x="13536" y="4915"/>
                  </a:lnTo>
                  <a:lnTo>
                    <a:pt x="13609" y="4732"/>
                  </a:lnTo>
                  <a:lnTo>
                    <a:pt x="13609" y="4659"/>
                  </a:lnTo>
                  <a:lnTo>
                    <a:pt x="13609" y="4549"/>
                  </a:lnTo>
                  <a:lnTo>
                    <a:pt x="13536" y="4439"/>
                  </a:lnTo>
                  <a:lnTo>
                    <a:pt x="13426" y="4292"/>
                  </a:lnTo>
                  <a:lnTo>
                    <a:pt x="13279" y="4219"/>
                  </a:lnTo>
                  <a:lnTo>
                    <a:pt x="13133" y="4145"/>
                  </a:lnTo>
                  <a:lnTo>
                    <a:pt x="12949" y="4072"/>
                  </a:lnTo>
                  <a:lnTo>
                    <a:pt x="12802" y="4072"/>
                  </a:lnTo>
                  <a:lnTo>
                    <a:pt x="12619" y="4108"/>
                  </a:lnTo>
                  <a:lnTo>
                    <a:pt x="12436" y="4182"/>
                  </a:lnTo>
                  <a:lnTo>
                    <a:pt x="12326" y="4255"/>
                  </a:lnTo>
                  <a:lnTo>
                    <a:pt x="12252" y="4329"/>
                  </a:lnTo>
                  <a:lnTo>
                    <a:pt x="12142" y="4512"/>
                  </a:lnTo>
                  <a:lnTo>
                    <a:pt x="9794" y="4659"/>
                  </a:lnTo>
                  <a:lnTo>
                    <a:pt x="9721" y="4255"/>
                  </a:lnTo>
                  <a:lnTo>
                    <a:pt x="9611" y="3852"/>
                  </a:lnTo>
                  <a:lnTo>
                    <a:pt x="9464" y="3448"/>
                  </a:lnTo>
                  <a:lnTo>
                    <a:pt x="9281" y="3045"/>
                  </a:lnTo>
                  <a:lnTo>
                    <a:pt x="9208" y="2971"/>
                  </a:lnTo>
                  <a:lnTo>
                    <a:pt x="9134" y="2935"/>
                  </a:lnTo>
                  <a:lnTo>
                    <a:pt x="8987" y="2935"/>
                  </a:lnTo>
                  <a:lnTo>
                    <a:pt x="8841" y="2971"/>
                  </a:lnTo>
                  <a:lnTo>
                    <a:pt x="8804" y="3045"/>
                  </a:lnTo>
                  <a:lnTo>
                    <a:pt x="8767" y="3118"/>
                  </a:lnTo>
                  <a:lnTo>
                    <a:pt x="7850" y="6016"/>
                  </a:lnTo>
                  <a:lnTo>
                    <a:pt x="7374" y="7557"/>
                  </a:lnTo>
                  <a:lnTo>
                    <a:pt x="7227" y="7997"/>
                  </a:lnTo>
                  <a:lnTo>
                    <a:pt x="7153" y="8217"/>
                  </a:lnTo>
                  <a:lnTo>
                    <a:pt x="7007" y="8400"/>
                  </a:lnTo>
                  <a:lnTo>
                    <a:pt x="6567" y="6346"/>
                  </a:lnTo>
                  <a:lnTo>
                    <a:pt x="6090" y="4292"/>
                  </a:lnTo>
                  <a:lnTo>
                    <a:pt x="5576" y="2238"/>
                  </a:lnTo>
                  <a:lnTo>
                    <a:pt x="5026" y="220"/>
                  </a:lnTo>
                  <a:lnTo>
                    <a:pt x="4953" y="74"/>
                  </a:lnTo>
                  <a:lnTo>
                    <a:pt x="4842" y="37"/>
                  </a:lnTo>
                  <a:lnTo>
                    <a:pt x="4696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1" name="Google Shape;511;p22"/>
            <p:cNvSpPr/>
            <p:nvPr/>
          </p:nvSpPr>
          <p:spPr>
            <a:xfrm>
              <a:off x="7109500" y="3449425"/>
              <a:ext cx="154100" cy="165100"/>
            </a:xfrm>
            <a:custGeom>
              <a:avLst/>
              <a:gdLst/>
              <a:ahLst/>
              <a:cxnLst/>
              <a:rect l="l" t="t" r="r" b="b"/>
              <a:pathLst>
                <a:path w="6164" h="6604" extrusionOk="0">
                  <a:moveTo>
                    <a:pt x="3962" y="0"/>
                  </a:moveTo>
                  <a:lnTo>
                    <a:pt x="3926" y="37"/>
                  </a:lnTo>
                  <a:lnTo>
                    <a:pt x="3889" y="74"/>
                  </a:lnTo>
                  <a:lnTo>
                    <a:pt x="3889" y="147"/>
                  </a:lnTo>
                  <a:lnTo>
                    <a:pt x="3522" y="477"/>
                  </a:lnTo>
                  <a:lnTo>
                    <a:pt x="3229" y="807"/>
                  </a:lnTo>
                  <a:lnTo>
                    <a:pt x="2788" y="1284"/>
                  </a:lnTo>
                  <a:lnTo>
                    <a:pt x="2458" y="1651"/>
                  </a:lnTo>
                  <a:lnTo>
                    <a:pt x="2201" y="1578"/>
                  </a:lnTo>
                  <a:lnTo>
                    <a:pt x="1321" y="1321"/>
                  </a:lnTo>
                  <a:lnTo>
                    <a:pt x="1138" y="1284"/>
                  </a:lnTo>
                  <a:lnTo>
                    <a:pt x="808" y="1211"/>
                  </a:lnTo>
                  <a:lnTo>
                    <a:pt x="661" y="1174"/>
                  </a:lnTo>
                  <a:lnTo>
                    <a:pt x="514" y="1211"/>
                  </a:lnTo>
                  <a:lnTo>
                    <a:pt x="441" y="1248"/>
                  </a:lnTo>
                  <a:lnTo>
                    <a:pt x="441" y="1284"/>
                  </a:lnTo>
                  <a:lnTo>
                    <a:pt x="441" y="1358"/>
                  </a:lnTo>
                  <a:lnTo>
                    <a:pt x="477" y="1468"/>
                  </a:lnTo>
                  <a:lnTo>
                    <a:pt x="551" y="1541"/>
                  </a:lnTo>
                  <a:lnTo>
                    <a:pt x="661" y="1614"/>
                  </a:lnTo>
                  <a:lnTo>
                    <a:pt x="771" y="1651"/>
                  </a:lnTo>
                  <a:lnTo>
                    <a:pt x="1064" y="1761"/>
                  </a:lnTo>
                  <a:lnTo>
                    <a:pt x="1284" y="1798"/>
                  </a:lnTo>
                  <a:lnTo>
                    <a:pt x="2055" y="2018"/>
                  </a:lnTo>
                  <a:lnTo>
                    <a:pt x="2055" y="2091"/>
                  </a:lnTo>
                  <a:lnTo>
                    <a:pt x="2091" y="2165"/>
                  </a:lnTo>
                  <a:lnTo>
                    <a:pt x="2165" y="2238"/>
                  </a:lnTo>
                  <a:lnTo>
                    <a:pt x="2201" y="2238"/>
                  </a:lnTo>
                  <a:lnTo>
                    <a:pt x="2275" y="2275"/>
                  </a:lnTo>
                  <a:lnTo>
                    <a:pt x="2385" y="2238"/>
                  </a:lnTo>
                  <a:lnTo>
                    <a:pt x="2532" y="2165"/>
                  </a:lnTo>
                  <a:lnTo>
                    <a:pt x="2678" y="2128"/>
                  </a:lnTo>
                  <a:lnTo>
                    <a:pt x="2752" y="2091"/>
                  </a:lnTo>
                  <a:lnTo>
                    <a:pt x="2788" y="2055"/>
                  </a:lnTo>
                  <a:lnTo>
                    <a:pt x="2788" y="1981"/>
                  </a:lnTo>
                  <a:lnTo>
                    <a:pt x="2788" y="1908"/>
                  </a:lnTo>
                  <a:lnTo>
                    <a:pt x="2935" y="1761"/>
                  </a:lnTo>
                  <a:lnTo>
                    <a:pt x="3375" y="1284"/>
                  </a:lnTo>
                  <a:lnTo>
                    <a:pt x="3815" y="771"/>
                  </a:lnTo>
                  <a:lnTo>
                    <a:pt x="3852" y="1394"/>
                  </a:lnTo>
                  <a:lnTo>
                    <a:pt x="3852" y="2091"/>
                  </a:lnTo>
                  <a:lnTo>
                    <a:pt x="3889" y="2421"/>
                  </a:lnTo>
                  <a:lnTo>
                    <a:pt x="3962" y="2605"/>
                  </a:lnTo>
                  <a:lnTo>
                    <a:pt x="4036" y="2751"/>
                  </a:lnTo>
                  <a:lnTo>
                    <a:pt x="4109" y="2825"/>
                  </a:lnTo>
                  <a:lnTo>
                    <a:pt x="4219" y="2825"/>
                  </a:lnTo>
                  <a:lnTo>
                    <a:pt x="4476" y="3008"/>
                  </a:lnTo>
                  <a:lnTo>
                    <a:pt x="4732" y="3155"/>
                  </a:lnTo>
                  <a:lnTo>
                    <a:pt x="5063" y="3265"/>
                  </a:lnTo>
                  <a:lnTo>
                    <a:pt x="5356" y="3338"/>
                  </a:lnTo>
                  <a:lnTo>
                    <a:pt x="5246" y="3412"/>
                  </a:lnTo>
                  <a:lnTo>
                    <a:pt x="4732" y="3669"/>
                  </a:lnTo>
                  <a:lnTo>
                    <a:pt x="4512" y="3779"/>
                  </a:lnTo>
                  <a:lnTo>
                    <a:pt x="4292" y="3925"/>
                  </a:lnTo>
                  <a:lnTo>
                    <a:pt x="4219" y="3925"/>
                  </a:lnTo>
                  <a:lnTo>
                    <a:pt x="4182" y="3962"/>
                  </a:lnTo>
                  <a:lnTo>
                    <a:pt x="4072" y="4072"/>
                  </a:lnTo>
                  <a:lnTo>
                    <a:pt x="3962" y="4292"/>
                  </a:lnTo>
                  <a:lnTo>
                    <a:pt x="3889" y="4549"/>
                  </a:lnTo>
                  <a:lnTo>
                    <a:pt x="3852" y="5283"/>
                  </a:lnTo>
                  <a:lnTo>
                    <a:pt x="3852" y="5649"/>
                  </a:lnTo>
                  <a:lnTo>
                    <a:pt x="3852" y="6053"/>
                  </a:lnTo>
                  <a:lnTo>
                    <a:pt x="3559" y="5723"/>
                  </a:lnTo>
                  <a:lnTo>
                    <a:pt x="3229" y="5393"/>
                  </a:lnTo>
                  <a:lnTo>
                    <a:pt x="2642" y="4769"/>
                  </a:lnTo>
                  <a:lnTo>
                    <a:pt x="2568" y="4659"/>
                  </a:lnTo>
                  <a:lnTo>
                    <a:pt x="2495" y="4586"/>
                  </a:lnTo>
                  <a:lnTo>
                    <a:pt x="2385" y="4586"/>
                  </a:lnTo>
                  <a:lnTo>
                    <a:pt x="2385" y="4622"/>
                  </a:lnTo>
                  <a:lnTo>
                    <a:pt x="2312" y="4622"/>
                  </a:lnTo>
                  <a:lnTo>
                    <a:pt x="1908" y="4769"/>
                  </a:lnTo>
                  <a:lnTo>
                    <a:pt x="1468" y="4842"/>
                  </a:lnTo>
                  <a:lnTo>
                    <a:pt x="1064" y="4916"/>
                  </a:lnTo>
                  <a:lnTo>
                    <a:pt x="624" y="4952"/>
                  </a:lnTo>
                  <a:lnTo>
                    <a:pt x="1138" y="4329"/>
                  </a:lnTo>
                  <a:lnTo>
                    <a:pt x="1358" y="3999"/>
                  </a:lnTo>
                  <a:lnTo>
                    <a:pt x="1541" y="3632"/>
                  </a:lnTo>
                  <a:lnTo>
                    <a:pt x="1688" y="3595"/>
                  </a:lnTo>
                  <a:lnTo>
                    <a:pt x="1725" y="3558"/>
                  </a:lnTo>
                  <a:lnTo>
                    <a:pt x="1761" y="3485"/>
                  </a:lnTo>
                  <a:lnTo>
                    <a:pt x="1798" y="3448"/>
                  </a:lnTo>
                  <a:lnTo>
                    <a:pt x="1798" y="3375"/>
                  </a:lnTo>
                  <a:lnTo>
                    <a:pt x="1761" y="3302"/>
                  </a:lnTo>
                  <a:lnTo>
                    <a:pt x="1725" y="3265"/>
                  </a:lnTo>
                  <a:lnTo>
                    <a:pt x="1651" y="3228"/>
                  </a:lnTo>
                  <a:lnTo>
                    <a:pt x="1541" y="3045"/>
                  </a:lnTo>
                  <a:lnTo>
                    <a:pt x="1211" y="2458"/>
                  </a:lnTo>
                  <a:lnTo>
                    <a:pt x="844" y="1908"/>
                  </a:lnTo>
                  <a:lnTo>
                    <a:pt x="624" y="1651"/>
                  </a:lnTo>
                  <a:lnTo>
                    <a:pt x="367" y="1431"/>
                  </a:lnTo>
                  <a:lnTo>
                    <a:pt x="257" y="1394"/>
                  </a:lnTo>
                  <a:lnTo>
                    <a:pt x="184" y="1431"/>
                  </a:lnTo>
                  <a:lnTo>
                    <a:pt x="111" y="1504"/>
                  </a:lnTo>
                  <a:lnTo>
                    <a:pt x="111" y="1578"/>
                  </a:lnTo>
                  <a:lnTo>
                    <a:pt x="111" y="1614"/>
                  </a:lnTo>
                  <a:lnTo>
                    <a:pt x="331" y="1945"/>
                  </a:lnTo>
                  <a:lnTo>
                    <a:pt x="551" y="2238"/>
                  </a:lnTo>
                  <a:lnTo>
                    <a:pt x="771" y="2531"/>
                  </a:lnTo>
                  <a:lnTo>
                    <a:pt x="954" y="2825"/>
                  </a:lnTo>
                  <a:lnTo>
                    <a:pt x="1101" y="3155"/>
                  </a:lnTo>
                  <a:lnTo>
                    <a:pt x="1174" y="3338"/>
                  </a:lnTo>
                  <a:lnTo>
                    <a:pt x="1284" y="3522"/>
                  </a:lnTo>
                  <a:lnTo>
                    <a:pt x="1101" y="3669"/>
                  </a:lnTo>
                  <a:lnTo>
                    <a:pt x="918" y="3815"/>
                  </a:lnTo>
                  <a:lnTo>
                    <a:pt x="587" y="4219"/>
                  </a:lnTo>
                  <a:lnTo>
                    <a:pt x="294" y="4622"/>
                  </a:lnTo>
                  <a:lnTo>
                    <a:pt x="37" y="5062"/>
                  </a:lnTo>
                  <a:lnTo>
                    <a:pt x="1" y="5172"/>
                  </a:lnTo>
                  <a:lnTo>
                    <a:pt x="1" y="5283"/>
                  </a:lnTo>
                  <a:lnTo>
                    <a:pt x="74" y="5356"/>
                  </a:lnTo>
                  <a:lnTo>
                    <a:pt x="184" y="5393"/>
                  </a:lnTo>
                  <a:lnTo>
                    <a:pt x="734" y="5393"/>
                  </a:lnTo>
                  <a:lnTo>
                    <a:pt x="1284" y="5356"/>
                  </a:lnTo>
                  <a:lnTo>
                    <a:pt x="1835" y="5246"/>
                  </a:lnTo>
                  <a:lnTo>
                    <a:pt x="2348" y="5062"/>
                  </a:lnTo>
                  <a:lnTo>
                    <a:pt x="2568" y="5356"/>
                  </a:lnTo>
                  <a:lnTo>
                    <a:pt x="2788" y="5576"/>
                  </a:lnTo>
                  <a:lnTo>
                    <a:pt x="3229" y="6163"/>
                  </a:lnTo>
                  <a:lnTo>
                    <a:pt x="3485" y="6383"/>
                  </a:lnTo>
                  <a:lnTo>
                    <a:pt x="3632" y="6493"/>
                  </a:lnTo>
                  <a:lnTo>
                    <a:pt x="3779" y="6566"/>
                  </a:lnTo>
                  <a:lnTo>
                    <a:pt x="3889" y="6566"/>
                  </a:lnTo>
                  <a:lnTo>
                    <a:pt x="4036" y="6530"/>
                  </a:lnTo>
                  <a:lnTo>
                    <a:pt x="4146" y="6603"/>
                  </a:lnTo>
                  <a:lnTo>
                    <a:pt x="4292" y="6603"/>
                  </a:lnTo>
                  <a:lnTo>
                    <a:pt x="4366" y="6530"/>
                  </a:lnTo>
                  <a:lnTo>
                    <a:pt x="4402" y="6456"/>
                  </a:lnTo>
                  <a:lnTo>
                    <a:pt x="4439" y="6383"/>
                  </a:lnTo>
                  <a:lnTo>
                    <a:pt x="4402" y="6310"/>
                  </a:lnTo>
                  <a:lnTo>
                    <a:pt x="4366" y="6273"/>
                  </a:lnTo>
                  <a:lnTo>
                    <a:pt x="4329" y="6236"/>
                  </a:lnTo>
                  <a:lnTo>
                    <a:pt x="4292" y="6053"/>
                  </a:lnTo>
                  <a:lnTo>
                    <a:pt x="4292" y="5833"/>
                  </a:lnTo>
                  <a:lnTo>
                    <a:pt x="4256" y="5172"/>
                  </a:lnTo>
                  <a:lnTo>
                    <a:pt x="4256" y="4769"/>
                  </a:lnTo>
                  <a:lnTo>
                    <a:pt x="4256" y="4402"/>
                  </a:lnTo>
                  <a:lnTo>
                    <a:pt x="4402" y="4402"/>
                  </a:lnTo>
                  <a:lnTo>
                    <a:pt x="4476" y="4365"/>
                  </a:lnTo>
                  <a:lnTo>
                    <a:pt x="4549" y="4292"/>
                  </a:lnTo>
                  <a:lnTo>
                    <a:pt x="4549" y="4255"/>
                  </a:lnTo>
                  <a:lnTo>
                    <a:pt x="4622" y="4219"/>
                  </a:lnTo>
                  <a:lnTo>
                    <a:pt x="5209" y="3889"/>
                  </a:lnTo>
                  <a:lnTo>
                    <a:pt x="5539" y="3705"/>
                  </a:lnTo>
                  <a:lnTo>
                    <a:pt x="5686" y="3595"/>
                  </a:lnTo>
                  <a:lnTo>
                    <a:pt x="5833" y="3485"/>
                  </a:lnTo>
                  <a:lnTo>
                    <a:pt x="5980" y="3485"/>
                  </a:lnTo>
                  <a:lnTo>
                    <a:pt x="6090" y="3448"/>
                  </a:lnTo>
                  <a:lnTo>
                    <a:pt x="6126" y="3375"/>
                  </a:lnTo>
                  <a:lnTo>
                    <a:pt x="6163" y="3302"/>
                  </a:lnTo>
                  <a:lnTo>
                    <a:pt x="6163" y="3228"/>
                  </a:lnTo>
                  <a:lnTo>
                    <a:pt x="6126" y="3118"/>
                  </a:lnTo>
                  <a:lnTo>
                    <a:pt x="6090" y="3045"/>
                  </a:lnTo>
                  <a:lnTo>
                    <a:pt x="5980" y="3008"/>
                  </a:lnTo>
                  <a:lnTo>
                    <a:pt x="5576" y="2935"/>
                  </a:lnTo>
                  <a:lnTo>
                    <a:pt x="5173" y="2788"/>
                  </a:lnTo>
                  <a:lnTo>
                    <a:pt x="4769" y="2678"/>
                  </a:lnTo>
                  <a:lnTo>
                    <a:pt x="4366" y="2568"/>
                  </a:lnTo>
                  <a:lnTo>
                    <a:pt x="4366" y="2275"/>
                  </a:lnTo>
                  <a:lnTo>
                    <a:pt x="4329" y="2018"/>
                  </a:lnTo>
                  <a:lnTo>
                    <a:pt x="4256" y="1468"/>
                  </a:lnTo>
                  <a:lnTo>
                    <a:pt x="4256" y="881"/>
                  </a:lnTo>
                  <a:lnTo>
                    <a:pt x="4219" y="551"/>
                  </a:lnTo>
                  <a:lnTo>
                    <a:pt x="4182" y="257"/>
                  </a:lnTo>
                  <a:lnTo>
                    <a:pt x="4219" y="184"/>
                  </a:lnTo>
                  <a:lnTo>
                    <a:pt x="4256" y="110"/>
                  </a:lnTo>
                  <a:lnTo>
                    <a:pt x="4219" y="37"/>
                  </a:lnTo>
                  <a:lnTo>
                    <a:pt x="4182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cxnSp>
        <p:nvCxnSpPr>
          <p:cNvPr id="512" name="Google Shape;512;p22"/>
          <p:cNvCxnSpPr/>
          <p:nvPr/>
        </p:nvCxnSpPr>
        <p:spPr>
          <a:xfrm>
            <a:off x="850475" y="1031425"/>
            <a:ext cx="6037800" cy="0"/>
          </a:xfrm>
          <a:prstGeom prst="straightConnector1">
            <a:avLst/>
          </a:prstGeom>
          <a:noFill/>
          <a:ln w="19050" cap="rnd" cmpd="sng">
            <a:solidFill>
              <a:srgbClr val="A4C2F4"/>
            </a:solidFill>
            <a:prstDash val="dash"/>
            <a:round/>
            <a:headEnd type="none" w="med" len="med"/>
            <a:tailEnd type="none" w="med" len="med"/>
          </a:ln>
        </p:spPr>
      </p:cxnSp>
      <p:sp>
        <p:nvSpPr>
          <p:cNvPr id="513" name="Google Shape;513;p22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buNone/>
              <a:defRPr sz="1300">
                <a:solidFill>
                  <a:schemeClr val="dk1"/>
                </a:solidFill>
                <a:latin typeface="Dosis"/>
                <a:ea typeface="Dosis"/>
                <a:cs typeface="Dosis"/>
                <a:sym typeface="Dosis"/>
              </a:defRPr>
            </a:lvl1pPr>
            <a:lvl2pPr lvl="1" algn="r" rtl="0">
              <a:buNone/>
              <a:defRPr sz="1300">
                <a:solidFill>
                  <a:schemeClr val="dk1"/>
                </a:solidFill>
                <a:latin typeface="Dosis"/>
                <a:ea typeface="Dosis"/>
                <a:cs typeface="Dosis"/>
                <a:sym typeface="Dosis"/>
              </a:defRPr>
            </a:lvl2pPr>
            <a:lvl3pPr lvl="2" algn="r" rtl="0">
              <a:buNone/>
              <a:defRPr sz="1300">
                <a:solidFill>
                  <a:schemeClr val="dk1"/>
                </a:solidFill>
                <a:latin typeface="Dosis"/>
                <a:ea typeface="Dosis"/>
                <a:cs typeface="Dosis"/>
                <a:sym typeface="Dosis"/>
              </a:defRPr>
            </a:lvl3pPr>
            <a:lvl4pPr lvl="3" algn="r" rtl="0">
              <a:buNone/>
              <a:defRPr sz="1300">
                <a:solidFill>
                  <a:schemeClr val="dk1"/>
                </a:solidFill>
                <a:latin typeface="Dosis"/>
                <a:ea typeface="Dosis"/>
                <a:cs typeface="Dosis"/>
                <a:sym typeface="Dosis"/>
              </a:defRPr>
            </a:lvl4pPr>
            <a:lvl5pPr lvl="4" algn="r" rtl="0">
              <a:buNone/>
              <a:defRPr sz="1300">
                <a:solidFill>
                  <a:schemeClr val="dk1"/>
                </a:solidFill>
                <a:latin typeface="Dosis"/>
                <a:ea typeface="Dosis"/>
                <a:cs typeface="Dosis"/>
                <a:sym typeface="Dosis"/>
              </a:defRPr>
            </a:lvl5pPr>
            <a:lvl6pPr lvl="5" algn="r" rtl="0">
              <a:buNone/>
              <a:defRPr sz="1300">
                <a:solidFill>
                  <a:schemeClr val="dk1"/>
                </a:solidFill>
                <a:latin typeface="Dosis"/>
                <a:ea typeface="Dosis"/>
                <a:cs typeface="Dosis"/>
                <a:sym typeface="Dosis"/>
              </a:defRPr>
            </a:lvl6pPr>
            <a:lvl7pPr lvl="6" algn="r" rtl="0">
              <a:buNone/>
              <a:defRPr sz="1300">
                <a:solidFill>
                  <a:schemeClr val="dk1"/>
                </a:solidFill>
                <a:latin typeface="Dosis"/>
                <a:ea typeface="Dosis"/>
                <a:cs typeface="Dosis"/>
                <a:sym typeface="Dosis"/>
              </a:defRPr>
            </a:lvl7pPr>
            <a:lvl8pPr lvl="7" algn="r" rtl="0">
              <a:buNone/>
              <a:defRPr sz="1300">
                <a:solidFill>
                  <a:schemeClr val="dk1"/>
                </a:solidFill>
                <a:latin typeface="Dosis"/>
                <a:ea typeface="Dosis"/>
                <a:cs typeface="Dosis"/>
                <a:sym typeface="Dosis"/>
              </a:defRPr>
            </a:lvl8pPr>
            <a:lvl9pPr lvl="8" algn="r" rtl="0">
              <a:buNone/>
              <a:defRPr sz="1300">
                <a:solidFill>
                  <a:schemeClr val="dk1"/>
                </a:solidFill>
                <a:latin typeface="Dosis"/>
                <a:ea typeface="Dosis"/>
                <a:cs typeface="Dosis"/>
                <a:sym typeface="Dosi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CA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5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5" name="Google Shape;515;p23"/>
          <p:cNvSpPr txBox="1">
            <a:spLocks noGrp="1"/>
          </p:cNvSpPr>
          <p:nvPr>
            <p:ph type="body" idx="1"/>
          </p:nvPr>
        </p:nvSpPr>
        <p:spPr>
          <a:xfrm>
            <a:off x="457200" y="4406309"/>
            <a:ext cx="8229600" cy="51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28600" algn="ctr" rtl="0">
              <a:spcBef>
                <a:spcPts val="360"/>
              </a:spcBef>
              <a:spcAft>
                <a:spcPts val="0"/>
              </a:spcAft>
              <a:buSzPts val="1800"/>
              <a:buNone/>
              <a:defRPr sz="1800"/>
            </a:lvl1pPr>
          </a:lstStyle>
          <a:p>
            <a:endParaRPr/>
          </a:p>
        </p:txBody>
      </p:sp>
      <p:sp>
        <p:nvSpPr>
          <p:cNvPr id="516" name="Google Shape;516;p23"/>
          <p:cNvSpPr/>
          <p:nvPr/>
        </p:nvSpPr>
        <p:spPr>
          <a:xfrm>
            <a:off x="7302880" y="-294362"/>
            <a:ext cx="450550" cy="558734"/>
          </a:xfrm>
          <a:custGeom>
            <a:avLst/>
            <a:gdLst/>
            <a:ahLst/>
            <a:cxnLst/>
            <a:rect l="l" t="t" r="r" b="b"/>
            <a:pathLst>
              <a:path w="15884" h="19698" extrusionOk="0">
                <a:moveTo>
                  <a:pt x="9355" y="4108"/>
                </a:moveTo>
                <a:lnTo>
                  <a:pt x="9465" y="4145"/>
                </a:lnTo>
                <a:lnTo>
                  <a:pt x="9538" y="4182"/>
                </a:lnTo>
                <a:lnTo>
                  <a:pt x="9648" y="4328"/>
                </a:lnTo>
                <a:lnTo>
                  <a:pt x="9721" y="4549"/>
                </a:lnTo>
                <a:lnTo>
                  <a:pt x="9721" y="4769"/>
                </a:lnTo>
                <a:lnTo>
                  <a:pt x="9721" y="4842"/>
                </a:lnTo>
                <a:lnTo>
                  <a:pt x="9685" y="4879"/>
                </a:lnTo>
                <a:lnTo>
                  <a:pt x="9575" y="4952"/>
                </a:lnTo>
                <a:lnTo>
                  <a:pt x="9391" y="4952"/>
                </a:lnTo>
                <a:lnTo>
                  <a:pt x="9355" y="4915"/>
                </a:lnTo>
                <a:lnTo>
                  <a:pt x="9281" y="4842"/>
                </a:lnTo>
                <a:lnTo>
                  <a:pt x="9208" y="4695"/>
                </a:lnTo>
                <a:lnTo>
                  <a:pt x="9171" y="4549"/>
                </a:lnTo>
                <a:lnTo>
                  <a:pt x="9171" y="4438"/>
                </a:lnTo>
                <a:lnTo>
                  <a:pt x="9171" y="4328"/>
                </a:lnTo>
                <a:lnTo>
                  <a:pt x="9245" y="4108"/>
                </a:lnTo>
                <a:close/>
                <a:moveTo>
                  <a:pt x="9355" y="3705"/>
                </a:moveTo>
                <a:lnTo>
                  <a:pt x="9245" y="3742"/>
                </a:lnTo>
                <a:lnTo>
                  <a:pt x="9135" y="3778"/>
                </a:lnTo>
                <a:lnTo>
                  <a:pt x="9025" y="3852"/>
                </a:lnTo>
                <a:lnTo>
                  <a:pt x="8988" y="3925"/>
                </a:lnTo>
                <a:lnTo>
                  <a:pt x="8914" y="3998"/>
                </a:lnTo>
                <a:lnTo>
                  <a:pt x="8841" y="4218"/>
                </a:lnTo>
                <a:lnTo>
                  <a:pt x="8804" y="4475"/>
                </a:lnTo>
                <a:lnTo>
                  <a:pt x="8804" y="4659"/>
                </a:lnTo>
                <a:lnTo>
                  <a:pt x="8841" y="4805"/>
                </a:lnTo>
                <a:lnTo>
                  <a:pt x="8878" y="4952"/>
                </a:lnTo>
                <a:lnTo>
                  <a:pt x="8988" y="5099"/>
                </a:lnTo>
                <a:lnTo>
                  <a:pt x="9098" y="5209"/>
                </a:lnTo>
                <a:lnTo>
                  <a:pt x="9245" y="5282"/>
                </a:lnTo>
                <a:lnTo>
                  <a:pt x="9391" y="5355"/>
                </a:lnTo>
                <a:lnTo>
                  <a:pt x="9538" y="5355"/>
                </a:lnTo>
                <a:lnTo>
                  <a:pt x="9721" y="5319"/>
                </a:lnTo>
                <a:lnTo>
                  <a:pt x="9868" y="5245"/>
                </a:lnTo>
                <a:lnTo>
                  <a:pt x="10015" y="5135"/>
                </a:lnTo>
                <a:lnTo>
                  <a:pt x="10088" y="4989"/>
                </a:lnTo>
                <a:lnTo>
                  <a:pt x="10125" y="4805"/>
                </a:lnTo>
                <a:lnTo>
                  <a:pt x="10125" y="4659"/>
                </a:lnTo>
                <a:lnTo>
                  <a:pt x="10088" y="4475"/>
                </a:lnTo>
                <a:lnTo>
                  <a:pt x="10052" y="4292"/>
                </a:lnTo>
                <a:lnTo>
                  <a:pt x="9978" y="4145"/>
                </a:lnTo>
                <a:lnTo>
                  <a:pt x="9905" y="3998"/>
                </a:lnTo>
                <a:lnTo>
                  <a:pt x="9795" y="3888"/>
                </a:lnTo>
                <a:lnTo>
                  <a:pt x="9648" y="3778"/>
                </a:lnTo>
                <a:lnTo>
                  <a:pt x="9501" y="3742"/>
                </a:lnTo>
                <a:lnTo>
                  <a:pt x="9355" y="3705"/>
                </a:lnTo>
                <a:close/>
                <a:moveTo>
                  <a:pt x="11262" y="6676"/>
                </a:moveTo>
                <a:lnTo>
                  <a:pt x="11262" y="6786"/>
                </a:lnTo>
                <a:lnTo>
                  <a:pt x="11225" y="6859"/>
                </a:lnTo>
                <a:lnTo>
                  <a:pt x="11152" y="6933"/>
                </a:lnTo>
                <a:lnTo>
                  <a:pt x="11042" y="7006"/>
                </a:lnTo>
                <a:lnTo>
                  <a:pt x="10785" y="7116"/>
                </a:lnTo>
                <a:lnTo>
                  <a:pt x="10602" y="7190"/>
                </a:lnTo>
                <a:lnTo>
                  <a:pt x="9795" y="7556"/>
                </a:lnTo>
                <a:lnTo>
                  <a:pt x="9721" y="7263"/>
                </a:lnTo>
                <a:lnTo>
                  <a:pt x="10639" y="6823"/>
                </a:lnTo>
                <a:lnTo>
                  <a:pt x="11079" y="6676"/>
                </a:lnTo>
                <a:close/>
                <a:moveTo>
                  <a:pt x="11115" y="6273"/>
                </a:moveTo>
                <a:lnTo>
                  <a:pt x="10859" y="6346"/>
                </a:lnTo>
                <a:lnTo>
                  <a:pt x="10052" y="6639"/>
                </a:lnTo>
                <a:lnTo>
                  <a:pt x="9648" y="6823"/>
                </a:lnTo>
                <a:lnTo>
                  <a:pt x="9281" y="7006"/>
                </a:lnTo>
                <a:lnTo>
                  <a:pt x="9208" y="7080"/>
                </a:lnTo>
                <a:lnTo>
                  <a:pt x="9208" y="7116"/>
                </a:lnTo>
                <a:lnTo>
                  <a:pt x="9208" y="7190"/>
                </a:lnTo>
                <a:lnTo>
                  <a:pt x="9208" y="7263"/>
                </a:lnTo>
                <a:lnTo>
                  <a:pt x="9318" y="7336"/>
                </a:lnTo>
                <a:lnTo>
                  <a:pt x="9465" y="7336"/>
                </a:lnTo>
                <a:lnTo>
                  <a:pt x="9465" y="7593"/>
                </a:lnTo>
                <a:lnTo>
                  <a:pt x="9538" y="7813"/>
                </a:lnTo>
                <a:lnTo>
                  <a:pt x="9575" y="7887"/>
                </a:lnTo>
                <a:lnTo>
                  <a:pt x="9648" y="7923"/>
                </a:lnTo>
                <a:lnTo>
                  <a:pt x="9758" y="7923"/>
                </a:lnTo>
                <a:lnTo>
                  <a:pt x="10492" y="7630"/>
                </a:lnTo>
                <a:lnTo>
                  <a:pt x="10859" y="7483"/>
                </a:lnTo>
                <a:lnTo>
                  <a:pt x="11225" y="7336"/>
                </a:lnTo>
                <a:lnTo>
                  <a:pt x="11409" y="7190"/>
                </a:lnTo>
                <a:lnTo>
                  <a:pt x="11556" y="7006"/>
                </a:lnTo>
                <a:lnTo>
                  <a:pt x="11629" y="6896"/>
                </a:lnTo>
                <a:lnTo>
                  <a:pt x="11629" y="6786"/>
                </a:lnTo>
                <a:lnTo>
                  <a:pt x="11629" y="6676"/>
                </a:lnTo>
                <a:lnTo>
                  <a:pt x="11592" y="6566"/>
                </a:lnTo>
                <a:lnTo>
                  <a:pt x="11556" y="6419"/>
                </a:lnTo>
                <a:lnTo>
                  <a:pt x="11482" y="6346"/>
                </a:lnTo>
                <a:lnTo>
                  <a:pt x="11372" y="6273"/>
                </a:lnTo>
                <a:close/>
                <a:moveTo>
                  <a:pt x="10198" y="2861"/>
                </a:moveTo>
                <a:lnTo>
                  <a:pt x="10235" y="3228"/>
                </a:lnTo>
                <a:lnTo>
                  <a:pt x="10345" y="3595"/>
                </a:lnTo>
                <a:lnTo>
                  <a:pt x="10565" y="4292"/>
                </a:lnTo>
                <a:lnTo>
                  <a:pt x="10822" y="5062"/>
                </a:lnTo>
                <a:lnTo>
                  <a:pt x="10895" y="5282"/>
                </a:lnTo>
                <a:lnTo>
                  <a:pt x="9025" y="6052"/>
                </a:lnTo>
                <a:lnTo>
                  <a:pt x="7154" y="6786"/>
                </a:lnTo>
                <a:lnTo>
                  <a:pt x="5173" y="7593"/>
                </a:lnTo>
                <a:lnTo>
                  <a:pt x="4146" y="7997"/>
                </a:lnTo>
                <a:lnTo>
                  <a:pt x="3816" y="8143"/>
                </a:lnTo>
                <a:lnTo>
                  <a:pt x="3486" y="8290"/>
                </a:lnTo>
                <a:lnTo>
                  <a:pt x="3266" y="7887"/>
                </a:lnTo>
                <a:lnTo>
                  <a:pt x="3045" y="7446"/>
                </a:lnTo>
                <a:lnTo>
                  <a:pt x="2679" y="6566"/>
                </a:lnTo>
                <a:lnTo>
                  <a:pt x="2532" y="6162"/>
                </a:lnTo>
                <a:lnTo>
                  <a:pt x="2385" y="5869"/>
                </a:lnTo>
                <a:lnTo>
                  <a:pt x="2238" y="5612"/>
                </a:lnTo>
                <a:lnTo>
                  <a:pt x="2715" y="5539"/>
                </a:lnTo>
                <a:lnTo>
                  <a:pt x="3192" y="5429"/>
                </a:lnTo>
                <a:lnTo>
                  <a:pt x="3669" y="5282"/>
                </a:lnTo>
                <a:lnTo>
                  <a:pt x="4146" y="5099"/>
                </a:lnTo>
                <a:lnTo>
                  <a:pt x="5210" y="4659"/>
                </a:lnTo>
                <a:lnTo>
                  <a:pt x="6273" y="4218"/>
                </a:lnTo>
                <a:lnTo>
                  <a:pt x="6824" y="4035"/>
                </a:lnTo>
                <a:lnTo>
                  <a:pt x="7374" y="3852"/>
                </a:lnTo>
                <a:lnTo>
                  <a:pt x="8474" y="3558"/>
                </a:lnTo>
                <a:lnTo>
                  <a:pt x="9025" y="3411"/>
                </a:lnTo>
                <a:lnTo>
                  <a:pt x="9538" y="3191"/>
                </a:lnTo>
                <a:lnTo>
                  <a:pt x="9868" y="3081"/>
                </a:lnTo>
                <a:lnTo>
                  <a:pt x="10015" y="2971"/>
                </a:lnTo>
                <a:lnTo>
                  <a:pt x="10198" y="2861"/>
                </a:lnTo>
                <a:close/>
                <a:moveTo>
                  <a:pt x="8658" y="7740"/>
                </a:moveTo>
                <a:lnTo>
                  <a:pt x="8694" y="7923"/>
                </a:lnTo>
                <a:lnTo>
                  <a:pt x="8071" y="8253"/>
                </a:lnTo>
                <a:lnTo>
                  <a:pt x="7704" y="8437"/>
                </a:lnTo>
                <a:lnTo>
                  <a:pt x="7594" y="8437"/>
                </a:lnTo>
                <a:lnTo>
                  <a:pt x="7557" y="8363"/>
                </a:lnTo>
                <a:lnTo>
                  <a:pt x="7557" y="8180"/>
                </a:lnTo>
                <a:lnTo>
                  <a:pt x="8658" y="7740"/>
                </a:lnTo>
                <a:close/>
                <a:moveTo>
                  <a:pt x="10198" y="2384"/>
                </a:moveTo>
                <a:lnTo>
                  <a:pt x="9978" y="2458"/>
                </a:lnTo>
                <a:lnTo>
                  <a:pt x="9795" y="2568"/>
                </a:lnTo>
                <a:lnTo>
                  <a:pt x="9391" y="2788"/>
                </a:lnTo>
                <a:lnTo>
                  <a:pt x="8841" y="2971"/>
                </a:lnTo>
                <a:lnTo>
                  <a:pt x="8328" y="3155"/>
                </a:lnTo>
                <a:lnTo>
                  <a:pt x="7264" y="3411"/>
                </a:lnTo>
                <a:lnTo>
                  <a:pt x="6750" y="3558"/>
                </a:lnTo>
                <a:lnTo>
                  <a:pt x="6237" y="3742"/>
                </a:lnTo>
                <a:lnTo>
                  <a:pt x="5210" y="4145"/>
                </a:lnTo>
                <a:lnTo>
                  <a:pt x="4219" y="4585"/>
                </a:lnTo>
                <a:lnTo>
                  <a:pt x="3669" y="4805"/>
                </a:lnTo>
                <a:lnTo>
                  <a:pt x="3119" y="4989"/>
                </a:lnTo>
                <a:lnTo>
                  <a:pt x="2018" y="5319"/>
                </a:lnTo>
                <a:lnTo>
                  <a:pt x="1945" y="5355"/>
                </a:lnTo>
                <a:lnTo>
                  <a:pt x="1908" y="5392"/>
                </a:lnTo>
                <a:lnTo>
                  <a:pt x="1908" y="5466"/>
                </a:lnTo>
                <a:lnTo>
                  <a:pt x="1945" y="5539"/>
                </a:lnTo>
                <a:lnTo>
                  <a:pt x="1982" y="5576"/>
                </a:lnTo>
                <a:lnTo>
                  <a:pt x="1945" y="5686"/>
                </a:lnTo>
                <a:lnTo>
                  <a:pt x="1945" y="5759"/>
                </a:lnTo>
                <a:lnTo>
                  <a:pt x="2018" y="5979"/>
                </a:lnTo>
                <a:lnTo>
                  <a:pt x="2165" y="6456"/>
                </a:lnTo>
                <a:lnTo>
                  <a:pt x="2385" y="6933"/>
                </a:lnTo>
                <a:lnTo>
                  <a:pt x="2752" y="7850"/>
                </a:lnTo>
                <a:lnTo>
                  <a:pt x="2972" y="8290"/>
                </a:lnTo>
                <a:lnTo>
                  <a:pt x="3192" y="8694"/>
                </a:lnTo>
                <a:lnTo>
                  <a:pt x="3266" y="8767"/>
                </a:lnTo>
                <a:lnTo>
                  <a:pt x="3302" y="8804"/>
                </a:lnTo>
                <a:lnTo>
                  <a:pt x="3412" y="8804"/>
                </a:lnTo>
                <a:lnTo>
                  <a:pt x="3522" y="8730"/>
                </a:lnTo>
                <a:lnTo>
                  <a:pt x="3596" y="8620"/>
                </a:lnTo>
                <a:lnTo>
                  <a:pt x="3999" y="8510"/>
                </a:lnTo>
                <a:lnTo>
                  <a:pt x="4403" y="8363"/>
                </a:lnTo>
                <a:lnTo>
                  <a:pt x="5173" y="8033"/>
                </a:lnTo>
                <a:lnTo>
                  <a:pt x="7300" y="7190"/>
                </a:lnTo>
                <a:lnTo>
                  <a:pt x="9281" y="6419"/>
                </a:lnTo>
                <a:lnTo>
                  <a:pt x="10235" y="6052"/>
                </a:lnTo>
                <a:lnTo>
                  <a:pt x="10712" y="5832"/>
                </a:lnTo>
                <a:lnTo>
                  <a:pt x="11152" y="5612"/>
                </a:lnTo>
                <a:lnTo>
                  <a:pt x="11262" y="5612"/>
                </a:lnTo>
                <a:lnTo>
                  <a:pt x="11335" y="5539"/>
                </a:lnTo>
                <a:lnTo>
                  <a:pt x="11372" y="5392"/>
                </a:lnTo>
                <a:lnTo>
                  <a:pt x="11372" y="5282"/>
                </a:lnTo>
                <a:lnTo>
                  <a:pt x="11299" y="5025"/>
                </a:lnTo>
                <a:lnTo>
                  <a:pt x="11042" y="4255"/>
                </a:lnTo>
                <a:lnTo>
                  <a:pt x="10785" y="3485"/>
                </a:lnTo>
                <a:lnTo>
                  <a:pt x="10639" y="3118"/>
                </a:lnTo>
                <a:lnTo>
                  <a:pt x="10455" y="2751"/>
                </a:lnTo>
                <a:lnTo>
                  <a:pt x="10418" y="2714"/>
                </a:lnTo>
                <a:lnTo>
                  <a:pt x="10345" y="2678"/>
                </a:lnTo>
                <a:lnTo>
                  <a:pt x="10382" y="2568"/>
                </a:lnTo>
                <a:lnTo>
                  <a:pt x="10382" y="2494"/>
                </a:lnTo>
                <a:lnTo>
                  <a:pt x="10308" y="2421"/>
                </a:lnTo>
                <a:lnTo>
                  <a:pt x="10198" y="2384"/>
                </a:lnTo>
                <a:close/>
                <a:moveTo>
                  <a:pt x="8694" y="7263"/>
                </a:moveTo>
                <a:lnTo>
                  <a:pt x="7337" y="7813"/>
                </a:lnTo>
                <a:lnTo>
                  <a:pt x="7264" y="7850"/>
                </a:lnTo>
                <a:lnTo>
                  <a:pt x="7227" y="7923"/>
                </a:lnTo>
                <a:lnTo>
                  <a:pt x="7190" y="7997"/>
                </a:lnTo>
                <a:lnTo>
                  <a:pt x="7227" y="8070"/>
                </a:lnTo>
                <a:lnTo>
                  <a:pt x="7190" y="8143"/>
                </a:lnTo>
                <a:lnTo>
                  <a:pt x="7154" y="8363"/>
                </a:lnTo>
                <a:lnTo>
                  <a:pt x="7190" y="8620"/>
                </a:lnTo>
                <a:lnTo>
                  <a:pt x="7227" y="8730"/>
                </a:lnTo>
                <a:lnTo>
                  <a:pt x="7300" y="8840"/>
                </a:lnTo>
                <a:lnTo>
                  <a:pt x="7411" y="8877"/>
                </a:lnTo>
                <a:lnTo>
                  <a:pt x="7557" y="8877"/>
                </a:lnTo>
                <a:lnTo>
                  <a:pt x="7704" y="8840"/>
                </a:lnTo>
                <a:lnTo>
                  <a:pt x="7887" y="8804"/>
                </a:lnTo>
                <a:lnTo>
                  <a:pt x="8218" y="8620"/>
                </a:lnTo>
                <a:lnTo>
                  <a:pt x="9061" y="8217"/>
                </a:lnTo>
                <a:lnTo>
                  <a:pt x="9098" y="8180"/>
                </a:lnTo>
                <a:lnTo>
                  <a:pt x="9171" y="8107"/>
                </a:lnTo>
                <a:lnTo>
                  <a:pt x="9171" y="8033"/>
                </a:lnTo>
                <a:lnTo>
                  <a:pt x="9171" y="7960"/>
                </a:lnTo>
                <a:lnTo>
                  <a:pt x="8951" y="7410"/>
                </a:lnTo>
                <a:lnTo>
                  <a:pt x="8914" y="7336"/>
                </a:lnTo>
                <a:lnTo>
                  <a:pt x="8841" y="7300"/>
                </a:lnTo>
                <a:lnTo>
                  <a:pt x="8768" y="7263"/>
                </a:lnTo>
                <a:close/>
                <a:moveTo>
                  <a:pt x="11702" y="8327"/>
                </a:moveTo>
                <a:lnTo>
                  <a:pt x="11886" y="8694"/>
                </a:lnTo>
                <a:lnTo>
                  <a:pt x="12106" y="9060"/>
                </a:lnTo>
                <a:lnTo>
                  <a:pt x="11702" y="9244"/>
                </a:lnTo>
                <a:lnTo>
                  <a:pt x="11335" y="9390"/>
                </a:lnTo>
                <a:lnTo>
                  <a:pt x="10932" y="9500"/>
                </a:lnTo>
                <a:lnTo>
                  <a:pt x="10528" y="9611"/>
                </a:lnTo>
                <a:lnTo>
                  <a:pt x="10382" y="9244"/>
                </a:lnTo>
                <a:lnTo>
                  <a:pt x="10198" y="8877"/>
                </a:lnTo>
                <a:lnTo>
                  <a:pt x="10162" y="8840"/>
                </a:lnTo>
                <a:lnTo>
                  <a:pt x="10565" y="8730"/>
                </a:lnTo>
                <a:lnTo>
                  <a:pt x="10932" y="8620"/>
                </a:lnTo>
                <a:lnTo>
                  <a:pt x="11702" y="8327"/>
                </a:lnTo>
                <a:close/>
                <a:moveTo>
                  <a:pt x="11776" y="7887"/>
                </a:moveTo>
                <a:lnTo>
                  <a:pt x="11299" y="8070"/>
                </a:lnTo>
                <a:lnTo>
                  <a:pt x="10822" y="8217"/>
                </a:lnTo>
                <a:lnTo>
                  <a:pt x="9868" y="8510"/>
                </a:lnTo>
                <a:lnTo>
                  <a:pt x="9832" y="8510"/>
                </a:lnTo>
                <a:lnTo>
                  <a:pt x="9795" y="8583"/>
                </a:lnTo>
                <a:lnTo>
                  <a:pt x="9758" y="8694"/>
                </a:lnTo>
                <a:lnTo>
                  <a:pt x="9832" y="8804"/>
                </a:lnTo>
                <a:lnTo>
                  <a:pt x="9868" y="8840"/>
                </a:lnTo>
                <a:lnTo>
                  <a:pt x="9942" y="8877"/>
                </a:lnTo>
                <a:lnTo>
                  <a:pt x="9905" y="8950"/>
                </a:lnTo>
                <a:lnTo>
                  <a:pt x="9905" y="9024"/>
                </a:lnTo>
                <a:lnTo>
                  <a:pt x="10088" y="9427"/>
                </a:lnTo>
                <a:lnTo>
                  <a:pt x="10198" y="9867"/>
                </a:lnTo>
                <a:lnTo>
                  <a:pt x="10235" y="9941"/>
                </a:lnTo>
                <a:lnTo>
                  <a:pt x="10272" y="9977"/>
                </a:lnTo>
                <a:lnTo>
                  <a:pt x="10308" y="10014"/>
                </a:lnTo>
                <a:lnTo>
                  <a:pt x="10382" y="10051"/>
                </a:lnTo>
                <a:lnTo>
                  <a:pt x="10932" y="9904"/>
                </a:lnTo>
                <a:lnTo>
                  <a:pt x="11446" y="9757"/>
                </a:lnTo>
                <a:lnTo>
                  <a:pt x="11959" y="9574"/>
                </a:lnTo>
                <a:lnTo>
                  <a:pt x="12436" y="9317"/>
                </a:lnTo>
                <a:lnTo>
                  <a:pt x="12509" y="9280"/>
                </a:lnTo>
                <a:lnTo>
                  <a:pt x="12583" y="9207"/>
                </a:lnTo>
                <a:lnTo>
                  <a:pt x="12583" y="9097"/>
                </a:lnTo>
                <a:lnTo>
                  <a:pt x="12546" y="9024"/>
                </a:lnTo>
                <a:lnTo>
                  <a:pt x="12253" y="8547"/>
                </a:lnTo>
                <a:lnTo>
                  <a:pt x="11996" y="7997"/>
                </a:lnTo>
                <a:lnTo>
                  <a:pt x="11959" y="7923"/>
                </a:lnTo>
                <a:lnTo>
                  <a:pt x="11922" y="7887"/>
                </a:lnTo>
                <a:close/>
                <a:moveTo>
                  <a:pt x="8914" y="9354"/>
                </a:moveTo>
                <a:lnTo>
                  <a:pt x="9061" y="9757"/>
                </a:lnTo>
                <a:lnTo>
                  <a:pt x="9281" y="10161"/>
                </a:lnTo>
                <a:lnTo>
                  <a:pt x="8658" y="10491"/>
                </a:lnTo>
                <a:lnTo>
                  <a:pt x="7961" y="10784"/>
                </a:lnTo>
                <a:lnTo>
                  <a:pt x="7814" y="10858"/>
                </a:lnTo>
                <a:lnTo>
                  <a:pt x="7741" y="10858"/>
                </a:lnTo>
                <a:lnTo>
                  <a:pt x="7704" y="10821"/>
                </a:lnTo>
                <a:lnTo>
                  <a:pt x="7631" y="10674"/>
                </a:lnTo>
                <a:lnTo>
                  <a:pt x="7594" y="10491"/>
                </a:lnTo>
                <a:lnTo>
                  <a:pt x="7521" y="10161"/>
                </a:lnTo>
                <a:lnTo>
                  <a:pt x="7374" y="9867"/>
                </a:lnTo>
                <a:lnTo>
                  <a:pt x="8914" y="9354"/>
                </a:lnTo>
                <a:close/>
                <a:moveTo>
                  <a:pt x="8951" y="8950"/>
                </a:moveTo>
                <a:lnTo>
                  <a:pt x="7154" y="9537"/>
                </a:lnTo>
                <a:lnTo>
                  <a:pt x="7117" y="9574"/>
                </a:lnTo>
                <a:lnTo>
                  <a:pt x="7080" y="9611"/>
                </a:lnTo>
                <a:lnTo>
                  <a:pt x="7044" y="9721"/>
                </a:lnTo>
                <a:lnTo>
                  <a:pt x="7080" y="9831"/>
                </a:lnTo>
                <a:lnTo>
                  <a:pt x="7190" y="9904"/>
                </a:lnTo>
                <a:lnTo>
                  <a:pt x="7190" y="10124"/>
                </a:lnTo>
                <a:lnTo>
                  <a:pt x="7227" y="10381"/>
                </a:lnTo>
                <a:lnTo>
                  <a:pt x="7374" y="10858"/>
                </a:lnTo>
                <a:lnTo>
                  <a:pt x="7411" y="11004"/>
                </a:lnTo>
                <a:lnTo>
                  <a:pt x="7521" y="11114"/>
                </a:lnTo>
                <a:lnTo>
                  <a:pt x="7631" y="11188"/>
                </a:lnTo>
                <a:lnTo>
                  <a:pt x="7777" y="11225"/>
                </a:lnTo>
                <a:lnTo>
                  <a:pt x="8034" y="11151"/>
                </a:lnTo>
                <a:lnTo>
                  <a:pt x="8291" y="11078"/>
                </a:lnTo>
                <a:lnTo>
                  <a:pt x="8768" y="10858"/>
                </a:lnTo>
                <a:lnTo>
                  <a:pt x="9245" y="10601"/>
                </a:lnTo>
                <a:lnTo>
                  <a:pt x="9685" y="10344"/>
                </a:lnTo>
                <a:lnTo>
                  <a:pt x="9721" y="10271"/>
                </a:lnTo>
                <a:lnTo>
                  <a:pt x="9758" y="10197"/>
                </a:lnTo>
                <a:lnTo>
                  <a:pt x="9758" y="10161"/>
                </a:lnTo>
                <a:lnTo>
                  <a:pt x="9721" y="10087"/>
                </a:lnTo>
                <a:lnTo>
                  <a:pt x="9538" y="9867"/>
                </a:lnTo>
                <a:lnTo>
                  <a:pt x="9391" y="9611"/>
                </a:lnTo>
                <a:lnTo>
                  <a:pt x="9281" y="9354"/>
                </a:lnTo>
                <a:lnTo>
                  <a:pt x="9208" y="9060"/>
                </a:lnTo>
                <a:lnTo>
                  <a:pt x="9171" y="8987"/>
                </a:lnTo>
                <a:lnTo>
                  <a:pt x="9098" y="8950"/>
                </a:lnTo>
                <a:close/>
                <a:moveTo>
                  <a:pt x="12473" y="10344"/>
                </a:moveTo>
                <a:lnTo>
                  <a:pt x="12619" y="10711"/>
                </a:lnTo>
                <a:lnTo>
                  <a:pt x="11959" y="11078"/>
                </a:lnTo>
                <a:lnTo>
                  <a:pt x="11299" y="11445"/>
                </a:lnTo>
                <a:lnTo>
                  <a:pt x="11152" y="10894"/>
                </a:lnTo>
                <a:lnTo>
                  <a:pt x="11189" y="10858"/>
                </a:lnTo>
                <a:lnTo>
                  <a:pt x="11189" y="10784"/>
                </a:lnTo>
                <a:lnTo>
                  <a:pt x="11482" y="10674"/>
                </a:lnTo>
                <a:lnTo>
                  <a:pt x="11776" y="10601"/>
                </a:lnTo>
                <a:lnTo>
                  <a:pt x="12473" y="10344"/>
                </a:lnTo>
                <a:close/>
                <a:moveTo>
                  <a:pt x="6273" y="10418"/>
                </a:moveTo>
                <a:lnTo>
                  <a:pt x="6347" y="10454"/>
                </a:lnTo>
                <a:lnTo>
                  <a:pt x="6420" y="10564"/>
                </a:lnTo>
                <a:lnTo>
                  <a:pt x="6567" y="10894"/>
                </a:lnTo>
                <a:lnTo>
                  <a:pt x="5797" y="11261"/>
                </a:lnTo>
                <a:lnTo>
                  <a:pt x="5100" y="11738"/>
                </a:lnTo>
                <a:lnTo>
                  <a:pt x="4953" y="11298"/>
                </a:lnTo>
                <a:lnTo>
                  <a:pt x="4843" y="11078"/>
                </a:lnTo>
                <a:lnTo>
                  <a:pt x="4733" y="10894"/>
                </a:lnTo>
                <a:lnTo>
                  <a:pt x="5613" y="10601"/>
                </a:lnTo>
                <a:lnTo>
                  <a:pt x="5943" y="10491"/>
                </a:lnTo>
                <a:lnTo>
                  <a:pt x="6237" y="10418"/>
                </a:lnTo>
                <a:close/>
                <a:moveTo>
                  <a:pt x="12583" y="9867"/>
                </a:moveTo>
                <a:lnTo>
                  <a:pt x="12509" y="9904"/>
                </a:lnTo>
                <a:lnTo>
                  <a:pt x="11519" y="10271"/>
                </a:lnTo>
                <a:lnTo>
                  <a:pt x="11115" y="10381"/>
                </a:lnTo>
                <a:lnTo>
                  <a:pt x="10932" y="10491"/>
                </a:lnTo>
                <a:lnTo>
                  <a:pt x="10859" y="10564"/>
                </a:lnTo>
                <a:lnTo>
                  <a:pt x="10785" y="10638"/>
                </a:lnTo>
                <a:lnTo>
                  <a:pt x="10785" y="10748"/>
                </a:lnTo>
                <a:lnTo>
                  <a:pt x="10822" y="10821"/>
                </a:lnTo>
                <a:lnTo>
                  <a:pt x="10859" y="10858"/>
                </a:lnTo>
                <a:lnTo>
                  <a:pt x="10859" y="10894"/>
                </a:lnTo>
                <a:lnTo>
                  <a:pt x="10895" y="11335"/>
                </a:lnTo>
                <a:lnTo>
                  <a:pt x="11005" y="11738"/>
                </a:lnTo>
                <a:lnTo>
                  <a:pt x="11005" y="11848"/>
                </a:lnTo>
                <a:lnTo>
                  <a:pt x="11079" y="11885"/>
                </a:lnTo>
                <a:lnTo>
                  <a:pt x="11152" y="11921"/>
                </a:lnTo>
                <a:lnTo>
                  <a:pt x="11225" y="11921"/>
                </a:lnTo>
                <a:lnTo>
                  <a:pt x="12142" y="11445"/>
                </a:lnTo>
                <a:lnTo>
                  <a:pt x="12986" y="10931"/>
                </a:lnTo>
                <a:lnTo>
                  <a:pt x="13060" y="10858"/>
                </a:lnTo>
                <a:lnTo>
                  <a:pt x="13096" y="10784"/>
                </a:lnTo>
                <a:lnTo>
                  <a:pt x="13096" y="10711"/>
                </a:lnTo>
                <a:lnTo>
                  <a:pt x="13060" y="10638"/>
                </a:lnTo>
                <a:lnTo>
                  <a:pt x="12876" y="10344"/>
                </a:lnTo>
                <a:lnTo>
                  <a:pt x="12766" y="10014"/>
                </a:lnTo>
                <a:lnTo>
                  <a:pt x="12729" y="9941"/>
                </a:lnTo>
                <a:lnTo>
                  <a:pt x="12656" y="9904"/>
                </a:lnTo>
                <a:lnTo>
                  <a:pt x="12583" y="9867"/>
                </a:lnTo>
                <a:close/>
                <a:moveTo>
                  <a:pt x="6200" y="9977"/>
                </a:moveTo>
                <a:lnTo>
                  <a:pt x="5980" y="10014"/>
                </a:lnTo>
                <a:lnTo>
                  <a:pt x="5760" y="10087"/>
                </a:lnTo>
                <a:lnTo>
                  <a:pt x="5356" y="10234"/>
                </a:lnTo>
                <a:lnTo>
                  <a:pt x="4843" y="10381"/>
                </a:lnTo>
                <a:lnTo>
                  <a:pt x="4329" y="10564"/>
                </a:lnTo>
                <a:lnTo>
                  <a:pt x="4293" y="10601"/>
                </a:lnTo>
                <a:lnTo>
                  <a:pt x="4256" y="10638"/>
                </a:lnTo>
                <a:lnTo>
                  <a:pt x="4219" y="10784"/>
                </a:lnTo>
                <a:lnTo>
                  <a:pt x="4256" y="10894"/>
                </a:lnTo>
                <a:lnTo>
                  <a:pt x="4293" y="10931"/>
                </a:lnTo>
                <a:lnTo>
                  <a:pt x="4366" y="10968"/>
                </a:lnTo>
                <a:lnTo>
                  <a:pt x="4513" y="11298"/>
                </a:lnTo>
                <a:lnTo>
                  <a:pt x="4659" y="11701"/>
                </a:lnTo>
                <a:lnTo>
                  <a:pt x="4769" y="12142"/>
                </a:lnTo>
                <a:lnTo>
                  <a:pt x="4843" y="12215"/>
                </a:lnTo>
                <a:lnTo>
                  <a:pt x="4916" y="12252"/>
                </a:lnTo>
                <a:lnTo>
                  <a:pt x="4990" y="12252"/>
                </a:lnTo>
                <a:lnTo>
                  <a:pt x="5100" y="12215"/>
                </a:lnTo>
                <a:lnTo>
                  <a:pt x="5540" y="11921"/>
                </a:lnTo>
                <a:lnTo>
                  <a:pt x="5980" y="11665"/>
                </a:lnTo>
                <a:lnTo>
                  <a:pt x="6420" y="11445"/>
                </a:lnTo>
                <a:lnTo>
                  <a:pt x="6934" y="11225"/>
                </a:lnTo>
                <a:lnTo>
                  <a:pt x="6970" y="11188"/>
                </a:lnTo>
                <a:lnTo>
                  <a:pt x="7044" y="11114"/>
                </a:lnTo>
                <a:lnTo>
                  <a:pt x="7044" y="11041"/>
                </a:lnTo>
                <a:lnTo>
                  <a:pt x="7044" y="10931"/>
                </a:lnTo>
                <a:lnTo>
                  <a:pt x="6897" y="10601"/>
                </a:lnTo>
                <a:lnTo>
                  <a:pt x="6750" y="10307"/>
                </a:lnTo>
                <a:lnTo>
                  <a:pt x="6677" y="10161"/>
                </a:lnTo>
                <a:lnTo>
                  <a:pt x="6530" y="10051"/>
                </a:lnTo>
                <a:lnTo>
                  <a:pt x="6383" y="10014"/>
                </a:lnTo>
                <a:lnTo>
                  <a:pt x="6200" y="9977"/>
                </a:lnTo>
                <a:close/>
                <a:moveTo>
                  <a:pt x="9832" y="11371"/>
                </a:moveTo>
                <a:lnTo>
                  <a:pt x="10125" y="11921"/>
                </a:lnTo>
                <a:lnTo>
                  <a:pt x="9721" y="12142"/>
                </a:lnTo>
                <a:lnTo>
                  <a:pt x="9318" y="12288"/>
                </a:lnTo>
                <a:lnTo>
                  <a:pt x="8914" y="12435"/>
                </a:lnTo>
                <a:lnTo>
                  <a:pt x="8511" y="12545"/>
                </a:lnTo>
                <a:lnTo>
                  <a:pt x="8328" y="12032"/>
                </a:lnTo>
                <a:lnTo>
                  <a:pt x="8694" y="11921"/>
                </a:lnTo>
                <a:lnTo>
                  <a:pt x="9098" y="11738"/>
                </a:lnTo>
                <a:lnTo>
                  <a:pt x="9832" y="11371"/>
                </a:lnTo>
                <a:close/>
                <a:moveTo>
                  <a:pt x="9868" y="10894"/>
                </a:moveTo>
                <a:lnTo>
                  <a:pt x="8951" y="11298"/>
                </a:lnTo>
                <a:lnTo>
                  <a:pt x="8474" y="11481"/>
                </a:lnTo>
                <a:lnTo>
                  <a:pt x="8071" y="11738"/>
                </a:lnTo>
                <a:lnTo>
                  <a:pt x="7997" y="11738"/>
                </a:lnTo>
                <a:lnTo>
                  <a:pt x="7924" y="11775"/>
                </a:lnTo>
                <a:lnTo>
                  <a:pt x="7887" y="11885"/>
                </a:lnTo>
                <a:lnTo>
                  <a:pt x="7887" y="11958"/>
                </a:lnTo>
                <a:lnTo>
                  <a:pt x="8034" y="12398"/>
                </a:lnTo>
                <a:lnTo>
                  <a:pt x="8181" y="12839"/>
                </a:lnTo>
                <a:lnTo>
                  <a:pt x="8254" y="12949"/>
                </a:lnTo>
                <a:lnTo>
                  <a:pt x="8328" y="12985"/>
                </a:lnTo>
                <a:lnTo>
                  <a:pt x="8364" y="12985"/>
                </a:lnTo>
                <a:lnTo>
                  <a:pt x="8951" y="12839"/>
                </a:lnTo>
                <a:lnTo>
                  <a:pt x="9465" y="12655"/>
                </a:lnTo>
                <a:lnTo>
                  <a:pt x="10015" y="12472"/>
                </a:lnTo>
                <a:lnTo>
                  <a:pt x="10528" y="12215"/>
                </a:lnTo>
                <a:lnTo>
                  <a:pt x="10565" y="12142"/>
                </a:lnTo>
                <a:lnTo>
                  <a:pt x="10602" y="12105"/>
                </a:lnTo>
                <a:lnTo>
                  <a:pt x="10602" y="12032"/>
                </a:lnTo>
                <a:lnTo>
                  <a:pt x="10602" y="11958"/>
                </a:lnTo>
                <a:lnTo>
                  <a:pt x="10125" y="11041"/>
                </a:lnTo>
                <a:lnTo>
                  <a:pt x="10088" y="10968"/>
                </a:lnTo>
                <a:lnTo>
                  <a:pt x="10015" y="10894"/>
                </a:lnTo>
                <a:close/>
                <a:moveTo>
                  <a:pt x="13133" y="12288"/>
                </a:moveTo>
                <a:lnTo>
                  <a:pt x="13243" y="12325"/>
                </a:lnTo>
                <a:lnTo>
                  <a:pt x="13353" y="12472"/>
                </a:lnTo>
                <a:lnTo>
                  <a:pt x="13610" y="12985"/>
                </a:lnTo>
                <a:lnTo>
                  <a:pt x="12839" y="13242"/>
                </a:lnTo>
                <a:lnTo>
                  <a:pt x="12106" y="13572"/>
                </a:lnTo>
                <a:lnTo>
                  <a:pt x="11996" y="13352"/>
                </a:lnTo>
                <a:lnTo>
                  <a:pt x="11886" y="13132"/>
                </a:lnTo>
                <a:lnTo>
                  <a:pt x="11739" y="12692"/>
                </a:lnTo>
                <a:lnTo>
                  <a:pt x="12032" y="12618"/>
                </a:lnTo>
                <a:lnTo>
                  <a:pt x="12289" y="12545"/>
                </a:lnTo>
                <a:lnTo>
                  <a:pt x="12839" y="12362"/>
                </a:lnTo>
                <a:lnTo>
                  <a:pt x="13023" y="12288"/>
                </a:lnTo>
                <a:close/>
                <a:moveTo>
                  <a:pt x="7044" y="12325"/>
                </a:moveTo>
                <a:lnTo>
                  <a:pt x="7337" y="13022"/>
                </a:lnTo>
                <a:lnTo>
                  <a:pt x="5833" y="13792"/>
                </a:lnTo>
                <a:lnTo>
                  <a:pt x="5613" y="13132"/>
                </a:lnTo>
                <a:lnTo>
                  <a:pt x="5943" y="12875"/>
                </a:lnTo>
                <a:lnTo>
                  <a:pt x="6273" y="12655"/>
                </a:lnTo>
                <a:lnTo>
                  <a:pt x="6677" y="12472"/>
                </a:lnTo>
                <a:lnTo>
                  <a:pt x="7044" y="12325"/>
                </a:lnTo>
                <a:close/>
                <a:moveTo>
                  <a:pt x="13060" y="11885"/>
                </a:moveTo>
                <a:lnTo>
                  <a:pt x="12839" y="11921"/>
                </a:lnTo>
                <a:lnTo>
                  <a:pt x="12473" y="12068"/>
                </a:lnTo>
                <a:lnTo>
                  <a:pt x="11922" y="12215"/>
                </a:lnTo>
                <a:lnTo>
                  <a:pt x="11666" y="12288"/>
                </a:lnTo>
                <a:lnTo>
                  <a:pt x="11446" y="12398"/>
                </a:lnTo>
                <a:lnTo>
                  <a:pt x="11372" y="12435"/>
                </a:lnTo>
                <a:lnTo>
                  <a:pt x="11372" y="12472"/>
                </a:lnTo>
                <a:lnTo>
                  <a:pt x="11372" y="12582"/>
                </a:lnTo>
                <a:lnTo>
                  <a:pt x="11446" y="12655"/>
                </a:lnTo>
                <a:lnTo>
                  <a:pt x="11519" y="12692"/>
                </a:lnTo>
                <a:lnTo>
                  <a:pt x="11482" y="12839"/>
                </a:lnTo>
                <a:lnTo>
                  <a:pt x="11482" y="13022"/>
                </a:lnTo>
                <a:lnTo>
                  <a:pt x="11519" y="13169"/>
                </a:lnTo>
                <a:lnTo>
                  <a:pt x="11556" y="13315"/>
                </a:lnTo>
                <a:lnTo>
                  <a:pt x="11702" y="13646"/>
                </a:lnTo>
                <a:lnTo>
                  <a:pt x="11886" y="13902"/>
                </a:lnTo>
                <a:lnTo>
                  <a:pt x="11996" y="13976"/>
                </a:lnTo>
                <a:lnTo>
                  <a:pt x="12106" y="13976"/>
                </a:lnTo>
                <a:lnTo>
                  <a:pt x="13023" y="13609"/>
                </a:lnTo>
                <a:lnTo>
                  <a:pt x="13940" y="13279"/>
                </a:lnTo>
                <a:lnTo>
                  <a:pt x="14013" y="13205"/>
                </a:lnTo>
                <a:lnTo>
                  <a:pt x="14050" y="13169"/>
                </a:lnTo>
                <a:lnTo>
                  <a:pt x="14087" y="13095"/>
                </a:lnTo>
                <a:lnTo>
                  <a:pt x="14050" y="13022"/>
                </a:lnTo>
                <a:lnTo>
                  <a:pt x="13646" y="12142"/>
                </a:lnTo>
                <a:lnTo>
                  <a:pt x="13573" y="12032"/>
                </a:lnTo>
                <a:lnTo>
                  <a:pt x="13463" y="11958"/>
                </a:lnTo>
                <a:lnTo>
                  <a:pt x="13353" y="11885"/>
                </a:lnTo>
                <a:close/>
                <a:moveTo>
                  <a:pt x="7190" y="11848"/>
                </a:moveTo>
                <a:lnTo>
                  <a:pt x="7117" y="11885"/>
                </a:lnTo>
                <a:lnTo>
                  <a:pt x="6640" y="12032"/>
                </a:lnTo>
                <a:lnTo>
                  <a:pt x="6163" y="12215"/>
                </a:lnTo>
                <a:lnTo>
                  <a:pt x="5723" y="12508"/>
                </a:lnTo>
                <a:lnTo>
                  <a:pt x="5320" y="12802"/>
                </a:lnTo>
                <a:lnTo>
                  <a:pt x="5246" y="12839"/>
                </a:lnTo>
                <a:lnTo>
                  <a:pt x="5210" y="12875"/>
                </a:lnTo>
                <a:lnTo>
                  <a:pt x="5173" y="12912"/>
                </a:lnTo>
                <a:lnTo>
                  <a:pt x="5173" y="12985"/>
                </a:lnTo>
                <a:lnTo>
                  <a:pt x="5246" y="13279"/>
                </a:lnTo>
                <a:lnTo>
                  <a:pt x="5320" y="13572"/>
                </a:lnTo>
                <a:lnTo>
                  <a:pt x="5540" y="14159"/>
                </a:lnTo>
                <a:lnTo>
                  <a:pt x="5576" y="14196"/>
                </a:lnTo>
                <a:lnTo>
                  <a:pt x="5650" y="14269"/>
                </a:lnTo>
                <a:lnTo>
                  <a:pt x="5797" y="14269"/>
                </a:lnTo>
                <a:lnTo>
                  <a:pt x="7667" y="13315"/>
                </a:lnTo>
                <a:lnTo>
                  <a:pt x="7741" y="13279"/>
                </a:lnTo>
                <a:lnTo>
                  <a:pt x="7777" y="13205"/>
                </a:lnTo>
                <a:lnTo>
                  <a:pt x="7814" y="13132"/>
                </a:lnTo>
                <a:lnTo>
                  <a:pt x="7777" y="13059"/>
                </a:lnTo>
                <a:lnTo>
                  <a:pt x="7374" y="11995"/>
                </a:lnTo>
                <a:lnTo>
                  <a:pt x="7337" y="11921"/>
                </a:lnTo>
                <a:lnTo>
                  <a:pt x="7264" y="11885"/>
                </a:lnTo>
                <a:lnTo>
                  <a:pt x="7190" y="11848"/>
                </a:lnTo>
                <a:close/>
                <a:moveTo>
                  <a:pt x="10528" y="13279"/>
                </a:moveTo>
                <a:lnTo>
                  <a:pt x="10895" y="13976"/>
                </a:lnTo>
                <a:lnTo>
                  <a:pt x="9318" y="14599"/>
                </a:lnTo>
                <a:lnTo>
                  <a:pt x="9025" y="13902"/>
                </a:lnTo>
                <a:lnTo>
                  <a:pt x="9098" y="13829"/>
                </a:lnTo>
                <a:lnTo>
                  <a:pt x="9098" y="13792"/>
                </a:lnTo>
                <a:lnTo>
                  <a:pt x="9135" y="13756"/>
                </a:lnTo>
                <a:lnTo>
                  <a:pt x="9465" y="13609"/>
                </a:lnTo>
                <a:lnTo>
                  <a:pt x="9758" y="13535"/>
                </a:lnTo>
                <a:lnTo>
                  <a:pt x="10528" y="13279"/>
                </a:lnTo>
                <a:close/>
                <a:moveTo>
                  <a:pt x="10639" y="12839"/>
                </a:moveTo>
                <a:lnTo>
                  <a:pt x="10565" y="12875"/>
                </a:lnTo>
                <a:lnTo>
                  <a:pt x="9501" y="13242"/>
                </a:lnTo>
                <a:lnTo>
                  <a:pt x="9061" y="13352"/>
                </a:lnTo>
                <a:lnTo>
                  <a:pt x="8878" y="13462"/>
                </a:lnTo>
                <a:lnTo>
                  <a:pt x="8768" y="13499"/>
                </a:lnTo>
                <a:lnTo>
                  <a:pt x="8731" y="13572"/>
                </a:lnTo>
                <a:lnTo>
                  <a:pt x="8658" y="13682"/>
                </a:lnTo>
                <a:lnTo>
                  <a:pt x="8694" y="13829"/>
                </a:lnTo>
                <a:lnTo>
                  <a:pt x="8731" y="13866"/>
                </a:lnTo>
                <a:lnTo>
                  <a:pt x="8731" y="13902"/>
                </a:lnTo>
                <a:lnTo>
                  <a:pt x="8768" y="14159"/>
                </a:lnTo>
                <a:lnTo>
                  <a:pt x="8841" y="14416"/>
                </a:lnTo>
                <a:lnTo>
                  <a:pt x="9025" y="14893"/>
                </a:lnTo>
                <a:lnTo>
                  <a:pt x="9098" y="14929"/>
                </a:lnTo>
                <a:lnTo>
                  <a:pt x="9135" y="14966"/>
                </a:lnTo>
                <a:lnTo>
                  <a:pt x="9208" y="15003"/>
                </a:lnTo>
                <a:lnTo>
                  <a:pt x="9281" y="15003"/>
                </a:lnTo>
                <a:lnTo>
                  <a:pt x="11225" y="14269"/>
                </a:lnTo>
                <a:lnTo>
                  <a:pt x="11262" y="14232"/>
                </a:lnTo>
                <a:lnTo>
                  <a:pt x="11299" y="14159"/>
                </a:lnTo>
                <a:lnTo>
                  <a:pt x="11335" y="14086"/>
                </a:lnTo>
                <a:lnTo>
                  <a:pt x="11335" y="14012"/>
                </a:lnTo>
                <a:lnTo>
                  <a:pt x="10822" y="12985"/>
                </a:lnTo>
                <a:lnTo>
                  <a:pt x="10785" y="12912"/>
                </a:lnTo>
                <a:lnTo>
                  <a:pt x="10712" y="12875"/>
                </a:lnTo>
                <a:lnTo>
                  <a:pt x="10639" y="12839"/>
                </a:lnTo>
                <a:close/>
                <a:moveTo>
                  <a:pt x="7997" y="14342"/>
                </a:moveTo>
                <a:lnTo>
                  <a:pt x="8107" y="14489"/>
                </a:lnTo>
                <a:lnTo>
                  <a:pt x="8144" y="14599"/>
                </a:lnTo>
                <a:lnTo>
                  <a:pt x="8107" y="14746"/>
                </a:lnTo>
                <a:lnTo>
                  <a:pt x="8034" y="14893"/>
                </a:lnTo>
                <a:lnTo>
                  <a:pt x="7924" y="15003"/>
                </a:lnTo>
                <a:lnTo>
                  <a:pt x="7814" y="15149"/>
                </a:lnTo>
                <a:lnTo>
                  <a:pt x="7557" y="15296"/>
                </a:lnTo>
                <a:lnTo>
                  <a:pt x="7044" y="15516"/>
                </a:lnTo>
                <a:lnTo>
                  <a:pt x="6787" y="15590"/>
                </a:lnTo>
                <a:lnTo>
                  <a:pt x="6567" y="15736"/>
                </a:lnTo>
                <a:lnTo>
                  <a:pt x="6310" y="15113"/>
                </a:lnTo>
                <a:lnTo>
                  <a:pt x="6383" y="15076"/>
                </a:lnTo>
                <a:lnTo>
                  <a:pt x="6457" y="14966"/>
                </a:lnTo>
                <a:lnTo>
                  <a:pt x="6457" y="14929"/>
                </a:lnTo>
                <a:lnTo>
                  <a:pt x="6530" y="15003"/>
                </a:lnTo>
                <a:lnTo>
                  <a:pt x="6604" y="14966"/>
                </a:lnTo>
                <a:lnTo>
                  <a:pt x="6787" y="14929"/>
                </a:lnTo>
                <a:lnTo>
                  <a:pt x="7227" y="14783"/>
                </a:lnTo>
                <a:lnTo>
                  <a:pt x="7631" y="14599"/>
                </a:lnTo>
                <a:lnTo>
                  <a:pt x="7997" y="14342"/>
                </a:lnTo>
                <a:close/>
                <a:moveTo>
                  <a:pt x="15150" y="15370"/>
                </a:moveTo>
                <a:lnTo>
                  <a:pt x="15150" y="15443"/>
                </a:lnTo>
                <a:lnTo>
                  <a:pt x="15224" y="15480"/>
                </a:lnTo>
                <a:lnTo>
                  <a:pt x="15260" y="15516"/>
                </a:lnTo>
                <a:lnTo>
                  <a:pt x="15150" y="15736"/>
                </a:lnTo>
                <a:lnTo>
                  <a:pt x="15004" y="15993"/>
                </a:lnTo>
                <a:lnTo>
                  <a:pt x="14857" y="15626"/>
                </a:lnTo>
                <a:lnTo>
                  <a:pt x="15150" y="15370"/>
                </a:lnTo>
                <a:close/>
                <a:moveTo>
                  <a:pt x="7997" y="13902"/>
                </a:moveTo>
                <a:lnTo>
                  <a:pt x="7887" y="13939"/>
                </a:lnTo>
                <a:lnTo>
                  <a:pt x="7631" y="14122"/>
                </a:lnTo>
                <a:lnTo>
                  <a:pt x="7337" y="14269"/>
                </a:lnTo>
                <a:lnTo>
                  <a:pt x="7044" y="14416"/>
                </a:lnTo>
                <a:lnTo>
                  <a:pt x="6750" y="14526"/>
                </a:lnTo>
                <a:lnTo>
                  <a:pt x="6347" y="14599"/>
                </a:lnTo>
                <a:lnTo>
                  <a:pt x="6163" y="14673"/>
                </a:lnTo>
                <a:lnTo>
                  <a:pt x="6090" y="14746"/>
                </a:lnTo>
                <a:lnTo>
                  <a:pt x="6017" y="14819"/>
                </a:lnTo>
                <a:lnTo>
                  <a:pt x="6017" y="14929"/>
                </a:lnTo>
                <a:lnTo>
                  <a:pt x="5943" y="15003"/>
                </a:lnTo>
                <a:lnTo>
                  <a:pt x="5943" y="15113"/>
                </a:lnTo>
                <a:lnTo>
                  <a:pt x="6127" y="15590"/>
                </a:lnTo>
                <a:lnTo>
                  <a:pt x="6273" y="16103"/>
                </a:lnTo>
                <a:lnTo>
                  <a:pt x="6347" y="16177"/>
                </a:lnTo>
                <a:lnTo>
                  <a:pt x="6420" y="16213"/>
                </a:lnTo>
                <a:lnTo>
                  <a:pt x="6493" y="16213"/>
                </a:lnTo>
                <a:lnTo>
                  <a:pt x="6567" y="16177"/>
                </a:lnTo>
                <a:lnTo>
                  <a:pt x="6787" y="16030"/>
                </a:lnTo>
                <a:lnTo>
                  <a:pt x="7007" y="15920"/>
                </a:lnTo>
                <a:lnTo>
                  <a:pt x="7484" y="15736"/>
                </a:lnTo>
                <a:lnTo>
                  <a:pt x="7704" y="15663"/>
                </a:lnTo>
                <a:lnTo>
                  <a:pt x="7924" y="15553"/>
                </a:lnTo>
                <a:lnTo>
                  <a:pt x="8144" y="15406"/>
                </a:lnTo>
                <a:lnTo>
                  <a:pt x="8328" y="15223"/>
                </a:lnTo>
                <a:lnTo>
                  <a:pt x="8438" y="15076"/>
                </a:lnTo>
                <a:lnTo>
                  <a:pt x="8511" y="14893"/>
                </a:lnTo>
                <a:lnTo>
                  <a:pt x="8511" y="14709"/>
                </a:lnTo>
                <a:lnTo>
                  <a:pt x="8511" y="14526"/>
                </a:lnTo>
                <a:lnTo>
                  <a:pt x="8474" y="14342"/>
                </a:lnTo>
                <a:lnTo>
                  <a:pt x="8364" y="14159"/>
                </a:lnTo>
                <a:lnTo>
                  <a:pt x="8254" y="14049"/>
                </a:lnTo>
                <a:lnTo>
                  <a:pt x="8071" y="13939"/>
                </a:lnTo>
                <a:lnTo>
                  <a:pt x="7997" y="13902"/>
                </a:lnTo>
                <a:close/>
                <a:moveTo>
                  <a:pt x="14710" y="15736"/>
                </a:moveTo>
                <a:lnTo>
                  <a:pt x="14747" y="15993"/>
                </a:lnTo>
                <a:lnTo>
                  <a:pt x="14820" y="16250"/>
                </a:lnTo>
                <a:lnTo>
                  <a:pt x="14490" y="16507"/>
                </a:lnTo>
                <a:lnTo>
                  <a:pt x="14417" y="16397"/>
                </a:lnTo>
                <a:lnTo>
                  <a:pt x="14307" y="15993"/>
                </a:lnTo>
                <a:lnTo>
                  <a:pt x="14380" y="15956"/>
                </a:lnTo>
                <a:lnTo>
                  <a:pt x="14710" y="15736"/>
                </a:lnTo>
                <a:close/>
                <a:moveTo>
                  <a:pt x="14123" y="16103"/>
                </a:moveTo>
                <a:lnTo>
                  <a:pt x="14160" y="16397"/>
                </a:lnTo>
                <a:lnTo>
                  <a:pt x="14233" y="16690"/>
                </a:lnTo>
                <a:lnTo>
                  <a:pt x="13830" y="16873"/>
                </a:lnTo>
                <a:lnTo>
                  <a:pt x="13720" y="16727"/>
                </a:lnTo>
                <a:lnTo>
                  <a:pt x="13500" y="16433"/>
                </a:lnTo>
                <a:lnTo>
                  <a:pt x="14123" y="16103"/>
                </a:lnTo>
                <a:close/>
                <a:moveTo>
                  <a:pt x="13426" y="16470"/>
                </a:moveTo>
                <a:lnTo>
                  <a:pt x="13500" y="16727"/>
                </a:lnTo>
                <a:lnTo>
                  <a:pt x="13536" y="16873"/>
                </a:lnTo>
                <a:lnTo>
                  <a:pt x="13573" y="16984"/>
                </a:lnTo>
                <a:lnTo>
                  <a:pt x="13096" y="17167"/>
                </a:lnTo>
                <a:lnTo>
                  <a:pt x="12986" y="17057"/>
                </a:lnTo>
                <a:lnTo>
                  <a:pt x="12876" y="16873"/>
                </a:lnTo>
                <a:lnTo>
                  <a:pt x="12839" y="16727"/>
                </a:lnTo>
                <a:lnTo>
                  <a:pt x="13426" y="16470"/>
                </a:lnTo>
                <a:close/>
                <a:moveTo>
                  <a:pt x="12583" y="16837"/>
                </a:moveTo>
                <a:lnTo>
                  <a:pt x="12656" y="17094"/>
                </a:lnTo>
                <a:lnTo>
                  <a:pt x="12803" y="17277"/>
                </a:lnTo>
                <a:lnTo>
                  <a:pt x="12399" y="17460"/>
                </a:lnTo>
                <a:lnTo>
                  <a:pt x="12326" y="17387"/>
                </a:lnTo>
                <a:lnTo>
                  <a:pt x="12253" y="17277"/>
                </a:lnTo>
                <a:lnTo>
                  <a:pt x="12216" y="17167"/>
                </a:lnTo>
                <a:lnTo>
                  <a:pt x="12216" y="17020"/>
                </a:lnTo>
                <a:lnTo>
                  <a:pt x="12583" y="16837"/>
                </a:lnTo>
                <a:close/>
                <a:moveTo>
                  <a:pt x="12032" y="17094"/>
                </a:moveTo>
                <a:lnTo>
                  <a:pt x="11996" y="17240"/>
                </a:lnTo>
                <a:lnTo>
                  <a:pt x="12032" y="17387"/>
                </a:lnTo>
                <a:lnTo>
                  <a:pt x="12106" y="17570"/>
                </a:lnTo>
                <a:lnTo>
                  <a:pt x="11812" y="17644"/>
                </a:lnTo>
                <a:lnTo>
                  <a:pt x="11776" y="17644"/>
                </a:lnTo>
                <a:lnTo>
                  <a:pt x="11739" y="17497"/>
                </a:lnTo>
                <a:lnTo>
                  <a:pt x="11666" y="17240"/>
                </a:lnTo>
                <a:lnTo>
                  <a:pt x="12032" y="17094"/>
                </a:lnTo>
                <a:close/>
                <a:moveTo>
                  <a:pt x="11446" y="17350"/>
                </a:moveTo>
                <a:lnTo>
                  <a:pt x="11482" y="17607"/>
                </a:lnTo>
                <a:lnTo>
                  <a:pt x="11519" y="17791"/>
                </a:lnTo>
                <a:lnTo>
                  <a:pt x="11189" y="17901"/>
                </a:lnTo>
                <a:lnTo>
                  <a:pt x="11115" y="17937"/>
                </a:lnTo>
                <a:lnTo>
                  <a:pt x="11115" y="17864"/>
                </a:lnTo>
                <a:lnTo>
                  <a:pt x="11115" y="17827"/>
                </a:lnTo>
                <a:lnTo>
                  <a:pt x="11115" y="17717"/>
                </a:lnTo>
                <a:lnTo>
                  <a:pt x="11005" y="17607"/>
                </a:lnTo>
                <a:lnTo>
                  <a:pt x="10969" y="17534"/>
                </a:lnTo>
                <a:lnTo>
                  <a:pt x="11446" y="17350"/>
                </a:lnTo>
                <a:close/>
                <a:moveTo>
                  <a:pt x="10639" y="17644"/>
                </a:moveTo>
                <a:lnTo>
                  <a:pt x="10749" y="17791"/>
                </a:lnTo>
                <a:lnTo>
                  <a:pt x="10859" y="17901"/>
                </a:lnTo>
                <a:lnTo>
                  <a:pt x="10932" y="17974"/>
                </a:lnTo>
                <a:lnTo>
                  <a:pt x="10969" y="17974"/>
                </a:lnTo>
                <a:lnTo>
                  <a:pt x="10455" y="18194"/>
                </a:lnTo>
                <a:lnTo>
                  <a:pt x="10418" y="18121"/>
                </a:lnTo>
                <a:lnTo>
                  <a:pt x="10345" y="18121"/>
                </a:lnTo>
                <a:lnTo>
                  <a:pt x="10235" y="18157"/>
                </a:lnTo>
                <a:lnTo>
                  <a:pt x="10162" y="17901"/>
                </a:lnTo>
                <a:lnTo>
                  <a:pt x="10125" y="17827"/>
                </a:lnTo>
                <a:lnTo>
                  <a:pt x="10639" y="17644"/>
                </a:lnTo>
                <a:close/>
                <a:moveTo>
                  <a:pt x="10272" y="440"/>
                </a:moveTo>
                <a:lnTo>
                  <a:pt x="10455" y="477"/>
                </a:lnTo>
                <a:lnTo>
                  <a:pt x="10565" y="550"/>
                </a:lnTo>
                <a:lnTo>
                  <a:pt x="10675" y="624"/>
                </a:lnTo>
                <a:lnTo>
                  <a:pt x="10785" y="734"/>
                </a:lnTo>
                <a:lnTo>
                  <a:pt x="10969" y="990"/>
                </a:lnTo>
                <a:lnTo>
                  <a:pt x="11005" y="1210"/>
                </a:lnTo>
                <a:lnTo>
                  <a:pt x="11042" y="1431"/>
                </a:lnTo>
                <a:lnTo>
                  <a:pt x="11335" y="2348"/>
                </a:lnTo>
                <a:lnTo>
                  <a:pt x="11886" y="3998"/>
                </a:lnTo>
                <a:lnTo>
                  <a:pt x="13060" y="7300"/>
                </a:lnTo>
                <a:lnTo>
                  <a:pt x="14233" y="10564"/>
                </a:lnTo>
                <a:lnTo>
                  <a:pt x="14857" y="12215"/>
                </a:lnTo>
                <a:lnTo>
                  <a:pt x="15187" y="13095"/>
                </a:lnTo>
                <a:lnTo>
                  <a:pt x="15407" y="13646"/>
                </a:lnTo>
                <a:lnTo>
                  <a:pt x="15334" y="13682"/>
                </a:lnTo>
                <a:lnTo>
                  <a:pt x="15297" y="13829"/>
                </a:lnTo>
                <a:lnTo>
                  <a:pt x="15297" y="13939"/>
                </a:lnTo>
                <a:lnTo>
                  <a:pt x="15260" y="14196"/>
                </a:lnTo>
                <a:lnTo>
                  <a:pt x="15224" y="14379"/>
                </a:lnTo>
                <a:lnTo>
                  <a:pt x="15187" y="14526"/>
                </a:lnTo>
                <a:lnTo>
                  <a:pt x="15004" y="14856"/>
                </a:lnTo>
                <a:lnTo>
                  <a:pt x="14747" y="15149"/>
                </a:lnTo>
                <a:lnTo>
                  <a:pt x="14453" y="15370"/>
                </a:lnTo>
                <a:lnTo>
                  <a:pt x="14123" y="15590"/>
                </a:lnTo>
                <a:lnTo>
                  <a:pt x="13793" y="15773"/>
                </a:lnTo>
                <a:lnTo>
                  <a:pt x="13060" y="16140"/>
                </a:lnTo>
                <a:lnTo>
                  <a:pt x="12326" y="16470"/>
                </a:lnTo>
                <a:lnTo>
                  <a:pt x="10859" y="17094"/>
                </a:lnTo>
                <a:lnTo>
                  <a:pt x="10015" y="17424"/>
                </a:lnTo>
                <a:lnTo>
                  <a:pt x="9978" y="17387"/>
                </a:lnTo>
                <a:lnTo>
                  <a:pt x="9942" y="17387"/>
                </a:lnTo>
                <a:lnTo>
                  <a:pt x="9905" y="17424"/>
                </a:lnTo>
                <a:lnTo>
                  <a:pt x="9905" y="17460"/>
                </a:lnTo>
                <a:lnTo>
                  <a:pt x="8841" y="17791"/>
                </a:lnTo>
                <a:lnTo>
                  <a:pt x="7777" y="18121"/>
                </a:lnTo>
                <a:lnTo>
                  <a:pt x="6970" y="18304"/>
                </a:lnTo>
                <a:lnTo>
                  <a:pt x="6163" y="18487"/>
                </a:lnTo>
                <a:lnTo>
                  <a:pt x="5797" y="18524"/>
                </a:lnTo>
                <a:lnTo>
                  <a:pt x="5613" y="18524"/>
                </a:lnTo>
                <a:lnTo>
                  <a:pt x="5430" y="18451"/>
                </a:lnTo>
                <a:lnTo>
                  <a:pt x="5283" y="18377"/>
                </a:lnTo>
                <a:lnTo>
                  <a:pt x="5173" y="18231"/>
                </a:lnTo>
                <a:lnTo>
                  <a:pt x="5063" y="18121"/>
                </a:lnTo>
                <a:lnTo>
                  <a:pt x="4953" y="17974"/>
                </a:lnTo>
                <a:lnTo>
                  <a:pt x="4879" y="17680"/>
                </a:lnTo>
                <a:lnTo>
                  <a:pt x="4769" y="17387"/>
                </a:lnTo>
                <a:lnTo>
                  <a:pt x="4476" y="16507"/>
                </a:lnTo>
                <a:lnTo>
                  <a:pt x="3926" y="14819"/>
                </a:lnTo>
                <a:lnTo>
                  <a:pt x="3376" y="13169"/>
                </a:lnTo>
                <a:lnTo>
                  <a:pt x="2752" y="11518"/>
                </a:lnTo>
                <a:lnTo>
                  <a:pt x="2165" y="9867"/>
                </a:lnTo>
                <a:lnTo>
                  <a:pt x="1505" y="8253"/>
                </a:lnTo>
                <a:lnTo>
                  <a:pt x="845" y="6603"/>
                </a:lnTo>
                <a:lnTo>
                  <a:pt x="588" y="6052"/>
                </a:lnTo>
                <a:lnTo>
                  <a:pt x="478" y="5796"/>
                </a:lnTo>
                <a:lnTo>
                  <a:pt x="331" y="5539"/>
                </a:lnTo>
                <a:lnTo>
                  <a:pt x="368" y="5502"/>
                </a:lnTo>
                <a:lnTo>
                  <a:pt x="404" y="5429"/>
                </a:lnTo>
                <a:lnTo>
                  <a:pt x="368" y="5209"/>
                </a:lnTo>
                <a:lnTo>
                  <a:pt x="404" y="5025"/>
                </a:lnTo>
                <a:lnTo>
                  <a:pt x="404" y="4879"/>
                </a:lnTo>
                <a:lnTo>
                  <a:pt x="478" y="4695"/>
                </a:lnTo>
                <a:lnTo>
                  <a:pt x="624" y="4402"/>
                </a:lnTo>
                <a:lnTo>
                  <a:pt x="845" y="4145"/>
                </a:lnTo>
                <a:lnTo>
                  <a:pt x="1101" y="3888"/>
                </a:lnTo>
                <a:lnTo>
                  <a:pt x="1395" y="3668"/>
                </a:lnTo>
                <a:lnTo>
                  <a:pt x="1725" y="3485"/>
                </a:lnTo>
                <a:lnTo>
                  <a:pt x="2018" y="3301"/>
                </a:lnTo>
                <a:lnTo>
                  <a:pt x="2789" y="2935"/>
                </a:lnTo>
                <a:lnTo>
                  <a:pt x="3596" y="2641"/>
                </a:lnTo>
                <a:lnTo>
                  <a:pt x="5210" y="2017"/>
                </a:lnTo>
                <a:lnTo>
                  <a:pt x="6787" y="1394"/>
                </a:lnTo>
                <a:lnTo>
                  <a:pt x="7557" y="1100"/>
                </a:lnTo>
                <a:lnTo>
                  <a:pt x="8364" y="807"/>
                </a:lnTo>
                <a:lnTo>
                  <a:pt x="9135" y="587"/>
                </a:lnTo>
                <a:lnTo>
                  <a:pt x="9538" y="514"/>
                </a:lnTo>
                <a:lnTo>
                  <a:pt x="9942" y="440"/>
                </a:lnTo>
                <a:close/>
                <a:moveTo>
                  <a:pt x="9868" y="17937"/>
                </a:moveTo>
                <a:lnTo>
                  <a:pt x="9868" y="17974"/>
                </a:lnTo>
                <a:lnTo>
                  <a:pt x="9905" y="18157"/>
                </a:lnTo>
                <a:lnTo>
                  <a:pt x="10015" y="18341"/>
                </a:lnTo>
                <a:lnTo>
                  <a:pt x="9575" y="18524"/>
                </a:lnTo>
                <a:lnTo>
                  <a:pt x="9575" y="18487"/>
                </a:lnTo>
                <a:lnTo>
                  <a:pt x="9538" y="18341"/>
                </a:lnTo>
                <a:lnTo>
                  <a:pt x="9465" y="18231"/>
                </a:lnTo>
                <a:lnTo>
                  <a:pt x="9391" y="18084"/>
                </a:lnTo>
                <a:lnTo>
                  <a:pt x="9868" y="17937"/>
                </a:lnTo>
                <a:close/>
                <a:moveTo>
                  <a:pt x="9098" y="18194"/>
                </a:moveTo>
                <a:lnTo>
                  <a:pt x="9171" y="18414"/>
                </a:lnTo>
                <a:lnTo>
                  <a:pt x="9245" y="18524"/>
                </a:lnTo>
                <a:lnTo>
                  <a:pt x="9318" y="18598"/>
                </a:lnTo>
                <a:lnTo>
                  <a:pt x="8841" y="18781"/>
                </a:lnTo>
                <a:lnTo>
                  <a:pt x="8768" y="18708"/>
                </a:lnTo>
                <a:lnTo>
                  <a:pt x="8694" y="18598"/>
                </a:lnTo>
                <a:lnTo>
                  <a:pt x="8621" y="18487"/>
                </a:lnTo>
                <a:lnTo>
                  <a:pt x="8584" y="18341"/>
                </a:lnTo>
                <a:lnTo>
                  <a:pt x="9098" y="18194"/>
                </a:lnTo>
                <a:close/>
                <a:moveTo>
                  <a:pt x="8254" y="18414"/>
                </a:moveTo>
                <a:lnTo>
                  <a:pt x="8291" y="18561"/>
                </a:lnTo>
                <a:lnTo>
                  <a:pt x="8364" y="18744"/>
                </a:lnTo>
                <a:lnTo>
                  <a:pt x="8511" y="18928"/>
                </a:lnTo>
                <a:lnTo>
                  <a:pt x="8181" y="19038"/>
                </a:lnTo>
                <a:lnTo>
                  <a:pt x="8144" y="18964"/>
                </a:lnTo>
                <a:lnTo>
                  <a:pt x="8107" y="18928"/>
                </a:lnTo>
                <a:lnTo>
                  <a:pt x="7997" y="18854"/>
                </a:lnTo>
                <a:lnTo>
                  <a:pt x="7961" y="18818"/>
                </a:lnTo>
                <a:lnTo>
                  <a:pt x="7851" y="18634"/>
                </a:lnTo>
                <a:lnTo>
                  <a:pt x="7851" y="18561"/>
                </a:lnTo>
                <a:lnTo>
                  <a:pt x="8254" y="18414"/>
                </a:lnTo>
                <a:close/>
                <a:moveTo>
                  <a:pt x="5246" y="18818"/>
                </a:moveTo>
                <a:lnTo>
                  <a:pt x="5430" y="18891"/>
                </a:lnTo>
                <a:lnTo>
                  <a:pt x="5650" y="18928"/>
                </a:lnTo>
                <a:lnTo>
                  <a:pt x="5870" y="18964"/>
                </a:lnTo>
                <a:lnTo>
                  <a:pt x="5943" y="19221"/>
                </a:lnTo>
                <a:lnTo>
                  <a:pt x="5760" y="19148"/>
                </a:lnTo>
                <a:lnTo>
                  <a:pt x="5576" y="19038"/>
                </a:lnTo>
                <a:lnTo>
                  <a:pt x="5393" y="18928"/>
                </a:lnTo>
                <a:lnTo>
                  <a:pt x="5246" y="18818"/>
                </a:lnTo>
                <a:close/>
                <a:moveTo>
                  <a:pt x="7557" y="18634"/>
                </a:moveTo>
                <a:lnTo>
                  <a:pt x="7557" y="18781"/>
                </a:lnTo>
                <a:lnTo>
                  <a:pt x="7631" y="18928"/>
                </a:lnTo>
                <a:lnTo>
                  <a:pt x="7704" y="19038"/>
                </a:lnTo>
                <a:lnTo>
                  <a:pt x="7777" y="19148"/>
                </a:lnTo>
                <a:lnTo>
                  <a:pt x="7704" y="19184"/>
                </a:lnTo>
                <a:lnTo>
                  <a:pt x="7227" y="19294"/>
                </a:lnTo>
                <a:lnTo>
                  <a:pt x="7154" y="19184"/>
                </a:lnTo>
                <a:lnTo>
                  <a:pt x="7080" y="19074"/>
                </a:lnTo>
                <a:lnTo>
                  <a:pt x="6970" y="18928"/>
                </a:lnTo>
                <a:lnTo>
                  <a:pt x="6897" y="18781"/>
                </a:lnTo>
                <a:lnTo>
                  <a:pt x="7117" y="18708"/>
                </a:lnTo>
                <a:lnTo>
                  <a:pt x="7557" y="18634"/>
                </a:lnTo>
                <a:close/>
                <a:moveTo>
                  <a:pt x="6604" y="18854"/>
                </a:moveTo>
                <a:lnTo>
                  <a:pt x="6677" y="19111"/>
                </a:lnTo>
                <a:lnTo>
                  <a:pt x="6750" y="19221"/>
                </a:lnTo>
                <a:lnTo>
                  <a:pt x="6824" y="19331"/>
                </a:lnTo>
                <a:lnTo>
                  <a:pt x="6493" y="19331"/>
                </a:lnTo>
                <a:lnTo>
                  <a:pt x="6493" y="19258"/>
                </a:lnTo>
                <a:lnTo>
                  <a:pt x="6493" y="19221"/>
                </a:lnTo>
                <a:lnTo>
                  <a:pt x="6420" y="19184"/>
                </a:lnTo>
                <a:lnTo>
                  <a:pt x="6383" y="19184"/>
                </a:lnTo>
                <a:lnTo>
                  <a:pt x="6310" y="19221"/>
                </a:lnTo>
                <a:lnTo>
                  <a:pt x="6273" y="19221"/>
                </a:lnTo>
                <a:lnTo>
                  <a:pt x="6200" y="19184"/>
                </a:lnTo>
                <a:lnTo>
                  <a:pt x="6163" y="19074"/>
                </a:lnTo>
                <a:lnTo>
                  <a:pt x="6127" y="18928"/>
                </a:lnTo>
                <a:lnTo>
                  <a:pt x="6604" y="18854"/>
                </a:lnTo>
                <a:close/>
                <a:moveTo>
                  <a:pt x="10125" y="0"/>
                </a:moveTo>
                <a:lnTo>
                  <a:pt x="9721" y="37"/>
                </a:lnTo>
                <a:lnTo>
                  <a:pt x="9318" y="110"/>
                </a:lnTo>
                <a:lnTo>
                  <a:pt x="8804" y="220"/>
                </a:lnTo>
                <a:lnTo>
                  <a:pt x="8291" y="403"/>
                </a:lnTo>
                <a:lnTo>
                  <a:pt x="7300" y="734"/>
                </a:lnTo>
                <a:lnTo>
                  <a:pt x="5320" y="1504"/>
                </a:lnTo>
                <a:lnTo>
                  <a:pt x="3376" y="2274"/>
                </a:lnTo>
                <a:lnTo>
                  <a:pt x="2422" y="2678"/>
                </a:lnTo>
                <a:lnTo>
                  <a:pt x="1945" y="2898"/>
                </a:lnTo>
                <a:lnTo>
                  <a:pt x="1505" y="3118"/>
                </a:lnTo>
                <a:lnTo>
                  <a:pt x="1248" y="3301"/>
                </a:lnTo>
                <a:lnTo>
                  <a:pt x="955" y="3485"/>
                </a:lnTo>
                <a:lnTo>
                  <a:pt x="698" y="3742"/>
                </a:lnTo>
                <a:lnTo>
                  <a:pt x="441" y="3998"/>
                </a:lnTo>
                <a:lnTo>
                  <a:pt x="221" y="4292"/>
                </a:lnTo>
                <a:lnTo>
                  <a:pt x="74" y="4622"/>
                </a:lnTo>
                <a:lnTo>
                  <a:pt x="38" y="4769"/>
                </a:lnTo>
                <a:lnTo>
                  <a:pt x="38" y="4915"/>
                </a:lnTo>
                <a:lnTo>
                  <a:pt x="38" y="5099"/>
                </a:lnTo>
                <a:lnTo>
                  <a:pt x="74" y="5245"/>
                </a:lnTo>
                <a:lnTo>
                  <a:pt x="1" y="5282"/>
                </a:lnTo>
                <a:lnTo>
                  <a:pt x="1" y="5319"/>
                </a:lnTo>
                <a:lnTo>
                  <a:pt x="38" y="5722"/>
                </a:lnTo>
                <a:lnTo>
                  <a:pt x="148" y="6052"/>
                </a:lnTo>
                <a:lnTo>
                  <a:pt x="441" y="6786"/>
                </a:lnTo>
                <a:lnTo>
                  <a:pt x="1065" y="8400"/>
                </a:lnTo>
                <a:lnTo>
                  <a:pt x="2348" y="11665"/>
                </a:lnTo>
                <a:lnTo>
                  <a:pt x="2935" y="13315"/>
                </a:lnTo>
                <a:lnTo>
                  <a:pt x="3522" y="15003"/>
                </a:lnTo>
                <a:lnTo>
                  <a:pt x="4072" y="16653"/>
                </a:lnTo>
                <a:lnTo>
                  <a:pt x="4293" y="17424"/>
                </a:lnTo>
                <a:lnTo>
                  <a:pt x="4439" y="17827"/>
                </a:lnTo>
                <a:lnTo>
                  <a:pt x="4513" y="18047"/>
                </a:lnTo>
                <a:lnTo>
                  <a:pt x="4623" y="18231"/>
                </a:lnTo>
                <a:lnTo>
                  <a:pt x="4659" y="18451"/>
                </a:lnTo>
                <a:lnTo>
                  <a:pt x="4733" y="18634"/>
                </a:lnTo>
                <a:lnTo>
                  <a:pt x="4806" y="18781"/>
                </a:lnTo>
                <a:lnTo>
                  <a:pt x="4916" y="18928"/>
                </a:lnTo>
                <a:lnTo>
                  <a:pt x="5026" y="19074"/>
                </a:lnTo>
                <a:lnTo>
                  <a:pt x="5173" y="19221"/>
                </a:lnTo>
                <a:lnTo>
                  <a:pt x="5503" y="19404"/>
                </a:lnTo>
                <a:lnTo>
                  <a:pt x="5833" y="19551"/>
                </a:lnTo>
                <a:lnTo>
                  <a:pt x="6237" y="19661"/>
                </a:lnTo>
                <a:lnTo>
                  <a:pt x="6604" y="19698"/>
                </a:lnTo>
                <a:lnTo>
                  <a:pt x="7007" y="19698"/>
                </a:lnTo>
                <a:lnTo>
                  <a:pt x="7484" y="19625"/>
                </a:lnTo>
                <a:lnTo>
                  <a:pt x="7924" y="19515"/>
                </a:lnTo>
                <a:lnTo>
                  <a:pt x="8841" y="19184"/>
                </a:lnTo>
                <a:lnTo>
                  <a:pt x="11079" y="18341"/>
                </a:lnTo>
                <a:lnTo>
                  <a:pt x="13206" y="17570"/>
                </a:lnTo>
                <a:lnTo>
                  <a:pt x="13830" y="17314"/>
                </a:lnTo>
                <a:lnTo>
                  <a:pt x="14417" y="17020"/>
                </a:lnTo>
                <a:lnTo>
                  <a:pt x="14527" y="17020"/>
                </a:lnTo>
                <a:lnTo>
                  <a:pt x="14674" y="16947"/>
                </a:lnTo>
                <a:lnTo>
                  <a:pt x="14710" y="16873"/>
                </a:lnTo>
                <a:lnTo>
                  <a:pt x="14710" y="16837"/>
                </a:lnTo>
                <a:lnTo>
                  <a:pt x="14894" y="16690"/>
                </a:lnTo>
                <a:lnTo>
                  <a:pt x="15187" y="16433"/>
                </a:lnTo>
                <a:lnTo>
                  <a:pt x="15407" y="16103"/>
                </a:lnTo>
                <a:lnTo>
                  <a:pt x="15554" y="15773"/>
                </a:lnTo>
                <a:lnTo>
                  <a:pt x="15701" y="15406"/>
                </a:lnTo>
                <a:lnTo>
                  <a:pt x="15774" y="15039"/>
                </a:lnTo>
                <a:lnTo>
                  <a:pt x="15811" y="14636"/>
                </a:lnTo>
                <a:lnTo>
                  <a:pt x="15847" y="13866"/>
                </a:lnTo>
                <a:lnTo>
                  <a:pt x="15884" y="13829"/>
                </a:lnTo>
                <a:lnTo>
                  <a:pt x="15884" y="13756"/>
                </a:lnTo>
                <a:lnTo>
                  <a:pt x="15847" y="13572"/>
                </a:lnTo>
                <a:lnTo>
                  <a:pt x="15811" y="13389"/>
                </a:lnTo>
                <a:lnTo>
                  <a:pt x="15664" y="13059"/>
                </a:lnTo>
                <a:lnTo>
                  <a:pt x="15334" y="12178"/>
                </a:lnTo>
                <a:lnTo>
                  <a:pt x="14710" y="10564"/>
                </a:lnTo>
                <a:lnTo>
                  <a:pt x="13500" y="7263"/>
                </a:lnTo>
                <a:lnTo>
                  <a:pt x="12326" y="3962"/>
                </a:lnTo>
                <a:lnTo>
                  <a:pt x="11776" y="2311"/>
                </a:lnTo>
                <a:lnTo>
                  <a:pt x="11446" y="1431"/>
                </a:lnTo>
                <a:lnTo>
                  <a:pt x="11372" y="1174"/>
                </a:lnTo>
                <a:lnTo>
                  <a:pt x="11409" y="1027"/>
                </a:lnTo>
                <a:lnTo>
                  <a:pt x="11409" y="917"/>
                </a:lnTo>
                <a:lnTo>
                  <a:pt x="11372" y="770"/>
                </a:lnTo>
                <a:lnTo>
                  <a:pt x="11299" y="624"/>
                </a:lnTo>
                <a:lnTo>
                  <a:pt x="11152" y="403"/>
                </a:lnTo>
                <a:lnTo>
                  <a:pt x="10895" y="220"/>
                </a:lnTo>
                <a:lnTo>
                  <a:pt x="10712" y="110"/>
                </a:lnTo>
                <a:lnTo>
                  <a:pt x="10528" y="37"/>
                </a:lnTo>
                <a:lnTo>
                  <a:pt x="10345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517" name="Google Shape;517;p23"/>
          <p:cNvSpPr/>
          <p:nvPr/>
        </p:nvSpPr>
        <p:spPr>
          <a:xfrm>
            <a:off x="-35374" y="3366963"/>
            <a:ext cx="443260" cy="504670"/>
          </a:xfrm>
          <a:custGeom>
            <a:avLst/>
            <a:gdLst/>
            <a:ahLst/>
            <a:cxnLst/>
            <a:rect l="l" t="t" r="r" b="b"/>
            <a:pathLst>
              <a:path w="15627" h="17792" extrusionOk="0">
                <a:moveTo>
                  <a:pt x="10528" y="1"/>
                </a:moveTo>
                <a:lnTo>
                  <a:pt x="10455" y="37"/>
                </a:lnTo>
                <a:lnTo>
                  <a:pt x="10308" y="221"/>
                </a:lnTo>
                <a:lnTo>
                  <a:pt x="10198" y="441"/>
                </a:lnTo>
                <a:lnTo>
                  <a:pt x="10015" y="881"/>
                </a:lnTo>
                <a:lnTo>
                  <a:pt x="9831" y="1468"/>
                </a:lnTo>
                <a:lnTo>
                  <a:pt x="9685" y="2091"/>
                </a:lnTo>
                <a:lnTo>
                  <a:pt x="9685" y="2201"/>
                </a:lnTo>
                <a:lnTo>
                  <a:pt x="9721" y="2311"/>
                </a:lnTo>
                <a:lnTo>
                  <a:pt x="9795" y="2348"/>
                </a:lnTo>
                <a:lnTo>
                  <a:pt x="9868" y="2385"/>
                </a:lnTo>
                <a:lnTo>
                  <a:pt x="9941" y="2421"/>
                </a:lnTo>
                <a:lnTo>
                  <a:pt x="10051" y="2385"/>
                </a:lnTo>
                <a:lnTo>
                  <a:pt x="10125" y="2311"/>
                </a:lnTo>
                <a:lnTo>
                  <a:pt x="10198" y="2238"/>
                </a:lnTo>
                <a:lnTo>
                  <a:pt x="10235" y="2055"/>
                </a:lnTo>
                <a:lnTo>
                  <a:pt x="10235" y="2018"/>
                </a:lnTo>
                <a:lnTo>
                  <a:pt x="10235" y="1981"/>
                </a:lnTo>
                <a:lnTo>
                  <a:pt x="10455" y="1138"/>
                </a:lnTo>
                <a:lnTo>
                  <a:pt x="10638" y="624"/>
                </a:lnTo>
                <a:lnTo>
                  <a:pt x="10675" y="367"/>
                </a:lnTo>
                <a:lnTo>
                  <a:pt x="10712" y="111"/>
                </a:lnTo>
                <a:lnTo>
                  <a:pt x="10675" y="37"/>
                </a:lnTo>
                <a:lnTo>
                  <a:pt x="10602" y="1"/>
                </a:lnTo>
                <a:close/>
                <a:moveTo>
                  <a:pt x="3559" y="1028"/>
                </a:moveTo>
                <a:lnTo>
                  <a:pt x="3522" y="1064"/>
                </a:lnTo>
                <a:lnTo>
                  <a:pt x="3485" y="1101"/>
                </a:lnTo>
                <a:lnTo>
                  <a:pt x="3485" y="1138"/>
                </a:lnTo>
                <a:lnTo>
                  <a:pt x="3559" y="1321"/>
                </a:lnTo>
                <a:lnTo>
                  <a:pt x="3669" y="1468"/>
                </a:lnTo>
                <a:lnTo>
                  <a:pt x="3889" y="1761"/>
                </a:lnTo>
                <a:lnTo>
                  <a:pt x="4109" y="2055"/>
                </a:lnTo>
                <a:lnTo>
                  <a:pt x="4366" y="2348"/>
                </a:lnTo>
                <a:lnTo>
                  <a:pt x="4476" y="2605"/>
                </a:lnTo>
                <a:lnTo>
                  <a:pt x="4586" y="2862"/>
                </a:lnTo>
                <a:lnTo>
                  <a:pt x="4696" y="2972"/>
                </a:lnTo>
                <a:lnTo>
                  <a:pt x="4769" y="3045"/>
                </a:lnTo>
                <a:lnTo>
                  <a:pt x="4916" y="3082"/>
                </a:lnTo>
                <a:lnTo>
                  <a:pt x="5063" y="3082"/>
                </a:lnTo>
                <a:lnTo>
                  <a:pt x="5136" y="3045"/>
                </a:lnTo>
                <a:lnTo>
                  <a:pt x="5209" y="3008"/>
                </a:lnTo>
                <a:lnTo>
                  <a:pt x="5246" y="2935"/>
                </a:lnTo>
                <a:lnTo>
                  <a:pt x="5246" y="2862"/>
                </a:lnTo>
                <a:lnTo>
                  <a:pt x="5209" y="2715"/>
                </a:lnTo>
                <a:lnTo>
                  <a:pt x="5173" y="2642"/>
                </a:lnTo>
                <a:lnTo>
                  <a:pt x="5099" y="2605"/>
                </a:lnTo>
                <a:lnTo>
                  <a:pt x="4989" y="2605"/>
                </a:lnTo>
                <a:lnTo>
                  <a:pt x="4989" y="2568"/>
                </a:lnTo>
                <a:lnTo>
                  <a:pt x="4989" y="2495"/>
                </a:lnTo>
                <a:lnTo>
                  <a:pt x="4953" y="2385"/>
                </a:lnTo>
                <a:lnTo>
                  <a:pt x="4806" y="2128"/>
                </a:lnTo>
                <a:lnTo>
                  <a:pt x="4623" y="1871"/>
                </a:lnTo>
                <a:lnTo>
                  <a:pt x="4402" y="1615"/>
                </a:lnTo>
                <a:lnTo>
                  <a:pt x="4146" y="1394"/>
                </a:lnTo>
                <a:lnTo>
                  <a:pt x="3889" y="1174"/>
                </a:lnTo>
                <a:lnTo>
                  <a:pt x="3595" y="1028"/>
                </a:lnTo>
                <a:close/>
                <a:moveTo>
                  <a:pt x="15334" y="3999"/>
                </a:moveTo>
                <a:lnTo>
                  <a:pt x="15260" y="4035"/>
                </a:lnTo>
                <a:lnTo>
                  <a:pt x="15187" y="4109"/>
                </a:lnTo>
                <a:lnTo>
                  <a:pt x="15077" y="4182"/>
                </a:lnTo>
                <a:lnTo>
                  <a:pt x="14967" y="4256"/>
                </a:lnTo>
                <a:lnTo>
                  <a:pt x="14820" y="4329"/>
                </a:lnTo>
                <a:lnTo>
                  <a:pt x="14673" y="4329"/>
                </a:lnTo>
                <a:lnTo>
                  <a:pt x="14527" y="4402"/>
                </a:lnTo>
                <a:lnTo>
                  <a:pt x="14490" y="4439"/>
                </a:lnTo>
                <a:lnTo>
                  <a:pt x="14453" y="4549"/>
                </a:lnTo>
                <a:lnTo>
                  <a:pt x="14417" y="4586"/>
                </a:lnTo>
                <a:lnTo>
                  <a:pt x="14380" y="4622"/>
                </a:lnTo>
                <a:lnTo>
                  <a:pt x="14233" y="4732"/>
                </a:lnTo>
                <a:lnTo>
                  <a:pt x="13940" y="4842"/>
                </a:lnTo>
                <a:lnTo>
                  <a:pt x="13720" y="4989"/>
                </a:lnTo>
                <a:lnTo>
                  <a:pt x="13536" y="5173"/>
                </a:lnTo>
                <a:lnTo>
                  <a:pt x="13499" y="5246"/>
                </a:lnTo>
                <a:lnTo>
                  <a:pt x="13499" y="5319"/>
                </a:lnTo>
                <a:lnTo>
                  <a:pt x="13573" y="5356"/>
                </a:lnTo>
                <a:lnTo>
                  <a:pt x="13830" y="5356"/>
                </a:lnTo>
                <a:lnTo>
                  <a:pt x="14013" y="5319"/>
                </a:lnTo>
                <a:lnTo>
                  <a:pt x="14380" y="5173"/>
                </a:lnTo>
                <a:lnTo>
                  <a:pt x="14673" y="5026"/>
                </a:lnTo>
                <a:lnTo>
                  <a:pt x="14783" y="4953"/>
                </a:lnTo>
                <a:lnTo>
                  <a:pt x="14857" y="4806"/>
                </a:lnTo>
                <a:lnTo>
                  <a:pt x="15077" y="4769"/>
                </a:lnTo>
                <a:lnTo>
                  <a:pt x="15260" y="4659"/>
                </a:lnTo>
                <a:lnTo>
                  <a:pt x="15370" y="4696"/>
                </a:lnTo>
                <a:lnTo>
                  <a:pt x="15444" y="4696"/>
                </a:lnTo>
                <a:lnTo>
                  <a:pt x="15554" y="4622"/>
                </a:lnTo>
                <a:lnTo>
                  <a:pt x="15627" y="4549"/>
                </a:lnTo>
                <a:lnTo>
                  <a:pt x="15627" y="4476"/>
                </a:lnTo>
                <a:lnTo>
                  <a:pt x="15590" y="4366"/>
                </a:lnTo>
                <a:lnTo>
                  <a:pt x="15627" y="4329"/>
                </a:lnTo>
                <a:lnTo>
                  <a:pt x="15627" y="4256"/>
                </a:lnTo>
                <a:lnTo>
                  <a:pt x="15590" y="4182"/>
                </a:lnTo>
                <a:lnTo>
                  <a:pt x="15554" y="4109"/>
                </a:lnTo>
                <a:lnTo>
                  <a:pt x="15480" y="4035"/>
                </a:lnTo>
                <a:lnTo>
                  <a:pt x="15407" y="4035"/>
                </a:lnTo>
                <a:lnTo>
                  <a:pt x="15334" y="3999"/>
                </a:lnTo>
                <a:close/>
                <a:moveTo>
                  <a:pt x="2238" y="7447"/>
                </a:moveTo>
                <a:lnTo>
                  <a:pt x="2128" y="7484"/>
                </a:lnTo>
                <a:lnTo>
                  <a:pt x="1064" y="7960"/>
                </a:lnTo>
                <a:lnTo>
                  <a:pt x="477" y="8217"/>
                </a:lnTo>
                <a:lnTo>
                  <a:pt x="257" y="8364"/>
                </a:lnTo>
                <a:lnTo>
                  <a:pt x="147" y="8474"/>
                </a:lnTo>
                <a:lnTo>
                  <a:pt x="111" y="8437"/>
                </a:lnTo>
                <a:lnTo>
                  <a:pt x="74" y="8437"/>
                </a:lnTo>
                <a:lnTo>
                  <a:pt x="1" y="8511"/>
                </a:lnTo>
                <a:lnTo>
                  <a:pt x="1" y="8584"/>
                </a:lnTo>
                <a:lnTo>
                  <a:pt x="37" y="8621"/>
                </a:lnTo>
                <a:lnTo>
                  <a:pt x="111" y="8694"/>
                </a:lnTo>
                <a:lnTo>
                  <a:pt x="221" y="8731"/>
                </a:lnTo>
                <a:lnTo>
                  <a:pt x="367" y="8694"/>
                </a:lnTo>
                <a:lnTo>
                  <a:pt x="514" y="8657"/>
                </a:lnTo>
                <a:lnTo>
                  <a:pt x="808" y="8547"/>
                </a:lnTo>
                <a:lnTo>
                  <a:pt x="1028" y="8474"/>
                </a:lnTo>
                <a:lnTo>
                  <a:pt x="2385" y="7887"/>
                </a:lnTo>
                <a:lnTo>
                  <a:pt x="2458" y="7850"/>
                </a:lnTo>
                <a:lnTo>
                  <a:pt x="2532" y="7777"/>
                </a:lnTo>
                <a:lnTo>
                  <a:pt x="2532" y="7667"/>
                </a:lnTo>
                <a:lnTo>
                  <a:pt x="2495" y="7594"/>
                </a:lnTo>
                <a:lnTo>
                  <a:pt x="2422" y="7520"/>
                </a:lnTo>
                <a:lnTo>
                  <a:pt x="2348" y="7484"/>
                </a:lnTo>
                <a:lnTo>
                  <a:pt x="2238" y="7447"/>
                </a:lnTo>
                <a:close/>
                <a:moveTo>
                  <a:pt x="6677" y="7814"/>
                </a:moveTo>
                <a:lnTo>
                  <a:pt x="6603" y="7887"/>
                </a:lnTo>
                <a:lnTo>
                  <a:pt x="6603" y="7960"/>
                </a:lnTo>
                <a:lnTo>
                  <a:pt x="6603" y="8070"/>
                </a:lnTo>
                <a:lnTo>
                  <a:pt x="6933" y="8474"/>
                </a:lnTo>
                <a:lnTo>
                  <a:pt x="7044" y="8694"/>
                </a:lnTo>
                <a:lnTo>
                  <a:pt x="7154" y="8914"/>
                </a:lnTo>
                <a:lnTo>
                  <a:pt x="7227" y="8951"/>
                </a:lnTo>
                <a:lnTo>
                  <a:pt x="7264" y="8987"/>
                </a:lnTo>
                <a:lnTo>
                  <a:pt x="7410" y="8987"/>
                </a:lnTo>
                <a:lnTo>
                  <a:pt x="7594" y="8877"/>
                </a:lnTo>
                <a:lnTo>
                  <a:pt x="7777" y="8767"/>
                </a:lnTo>
                <a:lnTo>
                  <a:pt x="7924" y="8621"/>
                </a:lnTo>
                <a:lnTo>
                  <a:pt x="7924" y="8657"/>
                </a:lnTo>
                <a:lnTo>
                  <a:pt x="7997" y="8767"/>
                </a:lnTo>
                <a:lnTo>
                  <a:pt x="8071" y="8877"/>
                </a:lnTo>
                <a:lnTo>
                  <a:pt x="8181" y="8951"/>
                </a:lnTo>
                <a:lnTo>
                  <a:pt x="8327" y="9024"/>
                </a:lnTo>
                <a:lnTo>
                  <a:pt x="8584" y="9061"/>
                </a:lnTo>
                <a:lnTo>
                  <a:pt x="8768" y="9061"/>
                </a:lnTo>
                <a:lnTo>
                  <a:pt x="8951" y="8987"/>
                </a:lnTo>
                <a:lnTo>
                  <a:pt x="9281" y="8841"/>
                </a:lnTo>
                <a:lnTo>
                  <a:pt x="9611" y="8657"/>
                </a:lnTo>
                <a:lnTo>
                  <a:pt x="9721" y="8547"/>
                </a:lnTo>
                <a:lnTo>
                  <a:pt x="9758" y="8474"/>
                </a:lnTo>
                <a:lnTo>
                  <a:pt x="9758" y="8364"/>
                </a:lnTo>
                <a:lnTo>
                  <a:pt x="9685" y="8254"/>
                </a:lnTo>
                <a:lnTo>
                  <a:pt x="9648" y="8217"/>
                </a:lnTo>
                <a:lnTo>
                  <a:pt x="9464" y="8217"/>
                </a:lnTo>
                <a:lnTo>
                  <a:pt x="9428" y="8291"/>
                </a:lnTo>
                <a:lnTo>
                  <a:pt x="9244" y="8437"/>
                </a:lnTo>
                <a:lnTo>
                  <a:pt x="8988" y="8547"/>
                </a:lnTo>
                <a:lnTo>
                  <a:pt x="8768" y="8621"/>
                </a:lnTo>
                <a:lnTo>
                  <a:pt x="8584" y="8657"/>
                </a:lnTo>
                <a:lnTo>
                  <a:pt x="8474" y="8657"/>
                </a:lnTo>
                <a:lnTo>
                  <a:pt x="8401" y="8621"/>
                </a:lnTo>
                <a:lnTo>
                  <a:pt x="8364" y="8584"/>
                </a:lnTo>
                <a:lnTo>
                  <a:pt x="8327" y="8547"/>
                </a:lnTo>
                <a:lnTo>
                  <a:pt x="8254" y="8254"/>
                </a:lnTo>
                <a:lnTo>
                  <a:pt x="8181" y="8144"/>
                </a:lnTo>
                <a:lnTo>
                  <a:pt x="8071" y="8107"/>
                </a:lnTo>
                <a:lnTo>
                  <a:pt x="7961" y="8107"/>
                </a:lnTo>
                <a:lnTo>
                  <a:pt x="7887" y="8144"/>
                </a:lnTo>
                <a:lnTo>
                  <a:pt x="7740" y="8254"/>
                </a:lnTo>
                <a:lnTo>
                  <a:pt x="7630" y="8401"/>
                </a:lnTo>
                <a:lnTo>
                  <a:pt x="7410" y="8547"/>
                </a:lnTo>
                <a:lnTo>
                  <a:pt x="7264" y="8364"/>
                </a:lnTo>
                <a:lnTo>
                  <a:pt x="7117" y="8180"/>
                </a:lnTo>
                <a:lnTo>
                  <a:pt x="6970" y="7997"/>
                </a:lnTo>
                <a:lnTo>
                  <a:pt x="6787" y="7850"/>
                </a:lnTo>
                <a:lnTo>
                  <a:pt x="6713" y="7814"/>
                </a:lnTo>
                <a:close/>
                <a:moveTo>
                  <a:pt x="12876" y="11005"/>
                </a:moveTo>
                <a:lnTo>
                  <a:pt x="12803" y="11042"/>
                </a:lnTo>
                <a:lnTo>
                  <a:pt x="12766" y="11078"/>
                </a:lnTo>
                <a:lnTo>
                  <a:pt x="12766" y="11152"/>
                </a:lnTo>
                <a:lnTo>
                  <a:pt x="12729" y="11225"/>
                </a:lnTo>
                <a:lnTo>
                  <a:pt x="12766" y="11298"/>
                </a:lnTo>
                <a:lnTo>
                  <a:pt x="12986" y="11702"/>
                </a:lnTo>
                <a:lnTo>
                  <a:pt x="13279" y="12069"/>
                </a:lnTo>
                <a:lnTo>
                  <a:pt x="13499" y="12399"/>
                </a:lnTo>
                <a:lnTo>
                  <a:pt x="13646" y="12509"/>
                </a:lnTo>
                <a:lnTo>
                  <a:pt x="13830" y="12619"/>
                </a:lnTo>
                <a:lnTo>
                  <a:pt x="13976" y="12619"/>
                </a:lnTo>
                <a:lnTo>
                  <a:pt x="14013" y="12582"/>
                </a:lnTo>
                <a:lnTo>
                  <a:pt x="14086" y="12546"/>
                </a:lnTo>
                <a:lnTo>
                  <a:pt x="14160" y="12436"/>
                </a:lnTo>
                <a:lnTo>
                  <a:pt x="14160" y="12325"/>
                </a:lnTo>
                <a:lnTo>
                  <a:pt x="14160" y="12252"/>
                </a:lnTo>
                <a:lnTo>
                  <a:pt x="14123" y="12142"/>
                </a:lnTo>
                <a:lnTo>
                  <a:pt x="14086" y="12069"/>
                </a:lnTo>
                <a:lnTo>
                  <a:pt x="14050" y="12032"/>
                </a:lnTo>
                <a:lnTo>
                  <a:pt x="13903" y="12032"/>
                </a:lnTo>
                <a:lnTo>
                  <a:pt x="13830" y="11885"/>
                </a:lnTo>
                <a:lnTo>
                  <a:pt x="13573" y="11592"/>
                </a:lnTo>
                <a:lnTo>
                  <a:pt x="13316" y="11298"/>
                </a:lnTo>
                <a:lnTo>
                  <a:pt x="13059" y="11042"/>
                </a:lnTo>
                <a:lnTo>
                  <a:pt x="13023" y="11005"/>
                </a:lnTo>
                <a:close/>
                <a:moveTo>
                  <a:pt x="8181" y="3192"/>
                </a:moveTo>
                <a:lnTo>
                  <a:pt x="8511" y="3228"/>
                </a:lnTo>
                <a:lnTo>
                  <a:pt x="8878" y="3265"/>
                </a:lnTo>
                <a:lnTo>
                  <a:pt x="9208" y="3339"/>
                </a:lnTo>
                <a:lnTo>
                  <a:pt x="9538" y="3412"/>
                </a:lnTo>
                <a:lnTo>
                  <a:pt x="9868" y="3522"/>
                </a:lnTo>
                <a:lnTo>
                  <a:pt x="10198" y="3669"/>
                </a:lnTo>
                <a:lnTo>
                  <a:pt x="10528" y="3852"/>
                </a:lnTo>
                <a:lnTo>
                  <a:pt x="10822" y="4035"/>
                </a:lnTo>
                <a:lnTo>
                  <a:pt x="11078" y="4256"/>
                </a:lnTo>
                <a:lnTo>
                  <a:pt x="11335" y="4476"/>
                </a:lnTo>
                <a:lnTo>
                  <a:pt x="11592" y="4732"/>
                </a:lnTo>
                <a:lnTo>
                  <a:pt x="11812" y="4989"/>
                </a:lnTo>
                <a:lnTo>
                  <a:pt x="11996" y="5319"/>
                </a:lnTo>
                <a:lnTo>
                  <a:pt x="12142" y="5576"/>
                </a:lnTo>
                <a:lnTo>
                  <a:pt x="12252" y="5870"/>
                </a:lnTo>
                <a:lnTo>
                  <a:pt x="12362" y="6200"/>
                </a:lnTo>
                <a:lnTo>
                  <a:pt x="12436" y="6530"/>
                </a:lnTo>
                <a:lnTo>
                  <a:pt x="12509" y="6823"/>
                </a:lnTo>
                <a:lnTo>
                  <a:pt x="12509" y="7153"/>
                </a:lnTo>
                <a:lnTo>
                  <a:pt x="12509" y="7484"/>
                </a:lnTo>
                <a:lnTo>
                  <a:pt x="12472" y="7814"/>
                </a:lnTo>
                <a:lnTo>
                  <a:pt x="12399" y="8144"/>
                </a:lnTo>
                <a:lnTo>
                  <a:pt x="12289" y="8511"/>
                </a:lnTo>
                <a:lnTo>
                  <a:pt x="12142" y="8804"/>
                </a:lnTo>
                <a:lnTo>
                  <a:pt x="11996" y="9134"/>
                </a:lnTo>
                <a:lnTo>
                  <a:pt x="11812" y="9428"/>
                </a:lnTo>
                <a:lnTo>
                  <a:pt x="11592" y="9721"/>
                </a:lnTo>
                <a:lnTo>
                  <a:pt x="11115" y="10271"/>
                </a:lnTo>
                <a:lnTo>
                  <a:pt x="10345" y="11115"/>
                </a:lnTo>
                <a:lnTo>
                  <a:pt x="9941" y="11555"/>
                </a:lnTo>
                <a:lnTo>
                  <a:pt x="9575" y="12032"/>
                </a:lnTo>
                <a:lnTo>
                  <a:pt x="9281" y="12509"/>
                </a:lnTo>
                <a:lnTo>
                  <a:pt x="8988" y="13022"/>
                </a:lnTo>
                <a:lnTo>
                  <a:pt x="8914" y="13279"/>
                </a:lnTo>
                <a:lnTo>
                  <a:pt x="8804" y="13573"/>
                </a:lnTo>
                <a:lnTo>
                  <a:pt x="8768" y="13829"/>
                </a:lnTo>
                <a:lnTo>
                  <a:pt x="8731" y="14123"/>
                </a:lnTo>
                <a:lnTo>
                  <a:pt x="8217" y="14013"/>
                </a:lnTo>
                <a:lnTo>
                  <a:pt x="7704" y="13939"/>
                </a:lnTo>
                <a:lnTo>
                  <a:pt x="8584" y="11665"/>
                </a:lnTo>
                <a:lnTo>
                  <a:pt x="9061" y="10418"/>
                </a:lnTo>
                <a:lnTo>
                  <a:pt x="9318" y="9831"/>
                </a:lnTo>
                <a:lnTo>
                  <a:pt x="9391" y="9538"/>
                </a:lnTo>
                <a:lnTo>
                  <a:pt x="9391" y="9391"/>
                </a:lnTo>
                <a:lnTo>
                  <a:pt x="9354" y="9244"/>
                </a:lnTo>
                <a:lnTo>
                  <a:pt x="9318" y="9208"/>
                </a:lnTo>
                <a:lnTo>
                  <a:pt x="9281" y="9208"/>
                </a:lnTo>
                <a:lnTo>
                  <a:pt x="9171" y="9281"/>
                </a:lnTo>
                <a:lnTo>
                  <a:pt x="9098" y="9391"/>
                </a:lnTo>
                <a:lnTo>
                  <a:pt x="8988" y="9611"/>
                </a:lnTo>
                <a:lnTo>
                  <a:pt x="8768" y="10088"/>
                </a:lnTo>
                <a:lnTo>
                  <a:pt x="8217" y="11445"/>
                </a:lnTo>
                <a:lnTo>
                  <a:pt x="7337" y="13719"/>
                </a:lnTo>
                <a:lnTo>
                  <a:pt x="7227" y="13903"/>
                </a:lnTo>
                <a:lnTo>
                  <a:pt x="6970" y="13829"/>
                </a:lnTo>
                <a:lnTo>
                  <a:pt x="6420" y="13683"/>
                </a:lnTo>
                <a:lnTo>
                  <a:pt x="6420" y="13646"/>
                </a:lnTo>
                <a:lnTo>
                  <a:pt x="6493" y="13389"/>
                </a:lnTo>
                <a:lnTo>
                  <a:pt x="6530" y="13096"/>
                </a:lnTo>
                <a:lnTo>
                  <a:pt x="6530" y="12546"/>
                </a:lnTo>
                <a:lnTo>
                  <a:pt x="6603" y="11372"/>
                </a:lnTo>
                <a:lnTo>
                  <a:pt x="6677" y="10125"/>
                </a:lnTo>
                <a:lnTo>
                  <a:pt x="6713" y="9501"/>
                </a:lnTo>
                <a:lnTo>
                  <a:pt x="6677" y="8877"/>
                </a:lnTo>
                <a:lnTo>
                  <a:pt x="6677" y="8804"/>
                </a:lnTo>
                <a:lnTo>
                  <a:pt x="6640" y="8767"/>
                </a:lnTo>
                <a:lnTo>
                  <a:pt x="6530" y="8694"/>
                </a:lnTo>
                <a:lnTo>
                  <a:pt x="6420" y="8731"/>
                </a:lnTo>
                <a:lnTo>
                  <a:pt x="6383" y="8767"/>
                </a:lnTo>
                <a:lnTo>
                  <a:pt x="6347" y="8841"/>
                </a:lnTo>
                <a:lnTo>
                  <a:pt x="6273" y="9391"/>
                </a:lnTo>
                <a:lnTo>
                  <a:pt x="6237" y="9978"/>
                </a:lnTo>
                <a:lnTo>
                  <a:pt x="6200" y="11115"/>
                </a:lnTo>
                <a:lnTo>
                  <a:pt x="6090" y="12289"/>
                </a:lnTo>
                <a:lnTo>
                  <a:pt x="6016" y="12912"/>
                </a:lnTo>
                <a:lnTo>
                  <a:pt x="6016" y="13206"/>
                </a:lnTo>
                <a:lnTo>
                  <a:pt x="6016" y="13536"/>
                </a:lnTo>
                <a:lnTo>
                  <a:pt x="5540" y="13353"/>
                </a:lnTo>
                <a:lnTo>
                  <a:pt x="5099" y="13206"/>
                </a:lnTo>
                <a:lnTo>
                  <a:pt x="4623" y="13132"/>
                </a:lnTo>
                <a:lnTo>
                  <a:pt x="4182" y="13132"/>
                </a:lnTo>
                <a:lnTo>
                  <a:pt x="4329" y="12876"/>
                </a:lnTo>
                <a:lnTo>
                  <a:pt x="4439" y="12619"/>
                </a:lnTo>
                <a:lnTo>
                  <a:pt x="4549" y="12362"/>
                </a:lnTo>
                <a:lnTo>
                  <a:pt x="4623" y="12069"/>
                </a:lnTo>
                <a:lnTo>
                  <a:pt x="4696" y="11482"/>
                </a:lnTo>
                <a:lnTo>
                  <a:pt x="4696" y="10895"/>
                </a:lnTo>
                <a:lnTo>
                  <a:pt x="4623" y="10161"/>
                </a:lnTo>
                <a:lnTo>
                  <a:pt x="4512" y="9428"/>
                </a:lnTo>
                <a:lnTo>
                  <a:pt x="4366" y="8694"/>
                </a:lnTo>
                <a:lnTo>
                  <a:pt x="4219" y="7960"/>
                </a:lnTo>
                <a:lnTo>
                  <a:pt x="4182" y="7594"/>
                </a:lnTo>
                <a:lnTo>
                  <a:pt x="4182" y="7190"/>
                </a:lnTo>
                <a:lnTo>
                  <a:pt x="4182" y="6823"/>
                </a:lnTo>
                <a:lnTo>
                  <a:pt x="4219" y="6456"/>
                </a:lnTo>
                <a:lnTo>
                  <a:pt x="4292" y="6090"/>
                </a:lnTo>
                <a:lnTo>
                  <a:pt x="4439" y="5760"/>
                </a:lnTo>
                <a:lnTo>
                  <a:pt x="4586" y="5429"/>
                </a:lnTo>
                <a:lnTo>
                  <a:pt x="4769" y="5063"/>
                </a:lnTo>
                <a:lnTo>
                  <a:pt x="5026" y="4769"/>
                </a:lnTo>
                <a:lnTo>
                  <a:pt x="5246" y="4476"/>
                </a:lnTo>
                <a:lnTo>
                  <a:pt x="5503" y="4219"/>
                </a:lnTo>
                <a:lnTo>
                  <a:pt x="5796" y="3999"/>
                </a:lnTo>
                <a:lnTo>
                  <a:pt x="6090" y="3779"/>
                </a:lnTo>
                <a:lnTo>
                  <a:pt x="6420" y="3595"/>
                </a:lnTo>
                <a:lnTo>
                  <a:pt x="6787" y="3449"/>
                </a:lnTo>
                <a:lnTo>
                  <a:pt x="7117" y="3339"/>
                </a:lnTo>
                <a:lnTo>
                  <a:pt x="7484" y="3265"/>
                </a:lnTo>
                <a:lnTo>
                  <a:pt x="7814" y="3228"/>
                </a:lnTo>
                <a:lnTo>
                  <a:pt x="8181" y="3192"/>
                </a:lnTo>
                <a:close/>
                <a:moveTo>
                  <a:pt x="3962" y="13426"/>
                </a:moveTo>
                <a:lnTo>
                  <a:pt x="4623" y="13536"/>
                </a:lnTo>
                <a:lnTo>
                  <a:pt x="5246" y="13719"/>
                </a:lnTo>
                <a:lnTo>
                  <a:pt x="5943" y="13939"/>
                </a:lnTo>
                <a:lnTo>
                  <a:pt x="6603" y="14196"/>
                </a:lnTo>
                <a:lnTo>
                  <a:pt x="6860" y="14270"/>
                </a:lnTo>
                <a:lnTo>
                  <a:pt x="7154" y="14306"/>
                </a:lnTo>
                <a:lnTo>
                  <a:pt x="7704" y="14380"/>
                </a:lnTo>
                <a:lnTo>
                  <a:pt x="8217" y="14490"/>
                </a:lnTo>
                <a:lnTo>
                  <a:pt x="8474" y="14563"/>
                </a:lnTo>
                <a:lnTo>
                  <a:pt x="8731" y="14636"/>
                </a:lnTo>
                <a:lnTo>
                  <a:pt x="8768" y="14783"/>
                </a:lnTo>
                <a:lnTo>
                  <a:pt x="8841" y="14857"/>
                </a:lnTo>
                <a:lnTo>
                  <a:pt x="8951" y="14893"/>
                </a:lnTo>
                <a:lnTo>
                  <a:pt x="9061" y="14893"/>
                </a:lnTo>
                <a:lnTo>
                  <a:pt x="9061" y="15003"/>
                </a:lnTo>
                <a:lnTo>
                  <a:pt x="9024" y="15150"/>
                </a:lnTo>
                <a:lnTo>
                  <a:pt x="8914" y="15223"/>
                </a:lnTo>
                <a:lnTo>
                  <a:pt x="8768" y="15333"/>
                </a:lnTo>
                <a:lnTo>
                  <a:pt x="8034" y="15040"/>
                </a:lnTo>
                <a:lnTo>
                  <a:pt x="6383" y="14490"/>
                </a:lnTo>
                <a:lnTo>
                  <a:pt x="5576" y="14270"/>
                </a:lnTo>
                <a:lnTo>
                  <a:pt x="4769" y="14086"/>
                </a:lnTo>
                <a:lnTo>
                  <a:pt x="4292" y="14013"/>
                </a:lnTo>
                <a:lnTo>
                  <a:pt x="4072" y="14013"/>
                </a:lnTo>
                <a:lnTo>
                  <a:pt x="3852" y="14050"/>
                </a:lnTo>
                <a:lnTo>
                  <a:pt x="3742" y="14013"/>
                </a:lnTo>
                <a:lnTo>
                  <a:pt x="3669" y="13939"/>
                </a:lnTo>
                <a:lnTo>
                  <a:pt x="3632" y="13829"/>
                </a:lnTo>
                <a:lnTo>
                  <a:pt x="3632" y="13719"/>
                </a:lnTo>
                <a:lnTo>
                  <a:pt x="3632" y="13609"/>
                </a:lnTo>
                <a:lnTo>
                  <a:pt x="3705" y="13536"/>
                </a:lnTo>
                <a:lnTo>
                  <a:pt x="3816" y="13463"/>
                </a:lnTo>
                <a:lnTo>
                  <a:pt x="3926" y="13426"/>
                </a:lnTo>
                <a:close/>
                <a:moveTo>
                  <a:pt x="4256" y="15737"/>
                </a:moveTo>
                <a:lnTo>
                  <a:pt x="4696" y="15847"/>
                </a:lnTo>
                <a:lnTo>
                  <a:pt x="4476" y="16067"/>
                </a:lnTo>
                <a:lnTo>
                  <a:pt x="4292" y="16287"/>
                </a:lnTo>
                <a:lnTo>
                  <a:pt x="4292" y="16250"/>
                </a:lnTo>
                <a:lnTo>
                  <a:pt x="4256" y="16140"/>
                </a:lnTo>
                <a:lnTo>
                  <a:pt x="4256" y="15994"/>
                </a:lnTo>
                <a:lnTo>
                  <a:pt x="4256" y="15737"/>
                </a:lnTo>
                <a:close/>
                <a:moveTo>
                  <a:pt x="4843" y="15920"/>
                </a:moveTo>
                <a:lnTo>
                  <a:pt x="4989" y="15957"/>
                </a:lnTo>
                <a:lnTo>
                  <a:pt x="5136" y="15994"/>
                </a:lnTo>
                <a:lnTo>
                  <a:pt x="4879" y="16140"/>
                </a:lnTo>
                <a:lnTo>
                  <a:pt x="4623" y="16360"/>
                </a:lnTo>
                <a:lnTo>
                  <a:pt x="4623" y="16360"/>
                </a:lnTo>
                <a:lnTo>
                  <a:pt x="4733" y="16140"/>
                </a:lnTo>
                <a:lnTo>
                  <a:pt x="4843" y="15920"/>
                </a:lnTo>
                <a:close/>
                <a:moveTo>
                  <a:pt x="4146" y="14453"/>
                </a:moveTo>
                <a:lnTo>
                  <a:pt x="4659" y="14490"/>
                </a:lnTo>
                <a:lnTo>
                  <a:pt x="5356" y="14673"/>
                </a:lnTo>
                <a:lnTo>
                  <a:pt x="6053" y="14857"/>
                </a:lnTo>
                <a:lnTo>
                  <a:pt x="7410" y="15333"/>
                </a:lnTo>
                <a:lnTo>
                  <a:pt x="8034" y="15553"/>
                </a:lnTo>
                <a:lnTo>
                  <a:pt x="8401" y="15663"/>
                </a:lnTo>
                <a:lnTo>
                  <a:pt x="8694" y="15774"/>
                </a:lnTo>
                <a:lnTo>
                  <a:pt x="8731" y="15847"/>
                </a:lnTo>
                <a:lnTo>
                  <a:pt x="8768" y="15884"/>
                </a:lnTo>
                <a:lnTo>
                  <a:pt x="8841" y="15957"/>
                </a:lnTo>
                <a:lnTo>
                  <a:pt x="8951" y="15957"/>
                </a:lnTo>
                <a:lnTo>
                  <a:pt x="8914" y="16067"/>
                </a:lnTo>
                <a:lnTo>
                  <a:pt x="8841" y="16214"/>
                </a:lnTo>
                <a:lnTo>
                  <a:pt x="8694" y="16397"/>
                </a:lnTo>
                <a:lnTo>
                  <a:pt x="8547" y="16507"/>
                </a:lnTo>
                <a:lnTo>
                  <a:pt x="8401" y="16581"/>
                </a:lnTo>
                <a:lnTo>
                  <a:pt x="7227" y="16140"/>
                </a:lnTo>
                <a:lnTo>
                  <a:pt x="6016" y="15774"/>
                </a:lnTo>
                <a:lnTo>
                  <a:pt x="4733" y="15370"/>
                </a:lnTo>
                <a:lnTo>
                  <a:pt x="4072" y="15223"/>
                </a:lnTo>
                <a:lnTo>
                  <a:pt x="3449" y="15113"/>
                </a:lnTo>
                <a:lnTo>
                  <a:pt x="3449" y="15040"/>
                </a:lnTo>
                <a:lnTo>
                  <a:pt x="3449" y="14857"/>
                </a:lnTo>
                <a:lnTo>
                  <a:pt x="3522" y="14673"/>
                </a:lnTo>
                <a:lnTo>
                  <a:pt x="3632" y="14563"/>
                </a:lnTo>
                <a:lnTo>
                  <a:pt x="3705" y="14490"/>
                </a:lnTo>
                <a:lnTo>
                  <a:pt x="3926" y="14490"/>
                </a:lnTo>
                <a:lnTo>
                  <a:pt x="3962" y="14526"/>
                </a:lnTo>
                <a:lnTo>
                  <a:pt x="3999" y="14526"/>
                </a:lnTo>
                <a:lnTo>
                  <a:pt x="4036" y="14490"/>
                </a:lnTo>
                <a:lnTo>
                  <a:pt x="4146" y="14453"/>
                </a:lnTo>
                <a:close/>
                <a:moveTo>
                  <a:pt x="5503" y="16067"/>
                </a:moveTo>
                <a:lnTo>
                  <a:pt x="5723" y="16140"/>
                </a:lnTo>
                <a:lnTo>
                  <a:pt x="5503" y="16287"/>
                </a:lnTo>
                <a:lnTo>
                  <a:pt x="5246" y="16434"/>
                </a:lnTo>
                <a:lnTo>
                  <a:pt x="5026" y="16617"/>
                </a:lnTo>
                <a:lnTo>
                  <a:pt x="4843" y="16837"/>
                </a:lnTo>
                <a:lnTo>
                  <a:pt x="4659" y="16764"/>
                </a:lnTo>
                <a:lnTo>
                  <a:pt x="4733" y="16691"/>
                </a:lnTo>
                <a:lnTo>
                  <a:pt x="5503" y="16067"/>
                </a:lnTo>
                <a:close/>
                <a:moveTo>
                  <a:pt x="5980" y="16214"/>
                </a:moveTo>
                <a:lnTo>
                  <a:pt x="6200" y="16287"/>
                </a:lnTo>
                <a:lnTo>
                  <a:pt x="6200" y="16324"/>
                </a:lnTo>
                <a:lnTo>
                  <a:pt x="5943" y="16434"/>
                </a:lnTo>
                <a:lnTo>
                  <a:pt x="5723" y="16581"/>
                </a:lnTo>
                <a:lnTo>
                  <a:pt x="5540" y="16727"/>
                </a:lnTo>
                <a:lnTo>
                  <a:pt x="5393" y="16947"/>
                </a:lnTo>
                <a:lnTo>
                  <a:pt x="5246" y="16911"/>
                </a:lnTo>
                <a:lnTo>
                  <a:pt x="5613" y="16544"/>
                </a:lnTo>
                <a:lnTo>
                  <a:pt x="5980" y="16214"/>
                </a:lnTo>
                <a:close/>
                <a:moveTo>
                  <a:pt x="6383" y="16360"/>
                </a:moveTo>
                <a:lnTo>
                  <a:pt x="6897" y="16544"/>
                </a:lnTo>
                <a:lnTo>
                  <a:pt x="6420" y="16801"/>
                </a:lnTo>
                <a:lnTo>
                  <a:pt x="6200" y="16947"/>
                </a:lnTo>
                <a:lnTo>
                  <a:pt x="5980" y="17131"/>
                </a:lnTo>
                <a:lnTo>
                  <a:pt x="5796" y="17057"/>
                </a:lnTo>
                <a:lnTo>
                  <a:pt x="5833" y="16984"/>
                </a:lnTo>
                <a:lnTo>
                  <a:pt x="5833" y="16911"/>
                </a:lnTo>
                <a:lnTo>
                  <a:pt x="5833" y="16874"/>
                </a:lnTo>
                <a:lnTo>
                  <a:pt x="6090" y="16617"/>
                </a:lnTo>
                <a:lnTo>
                  <a:pt x="6383" y="16397"/>
                </a:lnTo>
                <a:lnTo>
                  <a:pt x="6383" y="16360"/>
                </a:lnTo>
                <a:close/>
                <a:moveTo>
                  <a:pt x="7080" y="16581"/>
                </a:moveTo>
                <a:lnTo>
                  <a:pt x="7410" y="16691"/>
                </a:lnTo>
                <a:lnTo>
                  <a:pt x="7154" y="16911"/>
                </a:lnTo>
                <a:lnTo>
                  <a:pt x="6787" y="17314"/>
                </a:lnTo>
                <a:lnTo>
                  <a:pt x="6457" y="17241"/>
                </a:lnTo>
                <a:lnTo>
                  <a:pt x="6493" y="17167"/>
                </a:lnTo>
                <a:lnTo>
                  <a:pt x="6457" y="17131"/>
                </a:lnTo>
                <a:lnTo>
                  <a:pt x="6750" y="16837"/>
                </a:lnTo>
                <a:lnTo>
                  <a:pt x="7080" y="16581"/>
                </a:lnTo>
                <a:close/>
                <a:moveTo>
                  <a:pt x="8034" y="2678"/>
                </a:moveTo>
                <a:lnTo>
                  <a:pt x="7704" y="2715"/>
                </a:lnTo>
                <a:lnTo>
                  <a:pt x="7374" y="2752"/>
                </a:lnTo>
                <a:lnTo>
                  <a:pt x="7044" y="2825"/>
                </a:lnTo>
                <a:lnTo>
                  <a:pt x="6750" y="2898"/>
                </a:lnTo>
                <a:lnTo>
                  <a:pt x="6420" y="3008"/>
                </a:lnTo>
                <a:lnTo>
                  <a:pt x="6126" y="3155"/>
                </a:lnTo>
                <a:lnTo>
                  <a:pt x="5833" y="3302"/>
                </a:lnTo>
                <a:lnTo>
                  <a:pt x="5576" y="3522"/>
                </a:lnTo>
                <a:lnTo>
                  <a:pt x="5026" y="3962"/>
                </a:lnTo>
                <a:lnTo>
                  <a:pt x="4806" y="4219"/>
                </a:lnTo>
                <a:lnTo>
                  <a:pt x="4586" y="4512"/>
                </a:lnTo>
                <a:lnTo>
                  <a:pt x="4366" y="4769"/>
                </a:lnTo>
                <a:lnTo>
                  <a:pt x="4182" y="5099"/>
                </a:lnTo>
                <a:lnTo>
                  <a:pt x="3999" y="5393"/>
                </a:lnTo>
                <a:lnTo>
                  <a:pt x="3852" y="5723"/>
                </a:lnTo>
                <a:lnTo>
                  <a:pt x="3742" y="6163"/>
                </a:lnTo>
                <a:lnTo>
                  <a:pt x="3669" y="6603"/>
                </a:lnTo>
                <a:lnTo>
                  <a:pt x="3632" y="7043"/>
                </a:lnTo>
                <a:lnTo>
                  <a:pt x="3632" y="7520"/>
                </a:lnTo>
                <a:lnTo>
                  <a:pt x="3705" y="7960"/>
                </a:lnTo>
                <a:lnTo>
                  <a:pt x="3779" y="8437"/>
                </a:lnTo>
                <a:lnTo>
                  <a:pt x="3962" y="9318"/>
                </a:lnTo>
                <a:lnTo>
                  <a:pt x="4109" y="10308"/>
                </a:lnTo>
                <a:lnTo>
                  <a:pt x="4182" y="10785"/>
                </a:lnTo>
                <a:lnTo>
                  <a:pt x="4219" y="11262"/>
                </a:lnTo>
                <a:lnTo>
                  <a:pt x="4182" y="11739"/>
                </a:lnTo>
                <a:lnTo>
                  <a:pt x="4109" y="12215"/>
                </a:lnTo>
                <a:lnTo>
                  <a:pt x="3999" y="12619"/>
                </a:lnTo>
                <a:lnTo>
                  <a:pt x="3816" y="13059"/>
                </a:lnTo>
                <a:lnTo>
                  <a:pt x="3595" y="13132"/>
                </a:lnTo>
                <a:lnTo>
                  <a:pt x="3449" y="13279"/>
                </a:lnTo>
                <a:lnTo>
                  <a:pt x="3302" y="13426"/>
                </a:lnTo>
                <a:lnTo>
                  <a:pt x="3229" y="13646"/>
                </a:lnTo>
                <a:lnTo>
                  <a:pt x="3229" y="13829"/>
                </a:lnTo>
                <a:lnTo>
                  <a:pt x="3265" y="13976"/>
                </a:lnTo>
                <a:lnTo>
                  <a:pt x="3339" y="14160"/>
                </a:lnTo>
                <a:lnTo>
                  <a:pt x="3412" y="14270"/>
                </a:lnTo>
                <a:lnTo>
                  <a:pt x="3339" y="14343"/>
                </a:lnTo>
                <a:lnTo>
                  <a:pt x="3265" y="14416"/>
                </a:lnTo>
                <a:lnTo>
                  <a:pt x="3192" y="14526"/>
                </a:lnTo>
                <a:lnTo>
                  <a:pt x="3119" y="14673"/>
                </a:lnTo>
                <a:lnTo>
                  <a:pt x="3082" y="14857"/>
                </a:lnTo>
                <a:lnTo>
                  <a:pt x="3045" y="15040"/>
                </a:lnTo>
                <a:lnTo>
                  <a:pt x="3045" y="15187"/>
                </a:lnTo>
                <a:lnTo>
                  <a:pt x="3082" y="15370"/>
                </a:lnTo>
                <a:lnTo>
                  <a:pt x="3192" y="15480"/>
                </a:lnTo>
                <a:lnTo>
                  <a:pt x="3302" y="15590"/>
                </a:lnTo>
                <a:lnTo>
                  <a:pt x="3412" y="15627"/>
                </a:lnTo>
                <a:lnTo>
                  <a:pt x="3485" y="15590"/>
                </a:lnTo>
                <a:lnTo>
                  <a:pt x="3522" y="15553"/>
                </a:lnTo>
                <a:lnTo>
                  <a:pt x="3559" y="15553"/>
                </a:lnTo>
                <a:lnTo>
                  <a:pt x="4072" y="15700"/>
                </a:lnTo>
                <a:lnTo>
                  <a:pt x="3999" y="15810"/>
                </a:lnTo>
                <a:lnTo>
                  <a:pt x="3926" y="15957"/>
                </a:lnTo>
                <a:lnTo>
                  <a:pt x="3926" y="16140"/>
                </a:lnTo>
                <a:lnTo>
                  <a:pt x="3926" y="16324"/>
                </a:lnTo>
                <a:lnTo>
                  <a:pt x="3999" y="16507"/>
                </a:lnTo>
                <a:lnTo>
                  <a:pt x="4072" y="16654"/>
                </a:lnTo>
                <a:lnTo>
                  <a:pt x="4146" y="16801"/>
                </a:lnTo>
                <a:lnTo>
                  <a:pt x="4292" y="16874"/>
                </a:lnTo>
                <a:lnTo>
                  <a:pt x="4256" y="16947"/>
                </a:lnTo>
                <a:lnTo>
                  <a:pt x="4292" y="17021"/>
                </a:lnTo>
                <a:lnTo>
                  <a:pt x="4329" y="17057"/>
                </a:lnTo>
                <a:lnTo>
                  <a:pt x="4402" y="17094"/>
                </a:lnTo>
                <a:lnTo>
                  <a:pt x="4586" y="17167"/>
                </a:lnTo>
                <a:lnTo>
                  <a:pt x="4806" y="17277"/>
                </a:lnTo>
                <a:lnTo>
                  <a:pt x="5283" y="17388"/>
                </a:lnTo>
                <a:lnTo>
                  <a:pt x="5393" y="17424"/>
                </a:lnTo>
                <a:lnTo>
                  <a:pt x="5576" y="17461"/>
                </a:lnTo>
                <a:lnTo>
                  <a:pt x="6310" y="17681"/>
                </a:lnTo>
                <a:lnTo>
                  <a:pt x="6677" y="17754"/>
                </a:lnTo>
                <a:lnTo>
                  <a:pt x="6860" y="17791"/>
                </a:lnTo>
                <a:lnTo>
                  <a:pt x="7044" y="17754"/>
                </a:lnTo>
                <a:lnTo>
                  <a:pt x="7117" y="17718"/>
                </a:lnTo>
                <a:lnTo>
                  <a:pt x="7154" y="17681"/>
                </a:lnTo>
                <a:lnTo>
                  <a:pt x="7154" y="17608"/>
                </a:lnTo>
                <a:lnTo>
                  <a:pt x="7117" y="17534"/>
                </a:lnTo>
                <a:lnTo>
                  <a:pt x="7447" y="17204"/>
                </a:lnTo>
                <a:lnTo>
                  <a:pt x="7594" y="17021"/>
                </a:lnTo>
                <a:lnTo>
                  <a:pt x="7740" y="16837"/>
                </a:lnTo>
                <a:lnTo>
                  <a:pt x="8327" y="17021"/>
                </a:lnTo>
                <a:lnTo>
                  <a:pt x="8437" y="17021"/>
                </a:lnTo>
                <a:lnTo>
                  <a:pt x="8547" y="16984"/>
                </a:lnTo>
                <a:lnTo>
                  <a:pt x="8731" y="16911"/>
                </a:lnTo>
                <a:lnTo>
                  <a:pt x="8914" y="16764"/>
                </a:lnTo>
                <a:lnTo>
                  <a:pt x="9098" y="16581"/>
                </a:lnTo>
                <a:lnTo>
                  <a:pt x="9208" y="16360"/>
                </a:lnTo>
                <a:lnTo>
                  <a:pt x="9281" y="16140"/>
                </a:lnTo>
                <a:lnTo>
                  <a:pt x="9318" y="15884"/>
                </a:lnTo>
                <a:lnTo>
                  <a:pt x="9281" y="15700"/>
                </a:lnTo>
                <a:lnTo>
                  <a:pt x="9208" y="15590"/>
                </a:lnTo>
                <a:lnTo>
                  <a:pt x="9171" y="15517"/>
                </a:lnTo>
                <a:lnTo>
                  <a:pt x="9244" y="15407"/>
                </a:lnTo>
                <a:lnTo>
                  <a:pt x="9354" y="15260"/>
                </a:lnTo>
                <a:lnTo>
                  <a:pt x="9391" y="15113"/>
                </a:lnTo>
                <a:lnTo>
                  <a:pt x="9428" y="15003"/>
                </a:lnTo>
                <a:lnTo>
                  <a:pt x="9501" y="14930"/>
                </a:lnTo>
                <a:lnTo>
                  <a:pt x="9575" y="14857"/>
                </a:lnTo>
                <a:lnTo>
                  <a:pt x="9575" y="14783"/>
                </a:lnTo>
                <a:lnTo>
                  <a:pt x="9538" y="14673"/>
                </a:lnTo>
                <a:lnTo>
                  <a:pt x="9391" y="14526"/>
                </a:lnTo>
                <a:lnTo>
                  <a:pt x="9244" y="14380"/>
                </a:lnTo>
                <a:lnTo>
                  <a:pt x="9244" y="14050"/>
                </a:lnTo>
                <a:lnTo>
                  <a:pt x="9318" y="13683"/>
                </a:lnTo>
                <a:lnTo>
                  <a:pt x="9428" y="13353"/>
                </a:lnTo>
                <a:lnTo>
                  <a:pt x="9538" y="13059"/>
                </a:lnTo>
                <a:lnTo>
                  <a:pt x="9721" y="12766"/>
                </a:lnTo>
                <a:lnTo>
                  <a:pt x="9905" y="12472"/>
                </a:lnTo>
                <a:lnTo>
                  <a:pt x="10308" y="11885"/>
                </a:lnTo>
                <a:lnTo>
                  <a:pt x="10785" y="11335"/>
                </a:lnTo>
                <a:lnTo>
                  <a:pt x="11299" y="10822"/>
                </a:lnTo>
                <a:lnTo>
                  <a:pt x="11775" y="10308"/>
                </a:lnTo>
                <a:lnTo>
                  <a:pt x="12179" y="9758"/>
                </a:lnTo>
                <a:lnTo>
                  <a:pt x="12362" y="9501"/>
                </a:lnTo>
                <a:lnTo>
                  <a:pt x="12546" y="9208"/>
                </a:lnTo>
                <a:lnTo>
                  <a:pt x="12656" y="8951"/>
                </a:lnTo>
                <a:lnTo>
                  <a:pt x="12803" y="8657"/>
                </a:lnTo>
                <a:lnTo>
                  <a:pt x="12876" y="8364"/>
                </a:lnTo>
                <a:lnTo>
                  <a:pt x="12949" y="8034"/>
                </a:lnTo>
                <a:lnTo>
                  <a:pt x="12986" y="7740"/>
                </a:lnTo>
                <a:lnTo>
                  <a:pt x="13023" y="7447"/>
                </a:lnTo>
                <a:lnTo>
                  <a:pt x="13023" y="6823"/>
                </a:lnTo>
                <a:lnTo>
                  <a:pt x="12913" y="6236"/>
                </a:lnTo>
                <a:lnTo>
                  <a:pt x="12729" y="5613"/>
                </a:lnTo>
                <a:lnTo>
                  <a:pt x="12436" y="5026"/>
                </a:lnTo>
                <a:lnTo>
                  <a:pt x="12252" y="4769"/>
                </a:lnTo>
                <a:lnTo>
                  <a:pt x="12069" y="4476"/>
                </a:lnTo>
                <a:lnTo>
                  <a:pt x="11849" y="4256"/>
                </a:lnTo>
                <a:lnTo>
                  <a:pt x="11629" y="3999"/>
                </a:lnTo>
                <a:lnTo>
                  <a:pt x="11372" y="3815"/>
                </a:lnTo>
                <a:lnTo>
                  <a:pt x="11115" y="3595"/>
                </a:lnTo>
                <a:lnTo>
                  <a:pt x="10565" y="3265"/>
                </a:lnTo>
                <a:lnTo>
                  <a:pt x="9978" y="3008"/>
                </a:lnTo>
                <a:lnTo>
                  <a:pt x="9354" y="2825"/>
                </a:lnTo>
                <a:lnTo>
                  <a:pt x="8694" y="2715"/>
                </a:lnTo>
                <a:lnTo>
                  <a:pt x="8034" y="2678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518" name="Google Shape;518;p23"/>
          <p:cNvSpPr/>
          <p:nvPr/>
        </p:nvSpPr>
        <p:spPr>
          <a:xfrm>
            <a:off x="8817948" y="3439661"/>
            <a:ext cx="414157" cy="507762"/>
          </a:xfrm>
          <a:custGeom>
            <a:avLst/>
            <a:gdLst/>
            <a:ahLst/>
            <a:cxnLst/>
            <a:rect l="l" t="t" r="r" b="b"/>
            <a:pathLst>
              <a:path w="14601" h="17901" extrusionOk="0">
                <a:moveTo>
                  <a:pt x="10492" y="4329"/>
                </a:moveTo>
                <a:lnTo>
                  <a:pt x="10859" y="4769"/>
                </a:lnTo>
                <a:lnTo>
                  <a:pt x="10712" y="4769"/>
                </a:lnTo>
                <a:lnTo>
                  <a:pt x="10712" y="4696"/>
                </a:lnTo>
                <a:lnTo>
                  <a:pt x="10675" y="4622"/>
                </a:lnTo>
                <a:lnTo>
                  <a:pt x="10639" y="4622"/>
                </a:lnTo>
                <a:lnTo>
                  <a:pt x="10602" y="4549"/>
                </a:lnTo>
                <a:lnTo>
                  <a:pt x="10565" y="4512"/>
                </a:lnTo>
                <a:lnTo>
                  <a:pt x="10455" y="4475"/>
                </a:lnTo>
                <a:lnTo>
                  <a:pt x="10345" y="4512"/>
                </a:lnTo>
                <a:lnTo>
                  <a:pt x="10308" y="4549"/>
                </a:lnTo>
                <a:lnTo>
                  <a:pt x="10272" y="4622"/>
                </a:lnTo>
                <a:lnTo>
                  <a:pt x="10272" y="4696"/>
                </a:lnTo>
                <a:lnTo>
                  <a:pt x="10052" y="4622"/>
                </a:lnTo>
                <a:lnTo>
                  <a:pt x="10492" y="4329"/>
                </a:lnTo>
                <a:close/>
                <a:moveTo>
                  <a:pt x="6897" y="3448"/>
                </a:moveTo>
                <a:lnTo>
                  <a:pt x="7044" y="3485"/>
                </a:lnTo>
                <a:lnTo>
                  <a:pt x="7227" y="3522"/>
                </a:lnTo>
                <a:lnTo>
                  <a:pt x="7374" y="3595"/>
                </a:lnTo>
                <a:lnTo>
                  <a:pt x="7484" y="3705"/>
                </a:lnTo>
                <a:lnTo>
                  <a:pt x="7521" y="3815"/>
                </a:lnTo>
                <a:lnTo>
                  <a:pt x="7521" y="3889"/>
                </a:lnTo>
                <a:lnTo>
                  <a:pt x="7484" y="3999"/>
                </a:lnTo>
                <a:lnTo>
                  <a:pt x="7447" y="4109"/>
                </a:lnTo>
                <a:lnTo>
                  <a:pt x="7264" y="4292"/>
                </a:lnTo>
                <a:lnTo>
                  <a:pt x="7154" y="4439"/>
                </a:lnTo>
                <a:lnTo>
                  <a:pt x="6934" y="4732"/>
                </a:lnTo>
                <a:lnTo>
                  <a:pt x="6714" y="4952"/>
                </a:lnTo>
                <a:lnTo>
                  <a:pt x="6494" y="5099"/>
                </a:lnTo>
                <a:lnTo>
                  <a:pt x="6384" y="5136"/>
                </a:lnTo>
                <a:lnTo>
                  <a:pt x="6310" y="5136"/>
                </a:lnTo>
                <a:lnTo>
                  <a:pt x="6237" y="5062"/>
                </a:lnTo>
                <a:lnTo>
                  <a:pt x="6200" y="4989"/>
                </a:lnTo>
                <a:lnTo>
                  <a:pt x="6163" y="4806"/>
                </a:lnTo>
                <a:lnTo>
                  <a:pt x="6163" y="4659"/>
                </a:lnTo>
                <a:lnTo>
                  <a:pt x="6163" y="4145"/>
                </a:lnTo>
                <a:lnTo>
                  <a:pt x="6127" y="3595"/>
                </a:lnTo>
                <a:lnTo>
                  <a:pt x="6273" y="3522"/>
                </a:lnTo>
                <a:lnTo>
                  <a:pt x="6420" y="3485"/>
                </a:lnTo>
                <a:lnTo>
                  <a:pt x="6567" y="3448"/>
                </a:lnTo>
                <a:close/>
                <a:moveTo>
                  <a:pt x="6457" y="3118"/>
                </a:moveTo>
                <a:lnTo>
                  <a:pt x="6237" y="3192"/>
                </a:lnTo>
                <a:lnTo>
                  <a:pt x="6017" y="3265"/>
                </a:lnTo>
                <a:lnTo>
                  <a:pt x="5833" y="3375"/>
                </a:lnTo>
                <a:lnTo>
                  <a:pt x="5723" y="3558"/>
                </a:lnTo>
                <a:lnTo>
                  <a:pt x="5723" y="3632"/>
                </a:lnTo>
                <a:lnTo>
                  <a:pt x="5760" y="3668"/>
                </a:lnTo>
                <a:lnTo>
                  <a:pt x="5797" y="3705"/>
                </a:lnTo>
                <a:lnTo>
                  <a:pt x="5870" y="3705"/>
                </a:lnTo>
                <a:lnTo>
                  <a:pt x="5980" y="3668"/>
                </a:lnTo>
                <a:lnTo>
                  <a:pt x="5943" y="4219"/>
                </a:lnTo>
                <a:lnTo>
                  <a:pt x="5943" y="4769"/>
                </a:lnTo>
                <a:lnTo>
                  <a:pt x="5943" y="4952"/>
                </a:lnTo>
                <a:lnTo>
                  <a:pt x="5980" y="5099"/>
                </a:lnTo>
                <a:lnTo>
                  <a:pt x="6053" y="5209"/>
                </a:lnTo>
                <a:lnTo>
                  <a:pt x="6163" y="5319"/>
                </a:lnTo>
                <a:lnTo>
                  <a:pt x="6237" y="5393"/>
                </a:lnTo>
                <a:lnTo>
                  <a:pt x="6530" y="5393"/>
                </a:lnTo>
                <a:lnTo>
                  <a:pt x="6714" y="5282"/>
                </a:lnTo>
                <a:lnTo>
                  <a:pt x="6897" y="5136"/>
                </a:lnTo>
                <a:lnTo>
                  <a:pt x="7227" y="4806"/>
                </a:lnTo>
                <a:lnTo>
                  <a:pt x="7447" y="4512"/>
                </a:lnTo>
                <a:lnTo>
                  <a:pt x="7594" y="4329"/>
                </a:lnTo>
                <a:lnTo>
                  <a:pt x="7741" y="4182"/>
                </a:lnTo>
                <a:lnTo>
                  <a:pt x="7814" y="3962"/>
                </a:lnTo>
                <a:lnTo>
                  <a:pt x="7851" y="3852"/>
                </a:lnTo>
                <a:lnTo>
                  <a:pt x="7851" y="3742"/>
                </a:lnTo>
                <a:lnTo>
                  <a:pt x="7777" y="3595"/>
                </a:lnTo>
                <a:lnTo>
                  <a:pt x="7667" y="3448"/>
                </a:lnTo>
                <a:lnTo>
                  <a:pt x="7521" y="3302"/>
                </a:lnTo>
                <a:lnTo>
                  <a:pt x="7374" y="3228"/>
                </a:lnTo>
                <a:lnTo>
                  <a:pt x="7190" y="3155"/>
                </a:lnTo>
                <a:lnTo>
                  <a:pt x="6970" y="3118"/>
                </a:lnTo>
                <a:close/>
                <a:moveTo>
                  <a:pt x="2789" y="3522"/>
                </a:moveTo>
                <a:lnTo>
                  <a:pt x="2935" y="3668"/>
                </a:lnTo>
                <a:lnTo>
                  <a:pt x="3082" y="3779"/>
                </a:lnTo>
                <a:lnTo>
                  <a:pt x="3449" y="3925"/>
                </a:lnTo>
                <a:lnTo>
                  <a:pt x="3632" y="3999"/>
                </a:lnTo>
                <a:lnTo>
                  <a:pt x="3669" y="4072"/>
                </a:lnTo>
                <a:lnTo>
                  <a:pt x="3706" y="4145"/>
                </a:lnTo>
                <a:lnTo>
                  <a:pt x="3706" y="4219"/>
                </a:lnTo>
                <a:lnTo>
                  <a:pt x="3742" y="4255"/>
                </a:lnTo>
                <a:lnTo>
                  <a:pt x="3779" y="4292"/>
                </a:lnTo>
                <a:lnTo>
                  <a:pt x="3852" y="4329"/>
                </a:lnTo>
                <a:lnTo>
                  <a:pt x="4036" y="4402"/>
                </a:lnTo>
                <a:lnTo>
                  <a:pt x="4219" y="4475"/>
                </a:lnTo>
                <a:lnTo>
                  <a:pt x="4403" y="4586"/>
                </a:lnTo>
                <a:lnTo>
                  <a:pt x="4549" y="4696"/>
                </a:lnTo>
                <a:lnTo>
                  <a:pt x="4843" y="5026"/>
                </a:lnTo>
                <a:lnTo>
                  <a:pt x="5100" y="5319"/>
                </a:lnTo>
                <a:lnTo>
                  <a:pt x="4770" y="5356"/>
                </a:lnTo>
                <a:lnTo>
                  <a:pt x="4476" y="5356"/>
                </a:lnTo>
                <a:lnTo>
                  <a:pt x="3816" y="5319"/>
                </a:lnTo>
                <a:lnTo>
                  <a:pt x="3486" y="5319"/>
                </a:lnTo>
                <a:lnTo>
                  <a:pt x="3156" y="5393"/>
                </a:lnTo>
                <a:lnTo>
                  <a:pt x="2972" y="5466"/>
                </a:lnTo>
                <a:lnTo>
                  <a:pt x="2789" y="5576"/>
                </a:lnTo>
                <a:lnTo>
                  <a:pt x="2605" y="5649"/>
                </a:lnTo>
                <a:lnTo>
                  <a:pt x="2495" y="5686"/>
                </a:lnTo>
                <a:lnTo>
                  <a:pt x="2349" y="5686"/>
                </a:lnTo>
                <a:lnTo>
                  <a:pt x="2312" y="5723"/>
                </a:lnTo>
                <a:lnTo>
                  <a:pt x="2275" y="5796"/>
                </a:lnTo>
                <a:lnTo>
                  <a:pt x="2275" y="5833"/>
                </a:lnTo>
                <a:lnTo>
                  <a:pt x="2349" y="6676"/>
                </a:lnTo>
                <a:lnTo>
                  <a:pt x="2128" y="6493"/>
                </a:lnTo>
                <a:lnTo>
                  <a:pt x="1908" y="6383"/>
                </a:lnTo>
                <a:lnTo>
                  <a:pt x="1908" y="6126"/>
                </a:lnTo>
                <a:lnTo>
                  <a:pt x="1835" y="5906"/>
                </a:lnTo>
                <a:lnTo>
                  <a:pt x="1725" y="5796"/>
                </a:lnTo>
                <a:lnTo>
                  <a:pt x="1578" y="5723"/>
                </a:lnTo>
                <a:lnTo>
                  <a:pt x="1285" y="5649"/>
                </a:lnTo>
                <a:lnTo>
                  <a:pt x="1101" y="5649"/>
                </a:lnTo>
                <a:lnTo>
                  <a:pt x="918" y="5686"/>
                </a:lnTo>
                <a:lnTo>
                  <a:pt x="918" y="5686"/>
                </a:lnTo>
                <a:lnTo>
                  <a:pt x="1101" y="5356"/>
                </a:lnTo>
                <a:lnTo>
                  <a:pt x="1285" y="5026"/>
                </a:lnTo>
                <a:lnTo>
                  <a:pt x="1468" y="4732"/>
                </a:lnTo>
                <a:lnTo>
                  <a:pt x="1688" y="4439"/>
                </a:lnTo>
                <a:lnTo>
                  <a:pt x="1945" y="4182"/>
                </a:lnTo>
                <a:lnTo>
                  <a:pt x="2202" y="3962"/>
                </a:lnTo>
                <a:lnTo>
                  <a:pt x="2495" y="3742"/>
                </a:lnTo>
                <a:lnTo>
                  <a:pt x="2789" y="3522"/>
                </a:lnTo>
                <a:close/>
                <a:moveTo>
                  <a:pt x="10639" y="7520"/>
                </a:moveTo>
                <a:lnTo>
                  <a:pt x="11042" y="7703"/>
                </a:lnTo>
                <a:lnTo>
                  <a:pt x="11336" y="7850"/>
                </a:lnTo>
                <a:lnTo>
                  <a:pt x="11482" y="7924"/>
                </a:lnTo>
                <a:lnTo>
                  <a:pt x="11629" y="7960"/>
                </a:lnTo>
                <a:lnTo>
                  <a:pt x="11556" y="8254"/>
                </a:lnTo>
                <a:lnTo>
                  <a:pt x="11225" y="8107"/>
                </a:lnTo>
                <a:lnTo>
                  <a:pt x="10895" y="7960"/>
                </a:lnTo>
                <a:lnTo>
                  <a:pt x="10785" y="7887"/>
                </a:lnTo>
                <a:lnTo>
                  <a:pt x="10639" y="7520"/>
                </a:lnTo>
                <a:close/>
                <a:moveTo>
                  <a:pt x="10272" y="8070"/>
                </a:moveTo>
                <a:lnTo>
                  <a:pt x="10382" y="8144"/>
                </a:lnTo>
                <a:lnTo>
                  <a:pt x="10529" y="8217"/>
                </a:lnTo>
                <a:lnTo>
                  <a:pt x="10565" y="8327"/>
                </a:lnTo>
                <a:lnTo>
                  <a:pt x="10602" y="8400"/>
                </a:lnTo>
                <a:lnTo>
                  <a:pt x="10712" y="8437"/>
                </a:lnTo>
                <a:lnTo>
                  <a:pt x="10932" y="8510"/>
                </a:lnTo>
                <a:lnTo>
                  <a:pt x="11042" y="8547"/>
                </a:lnTo>
                <a:lnTo>
                  <a:pt x="11042" y="8584"/>
                </a:lnTo>
                <a:lnTo>
                  <a:pt x="11042" y="8657"/>
                </a:lnTo>
                <a:lnTo>
                  <a:pt x="11079" y="8731"/>
                </a:lnTo>
                <a:lnTo>
                  <a:pt x="11152" y="8804"/>
                </a:lnTo>
                <a:lnTo>
                  <a:pt x="11336" y="8841"/>
                </a:lnTo>
                <a:lnTo>
                  <a:pt x="11152" y="9244"/>
                </a:lnTo>
                <a:lnTo>
                  <a:pt x="11079" y="9171"/>
                </a:lnTo>
                <a:lnTo>
                  <a:pt x="10602" y="8767"/>
                </a:lnTo>
                <a:lnTo>
                  <a:pt x="10602" y="8547"/>
                </a:lnTo>
                <a:lnTo>
                  <a:pt x="10565" y="8364"/>
                </a:lnTo>
                <a:lnTo>
                  <a:pt x="10492" y="8254"/>
                </a:lnTo>
                <a:lnTo>
                  <a:pt x="10345" y="8180"/>
                </a:lnTo>
                <a:lnTo>
                  <a:pt x="10272" y="8070"/>
                </a:lnTo>
                <a:close/>
                <a:moveTo>
                  <a:pt x="9135" y="4806"/>
                </a:moveTo>
                <a:lnTo>
                  <a:pt x="9501" y="4842"/>
                </a:lnTo>
                <a:lnTo>
                  <a:pt x="9575" y="4879"/>
                </a:lnTo>
                <a:lnTo>
                  <a:pt x="9611" y="4842"/>
                </a:lnTo>
                <a:lnTo>
                  <a:pt x="9905" y="4916"/>
                </a:lnTo>
                <a:lnTo>
                  <a:pt x="10198" y="5026"/>
                </a:lnTo>
                <a:lnTo>
                  <a:pt x="10015" y="5246"/>
                </a:lnTo>
                <a:lnTo>
                  <a:pt x="10015" y="5319"/>
                </a:lnTo>
                <a:lnTo>
                  <a:pt x="10052" y="5393"/>
                </a:lnTo>
                <a:lnTo>
                  <a:pt x="10125" y="5429"/>
                </a:lnTo>
                <a:lnTo>
                  <a:pt x="10198" y="5429"/>
                </a:lnTo>
                <a:lnTo>
                  <a:pt x="10418" y="5319"/>
                </a:lnTo>
                <a:lnTo>
                  <a:pt x="10639" y="5246"/>
                </a:lnTo>
                <a:lnTo>
                  <a:pt x="10859" y="5209"/>
                </a:lnTo>
                <a:lnTo>
                  <a:pt x="11115" y="5172"/>
                </a:lnTo>
                <a:lnTo>
                  <a:pt x="11336" y="5613"/>
                </a:lnTo>
                <a:lnTo>
                  <a:pt x="10859" y="5723"/>
                </a:lnTo>
                <a:lnTo>
                  <a:pt x="10602" y="5796"/>
                </a:lnTo>
                <a:lnTo>
                  <a:pt x="10382" y="5906"/>
                </a:lnTo>
                <a:lnTo>
                  <a:pt x="10345" y="5943"/>
                </a:lnTo>
                <a:lnTo>
                  <a:pt x="10345" y="5979"/>
                </a:lnTo>
                <a:lnTo>
                  <a:pt x="10345" y="6016"/>
                </a:lnTo>
                <a:lnTo>
                  <a:pt x="10382" y="6053"/>
                </a:lnTo>
                <a:lnTo>
                  <a:pt x="10639" y="6126"/>
                </a:lnTo>
                <a:lnTo>
                  <a:pt x="10932" y="6126"/>
                </a:lnTo>
                <a:lnTo>
                  <a:pt x="11225" y="6089"/>
                </a:lnTo>
                <a:lnTo>
                  <a:pt x="11482" y="6016"/>
                </a:lnTo>
                <a:lnTo>
                  <a:pt x="11629" y="6566"/>
                </a:lnTo>
                <a:lnTo>
                  <a:pt x="11666" y="6640"/>
                </a:lnTo>
                <a:lnTo>
                  <a:pt x="11666" y="6640"/>
                </a:lnTo>
                <a:lnTo>
                  <a:pt x="11262" y="6530"/>
                </a:lnTo>
                <a:lnTo>
                  <a:pt x="10932" y="6456"/>
                </a:lnTo>
                <a:lnTo>
                  <a:pt x="10749" y="6420"/>
                </a:lnTo>
                <a:lnTo>
                  <a:pt x="10565" y="6456"/>
                </a:lnTo>
                <a:lnTo>
                  <a:pt x="10529" y="6456"/>
                </a:lnTo>
                <a:lnTo>
                  <a:pt x="10565" y="6530"/>
                </a:lnTo>
                <a:lnTo>
                  <a:pt x="10712" y="6640"/>
                </a:lnTo>
                <a:lnTo>
                  <a:pt x="10895" y="6750"/>
                </a:lnTo>
                <a:lnTo>
                  <a:pt x="11336" y="6933"/>
                </a:lnTo>
                <a:lnTo>
                  <a:pt x="11702" y="7043"/>
                </a:lnTo>
                <a:lnTo>
                  <a:pt x="11666" y="7593"/>
                </a:lnTo>
                <a:lnTo>
                  <a:pt x="11482" y="7520"/>
                </a:lnTo>
                <a:lnTo>
                  <a:pt x="11299" y="7447"/>
                </a:lnTo>
                <a:lnTo>
                  <a:pt x="10785" y="7227"/>
                </a:lnTo>
                <a:lnTo>
                  <a:pt x="10529" y="7153"/>
                </a:lnTo>
                <a:lnTo>
                  <a:pt x="10235" y="7117"/>
                </a:lnTo>
                <a:lnTo>
                  <a:pt x="10198" y="7117"/>
                </a:lnTo>
                <a:lnTo>
                  <a:pt x="10198" y="7153"/>
                </a:lnTo>
                <a:lnTo>
                  <a:pt x="10198" y="7190"/>
                </a:lnTo>
                <a:lnTo>
                  <a:pt x="10198" y="7227"/>
                </a:lnTo>
                <a:lnTo>
                  <a:pt x="10492" y="7410"/>
                </a:lnTo>
                <a:lnTo>
                  <a:pt x="10418" y="7447"/>
                </a:lnTo>
                <a:lnTo>
                  <a:pt x="10015" y="7593"/>
                </a:lnTo>
                <a:lnTo>
                  <a:pt x="9905" y="7483"/>
                </a:lnTo>
                <a:lnTo>
                  <a:pt x="9832" y="7447"/>
                </a:lnTo>
                <a:lnTo>
                  <a:pt x="9795" y="7483"/>
                </a:lnTo>
                <a:lnTo>
                  <a:pt x="9758" y="7520"/>
                </a:lnTo>
                <a:lnTo>
                  <a:pt x="9722" y="7557"/>
                </a:lnTo>
                <a:lnTo>
                  <a:pt x="9722" y="7703"/>
                </a:lnTo>
                <a:lnTo>
                  <a:pt x="9685" y="7740"/>
                </a:lnTo>
                <a:lnTo>
                  <a:pt x="9685" y="7813"/>
                </a:lnTo>
                <a:lnTo>
                  <a:pt x="9722" y="7924"/>
                </a:lnTo>
                <a:lnTo>
                  <a:pt x="9942" y="8180"/>
                </a:lnTo>
                <a:lnTo>
                  <a:pt x="9611" y="7960"/>
                </a:lnTo>
                <a:lnTo>
                  <a:pt x="9281" y="7777"/>
                </a:lnTo>
                <a:lnTo>
                  <a:pt x="9245" y="7777"/>
                </a:lnTo>
                <a:lnTo>
                  <a:pt x="9208" y="7813"/>
                </a:lnTo>
                <a:lnTo>
                  <a:pt x="9171" y="7850"/>
                </a:lnTo>
                <a:lnTo>
                  <a:pt x="9171" y="7924"/>
                </a:lnTo>
                <a:lnTo>
                  <a:pt x="9391" y="8180"/>
                </a:lnTo>
                <a:lnTo>
                  <a:pt x="9648" y="8437"/>
                </a:lnTo>
                <a:lnTo>
                  <a:pt x="10162" y="8877"/>
                </a:lnTo>
                <a:lnTo>
                  <a:pt x="10235" y="8951"/>
                </a:lnTo>
                <a:lnTo>
                  <a:pt x="10162" y="9134"/>
                </a:lnTo>
                <a:lnTo>
                  <a:pt x="10052" y="9317"/>
                </a:lnTo>
                <a:lnTo>
                  <a:pt x="9905" y="9391"/>
                </a:lnTo>
                <a:lnTo>
                  <a:pt x="9832" y="9354"/>
                </a:lnTo>
                <a:lnTo>
                  <a:pt x="9428" y="9097"/>
                </a:lnTo>
                <a:lnTo>
                  <a:pt x="9318" y="8914"/>
                </a:lnTo>
                <a:lnTo>
                  <a:pt x="9171" y="8694"/>
                </a:lnTo>
                <a:lnTo>
                  <a:pt x="8951" y="8547"/>
                </a:lnTo>
                <a:lnTo>
                  <a:pt x="8768" y="8400"/>
                </a:lnTo>
                <a:lnTo>
                  <a:pt x="8658" y="8290"/>
                </a:lnTo>
                <a:lnTo>
                  <a:pt x="8548" y="8107"/>
                </a:lnTo>
                <a:lnTo>
                  <a:pt x="8511" y="7887"/>
                </a:lnTo>
                <a:lnTo>
                  <a:pt x="8474" y="7887"/>
                </a:lnTo>
                <a:lnTo>
                  <a:pt x="8474" y="7777"/>
                </a:lnTo>
                <a:lnTo>
                  <a:pt x="8438" y="7740"/>
                </a:lnTo>
                <a:lnTo>
                  <a:pt x="8364" y="7740"/>
                </a:lnTo>
                <a:lnTo>
                  <a:pt x="7887" y="7667"/>
                </a:lnTo>
                <a:lnTo>
                  <a:pt x="7374" y="7630"/>
                </a:lnTo>
                <a:lnTo>
                  <a:pt x="7117" y="7630"/>
                </a:lnTo>
                <a:lnTo>
                  <a:pt x="6860" y="7667"/>
                </a:lnTo>
                <a:lnTo>
                  <a:pt x="6640" y="7740"/>
                </a:lnTo>
                <a:lnTo>
                  <a:pt x="6457" y="7887"/>
                </a:lnTo>
                <a:lnTo>
                  <a:pt x="6384" y="7777"/>
                </a:lnTo>
                <a:lnTo>
                  <a:pt x="6347" y="7703"/>
                </a:lnTo>
                <a:lnTo>
                  <a:pt x="6384" y="7630"/>
                </a:lnTo>
                <a:lnTo>
                  <a:pt x="6420" y="7557"/>
                </a:lnTo>
                <a:lnTo>
                  <a:pt x="6604" y="7410"/>
                </a:lnTo>
                <a:lnTo>
                  <a:pt x="6787" y="7337"/>
                </a:lnTo>
                <a:lnTo>
                  <a:pt x="7080" y="7300"/>
                </a:lnTo>
                <a:lnTo>
                  <a:pt x="7374" y="7227"/>
                </a:lnTo>
                <a:lnTo>
                  <a:pt x="7521" y="7153"/>
                </a:lnTo>
                <a:lnTo>
                  <a:pt x="7704" y="7006"/>
                </a:lnTo>
                <a:lnTo>
                  <a:pt x="7741" y="6896"/>
                </a:lnTo>
                <a:lnTo>
                  <a:pt x="7777" y="6823"/>
                </a:lnTo>
                <a:lnTo>
                  <a:pt x="7741" y="6750"/>
                </a:lnTo>
                <a:lnTo>
                  <a:pt x="7667" y="6676"/>
                </a:lnTo>
                <a:lnTo>
                  <a:pt x="7594" y="6603"/>
                </a:lnTo>
                <a:lnTo>
                  <a:pt x="7484" y="6603"/>
                </a:lnTo>
                <a:lnTo>
                  <a:pt x="7227" y="6640"/>
                </a:lnTo>
                <a:lnTo>
                  <a:pt x="7007" y="6713"/>
                </a:lnTo>
                <a:lnTo>
                  <a:pt x="6787" y="6786"/>
                </a:lnTo>
                <a:lnTo>
                  <a:pt x="6714" y="6786"/>
                </a:lnTo>
                <a:lnTo>
                  <a:pt x="6640" y="6750"/>
                </a:lnTo>
                <a:lnTo>
                  <a:pt x="6640" y="6676"/>
                </a:lnTo>
                <a:lnTo>
                  <a:pt x="6677" y="6603"/>
                </a:lnTo>
                <a:lnTo>
                  <a:pt x="6750" y="6456"/>
                </a:lnTo>
                <a:lnTo>
                  <a:pt x="6824" y="6346"/>
                </a:lnTo>
                <a:lnTo>
                  <a:pt x="7080" y="6199"/>
                </a:lnTo>
                <a:lnTo>
                  <a:pt x="7337" y="6016"/>
                </a:lnTo>
                <a:lnTo>
                  <a:pt x="7704" y="5759"/>
                </a:lnTo>
                <a:lnTo>
                  <a:pt x="8108" y="5466"/>
                </a:lnTo>
                <a:lnTo>
                  <a:pt x="8181" y="5539"/>
                </a:lnTo>
                <a:lnTo>
                  <a:pt x="8218" y="5539"/>
                </a:lnTo>
                <a:lnTo>
                  <a:pt x="8254" y="5503"/>
                </a:lnTo>
                <a:lnTo>
                  <a:pt x="8511" y="5172"/>
                </a:lnTo>
                <a:lnTo>
                  <a:pt x="8731" y="4806"/>
                </a:lnTo>
                <a:close/>
                <a:moveTo>
                  <a:pt x="10492" y="9171"/>
                </a:moveTo>
                <a:lnTo>
                  <a:pt x="10749" y="9391"/>
                </a:lnTo>
                <a:lnTo>
                  <a:pt x="10969" y="9611"/>
                </a:lnTo>
                <a:lnTo>
                  <a:pt x="10675" y="10124"/>
                </a:lnTo>
                <a:lnTo>
                  <a:pt x="10602" y="10198"/>
                </a:lnTo>
                <a:lnTo>
                  <a:pt x="10565" y="10161"/>
                </a:lnTo>
                <a:lnTo>
                  <a:pt x="10529" y="10088"/>
                </a:lnTo>
                <a:lnTo>
                  <a:pt x="10418" y="9941"/>
                </a:lnTo>
                <a:lnTo>
                  <a:pt x="10308" y="9758"/>
                </a:lnTo>
                <a:lnTo>
                  <a:pt x="10162" y="9611"/>
                </a:lnTo>
                <a:lnTo>
                  <a:pt x="10272" y="9501"/>
                </a:lnTo>
                <a:lnTo>
                  <a:pt x="10345" y="9427"/>
                </a:lnTo>
                <a:lnTo>
                  <a:pt x="10492" y="9171"/>
                </a:lnTo>
                <a:close/>
                <a:moveTo>
                  <a:pt x="551" y="7300"/>
                </a:moveTo>
                <a:lnTo>
                  <a:pt x="808" y="7483"/>
                </a:lnTo>
                <a:lnTo>
                  <a:pt x="991" y="7703"/>
                </a:lnTo>
                <a:lnTo>
                  <a:pt x="1211" y="7924"/>
                </a:lnTo>
                <a:lnTo>
                  <a:pt x="1431" y="8144"/>
                </a:lnTo>
                <a:lnTo>
                  <a:pt x="1982" y="8584"/>
                </a:lnTo>
                <a:lnTo>
                  <a:pt x="2238" y="8841"/>
                </a:lnTo>
                <a:lnTo>
                  <a:pt x="2349" y="8987"/>
                </a:lnTo>
                <a:lnTo>
                  <a:pt x="2422" y="9134"/>
                </a:lnTo>
                <a:lnTo>
                  <a:pt x="2202" y="9281"/>
                </a:lnTo>
                <a:lnTo>
                  <a:pt x="2018" y="9464"/>
                </a:lnTo>
                <a:lnTo>
                  <a:pt x="1872" y="9684"/>
                </a:lnTo>
                <a:lnTo>
                  <a:pt x="1762" y="9978"/>
                </a:lnTo>
                <a:lnTo>
                  <a:pt x="1725" y="10344"/>
                </a:lnTo>
                <a:lnTo>
                  <a:pt x="1762" y="10675"/>
                </a:lnTo>
                <a:lnTo>
                  <a:pt x="1908" y="11408"/>
                </a:lnTo>
                <a:lnTo>
                  <a:pt x="1542" y="10968"/>
                </a:lnTo>
                <a:lnTo>
                  <a:pt x="1248" y="10528"/>
                </a:lnTo>
                <a:lnTo>
                  <a:pt x="991" y="10014"/>
                </a:lnTo>
                <a:lnTo>
                  <a:pt x="808" y="9501"/>
                </a:lnTo>
                <a:lnTo>
                  <a:pt x="661" y="8951"/>
                </a:lnTo>
                <a:lnTo>
                  <a:pt x="551" y="8400"/>
                </a:lnTo>
                <a:lnTo>
                  <a:pt x="514" y="7850"/>
                </a:lnTo>
                <a:lnTo>
                  <a:pt x="551" y="7300"/>
                </a:lnTo>
                <a:close/>
                <a:moveTo>
                  <a:pt x="6897" y="8620"/>
                </a:moveTo>
                <a:lnTo>
                  <a:pt x="6934" y="8694"/>
                </a:lnTo>
                <a:lnTo>
                  <a:pt x="7007" y="8731"/>
                </a:lnTo>
                <a:lnTo>
                  <a:pt x="7264" y="8877"/>
                </a:lnTo>
                <a:lnTo>
                  <a:pt x="7484" y="9024"/>
                </a:lnTo>
                <a:lnTo>
                  <a:pt x="7704" y="9207"/>
                </a:lnTo>
                <a:lnTo>
                  <a:pt x="7887" y="9427"/>
                </a:lnTo>
                <a:lnTo>
                  <a:pt x="8034" y="9648"/>
                </a:lnTo>
                <a:lnTo>
                  <a:pt x="8181" y="9904"/>
                </a:lnTo>
                <a:lnTo>
                  <a:pt x="8254" y="10161"/>
                </a:lnTo>
                <a:lnTo>
                  <a:pt x="8254" y="10418"/>
                </a:lnTo>
                <a:lnTo>
                  <a:pt x="8218" y="10638"/>
                </a:lnTo>
                <a:lnTo>
                  <a:pt x="7704" y="10088"/>
                </a:lnTo>
                <a:lnTo>
                  <a:pt x="7154" y="9611"/>
                </a:lnTo>
                <a:lnTo>
                  <a:pt x="7080" y="9611"/>
                </a:lnTo>
                <a:lnTo>
                  <a:pt x="7044" y="9648"/>
                </a:lnTo>
                <a:lnTo>
                  <a:pt x="7080" y="9684"/>
                </a:lnTo>
                <a:lnTo>
                  <a:pt x="7557" y="10344"/>
                </a:lnTo>
                <a:lnTo>
                  <a:pt x="8071" y="10968"/>
                </a:lnTo>
                <a:lnTo>
                  <a:pt x="7887" y="11188"/>
                </a:lnTo>
                <a:lnTo>
                  <a:pt x="7741" y="11408"/>
                </a:lnTo>
                <a:lnTo>
                  <a:pt x="7521" y="11628"/>
                </a:lnTo>
                <a:lnTo>
                  <a:pt x="7227" y="11372"/>
                </a:lnTo>
                <a:lnTo>
                  <a:pt x="6860" y="11005"/>
                </a:lnTo>
                <a:lnTo>
                  <a:pt x="6787" y="10748"/>
                </a:lnTo>
                <a:lnTo>
                  <a:pt x="6750" y="10491"/>
                </a:lnTo>
                <a:lnTo>
                  <a:pt x="6640" y="10234"/>
                </a:lnTo>
                <a:lnTo>
                  <a:pt x="6530" y="9978"/>
                </a:lnTo>
                <a:lnTo>
                  <a:pt x="6457" y="9868"/>
                </a:lnTo>
                <a:lnTo>
                  <a:pt x="6310" y="9868"/>
                </a:lnTo>
                <a:lnTo>
                  <a:pt x="5870" y="10014"/>
                </a:lnTo>
                <a:lnTo>
                  <a:pt x="5650" y="10088"/>
                </a:lnTo>
                <a:lnTo>
                  <a:pt x="5577" y="10088"/>
                </a:lnTo>
                <a:lnTo>
                  <a:pt x="5466" y="10014"/>
                </a:lnTo>
                <a:lnTo>
                  <a:pt x="5210" y="9904"/>
                </a:lnTo>
                <a:lnTo>
                  <a:pt x="5026" y="9758"/>
                </a:lnTo>
                <a:lnTo>
                  <a:pt x="4953" y="9648"/>
                </a:lnTo>
                <a:lnTo>
                  <a:pt x="4880" y="9538"/>
                </a:lnTo>
                <a:lnTo>
                  <a:pt x="4843" y="9427"/>
                </a:lnTo>
                <a:lnTo>
                  <a:pt x="4843" y="9281"/>
                </a:lnTo>
                <a:lnTo>
                  <a:pt x="4880" y="9134"/>
                </a:lnTo>
                <a:lnTo>
                  <a:pt x="4953" y="8987"/>
                </a:lnTo>
                <a:lnTo>
                  <a:pt x="5063" y="8877"/>
                </a:lnTo>
                <a:lnTo>
                  <a:pt x="5210" y="8804"/>
                </a:lnTo>
                <a:lnTo>
                  <a:pt x="5577" y="8694"/>
                </a:lnTo>
                <a:lnTo>
                  <a:pt x="5870" y="8657"/>
                </a:lnTo>
                <a:lnTo>
                  <a:pt x="6384" y="8657"/>
                </a:lnTo>
                <a:lnTo>
                  <a:pt x="6897" y="8620"/>
                </a:lnTo>
                <a:close/>
                <a:moveTo>
                  <a:pt x="8621" y="10088"/>
                </a:moveTo>
                <a:lnTo>
                  <a:pt x="9355" y="10565"/>
                </a:lnTo>
                <a:lnTo>
                  <a:pt x="9501" y="10711"/>
                </a:lnTo>
                <a:lnTo>
                  <a:pt x="9648" y="10858"/>
                </a:lnTo>
                <a:lnTo>
                  <a:pt x="9758" y="11005"/>
                </a:lnTo>
                <a:lnTo>
                  <a:pt x="9868" y="11151"/>
                </a:lnTo>
                <a:lnTo>
                  <a:pt x="9355" y="11628"/>
                </a:lnTo>
                <a:lnTo>
                  <a:pt x="9318" y="11592"/>
                </a:lnTo>
                <a:lnTo>
                  <a:pt x="9208" y="11482"/>
                </a:lnTo>
                <a:lnTo>
                  <a:pt x="9061" y="11408"/>
                </a:lnTo>
                <a:lnTo>
                  <a:pt x="8878" y="11298"/>
                </a:lnTo>
                <a:lnTo>
                  <a:pt x="8768" y="11188"/>
                </a:lnTo>
                <a:lnTo>
                  <a:pt x="8511" y="10931"/>
                </a:lnTo>
                <a:lnTo>
                  <a:pt x="8548" y="10821"/>
                </a:lnTo>
                <a:lnTo>
                  <a:pt x="8621" y="10638"/>
                </a:lnTo>
                <a:lnTo>
                  <a:pt x="8658" y="10455"/>
                </a:lnTo>
                <a:lnTo>
                  <a:pt x="8658" y="10271"/>
                </a:lnTo>
                <a:lnTo>
                  <a:pt x="8621" y="10088"/>
                </a:lnTo>
                <a:close/>
                <a:moveTo>
                  <a:pt x="6860" y="11555"/>
                </a:moveTo>
                <a:lnTo>
                  <a:pt x="7190" y="11885"/>
                </a:lnTo>
                <a:lnTo>
                  <a:pt x="7007" y="11958"/>
                </a:lnTo>
                <a:lnTo>
                  <a:pt x="6897" y="11958"/>
                </a:lnTo>
                <a:lnTo>
                  <a:pt x="6787" y="11922"/>
                </a:lnTo>
                <a:lnTo>
                  <a:pt x="6860" y="11555"/>
                </a:lnTo>
                <a:close/>
                <a:moveTo>
                  <a:pt x="8328" y="11262"/>
                </a:moveTo>
                <a:lnTo>
                  <a:pt x="8474" y="11445"/>
                </a:lnTo>
                <a:lnTo>
                  <a:pt x="8658" y="11628"/>
                </a:lnTo>
                <a:lnTo>
                  <a:pt x="8878" y="11775"/>
                </a:lnTo>
                <a:lnTo>
                  <a:pt x="8988" y="11812"/>
                </a:lnTo>
                <a:lnTo>
                  <a:pt x="9098" y="11848"/>
                </a:lnTo>
                <a:lnTo>
                  <a:pt x="8731" y="12105"/>
                </a:lnTo>
                <a:lnTo>
                  <a:pt x="8328" y="12325"/>
                </a:lnTo>
                <a:lnTo>
                  <a:pt x="8291" y="12289"/>
                </a:lnTo>
                <a:lnTo>
                  <a:pt x="7814" y="11885"/>
                </a:lnTo>
                <a:lnTo>
                  <a:pt x="8071" y="11592"/>
                </a:lnTo>
                <a:lnTo>
                  <a:pt x="8328" y="11262"/>
                </a:lnTo>
                <a:close/>
                <a:moveTo>
                  <a:pt x="6970" y="2678"/>
                </a:moveTo>
                <a:lnTo>
                  <a:pt x="7374" y="2715"/>
                </a:lnTo>
                <a:lnTo>
                  <a:pt x="7777" y="2788"/>
                </a:lnTo>
                <a:lnTo>
                  <a:pt x="8181" y="2898"/>
                </a:lnTo>
                <a:lnTo>
                  <a:pt x="8548" y="3008"/>
                </a:lnTo>
                <a:lnTo>
                  <a:pt x="8915" y="3192"/>
                </a:lnTo>
                <a:lnTo>
                  <a:pt x="9281" y="3375"/>
                </a:lnTo>
                <a:lnTo>
                  <a:pt x="9611" y="3595"/>
                </a:lnTo>
                <a:lnTo>
                  <a:pt x="9501" y="3632"/>
                </a:lnTo>
                <a:lnTo>
                  <a:pt x="9281" y="3815"/>
                </a:lnTo>
                <a:lnTo>
                  <a:pt x="9171" y="3925"/>
                </a:lnTo>
                <a:lnTo>
                  <a:pt x="9061" y="4035"/>
                </a:lnTo>
                <a:lnTo>
                  <a:pt x="9061" y="4072"/>
                </a:lnTo>
                <a:lnTo>
                  <a:pt x="9061" y="4109"/>
                </a:lnTo>
                <a:lnTo>
                  <a:pt x="9135" y="4109"/>
                </a:lnTo>
                <a:lnTo>
                  <a:pt x="9245" y="4072"/>
                </a:lnTo>
                <a:lnTo>
                  <a:pt x="9355" y="4072"/>
                </a:lnTo>
                <a:lnTo>
                  <a:pt x="9685" y="3925"/>
                </a:lnTo>
                <a:lnTo>
                  <a:pt x="9905" y="3815"/>
                </a:lnTo>
                <a:lnTo>
                  <a:pt x="10198" y="4035"/>
                </a:lnTo>
                <a:lnTo>
                  <a:pt x="9905" y="4255"/>
                </a:lnTo>
                <a:lnTo>
                  <a:pt x="9611" y="4512"/>
                </a:lnTo>
                <a:lnTo>
                  <a:pt x="9281" y="4475"/>
                </a:lnTo>
                <a:lnTo>
                  <a:pt x="8731" y="4475"/>
                </a:lnTo>
                <a:lnTo>
                  <a:pt x="8584" y="4512"/>
                </a:lnTo>
                <a:lnTo>
                  <a:pt x="8548" y="4549"/>
                </a:lnTo>
                <a:lnTo>
                  <a:pt x="8511" y="4622"/>
                </a:lnTo>
                <a:lnTo>
                  <a:pt x="8328" y="4989"/>
                </a:lnTo>
                <a:lnTo>
                  <a:pt x="8108" y="5356"/>
                </a:lnTo>
                <a:lnTo>
                  <a:pt x="7851" y="5466"/>
                </a:lnTo>
                <a:lnTo>
                  <a:pt x="7594" y="5613"/>
                </a:lnTo>
                <a:lnTo>
                  <a:pt x="7117" y="5906"/>
                </a:lnTo>
                <a:lnTo>
                  <a:pt x="6714" y="6163"/>
                </a:lnTo>
                <a:lnTo>
                  <a:pt x="6530" y="6310"/>
                </a:lnTo>
                <a:lnTo>
                  <a:pt x="6457" y="6383"/>
                </a:lnTo>
                <a:lnTo>
                  <a:pt x="6420" y="6493"/>
                </a:lnTo>
                <a:lnTo>
                  <a:pt x="6384" y="6676"/>
                </a:lnTo>
                <a:lnTo>
                  <a:pt x="6420" y="6786"/>
                </a:lnTo>
                <a:lnTo>
                  <a:pt x="6457" y="6896"/>
                </a:lnTo>
                <a:lnTo>
                  <a:pt x="6567" y="6970"/>
                </a:lnTo>
                <a:lnTo>
                  <a:pt x="6677" y="6970"/>
                </a:lnTo>
                <a:lnTo>
                  <a:pt x="6824" y="7006"/>
                </a:lnTo>
                <a:lnTo>
                  <a:pt x="7117" y="6933"/>
                </a:lnTo>
                <a:lnTo>
                  <a:pt x="7301" y="6860"/>
                </a:lnTo>
                <a:lnTo>
                  <a:pt x="7447" y="6823"/>
                </a:lnTo>
                <a:lnTo>
                  <a:pt x="7484" y="6860"/>
                </a:lnTo>
                <a:lnTo>
                  <a:pt x="7411" y="6896"/>
                </a:lnTo>
                <a:lnTo>
                  <a:pt x="7227" y="7006"/>
                </a:lnTo>
                <a:lnTo>
                  <a:pt x="6860" y="7080"/>
                </a:lnTo>
                <a:lnTo>
                  <a:pt x="6530" y="7153"/>
                </a:lnTo>
                <a:lnTo>
                  <a:pt x="6347" y="7227"/>
                </a:lnTo>
                <a:lnTo>
                  <a:pt x="6237" y="7337"/>
                </a:lnTo>
                <a:lnTo>
                  <a:pt x="6163" y="7483"/>
                </a:lnTo>
                <a:lnTo>
                  <a:pt x="6127" y="7630"/>
                </a:lnTo>
                <a:lnTo>
                  <a:pt x="6127" y="7777"/>
                </a:lnTo>
                <a:lnTo>
                  <a:pt x="6163" y="7924"/>
                </a:lnTo>
                <a:lnTo>
                  <a:pt x="6237" y="8070"/>
                </a:lnTo>
                <a:lnTo>
                  <a:pt x="6384" y="8180"/>
                </a:lnTo>
                <a:lnTo>
                  <a:pt x="6494" y="8180"/>
                </a:lnTo>
                <a:lnTo>
                  <a:pt x="6567" y="8144"/>
                </a:lnTo>
                <a:lnTo>
                  <a:pt x="6640" y="8070"/>
                </a:lnTo>
                <a:lnTo>
                  <a:pt x="6714" y="7997"/>
                </a:lnTo>
                <a:lnTo>
                  <a:pt x="6897" y="7924"/>
                </a:lnTo>
                <a:lnTo>
                  <a:pt x="7337" y="7924"/>
                </a:lnTo>
                <a:lnTo>
                  <a:pt x="8328" y="7997"/>
                </a:lnTo>
                <a:lnTo>
                  <a:pt x="8328" y="8144"/>
                </a:lnTo>
                <a:lnTo>
                  <a:pt x="8364" y="8327"/>
                </a:lnTo>
                <a:lnTo>
                  <a:pt x="8438" y="8474"/>
                </a:lnTo>
                <a:lnTo>
                  <a:pt x="8548" y="8584"/>
                </a:lnTo>
                <a:lnTo>
                  <a:pt x="8768" y="8767"/>
                </a:lnTo>
                <a:lnTo>
                  <a:pt x="8548" y="8694"/>
                </a:lnTo>
                <a:lnTo>
                  <a:pt x="8328" y="8657"/>
                </a:lnTo>
                <a:lnTo>
                  <a:pt x="8291" y="8657"/>
                </a:lnTo>
                <a:lnTo>
                  <a:pt x="8291" y="8731"/>
                </a:lnTo>
                <a:lnTo>
                  <a:pt x="8511" y="8951"/>
                </a:lnTo>
                <a:lnTo>
                  <a:pt x="8768" y="9171"/>
                </a:lnTo>
                <a:lnTo>
                  <a:pt x="9355" y="9501"/>
                </a:lnTo>
                <a:lnTo>
                  <a:pt x="9428" y="9574"/>
                </a:lnTo>
                <a:lnTo>
                  <a:pt x="9538" y="9648"/>
                </a:lnTo>
                <a:lnTo>
                  <a:pt x="9648" y="9684"/>
                </a:lnTo>
                <a:lnTo>
                  <a:pt x="9795" y="9794"/>
                </a:lnTo>
                <a:lnTo>
                  <a:pt x="9942" y="9941"/>
                </a:lnTo>
                <a:lnTo>
                  <a:pt x="10125" y="10198"/>
                </a:lnTo>
                <a:lnTo>
                  <a:pt x="10272" y="10344"/>
                </a:lnTo>
                <a:lnTo>
                  <a:pt x="10418" y="10491"/>
                </a:lnTo>
                <a:lnTo>
                  <a:pt x="10125" y="10858"/>
                </a:lnTo>
                <a:lnTo>
                  <a:pt x="9978" y="10638"/>
                </a:lnTo>
                <a:lnTo>
                  <a:pt x="9795" y="10455"/>
                </a:lnTo>
                <a:lnTo>
                  <a:pt x="9428" y="10161"/>
                </a:lnTo>
                <a:lnTo>
                  <a:pt x="8988" y="9904"/>
                </a:lnTo>
                <a:lnTo>
                  <a:pt x="8401" y="9501"/>
                </a:lnTo>
                <a:lnTo>
                  <a:pt x="8144" y="9171"/>
                </a:lnTo>
                <a:lnTo>
                  <a:pt x="7851" y="8877"/>
                </a:lnTo>
                <a:lnTo>
                  <a:pt x="7557" y="8657"/>
                </a:lnTo>
                <a:lnTo>
                  <a:pt x="7227" y="8437"/>
                </a:lnTo>
                <a:lnTo>
                  <a:pt x="7190" y="8437"/>
                </a:lnTo>
                <a:lnTo>
                  <a:pt x="7190" y="8400"/>
                </a:lnTo>
                <a:lnTo>
                  <a:pt x="7154" y="8400"/>
                </a:lnTo>
                <a:lnTo>
                  <a:pt x="7044" y="8364"/>
                </a:lnTo>
                <a:lnTo>
                  <a:pt x="6677" y="8327"/>
                </a:lnTo>
                <a:lnTo>
                  <a:pt x="6273" y="8290"/>
                </a:lnTo>
                <a:lnTo>
                  <a:pt x="5870" y="8327"/>
                </a:lnTo>
                <a:lnTo>
                  <a:pt x="5466" y="8364"/>
                </a:lnTo>
                <a:lnTo>
                  <a:pt x="5173" y="8437"/>
                </a:lnTo>
                <a:lnTo>
                  <a:pt x="4990" y="8510"/>
                </a:lnTo>
                <a:lnTo>
                  <a:pt x="4843" y="8620"/>
                </a:lnTo>
                <a:lnTo>
                  <a:pt x="4733" y="8731"/>
                </a:lnTo>
                <a:lnTo>
                  <a:pt x="4623" y="8841"/>
                </a:lnTo>
                <a:lnTo>
                  <a:pt x="4549" y="8987"/>
                </a:lnTo>
                <a:lnTo>
                  <a:pt x="4476" y="9171"/>
                </a:lnTo>
                <a:lnTo>
                  <a:pt x="4476" y="9317"/>
                </a:lnTo>
                <a:lnTo>
                  <a:pt x="4476" y="9464"/>
                </a:lnTo>
                <a:lnTo>
                  <a:pt x="4513" y="9611"/>
                </a:lnTo>
                <a:lnTo>
                  <a:pt x="4549" y="9721"/>
                </a:lnTo>
                <a:lnTo>
                  <a:pt x="4733" y="9978"/>
                </a:lnTo>
                <a:lnTo>
                  <a:pt x="4953" y="10161"/>
                </a:lnTo>
                <a:lnTo>
                  <a:pt x="5246" y="10344"/>
                </a:lnTo>
                <a:lnTo>
                  <a:pt x="5577" y="10491"/>
                </a:lnTo>
                <a:lnTo>
                  <a:pt x="5687" y="10491"/>
                </a:lnTo>
                <a:lnTo>
                  <a:pt x="5797" y="10418"/>
                </a:lnTo>
                <a:lnTo>
                  <a:pt x="6090" y="10308"/>
                </a:lnTo>
                <a:lnTo>
                  <a:pt x="6090" y="10418"/>
                </a:lnTo>
                <a:lnTo>
                  <a:pt x="6090" y="10528"/>
                </a:lnTo>
                <a:lnTo>
                  <a:pt x="6163" y="10785"/>
                </a:lnTo>
                <a:lnTo>
                  <a:pt x="6310" y="10968"/>
                </a:lnTo>
                <a:lnTo>
                  <a:pt x="6494" y="11188"/>
                </a:lnTo>
                <a:lnTo>
                  <a:pt x="6494" y="11592"/>
                </a:lnTo>
                <a:lnTo>
                  <a:pt x="6420" y="11958"/>
                </a:lnTo>
                <a:lnTo>
                  <a:pt x="6384" y="12105"/>
                </a:lnTo>
                <a:lnTo>
                  <a:pt x="6420" y="12142"/>
                </a:lnTo>
                <a:lnTo>
                  <a:pt x="6457" y="12179"/>
                </a:lnTo>
                <a:lnTo>
                  <a:pt x="6714" y="12289"/>
                </a:lnTo>
                <a:lnTo>
                  <a:pt x="6970" y="12325"/>
                </a:lnTo>
                <a:lnTo>
                  <a:pt x="7227" y="12252"/>
                </a:lnTo>
                <a:lnTo>
                  <a:pt x="7447" y="12142"/>
                </a:lnTo>
                <a:lnTo>
                  <a:pt x="7924" y="12509"/>
                </a:lnTo>
                <a:lnTo>
                  <a:pt x="7484" y="12655"/>
                </a:lnTo>
                <a:lnTo>
                  <a:pt x="7044" y="12802"/>
                </a:lnTo>
                <a:lnTo>
                  <a:pt x="6714" y="12876"/>
                </a:lnTo>
                <a:lnTo>
                  <a:pt x="6604" y="12765"/>
                </a:lnTo>
                <a:lnTo>
                  <a:pt x="6494" y="12582"/>
                </a:lnTo>
                <a:lnTo>
                  <a:pt x="6310" y="12289"/>
                </a:lnTo>
                <a:lnTo>
                  <a:pt x="6090" y="12032"/>
                </a:lnTo>
                <a:lnTo>
                  <a:pt x="5870" y="11812"/>
                </a:lnTo>
                <a:lnTo>
                  <a:pt x="5466" y="11372"/>
                </a:lnTo>
                <a:lnTo>
                  <a:pt x="5100" y="10895"/>
                </a:lnTo>
                <a:lnTo>
                  <a:pt x="5063" y="10858"/>
                </a:lnTo>
                <a:lnTo>
                  <a:pt x="4990" y="10858"/>
                </a:lnTo>
                <a:lnTo>
                  <a:pt x="4953" y="10895"/>
                </a:lnTo>
                <a:lnTo>
                  <a:pt x="4953" y="10931"/>
                </a:lnTo>
                <a:lnTo>
                  <a:pt x="4953" y="11151"/>
                </a:lnTo>
                <a:lnTo>
                  <a:pt x="5026" y="11335"/>
                </a:lnTo>
                <a:lnTo>
                  <a:pt x="5100" y="11518"/>
                </a:lnTo>
                <a:lnTo>
                  <a:pt x="5246" y="11702"/>
                </a:lnTo>
                <a:lnTo>
                  <a:pt x="5540" y="12032"/>
                </a:lnTo>
                <a:lnTo>
                  <a:pt x="5833" y="12325"/>
                </a:lnTo>
                <a:lnTo>
                  <a:pt x="6017" y="12582"/>
                </a:lnTo>
                <a:lnTo>
                  <a:pt x="6200" y="12912"/>
                </a:lnTo>
                <a:lnTo>
                  <a:pt x="5650" y="12949"/>
                </a:lnTo>
                <a:lnTo>
                  <a:pt x="5026" y="12362"/>
                </a:lnTo>
                <a:lnTo>
                  <a:pt x="4659" y="11995"/>
                </a:lnTo>
                <a:lnTo>
                  <a:pt x="4513" y="11812"/>
                </a:lnTo>
                <a:lnTo>
                  <a:pt x="4439" y="11555"/>
                </a:lnTo>
                <a:lnTo>
                  <a:pt x="4403" y="11518"/>
                </a:lnTo>
                <a:lnTo>
                  <a:pt x="4329" y="11482"/>
                </a:lnTo>
                <a:lnTo>
                  <a:pt x="4256" y="11482"/>
                </a:lnTo>
                <a:lnTo>
                  <a:pt x="4219" y="11555"/>
                </a:lnTo>
                <a:lnTo>
                  <a:pt x="4219" y="11665"/>
                </a:lnTo>
                <a:lnTo>
                  <a:pt x="4219" y="11812"/>
                </a:lnTo>
                <a:lnTo>
                  <a:pt x="4293" y="12032"/>
                </a:lnTo>
                <a:lnTo>
                  <a:pt x="4403" y="12252"/>
                </a:lnTo>
                <a:lnTo>
                  <a:pt x="4586" y="12435"/>
                </a:lnTo>
                <a:lnTo>
                  <a:pt x="4953" y="12876"/>
                </a:lnTo>
                <a:lnTo>
                  <a:pt x="4880" y="12876"/>
                </a:lnTo>
                <a:lnTo>
                  <a:pt x="4880" y="12839"/>
                </a:lnTo>
                <a:lnTo>
                  <a:pt x="4880" y="12802"/>
                </a:lnTo>
                <a:lnTo>
                  <a:pt x="4843" y="12765"/>
                </a:lnTo>
                <a:lnTo>
                  <a:pt x="4549" y="12692"/>
                </a:lnTo>
                <a:lnTo>
                  <a:pt x="4439" y="12655"/>
                </a:lnTo>
                <a:lnTo>
                  <a:pt x="4366" y="12545"/>
                </a:lnTo>
                <a:lnTo>
                  <a:pt x="4293" y="12362"/>
                </a:lnTo>
                <a:lnTo>
                  <a:pt x="4073" y="11995"/>
                </a:lnTo>
                <a:lnTo>
                  <a:pt x="3926" y="11848"/>
                </a:lnTo>
                <a:lnTo>
                  <a:pt x="3816" y="11738"/>
                </a:lnTo>
                <a:lnTo>
                  <a:pt x="3816" y="11665"/>
                </a:lnTo>
                <a:lnTo>
                  <a:pt x="3816" y="11592"/>
                </a:lnTo>
                <a:lnTo>
                  <a:pt x="3779" y="11555"/>
                </a:lnTo>
                <a:lnTo>
                  <a:pt x="3742" y="11518"/>
                </a:lnTo>
                <a:lnTo>
                  <a:pt x="3669" y="11555"/>
                </a:lnTo>
                <a:lnTo>
                  <a:pt x="3559" y="11628"/>
                </a:lnTo>
                <a:lnTo>
                  <a:pt x="3522" y="11702"/>
                </a:lnTo>
                <a:lnTo>
                  <a:pt x="3522" y="11848"/>
                </a:lnTo>
                <a:lnTo>
                  <a:pt x="3559" y="11958"/>
                </a:lnTo>
                <a:lnTo>
                  <a:pt x="3669" y="12105"/>
                </a:lnTo>
                <a:lnTo>
                  <a:pt x="3779" y="12252"/>
                </a:lnTo>
                <a:lnTo>
                  <a:pt x="3889" y="12435"/>
                </a:lnTo>
                <a:lnTo>
                  <a:pt x="3963" y="12655"/>
                </a:lnTo>
                <a:lnTo>
                  <a:pt x="3963" y="12655"/>
                </a:lnTo>
                <a:lnTo>
                  <a:pt x="3376" y="12435"/>
                </a:lnTo>
                <a:lnTo>
                  <a:pt x="2825" y="12105"/>
                </a:lnTo>
                <a:lnTo>
                  <a:pt x="2789" y="12069"/>
                </a:lnTo>
                <a:lnTo>
                  <a:pt x="2715" y="11958"/>
                </a:lnTo>
                <a:lnTo>
                  <a:pt x="2605" y="11885"/>
                </a:lnTo>
                <a:lnTo>
                  <a:pt x="2349" y="11812"/>
                </a:lnTo>
                <a:lnTo>
                  <a:pt x="2312" y="11738"/>
                </a:lnTo>
                <a:lnTo>
                  <a:pt x="2165" y="11115"/>
                </a:lnTo>
                <a:lnTo>
                  <a:pt x="2092" y="10748"/>
                </a:lnTo>
                <a:lnTo>
                  <a:pt x="2055" y="10381"/>
                </a:lnTo>
                <a:lnTo>
                  <a:pt x="2055" y="10051"/>
                </a:lnTo>
                <a:lnTo>
                  <a:pt x="2092" y="9868"/>
                </a:lnTo>
                <a:lnTo>
                  <a:pt x="2165" y="9758"/>
                </a:lnTo>
                <a:lnTo>
                  <a:pt x="2238" y="9611"/>
                </a:lnTo>
                <a:lnTo>
                  <a:pt x="2349" y="9538"/>
                </a:lnTo>
                <a:lnTo>
                  <a:pt x="2495" y="9464"/>
                </a:lnTo>
                <a:lnTo>
                  <a:pt x="2679" y="9391"/>
                </a:lnTo>
                <a:lnTo>
                  <a:pt x="2715" y="9391"/>
                </a:lnTo>
                <a:lnTo>
                  <a:pt x="2752" y="9354"/>
                </a:lnTo>
                <a:lnTo>
                  <a:pt x="2789" y="9281"/>
                </a:lnTo>
                <a:lnTo>
                  <a:pt x="2789" y="9207"/>
                </a:lnTo>
                <a:lnTo>
                  <a:pt x="2715" y="9024"/>
                </a:lnTo>
                <a:lnTo>
                  <a:pt x="2605" y="8841"/>
                </a:lnTo>
                <a:lnTo>
                  <a:pt x="2495" y="8694"/>
                </a:lnTo>
                <a:lnTo>
                  <a:pt x="2349" y="8510"/>
                </a:lnTo>
                <a:lnTo>
                  <a:pt x="2055" y="8254"/>
                </a:lnTo>
                <a:lnTo>
                  <a:pt x="1725" y="7960"/>
                </a:lnTo>
                <a:lnTo>
                  <a:pt x="1505" y="7813"/>
                </a:lnTo>
                <a:lnTo>
                  <a:pt x="1285" y="7630"/>
                </a:lnTo>
                <a:lnTo>
                  <a:pt x="1175" y="7447"/>
                </a:lnTo>
                <a:lnTo>
                  <a:pt x="991" y="7300"/>
                </a:lnTo>
                <a:lnTo>
                  <a:pt x="771" y="7153"/>
                </a:lnTo>
                <a:lnTo>
                  <a:pt x="551" y="7117"/>
                </a:lnTo>
                <a:lnTo>
                  <a:pt x="661" y="6566"/>
                </a:lnTo>
                <a:lnTo>
                  <a:pt x="771" y="6089"/>
                </a:lnTo>
                <a:lnTo>
                  <a:pt x="808" y="6016"/>
                </a:lnTo>
                <a:lnTo>
                  <a:pt x="955" y="5943"/>
                </a:lnTo>
                <a:lnTo>
                  <a:pt x="1101" y="5906"/>
                </a:lnTo>
                <a:lnTo>
                  <a:pt x="1248" y="5906"/>
                </a:lnTo>
                <a:lnTo>
                  <a:pt x="1395" y="5943"/>
                </a:lnTo>
                <a:lnTo>
                  <a:pt x="1505" y="6016"/>
                </a:lnTo>
                <a:lnTo>
                  <a:pt x="1615" y="6126"/>
                </a:lnTo>
                <a:lnTo>
                  <a:pt x="1652" y="6236"/>
                </a:lnTo>
                <a:lnTo>
                  <a:pt x="1652" y="6420"/>
                </a:lnTo>
                <a:lnTo>
                  <a:pt x="1652" y="6530"/>
                </a:lnTo>
                <a:lnTo>
                  <a:pt x="1688" y="6566"/>
                </a:lnTo>
                <a:lnTo>
                  <a:pt x="1725" y="6566"/>
                </a:lnTo>
                <a:lnTo>
                  <a:pt x="1945" y="6676"/>
                </a:lnTo>
                <a:lnTo>
                  <a:pt x="2128" y="6786"/>
                </a:lnTo>
                <a:lnTo>
                  <a:pt x="2275" y="6970"/>
                </a:lnTo>
                <a:lnTo>
                  <a:pt x="2385" y="7153"/>
                </a:lnTo>
                <a:lnTo>
                  <a:pt x="2459" y="7227"/>
                </a:lnTo>
                <a:lnTo>
                  <a:pt x="2532" y="7227"/>
                </a:lnTo>
                <a:lnTo>
                  <a:pt x="2605" y="7190"/>
                </a:lnTo>
                <a:lnTo>
                  <a:pt x="2642" y="7080"/>
                </a:lnTo>
                <a:lnTo>
                  <a:pt x="2532" y="5943"/>
                </a:lnTo>
                <a:lnTo>
                  <a:pt x="2752" y="5906"/>
                </a:lnTo>
                <a:lnTo>
                  <a:pt x="3009" y="5796"/>
                </a:lnTo>
                <a:lnTo>
                  <a:pt x="3229" y="5723"/>
                </a:lnTo>
                <a:lnTo>
                  <a:pt x="3449" y="5686"/>
                </a:lnTo>
                <a:lnTo>
                  <a:pt x="3669" y="5649"/>
                </a:lnTo>
                <a:lnTo>
                  <a:pt x="3889" y="5686"/>
                </a:lnTo>
                <a:lnTo>
                  <a:pt x="4293" y="5723"/>
                </a:lnTo>
                <a:lnTo>
                  <a:pt x="5100" y="5723"/>
                </a:lnTo>
                <a:lnTo>
                  <a:pt x="5283" y="5649"/>
                </a:lnTo>
                <a:lnTo>
                  <a:pt x="5503" y="5576"/>
                </a:lnTo>
                <a:lnTo>
                  <a:pt x="5577" y="5539"/>
                </a:lnTo>
                <a:lnTo>
                  <a:pt x="5613" y="5466"/>
                </a:lnTo>
                <a:lnTo>
                  <a:pt x="5613" y="5356"/>
                </a:lnTo>
                <a:lnTo>
                  <a:pt x="5577" y="5282"/>
                </a:lnTo>
                <a:lnTo>
                  <a:pt x="5246" y="4916"/>
                </a:lnTo>
                <a:lnTo>
                  <a:pt x="4880" y="4549"/>
                </a:lnTo>
                <a:lnTo>
                  <a:pt x="4696" y="4365"/>
                </a:lnTo>
                <a:lnTo>
                  <a:pt x="4513" y="4219"/>
                </a:lnTo>
                <a:lnTo>
                  <a:pt x="4293" y="4109"/>
                </a:lnTo>
                <a:lnTo>
                  <a:pt x="4036" y="3999"/>
                </a:lnTo>
                <a:lnTo>
                  <a:pt x="3999" y="3889"/>
                </a:lnTo>
                <a:lnTo>
                  <a:pt x="3963" y="3815"/>
                </a:lnTo>
                <a:lnTo>
                  <a:pt x="3852" y="3742"/>
                </a:lnTo>
                <a:lnTo>
                  <a:pt x="3742" y="3668"/>
                </a:lnTo>
                <a:lnTo>
                  <a:pt x="3376" y="3522"/>
                </a:lnTo>
                <a:lnTo>
                  <a:pt x="3192" y="3448"/>
                </a:lnTo>
                <a:lnTo>
                  <a:pt x="2972" y="3412"/>
                </a:lnTo>
                <a:lnTo>
                  <a:pt x="3412" y="3228"/>
                </a:lnTo>
                <a:lnTo>
                  <a:pt x="3816" y="3045"/>
                </a:lnTo>
                <a:lnTo>
                  <a:pt x="4256" y="2935"/>
                </a:lnTo>
                <a:lnTo>
                  <a:pt x="4696" y="2861"/>
                </a:lnTo>
                <a:lnTo>
                  <a:pt x="5136" y="2788"/>
                </a:lnTo>
                <a:lnTo>
                  <a:pt x="6494" y="2788"/>
                </a:lnTo>
                <a:lnTo>
                  <a:pt x="6567" y="2751"/>
                </a:lnTo>
                <a:lnTo>
                  <a:pt x="6567" y="2678"/>
                </a:lnTo>
                <a:close/>
                <a:moveTo>
                  <a:pt x="5100" y="15590"/>
                </a:moveTo>
                <a:lnTo>
                  <a:pt x="5246" y="15627"/>
                </a:lnTo>
                <a:lnTo>
                  <a:pt x="5503" y="15700"/>
                </a:lnTo>
                <a:lnTo>
                  <a:pt x="5393" y="15737"/>
                </a:lnTo>
                <a:lnTo>
                  <a:pt x="5320" y="15810"/>
                </a:lnTo>
                <a:lnTo>
                  <a:pt x="5246" y="15920"/>
                </a:lnTo>
                <a:lnTo>
                  <a:pt x="5246" y="16030"/>
                </a:lnTo>
                <a:lnTo>
                  <a:pt x="5210" y="16177"/>
                </a:lnTo>
                <a:lnTo>
                  <a:pt x="5246" y="16360"/>
                </a:lnTo>
                <a:lnTo>
                  <a:pt x="5246" y="16434"/>
                </a:lnTo>
                <a:lnTo>
                  <a:pt x="5283" y="16507"/>
                </a:lnTo>
                <a:lnTo>
                  <a:pt x="5356" y="16580"/>
                </a:lnTo>
                <a:lnTo>
                  <a:pt x="5430" y="16617"/>
                </a:lnTo>
                <a:lnTo>
                  <a:pt x="5540" y="16617"/>
                </a:lnTo>
                <a:lnTo>
                  <a:pt x="5870" y="16947"/>
                </a:lnTo>
                <a:lnTo>
                  <a:pt x="6237" y="17167"/>
                </a:lnTo>
                <a:lnTo>
                  <a:pt x="6567" y="17351"/>
                </a:lnTo>
                <a:lnTo>
                  <a:pt x="6750" y="17424"/>
                </a:lnTo>
                <a:lnTo>
                  <a:pt x="3449" y="17387"/>
                </a:lnTo>
                <a:lnTo>
                  <a:pt x="3596" y="17314"/>
                </a:lnTo>
                <a:lnTo>
                  <a:pt x="3926" y="17167"/>
                </a:lnTo>
                <a:lnTo>
                  <a:pt x="4256" y="16984"/>
                </a:lnTo>
                <a:lnTo>
                  <a:pt x="4476" y="16837"/>
                </a:lnTo>
                <a:lnTo>
                  <a:pt x="4696" y="16654"/>
                </a:lnTo>
                <a:lnTo>
                  <a:pt x="4770" y="16690"/>
                </a:lnTo>
                <a:lnTo>
                  <a:pt x="4880" y="16690"/>
                </a:lnTo>
                <a:lnTo>
                  <a:pt x="4953" y="16654"/>
                </a:lnTo>
                <a:lnTo>
                  <a:pt x="5026" y="16580"/>
                </a:lnTo>
                <a:lnTo>
                  <a:pt x="5136" y="16397"/>
                </a:lnTo>
                <a:lnTo>
                  <a:pt x="5210" y="16214"/>
                </a:lnTo>
                <a:lnTo>
                  <a:pt x="5173" y="16103"/>
                </a:lnTo>
                <a:lnTo>
                  <a:pt x="5100" y="16030"/>
                </a:lnTo>
                <a:lnTo>
                  <a:pt x="5063" y="15993"/>
                </a:lnTo>
                <a:lnTo>
                  <a:pt x="5100" y="15773"/>
                </a:lnTo>
                <a:lnTo>
                  <a:pt x="5100" y="15590"/>
                </a:lnTo>
                <a:close/>
                <a:moveTo>
                  <a:pt x="9795" y="0"/>
                </a:moveTo>
                <a:lnTo>
                  <a:pt x="9648" y="74"/>
                </a:lnTo>
                <a:lnTo>
                  <a:pt x="9391" y="110"/>
                </a:lnTo>
                <a:lnTo>
                  <a:pt x="9171" y="220"/>
                </a:lnTo>
                <a:lnTo>
                  <a:pt x="9061" y="294"/>
                </a:lnTo>
                <a:lnTo>
                  <a:pt x="8988" y="404"/>
                </a:lnTo>
                <a:lnTo>
                  <a:pt x="8951" y="514"/>
                </a:lnTo>
                <a:lnTo>
                  <a:pt x="8915" y="661"/>
                </a:lnTo>
                <a:lnTo>
                  <a:pt x="8915" y="771"/>
                </a:lnTo>
                <a:lnTo>
                  <a:pt x="8915" y="881"/>
                </a:lnTo>
                <a:lnTo>
                  <a:pt x="8988" y="1027"/>
                </a:lnTo>
                <a:lnTo>
                  <a:pt x="9025" y="1137"/>
                </a:lnTo>
                <a:lnTo>
                  <a:pt x="8254" y="2348"/>
                </a:lnTo>
                <a:lnTo>
                  <a:pt x="7631" y="2201"/>
                </a:lnTo>
                <a:lnTo>
                  <a:pt x="7007" y="2165"/>
                </a:lnTo>
                <a:lnTo>
                  <a:pt x="6384" y="2165"/>
                </a:lnTo>
                <a:lnTo>
                  <a:pt x="5797" y="2238"/>
                </a:lnTo>
                <a:lnTo>
                  <a:pt x="5650" y="2275"/>
                </a:lnTo>
                <a:lnTo>
                  <a:pt x="5577" y="2385"/>
                </a:lnTo>
                <a:lnTo>
                  <a:pt x="5100" y="2348"/>
                </a:lnTo>
                <a:lnTo>
                  <a:pt x="4623" y="2421"/>
                </a:lnTo>
                <a:lnTo>
                  <a:pt x="4109" y="2495"/>
                </a:lnTo>
                <a:lnTo>
                  <a:pt x="3632" y="2641"/>
                </a:lnTo>
                <a:lnTo>
                  <a:pt x="3192" y="2825"/>
                </a:lnTo>
                <a:lnTo>
                  <a:pt x="2715" y="3045"/>
                </a:lnTo>
                <a:lnTo>
                  <a:pt x="2312" y="3302"/>
                </a:lnTo>
                <a:lnTo>
                  <a:pt x="1945" y="3558"/>
                </a:lnTo>
                <a:lnTo>
                  <a:pt x="1505" y="3925"/>
                </a:lnTo>
                <a:lnTo>
                  <a:pt x="1138" y="4365"/>
                </a:lnTo>
                <a:lnTo>
                  <a:pt x="808" y="4806"/>
                </a:lnTo>
                <a:lnTo>
                  <a:pt x="551" y="5282"/>
                </a:lnTo>
                <a:lnTo>
                  <a:pt x="331" y="5796"/>
                </a:lnTo>
                <a:lnTo>
                  <a:pt x="184" y="6346"/>
                </a:lnTo>
                <a:lnTo>
                  <a:pt x="74" y="6896"/>
                </a:lnTo>
                <a:lnTo>
                  <a:pt x="1" y="7447"/>
                </a:lnTo>
                <a:lnTo>
                  <a:pt x="1" y="7997"/>
                </a:lnTo>
                <a:lnTo>
                  <a:pt x="38" y="8547"/>
                </a:lnTo>
                <a:lnTo>
                  <a:pt x="148" y="9097"/>
                </a:lnTo>
                <a:lnTo>
                  <a:pt x="294" y="9648"/>
                </a:lnTo>
                <a:lnTo>
                  <a:pt x="478" y="10161"/>
                </a:lnTo>
                <a:lnTo>
                  <a:pt x="698" y="10638"/>
                </a:lnTo>
                <a:lnTo>
                  <a:pt x="991" y="11115"/>
                </a:lnTo>
                <a:lnTo>
                  <a:pt x="1358" y="11555"/>
                </a:lnTo>
                <a:lnTo>
                  <a:pt x="1725" y="11958"/>
                </a:lnTo>
                <a:lnTo>
                  <a:pt x="2165" y="12325"/>
                </a:lnTo>
                <a:lnTo>
                  <a:pt x="2679" y="12655"/>
                </a:lnTo>
                <a:lnTo>
                  <a:pt x="3156" y="12912"/>
                </a:lnTo>
                <a:lnTo>
                  <a:pt x="3706" y="13132"/>
                </a:lnTo>
                <a:lnTo>
                  <a:pt x="4256" y="13279"/>
                </a:lnTo>
                <a:lnTo>
                  <a:pt x="4806" y="13389"/>
                </a:lnTo>
                <a:lnTo>
                  <a:pt x="5393" y="13462"/>
                </a:lnTo>
                <a:lnTo>
                  <a:pt x="5943" y="13462"/>
                </a:lnTo>
                <a:lnTo>
                  <a:pt x="6494" y="13426"/>
                </a:lnTo>
                <a:lnTo>
                  <a:pt x="7044" y="13352"/>
                </a:lnTo>
                <a:lnTo>
                  <a:pt x="7594" y="13206"/>
                </a:lnTo>
                <a:lnTo>
                  <a:pt x="8108" y="13022"/>
                </a:lnTo>
                <a:lnTo>
                  <a:pt x="8621" y="12802"/>
                </a:lnTo>
                <a:lnTo>
                  <a:pt x="9098" y="12509"/>
                </a:lnTo>
                <a:lnTo>
                  <a:pt x="9538" y="12215"/>
                </a:lnTo>
                <a:lnTo>
                  <a:pt x="10052" y="11775"/>
                </a:lnTo>
                <a:lnTo>
                  <a:pt x="10492" y="11262"/>
                </a:lnTo>
                <a:lnTo>
                  <a:pt x="10932" y="10711"/>
                </a:lnTo>
                <a:lnTo>
                  <a:pt x="11299" y="10161"/>
                </a:lnTo>
                <a:lnTo>
                  <a:pt x="11629" y="9538"/>
                </a:lnTo>
                <a:lnTo>
                  <a:pt x="11886" y="8914"/>
                </a:lnTo>
                <a:lnTo>
                  <a:pt x="12106" y="8290"/>
                </a:lnTo>
                <a:lnTo>
                  <a:pt x="12179" y="7924"/>
                </a:lnTo>
                <a:lnTo>
                  <a:pt x="12216" y="7593"/>
                </a:lnTo>
                <a:lnTo>
                  <a:pt x="12253" y="7080"/>
                </a:lnTo>
                <a:lnTo>
                  <a:pt x="12216" y="6603"/>
                </a:lnTo>
                <a:lnTo>
                  <a:pt x="12106" y="6126"/>
                </a:lnTo>
                <a:lnTo>
                  <a:pt x="11922" y="5649"/>
                </a:lnTo>
                <a:lnTo>
                  <a:pt x="11739" y="5172"/>
                </a:lnTo>
                <a:lnTo>
                  <a:pt x="11482" y="4732"/>
                </a:lnTo>
                <a:lnTo>
                  <a:pt x="11189" y="4329"/>
                </a:lnTo>
                <a:lnTo>
                  <a:pt x="10859" y="3962"/>
                </a:lnTo>
                <a:lnTo>
                  <a:pt x="10822" y="3852"/>
                </a:lnTo>
                <a:lnTo>
                  <a:pt x="10712" y="3815"/>
                </a:lnTo>
                <a:lnTo>
                  <a:pt x="10272" y="3375"/>
                </a:lnTo>
                <a:lnTo>
                  <a:pt x="10162" y="3302"/>
                </a:lnTo>
                <a:lnTo>
                  <a:pt x="9832" y="3082"/>
                </a:lnTo>
                <a:lnTo>
                  <a:pt x="9501" y="2861"/>
                </a:lnTo>
                <a:lnTo>
                  <a:pt x="9135" y="2678"/>
                </a:lnTo>
                <a:lnTo>
                  <a:pt x="8768" y="2531"/>
                </a:lnTo>
                <a:lnTo>
                  <a:pt x="8804" y="2458"/>
                </a:lnTo>
                <a:lnTo>
                  <a:pt x="8841" y="2421"/>
                </a:lnTo>
                <a:lnTo>
                  <a:pt x="8804" y="2348"/>
                </a:lnTo>
                <a:lnTo>
                  <a:pt x="9171" y="1871"/>
                </a:lnTo>
                <a:lnTo>
                  <a:pt x="9501" y="1394"/>
                </a:lnTo>
                <a:lnTo>
                  <a:pt x="9758" y="1394"/>
                </a:lnTo>
                <a:lnTo>
                  <a:pt x="9868" y="1358"/>
                </a:lnTo>
                <a:lnTo>
                  <a:pt x="9978" y="1284"/>
                </a:lnTo>
                <a:lnTo>
                  <a:pt x="10052" y="1211"/>
                </a:lnTo>
                <a:lnTo>
                  <a:pt x="10602" y="1468"/>
                </a:lnTo>
                <a:lnTo>
                  <a:pt x="11079" y="1798"/>
                </a:lnTo>
                <a:lnTo>
                  <a:pt x="11556" y="2128"/>
                </a:lnTo>
                <a:lnTo>
                  <a:pt x="11996" y="2531"/>
                </a:lnTo>
                <a:lnTo>
                  <a:pt x="12399" y="2972"/>
                </a:lnTo>
                <a:lnTo>
                  <a:pt x="12766" y="3412"/>
                </a:lnTo>
                <a:lnTo>
                  <a:pt x="13060" y="3925"/>
                </a:lnTo>
                <a:lnTo>
                  <a:pt x="13353" y="4439"/>
                </a:lnTo>
                <a:lnTo>
                  <a:pt x="13573" y="4989"/>
                </a:lnTo>
                <a:lnTo>
                  <a:pt x="13757" y="5539"/>
                </a:lnTo>
                <a:lnTo>
                  <a:pt x="13903" y="6126"/>
                </a:lnTo>
                <a:lnTo>
                  <a:pt x="14013" y="6713"/>
                </a:lnTo>
                <a:lnTo>
                  <a:pt x="14087" y="7300"/>
                </a:lnTo>
                <a:lnTo>
                  <a:pt x="14087" y="7887"/>
                </a:lnTo>
                <a:lnTo>
                  <a:pt x="14087" y="8510"/>
                </a:lnTo>
                <a:lnTo>
                  <a:pt x="14013" y="9097"/>
                </a:lnTo>
                <a:lnTo>
                  <a:pt x="13867" y="9758"/>
                </a:lnTo>
                <a:lnTo>
                  <a:pt x="13720" y="10381"/>
                </a:lnTo>
                <a:lnTo>
                  <a:pt x="13463" y="11005"/>
                </a:lnTo>
                <a:lnTo>
                  <a:pt x="13206" y="11592"/>
                </a:lnTo>
                <a:lnTo>
                  <a:pt x="12876" y="12179"/>
                </a:lnTo>
                <a:lnTo>
                  <a:pt x="12473" y="12692"/>
                </a:lnTo>
                <a:lnTo>
                  <a:pt x="12069" y="13206"/>
                </a:lnTo>
                <a:lnTo>
                  <a:pt x="11592" y="13683"/>
                </a:lnTo>
                <a:lnTo>
                  <a:pt x="11079" y="14049"/>
                </a:lnTo>
                <a:lnTo>
                  <a:pt x="10565" y="14416"/>
                </a:lnTo>
                <a:lnTo>
                  <a:pt x="9978" y="14710"/>
                </a:lnTo>
                <a:lnTo>
                  <a:pt x="9391" y="14966"/>
                </a:lnTo>
                <a:lnTo>
                  <a:pt x="8804" y="15150"/>
                </a:lnTo>
                <a:lnTo>
                  <a:pt x="8181" y="15260"/>
                </a:lnTo>
                <a:lnTo>
                  <a:pt x="7557" y="15333"/>
                </a:lnTo>
                <a:lnTo>
                  <a:pt x="6897" y="15370"/>
                </a:lnTo>
                <a:lnTo>
                  <a:pt x="6420" y="15333"/>
                </a:lnTo>
                <a:lnTo>
                  <a:pt x="5943" y="15296"/>
                </a:lnTo>
                <a:lnTo>
                  <a:pt x="5466" y="15186"/>
                </a:lnTo>
                <a:lnTo>
                  <a:pt x="5026" y="15076"/>
                </a:lnTo>
                <a:lnTo>
                  <a:pt x="4549" y="14893"/>
                </a:lnTo>
                <a:lnTo>
                  <a:pt x="4109" y="14673"/>
                </a:lnTo>
                <a:lnTo>
                  <a:pt x="3632" y="14453"/>
                </a:lnTo>
                <a:lnTo>
                  <a:pt x="3669" y="14416"/>
                </a:lnTo>
                <a:lnTo>
                  <a:pt x="3706" y="14343"/>
                </a:lnTo>
                <a:lnTo>
                  <a:pt x="3706" y="14269"/>
                </a:lnTo>
                <a:lnTo>
                  <a:pt x="3706" y="14196"/>
                </a:lnTo>
                <a:lnTo>
                  <a:pt x="3669" y="14123"/>
                </a:lnTo>
                <a:lnTo>
                  <a:pt x="3522" y="14013"/>
                </a:lnTo>
                <a:lnTo>
                  <a:pt x="3376" y="13939"/>
                </a:lnTo>
                <a:lnTo>
                  <a:pt x="3229" y="13903"/>
                </a:lnTo>
                <a:lnTo>
                  <a:pt x="3009" y="13903"/>
                </a:lnTo>
                <a:lnTo>
                  <a:pt x="2899" y="13939"/>
                </a:lnTo>
                <a:lnTo>
                  <a:pt x="2752" y="14013"/>
                </a:lnTo>
                <a:lnTo>
                  <a:pt x="2642" y="14123"/>
                </a:lnTo>
                <a:lnTo>
                  <a:pt x="2605" y="14269"/>
                </a:lnTo>
                <a:lnTo>
                  <a:pt x="2605" y="14416"/>
                </a:lnTo>
                <a:lnTo>
                  <a:pt x="2642" y="14563"/>
                </a:lnTo>
                <a:lnTo>
                  <a:pt x="2715" y="14710"/>
                </a:lnTo>
                <a:lnTo>
                  <a:pt x="2825" y="14820"/>
                </a:lnTo>
                <a:lnTo>
                  <a:pt x="2972" y="14856"/>
                </a:lnTo>
                <a:lnTo>
                  <a:pt x="3119" y="14893"/>
                </a:lnTo>
                <a:lnTo>
                  <a:pt x="3266" y="14856"/>
                </a:lnTo>
                <a:lnTo>
                  <a:pt x="3376" y="14746"/>
                </a:lnTo>
                <a:lnTo>
                  <a:pt x="3522" y="14856"/>
                </a:lnTo>
                <a:lnTo>
                  <a:pt x="4036" y="15150"/>
                </a:lnTo>
                <a:lnTo>
                  <a:pt x="4439" y="15333"/>
                </a:lnTo>
                <a:lnTo>
                  <a:pt x="4806" y="15480"/>
                </a:lnTo>
                <a:lnTo>
                  <a:pt x="4770" y="15553"/>
                </a:lnTo>
                <a:lnTo>
                  <a:pt x="4733" y="15590"/>
                </a:lnTo>
                <a:lnTo>
                  <a:pt x="4659" y="15810"/>
                </a:lnTo>
                <a:lnTo>
                  <a:pt x="4623" y="16030"/>
                </a:lnTo>
                <a:lnTo>
                  <a:pt x="4586" y="16470"/>
                </a:lnTo>
                <a:lnTo>
                  <a:pt x="3963" y="16654"/>
                </a:lnTo>
                <a:lnTo>
                  <a:pt x="3376" y="16910"/>
                </a:lnTo>
                <a:lnTo>
                  <a:pt x="2752" y="17167"/>
                </a:lnTo>
                <a:lnTo>
                  <a:pt x="2128" y="17387"/>
                </a:lnTo>
                <a:lnTo>
                  <a:pt x="2055" y="17424"/>
                </a:lnTo>
                <a:lnTo>
                  <a:pt x="2018" y="17497"/>
                </a:lnTo>
                <a:lnTo>
                  <a:pt x="1982" y="17571"/>
                </a:lnTo>
                <a:lnTo>
                  <a:pt x="1982" y="17644"/>
                </a:lnTo>
                <a:lnTo>
                  <a:pt x="2018" y="17717"/>
                </a:lnTo>
                <a:lnTo>
                  <a:pt x="2055" y="17791"/>
                </a:lnTo>
                <a:lnTo>
                  <a:pt x="2128" y="17828"/>
                </a:lnTo>
                <a:lnTo>
                  <a:pt x="2202" y="17864"/>
                </a:lnTo>
                <a:lnTo>
                  <a:pt x="8401" y="17901"/>
                </a:lnTo>
                <a:lnTo>
                  <a:pt x="8474" y="17901"/>
                </a:lnTo>
                <a:lnTo>
                  <a:pt x="8548" y="17864"/>
                </a:lnTo>
                <a:lnTo>
                  <a:pt x="8621" y="17791"/>
                </a:lnTo>
                <a:lnTo>
                  <a:pt x="8621" y="17717"/>
                </a:lnTo>
                <a:lnTo>
                  <a:pt x="8621" y="17644"/>
                </a:lnTo>
                <a:lnTo>
                  <a:pt x="8621" y="17571"/>
                </a:lnTo>
                <a:lnTo>
                  <a:pt x="8584" y="17497"/>
                </a:lnTo>
                <a:lnTo>
                  <a:pt x="8474" y="17424"/>
                </a:lnTo>
                <a:lnTo>
                  <a:pt x="8108" y="17277"/>
                </a:lnTo>
                <a:lnTo>
                  <a:pt x="7667" y="17167"/>
                </a:lnTo>
                <a:lnTo>
                  <a:pt x="7264" y="17057"/>
                </a:lnTo>
                <a:lnTo>
                  <a:pt x="6860" y="16947"/>
                </a:lnTo>
                <a:lnTo>
                  <a:pt x="6494" y="16764"/>
                </a:lnTo>
                <a:lnTo>
                  <a:pt x="6163" y="16544"/>
                </a:lnTo>
                <a:lnTo>
                  <a:pt x="5907" y="16324"/>
                </a:lnTo>
                <a:lnTo>
                  <a:pt x="5797" y="16214"/>
                </a:lnTo>
                <a:lnTo>
                  <a:pt x="5650" y="16140"/>
                </a:lnTo>
                <a:lnTo>
                  <a:pt x="5650" y="16103"/>
                </a:lnTo>
                <a:lnTo>
                  <a:pt x="5687" y="15920"/>
                </a:lnTo>
                <a:lnTo>
                  <a:pt x="5650" y="15737"/>
                </a:lnTo>
                <a:lnTo>
                  <a:pt x="6127" y="15810"/>
                </a:lnTo>
                <a:lnTo>
                  <a:pt x="6640" y="15847"/>
                </a:lnTo>
                <a:lnTo>
                  <a:pt x="7631" y="15847"/>
                </a:lnTo>
                <a:lnTo>
                  <a:pt x="8218" y="15773"/>
                </a:lnTo>
                <a:lnTo>
                  <a:pt x="8841" y="15627"/>
                </a:lnTo>
                <a:lnTo>
                  <a:pt x="9428" y="15480"/>
                </a:lnTo>
                <a:lnTo>
                  <a:pt x="10015" y="15260"/>
                </a:lnTo>
                <a:lnTo>
                  <a:pt x="10565" y="14966"/>
                </a:lnTo>
                <a:lnTo>
                  <a:pt x="11079" y="14673"/>
                </a:lnTo>
                <a:lnTo>
                  <a:pt x="11592" y="14306"/>
                </a:lnTo>
                <a:lnTo>
                  <a:pt x="12069" y="13903"/>
                </a:lnTo>
                <a:lnTo>
                  <a:pt x="12509" y="13462"/>
                </a:lnTo>
                <a:lnTo>
                  <a:pt x="12913" y="12986"/>
                </a:lnTo>
                <a:lnTo>
                  <a:pt x="13280" y="12472"/>
                </a:lnTo>
                <a:lnTo>
                  <a:pt x="13573" y="11922"/>
                </a:lnTo>
                <a:lnTo>
                  <a:pt x="13867" y="11372"/>
                </a:lnTo>
                <a:lnTo>
                  <a:pt x="14087" y="10785"/>
                </a:lnTo>
                <a:lnTo>
                  <a:pt x="14307" y="10198"/>
                </a:lnTo>
                <a:lnTo>
                  <a:pt x="14417" y="9574"/>
                </a:lnTo>
                <a:lnTo>
                  <a:pt x="14527" y="8951"/>
                </a:lnTo>
                <a:lnTo>
                  <a:pt x="14600" y="8327"/>
                </a:lnTo>
                <a:lnTo>
                  <a:pt x="14600" y="7703"/>
                </a:lnTo>
                <a:lnTo>
                  <a:pt x="14564" y="7080"/>
                </a:lnTo>
                <a:lnTo>
                  <a:pt x="14490" y="6456"/>
                </a:lnTo>
                <a:lnTo>
                  <a:pt x="14380" y="5833"/>
                </a:lnTo>
                <a:lnTo>
                  <a:pt x="14197" y="5209"/>
                </a:lnTo>
                <a:lnTo>
                  <a:pt x="13977" y="4622"/>
                </a:lnTo>
                <a:lnTo>
                  <a:pt x="13720" y="3999"/>
                </a:lnTo>
                <a:lnTo>
                  <a:pt x="13353" y="3412"/>
                </a:lnTo>
                <a:lnTo>
                  <a:pt x="12986" y="2861"/>
                </a:lnTo>
                <a:lnTo>
                  <a:pt x="12509" y="2311"/>
                </a:lnTo>
                <a:lnTo>
                  <a:pt x="12032" y="1834"/>
                </a:lnTo>
                <a:lnTo>
                  <a:pt x="11482" y="1394"/>
                </a:lnTo>
                <a:lnTo>
                  <a:pt x="10895" y="1027"/>
                </a:lnTo>
                <a:lnTo>
                  <a:pt x="10602" y="881"/>
                </a:lnTo>
                <a:lnTo>
                  <a:pt x="10272" y="734"/>
                </a:lnTo>
                <a:lnTo>
                  <a:pt x="10308" y="587"/>
                </a:lnTo>
                <a:lnTo>
                  <a:pt x="10308" y="441"/>
                </a:lnTo>
                <a:lnTo>
                  <a:pt x="10272" y="294"/>
                </a:lnTo>
                <a:lnTo>
                  <a:pt x="10198" y="147"/>
                </a:lnTo>
                <a:lnTo>
                  <a:pt x="10088" y="74"/>
                </a:lnTo>
                <a:lnTo>
                  <a:pt x="9942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519" name="Google Shape;519;p23"/>
          <p:cNvSpPr/>
          <p:nvPr/>
        </p:nvSpPr>
        <p:spPr>
          <a:xfrm>
            <a:off x="8742973" y="4166677"/>
            <a:ext cx="495281" cy="340238"/>
          </a:xfrm>
          <a:custGeom>
            <a:avLst/>
            <a:gdLst/>
            <a:ahLst/>
            <a:cxnLst/>
            <a:rect l="l" t="t" r="r" b="b"/>
            <a:pathLst>
              <a:path w="17461" h="11995" extrusionOk="0">
                <a:moveTo>
                  <a:pt x="9758" y="2238"/>
                </a:moveTo>
                <a:lnTo>
                  <a:pt x="9721" y="2274"/>
                </a:lnTo>
                <a:lnTo>
                  <a:pt x="9648" y="2311"/>
                </a:lnTo>
                <a:lnTo>
                  <a:pt x="9611" y="2458"/>
                </a:lnTo>
                <a:lnTo>
                  <a:pt x="9648" y="2568"/>
                </a:lnTo>
                <a:lnTo>
                  <a:pt x="9721" y="2605"/>
                </a:lnTo>
                <a:lnTo>
                  <a:pt x="9758" y="2641"/>
                </a:lnTo>
                <a:lnTo>
                  <a:pt x="9941" y="2641"/>
                </a:lnTo>
                <a:lnTo>
                  <a:pt x="9978" y="2605"/>
                </a:lnTo>
                <a:lnTo>
                  <a:pt x="10051" y="2531"/>
                </a:lnTo>
                <a:lnTo>
                  <a:pt x="10051" y="2458"/>
                </a:lnTo>
                <a:lnTo>
                  <a:pt x="10051" y="2348"/>
                </a:lnTo>
                <a:lnTo>
                  <a:pt x="9978" y="2274"/>
                </a:lnTo>
                <a:lnTo>
                  <a:pt x="9941" y="2238"/>
                </a:lnTo>
                <a:close/>
                <a:moveTo>
                  <a:pt x="9795" y="3191"/>
                </a:moveTo>
                <a:lnTo>
                  <a:pt x="9721" y="3265"/>
                </a:lnTo>
                <a:lnTo>
                  <a:pt x="9684" y="3301"/>
                </a:lnTo>
                <a:lnTo>
                  <a:pt x="9684" y="3375"/>
                </a:lnTo>
                <a:lnTo>
                  <a:pt x="9684" y="3485"/>
                </a:lnTo>
                <a:lnTo>
                  <a:pt x="9758" y="3522"/>
                </a:lnTo>
                <a:lnTo>
                  <a:pt x="9795" y="3558"/>
                </a:lnTo>
                <a:lnTo>
                  <a:pt x="9941" y="3558"/>
                </a:lnTo>
                <a:lnTo>
                  <a:pt x="9978" y="3522"/>
                </a:lnTo>
                <a:lnTo>
                  <a:pt x="10015" y="3485"/>
                </a:lnTo>
                <a:lnTo>
                  <a:pt x="10051" y="3375"/>
                </a:lnTo>
                <a:lnTo>
                  <a:pt x="10015" y="3301"/>
                </a:lnTo>
                <a:lnTo>
                  <a:pt x="9978" y="3228"/>
                </a:lnTo>
                <a:lnTo>
                  <a:pt x="9941" y="3191"/>
                </a:lnTo>
                <a:close/>
                <a:moveTo>
                  <a:pt x="11519" y="3045"/>
                </a:moveTo>
                <a:lnTo>
                  <a:pt x="11409" y="3081"/>
                </a:lnTo>
                <a:lnTo>
                  <a:pt x="11335" y="3118"/>
                </a:lnTo>
                <a:lnTo>
                  <a:pt x="11298" y="3191"/>
                </a:lnTo>
                <a:lnTo>
                  <a:pt x="11262" y="3265"/>
                </a:lnTo>
                <a:lnTo>
                  <a:pt x="11262" y="3338"/>
                </a:lnTo>
                <a:lnTo>
                  <a:pt x="11262" y="3412"/>
                </a:lnTo>
                <a:lnTo>
                  <a:pt x="11298" y="3485"/>
                </a:lnTo>
                <a:lnTo>
                  <a:pt x="11372" y="3522"/>
                </a:lnTo>
                <a:lnTo>
                  <a:pt x="11445" y="3595"/>
                </a:lnTo>
                <a:lnTo>
                  <a:pt x="11592" y="3595"/>
                </a:lnTo>
                <a:lnTo>
                  <a:pt x="11665" y="3522"/>
                </a:lnTo>
                <a:lnTo>
                  <a:pt x="11702" y="3485"/>
                </a:lnTo>
                <a:lnTo>
                  <a:pt x="11739" y="3412"/>
                </a:lnTo>
                <a:lnTo>
                  <a:pt x="11702" y="3265"/>
                </a:lnTo>
                <a:lnTo>
                  <a:pt x="11702" y="3155"/>
                </a:lnTo>
                <a:lnTo>
                  <a:pt x="11629" y="3081"/>
                </a:lnTo>
                <a:lnTo>
                  <a:pt x="11519" y="3045"/>
                </a:lnTo>
                <a:close/>
                <a:moveTo>
                  <a:pt x="15554" y="1541"/>
                </a:moveTo>
                <a:lnTo>
                  <a:pt x="15407" y="1871"/>
                </a:lnTo>
                <a:lnTo>
                  <a:pt x="15187" y="2164"/>
                </a:lnTo>
                <a:lnTo>
                  <a:pt x="14967" y="2458"/>
                </a:lnTo>
                <a:lnTo>
                  <a:pt x="14710" y="2715"/>
                </a:lnTo>
                <a:lnTo>
                  <a:pt x="14416" y="2935"/>
                </a:lnTo>
                <a:lnTo>
                  <a:pt x="14123" y="3155"/>
                </a:lnTo>
                <a:lnTo>
                  <a:pt x="13536" y="3595"/>
                </a:lnTo>
                <a:lnTo>
                  <a:pt x="13279" y="3265"/>
                </a:lnTo>
                <a:lnTo>
                  <a:pt x="12986" y="2971"/>
                </a:lnTo>
                <a:lnTo>
                  <a:pt x="13096" y="2935"/>
                </a:lnTo>
                <a:lnTo>
                  <a:pt x="13683" y="2531"/>
                </a:lnTo>
                <a:lnTo>
                  <a:pt x="14306" y="2164"/>
                </a:lnTo>
                <a:lnTo>
                  <a:pt x="14930" y="1834"/>
                </a:lnTo>
                <a:lnTo>
                  <a:pt x="15554" y="1541"/>
                </a:lnTo>
                <a:close/>
                <a:moveTo>
                  <a:pt x="8914" y="3228"/>
                </a:moveTo>
                <a:lnTo>
                  <a:pt x="8841" y="3301"/>
                </a:lnTo>
                <a:lnTo>
                  <a:pt x="8804" y="3375"/>
                </a:lnTo>
                <a:lnTo>
                  <a:pt x="8804" y="3485"/>
                </a:lnTo>
                <a:lnTo>
                  <a:pt x="8804" y="3558"/>
                </a:lnTo>
                <a:lnTo>
                  <a:pt x="8877" y="3632"/>
                </a:lnTo>
                <a:lnTo>
                  <a:pt x="8951" y="3668"/>
                </a:lnTo>
                <a:lnTo>
                  <a:pt x="9098" y="3668"/>
                </a:lnTo>
                <a:lnTo>
                  <a:pt x="9134" y="3632"/>
                </a:lnTo>
                <a:lnTo>
                  <a:pt x="9208" y="3558"/>
                </a:lnTo>
                <a:lnTo>
                  <a:pt x="9208" y="3485"/>
                </a:lnTo>
                <a:lnTo>
                  <a:pt x="9208" y="3375"/>
                </a:lnTo>
                <a:lnTo>
                  <a:pt x="9171" y="3338"/>
                </a:lnTo>
                <a:lnTo>
                  <a:pt x="9134" y="3265"/>
                </a:lnTo>
                <a:lnTo>
                  <a:pt x="9061" y="3228"/>
                </a:lnTo>
                <a:close/>
                <a:moveTo>
                  <a:pt x="16324" y="1101"/>
                </a:moveTo>
                <a:lnTo>
                  <a:pt x="16140" y="1541"/>
                </a:lnTo>
                <a:lnTo>
                  <a:pt x="15884" y="1944"/>
                </a:lnTo>
                <a:lnTo>
                  <a:pt x="15590" y="2348"/>
                </a:lnTo>
                <a:lnTo>
                  <a:pt x="15297" y="2751"/>
                </a:lnTo>
                <a:lnTo>
                  <a:pt x="14967" y="3081"/>
                </a:lnTo>
                <a:lnTo>
                  <a:pt x="14600" y="3412"/>
                </a:lnTo>
                <a:lnTo>
                  <a:pt x="13829" y="4072"/>
                </a:lnTo>
                <a:lnTo>
                  <a:pt x="13756" y="3925"/>
                </a:lnTo>
                <a:lnTo>
                  <a:pt x="13976" y="3778"/>
                </a:lnTo>
                <a:lnTo>
                  <a:pt x="14343" y="3558"/>
                </a:lnTo>
                <a:lnTo>
                  <a:pt x="14673" y="3301"/>
                </a:lnTo>
                <a:lnTo>
                  <a:pt x="15003" y="3008"/>
                </a:lnTo>
                <a:lnTo>
                  <a:pt x="15297" y="2715"/>
                </a:lnTo>
                <a:lnTo>
                  <a:pt x="15554" y="2384"/>
                </a:lnTo>
                <a:lnTo>
                  <a:pt x="15774" y="2018"/>
                </a:lnTo>
                <a:lnTo>
                  <a:pt x="15957" y="1651"/>
                </a:lnTo>
                <a:lnTo>
                  <a:pt x="16104" y="1211"/>
                </a:lnTo>
                <a:lnTo>
                  <a:pt x="16104" y="1137"/>
                </a:lnTo>
                <a:lnTo>
                  <a:pt x="16324" y="1101"/>
                </a:lnTo>
                <a:close/>
                <a:moveTo>
                  <a:pt x="10528" y="3962"/>
                </a:moveTo>
                <a:lnTo>
                  <a:pt x="10455" y="3998"/>
                </a:lnTo>
                <a:lnTo>
                  <a:pt x="10381" y="4072"/>
                </a:lnTo>
                <a:lnTo>
                  <a:pt x="10381" y="4108"/>
                </a:lnTo>
                <a:lnTo>
                  <a:pt x="10345" y="4219"/>
                </a:lnTo>
                <a:lnTo>
                  <a:pt x="10381" y="4329"/>
                </a:lnTo>
                <a:lnTo>
                  <a:pt x="10455" y="4402"/>
                </a:lnTo>
                <a:lnTo>
                  <a:pt x="10491" y="4439"/>
                </a:lnTo>
                <a:lnTo>
                  <a:pt x="10638" y="4439"/>
                </a:lnTo>
                <a:lnTo>
                  <a:pt x="10748" y="4365"/>
                </a:lnTo>
                <a:lnTo>
                  <a:pt x="10785" y="4292"/>
                </a:lnTo>
                <a:lnTo>
                  <a:pt x="10822" y="4219"/>
                </a:lnTo>
                <a:lnTo>
                  <a:pt x="10785" y="4108"/>
                </a:lnTo>
                <a:lnTo>
                  <a:pt x="10748" y="4072"/>
                </a:lnTo>
                <a:lnTo>
                  <a:pt x="10712" y="3998"/>
                </a:lnTo>
                <a:lnTo>
                  <a:pt x="10675" y="3962"/>
                </a:lnTo>
                <a:close/>
                <a:moveTo>
                  <a:pt x="16434" y="477"/>
                </a:moveTo>
                <a:lnTo>
                  <a:pt x="16617" y="514"/>
                </a:lnTo>
                <a:lnTo>
                  <a:pt x="16764" y="587"/>
                </a:lnTo>
                <a:lnTo>
                  <a:pt x="16837" y="734"/>
                </a:lnTo>
                <a:lnTo>
                  <a:pt x="16911" y="880"/>
                </a:lnTo>
                <a:lnTo>
                  <a:pt x="16947" y="1064"/>
                </a:lnTo>
                <a:lnTo>
                  <a:pt x="16947" y="1247"/>
                </a:lnTo>
                <a:lnTo>
                  <a:pt x="16911" y="1541"/>
                </a:lnTo>
                <a:lnTo>
                  <a:pt x="16764" y="1871"/>
                </a:lnTo>
                <a:lnTo>
                  <a:pt x="16544" y="2128"/>
                </a:lnTo>
                <a:lnTo>
                  <a:pt x="16104" y="2641"/>
                </a:lnTo>
                <a:lnTo>
                  <a:pt x="15077" y="3668"/>
                </a:lnTo>
                <a:lnTo>
                  <a:pt x="14086" y="4549"/>
                </a:lnTo>
                <a:lnTo>
                  <a:pt x="14013" y="4402"/>
                </a:lnTo>
                <a:lnTo>
                  <a:pt x="14123" y="4329"/>
                </a:lnTo>
                <a:lnTo>
                  <a:pt x="14967" y="3632"/>
                </a:lnTo>
                <a:lnTo>
                  <a:pt x="15370" y="3228"/>
                </a:lnTo>
                <a:lnTo>
                  <a:pt x="15737" y="2825"/>
                </a:lnTo>
                <a:lnTo>
                  <a:pt x="16067" y="2384"/>
                </a:lnTo>
                <a:lnTo>
                  <a:pt x="16361" y="1908"/>
                </a:lnTo>
                <a:lnTo>
                  <a:pt x="16617" y="1431"/>
                </a:lnTo>
                <a:lnTo>
                  <a:pt x="16764" y="880"/>
                </a:lnTo>
                <a:lnTo>
                  <a:pt x="16764" y="770"/>
                </a:lnTo>
                <a:lnTo>
                  <a:pt x="16727" y="697"/>
                </a:lnTo>
                <a:lnTo>
                  <a:pt x="16654" y="660"/>
                </a:lnTo>
                <a:lnTo>
                  <a:pt x="16544" y="660"/>
                </a:lnTo>
                <a:lnTo>
                  <a:pt x="15920" y="770"/>
                </a:lnTo>
                <a:lnTo>
                  <a:pt x="15333" y="954"/>
                </a:lnTo>
                <a:lnTo>
                  <a:pt x="15333" y="954"/>
                </a:lnTo>
                <a:lnTo>
                  <a:pt x="15590" y="807"/>
                </a:lnTo>
                <a:lnTo>
                  <a:pt x="15884" y="660"/>
                </a:lnTo>
                <a:lnTo>
                  <a:pt x="16177" y="550"/>
                </a:lnTo>
                <a:lnTo>
                  <a:pt x="16434" y="477"/>
                </a:lnTo>
                <a:close/>
                <a:moveTo>
                  <a:pt x="9354" y="4182"/>
                </a:moveTo>
                <a:lnTo>
                  <a:pt x="9208" y="4255"/>
                </a:lnTo>
                <a:lnTo>
                  <a:pt x="9134" y="4365"/>
                </a:lnTo>
                <a:lnTo>
                  <a:pt x="9134" y="4439"/>
                </a:lnTo>
                <a:lnTo>
                  <a:pt x="9171" y="4512"/>
                </a:lnTo>
                <a:lnTo>
                  <a:pt x="9208" y="4585"/>
                </a:lnTo>
                <a:lnTo>
                  <a:pt x="9281" y="4622"/>
                </a:lnTo>
                <a:lnTo>
                  <a:pt x="9428" y="4622"/>
                </a:lnTo>
                <a:lnTo>
                  <a:pt x="9538" y="4585"/>
                </a:lnTo>
                <a:lnTo>
                  <a:pt x="9611" y="4475"/>
                </a:lnTo>
                <a:lnTo>
                  <a:pt x="9648" y="4402"/>
                </a:lnTo>
                <a:lnTo>
                  <a:pt x="9648" y="4292"/>
                </a:lnTo>
                <a:lnTo>
                  <a:pt x="9611" y="4255"/>
                </a:lnTo>
                <a:lnTo>
                  <a:pt x="9538" y="4182"/>
                </a:lnTo>
                <a:close/>
                <a:moveTo>
                  <a:pt x="13243" y="6566"/>
                </a:moveTo>
                <a:lnTo>
                  <a:pt x="13169" y="6639"/>
                </a:lnTo>
                <a:lnTo>
                  <a:pt x="13133" y="6713"/>
                </a:lnTo>
                <a:lnTo>
                  <a:pt x="13133" y="6860"/>
                </a:lnTo>
                <a:lnTo>
                  <a:pt x="13133" y="6933"/>
                </a:lnTo>
                <a:lnTo>
                  <a:pt x="13206" y="6970"/>
                </a:lnTo>
                <a:lnTo>
                  <a:pt x="13316" y="7006"/>
                </a:lnTo>
                <a:lnTo>
                  <a:pt x="13463" y="6970"/>
                </a:lnTo>
                <a:lnTo>
                  <a:pt x="13536" y="6933"/>
                </a:lnTo>
                <a:lnTo>
                  <a:pt x="13536" y="6860"/>
                </a:lnTo>
                <a:lnTo>
                  <a:pt x="13573" y="6750"/>
                </a:lnTo>
                <a:lnTo>
                  <a:pt x="13536" y="6676"/>
                </a:lnTo>
                <a:lnTo>
                  <a:pt x="13463" y="6603"/>
                </a:lnTo>
                <a:lnTo>
                  <a:pt x="13316" y="6566"/>
                </a:lnTo>
                <a:close/>
                <a:moveTo>
                  <a:pt x="12216" y="7300"/>
                </a:moveTo>
                <a:lnTo>
                  <a:pt x="12105" y="7336"/>
                </a:lnTo>
                <a:lnTo>
                  <a:pt x="12032" y="7410"/>
                </a:lnTo>
                <a:lnTo>
                  <a:pt x="11995" y="7520"/>
                </a:lnTo>
                <a:lnTo>
                  <a:pt x="11995" y="7630"/>
                </a:lnTo>
                <a:lnTo>
                  <a:pt x="12032" y="7703"/>
                </a:lnTo>
                <a:lnTo>
                  <a:pt x="12105" y="7777"/>
                </a:lnTo>
                <a:lnTo>
                  <a:pt x="12216" y="7777"/>
                </a:lnTo>
                <a:lnTo>
                  <a:pt x="12289" y="7740"/>
                </a:lnTo>
                <a:lnTo>
                  <a:pt x="12362" y="7703"/>
                </a:lnTo>
                <a:lnTo>
                  <a:pt x="12436" y="7630"/>
                </a:lnTo>
                <a:lnTo>
                  <a:pt x="12436" y="7520"/>
                </a:lnTo>
                <a:lnTo>
                  <a:pt x="12436" y="7410"/>
                </a:lnTo>
                <a:lnTo>
                  <a:pt x="12326" y="7336"/>
                </a:lnTo>
                <a:lnTo>
                  <a:pt x="12216" y="7300"/>
                </a:lnTo>
                <a:close/>
                <a:moveTo>
                  <a:pt x="12729" y="8033"/>
                </a:moveTo>
                <a:lnTo>
                  <a:pt x="12656" y="8107"/>
                </a:lnTo>
                <a:lnTo>
                  <a:pt x="12656" y="8143"/>
                </a:lnTo>
                <a:lnTo>
                  <a:pt x="12619" y="8253"/>
                </a:lnTo>
                <a:lnTo>
                  <a:pt x="12619" y="8400"/>
                </a:lnTo>
                <a:lnTo>
                  <a:pt x="12656" y="8437"/>
                </a:lnTo>
                <a:lnTo>
                  <a:pt x="12692" y="8474"/>
                </a:lnTo>
                <a:lnTo>
                  <a:pt x="12729" y="8474"/>
                </a:lnTo>
                <a:lnTo>
                  <a:pt x="12802" y="8510"/>
                </a:lnTo>
                <a:lnTo>
                  <a:pt x="12912" y="8474"/>
                </a:lnTo>
                <a:lnTo>
                  <a:pt x="12986" y="8437"/>
                </a:lnTo>
                <a:lnTo>
                  <a:pt x="13022" y="8400"/>
                </a:lnTo>
                <a:lnTo>
                  <a:pt x="13022" y="8253"/>
                </a:lnTo>
                <a:lnTo>
                  <a:pt x="13022" y="8180"/>
                </a:lnTo>
                <a:lnTo>
                  <a:pt x="12949" y="8107"/>
                </a:lnTo>
                <a:lnTo>
                  <a:pt x="12912" y="8033"/>
                </a:lnTo>
                <a:close/>
                <a:moveTo>
                  <a:pt x="10051" y="2128"/>
                </a:moveTo>
                <a:lnTo>
                  <a:pt x="10455" y="2164"/>
                </a:lnTo>
                <a:lnTo>
                  <a:pt x="10858" y="2238"/>
                </a:lnTo>
                <a:lnTo>
                  <a:pt x="11262" y="2348"/>
                </a:lnTo>
                <a:lnTo>
                  <a:pt x="11225" y="2458"/>
                </a:lnTo>
                <a:lnTo>
                  <a:pt x="11262" y="2568"/>
                </a:lnTo>
                <a:lnTo>
                  <a:pt x="11335" y="2641"/>
                </a:lnTo>
                <a:lnTo>
                  <a:pt x="11445" y="2715"/>
                </a:lnTo>
                <a:lnTo>
                  <a:pt x="11629" y="2715"/>
                </a:lnTo>
                <a:lnTo>
                  <a:pt x="11775" y="2788"/>
                </a:lnTo>
                <a:lnTo>
                  <a:pt x="12105" y="2935"/>
                </a:lnTo>
                <a:lnTo>
                  <a:pt x="12179" y="2971"/>
                </a:lnTo>
                <a:lnTo>
                  <a:pt x="12252" y="3008"/>
                </a:lnTo>
                <a:lnTo>
                  <a:pt x="12472" y="3191"/>
                </a:lnTo>
                <a:lnTo>
                  <a:pt x="12692" y="3412"/>
                </a:lnTo>
                <a:lnTo>
                  <a:pt x="13096" y="3852"/>
                </a:lnTo>
                <a:lnTo>
                  <a:pt x="11482" y="4842"/>
                </a:lnTo>
                <a:lnTo>
                  <a:pt x="9868" y="5796"/>
                </a:lnTo>
                <a:lnTo>
                  <a:pt x="6090" y="8070"/>
                </a:lnTo>
                <a:lnTo>
                  <a:pt x="5209" y="8620"/>
                </a:lnTo>
                <a:lnTo>
                  <a:pt x="5356" y="8327"/>
                </a:lnTo>
                <a:lnTo>
                  <a:pt x="5649" y="7960"/>
                </a:lnTo>
                <a:lnTo>
                  <a:pt x="5943" y="7557"/>
                </a:lnTo>
                <a:lnTo>
                  <a:pt x="5906" y="7483"/>
                </a:lnTo>
                <a:lnTo>
                  <a:pt x="5870" y="7483"/>
                </a:lnTo>
                <a:lnTo>
                  <a:pt x="5686" y="7593"/>
                </a:lnTo>
                <a:lnTo>
                  <a:pt x="5539" y="7740"/>
                </a:lnTo>
                <a:lnTo>
                  <a:pt x="5209" y="8070"/>
                </a:lnTo>
                <a:lnTo>
                  <a:pt x="4989" y="8437"/>
                </a:lnTo>
                <a:lnTo>
                  <a:pt x="4769" y="8840"/>
                </a:lnTo>
                <a:lnTo>
                  <a:pt x="4732" y="8877"/>
                </a:lnTo>
                <a:lnTo>
                  <a:pt x="4622" y="8584"/>
                </a:lnTo>
                <a:lnTo>
                  <a:pt x="4916" y="8107"/>
                </a:lnTo>
                <a:lnTo>
                  <a:pt x="5283" y="7630"/>
                </a:lnTo>
                <a:lnTo>
                  <a:pt x="5649" y="7190"/>
                </a:lnTo>
                <a:lnTo>
                  <a:pt x="6016" y="6786"/>
                </a:lnTo>
                <a:lnTo>
                  <a:pt x="6016" y="6750"/>
                </a:lnTo>
                <a:lnTo>
                  <a:pt x="6016" y="6713"/>
                </a:lnTo>
                <a:lnTo>
                  <a:pt x="5943" y="6713"/>
                </a:lnTo>
                <a:lnTo>
                  <a:pt x="5539" y="7043"/>
                </a:lnTo>
                <a:lnTo>
                  <a:pt x="5173" y="7410"/>
                </a:lnTo>
                <a:lnTo>
                  <a:pt x="4842" y="7777"/>
                </a:lnTo>
                <a:lnTo>
                  <a:pt x="4512" y="8180"/>
                </a:lnTo>
                <a:lnTo>
                  <a:pt x="4476" y="7923"/>
                </a:lnTo>
                <a:lnTo>
                  <a:pt x="4439" y="7667"/>
                </a:lnTo>
                <a:lnTo>
                  <a:pt x="4659" y="7336"/>
                </a:lnTo>
                <a:lnTo>
                  <a:pt x="4879" y="7080"/>
                </a:lnTo>
                <a:lnTo>
                  <a:pt x="5686" y="6016"/>
                </a:lnTo>
                <a:lnTo>
                  <a:pt x="5723" y="5943"/>
                </a:lnTo>
                <a:lnTo>
                  <a:pt x="5686" y="5906"/>
                </a:lnTo>
                <a:lnTo>
                  <a:pt x="5576" y="5906"/>
                </a:lnTo>
                <a:lnTo>
                  <a:pt x="5283" y="6199"/>
                </a:lnTo>
                <a:lnTo>
                  <a:pt x="4953" y="6529"/>
                </a:lnTo>
                <a:lnTo>
                  <a:pt x="4402" y="7153"/>
                </a:lnTo>
                <a:lnTo>
                  <a:pt x="4402" y="6529"/>
                </a:lnTo>
                <a:lnTo>
                  <a:pt x="4622" y="6199"/>
                </a:lnTo>
                <a:lnTo>
                  <a:pt x="4953" y="5759"/>
                </a:lnTo>
                <a:lnTo>
                  <a:pt x="5136" y="5502"/>
                </a:lnTo>
                <a:lnTo>
                  <a:pt x="5246" y="5392"/>
                </a:lnTo>
                <a:lnTo>
                  <a:pt x="5393" y="5319"/>
                </a:lnTo>
                <a:lnTo>
                  <a:pt x="5429" y="5319"/>
                </a:lnTo>
                <a:lnTo>
                  <a:pt x="5429" y="5282"/>
                </a:lnTo>
                <a:lnTo>
                  <a:pt x="5393" y="5246"/>
                </a:lnTo>
                <a:lnTo>
                  <a:pt x="5393" y="5209"/>
                </a:lnTo>
                <a:lnTo>
                  <a:pt x="5173" y="5209"/>
                </a:lnTo>
                <a:lnTo>
                  <a:pt x="5063" y="5282"/>
                </a:lnTo>
                <a:lnTo>
                  <a:pt x="4953" y="5356"/>
                </a:lnTo>
                <a:lnTo>
                  <a:pt x="4769" y="5539"/>
                </a:lnTo>
                <a:lnTo>
                  <a:pt x="4622" y="5722"/>
                </a:lnTo>
                <a:lnTo>
                  <a:pt x="4476" y="5869"/>
                </a:lnTo>
                <a:lnTo>
                  <a:pt x="4586" y="5466"/>
                </a:lnTo>
                <a:lnTo>
                  <a:pt x="4732" y="5062"/>
                </a:lnTo>
                <a:lnTo>
                  <a:pt x="4879" y="4842"/>
                </a:lnTo>
                <a:lnTo>
                  <a:pt x="5026" y="4622"/>
                </a:lnTo>
                <a:lnTo>
                  <a:pt x="5209" y="4402"/>
                </a:lnTo>
                <a:lnTo>
                  <a:pt x="5393" y="4219"/>
                </a:lnTo>
                <a:lnTo>
                  <a:pt x="5796" y="3852"/>
                </a:lnTo>
                <a:lnTo>
                  <a:pt x="6236" y="3522"/>
                </a:lnTo>
                <a:lnTo>
                  <a:pt x="6677" y="3228"/>
                </a:lnTo>
                <a:lnTo>
                  <a:pt x="7117" y="2935"/>
                </a:lnTo>
                <a:lnTo>
                  <a:pt x="7594" y="2715"/>
                </a:lnTo>
                <a:lnTo>
                  <a:pt x="8070" y="2494"/>
                </a:lnTo>
                <a:lnTo>
                  <a:pt x="8474" y="2348"/>
                </a:lnTo>
                <a:lnTo>
                  <a:pt x="8841" y="2238"/>
                </a:lnTo>
                <a:lnTo>
                  <a:pt x="9244" y="2164"/>
                </a:lnTo>
                <a:lnTo>
                  <a:pt x="9648" y="2128"/>
                </a:lnTo>
                <a:close/>
                <a:moveTo>
                  <a:pt x="13316" y="4219"/>
                </a:moveTo>
                <a:lnTo>
                  <a:pt x="13426" y="4365"/>
                </a:lnTo>
                <a:lnTo>
                  <a:pt x="12582" y="5026"/>
                </a:lnTo>
                <a:lnTo>
                  <a:pt x="11702" y="5649"/>
                </a:lnTo>
                <a:lnTo>
                  <a:pt x="10785" y="6273"/>
                </a:lnTo>
                <a:lnTo>
                  <a:pt x="9868" y="6860"/>
                </a:lnTo>
                <a:lnTo>
                  <a:pt x="8877" y="7446"/>
                </a:lnTo>
                <a:lnTo>
                  <a:pt x="7887" y="8033"/>
                </a:lnTo>
                <a:lnTo>
                  <a:pt x="6860" y="8584"/>
                </a:lnTo>
                <a:lnTo>
                  <a:pt x="5796" y="9097"/>
                </a:lnTo>
                <a:lnTo>
                  <a:pt x="4989" y="9464"/>
                </a:lnTo>
                <a:lnTo>
                  <a:pt x="4916" y="9317"/>
                </a:lnTo>
                <a:lnTo>
                  <a:pt x="4953" y="9207"/>
                </a:lnTo>
                <a:lnTo>
                  <a:pt x="6053" y="8584"/>
                </a:lnTo>
                <a:lnTo>
                  <a:pt x="10198" y="6089"/>
                </a:lnTo>
                <a:lnTo>
                  <a:pt x="11775" y="5136"/>
                </a:lnTo>
                <a:lnTo>
                  <a:pt x="13316" y="4219"/>
                </a:lnTo>
                <a:close/>
                <a:moveTo>
                  <a:pt x="3962" y="7960"/>
                </a:moveTo>
                <a:lnTo>
                  <a:pt x="3999" y="8070"/>
                </a:lnTo>
                <a:lnTo>
                  <a:pt x="3999" y="8107"/>
                </a:lnTo>
                <a:lnTo>
                  <a:pt x="4146" y="8694"/>
                </a:lnTo>
                <a:lnTo>
                  <a:pt x="3962" y="9024"/>
                </a:lnTo>
                <a:lnTo>
                  <a:pt x="3925" y="9097"/>
                </a:lnTo>
                <a:lnTo>
                  <a:pt x="3925" y="9134"/>
                </a:lnTo>
                <a:lnTo>
                  <a:pt x="3999" y="9244"/>
                </a:lnTo>
                <a:lnTo>
                  <a:pt x="3339" y="9501"/>
                </a:lnTo>
                <a:lnTo>
                  <a:pt x="3008" y="9611"/>
                </a:lnTo>
                <a:lnTo>
                  <a:pt x="2642" y="9684"/>
                </a:lnTo>
                <a:lnTo>
                  <a:pt x="2898" y="9171"/>
                </a:lnTo>
                <a:lnTo>
                  <a:pt x="3229" y="8694"/>
                </a:lnTo>
                <a:lnTo>
                  <a:pt x="3559" y="8327"/>
                </a:lnTo>
                <a:lnTo>
                  <a:pt x="3962" y="7960"/>
                </a:lnTo>
                <a:close/>
                <a:moveTo>
                  <a:pt x="13609" y="4732"/>
                </a:moveTo>
                <a:lnTo>
                  <a:pt x="13683" y="4915"/>
                </a:lnTo>
                <a:lnTo>
                  <a:pt x="12986" y="5502"/>
                </a:lnTo>
                <a:lnTo>
                  <a:pt x="12105" y="6199"/>
                </a:lnTo>
                <a:lnTo>
                  <a:pt x="11225" y="6823"/>
                </a:lnTo>
                <a:lnTo>
                  <a:pt x="10308" y="7446"/>
                </a:lnTo>
                <a:lnTo>
                  <a:pt x="9354" y="8033"/>
                </a:lnTo>
                <a:lnTo>
                  <a:pt x="8401" y="8584"/>
                </a:lnTo>
                <a:lnTo>
                  <a:pt x="7447" y="9097"/>
                </a:lnTo>
                <a:lnTo>
                  <a:pt x="6456" y="9574"/>
                </a:lnTo>
                <a:lnTo>
                  <a:pt x="5429" y="10014"/>
                </a:lnTo>
                <a:lnTo>
                  <a:pt x="5246" y="9794"/>
                </a:lnTo>
                <a:lnTo>
                  <a:pt x="5466" y="9684"/>
                </a:lnTo>
                <a:lnTo>
                  <a:pt x="6603" y="9134"/>
                </a:lnTo>
                <a:lnTo>
                  <a:pt x="7740" y="8547"/>
                </a:lnTo>
                <a:lnTo>
                  <a:pt x="8877" y="7923"/>
                </a:lnTo>
                <a:lnTo>
                  <a:pt x="9978" y="7263"/>
                </a:lnTo>
                <a:lnTo>
                  <a:pt x="10895" y="6676"/>
                </a:lnTo>
                <a:lnTo>
                  <a:pt x="11812" y="6053"/>
                </a:lnTo>
                <a:lnTo>
                  <a:pt x="12729" y="5392"/>
                </a:lnTo>
                <a:lnTo>
                  <a:pt x="13609" y="4732"/>
                </a:lnTo>
                <a:close/>
                <a:moveTo>
                  <a:pt x="11995" y="9721"/>
                </a:moveTo>
                <a:lnTo>
                  <a:pt x="12472" y="9831"/>
                </a:lnTo>
                <a:lnTo>
                  <a:pt x="12436" y="9867"/>
                </a:lnTo>
                <a:lnTo>
                  <a:pt x="12032" y="10271"/>
                </a:lnTo>
                <a:lnTo>
                  <a:pt x="12032" y="10198"/>
                </a:lnTo>
                <a:lnTo>
                  <a:pt x="11995" y="9721"/>
                </a:lnTo>
                <a:close/>
                <a:moveTo>
                  <a:pt x="2715" y="8804"/>
                </a:moveTo>
                <a:lnTo>
                  <a:pt x="2422" y="9317"/>
                </a:lnTo>
                <a:lnTo>
                  <a:pt x="2165" y="9867"/>
                </a:lnTo>
                <a:lnTo>
                  <a:pt x="2165" y="9941"/>
                </a:lnTo>
                <a:lnTo>
                  <a:pt x="2201" y="10051"/>
                </a:lnTo>
                <a:lnTo>
                  <a:pt x="2275" y="10088"/>
                </a:lnTo>
                <a:lnTo>
                  <a:pt x="2348" y="10124"/>
                </a:lnTo>
                <a:lnTo>
                  <a:pt x="2898" y="10014"/>
                </a:lnTo>
                <a:lnTo>
                  <a:pt x="3449" y="9867"/>
                </a:lnTo>
                <a:lnTo>
                  <a:pt x="3925" y="9684"/>
                </a:lnTo>
                <a:lnTo>
                  <a:pt x="4439" y="9464"/>
                </a:lnTo>
                <a:lnTo>
                  <a:pt x="4549" y="9684"/>
                </a:lnTo>
                <a:lnTo>
                  <a:pt x="3559" y="10124"/>
                </a:lnTo>
                <a:lnTo>
                  <a:pt x="3082" y="10308"/>
                </a:lnTo>
                <a:lnTo>
                  <a:pt x="2568" y="10528"/>
                </a:lnTo>
                <a:lnTo>
                  <a:pt x="2275" y="10638"/>
                </a:lnTo>
                <a:lnTo>
                  <a:pt x="2018" y="10674"/>
                </a:lnTo>
                <a:lnTo>
                  <a:pt x="1761" y="10711"/>
                </a:lnTo>
                <a:lnTo>
                  <a:pt x="1468" y="10711"/>
                </a:lnTo>
                <a:lnTo>
                  <a:pt x="2091" y="9794"/>
                </a:lnTo>
                <a:lnTo>
                  <a:pt x="2348" y="9317"/>
                </a:lnTo>
                <a:lnTo>
                  <a:pt x="2642" y="8877"/>
                </a:lnTo>
                <a:lnTo>
                  <a:pt x="2715" y="8804"/>
                </a:lnTo>
                <a:close/>
                <a:moveTo>
                  <a:pt x="13829" y="5429"/>
                </a:moveTo>
                <a:lnTo>
                  <a:pt x="13940" y="5943"/>
                </a:lnTo>
                <a:lnTo>
                  <a:pt x="13940" y="6456"/>
                </a:lnTo>
                <a:lnTo>
                  <a:pt x="13940" y="6896"/>
                </a:lnTo>
                <a:lnTo>
                  <a:pt x="13866" y="7336"/>
                </a:lnTo>
                <a:lnTo>
                  <a:pt x="13756" y="7740"/>
                </a:lnTo>
                <a:lnTo>
                  <a:pt x="13609" y="8143"/>
                </a:lnTo>
                <a:lnTo>
                  <a:pt x="13426" y="8547"/>
                </a:lnTo>
                <a:lnTo>
                  <a:pt x="13206" y="8914"/>
                </a:lnTo>
                <a:lnTo>
                  <a:pt x="12949" y="9281"/>
                </a:lnTo>
                <a:lnTo>
                  <a:pt x="12656" y="9647"/>
                </a:lnTo>
                <a:lnTo>
                  <a:pt x="12289" y="9611"/>
                </a:lnTo>
                <a:lnTo>
                  <a:pt x="11922" y="9537"/>
                </a:lnTo>
                <a:lnTo>
                  <a:pt x="11849" y="9574"/>
                </a:lnTo>
                <a:lnTo>
                  <a:pt x="11812" y="9574"/>
                </a:lnTo>
                <a:lnTo>
                  <a:pt x="11775" y="9647"/>
                </a:lnTo>
                <a:lnTo>
                  <a:pt x="11702" y="10418"/>
                </a:lnTo>
                <a:lnTo>
                  <a:pt x="11702" y="10491"/>
                </a:lnTo>
                <a:lnTo>
                  <a:pt x="11409" y="10711"/>
                </a:lnTo>
                <a:lnTo>
                  <a:pt x="11188" y="10821"/>
                </a:lnTo>
                <a:lnTo>
                  <a:pt x="11152" y="10858"/>
                </a:lnTo>
                <a:lnTo>
                  <a:pt x="11042" y="10931"/>
                </a:lnTo>
                <a:lnTo>
                  <a:pt x="11042" y="10564"/>
                </a:lnTo>
                <a:lnTo>
                  <a:pt x="11115" y="10198"/>
                </a:lnTo>
                <a:lnTo>
                  <a:pt x="11188" y="9867"/>
                </a:lnTo>
                <a:lnTo>
                  <a:pt x="11298" y="9501"/>
                </a:lnTo>
                <a:lnTo>
                  <a:pt x="11298" y="9464"/>
                </a:lnTo>
                <a:lnTo>
                  <a:pt x="11262" y="9427"/>
                </a:lnTo>
                <a:lnTo>
                  <a:pt x="11225" y="9427"/>
                </a:lnTo>
                <a:lnTo>
                  <a:pt x="11188" y="9464"/>
                </a:lnTo>
                <a:lnTo>
                  <a:pt x="11078" y="9647"/>
                </a:lnTo>
                <a:lnTo>
                  <a:pt x="10968" y="9831"/>
                </a:lnTo>
                <a:lnTo>
                  <a:pt x="10785" y="10234"/>
                </a:lnTo>
                <a:lnTo>
                  <a:pt x="10712" y="10638"/>
                </a:lnTo>
                <a:lnTo>
                  <a:pt x="10712" y="11078"/>
                </a:lnTo>
                <a:lnTo>
                  <a:pt x="10271" y="11261"/>
                </a:lnTo>
                <a:lnTo>
                  <a:pt x="9831" y="11371"/>
                </a:lnTo>
                <a:lnTo>
                  <a:pt x="9868" y="11005"/>
                </a:lnTo>
                <a:lnTo>
                  <a:pt x="9978" y="10638"/>
                </a:lnTo>
                <a:lnTo>
                  <a:pt x="10051" y="10344"/>
                </a:lnTo>
                <a:lnTo>
                  <a:pt x="10161" y="10088"/>
                </a:lnTo>
                <a:lnTo>
                  <a:pt x="10418" y="9574"/>
                </a:lnTo>
                <a:lnTo>
                  <a:pt x="10418" y="9537"/>
                </a:lnTo>
                <a:lnTo>
                  <a:pt x="10381" y="9501"/>
                </a:lnTo>
                <a:lnTo>
                  <a:pt x="10345" y="9501"/>
                </a:lnTo>
                <a:lnTo>
                  <a:pt x="10345" y="9537"/>
                </a:lnTo>
                <a:lnTo>
                  <a:pt x="10015" y="9941"/>
                </a:lnTo>
                <a:lnTo>
                  <a:pt x="9758" y="10418"/>
                </a:lnTo>
                <a:lnTo>
                  <a:pt x="9538" y="10895"/>
                </a:lnTo>
                <a:lnTo>
                  <a:pt x="9501" y="11151"/>
                </a:lnTo>
                <a:lnTo>
                  <a:pt x="9428" y="11408"/>
                </a:lnTo>
                <a:lnTo>
                  <a:pt x="8951" y="11408"/>
                </a:lnTo>
                <a:lnTo>
                  <a:pt x="8951" y="11261"/>
                </a:lnTo>
                <a:lnTo>
                  <a:pt x="8914" y="11225"/>
                </a:lnTo>
                <a:lnTo>
                  <a:pt x="8877" y="11188"/>
                </a:lnTo>
                <a:lnTo>
                  <a:pt x="8841" y="11188"/>
                </a:lnTo>
                <a:lnTo>
                  <a:pt x="8804" y="11225"/>
                </a:lnTo>
                <a:lnTo>
                  <a:pt x="8731" y="11298"/>
                </a:lnTo>
                <a:lnTo>
                  <a:pt x="9171" y="10454"/>
                </a:lnTo>
                <a:lnTo>
                  <a:pt x="9391" y="10051"/>
                </a:lnTo>
                <a:lnTo>
                  <a:pt x="9684" y="9647"/>
                </a:lnTo>
                <a:lnTo>
                  <a:pt x="9684" y="9611"/>
                </a:lnTo>
                <a:lnTo>
                  <a:pt x="9648" y="9611"/>
                </a:lnTo>
                <a:lnTo>
                  <a:pt x="9648" y="9574"/>
                </a:lnTo>
                <a:lnTo>
                  <a:pt x="9611" y="9611"/>
                </a:lnTo>
                <a:lnTo>
                  <a:pt x="9244" y="10014"/>
                </a:lnTo>
                <a:lnTo>
                  <a:pt x="8914" y="10418"/>
                </a:lnTo>
                <a:lnTo>
                  <a:pt x="8621" y="10858"/>
                </a:lnTo>
                <a:lnTo>
                  <a:pt x="8327" y="11335"/>
                </a:lnTo>
                <a:lnTo>
                  <a:pt x="7960" y="11225"/>
                </a:lnTo>
                <a:lnTo>
                  <a:pt x="7997" y="11188"/>
                </a:lnTo>
                <a:lnTo>
                  <a:pt x="7997" y="11151"/>
                </a:lnTo>
                <a:lnTo>
                  <a:pt x="7960" y="11115"/>
                </a:lnTo>
                <a:lnTo>
                  <a:pt x="7960" y="11078"/>
                </a:lnTo>
                <a:lnTo>
                  <a:pt x="7924" y="10968"/>
                </a:lnTo>
                <a:lnTo>
                  <a:pt x="7960" y="10858"/>
                </a:lnTo>
                <a:lnTo>
                  <a:pt x="8034" y="10601"/>
                </a:lnTo>
                <a:lnTo>
                  <a:pt x="8181" y="10308"/>
                </a:lnTo>
                <a:lnTo>
                  <a:pt x="8474" y="9831"/>
                </a:lnTo>
                <a:lnTo>
                  <a:pt x="8767" y="9427"/>
                </a:lnTo>
                <a:lnTo>
                  <a:pt x="8804" y="9391"/>
                </a:lnTo>
                <a:lnTo>
                  <a:pt x="8767" y="9317"/>
                </a:lnTo>
                <a:lnTo>
                  <a:pt x="8694" y="9317"/>
                </a:lnTo>
                <a:lnTo>
                  <a:pt x="8364" y="9537"/>
                </a:lnTo>
                <a:lnTo>
                  <a:pt x="8107" y="9831"/>
                </a:lnTo>
                <a:lnTo>
                  <a:pt x="7887" y="10124"/>
                </a:lnTo>
                <a:lnTo>
                  <a:pt x="7704" y="10454"/>
                </a:lnTo>
                <a:lnTo>
                  <a:pt x="7594" y="10784"/>
                </a:lnTo>
                <a:lnTo>
                  <a:pt x="7557" y="10968"/>
                </a:lnTo>
                <a:lnTo>
                  <a:pt x="7594" y="11115"/>
                </a:lnTo>
                <a:lnTo>
                  <a:pt x="7153" y="10968"/>
                </a:lnTo>
                <a:lnTo>
                  <a:pt x="6713" y="10784"/>
                </a:lnTo>
                <a:lnTo>
                  <a:pt x="6933" y="10564"/>
                </a:lnTo>
                <a:lnTo>
                  <a:pt x="7080" y="10344"/>
                </a:lnTo>
                <a:lnTo>
                  <a:pt x="7153" y="10234"/>
                </a:lnTo>
                <a:lnTo>
                  <a:pt x="7190" y="10124"/>
                </a:lnTo>
                <a:lnTo>
                  <a:pt x="7190" y="10088"/>
                </a:lnTo>
                <a:lnTo>
                  <a:pt x="7153" y="10088"/>
                </a:lnTo>
                <a:lnTo>
                  <a:pt x="7080" y="10124"/>
                </a:lnTo>
                <a:lnTo>
                  <a:pt x="7007" y="10161"/>
                </a:lnTo>
                <a:lnTo>
                  <a:pt x="6823" y="10308"/>
                </a:lnTo>
                <a:lnTo>
                  <a:pt x="6493" y="10564"/>
                </a:lnTo>
                <a:lnTo>
                  <a:pt x="6420" y="10638"/>
                </a:lnTo>
                <a:lnTo>
                  <a:pt x="5906" y="10344"/>
                </a:lnTo>
                <a:lnTo>
                  <a:pt x="6897" y="9904"/>
                </a:lnTo>
                <a:lnTo>
                  <a:pt x="7887" y="9391"/>
                </a:lnTo>
                <a:lnTo>
                  <a:pt x="8877" y="8877"/>
                </a:lnTo>
                <a:lnTo>
                  <a:pt x="9795" y="8327"/>
                </a:lnTo>
                <a:lnTo>
                  <a:pt x="10748" y="7740"/>
                </a:lnTo>
                <a:lnTo>
                  <a:pt x="11665" y="7116"/>
                </a:lnTo>
                <a:lnTo>
                  <a:pt x="12546" y="6456"/>
                </a:lnTo>
                <a:lnTo>
                  <a:pt x="13426" y="5796"/>
                </a:lnTo>
                <a:lnTo>
                  <a:pt x="13829" y="5429"/>
                </a:lnTo>
                <a:close/>
                <a:moveTo>
                  <a:pt x="1651" y="9757"/>
                </a:moveTo>
                <a:lnTo>
                  <a:pt x="1028" y="10711"/>
                </a:lnTo>
                <a:lnTo>
                  <a:pt x="991" y="10784"/>
                </a:lnTo>
                <a:lnTo>
                  <a:pt x="1028" y="10858"/>
                </a:lnTo>
                <a:lnTo>
                  <a:pt x="1028" y="10931"/>
                </a:lnTo>
                <a:lnTo>
                  <a:pt x="1101" y="10968"/>
                </a:lnTo>
                <a:lnTo>
                  <a:pt x="1358" y="11041"/>
                </a:lnTo>
                <a:lnTo>
                  <a:pt x="1651" y="11078"/>
                </a:lnTo>
                <a:lnTo>
                  <a:pt x="1908" y="11078"/>
                </a:lnTo>
                <a:lnTo>
                  <a:pt x="2165" y="11041"/>
                </a:lnTo>
                <a:lnTo>
                  <a:pt x="2715" y="10858"/>
                </a:lnTo>
                <a:lnTo>
                  <a:pt x="3229" y="10638"/>
                </a:lnTo>
                <a:lnTo>
                  <a:pt x="4769" y="10014"/>
                </a:lnTo>
                <a:lnTo>
                  <a:pt x="4953" y="10198"/>
                </a:lnTo>
                <a:lnTo>
                  <a:pt x="4072" y="10564"/>
                </a:lnTo>
                <a:lnTo>
                  <a:pt x="3192" y="10895"/>
                </a:lnTo>
                <a:lnTo>
                  <a:pt x="2238" y="11188"/>
                </a:lnTo>
                <a:lnTo>
                  <a:pt x="1248" y="11445"/>
                </a:lnTo>
                <a:lnTo>
                  <a:pt x="1101" y="11518"/>
                </a:lnTo>
                <a:lnTo>
                  <a:pt x="844" y="11555"/>
                </a:lnTo>
                <a:lnTo>
                  <a:pt x="624" y="11555"/>
                </a:lnTo>
                <a:lnTo>
                  <a:pt x="551" y="11518"/>
                </a:lnTo>
                <a:lnTo>
                  <a:pt x="477" y="11481"/>
                </a:lnTo>
                <a:lnTo>
                  <a:pt x="477" y="11408"/>
                </a:lnTo>
                <a:lnTo>
                  <a:pt x="514" y="11298"/>
                </a:lnTo>
                <a:lnTo>
                  <a:pt x="661" y="11005"/>
                </a:lnTo>
                <a:lnTo>
                  <a:pt x="991" y="10601"/>
                </a:lnTo>
                <a:lnTo>
                  <a:pt x="1321" y="10161"/>
                </a:lnTo>
                <a:lnTo>
                  <a:pt x="1651" y="9757"/>
                </a:lnTo>
                <a:close/>
                <a:moveTo>
                  <a:pt x="16324" y="0"/>
                </a:moveTo>
                <a:lnTo>
                  <a:pt x="16140" y="37"/>
                </a:lnTo>
                <a:lnTo>
                  <a:pt x="15774" y="147"/>
                </a:lnTo>
                <a:lnTo>
                  <a:pt x="15480" y="330"/>
                </a:lnTo>
                <a:lnTo>
                  <a:pt x="14636" y="807"/>
                </a:lnTo>
                <a:lnTo>
                  <a:pt x="13866" y="1357"/>
                </a:lnTo>
                <a:lnTo>
                  <a:pt x="13059" y="1908"/>
                </a:lnTo>
                <a:lnTo>
                  <a:pt x="12289" y="2458"/>
                </a:lnTo>
                <a:lnTo>
                  <a:pt x="12032" y="2311"/>
                </a:lnTo>
                <a:lnTo>
                  <a:pt x="11812" y="2238"/>
                </a:lnTo>
                <a:lnTo>
                  <a:pt x="11629" y="2238"/>
                </a:lnTo>
                <a:lnTo>
                  <a:pt x="11372" y="2091"/>
                </a:lnTo>
                <a:lnTo>
                  <a:pt x="11115" y="1981"/>
                </a:lnTo>
                <a:lnTo>
                  <a:pt x="10858" y="1908"/>
                </a:lnTo>
                <a:lnTo>
                  <a:pt x="10565" y="1834"/>
                </a:lnTo>
                <a:lnTo>
                  <a:pt x="10015" y="1761"/>
                </a:lnTo>
                <a:lnTo>
                  <a:pt x="9464" y="1761"/>
                </a:lnTo>
                <a:lnTo>
                  <a:pt x="8914" y="1834"/>
                </a:lnTo>
                <a:lnTo>
                  <a:pt x="8364" y="1981"/>
                </a:lnTo>
                <a:lnTo>
                  <a:pt x="7814" y="2164"/>
                </a:lnTo>
                <a:lnTo>
                  <a:pt x="7300" y="2384"/>
                </a:lnTo>
                <a:lnTo>
                  <a:pt x="6677" y="2715"/>
                </a:lnTo>
                <a:lnTo>
                  <a:pt x="6090" y="3081"/>
                </a:lnTo>
                <a:lnTo>
                  <a:pt x="5503" y="3522"/>
                </a:lnTo>
                <a:lnTo>
                  <a:pt x="4989" y="3962"/>
                </a:lnTo>
                <a:lnTo>
                  <a:pt x="4769" y="4219"/>
                </a:lnTo>
                <a:lnTo>
                  <a:pt x="4549" y="4475"/>
                </a:lnTo>
                <a:lnTo>
                  <a:pt x="4402" y="4769"/>
                </a:lnTo>
                <a:lnTo>
                  <a:pt x="4256" y="5062"/>
                </a:lnTo>
                <a:lnTo>
                  <a:pt x="4146" y="5356"/>
                </a:lnTo>
                <a:lnTo>
                  <a:pt x="4035" y="5686"/>
                </a:lnTo>
                <a:lnTo>
                  <a:pt x="3999" y="6016"/>
                </a:lnTo>
                <a:lnTo>
                  <a:pt x="3925" y="6346"/>
                </a:lnTo>
                <a:lnTo>
                  <a:pt x="3889" y="6970"/>
                </a:lnTo>
                <a:lnTo>
                  <a:pt x="3925" y="7630"/>
                </a:lnTo>
                <a:lnTo>
                  <a:pt x="3339" y="7960"/>
                </a:lnTo>
                <a:lnTo>
                  <a:pt x="2752" y="8290"/>
                </a:lnTo>
                <a:lnTo>
                  <a:pt x="2238" y="8657"/>
                </a:lnTo>
                <a:lnTo>
                  <a:pt x="1725" y="9097"/>
                </a:lnTo>
                <a:lnTo>
                  <a:pt x="1248" y="9574"/>
                </a:lnTo>
                <a:lnTo>
                  <a:pt x="808" y="10051"/>
                </a:lnTo>
                <a:lnTo>
                  <a:pt x="404" y="10601"/>
                </a:lnTo>
                <a:lnTo>
                  <a:pt x="221" y="10858"/>
                </a:lnTo>
                <a:lnTo>
                  <a:pt x="74" y="11151"/>
                </a:lnTo>
                <a:lnTo>
                  <a:pt x="1" y="11371"/>
                </a:lnTo>
                <a:lnTo>
                  <a:pt x="37" y="11555"/>
                </a:lnTo>
                <a:lnTo>
                  <a:pt x="111" y="11738"/>
                </a:lnTo>
                <a:lnTo>
                  <a:pt x="184" y="11812"/>
                </a:lnTo>
                <a:lnTo>
                  <a:pt x="257" y="11885"/>
                </a:lnTo>
                <a:lnTo>
                  <a:pt x="477" y="11958"/>
                </a:lnTo>
                <a:lnTo>
                  <a:pt x="697" y="11995"/>
                </a:lnTo>
                <a:lnTo>
                  <a:pt x="918" y="11995"/>
                </a:lnTo>
                <a:lnTo>
                  <a:pt x="1174" y="11958"/>
                </a:lnTo>
                <a:lnTo>
                  <a:pt x="1835" y="11812"/>
                </a:lnTo>
                <a:lnTo>
                  <a:pt x="2495" y="11591"/>
                </a:lnTo>
                <a:lnTo>
                  <a:pt x="3815" y="11151"/>
                </a:lnTo>
                <a:lnTo>
                  <a:pt x="4586" y="10858"/>
                </a:lnTo>
                <a:lnTo>
                  <a:pt x="5356" y="10564"/>
                </a:lnTo>
                <a:lnTo>
                  <a:pt x="5760" y="10858"/>
                </a:lnTo>
                <a:lnTo>
                  <a:pt x="6200" y="11078"/>
                </a:lnTo>
                <a:lnTo>
                  <a:pt x="6236" y="11261"/>
                </a:lnTo>
                <a:lnTo>
                  <a:pt x="6273" y="11335"/>
                </a:lnTo>
                <a:lnTo>
                  <a:pt x="6346" y="11371"/>
                </a:lnTo>
                <a:lnTo>
                  <a:pt x="6493" y="11371"/>
                </a:lnTo>
                <a:lnTo>
                  <a:pt x="6603" y="11261"/>
                </a:lnTo>
                <a:lnTo>
                  <a:pt x="7410" y="11591"/>
                </a:lnTo>
                <a:lnTo>
                  <a:pt x="7814" y="11702"/>
                </a:lnTo>
                <a:lnTo>
                  <a:pt x="8217" y="11812"/>
                </a:lnTo>
                <a:lnTo>
                  <a:pt x="8291" y="11848"/>
                </a:lnTo>
                <a:lnTo>
                  <a:pt x="8364" y="11885"/>
                </a:lnTo>
                <a:lnTo>
                  <a:pt x="8474" y="11848"/>
                </a:lnTo>
                <a:lnTo>
                  <a:pt x="8547" y="11885"/>
                </a:lnTo>
                <a:lnTo>
                  <a:pt x="8877" y="11922"/>
                </a:lnTo>
                <a:lnTo>
                  <a:pt x="9574" y="11922"/>
                </a:lnTo>
                <a:lnTo>
                  <a:pt x="9905" y="11885"/>
                </a:lnTo>
                <a:lnTo>
                  <a:pt x="10235" y="11812"/>
                </a:lnTo>
                <a:lnTo>
                  <a:pt x="10565" y="11702"/>
                </a:lnTo>
                <a:lnTo>
                  <a:pt x="10895" y="11555"/>
                </a:lnTo>
                <a:lnTo>
                  <a:pt x="11225" y="11408"/>
                </a:lnTo>
                <a:lnTo>
                  <a:pt x="11555" y="11225"/>
                </a:lnTo>
                <a:lnTo>
                  <a:pt x="11885" y="11041"/>
                </a:lnTo>
                <a:lnTo>
                  <a:pt x="12179" y="10784"/>
                </a:lnTo>
                <a:lnTo>
                  <a:pt x="12472" y="10564"/>
                </a:lnTo>
                <a:lnTo>
                  <a:pt x="12766" y="10308"/>
                </a:lnTo>
                <a:lnTo>
                  <a:pt x="13022" y="10014"/>
                </a:lnTo>
                <a:lnTo>
                  <a:pt x="13279" y="9721"/>
                </a:lnTo>
                <a:lnTo>
                  <a:pt x="13499" y="9391"/>
                </a:lnTo>
                <a:lnTo>
                  <a:pt x="13719" y="9097"/>
                </a:lnTo>
                <a:lnTo>
                  <a:pt x="13903" y="8730"/>
                </a:lnTo>
                <a:lnTo>
                  <a:pt x="14050" y="8400"/>
                </a:lnTo>
                <a:lnTo>
                  <a:pt x="14196" y="8033"/>
                </a:lnTo>
                <a:lnTo>
                  <a:pt x="14306" y="7667"/>
                </a:lnTo>
                <a:lnTo>
                  <a:pt x="14380" y="7300"/>
                </a:lnTo>
                <a:lnTo>
                  <a:pt x="14453" y="6933"/>
                </a:lnTo>
                <a:lnTo>
                  <a:pt x="14490" y="6529"/>
                </a:lnTo>
                <a:lnTo>
                  <a:pt x="14490" y="6163"/>
                </a:lnTo>
                <a:lnTo>
                  <a:pt x="14453" y="5796"/>
                </a:lnTo>
                <a:lnTo>
                  <a:pt x="14380" y="5429"/>
                </a:lnTo>
                <a:lnTo>
                  <a:pt x="14270" y="5062"/>
                </a:lnTo>
                <a:lnTo>
                  <a:pt x="15113" y="4329"/>
                </a:lnTo>
                <a:lnTo>
                  <a:pt x="15920" y="3558"/>
                </a:lnTo>
                <a:lnTo>
                  <a:pt x="16434" y="3045"/>
                </a:lnTo>
                <a:lnTo>
                  <a:pt x="16691" y="2751"/>
                </a:lnTo>
                <a:lnTo>
                  <a:pt x="16947" y="2458"/>
                </a:lnTo>
                <a:lnTo>
                  <a:pt x="17168" y="2128"/>
                </a:lnTo>
                <a:lnTo>
                  <a:pt x="17351" y="1798"/>
                </a:lnTo>
                <a:lnTo>
                  <a:pt x="17461" y="1431"/>
                </a:lnTo>
                <a:lnTo>
                  <a:pt x="17461" y="1247"/>
                </a:lnTo>
                <a:lnTo>
                  <a:pt x="17461" y="1064"/>
                </a:lnTo>
                <a:lnTo>
                  <a:pt x="17388" y="770"/>
                </a:lnTo>
                <a:lnTo>
                  <a:pt x="17278" y="514"/>
                </a:lnTo>
                <a:lnTo>
                  <a:pt x="17094" y="257"/>
                </a:lnTo>
                <a:lnTo>
                  <a:pt x="16837" y="74"/>
                </a:lnTo>
                <a:lnTo>
                  <a:pt x="16691" y="37"/>
                </a:lnTo>
                <a:lnTo>
                  <a:pt x="16507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520" name="Google Shape;520;p23"/>
          <p:cNvSpPr/>
          <p:nvPr/>
        </p:nvSpPr>
        <p:spPr>
          <a:xfrm>
            <a:off x="8360955" y="4506916"/>
            <a:ext cx="372518" cy="384998"/>
          </a:xfrm>
          <a:custGeom>
            <a:avLst/>
            <a:gdLst/>
            <a:ahLst/>
            <a:cxnLst/>
            <a:rect l="l" t="t" r="r" b="b"/>
            <a:pathLst>
              <a:path w="13133" h="13573" extrusionOk="0">
                <a:moveTo>
                  <a:pt x="2714" y="1798"/>
                </a:moveTo>
                <a:lnTo>
                  <a:pt x="2971" y="1908"/>
                </a:lnTo>
                <a:lnTo>
                  <a:pt x="3118" y="2018"/>
                </a:lnTo>
                <a:lnTo>
                  <a:pt x="3265" y="2128"/>
                </a:lnTo>
                <a:lnTo>
                  <a:pt x="3411" y="2311"/>
                </a:lnTo>
                <a:lnTo>
                  <a:pt x="3485" y="2458"/>
                </a:lnTo>
                <a:lnTo>
                  <a:pt x="3375" y="2458"/>
                </a:lnTo>
                <a:lnTo>
                  <a:pt x="3301" y="2495"/>
                </a:lnTo>
                <a:lnTo>
                  <a:pt x="3265" y="2568"/>
                </a:lnTo>
                <a:lnTo>
                  <a:pt x="3228" y="2605"/>
                </a:lnTo>
                <a:lnTo>
                  <a:pt x="3155" y="2568"/>
                </a:lnTo>
                <a:lnTo>
                  <a:pt x="3008" y="2348"/>
                </a:lnTo>
                <a:lnTo>
                  <a:pt x="2825" y="1981"/>
                </a:lnTo>
                <a:lnTo>
                  <a:pt x="2714" y="1798"/>
                </a:lnTo>
                <a:close/>
                <a:moveTo>
                  <a:pt x="1908" y="2825"/>
                </a:moveTo>
                <a:lnTo>
                  <a:pt x="1797" y="2861"/>
                </a:lnTo>
                <a:lnTo>
                  <a:pt x="1761" y="2898"/>
                </a:lnTo>
                <a:lnTo>
                  <a:pt x="1687" y="2971"/>
                </a:lnTo>
                <a:lnTo>
                  <a:pt x="1687" y="3045"/>
                </a:lnTo>
                <a:lnTo>
                  <a:pt x="1687" y="3118"/>
                </a:lnTo>
                <a:lnTo>
                  <a:pt x="1724" y="3191"/>
                </a:lnTo>
                <a:lnTo>
                  <a:pt x="1797" y="3228"/>
                </a:lnTo>
                <a:lnTo>
                  <a:pt x="1944" y="3301"/>
                </a:lnTo>
                <a:lnTo>
                  <a:pt x="2054" y="3412"/>
                </a:lnTo>
                <a:lnTo>
                  <a:pt x="2164" y="3522"/>
                </a:lnTo>
                <a:lnTo>
                  <a:pt x="2201" y="3595"/>
                </a:lnTo>
                <a:lnTo>
                  <a:pt x="2274" y="3632"/>
                </a:lnTo>
                <a:lnTo>
                  <a:pt x="2384" y="3632"/>
                </a:lnTo>
                <a:lnTo>
                  <a:pt x="2458" y="3558"/>
                </a:lnTo>
                <a:lnTo>
                  <a:pt x="2494" y="3448"/>
                </a:lnTo>
                <a:lnTo>
                  <a:pt x="2494" y="3338"/>
                </a:lnTo>
                <a:lnTo>
                  <a:pt x="2421" y="3228"/>
                </a:lnTo>
                <a:lnTo>
                  <a:pt x="2348" y="3155"/>
                </a:lnTo>
                <a:lnTo>
                  <a:pt x="2164" y="2971"/>
                </a:lnTo>
                <a:lnTo>
                  <a:pt x="1981" y="2861"/>
                </a:lnTo>
                <a:lnTo>
                  <a:pt x="1908" y="2825"/>
                </a:lnTo>
                <a:close/>
                <a:moveTo>
                  <a:pt x="1137" y="2311"/>
                </a:moveTo>
                <a:lnTo>
                  <a:pt x="1614" y="2458"/>
                </a:lnTo>
                <a:lnTo>
                  <a:pt x="2054" y="2678"/>
                </a:lnTo>
                <a:lnTo>
                  <a:pt x="2201" y="2751"/>
                </a:lnTo>
                <a:lnTo>
                  <a:pt x="2348" y="2898"/>
                </a:lnTo>
                <a:lnTo>
                  <a:pt x="2458" y="3008"/>
                </a:lnTo>
                <a:lnTo>
                  <a:pt x="2531" y="3191"/>
                </a:lnTo>
                <a:lnTo>
                  <a:pt x="2568" y="3265"/>
                </a:lnTo>
                <a:lnTo>
                  <a:pt x="2568" y="3338"/>
                </a:lnTo>
                <a:lnTo>
                  <a:pt x="2531" y="3485"/>
                </a:lnTo>
                <a:lnTo>
                  <a:pt x="2384" y="3742"/>
                </a:lnTo>
                <a:lnTo>
                  <a:pt x="2274" y="3852"/>
                </a:lnTo>
                <a:lnTo>
                  <a:pt x="2164" y="3962"/>
                </a:lnTo>
                <a:lnTo>
                  <a:pt x="1834" y="3632"/>
                </a:lnTo>
                <a:lnTo>
                  <a:pt x="1541" y="3228"/>
                </a:lnTo>
                <a:lnTo>
                  <a:pt x="1321" y="2788"/>
                </a:lnTo>
                <a:lnTo>
                  <a:pt x="1137" y="2311"/>
                </a:lnTo>
                <a:close/>
                <a:moveTo>
                  <a:pt x="8804" y="514"/>
                </a:moveTo>
                <a:lnTo>
                  <a:pt x="8694" y="2531"/>
                </a:lnTo>
                <a:lnTo>
                  <a:pt x="8657" y="3632"/>
                </a:lnTo>
                <a:lnTo>
                  <a:pt x="8657" y="4549"/>
                </a:lnTo>
                <a:lnTo>
                  <a:pt x="7556" y="3778"/>
                </a:lnTo>
                <a:lnTo>
                  <a:pt x="7043" y="3375"/>
                </a:lnTo>
                <a:lnTo>
                  <a:pt x="6529" y="2971"/>
                </a:lnTo>
                <a:lnTo>
                  <a:pt x="6639" y="2788"/>
                </a:lnTo>
                <a:lnTo>
                  <a:pt x="6713" y="2678"/>
                </a:lnTo>
                <a:lnTo>
                  <a:pt x="7556" y="1798"/>
                </a:lnTo>
                <a:lnTo>
                  <a:pt x="8290" y="991"/>
                </a:lnTo>
                <a:lnTo>
                  <a:pt x="8510" y="734"/>
                </a:lnTo>
                <a:lnTo>
                  <a:pt x="8657" y="624"/>
                </a:lnTo>
                <a:lnTo>
                  <a:pt x="8804" y="514"/>
                </a:lnTo>
                <a:close/>
                <a:moveTo>
                  <a:pt x="660" y="4145"/>
                </a:moveTo>
                <a:lnTo>
                  <a:pt x="880" y="4219"/>
                </a:lnTo>
                <a:lnTo>
                  <a:pt x="1064" y="4255"/>
                </a:lnTo>
                <a:lnTo>
                  <a:pt x="1247" y="4329"/>
                </a:lnTo>
                <a:lnTo>
                  <a:pt x="1357" y="4439"/>
                </a:lnTo>
                <a:lnTo>
                  <a:pt x="1431" y="4585"/>
                </a:lnTo>
                <a:lnTo>
                  <a:pt x="1467" y="4659"/>
                </a:lnTo>
                <a:lnTo>
                  <a:pt x="1467" y="4732"/>
                </a:lnTo>
                <a:lnTo>
                  <a:pt x="1467" y="4805"/>
                </a:lnTo>
                <a:lnTo>
                  <a:pt x="1394" y="4842"/>
                </a:lnTo>
                <a:lnTo>
                  <a:pt x="1284" y="4805"/>
                </a:lnTo>
                <a:lnTo>
                  <a:pt x="1211" y="4769"/>
                </a:lnTo>
                <a:lnTo>
                  <a:pt x="990" y="4585"/>
                </a:lnTo>
                <a:lnTo>
                  <a:pt x="844" y="4402"/>
                </a:lnTo>
                <a:lnTo>
                  <a:pt x="660" y="4145"/>
                </a:lnTo>
                <a:close/>
                <a:moveTo>
                  <a:pt x="3962" y="2935"/>
                </a:moveTo>
                <a:lnTo>
                  <a:pt x="4218" y="3155"/>
                </a:lnTo>
                <a:lnTo>
                  <a:pt x="4035" y="3338"/>
                </a:lnTo>
                <a:lnTo>
                  <a:pt x="2641" y="4659"/>
                </a:lnTo>
                <a:lnTo>
                  <a:pt x="2311" y="5026"/>
                </a:lnTo>
                <a:lnTo>
                  <a:pt x="2054" y="5392"/>
                </a:lnTo>
                <a:lnTo>
                  <a:pt x="1797" y="5172"/>
                </a:lnTo>
                <a:lnTo>
                  <a:pt x="2971" y="4072"/>
                </a:lnTo>
                <a:lnTo>
                  <a:pt x="3485" y="3522"/>
                </a:lnTo>
                <a:lnTo>
                  <a:pt x="3742" y="3265"/>
                </a:lnTo>
                <a:lnTo>
                  <a:pt x="3962" y="2935"/>
                </a:lnTo>
                <a:close/>
                <a:moveTo>
                  <a:pt x="4989" y="5209"/>
                </a:moveTo>
                <a:lnTo>
                  <a:pt x="5356" y="5686"/>
                </a:lnTo>
                <a:lnTo>
                  <a:pt x="5686" y="6199"/>
                </a:lnTo>
                <a:lnTo>
                  <a:pt x="6199" y="7080"/>
                </a:lnTo>
                <a:lnTo>
                  <a:pt x="6199" y="7080"/>
                </a:lnTo>
                <a:lnTo>
                  <a:pt x="5282" y="6640"/>
                </a:lnTo>
                <a:lnTo>
                  <a:pt x="4365" y="6199"/>
                </a:lnTo>
                <a:lnTo>
                  <a:pt x="4512" y="5943"/>
                </a:lnTo>
                <a:lnTo>
                  <a:pt x="4989" y="5209"/>
                </a:lnTo>
                <a:close/>
                <a:moveTo>
                  <a:pt x="4879" y="4695"/>
                </a:moveTo>
                <a:lnTo>
                  <a:pt x="4805" y="4805"/>
                </a:lnTo>
                <a:lnTo>
                  <a:pt x="4218" y="5649"/>
                </a:lnTo>
                <a:lnTo>
                  <a:pt x="3962" y="6053"/>
                </a:lnTo>
                <a:lnTo>
                  <a:pt x="3852" y="6053"/>
                </a:lnTo>
                <a:lnTo>
                  <a:pt x="3778" y="6126"/>
                </a:lnTo>
                <a:lnTo>
                  <a:pt x="3742" y="6199"/>
                </a:lnTo>
                <a:lnTo>
                  <a:pt x="3705" y="6273"/>
                </a:lnTo>
                <a:lnTo>
                  <a:pt x="3742" y="6346"/>
                </a:lnTo>
                <a:lnTo>
                  <a:pt x="3778" y="6493"/>
                </a:lnTo>
                <a:lnTo>
                  <a:pt x="3852" y="6529"/>
                </a:lnTo>
                <a:lnTo>
                  <a:pt x="3925" y="6566"/>
                </a:lnTo>
                <a:lnTo>
                  <a:pt x="3998" y="6566"/>
                </a:lnTo>
                <a:lnTo>
                  <a:pt x="5172" y="7080"/>
                </a:lnTo>
                <a:lnTo>
                  <a:pt x="5722" y="7336"/>
                </a:lnTo>
                <a:lnTo>
                  <a:pt x="6053" y="7447"/>
                </a:lnTo>
                <a:lnTo>
                  <a:pt x="6346" y="7483"/>
                </a:lnTo>
                <a:lnTo>
                  <a:pt x="6419" y="7483"/>
                </a:lnTo>
                <a:lnTo>
                  <a:pt x="6493" y="7447"/>
                </a:lnTo>
                <a:lnTo>
                  <a:pt x="6529" y="7483"/>
                </a:lnTo>
                <a:lnTo>
                  <a:pt x="6603" y="7483"/>
                </a:lnTo>
                <a:lnTo>
                  <a:pt x="6639" y="7447"/>
                </a:lnTo>
                <a:lnTo>
                  <a:pt x="6639" y="7410"/>
                </a:lnTo>
                <a:lnTo>
                  <a:pt x="6566" y="7080"/>
                </a:lnTo>
                <a:lnTo>
                  <a:pt x="6456" y="6750"/>
                </a:lnTo>
                <a:lnTo>
                  <a:pt x="6273" y="6419"/>
                </a:lnTo>
                <a:lnTo>
                  <a:pt x="6089" y="6089"/>
                </a:lnTo>
                <a:lnTo>
                  <a:pt x="5649" y="5429"/>
                </a:lnTo>
                <a:lnTo>
                  <a:pt x="5135" y="4769"/>
                </a:lnTo>
                <a:lnTo>
                  <a:pt x="5062" y="4695"/>
                </a:lnTo>
                <a:close/>
                <a:moveTo>
                  <a:pt x="9757" y="9537"/>
                </a:moveTo>
                <a:lnTo>
                  <a:pt x="9794" y="9647"/>
                </a:lnTo>
                <a:lnTo>
                  <a:pt x="9831" y="9757"/>
                </a:lnTo>
                <a:lnTo>
                  <a:pt x="9867" y="9867"/>
                </a:lnTo>
                <a:lnTo>
                  <a:pt x="9867" y="9978"/>
                </a:lnTo>
                <a:lnTo>
                  <a:pt x="9831" y="10088"/>
                </a:lnTo>
                <a:lnTo>
                  <a:pt x="9794" y="9757"/>
                </a:lnTo>
                <a:lnTo>
                  <a:pt x="9757" y="9537"/>
                </a:lnTo>
                <a:close/>
                <a:moveTo>
                  <a:pt x="8950" y="8877"/>
                </a:moveTo>
                <a:lnTo>
                  <a:pt x="9207" y="9024"/>
                </a:lnTo>
                <a:lnTo>
                  <a:pt x="9207" y="9207"/>
                </a:lnTo>
                <a:lnTo>
                  <a:pt x="9281" y="9391"/>
                </a:lnTo>
                <a:lnTo>
                  <a:pt x="9391" y="9757"/>
                </a:lnTo>
                <a:lnTo>
                  <a:pt x="9574" y="10418"/>
                </a:lnTo>
                <a:lnTo>
                  <a:pt x="9464" y="10491"/>
                </a:lnTo>
                <a:lnTo>
                  <a:pt x="9391" y="10271"/>
                </a:lnTo>
                <a:lnTo>
                  <a:pt x="9281" y="10088"/>
                </a:lnTo>
                <a:lnTo>
                  <a:pt x="8914" y="9281"/>
                </a:lnTo>
                <a:lnTo>
                  <a:pt x="8840" y="9134"/>
                </a:lnTo>
                <a:lnTo>
                  <a:pt x="8767" y="9024"/>
                </a:lnTo>
                <a:lnTo>
                  <a:pt x="8950" y="8877"/>
                </a:lnTo>
                <a:close/>
                <a:moveTo>
                  <a:pt x="8547" y="9244"/>
                </a:moveTo>
                <a:lnTo>
                  <a:pt x="8547" y="9281"/>
                </a:lnTo>
                <a:lnTo>
                  <a:pt x="8657" y="9281"/>
                </a:lnTo>
                <a:lnTo>
                  <a:pt x="8694" y="9244"/>
                </a:lnTo>
                <a:lnTo>
                  <a:pt x="8657" y="9354"/>
                </a:lnTo>
                <a:lnTo>
                  <a:pt x="8657" y="9464"/>
                </a:lnTo>
                <a:lnTo>
                  <a:pt x="8767" y="9721"/>
                </a:lnTo>
                <a:lnTo>
                  <a:pt x="9024" y="10198"/>
                </a:lnTo>
                <a:lnTo>
                  <a:pt x="9170" y="10528"/>
                </a:lnTo>
                <a:lnTo>
                  <a:pt x="8804" y="10234"/>
                </a:lnTo>
                <a:lnTo>
                  <a:pt x="8804" y="10198"/>
                </a:lnTo>
                <a:lnTo>
                  <a:pt x="8767" y="9904"/>
                </a:lnTo>
                <a:lnTo>
                  <a:pt x="8657" y="9611"/>
                </a:lnTo>
                <a:lnTo>
                  <a:pt x="8584" y="9464"/>
                </a:lnTo>
                <a:lnTo>
                  <a:pt x="8474" y="9317"/>
                </a:lnTo>
                <a:lnTo>
                  <a:pt x="8547" y="9244"/>
                </a:lnTo>
                <a:close/>
                <a:moveTo>
                  <a:pt x="9464" y="10601"/>
                </a:moveTo>
                <a:lnTo>
                  <a:pt x="9574" y="10638"/>
                </a:lnTo>
                <a:lnTo>
                  <a:pt x="9464" y="10638"/>
                </a:lnTo>
                <a:lnTo>
                  <a:pt x="9464" y="10601"/>
                </a:lnTo>
                <a:close/>
                <a:moveTo>
                  <a:pt x="8877" y="8510"/>
                </a:moveTo>
                <a:lnTo>
                  <a:pt x="8584" y="8730"/>
                </a:lnTo>
                <a:lnTo>
                  <a:pt x="8327" y="8914"/>
                </a:lnTo>
                <a:lnTo>
                  <a:pt x="8143" y="9171"/>
                </a:lnTo>
                <a:lnTo>
                  <a:pt x="8070" y="9354"/>
                </a:lnTo>
                <a:lnTo>
                  <a:pt x="7997" y="9501"/>
                </a:lnTo>
                <a:lnTo>
                  <a:pt x="7997" y="9647"/>
                </a:lnTo>
                <a:lnTo>
                  <a:pt x="8033" y="9831"/>
                </a:lnTo>
                <a:lnTo>
                  <a:pt x="8070" y="9978"/>
                </a:lnTo>
                <a:lnTo>
                  <a:pt x="8143" y="10088"/>
                </a:lnTo>
                <a:lnTo>
                  <a:pt x="8363" y="10344"/>
                </a:lnTo>
                <a:lnTo>
                  <a:pt x="8584" y="10564"/>
                </a:lnTo>
                <a:lnTo>
                  <a:pt x="8914" y="10785"/>
                </a:lnTo>
                <a:lnTo>
                  <a:pt x="9244" y="10968"/>
                </a:lnTo>
                <a:lnTo>
                  <a:pt x="9391" y="11041"/>
                </a:lnTo>
                <a:lnTo>
                  <a:pt x="9537" y="11078"/>
                </a:lnTo>
                <a:lnTo>
                  <a:pt x="9684" y="11041"/>
                </a:lnTo>
                <a:lnTo>
                  <a:pt x="9867" y="10968"/>
                </a:lnTo>
                <a:lnTo>
                  <a:pt x="10051" y="10821"/>
                </a:lnTo>
                <a:lnTo>
                  <a:pt x="10234" y="10601"/>
                </a:lnTo>
                <a:lnTo>
                  <a:pt x="10271" y="10491"/>
                </a:lnTo>
                <a:lnTo>
                  <a:pt x="10271" y="10381"/>
                </a:lnTo>
                <a:lnTo>
                  <a:pt x="10271" y="10271"/>
                </a:lnTo>
                <a:lnTo>
                  <a:pt x="10198" y="10161"/>
                </a:lnTo>
                <a:lnTo>
                  <a:pt x="10198" y="9904"/>
                </a:lnTo>
                <a:lnTo>
                  <a:pt x="10161" y="9684"/>
                </a:lnTo>
                <a:lnTo>
                  <a:pt x="10088" y="9464"/>
                </a:lnTo>
                <a:lnTo>
                  <a:pt x="9977" y="9244"/>
                </a:lnTo>
                <a:lnTo>
                  <a:pt x="9831" y="9060"/>
                </a:lnTo>
                <a:lnTo>
                  <a:pt x="9647" y="8914"/>
                </a:lnTo>
                <a:lnTo>
                  <a:pt x="9464" y="8767"/>
                </a:lnTo>
                <a:lnTo>
                  <a:pt x="9060" y="8510"/>
                </a:lnTo>
                <a:close/>
                <a:moveTo>
                  <a:pt x="2604" y="8510"/>
                </a:moveTo>
                <a:lnTo>
                  <a:pt x="3815" y="9757"/>
                </a:lnTo>
                <a:lnTo>
                  <a:pt x="4292" y="10271"/>
                </a:lnTo>
                <a:lnTo>
                  <a:pt x="3852" y="10344"/>
                </a:lnTo>
                <a:lnTo>
                  <a:pt x="2678" y="10674"/>
                </a:lnTo>
                <a:lnTo>
                  <a:pt x="1577" y="10968"/>
                </a:lnTo>
                <a:lnTo>
                  <a:pt x="1064" y="11115"/>
                </a:lnTo>
                <a:lnTo>
                  <a:pt x="697" y="11188"/>
                </a:lnTo>
                <a:lnTo>
                  <a:pt x="587" y="11188"/>
                </a:lnTo>
                <a:lnTo>
                  <a:pt x="477" y="11151"/>
                </a:lnTo>
                <a:lnTo>
                  <a:pt x="1577" y="9721"/>
                </a:lnTo>
                <a:lnTo>
                  <a:pt x="1908" y="9317"/>
                </a:lnTo>
                <a:lnTo>
                  <a:pt x="2201" y="8914"/>
                </a:lnTo>
                <a:lnTo>
                  <a:pt x="2421" y="8730"/>
                </a:lnTo>
                <a:lnTo>
                  <a:pt x="2604" y="8510"/>
                </a:lnTo>
                <a:close/>
                <a:moveTo>
                  <a:pt x="8914" y="8180"/>
                </a:moveTo>
                <a:lnTo>
                  <a:pt x="9097" y="8217"/>
                </a:lnTo>
                <a:lnTo>
                  <a:pt x="9244" y="8253"/>
                </a:lnTo>
                <a:lnTo>
                  <a:pt x="9574" y="8400"/>
                </a:lnTo>
                <a:lnTo>
                  <a:pt x="9867" y="8584"/>
                </a:lnTo>
                <a:lnTo>
                  <a:pt x="10124" y="8840"/>
                </a:lnTo>
                <a:lnTo>
                  <a:pt x="10308" y="9171"/>
                </a:lnTo>
                <a:lnTo>
                  <a:pt x="10454" y="9464"/>
                </a:lnTo>
                <a:lnTo>
                  <a:pt x="10564" y="9794"/>
                </a:lnTo>
                <a:lnTo>
                  <a:pt x="10601" y="10161"/>
                </a:lnTo>
                <a:lnTo>
                  <a:pt x="10601" y="10528"/>
                </a:lnTo>
                <a:lnTo>
                  <a:pt x="10491" y="10858"/>
                </a:lnTo>
                <a:lnTo>
                  <a:pt x="10491" y="10895"/>
                </a:lnTo>
                <a:lnTo>
                  <a:pt x="10454" y="10858"/>
                </a:lnTo>
                <a:lnTo>
                  <a:pt x="10344" y="10785"/>
                </a:lnTo>
                <a:lnTo>
                  <a:pt x="10271" y="10785"/>
                </a:lnTo>
                <a:lnTo>
                  <a:pt x="10161" y="10821"/>
                </a:lnTo>
                <a:lnTo>
                  <a:pt x="10124" y="10931"/>
                </a:lnTo>
                <a:lnTo>
                  <a:pt x="10088" y="11078"/>
                </a:lnTo>
                <a:lnTo>
                  <a:pt x="10051" y="11188"/>
                </a:lnTo>
                <a:lnTo>
                  <a:pt x="9867" y="11298"/>
                </a:lnTo>
                <a:lnTo>
                  <a:pt x="9794" y="11371"/>
                </a:lnTo>
                <a:lnTo>
                  <a:pt x="9757" y="11445"/>
                </a:lnTo>
                <a:lnTo>
                  <a:pt x="9611" y="11481"/>
                </a:lnTo>
                <a:lnTo>
                  <a:pt x="9464" y="11481"/>
                </a:lnTo>
                <a:lnTo>
                  <a:pt x="9354" y="11445"/>
                </a:lnTo>
                <a:lnTo>
                  <a:pt x="9207" y="11408"/>
                </a:lnTo>
                <a:lnTo>
                  <a:pt x="8620" y="11078"/>
                </a:lnTo>
                <a:lnTo>
                  <a:pt x="8327" y="10895"/>
                </a:lnTo>
                <a:lnTo>
                  <a:pt x="8070" y="10674"/>
                </a:lnTo>
                <a:lnTo>
                  <a:pt x="7850" y="10418"/>
                </a:lnTo>
                <a:lnTo>
                  <a:pt x="7703" y="10124"/>
                </a:lnTo>
                <a:lnTo>
                  <a:pt x="7593" y="9794"/>
                </a:lnTo>
                <a:lnTo>
                  <a:pt x="7593" y="9501"/>
                </a:lnTo>
                <a:lnTo>
                  <a:pt x="7630" y="9171"/>
                </a:lnTo>
                <a:lnTo>
                  <a:pt x="7777" y="8877"/>
                </a:lnTo>
                <a:lnTo>
                  <a:pt x="7960" y="8620"/>
                </a:lnTo>
                <a:lnTo>
                  <a:pt x="8217" y="8400"/>
                </a:lnTo>
                <a:lnTo>
                  <a:pt x="8400" y="8290"/>
                </a:lnTo>
                <a:lnTo>
                  <a:pt x="8584" y="8217"/>
                </a:lnTo>
                <a:lnTo>
                  <a:pt x="8730" y="8180"/>
                </a:lnTo>
                <a:close/>
                <a:moveTo>
                  <a:pt x="8767" y="7777"/>
                </a:moveTo>
                <a:lnTo>
                  <a:pt x="8547" y="7813"/>
                </a:lnTo>
                <a:lnTo>
                  <a:pt x="8363" y="7850"/>
                </a:lnTo>
                <a:lnTo>
                  <a:pt x="8143" y="7960"/>
                </a:lnTo>
                <a:lnTo>
                  <a:pt x="7960" y="8033"/>
                </a:lnTo>
                <a:lnTo>
                  <a:pt x="7777" y="8180"/>
                </a:lnTo>
                <a:lnTo>
                  <a:pt x="7593" y="8364"/>
                </a:lnTo>
                <a:lnTo>
                  <a:pt x="7446" y="8510"/>
                </a:lnTo>
                <a:lnTo>
                  <a:pt x="7336" y="8657"/>
                </a:lnTo>
                <a:lnTo>
                  <a:pt x="7190" y="9024"/>
                </a:lnTo>
                <a:lnTo>
                  <a:pt x="7116" y="9427"/>
                </a:lnTo>
                <a:lnTo>
                  <a:pt x="7116" y="9831"/>
                </a:lnTo>
                <a:lnTo>
                  <a:pt x="7153" y="10051"/>
                </a:lnTo>
                <a:lnTo>
                  <a:pt x="7226" y="10271"/>
                </a:lnTo>
                <a:lnTo>
                  <a:pt x="7336" y="10454"/>
                </a:lnTo>
                <a:lnTo>
                  <a:pt x="7446" y="10638"/>
                </a:lnTo>
                <a:lnTo>
                  <a:pt x="7740" y="11005"/>
                </a:lnTo>
                <a:lnTo>
                  <a:pt x="8107" y="11298"/>
                </a:lnTo>
                <a:lnTo>
                  <a:pt x="8510" y="11555"/>
                </a:lnTo>
                <a:lnTo>
                  <a:pt x="8914" y="11775"/>
                </a:lnTo>
                <a:lnTo>
                  <a:pt x="9134" y="11885"/>
                </a:lnTo>
                <a:lnTo>
                  <a:pt x="9354" y="11958"/>
                </a:lnTo>
                <a:lnTo>
                  <a:pt x="9574" y="11958"/>
                </a:lnTo>
                <a:lnTo>
                  <a:pt x="9757" y="11922"/>
                </a:lnTo>
                <a:lnTo>
                  <a:pt x="9977" y="11848"/>
                </a:lnTo>
                <a:lnTo>
                  <a:pt x="10198" y="11702"/>
                </a:lnTo>
                <a:lnTo>
                  <a:pt x="10381" y="11555"/>
                </a:lnTo>
                <a:lnTo>
                  <a:pt x="10491" y="11371"/>
                </a:lnTo>
                <a:lnTo>
                  <a:pt x="10674" y="11298"/>
                </a:lnTo>
                <a:lnTo>
                  <a:pt x="10784" y="11151"/>
                </a:lnTo>
                <a:lnTo>
                  <a:pt x="10895" y="10968"/>
                </a:lnTo>
                <a:lnTo>
                  <a:pt x="10968" y="10785"/>
                </a:lnTo>
                <a:lnTo>
                  <a:pt x="11005" y="10601"/>
                </a:lnTo>
                <a:lnTo>
                  <a:pt x="11005" y="10381"/>
                </a:lnTo>
                <a:lnTo>
                  <a:pt x="11005" y="10124"/>
                </a:lnTo>
                <a:lnTo>
                  <a:pt x="10968" y="9684"/>
                </a:lnTo>
                <a:lnTo>
                  <a:pt x="10821" y="9207"/>
                </a:lnTo>
                <a:lnTo>
                  <a:pt x="10638" y="8804"/>
                </a:lnTo>
                <a:lnTo>
                  <a:pt x="10491" y="8620"/>
                </a:lnTo>
                <a:lnTo>
                  <a:pt x="10344" y="8437"/>
                </a:lnTo>
                <a:lnTo>
                  <a:pt x="10198" y="8290"/>
                </a:lnTo>
                <a:lnTo>
                  <a:pt x="10014" y="8143"/>
                </a:lnTo>
                <a:lnTo>
                  <a:pt x="9831" y="8033"/>
                </a:lnTo>
                <a:lnTo>
                  <a:pt x="9611" y="7923"/>
                </a:lnTo>
                <a:lnTo>
                  <a:pt x="9427" y="7850"/>
                </a:lnTo>
                <a:lnTo>
                  <a:pt x="9207" y="7813"/>
                </a:lnTo>
                <a:lnTo>
                  <a:pt x="8987" y="7777"/>
                </a:lnTo>
                <a:close/>
                <a:moveTo>
                  <a:pt x="9024" y="0"/>
                </a:moveTo>
                <a:lnTo>
                  <a:pt x="8767" y="37"/>
                </a:lnTo>
                <a:lnTo>
                  <a:pt x="8547" y="110"/>
                </a:lnTo>
                <a:lnTo>
                  <a:pt x="8363" y="257"/>
                </a:lnTo>
                <a:lnTo>
                  <a:pt x="8180" y="440"/>
                </a:lnTo>
                <a:lnTo>
                  <a:pt x="7593" y="1027"/>
                </a:lnTo>
                <a:lnTo>
                  <a:pt x="7006" y="1651"/>
                </a:lnTo>
                <a:lnTo>
                  <a:pt x="6639" y="2054"/>
                </a:lnTo>
                <a:lnTo>
                  <a:pt x="6383" y="2311"/>
                </a:lnTo>
                <a:lnTo>
                  <a:pt x="6199" y="2605"/>
                </a:lnTo>
                <a:lnTo>
                  <a:pt x="5796" y="2201"/>
                </a:lnTo>
                <a:lnTo>
                  <a:pt x="5722" y="2128"/>
                </a:lnTo>
                <a:lnTo>
                  <a:pt x="5502" y="2128"/>
                </a:lnTo>
                <a:lnTo>
                  <a:pt x="5392" y="2201"/>
                </a:lnTo>
                <a:lnTo>
                  <a:pt x="5356" y="2238"/>
                </a:lnTo>
                <a:lnTo>
                  <a:pt x="4915" y="2531"/>
                </a:lnTo>
                <a:lnTo>
                  <a:pt x="4512" y="2898"/>
                </a:lnTo>
                <a:lnTo>
                  <a:pt x="4292" y="2715"/>
                </a:lnTo>
                <a:lnTo>
                  <a:pt x="4072" y="2495"/>
                </a:lnTo>
                <a:lnTo>
                  <a:pt x="3998" y="2458"/>
                </a:lnTo>
                <a:lnTo>
                  <a:pt x="3888" y="2458"/>
                </a:lnTo>
                <a:lnTo>
                  <a:pt x="3815" y="2495"/>
                </a:lnTo>
                <a:lnTo>
                  <a:pt x="3778" y="2568"/>
                </a:lnTo>
                <a:lnTo>
                  <a:pt x="3778" y="2421"/>
                </a:lnTo>
                <a:lnTo>
                  <a:pt x="3778" y="2311"/>
                </a:lnTo>
                <a:lnTo>
                  <a:pt x="3668" y="2128"/>
                </a:lnTo>
                <a:lnTo>
                  <a:pt x="3521" y="1908"/>
                </a:lnTo>
                <a:lnTo>
                  <a:pt x="3338" y="1761"/>
                </a:lnTo>
                <a:lnTo>
                  <a:pt x="3118" y="1614"/>
                </a:lnTo>
                <a:lnTo>
                  <a:pt x="2861" y="1504"/>
                </a:lnTo>
                <a:lnTo>
                  <a:pt x="2458" y="1321"/>
                </a:lnTo>
                <a:lnTo>
                  <a:pt x="2348" y="1321"/>
                </a:lnTo>
                <a:lnTo>
                  <a:pt x="2238" y="1357"/>
                </a:lnTo>
                <a:lnTo>
                  <a:pt x="2201" y="1431"/>
                </a:lnTo>
                <a:lnTo>
                  <a:pt x="2201" y="1504"/>
                </a:lnTo>
                <a:lnTo>
                  <a:pt x="2531" y="2238"/>
                </a:lnTo>
                <a:lnTo>
                  <a:pt x="2678" y="2531"/>
                </a:lnTo>
                <a:lnTo>
                  <a:pt x="2751" y="2678"/>
                </a:lnTo>
                <a:lnTo>
                  <a:pt x="2861" y="2825"/>
                </a:lnTo>
                <a:lnTo>
                  <a:pt x="3008" y="2898"/>
                </a:lnTo>
                <a:lnTo>
                  <a:pt x="3191" y="2935"/>
                </a:lnTo>
                <a:lnTo>
                  <a:pt x="3338" y="2935"/>
                </a:lnTo>
                <a:lnTo>
                  <a:pt x="3485" y="2861"/>
                </a:lnTo>
                <a:lnTo>
                  <a:pt x="3632" y="2788"/>
                </a:lnTo>
                <a:lnTo>
                  <a:pt x="3301" y="3155"/>
                </a:lnTo>
                <a:lnTo>
                  <a:pt x="2971" y="3485"/>
                </a:lnTo>
                <a:lnTo>
                  <a:pt x="2935" y="3412"/>
                </a:lnTo>
                <a:lnTo>
                  <a:pt x="2935" y="3265"/>
                </a:lnTo>
                <a:lnTo>
                  <a:pt x="2898" y="3081"/>
                </a:lnTo>
                <a:lnTo>
                  <a:pt x="2825" y="2825"/>
                </a:lnTo>
                <a:lnTo>
                  <a:pt x="2678" y="2605"/>
                </a:lnTo>
                <a:lnTo>
                  <a:pt x="2458" y="2384"/>
                </a:lnTo>
                <a:lnTo>
                  <a:pt x="2238" y="2238"/>
                </a:lnTo>
                <a:lnTo>
                  <a:pt x="1981" y="2091"/>
                </a:lnTo>
                <a:lnTo>
                  <a:pt x="1687" y="1981"/>
                </a:lnTo>
                <a:lnTo>
                  <a:pt x="1431" y="1908"/>
                </a:lnTo>
                <a:lnTo>
                  <a:pt x="880" y="1834"/>
                </a:lnTo>
                <a:lnTo>
                  <a:pt x="770" y="1834"/>
                </a:lnTo>
                <a:lnTo>
                  <a:pt x="697" y="1871"/>
                </a:lnTo>
                <a:lnTo>
                  <a:pt x="624" y="1944"/>
                </a:lnTo>
                <a:lnTo>
                  <a:pt x="624" y="2054"/>
                </a:lnTo>
                <a:lnTo>
                  <a:pt x="697" y="2384"/>
                </a:lnTo>
                <a:lnTo>
                  <a:pt x="807" y="2751"/>
                </a:lnTo>
                <a:lnTo>
                  <a:pt x="917" y="3045"/>
                </a:lnTo>
                <a:lnTo>
                  <a:pt x="1101" y="3375"/>
                </a:lnTo>
                <a:lnTo>
                  <a:pt x="1284" y="3668"/>
                </a:lnTo>
                <a:lnTo>
                  <a:pt x="1504" y="3925"/>
                </a:lnTo>
                <a:lnTo>
                  <a:pt x="1724" y="4182"/>
                </a:lnTo>
                <a:lnTo>
                  <a:pt x="1981" y="4439"/>
                </a:lnTo>
                <a:lnTo>
                  <a:pt x="2018" y="4439"/>
                </a:lnTo>
                <a:lnTo>
                  <a:pt x="1761" y="4695"/>
                </a:lnTo>
                <a:lnTo>
                  <a:pt x="1761" y="4549"/>
                </a:lnTo>
                <a:lnTo>
                  <a:pt x="1724" y="4402"/>
                </a:lnTo>
                <a:lnTo>
                  <a:pt x="1614" y="4255"/>
                </a:lnTo>
                <a:lnTo>
                  <a:pt x="1467" y="4108"/>
                </a:lnTo>
                <a:lnTo>
                  <a:pt x="1321" y="3998"/>
                </a:lnTo>
                <a:lnTo>
                  <a:pt x="1101" y="3925"/>
                </a:lnTo>
                <a:lnTo>
                  <a:pt x="697" y="3815"/>
                </a:lnTo>
                <a:lnTo>
                  <a:pt x="330" y="3742"/>
                </a:lnTo>
                <a:lnTo>
                  <a:pt x="220" y="3742"/>
                </a:lnTo>
                <a:lnTo>
                  <a:pt x="147" y="3815"/>
                </a:lnTo>
                <a:lnTo>
                  <a:pt x="110" y="3925"/>
                </a:lnTo>
                <a:lnTo>
                  <a:pt x="147" y="3998"/>
                </a:lnTo>
                <a:lnTo>
                  <a:pt x="367" y="4329"/>
                </a:lnTo>
                <a:lnTo>
                  <a:pt x="624" y="4732"/>
                </a:lnTo>
                <a:lnTo>
                  <a:pt x="807" y="4915"/>
                </a:lnTo>
                <a:lnTo>
                  <a:pt x="954" y="5062"/>
                </a:lnTo>
                <a:lnTo>
                  <a:pt x="1137" y="5172"/>
                </a:lnTo>
                <a:lnTo>
                  <a:pt x="1321" y="5246"/>
                </a:lnTo>
                <a:lnTo>
                  <a:pt x="1321" y="5282"/>
                </a:lnTo>
                <a:lnTo>
                  <a:pt x="1394" y="5356"/>
                </a:lnTo>
                <a:lnTo>
                  <a:pt x="1834" y="5759"/>
                </a:lnTo>
                <a:lnTo>
                  <a:pt x="1651" y="6126"/>
                </a:lnTo>
                <a:lnTo>
                  <a:pt x="1504" y="6493"/>
                </a:lnTo>
                <a:lnTo>
                  <a:pt x="1394" y="6896"/>
                </a:lnTo>
                <a:lnTo>
                  <a:pt x="1321" y="6933"/>
                </a:lnTo>
                <a:lnTo>
                  <a:pt x="1321" y="7043"/>
                </a:lnTo>
                <a:lnTo>
                  <a:pt x="1321" y="7153"/>
                </a:lnTo>
                <a:lnTo>
                  <a:pt x="1357" y="7263"/>
                </a:lnTo>
                <a:lnTo>
                  <a:pt x="1431" y="7373"/>
                </a:lnTo>
                <a:lnTo>
                  <a:pt x="1467" y="7410"/>
                </a:lnTo>
                <a:lnTo>
                  <a:pt x="1541" y="7447"/>
                </a:lnTo>
                <a:lnTo>
                  <a:pt x="1651" y="7593"/>
                </a:lnTo>
                <a:lnTo>
                  <a:pt x="2311" y="8217"/>
                </a:lnTo>
                <a:lnTo>
                  <a:pt x="2164" y="8327"/>
                </a:lnTo>
                <a:lnTo>
                  <a:pt x="2018" y="8437"/>
                </a:lnTo>
                <a:lnTo>
                  <a:pt x="1761" y="8694"/>
                </a:lnTo>
                <a:lnTo>
                  <a:pt x="1394" y="9207"/>
                </a:lnTo>
                <a:lnTo>
                  <a:pt x="990" y="9721"/>
                </a:lnTo>
                <a:lnTo>
                  <a:pt x="220" y="10748"/>
                </a:lnTo>
                <a:lnTo>
                  <a:pt x="73" y="10968"/>
                </a:lnTo>
                <a:lnTo>
                  <a:pt x="0" y="11151"/>
                </a:lnTo>
                <a:lnTo>
                  <a:pt x="0" y="11225"/>
                </a:lnTo>
                <a:lnTo>
                  <a:pt x="37" y="11335"/>
                </a:lnTo>
                <a:lnTo>
                  <a:pt x="183" y="11518"/>
                </a:lnTo>
                <a:lnTo>
                  <a:pt x="257" y="11592"/>
                </a:lnTo>
                <a:lnTo>
                  <a:pt x="367" y="11628"/>
                </a:lnTo>
                <a:lnTo>
                  <a:pt x="550" y="11665"/>
                </a:lnTo>
                <a:lnTo>
                  <a:pt x="770" y="11628"/>
                </a:lnTo>
                <a:lnTo>
                  <a:pt x="990" y="11592"/>
                </a:lnTo>
                <a:lnTo>
                  <a:pt x="2348" y="11188"/>
                </a:lnTo>
                <a:lnTo>
                  <a:pt x="3595" y="10821"/>
                </a:lnTo>
                <a:lnTo>
                  <a:pt x="4072" y="10711"/>
                </a:lnTo>
                <a:lnTo>
                  <a:pt x="4292" y="10638"/>
                </a:lnTo>
                <a:lnTo>
                  <a:pt x="4512" y="10491"/>
                </a:lnTo>
                <a:lnTo>
                  <a:pt x="5025" y="11005"/>
                </a:lnTo>
                <a:lnTo>
                  <a:pt x="5539" y="11518"/>
                </a:lnTo>
                <a:lnTo>
                  <a:pt x="6089" y="11995"/>
                </a:lnTo>
                <a:lnTo>
                  <a:pt x="6676" y="12398"/>
                </a:lnTo>
                <a:lnTo>
                  <a:pt x="7006" y="12619"/>
                </a:lnTo>
                <a:lnTo>
                  <a:pt x="7373" y="12802"/>
                </a:lnTo>
                <a:lnTo>
                  <a:pt x="7740" y="12985"/>
                </a:lnTo>
                <a:lnTo>
                  <a:pt x="8070" y="13132"/>
                </a:lnTo>
                <a:lnTo>
                  <a:pt x="8474" y="13242"/>
                </a:lnTo>
                <a:lnTo>
                  <a:pt x="8840" y="13352"/>
                </a:lnTo>
                <a:lnTo>
                  <a:pt x="9207" y="13426"/>
                </a:lnTo>
                <a:lnTo>
                  <a:pt x="9611" y="13499"/>
                </a:lnTo>
                <a:lnTo>
                  <a:pt x="9977" y="13536"/>
                </a:lnTo>
                <a:lnTo>
                  <a:pt x="10381" y="13572"/>
                </a:lnTo>
                <a:lnTo>
                  <a:pt x="11115" y="13536"/>
                </a:lnTo>
                <a:lnTo>
                  <a:pt x="11812" y="13426"/>
                </a:lnTo>
                <a:lnTo>
                  <a:pt x="12215" y="13316"/>
                </a:lnTo>
                <a:lnTo>
                  <a:pt x="12362" y="13279"/>
                </a:lnTo>
                <a:lnTo>
                  <a:pt x="12435" y="13279"/>
                </a:lnTo>
                <a:lnTo>
                  <a:pt x="12435" y="13316"/>
                </a:lnTo>
                <a:lnTo>
                  <a:pt x="12509" y="13352"/>
                </a:lnTo>
                <a:lnTo>
                  <a:pt x="12545" y="13352"/>
                </a:lnTo>
                <a:lnTo>
                  <a:pt x="12582" y="13316"/>
                </a:lnTo>
                <a:lnTo>
                  <a:pt x="12619" y="13279"/>
                </a:lnTo>
                <a:lnTo>
                  <a:pt x="12655" y="13169"/>
                </a:lnTo>
                <a:lnTo>
                  <a:pt x="12655" y="13022"/>
                </a:lnTo>
                <a:lnTo>
                  <a:pt x="12545" y="12949"/>
                </a:lnTo>
                <a:lnTo>
                  <a:pt x="12435" y="12912"/>
                </a:lnTo>
                <a:lnTo>
                  <a:pt x="12178" y="12912"/>
                </a:lnTo>
                <a:lnTo>
                  <a:pt x="11702" y="13022"/>
                </a:lnTo>
                <a:lnTo>
                  <a:pt x="11188" y="13095"/>
                </a:lnTo>
                <a:lnTo>
                  <a:pt x="10748" y="13132"/>
                </a:lnTo>
                <a:lnTo>
                  <a:pt x="10308" y="13095"/>
                </a:lnTo>
                <a:lnTo>
                  <a:pt x="9867" y="13095"/>
                </a:lnTo>
                <a:lnTo>
                  <a:pt x="9464" y="13022"/>
                </a:lnTo>
                <a:lnTo>
                  <a:pt x="9024" y="12949"/>
                </a:lnTo>
                <a:lnTo>
                  <a:pt x="8584" y="12802"/>
                </a:lnTo>
                <a:lnTo>
                  <a:pt x="8180" y="12655"/>
                </a:lnTo>
                <a:lnTo>
                  <a:pt x="7777" y="12509"/>
                </a:lnTo>
                <a:lnTo>
                  <a:pt x="7300" y="12252"/>
                </a:lnTo>
                <a:lnTo>
                  <a:pt x="6860" y="11958"/>
                </a:lnTo>
                <a:lnTo>
                  <a:pt x="6419" y="11628"/>
                </a:lnTo>
                <a:lnTo>
                  <a:pt x="6016" y="11298"/>
                </a:lnTo>
                <a:lnTo>
                  <a:pt x="5246" y="10564"/>
                </a:lnTo>
                <a:lnTo>
                  <a:pt x="4512" y="9794"/>
                </a:lnTo>
                <a:lnTo>
                  <a:pt x="3008" y="8290"/>
                </a:lnTo>
                <a:lnTo>
                  <a:pt x="2274" y="7520"/>
                </a:lnTo>
                <a:lnTo>
                  <a:pt x="2091" y="7300"/>
                </a:lnTo>
                <a:lnTo>
                  <a:pt x="1871" y="7080"/>
                </a:lnTo>
                <a:lnTo>
                  <a:pt x="1944" y="6713"/>
                </a:lnTo>
                <a:lnTo>
                  <a:pt x="2054" y="6383"/>
                </a:lnTo>
                <a:lnTo>
                  <a:pt x="2238" y="6053"/>
                </a:lnTo>
                <a:lnTo>
                  <a:pt x="2421" y="5722"/>
                </a:lnTo>
                <a:lnTo>
                  <a:pt x="2641" y="5429"/>
                </a:lnTo>
                <a:lnTo>
                  <a:pt x="2898" y="5172"/>
                </a:lnTo>
                <a:lnTo>
                  <a:pt x="3411" y="4622"/>
                </a:lnTo>
                <a:lnTo>
                  <a:pt x="4475" y="3558"/>
                </a:lnTo>
                <a:lnTo>
                  <a:pt x="5025" y="3045"/>
                </a:lnTo>
                <a:lnTo>
                  <a:pt x="5246" y="2825"/>
                </a:lnTo>
                <a:lnTo>
                  <a:pt x="5392" y="2678"/>
                </a:lnTo>
                <a:lnTo>
                  <a:pt x="5502" y="2605"/>
                </a:lnTo>
                <a:lnTo>
                  <a:pt x="5612" y="2715"/>
                </a:lnTo>
                <a:lnTo>
                  <a:pt x="5392" y="2825"/>
                </a:lnTo>
                <a:lnTo>
                  <a:pt x="5246" y="2971"/>
                </a:lnTo>
                <a:lnTo>
                  <a:pt x="4952" y="3301"/>
                </a:lnTo>
                <a:lnTo>
                  <a:pt x="4805" y="3485"/>
                </a:lnTo>
                <a:lnTo>
                  <a:pt x="4695" y="3668"/>
                </a:lnTo>
                <a:lnTo>
                  <a:pt x="4585" y="3888"/>
                </a:lnTo>
                <a:lnTo>
                  <a:pt x="4585" y="3962"/>
                </a:lnTo>
                <a:lnTo>
                  <a:pt x="4622" y="4072"/>
                </a:lnTo>
                <a:lnTo>
                  <a:pt x="4659" y="4145"/>
                </a:lnTo>
                <a:lnTo>
                  <a:pt x="4732" y="4145"/>
                </a:lnTo>
                <a:lnTo>
                  <a:pt x="4915" y="4035"/>
                </a:lnTo>
                <a:lnTo>
                  <a:pt x="5025" y="3888"/>
                </a:lnTo>
                <a:lnTo>
                  <a:pt x="5209" y="3558"/>
                </a:lnTo>
                <a:lnTo>
                  <a:pt x="5502" y="3228"/>
                </a:lnTo>
                <a:lnTo>
                  <a:pt x="5759" y="2898"/>
                </a:lnTo>
                <a:lnTo>
                  <a:pt x="6016" y="3118"/>
                </a:lnTo>
                <a:lnTo>
                  <a:pt x="5832" y="3301"/>
                </a:lnTo>
                <a:lnTo>
                  <a:pt x="5612" y="3522"/>
                </a:lnTo>
                <a:lnTo>
                  <a:pt x="5466" y="3742"/>
                </a:lnTo>
                <a:lnTo>
                  <a:pt x="5356" y="3962"/>
                </a:lnTo>
                <a:lnTo>
                  <a:pt x="5319" y="4072"/>
                </a:lnTo>
                <a:lnTo>
                  <a:pt x="5392" y="4182"/>
                </a:lnTo>
                <a:lnTo>
                  <a:pt x="5502" y="4219"/>
                </a:lnTo>
                <a:lnTo>
                  <a:pt x="5539" y="4219"/>
                </a:lnTo>
                <a:lnTo>
                  <a:pt x="5612" y="4182"/>
                </a:lnTo>
                <a:lnTo>
                  <a:pt x="5796" y="3998"/>
                </a:lnTo>
                <a:lnTo>
                  <a:pt x="5942" y="3778"/>
                </a:lnTo>
                <a:lnTo>
                  <a:pt x="6089" y="3558"/>
                </a:lnTo>
                <a:lnTo>
                  <a:pt x="6199" y="3301"/>
                </a:lnTo>
                <a:lnTo>
                  <a:pt x="6309" y="3375"/>
                </a:lnTo>
                <a:lnTo>
                  <a:pt x="6456" y="3485"/>
                </a:lnTo>
                <a:lnTo>
                  <a:pt x="6346" y="3595"/>
                </a:lnTo>
                <a:lnTo>
                  <a:pt x="6236" y="3705"/>
                </a:lnTo>
                <a:lnTo>
                  <a:pt x="6089" y="3962"/>
                </a:lnTo>
                <a:lnTo>
                  <a:pt x="5869" y="4255"/>
                </a:lnTo>
                <a:lnTo>
                  <a:pt x="5796" y="4402"/>
                </a:lnTo>
                <a:lnTo>
                  <a:pt x="5722" y="4585"/>
                </a:lnTo>
                <a:lnTo>
                  <a:pt x="5722" y="4622"/>
                </a:lnTo>
                <a:lnTo>
                  <a:pt x="5722" y="4695"/>
                </a:lnTo>
                <a:lnTo>
                  <a:pt x="5796" y="4732"/>
                </a:lnTo>
                <a:lnTo>
                  <a:pt x="5906" y="4769"/>
                </a:lnTo>
                <a:lnTo>
                  <a:pt x="6016" y="4695"/>
                </a:lnTo>
                <a:lnTo>
                  <a:pt x="6126" y="4585"/>
                </a:lnTo>
                <a:lnTo>
                  <a:pt x="6199" y="4439"/>
                </a:lnTo>
                <a:lnTo>
                  <a:pt x="6383" y="4145"/>
                </a:lnTo>
                <a:lnTo>
                  <a:pt x="6456" y="3962"/>
                </a:lnTo>
                <a:lnTo>
                  <a:pt x="6603" y="3632"/>
                </a:lnTo>
                <a:lnTo>
                  <a:pt x="7300" y="4145"/>
                </a:lnTo>
                <a:lnTo>
                  <a:pt x="7116" y="4292"/>
                </a:lnTo>
                <a:lnTo>
                  <a:pt x="6933" y="4439"/>
                </a:lnTo>
                <a:lnTo>
                  <a:pt x="6713" y="4695"/>
                </a:lnTo>
                <a:lnTo>
                  <a:pt x="6529" y="5026"/>
                </a:lnTo>
                <a:lnTo>
                  <a:pt x="6529" y="5099"/>
                </a:lnTo>
                <a:lnTo>
                  <a:pt x="6529" y="5172"/>
                </a:lnTo>
                <a:lnTo>
                  <a:pt x="6566" y="5209"/>
                </a:lnTo>
                <a:lnTo>
                  <a:pt x="6639" y="5246"/>
                </a:lnTo>
                <a:lnTo>
                  <a:pt x="6676" y="5282"/>
                </a:lnTo>
                <a:lnTo>
                  <a:pt x="6749" y="5282"/>
                </a:lnTo>
                <a:lnTo>
                  <a:pt x="6823" y="5246"/>
                </a:lnTo>
                <a:lnTo>
                  <a:pt x="6860" y="5172"/>
                </a:lnTo>
                <a:lnTo>
                  <a:pt x="7153" y="4695"/>
                </a:lnTo>
                <a:lnTo>
                  <a:pt x="7410" y="4255"/>
                </a:lnTo>
                <a:lnTo>
                  <a:pt x="7740" y="4475"/>
                </a:lnTo>
                <a:lnTo>
                  <a:pt x="7483" y="4732"/>
                </a:lnTo>
                <a:lnTo>
                  <a:pt x="7116" y="5136"/>
                </a:lnTo>
                <a:lnTo>
                  <a:pt x="7080" y="5209"/>
                </a:lnTo>
                <a:lnTo>
                  <a:pt x="7043" y="5246"/>
                </a:lnTo>
                <a:lnTo>
                  <a:pt x="7080" y="5319"/>
                </a:lnTo>
                <a:lnTo>
                  <a:pt x="7116" y="5356"/>
                </a:lnTo>
                <a:lnTo>
                  <a:pt x="7190" y="5392"/>
                </a:lnTo>
                <a:lnTo>
                  <a:pt x="7263" y="5429"/>
                </a:lnTo>
                <a:lnTo>
                  <a:pt x="7336" y="5429"/>
                </a:lnTo>
                <a:lnTo>
                  <a:pt x="7373" y="5356"/>
                </a:lnTo>
                <a:lnTo>
                  <a:pt x="7556" y="5172"/>
                </a:lnTo>
                <a:lnTo>
                  <a:pt x="7740" y="4989"/>
                </a:lnTo>
                <a:lnTo>
                  <a:pt x="7813" y="4805"/>
                </a:lnTo>
                <a:lnTo>
                  <a:pt x="7850" y="4695"/>
                </a:lnTo>
                <a:lnTo>
                  <a:pt x="7887" y="4585"/>
                </a:lnTo>
                <a:lnTo>
                  <a:pt x="8474" y="4989"/>
                </a:lnTo>
                <a:lnTo>
                  <a:pt x="8107" y="5319"/>
                </a:lnTo>
                <a:lnTo>
                  <a:pt x="7813" y="5722"/>
                </a:lnTo>
                <a:lnTo>
                  <a:pt x="7777" y="5796"/>
                </a:lnTo>
                <a:lnTo>
                  <a:pt x="7777" y="5833"/>
                </a:lnTo>
                <a:lnTo>
                  <a:pt x="7813" y="5943"/>
                </a:lnTo>
                <a:lnTo>
                  <a:pt x="7887" y="5979"/>
                </a:lnTo>
                <a:lnTo>
                  <a:pt x="7997" y="5979"/>
                </a:lnTo>
                <a:lnTo>
                  <a:pt x="8033" y="5943"/>
                </a:lnTo>
                <a:lnTo>
                  <a:pt x="8327" y="5502"/>
                </a:lnTo>
                <a:lnTo>
                  <a:pt x="8584" y="5062"/>
                </a:lnTo>
                <a:lnTo>
                  <a:pt x="9024" y="5356"/>
                </a:lnTo>
                <a:lnTo>
                  <a:pt x="8767" y="5612"/>
                </a:lnTo>
                <a:lnTo>
                  <a:pt x="8584" y="5796"/>
                </a:lnTo>
                <a:lnTo>
                  <a:pt x="8510" y="5906"/>
                </a:lnTo>
                <a:lnTo>
                  <a:pt x="8474" y="6053"/>
                </a:lnTo>
                <a:lnTo>
                  <a:pt x="8253" y="6383"/>
                </a:lnTo>
                <a:lnTo>
                  <a:pt x="8217" y="6456"/>
                </a:lnTo>
                <a:lnTo>
                  <a:pt x="8253" y="6566"/>
                </a:lnTo>
                <a:lnTo>
                  <a:pt x="8290" y="6603"/>
                </a:lnTo>
                <a:lnTo>
                  <a:pt x="8363" y="6640"/>
                </a:lnTo>
                <a:lnTo>
                  <a:pt x="8474" y="6640"/>
                </a:lnTo>
                <a:lnTo>
                  <a:pt x="8547" y="6566"/>
                </a:lnTo>
                <a:lnTo>
                  <a:pt x="8804" y="6199"/>
                </a:lnTo>
                <a:lnTo>
                  <a:pt x="8877" y="6126"/>
                </a:lnTo>
                <a:lnTo>
                  <a:pt x="8950" y="6016"/>
                </a:lnTo>
                <a:lnTo>
                  <a:pt x="9097" y="5796"/>
                </a:lnTo>
                <a:lnTo>
                  <a:pt x="9244" y="5539"/>
                </a:lnTo>
                <a:lnTo>
                  <a:pt x="9537" y="5722"/>
                </a:lnTo>
                <a:lnTo>
                  <a:pt x="9354" y="5906"/>
                </a:lnTo>
                <a:lnTo>
                  <a:pt x="9207" y="6126"/>
                </a:lnTo>
                <a:lnTo>
                  <a:pt x="8950" y="6419"/>
                </a:lnTo>
                <a:lnTo>
                  <a:pt x="8877" y="6566"/>
                </a:lnTo>
                <a:lnTo>
                  <a:pt x="8840" y="6750"/>
                </a:lnTo>
                <a:lnTo>
                  <a:pt x="8914" y="6823"/>
                </a:lnTo>
                <a:lnTo>
                  <a:pt x="8950" y="6860"/>
                </a:lnTo>
                <a:lnTo>
                  <a:pt x="8987" y="6860"/>
                </a:lnTo>
                <a:lnTo>
                  <a:pt x="9134" y="6786"/>
                </a:lnTo>
                <a:lnTo>
                  <a:pt x="9244" y="6640"/>
                </a:lnTo>
                <a:lnTo>
                  <a:pt x="9391" y="6383"/>
                </a:lnTo>
                <a:lnTo>
                  <a:pt x="9537" y="6126"/>
                </a:lnTo>
                <a:lnTo>
                  <a:pt x="9721" y="5869"/>
                </a:lnTo>
                <a:lnTo>
                  <a:pt x="10198" y="6236"/>
                </a:lnTo>
                <a:lnTo>
                  <a:pt x="10051" y="6419"/>
                </a:lnTo>
                <a:lnTo>
                  <a:pt x="9867" y="6640"/>
                </a:lnTo>
                <a:lnTo>
                  <a:pt x="9684" y="6860"/>
                </a:lnTo>
                <a:lnTo>
                  <a:pt x="9611" y="7006"/>
                </a:lnTo>
                <a:lnTo>
                  <a:pt x="9574" y="7116"/>
                </a:lnTo>
                <a:lnTo>
                  <a:pt x="9574" y="7190"/>
                </a:lnTo>
                <a:lnTo>
                  <a:pt x="9611" y="7263"/>
                </a:lnTo>
                <a:lnTo>
                  <a:pt x="9757" y="7263"/>
                </a:lnTo>
                <a:lnTo>
                  <a:pt x="9867" y="7190"/>
                </a:lnTo>
                <a:lnTo>
                  <a:pt x="9941" y="7080"/>
                </a:lnTo>
                <a:lnTo>
                  <a:pt x="10124" y="6823"/>
                </a:lnTo>
                <a:lnTo>
                  <a:pt x="10271" y="6603"/>
                </a:lnTo>
                <a:lnTo>
                  <a:pt x="10381" y="6383"/>
                </a:lnTo>
                <a:lnTo>
                  <a:pt x="10895" y="6823"/>
                </a:lnTo>
                <a:lnTo>
                  <a:pt x="10931" y="6860"/>
                </a:lnTo>
                <a:lnTo>
                  <a:pt x="10638" y="7226"/>
                </a:lnTo>
                <a:lnTo>
                  <a:pt x="10381" y="7593"/>
                </a:lnTo>
                <a:lnTo>
                  <a:pt x="10271" y="7703"/>
                </a:lnTo>
                <a:lnTo>
                  <a:pt x="10271" y="7777"/>
                </a:lnTo>
                <a:lnTo>
                  <a:pt x="10271" y="7813"/>
                </a:lnTo>
                <a:lnTo>
                  <a:pt x="10344" y="7923"/>
                </a:lnTo>
                <a:lnTo>
                  <a:pt x="10418" y="7960"/>
                </a:lnTo>
                <a:lnTo>
                  <a:pt x="10491" y="7923"/>
                </a:lnTo>
                <a:lnTo>
                  <a:pt x="10528" y="7887"/>
                </a:lnTo>
                <a:lnTo>
                  <a:pt x="10821" y="7483"/>
                </a:lnTo>
                <a:lnTo>
                  <a:pt x="11115" y="7043"/>
                </a:lnTo>
                <a:lnTo>
                  <a:pt x="11445" y="7447"/>
                </a:lnTo>
                <a:lnTo>
                  <a:pt x="11298" y="7703"/>
                </a:lnTo>
                <a:lnTo>
                  <a:pt x="11151" y="7960"/>
                </a:lnTo>
                <a:lnTo>
                  <a:pt x="10968" y="8253"/>
                </a:lnTo>
                <a:lnTo>
                  <a:pt x="10931" y="8437"/>
                </a:lnTo>
                <a:lnTo>
                  <a:pt x="10931" y="8510"/>
                </a:lnTo>
                <a:lnTo>
                  <a:pt x="10931" y="8584"/>
                </a:lnTo>
                <a:lnTo>
                  <a:pt x="10968" y="8657"/>
                </a:lnTo>
                <a:lnTo>
                  <a:pt x="11041" y="8657"/>
                </a:lnTo>
                <a:lnTo>
                  <a:pt x="11188" y="8584"/>
                </a:lnTo>
                <a:lnTo>
                  <a:pt x="11261" y="8474"/>
                </a:lnTo>
                <a:lnTo>
                  <a:pt x="11408" y="8180"/>
                </a:lnTo>
                <a:lnTo>
                  <a:pt x="11628" y="7703"/>
                </a:lnTo>
                <a:lnTo>
                  <a:pt x="11812" y="7997"/>
                </a:lnTo>
                <a:lnTo>
                  <a:pt x="11995" y="8290"/>
                </a:lnTo>
                <a:lnTo>
                  <a:pt x="11812" y="8694"/>
                </a:lnTo>
                <a:lnTo>
                  <a:pt x="11628" y="9097"/>
                </a:lnTo>
                <a:lnTo>
                  <a:pt x="11518" y="9097"/>
                </a:lnTo>
                <a:lnTo>
                  <a:pt x="11408" y="9317"/>
                </a:lnTo>
                <a:lnTo>
                  <a:pt x="11335" y="9501"/>
                </a:lnTo>
                <a:lnTo>
                  <a:pt x="11335" y="9574"/>
                </a:lnTo>
                <a:lnTo>
                  <a:pt x="11335" y="9647"/>
                </a:lnTo>
                <a:lnTo>
                  <a:pt x="11408" y="9721"/>
                </a:lnTo>
                <a:lnTo>
                  <a:pt x="11591" y="9721"/>
                </a:lnTo>
                <a:lnTo>
                  <a:pt x="11628" y="9684"/>
                </a:lnTo>
                <a:lnTo>
                  <a:pt x="11812" y="9427"/>
                </a:lnTo>
                <a:lnTo>
                  <a:pt x="11958" y="9171"/>
                </a:lnTo>
                <a:lnTo>
                  <a:pt x="12105" y="8914"/>
                </a:lnTo>
                <a:lnTo>
                  <a:pt x="12178" y="8657"/>
                </a:lnTo>
                <a:lnTo>
                  <a:pt x="12325" y="9024"/>
                </a:lnTo>
                <a:lnTo>
                  <a:pt x="12472" y="9427"/>
                </a:lnTo>
                <a:lnTo>
                  <a:pt x="12068" y="10088"/>
                </a:lnTo>
                <a:lnTo>
                  <a:pt x="11995" y="10088"/>
                </a:lnTo>
                <a:lnTo>
                  <a:pt x="11922" y="10271"/>
                </a:lnTo>
                <a:lnTo>
                  <a:pt x="11848" y="10418"/>
                </a:lnTo>
                <a:lnTo>
                  <a:pt x="11848" y="10491"/>
                </a:lnTo>
                <a:lnTo>
                  <a:pt x="11848" y="10528"/>
                </a:lnTo>
                <a:lnTo>
                  <a:pt x="11922" y="10601"/>
                </a:lnTo>
                <a:lnTo>
                  <a:pt x="12068" y="10601"/>
                </a:lnTo>
                <a:lnTo>
                  <a:pt x="12142" y="10564"/>
                </a:lnTo>
                <a:lnTo>
                  <a:pt x="12362" y="10198"/>
                </a:lnTo>
                <a:lnTo>
                  <a:pt x="12582" y="9831"/>
                </a:lnTo>
                <a:lnTo>
                  <a:pt x="12692" y="10454"/>
                </a:lnTo>
                <a:lnTo>
                  <a:pt x="12509" y="10638"/>
                </a:lnTo>
                <a:lnTo>
                  <a:pt x="12362" y="10858"/>
                </a:lnTo>
                <a:lnTo>
                  <a:pt x="12215" y="11078"/>
                </a:lnTo>
                <a:lnTo>
                  <a:pt x="12178" y="11225"/>
                </a:lnTo>
                <a:lnTo>
                  <a:pt x="12178" y="11371"/>
                </a:lnTo>
                <a:lnTo>
                  <a:pt x="12215" y="11408"/>
                </a:lnTo>
                <a:lnTo>
                  <a:pt x="12252" y="11408"/>
                </a:lnTo>
                <a:lnTo>
                  <a:pt x="12362" y="11371"/>
                </a:lnTo>
                <a:lnTo>
                  <a:pt x="12472" y="11298"/>
                </a:lnTo>
                <a:lnTo>
                  <a:pt x="12582" y="11078"/>
                </a:lnTo>
                <a:lnTo>
                  <a:pt x="12692" y="10858"/>
                </a:lnTo>
                <a:lnTo>
                  <a:pt x="12729" y="11188"/>
                </a:lnTo>
                <a:lnTo>
                  <a:pt x="12655" y="11775"/>
                </a:lnTo>
                <a:lnTo>
                  <a:pt x="12509" y="11922"/>
                </a:lnTo>
                <a:lnTo>
                  <a:pt x="12362" y="12068"/>
                </a:lnTo>
                <a:lnTo>
                  <a:pt x="12325" y="12215"/>
                </a:lnTo>
                <a:lnTo>
                  <a:pt x="12325" y="12288"/>
                </a:lnTo>
                <a:lnTo>
                  <a:pt x="12362" y="12362"/>
                </a:lnTo>
                <a:lnTo>
                  <a:pt x="12435" y="12398"/>
                </a:lnTo>
                <a:lnTo>
                  <a:pt x="12472" y="12398"/>
                </a:lnTo>
                <a:lnTo>
                  <a:pt x="12619" y="12288"/>
                </a:lnTo>
                <a:lnTo>
                  <a:pt x="12655" y="12655"/>
                </a:lnTo>
                <a:lnTo>
                  <a:pt x="12692" y="12692"/>
                </a:lnTo>
                <a:lnTo>
                  <a:pt x="12729" y="12655"/>
                </a:lnTo>
                <a:lnTo>
                  <a:pt x="12802" y="12545"/>
                </a:lnTo>
                <a:lnTo>
                  <a:pt x="12912" y="12398"/>
                </a:lnTo>
                <a:lnTo>
                  <a:pt x="13022" y="12068"/>
                </a:lnTo>
                <a:lnTo>
                  <a:pt x="13095" y="11738"/>
                </a:lnTo>
                <a:lnTo>
                  <a:pt x="13132" y="11408"/>
                </a:lnTo>
                <a:lnTo>
                  <a:pt x="13132" y="11005"/>
                </a:lnTo>
                <a:lnTo>
                  <a:pt x="13132" y="10638"/>
                </a:lnTo>
                <a:lnTo>
                  <a:pt x="13095" y="10234"/>
                </a:lnTo>
                <a:lnTo>
                  <a:pt x="13022" y="9867"/>
                </a:lnTo>
                <a:lnTo>
                  <a:pt x="12949" y="9464"/>
                </a:lnTo>
                <a:lnTo>
                  <a:pt x="12839" y="9060"/>
                </a:lnTo>
                <a:lnTo>
                  <a:pt x="12692" y="8694"/>
                </a:lnTo>
                <a:lnTo>
                  <a:pt x="12545" y="8327"/>
                </a:lnTo>
                <a:lnTo>
                  <a:pt x="12325" y="7960"/>
                </a:lnTo>
                <a:lnTo>
                  <a:pt x="12142" y="7630"/>
                </a:lnTo>
                <a:lnTo>
                  <a:pt x="11885" y="7300"/>
                </a:lnTo>
                <a:lnTo>
                  <a:pt x="11628" y="6970"/>
                </a:lnTo>
                <a:lnTo>
                  <a:pt x="11335" y="6640"/>
                </a:lnTo>
                <a:lnTo>
                  <a:pt x="11041" y="6346"/>
                </a:lnTo>
                <a:lnTo>
                  <a:pt x="10344" y="5759"/>
                </a:lnTo>
                <a:lnTo>
                  <a:pt x="9647" y="5246"/>
                </a:lnTo>
                <a:lnTo>
                  <a:pt x="8914" y="4732"/>
                </a:lnTo>
                <a:lnTo>
                  <a:pt x="8987" y="4439"/>
                </a:lnTo>
                <a:lnTo>
                  <a:pt x="9024" y="4182"/>
                </a:lnTo>
                <a:lnTo>
                  <a:pt x="9060" y="3558"/>
                </a:lnTo>
                <a:lnTo>
                  <a:pt x="9097" y="2898"/>
                </a:lnTo>
                <a:lnTo>
                  <a:pt x="9281" y="220"/>
                </a:lnTo>
                <a:lnTo>
                  <a:pt x="9244" y="110"/>
                </a:lnTo>
                <a:lnTo>
                  <a:pt x="9207" y="37"/>
                </a:lnTo>
                <a:lnTo>
                  <a:pt x="9097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521" name="Google Shape;521;p23"/>
          <p:cNvSpPr/>
          <p:nvPr/>
        </p:nvSpPr>
        <p:spPr>
          <a:xfrm>
            <a:off x="-77078" y="1488018"/>
            <a:ext cx="339602" cy="400617"/>
          </a:xfrm>
          <a:custGeom>
            <a:avLst/>
            <a:gdLst/>
            <a:ahLst/>
            <a:cxnLst/>
            <a:rect l="l" t="t" r="r" b="b"/>
            <a:pathLst>
              <a:path w="9391" h="11079" extrusionOk="0">
                <a:moveTo>
                  <a:pt x="4916" y="441"/>
                </a:moveTo>
                <a:lnTo>
                  <a:pt x="5026" y="477"/>
                </a:lnTo>
                <a:lnTo>
                  <a:pt x="5099" y="551"/>
                </a:lnTo>
                <a:lnTo>
                  <a:pt x="5099" y="771"/>
                </a:lnTo>
                <a:lnTo>
                  <a:pt x="5026" y="954"/>
                </a:lnTo>
                <a:lnTo>
                  <a:pt x="4953" y="1064"/>
                </a:lnTo>
                <a:lnTo>
                  <a:pt x="4842" y="1138"/>
                </a:lnTo>
                <a:lnTo>
                  <a:pt x="4732" y="1174"/>
                </a:lnTo>
                <a:lnTo>
                  <a:pt x="4622" y="1138"/>
                </a:lnTo>
                <a:lnTo>
                  <a:pt x="4366" y="1028"/>
                </a:lnTo>
                <a:lnTo>
                  <a:pt x="4439" y="917"/>
                </a:lnTo>
                <a:lnTo>
                  <a:pt x="4439" y="771"/>
                </a:lnTo>
                <a:lnTo>
                  <a:pt x="4402" y="697"/>
                </a:lnTo>
                <a:lnTo>
                  <a:pt x="4366" y="661"/>
                </a:lnTo>
                <a:lnTo>
                  <a:pt x="4476" y="551"/>
                </a:lnTo>
                <a:lnTo>
                  <a:pt x="4622" y="477"/>
                </a:lnTo>
                <a:lnTo>
                  <a:pt x="4769" y="441"/>
                </a:lnTo>
                <a:close/>
                <a:moveTo>
                  <a:pt x="3375" y="6493"/>
                </a:moveTo>
                <a:lnTo>
                  <a:pt x="3375" y="6530"/>
                </a:lnTo>
                <a:lnTo>
                  <a:pt x="3339" y="6530"/>
                </a:lnTo>
                <a:lnTo>
                  <a:pt x="3375" y="6493"/>
                </a:lnTo>
                <a:close/>
                <a:moveTo>
                  <a:pt x="4292" y="6933"/>
                </a:moveTo>
                <a:lnTo>
                  <a:pt x="4256" y="7007"/>
                </a:lnTo>
                <a:lnTo>
                  <a:pt x="4219" y="6970"/>
                </a:lnTo>
                <a:lnTo>
                  <a:pt x="4292" y="6933"/>
                </a:lnTo>
                <a:close/>
                <a:moveTo>
                  <a:pt x="5209" y="4219"/>
                </a:moveTo>
                <a:lnTo>
                  <a:pt x="5429" y="4329"/>
                </a:lnTo>
                <a:lnTo>
                  <a:pt x="5649" y="4439"/>
                </a:lnTo>
                <a:lnTo>
                  <a:pt x="5686" y="4549"/>
                </a:lnTo>
                <a:lnTo>
                  <a:pt x="5723" y="4586"/>
                </a:lnTo>
                <a:lnTo>
                  <a:pt x="5796" y="4586"/>
                </a:lnTo>
                <a:lnTo>
                  <a:pt x="6016" y="4879"/>
                </a:lnTo>
                <a:lnTo>
                  <a:pt x="6163" y="5173"/>
                </a:lnTo>
                <a:lnTo>
                  <a:pt x="6200" y="5503"/>
                </a:lnTo>
                <a:lnTo>
                  <a:pt x="6200" y="5833"/>
                </a:lnTo>
                <a:lnTo>
                  <a:pt x="6090" y="6126"/>
                </a:lnTo>
                <a:lnTo>
                  <a:pt x="5943" y="6420"/>
                </a:lnTo>
                <a:lnTo>
                  <a:pt x="5796" y="6603"/>
                </a:lnTo>
                <a:lnTo>
                  <a:pt x="5649" y="6750"/>
                </a:lnTo>
                <a:lnTo>
                  <a:pt x="5649" y="6713"/>
                </a:lnTo>
                <a:lnTo>
                  <a:pt x="5649" y="6566"/>
                </a:lnTo>
                <a:lnTo>
                  <a:pt x="5649" y="6383"/>
                </a:lnTo>
                <a:lnTo>
                  <a:pt x="5613" y="6346"/>
                </a:lnTo>
                <a:lnTo>
                  <a:pt x="5576" y="6310"/>
                </a:lnTo>
                <a:lnTo>
                  <a:pt x="5539" y="6310"/>
                </a:lnTo>
                <a:lnTo>
                  <a:pt x="5503" y="6346"/>
                </a:lnTo>
                <a:lnTo>
                  <a:pt x="5393" y="6493"/>
                </a:lnTo>
                <a:lnTo>
                  <a:pt x="5356" y="6676"/>
                </a:lnTo>
                <a:lnTo>
                  <a:pt x="5319" y="6933"/>
                </a:lnTo>
                <a:lnTo>
                  <a:pt x="5099" y="7007"/>
                </a:lnTo>
                <a:lnTo>
                  <a:pt x="5099" y="6860"/>
                </a:lnTo>
                <a:lnTo>
                  <a:pt x="5099" y="6713"/>
                </a:lnTo>
                <a:lnTo>
                  <a:pt x="5136" y="6566"/>
                </a:lnTo>
                <a:lnTo>
                  <a:pt x="5209" y="6456"/>
                </a:lnTo>
                <a:lnTo>
                  <a:pt x="5246" y="6420"/>
                </a:lnTo>
                <a:lnTo>
                  <a:pt x="5209" y="6383"/>
                </a:lnTo>
                <a:lnTo>
                  <a:pt x="5173" y="6346"/>
                </a:lnTo>
                <a:lnTo>
                  <a:pt x="5136" y="6346"/>
                </a:lnTo>
                <a:lnTo>
                  <a:pt x="4953" y="6456"/>
                </a:lnTo>
                <a:lnTo>
                  <a:pt x="4842" y="6640"/>
                </a:lnTo>
                <a:lnTo>
                  <a:pt x="4769" y="6823"/>
                </a:lnTo>
                <a:lnTo>
                  <a:pt x="4769" y="7043"/>
                </a:lnTo>
                <a:lnTo>
                  <a:pt x="4696" y="7043"/>
                </a:lnTo>
                <a:lnTo>
                  <a:pt x="4659" y="7007"/>
                </a:lnTo>
                <a:lnTo>
                  <a:pt x="4622" y="6970"/>
                </a:lnTo>
                <a:lnTo>
                  <a:pt x="4586" y="6970"/>
                </a:lnTo>
                <a:lnTo>
                  <a:pt x="5026" y="6016"/>
                </a:lnTo>
                <a:lnTo>
                  <a:pt x="5026" y="5943"/>
                </a:lnTo>
                <a:lnTo>
                  <a:pt x="4989" y="5906"/>
                </a:lnTo>
                <a:lnTo>
                  <a:pt x="4953" y="5906"/>
                </a:lnTo>
                <a:lnTo>
                  <a:pt x="4916" y="5943"/>
                </a:lnTo>
                <a:lnTo>
                  <a:pt x="4402" y="6750"/>
                </a:lnTo>
                <a:lnTo>
                  <a:pt x="4366" y="6676"/>
                </a:lnTo>
                <a:lnTo>
                  <a:pt x="4329" y="6640"/>
                </a:lnTo>
                <a:lnTo>
                  <a:pt x="4256" y="6640"/>
                </a:lnTo>
                <a:lnTo>
                  <a:pt x="4439" y="6236"/>
                </a:lnTo>
                <a:lnTo>
                  <a:pt x="4659" y="5796"/>
                </a:lnTo>
                <a:lnTo>
                  <a:pt x="4696" y="5759"/>
                </a:lnTo>
                <a:lnTo>
                  <a:pt x="4659" y="5723"/>
                </a:lnTo>
                <a:lnTo>
                  <a:pt x="4586" y="5723"/>
                </a:lnTo>
                <a:lnTo>
                  <a:pt x="4182" y="6273"/>
                </a:lnTo>
                <a:lnTo>
                  <a:pt x="3999" y="6566"/>
                </a:lnTo>
                <a:lnTo>
                  <a:pt x="3852" y="6860"/>
                </a:lnTo>
                <a:lnTo>
                  <a:pt x="3669" y="6786"/>
                </a:lnTo>
                <a:lnTo>
                  <a:pt x="3779" y="6750"/>
                </a:lnTo>
                <a:lnTo>
                  <a:pt x="3852" y="6640"/>
                </a:lnTo>
                <a:lnTo>
                  <a:pt x="3889" y="6566"/>
                </a:lnTo>
                <a:lnTo>
                  <a:pt x="3889" y="6420"/>
                </a:lnTo>
                <a:lnTo>
                  <a:pt x="3889" y="6383"/>
                </a:lnTo>
                <a:lnTo>
                  <a:pt x="3815" y="6383"/>
                </a:lnTo>
                <a:lnTo>
                  <a:pt x="3999" y="6163"/>
                </a:lnTo>
                <a:lnTo>
                  <a:pt x="4512" y="5539"/>
                </a:lnTo>
                <a:lnTo>
                  <a:pt x="4512" y="5466"/>
                </a:lnTo>
                <a:lnTo>
                  <a:pt x="4476" y="5429"/>
                </a:lnTo>
                <a:lnTo>
                  <a:pt x="4402" y="5429"/>
                </a:lnTo>
                <a:lnTo>
                  <a:pt x="3779" y="6016"/>
                </a:lnTo>
                <a:lnTo>
                  <a:pt x="3632" y="6126"/>
                </a:lnTo>
                <a:lnTo>
                  <a:pt x="3595" y="6090"/>
                </a:lnTo>
                <a:lnTo>
                  <a:pt x="3559" y="6090"/>
                </a:lnTo>
                <a:lnTo>
                  <a:pt x="3485" y="6126"/>
                </a:lnTo>
                <a:lnTo>
                  <a:pt x="3669" y="5869"/>
                </a:lnTo>
                <a:lnTo>
                  <a:pt x="3889" y="5649"/>
                </a:lnTo>
                <a:lnTo>
                  <a:pt x="4146" y="5466"/>
                </a:lnTo>
                <a:lnTo>
                  <a:pt x="4402" y="5283"/>
                </a:lnTo>
                <a:lnTo>
                  <a:pt x="4439" y="5246"/>
                </a:lnTo>
                <a:lnTo>
                  <a:pt x="4402" y="5209"/>
                </a:lnTo>
                <a:lnTo>
                  <a:pt x="4402" y="5173"/>
                </a:lnTo>
                <a:lnTo>
                  <a:pt x="4329" y="5136"/>
                </a:lnTo>
                <a:lnTo>
                  <a:pt x="3962" y="5319"/>
                </a:lnTo>
                <a:lnTo>
                  <a:pt x="3632" y="5539"/>
                </a:lnTo>
                <a:lnTo>
                  <a:pt x="3339" y="5796"/>
                </a:lnTo>
                <a:lnTo>
                  <a:pt x="3082" y="6126"/>
                </a:lnTo>
                <a:lnTo>
                  <a:pt x="3045" y="6016"/>
                </a:lnTo>
                <a:lnTo>
                  <a:pt x="3082" y="5980"/>
                </a:lnTo>
                <a:lnTo>
                  <a:pt x="3339" y="5613"/>
                </a:lnTo>
                <a:lnTo>
                  <a:pt x="3632" y="5283"/>
                </a:lnTo>
                <a:lnTo>
                  <a:pt x="3962" y="4952"/>
                </a:lnTo>
                <a:lnTo>
                  <a:pt x="4292" y="4659"/>
                </a:lnTo>
                <a:lnTo>
                  <a:pt x="4292" y="4622"/>
                </a:lnTo>
                <a:lnTo>
                  <a:pt x="4256" y="4586"/>
                </a:lnTo>
                <a:lnTo>
                  <a:pt x="4219" y="4586"/>
                </a:lnTo>
                <a:lnTo>
                  <a:pt x="3925" y="4732"/>
                </a:lnTo>
                <a:lnTo>
                  <a:pt x="3632" y="4879"/>
                </a:lnTo>
                <a:lnTo>
                  <a:pt x="3375" y="5099"/>
                </a:lnTo>
                <a:lnTo>
                  <a:pt x="3155" y="5356"/>
                </a:lnTo>
                <a:lnTo>
                  <a:pt x="3228" y="5209"/>
                </a:lnTo>
                <a:lnTo>
                  <a:pt x="3339" y="5062"/>
                </a:lnTo>
                <a:lnTo>
                  <a:pt x="3559" y="4842"/>
                </a:lnTo>
                <a:lnTo>
                  <a:pt x="3852" y="4622"/>
                </a:lnTo>
                <a:lnTo>
                  <a:pt x="4146" y="4476"/>
                </a:lnTo>
                <a:lnTo>
                  <a:pt x="4402" y="4366"/>
                </a:lnTo>
                <a:lnTo>
                  <a:pt x="4659" y="4292"/>
                </a:lnTo>
                <a:lnTo>
                  <a:pt x="4953" y="4219"/>
                </a:lnTo>
                <a:close/>
                <a:moveTo>
                  <a:pt x="807" y="8767"/>
                </a:moveTo>
                <a:lnTo>
                  <a:pt x="807" y="8841"/>
                </a:lnTo>
                <a:lnTo>
                  <a:pt x="844" y="8914"/>
                </a:lnTo>
                <a:lnTo>
                  <a:pt x="918" y="8951"/>
                </a:lnTo>
                <a:lnTo>
                  <a:pt x="1138" y="8951"/>
                </a:lnTo>
                <a:lnTo>
                  <a:pt x="1211" y="8987"/>
                </a:lnTo>
                <a:lnTo>
                  <a:pt x="1321" y="8987"/>
                </a:lnTo>
                <a:lnTo>
                  <a:pt x="1321" y="9061"/>
                </a:lnTo>
                <a:lnTo>
                  <a:pt x="1321" y="9097"/>
                </a:lnTo>
                <a:lnTo>
                  <a:pt x="1248" y="9171"/>
                </a:lnTo>
                <a:lnTo>
                  <a:pt x="1174" y="9207"/>
                </a:lnTo>
                <a:lnTo>
                  <a:pt x="954" y="9244"/>
                </a:lnTo>
                <a:lnTo>
                  <a:pt x="844" y="9207"/>
                </a:lnTo>
                <a:lnTo>
                  <a:pt x="697" y="9134"/>
                </a:lnTo>
                <a:lnTo>
                  <a:pt x="587" y="9061"/>
                </a:lnTo>
                <a:lnTo>
                  <a:pt x="551" y="8951"/>
                </a:lnTo>
                <a:lnTo>
                  <a:pt x="661" y="8841"/>
                </a:lnTo>
                <a:lnTo>
                  <a:pt x="807" y="8767"/>
                </a:lnTo>
                <a:close/>
                <a:moveTo>
                  <a:pt x="8511" y="8657"/>
                </a:moveTo>
                <a:lnTo>
                  <a:pt x="8621" y="8694"/>
                </a:lnTo>
                <a:lnTo>
                  <a:pt x="8731" y="8731"/>
                </a:lnTo>
                <a:lnTo>
                  <a:pt x="8841" y="8804"/>
                </a:lnTo>
                <a:lnTo>
                  <a:pt x="8951" y="8877"/>
                </a:lnTo>
                <a:lnTo>
                  <a:pt x="8987" y="8987"/>
                </a:lnTo>
                <a:lnTo>
                  <a:pt x="9024" y="9097"/>
                </a:lnTo>
                <a:lnTo>
                  <a:pt x="9024" y="9134"/>
                </a:lnTo>
                <a:lnTo>
                  <a:pt x="8987" y="9134"/>
                </a:lnTo>
                <a:lnTo>
                  <a:pt x="8877" y="9097"/>
                </a:lnTo>
                <a:lnTo>
                  <a:pt x="8804" y="9134"/>
                </a:lnTo>
                <a:lnTo>
                  <a:pt x="8731" y="9171"/>
                </a:lnTo>
                <a:lnTo>
                  <a:pt x="8621" y="9281"/>
                </a:lnTo>
                <a:lnTo>
                  <a:pt x="8474" y="9354"/>
                </a:lnTo>
                <a:lnTo>
                  <a:pt x="8327" y="9318"/>
                </a:lnTo>
                <a:lnTo>
                  <a:pt x="8254" y="9244"/>
                </a:lnTo>
                <a:lnTo>
                  <a:pt x="8217" y="9171"/>
                </a:lnTo>
                <a:lnTo>
                  <a:pt x="8217" y="9024"/>
                </a:lnTo>
                <a:lnTo>
                  <a:pt x="8254" y="8841"/>
                </a:lnTo>
                <a:lnTo>
                  <a:pt x="8254" y="8694"/>
                </a:lnTo>
                <a:lnTo>
                  <a:pt x="8511" y="8657"/>
                </a:lnTo>
                <a:close/>
                <a:moveTo>
                  <a:pt x="5026" y="9501"/>
                </a:moveTo>
                <a:lnTo>
                  <a:pt x="5063" y="9574"/>
                </a:lnTo>
                <a:lnTo>
                  <a:pt x="4989" y="9538"/>
                </a:lnTo>
                <a:lnTo>
                  <a:pt x="5026" y="9501"/>
                </a:lnTo>
                <a:close/>
                <a:moveTo>
                  <a:pt x="4696" y="9868"/>
                </a:moveTo>
                <a:lnTo>
                  <a:pt x="4953" y="9941"/>
                </a:lnTo>
                <a:lnTo>
                  <a:pt x="4916" y="10014"/>
                </a:lnTo>
                <a:lnTo>
                  <a:pt x="4879" y="10271"/>
                </a:lnTo>
                <a:lnTo>
                  <a:pt x="4842" y="10308"/>
                </a:lnTo>
                <a:lnTo>
                  <a:pt x="4549" y="10308"/>
                </a:lnTo>
                <a:lnTo>
                  <a:pt x="4439" y="10235"/>
                </a:lnTo>
                <a:lnTo>
                  <a:pt x="4329" y="10125"/>
                </a:lnTo>
                <a:lnTo>
                  <a:pt x="4292" y="10051"/>
                </a:lnTo>
                <a:lnTo>
                  <a:pt x="4256" y="9941"/>
                </a:lnTo>
                <a:lnTo>
                  <a:pt x="4329" y="9904"/>
                </a:lnTo>
                <a:lnTo>
                  <a:pt x="4439" y="9868"/>
                </a:lnTo>
                <a:close/>
                <a:moveTo>
                  <a:pt x="4806" y="0"/>
                </a:moveTo>
                <a:lnTo>
                  <a:pt x="4622" y="37"/>
                </a:lnTo>
                <a:lnTo>
                  <a:pt x="4476" y="110"/>
                </a:lnTo>
                <a:lnTo>
                  <a:pt x="4292" y="147"/>
                </a:lnTo>
                <a:lnTo>
                  <a:pt x="4146" y="257"/>
                </a:lnTo>
                <a:lnTo>
                  <a:pt x="3999" y="367"/>
                </a:lnTo>
                <a:lnTo>
                  <a:pt x="3889" y="477"/>
                </a:lnTo>
                <a:lnTo>
                  <a:pt x="3779" y="624"/>
                </a:lnTo>
                <a:lnTo>
                  <a:pt x="3705" y="807"/>
                </a:lnTo>
                <a:lnTo>
                  <a:pt x="3669" y="954"/>
                </a:lnTo>
                <a:lnTo>
                  <a:pt x="3669" y="1138"/>
                </a:lnTo>
                <a:lnTo>
                  <a:pt x="3705" y="1321"/>
                </a:lnTo>
                <a:lnTo>
                  <a:pt x="3815" y="1578"/>
                </a:lnTo>
                <a:lnTo>
                  <a:pt x="3999" y="1761"/>
                </a:lnTo>
                <a:lnTo>
                  <a:pt x="4182" y="1871"/>
                </a:lnTo>
                <a:lnTo>
                  <a:pt x="4402" y="1945"/>
                </a:lnTo>
                <a:lnTo>
                  <a:pt x="4366" y="2055"/>
                </a:lnTo>
                <a:lnTo>
                  <a:pt x="4329" y="2165"/>
                </a:lnTo>
                <a:lnTo>
                  <a:pt x="4329" y="2531"/>
                </a:lnTo>
                <a:lnTo>
                  <a:pt x="4329" y="2898"/>
                </a:lnTo>
                <a:lnTo>
                  <a:pt x="4329" y="3522"/>
                </a:lnTo>
                <a:lnTo>
                  <a:pt x="4329" y="3669"/>
                </a:lnTo>
                <a:lnTo>
                  <a:pt x="4366" y="3779"/>
                </a:lnTo>
                <a:lnTo>
                  <a:pt x="4072" y="3925"/>
                </a:lnTo>
                <a:lnTo>
                  <a:pt x="3815" y="4109"/>
                </a:lnTo>
                <a:lnTo>
                  <a:pt x="3742" y="4182"/>
                </a:lnTo>
                <a:lnTo>
                  <a:pt x="3742" y="4255"/>
                </a:lnTo>
                <a:lnTo>
                  <a:pt x="3522" y="4402"/>
                </a:lnTo>
                <a:lnTo>
                  <a:pt x="3339" y="4549"/>
                </a:lnTo>
                <a:lnTo>
                  <a:pt x="3155" y="4696"/>
                </a:lnTo>
                <a:lnTo>
                  <a:pt x="3008" y="4879"/>
                </a:lnTo>
                <a:lnTo>
                  <a:pt x="2862" y="5062"/>
                </a:lnTo>
                <a:lnTo>
                  <a:pt x="2752" y="5283"/>
                </a:lnTo>
                <a:lnTo>
                  <a:pt x="2678" y="5503"/>
                </a:lnTo>
                <a:lnTo>
                  <a:pt x="2642" y="5686"/>
                </a:lnTo>
                <a:lnTo>
                  <a:pt x="2642" y="5906"/>
                </a:lnTo>
                <a:lnTo>
                  <a:pt x="2678" y="6126"/>
                </a:lnTo>
                <a:lnTo>
                  <a:pt x="2752" y="6346"/>
                </a:lnTo>
                <a:lnTo>
                  <a:pt x="2825" y="6566"/>
                </a:lnTo>
                <a:lnTo>
                  <a:pt x="2898" y="6676"/>
                </a:lnTo>
                <a:lnTo>
                  <a:pt x="2421" y="7080"/>
                </a:lnTo>
                <a:lnTo>
                  <a:pt x="1908" y="7447"/>
                </a:lnTo>
                <a:lnTo>
                  <a:pt x="1431" y="7850"/>
                </a:lnTo>
                <a:lnTo>
                  <a:pt x="1211" y="8070"/>
                </a:lnTo>
                <a:lnTo>
                  <a:pt x="991" y="8327"/>
                </a:lnTo>
                <a:lnTo>
                  <a:pt x="771" y="8364"/>
                </a:lnTo>
                <a:lnTo>
                  <a:pt x="624" y="8327"/>
                </a:lnTo>
                <a:lnTo>
                  <a:pt x="477" y="8327"/>
                </a:lnTo>
                <a:lnTo>
                  <a:pt x="367" y="8364"/>
                </a:lnTo>
                <a:lnTo>
                  <a:pt x="257" y="8437"/>
                </a:lnTo>
                <a:lnTo>
                  <a:pt x="184" y="8511"/>
                </a:lnTo>
                <a:lnTo>
                  <a:pt x="111" y="8584"/>
                </a:lnTo>
                <a:lnTo>
                  <a:pt x="37" y="8804"/>
                </a:lnTo>
                <a:lnTo>
                  <a:pt x="0" y="9061"/>
                </a:lnTo>
                <a:lnTo>
                  <a:pt x="0" y="9318"/>
                </a:lnTo>
                <a:lnTo>
                  <a:pt x="74" y="9538"/>
                </a:lnTo>
                <a:lnTo>
                  <a:pt x="257" y="9684"/>
                </a:lnTo>
                <a:lnTo>
                  <a:pt x="477" y="9831"/>
                </a:lnTo>
                <a:lnTo>
                  <a:pt x="697" y="9904"/>
                </a:lnTo>
                <a:lnTo>
                  <a:pt x="954" y="9941"/>
                </a:lnTo>
                <a:lnTo>
                  <a:pt x="1174" y="9904"/>
                </a:lnTo>
                <a:lnTo>
                  <a:pt x="1431" y="9868"/>
                </a:lnTo>
                <a:lnTo>
                  <a:pt x="1651" y="9794"/>
                </a:lnTo>
                <a:lnTo>
                  <a:pt x="1798" y="9648"/>
                </a:lnTo>
                <a:lnTo>
                  <a:pt x="1908" y="9574"/>
                </a:lnTo>
                <a:lnTo>
                  <a:pt x="1945" y="9464"/>
                </a:lnTo>
                <a:lnTo>
                  <a:pt x="1981" y="9354"/>
                </a:lnTo>
                <a:lnTo>
                  <a:pt x="1981" y="9207"/>
                </a:lnTo>
                <a:lnTo>
                  <a:pt x="1908" y="8987"/>
                </a:lnTo>
                <a:lnTo>
                  <a:pt x="1798" y="8767"/>
                </a:lnTo>
                <a:lnTo>
                  <a:pt x="1651" y="8584"/>
                </a:lnTo>
                <a:lnTo>
                  <a:pt x="1431" y="8437"/>
                </a:lnTo>
                <a:lnTo>
                  <a:pt x="1394" y="8437"/>
                </a:lnTo>
                <a:lnTo>
                  <a:pt x="1578" y="8254"/>
                </a:lnTo>
                <a:lnTo>
                  <a:pt x="1761" y="8070"/>
                </a:lnTo>
                <a:lnTo>
                  <a:pt x="2165" y="7777"/>
                </a:lnTo>
                <a:lnTo>
                  <a:pt x="2421" y="7557"/>
                </a:lnTo>
                <a:lnTo>
                  <a:pt x="2642" y="7337"/>
                </a:lnTo>
                <a:lnTo>
                  <a:pt x="2862" y="7080"/>
                </a:lnTo>
                <a:lnTo>
                  <a:pt x="3008" y="6786"/>
                </a:lnTo>
                <a:lnTo>
                  <a:pt x="3118" y="6897"/>
                </a:lnTo>
                <a:lnTo>
                  <a:pt x="3302" y="7043"/>
                </a:lnTo>
                <a:lnTo>
                  <a:pt x="3632" y="7227"/>
                </a:lnTo>
                <a:lnTo>
                  <a:pt x="3999" y="7337"/>
                </a:lnTo>
                <a:lnTo>
                  <a:pt x="4366" y="7410"/>
                </a:lnTo>
                <a:lnTo>
                  <a:pt x="4439" y="7410"/>
                </a:lnTo>
                <a:lnTo>
                  <a:pt x="4402" y="7887"/>
                </a:lnTo>
                <a:lnTo>
                  <a:pt x="4402" y="8364"/>
                </a:lnTo>
                <a:lnTo>
                  <a:pt x="4439" y="9318"/>
                </a:lnTo>
                <a:lnTo>
                  <a:pt x="4256" y="9391"/>
                </a:lnTo>
                <a:lnTo>
                  <a:pt x="4109" y="9464"/>
                </a:lnTo>
                <a:lnTo>
                  <a:pt x="3999" y="9574"/>
                </a:lnTo>
                <a:lnTo>
                  <a:pt x="3925" y="9684"/>
                </a:lnTo>
                <a:lnTo>
                  <a:pt x="3889" y="9794"/>
                </a:lnTo>
                <a:lnTo>
                  <a:pt x="3852" y="9941"/>
                </a:lnTo>
                <a:lnTo>
                  <a:pt x="3815" y="10125"/>
                </a:lnTo>
                <a:lnTo>
                  <a:pt x="3852" y="10271"/>
                </a:lnTo>
                <a:lnTo>
                  <a:pt x="3925" y="10565"/>
                </a:lnTo>
                <a:lnTo>
                  <a:pt x="4072" y="10821"/>
                </a:lnTo>
                <a:lnTo>
                  <a:pt x="4182" y="10895"/>
                </a:lnTo>
                <a:lnTo>
                  <a:pt x="4329" y="10968"/>
                </a:lnTo>
                <a:lnTo>
                  <a:pt x="4439" y="11042"/>
                </a:lnTo>
                <a:lnTo>
                  <a:pt x="4586" y="11078"/>
                </a:lnTo>
                <a:lnTo>
                  <a:pt x="4879" y="11078"/>
                </a:lnTo>
                <a:lnTo>
                  <a:pt x="5173" y="11005"/>
                </a:lnTo>
                <a:lnTo>
                  <a:pt x="5283" y="10932"/>
                </a:lnTo>
                <a:lnTo>
                  <a:pt x="5393" y="10821"/>
                </a:lnTo>
                <a:lnTo>
                  <a:pt x="5466" y="10711"/>
                </a:lnTo>
                <a:lnTo>
                  <a:pt x="5503" y="10601"/>
                </a:lnTo>
                <a:lnTo>
                  <a:pt x="5576" y="10308"/>
                </a:lnTo>
                <a:lnTo>
                  <a:pt x="5539" y="10051"/>
                </a:lnTo>
                <a:lnTo>
                  <a:pt x="5503" y="9904"/>
                </a:lnTo>
                <a:lnTo>
                  <a:pt x="5393" y="9794"/>
                </a:lnTo>
                <a:lnTo>
                  <a:pt x="5319" y="9684"/>
                </a:lnTo>
                <a:lnTo>
                  <a:pt x="5173" y="9611"/>
                </a:lnTo>
                <a:lnTo>
                  <a:pt x="5136" y="9428"/>
                </a:lnTo>
                <a:lnTo>
                  <a:pt x="5099" y="9354"/>
                </a:lnTo>
                <a:lnTo>
                  <a:pt x="4842" y="9354"/>
                </a:lnTo>
                <a:lnTo>
                  <a:pt x="4806" y="8474"/>
                </a:lnTo>
                <a:lnTo>
                  <a:pt x="4806" y="7960"/>
                </a:lnTo>
                <a:lnTo>
                  <a:pt x="4769" y="7447"/>
                </a:lnTo>
                <a:lnTo>
                  <a:pt x="5136" y="7410"/>
                </a:lnTo>
                <a:lnTo>
                  <a:pt x="5503" y="7300"/>
                </a:lnTo>
                <a:lnTo>
                  <a:pt x="5833" y="7117"/>
                </a:lnTo>
                <a:lnTo>
                  <a:pt x="6126" y="6860"/>
                </a:lnTo>
                <a:lnTo>
                  <a:pt x="6200" y="6786"/>
                </a:lnTo>
                <a:lnTo>
                  <a:pt x="6310" y="6933"/>
                </a:lnTo>
                <a:lnTo>
                  <a:pt x="6493" y="7080"/>
                </a:lnTo>
                <a:lnTo>
                  <a:pt x="6677" y="7190"/>
                </a:lnTo>
                <a:lnTo>
                  <a:pt x="6860" y="7300"/>
                </a:lnTo>
                <a:lnTo>
                  <a:pt x="7043" y="7630"/>
                </a:lnTo>
                <a:lnTo>
                  <a:pt x="7263" y="7997"/>
                </a:lnTo>
                <a:lnTo>
                  <a:pt x="7557" y="8437"/>
                </a:lnTo>
                <a:lnTo>
                  <a:pt x="7667" y="8584"/>
                </a:lnTo>
                <a:lnTo>
                  <a:pt x="7557" y="8767"/>
                </a:lnTo>
                <a:lnTo>
                  <a:pt x="7484" y="8951"/>
                </a:lnTo>
                <a:lnTo>
                  <a:pt x="7447" y="9097"/>
                </a:lnTo>
                <a:lnTo>
                  <a:pt x="7447" y="9281"/>
                </a:lnTo>
                <a:lnTo>
                  <a:pt x="7484" y="9428"/>
                </a:lnTo>
                <a:lnTo>
                  <a:pt x="7520" y="9611"/>
                </a:lnTo>
                <a:lnTo>
                  <a:pt x="7594" y="9758"/>
                </a:lnTo>
                <a:lnTo>
                  <a:pt x="7704" y="9904"/>
                </a:lnTo>
                <a:lnTo>
                  <a:pt x="7850" y="10014"/>
                </a:lnTo>
                <a:lnTo>
                  <a:pt x="7960" y="10125"/>
                </a:lnTo>
                <a:lnTo>
                  <a:pt x="8107" y="10161"/>
                </a:lnTo>
                <a:lnTo>
                  <a:pt x="8254" y="10198"/>
                </a:lnTo>
                <a:lnTo>
                  <a:pt x="8547" y="10198"/>
                </a:lnTo>
                <a:lnTo>
                  <a:pt x="8694" y="10125"/>
                </a:lnTo>
                <a:lnTo>
                  <a:pt x="8877" y="10051"/>
                </a:lnTo>
                <a:lnTo>
                  <a:pt x="9098" y="9831"/>
                </a:lnTo>
                <a:lnTo>
                  <a:pt x="9281" y="9538"/>
                </a:lnTo>
                <a:lnTo>
                  <a:pt x="9354" y="9391"/>
                </a:lnTo>
                <a:lnTo>
                  <a:pt x="9391" y="9244"/>
                </a:lnTo>
                <a:lnTo>
                  <a:pt x="9391" y="9061"/>
                </a:lnTo>
                <a:lnTo>
                  <a:pt x="9391" y="8914"/>
                </a:lnTo>
                <a:lnTo>
                  <a:pt x="9318" y="8767"/>
                </a:lnTo>
                <a:lnTo>
                  <a:pt x="9244" y="8621"/>
                </a:lnTo>
                <a:lnTo>
                  <a:pt x="9134" y="8511"/>
                </a:lnTo>
                <a:lnTo>
                  <a:pt x="8987" y="8437"/>
                </a:lnTo>
                <a:lnTo>
                  <a:pt x="8841" y="8364"/>
                </a:lnTo>
                <a:lnTo>
                  <a:pt x="8694" y="8327"/>
                </a:lnTo>
                <a:lnTo>
                  <a:pt x="8364" y="8290"/>
                </a:lnTo>
                <a:lnTo>
                  <a:pt x="8180" y="8290"/>
                </a:lnTo>
                <a:lnTo>
                  <a:pt x="7997" y="8364"/>
                </a:lnTo>
                <a:lnTo>
                  <a:pt x="7924" y="8217"/>
                </a:lnTo>
                <a:lnTo>
                  <a:pt x="7814" y="8070"/>
                </a:lnTo>
                <a:lnTo>
                  <a:pt x="7557" y="7667"/>
                </a:lnTo>
                <a:lnTo>
                  <a:pt x="7300" y="7300"/>
                </a:lnTo>
                <a:lnTo>
                  <a:pt x="7227" y="7153"/>
                </a:lnTo>
                <a:lnTo>
                  <a:pt x="7153" y="7007"/>
                </a:lnTo>
                <a:lnTo>
                  <a:pt x="7043" y="6933"/>
                </a:lnTo>
                <a:lnTo>
                  <a:pt x="6897" y="6897"/>
                </a:lnTo>
                <a:lnTo>
                  <a:pt x="6640" y="6750"/>
                </a:lnTo>
                <a:lnTo>
                  <a:pt x="6346" y="6530"/>
                </a:lnTo>
                <a:lnTo>
                  <a:pt x="6530" y="6236"/>
                </a:lnTo>
                <a:lnTo>
                  <a:pt x="6603" y="5869"/>
                </a:lnTo>
                <a:lnTo>
                  <a:pt x="6603" y="5503"/>
                </a:lnTo>
                <a:lnTo>
                  <a:pt x="6567" y="5173"/>
                </a:lnTo>
                <a:lnTo>
                  <a:pt x="6456" y="4842"/>
                </a:lnTo>
                <a:lnTo>
                  <a:pt x="6310" y="4586"/>
                </a:lnTo>
                <a:lnTo>
                  <a:pt x="6126" y="4329"/>
                </a:lnTo>
                <a:lnTo>
                  <a:pt x="5870" y="4109"/>
                </a:lnTo>
                <a:lnTo>
                  <a:pt x="5613" y="3962"/>
                </a:lnTo>
                <a:lnTo>
                  <a:pt x="5356" y="3815"/>
                </a:lnTo>
                <a:lnTo>
                  <a:pt x="5026" y="3742"/>
                </a:lnTo>
                <a:lnTo>
                  <a:pt x="4732" y="3742"/>
                </a:lnTo>
                <a:lnTo>
                  <a:pt x="4732" y="3522"/>
                </a:lnTo>
                <a:lnTo>
                  <a:pt x="4696" y="2678"/>
                </a:lnTo>
                <a:lnTo>
                  <a:pt x="4732" y="2385"/>
                </a:lnTo>
                <a:lnTo>
                  <a:pt x="4696" y="2165"/>
                </a:lnTo>
                <a:lnTo>
                  <a:pt x="4659" y="1981"/>
                </a:lnTo>
                <a:lnTo>
                  <a:pt x="4842" y="1945"/>
                </a:lnTo>
                <a:lnTo>
                  <a:pt x="5063" y="1871"/>
                </a:lnTo>
                <a:lnTo>
                  <a:pt x="5246" y="1761"/>
                </a:lnTo>
                <a:lnTo>
                  <a:pt x="5393" y="1651"/>
                </a:lnTo>
                <a:lnTo>
                  <a:pt x="5539" y="1468"/>
                </a:lnTo>
                <a:lnTo>
                  <a:pt x="5613" y="1284"/>
                </a:lnTo>
                <a:lnTo>
                  <a:pt x="5686" y="1101"/>
                </a:lnTo>
                <a:lnTo>
                  <a:pt x="5686" y="844"/>
                </a:lnTo>
                <a:lnTo>
                  <a:pt x="5613" y="624"/>
                </a:lnTo>
                <a:lnTo>
                  <a:pt x="5503" y="404"/>
                </a:lnTo>
                <a:lnTo>
                  <a:pt x="5466" y="257"/>
                </a:lnTo>
                <a:lnTo>
                  <a:pt x="5429" y="184"/>
                </a:lnTo>
                <a:lnTo>
                  <a:pt x="5356" y="147"/>
                </a:lnTo>
                <a:lnTo>
                  <a:pt x="5209" y="147"/>
                </a:lnTo>
                <a:lnTo>
                  <a:pt x="5063" y="110"/>
                </a:lnTo>
                <a:lnTo>
                  <a:pt x="4989" y="37"/>
                </a:lnTo>
                <a:lnTo>
                  <a:pt x="4806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522" name="Google Shape;522;p23"/>
          <p:cNvSpPr/>
          <p:nvPr/>
        </p:nvSpPr>
        <p:spPr>
          <a:xfrm>
            <a:off x="8052572" y="4825260"/>
            <a:ext cx="589992" cy="414129"/>
          </a:xfrm>
          <a:custGeom>
            <a:avLst/>
            <a:gdLst/>
            <a:ahLst/>
            <a:cxnLst/>
            <a:rect l="l" t="t" r="r" b="b"/>
            <a:pathLst>
              <a:path w="20800" h="14600" extrusionOk="0">
                <a:moveTo>
                  <a:pt x="5466" y="441"/>
                </a:moveTo>
                <a:lnTo>
                  <a:pt x="5650" y="478"/>
                </a:lnTo>
                <a:lnTo>
                  <a:pt x="5577" y="478"/>
                </a:lnTo>
                <a:lnTo>
                  <a:pt x="5466" y="441"/>
                </a:lnTo>
                <a:close/>
                <a:moveTo>
                  <a:pt x="4843" y="478"/>
                </a:moveTo>
                <a:lnTo>
                  <a:pt x="4806" y="514"/>
                </a:lnTo>
                <a:lnTo>
                  <a:pt x="4586" y="551"/>
                </a:lnTo>
                <a:lnTo>
                  <a:pt x="4843" y="478"/>
                </a:lnTo>
                <a:close/>
                <a:moveTo>
                  <a:pt x="5173" y="808"/>
                </a:moveTo>
                <a:lnTo>
                  <a:pt x="5210" y="844"/>
                </a:lnTo>
                <a:lnTo>
                  <a:pt x="5246" y="918"/>
                </a:lnTo>
                <a:lnTo>
                  <a:pt x="5356" y="991"/>
                </a:lnTo>
                <a:lnTo>
                  <a:pt x="5503" y="1028"/>
                </a:lnTo>
                <a:lnTo>
                  <a:pt x="5760" y="1028"/>
                </a:lnTo>
                <a:lnTo>
                  <a:pt x="5870" y="991"/>
                </a:lnTo>
                <a:lnTo>
                  <a:pt x="5980" y="991"/>
                </a:lnTo>
                <a:lnTo>
                  <a:pt x="6017" y="1028"/>
                </a:lnTo>
                <a:lnTo>
                  <a:pt x="6053" y="1101"/>
                </a:lnTo>
                <a:lnTo>
                  <a:pt x="6163" y="1431"/>
                </a:lnTo>
                <a:lnTo>
                  <a:pt x="6163" y="1725"/>
                </a:lnTo>
                <a:lnTo>
                  <a:pt x="6127" y="2055"/>
                </a:lnTo>
                <a:lnTo>
                  <a:pt x="6053" y="2348"/>
                </a:lnTo>
                <a:lnTo>
                  <a:pt x="5980" y="2532"/>
                </a:lnTo>
                <a:lnTo>
                  <a:pt x="5907" y="2715"/>
                </a:lnTo>
                <a:lnTo>
                  <a:pt x="5650" y="3009"/>
                </a:lnTo>
                <a:lnTo>
                  <a:pt x="5393" y="3229"/>
                </a:lnTo>
                <a:lnTo>
                  <a:pt x="5063" y="3412"/>
                </a:lnTo>
                <a:lnTo>
                  <a:pt x="5063" y="3375"/>
                </a:lnTo>
                <a:lnTo>
                  <a:pt x="5063" y="3302"/>
                </a:lnTo>
                <a:lnTo>
                  <a:pt x="5026" y="3265"/>
                </a:lnTo>
                <a:lnTo>
                  <a:pt x="4953" y="3229"/>
                </a:lnTo>
                <a:lnTo>
                  <a:pt x="4880" y="3229"/>
                </a:lnTo>
                <a:lnTo>
                  <a:pt x="5063" y="2789"/>
                </a:lnTo>
                <a:lnTo>
                  <a:pt x="5063" y="2715"/>
                </a:lnTo>
                <a:lnTo>
                  <a:pt x="4990" y="2679"/>
                </a:lnTo>
                <a:lnTo>
                  <a:pt x="4953" y="2679"/>
                </a:lnTo>
                <a:lnTo>
                  <a:pt x="4880" y="2715"/>
                </a:lnTo>
                <a:lnTo>
                  <a:pt x="4549" y="3229"/>
                </a:lnTo>
                <a:lnTo>
                  <a:pt x="4329" y="3559"/>
                </a:lnTo>
                <a:lnTo>
                  <a:pt x="4109" y="3522"/>
                </a:lnTo>
                <a:lnTo>
                  <a:pt x="3853" y="3486"/>
                </a:lnTo>
                <a:lnTo>
                  <a:pt x="3706" y="3449"/>
                </a:lnTo>
                <a:lnTo>
                  <a:pt x="3999" y="3192"/>
                </a:lnTo>
                <a:lnTo>
                  <a:pt x="4586" y="2642"/>
                </a:lnTo>
                <a:lnTo>
                  <a:pt x="4586" y="2568"/>
                </a:lnTo>
                <a:lnTo>
                  <a:pt x="4586" y="2495"/>
                </a:lnTo>
                <a:lnTo>
                  <a:pt x="4513" y="2458"/>
                </a:lnTo>
                <a:lnTo>
                  <a:pt x="4439" y="2458"/>
                </a:lnTo>
                <a:lnTo>
                  <a:pt x="3486" y="3119"/>
                </a:lnTo>
                <a:lnTo>
                  <a:pt x="3302" y="3265"/>
                </a:lnTo>
                <a:lnTo>
                  <a:pt x="3229" y="3192"/>
                </a:lnTo>
                <a:lnTo>
                  <a:pt x="3266" y="3082"/>
                </a:lnTo>
                <a:lnTo>
                  <a:pt x="3302" y="3009"/>
                </a:lnTo>
                <a:lnTo>
                  <a:pt x="3266" y="2935"/>
                </a:lnTo>
                <a:lnTo>
                  <a:pt x="3229" y="2899"/>
                </a:lnTo>
                <a:lnTo>
                  <a:pt x="3339" y="2935"/>
                </a:lnTo>
                <a:lnTo>
                  <a:pt x="3669" y="2752"/>
                </a:lnTo>
                <a:lnTo>
                  <a:pt x="4733" y="2055"/>
                </a:lnTo>
                <a:lnTo>
                  <a:pt x="4770" y="1982"/>
                </a:lnTo>
                <a:lnTo>
                  <a:pt x="4770" y="1945"/>
                </a:lnTo>
                <a:lnTo>
                  <a:pt x="4733" y="1872"/>
                </a:lnTo>
                <a:lnTo>
                  <a:pt x="4660" y="1872"/>
                </a:lnTo>
                <a:lnTo>
                  <a:pt x="4329" y="1982"/>
                </a:lnTo>
                <a:lnTo>
                  <a:pt x="3816" y="2202"/>
                </a:lnTo>
                <a:lnTo>
                  <a:pt x="3302" y="2458"/>
                </a:lnTo>
                <a:lnTo>
                  <a:pt x="3082" y="2642"/>
                </a:lnTo>
                <a:lnTo>
                  <a:pt x="2935" y="2789"/>
                </a:lnTo>
                <a:lnTo>
                  <a:pt x="2899" y="2605"/>
                </a:lnTo>
                <a:lnTo>
                  <a:pt x="2899" y="2458"/>
                </a:lnTo>
                <a:lnTo>
                  <a:pt x="3082" y="2385"/>
                </a:lnTo>
                <a:lnTo>
                  <a:pt x="3266" y="2238"/>
                </a:lnTo>
                <a:lnTo>
                  <a:pt x="3632" y="2018"/>
                </a:lnTo>
                <a:lnTo>
                  <a:pt x="4109" y="1725"/>
                </a:lnTo>
                <a:lnTo>
                  <a:pt x="4586" y="1505"/>
                </a:lnTo>
                <a:lnTo>
                  <a:pt x="4660" y="1431"/>
                </a:lnTo>
                <a:lnTo>
                  <a:pt x="4660" y="1358"/>
                </a:lnTo>
                <a:lnTo>
                  <a:pt x="4586" y="1321"/>
                </a:lnTo>
                <a:lnTo>
                  <a:pt x="4513" y="1285"/>
                </a:lnTo>
                <a:lnTo>
                  <a:pt x="4256" y="1358"/>
                </a:lnTo>
                <a:lnTo>
                  <a:pt x="3963" y="1431"/>
                </a:lnTo>
                <a:lnTo>
                  <a:pt x="3706" y="1505"/>
                </a:lnTo>
                <a:lnTo>
                  <a:pt x="3449" y="1651"/>
                </a:lnTo>
                <a:lnTo>
                  <a:pt x="3156" y="1798"/>
                </a:lnTo>
                <a:lnTo>
                  <a:pt x="3302" y="1578"/>
                </a:lnTo>
                <a:lnTo>
                  <a:pt x="3486" y="1358"/>
                </a:lnTo>
                <a:lnTo>
                  <a:pt x="3779" y="1211"/>
                </a:lnTo>
                <a:lnTo>
                  <a:pt x="4109" y="1065"/>
                </a:lnTo>
                <a:lnTo>
                  <a:pt x="4733" y="844"/>
                </a:lnTo>
                <a:lnTo>
                  <a:pt x="4770" y="918"/>
                </a:lnTo>
                <a:lnTo>
                  <a:pt x="4843" y="991"/>
                </a:lnTo>
                <a:lnTo>
                  <a:pt x="4916" y="991"/>
                </a:lnTo>
                <a:lnTo>
                  <a:pt x="4990" y="1028"/>
                </a:lnTo>
                <a:lnTo>
                  <a:pt x="5063" y="991"/>
                </a:lnTo>
                <a:lnTo>
                  <a:pt x="5100" y="955"/>
                </a:lnTo>
                <a:lnTo>
                  <a:pt x="5173" y="881"/>
                </a:lnTo>
                <a:lnTo>
                  <a:pt x="5173" y="808"/>
                </a:lnTo>
                <a:close/>
                <a:moveTo>
                  <a:pt x="9648" y="3302"/>
                </a:moveTo>
                <a:lnTo>
                  <a:pt x="9905" y="3375"/>
                </a:lnTo>
                <a:lnTo>
                  <a:pt x="9905" y="3412"/>
                </a:lnTo>
                <a:lnTo>
                  <a:pt x="10125" y="3632"/>
                </a:lnTo>
                <a:lnTo>
                  <a:pt x="10308" y="3889"/>
                </a:lnTo>
                <a:lnTo>
                  <a:pt x="10162" y="4036"/>
                </a:lnTo>
                <a:lnTo>
                  <a:pt x="9978" y="4182"/>
                </a:lnTo>
                <a:lnTo>
                  <a:pt x="9795" y="4293"/>
                </a:lnTo>
                <a:lnTo>
                  <a:pt x="9612" y="4329"/>
                </a:lnTo>
                <a:lnTo>
                  <a:pt x="9501" y="4293"/>
                </a:lnTo>
                <a:lnTo>
                  <a:pt x="9428" y="4256"/>
                </a:lnTo>
                <a:lnTo>
                  <a:pt x="9501" y="4146"/>
                </a:lnTo>
                <a:lnTo>
                  <a:pt x="9501" y="4072"/>
                </a:lnTo>
                <a:lnTo>
                  <a:pt x="9465" y="3999"/>
                </a:lnTo>
                <a:lnTo>
                  <a:pt x="9391" y="3926"/>
                </a:lnTo>
                <a:lnTo>
                  <a:pt x="9245" y="3926"/>
                </a:lnTo>
                <a:lnTo>
                  <a:pt x="9465" y="3816"/>
                </a:lnTo>
                <a:lnTo>
                  <a:pt x="9501" y="3779"/>
                </a:lnTo>
                <a:lnTo>
                  <a:pt x="9538" y="3742"/>
                </a:lnTo>
                <a:lnTo>
                  <a:pt x="9538" y="3632"/>
                </a:lnTo>
                <a:lnTo>
                  <a:pt x="9465" y="3559"/>
                </a:lnTo>
                <a:lnTo>
                  <a:pt x="9391" y="3522"/>
                </a:lnTo>
                <a:lnTo>
                  <a:pt x="9355" y="3522"/>
                </a:lnTo>
                <a:lnTo>
                  <a:pt x="9061" y="3632"/>
                </a:lnTo>
                <a:lnTo>
                  <a:pt x="9208" y="3375"/>
                </a:lnTo>
                <a:lnTo>
                  <a:pt x="9281" y="3412"/>
                </a:lnTo>
                <a:lnTo>
                  <a:pt x="9355" y="3412"/>
                </a:lnTo>
                <a:lnTo>
                  <a:pt x="9501" y="3375"/>
                </a:lnTo>
                <a:lnTo>
                  <a:pt x="9648" y="3302"/>
                </a:lnTo>
                <a:close/>
                <a:moveTo>
                  <a:pt x="1505" y="4329"/>
                </a:moveTo>
                <a:lnTo>
                  <a:pt x="1615" y="4366"/>
                </a:lnTo>
                <a:lnTo>
                  <a:pt x="1725" y="4439"/>
                </a:lnTo>
                <a:lnTo>
                  <a:pt x="1872" y="4586"/>
                </a:lnTo>
                <a:lnTo>
                  <a:pt x="1908" y="4769"/>
                </a:lnTo>
                <a:lnTo>
                  <a:pt x="1945" y="4916"/>
                </a:lnTo>
                <a:lnTo>
                  <a:pt x="1908" y="5100"/>
                </a:lnTo>
                <a:lnTo>
                  <a:pt x="1872" y="5246"/>
                </a:lnTo>
                <a:lnTo>
                  <a:pt x="1762" y="5393"/>
                </a:lnTo>
                <a:lnTo>
                  <a:pt x="1615" y="5503"/>
                </a:lnTo>
                <a:lnTo>
                  <a:pt x="1468" y="5576"/>
                </a:lnTo>
                <a:lnTo>
                  <a:pt x="1432" y="5430"/>
                </a:lnTo>
                <a:lnTo>
                  <a:pt x="1432" y="5283"/>
                </a:lnTo>
                <a:lnTo>
                  <a:pt x="1432" y="5210"/>
                </a:lnTo>
                <a:lnTo>
                  <a:pt x="1395" y="5136"/>
                </a:lnTo>
                <a:lnTo>
                  <a:pt x="1395" y="5063"/>
                </a:lnTo>
                <a:lnTo>
                  <a:pt x="1321" y="4989"/>
                </a:lnTo>
                <a:lnTo>
                  <a:pt x="1285" y="4953"/>
                </a:lnTo>
                <a:lnTo>
                  <a:pt x="1175" y="4989"/>
                </a:lnTo>
                <a:lnTo>
                  <a:pt x="1028" y="5063"/>
                </a:lnTo>
                <a:lnTo>
                  <a:pt x="1138" y="4989"/>
                </a:lnTo>
                <a:lnTo>
                  <a:pt x="1321" y="4879"/>
                </a:lnTo>
                <a:lnTo>
                  <a:pt x="1468" y="4769"/>
                </a:lnTo>
                <a:lnTo>
                  <a:pt x="1542" y="4696"/>
                </a:lnTo>
                <a:lnTo>
                  <a:pt x="1505" y="4623"/>
                </a:lnTo>
                <a:lnTo>
                  <a:pt x="1468" y="4549"/>
                </a:lnTo>
                <a:lnTo>
                  <a:pt x="1395" y="4513"/>
                </a:lnTo>
                <a:lnTo>
                  <a:pt x="1432" y="4476"/>
                </a:lnTo>
                <a:lnTo>
                  <a:pt x="1468" y="4439"/>
                </a:lnTo>
                <a:lnTo>
                  <a:pt x="1468" y="4403"/>
                </a:lnTo>
                <a:lnTo>
                  <a:pt x="1432" y="4329"/>
                </a:lnTo>
                <a:close/>
                <a:moveTo>
                  <a:pt x="1138" y="5576"/>
                </a:moveTo>
                <a:lnTo>
                  <a:pt x="1138" y="5650"/>
                </a:lnTo>
                <a:lnTo>
                  <a:pt x="1028" y="5613"/>
                </a:lnTo>
                <a:lnTo>
                  <a:pt x="1138" y="5576"/>
                </a:lnTo>
                <a:close/>
                <a:moveTo>
                  <a:pt x="7887" y="5907"/>
                </a:moveTo>
                <a:lnTo>
                  <a:pt x="8218" y="5980"/>
                </a:lnTo>
                <a:lnTo>
                  <a:pt x="8291" y="6090"/>
                </a:lnTo>
                <a:lnTo>
                  <a:pt x="8401" y="6163"/>
                </a:lnTo>
                <a:lnTo>
                  <a:pt x="8511" y="6273"/>
                </a:lnTo>
                <a:lnTo>
                  <a:pt x="8621" y="6383"/>
                </a:lnTo>
                <a:lnTo>
                  <a:pt x="8694" y="6530"/>
                </a:lnTo>
                <a:lnTo>
                  <a:pt x="8768" y="6677"/>
                </a:lnTo>
                <a:lnTo>
                  <a:pt x="8805" y="6934"/>
                </a:lnTo>
                <a:lnTo>
                  <a:pt x="8768" y="7154"/>
                </a:lnTo>
                <a:lnTo>
                  <a:pt x="8658" y="7374"/>
                </a:lnTo>
                <a:lnTo>
                  <a:pt x="8548" y="7557"/>
                </a:lnTo>
                <a:lnTo>
                  <a:pt x="8438" y="7704"/>
                </a:lnTo>
                <a:lnTo>
                  <a:pt x="8291" y="7814"/>
                </a:lnTo>
                <a:lnTo>
                  <a:pt x="8144" y="7887"/>
                </a:lnTo>
                <a:lnTo>
                  <a:pt x="7998" y="7961"/>
                </a:lnTo>
                <a:lnTo>
                  <a:pt x="8071" y="7594"/>
                </a:lnTo>
                <a:lnTo>
                  <a:pt x="8071" y="7520"/>
                </a:lnTo>
                <a:lnTo>
                  <a:pt x="8034" y="7484"/>
                </a:lnTo>
                <a:lnTo>
                  <a:pt x="7961" y="7484"/>
                </a:lnTo>
                <a:lnTo>
                  <a:pt x="7924" y="7520"/>
                </a:lnTo>
                <a:lnTo>
                  <a:pt x="7741" y="7741"/>
                </a:lnTo>
                <a:lnTo>
                  <a:pt x="7557" y="7997"/>
                </a:lnTo>
                <a:lnTo>
                  <a:pt x="7264" y="7924"/>
                </a:lnTo>
                <a:lnTo>
                  <a:pt x="7484" y="7594"/>
                </a:lnTo>
                <a:lnTo>
                  <a:pt x="7741" y="7337"/>
                </a:lnTo>
                <a:lnTo>
                  <a:pt x="7741" y="7264"/>
                </a:lnTo>
                <a:lnTo>
                  <a:pt x="7741" y="7227"/>
                </a:lnTo>
                <a:lnTo>
                  <a:pt x="7631" y="7227"/>
                </a:lnTo>
                <a:lnTo>
                  <a:pt x="7447" y="7337"/>
                </a:lnTo>
                <a:lnTo>
                  <a:pt x="7264" y="7447"/>
                </a:lnTo>
                <a:lnTo>
                  <a:pt x="7080" y="7594"/>
                </a:lnTo>
                <a:lnTo>
                  <a:pt x="6934" y="7777"/>
                </a:lnTo>
                <a:lnTo>
                  <a:pt x="6860" y="7704"/>
                </a:lnTo>
                <a:lnTo>
                  <a:pt x="6714" y="7557"/>
                </a:lnTo>
                <a:lnTo>
                  <a:pt x="7227" y="7264"/>
                </a:lnTo>
                <a:lnTo>
                  <a:pt x="7741" y="6934"/>
                </a:lnTo>
                <a:lnTo>
                  <a:pt x="7741" y="6897"/>
                </a:lnTo>
                <a:lnTo>
                  <a:pt x="7704" y="6860"/>
                </a:lnTo>
                <a:lnTo>
                  <a:pt x="7411" y="6860"/>
                </a:lnTo>
                <a:lnTo>
                  <a:pt x="7080" y="6934"/>
                </a:lnTo>
                <a:lnTo>
                  <a:pt x="6787" y="7044"/>
                </a:lnTo>
                <a:lnTo>
                  <a:pt x="6530" y="7227"/>
                </a:lnTo>
                <a:lnTo>
                  <a:pt x="6494" y="7007"/>
                </a:lnTo>
                <a:lnTo>
                  <a:pt x="6494" y="6750"/>
                </a:lnTo>
                <a:lnTo>
                  <a:pt x="6604" y="6713"/>
                </a:lnTo>
                <a:lnTo>
                  <a:pt x="6970" y="6603"/>
                </a:lnTo>
                <a:lnTo>
                  <a:pt x="7117" y="6530"/>
                </a:lnTo>
                <a:lnTo>
                  <a:pt x="7301" y="6420"/>
                </a:lnTo>
                <a:lnTo>
                  <a:pt x="7337" y="6347"/>
                </a:lnTo>
                <a:lnTo>
                  <a:pt x="7337" y="6310"/>
                </a:lnTo>
                <a:lnTo>
                  <a:pt x="7301" y="6310"/>
                </a:lnTo>
                <a:lnTo>
                  <a:pt x="7007" y="6273"/>
                </a:lnTo>
                <a:lnTo>
                  <a:pt x="6750" y="6310"/>
                </a:lnTo>
                <a:lnTo>
                  <a:pt x="6750" y="6310"/>
                </a:lnTo>
                <a:lnTo>
                  <a:pt x="6860" y="6200"/>
                </a:lnTo>
                <a:lnTo>
                  <a:pt x="6970" y="6090"/>
                </a:lnTo>
                <a:lnTo>
                  <a:pt x="7117" y="6017"/>
                </a:lnTo>
                <a:lnTo>
                  <a:pt x="7264" y="5943"/>
                </a:lnTo>
                <a:lnTo>
                  <a:pt x="7557" y="5907"/>
                </a:lnTo>
                <a:close/>
                <a:moveTo>
                  <a:pt x="4953" y="1"/>
                </a:moveTo>
                <a:lnTo>
                  <a:pt x="4733" y="37"/>
                </a:lnTo>
                <a:lnTo>
                  <a:pt x="4476" y="111"/>
                </a:lnTo>
                <a:lnTo>
                  <a:pt x="4256" y="184"/>
                </a:lnTo>
                <a:lnTo>
                  <a:pt x="4036" y="294"/>
                </a:lnTo>
                <a:lnTo>
                  <a:pt x="3632" y="551"/>
                </a:lnTo>
                <a:lnTo>
                  <a:pt x="3302" y="881"/>
                </a:lnTo>
                <a:lnTo>
                  <a:pt x="2972" y="1248"/>
                </a:lnTo>
                <a:lnTo>
                  <a:pt x="2679" y="1651"/>
                </a:lnTo>
                <a:lnTo>
                  <a:pt x="2569" y="1872"/>
                </a:lnTo>
                <a:lnTo>
                  <a:pt x="2495" y="2092"/>
                </a:lnTo>
                <a:lnTo>
                  <a:pt x="2422" y="2348"/>
                </a:lnTo>
                <a:lnTo>
                  <a:pt x="2385" y="2568"/>
                </a:lnTo>
                <a:lnTo>
                  <a:pt x="2422" y="2789"/>
                </a:lnTo>
                <a:lnTo>
                  <a:pt x="2459" y="2935"/>
                </a:lnTo>
                <a:lnTo>
                  <a:pt x="2532" y="3119"/>
                </a:lnTo>
                <a:lnTo>
                  <a:pt x="2605" y="3265"/>
                </a:lnTo>
                <a:lnTo>
                  <a:pt x="2495" y="3339"/>
                </a:lnTo>
                <a:lnTo>
                  <a:pt x="2018" y="3559"/>
                </a:lnTo>
                <a:lnTo>
                  <a:pt x="1798" y="3706"/>
                </a:lnTo>
                <a:lnTo>
                  <a:pt x="1688" y="3779"/>
                </a:lnTo>
                <a:lnTo>
                  <a:pt x="1578" y="3852"/>
                </a:lnTo>
                <a:lnTo>
                  <a:pt x="1065" y="3852"/>
                </a:lnTo>
                <a:lnTo>
                  <a:pt x="881" y="3926"/>
                </a:lnTo>
                <a:lnTo>
                  <a:pt x="735" y="3999"/>
                </a:lnTo>
                <a:lnTo>
                  <a:pt x="588" y="4109"/>
                </a:lnTo>
                <a:lnTo>
                  <a:pt x="478" y="4256"/>
                </a:lnTo>
                <a:lnTo>
                  <a:pt x="368" y="4403"/>
                </a:lnTo>
                <a:lnTo>
                  <a:pt x="184" y="4623"/>
                </a:lnTo>
                <a:lnTo>
                  <a:pt x="74" y="4879"/>
                </a:lnTo>
                <a:lnTo>
                  <a:pt x="38" y="4989"/>
                </a:lnTo>
                <a:lnTo>
                  <a:pt x="1" y="5136"/>
                </a:lnTo>
                <a:lnTo>
                  <a:pt x="38" y="5283"/>
                </a:lnTo>
                <a:lnTo>
                  <a:pt x="74" y="5430"/>
                </a:lnTo>
                <a:lnTo>
                  <a:pt x="184" y="5576"/>
                </a:lnTo>
                <a:lnTo>
                  <a:pt x="258" y="5723"/>
                </a:lnTo>
                <a:lnTo>
                  <a:pt x="404" y="5833"/>
                </a:lnTo>
                <a:lnTo>
                  <a:pt x="514" y="5943"/>
                </a:lnTo>
                <a:lnTo>
                  <a:pt x="661" y="6017"/>
                </a:lnTo>
                <a:lnTo>
                  <a:pt x="845" y="6053"/>
                </a:lnTo>
                <a:lnTo>
                  <a:pt x="1175" y="6127"/>
                </a:lnTo>
                <a:lnTo>
                  <a:pt x="1358" y="6127"/>
                </a:lnTo>
                <a:lnTo>
                  <a:pt x="1505" y="6090"/>
                </a:lnTo>
                <a:lnTo>
                  <a:pt x="1688" y="6053"/>
                </a:lnTo>
                <a:lnTo>
                  <a:pt x="1835" y="5980"/>
                </a:lnTo>
                <a:lnTo>
                  <a:pt x="2055" y="5760"/>
                </a:lnTo>
                <a:lnTo>
                  <a:pt x="2275" y="5503"/>
                </a:lnTo>
                <a:lnTo>
                  <a:pt x="2385" y="5210"/>
                </a:lnTo>
                <a:lnTo>
                  <a:pt x="2422" y="5063"/>
                </a:lnTo>
                <a:lnTo>
                  <a:pt x="2422" y="4879"/>
                </a:lnTo>
                <a:lnTo>
                  <a:pt x="2385" y="4733"/>
                </a:lnTo>
                <a:lnTo>
                  <a:pt x="2349" y="4586"/>
                </a:lnTo>
                <a:lnTo>
                  <a:pt x="2275" y="4403"/>
                </a:lnTo>
                <a:lnTo>
                  <a:pt x="2202" y="4256"/>
                </a:lnTo>
                <a:lnTo>
                  <a:pt x="2092" y="4146"/>
                </a:lnTo>
                <a:lnTo>
                  <a:pt x="2055" y="4109"/>
                </a:lnTo>
                <a:lnTo>
                  <a:pt x="2165" y="4036"/>
                </a:lnTo>
                <a:lnTo>
                  <a:pt x="2495" y="3816"/>
                </a:lnTo>
                <a:lnTo>
                  <a:pt x="2679" y="3669"/>
                </a:lnTo>
                <a:lnTo>
                  <a:pt x="2862" y="3522"/>
                </a:lnTo>
                <a:lnTo>
                  <a:pt x="3119" y="3706"/>
                </a:lnTo>
                <a:lnTo>
                  <a:pt x="3156" y="3779"/>
                </a:lnTo>
                <a:lnTo>
                  <a:pt x="3229" y="3816"/>
                </a:lnTo>
                <a:lnTo>
                  <a:pt x="3339" y="3816"/>
                </a:lnTo>
                <a:lnTo>
                  <a:pt x="3706" y="3962"/>
                </a:lnTo>
                <a:lnTo>
                  <a:pt x="4109" y="4036"/>
                </a:lnTo>
                <a:lnTo>
                  <a:pt x="4513" y="4072"/>
                </a:lnTo>
                <a:lnTo>
                  <a:pt x="4880" y="3999"/>
                </a:lnTo>
                <a:lnTo>
                  <a:pt x="5246" y="3889"/>
                </a:lnTo>
                <a:lnTo>
                  <a:pt x="5283" y="3962"/>
                </a:lnTo>
                <a:lnTo>
                  <a:pt x="5320" y="4036"/>
                </a:lnTo>
                <a:lnTo>
                  <a:pt x="5540" y="4219"/>
                </a:lnTo>
                <a:lnTo>
                  <a:pt x="5723" y="4439"/>
                </a:lnTo>
                <a:lnTo>
                  <a:pt x="5980" y="4916"/>
                </a:lnTo>
                <a:lnTo>
                  <a:pt x="6200" y="5430"/>
                </a:lnTo>
                <a:lnTo>
                  <a:pt x="6347" y="5650"/>
                </a:lnTo>
                <a:lnTo>
                  <a:pt x="6530" y="5870"/>
                </a:lnTo>
                <a:lnTo>
                  <a:pt x="6347" y="6017"/>
                </a:lnTo>
                <a:lnTo>
                  <a:pt x="6237" y="6200"/>
                </a:lnTo>
                <a:lnTo>
                  <a:pt x="6127" y="6383"/>
                </a:lnTo>
                <a:lnTo>
                  <a:pt x="6053" y="6567"/>
                </a:lnTo>
                <a:lnTo>
                  <a:pt x="5797" y="6713"/>
                </a:lnTo>
                <a:lnTo>
                  <a:pt x="5723" y="6824"/>
                </a:lnTo>
                <a:lnTo>
                  <a:pt x="5723" y="6934"/>
                </a:lnTo>
                <a:lnTo>
                  <a:pt x="5760" y="7044"/>
                </a:lnTo>
                <a:lnTo>
                  <a:pt x="5833" y="7080"/>
                </a:lnTo>
                <a:lnTo>
                  <a:pt x="6017" y="7080"/>
                </a:lnTo>
                <a:lnTo>
                  <a:pt x="6053" y="7300"/>
                </a:lnTo>
                <a:lnTo>
                  <a:pt x="6127" y="7520"/>
                </a:lnTo>
                <a:lnTo>
                  <a:pt x="6127" y="7631"/>
                </a:lnTo>
                <a:lnTo>
                  <a:pt x="6127" y="7741"/>
                </a:lnTo>
                <a:lnTo>
                  <a:pt x="6200" y="7814"/>
                </a:lnTo>
                <a:lnTo>
                  <a:pt x="6310" y="7851"/>
                </a:lnTo>
                <a:lnTo>
                  <a:pt x="6347" y="7851"/>
                </a:lnTo>
                <a:lnTo>
                  <a:pt x="6494" y="8034"/>
                </a:lnTo>
                <a:lnTo>
                  <a:pt x="6640" y="8144"/>
                </a:lnTo>
                <a:lnTo>
                  <a:pt x="6787" y="8254"/>
                </a:lnTo>
                <a:lnTo>
                  <a:pt x="6860" y="8291"/>
                </a:lnTo>
                <a:lnTo>
                  <a:pt x="6934" y="8327"/>
                </a:lnTo>
                <a:lnTo>
                  <a:pt x="7191" y="8438"/>
                </a:lnTo>
                <a:lnTo>
                  <a:pt x="7447" y="8474"/>
                </a:lnTo>
                <a:lnTo>
                  <a:pt x="7741" y="8474"/>
                </a:lnTo>
                <a:lnTo>
                  <a:pt x="7998" y="8438"/>
                </a:lnTo>
                <a:lnTo>
                  <a:pt x="8254" y="8364"/>
                </a:lnTo>
                <a:lnTo>
                  <a:pt x="8511" y="8254"/>
                </a:lnTo>
                <a:lnTo>
                  <a:pt x="8731" y="8071"/>
                </a:lnTo>
                <a:lnTo>
                  <a:pt x="8915" y="7887"/>
                </a:lnTo>
                <a:lnTo>
                  <a:pt x="9098" y="7631"/>
                </a:lnTo>
                <a:lnTo>
                  <a:pt x="9245" y="7300"/>
                </a:lnTo>
                <a:lnTo>
                  <a:pt x="9281" y="7007"/>
                </a:lnTo>
                <a:lnTo>
                  <a:pt x="9318" y="6824"/>
                </a:lnTo>
                <a:lnTo>
                  <a:pt x="9281" y="6677"/>
                </a:lnTo>
                <a:lnTo>
                  <a:pt x="9208" y="6457"/>
                </a:lnTo>
                <a:lnTo>
                  <a:pt x="9135" y="6200"/>
                </a:lnTo>
                <a:lnTo>
                  <a:pt x="8951" y="5980"/>
                </a:lnTo>
                <a:lnTo>
                  <a:pt x="8878" y="5907"/>
                </a:lnTo>
                <a:lnTo>
                  <a:pt x="8768" y="5833"/>
                </a:lnTo>
                <a:lnTo>
                  <a:pt x="8805" y="5686"/>
                </a:lnTo>
                <a:lnTo>
                  <a:pt x="9025" y="5246"/>
                </a:lnTo>
                <a:lnTo>
                  <a:pt x="9208" y="4769"/>
                </a:lnTo>
                <a:lnTo>
                  <a:pt x="9428" y="4806"/>
                </a:lnTo>
                <a:lnTo>
                  <a:pt x="9648" y="4806"/>
                </a:lnTo>
                <a:lnTo>
                  <a:pt x="9832" y="4733"/>
                </a:lnTo>
                <a:lnTo>
                  <a:pt x="10052" y="4659"/>
                </a:lnTo>
                <a:lnTo>
                  <a:pt x="10235" y="4549"/>
                </a:lnTo>
                <a:lnTo>
                  <a:pt x="10419" y="4403"/>
                </a:lnTo>
                <a:lnTo>
                  <a:pt x="10712" y="4109"/>
                </a:lnTo>
                <a:lnTo>
                  <a:pt x="10785" y="3962"/>
                </a:lnTo>
                <a:lnTo>
                  <a:pt x="10785" y="3816"/>
                </a:lnTo>
                <a:lnTo>
                  <a:pt x="10639" y="3559"/>
                </a:lnTo>
                <a:lnTo>
                  <a:pt x="10492" y="3339"/>
                </a:lnTo>
                <a:lnTo>
                  <a:pt x="10345" y="3155"/>
                </a:lnTo>
                <a:lnTo>
                  <a:pt x="10125" y="2972"/>
                </a:lnTo>
                <a:lnTo>
                  <a:pt x="9905" y="2825"/>
                </a:lnTo>
                <a:lnTo>
                  <a:pt x="9795" y="2789"/>
                </a:lnTo>
                <a:lnTo>
                  <a:pt x="9685" y="2752"/>
                </a:lnTo>
                <a:lnTo>
                  <a:pt x="9501" y="2862"/>
                </a:lnTo>
                <a:lnTo>
                  <a:pt x="9391" y="2825"/>
                </a:lnTo>
                <a:lnTo>
                  <a:pt x="9318" y="2862"/>
                </a:lnTo>
                <a:lnTo>
                  <a:pt x="9025" y="3009"/>
                </a:lnTo>
                <a:lnTo>
                  <a:pt x="8768" y="3192"/>
                </a:lnTo>
                <a:lnTo>
                  <a:pt x="8658" y="3302"/>
                </a:lnTo>
                <a:lnTo>
                  <a:pt x="8548" y="3449"/>
                </a:lnTo>
                <a:lnTo>
                  <a:pt x="8474" y="3559"/>
                </a:lnTo>
                <a:lnTo>
                  <a:pt x="8438" y="3742"/>
                </a:lnTo>
                <a:lnTo>
                  <a:pt x="8438" y="3852"/>
                </a:lnTo>
                <a:lnTo>
                  <a:pt x="8438" y="3962"/>
                </a:lnTo>
                <a:lnTo>
                  <a:pt x="8474" y="4182"/>
                </a:lnTo>
                <a:lnTo>
                  <a:pt x="8621" y="4403"/>
                </a:lnTo>
                <a:lnTo>
                  <a:pt x="8768" y="4549"/>
                </a:lnTo>
                <a:lnTo>
                  <a:pt x="8878" y="4623"/>
                </a:lnTo>
                <a:lnTo>
                  <a:pt x="8694" y="4879"/>
                </a:lnTo>
                <a:lnTo>
                  <a:pt x="8548" y="5136"/>
                </a:lnTo>
                <a:lnTo>
                  <a:pt x="8291" y="5613"/>
                </a:lnTo>
                <a:lnTo>
                  <a:pt x="8144" y="5540"/>
                </a:lnTo>
                <a:lnTo>
                  <a:pt x="7961" y="5503"/>
                </a:lnTo>
                <a:lnTo>
                  <a:pt x="7777" y="5466"/>
                </a:lnTo>
                <a:lnTo>
                  <a:pt x="7411" y="5466"/>
                </a:lnTo>
                <a:lnTo>
                  <a:pt x="7227" y="5503"/>
                </a:lnTo>
                <a:lnTo>
                  <a:pt x="7044" y="5540"/>
                </a:lnTo>
                <a:lnTo>
                  <a:pt x="6860" y="5650"/>
                </a:lnTo>
                <a:lnTo>
                  <a:pt x="6750" y="5320"/>
                </a:lnTo>
                <a:lnTo>
                  <a:pt x="6604" y="5026"/>
                </a:lnTo>
                <a:lnTo>
                  <a:pt x="6273" y="4476"/>
                </a:lnTo>
                <a:lnTo>
                  <a:pt x="6163" y="4256"/>
                </a:lnTo>
                <a:lnTo>
                  <a:pt x="6053" y="4072"/>
                </a:lnTo>
                <a:lnTo>
                  <a:pt x="5870" y="3889"/>
                </a:lnTo>
                <a:lnTo>
                  <a:pt x="5687" y="3779"/>
                </a:lnTo>
                <a:lnTo>
                  <a:pt x="5723" y="3706"/>
                </a:lnTo>
                <a:lnTo>
                  <a:pt x="5723" y="3632"/>
                </a:lnTo>
                <a:lnTo>
                  <a:pt x="5907" y="3486"/>
                </a:lnTo>
                <a:lnTo>
                  <a:pt x="6053" y="3339"/>
                </a:lnTo>
                <a:lnTo>
                  <a:pt x="6200" y="3155"/>
                </a:lnTo>
                <a:lnTo>
                  <a:pt x="6347" y="2972"/>
                </a:lnTo>
                <a:lnTo>
                  <a:pt x="6457" y="2752"/>
                </a:lnTo>
                <a:lnTo>
                  <a:pt x="6530" y="2532"/>
                </a:lnTo>
                <a:lnTo>
                  <a:pt x="6604" y="2312"/>
                </a:lnTo>
                <a:lnTo>
                  <a:pt x="6677" y="2055"/>
                </a:lnTo>
                <a:lnTo>
                  <a:pt x="6677" y="1615"/>
                </a:lnTo>
                <a:lnTo>
                  <a:pt x="6677" y="1358"/>
                </a:lnTo>
                <a:lnTo>
                  <a:pt x="6640" y="1138"/>
                </a:lnTo>
                <a:lnTo>
                  <a:pt x="6567" y="881"/>
                </a:lnTo>
                <a:lnTo>
                  <a:pt x="6457" y="698"/>
                </a:lnTo>
                <a:lnTo>
                  <a:pt x="6273" y="551"/>
                </a:lnTo>
                <a:lnTo>
                  <a:pt x="6200" y="478"/>
                </a:lnTo>
                <a:lnTo>
                  <a:pt x="6090" y="478"/>
                </a:lnTo>
                <a:lnTo>
                  <a:pt x="6017" y="331"/>
                </a:lnTo>
                <a:lnTo>
                  <a:pt x="5907" y="221"/>
                </a:lnTo>
                <a:lnTo>
                  <a:pt x="5760" y="148"/>
                </a:lnTo>
                <a:lnTo>
                  <a:pt x="5613" y="74"/>
                </a:lnTo>
                <a:lnTo>
                  <a:pt x="5283" y="1"/>
                </a:lnTo>
                <a:close/>
                <a:moveTo>
                  <a:pt x="15114" y="6750"/>
                </a:moveTo>
                <a:lnTo>
                  <a:pt x="15187" y="6787"/>
                </a:lnTo>
                <a:lnTo>
                  <a:pt x="15481" y="6897"/>
                </a:lnTo>
                <a:lnTo>
                  <a:pt x="15591" y="6970"/>
                </a:lnTo>
                <a:lnTo>
                  <a:pt x="15737" y="7044"/>
                </a:lnTo>
                <a:lnTo>
                  <a:pt x="15847" y="7190"/>
                </a:lnTo>
                <a:lnTo>
                  <a:pt x="15921" y="7337"/>
                </a:lnTo>
                <a:lnTo>
                  <a:pt x="16068" y="7667"/>
                </a:lnTo>
                <a:lnTo>
                  <a:pt x="16141" y="8034"/>
                </a:lnTo>
                <a:lnTo>
                  <a:pt x="16178" y="8438"/>
                </a:lnTo>
                <a:lnTo>
                  <a:pt x="16178" y="8621"/>
                </a:lnTo>
                <a:lnTo>
                  <a:pt x="16141" y="8804"/>
                </a:lnTo>
                <a:lnTo>
                  <a:pt x="16068" y="8988"/>
                </a:lnTo>
                <a:lnTo>
                  <a:pt x="15957" y="9134"/>
                </a:lnTo>
                <a:lnTo>
                  <a:pt x="15701" y="9355"/>
                </a:lnTo>
                <a:lnTo>
                  <a:pt x="15407" y="9575"/>
                </a:lnTo>
                <a:lnTo>
                  <a:pt x="15077" y="9758"/>
                </a:lnTo>
                <a:lnTo>
                  <a:pt x="14710" y="9905"/>
                </a:lnTo>
                <a:lnTo>
                  <a:pt x="14710" y="9905"/>
                </a:lnTo>
                <a:lnTo>
                  <a:pt x="15187" y="9208"/>
                </a:lnTo>
                <a:lnTo>
                  <a:pt x="15187" y="9134"/>
                </a:lnTo>
                <a:lnTo>
                  <a:pt x="15150" y="9098"/>
                </a:lnTo>
                <a:lnTo>
                  <a:pt x="15114" y="9061"/>
                </a:lnTo>
                <a:lnTo>
                  <a:pt x="15040" y="9098"/>
                </a:lnTo>
                <a:lnTo>
                  <a:pt x="14564" y="9538"/>
                </a:lnTo>
                <a:lnTo>
                  <a:pt x="14123" y="9978"/>
                </a:lnTo>
                <a:lnTo>
                  <a:pt x="13940" y="9978"/>
                </a:lnTo>
                <a:lnTo>
                  <a:pt x="13757" y="9905"/>
                </a:lnTo>
                <a:lnTo>
                  <a:pt x="13940" y="9648"/>
                </a:lnTo>
                <a:lnTo>
                  <a:pt x="14160" y="9391"/>
                </a:lnTo>
                <a:lnTo>
                  <a:pt x="14380" y="9134"/>
                </a:lnTo>
                <a:lnTo>
                  <a:pt x="14637" y="8914"/>
                </a:lnTo>
                <a:lnTo>
                  <a:pt x="14674" y="8841"/>
                </a:lnTo>
                <a:lnTo>
                  <a:pt x="14674" y="8804"/>
                </a:lnTo>
                <a:lnTo>
                  <a:pt x="14637" y="8731"/>
                </a:lnTo>
                <a:lnTo>
                  <a:pt x="14564" y="8731"/>
                </a:lnTo>
                <a:lnTo>
                  <a:pt x="14784" y="8584"/>
                </a:lnTo>
                <a:lnTo>
                  <a:pt x="14820" y="8511"/>
                </a:lnTo>
                <a:lnTo>
                  <a:pt x="14784" y="8438"/>
                </a:lnTo>
                <a:lnTo>
                  <a:pt x="14710" y="8401"/>
                </a:lnTo>
                <a:lnTo>
                  <a:pt x="14637" y="8401"/>
                </a:lnTo>
                <a:lnTo>
                  <a:pt x="14233" y="8621"/>
                </a:lnTo>
                <a:lnTo>
                  <a:pt x="13867" y="8841"/>
                </a:lnTo>
                <a:lnTo>
                  <a:pt x="13500" y="9061"/>
                </a:lnTo>
                <a:lnTo>
                  <a:pt x="13170" y="9318"/>
                </a:lnTo>
                <a:lnTo>
                  <a:pt x="13060" y="9098"/>
                </a:lnTo>
                <a:lnTo>
                  <a:pt x="13720" y="8658"/>
                </a:lnTo>
                <a:lnTo>
                  <a:pt x="14417" y="8291"/>
                </a:lnTo>
                <a:lnTo>
                  <a:pt x="14454" y="8217"/>
                </a:lnTo>
                <a:lnTo>
                  <a:pt x="14454" y="8144"/>
                </a:lnTo>
                <a:lnTo>
                  <a:pt x="14417" y="8107"/>
                </a:lnTo>
                <a:lnTo>
                  <a:pt x="14343" y="8107"/>
                </a:lnTo>
                <a:lnTo>
                  <a:pt x="13647" y="8364"/>
                </a:lnTo>
                <a:lnTo>
                  <a:pt x="12986" y="8658"/>
                </a:lnTo>
                <a:lnTo>
                  <a:pt x="12986" y="8474"/>
                </a:lnTo>
                <a:lnTo>
                  <a:pt x="13133" y="8401"/>
                </a:lnTo>
                <a:lnTo>
                  <a:pt x="13243" y="8327"/>
                </a:lnTo>
                <a:lnTo>
                  <a:pt x="13500" y="8144"/>
                </a:lnTo>
                <a:lnTo>
                  <a:pt x="14013" y="7924"/>
                </a:lnTo>
                <a:lnTo>
                  <a:pt x="14307" y="7814"/>
                </a:lnTo>
                <a:lnTo>
                  <a:pt x="14564" y="7777"/>
                </a:lnTo>
                <a:lnTo>
                  <a:pt x="14600" y="7741"/>
                </a:lnTo>
                <a:lnTo>
                  <a:pt x="14600" y="7704"/>
                </a:lnTo>
                <a:lnTo>
                  <a:pt x="14564" y="7667"/>
                </a:lnTo>
                <a:lnTo>
                  <a:pt x="14233" y="7667"/>
                </a:lnTo>
                <a:lnTo>
                  <a:pt x="13903" y="7704"/>
                </a:lnTo>
                <a:lnTo>
                  <a:pt x="13573" y="7777"/>
                </a:lnTo>
                <a:lnTo>
                  <a:pt x="13280" y="7851"/>
                </a:lnTo>
                <a:lnTo>
                  <a:pt x="13500" y="7594"/>
                </a:lnTo>
                <a:lnTo>
                  <a:pt x="14087" y="7484"/>
                </a:lnTo>
                <a:lnTo>
                  <a:pt x="14380" y="7410"/>
                </a:lnTo>
                <a:lnTo>
                  <a:pt x="14674" y="7264"/>
                </a:lnTo>
                <a:lnTo>
                  <a:pt x="14710" y="7227"/>
                </a:lnTo>
                <a:lnTo>
                  <a:pt x="14710" y="7190"/>
                </a:lnTo>
                <a:lnTo>
                  <a:pt x="14710" y="7154"/>
                </a:lnTo>
                <a:lnTo>
                  <a:pt x="14637" y="7117"/>
                </a:lnTo>
                <a:lnTo>
                  <a:pt x="14343" y="7080"/>
                </a:lnTo>
                <a:lnTo>
                  <a:pt x="14013" y="7080"/>
                </a:lnTo>
                <a:lnTo>
                  <a:pt x="14270" y="6934"/>
                </a:lnTo>
                <a:lnTo>
                  <a:pt x="14527" y="6824"/>
                </a:lnTo>
                <a:lnTo>
                  <a:pt x="14820" y="6750"/>
                </a:lnTo>
                <a:close/>
                <a:moveTo>
                  <a:pt x="5246" y="9098"/>
                </a:moveTo>
                <a:lnTo>
                  <a:pt x="5320" y="9208"/>
                </a:lnTo>
                <a:lnTo>
                  <a:pt x="5393" y="9245"/>
                </a:lnTo>
                <a:lnTo>
                  <a:pt x="5577" y="9245"/>
                </a:lnTo>
                <a:lnTo>
                  <a:pt x="5650" y="9281"/>
                </a:lnTo>
                <a:lnTo>
                  <a:pt x="5760" y="9318"/>
                </a:lnTo>
                <a:lnTo>
                  <a:pt x="5833" y="9391"/>
                </a:lnTo>
                <a:lnTo>
                  <a:pt x="5870" y="9465"/>
                </a:lnTo>
                <a:lnTo>
                  <a:pt x="5907" y="9538"/>
                </a:lnTo>
                <a:lnTo>
                  <a:pt x="5907" y="9648"/>
                </a:lnTo>
                <a:lnTo>
                  <a:pt x="5870" y="9758"/>
                </a:lnTo>
                <a:lnTo>
                  <a:pt x="5797" y="9831"/>
                </a:lnTo>
                <a:lnTo>
                  <a:pt x="5723" y="9905"/>
                </a:lnTo>
                <a:lnTo>
                  <a:pt x="5650" y="9978"/>
                </a:lnTo>
                <a:lnTo>
                  <a:pt x="5540" y="10015"/>
                </a:lnTo>
                <a:lnTo>
                  <a:pt x="5466" y="9868"/>
                </a:lnTo>
                <a:lnTo>
                  <a:pt x="5356" y="9758"/>
                </a:lnTo>
                <a:lnTo>
                  <a:pt x="5210" y="9685"/>
                </a:lnTo>
                <a:lnTo>
                  <a:pt x="5026" y="9648"/>
                </a:lnTo>
                <a:lnTo>
                  <a:pt x="5063" y="9648"/>
                </a:lnTo>
                <a:lnTo>
                  <a:pt x="5210" y="9575"/>
                </a:lnTo>
                <a:lnTo>
                  <a:pt x="5283" y="9538"/>
                </a:lnTo>
                <a:lnTo>
                  <a:pt x="5283" y="9501"/>
                </a:lnTo>
                <a:lnTo>
                  <a:pt x="5283" y="9355"/>
                </a:lnTo>
                <a:lnTo>
                  <a:pt x="5210" y="9245"/>
                </a:lnTo>
                <a:lnTo>
                  <a:pt x="5100" y="9245"/>
                </a:lnTo>
                <a:lnTo>
                  <a:pt x="4953" y="9281"/>
                </a:lnTo>
                <a:lnTo>
                  <a:pt x="4806" y="9355"/>
                </a:lnTo>
                <a:lnTo>
                  <a:pt x="4806" y="9355"/>
                </a:lnTo>
                <a:lnTo>
                  <a:pt x="4843" y="9281"/>
                </a:lnTo>
                <a:lnTo>
                  <a:pt x="4880" y="9208"/>
                </a:lnTo>
                <a:lnTo>
                  <a:pt x="4843" y="9171"/>
                </a:lnTo>
                <a:lnTo>
                  <a:pt x="5026" y="9134"/>
                </a:lnTo>
                <a:lnTo>
                  <a:pt x="5246" y="9098"/>
                </a:lnTo>
                <a:close/>
                <a:moveTo>
                  <a:pt x="6347" y="8034"/>
                </a:moveTo>
                <a:lnTo>
                  <a:pt x="6347" y="8071"/>
                </a:lnTo>
                <a:lnTo>
                  <a:pt x="6310" y="8181"/>
                </a:lnTo>
                <a:lnTo>
                  <a:pt x="6127" y="8254"/>
                </a:lnTo>
                <a:lnTo>
                  <a:pt x="5980" y="8364"/>
                </a:lnTo>
                <a:lnTo>
                  <a:pt x="5687" y="8621"/>
                </a:lnTo>
                <a:lnTo>
                  <a:pt x="5577" y="8621"/>
                </a:lnTo>
                <a:lnTo>
                  <a:pt x="5466" y="8694"/>
                </a:lnTo>
                <a:lnTo>
                  <a:pt x="5393" y="8768"/>
                </a:lnTo>
                <a:lnTo>
                  <a:pt x="5246" y="8731"/>
                </a:lnTo>
                <a:lnTo>
                  <a:pt x="4806" y="8731"/>
                </a:lnTo>
                <a:lnTo>
                  <a:pt x="4549" y="8841"/>
                </a:lnTo>
                <a:lnTo>
                  <a:pt x="4293" y="9024"/>
                </a:lnTo>
                <a:lnTo>
                  <a:pt x="4183" y="9171"/>
                </a:lnTo>
                <a:lnTo>
                  <a:pt x="4073" y="9355"/>
                </a:lnTo>
                <a:lnTo>
                  <a:pt x="4073" y="9501"/>
                </a:lnTo>
                <a:lnTo>
                  <a:pt x="4073" y="9648"/>
                </a:lnTo>
                <a:lnTo>
                  <a:pt x="4073" y="9721"/>
                </a:lnTo>
                <a:lnTo>
                  <a:pt x="4146" y="9831"/>
                </a:lnTo>
                <a:lnTo>
                  <a:pt x="4256" y="9978"/>
                </a:lnTo>
                <a:lnTo>
                  <a:pt x="4439" y="10162"/>
                </a:lnTo>
                <a:lnTo>
                  <a:pt x="4623" y="10308"/>
                </a:lnTo>
                <a:lnTo>
                  <a:pt x="4843" y="10382"/>
                </a:lnTo>
                <a:lnTo>
                  <a:pt x="5026" y="10455"/>
                </a:lnTo>
                <a:lnTo>
                  <a:pt x="5246" y="10492"/>
                </a:lnTo>
                <a:lnTo>
                  <a:pt x="5466" y="10492"/>
                </a:lnTo>
                <a:lnTo>
                  <a:pt x="5723" y="10455"/>
                </a:lnTo>
                <a:lnTo>
                  <a:pt x="5907" y="10345"/>
                </a:lnTo>
                <a:lnTo>
                  <a:pt x="6090" y="10235"/>
                </a:lnTo>
                <a:lnTo>
                  <a:pt x="6237" y="10052"/>
                </a:lnTo>
                <a:lnTo>
                  <a:pt x="6347" y="9868"/>
                </a:lnTo>
                <a:lnTo>
                  <a:pt x="6384" y="9575"/>
                </a:lnTo>
                <a:lnTo>
                  <a:pt x="6310" y="9355"/>
                </a:lnTo>
                <a:lnTo>
                  <a:pt x="6200" y="9134"/>
                </a:lnTo>
                <a:lnTo>
                  <a:pt x="6017" y="8951"/>
                </a:lnTo>
                <a:lnTo>
                  <a:pt x="6310" y="8658"/>
                </a:lnTo>
                <a:lnTo>
                  <a:pt x="6420" y="8548"/>
                </a:lnTo>
                <a:lnTo>
                  <a:pt x="6567" y="8401"/>
                </a:lnTo>
                <a:lnTo>
                  <a:pt x="6567" y="8327"/>
                </a:lnTo>
                <a:lnTo>
                  <a:pt x="6567" y="8254"/>
                </a:lnTo>
                <a:lnTo>
                  <a:pt x="6530" y="8217"/>
                </a:lnTo>
                <a:lnTo>
                  <a:pt x="6494" y="8181"/>
                </a:lnTo>
                <a:lnTo>
                  <a:pt x="6384" y="8071"/>
                </a:lnTo>
                <a:lnTo>
                  <a:pt x="6347" y="8034"/>
                </a:lnTo>
                <a:close/>
                <a:moveTo>
                  <a:pt x="19992" y="10418"/>
                </a:moveTo>
                <a:lnTo>
                  <a:pt x="20139" y="10492"/>
                </a:lnTo>
                <a:lnTo>
                  <a:pt x="20139" y="10602"/>
                </a:lnTo>
                <a:lnTo>
                  <a:pt x="20176" y="10638"/>
                </a:lnTo>
                <a:lnTo>
                  <a:pt x="20213" y="10638"/>
                </a:lnTo>
                <a:lnTo>
                  <a:pt x="20249" y="10602"/>
                </a:lnTo>
                <a:lnTo>
                  <a:pt x="20286" y="10785"/>
                </a:lnTo>
                <a:lnTo>
                  <a:pt x="20286" y="11042"/>
                </a:lnTo>
                <a:lnTo>
                  <a:pt x="20286" y="11189"/>
                </a:lnTo>
                <a:lnTo>
                  <a:pt x="20213" y="11372"/>
                </a:lnTo>
                <a:lnTo>
                  <a:pt x="20139" y="11519"/>
                </a:lnTo>
                <a:lnTo>
                  <a:pt x="20066" y="11665"/>
                </a:lnTo>
                <a:lnTo>
                  <a:pt x="19956" y="11812"/>
                </a:lnTo>
                <a:lnTo>
                  <a:pt x="19809" y="11886"/>
                </a:lnTo>
                <a:lnTo>
                  <a:pt x="19662" y="11959"/>
                </a:lnTo>
                <a:lnTo>
                  <a:pt x="19479" y="11959"/>
                </a:lnTo>
                <a:lnTo>
                  <a:pt x="19442" y="11886"/>
                </a:lnTo>
                <a:lnTo>
                  <a:pt x="19222" y="11776"/>
                </a:lnTo>
                <a:lnTo>
                  <a:pt x="19626" y="11702"/>
                </a:lnTo>
                <a:lnTo>
                  <a:pt x="19662" y="11665"/>
                </a:lnTo>
                <a:lnTo>
                  <a:pt x="19736" y="11629"/>
                </a:lnTo>
                <a:lnTo>
                  <a:pt x="19736" y="11482"/>
                </a:lnTo>
                <a:lnTo>
                  <a:pt x="19699" y="11372"/>
                </a:lnTo>
                <a:lnTo>
                  <a:pt x="19626" y="11335"/>
                </a:lnTo>
                <a:lnTo>
                  <a:pt x="19406" y="11335"/>
                </a:lnTo>
                <a:lnTo>
                  <a:pt x="19662" y="11152"/>
                </a:lnTo>
                <a:lnTo>
                  <a:pt x="19736" y="11115"/>
                </a:lnTo>
                <a:lnTo>
                  <a:pt x="19736" y="11042"/>
                </a:lnTo>
                <a:lnTo>
                  <a:pt x="19736" y="10969"/>
                </a:lnTo>
                <a:lnTo>
                  <a:pt x="19736" y="10932"/>
                </a:lnTo>
                <a:lnTo>
                  <a:pt x="19699" y="10858"/>
                </a:lnTo>
                <a:lnTo>
                  <a:pt x="19626" y="10822"/>
                </a:lnTo>
                <a:lnTo>
                  <a:pt x="19552" y="10822"/>
                </a:lnTo>
                <a:lnTo>
                  <a:pt x="19479" y="10858"/>
                </a:lnTo>
                <a:lnTo>
                  <a:pt x="19332" y="10895"/>
                </a:lnTo>
                <a:lnTo>
                  <a:pt x="19185" y="10932"/>
                </a:lnTo>
                <a:lnTo>
                  <a:pt x="19185" y="10932"/>
                </a:lnTo>
                <a:lnTo>
                  <a:pt x="19626" y="10748"/>
                </a:lnTo>
                <a:lnTo>
                  <a:pt x="19662" y="10712"/>
                </a:lnTo>
                <a:lnTo>
                  <a:pt x="19662" y="10675"/>
                </a:lnTo>
                <a:lnTo>
                  <a:pt x="19626" y="10638"/>
                </a:lnTo>
                <a:lnTo>
                  <a:pt x="19479" y="10602"/>
                </a:lnTo>
                <a:lnTo>
                  <a:pt x="19295" y="10602"/>
                </a:lnTo>
                <a:lnTo>
                  <a:pt x="19369" y="10565"/>
                </a:lnTo>
                <a:lnTo>
                  <a:pt x="19589" y="10455"/>
                </a:lnTo>
                <a:lnTo>
                  <a:pt x="19772" y="10418"/>
                </a:lnTo>
                <a:close/>
                <a:moveTo>
                  <a:pt x="16691" y="13390"/>
                </a:moveTo>
                <a:lnTo>
                  <a:pt x="16801" y="13463"/>
                </a:lnTo>
                <a:lnTo>
                  <a:pt x="16874" y="13536"/>
                </a:lnTo>
                <a:lnTo>
                  <a:pt x="16728" y="13646"/>
                </a:lnTo>
                <a:lnTo>
                  <a:pt x="16581" y="13756"/>
                </a:lnTo>
                <a:lnTo>
                  <a:pt x="16434" y="13903"/>
                </a:lnTo>
                <a:lnTo>
                  <a:pt x="16361" y="14050"/>
                </a:lnTo>
                <a:lnTo>
                  <a:pt x="16104" y="14013"/>
                </a:lnTo>
                <a:lnTo>
                  <a:pt x="16068" y="13976"/>
                </a:lnTo>
                <a:lnTo>
                  <a:pt x="16691" y="13390"/>
                </a:lnTo>
                <a:close/>
                <a:moveTo>
                  <a:pt x="16654" y="11959"/>
                </a:moveTo>
                <a:lnTo>
                  <a:pt x="17058" y="12326"/>
                </a:lnTo>
                <a:lnTo>
                  <a:pt x="17278" y="12546"/>
                </a:lnTo>
                <a:lnTo>
                  <a:pt x="17498" y="12803"/>
                </a:lnTo>
                <a:lnTo>
                  <a:pt x="17681" y="13059"/>
                </a:lnTo>
                <a:lnTo>
                  <a:pt x="17755" y="13169"/>
                </a:lnTo>
                <a:lnTo>
                  <a:pt x="17792" y="13279"/>
                </a:lnTo>
                <a:lnTo>
                  <a:pt x="17792" y="13426"/>
                </a:lnTo>
                <a:lnTo>
                  <a:pt x="17755" y="13536"/>
                </a:lnTo>
                <a:lnTo>
                  <a:pt x="17718" y="13646"/>
                </a:lnTo>
                <a:lnTo>
                  <a:pt x="17608" y="13756"/>
                </a:lnTo>
                <a:lnTo>
                  <a:pt x="17498" y="13866"/>
                </a:lnTo>
                <a:lnTo>
                  <a:pt x="17351" y="13940"/>
                </a:lnTo>
                <a:lnTo>
                  <a:pt x="17278" y="13866"/>
                </a:lnTo>
                <a:lnTo>
                  <a:pt x="17168" y="13866"/>
                </a:lnTo>
                <a:lnTo>
                  <a:pt x="17095" y="13903"/>
                </a:lnTo>
                <a:lnTo>
                  <a:pt x="17058" y="13940"/>
                </a:lnTo>
                <a:lnTo>
                  <a:pt x="17021" y="13940"/>
                </a:lnTo>
                <a:lnTo>
                  <a:pt x="16948" y="13976"/>
                </a:lnTo>
                <a:lnTo>
                  <a:pt x="16911" y="14050"/>
                </a:lnTo>
                <a:lnTo>
                  <a:pt x="16874" y="14050"/>
                </a:lnTo>
                <a:lnTo>
                  <a:pt x="16948" y="13940"/>
                </a:lnTo>
                <a:lnTo>
                  <a:pt x="17095" y="13793"/>
                </a:lnTo>
                <a:lnTo>
                  <a:pt x="17168" y="13683"/>
                </a:lnTo>
                <a:lnTo>
                  <a:pt x="17205" y="13573"/>
                </a:lnTo>
                <a:lnTo>
                  <a:pt x="17168" y="13500"/>
                </a:lnTo>
                <a:lnTo>
                  <a:pt x="17131" y="13426"/>
                </a:lnTo>
                <a:lnTo>
                  <a:pt x="17021" y="13316"/>
                </a:lnTo>
                <a:lnTo>
                  <a:pt x="16874" y="13206"/>
                </a:lnTo>
                <a:lnTo>
                  <a:pt x="16691" y="13169"/>
                </a:lnTo>
                <a:lnTo>
                  <a:pt x="16618" y="13169"/>
                </a:lnTo>
                <a:lnTo>
                  <a:pt x="16581" y="13206"/>
                </a:lnTo>
                <a:lnTo>
                  <a:pt x="15627" y="13793"/>
                </a:lnTo>
                <a:lnTo>
                  <a:pt x="15517" y="13756"/>
                </a:lnTo>
                <a:lnTo>
                  <a:pt x="15407" y="13646"/>
                </a:lnTo>
                <a:lnTo>
                  <a:pt x="15884" y="13353"/>
                </a:lnTo>
                <a:lnTo>
                  <a:pt x="16361" y="13096"/>
                </a:lnTo>
                <a:lnTo>
                  <a:pt x="16398" y="13023"/>
                </a:lnTo>
                <a:lnTo>
                  <a:pt x="16398" y="12986"/>
                </a:lnTo>
                <a:lnTo>
                  <a:pt x="16361" y="12913"/>
                </a:lnTo>
                <a:lnTo>
                  <a:pt x="16288" y="12913"/>
                </a:lnTo>
                <a:lnTo>
                  <a:pt x="15994" y="12949"/>
                </a:lnTo>
                <a:lnTo>
                  <a:pt x="15701" y="13059"/>
                </a:lnTo>
                <a:lnTo>
                  <a:pt x="15407" y="13169"/>
                </a:lnTo>
                <a:lnTo>
                  <a:pt x="15150" y="13279"/>
                </a:lnTo>
                <a:lnTo>
                  <a:pt x="15040" y="13023"/>
                </a:lnTo>
                <a:lnTo>
                  <a:pt x="15077" y="12986"/>
                </a:lnTo>
                <a:lnTo>
                  <a:pt x="16068" y="12399"/>
                </a:lnTo>
                <a:lnTo>
                  <a:pt x="16104" y="12362"/>
                </a:lnTo>
                <a:lnTo>
                  <a:pt x="16104" y="12326"/>
                </a:lnTo>
                <a:lnTo>
                  <a:pt x="16068" y="12289"/>
                </a:lnTo>
                <a:lnTo>
                  <a:pt x="15994" y="12252"/>
                </a:lnTo>
                <a:lnTo>
                  <a:pt x="15554" y="12362"/>
                </a:lnTo>
                <a:lnTo>
                  <a:pt x="15150" y="12472"/>
                </a:lnTo>
                <a:lnTo>
                  <a:pt x="15150" y="12472"/>
                </a:lnTo>
                <a:lnTo>
                  <a:pt x="15297" y="12326"/>
                </a:lnTo>
                <a:lnTo>
                  <a:pt x="15517" y="12179"/>
                </a:lnTo>
                <a:lnTo>
                  <a:pt x="15737" y="12069"/>
                </a:lnTo>
                <a:lnTo>
                  <a:pt x="15994" y="11996"/>
                </a:lnTo>
                <a:lnTo>
                  <a:pt x="16324" y="11959"/>
                </a:lnTo>
                <a:close/>
                <a:moveTo>
                  <a:pt x="14857" y="6310"/>
                </a:moveTo>
                <a:lnTo>
                  <a:pt x="14600" y="6347"/>
                </a:lnTo>
                <a:lnTo>
                  <a:pt x="14380" y="6383"/>
                </a:lnTo>
                <a:lnTo>
                  <a:pt x="14197" y="6457"/>
                </a:lnTo>
                <a:lnTo>
                  <a:pt x="13793" y="6677"/>
                </a:lnTo>
                <a:lnTo>
                  <a:pt x="13426" y="6970"/>
                </a:lnTo>
                <a:lnTo>
                  <a:pt x="13243" y="7154"/>
                </a:lnTo>
                <a:lnTo>
                  <a:pt x="12950" y="7190"/>
                </a:lnTo>
                <a:lnTo>
                  <a:pt x="12840" y="7227"/>
                </a:lnTo>
                <a:lnTo>
                  <a:pt x="12803" y="7300"/>
                </a:lnTo>
                <a:lnTo>
                  <a:pt x="12766" y="7374"/>
                </a:lnTo>
                <a:lnTo>
                  <a:pt x="12766" y="7447"/>
                </a:lnTo>
                <a:lnTo>
                  <a:pt x="11042" y="7631"/>
                </a:lnTo>
                <a:lnTo>
                  <a:pt x="10052" y="7667"/>
                </a:lnTo>
                <a:lnTo>
                  <a:pt x="9575" y="7704"/>
                </a:lnTo>
                <a:lnTo>
                  <a:pt x="9098" y="7741"/>
                </a:lnTo>
                <a:lnTo>
                  <a:pt x="9025" y="7777"/>
                </a:lnTo>
                <a:lnTo>
                  <a:pt x="8988" y="7814"/>
                </a:lnTo>
                <a:lnTo>
                  <a:pt x="8951" y="7924"/>
                </a:lnTo>
                <a:lnTo>
                  <a:pt x="9025" y="8034"/>
                </a:lnTo>
                <a:lnTo>
                  <a:pt x="9061" y="8071"/>
                </a:lnTo>
                <a:lnTo>
                  <a:pt x="9135" y="8107"/>
                </a:lnTo>
                <a:lnTo>
                  <a:pt x="9612" y="8144"/>
                </a:lnTo>
                <a:lnTo>
                  <a:pt x="10125" y="8144"/>
                </a:lnTo>
                <a:lnTo>
                  <a:pt x="11152" y="8071"/>
                </a:lnTo>
                <a:lnTo>
                  <a:pt x="11922" y="8034"/>
                </a:lnTo>
                <a:lnTo>
                  <a:pt x="12693" y="7961"/>
                </a:lnTo>
                <a:lnTo>
                  <a:pt x="12546" y="8254"/>
                </a:lnTo>
                <a:lnTo>
                  <a:pt x="12473" y="8438"/>
                </a:lnTo>
                <a:lnTo>
                  <a:pt x="12473" y="8584"/>
                </a:lnTo>
                <a:lnTo>
                  <a:pt x="12509" y="8914"/>
                </a:lnTo>
                <a:lnTo>
                  <a:pt x="12363" y="9024"/>
                </a:lnTo>
                <a:lnTo>
                  <a:pt x="12253" y="9134"/>
                </a:lnTo>
                <a:lnTo>
                  <a:pt x="12253" y="9245"/>
                </a:lnTo>
                <a:lnTo>
                  <a:pt x="12289" y="9355"/>
                </a:lnTo>
                <a:lnTo>
                  <a:pt x="12399" y="9428"/>
                </a:lnTo>
                <a:lnTo>
                  <a:pt x="12546" y="9465"/>
                </a:lnTo>
                <a:lnTo>
                  <a:pt x="12693" y="9465"/>
                </a:lnTo>
                <a:lnTo>
                  <a:pt x="12803" y="9685"/>
                </a:lnTo>
                <a:lnTo>
                  <a:pt x="12950" y="9868"/>
                </a:lnTo>
                <a:lnTo>
                  <a:pt x="13096" y="10052"/>
                </a:lnTo>
                <a:lnTo>
                  <a:pt x="13243" y="10198"/>
                </a:lnTo>
                <a:lnTo>
                  <a:pt x="13426" y="10308"/>
                </a:lnTo>
                <a:lnTo>
                  <a:pt x="13647" y="10418"/>
                </a:lnTo>
                <a:lnTo>
                  <a:pt x="13867" y="10455"/>
                </a:lnTo>
                <a:lnTo>
                  <a:pt x="14087" y="10492"/>
                </a:lnTo>
                <a:lnTo>
                  <a:pt x="14233" y="10492"/>
                </a:lnTo>
                <a:lnTo>
                  <a:pt x="14600" y="10418"/>
                </a:lnTo>
                <a:lnTo>
                  <a:pt x="14967" y="10345"/>
                </a:lnTo>
                <a:lnTo>
                  <a:pt x="14930" y="10455"/>
                </a:lnTo>
                <a:lnTo>
                  <a:pt x="14930" y="10602"/>
                </a:lnTo>
                <a:lnTo>
                  <a:pt x="15004" y="10895"/>
                </a:lnTo>
                <a:lnTo>
                  <a:pt x="15077" y="11079"/>
                </a:lnTo>
                <a:lnTo>
                  <a:pt x="15150" y="11299"/>
                </a:lnTo>
                <a:lnTo>
                  <a:pt x="15297" y="11482"/>
                </a:lnTo>
                <a:lnTo>
                  <a:pt x="15481" y="11629"/>
                </a:lnTo>
                <a:lnTo>
                  <a:pt x="15481" y="11665"/>
                </a:lnTo>
                <a:lnTo>
                  <a:pt x="15261" y="11739"/>
                </a:lnTo>
                <a:lnTo>
                  <a:pt x="15077" y="11886"/>
                </a:lnTo>
                <a:lnTo>
                  <a:pt x="14894" y="11996"/>
                </a:lnTo>
                <a:lnTo>
                  <a:pt x="14784" y="12142"/>
                </a:lnTo>
                <a:lnTo>
                  <a:pt x="14674" y="12326"/>
                </a:lnTo>
                <a:lnTo>
                  <a:pt x="14600" y="12509"/>
                </a:lnTo>
                <a:lnTo>
                  <a:pt x="14564" y="12693"/>
                </a:lnTo>
                <a:lnTo>
                  <a:pt x="14527" y="12876"/>
                </a:lnTo>
                <a:lnTo>
                  <a:pt x="14527" y="12986"/>
                </a:lnTo>
                <a:lnTo>
                  <a:pt x="14527" y="13059"/>
                </a:lnTo>
                <a:lnTo>
                  <a:pt x="14600" y="13353"/>
                </a:lnTo>
                <a:lnTo>
                  <a:pt x="14747" y="13610"/>
                </a:lnTo>
                <a:lnTo>
                  <a:pt x="14747" y="13720"/>
                </a:lnTo>
                <a:lnTo>
                  <a:pt x="14784" y="13830"/>
                </a:lnTo>
                <a:lnTo>
                  <a:pt x="14930" y="13903"/>
                </a:lnTo>
                <a:lnTo>
                  <a:pt x="15004" y="13976"/>
                </a:lnTo>
                <a:lnTo>
                  <a:pt x="15297" y="14197"/>
                </a:lnTo>
                <a:lnTo>
                  <a:pt x="15627" y="14380"/>
                </a:lnTo>
                <a:lnTo>
                  <a:pt x="15994" y="14527"/>
                </a:lnTo>
                <a:lnTo>
                  <a:pt x="16398" y="14600"/>
                </a:lnTo>
                <a:lnTo>
                  <a:pt x="16801" y="14600"/>
                </a:lnTo>
                <a:lnTo>
                  <a:pt x="17205" y="14527"/>
                </a:lnTo>
                <a:lnTo>
                  <a:pt x="17571" y="14417"/>
                </a:lnTo>
                <a:lnTo>
                  <a:pt x="17902" y="14233"/>
                </a:lnTo>
                <a:lnTo>
                  <a:pt x="18122" y="14013"/>
                </a:lnTo>
                <a:lnTo>
                  <a:pt x="18268" y="13793"/>
                </a:lnTo>
                <a:lnTo>
                  <a:pt x="18305" y="13536"/>
                </a:lnTo>
                <a:lnTo>
                  <a:pt x="18305" y="13316"/>
                </a:lnTo>
                <a:lnTo>
                  <a:pt x="18232" y="13059"/>
                </a:lnTo>
                <a:lnTo>
                  <a:pt x="18122" y="12803"/>
                </a:lnTo>
                <a:lnTo>
                  <a:pt x="17975" y="12546"/>
                </a:lnTo>
                <a:lnTo>
                  <a:pt x="17792" y="12326"/>
                </a:lnTo>
                <a:lnTo>
                  <a:pt x="17902" y="12289"/>
                </a:lnTo>
                <a:lnTo>
                  <a:pt x="18232" y="12106"/>
                </a:lnTo>
                <a:lnTo>
                  <a:pt x="18599" y="11849"/>
                </a:lnTo>
                <a:lnTo>
                  <a:pt x="18709" y="12032"/>
                </a:lnTo>
                <a:lnTo>
                  <a:pt x="18855" y="12179"/>
                </a:lnTo>
                <a:lnTo>
                  <a:pt x="19002" y="12289"/>
                </a:lnTo>
                <a:lnTo>
                  <a:pt x="19149" y="12362"/>
                </a:lnTo>
                <a:lnTo>
                  <a:pt x="19406" y="12436"/>
                </a:lnTo>
                <a:lnTo>
                  <a:pt x="19662" y="12399"/>
                </a:lnTo>
                <a:lnTo>
                  <a:pt x="19919" y="12326"/>
                </a:lnTo>
                <a:lnTo>
                  <a:pt x="20139" y="12179"/>
                </a:lnTo>
                <a:lnTo>
                  <a:pt x="20359" y="11996"/>
                </a:lnTo>
                <a:lnTo>
                  <a:pt x="20543" y="11776"/>
                </a:lnTo>
                <a:lnTo>
                  <a:pt x="20653" y="11519"/>
                </a:lnTo>
                <a:lnTo>
                  <a:pt x="20726" y="11225"/>
                </a:lnTo>
                <a:lnTo>
                  <a:pt x="20799" y="10858"/>
                </a:lnTo>
                <a:lnTo>
                  <a:pt x="20763" y="10675"/>
                </a:lnTo>
                <a:lnTo>
                  <a:pt x="20726" y="10528"/>
                </a:lnTo>
                <a:lnTo>
                  <a:pt x="20689" y="10382"/>
                </a:lnTo>
                <a:lnTo>
                  <a:pt x="20579" y="10272"/>
                </a:lnTo>
                <a:lnTo>
                  <a:pt x="20359" y="10088"/>
                </a:lnTo>
                <a:lnTo>
                  <a:pt x="20066" y="9978"/>
                </a:lnTo>
                <a:lnTo>
                  <a:pt x="19919" y="9941"/>
                </a:lnTo>
                <a:lnTo>
                  <a:pt x="19626" y="9941"/>
                </a:lnTo>
                <a:lnTo>
                  <a:pt x="19516" y="10015"/>
                </a:lnTo>
                <a:lnTo>
                  <a:pt x="19479" y="10088"/>
                </a:lnTo>
                <a:lnTo>
                  <a:pt x="19185" y="10198"/>
                </a:lnTo>
                <a:lnTo>
                  <a:pt x="18929" y="10308"/>
                </a:lnTo>
                <a:lnTo>
                  <a:pt x="18819" y="10418"/>
                </a:lnTo>
                <a:lnTo>
                  <a:pt x="18672" y="10528"/>
                </a:lnTo>
                <a:lnTo>
                  <a:pt x="18599" y="10675"/>
                </a:lnTo>
                <a:lnTo>
                  <a:pt x="18525" y="10822"/>
                </a:lnTo>
                <a:lnTo>
                  <a:pt x="18452" y="11115"/>
                </a:lnTo>
                <a:lnTo>
                  <a:pt x="18452" y="11409"/>
                </a:lnTo>
                <a:lnTo>
                  <a:pt x="18048" y="11702"/>
                </a:lnTo>
                <a:lnTo>
                  <a:pt x="17645" y="11996"/>
                </a:lnTo>
                <a:lnTo>
                  <a:pt x="17608" y="12032"/>
                </a:lnTo>
                <a:lnTo>
                  <a:pt x="17608" y="12106"/>
                </a:lnTo>
                <a:lnTo>
                  <a:pt x="17241" y="11776"/>
                </a:lnTo>
                <a:lnTo>
                  <a:pt x="16911" y="11519"/>
                </a:lnTo>
                <a:lnTo>
                  <a:pt x="16838" y="11482"/>
                </a:lnTo>
                <a:lnTo>
                  <a:pt x="16691" y="11482"/>
                </a:lnTo>
                <a:lnTo>
                  <a:pt x="16654" y="11555"/>
                </a:lnTo>
                <a:lnTo>
                  <a:pt x="16434" y="11519"/>
                </a:lnTo>
                <a:lnTo>
                  <a:pt x="16214" y="11519"/>
                </a:lnTo>
                <a:lnTo>
                  <a:pt x="15774" y="11555"/>
                </a:lnTo>
                <a:lnTo>
                  <a:pt x="15811" y="11445"/>
                </a:lnTo>
                <a:lnTo>
                  <a:pt x="15774" y="11335"/>
                </a:lnTo>
                <a:lnTo>
                  <a:pt x="15664" y="11152"/>
                </a:lnTo>
                <a:lnTo>
                  <a:pt x="15554" y="11005"/>
                </a:lnTo>
                <a:lnTo>
                  <a:pt x="15444" y="10822"/>
                </a:lnTo>
                <a:lnTo>
                  <a:pt x="15371" y="10602"/>
                </a:lnTo>
                <a:lnTo>
                  <a:pt x="15334" y="10418"/>
                </a:lnTo>
                <a:lnTo>
                  <a:pt x="15297" y="10308"/>
                </a:lnTo>
                <a:lnTo>
                  <a:pt x="15224" y="10235"/>
                </a:lnTo>
                <a:lnTo>
                  <a:pt x="15627" y="10015"/>
                </a:lnTo>
                <a:lnTo>
                  <a:pt x="16031" y="9758"/>
                </a:lnTo>
                <a:lnTo>
                  <a:pt x="16361" y="9428"/>
                </a:lnTo>
                <a:lnTo>
                  <a:pt x="16471" y="9281"/>
                </a:lnTo>
                <a:lnTo>
                  <a:pt x="16581" y="9098"/>
                </a:lnTo>
                <a:lnTo>
                  <a:pt x="16654" y="8878"/>
                </a:lnTo>
                <a:lnTo>
                  <a:pt x="16691" y="8621"/>
                </a:lnTo>
                <a:lnTo>
                  <a:pt x="16691" y="8364"/>
                </a:lnTo>
                <a:lnTo>
                  <a:pt x="16691" y="8107"/>
                </a:lnTo>
                <a:lnTo>
                  <a:pt x="16581" y="7631"/>
                </a:lnTo>
                <a:lnTo>
                  <a:pt x="16398" y="7190"/>
                </a:lnTo>
                <a:lnTo>
                  <a:pt x="16251" y="6897"/>
                </a:lnTo>
                <a:lnTo>
                  <a:pt x="16031" y="6640"/>
                </a:lnTo>
                <a:lnTo>
                  <a:pt x="15884" y="6530"/>
                </a:lnTo>
                <a:lnTo>
                  <a:pt x="15737" y="6457"/>
                </a:lnTo>
                <a:lnTo>
                  <a:pt x="15591" y="6420"/>
                </a:lnTo>
                <a:lnTo>
                  <a:pt x="15407" y="6383"/>
                </a:lnTo>
                <a:lnTo>
                  <a:pt x="15077" y="631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523" name="Google Shape;523;p23"/>
          <p:cNvSpPr/>
          <p:nvPr/>
        </p:nvSpPr>
        <p:spPr>
          <a:xfrm>
            <a:off x="8052577" y="4132327"/>
            <a:ext cx="388118" cy="408938"/>
          </a:xfrm>
          <a:custGeom>
            <a:avLst/>
            <a:gdLst/>
            <a:ahLst/>
            <a:cxnLst/>
            <a:rect l="l" t="t" r="r" b="b"/>
            <a:pathLst>
              <a:path w="13683" h="14417" extrusionOk="0">
                <a:moveTo>
                  <a:pt x="9281" y="2311"/>
                </a:moveTo>
                <a:lnTo>
                  <a:pt x="9170" y="2385"/>
                </a:lnTo>
                <a:lnTo>
                  <a:pt x="9134" y="2495"/>
                </a:lnTo>
                <a:lnTo>
                  <a:pt x="9097" y="2568"/>
                </a:lnTo>
                <a:lnTo>
                  <a:pt x="9097" y="2678"/>
                </a:lnTo>
                <a:lnTo>
                  <a:pt x="9134" y="2862"/>
                </a:lnTo>
                <a:lnTo>
                  <a:pt x="9207" y="3082"/>
                </a:lnTo>
                <a:lnTo>
                  <a:pt x="9464" y="3742"/>
                </a:lnTo>
                <a:lnTo>
                  <a:pt x="9721" y="4402"/>
                </a:lnTo>
                <a:lnTo>
                  <a:pt x="9647" y="4439"/>
                </a:lnTo>
                <a:lnTo>
                  <a:pt x="9060" y="5283"/>
                </a:lnTo>
                <a:lnTo>
                  <a:pt x="8804" y="5649"/>
                </a:lnTo>
                <a:lnTo>
                  <a:pt x="8694" y="5833"/>
                </a:lnTo>
                <a:lnTo>
                  <a:pt x="8657" y="5943"/>
                </a:lnTo>
                <a:lnTo>
                  <a:pt x="8694" y="6053"/>
                </a:lnTo>
                <a:lnTo>
                  <a:pt x="8804" y="6016"/>
                </a:lnTo>
                <a:lnTo>
                  <a:pt x="8877" y="5980"/>
                </a:lnTo>
                <a:lnTo>
                  <a:pt x="9024" y="5833"/>
                </a:lnTo>
                <a:lnTo>
                  <a:pt x="9281" y="5503"/>
                </a:lnTo>
                <a:lnTo>
                  <a:pt x="9941" y="4659"/>
                </a:lnTo>
                <a:lnTo>
                  <a:pt x="10014" y="4659"/>
                </a:lnTo>
                <a:lnTo>
                  <a:pt x="10124" y="4622"/>
                </a:lnTo>
                <a:lnTo>
                  <a:pt x="10161" y="4549"/>
                </a:lnTo>
                <a:lnTo>
                  <a:pt x="10161" y="4439"/>
                </a:lnTo>
                <a:lnTo>
                  <a:pt x="9684" y="3229"/>
                </a:lnTo>
                <a:lnTo>
                  <a:pt x="9427" y="2715"/>
                </a:lnTo>
                <a:lnTo>
                  <a:pt x="9354" y="2532"/>
                </a:lnTo>
                <a:lnTo>
                  <a:pt x="9317" y="2422"/>
                </a:lnTo>
                <a:lnTo>
                  <a:pt x="9317" y="2348"/>
                </a:lnTo>
                <a:lnTo>
                  <a:pt x="9317" y="2311"/>
                </a:lnTo>
                <a:close/>
                <a:moveTo>
                  <a:pt x="8694" y="1615"/>
                </a:moveTo>
                <a:lnTo>
                  <a:pt x="8767" y="1798"/>
                </a:lnTo>
                <a:lnTo>
                  <a:pt x="8804" y="1908"/>
                </a:lnTo>
                <a:lnTo>
                  <a:pt x="8914" y="1981"/>
                </a:lnTo>
                <a:lnTo>
                  <a:pt x="9024" y="2055"/>
                </a:lnTo>
                <a:lnTo>
                  <a:pt x="9170" y="2018"/>
                </a:lnTo>
                <a:lnTo>
                  <a:pt x="9391" y="1908"/>
                </a:lnTo>
                <a:lnTo>
                  <a:pt x="9611" y="1725"/>
                </a:lnTo>
                <a:lnTo>
                  <a:pt x="9867" y="2275"/>
                </a:lnTo>
                <a:lnTo>
                  <a:pt x="10161" y="2752"/>
                </a:lnTo>
                <a:lnTo>
                  <a:pt x="10454" y="3265"/>
                </a:lnTo>
                <a:lnTo>
                  <a:pt x="10674" y="3779"/>
                </a:lnTo>
                <a:lnTo>
                  <a:pt x="10528" y="3925"/>
                </a:lnTo>
                <a:lnTo>
                  <a:pt x="10381" y="4072"/>
                </a:lnTo>
                <a:lnTo>
                  <a:pt x="10271" y="4256"/>
                </a:lnTo>
                <a:lnTo>
                  <a:pt x="10234" y="4476"/>
                </a:lnTo>
                <a:lnTo>
                  <a:pt x="10271" y="4586"/>
                </a:lnTo>
                <a:lnTo>
                  <a:pt x="10344" y="4659"/>
                </a:lnTo>
                <a:lnTo>
                  <a:pt x="10344" y="4806"/>
                </a:lnTo>
                <a:lnTo>
                  <a:pt x="10381" y="4879"/>
                </a:lnTo>
                <a:lnTo>
                  <a:pt x="10491" y="4916"/>
                </a:lnTo>
                <a:lnTo>
                  <a:pt x="10491" y="4953"/>
                </a:lnTo>
                <a:lnTo>
                  <a:pt x="10344" y="5173"/>
                </a:lnTo>
                <a:lnTo>
                  <a:pt x="9977" y="5649"/>
                </a:lnTo>
                <a:lnTo>
                  <a:pt x="9647" y="6163"/>
                </a:lnTo>
                <a:lnTo>
                  <a:pt x="9501" y="6090"/>
                </a:lnTo>
                <a:lnTo>
                  <a:pt x="9317" y="6053"/>
                </a:lnTo>
                <a:lnTo>
                  <a:pt x="9134" y="6126"/>
                </a:lnTo>
                <a:lnTo>
                  <a:pt x="8950" y="6200"/>
                </a:lnTo>
                <a:lnTo>
                  <a:pt x="8840" y="6346"/>
                </a:lnTo>
                <a:lnTo>
                  <a:pt x="8730" y="6493"/>
                </a:lnTo>
                <a:lnTo>
                  <a:pt x="8327" y="6493"/>
                </a:lnTo>
                <a:lnTo>
                  <a:pt x="7556" y="6530"/>
                </a:lnTo>
                <a:lnTo>
                  <a:pt x="7520" y="6456"/>
                </a:lnTo>
                <a:lnTo>
                  <a:pt x="7410" y="6383"/>
                </a:lnTo>
                <a:lnTo>
                  <a:pt x="7080" y="6273"/>
                </a:lnTo>
                <a:lnTo>
                  <a:pt x="7043" y="6273"/>
                </a:lnTo>
                <a:lnTo>
                  <a:pt x="6970" y="6236"/>
                </a:lnTo>
                <a:lnTo>
                  <a:pt x="6786" y="6236"/>
                </a:lnTo>
                <a:lnTo>
                  <a:pt x="6639" y="6200"/>
                </a:lnTo>
                <a:lnTo>
                  <a:pt x="5832" y="5429"/>
                </a:lnTo>
                <a:lnTo>
                  <a:pt x="5246" y="4879"/>
                </a:lnTo>
                <a:lnTo>
                  <a:pt x="5319" y="4696"/>
                </a:lnTo>
                <a:lnTo>
                  <a:pt x="5319" y="4512"/>
                </a:lnTo>
                <a:lnTo>
                  <a:pt x="5282" y="4439"/>
                </a:lnTo>
                <a:lnTo>
                  <a:pt x="5246" y="4366"/>
                </a:lnTo>
                <a:lnTo>
                  <a:pt x="5099" y="4256"/>
                </a:lnTo>
                <a:lnTo>
                  <a:pt x="5282" y="3815"/>
                </a:lnTo>
                <a:lnTo>
                  <a:pt x="5796" y="2715"/>
                </a:lnTo>
                <a:lnTo>
                  <a:pt x="6126" y="2018"/>
                </a:lnTo>
                <a:lnTo>
                  <a:pt x="6273" y="2018"/>
                </a:lnTo>
                <a:lnTo>
                  <a:pt x="6419" y="1981"/>
                </a:lnTo>
                <a:lnTo>
                  <a:pt x="6566" y="1908"/>
                </a:lnTo>
                <a:lnTo>
                  <a:pt x="6713" y="1798"/>
                </a:lnTo>
                <a:lnTo>
                  <a:pt x="6823" y="1688"/>
                </a:lnTo>
                <a:lnTo>
                  <a:pt x="7483" y="1651"/>
                </a:lnTo>
                <a:lnTo>
                  <a:pt x="8694" y="1615"/>
                </a:lnTo>
                <a:close/>
                <a:moveTo>
                  <a:pt x="6823" y="6823"/>
                </a:moveTo>
                <a:lnTo>
                  <a:pt x="6933" y="6897"/>
                </a:lnTo>
                <a:lnTo>
                  <a:pt x="6749" y="6897"/>
                </a:lnTo>
                <a:lnTo>
                  <a:pt x="6713" y="6860"/>
                </a:lnTo>
                <a:lnTo>
                  <a:pt x="6823" y="6823"/>
                </a:lnTo>
                <a:close/>
                <a:moveTo>
                  <a:pt x="2714" y="5393"/>
                </a:moveTo>
                <a:lnTo>
                  <a:pt x="2641" y="5429"/>
                </a:lnTo>
                <a:lnTo>
                  <a:pt x="2531" y="5503"/>
                </a:lnTo>
                <a:lnTo>
                  <a:pt x="2458" y="5576"/>
                </a:lnTo>
                <a:lnTo>
                  <a:pt x="2274" y="5796"/>
                </a:lnTo>
                <a:lnTo>
                  <a:pt x="1981" y="6310"/>
                </a:lnTo>
                <a:lnTo>
                  <a:pt x="1651" y="6860"/>
                </a:lnTo>
                <a:lnTo>
                  <a:pt x="1504" y="7080"/>
                </a:lnTo>
                <a:lnTo>
                  <a:pt x="1431" y="7190"/>
                </a:lnTo>
                <a:lnTo>
                  <a:pt x="1394" y="7263"/>
                </a:lnTo>
                <a:lnTo>
                  <a:pt x="1394" y="7337"/>
                </a:lnTo>
                <a:lnTo>
                  <a:pt x="1321" y="7374"/>
                </a:lnTo>
                <a:lnTo>
                  <a:pt x="1321" y="7410"/>
                </a:lnTo>
                <a:lnTo>
                  <a:pt x="1321" y="7520"/>
                </a:lnTo>
                <a:lnTo>
                  <a:pt x="1394" y="7557"/>
                </a:lnTo>
                <a:lnTo>
                  <a:pt x="1504" y="7594"/>
                </a:lnTo>
                <a:lnTo>
                  <a:pt x="1614" y="7520"/>
                </a:lnTo>
                <a:lnTo>
                  <a:pt x="1724" y="7447"/>
                </a:lnTo>
                <a:lnTo>
                  <a:pt x="1834" y="7337"/>
                </a:lnTo>
                <a:lnTo>
                  <a:pt x="2018" y="7043"/>
                </a:lnTo>
                <a:lnTo>
                  <a:pt x="2128" y="6823"/>
                </a:lnTo>
                <a:lnTo>
                  <a:pt x="2568" y="6200"/>
                </a:lnTo>
                <a:lnTo>
                  <a:pt x="2751" y="5870"/>
                </a:lnTo>
                <a:lnTo>
                  <a:pt x="2861" y="5723"/>
                </a:lnTo>
                <a:lnTo>
                  <a:pt x="2861" y="5539"/>
                </a:lnTo>
                <a:lnTo>
                  <a:pt x="2861" y="5466"/>
                </a:lnTo>
                <a:lnTo>
                  <a:pt x="2788" y="5429"/>
                </a:lnTo>
                <a:lnTo>
                  <a:pt x="2714" y="5393"/>
                </a:lnTo>
                <a:close/>
                <a:moveTo>
                  <a:pt x="4072" y="4843"/>
                </a:moveTo>
                <a:lnTo>
                  <a:pt x="4182" y="5026"/>
                </a:lnTo>
                <a:lnTo>
                  <a:pt x="4328" y="5173"/>
                </a:lnTo>
                <a:lnTo>
                  <a:pt x="4475" y="5209"/>
                </a:lnTo>
                <a:lnTo>
                  <a:pt x="4622" y="5246"/>
                </a:lnTo>
                <a:lnTo>
                  <a:pt x="4769" y="5246"/>
                </a:lnTo>
                <a:lnTo>
                  <a:pt x="4915" y="5209"/>
                </a:lnTo>
                <a:lnTo>
                  <a:pt x="5319" y="5576"/>
                </a:lnTo>
                <a:lnTo>
                  <a:pt x="6163" y="6456"/>
                </a:lnTo>
                <a:lnTo>
                  <a:pt x="6126" y="6530"/>
                </a:lnTo>
                <a:lnTo>
                  <a:pt x="6089" y="6640"/>
                </a:lnTo>
                <a:lnTo>
                  <a:pt x="6126" y="6787"/>
                </a:lnTo>
                <a:lnTo>
                  <a:pt x="6163" y="6897"/>
                </a:lnTo>
                <a:lnTo>
                  <a:pt x="6236" y="7007"/>
                </a:lnTo>
                <a:lnTo>
                  <a:pt x="6236" y="7080"/>
                </a:lnTo>
                <a:lnTo>
                  <a:pt x="5942" y="7410"/>
                </a:lnTo>
                <a:lnTo>
                  <a:pt x="5686" y="7777"/>
                </a:lnTo>
                <a:lnTo>
                  <a:pt x="5172" y="8511"/>
                </a:lnTo>
                <a:lnTo>
                  <a:pt x="4695" y="9134"/>
                </a:lnTo>
                <a:lnTo>
                  <a:pt x="4585" y="9061"/>
                </a:lnTo>
                <a:lnTo>
                  <a:pt x="4439" y="9061"/>
                </a:lnTo>
                <a:lnTo>
                  <a:pt x="4255" y="9098"/>
                </a:lnTo>
                <a:lnTo>
                  <a:pt x="4108" y="9208"/>
                </a:lnTo>
                <a:lnTo>
                  <a:pt x="3998" y="9354"/>
                </a:lnTo>
                <a:lnTo>
                  <a:pt x="3925" y="9538"/>
                </a:lnTo>
                <a:lnTo>
                  <a:pt x="3595" y="9501"/>
                </a:lnTo>
                <a:lnTo>
                  <a:pt x="2825" y="9538"/>
                </a:lnTo>
                <a:lnTo>
                  <a:pt x="2788" y="9354"/>
                </a:lnTo>
                <a:lnTo>
                  <a:pt x="2678" y="9208"/>
                </a:lnTo>
                <a:lnTo>
                  <a:pt x="2531" y="9098"/>
                </a:lnTo>
                <a:lnTo>
                  <a:pt x="2384" y="9061"/>
                </a:lnTo>
                <a:lnTo>
                  <a:pt x="2238" y="9061"/>
                </a:lnTo>
                <a:lnTo>
                  <a:pt x="2054" y="9098"/>
                </a:lnTo>
                <a:lnTo>
                  <a:pt x="1577" y="8437"/>
                </a:lnTo>
                <a:lnTo>
                  <a:pt x="1394" y="8107"/>
                </a:lnTo>
                <a:lnTo>
                  <a:pt x="1137" y="7777"/>
                </a:lnTo>
                <a:lnTo>
                  <a:pt x="1211" y="7594"/>
                </a:lnTo>
                <a:lnTo>
                  <a:pt x="1247" y="7447"/>
                </a:lnTo>
                <a:lnTo>
                  <a:pt x="1211" y="7263"/>
                </a:lnTo>
                <a:lnTo>
                  <a:pt x="1174" y="7117"/>
                </a:lnTo>
                <a:lnTo>
                  <a:pt x="1064" y="7007"/>
                </a:lnTo>
                <a:lnTo>
                  <a:pt x="1101" y="6933"/>
                </a:lnTo>
                <a:lnTo>
                  <a:pt x="1174" y="6823"/>
                </a:lnTo>
                <a:lnTo>
                  <a:pt x="1247" y="6640"/>
                </a:lnTo>
                <a:lnTo>
                  <a:pt x="1614" y="5980"/>
                </a:lnTo>
                <a:lnTo>
                  <a:pt x="1944" y="5356"/>
                </a:lnTo>
                <a:lnTo>
                  <a:pt x="2164" y="5356"/>
                </a:lnTo>
                <a:lnTo>
                  <a:pt x="2384" y="5283"/>
                </a:lnTo>
                <a:lnTo>
                  <a:pt x="2531" y="5136"/>
                </a:lnTo>
                <a:lnTo>
                  <a:pt x="2604" y="5063"/>
                </a:lnTo>
                <a:lnTo>
                  <a:pt x="2641" y="4953"/>
                </a:lnTo>
                <a:lnTo>
                  <a:pt x="2678" y="4916"/>
                </a:lnTo>
                <a:lnTo>
                  <a:pt x="3118" y="4953"/>
                </a:lnTo>
                <a:lnTo>
                  <a:pt x="3705" y="4916"/>
                </a:lnTo>
                <a:lnTo>
                  <a:pt x="4072" y="4843"/>
                </a:lnTo>
                <a:close/>
                <a:moveTo>
                  <a:pt x="8877" y="7740"/>
                </a:moveTo>
                <a:lnTo>
                  <a:pt x="8877" y="7777"/>
                </a:lnTo>
                <a:lnTo>
                  <a:pt x="8877" y="7814"/>
                </a:lnTo>
                <a:lnTo>
                  <a:pt x="8914" y="7997"/>
                </a:lnTo>
                <a:lnTo>
                  <a:pt x="8914" y="8070"/>
                </a:lnTo>
                <a:lnTo>
                  <a:pt x="8950" y="8181"/>
                </a:lnTo>
                <a:lnTo>
                  <a:pt x="9391" y="8731"/>
                </a:lnTo>
                <a:lnTo>
                  <a:pt x="9794" y="9281"/>
                </a:lnTo>
                <a:lnTo>
                  <a:pt x="9941" y="9464"/>
                </a:lnTo>
                <a:lnTo>
                  <a:pt x="10014" y="9538"/>
                </a:lnTo>
                <a:lnTo>
                  <a:pt x="10124" y="9574"/>
                </a:lnTo>
                <a:lnTo>
                  <a:pt x="10234" y="9574"/>
                </a:lnTo>
                <a:lnTo>
                  <a:pt x="10308" y="9538"/>
                </a:lnTo>
                <a:lnTo>
                  <a:pt x="10381" y="9501"/>
                </a:lnTo>
                <a:lnTo>
                  <a:pt x="10418" y="9391"/>
                </a:lnTo>
                <a:lnTo>
                  <a:pt x="10418" y="9354"/>
                </a:lnTo>
                <a:lnTo>
                  <a:pt x="10418" y="9244"/>
                </a:lnTo>
                <a:lnTo>
                  <a:pt x="10381" y="9171"/>
                </a:lnTo>
                <a:lnTo>
                  <a:pt x="10308" y="9134"/>
                </a:lnTo>
                <a:lnTo>
                  <a:pt x="10198" y="9098"/>
                </a:lnTo>
                <a:lnTo>
                  <a:pt x="10088" y="8951"/>
                </a:lnTo>
                <a:lnTo>
                  <a:pt x="10014" y="8841"/>
                </a:lnTo>
                <a:lnTo>
                  <a:pt x="9647" y="8401"/>
                </a:lnTo>
                <a:lnTo>
                  <a:pt x="9281" y="7924"/>
                </a:lnTo>
                <a:lnTo>
                  <a:pt x="9207" y="7850"/>
                </a:lnTo>
                <a:lnTo>
                  <a:pt x="9134" y="7814"/>
                </a:lnTo>
                <a:lnTo>
                  <a:pt x="8950" y="7740"/>
                </a:lnTo>
                <a:close/>
                <a:moveTo>
                  <a:pt x="2128" y="9721"/>
                </a:moveTo>
                <a:lnTo>
                  <a:pt x="2054" y="9758"/>
                </a:lnTo>
                <a:lnTo>
                  <a:pt x="2054" y="9721"/>
                </a:lnTo>
                <a:close/>
                <a:moveTo>
                  <a:pt x="5612" y="9281"/>
                </a:moveTo>
                <a:lnTo>
                  <a:pt x="5576" y="9318"/>
                </a:lnTo>
                <a:lnTo>
                  <a:pt x="5576" y="9354"/>
                </a:lnTo>
                <a:lnTo>
                  <a:pt x="5576" y="9538"/>
                </a:lnTo>
                <a:lnTo>
                  <a:pt x="5649" y="9684"/>
                </a:lnTo>
                <a:lnTo>
                  <a:pt x="5796" y="9941"/>
                </a:lnTo>
                <a:lnTo>
                  <a:pt x="6163" y="10455"/>
                </a:lnTo>
                <a:lnTo>
                  <a:pt x="6456" y="10895"/>
                </a:lnTo>
                <a:lnTo>
                  <a:pt x="6603" y="11115"/>
                </a:lnTo>
                <a:lnTo>
                  <a:pt x="6823" y="11298"/>
                </a:lnTo>
                <a:lnTo>
                  <a:pt x="6860" y="11372"/>
                </a:lnTo>
                <a:lnTo>
                  <a:pt x="6970" y="11482"/>
                </a:lnTo>
                <a:lnTo>
                  <a:pt x="7043" y="11519"/>
                </a:lnTo>
                <a:lnTo>
                  <a:pt x="7116" y="11519"/>
                </a:lnTo>
                <a:lnTo>
                  <a:pt x="7190" y="11482"/>
                </a:lnTo>
                <a:lnTo>
                  <a:pt x="7226" y="11408"/>
                </a:lnTo>
                <a:lnTo>
                  <a:pt x="7263" y="11188"/>
                </a:lnTo>
                <a:lnTo>
                  <a:pt x="7226" y="11078"/>
                </a:lnTo>
                <a:lnTo>
                  <a:pt x="7153" y="10968"/>
                </a:lnTo>
                <a:lnTo>
                  <a:pt x="7080" y="10932"/>
                </a:lnTo>
                <a:lnTo>
                  <a:pt x="7006" y="10895"/>
                </a:lnTo>
                <a:lnTo>
                  <a:pt x="6933" y="10785"/>
                </a:lnTo>
                <a:lnTo>
                  <a:pt x="6860" y="10675"/>
                </a:lnTo>
                <a:lnTo>
                  <a:pt x="6713" y="10455"/>
                </a:lnTo>
                <a:lnTo>
                  <a:pt x="6273" y="9831"/>
                </a:lnTo>
                <a:lnTo>
                  <a:pt x="6016" y="9501"/>
                </a:lnTo>
                <a:lnTo>
                  <a:pt x="5869" y="9391"/>
                </a:lnTo>
                <a:lnTo>
                  <a:pt x="5722" y="9281"/>
                </a:lnTo>
                <a:close/>
                <a:moveTo>
                  <a:pt x="8730" y="6970"/>
                </a:moveTo>
                <a:lnTo>
                  <a:pt x="8804" y="7080"/>
                </a:lnTo>
                <a:lnTo>
                  <a:pt x="8914" y="7153"/>
                </a:lnTo>
                <a:lnTo>
                  <a:pt x="8987" y="7227"/>
                </a:lnTo>
                <a:lnTo>
                  <a:pt x="9097" y="7263"/>
                </a:lnTo>
                <a:lnTo>
                  <a:pt x="9391" y="7227"/>
                </a:lnTo>
                <a:lnTo>
                  <a:pt x="9501" y="7263"/>
                </a:lnTo>
                <a:lnTo>
                  <a:pt x="9574" y="7300"/>
                </a:lnTo>
                <a:lnTo>
                  <a:pt x="9721" y="7557"/>
                </a:lnTo>
                <a:lnTo>
                  <a:pt x="9867" y="7814"/>
                </a:lnTo>
                <a:lnTo>
                  <a:pt x="10234" y="8364"/>
                </a:lnTo>
                <a:lnTo>
                  <a:pt x="10711" y="9098"/>
                </a:lnTo>
                <a:lnTo>
                  <a:pt x="10638" y="9281"/>
                </a:lnTo>
                <a:lnTo>
                  <a:pt x="10601" y="9428"/>
                </a:lnTo>
                <a:lnTo>
                  <a:pt x="10564" y="9758"/>
                </a:lnTo>
                <a:lnTo>
                  <a:pt x="10528" y="9941"/>
                </a:lnTo>
                <a:lnTo>
                  <a:pt x="10528" y="10125"/>
                </a:lnTo>
                <a:lnTo>
                  <a:pt x="10528" y="10235"/>
                </a:lnTo>
                <a:lnTo>
                  <a:pt x="10564" y="10271"/>
                </a:lnTo>
                <a:lnTo>
                  <a:pt x="10344" y="10638"/>
                </a:lnTo>
                <a:lnTo>
                  <a:pt x="9794" y="11555"/>
                </a:lnTo>
                <a:lnTo>
                  <a:pt x="9684" y="11519"/>
                </a:lnTo>
                <a:lnTo>
                  <a:pt x="9537" y="11519"/>
                </a:lnTo>
                <a:lnTo>
                  <a:pt x="9391" y="11555"/>
                </a:lnTo>
                <a:lnTo>
                  <a:pt x="9281" y="11629"/>
                </a:lnTo>
                <a:lnTo>
                  <a:pt x="9170" y="11702"/>
                </a:lnTo>
                <a:lnTo>
                  <a:pt x="9097" y="11812"/>
                </a:lnTo>
                <a:lnTo>
                  <a:pt x="9024" y="11922"/>
                </a:lnTo>
                <a:lnTo>
                  <a:pt x="8987" y="12032"/>
                </a:lnTo>
                <a:lnTo>
                  <a:pt x="8400" y="12069"/>
                </a:lnTo>
                <a:lnTo>
                  <a:pt x="7483" y="12142"/>
                </a:lnTo>
                <a:lnTo>
                  <a:pt x="7006" y="12142"/>
                </a:lnTo>
                <a:lnTo>
                  <a:pt x="6970" y="11959"/>
                </a:lnTo>
                <a:lnTo>
                  <a:pt x="6823" y="11775"/>
                </a:lnTo>
                <a:lnTo>
                  <a:pt x="6749" y="11739"/>
                </a:lnTo>
                <a:lnTo>
                  <a:pt x="6676" y="11702"/>
                </a:lnTo>
                <a:lnTo>
                  <a:pt x="6493" y="11665"/>
                </a:lnTo>
                <a:lnTo>
                  <a:pt x="6419" y="11629"/>
                </a:lnTo>
                <a:lnTo>
                  <a:pt x="6346" y="11665"/>
                </a:lnTo>
                <a:lnTo>
                  <a:pt x="6273" y="11739"/>
                </a:lnTo>
                <a:lnTo>
                  <a:pt x="6199" y="11739"/>
                </a:lnTo>
                <a:lnTo>
                  <a:pt x="5979" y="11225"/>
                </a:lnTo>
                <a:lnTo>
                  <a:pt x="5722" y="10712"/>
                </a:lnTo>
                <a:lnTo>
                  <a:pt x="5466" y="10308"/>
                </a:lnTo>
                <a:lnTo>
                  <a:pt x="5172" y="9868"/>
                </a:lnTo>
                <a:lnTo>
                  <a:pt x="5209" y="9758"/>
                </a:lnTo>
                <a:lnTo>
                  <a:pt x="5246" y="9648"/>
                </a:lnTo>
                <a:lnTo>
                  <a:pt x="5246" y="9501"/>
                </a:lnTo>
                <a:lnTo>
                  <a:pt x="5209" y="9391"/>
                </a:lnTo>
                <a:lnTo>
                  <a:pt x="5135" y="9318"/>
                </a:lnTo>
                <a:lnTo>
                  <a:pt x="5099" y="9318"/>
                </a:lnTo>
                <a:lnTo>
                  <a:pt x="5209" y="9171"/>
                </a:lnTo>
                <a:lnTo>
                  <a:pt x="5759" y="8401"/>
                </a:lnTo>
                <a:lnTo>
                  <a:pt x="6163" y="7850"/>
                </a:lnTo>
                <a:lnTo>
                  <a:pt x="6383" y="7594"/>
                </a:lnTo>
                <a:lnTo>
                  <a:pt x="6529" y="7300"/>
                </a:lnTo>
                <a:lnTo>
                  <a:pt x="6676" y="7337"/>
                </a:lnTo>
                <a:lnTo>
                  <a:pt x="6933" y="7337"/>
                </a:lnTo>
                <a:lnTo>
                  <a:pt x="7080" y="7300"/>
                </a:lnTo>
                <a:lnTo>
                  <a:pt x="7190" y="7263"/>
                </a:lnTo>
                <a:lnTo>
                  <a:pt x="7300" y="7153"/>
                </a:lnTo>
                <a:lnTo>
                  <a:pt x="7410" y="7080"/>
                </a:lnTo>
                <a:lnTo>
                  <a:pt x="7483" y="6970"/>
                </a:lnTo>
                <a:close/>
                <a:moveTo>
                  <a:pt x="4769" y="1"/>
                </a:moveTo>
                <a:lnTo>
                  <a:pt x="4769" y="37"/>
                </a:lnTo>
                <a:lnTo>
                  <a:pt x="4805" y="184"/>
                </a:lnTo>
                <a:lnTo>
                  <a:pt x="4879" y="294"/>
                </a:lnTo>
                <a:lnTo>
                  <a:pt x="4989" y="367"/>
                </a:lnTo>
                <a:lnTo>
                  <a:pt x="5099" y="404"/>
                </a:lnTo>
                <a:lnTo>
                  <a:pt x="5172" y="551"/>
                </a:lnTo>
                <a:lnTo>
                  <a:pt x="5282" y="697"/>
                </a:lnTo>
                <a:lnTo>
                  <a:pt x="5466" y="991"/>
                </a:lnTo>
                <a:lnTo>
                  <a:pt x="5539" y="1101"/>
                </a:lnTo>
                <a:lnTo>
                  <a:pt x="5466" y="1284"/>
                </a:lnTo>
                <a:lnTo>
                  <a:pt x="5466" y="1468"/>
                </a:lnTo>
                <a:lnTo>
                  <a:pt x="5539" y="1688"/>
                </a:lnTo>
                <a:lnTo>
                  <a:pt x="5649" y="1835"/>
                </a:lnTo>
                <a:lnTo>
                  <a:pt x="5722" y="1908"/>
                </a:lnTo>
                <a:lnTo>
                  <a:pt x="5356" y="2605"/>
                </a:lnTo>
                <a:lnTo>
                  <a:pt x="4879" y="3595"/>
                </a:lnTo>
                <a:lnTo>
                  <a:pt x="4769" y="3852"/>
                </a:lnTo>
                <a:lnTo>
                  <a:pt x="4622" y="4072"/>
                </a:lnTo>
                <a:lnTo>
                  <a:pt x="4402" y="4072"/>
                </a:lnTo>
                <a:lnTo>
                  <a:pt x="4292" y="4109"/>
                </a:lnTo>
                <a:lnTo>
                  <a:pt x="4182" y="4182"/>
                </a:lnTo>
                <a:lnTo>
                  <a:pt x="4108" y="4292"/>
                </a:lnTo>
                <a:lnTo>
                  <a:pt x="4072" y="4402"/>
                </a:lnTo>
                <a:lnTo>
                  <a:pt x="3485" y="4476"/>
                </a:lnTo>
                <a:lnTo>
                  <a:pt x="3045" y="4512"/>
                </a:lnTo>
                <a:lnTo>
                  <a:pt x="2678" y="4549"/>
                </a:lnTo>
                <a:lnTo>
                  <a:pt x="2568" y="4366"/>
                </a:lnTo>
                <a:lnTo>
                  <a:pt x="2458" y="4219"/>
                </a:lnTo>
                <a:lnTo>
                  <a:pt x="2274" y="4146"/>
                </a:lnTo>
                <a:lnTo>
                  <a:pt x="2091" y="4109"/>
                </a:lnTo>
                <a:lnTo>
                  <a:pt x="1907" y="4109"/>
                </a:lnTo>
                <a:lnTo>
                  <a:pt x="1797" y="4182"/>
                </a:lnTo>
                <a:lnTo>
                  <a:pt x="1651" y="4292"/>
                </a:lnTo>
                <a:lnTo>
                  <a:pt x="1577" y="4402"/>
                </a:lnTo>
                <a:lnTo>
                  <a:pt x="1504" y="4512"/>
                </a:lnTo>
                <a:lnTo>
                  <a:pt x="1504" y="4622"/>
                </a:lnTo>
                <a:lnTo>
                  <a:pt x="1431" y="4769"/>
                </a:lnTo>
                <a:lnTo>
                  <a:pt x="1431" y="4953"/>
                </a:lnTo>
                <a:lnTo>
                  <a:pt x="1467" y="5099"/>
                </a:lnTo>
                <a:lnTo>
                  <a:pt x="1504" y="5173"/>
                </a:lnTo>
                <a:lnTo>
                  <a:pt x="1504" y="5209"/>
                </a:lnTo>
                <a:lnTo>
                  <a:pt x="1247" y="5760"/>
                </a:lnTo>
                <a:lnTo>
                  <a:pt x="880" y="6420"/>
                </a:lnTo>
                <a:lnTo>
                  <a:pt x="770" y="6640"/>
                </a:lnTo>
                <a:lnTo>
                  <a:pt x="770" y="6713"/>
                </a:lnTo>
                <a:lnTo>
                  <a:pt x="734" y="6823"/>
                </a:lnTo>
                <a:lnTo>
                  <a:pt x="734" y="6787"/>
                </a:lnTo>
                <a:lnTo>
                  <a:pt x="624" y="6787"/>
                </a:lnTo>
                <a:lnTo>
                  <a:pt x="550" y="6823"/>
                </a:lnTo>
                <a:lnTo>
                  <a:pt x="404" y="6933"/>
                </a:lnTo>
                <a:lnTo>
                  <a:pt x="330" y="6970"/>
                </a:lnTo>
                <a:lnTo>
                  <a:pt x="257" y="7007"/>
                </a:lnTo>
                <a:lnTo>
                  <a:pt x="183" y="7117"/>
                </a:lnTo>
                <a:lnTo>
                  <a:pt x="110" y="7227"/>
                </a:lnTo>
                <a:lnTo>
                  <a:pt x="110" y="7447"/>
                </a:lnTo>
                <a:lnTo>
                  <a:pt x="0" y="7777"/>
                </a:lnTo>
                <a:lnTo>
                  <a:pt x="37" y="7850"/>
                </a:lnTo>
                <a:lnTo>
                  <a:pt x="73" y="7887"/>
                </a:lnTo>
                <a:lnTo>
                  <a:pt x="110" y="7960"/>
                </a:lnTo>
                <a:lnTo>
                  <a:pt x="183" y="7960"/>
                </a:lnTo>
                <a:lnTo>
                  <a:pt x="367" y="8034"/>
                </a:lnTo>
                <a:lnTo>
                  <a:pt x="660" y="8034"/>
                </a:lnTo>
                <a:lnTo>
                  <a:pt x="660" y="7997"/>
                </a:lnTo>
                <a:lnTo>
                  <a:pt x="770" y="7997"/>
                </a:lnTo>
                <a:lnTo>
                  <a:pt x="880" y="8181"/>
                </a:lnTo>
                <a:lnTo>
                  <a:pt x="990" y="8364"/>
                </a:lnTo>
                <a:lnTo>
                  <a:pt x="1211" y="8657"/>
                </a:lnTo>
                <a:lnTo>
                  <a:pt x="1651" y="9281"/>
                </a:lnTo>
                <a:lnTo>
                  <a:pt x="1687" y="9354"/>
                </a:lnTo>
                <a:lnTo>
                  <a:pt x="1651" y="9501"/>
                </a:lnTo>
                <a:lnTo>
                  <a:pt x="1614" y="9648"/>
                </a:lnTo>
                <a:lnTo>
                  <a:pt x="1577" y="9831"/>
                </a:lnTo>
                <a:lnTo>
                  <a:pt x="1577" y="9941"/>
                </a:lnTo>
                <a:lnTo>
                  <a:pt x="1614" y="10051"/>
                </a:lnTo>
                <a:lnTo>
                  <a:pt x="1541" y="10235"/>
                </a:lnTo>
                <a:lnTo>
                  <a:pt x="1431" y="10418"/>
                </a:lnTo>
                <a:lnTo>
                  <a:pt x="1357" y="10601"/>
                </a:lnTo>
                <a:lnTo>
                  <a:pt x="1211" y="10785"/>
                </a:lnTo>
                <a:lnTo>
                  <a:pt x="1137" y="10858"/>
                </a:lnTo>
                <a:lnTo>
                  <a:pt x="1137" y="10968"/>
                </a:lnTo>
                <a:lnTo>
                  <a:pt x="1174" y="11078"/>
                </a:lnTo>
                <a:lnTo>
                  <a:pt x="1247" y="11152"/>
                </a:lnTo>
                <a:lnTo>
                  <a:pt x="1357" y="11188"/>
                </a:lnTo>
                <a:lnTo>
                  <a:pt x="1467" y="11152"/>
                </a:lnTo>
                <a:lnTo>
                  <a:pt x="1541" y="11078"/>
                </a:lnTo>
                <a:lnTo>
                  <a:pt x="1577" y="10968"/>
                </a:lnTo>
                <a:lnTo>
                  <a:pt x="1614" y="10932"/>
                </a:lnTo>
                <a:lnTo>
                  <a:pt x="1687" y="10822"/>
                </a:lnTo>
                <a:lnTo>
                  <a:pt x="1761" y="10638"/>
                </a:lnTo>
                <a:lnTo>
                  <a:pt x="1834" y="10491"/>
                </a:lnTo>
                <a:lnTo>
                  <a:pt x="1907" y="10198"/>
                </a:lnTo>
                <a:lnTo>
                  <a:pt x="2164" y="10198"/>
                </a:lnTo>
                <a:lnTo>
                  <a:pt x="2348" y="10161"/>
                </a:lnTo>
                <a:lnTo>
                  <a:pt x="2494" y="10088"/>
                </a:lnTo>
                <a:lnTo>
                  <a:pt x="2641" y="10015"/>
                </a:lnTo>
                <a:lnTo>
                  <a:pt x="2714" y="9905"/>
                </a:lnTo>
                <a:lnTo>
                  <a:pt x="3338" y="9905"/>
                </a:lnTo>
                <a:lnTo>
                  <a:pt x="3998" y="9941"/>
                </a:lnTo>
                <a:lnTo>
                  <a:pt x="4035" y="10051"/>
                </a:lnTo>
                <a:lnTo>
                  <a:pt x="4072" y="10088"/>
                </a:lnTo>
                <a:lnTo>
                  <a:pt x="4145" y="10161"/>
                </a:lnTo>
                <a:lnTo>
                  <a:pt x="4292" y="10235"/>
                </a:lnTo>
                <a:lnTo>
                  <a:pt x="4439" y="10308"/>
                </a:lnTo>
                <a:lnTo>
                  <a:pt x="4622" y="10308"/>
                </a:lnTo>
                <a:lnTo>
                  <a:pt x="4805" y="10271"/>
                </a:lnTo>
                <a:lnTo>
                  <a:pt x="4879" y="10235"/>
                </a:lnTo>
                <a:lnTo>
                  <a:pt x="5282" y="10822"/>
                </a:lnTo>
                <a:lnTo>
                  <a:pt x="5429" y="11115"/>
                </a:lnTo>
                <a:lnTo>
                  <a:pt x="5576" y="11408"/>
                </a:lnTo>
                <a:lnTo>
                  <a:pt x="5796" y="11995"/>
                </a:lnTo>
                <a:lnTo>
                  <a:pt x="5759" y="12105"/>
                </a:lnTo>
                <a:lnTo>
                  <a:pt x="5759" y="12215"/>
                </a:lnTo>
                <a:lnTo>
                  <a:pt x="5759" y="12362"/>
                </a:lnTo>
                <a:lnTo>
                  <a:pt x="5759" y="12472"/>
                </a:lnTo>
                <a:lnTo>
                  <a:pt x="5759" y="12509"/>
                </a:lnTo>
                <a:lnTo>
                  <a:pt x="5722" y="12619"/>
                </a:lnTo>
                <a:lnTo>
                  <a:pt x="5722" y="12692"/>
                </a:lnTo>
                <a:lnTo>
                  <a:pt x="5759" y="12766"/>
                </a:lnTo>
                <a:lnTo>
                  <a:pt x="5979" y="12876"/>
                </a:lnTo>
                <a:lnTo>
                  <a:pt x="5759" y="13169"/>
                </a:lnTo>
                <a:lnTo>
                  <a:pt x="5612" y="13463"/>
                </a:lnTo>
                <a:lnTo>
                  <a:pt x="5502" y="13793"/>
                </a:lnTo>
                <a:lnTo>
                  <a:pt x="5429" y="14123"/>
                </a:lnTo>
                <a:lnTo>
                  <a:pt x="5392" y="14196"/>
                </a:lnTo>
                <a:lnTo>
                  <a:pt x="5429" y="14270"/>
                </a:lnTo>
                <a:lnTo>
                  <a:pt x="5502" y="14343"/>
                </a:lnTo>
                <a:lnTo>
                  <a:pt x="5576" y="14380"/>
                </a:lnTo>
                <a:lnTo>
                  <a:pt x="5649" y="14416"/>
                </a:lnTo>
                <a:lnTo>
                  <a:pt x="5722" y="14416"/>
                </a:lnTo>
                <a:lnTo>
                  <a:pt x="5759" y="14380"/>
                </a:lnTo>
                <a:lnTo>
                  <a:pt x="5832" y="14306"/>
                </a:lnTo>
                <a:lnTo>
                  <a:pt x="5832" y="14233"/>
                </a:lnTo>
                <a:lnTo>
                  <a:pt x="5869" y="14086"/>
                </a:lnTo>
                <a:lnTo>
                  <a:pt x="5979" y="13793"/>
                </a:lnTo>
                <a:lnTo>
                  <a:pt x="6089" y="13463"/>
                </a:lnTo>
                <a:lnTo>
                  <a:pt x="6309" y="13022"/>
                </a:lnTo>
                <a:lnTo>
                  <a:pt x="6566" y="13022"/>
                </a:lnTo>
                <a:lnTo>
                  <a:pt x="6713" y="12986"/>
                </a:lnTo>
                <a:lnTo>
                  <a:pt x="6786" y="12876"/>
                </a:lnTo>
                <a:lnTo>
                  <a:pt x="6860" y="12582"/>
                </a:lnTo>
                <a:lnTo>
                  <a:pt x="7593" y="12582"/>
                </a:lnTo>
                <a:lnTo>
                  <a:pt x="8253" y="12546"/>
                </a:lnTo>
                <a:lnTo>
                  <a:pt x="8914" y="12509"/>
                </a:lnTo>
                <a:lnTo>
                  <a:pt x="8950" y="12509"/>
                </a:lnTo>
                <a:lnTo>
                  <a:pt x="8950" y="12619"/>
                </a:lnTo>
                <a:lnTo>
                  <a:pt x="9024" y="12692"/>
                </a:lnTo>
                <a:lnTo>
                  <a:pt x="9170" y="12802"/>
                </a:lnTo>
                <a:lnTo>
                  <a:pt x="9354" y="12876"/>
                </a:lnTo>
                <a:lnTo>
                  <a:pt x="9537" y="12912"/>
                </a:lnTo>
                <a:lnTo>
                  <a:pt x="9647" y="13279"/>
                </a:lnTo>
                <a:lnTo>
                  <a:pt x="9794" y="13829"/>
                </a:lnTo>
                <a:lnTo>
                  <a:pt x="9904" y="14050"/>
                </a:lnTo>
                <a:lnTo>
                  <a:pt x="9977" y="14160"/>
                </a:lnTo>
                <a:lnTo>
                  <a:pt x="10051" y="14270"/>
                </a:lnTo>
                <a:lnTo>
                  <a:pt x="10198" y="14270"/>
                </a:lnTo>
                <a:lnTo>
                  <a:pt x="10271" y="14233"/>
                </a:lnTo>
                <a:lnTo>
                  <a:pt x="10308" y="14160"/>
                </a:lnTo>
                <a:lnTo>
                  <a:pt x="10308" y="14013"/>
                </a:lnTo>
                <a:lnTo>
                  <a:pt x="10308" y="13903"/>
                </a:lnTo>
                <a:lnTo>
                  <a:pt x="10198" y="13609"/>
                </a:lnTo>
                <a:lnTo>
                  <a:pt x="9977" y="12949"/>
                </a:lnTo>
                <a:lnTo>
                  <a:pt x="9904" y="12729"/>
                </a:lnTo>
                <a:lnTo>
                  <a:pt x="9977" y="12619"/>
                </a:lnTo>
                <a:lnTo>
                  <a:pt x="10088" y="12399"/>
                </a:lnTo>
                <a:lnTo>
                  <a:pt x="10124" y="12215"/>
                </a:lnTo>
                <a:lnTo>
                  <a:pt x="10161" y="12032"/>
                </a:lnTo>
                <a:lnTo>
                  <a:pt x="10161" y="11885"/>
                </a:lnTo>
                <a:lnTo>
                  <a:pt x="10124" y="11849"/>
                </a:lnTo>
                <a:lnTo>
                  <a:pt x="10601" y="11042"/>
                </a:lnTo>
                <a:lnTo>
                  <a:pt x="11115" y="10235"/>
                </a:lnTo>
                <a:lnTo>
                  <a:pt x="11371" y="10088"/>
                </a:lnTo>
                <a:lnTo>
                  <a:pt x="11518" y="9978"/>
                </a:lnTo>
                <a:lnTo>
                  <a:pt x="11628" y="9868"/>
                </a:lnTo>
                <a:lnTo>
                  <a:pt x="11665" y="9831"/>
                </a:lnTo>
                <a:lnTo>
                  <a:pt x="11738" y="9758"/>
                </a:lnTo>
                <a:lnTo>
                  <a:pt x="11812" y="9611"/>
                </a:lnTo>
                <a:lnTo>
                  <a:pt x="11885" y="9464"/>
                </a:lnTo>
                <a:lnTo>
                  <a:pt x="12068" y="9501"/>
                </a:lnTo>
                <a:lnTo>
                  <a:pt x="12288" y="9501"/>
                </a:lnTo>
                <a:lnTo>
                  <a:pt x="12875" y="9538"/>
                </a:lnTo>
                <a:lnTo>
                  <a:pt x="13426" y="9501"/>
                </a:lnTo>
                <a:lnTo>
                  <a:pt x="13499" y="9501"/>
                </a:lnTo>
                <a:lnTo>
                  <a:pt x="13572" y="9464"/>
                </a:lnTo>
                <a:lnTo>
                  <a:pt x="13646" y="9391"/>
                </a:lnTo>
                <a:lnTo>
                  <a:pt x="13646" y="9318"/>
                </a:lnTo>
                <a:lnTo>
                  <a:pt x="13682" y="9244"/>
                </a:lnTo>
                <a:lnTo>
                  <a:pt x="13646" y="9171"/>
                </a:lnTo>
                <a:lnTo>
                  <a:pt x="13609" y="9098"/>
                </a:lnTo>
                <a:lnTo>
                  <a:pt x="13536" y="9024"/>
                </a:lnTo>
                <a:lnTo>
                  <a:pt x="13426" y="9024"/>
                </a:lnTo>
                <a:lnTo>
                  <a:pt x="13059" y="8988"/>
                </a:lnTo>
                <a:lnTo>
                  <a:pt x="12655" y="8988"/>
                </a:lnTo>
                <a:lnTo>
                  <a:pt x="11885" y="9024"/>
                </a:lnTo>
                <a:lnTo>
                  <a:pt x="11812" y="8951"/>
                </a:lnTo>
                <a:lnTo>
                  <a:pt x="11738" y="8877"/>
                </a:lnTo>
                <a:lnTo>
                  <a:pt x="11518" y="8767"/>
                </a:lnTo>
                <a:lnTo>
                  <a:pt x="11445" y="8767"/>
                </a:lnTo>
                <a:lnTo>
                  <a:pt x="11335" y="8804"/>
                </a:lnTo>
                <a:lnTo>
                  <a:pt x="11225" y="8767"/>
                </a:lnTo>
                <a:lnTo>
                  <a:pt x="11078" y="8804"/>
                </a:lnTo>
                <a:lnTo>
                  <a:pt x="10638" y="8107"/>
                </a:lnTo>
                <a:lnTo>
                  <a:pt x="10271" y="7594"/>
                </a:lnTo>
                <a:lnTo>
                  <a:pt x="10088" y="7300"/>
                </a:lnTo>
                <a:lnTo>
                  <a:pt x="9904" y="7080"/>
                </a:lnTo>
                <a:lnTo>
                  <a:pt x="9977" y="6970"/>
                </a:lnTo>
                <a:lnTo>
                  <a:pt x="10051" y="6823"/>
                </a:lnTo>
                <a:lnTo>
                  <a:pt x="10088" y="6713"/>
                </a:lnTo>
                <a:lnTo>
                  <a:pt x="10124" y="6567"/>
                </a:lnTo>
                <a:lnTo>
                  <a:pt x="10088" y="6493"/>
                </a:lnTo>
                <a:lnTo>
                  <a:pt x="10051" y="6456"/>
                </a:lnTo>
                <a:lnTo>
                  <a:pt x="9941" y="6456"/>
                </a:lnTo>
                <a:lnTo>
                  <a:pt x="10124" y="6236"/>
                </a:lnTo>
                <a:lnTo>
                  <a:pt x="10308" y="5980"/>
                </a:lnTo>
                <a:lnTo>
                  <a:pt x="10638" y="5503"/>
                </a:lnTo>
                <a:lnTo>
                  <a:pt x="11005" y="4953"/>
                </a:lnTo>
                <a:lnTo>
                  <a:pt x="11078" y="4953"/>
                </a:lnTo>
                <a:lnTo>
                  <a:pt x="11151" y="4916"/>
                </a:lnTo>
                <a:lnTo>
                  <a:pt x="11225" y="4843"/>
                </a:lnTo>
                <a:lnTo>
                  <a:pt x="11298" y="4769"/>
                </a:lnTo>
                <a:lnTo>
                  <a:pt x="11518" y="4586"/>
                </a:lnTo>
                <a:lnTo>
                  <a:pt x="11591" y="4476"/>
                </a:lnTo>
                <a:lnTo>
                  <a:pt x="11665" y="4366"/>
                </a:lnTo>
                <a:lnTo>
                  <a:pt x="11702" y="4256"/>
                </a:lnTo>
                <a:lnTo>
                  <a:pt x="11702" y="4146"/>
                </a:lnTo>
                <a:lnTo>
                  <a:pt x="11665" y="3999"/>
                </a:lnTo>
                <a:lnTo>
                  <a:pt x="11591" y="3889"/>
                </a:lnTo>
                <a:lnTo>
                  <a:pt x="11518" y="3779"/>
                </a:lnTo>
                <a:lnTo>
                  <a:pt x="11408" y="3742"/>
                </a:lnTo>
                <a:lnTo>
                  <a:pt x="11298" y="3705"/>
                </a:lnTo>
                <a:lnTo>
                  <a:pt x="11151" y="3669"/>
                </a:lnTo>
                <a:lnTo>
                  <a:pt x="10931" y="3192"/>
                </a:lnTo>
                <a:lnTo>
                  <a:pt x="10674" y="2752"/>
                </a:lnTo>
                <a:lnTo>
                  <a:pt x="10344" y="2091"/>
                </a:lnTo>
                <a:lnTo>
                  <a:pt x="10124" y="1725"/>
                </a:lnTo>
                <a:lnTo>
                  <a:pt x="9904" y="1431"/>
                </a:lnTo>
                <a:lnTo>
                  <a:pt x="9941" y="1284"/>
                </a:lnTo>
                <a:lnTo>
                  <a:pt x="9941" y="1211"/>
                </a:lnTo>
                <a:lnTo>
                  <a:pt x="9977" y="1064"/>
                </a:lnTo>
                <a:lnTo>
                  <a:pt x="9941" y="954"/>
                </a:lnTo>
                <a:lnTo>
                  <a:pt x="9904" y="844"/>
                </a:lnTo>
                <a:lnTo>
                  <a:pt x="9831" y="697"/>
                </a:lnTo>
                <a:lnTo>
                  <a:pt x="9721" y="587"/>
                </a:lnTo>
                <a:lnTo>
                  <a:pt x="9574" y="514"/>
                </a:lnTo>
                <a:lnTo>
                  <a:pt x="9427" y="477"/>
                </a:lnTo>
                <a:lnTo>
                  <a:pt x="9244" y="514"/>
                </a:lnTo>
                <a:lnTo>
                  <a:pt x="9097" y="551"/>
                </a:lnTo>
                <a:lnTo>
                  <a:pt x="8987" y="661"/>
                </a:lnTo>
                <a:lnTo>
                  <a:pt x="8914" y="808"/>
                </a:lnTo>
                <a:lnTo>
                  <a:pt x="8877" y="954"/>
                </a:lnTo>
                <a:lnTo>
                  <a:pt x="8840" y="1028"/>
                </a:lnTo>
                <a:lnTo>
                  <a:pt x="7887" y="1101"/>
                </a:lnTo>
                <a:lnTo>
                  <a:pt x="7080" y="1174"/>
                </a:lnTo>
                <a:lnTo>
                  <a:pt x="6933" y="1174"/>
                </a:lnTo>
                <a:lnTo>
                  <a:pt x="6860" y="1064"/>
                </a:lnTo>
                <a:lnTo>
                  <a:pt x="6749" y="918"/>
                </a:lnTo>
                <a:lnTo>
                  <a:pt x="6713" y="881"/>
                </a:lnTo>
                <a:lnTo>
                  <a:pt x="6639" y="808"/>
                </a:lnTo>
                <a:lnTo>
                  <a:pt x="6529" y="771"/>
                </a:lnTo>
                <a:lnTo>
                  <a:pt x="6456" y="771"/>
                </a:lnTo>
                <a:lnTo>
                  <a:pt x="6383" y="808"/>
                </a:lnTo>
                <a:lnTo>
                  <a:pt x="5942" y="808"/>
                </a:lnTo>
                <a:lnTo>
                  <a:pt x="5686" y="477"/>
                </a:lnTo>
                <a:lnTo>
                  <a:pt x="5576" y="294"/>
                </a:lnTo>
                <a:lnTo>
                  <a:pt x="5466" y="111"/>
                </a:lnTo>
                <a:lnTo>
                  <a:pt x="5429" y="37"/>
                </a:lnTo>
                <a:lnTo>
                  <a:pt x="5356" y="1"/>
                </a:lnTo>
                <a:lnTo>
                  <a:pt x="5209" y="1"/>
                </a:lnTo>
                <a:lnTo>
                  <a:pt x="5025" y="37"/>
                </a:lnTo>
                <a:lnTo>
                  <a:pt x="4915" y="1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524" name="Google Shape;524;p23"/>
          <p:cNvSpPr/>
          <p:nvPr/>
        </p:nvSpPr>
        <p:spPr>
          <a:xfrm>
            <a:off x="7430898" y="4873171"/>
            <a:ext cx="297606" cy="211234"/>
          </a:xfrm>
          <a:custGeom>
            <a:avLst/>
            <a:gdLst/>
            <a:ahLst/>
            <a:cxnLst/>
            <a:rect l="l" t="t" r="r" b="b"/>
            <a:pathLst>
              <a:path w="10492" h="7447" extrusionOk="0">
                <a:moveTo>
                  <a:pt x="7300" y="1761"/>
                </a:moveTo>
                <a:lnTo>
                  <a:pt x="7117" y="1797"/>
                </a:lnTo>
                <a:lnTo>
                  <a:pt x="6897" y="1834"/>
                </a:lnTo>
                <a:lnTo>
                  <a:pt x="6713" y="1907"/>
                </a:lnTo>
                <a:lnTo>
                  <a:pt x="6530" y="2017"/>
                </a:lnTo>
                <a:lnTo>
                  <a:pt x="6383" y="2128"/>
                </a:lnTo>
                <a:lnTo>
                  <a:pt x="6273" y="2274"/>
                </a:lnTo>
                <a:lnTo>
                  <a:pt x="6200" y="2458"/>
                </a:lnTo>
                <a:lnTo>
                  <a:pt x="6200" y="2531"/>
                </a:lnTo>
                <a:lnTo>
                  <a:pt x="6237" y="2604"/>
                </a:lnTo>
                <a:lnTo>
                  <a:pt x="6310" y="2641"/>
                </a:lnTo>
                <a:lnTo>
                  <a:pt x="6383" y="2641"/>
                </a:lnTo>
                <a:lnTo>
                  <a:pt x="6530" y="2604"/>
                </a:lnTo>
                <a:lnTo>
                  <a:pt x="6640" y="2531"/>
                </a:lnTo>
                <a:lnTo>
                  <a:pt x="6860" y="2384"/>
                </a:lnTo>
                <a:lnTo>
                  <a:pt x="7007" y="2348"/>
                </a:lnTo>
                <a:lnTo>
                  <a:pt x="7154" y="2274"/>
                </a:lnTo>
                <a:lnTo>
                  <a:pt x="7484" y="2274"/>
                </a:lnTo>
                <a:lnTo>
                  <a:pt x="7667" y="2311"/>
                </a:lnTo>
                <a:lnTo>
                  <a:pt x="7851" y="2384"/>
                </a:lnTo>
                <a:lnTo>
                  <a:pt x="7924" y="2458"/>
                </a:lnTo>
                <a:lnTo>
                  <a:pt x="7961" y="2531"/>
                </a:lnTo>
                <a:lnTo>
                  <a:pt x="7997" y="2641"/>
                </a:lnTo>
                <a:lnTo>
                  <a:pt x="7997" y="2751"/>
                </a:lnTo>
                <a:lnTo>
                  <a:pt x="7961" y="2898"/>
                </a:lnTo>
                <a:lnTo>
                  <a:pt x="7887" y="3045"/>
                </a:lnTo>
                <a:lnTo>
                  <a:pt x="7667" y="3338"/>
                </a:lnTo>
                <a:lnTo>
                  <a:pt x="7190" y="3998"/>
                </a:lnTo>
                <a:lnTo>
                  <a:pt x="6713" y="4622"/>
                </a:lnTo>
                <a:lnTo>
                  <a:pt x="5686" y="5869"/>
                </a:lnTo>
                <a:lnTo>
                  <a:pt x="5613" y="6016"/>
                </a:lnTo>
                <a:lnTo>
                  <a:pt x="5650" y="6162"/>
                </a:lnTo>
                <a:lnTo>
                  <a:pt x="5686" y="6236"/>
                </a:lnTo>
                <a:lnTo>
                  <a:pt x="5723" y="6273"/>
                </a:lnTo>
                <a:lnTo>
                  <a:pt x="5796" y="6309"/>
                </a:lnTo>
                <a:lnTo>
                  <a:pt x="5870" y="6309"/>
                </a:lnTo>
                <a:lnTo>
                  <a:pt x="6567" y="6273"/>
                </a:lnTo>
                <a:lnTo>
                  <a:pt x="7264" y="6309"/>
                </a:lnTo>
                <a:lnTo>
                  <a:pt x="8034" y="6346"/>
                </a:lnTo>
                <a:lnTo>
                  <a:pt x="8401" y="6419"/>
                </a:lnTo>
                <a:lnTo>
                  <a:pt x="8547" y="6419"/>
                </a:lnTo>
                <a:lnTo>
                  <a:pt x="8731" y="6383"/>
                </a:lnTo>
                <a:lnTo>
                  <a:pt x="8841" y="6309"/>
                </a:lnTo>
                <a:lnTo>
                  <a:pt x="8878" y="6199"/>
                </a:lnTo>
                <a:lnTo>
                  <a:pt x="8878" y="6089"/>
                </a:lnTo>
                <a:lnTo>
                  <a:pt x="8768" y="6016"/>
                </a:lnTo>
                <a:lnTo>
                  <a:pt x="8658" y="5942"/>
                </a:lnTo>
                <a:lnTo>
                  <a:pt x="8474" y="5869"/>
                </a:lnTo>
                <a:lnTo>
                  <a:pt x="8107" y="5796"/>
                </a:lnTo>
                <a:lnTo>
                  <a:pt x="7410" y="5759"/>
                </a:lnTo>
                <a:lnTo>
                  <a:pt x="6457" y="5759"/>
                </a:lnTo>
                <a:lnTo>
                  <a:pt x="7557" y="4365"/>
                </a:lnTo>
                <a:lnTo>
                  <a:pt x="7851" y="3998"/>
                </a:lnTo>
                <a:lnTo>
                  <a:pt x="8144" y="3595"/>
                </a:lnTo>
                <a:lnTo>
                  <a:pt x="8291" y="3375"/>
                </a:lnTo>
                <a:lnTo>
                  <a:pt x="8401" y="3191"/>
                </a:lnTo>
                <a:lnTo>
                  <a:pt x="8474" y="2935"/>
                </a:lnTo>
                <a:lnTo>
                  <a:pt x="8511" y="2714"/>
                </a:lnTo>
                <a:lnTo>
                  <a:pt x="8511" y="2494"/>
                </a:lnTo>
                <a:lnTo>
                  <a:pt x="8437" y="2311"/>
                </a:lnTo>
                <a:lnTo>
                  <a:pt x="8327" y="2164"/>
                </a:lnTo>
                <a:lnTo>
                  <a:pt x="8217" y="2017"/>
                </a:lnTo>
                <a:lnTo>
                  <a:pt x="8071" y="1907"/>
                </a:lnTo>
                <a:lnTo>
                  <a:pt x="7887" y="1834"/>
                </a:lnTo>
                <a:lnTo>
                  <a:pt x="7667" y="1797"/>
                </a:lnTo>
                <a:lnTo>
                  <a:pt x="7484" y="1761"/>
                </a:lnTo>
                <a:close/>
                <a:moveTo>
                  <a:pt x="954" y="0"/>
                </a:moveTo>
                <a:lnTo>
                  <a:pt x="771" y="37"/>
                </a:lnTo>
                <a:lnTo>
                  <a:pt x="624" y="110"/>
                </a:lnTo>
                <a:lnTo>
                  <a:pt x="441" y="183"/>
                </a:lnTo>
                <a:lnTo>
                  <a:pt x="294" y="257"/>
                </a:lnTo>
                <a:lnTo>
                  <a:pt x="147" y="404"/>
                </a:lnTo>
                <a:lnTo>
                  <a:pt x="37" y="514"/>
                </a:lnTo>
                <a:lnTo>
                  <a:pt x="1" y="587"/>
                </a:lnTo>
                <a:lnTo>
                  <a:pt x="1" y="660"/>
                </a:lnTo>
                <a:lnTo>
                  <a:pt x="74" y="770"/>
                </a:lnTo>
                <a:lnTo>
                  <a:pt x="184" y="844"/>
                </a:lnTo>
                <a:lnTo>
                  <a:pt x="257" y="844"/>
                </a:lnTo>
                <a:lnTo>
                  <a:pt x="331" y="807"/>
                </a:lnTo>
                <a:lnTo>
                  <a:pt x="661" y="660"/>
                </a:lnTo>
                <a:lnTo>
                  <a:pt x="844" y="624"/>
                </a:lnTo>
                <a:lnTo>
                  <a:pt x="1028" y="587"/>
                </a:lnTo>
                <a:lnTo>
                  <a:pt x="991" y="624"/>
                </a:lnTo>
                <a:lnTo>
                  <a:pt x="991" y="844"/>
                </a:lnTo>
                <a:lnTo>
                  <a:pt x="991" y="1064"/>
                </a:lnTo>
                <a:lnTo>
                  <a:pt x="1101" y="1467"/>
                </a:lnTo>
                <a:lnTo>
                  <a:pt x="1358" y="2641"/>
                </a:lnTo>
                <a:lnTo>
                  <a:pt x="2312" y="7263"/>
                </a:lnTo>
                <a:lnTo>
                  <a:pt x="2348" y="7336"/>
                </a:lnTo>
                <a:lnTo>
                  <a:pt x="2422" y="7410"/>
                </a:lnTo>
                <a:lnTo>
                  <a:pt x="2495" y="7446"/>
                </a:lnTo>
                <a:lnTo>
                  <a:pt x="2678" y="7446"/>
                </a:lnTo>
                <a:lnTo>
                  <a:pt x="2752" y="7410"/>
                </a:lnTo>
                <a:lnTo>
                  <a:pt x="2825" y="7336"/>
                </a:lnTo>
                <a:lnTo>
                  <a:pt x="2862" y="7263"/>
                </a:lnTo>
                <a:lnTo>
                  <a:pt x="4072" y="4108"/>
                </a:lnTo>
                <a:lnTo>
                  <a:pt x="5246" y="990"/>
                </a:lnTo>
                <a:lnTo>
                  <a:pt x="6457" y="917"/>
                </a:lnTo>
                <a:lnTo>
                  <a:pt x="7667" y="880"/>
                </a:lnTo>
                <a:lnTo>
                  <a:pt x="8988" y="917"/>
                </a:lnTo>
                <a:lnTo>
                  <a:pt x="9648" y="990"/>
                </a:lnTo>
                <a:lnTo>
                  <a:pt x="9978" y="990"/>
                </a:lnTo>
                <a:lnTo>
                  <a:pt x="10308" y="954"/>
                </a:lnTo>
                <a:lnTo>
                  <a:pt x="10382" y="917"/>
                </a:lnTo>
                <a:lnTo>
                  <a:pt x="10455" y="880"/>
                </a:lnTo>
                <a:lnTo>
                  <a:pt x="10492" y="807"/>
                </a:lnTo>
                <a:lnTo>
                  <a:pt x="10492" y="734"/>
                </a:lnTo>
                <a:lnTo>
                  <a:pt x="10418" y="587"/>
                </a:lnTo>
                <a:lnTo>
                  <a:pt x="10382" y="514"/>
                </a:lnTo>
                <a:lnTo>
                  <a:pt x="10308" y="477"/>
                </a:lnTo>
                <a:lnTo>
                  <a:pt x="10015" y="404"/>
                </a:lnTo>
                <a:lnTo>
                  <a:pt x="9721" y="367"/>
                </a:lnTo>
                <a:lnTo>
                  <a:pt x="9134" y="330"/>
                </a:lnTo>
                <a:lnTo>
                  <a:pt x="7814" y="293"/>
                </a:lnTo>
                <a:lnTo>
                  <a:pt x="6420" y="330"/>
                </a:lnTo>
                <a:lnTo>
                  <a:pt x="5026" y="404"/>
                </a:lnTo>
                <a:lnTo>
                  <a:pt x="4916" y="440"/>
                </a:lnTo>
                <a:lnTo>
                  <a:pt x="4843" y="477"/>
                </a:lnTo>
                <a:lnTo>
                  <a:pt x="4806" y="550"/>
                </a:lnTo>
                <a:lnTo>
                  <a:pt x="4733" y="624"/>
                </a:lnTo>
                <a:lnTo>
                  <a:pt x="2678" y="6162"/>
                </a:lnTo>
                <a:lnTo>
                  <a:pt x="2128" y="3705"/>
                </a:lnTo>
                <a:lnTo>
                  <a:pt x="1725" y="1981"/>
                </a:lnTo>
                <a:lnTo>
                  <a:pt x="1541" y="1210"/>
                </a:lnTo>
                <a:lnTo>
                  <a:pt x="1468" y="844"/>
                </a:lnTo>
                <a:lnTo>
                  <a:pt x="1431" y="660"/>
                </a:lnTo>
                <a:lnTo>
                  <a:pt x="1395" y="550"/>
                </a:lnTo>
                <a:lnTo>
                  <a:pt x="1431" y="550"/>
                </a:lnTo>
                <a:lnTo>
                  <a:pt x="1468" y="514"/>
                </a:lnTo>
                <a:lnTo>
                  <a:pt x="1468" y="477"/>
                </a:lnTo>
                <a:lnTo>
                  <a:pt x="1505" y="367"/>
                </a:lnTo>
                <a:lnTo>
                  <a:pt x="1505" y="220"/>
                </a:lnTo>
                <a:lnTo>
                  <a:pt x="1468" y="110"/>
                </a:lnTo>
                <a:lnTo>
                  <a:pt x="1395" y="73"/>
                </a:lnTo>
                <a:lnTo>
                  <a:pt x="1321" y="37"/>
                </a:lnTo>
                <a:lnTo>
                  <a:pt x="1138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525" name="Google Shape;525;p23"/>
          <p:cNvSpPr/>
          <p:nvPr/>
        </p:nvSpPr>
        <p:spPr>
          <a:xfrm>
            <a:off x="8749725" y="4950125"/>
            <a:ext cx="288245" cy="184202"/>
          </a:xfrm>
          <a:custGeom>
            <a:avLst/>
            <a:gdLst/>
            <a:ahLst/>
            <a:cxnLst/>
            <a:rect l="l" t="t" r="r" b="b"/>
            <a:pathLst>
              <a:path w="10162" h="6494" extrusionOk="0">
                <a:moveTo>
                  <a:pt x="8291" y="587"/>
                </a:moveTo>
                <a:lnTo>
                  <a:pt x="8291" y="698"/>
                </a:lnTo>
                <a:lnTo>
                  <a:pt x="8327" y="771"/>
                </a:lnTo>
                <a:lnTo>
                  <a:pt x="8401" y="808"/>
                </a:lnTo>
                <a:lnTo>
                  <a:pt x="8474" y="808"/>
                </a:lnTo>
                <a:lnTo>
                  <a:pt x="8768" y="771"/>
                </a:lnTo>
                <a:lnTo>
                  <a:pt x="8914" y="771"/>
                </a:lnTo>
                <a:lnTo>
                  <a:pt x="8988" y="808"/>
                </a:lnTo>
                <a:lnTo>
                  <a:pt x="9024" y="844"/>
                </a:lnTo>
                <a:lnTo>
                  <a:pt x="9208" y="1101"/>
                </a:lnTo>
                <a:lnTo>
                  <a:pt x="9318" y="1321"/>
                </a:lnTo>
                <a:lnTo>
                  <a:pt x="9465" y="1615"/>
                </a:lnTo>
                <a:lnTo>
                  <a:pt x="9538" y="1871"/>
                </a:lnTo>
                <a:lnTo>
                  <a:pt x="9611" y="2165"/>
                </a:lnTo>
                <a:lnTo>
                  <a:pt x="9648" y="2458"/>
                </a:lnTo>
                <a:lnTo>
                  <a:pt x="9648" y="2715"/>
                </a:lnTo>
                <a:lnTo>
                  <a:pt x="9575" y="2972"/>
                </a:lnTo>
                <a:lnTo>
                  <a:pt x="9501" y="3229"/>
                </a:lnTo>
                <a:lnTo>
                  <a:pt x="9354" y="3485"/>
                </a:lnTo>
                <a:lnTo>
                  <a:pt x="9171" y="3669"/>
                </a:lnTo>
                <a:lnTo>
                  <a:pt x="8988" y="3852"/>
                </a:lnTo>
                <a:lnTo>
                  <a:pt x="8731" y="3962"/>
                </a:lnTo>
                <a:lnTo>
                  <a:pt x="8474" y="3999"/>
                </a:lnTo>
                <a:lnTo>
                  <a:pt x="8327" y="3999"/>
                </a:lnTo>
                <a:lnTo>
                  <a:pt x="8217" y="3925"/>
                </a:lnTo>
                <a:lnTo>
                  <a:pt x="8107" y="3852"/>
                </a:lnTo>
                <a:lnTo>
                  <a:pt x="7997" y="3742"/>
                </a:lnTo>
                <a:lnTo>
                  <a:pt x="7851" y="3485"/>
                </a:lnTo>
                <a:lnTo>
                  <a:pt x="7740" y="3229"/>
                </a:lnTo>
                <a:lnTo>
                  <a:pt x="7630" y="2935"/>
                </a:lnTo>
                <a:lnTo>
                  <a:pt x="7594" y="2605"/>
                </a:lnTo>
                <a:lnTo>
                  <a:pt x="7557" y="2311"/>
                </a:lnTo>
                <a:lnTo>
                  <a:pt x="7594" y="1981"/>
                </a:lnTo>
                <a:lnTo>
                  <a:pt x="7630" y="1578"/>
                </a:lnTo>
                <a:lnTo>
                  <a:pt x="7777" y="1211"/>
                </a:lnTo>
                <a:lnTo>
                  <a:pt x="7887" y="1028"/>
                </a:lnTo>
                <a:lnTo>
                  <a:pt x="7997" y="844"/>
                </a:lnTo>
                <a:lnTo>
                  <a:pt x="8107" y="698"/>
                </a:lnTo>
                <a:lnTo>
                  <a:pt x="8291" y="587"/>
                </a:lnTo>
                <a:close/>
                <a:moveTo>
                  <a:pt x="8401" y="147"/>
                </a:moveTo>
                <a:lnTo>
                  <a:pt x="8181" y="221"/>
                </a:lnTo>
                <a:lnTo>
                  <a:pt x="7961" y="294"/>
                </a:lnTo>
                <a:lnTo>
                  <a:pt x="7814" y="404"/>
                </a:lnTo>
                <a:lnTo>
                  <a:pt x="7667" y="551"/>
                </a:lnTo>
                <a:lnTo>
                  <a:pt x="7520" y="698"/>
                </a:lnTo>
                <a:lnTo>
                  <a:pt x="7410" y="881"/>
                </a:lnTo>
                <a:lnTo>
                  <a:pt x="7264" y="1284"/>
                </a:lnTo>
                <a:lnTo>
                  <a:pt x="7154" y="1688"/>
                </a:lnTo>
                <a:lnTo>
                  <a:pt x="7117" y="2055"/>
                </a:lnTo>
                <a:lnTo>
                  <a:pt x="7080" y="2458"/>
                </a:lnTo>
                <a:lnTo>
                  <a:pt x="7154" y="2935"/>
                </a:lnTo>
                <a:lnTo>
                  <a:pt x="7264" y="3375"/>
                </a:lnTo>
                <a:lnTo>
                  <a:pt x="7410" y="3779"/>
                </a:lnTo>
                <a:lnTo>
                  <a:pt x="7520" y="3962"/>
                </a:lnTo>
                <a:lnTo>
                  <a:pt x="7667" y="4146"/>
                </a:lnTo>
                <a:lnTo>
                  <a:pt x="7814" y="4292"/>
                </a:lnTo>
                <a:lnTo>
                  <a:pt x="7961" y="4402"/>
                </a:lnTo>
                <a:lnTo>
                  <a:pt x="8144" y="4476"/>
                </a:lnTo>
                <a:lnTo>
                  <a:pt x="8364" y="4512"/>
                </a:lnTo>
                <a:lnTo>
                  <a:pt x="8584" y="4512"/>
                </a:lnTo>
                <a:lnTo>
                  <a:pt x="8768" y="4476"/>
                </a:lnTo>
                <a:lnTo>
                  <a:pt x="8988" y="4439"/>
                </a:lnTo>
                <a:lnTo>
                  <a:pt x="9134" y="4366"/>
                </a:lnTo>
                <a:lnTo>
                  <a:pt x="9318" y="4256"/>
                </a:lnTo>
                <a:lnTo>
                  <a:pt x="9465" y="4146"/>
                </a:lnTo>
                <a:lnTo>
                  <a:pt x="9721" y="3852"/>
                </a:lnTo>
                <a:lnTo>
                  <a:pt x="9905" y="3522"/>
                </a:lnTo>
                <a:lnTo>
                  <a:pt x="10051" y="3118"/>
                </a:lnTo>
                <a:lnTo>
                  <a:pt x="10161" y="2752"/>
                </a:lnTo>
                <a:lnTo>
                  <a:pt x="10161" y="2348"/>
                </a:lnTo>
                <a:lnTo>
                  <a:pt x="10125" y="2091"/>
                </a:lnTo>
                <a:lnTo>
                  <a:pt x="10051" y="1761"/>
                </a:lnTo>
                <a:lnTo>
                  <a:pt x="9941" y="1394"/>
                </a:lnTo>
                <a:lnTo>
                  <a:pt x="9758" y="1064"/>
                </a:lnTo>
                <a:lnTo>
                  <a:pt x="9575" y="734"/>
                </a:lnTo>
                <a:lnTo>
                  <a:pt x="9354" y="441"/>
                </a:lnTo>
                <a:lnTo>
                  <a:pt x="9244" y="331"/>
                </a:lnTo>
                <a:lnTo>
                  <a:pt x="9098" y="257"/>
                </a:lnTo>
                <a:lnTo>
                  <a:pt x="8988" y="221"/>
                </a:lnTo>
                <a:lnTo>
                  <a:pt x="8841" y="184"/>
                </a:lnTo>
                <a:lnTo>
                  <a:pt x="8621" y="147"/>
                </a:lnTo>
                <a:close/>
                <a:moveTo>
                  <a:pt x="3999" y="1"/>
                </a:moveTo>
                <a:lnTo>
                  <a:pt x="3926" y="37"/>
                </a:lnTo>
                <a:lnTo>
                  <a:pt x="3852" y="111"/>
                </a:lnTo>
                <a:lnTo>
                  <a:pt x="3816" y="404"/>
                </a:lnTo>
                <a:lnTo>
                  <a:pt x="3779" y="734"/>
                </a:lnTo>
                <a:lnTo>
                  <a:pt x="3705" y="1321"/>
                </a:lnTo>
                <a:lnTo>
                  <a:pt x="3632" y="2458"/>
                </a:lnTo>
                <a:lnTo>
                  <a:pt x="2898" y="2385"/>
                </a:lnTo>
                <a:lnTo>
                  <a:pt x="2128" y="2385"/>
                </a:lnTo>
                <a:lnTo>
                  <a:pt x="1395" y="2422"/>
                </a:lnTo>
                <a:lnTo>
                  <a:pt x="1028" y="2495"/>
                </a:lnTo>
                <a:lnTo>
                  <a:pt x="661" y="2568"/>
                </a:lnTo>
                <a:lnTo>
                  <a:pt x="661" y="2495"/>
                </a:lnTo>
                <a:lnTo>
                  <a:pt x="588" y="2458"/>
                </a:lnTo>
                <a:lnTo>
                  <a:pt x="551" y="2495"/>
                </a:lnTo>
                <a:lnTo>
                  <a:pt x="478" y="1651"/>
                </a:lnTo>
                <a:lnTo>
                  <a:pt x="441" y="918"/>
                </a:lnTo>
                <a:lnTo>
                  <a:pt x="404" y="551"/>
                </a:lnTo>
                <a:lnTo>
                  <a:pt x="367" y="184"/>
                </a:lnTo>
                <a:lnTo>
                  <a:pt x="331" y="111"/>
                </a:lnTo>
                <a:lnTo>
                  <a:pt x="147" y="111"/>
                </a:lnTo>
                <a:lnTo>
                  <a:pt x="111" y="184"/>
                </a:lnTo>
                <a:lnTo>
                  <a:pt x="37" y="514"/>
                </a:lnTo>
                <a:lnTo>
                  <a:pt x="1" y="881"/>
                </a:lnTo>
                <a:lnTo>
                  <a:pt x="1" y="1578"/>
                </a:lnTo>
                <a:lnTo>
                  <a:pt x="37" y="2275"/>
                </a:lnTo>
                <a:lnTo>
                  <a:pt x="111" y="2972"/>
                </a:lnTo>
                <a:lnTo>
                  <a:pt x="184" y="3632"/>
                </a:lnTo>
                <a:lnTo>
                  <a:pt x="294" y="4329"/>
                </a:lnTo>
                <a:lnTo>
                  <a:pt x="404" y="4989"/>
                </a:lnTo>
                <a:lnTo>
                  <a:pt x="478" y="5356"/>
                </a:lnTo>
                <a:lnTo>
                  <a:pt x="551" y="5503"/>
                </a:lnTo>
                <a:lnTo>
                  <a:pt x="588" y="5650"/>
                </a:lnTo>
                <a:lnTo>
                  <a:pt x="551" y="5723"/>
                </a:lnTo>
                <a:lnTo>
                  <a:pt x="588" y="5833"/>
                </a:lnTo>
                <a:lnTo>
                  <a:pt x="661" y="5906"/>
                </a:lnTo>
                <a:lnTo>
                  <a:pt x="734" y="5943"/>
                </a:lnTo>
                <a:lnTo>
                  <a:pt x="881" y="5943"/>
                </a:lnTo>
                <a:lnTo>
                  <a:pt x="954" y="5906"/>
                </a:lnTo>
                <a:lnTo>
                  <a:pt x="1028" y="5833"/>
                </a:lnTo>
                <a:lnTo>
                  <a:pt x="1064" y="5760"/>
                </a:lnTo>
                <a:lnTo>
                  <a:pt x="1064" y="5650"/>
                </a:lnTo>
                <a:lnTo>
                  <a:pt x="1064" y="5466"/>
                </a:lnTo>
                <a:lnTo>
                  <a:pt x="881" y="4696"/>
                </a:lnTo>
                <a:lnTo>
                  <a:pt x="734" y="3889"/>
                </a:lnTo>
                <a:lnTo>
                  <a:pt x="624" y="3082"/>
                </a:lnTo>
                <a:lnTo>
                  <a:pt x="588" y="2935"/>
                </a:lnTo>
                <a:lnTo>
                  <a:pt x="991" y="2972"/>
                </a:lnTo>
                <a:lnTo>
                  <a:pt x="1358" y="2935"/>
                </a:lnTo>
                <a:lnTo>
                  <a:pt x="2128" y="2898"/>
                </a:lnTo>
                <a:lnTo>
                  <a:pt x="2862" y="2898"/>
                </a:lnTo>
                <a:lnTo>
                  <a:pt x="3632" y="2972"/>
                </a:lnTo>
                <a:lnTo>
                  <a:pt x="3559" y="4256"/>
                </a:lnTo>
                <a:lnTo>
                  <a:pt x="3485" y="4843"/>
                </a:lnTo>
                <a:lnTo>
                  <a:pt x="3485" y="4989"/>
                </a:lnTo>
                <a:lnTo>
                  <a:pt x="3522" y="5173"/>
                </a:lnTo>
                <a:lnTo>
                  <a:pt x="3559" y="5283"/>
                </a:lnTo>
                <a:lnTo>
                  <a:pt x="3632" y="5393"/>
                </a:lnTo>
                <a:lnTo>
                  <a:pt x="3669" y="5429"/>
                </a:lnTo>
                <a:lnTo>
                  <a:pt x="3742" y="5466"/>
                </a:lnTo>
                <a:lnTo>
                  <a:pt x="3852" y="5393"/>
                </a:lnTo>
                <a:lnTo>
                  <a:pt x="3926" y="5319"/>
                </a:lnTo>
                <a:lnTo>
                  <a:pt x="3999" y="5209"/>
                </a:lnTo>
                <a:lnTo>
                  <a:pt x="4036" y="4916"/>
                </a:lnTo>
                <a:lnTo>
                  <a:pt x="4036" y="4366"/>
                </a:lnTo>
                <a:lnTo>
                  <a:pt x="4109" y="2935"/>
                </a:lnTo>
                <a:lnTo>
                  <a:pt x="4146" y="1468"/>
                </a:lnTo>
                <a:lnTo>
                  <a:pt x="4182" y="771"/>
                </a:lnTo>
                <a:lnTo>
                  <a:pt x="4182" y="441"/>
                </a:lnTo>
                <a:lnTo>
                  <a:pt x="4146" y="111"/>
                </a:lnTo>
                <a:lnTo>
                  <a:pt x="4072" y="37"/>
                </a:lnTo>
                <a:lnTo>
                  <a:pt x="3999" y="1"/>
                </a:lnTo>
                <a:close/>
                <a:moveTo>
                  <a:pt x="5503" y="3779"/>
                </a:moveTo>
                <a:lnTo>
                  <a:pt x="5246" y="3815"/>
                </a:lnTo>
                <a:lnTo>
                  <a:pt x="5026" y="3925"/>
                </a:lnTo>
                <a:lnTo>
                  <a:pt x="4879" y="3999"/>
                </a:lnTo>
                <a:lnTo>
                  <a:pt x="4806" y="4109"/>
                </a:lnTo>
                <a:lnTo>
                  <a:pt x="4806" y="4146"/>
                </a:lnTo>
                <a:lnTo>
                  <a:pt x="4843" y="4182"/>
                </a:lnTo>
                <a:lnTo>
                  <a:pt x="4916" y="4256"/>
                </a:lnTo>
                <a:lnTo>
                  <a:pt x="5246" y="4256"/>
                </a:lnTo>
                <a:lnTo>
                  <a:pt x="5723" y="4219"/>
                </a:lnTo>
                <a:lnTo>
                  <a:pt x="5723" y="4219"/>
                </a:lnTo>
                <a:lnTo>
                  <a:pt x="5686" y="4329"/>
                </a:lnTo>
                <a:lnTo>
                  <a:pt x="5576" y="4439"/>
                </a:lnTo>
                <a:lnTo>
                  <a:pt x="5393" y="4622"/>
                </a:lnTo>
                <a:lnTo>
                  <a:pt x="5026" y="5099"/>
                </a:lnTo>
                <a:lnTo>
                  <a:pt x="4659" y="5613"/>
                </a:lnTo>
                <a:lnTo>
                  <a:pt x="4366" y="6126"/>
                </a:lnTo>
                <a:lnTo>
                  <a:pt x="4329" y="6273"/>
                </a:lnTo>
                <a:lnTo>
                  <a:pt x="4366" y="6420"/>
                </a:lnTo>
                <a:lnTo>
                  <a:pt x="4476" y="6493"/>
                </a:lnTo>
                <a:lnTo>
                  <a:pt x="4623" y="6493"/>
                </a:lnTo>
                <a:lnTo>
                  <a:pt x="6310" y="6126"/>
                </a:lnTo>
                <a:lnTo>
                  <a:pt x="6383" y="6090"/>
                </a:lnTo>
                <a:lnTo>
                  <a:pt x="6457" y="6016"/>
                </a:lnTo>
                <a:lnTo>
                  <a:pt x="6493" y="5943"/>
                </a:lnTo>
                <a:lnTo>
                  <a:pt x="6457" y="5833"/>
                </a:lnTo>
                <a:lnTo>
                  <a:pt x="6420" y="5760"/>
                </a:lnTo>
                <a:lnTo>
                  <a:pt x="6383" y="5686"/>
                </a:lnTo>
                <a:lnTo>
                  <a:pt x="6273" y="5650"/>
                </a:lnTo>
                <a:lnTo>
                  <a:pt x="6163" y="5650"/>
                </a:lnTo>
                <a:lnTo>
                  <a:pt x="5026" y="5906"/>
                </a:lnTo>
                <a:lnTo>
                  <a:pt x="5319" y="5466"/>
                </a:lnTo>
                <a:lnTo>
                  <a:pt x="5650" y="5063"/>
                </a:lnTo>
                <a:lnTo>
                  <a:pt x="5870" y="4806"/>
                </a:lnTo>
                <a:lnTo>
                  <a:pt x="6053" y="4549"/>
                </a:lnTo>
                <a:lnTo>
                  <a:pt x="6126" y="4402"/>
                </a:lnTo>
                <a:lnTo>
                  <a:pt x="6200" y="4256"/>
                </a:lnTo>
                <a:lnTo>
                  <a:pt x="6200" y="4109"/>
                </a:lnTo>
                <a:lnTo>
                  <a:pt x="6200" y="3925"/>
                </a:lnTo>
                <a:lnTo>
                  <a:pt x="6163" y="3889"/>
                </a:lnTo>
                <a:lnTo>
                  <a:pt x="6126" y="3815"/>
                </a:lnTo>
                <a:lnTo>
                  <a:pt x="5980" y="3779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526" name="Google Shape;526;p23"/>
          <p:cNvSpPr/>
          <p:nvPr/>
        </p:nvSpPr>
        <p:spPr>
          <a:xfrm>
            <a:off x="8522444" y="4000279"/>
            <a:ext cx="306966" cy="385027"/>
          </a:xfrm>
          <a:custGeom>
            <a:avLst/>
            <a:gdLst/>
            <a:ahLst/>
            <a:cxnLst/>
            <a:rect l="l" t="t" r="r" b="b"/>
            <a:pathLst>
              <a:path w="10822" h="13574" extrusionOk="0">
                <a:moveTo>
                  <a:pt x="10235" y="1358"/>
                </a:moveTo>
                <a:lnTo>
                  <a:pt x="10345" y="1652"/>
                </a:lnTo>
                <a:lnTo>
                  <a:pt x="10345" y="1982"/>
                </a:lnTo>
                <a:lnTo>
                  <a:pt x="10345" y="2312"/>
                </a:lnTo>
                <a:lnTo>
                  <a:pt x="10235" y="2605"/>
                </a:lnTo>
                <a:lnTo>
                  <a:pt x="10235" y="2569"/>
                </a:lnTo>
                <a:lnTo>
                  <a:pt x="10198" y="1945"/>
                </a:lnTo>
                <a:lnTo>
                  <a:pt x="10235" y="1358"/>
                </a:lnTo>
                <a:close/>
                <a:moveTo>
                  <a:pt x="9538" y="2092"/>
                </a:moveTo>
                <a:lnTo>
                  <a:pt x="9538" y="2422"/>
                </a:lnTo>
                <a:lnTo>
                  <a:pt x="9538" y="2789"/>
                </a:lnTo>
                <a:lnTo>
                  <a:pt x="9465" y="2202"/>
                </a:lnTo>
                <a:lnTo>
                  <a:pt x="9538" y="2092"/>
                </a:lnTo>
                <a:close/>
                <a:moveTo>
                  <a:pt x="9941" y="1285"/>
                </a:moveTo>
                <a:lnTo>
                  <a:pt x="9868" y="1835"/>
                </a:lnTo>
                <a:lnTo>
                  <a:pt x="9831" y="2129"/>
                </a:lnTo>
                <a:lnTo>
                  <a:pt x="9831" y="2459"/>
                </a:lnTo>
                <a:lnTo>
                  <a:pt x="9831" y="2642"/>
                </a:lnTo>
                <a:lnTo>
                  <a:pt x="9868" y="2789"/>
                </a:lnTo>
                <a:lnTo>
                  <a:pt x="9941" y="2936"/>
                </a:lnTo>
                <a:lnTo>
                  <a:pt x="10015" y="3046"/>
                </a:lnTo>
                <a:lnTo>
                  <a:pt x="10051" y="3046"/>
                </a:lnTo>
                <a:lnTo>
                  <a:pt x="9941" y="3229"/>
                </a:lnTo>
                <a:lnTo>
                  <a:pt x="9648" y="3632"/>
                </a:lnTo>
                <a:lnTo>
                  <a:pt x="9575" y="3046"/>
                </a:lnTo>
                <a:lnTo>
                  <a:pt x="9611" y="3119"/>
                </a:lnTo>
                <a:lnTo>
                  <a:pt x="9648" y="3156"/>
                </a:lnTo>
                <a:lnTo>
                  <a:pt x="9721" y="3192"/>
                </a:lnTo>
                <a:lnTo>
                  <a:pt x="9795" y="3156"/>
                </a:lnTo>
                <a:lnTo>
                  <a:pt x="9868" y="3156"/>
                </a:lnTo>
                <a:lnTo>
                  <a:pt x="9905" y="3082"/>
                </a:lnTo>
                <a:lnTo>
                  <a:pt x="9905" y="3046"/>
                </a:lnTo>
                <a:lnTo>
                  <a:pt x="9905" y="2972"/>
                </a:lnTo>
                <a:lnTo>
                  <a:pt x="9868" y="2936"/>
                </a:lnTo>
                <a:lnTo>
                  <a:pt x="9831" y="2899"/>
                </a:lnTo>
                <a:lnTo>
                  <a:pt x="9758" y="2899"/>
                </a:lnTo>
                <a:lnTo>
                  <a:pt x="9758" y="2642"/>
                </a:lnTo>
                <a:lnTo>
                  <a:pt x="9721" y="2092"/>
                </a:lnTo>
                <a:lnTo>
                  <a:pt x="9685" y="2018"/>
                </a:lnTo>
                <a:lnTo>
                  <a:pt x="9587" y="2018"/>
                </a:lnTo>
                <a:lnTo>
                  <a:pt x="9611" y="1982"/>
                </a:lnTo>
                <a:lnTo>
                  <a:pt x="9721" y="1762"/>
                </a:lnTo>
                <a:lnTo>
                  <a:pt x="9831" y="1542"/>
                </a:lnTo>
                <a:lnTo>
                  <a:pt x="9941" y="1285"/>
                </a:lnTo>
                <a:close/>
                <a:moveTo>
                  <a:pt x="9318" y="2385"/>
                </a:moveTo>
                <a:lnTo>
                  <a:pt x="9281" y="3119"/>
                </a:lnTo>
                <a:lnTo>
                  <a:pt x="9318" y="3889"/>
                </a:lnTo>
                <a:lnTo>
                  <a:pt x="9354" y="3963"/>
                </a:lnTo>
                <a:lnTo>
                  <a:pt x="9098" y="4183"/>
                </a:lnTo>
                <a:lnTo>
                  <a:pt x="9098" y="3963"/>
                </a:lnTo>
                <a:lnTo>
                  <a:pt x="9098" y="3743"/>
                </a:lnTo>
                <a:lnTo>
                  <a:pt x="9024" y="3302"/>
                </a:lnTo>
                <a:lnTo>
                  <a:pt x="8988" y="2715"/>
                </a:lnTo>
                <a:lnTo>
                  <a:pt x="9134" y="2569"/>
                </a:lnTo>
                <a:lnTo>
                  <a:pt x="9318" y="2385"/>
                </a:lnTo>
                <a:close/>
                <a:moveTo>
                  <a:pt x="8107" y="3596"/>
                </a:moveTo>
                <a:lnTo>
                  <a:pt x="7997" y="3889"/>
                </a:lnTo>
                <a:lnTo>
                  <a:pt x="7924" y="4219"/>
                </a:lnTo>
                <a:lnTo>
                  <a:pt x="7887" y="3779"/>
                </a:lnTo>
                <a:lnTo>
                  <a:pt x="8107" y="3596"/>
                </a:lnTo>
                <a:close/>
                <a:moveTo>
                  <a:pt x="8731" y="2972"/>
                </a:moveTo>
                <a:lnTo>
                  <a:pt x="8731" y="3302"/>
                </a:lnTo>
                <a:lnTo>
                  <a:pt x="8731" y="3816"/>
                </a:lnTo>
                <a:lnTo>
                  <a:pt x="8768" y="4109"/>
                </a:lnTo>
                <a:lnTo>
                  <a:pt x="8841" y="4366"/>
                </a:lnTo>
                <a:lnTo>
                  <a:pt x="8841" y="4403"/>
                </a:lnTo>
                <a:lnTo>
                  <a:pt x="8621" y="4586"/>
                </a:lnTo>
                <a:lnTo>
                  <a:pt x="8621" y="4586"/>
                </a:lnTo>
                <a:lnTo>
                  <a:pt x="8658" y="4219"/>
                </a:lnTo>
                <a:lnTo>
                  <a:pt x="8694" y="3816"/>
                </a:lnTo>
                <a:lnTo>
                  <a:pt x="8694" y="3449"/>
                </a:lnTo>
                <a:lnTo>
                  <a:pt x="8658" y="3082"/>
                </a:lnTo>
                <a:lnTo>
                  <a:pt x="8731" y="2972"/>
                </a:lnTo>
                <a:close/>
                <a:moveTo>
                  <a:pt x="8364" y="3339"/>
                </a:moveTo>
                <a:lnTo>
                  <a:pt x="8254" y="4733"/>
                </a:lnTo>
                <a:lnTo>
                  <a:pt x="8291" y="4806"/>
                </a:lnTo>
                <a:lnTo>
                  <a:pt x="8291" y="4843"/>
                </a:lnTo>
                <a:lnTo>
                  <a:pt x="8217" y="4916"/>
                </a:lnTo>
                <a:lnTo>
                  <a:pt x="8181" y="4880"/>
                </a:lnTo>
                <a:lnTo>
                  <a:pt x="8327" y="3522"/>
                </a:lnTo>
                <a:lnTo>
                  <a:pt x="8291" y="3486"/>
                </a:lnTo>
                <a:lnTo>
                  <a:pt x="8254" y="3449"/>
                </a:lnTo>
                <a:lnTo>
                  <a:pt x="8364" y="3339"/>
                </a:lnTo>
                <a:close/>
                <a:moveTo>
                  <a:pt x="7704" y="3963"/>
                </a:moveTo>
                <a:lnTo>
                  <a:pt x="7667" y="4329"/>
                </a:lnTo>
                <a:lnTo>
                  <a:pt x="7594" y="4696"/>
                </a:lnTo>
                <a:lnTo>
                  <a:pt x="7520" y="5026"/>
                </a:lnTo>
                <a:lnTo>
                  <a:pt x="7410" y="5393"/>
                </a:lnTo>
                <a:lnTo>
                  <a:pt x="7410" y="5467"/>
                </a:lnTo>
                <a:lnTo>
                  <a:pt x="7337" y="5430"/>
                </a:lnTo>
                <a:lnTo>
                  <a:pt x="7300" y="5430"/>
                </a:lnTo>
                <a:lnTo>
                  <a:pt x="7300" y="4990"/>
                </a:lnTo>
                <a:lnTo>
                  <a:pt x="7264" y="4696"/>
                </a:lnTo>
                <a:lnTo>
                  <a:pt x="7227" y="4366"/>
                </a:lnTo>
                <a:lnTo>
                  <a:pt x="7704" y="3963"/>
                </a:lnTo>
                <a:close/>
                <a:moveTo>
                  <a:pt x="7044" y="4513"/>
                </a:moveTo>
                <a:lnTo>
                  <a:pt x="6970" y="5026"/>
                </a:lnTo>
                <a:lnTo>
                  <a:pt x="6970" y="5320"/>
                </a:lnTo>
                <a:lnTo>
                  <a:pt x="6970" y="5540"/>
                </a:lnTo>
                <a:lnTo>
                  <a:pt x="7007" y="5650"/>
                </a:lnTo>
                <a:lnTo>
                  <a:pt x="7080" y="5760"/>
                </a:lnTo>
                <a:lnTo>
                  <a:pt x="6677" y="6053"/>
                </a:lnTo>
                <a:lnTo>
                  <a:pt x="6677" y="6053"/>
                </a:lnTo>
                <a:lnTo>
                  <a:pt x="6713" y="5797"/>
                </a:lnTo>
                <a:lnTo>
                  <a:pt x="6750" y="5540"/>
                </a:lnTo>
                <a:lnTo>
                  <a:pt x="6750" y="5173"/>
                </a:lnTo>
                <a:lnTo>
                  <a:pt x="6677" y="4843"/>
                </a:lnTo>
                <a:lnTo>
                  <a:pt x="7044" y="4513"/>
                </a:lnTo>
                <a:close/>
                <a:moveTo>
                  <a:pt x="6603" y="4916"/>
                </a:moveTo>
                <a:lnTo>
                  <a:pt x="6567" y="5173"/>
                </a:lnTo>
                <a:lnTo>
                  <a:pt x="6530" y="5430"/>
                </a:lnTo>
                <a:lnTo>
                  <a:pt x="6457" y="5613"/>
                </a:lnTo>
                <a:lnTo>
                  <a:pt x="6383" y="5760"/>
                </a:lnTo>
                <a:lnTo>
                  <a:pt x="6310" y="5943"/>
                </a:lnTo>
                <a:lnTo>
                  <a:pt x="6310" y="6127"/>
                </a:lnTo>
                <a:lnTo>
                  <a:pt x="6310" y="6200"/>
                </a:lnTo>
                <a:lnTo>
                  <a:pt x="6383" y="6237"/>
                </a:lnTo>
                <a:lnTo>
                  <a:pt x="5980" y="6494"/>
                </a:lnTo>
                <a:lnTo>
                  <a:pt x="6053" y="6090"/>
                </a:lnTo>
                <a:lnTo>
                  <a:pt x="6053" y="5760"/>
                </a:lnTo>
                <a:lnTo>
                  <a:pt x="6016" y="5393"/>
                </a:lnTo>
                <a:lnTo>
                  <a:pt x="6603" y="4916"/>
                </a:lnTo>
                <a:close/>
                <a:moveTo>
                  <a:pt x="5870" y="5540"/>
                </a:moveTo>
                <a:lnTo>
                  <a:pt x="5796" y="5943"/>
                </a:lnTo>
                <a:lnTo>
                  <a:pt x="5686" y="6347"/>
                </a:lnTo>
                <a:lnTo>
                  <a:pt x="5613" y="6567"/>
                </a:lnTo>
                <a:lnTo>
                  <a:pt x="5613" y="6677"/>
                </a:lnTo>
                <a:lnTo>
                  <a:pt x="5613" y="6750"/>
                </a:lnTo>
                <a:lnTo>
                  <a:pt x="5173" y="7081"/>
                </a:lnTo>
                <a:lnTo>
                  <a:pt x="5393" y="5943"/>
                </a:lnTo>
                <a:lnTo>
                  <a:pt x="5870" y="5540"/>
                </a:lnTo>
                <a:close/>
                <a:moveTo>
                  <a:pt x="9134" y="478"/>
                </a:moveTo>
                <a:lnTo>
                  <a:pt x="9428" y="588"/>
                </a:lnTo>
                <a:lnTo>
                  <a:pt x="9318" y="735"/>
                </a:lnTo>
                <a:lnTo>
                  <a:pt x="9318" y="845"/>
                </a:lnTo>
                <a:lnTo>
                  <a:pt x="9354" y="918"/>
                </a:lnTo>
                <a:lnTo>
                  <a:pt x="9428" y="955"/>
                </a:lnTo>
                <a:lnTo>
                  <a:pt x="9538" y="955"/>
                </a:lnTo>
                <a:lnTo>
                  <a:pt x="9538" y="1101"/>
                </a:lnTo>
                <a:lnTo>
                  <a:pt x="9465" y="1285"/>
                </a:lnTo>
                <a:lnTo>
                  <a:pt x="9318" y="1615"/>
                </a:lnTo>
                <a:lnTo>
                  <a:pt x="9134" y="1908"/>
                </a:lnTo>
                <a:lnTo>
                  <a:pt x="8914" y="2202"/>
                </a:lnTo>
                <a:lnTo>
                  <a:pt x="8841" y="2165"/>
                </a:lnTo>
                <a:lnTo>
                  <a:pt x="8804" y="2202"/>
                </a:lnTo>
                <a:lnTo>
                  <a:pt x="8768" y="2202"/>
                </a:lnTo>
                <a:lnTo>
                  <a:pt x="8731" y="2275"/>
                </a:lnTo>
                <a:lnTo>
                  <a:pt x="8731" y="2349"/>
                </a:lnTo>
                <a:lnTo>
                  <a:pt x="8364" y="2715"/>
                </a:lnTo>
                <a:lnTo>
                  <a:pt x="7740" y="3339"/>
                </a:lnTo>
                <a:lnTo>
                  <a:pt x="7667" y="3339"/>
                </a:lnTo>
                <a:lnTo>
                  <a:pt x="7667" y="3412"/>
                </a:lnTo>
                <a:lnTo>
                  <a:pt x="6493" y="4439"/>
                </a:lnTo>
                <a:lnTo>
                  <a:pt x="5650" y="5173"/>
                </a:lnTo>
                <a:lnTo>
                  <a:pt x="4806" y="5870"/>
                </a:lnTo>
                <a:lnTo>
                  <a:pt x="4769" y="5870"/>
                </a:lnTo>
                <a:lnTo>
                  <a:pt x="4733" y="5907"/>
                </a:lnTo>
                <a:lnTo>
                  <a:pt x="4623" y="6017"/>
                </a:lnTo>
                <a:lnTo>
                  <a:pt x="3889" y="6567"/>
                </a:lnTo>
                <a:lnTo>
                  <a:pt x="3852" y="6567"/>
                </a:lnTo>
                <a:lnTo>
                  <a:pt x="3816" y="6604"/>
                </a:lnTo>
                <a:lnTo>
                  <a:pt x="3632" y="6714"/>
                </a:lnTo>
                <a:lnTo>
                  <a:pt x="3339" y="6897"/>
                </a:lnTo>
                <a:lnTo>
                  <a:pt x="3155" y="7007"/>
                </a:lnTo>
                <a:lnTo>
                  <a:pt x="3045" y="7154"/>
                </a:lnTo>
                <a:lnTo>
                  <a:pt x="2972" y="7117"/>
                </a:lnTo>
                <a:lnTo>
                  <a:pt x="2605" y="6824"/>
                </a:lnTo>
                <a:lnTo>
                  <a:pt x="2312" y="6457"/>
                </a:lnTo>
                <a:lnTo>
                  <a:pt x="2128" y="6274"/>
                </a:lnTo>
                <a:lnTo>
                  <a:pt x="1945" y="6090"/>
                </a:lnTo>
                <a:lnTo>
                  <a:pt x="2202" y="5943"/>
                </a:lnTo>
                <a:lnTo>
                  <a:pt x="2458" y="5723"/>
                </a:lnTo>
                <a:lnTo>
                  <a:pt x="2605" y="5943"/>
                </a:lnTo>
                <a:lnTo>
                  <a:pt x="2825" y="6127"/>
                </a:lnTo>
                <a:lnTo>
                  <a:pt x="2935" y="6200"/>
                </a:lnTo>
                <a:lnTo>
                  <a:pt x="3082" y="6237"/>
                </a:lnTo>
                <a:lnTo>
                  <a:pt x="3229" y="6237"/>
                </a:lnTo>
                <a:lnTo>
                  <a:pt x="3339" y="6127"/>
                </a:lnTo>
                <a:lnTo>
                  <a:pt x="3375" y="6090"/>
                </a:lnTo>
                <a:lnTo>
                  <a:pt x="3412" y="6017"/>
                </a:lnTo>
                <a:lnTo>
                  <a:pt x="3375" y="5870"/>
                </a:lnTo>
                <a:lnTo>
                  <a:pt x="3339" y="5797"/>
                </a:lnTo>
                <a:lnTo>
                  <a:pt x="3265" y="5760"/>
                </a:lnTo>
                <a:lnTo>
                  <a:pt x="3119" y="5760"/>
                </a:lnTo>
                <a:lnTo>
                  <a:pt x="3082" y="5797"/>
                </a:lnTo>
                <a:lnTo>
                  <a:pt x="3082" y="5760"/>
                </a:lnTo>
                <a:lnTo>
                  <a:pt x="2935" y="5650"/>
                </a:lnTo>
                <a:lnTo>
                  <a:pt x="2752" y="5503"/>
                </a:lnTo>
                <a:lnTo>
                  <a:pt x="2825" y="5430"/>
                </a:lnTo>
                <a:lnTo>
                  <a:pt x="3302" y="4990"/>
                </a:lnTo>
                <a:lnTo>
                  <a:pt x="3375" y="5173"/>
                </a:lnTo>
                <a:lnTo>
                  <a:pt x="3449" y="5283"/>
                </a:lnTo>
                <a:lnTo>
                  <a:pt x="3559" y="5393"/>
                </a:lnTo>
                <a:lnTo>
                  <a:pt x="3669" y="5503"/>
                </a:lnTo>
                <a:lnTo>
                  <a:pt x="3816" y="5540"/>
                </a:lnTo>
                <a:lnTo>
                  <a:pt x="3926" y="5540"/>
                </a:lnTo>
                <a:lnTo>
                  <a:pt x="3999" y="5467"/>
                </a:lnTo>
                <a:lnTo>
                  <a:pt x="4036" y="5393"/>
                </a:lnTo>
                <a:lnTo>
                  <a:pt x="4036" y="5283"/>
                </a:lnTo>
                <a:lnTo>
                  <a:pt x="3889" y="5136"/>
                </a:lnTo>
                <a:lnTo>
                  <a:pt x="3742" y="4990"/>
                </a:lnTo>
                <a:lnTo>
                  <a:pt x="3632" y="4843"/>
                </a:lnTo>
                <a:lnTo>
                  <a:pt x="3595" y="4770"/>
                </a:lnTo>
                <a:lnTo>
                  <a:pt x="3595" y="4733"/>
                </a:lnTo>
                <a:lnTo>
                  <a:pt x="3926" y="4439"/>
                </a:lnTo>
                <a:lnTo>
                  <a:pt x="4146" y="4256"/>
                </a:lnTo>
                <a:lnTo>
                  <a:pt x="4182" y="4403"/>
                </a:lnTo>
                <a:lnTo>
                  <a:pt x="4256" y="4513"/>
                </a:lnTo>
                <a:lnTo>
                  <a:pt x="4329" y="4623"/>
                </a:lnTo>
                <a:lnTo>
                  <a:pt x="4439" y="4770"/>
                </a:lnTo>
                <a:lnTo>
                  <a:pt x="4586" y="4843"/>
                </a:lnTo>
                <a:lnTo>
                  <a:pt x="4696" y="4880"/>
                </a:lnTo>
                <a:lnTo>
                  <a:pt x="4806" y="4843"/>
                </a:lnTo>
                <a:lnTo>
                  <a:pt x="4843" y="4770"/>
                </a:lnTo>
                <a:lnTo>
                  <a:pt x="4879" y="4733"/>
                </a:lnTo>
                <a:lnTo>
                  <a:pt x="4879" y="4623"/>
                </a:lnTo>
                <a:lnTo>
                  <a:pt x="4843" y="4549"/>
                </a:lnTo>
                <a:lnTo>
                  <a:pt x="4769" y="4476"/>
                </a:lnTo>
                <a:lnTo>
                  <a:pt x="4623" y="4329"/>
                </a:lnTo>
                <a:lnTo>
                  <a:pt x="4513" y="4219"/>
                </a:lnTo>
                <a:lnTo>
                  <a:pt x="4476" y="4073"/>
                </a:lnTo>
                <a:lnTo>
                  <a:pt x="4476" y="3999"/>
                </a:lnTo>
                <a:lnTo>
                  <a:pt x="4989" y="3522"/>
                </a:lnTo>
                <a:lnTo>
                  <a:pt x="5063" y="3632"/>
                </a:lnTo>
                <a:lnTo>
                  <a:pt x="5173" y="3853"/>
                </a:lnTo>
                <a:lnTo>
                  <a:pt x="5356" y="4036"/>
                </a:lnTo>
                <a:lnTo>
                  <a:pt x="5430" y="4073"/>
                </a:lnTo>
                <a:lnTo>
                  <a:pt x="5503" y="4109"/>
                </a:lnTo>
                <a:lnTo>
                  <a:pt x="5576" y="4073"/>
                </a:lnTo>
                <a:lnTo>
                  <a:pt x="5650" y="4036"/>
                </a:lnTo>
                <a:lnTo>
                  <a:pt x="5686" y="3963"/>
                </a:lnTo>
                <a:lnTo>
                  <a:pt x="5686" y="3926"/>
                </a:lnTo>
                <a:lnTo>
                  <a:pt x="5686" y="3853"/>
                </a:lnTo>
                <a:lnTo>
                  <a:pt x="5650" y="3779"/>
                </a:lnTo>
                <a:lnTo>
                  <a:pt x="5246" y="3302"/>
                </a:lnTo>
                <a:lnTo>
                  <a:pt x="5980" y="2642"/>
                </a:lnTo>
                <a:lnTo>
                  <a:pt x="6016" y="2715"/>
                </a:lnTo>
                <a:lnTo>
                  <a:pt x="6163" y="3082"/>
                </a:lnTo>
                <a:lnTo>
                  <a:pt x="6200" y="3156"/>
                </a:lnTo>
                <a:lnTo>
                  <a:pt x="6237" y="3192"/>
                </a:lnTo>
                <a:lnTo>
                  <a:pt x="6383" y="3192"/>
                </a:lnTo>
                <a:lnTo>
                  <a:pt x="6457" y="3156"/>
                </a:lnTo>
                <a:lnTo>
                  <a:pt x="6493" y="3082"/>
                </a:lnTo>
                <a:lnTo>
                  <a:pt x="6530" y="3009"/>
                </a:lnTo>
                <a:lnTo>
                  <a:pt x="6493" y="2936"/>
                </a:lnTo>
                <a:lnTo>
                  <a:pt x="6383" y="2605"/>
                </a:lnTo>
                <a:lnTo>
                  <a:pt x="6273" y="2422"/>
                </a:lnTo>
                <a:lnTo>
                  <a:pt x="7007" y="1725"/>
                </a:lnTo>
                <a:lnTo>
                  <a:pt x="7044" y="1945"/>
                </a:lnTo>
                <a:lnTo>
                  <a:pt x="7080" y="2129"/>
                </a:lnTo>
                <a:lnTo>
                  <a:pt x="7154" y="2349"/>
                </a:lnTo>
                <a:lnTo>
                  <a:pt x="7227" y="2532"/>
                </a:lnTo>
                <a:lnTo>
                  <a:pt x="7300" y="2605"/>
                </a:lnTo>
                <a:lnTo>
                  <a:pt x="7410" y="2642"/>
                </a:lnTo>
                <a:lnTo>
                  <a:pt x="7557" y="2569"/>
                </a:lnTo>
                <a:lnTo>
                  <a:pt x="7630" y="2495"/>
                </a:lnTo>
                <a:lnTo>
                  <a:pt x="7667" y="2385"/>
                </a:lnTo>
                <a:lnTo>
                  <a:pt x="7667" y="2312"/>
                </a:lnTo>
                <a:lnTo>
                  <a:pt x="7630" y="2239"/>
                </a:lnTo>
                <a:lnTo>
                  <a:pt x="7557" y="2165"/>
                </a:lnTo>
                <a:lnTo>
                  <a:pt x="7484" y="2165"/>
                </a:lnTo>
                <a:lnTo>
                  <a:pt x="7337" y="1835"/>
                </a:lnTo>
                <a:lnTo>
                  <a:pt x="7227" y="1542"/>
                </a:lnTo>
                <a:lnTo>
                  <a:pt x="7740" y="1101"/>
                </a:lnTo>
                <a:lnTo>
                  <a:pt x="8217" y="735"/>
                </a:lnTo>
                <a:lnTo>
                  <a:pt x="8364" y="625"/>
                </a:lnTo>
                <a:lnTo>
                  <a:pt x="8511" y="551"/>
                </a:lnTo>
                <a:lnTo>
                  <a:pt x="8841" y="478"/>
                </a:lnTo>
                <a:close/>
                <a:moveTo>
                  <a:pt x="3485" y="7264"/>
                </a:moveTo>
                <a:lnTo>
                  <a:pt x="3449" y="7447"/>
                </a:lnTo>
                <a:lnTo>
                  <a:pt x="3302" y="7337"/>
                </a:lnTo>
                <a:lnTo>
                  <a:pt x="3485" y="7264"/>
                </a:lnTo>
                <a:close/>
                <a:moveTo>
                  <a:pt x="5099" y="6163"/>
                </a:moveTo>
                <a:lnTo>
                  <a:pt x="4733" y="7264"/>
                </a:lnTo>
                <a:lnTo>
                  <a:pt x="4733" y="7337"/>
                </a:lnTo>
                <a:lnTo>
                  <a:pt x="4586" y="7447"/>
                </a:lnTo>
                <a:lnTo>
                  <a:pt x="4586" y="7337"/>
                </a:lnTo>
                <a:lnTo>
                  <a:pt x="4586" y="7301"/>
                </a:lnTo>
                <a:lnTo>
                  <a:pt x="4623" y="6860"/>
                </a:lnTo>
                <a:lnTo>
                  <a:pt x="4733" y="6457"/>
                </a:lnTo>
                <a:lnTo>
                  <a:pt x="5026" y="6237"/>
                </a:lnTo>
                <a:lnTo>
                  <a:pt x="5099" y="6163"/>
                </a:lnTo>
                <a:close/>
                <a:moveTo>
                  <a:pt x="4292" y="6750"/>
                </a:moveTo>
                <a:lnTo>
                  <a:pt x="4219" y="7117"/>
                </a:lnTo>
                <a:lnTo>
                  <a:pt x="4219" y="7484"/>
                </a:lnTo>
                <a:lnTo>
                  <a:pt x="4219" y="7594"/>
                </a:lnTo>
                <a:lnTo>
                  <a:pt x="4292" y="7631"/>
                </a:lnTo>
                <a:lnTo>
                  <a:pt x="3889" y="7924"/>
                </a:lnTo>
                <a:lnTo>
                  <a:pt x="3816" y="7851"/>
                </a:lnTo>
                <a:lnTo>
                  <a:pt x="3889" y="7777"/>
                </a:lnTo>
                <a:lnTo>
                  <a:pt x="3926" y="7667"/>
                </a:lnTo>
                <a:lnTo>
                  <a:pt x="3926" y="7594"/>
                </a:lnTo>
                <a:lnTo>
                  <a:pt x="3889" y="7521"/>
                </a:lnTo>
                <a:lnTo>
                  <a:pt x="3852" y="7484"/>
                </a:lnTo>
                <a:lnTo>
                  <a:pt x="3816" y="7484"/>
                </a:lnTo>
                <a:lnTo>
                  <a:pt x="3889" y="7227"/>
                </a:lnTo>
                <a:lnTo>
                  <a:pt x="3926" y="7007"/>
                </a:lnTo>
                <a:lnTo>
                  <a:pt x="3926" y="6970"/>
                </a:lnTo>
                <a:lnTo>
                  <a:pt x="4292" y="6750"/>
                </a:lnTo>
                <a:close/>
                <a:moveTo>
                  <a:pt x="1101" y="6127"/>
                </a:moveTo>
                <a:lnTo>
                  <a:pt x="1358" y="6200"/>
                </a:lnTo>
                <a:lnTo>
                  <a:pt x="1578" y="6310"/>
                </a:lnTo>
                <a:lnTo>
                  <a:pt x="1761" y="6457"/>
                </a:lnTo>
                <a:lnTo>
                  <a:pt x="1945" y="6677"/>
                </a:lnTo>
                <a:lnTo>
                  <a:pt x="2312" y="7081"/>
                </a:lnTo>
                <a:lnTo>
                  <a:pt x="2715" y="7447"/>
                </a:lnTo>
                <a:lnTo>
                  <a:pt x="3155" y="7777"/>
                </a:lnTo>
                <a:lnTo>
                  <a:pt x="3339" y="7961"/>
                </a:lnTo>
                <a:lnTo>
                  <a:pt x="3522" y="8144"/>
                </a:lnTo>
                <a:lnTo>
                  <a:pt x="3522" y="8181"/>
                </a:lnTo>
                <a:lnTo>
                  <a:pt x="3485" y="8291"/>
                </a:lnTo>
                <a:lnTo>
                  <a:pt x="3485" y="8401"/>
                </a:lnTo>
                <a:lnTo>
                  <a:pt x="3559" y="8474"/>
                </a:lnTo>
                <a:lnTo>
                  <a:pt x="3669" y="8511"/>
                </a:lnTo>
                <a:lnTo>
                  <a:pt x="3669" y="8621"/>
                </a:lnTo>
                <a:lnTo>
                  <a:pt x="3669" y="8658"/>
                </a:lnTo>
                <a:lnTo>
                  <a:pt x="3595" y="8695"/>
                </a:lnTo>
                <a:lnTo>
                  <a:pt x="3229" y="8731"/>
                </a:lnTo>
                <a:lnTo>
                  <a:pt x="3009" y="8474"/>
                </a:lnTo>
                <a:lnTo>
                  <a:pt x="2825" y="8254"/>
                </a:lnTo>
                <a:lnTo>
                  <a:pt x="2165" y="7484"/>
                </a:lnTo>
                <a:lnTo>
                  <a:pt x="1615" y="6897"/>
                </a:lnTo>
                <a:lnTo>
                  <a:pt x="1321" y="6604"/>
                </a:lnTo>
                <a:lnTo>
                  <a:pt x="1174" y="6494"/>
                </a:lnTo>
                <a:lnTo>
                  <a:pt x="991" y="6420"/>
                </a:lnTo>
                <a:lnTo>
                  <a:pt x="1101" y="6127"/>
                </a:lnTo>
                <a:close/>
                <a:moveTo>
                  <a:pt x="8731" y="1"/>
                </a:moveTo>
                <a:lnTo>
                  <a:pt x="8474" y="74"/>
                </a:lnTo>
                <a:lnTo>
                  <a:pt x="8217" y="184"/>
                </a:lnTo>
                <a:lnTo>
                  <a:pt x="7997" y="331"/>
                </a:lnTo>
                <a:lnTo>
                  <a:pt x="7777" y="478"/>
                </a:lnTo>
                <a:lnTo>
                  <a:pt x="7154" y="1028"/>
                </a:lnTo>
                <a:lnTo>
                  <a:pt x="6530" y="1578"/>
                </a:lnTo>
                <a:lnTo>
                  <a:pt x="4036" y="3779"/>
                </a:lnTo>
                <a:lnTo>
                  <a:pt x="2825" y="4843"/>
                </a:lnTo>
                <a:lnTo>
                  <a:pt x="2312" y="5283"/>
                </a:lnTo>
                <a:lnTo>
                  <a:pt x="2092" y="5540"/>
                </a:lnTo>
                <a:lnTo>
                  <a:pt x="1871" y="5797"/>
                </a:lnTo>
                <a:lnTo>
                  <a:pt x="1761" y="5833"/>
                </a:lnTo>
                <a:lnTo>
                  <a:pt x="1725" y="5943"/>
                </a:lnTo>
                <a:lnTo>
                  <a:pt x="1541" y="5833"/>
                </a:lnTo>
                <a:lnTo>
                  <a:pt x="1358" y="5797"/>
                </a:lnTo>
                <a:lnTo>
                  <a:pt x="1174" y="5760"/>
                </a:lnTo>
                <a:lnTo>
                  <a:pt x="954" y="5760"/>
                </a:lnTo>
                <a:lnTo>
                  <a:pt x="844" y="5797"/>
                </a:lnTo>
                <a:lnTo>
                  <a:pt x="771" y="5907"/>
                </a:lnTo>
                <a:lnTo>
                  <a:pt x="624" y="6420"/>
                </a:lnTo>
                <a:lnTo>
                  <a:pt x="624" y="6494"/>
                </a:lnTo>
                <a:lnTo>
                  <a:pt x="661" y="6567"/>
                </a:lnTo>
                <a:lnTo>
                  <a:pt x="698" y="6604"/>
                </a:lnTo>
                <a:lnTo>
                  <a:pt x="771" y="6640"/>
                </a:lnTo>
                <a:lnTo>
                  <a:pt x="918" y="6860"/>
                </a:lnTo>
                <a:lnTo>
                  <a:pt x="1101" y="7081"/>
                </a:lnTo>
                <a:lnTo>
                  <a:pt x="1505" y="7484"/>
                </a:lnTo>
                <a:lnTo>
                  <a:pt x="2385" y="8511"/>
                </a:lnTo>
                <a:lnTo>
                  <a:pt x="2715" y="8951"/>
                </a:lnTo>
                <a:lnTo>
                  <a:pt x="2935" y="9171"/>
                </a:lnTo>
                <a:lnTo>
                  <a:pt x="3155" y="9318"/>
                </a:lnTo>
                <a:lnTo>
                  <a:pt x="3302" y="9355"/>
                </a:lnTo>
                <a:lnTo>
                  <a:pt x="3412" y="9355"/>
                </a:lnTo>
                <a:lnTo>
                  <a:pt x="3522" y="9281"/>
                </a:lnTo>
                <a:lnTo>
                  <a:pt x="3595" y="9171"/>
                </a:lnTo>
                <a:lnTo>
                  <a:pt x="3816" y="9135"/>
                </a:lnTo>
                <a:lnTo>
                  <a:pt x="3962" y="9061"/>
                </a:lnTo>
                <a:lnTo>
                  <a:pt x="4072" y="8951"/>
                </a:lnTo>
                <a:lnTo>
                  <a:pt x="4146" y="8805"/>
                </a:lnTo>
                <a:lnTo>
                  <a:pt x="4146" y="8548"/>
                </a:lnTo>
                <a:lnTo>
                  <a:pt x="4109" y="8328"/>
                </a:lnTo>
                <a:lnTo>
                  <a:pt x="5320" y="7557"/>
                </a:lnTo>
                <a:lnTo>
                  <a:pt x="6530" y="6750"/>
                </a:lnTo>
                <a:lnTo>
                  <a:pt x="7667" y="5907"/>
                </a:lnTo>
                <a:lnTo>
                  <a:pt x="8804" y="5026"/>
                </a:lnTo>
                <a:lnTo>
                  <a:pt x="9281" y="4660"/>
                </a:lnTo>
                <a:lnTo>
                  <a:pt x="9721" y="4219"/>
                </a:lnTo>
                <a:lnTo>
                  <a:pt x="10125" y="3743"/>
                </a:lnTo>
                <a:lnTo>
                  <a:pt x="10308" y="3486"/>
                </a:lnTo>
                <a:lnTo>
                  <a:pt x="10455" y="3229"/>
                </a:lnTo>
                <a:lnTo>
                  <a:pt x="10602" y="2972"/>
                </a:lnTo>
                <a:lnTo>
                  <a:pt x="10712" y="2679"/>
                </a:lnTo>
                <a:lnTo>
                  <a:pt x="10785" y="2385"/>
                </a:lnTo>
                <a:lnTo>
                  <a:pt x="10822" y="2129"/>
                </a:lnTo>
                <a:lnTo>
                  <a:pt x="10822" y="1835"/>
                </a:lnTo>
                <a:lnTo>
                  <a:pt x="10785" y="1542"/>
                </a:lnTo>
                <a:lnTo>
                  <a:pt x="10675" y="1248"/>
                </a:lnTo>
                <a:lnTo>
                  <a:pt x="10528" y="955"/>
                </a:lnTo>
                <a:lnTo>
                  <a:pt x="10382" y="735"/>
                </a:lnTo>
                <a:lnTo>
                  <a:pt x="10198" y="515"/>
                </a:lnTo>
                <a:lnTo>
                  <a:pt x="9978" y="368"/>
                </a:lnTo>
                <a:lnTo>
                  <a:pt x="9758" y="221"/>
                </a:lnTo>
                <a:lnTo>
                  <a:pt x="9501" y="111"/>
                </a:lnTo>
                <a:lnTo>
                  <a:pt x="9281" y="38"/>
                </a:lnTo>
                <a:lnTo>
                  <a:pt x="8988" y="1"/>
                </a:lnTo>
                <a:close/>
                <a:moveTo>
                  <a:pt x="1981" y="12399"/>
                </a:moveTo>
                <a:lnTo>
                  <a:pt x="1981" y="12509"/>
                </a:lnTo>
                <a:lnTo>
                  <a:pt x="1981" y="12656"/>
                </a:lnTo>
                <a:lnTo>
                  <a:pt x="1908" y="12913"/>
                </a:lnTo>
                <a:lnTo>
                  <a:pt x="1798" y="12913"/>
                </a:lnTo>
                <a:lnTo>
                  <a:pt x="1871" y="12656"/>
                </a:lnTo>
                <a:lnTo>
                  <a:pt x="1981" y="12399"/>
                </a:lnTo>
                <a:close/>
                <a:moveTo>
                  <a:pt x="1651" y="9391"/>
                </a:moveTo>
                <a:lnTo>
                  <a:pt x="1688" y="9575"/>
                </a:lnTo>
                <a:lnTo>
                  <a:pt x="1908" y="10198"/>
                </a:lnTo>
                <a:lnTo>
                  <a:pt x="2348" y="11372"/>
                </a:lnTo>
                <a:lnTo>
                  <a:pt x="2422" y="11739"/>
                </a:lnTo>
                <a:lnTo>
                  <a:pt x="2458" y="12106"/>
                </a:lnTo>
                <a:lnTo>
                  <a:pt x="2422" y="12436"/>
                </a:lnTo>
                <a:lnTo>
                  <a:pt x="2348" y="12619"/>
                </a:lnTo>
                <a:lnTo>
                  <a:pt x="2275" y="12766"/>
                </a:lnTo>
                <a:lnTo>
                  <a:pt x="2312" y="12583"/>
                </a:lnTo>
                <a:lnTo>
                  <a:pt x="2275" y="12436"/>
                </a:lnTo>
                <a:lnTo>
                  <a:pt x="2202" y="12326"/>
                </a:lnTo>
                <a:lnTo>
                  <a:pt x="2128" y="12216"/>
                </a:lnTo>
                <a:lnTo>
                  <a:pt x="2018" y="12179"/>
                </a:lnTo>
                <a:lnTo>
                  <a:pt x="1871" y="12179"/>
                </a:lnTo>
                <a:lnTo>
                  <a:pt x="1835" y="12253"/>
                </a:lnTo>
                <a:lnTo>
                  <a:pt x="1835" y="12326"/>
                </a:lnTo>
                <a:lnTo>
                  <a:pt x="1578" y="12656"/>
                </a:lnTo>
                <a:lnTo>
                  <a:pt x="1505" y="12840"/>
                </a:lnTo>
                <a:lnTo>
                  <a:pt x="1431" y="13023"/>
                </a:lnTo>
                <a:lnTo>
                  <a:pt x="1358" y="13023"/>
                </a:lnTo>
                <a:lnTo>
                  <a:pt x="1578" y="12509"/>
                </a:lnTo>
                <a:lnTo>
                  <a:pt x="1761" y="11996"/>
                </a:lnTo>
                <a:lnTo>
                  <a:pt x="1761" y="11959"/>
                </a:lnTo>
                <a:lnTo>
                  <a:pt x="1725" y="11922"/>
                </a:lnTo>
                <a:lnTo>
                  <a:pt x="1688" y="11922"/>
                </a:lnTo>
                <a:lnTo>
                  <a:pt x="1651" y="11959"/>
                </a:lnTo>
                <a:lnTo>
                  <a:pt x="1321" y="12399"/>
                </a:lnTo>
                <a:lnTo>
                  <a:pt x="1028" y="12913"/>
                </a:lnTo>
                <a:lnTo>
                  <a:pt x="881" y="12840"/>
                </a:lnTo>
                <a:lnTo>
                  <a:pt x="881" y="12729"/>
                </a:lnTo>
                <a:lnTo>
                  <a:pt x="1028" y="12436"/>
                </a:lnTo>
                <a:lnTo>
                  <a:pt x="1174" y="12143"/>
                </a:lnTo>
                <a:lnTo>
                  <a:pt x="1358" y="11849"/>
                </a:lnTo>
                <a:lnTo>
                  <a:pt x="1541" y="11556"/>
                </a:lnTo>
                <a:lnTo>
                  <a:pt x="1541" y="11519"/>
                </a:lnTo>
                <a:lnTo>
                  <a:pt x="1505" y="11482"/>
                </a:lnTo>
                <a:lnTo>
                  <a:pt x="1468" y="11519"/>
                </a:lnTo>
                <a:lnTo>
                  <a:pt x="1138" y="11812"/>
                </a:lnTo>
                <a:lnTo>
                  <a:pt x="954" y="11996"/>
                </a:lnTo>
                <a:lnTo>
                  <a:pt x="808" y="12179"/>
                </a:lnTo>
                <a:lnTo>
                  <a:pt x="698" y="12399"/>
                </a:lnTo>
                <a:lnTo>
                  <a:pt x="588" y="12619"/>
                </a:lnTo>
                <a:lnTo>
                  <a:pt x="551" y="12583"/>
                </a:lnTo>
                <a:lnTo>
                  <a:pt x="624" y="12473"/>
                </a:lnTo>
                <a:lnTo>
                  <a:pt x="661" y="12363"/>
                </a:lnTo>
                <a:lnTo>
                  <a:pt x="1138" y="11629"/>
                </a:lnTo>
                <a:lnTo>
                  <a:pt x="1321" y="11262"/>
                </a:lnTo>
                <a:lnTo>
                  <a:pt x="1468" y="10859"/>
                </a:lnTo>
                <a:lnTo>
                  <a:pt x="1431" y="10822"/>
                </a:lnTo>
                <a:lnTo>
                  <a:pt x="1395" y="10822"/>
                </a:lnTo>
                <a:lnTo>
                  <a:pt x="1064" y="11189"/>
                </a:lnTo>
                <a:lnTo>
                  <a:pt x="734" y="11556"/>
                </a:lnTo>
                <a:lnTo>
                  <a:pt x="844" y="11372"/>
                </a:lnTo>
                <a:lnTo>
                  <a:pt x="1248" y="10749"/>
                </a:lnTo>
                <a:lnTo>
                  <a:pt x="1651" y="10125"/>
                </a:lnTo>
                <a:lnTo>
                  <a:pt x="1651" y="10052"/>
                </a:lnTo>
                <a:lnTo>
                  <a:pt x="1615" y="9978"/>
                </a:lnTo>
                <a:lnTo>
                  <a:pt x="1505" y="9978"/>
                </a:lnTo>
                <a:lnTo>
                  <a:pt x="1321" y="10162"/>
                </a:lnTo>
                <a:lnTo>
                  <a:pt x="1505" y="9795"/>
                </a:lnTo>
                <a:lnTo>
                  <a:pt x="1651" y="9391"/>
                </a:lnTo>
                <a:close/>
                <a:moveTo>
                  <a:pt x="1541" y="8768"/>
                </a:moveTo>
                <a:lnTo>
                  <a:pt x="1468" y="8805"/>
                </a:lnTo>
                <a:lnTo>
                  <a:pt x="1395" y="8915"/>
                </a:lnTo>
                <a:lnTo>
                  <a:pt x="1395" y="9025"/>
                </a:lnTo>
                <a:lnTo>
                  <a:pt x="1395" y="9061"/>
                </a:lnTo>
                <a:lnTo>
                  <a:pt x="1211" y="9355"/>
                </a:lnTo>
                <a:lnTo>
                  <a:pt x="1101" y="9648"/>
                </a:lnTo>
                <a:lnTo>
                  <a:pt x="661" y="10602"/>
                </a:lnTo>
                <a:lnTo>
                  <a:pt x="294" y="11409"/>
                </a:lnTo>
                <a:lnTo>
                  <a:pt x="147" y="11812"/>
                </a:lnTo>
                <a:lnTo>
                  <a:pt x="37" y="12253"/>
                </a:lnTo>
                <a:lnTo>
                  <a:pt x="1" y="12399"/>
                </a:lnTo>
                <a:lnTo>
                  <a:pt x="1" y="12509"/>
                </a:lnTo>
                <a:lnTo>
                  <a:pt x="74" y="12729"/>
                </a:lnTo>
                <a:lnTo>
                  <a:pt x="221" y="12913"/>
                </a:lnTo>
                <a:lnTo>
                  <a:pt x="404" y="13096"/>
                </a:lnTo>
                <a:lnTo>
                  <a:pt x="441" y="13170"/>
                </a:lnTo>
                <a:lnTo>
                  <a:pt x="514" y="13206"/>
                </a:lnTo>
                <a:lnTo>
                  <a:pt x="588" y="13243"/>
                </a:lnTo>
                <a:lnTo>
                  <a:pt x="661" y="13243"/>
                </a:lnTo>
                <a:lnTo>
                  <a:pt x="734" y="13280"/>
                </a:lnTo>
                <a:lnTo>
                  <a:pt x="881" y="13353"/>
                </a:lnTo>
                <a:lnTo>
                  <a:pt x="954" y="13426"/>
                </a:lnTo>
                <a:lnTo>
                  <a:pt x="1101" y="13426"/>
                </a:lnTo>
                <a:lnTo>
                  <a:pt x="1431" y="13536"/>
                </a:lnTo>
                <a:lnTo>
                  <a:pt x="1468" y="13573"/>
                </a:lnTo>
                <a:lnTo>
                  <a:pt x="1688" y="13573"/>
                </a:lnTo>
                <a:lnTo>
                  <a:pt x="1908" y="13536"/>
                </a:lnTo>
                <a:lnTo>
                  <a:pt x="2128" y="13463"/>
                </a:lnTo>
                <a:lnTo>
                  <a:pt x="2312" y="13390"/>
                </a:lnTo>
                <a:lnTo>
                  <a:pt x="2495" y="13280"/>
                </a:lnTo>
                <a:lnTo>
                  <a:pt x="2605" y="13133"/>
                </a:lnTo>
                <a:lnTo>
                  <a:pt x="2715" y="12986"/>
                </a:lnTo>
                <a:lnTo>
                  <a:pt x="2788" y="12840"/>
                </a:lnTo>
                <a:lnTo>
                  <a:pt x="2862" y="12693"/>
                </a:lnTo>
                <a:lnTo>
                  <a:pt x="2935" y="12326"/>
                </a:lnTo>
                <a:lnTo>
                  <a:pt x="2935" y="11959"/>
                </a:lnTo>
                <a:lnTo>
                  <a:pt x="2862" y="11592"/>
                </a:lnTo>
                <a:lnTo>
                  <a:pt x="2788" y="11226"/>
                </a:lnTo>
                <a:lnTo>
                  <a:pt x="2678" y="10895"/>
                </a:lnTo>
                <a:lnTo>
                  <a:pt x="2055" y="9061"/>
                </a:lnTo>
                <a:lnTo>
                  <a:pt x="1981" y="8951"/>
                </a:lnTo>
                <a:lnTo>
                  <a:pt x="1871" y="8878"/>
                </a:lnTo>
                <a:lnTo>
                  <a:pt x="1761" y="8805"/>
                </a:lnTo>
                <a:lnTo>
                  <a:pt x="1651" y="8768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527" name="Google Shape;527;p23"/>
          <p:cNvSpPr/>
          <p:nvPr/>
        </p:nvSpPr>
        <p:spPr>
          <a:xfrm>
            <a:off x="8829403" y="4583868"/>
            <a:ext cx="391238" cy="289295"/>
          </a:xfrm>
          <a:custGeom>
            <a:avLst/>
            <a:gdLst/>
            <a:ahLst/>
            <a:cxnLst/>
            <a:rect l="l" t="t" r="r" b="b"/>
            <a:pathLst>
              <a:path w="13793" h="10199" extrusionOk="0">
                <a:moveTo>
                  <a:pt x="5649" y="2128"/>
                </a:moveTo>
                <a:lnTo>
                  <a:pt x="5503" y="2165"/>
                </a:lnTo>
                <a:lnTo>
                  <a:pt x="5356" y="2238"/>
                </a:lnTo>
                <a:lnTo>
                  <a:pt x="5209" y="2312"/>
                </a:lnTo>
                <a:lnTo>
                  <a:pt x="5099" y="2422"/>
                </a:lnTo>
                <a:lnTo>
                  <a:pt x="4989" y="2532"/>
                </a:lnTo>
                <a:lnTo>
                  <a:pt x="4916" y="2642"/>
                </a:lnTo>
                <a:lnTo>
                  <a:pt x="4879" y="2788"/>
                </a:lnTo>
                <a:lnTo>
                  <a:pt x="4842" y="2935"/>
                </a:lnTo>
                <a:lnTo>
                  <a:pt x="4842" y="3119"/>
                </a:lnTo>
                <a:lnTo>
                  <a:pt x="4879" y="3265"/>
                </a:lnTo>
                <a:lnTo>
                  <a:pt x="4916" y="3375"/>
                </a:lnTo>
                <a:lnTo>
                  <a:pt x="5026" y="3485"/>
                </a:lnTo>
                <a:lnTo>
                  <a:pt x="5136" y="3522"/>
                </a:lnTo>
                <a:lnTo>
                  <a:pt x="5209" y="3522"/>
                </a:lnTo>
                <a:lnTo>
                  <a:pt x="5319" y="3449"/>
                </a:lnTo>
                <a:lnTo>
                  <a:pt x="5356" y="3375"/>
                </a:lnTo>
                <a:lnTo>
                  <a:pt x="5393" y="3119"/>
                </a:lnTo>
                <a:lnTo>
                  <a:pt x="5393" y="2899"/>
                </a:lnTo>
                <a:lnTo>
                  <a:pt x="5429" y="3045"/>
                </a:lnTo>
                <a:lnTo>
                  <a:pt x="5466" y="3229"/>
                </a:lnTo>
                <a:lnTo>
                  <a:pt x="5503" y="3632"/>
                </a:lnTo>
                <a:lnTo>
                  <a:pt x="5576" y="3926"/>
                </a:lnTo>
                <a:lnTo>
                  <a:pt x="5613" y="4072"/>
                </a:lnTo>
                <a:lnTo>
                  <a:pt x="5723" y="4219"/>
                </a:lnTo>
                <a:lnTo>
                  <a:pt x="5796" y="4256"/>
                </a:lnTo>
                <a:lnTo>
                  <a:pt x="5833" y="4256"/>
                </a:lnTo>
                <a:lnTo>
                  <a:pt x="5906" y="4219"/>
                </a:lnTo>
                <a:lnTo>
                  <a:pt x="5943" y="4146"/>
                </a:lnTo>
                <a:lnTo>
                  <a:pt x="5980" y="4036"/>
                </a:lnTo>
                <a:lnTo>
                  <a:pt x="5980" y="3926"/>
                </a:lnTo>
                <a:lnTo>
                  <a:pt x="5943" y="3669"/>
                </a:lnTo>
                <a:lnTo>
                  <a:pt x="5833" y="3082"/>
                </a:lnTo>
                <a:lnTo>
                  <a:pt x="5759" y="2825"/>
                </a:lnTo>
                <a:lnTo>
                  <a:pt x="5686" y="2715"/>
                </a:lnTo>
                <a:lnTo>
                  <a:pt x="5613" y="2642"/>
                </a:lnTo>
                <a:lnTo>
                  <a:pt x="5723" y="2605"/>
                </a:lnTo>
                <a:lnTo>
                  <a:pt x="6016" y="2605"/>
                </a:lnTo>
                <a:lnTo>
                  <a:pt x="6163" y="2642"/>
                </a:lnTo>
                <a:lnTo>
                  <a:pt x="6310" y="3045"/>
                </a:lnTo>
                <a:lnTo>
                  <a:pt x="6456" y="3522"/>
                </a:lnTo>
                <a:lnTo>
                  <a:pt x="6603" y="3999"/>
                </a:lnTo>
                <a:lnTo>
                  <a:pt x="6640" y="4072"/>
                </a:lnTo>
                <a:lnTo>
                  <a:pt x="6677" y="4109"/>
                </a:lnTo>
                <a:lnTo>
                  <a:pt x="6750" y="4146"/>
                </a:lnTo>
                <a:lnTo>
                  <a:pt x="6823" y="4109"/>
                </a:lnTo>
                <a:lnTo>
                  <a:pt x="6897" y="4072"/>
                </a:lnTo>
                <a:lnTo>
                  <a:pt x="6970" y="4036"/>
                </a:lnTo>
                <a:lnTo>
                  <a:pt x="7007" y="3926"/>
                </a:lnTo>
                <a:lnTo>
                  <a:pt x="7007" y="3852"/>
                </a:lnTo>
                <a:lnTo>
                  <a:pt x="6860" y="3412"/>
                </a:lnTo>
                <a:lnTo>
                  <a:pt x="6750" y="3009"/>
                </a:lnTo>
                <a:lnTo>
                  <a:pt x="6677" y="2862"/>
                </a:lnTo>
                <a:lnTo>
                  <a:pt x="6970" y="3045"/>
                </a:lnTo>
                <a:lnTo>
                  <a:pt x="7227" y="3229"/>
                </a:lnTo>
                <a:lnTo>
                  <a:pt x="7227" y="3449"/>
                </a:lnTo>
                <a:lnTo>
                  <a:pt x="7263" y="3669"/>
                </a:lnTo>
                <a:lnTo>
                  <a:pt x="7410" y="4072"/>
                </a:lnTo>
                <a:lnTo>
                  <a:pt x="7484" y="4146"/>
                </a:lnTo>
                <a:lnTo>
                  <a:pt x="7520" y="4182"/>
                </a:lnTo>
                <a:lnTo>
                  <a:pt x="7667" y="4182"/>
                </a:lnTo>
                <a:lnTo>
                  <a:pt x="7740" y="4146"/>
                </a:lnTo>
                <a:lnTo>
                  <a:pt x="7777" y="4109"/>
                </a:lnTo>
                <a:lnTo>
                  <a:pt x="7814" y="4036"/>
                </a:lnTo>
                <a:lnTo>
                  <a:pt x="7777" y="3926"/>
                </a:lnTo>
                <a:lnTo>
                  <a:pt x="7704" y="3669"/>
                </a:lnTo>
                <a:lnTo>
                  <a:pt x="8034" y="3962"/>
                </a:lnTo>
                <a:lnTo>
                  <a:pt x="8070" y="3999"/>
                </a:lnTo>
                <a:lnTo>
                  <a:pt x="8107" y="3999"/>
                </a:lnTo>
                <a:lnTo>
                  <a:pt x="8144" y="3962"/>
                </a:lnTo>
                <a:lnTo>
                  <a:pt x="8144" y="3926"/>
                </a:lnTo>
                <a:lnTo>
                  <a:pt x="8144" y="3742"/>
                </a:lnTo>
                <a:lnTo>
                  <a:pt x="8107" y="3595"/>
                </a:lnTo>
                <a:lnTo>
                  <a:pt x="7960" y="3302"/>
                </a:lnTo>
                <a:lnTo>
                  <a:pt x="7740" y="3009"/>
                </a:lnTo>
                <a:lnTo>
                  <a:pt x="7484" y="2788"/>
                </a:lnTo>
                <a:lnTo>
                  <a:pt x="7190" y="2568"/>
                </a:lnTo>
                <a:lnTo>
                  <a:pt x="6897" y="2422"/>
                </a:lnTo>
                <a:lnTo>
                  <a:pt x="6566" y="2275"/>
                </a:lnTo>
                <a:lnTo>
                  <a:pt x="6273" y="2165"/>
                </a:lnTo>
                <a:lnTo>
                  <a:pt x="5943" y="2128"/>
                </a:lnTo>
                <a:close/>
                <a:moveTo>
                  <a:pt x="12215" y="3485"/>
                </a:moveTo>
                <a:lnTo>
                  <a:pt x="12142" y="3522"/>
                </a:lnTo>
                <a:lnTo>
                  <a:pt x="12142" y="3559"/>
                </a:lnTo>
                <a:lnTo>
                  <a:pt x="12142" y="3742"/>
                </a:lnTo>
                <a:lnTo>
                  <a:pt x="12142" y="3926"/>
                </a:lnTo>
                <a:lnTo>
                  <a:pt x="12252" y="4292"/>
                </a:lnTo>
                <a:lnTo>
                  <a:pt x="12436" y="4769"/>
                </a:lnTo>
                <a:lnTo>
                  <a:pt x="12582" y="5136"/>
                </a:lnTo>
                <a:lnTo>
                  <a:pt x="12546" y="5209"/>
                </a:lnTo>
                <a:lnTo>
                  <a:pt x="12546" y="5320"/>
                </a:lnTo>
                <a:lnTo>
                  <a:pt x="12582" y="5356"/>
                </a:lnTo>
                <a:lnTo>
                  <a:pt x="12582" y="5430"/>
                </a:lnTo>
                <a:lnTo>
                  <a:pt x="11885" y="5613"/>
                </a:lnTo>
                <a:lnTo>
                  <a:pt x="11885" y="5430"/>
                </a:lnTo>
                <a:lnTo>
                  <a:pt x="11849" y="5246"/>
                </a:lnTo>
                <a:lnTo>
                  <a:pt x="11702" y="4843"/>
                </a:lnTo>
                <a:lnTo>
                  <a:pt x="11629" y="4549"/>
                </a:lnTo>
                <a:lnTo>
                  <a:pt x="11482" y="4256"/>
                </a:lnTo>
                <a:lnTo>
                  <a:pt x="11335" y="3999"/>
                </a:lnTo>
                <a:lnTo>
                  <a:pt x="11115" y="3742"/>
                </a:lnTo>
                <a:lnTo>
                  <a:pt x="11005" y="3742"/>
                </a:lnTo>
                <a:lnTo>
                  <a:pt x="10968" y="3779"/>
                </a:lnTo>
                <a:lnTo>
                  <a:pt x="10932" y="3852"/>
                </a:lnTo>
                <a:lnTo>
                  <a:pt x="10968" y="4109"/>
                </a:lnTo>
                <a:lnTo>
                  <a:pt x="11078" y="4366"/>
                </a:lnTo>
                <a:lnTo>
                  <a:pt x="11262" y="4879"/>
                </a:lnTo>
                <a:lnTo>
                  <a:pt x="11372" y="5320"/>
                </a:lnTo>
                <a:lnTo>
                  <a:pt x="11445" y="5540"/>
                </a:lnTo>
                <a:lnTo>
                  <a:pt x="11555" y="5686"/>
                </a:lnTo>
                <a:lnTo>
                  <a:pt x="11482" y="5723"/>
                </a:lnTo>
                <a:lnTo>
                  <a:pt x="11372" y="5723"/>
                </a:lnTo>
                <a:lnTo>
                  <a:pt x="11262" y="5686"/>
                </a:lnTo>
                <a:lnTo>
                  <a:pt x="11152" y="5650"/>
                </a:lnTo>
                <a:lnTo>
                  <a:pt x="11078" y="5576"/>
                </a:lnTo>
                <a:lnTo>
                  <a:pt x="10895" y="5393"/>
                </a:lnTo>
                <a:lnTo>
                  <a:pt x="10785" y="5209"/>
                </a:lnTo>
                <a:lnTo>
                  <a:pt x="10712" y="5173"/>
                </a:lnTo>
                <a:lnTo>
                  <a:pt x="10675" y="4916"/>
                </a:lnTo>
                <a:lnTo>
                  <a:pt x="10601" y="4696"/>
                </a:lnTo>
                <a:lnTo>
                  <a:pt x="10418" y="4292"/>
                </a:lnTo>
                <a:lnTo>
                  <a:pt x="10381" y="4256"/>
                </a:lnTo>
                <a:lnTo>
                  <a:pt x="10345" y="4219"/>
                </a:lnTo>
                <a:lnTo>
                  <a:pt x="10198" y="4219"/>
                </a:lnTo>
                <a:lnTo>
                  <a:pt x="10125" y="4292"/>
                </a:lnTo>
                <a:lnTo>
                  <a:pt x="10088" y="4366"/>
                </a:lnTo>
                <a:lnTo>
                  <a:pt x="10088" y="4402"/>
                </a:lnTo>
                <a:lnTo>
                  <a:pt x="10125" y="4659"/>
                </a:lnTo>
                <a:lnTo>
                  <a:pt x="10051" y="4623"/>
                </a:lnTo>
                <a:lnTo>
                  <a:pt x="9941" y="4586"/>
                </a:lnTo>
                <a:lnTo>
                  <a:pt x="9868" y="4623"/>
                </a:lnTo>
                <a:lnTo>
                  <a:pt x="9794" y="4696"/>
                </a:lnTo>
                <a:lnTo>
                  <a:pt x="9721" y="4806"/>
                </a:lnTo>
                <a:lnTo>
                  <a:pt x="9684" y="4916"/>
                </a:lnTo>
                <a:lnTo>
                  <a:pt x="9721" y="5026"/>
                </a:lnTo>
                <a:lnTo>
                  <a:pt x="9758" y="5099"/>
                </a:lnTo>
                <a:lnTo>
                  <a:pt x="9905" y="5246"/>
                </a:lnTo>
                <a:lnTo>
                  <a:pt x="10125" y="5356"/>
                </a:lnTo>
                <a:lnTo>
                  <a:pt x="10271" y="5430"/>
                </a:lnTo>
                <a:lnTo>
                  <a:pt x="10345" y="5540"/>
                </a:lnTo>
                <a:lnTo>
                  <a:pt x="10528" y="5796"/>
                </a:lnTo>
                <a:lnTo>
                  <a:pt x="10712" y="5980"/>
                </a:lnTo>
                <a:lnTo>
                  <a:pt x="10932" y="6163"/>
                </a:lnTo>
                <a:lnTo>
                  <a:pt x="11078" y="6200"/>
                </a:lnTo>
                <a:lnTo>
                  <a:pt x="11225" y="6237"/>
                </a:lnTo>
                <a:lnTo>
                  <a:pt x="11519" y="6237"/>
                </a:lnTo>
                <a:lnTo>
                  <a:pt x="11849" y="6163"/>
                </a:lnTo>
                <a:lnTo>
                  <a:pt x="12142" y="6090"/>
                </a:lnTo>
                <a:lnTo>
                  <a:pt x="12986" y="5833"/>
                </a:lnTo>
                <a:lnTo>
                  <a:pt x="13353" y="5686"/>
                </a:lnTo>
                <a:lnTo>
                  <a:pt x="13536" y="5613"/>
                </a:lnTo>
                <a:lnTo>
                  <a:pt x="13719" y="5540"/>
                </a:lnTo>
                <a:lnTo>
                  <a:pt x="13793" y="5466"/>
                </a:lnTo>
                <a:lnTo>
                  <a:pt x="13793" y="5356"/>
                </a:lnTo>
                <a:lnTo>
                  <a:pt x="13756" y="5283"/>
                </a:lnTo>
                <a:lnTo>
                  <a:pt x="13646" y="5246"/>
                </a:lnTo>
                <a:lnTo>
                  <a:pt x="13353" y="5246"/>
                </a:lnTo>
                <a:lnTo>
                  <a:pt x="13059" y="5320"/>
                </a:lnTo>
                <a:lnTo>
                  <a:pt x="13059" y="5099"/>
                </a:lnTo>
                <a:lnTo>
                  <a:pt x="12986" y="4879"/>
                </a:lnTo>
                <a:lnTo>
                  <a:pt x="12839" y="4513"/>
                </a:lnTo>
                <a:lnTo>
                  <a:pt x="12619" y="3962"/>
                </a:lnTo>
                <a:lnTo>
                  <a:pt x="12509" y="3706"/>
                </a:lnTo>
                <a:lnTo>
                  <a:pt x="12326" y="3485"/>
                </a:lnTo>
                <a:close/>
                <a:moveTo>
                  <a:pt x="12069" y="1"/>
                </a:moveTo>
                <a:lnTo>
                  <a:pt x="11702" y="37"/>
                </a:lnTo>
                <a:lnTo>
                  <a:pt x="11335" y="147"/>
                </a:lnTo>
                <a:lnTo>
                  <a:pt x="10638" y="368"/>
                </a:lnTo>
                <a:lnTo>
                  <a:pt x="9905" y="588"/>
                </a:lnTo>
                <a:lnTo>
                  <a:pt x="9538" y="698"/>
                </a:lnTo>
                <a:lnTo>
                  <a:pt x="9171" y="844"/>
                </a:lnTo>
                <a:lnTo>
                  <a:pt x="8914" y="1028"/>
                </a:lnTo>
                <a:lnTo>
                  <a:pt x="8694" y="1211"/>
                </a:lnTo>
                <a:lnTo>
                  <a:pt x="8547" y="1431"/>
                </a:lnTo>
                <a:lnTo>
                  <a:pt x="8437" y="1688"/>
                </a:lnTo>
                <a:lnTo>
                  <a:pt x="8401" y="1945"/>
                </a:lnTo>
                <a:lnTo>
                  <a:pt x="8401" y="2238"/>
                </a:lnTo>
                <a:lnTo>
                  <a:pt x="8401" y="2532"/>
                </a:lnTo>
                <a:lnTo>
                  <a:pt x="8474" y="2825"/>
                </a:lnTo>
                <a:lnTo>
                  <a:pt x="8804" y="4402"/>
                </a:lnTo>
                <a:lnTo>
                  <a:pt x="8951" y="5173"/>
                </a:lnTo>
                <a:lnTo>
                  <a:pt x="9098" y="5980"/>
                </a:lnTo>
                <a:lnTo>
                  <a:pt x="9134" y="6347"/>
                </a:lnTo>
                <a:lnTo>
                  <a:pt x="9134" y="6713"/>
                </a:lnTo>
                <a:lnTo>
                  <a:pt x="8914" y="6126"/>
                </a:lnTo>
                <a:lnTo>
                  <a:pt x="8841" y="5796"/>
                </a:lnTo>
                <a:lnTo>
                  <a:pt x="8731" y="5430"/>
                </a:lnTo>
                <a:lnTo>
                  <a:pt x="8657" y="5246"/>
                </a:lnTo>
                <a:lnTo>
                  <a:pt x="8547" y="5099"/>
                </a:lnTo>
                <a:lnTo>
                  <a:pt x="8437" y="4953"/>
                </a:lnTo>
                <a:lnTo>
                  <a:pt x="8327" y="4879"/>
                </a:lnTo>
                <a:lnTo>
                  <a:pt x="8254" y="4879"/>
                </a:lnTo>
                <a:lnTo>
                  <a:pt x="8217" y="4916"/>
                </a:lnTo>
                <a:lnTo>
                  <a:pt x="8180" y="5026"/>
                </a:lnTo>
                <a:lnTo>
                  <a:pt x="8180" y="5136"/>
                </a:lnTo>
                <a:lnTo>
                  <a:pt x="8217" y="5393"/>
                </a:lnTo>
                <a:lnTo>
                  <a:pt x="8364" y="5906"/>
                </a:lnTo>
                <a:lnTo>
                  <a:pt x="8584" y="6567"/>
                </a:lnTo>
                <a:lnTo>
                  <a:pt x="8767" y="7227"/>
                </a:lnTo>
                <a:lnTo>
                  <a:pt x="8731" y="7374"/>
                </a:lnTo>
                <a:lnTo>
                  <a:pt x="8731" y="7447"/>
                </a:lnTo>
                <a:lnTo>
                  <a:pt x="8731" y="7520"/>
                </a:lnTo>
                <a:lnTo>
                  <a:pt x="8804" y="7594"/>
                </a:lnTo>
                <a:lnTo>
                  <a:pt x="8694" y="7740"/>
                </a:lnTo>
                <a:lnTo>
                  <a:pt x="8547" y="7887"/>
                </a:lnTo>
                <a:lnTo>
                  <a:pt x="8401" y="7997"/>
                </a:lnTo>
                <a:lnTo>
                  <a:pt x="8180" y="8107"/>
                </a:lnTo>
                <a:lnTo>
                  <a:pt x="8144" y="8034"/>
                </a:lnTo>
                <a:lnTo>
                  <a:pt x="8144" y="7997"/>
                </a:lnTo>
                <a:lnTo>
                  <a:pt x="8070" y="7961"/>
                </a:lnTo>
                <a:lnTo>
                  <a:pt x="7630" y="6530"/>
                </a:lnTo>
                <a:lnTo>
                  <a:pt x="7337" y="5650"/>
                </a:lnTo>
                <a:lnTo>
                  <a:pt x="7153" y="5283"/>
                </a:lnTo>
                <a:lnTo>
                  <a:pt x="7080" y="5026"/>
                </a:lnTo>
                <a:lnTo>
                  <a:pt x="7080" y="4953"/>
                </a:lnTo>
                <a:lnTo>
                  <a:pt x="7080" y="4879"/>
                </a:lnTo>
                <a:lnTo>
                  <a:pt x="7117" y="4806"/>
                </a:lnTo>
                <a:lnTo>
                  <a:pt x="7153" y="4733"/>
                </a:lnTo>
                <a:lnTo>
                  <a:pt x="7117" y="4659"/>
                </a:lnTo>
                <a:lnTo>
                  <a:pt x="7080" y="4623"/>
                </a:lnTo>
                <a:lnTo>
                  <a:pt x="6860" y="4476"/>
                </a:lnTo>
                <a:lnTo>
                  <a:pt x="6750" y="4439"/>
                </a:lnTo>
                <a:lnTo>
                  <a:pt x="6640" y="4476"/>
                </a:lnTo>
                <a:lnTo>
                  <a:pt x="6603" y="4549"/>
                </a:lnTo>
                <a:lnTo>
                  <a:pt x="6603" y="4623"/>
                </a:lnTo>
                <a:lnTo>
                  <a:pt x="6640" y="4659"/>
                </a:lnTo>
                <a:lnTo>
                  <a:pt x="6677" y="4769"/>
                </a:lnTo>
                <a:lnTo>
                  <a:pt x="6640" y="4879"/>
                </a:lnTo>
                <a:lnTo>
                  <a:pt x="6640" y="5063"/>
                </a:lnTo>
                <a:lnTo>
                  <a:pt x="6713" y="5320"/>
                </a:lnTo>
                <a:lnTo>
                  <a:pt x="6787" y="5576"/>
                </a:lnTo>
                <a:lnTo>
                  <a:pt x="6970" y="6090"/>
                </a:lnTo>
                <a:lnTo>
                  <a:pt x="7667" y="8254"/>
                </a:lnTo>
                <a:lnTo>
                  <a:pt x="7300" y="8254"/>
                </a:lnTo>
                <a:lnTo>
                  <a:pt x="6970" y="8181"/>
                </a:lnTo>
                <a:lnTo>
                  <a:pt x="6970" y="8107"/>
                </a:lnTo>
                <a:lnTo>
                  <a:pt x="6970" y="8034"/>
                </a:lnTo>
                <a:lnTo>
                  <a:pt x="6897" y="7997"/>
                </a:lnTo>
                <a:lnTo>
                  <a:pt x="6530" y="6383"/>
                </a:lnTo>
                <a:lnTo>
                  <a:pt x="6310" y="5503"/>
                </a:lnTo>
                <a:lnTo>
                  <a:pt x="6200" y="5099"/>
                </a:lnTo>
                <a:lnTo>
                  <a:pt x="6090" y="4916"/>
                </a:lnTo>
                <a:lnTo>
                  <a:pt x="5980" y="4733"/>
                </a:lnTo>
                <a:lnTo>
                  <a:pt x="5943" y="4696"/>
                </a:lnTo>
                <a:lnTo>
                  <a:pt x="5906" y="4696"/>
                </a:lnTo>
                <a:lnTo>
                  <a:pt x="5833" y="4733"/>
                </a:lnTo>
                <a:lnTo>
                  <a:pt x="5833" y="4769"/>
                </a:lnTo>
                <a:lnTo>
                  <a:pt x="5796" y="4989"/>
                </a:lnTo>
                <a:lnTo>
                  <a:pt x="5796" y="5173"/>
                </a:lnTo>
                <a:lnTo>
                  <a:pt x="5870" y="5576"/>
                </a:lnTo>
                <a:lnTo>
                  <a:pt x="6053" y="6383"/>
                </a:lnTo>
                <a:lnTo>
                  <a:pt x="6420" y="7887"/>
                </a:lnTo>
                <a:lnTo>
                  <a:pt x="6420" y="7887"/>
                </a:lnTo>
                <a:lnTo>
                  <a:pt x="6163" y="7740"/>
                </a:lnTo>
                <a:lnTo>
                  <a:pt x="5980" y="7520"/>
                </a:lnTo>
                <a:lnTo>
                  <a:pt x="5759" y="7227"/>
                </a:lnTo>
                <a:lnTo>
                  <a:pt x="5576" y="6897"/>
                </a:lnTo>
                <a:lnTo>
                  <a:pt x="5466" y="6567"/>
                </a:lnTo>
                <a:lnTo>
                  <a:pt x="5393" y="6237"/>
                </a:lnTo>
                <a:lnTo>
                  <a:pt x="5246" y="5540"/>
                </a:lnTo>
                <a:lnTo>
                  <a:pt x="5173" y="5209"/>
                </a:lnTo>
                <a:lnTo>
                  <a:pt x="5063" y="4879"/>
                </a:lnTo>
                <a:lnTo>
                  <a:pt x="4916" y="4586"/>
                </a:lnTo>
                <a:lnTo>
                  <a:pt x="4732" y="4366"/>
                </a:lnTo>
                <a:lnTo>
                  <a:pt x="4512" y="4146"/>
                </a:lnTo>
                <a:lnTo>
                  <a:pt x="4292" y="3962"/>
                </a:lnTo>
                <a:lnTo>
                  <a:pt x="4035" y="3816"/>
                </a:lnTo>
                <a:lnTo>
                  <a:pt x="3779" y="3706"/>
                </a:lnTo>
                <a:lnTo>
                  <a:pt x="3485" y="3595"/>
                </a:lnTo>
                <a:lnTo>
                  <a:pt x="3192" y="3522"/>
                </a:lnTo>
                <a:lnTo>
                  <a:pt x="2862" y="3449"/>
                </a:lnTo>
                <a:lnTo>
                  <a:pt x="2128" y="3449"/>
                </a:lnTo>
                <a:lnTo>
                  <a:pt x="1798" y="3522"/>
                </a:lnTo>
                <a:lnTo>
                  <a:pt x="1101" y="3669"/>
                </a:lnTo>
                <a:lnTo>
                  <a:pt x="404" y="3889"/>
                </a:lnTo>
                <a:lnTo>
                  <a:pt x="184" y="3962"/>
                </a:lnTo>
                <a:lnTo>
                  <a:pt x="74" y="4036"/>
                </a:lnTo>
                <a:lnTo>
                  <a:pt x="0" y="4109"/>
                </a:lnTo>
                <a:lnTo>
                  <a:pt x="0" y="4182"/>
                </a:lnTo>
                <a:lnTo>
                  <a:pt x="0" y="4219"/>
                </a:lnTo>
                <a:lnTo>
                  <a:pt x="0" y="4402"/>
                </a:lnTo>
                <a:lnTo>
                  <a:pt x="37" y="4439"/>
                </a:lnTo>
                <a:lnTo>
                  <a:pt x="74" y="4513"/>
                </a:lnTo>
                <a:lnTo>
                  <a:pt x="257" y="4586"/>
                </a:lnTo>
                <a:lnTo>
                  <a:pt x="404" y="4586"/>
                </a:lnTo>
                <a:lnTo>
                  <a:pt x="514" y="4513"/>
                </a:lnTo>
                <a:lnTo>
                  <a:pt x="624" y="4439"/>
                </a:lnTo>
                <a:lnTo>
                  <a:pt x="881" y="4329"/>
                </a:lnTo>
                <a:lnTo>
                  <a:pt x="881" y="4366"/>
                </a:lnTo>
                <a:lnTo>
                  <a:pt x="881" y="4549"/>
                </a:lnTo>
                <a:lnTo>
                  <a:pt x="881" y="4696"/>
                </a:lnTo>
                <a:lnTo>
                  <a:pt x="954" y="5026"/>
                </a:lnTo>
                <a:lnTo>
                  <a:pt x="1211" y="5686"/>
                </a:lnTo>
                <a:lnTo>
                  <a:pt x="1468" y="6493"/>
                </a:lnTo>
                <a:lnTo>
                  <a:pt x="1761" y="7300"/>
                </a:lnTo>
                <a:lnTo>
                  <a:pt x="1798" y="7374"/>
                </a:lnTo>
                <a:lnTo>
                  <a:pt x="1871" y="7447"/>
                </a:lnTo>
                <a:lnTo>
                  <a:pt x="2055" y="7447"/>
                </a:lnTo>
                <a:lnTo>
                  <a:pt x="2128" y="7410"/>
                </a:lnTo>
                <a:lnTo>
                  <a:pt x="2165" y="7337"/>
                </a:lnTo>
                <a:lnTo>
                  <a:pt x="2201" y="7227"/>
                </a:lnTo>
                <a:lnTo>
                  <a:pt x="2201" y="7154"/>
                </a:lnTo>
                <a:lnTo>
                  <a:pt x="1945" y="6383"/>
                </a:lnTo>
                <a:lnTo>
                  <a:pt x="1688" y="5650"/>
                </a:lnTo>
                <a:lnTo>
                  <a:pt x="1468" y="4989"/>
                </a:lnTo>
                <a:lnTo>
                  <a:pt x="1321" y="4696"/>
                </a:lnTo>
                <a:lnTo>
                  <a:pt x="1138" y="4402"/>
                </a:lnTo>
                <a:lnTo>
                  <a:pt x="1211" y="4329"/>
                </a:lnTo>
                <a:lnTo>
                  <a:pt x="1248" y="4329"/>
                </a:lnTo>
                <a:lnTo>
                  <a:pt x="1248" y="4292"/>
                </a:lnTo>
                <a:lnTo>
                  <a:pt x="1211" y="4292"/>
                </a:lnTo>
                <a:lnTo>
                  <a:pt x="1174" y="4256"/>
                </a:lnTo>
                <a:lnTo>
                  <a:pt x="1138" y="4256"/>
                </a:lnTo>
                <a:lnTo>
                  <a:pt x="1504" y="4182"/>
                </a:lnTo>
                <a:lnTo>
                  <a:pt x="1871" y="4109"/>
                </a:lnTo>
                <a:lnTo>
                  <a:pt x="1945" y="4256"/>
                </a:lnTo>
                <a:lnTo>
                  <a:pt x="2055" y="4439"/>
                </a:lnTo>
                <a:lnTo>
                  <a:pt x="2238" y="4879"/>
                </a:lnTo>
                <a:lnTo>
                  <a:pt x="2421" y="5320"/>
                </a:lnTo>
                <a:lnTo>
                  <a:pt x="2495" y="5760"/>
                </a:lnTo>
                <a:lnTo>
                  <a:pt x="2605" y="6200"/>
                </a:lnTo>
                <a:lnTo>
                  <a:pt x="2715" y="6420"/>
                </a:lnTo>
                <a:lnTo>
                  <a:pt x="2788" y="6603"/>
                </a:lnTo>
                <a:lnTo>
                  <a:pt x="2935" y="6787"/>
                </a:lnTo>
                <a:lnTo>
                  <a:pt x="3082" y="6933"/>
                </a:lnTo>
                <a:lnTo>
                  <a:pt x="3228" y="6970"/>
                </a:lnTo>
                <a:lnTo>
                  <a:pt x="3302" y="6933"/>
                </a:lnTo>
                <a:lnTo>
                  <a:pt x="3375" y="6860"/>
                </a:lnTo>
                <a:lnTo>
                  <a:pt x="3375" y="6750"/>
                </a:lnTo>
                <a:lnTo>
                  <a:pt x="3302" y="6530"/>
                </a:lnTo>
                <a:lnTo>
                  <a:pt x="3192" y="6347"/>
                </a:lnTo>
                <a:lnTo>
                  <a:pt x="3082" y="6126"/>
                </a:lnTo>
                <a:lnTo>
                  <a:pt x="3008" y="5943"/>
                </a:lnTo>
                <a:lnTo>
                  <a:pt x="2898" y="5503"/>
                </a:lnTo>
                <a:lnTo>
                  <a:pt x="2788" y="5063"/>
                </a:lnTo>
                <a:lnTo>
                  <a:pt x="2605" y="4549"/>
                </a:lnTo>
                <a:lnTo>
                  <a:pt x="2458" y="4292"/>
                </a:lnTo>
                <a:lnTo>
                  <a:pt x="2311" y="4036"/>
                </a:lnTo>
                <a:lnTo>
                  <a:pt x="2752" y="4036"/>
                </a:lnTo>
                <a:lnTo>
                  <a:pt x="3192" y="4109"/>
                </a:lnTo>
                <a:lnTo>
                  <a:pt x="3192" y="4219"/>
                </a:lnTo>
                <a:lnTo>
                  <a:pt x="3228" y="4366"/>
                </a:lnTo>
                <a:lnTo>
                  <a:pt x="3302" y="4623"/>
                </a:lnTo>
                <a:lnTo>
                  <a:pt x="3522" y="5063"/>
                </a:lnTo>
                <a:lnTo>
                  <a:pt x="3779" y="5833"/>
                </a:lnTo>
                <a:lnTo>
                  <a:pt x="3852" y="5943"/>
                </a:lnTo>
                <a:lnTo>
                  <a:pt x="3889" y="6016"/>
                </a:lnTo>
                <a:lnTo>
                  <a:pt x="3962" y="6090"/>
                </a:lnTo>
                <a:lnTo>
                  <a:pt x="4109" y="6126"/>
                </a:lnTo>
                <a:lnTo>
                  <a:pt x="4146" y="6090"/>
                </a:lnTo>
                <a:lnTo>
                  <a:pt x="4219" y="6053"/>
                </a:lnTo>
                <a:lnTo>
                  <a:pt x="4292" y="5943"/>
                </a:lnTo>
                <a:lnTo>
                  <a:pt x="4292" y="5796"/>
                </a:lnTo>
                <a:lnTo>
                  <a:pt x="4256" y="5686"/>
                </a:lnTo>
                <a:lnTo>
                  <a:pt x="4182" y="5540"/>
                </a:lnTo>
                <a:lnTo>
                  <a:pt x="3852" y="4659"/>
                </a:lnTo>
                <a:lnTo>
                  <a:pt x="3669" y="4292"/>
                </a:lnTo>
                <a:lnTo>
                  <a:pt x="4035" y="4513"/>
                </a:lnTo>
                <a:lnTo>
                  <a:pt x="4182" y="4623"/>
                </a:lnTo>
                <a:lnTo>
                  <a:pt x="4329" y="4769"/>
                </a:lnTo>
                <a:lnTo>
                  <a:pt x="4439" y="4953"/>
                </a:lnTo>
                <a:lnTo>
                  <a:pt x="4512" y="5136"/>
                </a:lnTo>
                <a:lnTo>
                  <a:pt x="4659" y="5540"/>
                </a:lnTo>
                <a:lnTo>
                  <a:pt x="4806" y="6347"/>
                </a:lnTo>
                <a:lnTo>
                  <a:pt x="4842" y="6640"/>
                </a:lnTo>
                <a:lnTo>
                  <a:pt x="4952" y="6933"/>
                </a:lnTo>
                <a:lnTo>
                  <a:pt x="5063" y="7190"/>
                </a:lnTo>
                <a:lnTo>
                  <a:pt x="5209" y="7447"/>
                </a:lnTo>
                <a:lnTo>
                  <a:pt x="5393" y="7704"/>
                </a:lnTo>
                <a:lnTo>
                  <a:pt x="5576" y="7924"/>
                </a:lnTo>
                <a:lnTo>
                  <a:pt x="5759" y="8144"/>
                </a:lnTo>
                <a:lnTo>
                  <a:pt x="5980" y="8327"/>
                </a:lnTo>
                <a:lnTo>
                  <a:pt x="6236" y="8474"/>
                </a:lnTo>
                <a:lnTo>
                  <a:pt x="6493" y="8621"/>
                </a:lnTo>
                <a:lnTo>
                  <a:pt x="6750" y="8694"/>
                </a:lnTo>
                <a:lnTo>
                  <a:pt x="7043" y="8768"/>
                </a:lnTo>
                <a:lnTo>
                  <a:pt x="7300" y="8804"/>
                </a:lnTo>
                <a:lnTo>
                  <a:pt x="7924" y="8804"/>
                </a:lnTo>
                <a:lnTo>
                  <a:pt x="8217" y="8694"/>
                </a:lnTo>
                <a:lnTo>
                  <a:pt x="8511" y="8621"/>
                </a:lnTo>
                <a:lnTo>
                  <a:pt x="8731" y="8474"/>
                </a:lnTo>
                <a:lnTo>
                  <a:pt x="8951" y="8291"/>
                </a:lnTo>
                <a:lnTo>
                  <a:pt x="9171" y="8107"/>
                </a:lnTo>
                <a:lnTo>
                  <a:pt x="9354" y="7887"/>
                </a:lnTo>
                <a:lnTo>
                  <a:pt x="9464" y="7667"/>
                </a:lnTo>
                <a:lnTo>
                  <a:pt x="9611" y="7410"/>
                </a:lnTo>
                <a:lnTo>
                  <a:pt x="9684" y="7117"/>
                </a:lnTo>
                <a:lnTo>
                  <a:pt x="9721" y="6787"/>
                </a:lnTo>
                <a:lnTo>
                  <a:pt x="9758" y="6457"/>
                </a:lnTo>
                <a:lnTo>
                  <a:pt x="9721" y="6090"/>
                </a:lnTo>
                <a:lnTo>
                  <a:pt x="9684" y="5760"/>
                </a:lnTo>
                <a:lnTo>
                  <a:pt x="9538" y="5063"/>
                </a:lnTo>
                <a:lnTo>
                  <a:pt x="9354" y="4366"/>
                </a:lnTo>
                <a:lnTo>
                  <a:pt x="9024" y="2788"/>
                </a:lnTo>
                <a:lnTo>
                  <a:pt x="8951" y="2422"/>
                </a:lnTo>
                <a:lnTo>
                  <a:pt x="8951" y="2238"/>
                </a:lnTo>
                <a:lnTo>
                  <a:pt x="8951" y="2055"/>
                </a:lnTo>
                <a:lnTo>
                  <a:pt x="9024" y="2348"/>
                </a:lnTo>
                <a:lnTo>
                  <a:pt x="9098" y="2568"/>
                </a:lnTo>
                <a:lnTo>
                  <a:pt x="9244" y="2788"/>
                </a:lnTo>
                <a:lnTo>
                  <a:pt x="9391" y="3009"/>
                </a:lnTo>
                <a:lnTo>
                  <a:pt x="9501" y="3082"/>
                </a:lnTo>
                <a:lnTo>
                  <a:pt x="9611" y="3119"/>
                </a:lnTo>
                <a:lnTo>
                  <a:pt x="9684" y="3119"/>
                </a:lnTo>
                <a:lnTo>
                  <a:pt x="9758" y="3082"/>
                </a:lnTo>
                <a:lnTo>
                  <a:pt x="9794" y="3045"/>
                </a:lnTo>
                <a:lnTo>
                  <a:pt x="9831" y="2972"/>
                </a:lnTo>
                <a:lnTo>
                  <a:pt x="9758" y="2788"/>
                </a:lnTo>
                <a:lnTo>
                  <a:pt x="9648" y="2605"/>
                </a:lnTo>
                <a:lnTo>
                  <a:pt x="9464" y="2275"/>
                </a:lnTo>
                <a:lnTo>
                  <a:pt x="9318" y="1908"/>
                </a:lnTo>
                <a:lnTo>
                  <a:pt x="9244" y="1725"/>
                </a:lnTo>
                <a:lnTo>
                  <a:pt x="9134" y="1541"/>
                </a:lnTo>
                <a:lnTo>
                  <a:pt x="9171" y="1505"/>
                </a:lnTo>
                <a:lnTo>
                  <a:pt x="9354" y="1358"/>
                </a:lnTo>
                <a:lnTo>
                  <a:pt x="9538" y="1248"/>
                </a:lnTo>
                <a:lnTo>
                  <a:pt x="9978" y="1101"/>
                </a:lnTo>
                <a:lnTo>
                  <a:pt x="10051" y="1395"/>
                </a:lnTo>
                <a:lnTo>
                  <a:pt x="10125" y="1688"/>
                </a:lnTo>
                <a:lnTo>
                  <a:pt x="10345" y="2238"/>
                </a:lnTo>
                <a:lnTo>
                  <a:pt x="10418" y="2495"/>
                </a:lnTo>
                <a:lnTo>
                  <a:pt x="10491" y="2825"/>
                </a:lnTo>
                <a:lnTo>
                  <a:pt x="10565" y="2972"/>
                </a:lnTo>
                <a:lnTo>
                  <a:pt x="10638" y="3082"/>
                </a:lnTo>
                <a:lnTo>
                  <a:pt x="10748" y="3192"/>
                </a:lnTo>
                <a:lnTo>
                  <a:pt x="10858" y="3229"/>
                </a:lnTo>
                <a:lnTo>
                  <a:pt x="10968" y="3229"/>
                </a:lnTo>
                <a:lnTo>
                  <a:pt x="11042" y="3192"/>
                </a:lnTo>
                <a:lnTo>
                  <a:pt x="11115" y="3119"/>
                </a:lnTo>
                <a:lnTo>
                  <a:pt x="11115" y="3009"/>
                </a:lnTo>
                <a:lnTo>
                  <a:pt x="11115" y="2972"/>
                </a:lnTo>
                <a:lnTo>
                  <a:pt x="11078" y="2899"/>
                </a:lnTo>
                <a:lnTo>
                  <a:pt x="11005" y="2825"/>
                </a:lnTo>
                <a:lnTo>
                  <a:pt x="10932" y="2642"/>
                </a:lnTo>
                <a:lnTo>
                  <a:pt x="10895" y="2458"/>
                </a:lnTo>
                <a:lnTo>
                  <a:pt x="10675" y="1835"/>
                </a:lnTo>
                <a:lnTo>
                  <a:pt x="10528" y="1395"/>
                </a:lnTo>
                <a:lnTo>
                  <a:pt x="10418" y="1174"/>
                </a:lnTo>
                <a:lnTo>
                  <a:pt x="10308" y="991"/>
                </a:lnTo>
                <a:lnTo>
                  <a:pt x="10455" y="918"/>
                </a:lnTo>
                <a:lnTo>
                  <a:pt x="11005" y="734"/>
                </a:lnTo>
                <a:lnTo>
                  <a:pt x="11152" y="1174"/>
                </a:lnTo>
                <a:lnTo>
                  <a:pt x="11298" y="1615"/>
                </a:lnTo>
                <a:lnTo>
                  <a:pt x="11555" y="2348"/>
                </a:lnTo>
                <a:lnTo>
                  <a:pt x="11702" y="2678"/>
                </a:lnTo>
                <a:lnTo>
                  <a:pt x="11775" y="2788"/>
                </a:lnTo>
                <a:lnTo>
                  <a:pt x="11922" y="2899"/>
                </a:lnTo>
                <a:lnTo>
                  <a:pt x="11959" y="2935"/>
                </a:lnTo>
                <a:lnTo>
                  <a:pt x="12032" y="2899"/>
                </a:lnTo>
                <a:lnTo>
                  <a:pt x="12069" y="2899"/>
                </a:lnTo>
                <a:lnTo>
                  <a:pt x="12105" y="2825"/>
                </a:lnTo>
                <a:lnTo>
                  <a:pt x="12142" y="2715"/>
                </a:lnTo>
                <a:lnTo>
                  <a:pt x="12142" y="2568"/>
                </a:lnTo>
                <a:lnTo>
                  <a:pt x="12069" y="2275"/>
                </a:lnTo>
                <a:lnTo>
                  <a:pt x="11812" y="1688"/>
                </a:lnTo>
                <a:lnTo>
                  <a:pt x="11592" y="1101"/>
                </a:lnTo>
                <a:lnTo>
                  <a:pt x="11445" y="698"/>
                </a:lnTo>
                <a:lnTo>
                  <a:pt x="11372" y="588"/>
                </a:lnTo>
                <a:lnTo>
                  <a:pt x="11665" y="441"/>
                </a:lnTo>
                <a:lnTo>
                  <a:pt x="11922" y="294"/>
                </a:lnTo>
                <a:lnTo>
                  <a:pt x="12105" y="147"/>
                </a:lnTo>
                <a:lnTo>
                  <a:pt x="12142" y="111"/>
                </a:lnTo>
                <a:lnTo>
                  <a:pt x="12142" y="74"/>
                </a:lnTo>
                <a:lnTo>
                  <a:pt x="12105" y="37"/>
                </a:lnTo>
                <a:lnTo>
                  <a:pt x="12069" y="1"/>
                </a:lnTo>
                <a:close/>
                <a:moveTo>
                  <a:pt x="4072" y="7080"/>
                </a:moveTo>
                <a:lnTo>
                  <a:pt x="4035" y="7117"/>
                </a:lnTo>
                <a:lnTo>
                  <a:pt x="3999" y="7154"/>
                </a:lnTo>
                <a:lnTo>
                  <a:pt x="3999" y="7337"/>
                </a:lnTo>
                <a:lnTo>
                  <a:pt x="3999" y="7557"/>
                </a:lnTo>
                <a:lnTo>
                  <a:pt x="4072" y="7961"/>
                </a:lnTo>
                <a:lnTo>
                  <a:pt x="4219" y="8327"/>
                </a:lnTo>
                <a:lnTo>
                  <a:pt x="4366" y="8731"/>
                </a:lnTo>
                <a:lnTo>
                  <a:pt x="4439" y="8804"/>
                </a:lnTo>
                <a:lnTo>
                  <a:pt x="4182" y="8988"/>
                </a:lnTo>
                <a:lnTo>
                  <a:pt x="3889" y="9098"/>
                </a:lnTo>
                <a:lnTo>
                  <a:pt x="3852" y="8951"/>
                </a:lnTo>
                <a:lnTo>
                  <a:pt x="3815" y="8804"/>
                </a:lnTo>
                <a:lnTo>
                  <a:pt x="3669" y="8511"/>
                </a:lnTo>
                <a:lnTo>
                  <a:pt x="3522" y="8071"/>
                </a:lnTo>
                <a:lnTo>
                  <a:pt x="3449" y="7887"/>
                </a:lnTo>
                <a:lnTo>
                  <a:pt x="3339" y="7667"/>
                </a:lnTo>
                <a:lnTo>
                  <a:pt x="3228" y="7630"/>
                </a:lnTo>
                <a:lnTo>
                  <a:pt x="3155" y="7630"/>
                </a:lnTo>
                <a:lnTo>
                  <a:pt x="3045" y="7704"/>
                </a:lnTo>
                <a:lnTo>
                  <a:pt x="3045" y="7777"/>
                </a:lnTo>
                <a:lnTo>
                  <a:pt x="3082" y="7997"/>
                </a:lnTo>
                <a:lnTo>
                  <a:pt x="3118" y="8217"/>
                </a:lnTo>
                <a:lnTo>
                  <a:pt x="3265" y="8658"/>
                </a:lnTo>
                <a:lnTo>
                  <a:pt x="3339" y="8951"/>
                </a:lnTo>
                <a:lnTo>
                  <a:pt x="3412" y="9098"/>
                </a:lnTo>
                <a:lnTo>
                  <a:pt x="3485" y="9244"/>
                </a:lnTo>
                <a:lnTo>
                  <a:pt x="2825" y="9428"/>
                </a:lnTo>
                <a:lnTo>
                  <a:pt x="2788" y="9281"/>
                </a:lnTo>
                <a:lnTo>
                  <a:pt x="2642" y="8768"/>
                </a:lnTo>
                <a:lnTo>
                  <a:pt x="2532" y="8547"/>
                </a:lnTo>
                <a:lnTo>
                  <a:pt x="2385" y="8327"/>
                </a:lnTo>
                <a:lnTo>
                  <a:pt x="2385" y="8254"/>
                </a:lnTo>
                <a:lnTo>
                  <a:pt x="2385" y="8217"/>
                </a:lnTo>
                <a:lnTo>
                  <a:pt x="2421" y="8181"/>
                </a:lnTo>
                <a:lnTo>
                  <a:pt x="2421" y="8144"/>
                </a:lnTo>
                <a:lnTo>
                  <a:pt x="2421" y="8107"/>
                </a:lnTo>
                <a:lnTo>
                  <a:pt x="2385" y="8107"/>
                </a:lnTo>
                <a:lnTo>
                  <a:pt x="2275" y="8144"/>
                </a:lnTo>
                <a:lnTo>
                  <a:pt x="2128" y="8144"/>
                </a:lnTo>
                <a:lnTo>
                  <a:pt x="2055" y="8181"/>
                </a:lnTo>
                <a:lnTo>
                  <a:pt x="2018" y="8254"/>
                </a:lnTo>
                <a:lnTo>
                  <a:pt x="1981" y="8327"/>
                </a:lnTo>
                <a:lnTo>
                  <a:pt x="1981" y="8401"/>
                </a:lnTo>
                <a:lnTo>
                  <a:pt x="2165" y="8841"/>
                </a:lnTo>
                <a:lnTo>
                  <a:pt x="2348" y="9318"/>
                </a:lnTo>
                <a:lnTo>
                  <a:pt x="2385" y="9575"/>
                </a:lnTo>
                <a:lnTo>
                  <a:pt x="1945" y="9685"/>
                </a:lnTo>
                <a:lnTo>
                  <a:pt x="1871" y="9721"/>
                </a:lnTo>
                <a:lnTo>
                  <a:pt x="1798" y="9795"/>
                </a:lnTo>
                <a:lnTo>
                  <a:pt x="1798" y="9868"/>
                </a:lnTo>
                <a:lnTo>
                  <a:pt x="1761" y="9941"/>
                </a:lnTo>
                <a:lnTo>
                  <a:pt x="1798" y="10015"/>
                </a:lnTo>
                <a:lnTo>
                  <a:pt x="1835" y="10088"/>
                </a:lnTo>
                <a:lnTo>
                  <a:pt x="1908" y="10161"/>
                </a:lnTo>
                <a:lnTo>
                  <a:pt x="1981" y="10198"/>
                </a:lnTo>
                <a:lnTo>
                  <a:pt x="2275" y="10198"/>
                </a:lnTo>
                <a:lnTo>
                  <a:pt x="2385" y="10125"/>
                </a:lnTo>
                <a:lnTo>
                  <a:pt x="2495" y="10088"/>
                </a:lnTo>
                <a:lnTo>
                  <a:pt x="2532" y="10051"/>
                </a:lnTo>
                <a:lnTo>
                  <a:pt x="2568" y="10088"/>
                </a:lnTo>
                <a:lnTo>
                  <a:pt x="2605" y="10125"/>
                </a:lnTo>
                <a:lnTo>
                  <a:pt x="2678" y="10125"/>
                </a:lnTo>
                <a:lnTo>
                  <a:pt x="2788" y="10088"/>
                </a:lnTo>
                <a:lnTo>
                  <a:pt x="2825" y="9978"/>
                </a:lnTo>
                <a:lnTo>
                  <a:pt x="3265" y="9868"/>
                </a:lnTo>
                <a:lnTo>
                  <a:pt x="3742" y="9721"/>
                </a:lnTo>
                <a:lnTo>
                  <a:pt x="4146" y="9575"/>
                </a:lnTo>
                <a:lnTo>
                  <a:pt x="4549" y="9354"/>
                </a:lnTo>
                <a:lnTo>
                  <a:pt x="4732" y="9208"/>
                </a:lnTo>
                <a:lnTo>
                  <a:pt x="4879" y="9061"/>
                </a:lnTo>
                <a:lnTo>
                  <a:pt x="5026" y="8841"/>
                </a:lnTo>
                <a:lnTo>
                  <a:pt x="5136" y="8621"/>
                </a:lnTo>
                <a:lnTo>
                  <a:pt x="5209" y="8401"/>
                </a:lnTo>
                <a:lnTo>
                  <a:pt x="5173" y="8181"/>
                </a:lnTo>
                <a:lnTo>
                  <a:pt x="5099" y="7997"/>
                </a:lnTo>
                <a:lnTo>
                  <a:pt x="5026" y="7887"/>
                </a:lnTo>
                <a:lnTo>
                  <a:pt x="4952" y="7814"/>
                </a:lnTo>
                <a:lnTo>
                  <a:pt x="4842" y="7814"/>
                </a:lnTo>
                <a:lnTo>
                  <a:pt x="4806" y="7851"/>
                </a:lnTo>
                <a:lnTo>
                  <a:pt x="4806" y="7887"/>
                </a:lnTo>
                <a:lnTo>
                  <a:pt x="4732" y="8327"/>
                </a:lnTo>
                <a:lnTo>
                  <a:pt x="4512" y="7667"/>
                </a:lnTo>
                <a:lnTo>
                  <a:pt x="4366" y="7374"/>
                </a:lnTo>
                <a:lnTo>
                  <a:pt x="4182" y="7117"/>
                </a:lnTo>
                <a:lnTo>
                  <a:pt x="4146" y="708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528" name="Google Shape;528;p23"/>
          <p:cNvSpPr/>
          <p:nvPr/>
        </p:nvSpPr>
        <p:spPr>
          <a:xfrm>
            <a:off x="8963979" y="1338718"/>
            <a:ext cx="180033" cy="373539"/>
          </a:xfrm>
          <a:custGeom>
            <a:avLst/>
            <a:gdLst/>
            <a:ahLst/>
            <a:cxnLst/>
            <a:rect l="l" t="t" r="r" b="b"/>
            <a:pathLst>
              <a:path w="6347" h="13169" extrusionOk="0">
                <a:moveTo>
                  <a:pt x="588" y="330"/>
                </a:moveTo>
                <a:lnTo>
                  <a:pt x="808" y="367"/>
                </a:lnTo>
                <a:lnTo>
                  <a:pt x="1028" y="440"/>
                </a:lnTo>
                <a:lnTo>
                  <a:pt x="1211" y="550"/>
                </a:lnTo>
                <a:lnTo>
                  <a:pt x="1395" y="734"/>
                </a:lnTo>
                <a:lnTo>
                  <a:pt x="1578" y="917"/>
                </a:lnTo>
                <a:lnTo>
                  <a:pt x="1688" y="1101"/>
                </a:lnTo>
                <a:lnTo>
                  <a:pt x="1798" y="1321"/>
                </a:lnTo>
                <a:lnTo>
                  <a:pt x="1908" y="1541"/>
                </a:lnTo>
                <a:lnTo>
                  <a:pt x="1982" y="1761"/>
                </a:lnTo>
                <a:lnTo>
                  <a:pt x="2018" y="2018"/>
                </a:lnTo>
                <a:lnTo>
                  <a:pt x="2018" y="2458"/>
                </a:lnTo>
                <a:lnTo>
                  <a:pt x="2018" y="2495"/>
                </a:lnTo>
                <a:lnTo>
                  <a:pt x="1982" y="2421"/>
                </a:lnTo>
                <a:lnTo>
                  <a:pt x="1762" y="1944"/>
                </a:lnTo>
                <a:lnTo>
                  <a:pt x="1615" y="1724"/>
                </a:lnTo>
                <a:lnTo>
                  <a:pt x="1432" y="1504"/>
                </a:lnTo>
                <a:lnTo>
                  <a:pt x="1395" y="1467"/>
                </a:lnTo>
                <a:lnTo>
                  <a:pt x="1322" y="1467"/>
                </a:lnTo>
                <a:lnTo>
                  <a:pt x="1285" y="1504"/>
                </a:lnTo>
                <a:lnTo>
                  <a:pt x="1285" y="1578"/>
                </a:lnTo>
                <a:lnTo>
                  <a:pt x="1322" y="1834"/>
                </a:lnTo>
                <a:lnTo>
                  <a:pt x="1395" y="2128"/>
                </a:lnTo>
                <a:lnTo>
                  <a:pt x="1615" y="2641"/>
                </a:lnTo>
                <a:lnTo>
                  <a:pt x="1725" y="2935"/>
                </a:lnTo>
                <a:lnTo>
                  <a:pt x="1615" y="2861"/>
                </a:lnTo>
                <a:lnTo>
                  <a:pt x="1468" y="2715"/>
                </a:lnTo>
                <a:lnTo>
                  <a:pt x="1248" y="2348"/>
                </a:lnTo>
                <a:lnTo>
                  <a:pt x="1065" y="1981"/>
                </a:lnTo>
                <a:lnTo>
                  <a:pt x="955" y="1724"/>
                </a:lnTo>
                <a:lnTo>
                  <a:pt x="845" y="1394"/>
                </a:lnTo>
                <a:lnTo>
                  <a:pt x="735" y="1027"/>
                </a:lnTo>
                <a:lnTo>
                  <a:pt x="661" y="697"/>
                </a:lnTo>
                <a:lnTo>
                  <a:pt x="588" y="330"/>
                </a:lnTo>
                <a:close/>
                <a:moveTo>
                  <a:pt x="3706" y="2825"/>
                </a:moveTo>
                <a:lnTo>
                  <a:pt x="3926" y="2861"/>
                </a:lnTo>
                <a:lnTo>
                  <a:pt x="4109" y="2935"/>
                </a:lnTo>
                <a:lnTo>
                  <a:pt x="4733" y="3118"/>
                </a:lnTo>
                <a:lnTo>
                  <a:pt x="4990" y="3228"/>
                </a:lnTo>
                <a:lnTo>
                  <a:pt x="5283" y="3375"/>
                </a:lnTo>
                <a:lnTo>
                  <a:pt x="5503" y="3522"/>
                </a:lnTo>
                <a:lnTo>
                  <a:pt x="5687" y="3668"/>
                </a:lnTo>
                <a:lnTo>
                  <a:pt x="5687" y="3668"/>
                </a:lnTo>
                <a:lnTo>
                  <a:pt x="5540" y="3632"/>
                </a:lnTo>
                <a:lnTo>
                  <a:pt x="5467" y="3632"/>
                </a:lnTo>
                <a:lnTo>
                  <a:pt x="5393" y="3705"/>
                </a:lnTo>
                <a:lnTo>
                  <a:pt x="5356" y="3778"/>
                </a:lnTo>
                <a:lnTo>
                  <a:pt x="5393" y="3888"/>
                </a:lnTo>
                <a:lnTo>
                  <a:pt x="5026" y="4035"/>
                </a:lnTo>
                <a:lnTo>
                  <a:pt x="4660" y="4109"/>
                </a:lnTo>
                <a:lnTo>
                  <a:pt x="4293" y="4182"/>
                </a:lnTo>
                <a:lnTo>
                  <a:pt x="3889" y="4182"/>
                </a:lnTo>
                <a:lnTo>
                  <a:pt x="3449" y="4109"/>
                </a:lnTo>
                <a:lnTo>
                  <a:pt x="3046" y="3999"/>
                </a:lnTo>
                <a:lnTo>
                  <a:pt x="2862" y="3925"/>
                </a:lnTo>
                <a:lnTo>
                  <a:pt x="2642" y="3815"/>
                </a:lnTo>
                <a:lnTo>
                  <a:pt x="2459" y="3668"/>
                </a:lnTo>
                <a:lnTo>
                  <a:pt x="2349" y="3595"/>
                </a:lnTo>
                <a:lnTo>
                  <a:pt x="2312" y="3522"/>
                </a:lnTo>
                <a:lnTo>
                  <a:pt x="2532" y="3668"/>
                </a:lnTo>
                <a:lnTo>
                  <a:pt x="2789" y="3815"/>
                </a:lnTo>
                <a:lnTo>
                  <a:pt x="3046" y="3888"/>
                </a:lnTo>
                <a:lnTo>
                  <a:pt x="3339" y="3999"/>
                </a:lnTo>
                <a:lnTo>
                  <a:pt x="3596" y="4035"/>
                </a:lnTo>
                <a:lnTo>
                  <a:pt x="3889" y="4109"/>
                </a:lnTo>
                <a:lnTo>
                  <a:pt x="4073" y="4109"/>
                </a:lnTo>
                <a:lnTo>
                  <a:pt x="4183" y="4072"/>
                </a:lnTo>
                <a:lnTo>
                  <a:pt x="4329" y="4035"/>
                </a:lnTo>
                <a:lnTo>
                  <a:pt x="4439" y="3962"/>
                </a:lnTo>
                <a:lnTo>
                  <a:pt x="4476" y="3888"/>
                </a:lnTo>
                <a:lnTo>
                  <a:pt x="4439" y="3778"/>
                </a:lnTo>
                <a:lnTo>
                  <a:pt x="4329" y="3705"/>
                </a:lnTo>
                <a:lnTo>
                  <a:pt x="4219" y="3632"/>
                </a:lnTo>
                <a:lnTo>
                  <a:pt x="3963" y="3595"/>
                </a:lnTo>
                <a:lnTo>
                  <a:pt x="3706" y="3558"/>
                </a:lnTo>
                <a:lnTo>
                  <a:pt x="3449" y="3522"/>
                </a:lnTo>
                <a:lnTo>
                  <a:pt x="2715" y="3338"/>
                </a:lnTo>
                <a:lnTo>
                  <a:pt x="2862" y="3228"/>
                </a:lnTo>
                <a:lnTo>
                  <a:pt x="3082" y="3081"/>
                </a:lnTo>
                <a:lnTo>
                  <a:pt x="3302" y="2935"/>
                </a:lnTo>
                <a:lnTo>
                  <a:pt x="3486" y="2861"/>
                </a:lnTo>
                <a:lnTo>
                  <a:pt x="3706" y="2825"/>
                </a:lnTo>
                <a:close/>
                <a:moveTo>
                  <a:pt x="1285" y="5686"/>
                </a:moveTo>
                <a:lnTo>
                  <a:pt x="1725" y="5723"/>
                </a:lnTo>
                <a:lnTo>
                  <a:pt x="1762" y="5723"/>
                </a:lnTo>
                <a:lnTo>
                  <a:pt x="1835" y="5869"/>
                </a:lnTo>
                <a:lnTo>
                  <a:pt x="1908" y="5943"/>
                </a:lnTo>
                <a:lnTo>
                  <a:pt x="2018" y="5943"/>
                </a:lnTo>
                <a:lnTo>
                  <a:pt x="2129" y="5869"/>
                </a:lnTo>
                <a:lnTo>
                  <a:pt x="2165" y="5759"/>
                </a:lnTo>
                <a:lnTo>
                  <a:pt x="2642" y="5796"/>
                </a:lnTo>
                <a:lnTo>
                  <a:pt x="3082" y="5796"/>
                </a:lnTo>
                <a:lnTo>
                  <a:pt x="3339" y="5833"/>
                </a:lnTo>
                <a:lnTo>
                  <a:pt x="3522" y="5869"/>
                </a:lnTo>
                <a:lnTo>
                  <a:pt x="3522" y="6016"/>
                </a:lnTo>
                <a:lnTo>
                  <a:pt x="3376" y="5979"/>
                </a:lnTo>
                <a:lnTo>
                  <a:pt x="3266" y="6016"/>
                </a:lnTo>
                <a:lnTo>
                  <a:pt x="3119" y="6089"/>
                </a:lnTo>
                <a:lnTo>
                  <a:pt x="3082" y="6163"/>
                </a:lnTo>
                <a:lnTo>
                  <a:pt x="3082" y="6236"/>
                </a:lnTo>
                <a:lnTo>
                  <a:pt x="2752" y="6236"/>
                </a:lnTo>
                <a:lnTo>
                  <a:pt x="1322" y="6163"/>
                </a:lnTo>
                <a:lnTo>
                  <a:pt x="808" y="6089"/>
                </a:lnTo>
                <a:lnTo>
                  <a:pt x="515" y="6053"/>
                </a:lnTo>
                <a:lnTo>
                  <a:pt x="258" y="6089"/>
                </a:lnTo>
                <a:lnTo>
                  <a:pt x="368" y="5943"/>
                </a:lnTo>
                <a:lnTo>
                  <a:pt x="515" y="5833"/>
                </a:lnTo>
                <a:lnTo>
                  <a:pt x="661" y="5723"/>
                </a:lnTo>
                <a:lnTo>
                  <a:pt x="808" y="5686"/>
                </a:lnTo>
                <a:close/>
                <a:moveTo>
                  <a:pt x="2239" y="6676"/>
                </a:moveTo>
                <a:lnTo>
                  <a:pt x="3009" y="6713"/>
                </a:lnTo>
                <a:lnTo>
                  <a:pt x="3156" y="6750"/>
                </a:lnTo>
                <a:lnTo>
                  <a:pt x="3156" y="7997"/>
                </a:lnTo>
                <a:lnTo>
                  <a:pt x="3119" y="9244"/>
                </a:lnTo>
                <a:lnTo>
                  <a:pt x="2422" y="9354"/>
                </a:lnTo>
                <a:lnTo>
                  <a:pt x="2422" y="8951"/>
                </a:lnTo>
                <a:lnTo>
                  <a:pt x="2312" y="7630"/>
                </a:lnTo>
                <a:lnTo>
                  <a:pt x="2275" y="6933"/>
                </a:lnTo>
                <a:lnTo>
                  <a:pt x="2239" y="6676"/>
                </a:lnTo>
                <a:close/>
                <a:moveTo>
                  <a:pt x="1065" y="6566"/>
                </a:moveTo>
                <a:lnTo>
                  <a:pt x="1872" y="6676"/>
                </a:lnTo>
                <a:lnTo>
                  <a:pt x="1835" y="6786"/>
                </a:lnTo>
                <a:lnTo>
                  <a:pt x="1835" y="6933"/>
                </a:lnTo>
                <a:lnTo>
                  <a:pt x="1872" y="7226"/>
                </a:lnTo>
                <a:lnTo>
                  <a:pt x="1945" y="8804"/>
                </a:lnTo>
                <a:lnTo>
                  <a:pt x="1982" y="9391"/>
                </a:lnTo>
                <a:lnTo>
                  <a:pt x="1542" y="9391"/>
                </a:lnTo>
                <a:lnTo>
                  <a:pt x="1101" y="9427"/>
                </a:lnTo>
                <a:lnTo>
                  <a:pt x="1028" y="8254"/>
                </a:lnTo>
                <a:lnTo>
                  <a:pt x="955" y="7410"/>
                </a:lnTo>
                <a:lnTo>
                  <a:pt x="918" y="6970"/>
                </a:lnTo>
                <a:lnTo>
                  <a:pt x="808" y="6566"/>
                </a:lnTo>
                <a:close/>
                <a:moveTo>
                  <a:pt x="3082" y="9721"/>
                </a:moveTo>
                <a:lnTo>
                  <a:pt x="3009" y="10454"/>
                </a:lnTo>
                <a:lnTo>
                  <a:pt x="2972" y="10454"/>
                </a:lnTo>
                <a:lnTo>
                  <a:pt x="2862" y="10418"/>
                </a:lnTo>
                <a:lnTo>
                  <a:pt x="2752" y="10418"/>
                </a:lnTo>
                <a:lnTo>
                  <a:pt x="2605" y="10454"/>
                </a:lnTo>
                <a:lnTo>
                  <a:pt x="2495" y="10528"/>
                </a:lnTo>
                <a:lnTo>
                  <a:pt x="2495" y="10418"/>
                </a:lnTo>
                <a:lnTo>
                  <a:pt x="2459" y="9831"/>
                </a:lnTo>
                <a:lnTo>
                  <a:pt x="2789" y="9794"/>
                </a:lnTo>
                <a:lnTo>
                  <a:pt x="3082" y="9721"/>
                </a:lnTo>
                <a:close/>
                <a:moveTo>
                  <a:pt x="1138" y="9758"/>
                </a:moveTo>
                <a:lnTo>
                  <a:pt x="1358" y="9831"/>
                </a:lnTo>
                <a:lnTo>
                  <a:pt x="1542" y="9831"/>
                </a:lnTo>
                <a:lnTo>
                  <a:pt x="1982" y="9868"/>
                </a:lnTo>
                <a:lnTo>
                  <a:pt x="2018" y="10088"/>
                </a:lnTo>
                <a:lnTo>
                  <a:pt x="1982" y="10124"/>
                </a:lnTo>
                <a:lnTo>
                  <a:pt x="1688" y="10088"/>
                </a:lnTo>
                <a:lnTo>
                  <a:pt x="1615" y="10124"/>
                </a:lnTo>
                <a:lnTo>
                  <a:pt x="1542" y="10161"/>
                </a:lnTo>
                <a:lnTo>
                  <a:pt x="1542" y="10234"/>
                </a:lnTo>
                <a:lnTo>
                  <a:pt x="1578" y="10308"/>
                </a:lnTo>
                <a:lnTo>
                  <a:pt x="1725" y="10454"/>
                </a:lnTo>
                <a:lnTo>
                  <a:pt x="1945" y="10491"/>
                </a:lnTo>
                <a:lnTo>
                  <a:pt x="2018" y="10491"/>
                </a:lnTo>
                <a:lnTo>
                  <a:pt x="2018" y="10748"/>
                </a:lnTo>
                <a:lnTo>
                  <a:pt x="1798" y="10785"/>
                </a:lnTo>
                <a:lnTo>
                  <a:pt x="1798" y="10748"/>
                </a:lnTo>
                <a:lnTo>
                  <a:pt x="1762" y="10748"/>
                </a:lnTo>
                <a:lnTo>
                  <a:pt x="1688" y="10785"/>
                </a:lnTo>
                <a:lnTo>
                  <a:pt x="1615" y="10821"/>
                </a:lnTo>
                <a:lnTo>
                  <a:pt x="1542" y="10895"/>
                </a:lnTo>
                <a:lnTo>
                  <a:pt x="1505" y="11005"/>
                </a:lnTo>
                <a:lnTo>
                  <a:pt x="1542" y="11078"/>
                </a:lnTo>
                <a:lnTo>
                  <a:pt x="1652" y="11151"/>
                </a:lnTo>
                <a:lnTo>
                  <a:pt x="2055" y="11151"/>
                </a:lnTo>
                <a:lnTo>
                  <a:pt x="2129" y="11408"/>
                </a:lnTo>
                <a:lnTo>
                  <a:pt x="2239" y="11592"/>
                </a:lnTo>
                <a:lnTo>
                  <a:pt x="2275" y="11628"/>
                </a:lnTo>
                <a:lnTo>
                  <a:pt x="2349" y="11628"/>
                </a:lnTo>
                <a:lnTo>
                  <a:pt x="2422" y="11592"/>
                </a:lnTo>
                <a:lnTo>
                  <a:pt x="2459" y="11555"/>
                </a:lnTo>
                <a:lnTo>
                  <a:pt x="2532" y="11371"/>
                </a:lnTo>
                <a:lnTo>
                  <a:pt x="2569" y="11188"/>
                </a:lnTo>
                <a:lnTo>
                  <a:pt x="2569" y="11005"/>
                </a:lnTo>
                <a:lnTo>
                  <a:pt x="2532" y="10785"/>
                </a:lnTo>
                <a:lnTo>
                  <a:pt x="2679" y="10821"/>
                </a:lnTo>
                <a:lnTo>
                  <a:pt x="3009" y="10821"/>
                </a:lnTo>
                <a:lnTo>
                  <a:pt x="2936" y="11408"/>
                </a:lnTo>
                <a:lnTo>
                  <a:pt x="2862" y="11812"/>
                </a:lnTo>
                <a:lnTo>
                  <a:pt x="2825" y="11995"/>
                </a:lnTo>
                <a:lnTo>
                  <a:pt x="2752" y="12178"/>
                </a:lnTo>
                <a:lnTo>
                  <a:pt x="2642" y="12362"/>
                </a:lnTo>
                <a:lnTo>
                  <a:pt x="2532" y="12472"/>
                </a:lnTo>
                <a:lnTo>
                  <a:pt x="2349" y="12582"/>
                </a:lnTo>
                <a:lnTo>
                  <a:pt x="2129" y="12619"/>
                </a:lnTo>
                <a:lnTo>
                  <a:pt x="1945" y="12619"/>
                </a:lnTo>
                <a:lnTo>
                  <a:pt x="1798" y="12582"/>
                </a:lnTo>
                <a:lnTo>
                  <a:pt x="1652" y="12472"/>
                </a:lnTo>
                <a:lnTo>
                  <a:pt x="1505" y="12362"/>
                </a:lnTo>
                <a:lnTo>
                  <a:pt x="1432" y="12215"/>
                </a:lnTo>
                <a:lnTo>
                  <a:pt x="1322" y="12068"/>
                </a:lnTo>
                <a:lnTo>
                  <a:pt x="1211" y="11738"/>
                </a:lnTo>
                <a:lnTo>
                  <a:pt x="1138" y="11335"/>
                </a:lnTo>
                <a:lnTo>
                  <a:pt x="1138" y="10858"/>
                </a:lnTo>
                <a:lnTo>
                  <a:pt x="1138" y="10014"/>
                </a:lnTo>
                <a:lnTo>
                  <a:pt x="1138" y="9758"/>
                </a:lnTo>
                <a:close/>
                <a:moveTo>
                  <a:pt x="625" y="0"/>
                </a:moveTo>
                <a:lnTo>
                  <a:pt x="478" y="37"/>
                </a:lnTo>
                <a:lnTo>
                  <a:pt x="331" y="110"/>
                </a:lnTo>
                <a:lnTo>
                  <a:pt x="294" y="184"/>
                </a:lnTo>
                <a:lnTo>
                  <a:pt x="294" y="220"/>
                </a:lnTo>
                <a:lnTo>
                  <a:pt x="294" y="294"/>
                </a:lnTo>
                <a:lnTo>
                  <a:pt x="331" y="330"/>
                </a:lnTo>
                <a:lnTo>
                  <a:pt x="294" y="587"/>
                </a:lnTo>
                <a:lnTo>
                  <a:pt x="294" y="844"/>
                </a:lnTo>
                <a:lnTo>
                  <a:pt x="331" y="1101"/>
                </a:lnTo>
                <a:lnTo>
                  <a:pt x="368" y="1321"/>
                </a:lnTo>
                <a:lnTo>
                  <a:pt x="551" y="1834"/>
                </a:lnTo>
                <a:lnTo>
                  <a:pt x="735" y="2274"/>
                </a:lnTo>
                <a:lnTo>
                  <a:pt x="918" y="2641"/>
                </a:lnTo>
                <a:lnTo>
                  <a:pt x="1175" y="3008"/>
                </a:lnTo>
                <a:lnTo>
                  <a:pt x="1322" y="3155"/>
                </a:lnTo>
                <a:lnTo>
                  <a:pt x="1505" y="3265"/>
                </a:lnTo>
                <a:lnTo>
                  <a:pt x="1652" y="3375"/>
                </a:lnTo>
                <a:lnTo>
                  <a:pt x="1872" y="3375"/>
                </a:lnTo>
                <a:lnTo>
                  <a:pt x="1798" y="3815"/>
                </a:lnTo>
                <a:lnTo>
                  <a:pt x="1725" y="4365"/>
                </a:lnTo>
                <a:lnTo>
                  <a:pt x="1725" y="4659"/>
                </a:lnTo>
                <a:lnTo>
                  <a:pt x="1762" y="4806"/>
                </a:lnTo>
                <a:lnTo>
                  <a:pt x="1798" y="4916"/>
                </a:lnTo>
                <a:lnTo>
                  <a:pt x="1762" y="5319"/>
                </a:lnTo>
                <a:lnTo>
                  <a:pt x="1615" y="5319"/>
                </a:lnTo>
                <a:lnTo>
                  <a:pt x="1138" y="5282"/>
                </a:lnTo>
                <a:lnTo>
                  <a:pt x="918" y="5246"/>
                </a:lnTo>
                <a:lnTo>
                  <a:pt x="698" y="5282"/>
                </a:lnTo>
                <a:lnTo>
                  <a:pt x="404" y="5392"/>
                </a:lnTo>
                <a:lnTo>
                  <a:pt x="294" y="5466"/>
                </a:lnTo>
                <a:lnTo>
                  <a:pt x="184" y="5576"/>
                </a:lnTo>
                <a:lnTo>
                  <a:pt x="111" y="5686"/>
                </a:lnTo>
                <a:lnTo>
                  <a:pt x="74" y="5796"/>
                </a:lnTo>
                <a:lnTo>
                  <a:pt x="38" y="5943"/>
                </a:lnTo>
                <a:lnTo>
                  <a:pt x="1" y="6089"/>
                </a:lnTo>
                <a:lnTo>
                  <a:pt x="38" y="6163"/>
                </a:lnTo>
                <a:lnTo>
                  <a:pt x="111" y="6199"/>
                </a:lnTo>
                <a:lnTo>
                  <a:pt x="38" y="6273"/>
                </a:lnTo>
                <a:lnTo>
                  <a:pt x="38" y="6346"/>
                </a:lnTo>
                <a:lnTo>
                  <a:pt x="38" y="6456"/>
                </a:lnTo>
                <a:lnTo>
                  <a:pt x="111" y="6530"/>
                </a:lnTo>
                <a:lnTo>
                  <a:pt x="184" y="6566"/>
                </a:lnTo>
                <a:lnTo>
                  <a:pt x="294" y="6566"/>
                </a:lnTo>
                <a:lnTo>
                  <a:pt x="368" y="6493"/>
                </a:lnTo>
                <a:lnTo>
                  <a:pt x="441" y="6493"/>
                </a:lnTo>
                <a:lnTo>
                  <a:pt x="441" y="6530"/>
                </a:lnTo>
                <a:lnTo>
                  <a:pt x="441" y="6786"/>
                </a:lnTo>
                <a:lnTo>
                  <a:pt x="441" y="7080"/>
                </a:lnTo>
                <a:lnTo>
                  <a:pt x="515" y="7593"/>
                </a:lnTo>
                <a:lnTo>
                  <a:pt x="588" y="8657"/>
                </a:lnTo>
                <a:lnTo>
                  <a:pt x="625" y="9721"/>
                </a:lnTo>
                <a:lnTo>
                  <a:pt x="625" y="10785"/>
                </a:lnTo>
                <a:lnTo>
                  <a:pt x="661" y="11225"/>
                </a:lnTo>
                <a:lnTo>
                  <a:pt x="698" y="11665"/>
                </a:lnTo>
                <a:lnTo>
                  <a:pt x="808" y="12105"/>
                </a:lnTo>
                <a:lnTo>
                  <a:pt x="881" y="12289"/>
                </a:lnTo>
                <a:lnTo>
                  <a:pt x="991" y="12509"/>
                </a:lnTo>
                <a:lnTo>
                  <a:pt x="1065" y="12655"/>
                </a:lnTo>
                <a:lnTo>
                  <a:pt x="1175" y="12765"/>
                </a:lnTo>
                <a:lnTo>
                  <a:pt x="1322" y="12912"/>
                </a:lnTo>
                <a:lnTo>
                  <a:pt x="1468" y="12985"/>
                </a:lnTo>
                <a:lnTo>
                  <a:pt x="1615" y="13059"/>
                </a:lnTo>
                <a:lnTo>
                  <a:pt x="1798" y="13096"/>
                </a:lnTo>
                <a:lnTo>
                  <a:pt x="1945" y="13132"/>
                </a:lnTo>
                <a:lnTo>
                  <a:pt x="2129" y="13169"/>
                </a:lnTo>
                <a:lnTo>
                  <a:pt x="2349" y="13132"/>
                </a:lnTo>
                <a:lnTo>
                  <a:pt x="2569" y="13096"/>
                </a:lnTo>
                <a:lnTo>
                  <a:pt x="2752" y="12985"/>
                </a:lnTo>
                <a:lnTo>
                  <a:pt x="2899" y="12875"/>
                </a:lnTo>
                <a:lnTo>
                  <a:pt x="3009" y="12765"/>
                </a:lnTo>
                <a:lnTo>
                  <a:pt x="3119" y="12582"/>
                </a:lnTo>
                <a:lnTo>
                  <a:pt x="3302" y="12215"/>
                </a:lnTo>
                <a:lnTo>
                  <a:pt x="3412" y="11812"/>
                </a:lnTo>
                <a:lnTo>
                  <a:pt x="3449" y="11408"/>
                </a:lnTo>
                <a:lnTo>
                  <a:pt x="3522" y="10601"/>
                </a:lnTo>
                <a:lnTo>
                  <a:pt x="3632" y="9647"/>
                </a:lnTo>
                <a:lnTo>
                  <a:pt x="3669" y="8657"/>
                </a:lnTo>
                <a:lnTo>
                  <a:pt x="3669" y="7667"/>
                </a:lnTo>
                <a:lnTo>
                  <a:pt x="3669" y="6676"/>
                </a:lnTo>
                <a:lnTo>
                  <a:pt x="3743" y="6603"/>
                </a:lnTo>
                <a:lnTo>
                  <a:pt x="3779" y="6530"/>
                </a:lnTo>
                <a:lnTo>
                  <a:pt x="3779" y="6456"/>
                </a:lnTo>
                <a:lnTo>
                  <a:pt x="3889" y="6273"/>
                </a:lnTo>
                <a:lnTo>
                  <a:pt x="3963" y="6053"/>
                </a:lnTo>
                <a:lnTo>
                  <a:pt x="3999" y="5833"/>
                </a:lnTo>
                <a:lnTo>
                  <a:pt x="3963" y="5723"/>
                </a:lnTo>
                <a:lnTo>
                  <a:pt x="3926" y="5612"/>
                </a:lnTo>
                <a:lnTo>
                  <a:pt x="3816" y="5502"/>
                </a:lnTo>
                <a:lnTo>
                  <a:pt x="3669" y="5429"/>
                </a:lnTo>
                <a:lnTo>
                  <a:pt x="3486" y="5392"/>
                </a:lnTo>
                <a:lnTo>
                  <a:pt x="3266" y="5356"/>
                </a:lnTo>
                <a:lnTo>
                  <a:pt x="2532" y="5356"/>
                </a:lnTo>
                <a:lnTo>
                  <a:pt x="2165" y="5319"/>
                </a:lnTo>
                <a:lnTo>
                  <a:pt x="2092" y="4806"/>
                </a:lnTo>
                <a:lnTo>
                  <a:pt x="2165" y="4585"/>
                </a:lnTo>
                <a:lnTo>
                  <a:pt x="2165" y="4365"/>
                </a:lnTo>
                <a:lnTo>
                  <a:pt x="2202" y="3962"/>
                </a:lnTo>
                <a:lnTo>
                  <a:pt x="2459" y="4145"/>
                </a:lnTo>
                <a:lnTo>
                  <a:pt x="2715" y="4292"/>
                </a:lnTo>
                <a:lnTo>
                  <a:pt x="2972" y="4402"/>
                </a:lnTo>
                <a:lnTo>
                  <a:pt x="3266" y="4475"/>
                </a:lnTo>
                <a:lnTo>
                  <a:pt x="3522" y="4549"/>
                </a:lnTo>
                <a:lnTo>
                  <a:pt x="3816" y="4585"/>
                </a:lnTo>
                <a:lnTo>
                  <a:pt x="4403" y="4585"/>
                </a:lnTo>
                <a:lnTo>
                  <a:pt x="4660" y="4549"/>
                </a:lnTo>
                <a:lnTo>
                  <a:pt x="4953" y="4475"/>
                </a:lnTo>
                <a:lnTo>
                  <a:pt x="5210" y="4402"/>
                </a:lnTo>
                <a:lnTo>
                  <a:pt x="5503" y="4292"/>
                </a:lnTo>
                <a:lnTo>
                  <a:pt x="5760" y="4182"/>
                </a:lnTo>
                <a:lnTo>
                  <a:pt x="5833" y="4109"/>
                </a:lnTo>
                <a:lnTo>
                  <a:pt x="5833" y="3999"/>
                </a:lnTo>
                <a:lnTo>
                  <a:pt x="5833" y="3888"/>
                </a:lnTo>
                <a:lnTo>
                  <a:pt x="5797" y="3778"/>
                </a:lnTo>
                <a:lnTo>
                  <a:pt x="5797" y="3778"/>
                </a:lnTo>
                <a:lnTo>
                  <a:pt x="5833" y="3815"/>
                </a:lnTo>
                <a:lnTo>
                  <a:pt x="5980" y="3962"/>
                </a:lnTo>
                <a:lnTo>
                  <a:pt x="6053" y="3999"/>
                </a:lnTo>
                <a:lnTo>
                  <a:pt x="6200" y="4035"/>
                </a:lnTo>
                <a:lnTo>
                  <a:pt x="6237" y="4035"/>
                </a:lnTo>
                <a:lnTo>
                  <a:pt x="6274" y="3999"/>
                </a:lnTo>
                <a:lnTo>
                  <a:pt x="6347" y="3888"/>
                </a:lnTo>
                <a:lnTo>
                  <a:pt x="6310" y="3742"/>
                </a:lnTo>
                <a:lnTo>
                  <a:pt x="6274" y="3632"/>
                </a:lnTo>
                <a:lnTo>
                  <a:pt x="6200" y="3522"/>
                </a:lnTo>
                <a:lnTo>
                  <a:pt x="6090" y="3375"/>
                </a:lnTo>
                <a:lnTo>
                  <a:pt x="5833" y="3192"/>
                </a:lnTo>
                <a:lnTo>
                  <a:pt x="5613" y="3045"/>
                </a:lnTo>
                <a:lnTo>
                  <a:pt x="5283" y="2861"/>
                </a:lnTo>
                <a:lnTo>
                  <a:pt x="4953" y="2715"/>
                </a:lnTo>
                <a:lnTo>
                  <a:pt x="4256" y="2495"/>
                </a:lnTo>
                <a:lnTo>
                  <a:pt x="3926" y="2421"/>
                </a:lnTo>
                <a:lnTo>
                  <a:pt x="3596" y="2385"/>
                </a:lnTo>
                <a:lnTo>
                  <a:pt x="3302" y="2458"/>
                </a:lnTo>
                <a:lnTo>
                  <a:pt x="2972" y="2605"/>
                </a:lnTo>
                <a:lnTo>
                  <a:pt x="2679" y="2788"/>
                </a:lnTo>
                <a:lnTo>
                  <a:pt x="2349" y="3081"/>
                </a:lnTo>
                <a:lnTo>
                  <a:pt x="2349" y="3045"/>
                </a:lnTo>
                <a:lnTo>
                  <a:pt x="2385" y="2788"/>
                </a:lnTo>
                <a:lnTo>
                  <a:pt x="2459" y="2568"/>
                </a:lnTo>
                <a:lnTo>
                  <a:pt x="2495" y="2458"/>
                </a:lnTo>
                <a:lnTo>
                  <a:pt x="2495" y="2311"/>
                </a:lnTo>
                <a:lnTo>
                  <a:pt x="2495" y="2201"/>
                </a:lnTo>
                <a:lnTo>
                  <a:pt x="2422" y="2128"/>
                </a:lnTo>
                <a:lnTo>
                  <a:pt x="2385" y="1871"/>
                </a:lnTo>
                <a:lnTo>
                  <a:pt x="2312" y="1614"/>
                </a:lnTo>
                <a:lnTo>
                  <a:pt x="2129" y="1137"/>
                </a:lnTo>
                <a:lnTo>
                  <a:pt x="2018" y="917"/>
                </a:lnTo>
                <a:lnTo>
                  <a:pt x="1835" y="661"/>
                </a:lnTo>
                <a:lnTo>
                  <a:pt x="1652" y="440"/>
                </a:lnTo>
                <a:lnTo>
                  <a:pt x="1395" y="220"/>
                </a:lnTo>
                <a:lnTo>
                  <a:pt x="1138" y="74"/>
                </a:lnTo>
                <a:lnTo>
                  <a:pt x="881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529" name="Google Shape;529;p23"/>
          <p:cNvSpPr/>
          <p:nvPr/>
        </p:nvSpPr>
        <p:spPr>
          <a:xfrm rot="-2426120">
            <a:off x="7110132" y="4877011"/>
            <a:ext cx="279910" cy="357971"/>
          </a:xfrm>
          <a:custGeom>
            <a:avLst/>
            <a:gdLst/>
            <a:ahLst/>
            <a:cxnLst/>
            <a:rect l="l" t="t" r="r" b="b"/>
            <a:pathLst>
              <a:path w="9868" h="12620" extrusionOk="0">
                <a:moveTo>
                  <a:pt x="4182" y="661"/>
                </a:moveTo>
                <a:lnTo>
                  <a:pt x="4182" y="918"/>
                </a:lnTo>
                <a:lnTo>
                  <a:pt x="4182" y="1431"/>
                </a:lnTo>
                <a:lnTo>
                  <a:pt x="4145" y="2202"/>
                </a:lnTo>
                <a:lnTo>
                  <a:pt x="3925" y="2165"/>
                </a:lnTo>
                <a:lnTo>
                  <a:pt x="3962" y="2018"/>
                </a:lnTo>
                <a:lnTo>
                  <a:pt x="3962" y="1835"/>
                </a:lnTo>
                <a:lnTo>
                  <a:pt x="3889" y="1468"/>
                </a:lnTo>
                <a:lnTo>
                  <a:pt x="3852" y="1101"/>
                </a:lnTo>
                <a:lnTo>
                  <a:pt x="3889" y="918"/>
                </a:lnTo>
                <a:lnTo>
                  <a:pt x="3962" y="771"/>
                </a:lnTo>
                <a:lnTo>
                  <a:pt x="3999" y="698"/>
                </a:lnTo>
                <a:lnTo>
                  <a:pt x="4072" y="661"/>
                </a:lnTo>
                <a:close/>
                <a:moveTo>
                  <a:pt x="1541" y="404"/>
                </a:moveTo>
                <a:lnTo>
                  <a:pt x="1578" y="441"/>
                </a:lnTo>
                <a:lnTo>
                  <a:pt x="1614" y="514"/>
                </a:lnTo>
                <a:lnTo>
                  <a:pt x="1614" y="1138"/>
                </a:lnTo>
                <a:lnTo>
                  <a:pt x="1688" y="2202"/>
                </a:lnTo>
                <a:lnTo>
                  <a:pt x="1284" y="2238"/>
                </a:lnTo>
                <a:lnTo>
                  <a:pt x="1211" y="2238"/>
                </a:lnTo>
                <a:lnTo>
                  <a:pt x="1211" y="1871"/>
                </a:lnTo>
                <a:lnTo>
                  <a:pt x="1174" y="1505"/>
                </a:lnTo>
                <a:lnTo>
                  <a:pt x="1211" y="1211"/>
                </a:lnTo>
                <a:lnTo>
                  <a:pt x="1248" y="954"/>
                </a:lnTo>
                <a:lnTo>
                  <a:pt x="1358" y="404"/>
                </a:lnTo>
                <a:close/>
                <a:moveTo>
                  <a:pt x="3815" y="2678"/>
                </a:moveTo>
                <a:lnTo>
                  <a:pt x="4439" y="2715"/>
                </a:lnTo>
                <a:lnTo>
                  <a:pt x="5026" y="2789"/>
                </a:lnTo>
                <a:lnTo>
                  <a:pt x="5026" y="2825"/>
                </a:lnTo>
                <a:lnTo>
                  <a:pt x="5136" y="3485"/>
                </a:lnTo>
                <a:lnTo>
                  <a:pt x="3925" y="3559"/>
                </a:lnTo>
                <a:lnTo>
                  <a:pt x="2678" y="3632"/>
                </a:lnTo>
                <a:lnTo>
                  <a:pt x="1358" y="3669"/>
                </a:lnTo>
                <a:lnTo>
                  <a:pt x="917" y="3706"/>
                </a:lnTo>
                <a:lnTo>
                  <a:pt x="477" y="3742"/>
                </a:lnTo>
                <a:lnTo>
                  <a:pt x="441" y="3229"/>
                </a:lnTo>
                <a:lnTo>
                  <a:pt x="441" y="2972"/>
                </a:lnTo>
                <a:lnTo>
                  <a:pt x="404" y="2862"/>
                </a:lnTo>
                <a:lnTo>
                  <a:pt x="331" y="2752"/>
                </a:lnTo>
                <a:lnTo>
                  <a:pt x="587" y="2789"/>
                </a:lnTo>
                <a:lnTo>
                  <a:pt x="807" y="2789"/>
                </a:lnTo>
                <a:lnTo>
                  <a:pt x="1284" y="2752"/>
                </a:lnTo>
                <a:lnTo>
                  <a:pt x="1945" y="2678"/>
                </a:lnTo>
                <a:close/>
                <a:moveTo>
                  <a:pt x="4916" y="3999"/>
                </a:moveTo>
                <a:lnTo>
                  <a:pt x="4989" y="4072"/>
                </a:lnTo>
                <a:lnTo>
                  <a:pt x="5136" y="4109"/>
                </a:lnTo>
                <a:lnTo>
                  <a:pt x="5209" y="4072"/>
                </a:lnTo>
                <a:lnTo>
                  <a:pt x="5246" y="4623"/>
                </a:lnTo>
                <a:lnTo>
                  <a:pt x="5209" y="5173"/>
                </a:lnTo>
                <a:lnTo>
                  <a:pt x="5173" y="5430"/>
                </a:lnTo>
                <a:lnTo>
                  <a:pt x="5099" y="5723"/>
                </a:lnTo>
                <a:lnTo>
                  <a:pt x="4989" y="5980"/>
                </a:lnTo>
                <a:lnTo>
                  <a:pt x="4806" y="6200"/>
                </a:lnTo>
                <a:lnTo>
                  <a:pt x="4659" y="6310"/>
                </a:lnTo>
                <a:lnTo>
                  <a:pt x="4476" y="6420"/>
                </a:lnTo>
                <a:lnTo>
                  <a:pt x="4292" y="6457"/>
                </a:lnTo>
                <a:lnTo>
                  <a:pt x="4072" y="6493"/>
                </a:lnTo>
                <a:lnTo>
                  <a:pt x="3632" y="6530"/>
                </a:lnTo>
                <a:lnTo>
                  <a:pt x="3265" y="6567"/>
                </a:lnTo>
                <a:lnTo>
                  <a:pt x="2605" y="6567"/>
                </a:lnTo>
                <a:lnTo>
                  <a:pt x="2642" y="6493"/>
                </a:lnTo>
                <a:lnTo>
                  <a:pt x="2678" y="6383"/>
                </a:lnTo>
                <a:lnTo>
                  <a:pt x="2788" y="6310"/>
                </a:lnTo>
                <a:lnTo>
                  <a:pt x="2825" y="6273"/>
                </a:lnTo>
                <a:lnTo>
                  <a:pt x="2825" y="6237"/>
                </a:lnTo>
                <a:lnTo>
                  <a:pt x="2788" y="6200"/>
                </a:lnTo>
                <a:lnTo>
                  <a:pt x="2715" y="6200"/>
                </a:lnTo>
                <a:lnTo>
                  <a:pt x="2605" y="6237"/>
                </a:lnTo>
                <a:lnTo>
                  <a:pt x="2458" y="6310"/>
                </a:lnTo>
                <a:lnTo>
                  <a:pt x="2348" y="6420"/>
                </a:lnTo>
                <a:lnTo>
                  <a:pt x="2311" y="6567"/>
                </a:lnTo>
                <a:lnTo>
                  <a:pt x="1724" y="6493"/>
                </a:lnTo>
                <a:lnTo>
                  <a:pt x="1541" y="6457"/>
                </a:lnTo>
                <a:lnTo>
                  <a:pt x="1688" y="6420"/>
                </a:lnTo>
                <a:lnTo>
                  <a:pt x="2055" y="6383"/>
                </a:lnTo>
                <a:lnTo>
                  <a:pt x="2201" y="6310"/>
                </a:lnTo>
                <a:lnTo>
                  <a:pt x="2275" y="6237"/>
                </a:lnTo>
                <a:lnTo>
                  <a:pt x="2311" y="6163"/>
                </a:lnTo>
                <a:lnTo>
                  <a:pt x="2311" y="6090"/>
                </a:lnTo>
                <a:lnTo>
                  <a:pt x="2275" y="6016"/>
                </a:lnTo>
                <a:lnTo>
                  <a:pt x="2238" y="5980"/>
                </a:lnTo>
                <a:lnTo>
                  <a:pt x="2201" y="5943"/>
                </a:lnTo>
                <a:lnTo>
                  <a:pt x="2055" y="5943"/>
                </a:lnTo>
                <a:lnTo>
                  <a:pt x="1981" y="6016"/>
                </a:lnTo>
                <a:lnTo>
                  <a:pt x="1798" y="6053"/>
                </a:lnTo>
                <a:lnTo>
                  <a:pt x="1394" y="6127"/>
                </a:lnTo>
                <a:lnTo>
                  <a:pt x="1138" y="6200"/>
                </a:lnTo>
                <a:lnTo>
                  <a:pt x="917" y="6273"/>
                </a:lnTo>
                <a:lnTo>
                  <a:pt x="807" y="6200"/>
                </a:lnTo>
                <a:lnTo>
                  <a:pt x="697" y="6127"/>
                </a:lnTo>
                <a:lnTo>
                  <a:pt x="661" y="5980"/>
                </a:lnTo>
                <a:lnTo>
                  <a:pt x="624" y="5870"/>
                </a:lnTo>
                <a:lnTo>
                  <a:pt x="624" y="5870"/>
                </a:lnTo>
                <a:lnTo>
                  <a:pt x="844" y="5906"/>
                </a:lnTo>
                <a:lnTo>
                  <a:pt x="1504" y="5906"/>
                </a:lnTo>
                <a:lnTo>
                  <a:pt x="1724" y="5870"/>
                </a:lnTo>
                <a:lnTo>
                  <a:pt x="1945" y="5833"/>
                </a:lnTo>
                <a:lnTo>
                  <a:pt x="1981" y="5796"/>
                </a:lnTo>
                <a:lnTo>
                  <a:pt x="2018" y="5760"/>
                </a:lnTo>
                <a:lnTo>
                  <a:pt x="2055" y="5650"/>
                </a:lnTo>
                <a:lnTo>
                  <a:pt x="1981" y="5540"/>
                </a:lnTo>
                <a:lnTo>
                  <a:pt x="1945" y="5503"/>
                </a:lnTo>
                <a:lnTo>
                  <a:pt x="1504" y="5503"/>
                </a:lnTo>
                <a:lnTo>
                  <a:pt x="1101" y="5540"/>
                </a:lnTo>
                <a:lnTo>
                  <a:pt x="844" y="5576"/>
                </a:lnTo>
                <a:lnTo>
                  <a:pt x="587" y="5576"/>
                </a:lnTo>
                <a:lnTo>
                  <a:pt x="587" y="5356"/>
                </a:lnTo>
                <a:lnTo>
                  <a:pt x="734" y="5430"/>
                </a:lnTo>
                <a:lnTo>
                  <a:pt x="881" y="5466"/>
                </a:lnTo>
                <a:lnTo>
                  <a:pt x="1211" y="5466"/>
                </a:lnTo>
                <a:lnTo>
                  <a:pt x="1541" y="5393"/>
                </a:lnTo>
                <a:lnTo>
                  <a:pt x="1835" y="5246"/>
                </a:lnTo>
                <a:lnTo>
                  <a:pt x="1871" y="5173"/>
                </a:lnTo>
                <a:lnTo>
                  <a:pt x="1908" y="5099"/>
                </a:lnTo>
                <a:lnTo>
                  <a:pt x="1908" y="5026"/>
                </a:lnTo>
                <a:lnTo>
                  <a:pt x="1871" y="4953"/>
                </a:lnTo>
                <a:lnTo>
                  <a:pt x="1835" y="4916"/>
                </a:lnTo>
                <a:lnTo>
                  <a:pt x="1761" y="4879"/>
                </a:lnTo>
                <a:lnTo>
                  <a:pt x="1724" y="4879"/>
                </a:lnTo>
                <a:lnTo>
                  <a:pt x="1614" y="4916"/>
                </a:lnTo>
                <a:lnTo>
                  <a:pt x="1358" y="5026"/>
                </a:lnTo>
                <a:lnTo>
                  <a:pt x="1101" y="5099"/>
                </a:lnTo>
                <a:lnTo>
                  <a:pt x="844" y="5099"/>
                </a:lnTo>
                <a:lnTo>
                  <a:pt x="551" y="5063"/>
                </a:lnTo>
                <a:lnTo>
                  <a:pt x="551" y="4916"/>
                </a:lnTo>
                <a:lnTo>
                  <a:pt x="844" y="4879"/>
                </a:lnTo>
                <a:lnTo>
                  <a:pt x="1138" y="4879"/>
                </a:lnTo>
                <a:lnTo>
                  <a:pt x="1724" y="4769"/>
                </a:lnTo>
                <a:lnTo>
                  <a:pt x="1908" y="4696"/>
                </a:lnTo>
                <a:lnTo>
                  <a:pt x="2091" y="4586"/>
                </a:lnTo>
                <a:lnTo>
                  <a:pt x="2128" y="4513"/>
                </a:lnTo>
                <a:lnTo>
                  <a:pt x="2165" y="4439"/>
                </a:lnTo>
                <a:lnTo>
                  <a:pt x="2128" y="4329"/>
                </a:lnTo>
                <a:lnTo>
                  <a:pt x="2055" y="4256"/>
                </a:lnTo>
                <a:lnTo>
                  <a:pt x="1945" y="4182"/>
                </a:lnTo>
                <a:lnTo>
                  <a:pt x="1871" y="4182"/>
                </a:lnTo>
                <a:lnTo>
                  <a:pt x="1835" y="4219"/>
                </a:lnTo>
                <a:lnTo>
                  <a:pt x="1761" y="4256"/>
                </a:lnTo>
                <a:lnTo>
                  <a:pt x="1724" y="4329"/>
                </a:lnTo>
                <a:lnTo>
                  <a:pt x="1468" y="4403"/>
                </a:lnTo>
                <a:lnTo>
                  <a:pt x="991" y="4476"/>
                </a:lnTo>
                <a:lnTo>
                  <a:pt x="551" y="4586"/>
                </a:lnTo>
                <a:lnTo>
                  <a:pt x="514" y="4146"/>
                </a:lnTo>
                <a:lnTo>
                  <a:pt x="1358" y="4146"/>
                </a:lnTo>
                <a:lnTo>
                  <a:pt x="2678" y="4109"/>
                </a:lnTo>
                <a:lnTo>
                  <a:pt x="3815" y="4072"/>
                </a:lnTo>
                <a:lnTo>
                  <a:pt x="4916" y="3999"/>
                </a:lnTo>
                <a:close/>
                <a:moveTo>
                  <a:pt x="1211" y="1"/>
                </a:moveTo>
                <a:lnTo>
                  <a:pt x="1101" y="37"/>
                </a:lnTo>
                <a:lnTo>
                  <a:pt x="1028" y="147"/>
                </a:lnTo>
                <a:lnTo>
                  <a:pt x="881" y="771"/>
                </a:lnTo>
                <a:lnTo>
                  <a:pt x="807" y="1395"/>
                </a:lnTo>
                <a:lnTo>
                  <a:pt x="807" y="1835"/>
                </a:lnTo>
                <a:lnTo>
                  <a:pt x="807" y="2092"/>
                </a:lnTo>
                <a:lnTo>
                  <a:pt x="881" y="2312"/>
                </a:lnTo>
                <a:lnTo>
                  <a:pt x="551" y="2385"/>
                </a:lnTo>
                <a:lnTo>
                  <a:pt x="367" y="2458"/>
                </a:lnTo>
                <a:lnTo>
                  <a:pt x="221" y="2568"/>
                </a:lnTo>
                <a:lnTo>
                  <a:pt x="184" y="2605"/>
                </a:lnTo>
                <a:lnTo>
                  <a:pt x="147" y="2678"/>
                </a:lnTo>
                <a:lnTo>
                  <a:pt x="37" y="2825"/>
                </a:lnTo>
                <a:lnTo>
                  <a:pt x="37" y="3009"/>
                </a:lnTo>
                <a:lnTo>
                  <a:pt x="37" y="3375"/>
                </a:lnTo>
                <a:lnTo>
                  <a:pt x="37" y="3852"/>
                </a:lnTo>
                <a:lnTo>
                  <a:pt x="37" y="3889"/>
                </a:lnTo>
                <a:lnTo>
                  <a:pt x="0" y="3962"/>
                </a:lnTo>
                <a:lnTo>
                  <a:pt x="37" y="4072"/>
                </a:lnTo>
                <a:lnTo>
                  <a:pt x="74" y="4439"/>
                </a:lnTo>
                <a:lnTo>
                  <a:pt x="110" y="5540"/>
                </a:lnTo>
                <a:lnTo>
                  <a:pt x="110" y="5943"/>
                </a:lnTo>
                <a:lnTo>
                  <a:pt x="184" y="6127"/>
                </a:lnTo>
                <a:lnTo>
                  <a:pt x="257" y="6310"/>
                </a:lnTo>
                <a:lnTo>
                  <a:pt x="367" y="6457"/>
                </a:lnTo>
                <a:lnTo>
                  <a:pt x="477" y="6567"/>
                </a:lnTo>
                <a:lnTo>
                  <a:pt x="624" y="6677"/>
                </a:lnTo>
                <a:lnTo>
                  <a:pt x="771" y="6750"/>
                </a:lnTo>
                <a:lnTo>
                  <a:pt x="1101" y="6860"/>
                </a:lnTo>
                <a:lnTo>
                  <a:pt x="1468" y="6934"/>
                </a:lnTo>
                <a:lnTo>
                  <a:pt x="2091" y="7007"/>
                </a:lnTo>
                <a:lnTo>
                  <a:pt x="2678" y="7044"/>
                </a:lnTo>
                <a:lnTo>
                  <a:pt x="2605" y="7264"/>
                </a:lnTo>
                <a:lnTo>
                  <a:pt x="2605" y="7484"/>
                </a:lnTo>
                <a:lnTo>
                  <a:pt x="2605" y="7887"/>
                </a:lnTo>
                <a:lnTo>
                  <a:pt x="2605" y="8548"/>
                </a:lnTo>
                <a:lnTo>
                  <a:pt x="2678" y="9208"/>
                </a:lnTo>
                <a:lnTo>
                  <a:pt x="2825" y="10455"/>
                </a:lnTo>
                <a:lnTo>
                  <a:pt x="3045" y="11665"/>
                </a:lnTo>
                <a:lnTo>
                  <a:pt x="3118" y="11922"/>
                </a:lnTo>
                <a:lnTo>
                  <a:pt x="3228" y="12106"/>
                </a:lnTo>
                <a:lnTo>
                  <a:pt x="3375" y="12252"/>
                </a:lnTo>
                <a:lnTo>
                  <a:pt x="3595" y="12399"/>
                </a:lnTo>
                <a:lnTo>
                  <a:pt x="3779" y="12472"/>
                </a:lnTo>
                <a:lnTo>
                  <a:pt x="3999" y="12546"/>
                </a:lnTo>
                <a:lnTo>
                  <a:pt x="4476" y="12619"/>
                </a:lnTo>
                <a:lnTo>
                  <a:pt x="4732" y="12582"/>
                </a:lnTo>
                <a:lnTo>
                  <a:pt x="4952" y="12509"/>
                </a:lnTo>
                <a:lnTo>
                  <a:pt x="5136" y="12399"/>
                </a:lnTo>
                <a:lnTo>
                  <a:pt x="5283" y="12216"/>
                </a:lnTo>
                <a:lnTo>
                  <a:pt x="5429" y="12032"/>
                </a:lnTo>
                <a:lnTo>
                  <a:pt x="5503" y="11812"/>
                </a:lnTo>
                <a:lnTo>
                  <a:pt x="5576" y="11592"/>
                </a:lnTo>
                <a:lnTo>
                  <a:pt x="5613" y="11372"/>
                </a:lnTo>
                <a:lnTo>
                  <a:pt x="5613" y="11079"/>
                </a:lnTo>
                <a:lnTo>
                  <a:pt x="5613" y="10785"/>
                </a:lnTo>
                <a:lnTo>
                  <a:pt x="5539" y="10162"/>
                </a:lnTo>
                <a:lnTo>
                  <a:pt x="5539" y="9538"/>
                </a:lnTo>
                <a:lnTo>
                  <a:pt x="5649" y="8951"/>
                </a:lnTo>
                <a:lnTo>
                  <a:pt x="5723" y="8658"/>
                </a:lnTo>
                <a:lnTo>
                  <a:pt x="5833" y="8364"/>
                </a:lnTo>
                <a:lnTo>
                  <a:pt x="5980" y="8071"/>
                </a:lnTo>
                <a:lnTo>
                  <a:pt x="6090" y="7961"/>
                </a:lnTo>
                <a:lnTo>
                  <a:pt x="6200" y="7851"/>
                </a:lnTo>
                <a:lnTo>
                  <a:pt x="6273" y="7814"/>
                </a:lnTo>
                <a:lnTo>
                  <a:pt x="6310" y="7814"/>
                </a:lnTo>
                <a:lnTo>
                  <a:pt x="6456" y="7887"/>
                </a:lnTo>
                <a:lnTo>
                  <a:pt x="6530" y="7997"/>
                </a:lnTo>
                <a:lnTo>
                  <a:pt x="6603" y="8144"/>
                </a:lnTo>
                <a:lnTo>
                  <a:pt x="6640" y="8291"/>
                </a:lnTo>
                <a:lnTo>
                  <a:pt x="6603" y="8474"/>
                </a:lnTo>
                <a:lnTo>
                  <a:pt x="6566" y="8804"/>
                </a:lnTo>
                <a:lnTo>
                  <a:pt x="6530" y="9208"/>
                </a:lnTo>
                <a:lnTo>
                  <a:pt x="6566" y="9428"/>
                </a:lnTo>
                <a:lnTo>
                  <a:pt x="6603" y="9648"/>
                </a:lnTo>
                <a:lnTo>
                  <a:pt x="6676" y="9868"/>
                </a:lnTo>
                <a:lnTo>
                  <a:pt x="6787" y="10051"/>
                </a:lnTo>
                <a:lnTo>
                  <a:pt x="6970" y="10162"/>
                </a:lnTo>
                <a:lnTo>
                  <a:pt x="7153" y="10272"/>
                </a:lnTo>
                <a:lnTo>
                  <a:pt x="7447" y="10345"/>
                </a:lnTo>
                <a:lnTo>
                  <a:pt x="7777" y="10382"/>
                </a:lnTo>
                <a:lnTo>
                  <a:pt x="8437" y="10382"/>
                </a:lnTo>
                <a:lnTo>
                  <a:pt x="9061" y="10308"/>
                </a:lnTo>
                <a:lnTo>
                  <a:pt x="9684" y="10162"/>
                </a:lnTo>
                <a:lnTo>
                  <a:pt x="9758" y="10125"/>
                </a:lnTo>
                <a:lnTo>
                  <a:pt x="9831" y="10051"/>
                </a:lnTo>
                <a:lnTo>
                  <a:pt x="9868" y="9941"/>
                </a:lnTo>
                <a:lnTo>
                  <a:pt x="9831" y="9868"/>
                </a:lnTo>
                <a:lnTo>
                  <a:pt x="9794" y="9758"/>
                </a:lnTo>
                <a:lnTo>
                  <a:pt x="9721" y="9685"/>
                </a:lnTo>
                <a:lnTo>
                  <a:pt x="9648" y="9648"/>
                </a:lnTo>
                <a:lnTo>
                  <a:pt x="9538" y="9648"/>
                </a:lnTo>
                <a:lnTo>
                  <a:pt x="8951" y="9758"/>
                </a:lnTo>
                <a:lnTo>
                  <a:pt x="8327" y="9831"/>
                </a:lnTo>
                <a:lnTo>
                  <a:pt x="7740" y="9831"/>
                </a:lnTo>
                <a:lnTo>
                  <a:pt x="7447" y="9795"/>
                </a:lnTo>
                <a:lnTo>
                  <a:pt x="7300" y="9721"/>
                </a:lnTo>
                <a:lnTo>
                  <a:pt x="7190" y="9648"/>
                </a:lnTo>
                <a:lnTo>
                  <a:pt x="7117" y="9575"/>
                </a:lnTo>
                <a:lnTo>
                  <a:pt x="7080" y="9465"/>
                </a:lnTo>
                <a:lnTo>
                  <a:pt x="7080" y="9208"/>
                </a:lnTo>
                <a:lnTo>
                  <a:pt x="7080" y="8914"/>
                </a:lnTo>
                <a:lnTo>
                  <a:pt x="7117" y="8694"/>
                </a:lnTo>
                <a:lnTo>
                  <a:pt x="7153" y="8474"/>
                </a:lnTo>
                <a:lnTo>
                  <a:pt x="7153" y="8254"/>
                </a:lnTo>
                <a:lnTo>
                  <a:pt x="7117" y="8034"/>
                </a:lnTo>
                <a:lnTo>
                  <a:pt x="7043" y="7851"/>
                </a:lnTo>
                <a:lnTo>
                  <a:pt x="6970" y="7667"/>
                </a:lnTo>
                <a:lnTo>
                  <a:pt x="6823" y="7520"/>
                </a:lnTo>
                <a:lnTo>
                  <a:pt x="6676" y="7410"/>
                </a:lnTo>
                <a:lnTo>
                  <a:pt x="6530" y="7337"/>
                </a:lnTo>
                <a:lnTo>
                  <a:pt x="6383" y="7300"/>
                </a:lnTo>
                <a:lnTo>
                  <a:pt x="6200" y="7300"/>
                </a:lnTo>
                <a:lnTo>
                  <a:pt x="6016" y="7337"/>
                </a:lnTo>
                <a:lnTo>
                  <a:pt x="5833" y="7447"/>
                </a:lnTo>
                <a:lnTo>
                  <a:pt x="5649" y="7594"/>
                </a:lnTo>
                <a:lnTo>
                  <a:pt x="5503" y="7814"/>
                </a:lnTo>
                <a:lnTo>
                  <a:pt x="5393" y="8034"/>
                </a:lnTo>
                <a:lnTo>
                  <a:pt x="5283" y="8291"/>
                </a:lnTo>
                <a:lnTo>
                  <a:pt x="5136" y="8768"/>
                </a:lnTo>
                <a:lnTo>
                  <a:pt x="5026" y="9281"/>
                </a:lnTo>
                <a:lnTo>
                  <a:pt x="4989" y="9795"/>
                </a:lnTo>
                <a:lnTo>
                  <a:pt x="5026" y="10308"/>
                </a:lnTo>
                <a:lnTo>
                  <a:pt x="5062" y="10858"/>
                </a:lnTo>
                <a:lnTo>
                  <a:pt x="5062" y="11372"/>
                </a:lnTo>
                <a:lnTo>
                  <a:pt x="5062" y="11519"/>
                </a:lnTo>
                <a:lnTo>
                  <a:pt x="5026" y="11665"/>
                </a:lnTo>
                <a:lnTo>
                  <a:pt x="4952" y="11775"/>
                </a:lnTo>
                <a:lnTo>
                  <a:pt x="4879" y="11886"/>
                </a:lnTo>
                <a:lnTo>
                  <a:pt x="4769" y="11959"/>
                </a:lnTo>
                <a:lnTo>
                  <a:pt x="4659" y="12032"/>
                </a:lnTo>
                <a:lnTo>
                  <a:pt x="4512" y="12069"/>
                </a:lnTo>
                <a:lnTo>
                  <a:pt x="4366" y="12069"/>
                </a:lnTo>
                <a:lnTo>
                  <a:pt x="4109" y="11996"/>
                </a:lnTo>
                <a:lnTo>
                  <a:pt x="3815" y="11922"/>
                </a:lnTo>
                <a:lnTo>
                  <a:pt x="3705" y="11849"/>
                </a:lnTo>
                <a:lnTo>
                  <a:pt x="3595" y="11739"/>
                </a:lnTo>
                <a:lnTo>
                  <a:pt x="3559" y="11592"/>
                </a:lnTo>
                <a:lnTo>
                  <a:pt x="3522" y="11445"/>
                </a:lnTo>
                <a:lnTo>
                  <a:pt x="3302" y="10272"/>
                </a:lnTo>
                <a:lnTo>
                  <a:pt x="3155" y="9061"/>
                </a:lnTo>
                <a:lnTo>
                  <a:pt x="3045" y="7887"/>
                </a:lnTo>
                <a:lnTo>
                  <a:pt x="3045" y="7484"/>
                </a:lnTo>
                <a:lnTo>
                  <a:pt x="3008" y="7264"/>
                </a:lnTo>
                <a:lnTo>
                  <a:pt x="2935" y="7044"/>
                </a:lnTo>
                <a:lnTo>
                  <a:pt x="3375" y="7044"/>
                </a:lnTo>
                <a:lnTo>
                  <a:pt x="3779" y="7007"/>
                </a:lnTo>
                <a:lnTo>
                  <a:pt x="4219" y="6970"/>
                </a:lnTo>
                <a:lnTo>
                  <a:pt x="4622" y="6860"/>
                </a:lnTo>
                <a:lnTo>
                  <a:pt x="4806" y="6787"/>
                </a:lnTo>
                <a:lnTo>
                  <a:pt x="4952" y="6677"/>
                </a:lnTo>
                <a:lnTo>
                  <a:pt x="5099" y="6603"/>
                </a:lnTo>
                <a:lnTo>
                  <a:pt x="5209" y="6493"/>
                </a:lnTo>
                <a:lnTo>
                  <a:pt x="5429" y="6200"/>
                </a:lnTo>
                <a:lnTo>
                  <a:pt x="5539" y="5906"/>
                </a:lnTo>
                <a:lnTo>
                  <a:pt x="5649" y="5576"/>
                </a:lnTo>
                <a:lnTo>
                  <a:pt x="5723" y="5210"/>
                </a:lnTo>
                <a:lnTo>
                  <a:pt x="5723" y="4806"/>
                </a:lnTo>
                <a:lnTo>
                  <a:pt x="5686" y="4036"/>
                </a:lnTo>
                <a:lnTo>
                  <a:pt x="5649" y="3559"/>
                </a:lnTo>
                <a:lnTo>
                  <a:pt x="5576" y="3082"/>
                </a:lnTo>
                <a:lnTo>
                  <a:pt x="5539" y="2789"/>
                </a:lnTo>
                <a:lnTo>
                  <a:pt x="5503" y="2678"/>
                </a:lnTo>
                <a:lnTo>
                  <a:pt x="5466" y="2568"/>
                </a:lnTo>
                <a:lnTo>
                  <a:pt x="5429" y="2422"/>
                </a:lnTo>
                <a:lnTo>
                  <a:pt x="5356" y="2348"/>
                </a:lnTo>
                <a:lnTo>
                  <a:pt x="5173" y="2238"/>
                </a:lnTo>
                <a:lnTo>
                  <a:pt x="5026" y="2202"/>
                </a:lnTo>
                <a:lnTo>
                  <a:pt x="4916" y="2202"/>
                </a:lnTo>
                <a:lnTo>
                  <a:pt x="4879" y="2238"/>
                </a:lnTo>
                <a:lnTo>
                  <a:pt x="4586" y="2238"/>
                </a:lnTo>
                <a:lnTo>
                  <a:pt x="4622" y="808"/>
                </a:lnTo>
                <a:lnTo>
                  <a:pt x="4586" y="551"/>
                </a:lnTo>
                <a:lnTo>
                  <a:pt x="4549" y="441"/>
                </a:lnTo>
                <a:lnTo>
                  <a:pt x="4512" y="331"/>
                </a:lnTo>
                <a:lnTo>
                  <a:pt x="4439" y="258"/>
                </a:lnTo>
                <a:lnTo>
                  <a:pt x="4329" y="221"/>
                </a:lnTo>
                <a:lnTo>
                  <a:pt x="4219" y="184"/>
                </a:lnTo>
                <a:lnTo>
                  <a:pt x="4072" y="221"/>
                </a:lnTo>
                <a:lnTo>
                  <a:pt x="3815" y="331"/>
                </a:lnTo>
                <a:lnTo>
                  <a:pt x="3705" y="404"/>
                </a:lnTo>
                <a:lnTo>
                  <a:pt x="3632" y="514"/>
                </a:lnTo>
                <a:lnTo>
                  <a:pt x="3522" y="734"/>
                </a:lnTo>
                <a:lnTo>
                  <a:pt x="3449" y="991"/>
                </a:lnTo>
                <a:lnTo>
                  <a:pt x="3485" y="1321"/>
                </a:lnTo>
                <a:lnTo>
                  <a:pt x="3522" y="1651"/>
                </a:lnTo>
                <a:lnTo>
                  <a:pt x="3559" y="1908"/>
                </a:lnTo>
                <a:lnTo>
                  <a:pt x="3669" y="2165"/>
                </a:lnTo>
                <a:lnTo>
                  <a:pt x="2091" y="2165"/>
                </a:lnTo>
                <a:lnTo>
                  <a:pt x="2055" y="1358"/>
                </a:lnTo>
                <a:lnTo>
                  <a:pt x="2018" y="514"/>
                </a:lnTo>
                <a:lnTo>
                  <a:pt x="2018" y="368"/>
                </a:lnTo>
                <a:lnTo>
                  <a:pt x="1945" y="221"/>
                </a:lnTo>
                <a:lnTo>
                  <a:pt x="1871" y="147"/>
                </a:lnTo>
                <a:lnTo>
                  <a:pt x="1761" y="74"/>
                </a:lnTo>
                <a:lnTo>
                  <a:pt x="1651" y="37"/>
                </a:lnTo>
                <a:lnTo>
                  <a:pt x="1504" y="1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530" name="Google Shape;530;p23"/>
          <p:cNvSpPr/>
          <p:nvPr/>
        </p:nvSpPr>
        <p:spPr>
          <a:xfrm>
            <a:off x="7659648" y="4370196"/>
            <a:ext cx="377708" cy="426638"/>
          </a:xfrm>
          <a:custGeom>
            <a:avLst/>
            <a:gdLst/>
            <a:ahLst/>
            <a:cxnLst/>
            <a:rect l="l" t="t" r="r" b="b"/>
            <a:pathLst>
              <a:path w="13316" h="15041" extrusionOk="0">
                <a:moveTo>
                  <a:pt x="5466" y="1"/>
                </a:moveTo>
                <a:lnTo>
                  <a:pt x="5466" y="38"/>
                </a:lnTo>
                <a:lnTo>
                  <a:pt x="5576" y="1248"/>
                </a:lnTo>
                <a:lnTo>
                  <a:pt x="5612" y="1321"/>
                </a:lnTo>
                <a:lnTo>
                  <a:pt x="5649" y="1395"/>
                </a:lnTo>
                <a:lnTo>
                  <a:pt x="5759" y="1431"/>
                </a:lnTo>
                <a:lnTo>
                  <a:pt x="5833" y="1395"/>
                </a:lnTo>
                <a:lnTo>
                  <a:pt x="6713" y="881"/>
                </a:lnTo>
                <a:lnTo>
                  <a:pt x="6713" y="881"/>
                </a:lnTo>
                <a:lnTo>
                  <a:pt x="6640" y="1285"/>
                </a:lnTo>
                <a:lnTo>
                  <a:pt x="6603" y="1652"/>
                </a:lnTo>
                <a:lnTo>
                  <a:pt x="6603" y="2055"/>
                </a:lnTo>
                <a:lnTo>
                  <a:pt x="6640" y="2459"/>
                </a:lnTo>
                <a:lnTo>
                  <a:pt x="6676" y="2569"/>
                </a:lnTo>
                <a:lnTo>
                  <a:pt x="6750" y="2605"/>
                </a:lnTo>
                <a:lnTo>
                  <a:pt x="6823" y="2642"/>
                </a:lnTo>
                <a:lnTo>
                  <a:pt x="6896" y="2679"/>
                </a:lnTo>
                <a:lnTo>
                  <a:pt x="6970" y="2642"/>
                </a:lnTo>
                <a:lnTo>
                  <a:pt x="7043" y="2605"/>
                </a:lnTo>
                <a:lnTo>
                  <a:pt x="7080" y="2532"/>
                </a:lnTo>
                <a:lnTo>
                  <a:pt x="7080" y="2459"/>
                </a:lnTo>
                <a:lnTo>
                  <a:pt x="7043" y="2275"/>
                </a:lnTo>
                <a:lnTo>
                  <a:pt x="7006" y="1835"/>
                </a:lnTo>
                <a:lnTo>
                  <a:pt x="7043" y="1395"/>
                </a:lnTo>
                <a:lnTo>
                  <a:pt x="7116" y="955"/>
                </a:lnTo>
                <a:lnTo>
                  <a:pt x="7226" y="514"/>
                </a:lnTo>
                <a:lnTo>
                  <a:pt x="7190" y="404"/>
                </a:lnTo>
                <a:lnTo>
                  <a:pt x="7153" y="294"/>
                </a:lnTo>
                <a:lnTo>
                  <a:pt x="7043" y="258"/>
                </a:lnTo>
                <a:lnTo>
                  <a:pt x="6933" y="294"/>
                </a:lnTo>
                <a:lnTo>
                  <a:pt x="5906" y="918"/>
                </a:lnTo>
                <a:lnTo>
                  <a:pt x="5869" y="698"/>
                </a:lnTo>
                <a:lnTo>
                  <a:pt x="5796" y="478"/>
                </a:lnTo>
                <a:lnTo>
                  <a:pt x="5686" y="221"/>
                </a:lnTo>
                <a:lnTo>
                  <a:pt x="5576" y="1"/>
                </a:lnTo>
                <a:close/>
                <a:moveTo>
                  <a:pt x="8840" y="3816"/>
                </a:moveTo>
                <a:lnTo>
                  <a:pt x="8730" y="3852"/>
                </a:lnTo>
                <a:lnTo>
                  <a:pt x="8657" y="3926"/>
                </a:lnTo>
                <a:lnTo>
                  <a:pt x="8510" y="4146"/>
                </a:lnTo>
                <a:lnTo>
                  <a:pt x="8364" y="4293"/>
                </a:lnTo>
                <a:lnTo>
                  <a:pt x="8143" y="4476"/>
                </a:lnTo>
                <a:lnTo>
                  <a:pt x="7997" y="4659"/>
                </a:lnTo>
                <a:lnTo>
                  <a:pt x="7997" y="4733"/>
                </a:lnTo>
                <a:lnTo>
                  <a:pt x="7997" y="4769"/>
                </a:lnTo>
                <a:lnTo>
                  <a:pt x="8033" y="4806"/>
                </a:lnTo>
                <a:lnTo>
                  <a:pt x="8070" y="4843"/>
                </a:lnTo>
                <a:lnTo>
                  <a:pt x="8253" y="4843"/>
                </a:lnTo>
                <a:lnTo>
                  <a:pt x="8400" y="4806"/>
                </a:lnTo>
                <a:lnTo>
                  <a:pt x="8547" y="4733"/>
                </a:lnTo>
                <a:lnTo>
                  <a:pt x="8694" y="4659"/>
                </a:lnTo>
                <a:lnTo>
                  <a:pt x="8914" y="4403"/>
                </a:lnTo>
                <a:lnTo>
                  <a:pt x="9097" y="4146"/>
                </a:lnTo>
                <a:lnTo>
                  <a:pt x="9134" y="4073"/>
                </a:lnTo>
                <a:lnTo>
                  <a:pt x="9134" y="3963"/>
                </a:lnTo>
                <a:lnTo>
                  <a:pt x="9097" y="3889"/>
                </a:lnTo>
                <a:lnTo>
                  <a:pt x="9024" y="3852"/>
                </a:lnTo>
                <a:lnTo>
                  <a:pt x="8914" y="3816"/>
                </a:lnTo>
                <a:close/>
                <a:moveTo>
                  <a:pt x="147" y="2972"/>
                </a:moveTo>
                <a:lnTo>
                  <a:pt x="73" y="3009"/>
                </a:lnTo>
                <a:lnTo>
                  <a:pt x="37" y="3082"/>
                </a:lnTo>
                <a:lnTo>
                  <a:pt x="0" y="3229"/>
                </a:lnTo>
                <a:lnTo>
                  <a:pt x="37" y="3559"/>
                </a:lnTo>
                <a:lnTo>
                  <a:pt x="110" y="4073"/>
                </a:lnTo>
                <a:lnTo>
                  <a:pt x="220" y="4549"/>
                </a:lnTo>
                <a:lnTo>
                  <a:pt x="257" y="4623"/>
                </a:lnTo>
                <a:lnTo>
                  <a:pt x="330" y="4696"/>
                </a:lnTo>
                <a:lnTo>
                  <a:pt x="514" y="4696"/>
                </a:lnTo>
                <a:lnTo>
                  <a:pt x="1174" y="4219"/>
                </a:lnTo>
                <a:lnTo>
                  <a:pt x="1247" y="4843"/>
                </a:lnTo>
                <a:lnTo>
                  <a:pt x="1284" y="4990"/>
                </a:lnTo>
                <a:lnTo>
                  <a:pt x="1321" y="5173"/>
                </a:lnTo>
                <a:lnTo>
                  <a:pt x="1394" y="5320"/>
                </a:lnTo>
                <a:lnTo>
                  <a:pt x="1431" y="5356"/>
                </a:lnTo>
                <a:lnTo>
                  <a:pt x="1541" y="5393"/>
                </a:lnTo>
                <a:lnTo>
                  <a:pt x="1614" y="5393"/>
                </a:lnTo>
                <a:lnTo>
                  <a:pt x="1687" y="5356"/>
                </a:lnTo>
                <a:lnTo>
                  <a:pt x="1724" y="5320"/>
                </a:lnTo>
                <a:lnTo>
                  <a:pt x="1761" y="5246"/>
                </a:lnTo>
                <a:lnTo>
                  <a:pt x="1761" y="5173"/>
                </a:lnTo>
                <a:lnTo>
                  <a:pt x="1724" y="5063"/>
                </a:lnTo>
                <a:lnTo>
                  <a:pt x="1724" y="5026"/>
                </a:lnTo>
                <a:lnTo>
                  <a:pt x="1687" y="4953"/>
                </a:lnTo>
                <a:lnTo>
                  <a:pt x="1651" y="4549"/>
                </a:lnTo>
                <a:lnTo>
                  <a:pt x="1614" y="4183"/>
                </a:lnTo>
                <a:lnTo>
                  <a:pt x="1577" y="3816"/>
                </a:lnTo>
                <a:lnTo>
                  <a:pt x="1577" y="3706"/>
                </a:lnTo>
                <a:lnTo>
                  <a:pt x="1467" y="3632"/>
                </a:lnTo>
                <a:lnTo>
                  <a:pt x="1357" y="3632"/>
                </a:lnTo>
                <a:lnTo>
                  <a:pt x="1247" y="3669"/>
                </a:lnTo>
                <a:lnTo>
                  <a:pt x="880" y="3889"/>
                </a:lnTo>
                <a:lnTo>
                  <a:pt x="550" y="4146"/>
                </a:lnTo>
                <a:lnTo>
                  <a:pt x="330" y="3302"/>
                </a:lnTo>
                <a:lnTo>
                  <a:pt x="294" y="3082"/>
                </a:lnTo>
                <a:lnTo>
                  <a:pt x="220" y="2972"/>
                </a:lnTo>
                <a:close/>
                <a:moveTo>
                  <a:pt x="8400" y="2679"/>
                </a:moveTo>
                <a:lnTo>
                  <a:pt x="10124" y="5173"/>
                </a:lnTo>
                <a:lnTo>
                  <a:pt x="10161" y="5210"/>
                </a:lnTo>
                <a:lnTo>
                  <a:pt x="10124" y="5246"/>
                </a:lnTo>
                <a:lnTo>
                  <a:pt x="9684" y="5613"/>
                </a:lnTo>
                <a:lnTo>
                  <a:pt x="9207" y="6017"/>
                </a:lnTo>
                <a:lnTo>
                  <a:pt x="8804" y="6310"/>
                </a:lnTo>
                <a:lnTo>
                  <a:pt x="8584" y="6017"/>
                </a:lnTo>
                <a:lnTo>
                  <a:pt x="6970" y="3852"/>
                </a:lnTo>
                <a:lnTo>
                  <a:pt x="7703" y="3339"/>
                </a:lnTo>
                <a:lnTo>
                  <a:pt x="8033" y="3045"/>
                </a:lnTo>
                <a:lnTo>
                  <a:pt x="8364" y="2752"/>
                </a:lnTo>
                <a:lnTo>
                  <a:pt x="8400" y="2679"/>
                </a:lnTo>
                <a:close/>
                <a:moveTo>
                  <a:pt x="2494" y="7227"/>
                </a:moveTo>
                <a:lnTo>
                  <a:pt x="2421" y="7301"/>
                </a:lnTo>
                <a:lnTo>
                  <a:pt x="2421" y="7411"/>
                </a:lnTo>
                <a:lnTo>
                  <a:pt x="2678" y="7887"/>
                </a:lnTo>
                <a:lnTo>
                  <a:pt x="2494" y="8034"/>
                </a:lnTo>
                <a:lnTo>
                  <a:pt x="2458" y="8108"/>
                </a:lnTo>
                <a:lnTo>
                  <a:pt x="2421" y="8218"/>
                </a:lnTo>
                <a:lnTo>
                  <a:pt x="2421" y="8291"/>
                </a:lnTo>
                <a:lnTo>
                  <a:pt x="2494" y="8328"/>
                </a:lnTo>
                <a:lnTo>
                  <a:pt x="2605" y="8364"/>
                </a:lnTo>
                <a:lnTo>
                  <a:pt x="2678" y="8328"/>
                </a:lnTo>
                <a:lnTo>
                  <a:pt x="2861" y="8254"/>
                </a:lnTo>
                <a:lnTo>
                  <a:pt x="2935" y="8364"/>
                </a:lnTo>
                <a:lnTo>
                  <a:pt x="3155" y="8694"/>
                </a:lnTo>
                <a:lnTo>
                  <a:pt x="3301" y="8841"/>
                </a:lnTo>
                <a:lnTo>
                  <a:pt x="3375" y="8878"/>
                </a:lnTo>
                <a:lnTo>
                  <a:pt x="3485" y="8915"/>
                </a:lnTo>
                <a:lnTo>
                  <a:pt x="3558" y="8878"/>
                </a:lnTo>
                <a:lnTo>
                  <a:pt x="3595" y="8804"/>
                </a:lnTo>
                <a:lnTo>
                  <a:pt x="3632" y="8731"/>
                </a:lnTo>
                <a:lnTo>
                  <a:pt x="3595" y="8621"/>
                </a:lnTo>
                <a:lnTo>
                  <a:pt x="3558" y="8438"/>
                </a:lnTo>
                <a:lnTo>
                  <a:pt x="3301" y="8108"/>
                </a:lnTo>
                <a:lnTo>
                  <a:pt x="3228" y="7997"/>
                </a:lnTo>
                <a:lnTo>
                  <a:pt x="3558" y="7704"/>
                </a:lnTo>
                <a:lnTo>
                  <a:pt x="3595" y="7594"/>
                </a:lnTo>
                <a:lnTo>
                  <a:pt x="3595" y="7484"/>
                </a:lnTo>
                <a:lnTo>
                  <a:pt x="3558" y="7411"/>
                </a:lnTo>
                <a:lnTo>
                  <a:pt x="3485" y="7374"/>
                </a:lnTo>
                <a:lnTo>
                  <a:pt x="3412" y="7337"/>
                </a:lnTo>
                <a:lnTo>
                  <a:pt x="3338" y="7337"/>
                </a:lnTo>
                <a:lnTo>
                  <a:pt x="3228" y="7411"/>
                </a:lnTo>
                <a:lnTo>
                  <a:pt x="2971" y="7631"/>
                </a:lnTo>
                <a:lnTo>
                  <a:pt x="2641" y="7264"/>
                </a:lnTo>
                <a:lnTo>
                  <a:pt x="2568" y="7227"/>
                </a:lnTo>
                <a:close/>
                <a:moveTo>
                  <a:pt x="3191" y="6090"/>
                </a:moveTo>
                <a:lnTo>
                  <a:pt x="3595" y="6860"/>
                </a:lnTo>
                <a:lnTo>
                  <a:pt x="3998" y="7594"/>
                </a:lnTo>
                <a:lnTo>
                  <a:pt x="4439" y="8328"/>
                </a:lnTo>
                <a:lnTo>
                  <a:pt x="4915" y="9025"/>
                </a:lnTo>
                <a:lnTo>
                  <a:pt x="4769" y="9098"/>
                </a:lnTo>
                <a:lnTo>
                  <a:pt x="4622" y="9171"/>
                </a:lnTo>
                <a:lnTo>
                  <a:pt x="4365" y="9355"/>
                </a:lnTo>
                <a:lnTo>
                  <a:pt x="3778" y="9721"/>
                </a:lnTo>
                <a:lnTo>
                  <a:pt x="3522" y="9905"/>
                </a:lnTo>
                <a:lnTo>
                  <a:pt x="3412" y="10015"/>
                </a:lnTo>
                <a:lnTo>
                  <a:pt x="3265" y="10052"/>
                </a:lnTo>
                <a:lnTo>
                  <a:pt x="3228" y="10052"/>
                </a:lnTo>
                <a:lnTo>
                  <a:pt x="3191" y="10088"/>
                </a:lnTo>
                <a:lnTo>
                  <a:pt x="3191" y="10162"/>
                </a:lnTo>
                <a:lnTo>
                  <a:pt x="2421" y="9025"/>
                </a:lnTo>
                <a:lnTo>
                  <a:pt x="1761" y="7997"/>
                </a:lnTo>
                <a:lnTo>
                  <a:pt x="1064" y="7007"/>
                </a:lnTo>
                <a:lnTo>
                  <a:pt x="1394" y="6897"/>
                </a:lnTo>
                <a:lnTo>
                  <a:pt x="1724" y="6714"/>
                </a:lnTo>
                <a:lnTo>
                  <a:pt x="2348" y="6383"/>
                </a:lnTo>
                <a:lnTo>
                  <a:pt x="2494" y="6310"/>
                </a:lnTo>
                <a:lnTo>
                  <a:pt x="2641" y="6273"/>
                </a:lnTo>
                <a:lnTo>
                  <a:pt x="2935" y="6237"/>
                </a:lnTo>
                <a:lnTo>
                  <a:pt x="3081" y="6200"/>
                </a:lnTo>
                <a:lnTo>
                  <a:pt x="3191" y="6090"/>
                </a:lnTo>
                <a:close/>
                <a:moveTo>
                  <a:pt x="12729" y="11005"/>
                </a:moveTo>
                <a:lnTo>
                  <a:pt x="12655" y="11225"/>
                </a:lnTo>
                <a:lnTo>
                  <a:pt x="12582" y="11115"/>
                </a:lnTo>
                <a:lnTo>
                  <a:pt x="12729" y="11005"/>
                </a:lnTo>
                <a:close/>
                <a:moveTo>
                  <a:pt x="9647" y="12949"/>
                </a:moveTo>
                <a:lnTo>
                  <a:pt x="9721" y="13096"/>
                </a:lnTo>
                <a:lnTo>
                  <a:pt x="9831" y="13280"/>
                </a:lnTo>
                <a:lnTo>
                  <a:pt x="9941" y="13463"/>
                </a:lnTo>
                <a:lnTo>
                  <a:pt x="10088" y="13573"/>
                </a:lnTo>
                <a:lnTo>
                  <a:pt x="10051" y="13573"/>
                </a:lnTo>
                <a:lnTo>
                  <a:pt x="9647" y="13756"/>
                </a:lnTo>
                <a:lnTo>
                  <a:pt x="9647" y="13646"/>
                </a:lnTo>
                <a:lnTo>
                  <a:pt x="9574" y="13536"/>
                </a:lnTo>
                <a:lnTo>
                  <a:pt x="9427" y="13426"/>
                </a:lnTo>
                <a:lnTo>
                  <a:pt x="9354" y="13280"/>
                </a:lnTo>
                <a:lnTo>
                  <a:pt x="9281" y="13133"/>
                </a:lnTo>
                <a:lnTo>
                  <a:pt x="9244" y="12986"/>
                </a:lnTo>
                <a:lnTo>
                  <a:pt x="9647" y="12949"/>
                </a:lnTo>
                <a:close/>
                <a:moveTo>
                  <a:pt x="6640" y="12839"/>
                </a:moveTo>
                <a:lnTo>
                  <a:pt x="6493" y="13426"/>
                </a:lnTo>
                <a:lnTo>
                  <a:pt x="6419" y="14013"/>
                </a:lnTo>
                <a:lnTo>
                  <a:pt x="6419" y="14160"/>
                </a:lnTo>
                <a:lnTo>
                  <a:pt x="6163" y="13940"/>
                </a:lnTo>
                <a:lnTo>
                  <a:pt x="6126" y="13940"/>
                </a:lnTo>
                <a:lnTo>
                  <a:pt x="6126" y="13903"/>
                </a:lnTo>
                <a:lnTo>
                  <a:pt x="6126" y="13646"/>
                </a:lnTo>
                <a:lnTo>
                  <a:pt x="6163" y="13353"/>
                </a:lnTo>
                <a:lnTo>
                  <a:pt x="6236" y="13096"/>
                </a:lnTo>
                <a:lnTo>
                  <a:pt x="6346" y="12876"/>
                </a:lnTo>
                <a:lnTo>
                  <a:pt x="6640" y="12839"/>
                </a:lnTo>
                <a:close/>
                <a:moveTo>
                  <a:pt x="7336" y="13170"/>
                </a:moveTo>
                <a:lnTo>
                  <a:pt x="7263" y="13206"/>
                </a:lnTo>
                <a:lnTo>
                  <a:pt x="7226" y="13243"/>
                </a:lnTo>
                <a:lnTo>
                  <a:pt x="7080" y="13720"/>
                </a:lnTo>
                <a:lnTo>
                  <a:pt x="7006" y="13977"/>
                </a:lnTo>
                <a:lnTo>
                  <a:pt x="7006" y="14233"/>
                </a:lnTo>
                <a:lnTo>
                  <a:pt x="7006" y="14307"/>
                </a:lnTo>
                <a:lnTo>
                  <a:pt x="7043" y="14380"/>
                </a:lnTo>
                <a:lnTo>
                  <a:pt x="7116" y="14453"/>
                </a:lnTo>
                <a:lnTo>
                  <a:pt x="7190" y="14490"/>
                </a:lnTo>
                <a:lnTo>
                  <a:pt x="7263" y="14527"/>
                </a:lnTo>
                <a:lnTo>
                  <a:pt x="7336" y="14527"/>
                </a:lnTo>
                <a:lnTo>
                  <a:pt x="7410" y="14453"/>
                </a:lnTo>
                <a:lnTo>
                  <a:pt x="7483" y="14380"/>
                </a:lnTo>
                <a:lnTo>
                  <a:pt x="7483" y="14270"/>
                </a:lnTo>
                <a:lnTo>
                  <a:pt x="7446" y="14160"/>
                </a:lnTo>
                <a:lnTo>
                  <a:pt x="7373" y="14123"/>
                </a:lnTo>
                <a:lnTo>
                  <a:pt x="7373" y="13830"/>
                </a:lnTo>
                <a:lnTo>
                  <a:pt x="7410" y="13280"/>
                </a:lnTo>
                <a:lnTo>
                  <a:pt x="7373" y="13206"/>
                </a:lnTo>
                <a:lnTo>
                  <a:pt x="7336" y="13170"/>
                </a:lnTo>
                <a:close/>
                <a:moveTo>
                  <a:pt x="10418" y="5613"/>
                </a:moveTo>
                <a:lnTo>
                  <a:pt x="11188" y="6714"/>
                </a:lnTo>
                <a:lnTo>
                  <a:pt x="11555" y="7264"/>
                </a:lnTo>
                <a:lnTo>
                  <a:pt x="11922" y="7814"/>
                </a:lnTo>
                <a:lnTo>
                  <a:pt x="12252" y="8474"/>
                </a:lnTo>
                <a:lnTo>
                  <a:pt x="12399" y="8841"/>
                </a:lnTo>
                <a:lnTo>
                  <a:pt x="12545" y="9208"/>
                </a:lnTo>
                <a:lnTo>
                  <a:pt x="12619" y="9575"/>
                </a:lnTo>
                <a:lnTo>
                  <a:pt x="12692" y="9942"/>
                </a:lnTo>
                <a:lnTo>
                  <a:pt x="12729" y="10308"/>
                </a:lnTo>
                <a:lnTo>
                  <a:pt x="12729" y="10675"/>
                </a:lnTo>
                <a:lnTo>
                  <a:pt x="12325" y="10932"/>
                </a:lnTo>
                <a:lnTo>
                  <a:pt x="12288" y="10969"/>
                </a:lnTo>
                <a:lnTo>
                  <a:pt x="12252" y="11042"/>
                </a:lnTo>
                <a:lnTo>
                  <a:pt x="12288" y="11079"/>
                </a:lnTo>
                <a:lnTo>
                  <a:pt x="12325" y="11152"/>
                </a:lnTo>
                <a:lnTo>
                  <a:pt x="12435" y="11372"/>
                </a:lnTo>
                <a:lnTo>
                  <a:pt x="12509" y="11446"/>
                </a:lnTo>
                <a:lnTo>
                  <a:pt x="12582" y="11519"/>
                </a:lnTo>
                <a:lnTo>
                  <a:pt x="12472" y="11776"/>
                </a:lnTo>
                <a:lnTo>
                  <a:pt x="12325" y="12032"/>
                </a:lnTo>
                <a:lnTo>
                  <a:pt x="11848" y="11666"/>
                </a:lnTo>
                <a:lnTo>
                  <a:pt x="11775" y="11629"/>
                </a:lnTo>
                <a:lnTo>
                  <a:pt x="11702" y="11666"/>
                </a:lnTo>
                <a:lnTo>
                  <a:pt x="11665" y="11739"/>
                </a:lnTo>
                <a:lnTo>
                  <a:pt x="11702" y="11812"/>
                </a:lnTo>
                <a:lnTo>
                  <a:pt x="12142" y="12326"/>
                </a:lnTo>
                <a:lnTo>
                  <a:pt x="11848" y="12619"/>
                </a:lnTo>
                <a:lnTo>
                  <a:pt x="11812" y="12546"/>
                </a:lnTo>
                <a:lnTo>
                  <a:pt x="11665" y="12399"/>
                </a:lnTo>
                <a:lnTo>
                  <a:pt x="11518" y="12253"/>
                </a:lnTo>
                <a:lnTo>
                  <a:pt x="11371" y="12069"/>
                </a:lnTo>
                <a:lnTo>
                  <a:pt x="11298" y="11886"/>
                </a:lnTo>
                <a:lnTo>
                  <a:pt x="11225" y="11849"/>
                </a:lnTo>
                <a:lnTo>
                  <a:pt x="11188" y="11812"/>
                </a:lnTo>
                <a:lnTo>
                  <a:pt x="11115" y="11849"/>
                </a:lnTo>
                <a:lnTo>
                  <a:pt x="11078" y="11922"/>
                </a:lnTo>
                <a:lnTo>
                  <a:pt x="11078" y="12106"/>
                </a:lnTo>
                <a:lnTo>
                  <a:pt x="11115" y="12253"/>
                </a:lnTo>
                <a:lnTo>
                  <a:pt x="11188" y="12436"/>
                </a:lnTo>
                <a:lnTo>
                  <a:pt x="11261" y="12583"/>
                </a:lnTo>
                <a:lnTo>
                  <a:pt x="11371" y="12729"/>
                </a:lnTo>
                <a:lnTo>
                  <a:pt x="11518" y="12876"/>
                </a:lnTo>
                <a:lnTo>
                  <a:pt x="11115" y="13096"/>
                </a:lnTo>
                <a:lnTo>
                  <a:pt x="11151" y="12986"/>
                </a:lnTo>
                <a:lnTo>
                  <a:pt x="11151" y="12839"/>
                </a:lnTo>
                <a:lnTo>
                  <a:pt x="11078" y="12766"/>
                </a:lnTo>
                <a:lnTo>
                  <a:pt x="10968" y="12656"/>
                </a:lnTo>
                <a:lnTo>
                  <a:pt x="10931" y="12656"/>
                </a:lnTo>
                <a:lnTo>
                  <a:pt x="10858" y="12693"/>
                </a:lnTo>
                <a:lnTo>
                  <a:pt x="10858" y="12766"/>
                </a:lnTo>
                <a:lnTo>
                  <a:pt x="10821" y="12729"/>
                </a:lnTo>
                <a:lnTo>
                  <a:pt x="10491" y="12436"/>
                </a:lnTo>
                <a:lnTo>
                  <a:pt x="10418" y="12363"/>
                </a:lnTo>
                <a:lnTo>
                  <a:pt x="10344" y="12399"/>
                </a:lnTo>
                <a:lnTo>
                  <a:pt x="10308" y="12473"/>
                </a:lnTo>
                <a:lnTo>
                  <a:pt x="10308" y="12546"/>
                </a:lnTo>
                <a:lnTo>
                  <a:pt x="10491" y="12839"/>
                </a:lnTo>
                <a:lnTo>
                  <a:pt x="10711" y="13206"/>
                </a:lnTo>
                <a:lnTo>
                  <a:pt x="10785" y="13280"/>
                </a:lnTo>
                <a:lnTo>
                  <a:pt x="10381" y="13426"/>
                </a:lnTo>
                <a:lnTo>
                  <a:pt x="10381" y="13353"/>
                </a:lnTo>
                <a:lnTo>
                  <a:pt x="10344" y="13280"/>
                </a:lnTo>
                <a:lnTo>
                  <a:pt x="10234" y="13133"/>
                </a:lnTo>
                <a:lnTo>
                  <a:pt x="10051" y="12913"/>
                </a:lnTo>
                <a:lnTo>
                  <a:pt x="9904" y="12693"/>
                </a:lnTo>
                <a:lnTo>
                  <a:pt x="9831" y="12619"/>
                </a:lnTo>
                <a:lnTo>
                  <a:pt x="9721" y="12619"/>
                </a:lnTo>
                <a:lnTo>
                  <a:pt x="9391" y="12693"/>
                </a:lnTo>
                <a:lnTo>
                  <a:pt x="9097" y="12729"/>
                </a:lnTo>
                <a:lnTo>
                  <a:pt x="9024" y="12766"/>
                </a:lnTo>
                <a:lnTo>
                  <a:pt x="8987" y="12839"/>
                </a:lnTo>
                <a:lnTo>
                  <a:pt x="8987" y="12913"/>
                </a:lnTo>
                <a:lnTo>
                  <a:pt x="9024" y="12986"/>
                </a:lnTo>
                <a:lnTo>
                  <a:pt x="9024" y="13243"/>
                </a:lnTo>
                <a:lnTo>
                  <a:pt x="9097" y="13500"/>
                </a:lnTo>
                <a:lnTo>
                  <a:pt x="9134" y="13646"/>
                </a:lnTo>
                <a:lnTo>
                  <a:pt x="9207" y="13756"/>
                </a:lnTo>
                <a:lnTo>
                  <a:pt x="9317" y="13830"/>
                </a:lnTo>
                <a:lnTo>
                  <a:pt x="9427" y="13867"/>
                </a:lnTo>
                <a:lnTo>
                  <a:pt x="8987" y="14050"/>
                </a:lnTo>
                <a:lnTo>
                  <a:pt x="8950" y="13977"/>
                </a:lnTo>
                <a:lnTo>
                  <a:pt x="8804" y="13903"/>
                </a:lnTo>
                <a:lnTo>
                  <a:pt x="8767" y="13903"/>
                </a:lnTo>
                <a:lnTo>
                  <a:pt x="8620" y="13536"/>
                </a:lnTo>
                <a:lnTo>
                  <a:pt x="8510" y="13390"/>
                </a:lnTo>
                <a:lnTo>
                  <a:pt x="8364" y="13206"/>
                </a:lnTo>
                <a:lnTo>
                  <a:pt x="8327" y="13206"/>
                </a:lnTo>
                <a:lnTo>
                  <a:pt x="8327" y="13243"/>
                </a:lnTo>
                <a:lnTo>
                  <a:pt x="8327" y="13500"/>
                </a:lnTo>
                <a:lnTo>
                  <a:pt x="8364" y="13756"/>
                </a:lnTo>
                <a:lnTo>
                  <a:pt x="8510" y="14270"/>
                </a:lnTo>
                <a:lnTo>
                  <a:pt x="8070" y="14453"/>
                </a:lnTo>
                <a:lnTo>
                  <a:pt x="8033" y="14160"/>
                </a:lnTo>
                <a:lnTo>
                  <a:pt x="7960" y="13903"/>
                </a:lnTo>
                <a:lnTo>
                  <a:pt x="7923" y="13536"/>
                </a:lnTo>
                <a:lnTo>
                  <a:pt x="7923" y="13206"/>
                </a:lnTo>
                <a:lnTo>
                  <a:pt x="7887" y="13133"/>
                </a:lnTo>
                <a:lnTo>
                  <a:pt x="7813" y="13096"/>
                </a:lnTo>
                <a:lnTo>
                  <a:pt x="7777" y="13096"/>
                </a:lnTo>
                <a:lnTo>
                  <a:pt x="7703" y="13170"/>
                </a:lnTo>
                <a:lnTo>
                  <a:pt x="7667" y="13536"/>
                </a:lnTo>
                <a:lnTo>
                  <a:pt x="7630" y="13903"/>
                </a:lnTo>
                <a:lnTo>
                  <a:pt x="7667" y="14233"/>
                </a:lnTo>
                <a:lnTo>
                  <a:pt x="7667" y="14380"/>
                </a:lnTo>
                <a:lnTo>
                  <a:pt x="7740" y="14527"/>
                </a:lnTo>
                <a:lnTo>
                  <a:pt x="7483" y="14563"/>
                </a:lnTo>
                <a:lnTo>
                  <a:pt x="7190" y="14527"/>
                </a:lnTo>
                <a:lnTo>
                  <a:pt x="7006" y="14453"/>
                </a:lnTo>
                <a:lnTo>
                  <a:pt x="6786" y="14380"/>
                </a:lnTo>
                <a:lnTo>
                  <a:pt x="6823" y="14160"/>
                </a:lnTo>
                <a:lnTo>
                  <a:pt x="6860" y="13646"/>
                </a:lnTo>
                <a:lnTo>
                  <a:pt x="6860" y="13206"/>
                </a:lnTo>
                <a:lnTo>
                  <a:pt x="6860" y="12766"/>
                </a:lnTo>
                <a:lnTo>
                  <a:pt x="6823" y="12693"/>
                </a:lnTo>
                <a:lnTo>
                  <a:pt x="6713" y="12656"/>
                </a:lnTo>
                <a:lnTo>
                  <a:pt x="6346" y="12693"/>
                </a:lnTo>
                <a:lnTo>
                  <a:pt x="6309" y="12656"/>
                </a:lnTo>
                <a:lnTo>
                  <a:pt x="6236" y="12693"/>
                </a:lnTo>
                <a:lnTo>
                  <a:pt x="6089" y="12913"/>
                </a:lnTo>
                <a:lnTo>
                  <a:pt x="5943" y="13133"/>
                </a:lnTo>
                <a:lnTo>
                  <a:pt x="5869" y="13390"/>
                </a:lnTo>
                <a:lnTo>
                  <a:pt x="5796" y="13610"/>
                </a:lnTo>
                <a:lnTo>
                  <a:pt x="5392" y="13206"/>
                </a:lnTo>
                <a:lnTo>
                  <a:pt x="5686" y="12839"/>
                </a:lnTo>
                <a:lnTo>
                  <a:pt x="5943" y="12473"/>
                </a:lnTo>
                <a:lnTo>
                  <a:pt x="5943" y="12363"/>
                </a:lnTo>
                <a:lnTo>
                  <a:pt x="5943" y="12289"/>
                </a:lnTo>
                <a:lnTo>
                  <a:pt x="5869" y="12216"/>
                </a:lnTo>
                <a:lnTo>
                  <a:pt x="5686" y="12216"/>
                </a:lnTo>
                <a:lnTo>
                  <a:pt x="5612" y="12289"/>
                </a:lnTo>
                <a:lnTo>
                  <a:pt x="5209" y="12949"/>
                </a:lnTo>
                <a:lnTo>
                  <a:pt x="4952" y="12619"/>
                </a:lnTo>
                <a:lnTo>
                  <a:pt x="5136" y="12473"/>
                </a:lnTo>
                <a:lnTo>
                  <a:pt x="5319" y="12289"/>
                </a:lnTo>
                <a:lnTo>
                  <a:pt x="5466" y="12069"/>
                </a:lnTo>
                <a:lnTo>
                  <a:pt x="5576" y="11849"/>
                </a:lnTo>
                <a:lnTo>
                  <a:pt x="5576" y="11776"/>
                </a:lnTo>
                <a:lnTo>
                  <a:pt x="5576" y="11739"/>
                </a:lnTo>
                <a:lnTo>
                  <a:pt x="5539" y="11666"/>
                </a:lnTo>
                <a:lnTo>
                  <a:pt x="5502" y="11629"/>
                </a:lnTo>
                <a:lnTo>
                  <a:pt x="5319" y="11629"/>
                </a:lnTo>
                <a:lnTo>
                  <a:pt x="5282" y="11702"/>
                </a:lnTo>
                <a:lnTo>
                  <a:pt x="4805" y="12399"/>
                </a:lnTo>
                <a:lnTo>
                  <a:pt x="4439" y="11922"/>
                </a:lnTo>
                <a:lnTo>
                  <a:pt x="4549" y="11812"/>
                </a:lnTo>
                <a:lnTo>
                  <a:pt x="4879" y="11409"/>
                </a:lnTo>
                <a:lnTo>
                  <a:pt x="5209" y="10969"/>
                </a:lnTo>
                <a:lnTo>
                  <a:pt x="5209" y="10895"/>
                </a:lnTo>
                <a:lnTo>
                  <a:pt x="5246" y="10859"/>
                </a:lnTo>
                <a:lnTo>
                  <a:pt x="5282" y="10785"/>
                </a:lnTo>
                <a:lnTo>
                  <a:pt x="5282" y="10712"/>
                </a:lnTo>
                <a:lnTo>
                  <a:pt x="5209" y="10639"/>
                </a:lnTo>
                <a:lnTo>
                  <a:pt x="5099" y="10602"/>
                </a:lnTo>
                <a:lnTo>
                  <a:pt x="5026" y="10602"/>
                </a:lnTo>
                <a:lnTo>
                  <a:pt x="4952" y="10639"/>
                </a:lnTo>
                <a:lnTo>
                  <a:pt x="4549" y="11225"/>
                </a:lnTo>
                <a:lnTo>
                  <a:pt x="4329" y="11556"/>
                </a:lnTo>
                <a:lnTo>
                  <a:pt x="4292" y="11482"/>
                </a:lnTo>
                <a:lnTo>
                  <a:pt x="4145" y="11482"/>
                </a:lnTo>
                <a:lnTo>
                  <a:pt x="3888" y="11152"/>
                </a:lnTo>
                <a:lnTo>
                  <a:pt x="4329" y="10822"/>
                </a:lnTo>
                <a:lnTo>
                  <a:pt x="4549" y="10675"/>
                </a:lnTo>
                <a:lnTo>
                  <a:pt x="4732" y="10455"/>
                </a:lnTo>
                <a:lnTo>
                  <a:pt x="4769" y="10418"/>
                </a:lnTo>
                <a:lnTo>
                  <a:pt x="4805" y="10345"/>
                </a:lnTo>
                <a:lnTo>
                  <a:pt x="4732" y="10235"/>
                </a:lnTo>
                <a:lnTo>
                  <a:pt x="4659" y="10162"/>
                </a:lnTo>
                <a:lnTo>
                  <a:pt x="4585" y="10162"/>
                </a:lnTo>
                <a:lnTo>
                  <a:pt x="4512" y="10198"/>
                </a:lnTo>
                <a:lnTo>
                  <a:pt x="4292" y="10345"/>
                </a:lnTo>
                <a:lnTo>
                  <a:pt x="4072" y="10528"/>
                </a:lnTo>
                <a:lnTo>
                  <a:pt x="3705" y="10895"/>
                </a:lnTo>
                <a:lnTo>
                  <a:pt x="3256" y="10239"/>
                </a:lnTo>
                <a:lnTo>
                  <a:pt x="3256" y="10239"/>
                </a:lnTo>
                <a:lnTo>
                  <a:pt x="3485" y="10272"/>
                </a:lnTo>
                <a:lnTo>
                  <a:pt x="3742" y="10235"/>
                </a:lnTo>
                <a:lnTo>
                  <a:pt x="3888" y="10162"/>
                </a:lnTo>
                <a:lnTo>
                  <a:pt x="4072" y="10052"/>
                </a:lnTo>
                <a:lnTo>
                  <a:pt x="4365" y="9868"/>
                </a:lnTo>
                <a:lnTo>
                  <a:pt x="4769" y="9648"/>
                </a:lnTo>
                <a:lnTo>
                  <a:pt x="4989" y="9538"/>
                </a:lnTo>
                <a:lnTo>
                  <a:pt x="5172" y="9391"/>
                </a:lnTo>
                <a:lnTo>
                  <a:pt x="6053" y="10675"/>
                </a:lnTo>
                <a:lnTo>
                  <a:pt x="6383" y="11115"/>
                </a:lnTo>
                <a:lnTo>
                  <a:pt x="6713" y="11556"/>
                </a:lnTo>
                <a:lnTo>
                  <a:pt x="6896" y="11739"/>
                </a:lnTo>
                <a:lnTo>
                  <a:pt x="7116" y="11922"/>
                </a:lnTo>
                <a:lnTo>
                  <a:pt x="7336" y="12069"/>
                </a:lnTo>
                <a:lnTo>
                  <a:pt x="7593" y="12179"/>
                </a:lnTo>
                <a:lnTo>
                  <a:pt x="7813" y="12253"/>
                </a:lnTo>
                <a:lnTo>
                  <a:pt x="8070" y="12289"/>
                </a:lnTo>
                <a:lnTo>
                  <a:pt x="8547" y="12289"/>
                </a:lnTo>
                <a:lnTo>
                  <a:pt x="8767" y="12253"/>
                </a:lnTo>
                <a:lnTo>
                  <a:pt x="8987" y="12179"/>
                </a:lnTo>
                <a:lnTo>
                  <a:pt x="9207" y="12106"/>
                </a:lnTo>
                <a:lnTo>
                  <a:pt x="9427" y="11996"/>
                </a:lnTo>
                <a:lnTo>
                  <a:pt x="9684" y="11849"/>
                </a:lnTo>
                <a:lnTo>
                  <a:pt x="9867" y="11666"/>
                </a:lnTo>
                <a:lnTo>
                  <a:pt x="10051" y="11482"/>
                </a:lnTo>
                <a:lnTo>
                  <a:pt x="10198" y="11262"/>
                </a:lnTo>
                <a:lnTo>
                  <a:pt x="10308" y="11042"/>
                </a:lnTo>
                <a:lnTo>
                  <a:pt x="10418" y="10822"/>
                </a:lnTo>
                <a:lnTo>
                  <a:pt x="10491" y="10565"/>
                </a:lnTo>
                <a:lnTo>
                  <a:pt x="10528" y="10345"/>
                </a:lnTo>
                <a:lnTo>
                  <a:pt x="10564" y="9832"/>
                </a:lnTo>
                <a:lnTo>
                  <a:pt x="10528" y="9318"/>
                </a:lnTo>
                <a:lnTo>
                  <a:pt x="10418" y="8804"/>
                </a:lnTo>
                <a:lnTo>
                  <a:pt x="10234" y="8328"/>
                </a:lnTo>
                <a:lnTo>
                  <a:pt x="9978" y="7887"/>
                </a:lnTo>
                <a:lnTo>
                  <a:pt x="9684" y="7484"/>
                </a:lnTo>
                <a:lnTo>
                  <a:pt x="9097" y="6640"/>
                </a:lnTo>
                <a:lnTo>
                  <a:pt x="9354" y="6494"/>
                </a:lnTo>
                <a:lnTo>
                  <a:pt x="9574" y="6347"/>
                </a:lnTo>
                <a:lnTo>
                  <a:pt x="10014" y="5980"/>
                </a:lnTo>
                <a:lnTo>
                  <a:pt x="10418" y="5613"/>
                </a:lnTo>
                <a:close/>
                <a:moveTo>
                  <a:pt x="8400" y="2055"/>
                </a:moveTo>
                <a:lnTo>
                  <a:pt x="8290" y="2092"/>
                </a:lnTo>
                <a:lnTo>
                  <a:pt x="8217" y="2165"/>
                </a:lnTo>
                <a:lnTo>
                  <a:pt x="8180" y="2202"/>
                </a:lnTo>
                <a:lnTo>
                  <a:pt x="8180" y="2312"/>
                </a:lnTo>
                <a:lnTo>
                  <a:pt x="8180" y="2385"/>
                </a:lnTo>
                <a:lnTo>
                  <a:pt x="8107" y="2422"/>
                </a:lnTo>
                <a:lnTo>
                  <a:pt x="8033" y="2459"/>
                </a:lnTo>
                <a:lnTo>
                  <a:pt x="7300" y="3045"/>
                </a:lnTo>
                <a:lnTo>
                  <a:pt x="6896" y="3339"/>
                </a:lnTo>
                <a:lnTo>
                  <a:pt x="6529" y="3596"/>
                </a:lnTo>
                <a:lnTo>
                  <a:pt x="6456" y="3669"/>
                </a:lnTo>
                <a:lnTo>
                  <a:pt x="6419" y="3742"/>
                </a:lnTo>
                <a:lnTo>
                  <a:pt x="6419" y="3852"/>
                </a:lnTo>
                <a:lnTo>
                  <a:pt x="6419" y="3926"/>
                </a:lnTo>
                <a:lnTo>
                  <a:pt x="8547" y="6677"/>
                </a:lnTo>
                <a:lnTo>
                  <a:pt x="8547" y="6750"/>
                </a:lnTo>
                <a:lnTo>
                  <a:pt x="8620" y="6787"/>
                </a:lnTo>
                <a:lnTo>
                  <a:pt x="9391" y="7851"/>
                </a:lnTo>
                <a:lnTo>
                  <a:pt x="9684" y="8291"/>
                </a:lnTo>
                <a:lnTo>
                  <a:pt x="9904" y="8768"/>
                </a:lnTo>
                <a:lnTo>
                  <a:pt x="10014" y="9025"/>
                </a:lnTo>
                <a:lnTo>
                  <a:pt x="10088" y="9281"/>
                </a:lnTo>
                <a:lnTo>
                  <a:pt x="10124" y="9538"/>
                </a:lnTo>
                <a:lnTo>
                  <a:pt x="10124" y="9832"/>
                </a:lnTo>
                <a:lnTo>
                  <a:pt x="10124" y="10088"/>
                </a:lnTo>
                <a:lnTo>
                  <a:pt x="10088" y="10308"/>
                </a:lnTo>
                <a:lnTo>
                  <a:pt x="10014" y="10565"/>
                </a:lnTo>
                <a:lnTo>
                  <a:pt x="9904" y="10785"/>
                </a:lnTo>
                <a:lnTo>
                  <a:pt x="9794" y="11005"/>
                </a:lnTo>
                <a:lnTo>
                  <a:pt x="9647" y="11189"/>
                </a:lnTo>
                <a:lnTo>
                  <a:pt x="9464" y="11372"/>
                </a:lnTo>
                <a:lnTo>
                  <a:pt x="9281" y="11556"/>
                </a:lnTo>
                <a:lnTo>
                  <a:pt x="9097" y="11666"/>
                </a:lnTo>
                <a:lnTo>
                  <a:pt x="8877" y="11739"/>
                </a:lnTo>
                <a:lnTo>
                  <a:pt x="8657" y="11776"/>
                </a:lnTo>
                <a:lnTo>
                  <a:pt x="8437" y="11812"/>
                </a:lnTo>
                <a:lnTo>
                  <a:pt x="7997" y="11812"/>
                </a:lnTo>
                <a:lnTo>
                  <a:pt x="7813" y="11739"/>
                </a:lnTo>
                <a:lnTo>
                  <a:pt x="7593" y="11666"/>
                </a:lnTo>
                <a:lnTo>
                  <a:pt x="7373" y="11519"/>
                </a:lnTo>
                <a:lnTo>
                  <a:pt x="7153" y="11372"/>
                </a:lnTo>
                <a:lnTo>
                  <a:pt x="6970" y="11152"/>
                </a:lnTo>
                <a:lnTo>
                  <a:pt x="6823" y="10932"/>
                </a:lnTo>
                <a:lnTo>
                  <a:pt x="6053" y="9905"/>
                </a:lnTo>
                <a:lnTo>
                  <a:pt x="5356" y="8878"/>
                </a:lnTo>
                <a:lnTo>
                  <a:pt x="4659" y="7814"/>
                </a:lnTo>
                <a:lnTo>
                  <a:pt x="4035" y="6714"/>
                </a:lnTo>
                <a:lnTo>
                  <a:pt x="3742" y="6163"/>
                </a:lnTo>
                <a:lnTo>
                  <a:pt x="3485" y="5613"/>
                </a:lnTo>
                <a:lnTo>
                  <a:pt x="3412" y="5540"/>
                </a:lnTo>
                <a:lnTo>
                  <a:pt x="3301" y="5503"/>
                </a:lnTo>
                <a:lnTo>
                  <a:pt x="3191" y="5503"/>
                </a:lnTo>
                <a:lnTo>
                  <a:pt x="3118" y="5576"/>
                </a:lnTo>
                <a:lnTo>
                  <a:pt x="3008" y="5687"/>
                </a:lnTo>
                <a:lnTo>
                  <a:pt x="2861" y="5760"/>
                </a:lnTo>
                <a:lnTo>
                  <a:pt x="2715" y="5833"/>
                </a:lnTo>
                <a:lnTo>
                  <a:pt x="2568" y="5833"/>
                </a:lnTo>
                <a:lnTo>
                  <a:pt x="2421" y="5870"/>
                </a:lnTo>
                <a:lnTo>
                  <a:pt x="2274" y="5907"/>
                </a:lnTo>
                <a:lnTo>
                  <a:pt x="2018" y="6053"/>
                </a:lnTo>
                <a:lnTo>
                  <a:pt x="1431" y="6420"/>
                </a:lnTo>
                <a:lnTo>
                  <a:pt x="1137" y="6604"/>
                </a:lnTo>
                <a:lnTo>
                  <a:pt x="880" y="6824"/>
                </a:lnTo>
                <a:lnTo>
                  <a:pt x="770" y="6824"/>
                </a:lnTo>
                <a:lnTo>
                  <a:pt x="697" y="6897"/>
                </a:lnTo>
                <a:lnTo>
                  <a:pt x="660" y="6970"/>
                </a:lnTo>
                <a:lnTo>
                  <a:pt x="697" y="7080"/>
                </a:lnTo>
                <a:lnTo>
                  <a:pt x="1101" y="7814"/>
                </a:lnTo>
                <a:lnTo>
                  <a:pt x="1541" y="8548"/>
                </a:lnTo>
                <a:lnTo>
                  <a:pt x="2458" y="9942"/>
                </a:lnTo>
                <a:lnTo>
                  <a:pt x="3412" y="11335"/>
                </a:lnTo>
                <a:lnTo>
                  <a:pt x="4402" y="12693"/>
                </a:lnTo>
                <a:lnTo>
                  <a:pt x="4989" y="13426"/>
                </a:lnTo>
                <a:lnTo>
                  <a:pt x="4952" y="13426"/>
                </a:lnTo>
                <a:lnTo>
                  <a:pt x="4952" y="13500"/>
                </a:lnTo>
                <a:lnTo>
                  <a:pt x="4989" y="13536"/>
                </a:lnTo>
                <a:lnTo>
                  <a:pt x="5026" y="13573"/>
                </a:lnTo>
                <a:lnTo>
                  <a:pt x="5099" y="13536"/>
                </a:lnTo>
                <a:lnTo>
                  <a:pt x="5429" y="13940"/>
                </a:lnTo>
                <a:lnTo>
                  <a:pt x="5796" y="14307"/>
                </a:lnTo>
                <a:lnTo>
                  <a:pt x="5833" y="14343"/>
                </a:lnTo>
                <a:lnTo>
                  <a:pt x="5906" y="14380"/>
                </a:lnTo>
                <a:lnTo>
                  <a:pt x="6126" y="14563"/>
                </a:lnTo>
                <a:lnTo>
                  <a:pt x="6383" y="14710"/>
                </a:lnTo>
                <a:lnTo>
                  <a:pt x="6640" y="14857"/>
                </a:lnTo>
                <a:lnTo>
                  <a:pt x="6933" y="14967"/>
                </a:lnTo>
                <a:lnTo>
                  <a:pt x="7226" y="15040"/>
                </a:lnTo>
                <a:lnTo>
                  <a:pt x="7850" y="15040"/>
                </a:lnTo>
                <a:lnTo>
                  <a:pt x="8180" y="14967"/>
                </a:lnTo>
                <a:lnTo>
                  <a:pt x="8510" y="14820"/>
                </a:lnTo>
                <a:lnTo>
                  <a:pt x="8877" y="14673"/>
                </a:lnTo>
                <a:lnTo>
                  <a:pt x="9574" y="14343"/>
                </a:lnTo>
                <a:lnTo>
                  <a:pt x="11115" y="13683"/>
                </a:lnTo>
                <a:lnTo>
                  <a:pt x="11592" y="13426"/>
                </a:lnTo>
                <a:lnTo>
                  <a:pt x="11995" y="13170"/>
                </a:lnTo>
                <a:lnTo>
                  <a:pt x="12399" y="12839"/>
                </a:lnTo>
                <a:lnTo>
                  <a:pt x="12729" y="12436"/>
                </a:lnTo>
                <a:lnTo>
                  <a:pt x="12912" y="12142"/>
                </a:lnTo>
                <a:lnTo>
                  <a:pt x="13059" y="11849"/>
                </a:lnTo>
                <a:lnTo>
                  <a:pt x="13169" y="11519"/>
                </a:lnTo>
                <a:lnTo>
                  <a:pt x="13242" y="11189"/>
                </a:lnTo>
                <a:lnTo>
                  <a:pt x="13279" y="10859"/>
                </a:lnTo>
                <a:lnTo>
                  <a:pt x="13316" y="10528"/>
                </a:lnTo>
                <a:lnTo>
                  <a:pt x="13279" y="10198"/>
                </a:lnTo>
                <a:lnTo>
                  <a:pt x="13242" y="9868"/>
                </a:lnTo>
                <a:lnTo>
                  <a:pt x="13169" y="9538"/>
                </a:lnTo>
                <a:lnTo>
                  <a:pt x="13095" y="9208"/>
                </a:lnTo>
                <a:lnTo>
                  <a:pt x="12875" y="8584"/>
                </a:lnTo>
                <a:lnTo>
                  <a:pt x="12582" y="7961"/>
                </a:lnTo>
                <a:lnTo>
                  <a:pt x="12252" y="7374"/>
                </a:lnTo>
                <a:lnTo>
                  <a:pt x="11885" y="6824"/>
                </a:lnTo>
                <a:lnTo>
                  <a:pt x="10271" y="4476"/>
                </a:lnTo>
                <a:lnTo>
                  <a:pt x="8657" y="2165"/>
                </a:lnTo>
                <a:lnTo>
                  <a:pt x="8584" y="2092"/>
                </a:lnTo>
                <a:lnTo>
                  <a:pt x="8474" y="2055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531" name="Google Shape;531;p23"/>
          <p:cNvSpPr/>
          <p:nvPr/>
        </p:nvSpPr>
        <p:spPr>
          <a:xfrm>
            <a:off x="8797588" y="3078732"/>
            <a:ext cx="386048" cy="258065"/>
          </a:xfrm>
          <a:custGeom>
            <a:avLst/>
            <a:gdLst/>
            <a:ahLst/>
            <a:cxnLst/>
            <a:rect l="l" t="t" r="r" b="b"/>
            <a:pathLst>
              <a:path w="13610" h="9098" extrusionOk="0">
                <a:moveTo>
                  <a:pt x="4696" y="0"/>
                </a:moveTo>
                <a:lnTo>
                  <a:pt x="4586" y="74"/>
                </a:lnTo>
                <a:lnTo>
                  <a:pt x="4256" y="440"/>
                </a:lnTo>
                <a:lnTo>
                  <a:pt x="3999" y="844"/>
                </a:lnTo>
                <a:lnTo>
                  <a:pt x="3742" y="1247"/>
                </a:lnTo>
                <a:lnTo>
                  <a:pt x="3522" y="1688"/>
                </a:lnTo>
                <a:lnTo>
                  <a:pt x="3339" y="2128"/>
                </a:lnTo>
                <a:lnTo>
                  <a:pt x="3228" y="2605"/>
                </a:lnTo>
                <a:lnTo>
                  <a:pt x="3118" y="3081"/>
                </a:lnTo>
                <a:lnTo>
                  <a:pt x="3045" y="3595"/>
                </a:lnTo>
                <a:lnTo>
                  <a:pt x="3008" y="3852"/>
                </a:lnTo>
                <a:lnTo>
                  <a:pt x="2935" y="4072"/>
                </a:lnTo>
                <a:lnTo>
                  <a:pt x="2825" y="4329"/>
                </a:lnTo>
                <a:lnTo>
                  <a:pt x="2678" y="4512"/>
                </a:lnTo>
                <a:lnTo>
                  <a:pt x="2605" y="4622"/>
                </a:lnTo>
                <a:lnTo>
                  <a:pt x="2495" y="4659"/>
                </a:lnTo>
                <a:lnTo>
                  <a:pt x="2275" y="4732"/>
                </a:lnTo>
                <a:lnTo>
                  <a:pt x="1835" y="4732"/>
                </a:lnTo>
                <a:lnTo>
                  <a:pt x="1541" y="4659"/>
                </a:lnTo>
                <a:lnTo>
                  <a:pt x="991" y="4659"/>
                </a:lnTo>
                <a:lnTo>
                  <a:pt x="881" y="4732"/>
                </a:lnTo>
                <a:lnTo>
                  <a:pt x="771" y="4769"/>
                </a:lnTo>
                <a:lnTo>
                  <a:pt x="587" y="4732"/>
                </a:lnTo>
                <a:lnTo>
                  <a:pt x="404" y="4732"/>
                </a:lnTo>
                <a:lnTo>
                  <a:pt x="257" y="4805"/>
                </a:lnTo>
                <a:lnTo>
                  <a:pt x="74" y="4879"/>
                </a:lnTo>
                <a:lnTo>
                  <a:pt x="37" y="4952"/>
                </a:lnTo>
                <a:lnTo>
                  <a:pt x="0" y="5026"/>
                </a:lnTo>
                <a:lnTo>
                  <a:pt x="0" y="5172"/>
                </a:lnTo>
                <a:lnTo>
                  <a:pt x="37" y="5209"/>
                </a:lnTo>
                <a:lnTo>
                  <a:pt x="74" y="5246"/>
                </a:lnTo>
                <a:lnTo>
                  <a:pt x="147" y="5282"/>
                </a:lnTo>
                <a:lnTo>
                  <a:pt x="221" y="5246"/>
                </a:lnTo>
                <a:lnTo>
                  <a:pt x="514" y="5172"/>
                </a:lnTo>
                <a:lnTo>
                  <a:pt x="587" y="5282"/>
                </a:lnTo>
                <a:lnTo>
                  <a:pt x="697" y="5356"/>
                </a:lnTo>
                <a:lnTo>
                  <a:pt x="807" y="5356"/>
                </a:lnTo>
                <a:lnTo>
                  <a:pt x="881" y="5319"/>
                </a:lnTo>
                <a:lnTo>
                  <a:pt x="918" y="5282"/>
                </a:lnTo>
                <a:lnTo>
                  <a:pt x="991" y="5209"/>
                </a:lnTo>
                <a:lnTo>
                  <a:pt x="1064" y="5172"/>
                </a:lnTo>
                <a:lnTo>
                  <a:pt x="1248" y="5136"/>
                </a:lnTo>
                <a:lnTo>
                  <a:pt x="1431" y="5172"/>
                </a:lnTo>
                <a:lnTo>
                  <a:pt x="1614" y="5209"/>
                </a:lnTo>
                <a:lnTo>
                  <a:pt x="1981" y="5282"/>
                </a:lnTo>
                <a:lnTo>
                  <a:pt x="2201" y="5282"/>
                </a:lnTo>
                <a:lnTo>
                  <a:pt x="2385" y="5246"/>
                </a:lnTo>
                <a:lnTo>
                  <a:pt x="2605" y="5209"/>
                </a:lnTo>
                <a:lnTo>
                  <a:pt x="2752" y="5136"/>
                </a:lnTo>
                <a:lnTo>
                  <a:pt x="2935" y="5026"/>
                </a:lnTo>
                <a:lnTo>
                  <a:pt x="3082" y="4879"/>
                </a:lnTo>
                <a:lnTo>
                  <a:pt x="3192" y="4732"/>
                </a:lnTo>
                <a:lnTo>
                  <a:pt x="3302" y="4549"/>
                </a:lnTo>
                <a:lnTo>
                  <a:pt x="3449" y="4182"/>
                </a:lnTo>
                <a:lnTo>
                  <a:pt x="3522" y="3925"/>
                </a:lnTo>
                <a:lnTo>
                  <a:pt x="3559" y="3668"/>
                </a:lnTo>
                <a:lnTo>
                  <a:pt x="3632" y="3118"/>
                </a:lnTo>
                <a:lnTo>
                  <a:pt x="3742" y="2641"/>
                </a:lnTo>
                <a:lnTo>
                  <a:pt x="3889" y="2201"/>
                </a:lnTo>
                <a:lnTo>
                  <a:pt x="4035" y="1834"/>
                </a:lnTo>
                <a:lnTo>
                  <a:pt x="4219" y="1467"/>
                </a:lnTo>
                <a:lnTo>
                  <a:pt x="4402" y="1137"/>
                </a:lnTo>
                <a:lnTo>
                  <a:pt x="4659" y="844"/>
                </a:lnTo>
                <a:lnTo>
                  <a:pt x="5173" y="2861"/>
                </a:lnTo>
                <a:lnTo>
                  <a:pt x="5649" y="4842"/>
                </a:lnTo>
                <a:lnTo>
                  <a:pt x="6126" y="6860"/>
                </a:lnTo>
                <a:lnTo>
                  <a:pt x="6567" y="8914"/>
                </a:lnTo>
                <a:lnTo>
                  <a:pt x="6603" y="8987"/>
                </a:lnTo>
                <a:lnTo>
                  <a:pt x="6713" y="9061"/>
                </a:lnTo>
                <a:lnTo>
                  <a:pt x="6787" y="9097"/>
                </a:lnTo>
                <a:lnTo>
                  <a:pt x="6897" y="9097"/>
                </a:lnTo>
                <a:lnTo>
                  <a:pt x="7153" y="8987"/>
                </a:lnTo>
                <a:lnTo>
                  <a:pt x="7374" y="8804"/>
                </a:lnTo>
                <a:lnTo>
                  <a:pt x="7520" y="8620"/>
                </a:lnTo>
                <a:lnTo>
                  <a:pt x="7667" y="8364"/>
                </a:lnTo>
                <a:lnTo>
                  <a:pt x="7814" y="7997"/>
                </a:lnTo>
                <a:lnTo>
                  <a:pt x="7924" y="7593"/>
                </a:lnTo>
                <a:lnTo>
                  <a:pt x="8181" y="6823"/>
                </a:lnTo>
                <a:lnTo>
                  <a:pt x="9061" y="3962"/>
                </a:lnTo>
                <a:lnTo>
                  <a:pt x="9208" y="4439"/>
                </a:lnTo>
                <a:lnTo>
                  <a:pt x="9318" y="4952"/>
                </a:lnTo>
                <a:lnTo>
                  <a:pt x="9318" y="5062"/>
                </a:lnTo>
                <a:lnTo>
                  <a:pt x="9391" y="5136"/>
                </a:lnTo>
                <a:lnTo>
                  <a:pt x="9464" y="5209"/>
                </a:lnTo>
                <a:lnTo>
                  <a:pt x="9574" y="5209"/>
                </a:lnTo>
                <a:lnTo>
                  <a:pt x="12032" y="5062"/>
                </a:lnTo>
                <a:lnTo>
                  <a:pt x="12069" y="5136"/>
                </a:lnTo>
                <a:lnTo>
                  <a:pt x="12105" y="5209"/>
                </a:lnTo>
                <a:lnTo>
                  <a:pt x="12326" y="5356"/>
                </a:lnTo>
                <a:lnTo>
                  <a:pt x="12582" y="5429"/>
                </a:lnTo>
                <a:lnTo>
                  <a:pt x="12619" y="5466"/>
                </a:lnTo>
                <a:lnTo>
                  <a:pt x="12912" y="5466"/>
                </a:lnTo>
                <a:lnTo>
                  <a:pt x="13059" y="5429"/>
                </a:lnTo>
                <a:lnTo>
                  <a:pt x="13206" y="5319"/>
                </a:lnTo>
                <a:lnTo>
                  <a:pt x="13316" y="5209"/>
                </a:lnTo>
                <a:lnTo>
                  <a:pt x="13426" y="5062"/>
                </a:lnTo>
                <a:lnTo>
                  <a:pt x="13536" y="4915"/>
                </a:lnTo>
                <a:lnTo>
                  <a:pt x="13609" y="4732"/>
                </a:lnTo>
                <a:lnTo>
                  <a:pt x="13609" y="4659"/>
                </a:lnTo>
                <a:lnTo>
                  <a:pt x="13609" y="4549"/>
                </a:lnTo>
                <a:lnTo>
                  <a:pt x="13536" y="4439"/>
                </a:lnTo>
                <a:lnTo>
                  <a:pt x="13426" y="4292"/>
                </a:lnTo>
                <a:lnTo>
                  <a:pt x="13279" y="4219"/>
                </a:lnTo>
                <a:lnTo>
                  <a:pt x="13133" y="4145"/>
                </a:lnTo>
                <a:lnTo>
                  <a:pt x="12949" y="4072"/>
                </a:lnTo>
                <a:lnTo>
                  <a:pt x="12802" y="4072"/>
                </a:lnTo>
                <a:lnTo>
                  <a:pt x="12619" y="4108"/>
                </a:lnTo>
                <a:lnTo>
                  <a:pt x="12436" y="4182"/>
                </a:lnTo>
                <a:lnTo>
                  <a:pt x="12326" y="4255"/>
                </a:lnTo>
                <a:lnTo>
                  <a:pt x="12252" y="4329"/>
                </a:lnTo>
                <a:lnTo>
                  <a:pt x="12142" y="4512"/>
                </a:lnTo>
                <a:lnTo>
                  <a:pt x="9794" y="4659"/>
                </a:lnTo>
                <a:lnTo>
                  <a:pt x="9721" y="4255"/>
                </a:lnTo>
                <a:lnTo>
                  <a:pt x="9611" y="3852"/>
                </a:lnTo>
                <a:lnTo>
                  <a:pt x="9464" y="3448"/>
                </a:lnTo>
                <a:lnTo>
                  <a:pt x="9281" y="3045"/>
                </a:lnTo>
                <a:lnTo>
                  <a:pt x="9208" y="2971"/>
                </a:lnTo>
                <a:lnTo>
                  <a:pt x="9134" y="2935"/>
                </a:lnTo>
                <a:lnTo>
                  <a:pt x="8987" y="2935"/>
                </a:lnTo>
                <a:lnTo>
                  <a:pt x="8841" y="2971"/>
                </a:lnTo>
                <a:lnTo>
                  <a:pt x="8804" y="3045"/>
                </a:lnTo>
                <a:lnTo>
                  <a:pt x="8767" y="3118"/>
                </a:lnTo>
                <a:lnTo>
                  <a:pt x="7850" y="6016"/>
                </a:lnTo>
                <a:lnTo>
                  <a:pt x="7374" y="7557"/>
                </a:lnTo>
                <a:lnTo>
                  <a:pt x="7227" y="7997"/>
                </a:lnTo>
                <a:lnTo>
                  <a:pt x="7153" y="8217"/>
                </a:lnTo>
                <a:lnTo>
                  <a:pt x="7007" y="8400"/>
                </a:lnTo>
                <a:lnTo>
                  <a:pt x="6567" y="6346"/>
                </a:lnTo>
                <a:lnTo>
                  <a:pt x="6090" y="4292"/>
                </a:lnTo>
                <a:lnTo>
                  <a:pt x="5576" y="2238"/>
                </a:lnTo>
                <a:lnTo>
                  <a:pt x="5026" y="220"/>
                </a:lnTo>
                <a:lnTo>
                  <a:pt x="4953" y="74"/>
                </a:lnTo>
                <a:lnTo>
                  <a:pt x="4842" y="37"/>
                </a:lnTo>
                <a:lnTo>
                  <a:pt x="4696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532" name="Google Shape;532;p23"/>
          <p:cNvSpPr/>
          <p:nvPr/>
        </p:nvSpPr>
        <p:spPr>
          <a:xfrm>
            <a:off x="7782420" y="4885132"/>
            <a:ext cx="174842" cy="187322"/>
          </a:xfrm>
          <a:custGeom>
            <a:avLst/>
            <a:gdLst/>
            <a:ahLst/>
            <a:cxnLst/>
            <a:rect l="l" t="t" r="r" b="b"/>
            <a:pathLst>
              <a:path w="6164" h="6604" extrusionOk="0">
                <a:moveTo>
                  <a:pt x="3962" y="0"/>
                </a:moveTo>
                <a:lnTo>
                  <a:pt x="3926" y="37"/>
                </a:lnTo>
                <a:lnTo>
                  <a:pt x="3889" y="74"/>
                </a:lnTo>
                <a:lnTo>
                  <a:pt x="3889" y="147"/>
                </a:lnTo>
                <a:lnTo>
                  <a:pt x="3522" y="477"/>
                </a:lnTo>
                <a:lnTo>
                  <a:pt x="3229" y="807"/>
                </a:lnTo>
                <a:lnTo>
                  <a:pt x="2788" y="1284"/>
                </a:lnTo>
                <a:lnTo>
                  <a:pt x="2458" y="1651"/>
                </a:lnTo>
                <a:lnTo>
                  <a:pt x="2201" y="1578"/>
                </a:lnTo>
                <a:lnTo>
                  <a:pt x="1321" y="1321"/>
                </a:lnTo>
                <a:lnTo>
                  <a:pt x="1138" y="1284"/>
                </a:lnTo>
                <a:lnTo>
                  <a:pt x="808" y="1211"/>
                </a:lnTo>
                <a:lnTo>
                  <a:pt x="661" y="1174"/>
                </a:lnTo>
                <a:lnTo>
                  <a:pt x="514" y="1211"/>
                </a:lnTo>
                <a:lnTo>
                  <a:pt x="441" y="1248"/>
                </a:lnTo>
                <a:lnTo>
                  <a:pt x="441" y="1284"/>
                </a:lnTo>
                <a:lnTo>
                  <a:pt x="441" y="1358"/>
                </a:lnTo>
                <a:lnTo>
                  <a:pt x="477" y="1468"/>
                </a:lnTo>
                <a:lnTo>
                  <a:pt x="551" y="1541"/>
                </a:lnTo>
                <a:lnTo>
                  <a:pt x="661" y="1614"/>
                </a:lnTo>
                <a:lnTo>
                  <a:pt x="771" y="1651"/>
                </a:lnTo>
                <a:lnTo>
                  <a:pt x="1064" y="1761"/>
                </a:lnTo>
                <a:lnTo>
                  <a:pt x="1284" y="1798"/>
                </a:lnTo>
                <a:lnTo>
                  <a:pt x="2055" y="2018"/>
                </a:lnTo>
                <a:lnTo>
                  <a:pt x="2055" y="2091"/>
                </a:lnTo>
                <a:lnTo>
                  <a:pt x="2091" y="2165"/>
                </a:lnTo>
                <a:lnTo>
                  <a:pt x="2165" y="2238"/>
                </a:lnTo>
                <a:lnTo>
                  <a:pt x="2201" y="2238"/>
                </a:lnTo>
                <a:lnTo>
                  <a:pt x="2275" y="2275"/>
                </a:lnTo>
                <a:lnTo>
                  <a:pt x="2385" y="2238"/>
                </a:lnTo>
                <a:lnTo>
                  <a:pt x="2532" y="2165"/>
                </a:lnTo>
                <a:lnTo>
                  <a:pt x="2678" y="2128"/>
                </a:lnTo>
                <a:lnTo>
                  <a:pt x="2752" y="2091"/>
                </a:lnTo>
                <a:lnTo>
                  <a:pt x="2788" y="2055"/>
                </a:lnTo>
                <a:lnTo>
                  <a:pt x="2788" y="1981"/>
                </a:lnTo>
                <a:lnTo>
                  <a:pt x="2788" y="1908"/>
                </a:lnTo>
                <a:lnTo>
                  <a:pt x="2935" y="1761"/>
                </a:lnTo>
                <a:lnTo>
                  <a:pt x="3375" y="1284"/>
                </a:lnTo>
                <a:lnTo>
                  <a:pt x="3815" y="771"/>
                </a:lnTo>
                <a:lnTo>
                  <a:pt x="3852" y="1394"/>
                </a:lnTo>
                <a:lnTo>
                  <a:pt x="3852" y="2091"/>
                </a:lnTo>
                <a:lnTo>
                  <a:pt x="3889" y="2421"/>
                </a:lnTo>
                <a:lnTo>
                  <a:pt x="3962" y="2605"/>
                </a:lnTo>
                <a:lnTo>
                  <a:pt x="4036" y="2751"/>
                </a:lnTo>
                <a:lnTo>
                  <a:pt x="4109" y="2825"/>
                </a:lnTo>
                <a:lnTo>
                  <a:pt x="4219" y="2825"/>
                </a:lnTo>
                <a:lnTo>
                  <a:pt x="4476" y="3008"/>
                </a:lnTo>
                <a:lnTo>
                  <a:pt x="4732" y="3155"/>
                </a:lnTo>
                <a:lnTo>
                  <a:pt x="5063" y="3265"/>
                </a:lnTo>
                <a:lnTo>
                  <a:pt x="5356" y="3338"/>
                </a:lnTo>
                <a:lnTo>
                  <a:pt x="5246" y="3412"/>
                </a:lnTo>
                <a:lnTo>
                  <a:pt x="4732" y="3669"/>
                </a:lnTo>
                <a:lnTo>
                  <a:pt x="4512" y="3779"/>
                </a:lnTo>
                <a:lnTo>
                  <a:pt x="4292" y="3925"/>
                </a:lnTo>
                <a:lnTo>
                  <a:pt x="4219" y="3925"/>
                </a:lnTo>
                <a:lnTo>
                  <a:pt x="4182" y="3962"/>
                </a:lnTo>
                <a:lnTo>
                  <a:pt x="4072" y="4072"/>
                </a:lnTo>
                <a:lnTo>
                  <a:pt x="3962" y="4292"/>
                </a:lnTo>
                <a:lnTo>
                  <a:pt x="3889" y="4549"/>
                </a:lnTo>
                <a:lnTo>
                  <a:pt x="3852" y="5283"/>
                </a:lnTo>
                <a:lnTo>
                  <a:pt x="3852" y="5649"/>
                </a:lnTo>
                <a:lnTo>
                  <a:pt x="3852" y="6053"/>
                </a:lnTo>
                <a:lnTo>
                  <a:pt x="3559" y="5723"/>
                </a:lnTo>
                <a:lnTo>
                  <a:pt x="3229" y="5393"/>
                </a:lnTo>
                <a:lnTo>
                  <a:pt x="2642" y="4769"/>
                </a:lnTo>
                <a:lnTo>
                  <a:pt x="2568" y="4659"/>
                </a:lnTo>
                <a:lnTo>
                  <a:pt x="2495" y="4586"/>
                </a:lnTo>
                <a:lnTo>
                  <a:pt x="2385" y="4586"/>
                </a:lnTo>
                <a:lnTo>
                  <a:pt x="2385" y="4622"/>
                </a:lnTo>
                <a:lnTo>
                  <a:pt x="2312" y="4622"/>
                </a:lnTo>
                <a:lnTo>
                  <a:pt x="1908" y="4769"/>
                </a:lnTo>
                <a:lnTo>
                  <a:pt x="1468" y="4842"/>
                </a:lnTo>
                <a:lnTo>
                  <a:pt x="1064" y="4916"/>
                </a:lnTo>
                <a:lnTo>
                  <a:pt x="624" y="4952"/>
                </a:lnTo>
                <a:lnTo>
                  <a:pt x="1138" y="4329"/>
                </a:lnTo>
                <a:lnTo>
                  <a:pt x="1358" y="3999"/>
                </a:lnTo>
                <a:lnTo>
                  <a:pt x="1541" y="3632"/>
                </a:lnTo>
                <a:lnTo>
                  <a:pt x="1688" y="3595"/>
                </a:lnTo>
                <a:lnTo>
                  <a:pt x="1725" y="3558"/>
                </a:lnTo>
                <a:lnTo>
                  <a:pt x="1761" y="3485"/>
                </a:lnTo>
                <a:lnTo>
                  <a:pt x="1798" y="3448"/>
                </a:lnTo>
                <a:lnTo>
                  <a:pt x="1798" y="3375"/>
                </a:lnTo>
                <a:lnTo>
                  <a:pt x="1761" y="3302"/>
                </a:lnTo>
                <a:lnTo>
                  <a:pt x="1725" y="3265"/>
                </a:lnTo>
                <a:lnTo>
                  <a:pt x="1651" y="3228"/>
                </a:lnTo>
                <a:lnTo>
                  <a:pt x="1541" y="3045"/>
                </a:lnTo>
                <a:lnTo>
                  <a:pt x="1211" y="2458"/>
                </a:lnTo>
                <a:lnTo>
                  <a:pt x="844" y="1908"/>
                </a:lnTo>
                <a:lnTo>
                  <a:pt x="624" y="1651"/>
                </a:lnTo>
                <a:lnTo>
                  <a:pt x="367" y="1431"/>
                </a:lnTo>
                <a:lnTo>
                  <a:pt x="257" y="1394"/>
                </a:lnTo>
                <a:lnTo>
                  <a:pt x="184" y="1431"/>
                </a:lnTo>
                <a:lnTo>
                  <a:pt x="111" y="1504"/>
                </a:lnTo>
                <a:lnTo>
                  <a:pt x="111" y="1578"/>
                </a:lnTo>
                <a:lnTo>
                  <a:pt x="111" y="1614"/>
                </a:lnTo>
                <a:lnTo>
                  <a:pt x="331" y="1945"/>
                </a:lnTo>
                <a:lnTo>
                  <a:pt x="551" y="2238"/>
                </a:lnTo>
                <a:lnTo>
                  <a:pt x="771" y="2531"/>
                </a:lnTo>
                <a:lnTo>
                  <a:pt x="954" y="2825"/>
                </a:lnTo>
                <a:lnTo>
                  <a:pt x="1101" y="3155"/>
                </a:lnTo>
                <a:lnTo>
                  <a:pt x="1174" y="3338"/>
                </a:lnTo>
                <a:lnTo>
                  <a:pt x="1284" y="3522"/>
                </a:lnTo>
                <a:lnTo>
                  <a:pt x="1101" y="3669"/>
                </a:lnTo>
                <a:lnTo>
                  <a:pt x="918" y="3815"/>
                </a:lnTo>
                <a:lnTo>
                  <a:pt x="587" y="4219"/>
                </a:lnTo>
                <a:lnTo>
                  <a:pt x="294" y="4622"/>
                </a:lnTo>
                <a:lnTo>
                  <a:pt x="37" y="5062"/>
                </a:lnTo>
                <a:lnTo>
                  <a:pt x="1" y="5172"/>
                </a:lnTo>
                <a:lnTo>
                  <a:pt x="1" y="5283"/>
                </a:lnTo>
                <a:lnTo>
                  <a:pt x="74" y="5356"/>
                </a:lnTo>
                <a:lnTo>
                  <a:pt x="184" y="5393"/>
                </a:lnTo>
                <a:lnTo>
                  <a:pt x="734" y="5393"/>
                </a:lnTo>
                <a:lnTo>
                  <a:pt x="1284" y="5356"/>
                </a:lnTo>
                <a:lnTo>
                  <a:pt x="1835" y="5246"/>
                </a:lnTo>
                <a:lnTo>
                  <a:pt x="2348" y="5062"/>
                </a:lnTo>
                <a:lnTo>
                  <a:pt x="2568" y="5356"/>
                </a:lnTo>
                <a:lnTo>
                  <a:pt x="2788" y="5576"/>
                </a:lnTo>
                <a:lnTo>
                  <a:pt x="3229" y="6163"/>
                </a:lnTo>
                <a:lnTo>
                  <a:pt x="3485" y="6383"/>
                </a:lnTo>
                <a:lnTo>
                  <a:pt x="3632" y="6493"/>
                </a:lnTo>
                <a:lnTo>
                  <a:pt x="3779" y="6566"/>
                </a:lnTo>
                <a:lnTo>
                  <a:pt x="3889" y="6566"/>
                </a:lnTo>
                <a:lnTo>
                  <a:pt x="4036" y="6530"/>
                </a:lnTo>
                <a:lnTo>
                  <a:pt x="4146" y="6603"/>
                </a:lnTo>
                <a:lnTo>
                  <a:pt x="4292" y="6603"/>
                </a:lnTo>
                <a:lnTo>
                  <a:pt x="4366" y="6530"/>
                </a:lnTo>
                <a:lnTo>
                  <a:pt x="4402" y="6456"/>
                </a:lnTo>
                <a:lnTo>
                  <a:pt x="4439" y="6383"/>
                </a:lnTo>
                <a:lnTo>
                  <a:pt x="4402" y="6310"/>
                </a:lnTo>
                <a:lnTo>
                  <a:pt x="4366" y="6273"/>
                </a:lnTo>
                <a:lnTo>
                  <a:pt x="4329" y="6236"/>
                </a:lnTo>
                <a:lnTo>
                  <a:pt x="4292" y="6053"/>
                </a:lnTo>
                <a:lnTo>
                  <a:pt x="4292" y="5833"/>
                </a:lnTo>
                <a:lnTo>
                  <a:pt x="4256" y="5172"/>
                </a:lnTo>
                <a:lnTo>
                  <a:pt x="4256" y="4769"/>
                </a:lnTo>
                <a:lnTo>
                  <a:pt x="4256" y="4402"/>
                </a:lnTo>
                <a:lnTo>
                  <a:pt x="4402" y="4402"/>
                </a:lnTo>
                <a:lnTo>
                  <a:pt x="4476" y="4365"/>
                </a:lnTo>
                <a:lnTo>
                  <a:pt x="4549" y="4292"/>
                </a:lnTo>
                <a:lnTo>
                  <a:pt x="4549" y="4255"/>
                </a:lnTo>
                <a:lnTo>
                  <a:pt x="4622" y="4219"/>
                </a:lnTo>
                <a:lnTo>
                  <a:pt x="5209" y="3889"/>
                </a:lnTo>
                <a:lnTo>
                  <a:pt x="5539" y="3705"/>
                </a:lnTo>
                <a:lnTo>
                  <a:pt x="5686" y="3595"/>
                </a:lnTo>
                <a:lnTo>
                  <a:pt x="5833" y="3485"/>
                </a:lnTo>
                <a:lnTo>
                  <a:pt x="5980" y="3485"/>
                </a:lnTo>
                <a:lnTo>
                  <a:pt x="6090" y="3448"/>
                </a:lnTo>
                <a:lnTo>
                  <a:pt x="6126" y="3375"/>
                </a:lnTo>
                <a:lnTo>
                  <a:pt x="6163" y="3302"/>
                </a:lnTo>
                <a:lnTo>
                  <a:pt x="6163" y="3228"/>
                </a:lnTo>
                <a:lnTo>
                  <a:pt x="6126" y="3118"/>
                </a:lnTo>
                <a:lnTo>
                  <a:pt x="6090" y="3045"/>
                </a:lnTo>
                <a:lnTo>
                  <a:pt x="5980" y="3008"/>
                </a:lnTo>
                <a:lnTo>
                  <a:pt x="5576" y="2935"/>
                </a:lnTo>
                <a:lnTo>
                  <a:pt x="5173" y="2788"/>
                </a:lnTo>
                <a:lnTo>
                  <a:pt x="4769" y="2678"/>
                </a:lnTo>
                <a:lnTo>
                  <a:pt x="4366" y="2568"/>
                </a:lnTo>
                <a:lnTo>
                  <a:pt x="4366" y="2275"/>
                </a:lnTo>
                <a:lnTo>
                  <a:pt x="4329" y="2018"/>
                </a:lnTo>
                <a:lnTo>
                  <a:pt x="4256" y="1468"/>
                </a:lnTo>
                <a:lnTo>
                  <a:pt x="4256" y="881"/>
                </a:lnTo>
                <a:lnTo>
                  <a:pt x="4219" y="551"/>
                </a:lnTo>
                <a:lnTo>
                  <a:pt x="4182" y="257"/>
                </a:lnTo>
                <a:lnTo>
                  <a:pt x="4219" y="184"/>
                </a:lnTo>
                <a:lnTo>
                  <a:pt x="4256" y="110"/>
                </a:lnTo>
                <a:lnTo>
                  <a:pt x="4219" y="37"/>
                </a:lnTo>
                <a:lnTo>
                  <a:pt x="4182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533" name="Google Shape;533;p23"/>
          <p:cNvSpPr/>
          <p:nvPr/>
        </p:nvSpPr>
        <p:spPr>
          <a:xfrm>
            <a:off x="346877" y="608615"/>
            <a:ext cx="210213" cy="458889"/>
          </a:xfrm>
          <a:custGeom>
            <a:avLst/>
            <a:gdLst/>
            <a:ahLst/>
            <a:cxnLst/>
            <a:rect l="l" t="t" r="r" b="b"/>
            <a:pathLst>
              <a:path w="7411" h="16178" extrusionOk="0">
                <a:moveTo>
                  <a:pt x="3339" y="147"/>
                </a:moveTo>
                <a:lnTo>
                  <a:pt x="3229" y="441"/>
                </a:lnTo>
                <a:lnTo>
                  <a:pt x="3155" y="734"/>
                </a:lnTo>
                <a:lnTo>
                  <a:pt x="3119" y="1358"/>
                </a:lnTo>
                <a:lnTo>
                  <a:pt x="3082" y="2972"/>
                </a:lnTo>
                <a:lnTo>
                  <a:pt x="3119" y="4476"/>
                </a:lnTo>
                <a:lnTo>
                  <a:pt x="3119" y="5283"/>
                </a:lnTo>
                <a:lnTo>
                  <a:pt x="3119" y="5576"/>
                </a:lnTo>
                <a:lnTo>
                  <a:pt x="3155" y="5723"/>
                </a:lnTo>
                <a:lnTo>
                  <a:pt x="3229" y="5870"/>
                </a:lnTo>
                <a:lnTo>
                  <a:pt x="3265" y="5906"/>
                </a:lnTo>
                <a:lnTo>
                  <a:pt x="3339" y="5943"/>
                </a:lnTo>
                <a:lnTo>
                  <a:pt x="3375" y="5943"/>
                </a:lnTo>
                <a:lnTo>
                  <a:pt x="3449" y="5870"/>
                </a:lnTo>
                <a:lnTo>
                  <a:pt x="3486" y="5760"/>
                </a:lnTo>
                <a:lnTo>
                  <a:pt x="3522" y="5649"/>
                </a:lnTo>
                <a:lnTo>
                  <a:pt x="3522" y="5393"/>
                </a:lnTo>
                <a:lnTo>
                  <a:pt x="3522" y="4586"/>
                </a:lnTo>
                <a:lnTo>
                  <a:pt x="3486" y="2972"/>
                </a:lnTo>
                <a:lnTo>
                  <a:pt x="3522" y="1504"/>
                </a:lnTo>
                <a:lnTo>
                  <a:pt x="3522" y="808"/>
                </a:lnTo>
                <a:lnTo>
                  <a:pt x="3486" y="477"/>
                </a:lnTo>
                <a:lnTo>
                  <a:pt x="3412" y="294"/>
                </a:lnTo>
                <a:lnTo>
                  <a:pt x="3375" y="147"/>
                </a:lnTo>
                <a:close/>
                <a:moveTo>
                  <a:pt x="1725" y="1"/>
                </a:moveTo>
                <a:lnTo>
                  <a:pt x="1688" y="37"/>
                </a:lnTo>
                <a:lnTo>
                  <a:pt x="1615" y="147"/>
                </a:lnTo>
                <a:lnTo>
                  <a:pt x="1578" y="294"/>
                </a:lnTo>
                <a:lnTo>
                  <a:pt x="1541" y="624"/>
                </a:lnTo>
                <a:lnTo>
                  <a:pt x="1578" y="1284"/>
                </a:lnTo>
                <a:lnTo>
                  <a:pt x="1615" y="2898"/>
                </a:lnTo>
                <a:lnTo>
                  <a:pt x="1725" y="6236"/>
                </a:lnTo>
                <a:lnTo>
                  <a:pt x="1761" y="6346"/>
                </a:lnTo>
                <a:lnTo>
                  <a:pt x="1798" y="6383"/>
                </a:lnTo>
                <a:lnTo>
                  <a:pt x="1872" y="6420"/>
                </a:lnTo>
                <a:lnTo>
                  <a:pt x="1945" y="6456"/>
                </a:lnTo>
                <a:lnTo>
                  <a:pt x="2018" y="6420"/>
                </a:lnTo>
                <a:lnTo>
                  <a:pt x="2092" y="6383"/>
                </a:lnTo>
                <a:lnTo>
                  <a:pt x="2165" y="6346"/>
                </a:lnTo>
                <a:lnTo>
                  <a:pt x="2165" y="6236"/>
                </a:lnTo>
                <a:lnTo>
                  <a:pt x="2165" y="5980"/>
                </a:lnTo>
                <a:lnTo>
                  <a:pt x="2165" y="5943"/>
                </a:lnTo>
                <a:lnTo>
                  <a:pt x="2055" y="3008"/>
                </a:lnTo>
                <a:lnTo>
                  <a:pt x="1982" y="1394"/>
                </a:lnTo>
                <a:lnTo>
                  <a:pt x="1945" y="587"/>
                </a:lnTo>
                <a:lnTo>
                  <a:pt x="1908" y="294"/>
                </a:lnTo>
                <a:lnTo>
                  <a:pt x="1872" y="147"/>
                </a:lnTo>
                <a:lnTo>
                  <a:pt x="1761" y="37"/>
                </a:lnTo>
                <a:lnTo>
                  <a:pt x="1725" y="1"/>
                </a:lnTo>
                <a:close/>
                <a:moveTo>
                  <a:pt x="4953" y="184"/>
                </a:moveTo>
                <a:lnTo>
                  <a:pt x="4879" y="221"/>
                </a:lnTo>
                <a:lnTo>
                  <a:pt x="4843" y="257"/>
                </a:lnTo>
                <a:lnTo>
                  <a:pt x="4843" y="331"/>
                </a:lnTo>
                <a:lnTo>
                  <a:pt x="4769" y="1101"/>
                </a:lnTo>
                <a:lnTo>
                  <a:pt x="4733" y="1908"/>
                </a:lnTo>
                <a:lnTo>
                  <a:pt x="4733" y="3522"/>
                </a:lnTo>
                <a:lnTo>
                  <a:pt x="4733" y="5136"/>
                </a:lnTo>
                <a:lnTo>
                  <a:pt x="4696" y="5870"/>
                </a:lnTo>
                <a:lnTo>
                  <a:pt x="4696" y="6273"/>
                </a:lnTo>
                <a:lnTo>
                  <a:pt x="4769" y="6640"/>
                </a:lnTo>
                <a:lnTo>
                  <a:pt x="4806" y="6713"/>
                </a:lnTo>
                <a:lnTo>
                  <a:pt x="4916" y="6750"/>
                </a:lnTo>
                <a:lnTo>
                  <a:pt x="5026" y="6713"/>
                </a:lnTo>
                <a:lnTo>
                  <a:pt x="5100" y="6640"/>
                </a:lnTo>
                <a:lnTo>
                  <a:pt x="5173" y="6273"/>
                </a:lnTo>
                <a:lnTo>
                  <a:pt x="5173" y="5870"/>
                </a:lnTo>
                <a:lnTo>
                  <a:pt x="5136" y="5136"/>
                </a:lnTo>
                <a:lnTo>
                  <a:pt x="5136" y="3522"/>
                </a:lnTo>
                <a:lnTo>
                  <a:pt x="5173" y="1908"/>
                </a:lnTo>
                <a:lnTo>
                  <a:pt x="5136" y="1138"/>
                </a:lnTo>
                <a:lnTo>
                  <a:pt x="5100" y="331"/>
                </a:lnTo>
                <a:lnTo>
                  <a:pt x="5100" y="257"/>
                </a:lnTo>
                <a:lnTo>
                  <a:pt x="5063" y="221"/>
                </a:lnTo>
                <a:lnTo>
                  <a:pt x="4953" y="184"/>
                </a:lnTo>
                <a:close/>
                <a:moveTo>
                  <a:pt x="6273" y="2678"/>
                </a:moveTo>
                <a:lnTo>
                  <a:pt x="6273" y="2715"/>
                </a:lnTo>
                <a:lnTo>
                  <a:pt x="6200" y="3008"/>
                </a:lnTo>
                <a:lnTo>
                  <a:pt x="6163" y="3302"/>
                </a:lnTo>
                <a:lnTo>
                  <a:pt x="6127" y="3925"/>
                </a:lnTo>
                <a:lnTo>
                  <a:pt x="6127" y="5173"/>
                </a:lnTo>
                <a:lnTo>
                  <a:pt x="6090" y="7667"/>
                </a:lnTo>
                <a:lnTo>
                  <a:pt x="6090" y="7887"/>
                </a:lnTo>
                <a:lnTo>
                  <a:pt x="6127" y="7960"/>
                </a:lnTo>
                <a:lnTo>
                  <a:pt x="6163" y="8034"/>
                </a:lnTo>
                <a:lnTo>
                  <a:pt x="6237" y="8070"/>
                </a:lnTo>
                <a:lnTo>
                  <a:pt x="6383" y="8070"/>
                </a:lnTo>
                <a:lnTo>
                  <a:pt x="6457" y="8034"/>
                </a:lnTo>
                <a:lnTo>
                  <a:pt x="6493" y="7960"/>
                </a:lnTo>
                <a:lnTo>
                  <a:pt x="6530" y="7887"/>
                </a:lnTo>
                <a:lnTo>
                  <a:pt x="6530" y="5283"/>
                </a:lnTo>
                <a:lnTo>
                  <a:pt x="6530" y="3962"/>
                </a:lnTo>
                <a:lnTo>
                  <a:pt x="6493" y="3339"/>
                </a:lnTo>
                <a:lnTo>
                  <a:pt x="6457" y="3008"/>
                </a:lnTo>
                <a:lnTo>
                  <a:pt x="6383" y="2715"/>
                </a:lnTo>
                <a:lnTo>
                  <a:pt x="6347" y="2678"/>
                </a:lnTo>
                <a:close/>
                <a:moveTo>
                  <a:pt x="3265" y="7887"/>
                </a:moveTo>
                <a:lnTo>
                  <a:pt x="3082" y="8107"/>
                </a:lnTo>
                <a:lnTo>
                  <a:pt x="2862" y="8291"/>
                </a:lnTo>
                <a:lnTo>
                  <a:pt x="2679" y="8401"/>
                </a:lnTo>
                <a:lnTo>
                  <a:pt x="2458" y="8474"/>
                </a:lnTo>
                <a:lnTo>
                  <a:pt x="2458" y="8474"/>
                </a:lnTo>
                <a:lnTo>
                  <a:pt x="2605" y="8291"/>
                </a:lnTo>
                <a:lnTo>
                  <a:pt x="2752" y="8144"/>
                </a:lnTo>
                <a:lnTo>
                  <a:pt x="2972" y="7997"/>
                </a:lnTo>
                <a:lnTo>
                  <a:pt x="3192" y="7924"/>
                </a:lnTo>
                <a:lnTo>
                  <a:pt x="3265" y="7887"/>
                </a:lnTo>
                <a:close/>
                <a:moveTo>
                  <a:pt x="4806" y="9501"/>
                </a:moveTo>
                <a:lnTo>
                  <a:pt x="4513" y="9538"/>
                </a:lnTo>
                <a:lnTo>
                  <a:pt x="4329" y="9574"/>
                </a:lnTo>
                <a:lnTo>
                  <a:pt x="4072" y="9574"/>
                </a:lnTo>
                <a:lnTo>
                  <a:pt x="4072" y="9611"/>
                </a:lnTo>
                <a:lnTo>
                  <a:pt x="4072" y="9684"/>
                </a:lnTo>
                <a:lnTo>
                  <a:pt x="4109" y="9758"/>
                </a:lnTo>
                <a:lnTo>
                  <a:pt x="4146" y="9831"/>
                </a:lnTo>
                <a:lnTo>
                  <a:pt x="4219" y="9868"/>
                </a:lnTo>
                <a:lnTo>
                  <a:pt x="4293" y="9905"/>
                </a:lnTo>
                <a:lnTo>
                  <a:pt x="4476" y="9941"/>
                </a:lnTo>
                <a:lnTo>
                  <a:pt x="4659" y="9905"/>
                </a:lnTo>
                <a:lnTo>
                  <a:pt x="4806" y="9941"/>
                </a:lnTo>
                <a:lnTo>
                  <a:pt x="4953" y="9978"/>
                </a:lnTo>
                <a:lnTo>
                  <a:pt x="5100" y="10015"/>
                </a:lnTo>
                <a:lnTo>
                  <a:pt x="5246" y="10125"/>
                </a:lnTo>
                <a:lnTo>
                  <a:pt x="5320" y="10235"/>
                </a:lnTo>
                <a:lnTo>
                  <a:pt x="5430" y="10381"/>
                </a:lnTo>
                <a:lnTo>
                  <a:pt x="5466" y="10528"/>
                </a:lnTo>
                <a:lnTo>
                  <a:pt x="5503" y="10675"/>
                </a:lnTo>
                <a:lnTo>
                  <a:pt x="5540" y="10748"/>
                </a:lnTo>
                <a:lnTo>
                  <a:pt x="5613" y="10822"/>
                </a:lnTo>
                <a:lnTo>
                  <a:pt x="5833" y="10822"/>
                </a:lnTo>
                <a:lnTo>
                  <a:pt x="5907" y="10748"/>
                </a:lnTo>
                <a:lnTo>
                  <a:pt x="5943" y="10711"/>
                </a:lnTo>
                <a:lnTo>
                  <a:pt x="5980" y="10601"/>
                </a:lnTo>
                <a:lnTo>
                  <a:pt x="5907" y="10308"/>
                </a:lnTo>
                <a:lnTo>
                  <a:pt x="5760" y="10051"/>
                </a:lnTo>
                <a:lnTo>
                  <a:pt x="5576" y="9831"/>
                </a:lnTo>
                <a:lnTo>
                  <a:pt x="5356" y="9648"/>
                </a:lnTo>
                <a:lnTo>
                  <a:pt x="5100" y="9538"/>
                </a:lnTo>
                <a:lnTo>
                  <a:pt x="4806" y="9501"/>
                </a:lnTo>
                <a:close/>
                <a:moveTo>
                  <a:pt x="4879" y="8547"/>
                </a:moveTo>
                <a:lnTo>
                  <a:pt x="5136" y="8621"/>
                </a:lnTo>
                <a:lnTo>
                  <a:pt x="5393" y="8731"/>
                </a:lnTo>
                <a:lnTo>
                  <a:pt x="5650" y="8877"/>
                </a:lnTo>
                <a:lnTo>
                  <a:pt x="5907" y="9061"/>
                </a:lnTo>
                <a:lnTo>
                  <a:pt x="6090" y="9244"/>
                </a:lnTo>
                <a:lnTo>
                  <a:pt x="6310" y="9464"/>
                </a:lnTo>
                <a:lnTo>
                  <a:pt x="6457" y="9684"/>
                </a:lnTo>
                <a:lnTo>
                  <a:pt x="6603" y="9941"/>
                </a:lnTo>
                <a:lnTo>
                  <a:pt x="6714" y="10198"/>
                </a:lnTo>
                <a:lnTo>
                  <a:pt x="6787" y="10491"/>
                </a:lnTo>
                <a:lnTo>
                  <a:pt x="6860" y="10748"/>
                </a:lnTo>
                <a:lnTo>
                  <a:pt x="6934" y="11078"/>
                </a:lnTo>
                <a:lnTo>
                  <a:pt x="6934" y="11372"/>
                </a:lnTo>
                <a:lnTo>
                  <a:pt x="6934" y="11665"/>
                </a:lnTo>
                <a:lnTo>
                  <a:pt x="6934" y="11995"/>
                </a:lnTo>
                <a:lnTo>
                  <a:pt x="6824" y="12619"/>
                </a:lnTo>
                <a:lnTo>
                  <a:pt x="6677" y="13206"/>
                </a:lnTo>
                <a:lnTo>
                  <a:pt x="6530" y="13499"/>
                </a:lnTo>
                <a:lnTo>
                  <a:pt x="6383" y="13793"/>
                </a:lnTo>
                <a:lnTo>
                  <a:pt x="6310" y="13939"/>
                </a:lnTo>
                <a:lnTo>
                  <a:pt x="6163" y="14050"/>
                </a:lnTo>
                <a:lnTo>
                  <a:pt x="5907" y="14270"/>
                </a:lnTo>
                <a:lnTo>
                  <a:pt x="5540" y="14526"/>
                </a:lnTo>
                <a:lnTo>
                  <a:pt x="5173" y="14857"/>
                </a:lnTo>
                <a:lnTo>
                  <a:pt x="5026" y="14967"/>
                </a:lnTo>
                <a:lnTo>
                  <a:pt x="4659" y="15187"/>
                </a:lnTo>
                <a:lnTo>
                  <a:pt x="4659" y="15187"/>
                </a:lnTo>
                <a:lnTo>
                  <a:pt x="4806" y="14857"/>
                </a:lnTo>
                <a:lnTo>
                  <a:pt x="4916" y="14636"/>
                </a:lnTo>
                <a:lnTo>
                  <a:pt x="4953" y="14490"/>
                </a:lnTo>
                <a:lnTo>
                  <a:pt x="4989" y="14380"/>
                </a:lnTo>
                <a:lnTo>
                  <a:pt x="4953" y="14270"/>
                </a:lnTo>
                <a:lnTo>
                  <a:pt x="4916" y="14160"/>
                </a:lnTo>
                <a:lnTo>
                  <a:pt x="4843" y="14123"/>
                </a:lnTo>
                <a:lnTo>
                  <a:pt x="4659" y="14123"/>
                </a:lnTo>
                <a:lnTo>
                  <a:pt x="4586" y="14160"/>
                </a:lnTo>
                <a:lnTo>
                  <a:pt x="4549" y="14233"/>
                </a:lnTo>
                <a:lnTo>
                  <a:pt x="4513" y="14343"/>
                </a:lnTo>
                <a:lnTo>
                  <a:pt x="4549" y="14453"/>
                </a:lnTo>
                <a:lnTo>
                  <a:pt x="4513" y="14526"/>
                </a:lnTo>
                <a:lnTo>
                  <a:pt x="4439" y="14783"/>
                </a:lnTo>
                <a:lnTo>
                  <a:pt x="4366" y="15003"/>
                </a:lnTo>
                <a:lnTo>
                  <a:pt x="4329" y="15260"/>
                </a:lnTo>
                <a:lnTo>
                  <a:pt x="4366" y="15333"/>
                </a:lnTo>
                <a:lnTo>
                  <a:pt x="4293" y="15370"/>
                </a:lnTo>
                <a:lnTo>
                  <a:pt x="3999" y="15480"/>
                </a:lnTo>
                <a:lnTo>
                  <a:pt x="3632" y="15590"/>
                </a:lnTo>
                <a:lnTo>
                  <a:pt x="3816" y="15333"/>
                </a:lnTo>
                <a:lnTo>
                  <a:pt x="4109" y="14746"/>
                </a:lnTo>
                <a:lnTo>
                  <a:pt x="4109" y="14673"/>
                </a:lnTo>
                <a:lnTo>
                  <a:pt x="4109" y="14600"/>
                </a:lnTo>
                <a:lnTo>
                  <a:pt x="4072" y="14526"/>
                </a:lnTo>
                <a:lnTo>
                  <a:pt x="4036" y="14490"/>
                </a:lnTo>
                <a:lnTo>
                  <a:pt x="3962" y="14453"/>
                </a:lnTo>
                <a:lnTo>
                  <a:pt x="3889" y="14453"/>
                </a:lnTo>
                <a:lnTo>
                  <a:pt x="3816" y="14490"/>
                </a:lnTo>
                <a:lnTo>
                  <a:pt x="3779" y="14563"/>
                </a:lnTo>
                <a:lnTo>
                  <a:pt x="3486" y="15150"/>
                </a:lnTo>
                <a:lnTo>
                  <a:pt x="3339" y="15407"/>
                </a:lnTo>
                <a:lnTo>
                  <a:pt x="3229" y="15663"/>
                </a:lnTo>
                <a:lnTo>
                  <a:pt x="2899" y="15700"/>
                </a:lnTo>
                <a:lnTo>
                  <a:pt x="2532" y="15627"/>
                </a:lnTo>
                <a:lnTo>
                  <a:pt x="2752" y="15407"/>
                </a:lnTo>
                <a:lnTo>
                  <a:pt x="2935" y="15187"/>
                </a:lnTo>
                <a:lnTo>
                  <a:pt x="3119" y="14893"/>
                </a:lnTo>
                <a:lnTo>
                  <a:pt x="3265" y="14600"/>
                </a:lnTo>
                <a:lnTo>
                  <a:pt x="3339" y="14600"/>
                </a:lnTo>
                <a:lnTo>
                  <a:pt x="3375" y="14526"/>
                </a:lnTo>
                <a:lnTo>
                  <a:pt x="3412" y="14490"/>
                </a:lnTo>
                <a:lnTo>
                  <a:pt x="3449" y="14380"/>
                </a:lnTo>
                <a:lnTo>
                  <a:pt x="3412" y="14343"/>
                </a:lnTo>
                <a:lnTo>
                  <a:pt x="3412" y="14270"/>
                </a:lnTo>
                <a:lnTo>
                  <a:pt x="3339" y="14233"/>
                </a:lnTo>
                <a:lnTo>
                  <a:pt x="3229" y="14196"/>
                </a:lnTo>
                <a:lnTo>
                  <a:pt x="3155" y="14196"/>
                </a:lnTo>
                <a:lnTo>
                  <a:pt x="3045" y="14233"/>
                </a:lnTo>
                <a:lnTo>
                  <a:pt x="2935" y="14380"/>
                </a:lnTo>
                <a:lnTo>
                  <a:pt x="2752" y="14673"/>
                </a:lnTo>
                <a:lnTo>
                  <a:pt x="2495" y="15077"/>
                </a:lnTo>
                <a:lnTo>
                  <a:pt x="2238" y="15443"/>
                </a:lnTo>
                <a:lnTo>
                  <a:pt x="2202" y="15553"/>
                </a:lnTo>
                <a:lnTo>
                  <a:pt x="1908" y="15370"/>
                </a:lnTo>
                <a:lnTo>
                  <a:pt x="1615" y="15187"/>
                </a:lnTo>
                <a:lnTo>
                  <a:pt x="1761" y="15077"/>
                </a:lnTo>
                <a:lnTo>
                  <a:pt x="1872" y="14967"/>
                </a:lnTo>
                <a:lnTo>
                  <a:pt x="2238" y="14563"/>
                </a:lnTo>
                <a:lnTo>
                  <a:pt x="2568" y="14196"/>
                </a:lnTo>
                <a:lnTo>
                  <a:pt x="2715" y="13976"/>
                </a:lnTo>
                <a:lnTo>
                  <a:pt x="2789" y="13756"/>
                </a:lnTo>
                <a:lnTo>
                  <a:pt x="2789" y="13683"/>
                </a:lnTo>
                <a:lnTo>
                  <a:pt x="2752" y="13609"/>
                </a:lnTo>
                <a:lnTo>
                  <a:pt x="2642" y="13609"/>
                </a:lnTo>
                <a:lnTo>
                  <a:pt x="2422" y="13719"/>
                </a:lnTo>
                <a:lnTo>
                  <a:pt x="2238" y="13866"/>
                </a:lnTo>
                <a:lnTo>
                  <a:pt x="1945" y="14233"/>
                </a:lnTo>
                <a:lnTo>
                  <a:pt x="1578" y="14673"/>
                </a:lnTo>
                <a:lnTo>
                  <a:pt x="1505" y="14820"/>
                </a:lnTo>
                <a:lnTo>
                  <a:pt x="1431" y="15003"/>
                </a:lnTo>
                <a:lnTo>
                  <a:pt x="1138" y="14636"/>
                </a:lnTo>
                <a:lnTo>
                  <a:pt x="1468" y="14306"/>
                </a:lnTo>
                <a:lnTo>
                  <a:pt x="1761" y="13939"/>
                </a:lnTo>
                <a:lnTo>
                  <a:pt x="2312" y="13206"/>
                </a:lnTo>
                <a:lnTo>
                  <a:pt x="2312" y="13132"/>
                </a:lnTo>
                <a:lnTo>
                  <a:pt x="2312" y="13059"/>
                </a:lnTo>
                <a:lnTo>
                  <a:pt x="2238" y="12949"/>
                </a:lnTo>
                <a:lnTo>
                  <a:pt x="2202" y="12912"/>
                </a:lnTo>
                <a:lnTo>
                  <a:pt x="2055" y="12912"/>
                </a:lnTo>
                <a:lnTo>
                  <a:pt x="1982" y="12949"/>
                </a:lnTo>
                <a:lnTo>
                  <a:pt x="1431" y="13646"/>
                </a:lnTo>
                <a:lnTo>
                  <a:pt x="1211" y="14013"/>
                </a:lnTo>
                <a:lnTo>
                  <a:pt x="991" y="14380"/>
                </a:lnTo>
                <a:lnTo>
                  <a:pt x="844" y="14050"/>
                </a:lnTo>
                <a:lnTo>
                  <a:pt x="698" y="13719"/>
                </a:lnTo>
                <a:lnTo>
                  <a:pt x="1028" y="13426"/>
                </a:lnTo>
                <a:lnTo>
                  <a:pt x="1358" y="13096"/>
                </a:lnTo>
                <a:lnTo>
                  <a:pt x="1872" y="12436"/>
                </a:lnTo>
                <a:lnTo>
                  <a:pt x="1908" y="12362"/>
                </a:lnTo>
                <a:lnTo>
                  <a:pt x="1908" y="12289"/>
                </a:lnTo>
                <a:lnTo>
                  <a:pt x="1872" y="12215"/>
                </a:lnTo>
                <a:lnTo>
                  <a:pt x="1835" y="12179"/>
                </a:lnTo>
                <a:lnTo>
                  <a:pt x="1761" y="12142"/>
                </a:lnTo>
                <a:lnTo>
                  <a:pt x="1688" y="12105"/>
                </a:lnTo>
                <a:lnTo>
                  <a:pt x="1615" y="12105"/>
                </a:lnTo>
                <a:lnTo>
                  <a:pt x="1541" y="12179"/>
                </a:lnTo>
                <a:lnTo>
                  <a:pt x="1065" y="12729"/>
                </a:lnTo>
                <a:lnTo>
                  <a:pt x="808" y="13022"/>
                </a:lnTo>
                <a:lnTo>
                  <a:pt x="624" y="13353"/>
                </a:lnTo>
                <a:lnTo>
                  <a:pt x="588" y="13206"/>
                </a:lnTo>
                <a:lnTo>
                  <a:pt x="551" y="12876"/>
                </a:lnTo>
                <a:lnTo>
                  <a:pt x="771" y="12656"/>
                </a:lnTo>
                <a:lnTo>
                  <a:pt x="1028" y="12399"/>
                </a:lnTo>
                <a:lnTo>
                  <a:pt x="1321" y="12069"/>
                </a:lnTo>
                <a:lnTo>
                  <a:pt x="1468" y="11885"/>
                </a:lnTo>
                <a:lnTo>
                  <a:pt x="1505" y="11775"/>
                </a:lnTo>
                <a:lnTo>
                  <a:pt x="1505" y="11665"/>
                </a:lnTo>
                <a:lnTo>
                  <a:pt x="1505" y="11592"/>
                </a:lnTo>
                <a:lnTo>
                  <a:pt x="1468" y="11555"/>
                </a:lnTo>
                <a:lnTo>
                  <a:pt x="1395" y="11518"/>
                </a:lnTo>
                <a:lnTo>
                  <a:pt x="1358" y="11555"/>
                </a:lnTo>
                <a:lnTo>
                  <a:pt x="1175" y="11629"/>
                </a:lnTo>
                <a:lnTo>
                  <a:pt x="1028" y="11775"/>
                </a:lnTo>
                <a:lnTo>
                  <a:pt x="771" y="12105"/>
                </a:lnTo>
                <a:lnTo>
                  <a:pt x="514" y="12436"/>
                </a:lnTo>
                <a:lnTo>
                  <a:pt x="514" y="11922"/>
                </a:lnTo>
                <a:lnTo>
                  <a:pt x="624" y="11812"/>
                </a:lnTo>
                <a:lnTo>
                  <a:pt x="734" y="11702"/>
                </a:lnTo>
                <a:lnTo>
                  <a:pt x="808" y="11482"/>
                </a:lnTo>
                <a:lnTo>
                  <a:pt x="991" y="11445"/>
                </a:lnTo>
                <a:lnTo>
                  <a:pt x="1138" y="11408"/>
                </a:lnTo>
                <a:lnTo>
                  <a:pt x="1248" y="11298"/>
                </a:lnTo>
                <a:lnTo>
                  <a:pt x="1358" y="11188"/>
                </a:lnTo>
                <a:lnTo>
                  <a:pt x="1468" y="11078"/>
                </a:lnTo>
                <a:lnTo>
                  <a:pt x="1505" y="10932"/>
                </a:lnTo>
                <a:lnTo>
                  <a:pt x="1505" y="10858"/>
                </a:lnTo>
                <a:lnTo>
                  <a:pt x="1505" y="10785"/>
                </a:lnTo>
                <a:lnTo>
                  <a:pt x="1468" y="10711"/>
                </a:lnTo>
                <a:lnTo>
                  <a:pt x="1395" y="10675"/>
                </a:lnTo>
                <a:lnTo>
                  <a:pt x="1175" y="10675"/>
                </a:lnTo>
                <a:lnTo>
                  <a:pt x="1101" y="10748"/>
                </a:lnTo>
                <a:lnTo>
                  <a:pt x="1065" y="10822"/>
                </a:lnTo>
                <a:lnTo>
                  <a:pt x="1028" y="10932"/>
                </a:lnTo>
                <a:lnTo>
                  <a:pt x="954" y="11005"/>
                </a:lnTo>
                <a:lnTo>
                  <a:pt x="844" y="11042"/>
                </a:lnTo>
                <a:lnTo>
                  <a:pt x="698" y="11078"/>
                </a:lnTo>
                <a:lnTo>
                  <a:pt x="881" y="10785"/>
                </a:lnTo>
                <a:lnTo>
                  <a:pt x="954" y="10675"/>
                </a:lnTo>
                <a:lnTo>
                  <a:pt x="1101" y="10565"/>
                </a:lnTo>
                <a:lnTo>
                  <a:pt x="1211" y="10455"/>
                </a:lnTo>
                <a:lnTo>
                  <a:pt x="1395" y="10418"/>
                </a:lnTo>
                <a:lnTo>
                  <a:pt x="1541" y="10345"/>
                </a:lnTo>
                <a:lnTo>
                  <a:pt x="1725" y="10345"/>
                </a:lnTo>
                <a:lnTo>
                  <a:pt x="2092" y="10308"/>
                </a:lnTo>
                <a:lnTo>
                  <a:pt x="2422" y="10271"/>
                </a:lnTo>
                <a:lnTo>
                  <a:pt x="2715" y="10161"/>
                </a:lnTo>
                <a:lnTo>
                  <a:pt x="3009" y="9978"/>
                </a:lnTo>
                <a:lnTo>
                  <a:pt x="3229" y="9721"/>
                </a:lnTo>
                <a:lnTo>
                  <a:pt x="3412" y="9464"/>
                </a:lnTo>
                <a:lnTo>
                  <a:pt x="3559" y="9171"/>
                </a:lnTo>
                <a:lnTo>
                  <a:pt x="3706" y="8841"/>
                </a:lnTo>
                <a:lnTo>
                  <a:pt x="3706" y="8804"/>
                </a:lnTo>
                <a:lnTo>
                  <a:pt x="3706" y="8767"/>
                </a:lnTo>
                <a:lnTo>
                  <a:pt x="3926" y="8731"/>
                </a:lnTo>
                <a:lnTo>
                  <a:pt x="4146" y="8657"/>
                </a:lnTo>
                <a:lnTo>
                  <a:pt x="4366" y="8584"/>
                </a:lnTo>
                <a:lnTo>
                  <a:pt x="4586" y="8547"/>
                </a:lnTo>
                <a:close/>
                <a:moveTo>
                  <a:pt x="3265" y="7484"/>
                </a:moveTo>
                <a:lnTo>
                  <a:pt x="3009" y="7557"/>
                </a:lnTo>
                <a:lnTo>
                  <a:pt x="2789" y="7704"/>
                </a:lnTo>
                <a:lnTo>
                  <a:pt x="2568" y="7850"/>
                </a:lnTo>
                <a:lnTo>
                  <a:pt x="2422" y="7997"/>
                </a:lnTo>
                <a:lnTo>
                  <a:pt x="2275" y="8180"/>
                </a:lnTo>
                <a:lnTo>
                  <a:pt x="2165" y="8364"/>
                </a:lnTo>
                <a:lnTo>
                  <a:pt x="2092" y="8584"/>
                </a:lnTo>
                <a:lnTo>
                  <a:pt x="2018" y="8254"/>
                </a:lnTo>
                <a:lnTo>
                  <a:pt x="1945" y="7924"/>
                </a:lnTo>
                <a:lnTo>
                  <a:pt x="1872" y="7850"/>
                </a:lnTo>
                <a:lnTo>
                  <a:pt x="1835" y="7850"/>
                </a:lnTo>
                <a:lnTo>
                  <a:pt x="1761" y="7887"/>
                </a:lnTo>
                <a:lnTo>
                  <a:pt x="1688" y="7997"/>
                </a:lnTo>
                <a:lnTo>
                  <a:pt x="1651" y="8107"/>
                </a:lnTo>
                <a:lnTo>
                  <a:pt x="1615" y="8364"/>
                </a:lnTo>
                <a:lnTo>
                  <a:pt x="1651" y="8657"/>
                </a:lnTo>
                <a:lnTo>
                  <a:pt x="1725" y="8914"/>
                </a:lnTo>
                <a:lnTo>
                  <a:pt x="1872" y="9208"/>
                </a:lnTo>
                <a:lnTo>
                  <a:pt x="2055" y="9428"/>
                </a:lnTo>
                <a:lnTo>
                  <a:pt x="2275" y="9611"/>
                </a:lnTo>
                <a:lnTo>
                  <a:pt x="2495" y="9758"/>
                </a:lnTo>
                <a:lnTo>
                  <a:pt x="2312" y="9831"/>
                </a:lnTo>
                <a:lnTo>
                  <a:pt x="2128" y="9868"/>
                </a:lnTo>
                <a:lnTo>
                  <a:pt x="1688" y="9868"/>
                </a:lnTo>
                <a:lnTo>
                  <a:pt x="1468" y="9905"/>
                </a:lnTo>
                <a:lnTo>
                  <a:pt x="1248" y="9941"/>
                </a:lnTo>
                <a:lnTo>
                  <a:pt x="1065" y="10015"/>
                </a:lnTo>
                <a:lnTo>
                  <a:pt x="881" y="10125"/>
                </a:lnTo>
                <a:lnTo>
                  <a:pt x="588" y="10381"/>
                </a:lnTo>
                <a:lnTo>
                  <a:pt x="441" y="10528"/>
                </a:lnTo>
                <a:lnTo>
                  <a:pt x="331" y="10711"/>
                </a:lnTo>
                <a:lnTo>
                  <a:pt x="221" y="10932"/>
                </a:lnTo>
                <a:lnTo>
                  <a:pt x="147" y="11115"/>
                </a:lnTo>
                <a:lnTo>
                  <a:pt x="37" y="11592"/>
                </a:lnTo>
                <a:lnTo>
                  <a:pt x="1" y="12069"/>
                </a:lnTo>
                <a:lnTo>
                  <a:pt x="1" y="12546"/>
                </a:lnTo>
                <a:lnTo>
                  <a:pt x="74" y="13022"/>
                </a:lnTo>
                <a:lnTo>
                  <a:pt x="147" y="13463"/>
                </a:lnTo>
                <a:lnTo>
                  <a:pt x="258" y="13903"/>
                </a:lnTo>
                <a:lnTo>
                  <a:pt x="404" y="14270"/>
                </a:lnTo>
                <a:lnTo>
                  <a:pt x="588" y="14673"/>
                </a:lnTo>
                <a:lnTo>
                  <a:pt x="844" y="15040"/>
                </a:lnTo>
                <a:lnTo>
                  <a:pt x="1101" y="15333"/>
                </a:lnTo>
                <a:lnTo>
                  <a:pt x="1431" y="15627"/>
                </a:lnTo>
                <a:lnTo>
                  <a:pt x="1761" y="15847"/>
                </a:lnTo>
                <a:lnTo>
                  <a:pt x="2165" y="16030"/>
                </a:lnTo>
                <a:lnTo>
                  <a:pt x="2568" y="16140"/>
                </a:lnTo>
                <a:lnTo>
                  <a:pt x="2789" y="16177"/>
                </a:lnTo>
                <a:lnTo>
                  <a:pt x="3009" y="16177"/>
                </a:lnTo>
                <a:lnTo>
                  <a:pt x="3486" y="16140"/>
                </a:lnTo>
                <a:lnTo>
                  <a:pt x="3926" y="16030"/>
                </a:lnTo>
                <a:lnTo>
                  <a:pt x="4329" y="15884"/>
                </a:lnTo>
                <a:lnTo>
                  <a:pt x="4696" y="15700"/>
                </a:lnTo>
                <a:lnTo>
                  <a:pt x="5100" y="15517"/>
                </a:lnTo>
                <a:lnTo>
                  <a:pt x="5430" y="15297"/>
                </a:lnTo>
                <a:lnTo>
                  <a:pt x="5613" y="15150"/>
                </a:lnTo>
                <a:lnTo>
                  <a:pt x="5723" y="15003"/>
                </a:lnTo>
                <a:lnTo>
                  <a:pt x="6310" y="14490"/>
                </a:lnTo>
                <a:lnTo>
                  <a:pt x="6567" y="14270"/>
                </a:lnTo>
                <a:lnTo>
                  <a:pt x="6714" y="14160"/>
                </a:lnTo>
                <a:lnTo>
                  <a:pt x="6787" y="14013"/>
                </a:lnTo>
                <a:lnTo>
                  <a:pt x="6970" y="13683"/>
                </a:lnTo>
                <a:lnTo>
                  <a:pt x="7117" y="13316"/>
                </a:lnTo>
                <a:lnTo>
                  <a:pt x="7227" y="12949"/>
                </a:lnTo>
                <a:lnTo>
                  <a:pt x="7300" y="12619"/>
                </a:lnTo>
                <a:lnTo>
                  <a:pt x="7374" y="12252"/>
                </a:lnTo>
                <a:lnTo>
                  <a:pt x="7410" y="11885"/>
                </a:lnTo>
                <a:lnTo>
                  <a:pt x="7410" y="11518"/>
                </a:lnTo>
                <a:lnTo>
                  <a:pt x="7374" y="11152"/>
                </a:lnTo>
                <a:lnTo>
                  <a:pt x="7337" y="10785"/>
                </a:lnTo>
                <a:lnTo>
                  <a:pt x="7264" y="10418"/>
                </a:lnTo>
                <a:lnTo>
                  <a:pt x="7154" y="10125"/>
                </a:lnTo>
                <a:lnTo>
                  <a:pt x="7007" y="9794"/>
                </a:lnTo>
                <a:lnTo>
                  <a:pt x="6860" y="9538"/>
                </a:lnTo>
                <a:lnTo>
                  <a:pt x="6677" y="9244"/>
                </a:lnTo>
                <a:lnTo>
                  <a:pt x="6457" y="8987"/>
                </a:lnTo>
                <a:lnTo>
                  <a:pt x="6237" y="8767"/>
                </a:lnTo>
                <a:lnTo>
                  <a:pt x="5980" y="8584"/>
                </a:lnTo>
                <a:lnTo>
                  <a:pt x="5686" y="8401"/>
                </a:lnTo>
                <a:lnTo>
                  <a:pt x="5393" y="8291"/>
                </a:lnTo>
                <a:lnTo>
                  <a:pt x="5100" y="8180"/>
                </a:lnTo>
                <a:lnTo>
                  <a:pt x="4769" y="8144"/>
                </a:lnTo>
                <a:lnTo>
                  <a:pt x="4476" y="8144"/>
                </a:lnTo>
                <a:lnTo>
                  <a:pt x="4219" y="8180"/>
                </a:lnTo>
                <a:lnTo>
                  <a:pt x="3926" y="8291"/>
                </a:lnTo>
                <a:lnTo>
                  <a:pt x="3816" y="8364"/>
                </a:lnTo>
                <a:lnTo>
                  <a:pt x="3706" y="8437"/>
                </a:lnTo>
                <a:lnTo>
                  <a:pt x="3632" y="8547"/>
                </a:lnTo>
                <a:lnTo>
                  <a:pt x="3559" y="8657"/>
                </a:lnTo>
                <a:lnTo>
                  <a:pt x="3559" y="8694"/>
                </a:lnTo>
                <a:lnTo>
                  <a:pt x="3522" y="8731"/>
                </a:lnTo>
                <a:lnTo>
                  <a:pt x="3486" y="8767"/>
                </a:lnTo>
                <a:lnTo>
                  <a:pt x="3192" y="9171"/>
                </a:lnTo>
                <a:lnTo>
                  <a:pt x="3009" y="9354"/>
                </a:lnTo>
                <a:lnTo>
                  <a:pt x="2825" y="9538"/>
                </a:lnTo>
                <a:lnTo>
                  <a:pt x="2789" y="9464"/>
                </a:lnTo>
                <a:lnTo>
                  <a:pt x="2458" y="9171"/>
                </a:lnTo>
                <a:lnTo>
                  <a:pt x="2348" y="9024"/>
                </a:lnTo>
                <a:lnTo>
                  <a:pt x="2202" y="8877"/>
                </a:lnTo>
                <a:lnTo>
                  <a:pt x="2275" y="8877"/>
                </a:lnTo>
                <a:lnTo>
                  <a:pt x="2312" y="8841"/>
                </a:lnTo>
                <a:lnTo>
                  <a:pt x="2532" y="8841"/>
                </a:lnTo>
                <a:lnTo>
                  <a:pt x="2715" y="8804"/>
                </a:lnTo>
                <a:lnTo>
                  <a:pt x="2899" y="8731"/>
                </a:lnTo>
                <a:lnTo>
                  <a:pt x="3045" y="8621"/>
                </a:lnTo>
                <a:lnTo>
                  <a:pt x="3265" y="8474"/>
                </a:lnTo>
                <a:lnTo>
                  <a:pt x="3486" y="8254"/>
                </a:lnTo>
                <a:lnTo>
                  <a:pt x="3669" y="8034"/>
                </a:lnTo>
                <a:lnTo>
                  <a:pt x="3816" y="7814"/>
                </a:lnTo>
                <a:lnTo>
                  <a:pt x="3852" y="7740"/>
                </a:lnTo>
                <a:lnTo>
                  <a:pt x="3852" y="7667"/>
                </a:lnTo>
                <a:lnTo>
                  <a:pt x="3779" y="7557"/>
                </a:lnTo>
                <a:lnTo>
                  <a:pt x="3669" y="7484"/>
                </a:lnTo>
                <a:lnTo>
                  <a:pt x="3596" y="7484"/>
                </a:lnTo>
                <a:lnTo>
                  <a:pt x="3522" y="7520"/>
                </a:lnTo>
                <a:lnTo>
                  <a:pt x="3412" y="7484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534" name="Google Shape;534;p23"/>
          <p:cNvSpPr/>
          <p:nvPr/>
        </p:nvSpPr>
        <p:spPr>
          <a:xfrm>
            <a:off x="645010" y="355961"/>
            <a:ext cx="414157" cy="507762"/>
          </a:xfrm>
          <a:custGeom>
            <a:avLst/>
            <a:gdLst/>
            <a:ahLst/>
            <a:cxnLst/>
            <a:rect l="l" t="t" r="r" b="b"/>
            <a:pathLst>
              <a:path w="14601" h="17901" extrusionOk="0">
                <a:moveTo>
                  <a:pt x="10492" y="4329"/>
                </a:moveTo>
                <a:lnTo>
                  <a:pt x="10859" y="4769"/>
                </a:lnTo>
                <a:lnTo>
                  <a:pt x="10712" y="4769"/>
                </a:lnTo>
                <a:lnTo>
                  <a:pt x="10712" y="4696"/>
                </a:lnTo>
                <a:lnTo>
                  <a:pt x="10675" y="4622"/>
                </a:lnTo>
                <a:lnTo>
                  <a:pt x="10639" y="4622"/>
                </a:lnTo>
                <a:lnTo>
                  <a:pt x="10602" y="4549"/>
                </a:lnTo>
                <a:lnTo>
                  <a:pt x="10565" y="4512"/>
                </a:lnTo>
                <a:lnTo>
                  <a:pt x="10455" y="4475"/>
                </a:lnTo>
                <a:lnTo>
                  <a:pt x="10345" y="4512"/>
                </a:lnTo>
                <a:lnTo>
                  <a:pt x="10308" y="4549"/>
                </a:lnTo>
                <a:lnTo>
                  <a:pt x="10272" y="4622"/>
                </a:lnTo>
                <a:lnTo>
                  <a:pt x="10272" y="4696"/>
                </a:lnTo>
                <a:lnTo>
                  <a:pt x="10052" y="4622"/>
                </a:lnTo>
                <a:lnTo>
                  <a:pt x="10492" y="4329"/>
                </a:lnTo>
                <a:close/>
                <a:moveTo>
                  <a:pt x="6897" y="3448"/>
                </a:moveTo>
                <a:lnTo>
                  <a:pt x="7044" y="3485"/>
                </a:lnTo>
                <a:lnTo>
                  <a:pt x="7227" y="3522"/>
                </a:lnTo>
                <a:lnTo>
                  <a:pt x="7374" y="3595"/>
                </a:lnTo>
                <a:lnTo>
                  <a:pt x="7484" y="3705"/>
                </a:lnTo>
                <a:lnTo>
                  <a:pt x="7521" y="3815"/>
                </a:lnTo>
                <a:lnTo>
                  <a:pt x="7521" y="3889"/>
                </a:lnTo>
                <a:lnTo>
                  <a:pt x="7484" y="3999"/>
                </a:lnTo>
                <a:lnTo>
                  <a:pt x="7447" y="4109"/>
                </a:lnTo>
                <a:lnTo>
                  <a:pt x="7264" y="4292"/>
                </a:lnTo>
                <a:lnTo>
                  <a:pt x="7154" y="4439"/>
                </a:lnTo>
                <a:lnTo>
                  <a:pt x="6934" y="4732"/>
                </a:lnTo>
                <a:lnTo>
                  <a:pt x="6714" y="4952"/>
                </a:lnTo>
                <a:lnTo>
                  <a:pt x="6494" y="5099"/>
                </a:lnTo>
                <a:lnTo>
                  <a:pt x="6384" y="5136"/>
                </a:lnTo>
                <a:lnTo>
                  <a:pt x="6310" y="5136"/>
                </a:lnTo>
                <a:lnTo>
                  <a:pt x="6237" y="5062"/>
                </a:lnTo>
                <a:lnTo>
                  <a:pt x="6200" y="4989"/>
                </a:lnTo>
                <a:lnTo>
                  <a:pt x="6163" y="4806"/>
                </a:lnTo>
                <a:lnTo>
                  <a:pt x="6163" y="4659"/>
                </a:lnTo>
                <a:lnTo>
                  <a:pt x="6163" y="4145"/>
                </a:lnTo>
                <a:lnTo>
                  <a:pt x="6127" y="3595"/>
                </a:lnTo>
                <a:lnTo>
                  <a:pt x="6273" y="3522"/>
                </a:lnTo>
                <a:lnTo>
                  <a:pt x="6420" y="3485"/>
                </a:lnTo>
                <a:lnTo>
                  <a:pt x="6567" y="3448"/>
                </a:lnTo>
                <a:close/>
                <a:moveTo>
                  <a:pt x="6457" y="3118"/>
                </a:moveTo>
                <a:lnTo>
                  <a:pt x="6237" y="3192"/>
                </a:lnTo>
                <a:lnTo>
                  <a:pt x="6017" y="3265"/>
                </a:lnTo>
                <a:lnTo>
                  <a:pt x="5833" y="3375"/>
                </a:lnTo>
                <a:lnTo>
                  <a:pt x="5723" y="3558"/>
                </a:lnTo>
                <a:lnTo>
                  <a:pt x="5723" y="3632"/>
                </a:lnTo>
                <a:lnTo>
                  <a:pt x="5760" y="3668"/>
                </a:lnTo>
                <a:lnTo>
                  <a:pt x="5797" y="3705"/>
                </a:lnTo>
                <a:lnTo>
                  <a:pt x="5870" y="3705"/>
                </a:lnTo>
                <a:lnTo>
                  <a:pt x="5980" y="3668"/>
                </a:lnTo>
                <a:lnTo>
                  <a:pt x="5943" y="4219"/>
                </a:lnTo>
                <a:lnTo>
                  <a:pt x="5943" y="4769"/>
                </a:lnTo>
                <a:lnTo>
                  <a:pt x="5943" y="4952"/>
                </a:lnTo>
                <a:lnTo>
                  <a:pt x="5980" y="5099"/>
                </a:lnTo>
                <a:lnTo>
                  <a:pt x="6053" y="5209"/>
                </a:lnTo>
                <a:lnTo>
                  <a:pt x="6163" y="5319"/>
                </a:lnTo>
                <a:lnTo>
                  <a:pt x="6237" y="5393"/>
                </a:lnTo>
                <a:lnTo>
                  <a:pt x="6530" y="5393"/>
                </a:lnTo>
                <a:lnTo>
                  <a:pt x="6714" y="5282"/>
                </a:lnTo>
                <a:lnTo>
                  <a:pt x="6897" y="5136"/>
                </a:lnTo>
                <a:lnTo>
                  <a:pt x="7227" y="4806"/>
                </a:lnTo>
                <a:lnTo>
                  <a:pt x="7447" y="4512"/>
                </a:lnTo>
                <a:lnTo>
                  <a:pt x="7594" y="4329"/>
                </a:lnTo>
                <a:lnTo>
                  <a:pt x="7741" y="4182"/>
                </a:lnTo>
                <a:lnTo>
                  <a:pt x="7814" y="3962"/>
                </a:lnTo>
                <a:lnTo>
                  <a:pt x="7851" y="3852"/>
                </a:lnTo>
                <a:lnTo>
                  <a:pt x="7851" y="3742"/>
                </a:lnTo>
                <a:lnTo>
                  <a:pt x="7777" y="3595"/>
                </a:lnTo>
                <a:lnTo>
                  <a:pt x="7667" y="3448"/>
                </a:lnTo>
                <a:lnTo>
                  <a:pt x="7521" y="3302"/>
                </a:lnTo>
                <a:lnTo>
                  <a:pt x="7374" y="3228"/>
                </a:lnTo>
                <a:lnTo>
                  <a:pt x="7190" y="3155"/>
                </a:lnTo>
                <a:lnTo>
                  <a:pt x="6970" y="3118"/>
                </a:lnTo>
                <a:close/>
                <a:moveTo>
                  <a:pt x="2789" y="3522"/>
                </a:moveTo>
                <a:lnTo>
                  <a:pt x="2935" y="3668"/>
                </a:lnTo>
                <a:lnTo>
                  <a:pt x="3082" y="3779"/>
                </a:lnTo>
                <a:lnTo>
                  <a:pt x="3449" y="3925"/>
                </a:lnTo>
                <a:lnTo>
                  <a:pt x="3632" y="3999"/>
                </a:lnTo>
                <a:lnTo>
                  <a:pt x="3669" y="4072"/>
                </a:lnTo>
                <a:lnTo>
                  <a:pt x="3706" y="4145"/>
                </a:lnTo>
                <a:lnTo>
                  <a:pt x="3706" y="4219"/>
                </a:lnTo>
                <a:lnTo>
                  <a:pt x="3742" y="4255"/>
                </a:lnTo>
                <a:lnTo>
                  <a:pt x="3779" y="4292"/>
                </a:lnTo>
                <a:lnTo>
                  <a:pt x="3852" y="4329"/>
                </a:lnTo>
                <a:lnTo>
                  <a:pt x="4036" y="4402"/>
                </a:lnTo>
                <a:lnTo>
                  <a:pt x="4219" y="4475"/>
                </a:lnTo>
                <a:lnTo>
                  <a:pt x="4403" y="4586"/>
                </a:lnTo>
                <a:lnTo>
                  <a:pt x="4549" y="4696"/>
                </a:lnTo>
                <a:lnTo>
                  <a:pt x="4843" y="5026"/>
                </a:lnTo>
                <a:lnTo>
                  <a:pt x="5100" y="5319"/>
                </a:lnTo>
                <a:lnTo>
                  <a:pt x="4770" y="5356"/>
                </a:lnTo>
                <a:lnTo>
                  <a:pt x="4476" y="5356"/>
                </a:lnTo>
                <a:lnTo>
                  <a:pt x="3816" y="5319"/>
                </a:lnTo>
                <a:lnTo>
                  <a:pt x="3486" y="5319"/>
                </a:lnTo>
                <a:lnTo>
                  <a:pt x="3156" y="5393"/>
                </a:lnTo>
                <a:lnTo>
                  <a:pt x="2972" y="5466"/>
                </a:lnTo>
                <a:lnTo>
                  <a:pt x="2789" y="5576"/>
                </a:lnTo>
                <a:lnTo>
                  <a:pt x="2605" y="5649"/>
                </a:lnTo>
                <a:lnTo>
                  <a:pt x="2495" y="5686"/>
                </a:lnTo>
                <a:lnTo>
                  <a:pt x="2349" y="5686"/>
                </a:lnTo>
                <a:lnTo>
                  <a:pt x="2312" y="5723"/>
                </a:lnTo>
                <a:lnTo>
                  <a:pt x="2275" y="5796"/>
                </a:lnTo>
                <a:lnTo>
                  <a:pt x="2275" y="5833"/>
                </a:lnTo>
                <a:lnTo>
                  <a:pt x="2349" y="6676"/>
                </a:lnTo>
                <a:lnTo>
                  <a:pt x="2128" y="6493"/>
                </a:lnTo>
                <a:lnTo>
                  <a:pt x="1908" y="6383"/>
                </a:lnTo>
                <a:lnTo>
                  <a:pt x="1908" y="6126"/>
                </a:lnTo>
                <a:lnTo>
                  <a:pt x="1835" y="5906"/>
                </a:lnTo>
                <a:lnTo>
                  <a:pt x="1725" y="5796"/>
                </a:lnTo>
                <a:lnTo>
                  <a:pt x="1578" y="5723"/>
                </a:lnTo>
                <a:lnTo>
                  <a:pt x="1285" y="5649"/>
                </a:lnTo>
                <a:lnTo>
                  <a:pt x="1101" y="5649"/>
                </a:lnTo>
                <a:lnTo>
                  <a:pt x="918" y="5686"/>
                </a:lnTo>
                <a:lnTo>
                  <a:pt x="918" y="5686"/>
                </a:lnTo>
                <a:lnTo>
                  <a:pt x="1101" y="5356"/>
                </a:lnTo>
                <a:lnTo>
                  <a:pt x="1285" y="5026"/>
                </a:lnTo>
                <a:lnTo>
                  <a:pt x="1468" y="4732"/>
                </a:lnTo>
                <a:lnTo>
                  <a:pt x="1688" y="4439"/>
                </a:lnTo>
                <a:lnTo>
                  <a:pt x="1945" y="4182"/>
                </a:lnTo>
                <a:lnTo>
                  <a:pt x="2202" y="3962"/>
                </a:lnTo>
                <a:lnTo>
                  <a:pt x="2495" y="3742"/>
                </a:lnTo>
                <a:lnTo>
                  <a:pt x="2789" y="3522"/>
                </a:lnTo>
                <a:close/>
                <a:moveTo>
                  <a:pt x="10639" y="7520"/>
                </a:moveTo>
                <a:lnTo>
                  <a:pt x="11042" y="7703"/>
                </a:lnTo>
                <a:lnTo>
                  <a:pt x="11336" y="7850"/>
                </a:lnTo>
                <a:lnTo>
                  <a:pt x="11482" y="7924"/>
                </a:lnTo>
                <a:lnTo>
                  <a:pt x="11629" y="7960"/>
                </a:lnTo>
                <a:lnTo>
                  <a:pt x="11556" y="8254"/>
                </a:lnTo>
                <a:lnTo>
                  <a:pt x="11225" y="8107"/>
                </a:lnTo>
                <a:lnTo>
                  <a:pt x="10895" y="7960"/>
                </a:lnTo>
                <a:lnTo>
                  <a:pt x="10785" y="7887"/>
                </a:lnTo>
                <a:lnTo>
                  <a:pt x="10639" y="7520"/>
                </a:lnTo>
                <a:close/>
                <a:moveTo>
                  <a:pt x="10272" y="8070"/>
                </a:moveTo>
                <a:lnTo>
                  <a:pt x="10382" y="8144"/>
                </a:lnTo>
                <a:lnTo>
                  <a:pt x="10529" y="8217"/>
                </a:lnTo>
                <a:lnTo>
                  <a:pt x="10565" y="8327"/>
                </a:lnTo>
                <a:lnTo>
                  <a:pt x="10602" y="8400"/>
                </a:lnTo>
                <a:lnTo>
                  <a:pt x="10712" y="8437"/>
                </a:lnTo>
                <a:lnTo>
                  <a:pt x="10932" y="8510"/>
                </a:lnTo>
                <a:lnTo>
                  <a:pt x="11042" y="8547"/>
                </a:lnTo>
                <a:lnTo>
                  <a:pt x="11042" y="8584"/>
                </a:lnTo>
                <a:lnTo>
                  <a:pt x="11042" y="8657"/>
                </a:lnTo>
                <a:lnTo>
                  <a:pt x="11079" y="8731"/>
                </a:lnTo>
                <a:lnTo>
                  <a:pt x="11152" y="8804"/>
                </a:lnTo>
                <a:lnTo>
                  <a:pt x="11336" y="8841"/>
                </a:lnTo>
                <a:lnTo>
                  <a:pt x="11152" y="9244"/>
                </a:lnTo>
                <a:lnTo>
                  <a:pt x="11079" y="9171"/>
                </a:lnTo>
                <a:lnTo>
                  <a:pt x="10602" y="8767"/>
                </a:lnTo>
                <a:lnTo>
                  <a:pt x="10602" y="8547"/>
                </a:lnTo>
                <a:lnTo>
                  <a:pt x="10565" y="8364"/>
                </a:lnTo>
                <a:lnTo>
                  <a:pt x="10492" y="8254"/>
                </a:lnTo>
                <a:lnTo>
                  <a:pt x="10345" y="8180"/>
                </a:lnTo>
                <a:lnTo>
                  <a:pt x="10272" y="8070"/>
                </a:lnTo>
                <a:close/>
                <a:moveTo>
                  <a:pt x="9135" y="4806"/>
                </a:moveTo>
                <a:lnTo>
                  <a:pt x="9501" y="4842"/>
                </a:lnTo>
                <a:lnTo>
                  <a:pt x="9575" y="4879"/>
                </a:lnTo>
                <a:lnTo>
                  <a:pt x="9611" y="4842"/>
                </a:lnTo>
                <a:lnTo>
                  <a:pt x="9905" y="4916"/>
                </a:lnTo>
                <a:lnTo>
                  <a:pt x="10198" y="5026"/>
                </a:lnTo>
                <a:lnTo>
                  <a:pt x="10015" y="5246"/>
                </a:lnTo>
                <a:lnTo>
                  <a:pt x="10015" y="5319"/>
                </a:lnTo>
                <a:lnTo>
                  <a:pt x="10052" y="5393"/>
                </a:lnTo>
                <a:lnTo>
                  <a:pt x="10125" y="5429"/>
                </a:lnTo>
                <a:lnTo>
                  <a:pt x="10198" y="5429"/>
                </a:lnTo>
                <a:lnTo>
                  <a:pt x="10418" y="5319"/>
                </a:lnTo>
                <a:lnTo>
                  <a:pt x="10639" y="5246"/>
                </a:lnTo>
                <a:lnTo>
                  <a:pt x="10859" y="5209"/>
                </a:lnTo>
                <a:lnTo>
                  <a:pt x="11115" y="5172"/>
                </a:lnTo>
                <a:lnTo>
                  <a:pt x="11336" y="5613"/>
                </a:lnTo>
                <a:lnTo>
                  <a:pt x="10859" y="5723"/>
                </a:lnTo>
                <a:lnTo>
                  <a:pt x="10602" y="5796"/>
                </a:lnTo>
                <a:lnTo>
                  <a:pt x="10382" y="5906"/>
                </a:lnTo>
                <a:lnTo>
                  <a:pt x="10345" y="5943"/>
                </a:lnTo>
                <a:lnTo>
                  <a:pt x="10345" y="5979"/>
                </a:lnTo>
                <a:lnTo>
                  <a:pt x="10345" y="6016"/>
                </a:lnTo>
                <a:lnTo>
                  <a:pt x="10382" y="6053"/>
                </a:lnTo>
                <a:lnTo>
                  <a:pt x="10639" y="6126"/>
                </a:lnTo>
                <a:lnTo>
                  <a:pt x="10932" y="6126"/>
                </a:lnTo>
                <a:lnTo>
                  <a:pt x="11225" y="6089"/>
                </a:lnTo>
                <a:lnTo>
                  <a:pt x="11482" y="6016"/>
                </a:lnTo>
                <a:lnTo>
                  <a:pt x="11629" y="6566"/>
                </a:lnTo>
                <a:lnTo>
                  <a:pt x="11666" y="6640"/>
                </a:lnTo>
                <a:lnTo>
                  <a:pt x="11666" y="6640"/>
                </a:lnTo>
                <a:lnTo>
                  <a:pt x="11262" y="6530"/>
                </a:lnTo>
                <a:lnTo>
                  <a:pt x="10932" y="6456"/>
                </a:lnTo>
                <a:lnTo>
                  <a:pt x="10749" y="6420"/>
                </a:lnTo>
                <a:lnTo>
                  <a:pt x="10565" y="6456"/>
                </a:lnTo>
                <a:lnTo>
                  <a:pt x="10529" y="6456"/>
                </a:lnTo>
                <a:lnTo>
                  <a:pt x="10565" y="6530"/>
                </a:lnTo>
                <a:lnTo>
                  <a:pt x="10712" y="6640"/>
                </a:lnTo>
                <a:lnTo>
                  <a:pt x="10895" y="6750"/>
                </a:lnTo>
                <a:lnTo>
                  <a:pt x="11336" y="6933"/>
                </a:lnTo>
                <a:lnTo>
                  <a:pt x="11702" y="7043"/>
                </a:lnTo>
                <a:lnTo>
                  <a:pt x="11666" y="7593"/>
                </a:lnTo>
                <a:lnTo>
                  <a:pt x="11482" y="7520"/>
                </a:lnTo>
                <a:lnTo>
                  <a:pt x="11299" y="7447"/>
                </a:lnTo>
                <a:lnTo>
                  <a:pt x="10785" y="7227"/>
                </a:lnTo>
                <a:lnTo>
                  <a:pt x="10529" y="7153"/>
                </a:lnTo>
                <a:lnTo>
                  <a:pt x="10235" y="7117"/>
                </a:lnTo>
                <a:lnTo>
                  <a:pt x="10198" y="7117"/>
                </a:lnTo>
                <a:lnTo>
                  <a:pt x="10198" y="7153"/>
                </a:lnTo>
                <a:lnTo>
                  <a:pt x="10198" y="7190"/>
                </a:lnTo>
                <a:lnTo>
                  <a:pt x="10198" y="7227"/>
                </a:lnTo>
                <a:lnTo>
                  <a:pt x="10492" y="7410"/>
                </a:lnTo>
                <a:lnTo>
                  <a:pt x="10418" y="7447"/>
                </a:lnTo>
                <a:lnTo>
                  <a:pt x="10015" y="7593"/>
                </a:lnTo>
                <a:lnTo>
                  <a:pt x="9905" y="7483"/>
                </a:lnTo>
                <a:lnTo>
                  <a:pt x="9832" y="7447"/>
                </a:lnTo>
                <a:lnTo>
                  <a:pt x="9795" y="7483"/>
                </a:lnTo>
                <a:lnTo>
                  <a:pt x="9758" y="7520"/>
                </a:lnTo>
                <a:lnTo>
                  <a:pt x="9722" y="7557"/>
                </a:lnTo>
                <a:lnTo>
                  <a:pt x="9722" y="7703"/>
                </a:lnTo>
                <a:lnTo>
                  <a:pt x="9685" y="7740"/>
                </a:lnTo>
                <a:lnTo>
                  <a:pt x="9685" y="7813"/>
                </a:lnTo>
                <a:lnTo>
                  <a:pt x="9722" y="7924"/>
                </a:lnTo>
                <a:lnTo>
                  <a:pt x="9942" y="8180"/>
                </a:lnTo>
                <a:lnTo>
                  <a:pt x="9611" y="7960"/>
                </a:lnTo>
                <a:lnTo>
                  <a:pt x="9281" y="7777"/>
                </a:lnTo>
                <a:lnTo>
                  <a:pt x="9245" y="7777"/>
                </a:lnTo>
                <a:lnTo>
                  <a:pt x="9208" y="7813"/>
                </a:lnTo>
                <a:lnTo>
                  <a:pt x="9171" y="7850"/>
                </a:lnTo>
                <a:lnTo>
                  <a:pt x="9171" y="7924"/>
                </a:lnTo>
                <a:lnTo>
                  <a:pt x="9391" y="8180"/>
                </a:lnTo>
                <a:lnTo>
                  <a:pt x="9648" y="8437"/>
                </a:lnTo>
                <a:lnTo>
                  <a:pt x="10162" y="8877"/>
                </a:lnTo>
                <a:lnTo>
                  <a:pt x="10235" y="8951"/>
                </a:lnTo>
                <a:lnTo>
                  <a:pt x="10162" y="9134"/>
                </a:lnTo>
                <a:lnTo>
                  <a:pt x="10052" y="9317"/>
                </a:lnTo>
                <a:lnTo>
                  <a:pt x="9905" y="9391"/>
                </a:lnTo>
                <a:lnTo>
                  <a:pt x="9832" y="9354"/>
                </a:lnTo>
                <a:lnTo>
                  <a:pt x="9428" y="9097"/>
                </a:lnTo>
                <a:lnTo>
                  <a:pt x="9318" y="8914"/>
                </a:lnTo>
                <a:lnTo>
                  <a:pt x="9171" y="8694"/>
                </a:lnTo>
                <a:lnTo>
                  <a:pt x="8951" y="8547"/>
                </a:lnTo>
                <a:lnTo>
                  <a:pt x="8768" y="8400"/>
                </a:lnTo>
                <a:lnTo>
                  <a:pt x="8658" y="8290"/>
                </a:lnTo>
                <a:lnTo>
                  <a:pt x="8548" y="8107"/>
                </a:lnTo>
                <a:lnTo>
                  <a:pt x="8511" y="7887"/>
                </a:lnTo>
                <a:lnTo>
                  <a:pt x="8474" y="7887"/>
                </a:lnTo>
                <a:lnTo>
                  <a:pt x="8474" y="7777"/>
                </a:lnTo>
                <a:lnTo>
                  <a:pt x="8438" y="7740"/>
                </a:lnTo>
                <a:lnTo>
                  <a:pt x="8364" y="7740"/>
                </a:lnTo>
                <a:lnTo>
                  <a:pt x="7887" y="7667"/>
                </a:lnTo>
                <a:lnTo>
                  <a:pt x="7374" y="7630"/>
                </a:lnTo>
                <a:lnTo>
                  <a:pt x="7117" y="7630"/>
                </a:lnTo>
                <a:lnTo>
                  <a:pt x="6860" y="7667"/>
                </a:lnTo>
                <a:lnTo>
                  <a:pt x="6640" y="7740"/>
                </a:lnTo>
                <a:lnTo>
                  <a:pt x="6457" y="7887"/>
                </a:lnTo>
                <a:lnTo>
                  <a:pt x="6384" y="7777"/>
                </a:lnTo>
                <a:lnTo>
                  <a:pt x="6347" y="7703"/>
                </a:lnTo>
                <a:lnTo>
                  <a:pt x="6384" y="7630"/>
                </a:lnTo>
                <a:lnTo>
                  <a:pt x="6420" y="7557"/>
                </a:lnTo>
                <a:lnTo>
                  <a:pt x="6604" y="7410"/>
                </a:lnTo>
                <a:lnTo>
                  <a:pt x="6787" y="7337"/>
                </a:lnTo>
                <a:lnTo>
                  <a:pt x="7080" y="7300"/>
                </a:lnTo>
                <a:lnTo>
                  <a:pt x="7374" y="7227"/>
                </a:lnTo>
                <a:lnTo>
                  <a:pt x="7521" y="7153"/>
                </a:lnTo>
                <a:lnTo>
                  <a:pt x="7704" y="7006"/>
                </a:lnTo>
                <a:lnTo>
                  <a:pt x="7741" y="6896"/>
                </a:lnTo>
                <a:lnTo>
                  <a:pt x="7777" y="6823"/>
                </a:lnTo>
                <a:lnTo>
                  <a:pt x="7741" y="6750"/>
                </a:lnTo>
                <a:lnTo>
                  <a:pt x="7667" y="6676"/>
                </a:lnTo>
                <a:lnTo>
                  <a:pt x="7594" y="6603"/>
                </a:lnTo>
                <a:lnTo>
                  <a:pt x="7484" y="6603"/>
                </a:lnTo>
                <a:lnTo>
                  <a:pt x="7227" y="6640"/>
                </a:lnTo>
                <a:lnTo>
                  <a:pt x="7007" y="6713"/>
                </a:lnTo>
                <a:lnTo>
                  <a:pt x="6787" y="6786"/>
                </a:lnTo>
                <a:lnTo>
                  <a:pt x="6714" y="6786"/>
                </a:lnTo>
                <a:lnTo>
                  <a:pt x="6640" y="6750"/>
                </a:lnTo>
                <a:lnTo>
                  <a:pt x="6640" y="6676"/>
                </a:lnTo>
                <a:lnTo>
                  <a:pt x="6677" y="6603"/>
                </a:lnTo>
                <a:lnTo>
                  <a:pt x="6750" y="6456"/>
                </a:lnTo>
                <a:lnTo>
                  <a:pt x="6824" y="6346"/>
                </a:lnTo>
                <a:lnTo>
                  <a:pt x="7080" y="6199"/>
                </a:lnTo>
                <a:lnTo>
                  <a:pt x="7337" y="6016"/>
                </a:lnTo>
                <a:lnTo>
                  <a:pt x="7704" y="5759"/>
                </a:lnTo>
                <a:lnTo>
                  <a:pt x="8108" y="5466"/>
                </a:lnTo>
                <a:lnTo>
                  <a:pt x="8181" y="5539"/>
                </a:lnTo>
                <a:lnTo>
                  <a:pt x="8218" y="5539"/>
                </a:lnTo>
                <a:lnTo>
                  <a:pt x="8254" y="5503"/>
                </a:lnTo>
                <a:lnTo>
                  <a:pt x="8511" y="5172"/>
                </a:lnTo>
                <a:lnTo>
                  <a:pt x="8731" y="4806"/>
                </a:lnTo>
                <a:close/>
                <a:moveTo>
                  <a:pt x="10492" y="9171"/>
                </a:moveTo>
                <a:lnTo>
                  <a:pt x="10749" y="9391"/>
                </a:lnTo>
                <a:lnTo>
                  <a:pt x="10969" y="9611"/>
                </a:lnTo>
                <a:lnTo>
                  <a:pt x="10675" y="10124"/>
                </a:lnTo>
                <a:lnTo>
                  <a:pt x="10602" y="10198"/>
                </a:lnTo>
                <a:lnTo>
                  <a:pt x="10565" y="10161"/>
                </a:lnTo>
                <a:lnTo>
                  <a:pt x="10529" y="10088"/>
                </a:lnTo>
                <a:lnTo>
                  <a:pt x="10418" y="9941"/>
                </a:lnTo>
                <a:lnTo>
                  <a:pt x="10308" y="9758"/>
                </a:lnTo>
                <a:lnTo>
                  <a:pt x="10162" y="9611"/>
                </a:lnTo>
                <a:lnTo>
                  <a:pt x="10272" y="9501"/>
                </a:lnTo>
                <a:lnTo>
                  <a:pt x="10345" y="9427"/>
                </a:lnTo>
                <a:lnTo>
                  <a:pt x="10492" y="9171"/>
                </a:lnTo>
                <a:close/>
                <a:moveTo>
                  <a:pt x="551" y="7300"/>
                </a:moveTo>
                <a:lnTo>
                  <a:pt x="808" y="7483"/>
                </a:lnTo>
                <a:lnTo>
                  <a:pt x="991" y="7703"/>
                </a:lnTo>
                <a:lnTo>
                  <a:pt x="1211" y="7924"/>
                </a:lnTo>
                <a:lnTo>
                  <a:pt x="1431" y="8144"/>
                </a:lnTo>
                <a:lnTo>
                  <a:pt x="1982" y="8584"/>
                </a:lnTo>
                <a:lnTo>
                  <a:pt x="2238" y="8841"/>
                </a:lnTo>
                <a:lnTo>
                  <a:pt x="2349" y="8987"/>
                </a:lnTo>
                <a:lnTo>
                  <a:pt x="2422" y="9134"/>
                </a:lnTo>
                <a:lnTo>
                  <a:pt x="2202" y="9281"/>
                </a:lnTo>
                <a:lnTo>
                  <a:pt x="2018" y="9464"/>
                </a:lnTo>
                <a:lnTo>
                  <a:pt x="1872" y="9684"/>
                </a:lnTo>
                <a:lnTo>
                  <a:pt x="1762" y="9978"/>
                </a:lnTo>
                <a:lnTo>
                  <a:pt x="1725" y="10344"/>
                </a:lnTo>
                <a:lnTo>
                  <a:pt x="1762" y="10675"/>
                </a:lnTo>
                <a:lnTo>
                  <a:pt x="1908" y="11408"/>
                </a:lnTo>
                <a:lnTo>
                  <a:pt x="1542" y="10968"/>
                </a:lnTo>
                <a:lnTo>
                  <a:pt x="1248" y="10528"/>
                </a:lnTo>
                <a:lnTo>
                  <a:pt x="991" y="10014"/>
                </a:lnTo>
                <a:lnTo>
                  <a:pt x="808" y="9501"/>
                </a:lnTo>
                <a:lnTo>
                  <a:pt x="661" y="8951"/>
                </a:lnTo>
                <a:lnTo>
                  <a:pt x="551" y="8400"/>
                </a:lnTo>
                <a:lnTo>
                  <a:pt x="514" y="7850"/>
                </a:lnTo>
                <a:lnTo>
                  <a:pt x="551" y="7300"/>
                </a:lnTo>
                <a:close/>
                <a:moveTo>
                  <a:pt x="6897" y="8620"/>
                </a:moveTo>
                <a:lnTo>
                  <a:pt x="6934" y="8694"/>
                </a:lnTo>
                <a:lnTo>
                  <a:pt x="7007" y="8731"/>
                </a:lnTo>
                <a:lnTo>
                  <a:pt x="7264" y="8877"/>
                </a:lnTo>
                <a:lnTo>
                  <a:pt x="7484" y="9024"/>
                </a:lnTo>
                <a:lnTo>
                  <a:pt x="7704" y="9207"/>
                </a:lnTo>
                <a:lnTo>
                  <a:pt x="7887" y="9427"/>
                </a:lnTo>
                <a:lnTo>
                  <a:pt x="8034" y="9648"/>
                </a:lnTo>
                <a:lnTo>
                  <a:pt x="8181" y="9904"/>
                </a:lnTo>
                <a:lnTo>
                  <a:pt x="8254" y="10161"/>
                </a:lnTo>
                <a:lnTo>
                  <a:pt x="8254" y="10418"/>
                </a:lnTo>
                <a:lnTo>
                  <a:pt x="8218" y="10638"/>
                </a:lnTo>
                <a:lnTo>
                  <a:pt x="7704" y="10088"/>
                </a:lnTo>
                <a:lnTo>
                  <a:pt x="7154" y="9611"/>
                </a:lnTo>
                <a:lnTo>
                  <a:pt x="7080" y="9611"/>
                </a:lnTo>
                <a:lnTo>
                  <a:pt x="7044" y="9648"/>
                </a:lnTo>
                <a:lnTo>
                  <a:pt x="7080" y="9684"/>
                </a:lnTo>
                <a:lnTo>
                  <a:pt x="7557" y="10344"/>
                </a:lnTo>
                <a:lnTo>
                  <a:pt x="8071" y="10968"/>
                </a:lnTo>
                <a:lnTo>
                  <a:pt x="7887" y="11188"/>
                </a:lnTo>
                <a:lnTo>
                  <a:pt x="7741" y="11408"/>
                </a:lnTo>
                <a:lnTo>
                  <a:pt x="7521" y="11628"/>
                </a:lnTo>
                <a:lnTo>
                  <a:pt x="7227" y="11372"/>
                </a:lnTo>
                <a:lnTo>
                  <a:pt x="6860" y="11005"/>
                </a:lnTo>
                <a:lnTo>
                  <a:pt x="6787" y="10748"/>
                </a:lnTo>
                <a:lnTo>
                  <a:pt x="6750" y="10491"/>
                </a:lnTo>
                <a:lnTo>
                  <a:pt x="6640" y="10234"/>
                </a:lnTo>
                <a:lnTo>
                  <a:pt x="6530" y="9978"/>
                </a:lnTo>
                <a:lnTo>
                  <a:pt x="6457" y="9868"/>
                </a:lnTo>
                <a:lnTo>
                  <a:pt x="6310" y="9868"/>
                </a:lnTo>
                <a:lnTo>
                  <a:pt x="5870" y="10014"/>
                </a:lnTo>
                <a:lnTo>
                  <a:pt x="5650" y="10088"/>
                </a:lnTo>
                <a:lnTo>
                  <a:pt x="5577" y="10088"/>
                </a:lnTo>
                <a:lnTo>
                  <a:pt x="5466" y="10014"/>
                </a:lnTo>
                <a:lnTo>
                  <a:pt x="5210" y="9904"/>
                </a:lnTo>
                <a:lnTo>
                  <a:pt x="5026" y="9758"/>
                </a:lnTo>
                <a:lnTo>
                  <a:pt x="4953" y="9648"/>
                </a:lnTo>
                <a:lnTo>
                  <a:pt x="4880" y="9538"/>
                </a:lnTo>
                <a:lnTo>
                  <a:pt x="4843" y="9427"/>
                </a:lnTo>
                <a:lnTo>
                  <a:pt x="4843" y="9281"/>
                </a:lnTo>
                <a:lnTo>
                  <a:pt x="4880" y="9134"/>
                </a:lnTo>
                <a:lnTo>
                  <a:pt x="4953" y="8987"/>
                </a:lnTo>
                <a:lnTo>
                  <a:pt x="5063" y="8877"/>
                </a:lnTo>
                <a:lnTo>
                  <a:pt x="5210" y="8804"/>
                </a:lnTo>
                <a:lnTo>
                  <a:pt x="5577" y="8694"/>
                </a:lnTo>
                <a:lnTo>
                  <a:pt x="5870" y="8657"/>
                </a:lnTo>
                <a:lnTo>
                  <a:pt x="6384" y="8657"/>
                </a:lnTo>
                <a:lnTo>
                  <a:pt x="6897" y="8620"/>
                </a:lnTo>
                <a:close/>
                <a:moveTo>
                  <a:pt x="8621" y="10088"/>
                </a:moveTo>
                <a:lnTo>
                  <a:pt x="9355" y="10565"/>
                </a:lnTo>
                <a:lnTo>
                  <a:pt x="9501" y="10711"/>
                </a:lnTo>
                <a:lnTo>
                  <a:pt x="9648" y="10858"/>
                </a:lnTo>
                <a:lnTo>
                  <a:pt x="9758" y="11005"/>
                </a:lnTo>
                <a:lnTo>
                  <a:pt x="9868" y="11151"/>
                </a:lnTo>
                <a:lnTo>
                  <a:pt x="9355" y="11628"/>
                </a:lnTo>
                <a:lnTo>
                  <a:pt x="9318" y="11592"/>
                </a:lnTo>
                <a:lnTo>
                  <a:pt x="9208" y="11482"/>
                </a:lnTo>
                <a:lnTo>
                  <a:pt x="9061" y="11408"/>
                </a:lnTo>
                <a:lnTo>
                  <a:pt x="8878" y="11298"/>
                </a:lnTo>
                <a:lnTo>
                  <a:pt x="8768" y="11188"/>
                </a:lnTo>
                <a:lnTo>
                  <a:pt x="8511" y="10931"/>
                </a:lnTo>
                <a:lnTo>
                  <a:pt x="8548" y="10821"/>
                </a:lnTo>
                <a:lnTo>
                  <a:pt x="8621" y="10638"/>
                </a:lnTo>
                <a:lnTo>
                  <a:pt x="8658" y="10455"/>
                </a:lnTo>
                <a:lnTo>
                  <a:pt x="8658" y="10271"/>
                </a:lnTo>
                <a:lnTo>
                  <a:pt x="8621" y="10088"/>
                </a:lnTo>
                <a:close/>
                <a:moveTo>
                  <a:pt x="6860" y="11555"/>
                </a:moveTo>
                <a:lnTo>
                  <a:pt x="7190" y="11885"/>
                </a:lnTo>
                <a:lnTo>
                  <a:pt x="7007" y="11958"/>
                </a:lnTo>
                <a:lnTo>
                  <a:pt x="6897" y="11958"/>
                </a:lnTo>
                <a:lnTo>
                  <a:pt x="6787" y="11922"/>
                </a:lnTo>
                <a:lnTo>
                  <a:pt x="6860" y="11555"/>
                </a:lnTo>
                <a:close/>
                <a:moveTo>
                  <a:pt x="8328" y="11262"/>
                </a:moveTo>
                <a:lnTo>
                  <a:pt x="8474" y="11445"/>
                </a:lnTo>
                <a:lnTo>
                  <a:pt x="8658" y="11628"/>
                </a:lnTo>
                <a:lnTo>
                  <a:pt x="8878" y="11775"/>
                </a:lnTo>
                <a:lnTo>
                  <a:pt x="8988" y="11812"/>
                </a:lnTo>
                <a:lnTo>
                  <a:pt x="9098" y="11848"/>
                </a:lnTo>
                <a:lnTo>
                  <a:pt x="8731" y="12105"/>
                </a:lnTo>
                <a:lnTo>
                  <a:pt x="8328" y="12325"/>
                </a:lnTo>
                <a:lnTo>
                  <a:pt x="8291" y="12289"/>
                </a:lnTo>
                <a:lnTo>
                  <a:pt x="7814" y="11885"/>
                </a:lnTo>
                <a:lnTo>
                  <a:pt x="8071" y="11592"/>
                </a:lnTo>
                <a:lnTo>
                  <a:pt x="8328" y="11262"/>
                </a:lnTo>
                <a:close/>
                <a:moveTo>
                  <a:pt x="6970" y="2678"/>
                </a:moveTo>
                <a:lnTo>
                  <a:pt x="7374" y="2715"/>
                </a:lnTo>
                <a:lnTo>
                  <a:pt x="7777" y="2788"/>
                </a:lnTo>
                <a:lnTo>
                  <a:pt x="8181" y="2898"/>
                </a:lnTo>
                <a:lnTo>
                  <a:pt x="8548" y="3008"/>
                </a:lnTo>
                <a:lnTo>
                  <a:pt x="8915" y="3192"/>
                </a:lnTo>
                <a:lnTo>
                  <a:pt x="9281" y="3375"/>
                </a:lnTo>
                <a:lnTo>
                  <a:pt x="9611" y="3595"/>
                </a:lnTo>
                <a:lnTo>
                  <a:pt x="9501" y="3632"/>
                </a:lnTo>
                <a:lnTo>
                  <a:pt x="9281" y="3815"/>
                </a:lnTo>
                <a:lnTo>
                  <a:pt x="9171" y="3925"/>
                </a:lnTo>
                <a:lnTo>
                  <a:pt x="9061" y="4035"/>
                </a:lnTo>
                <a:lnTo>
                  <a:pt x="9061" y="4072"/>
                </a:lnTo>
                <a:lnTo>
                  <a:pt x="9061" y="4109"/>
                </a:lnTo>
                <a:lnTo>
                  <a:pt x="9135" y="4109"/>
                </a:lnTo>
                <a:lnTo>
                  <a:pt x="9245" y="4072"/>
                </a:lnTo>
                <a:lnTo>
                  <a:pt x="9355" y="4072"/>
                </a:lnTo>
                <a:lnTo>
                  <a:pt x="9685" y="3925"/>
                </a:lnTo>
                <a:lnTo>
                  <a:pt x="9905" y="3815"/>
                </a:lnTo>
                <a:lnTo>
                  <a:pt x="10198" y="4035"/>
                </a:lnTo>
                <a:lnTo>
                  <a:pt x="9905" y="4255"/>
                </a:lnTo>
                <a:lnTo>
                  <a:pt x="9611" y="4512"/>
                </a:lnTo>
                <a:lnTo>
                  <a:pt x="9281" y="4475"/>
                </a:lnTo>
                <a:lnTo>
                  <a:pt x="8731" y="4475"/>
                </a:lnTo>
                <a:lnTo>
                  <a:pt x="8584" y="4512"/>
                </a:lnTo>
                <a:lnTo>
                  <a:pt x="8548" y="4549"/>
                </a:lnTo>
                <a:lnTo>
                  <a:pt x="8511" y="4622"/>
                </a:lnTo>
                <a:lnTo>
                  <a:pt x="8328" y="4989"/>
                </a:lnTo>
                <a:lnTo>
                  <a:pt x="8108" y="5356"/>
                </a:lnTo>
                <a:lnTo>
                  <a:pt x="7851" y="5466"/>
                </a:lnTo>
                <a:lnTo>
                  <a:pt x="7594" y="5613"/>
                </a:lnTo>
                <a:lnTo>
                  <a:pt x="7117" y="5906"/>
                </a:lnTo>
                <a:lnTo>
                  <a:pt x="6714" y="6163"/>
                </a:lnTo>
                <a:lnTo>
                  <a:pt x="6530" y="6310"/>
                </a:lnTo>
                <a:lnTo>
                  <a:pt x="6457" y="6383"/>
                </a:lnTo>
                <a:lnTo>
                  <a:pt x="6420" y="6493"/>
                </a:lnTo>
                <a:lnTo>
                  <a:pt x="6384" y="6676"/>
                </a:lnTo>
                <a:lnTo>
                  <a:pt x="6420" y="6786"/>
                </a:lnTo>
                <a:lnTo>
                  <a:pt x="6457" y="6896"/>
                </a:lnTo>
                <a:lnTo>
                  <a:pt x="6567" y="6970"/>
                </a:lnTo>
                <a:lnTo>
                  <a:pt x="6677" y="6970"/>
                </a:lnTo>
                <a:lnTo>
                  <a:pt x="6824" y="7006"/>
                </a:lnTo>
                <a:lnTo>
                  <a:pt x="7117" y="6933"/>
                </a:lnTo>
                <a:lnTo>
                  <a:pt x="7301" y="6860"/>
                </a:lnTo>
                <a:lnTo>
                  <a:pt x="7447" y="6823"/>
                </a:lnTo>
                <a:lnTo>
                  <a:pt x="7484" y="6860"/>
                </a:lnTo>
                <a:lnTo>
                  <a:pt x="7411" y="6896"/>
                </a:lnTo>
                <a:lnTo>
                  <a:pt x="7227" y="7006"/>
                </a:lnTo>
                <a:lnTo>
                  <a:pt x="6860" y="7080"/>
                </a:lnTo>
                <a:lnTo>
                  <a:pt x="6530" y="7153"/>
                </a:lnTo>
                <a:lnTo>
                  <a:pt x="6347" y="7227"/>
                </a:lnTo>
                <a:lnTo>
                  <a:pt x="6237" y="7337"/>
                </a:lnTo>
                <a:lnTo>
                  <a:pt x="6163" y="7483"/>
                </a:lnTo>
                <a:lnTo>
                  <a:pt x="6127" y="7630"/>
                </a:lnTo>
                <a:lnTo>
                  <a:pt x="6127" y="7777"/>
                </a:lnTo>
                <a:lnTo>
                  <a:pt x="6163" y="7924"/>
                </a:lnTo>
                <a:lnTo>
                  <a:pt x="6237" y="8070"/>
                </a:lnTo>
                <a:lnTo>
                  <a:pt x="6384" y="8180"/>
                </a:lnTo>
                <a:lnTo>
                  <a:pt x="6494" y="8180"/>
                </a:lnTo>
                <a:lnTo>
                  <a:pt x="6567" y="8144"/>
                </a:lnTo>
                <a:lnTo>
                  <a:pt x="6640" y="8070"/>
                </a:lnTo>
                <a:lnTo>
                  <a:pt x="6714" y="7997"/>
                </a:lnTo>
                <a:lnTo>
                  <a:pt x="6897" y="7924"/>
                </a:lnTo>
                <a:lnTo>
                  <a:pt x="7337" y="7924"/>
                </a:lnTo>
                <a:lnTo>
                  <a:pt x="8328" y="7997"/>
                </a:lnTo>
                <a:lnTo>
                  <a:pt x="8328" y="8144"/>
                </a:lnTo>
                <a:lnTo>
                  <a:pt x="8364" y="8327"/>
                </a:lnTo>
                <a:lnTo>
                  <a:pt x="8438" y="8474"/>
                </a:lnTo>
                <a:lnTo>
                  <a:pt x="8548" y="8584"/>
                </a:lnTo>
                <a:lnTo>
                  <a:pt x="8768" y="8767"/>
                </a:lnTo>
                <a:lnTo>
                  <a:pt x="8548" y="8694"/>
                </a:lnTo>
                <a:lnTo>
                  <a:pt x="8328" y="8657"/>
                </a:lnTo>
                <a:lnTo>
                  <a:pt x="8291" y="8657"/>
                </a:lnTo>
                <a:lnTo>
                  <a:pt x="8291" y="8731"/>
                </a:lnTo>
                <a:lnTo>
                  <a:pt x="8511" y="8951"/>
                </a:lnTo>
                <a:lnTo>
                  <a:pt x="8768" y="9171"/>
                </a:lnTo>
                <a:lnTo>
                  <a:pt x="9355" y="9501"/>
                </a:lnTo>
                <a:lnTo>
                  <a:pt x="9428" y="9574"/>
                </a:lnTo>
                <a:lnTo>
                  <a:pt x="9538" y="9648"/>
                </a:lnTo>
                <a:lnTo>
                  <a:pt x="9648" y="9684"/>
                </a:lnTo>
                <a:lnTo>
                  <a:pt x="9795" y="9794"/>
                </a:lnTo>
                <a:lnTo>
                  <a:pt x="9942" y="9941"/>
                </a:lnTo>
                <a:lnTo>
                  <a:pt x="10125" y="10198"/>
                </a:lnTo>
                <a:lnTo>
                  <a:pt x="10272" y="10344"/>
                </a:lnTo>
                <a:lnTo>
                  <a:pt x="10418" y="10491"/>
                </a:lnTo>
                <a:lnTo>
                  <a:pt x="10125" y="10858"/>
                </a:lnTo>
                <a:lnTo>
                  <a:pt x="9978" y="10638"/>
                </a:lnTo>
                <a:lnTo>
                  <a:pt x="9795" y="10455"/>
                </a:lnTo>
                <a:lnTo>
                  <a:pt x="9428" y="10161"/>
                </a:lnTo>
                <a:lnTo>
                  <a:pt x="8988" y="9904"/>
                </a:lnTo>
                <a:lnTo>
                  <a:pt x="8401" y="9501"/>
                </a:lnTo>
                <a:lnTo>
                  <a:pt x="8144" y="9171"/>
                </a:lnTo>
                <a:lnTo>
                  <a:pt x="7851" y="8877"/>
                </a:lnTo>
                <a:lnTo>
                  <a:pt x="7557" y="8657"/>
                </a:lnTo>
                <a:lnTo>
                  <a:pt x="7227" y="8437"/>
                </a:lnTo>
                <a:lnTo>
                  <a:pt x="7190" y="8437"/>
                </a:lnTo>
                <a:lnTo>
                  <a:pt x="7190" y="8400"/>
                </a:lnTo>
                <a:lnTo>
                  <a:pt x="7154" y="8400"/>
                </a:lnTo>
                <a:lnTo>
                  <a:pt x="7044" y="8364"/>
                </a:lnTo>
                <a:lnTo>
                  <a:pt x="6677" y="8327"/>
                </a:lnTo>
                <a:lnTo>
                  <a:pt x="6273" y="8290"/>
                </a:lnTo>
                <a:lnTo>
                  <a:pt x="5870" y="8327"/>
                </a:lnTo>
                <a:lnTo>
                  <a:pt x="5466" y="8364"/>
                </a:lnTo>
                <a:lnTo>
                  <a:pt x="5173" y="8437"/>
                </a:lnTo>
                <a:lnTo>
                  <a:pt x="4990" y="8510"/>
                </a:lnTo>
                <a:lnTo>
                  <a:pt x="4843" y="8620"/>
                </a:lnTo>
                <a:lnTo>
                  <a:pt x="4733" y="8731"/>
                </a:lnTo>
                <a:lnTo>
                  <a:pt x="4623" y="8841"/>
                </a:lnTo>
                <a:lnTo>
                  <a:pt x="4549" y="8987"/>
                </a:lnTo>
                <a:lnTo>
                  <a:pt x="4476" y="9171"/>
                </a:lnTo>
                <a:lnTo>
                  <a:pt x="4476" y="9317"/>
                </a:lnTo>
                <a:lnTo>
                  <a:pt x="4476" y="9464"/>
                </a:lnTo>
                <a:lnTo>
                  <a:pt x="4513" y="9611"/>
                </a:lnTo>
                <a:lnTo>
                  <a:pt x="4549" y="9721"/>
                </a:lnTo>
                <a:lnTo>
                  <a:pt x="4733" y="9978"/>
                </a:lnTo>
                <a:lnTo>
                  <a:pt x="4953" y="10161"/>
                </a:lnTo>
                <a:lnTo>
                  <a:pt x="5246" y="10344"/>
                </a:lnTo>
                <a:lnTo>
                  <a:pt x="5577" y="10491"/>
                </a:lnTo>
                <a:lnTo>
                  <a:pt x="5687" y="10491"/>
                </a:lnTo>
                <a:lnTo>
                  <a:pt x="5797" y="10418"/>
                </a:lnTo>
                <a:lnTo>
                  <a:pt x="6090" y="10308"/>
                </a:lnTo>
                <a:lnTo>
                  <a:pt x="6090" y="10418"/>
                </a:lnTo>
                <a:lnTo>
                  <a:pt x="6090" y="10528"/>
                </a:lnTo>
                <a:lnTo>
                  <a:pt x="6163" y="10785"/>
                </a:lnTo>
                <a:lnTo>
                  <a:pt x="6310" y="10968"/>
                </a:lnTo>
                <a:lnTo>
                  <a:pt x="6494" y="11188"/>
                </a:lnTo>
                <a:lnTo>
                  <a:pt x="6494" y="11592"/>
                </a:lnTo>
                <a:lnTo>
                  <a:pt x="6420" y="11958"/>
                </a:lnTo>
                <a:lnTo>
                  <a:pt x="6384" y="12105"/>
                </a:lnTo>
                <a:lnTo>
                  <a:pt x="6420" y="12142"/>
                </a:lnTo>
                <a:lnTo>
                  <a:pt x="6457" y="12179"/>
                </a:lnTo>
                <a:lnTo>
                  <a:pt x="6714" y="12289"/>
                </a:lnTo>
                <a:lnTo>
                  <a:pt x="6970" y="12325"/>
                </a:lnTo>
                <a:lnTo>
                  <a:pt x="7227" y="12252"/>
                </a:lnTo>
                <a:lnTo>
                  <a:pt x="7447" y="12142"/>
                </a:lnTo>
                <a:lnTo>
                  <a:pt x="7924" y="12509"/>
                </a:lnTo>
                <a:lnTo>
                  <a:pt x="7484" y="12655"/>
                </a:lnTo>
                <a:lnTo>
                  <a:pt x="7044" y="12802"/>
                </a:lnTo>
                <a:lnTo>
                  <a:pt x="6714" y="12876"/>
                </a:lnTo>
                <a:lnTo>
                  <a:pt x="6604" y="12765"/>
                </a:lnTo>
                <a:lnTo>
                  <a:pt x="6494" y="12582"/>
                </a:lnTo>
                <a:lnTo>
                  <a:pt x="6310" y="12289"/>
                </a:lnTo>
                <a:lnTo>
                  <a:pt x="6090" y="12032"/>
                </a:lnTo>
                <a:lnTo>
                  <a:pt x="5870" y="11812"/>
                </a:lnTo>
                <a:lnTo>
                  <a:pt x="5466" y="11372"/>
                </a:lnTo>
                <a:lnTo>
                  <a:pt x="5100" y="10895"/>
                </a:lnTo>
                <a:lnTo>
                  <a:pt x="5063" y="10858"/>
                </a:lnTo>
                <a:lnTo>
                  <a:pt x="4990" y="10858"/>
                </a:lnTo>
                <a:lnTo>
                  <a:pt x="4953" y="10895"/>
                </a:lnTo>
                <a:lnTo>
                  <a:pt x="4953" y="10931"/>
                </a:lnTo>
                <a:lnTo>
                  <a:pt x="4953" y="11151"/>
                </a:lnTo>
                <a:lnTo>
                  <a:pt x="5026" y="11335"/>
                </a:lnTo>
                <a:lnTo>
                  <a:pt x="5100" y="11518"/>
                </a:lnTo>
                <a:lnTo>
                  <a:pt x="5246" y="11702"/>
                </a:lnTo>
                <a:lnTo>
                  <a:pt x="5540" y="12032"/>
                </a:lnTo>
                <a:lnTo>
                  <a:pt x="5833" y="12325"/>
                </a:lnTo>
                <a:lnTo>
                  <a:pt x="6017" y="12582"/>
                </a:lnTo>
                <a:lnTo>
                  <a:pt x="6200" y="12912"/>
                </a:lnTo>
                <a:lnTo>
                  <a:pt x="5650" y="12949"/>
                </a:lnTo>
                <a:lnTo>
                  <a:pt x="5026" y="12362"/>
                </a:lnTo>
                <a:lnTo>
                  <a:pt x="4659" y="11995"/>
                </a:lnTo>
                <a:lnTo>
                  <a:pt x="4513" y="11812"/>
                </a:lnTo>
                <a:lnTo>
                  <a:pt x="4439" y="11555"/>
                </a:lnTo>
                <a:lnTo>
                  <a:pt x="4403" y="11518"/>
                </a:lnTo>
                <a:lnTo>
                  <a:pt x="4329" y="11482"/>
                </a:lnTo>
                <a:lnTo>
                  <a:pt x="4256" y="11482"/>
                </a:lnTo>
                <a:lnTo>
                  <a:pt x="4219" y="11555"/>
                </a:lnTo>
                <a:lnTo>
                  <a:pt x="4219" y="11665"/>
                </a:lnTo>
                <a:lnTo>
                  <a:pt x="4219" y="11812"/>
                </a:lnTo>
                <a:lnTo>
                  <a:pt x="4293" y="12032"/>
                </a:lnTo>
                <a:lnTo>
                  <a:pt x="4403" y="12252"/>
                </a:lnTo>
                <a:lnTo>
                  <a:pt x="4586" y="12435"/>
                </a:lnTo>
                <a:lnTo>
                  <a:pt x="4953" y="12876"/>
                </a:lnTo>
                <a:lnTo>
                  <a:pt x="4880" y="12876"/>
                </a:lnTo>
                <a:lnTo>
                  <a:pt x="4880" y="12839"/>
                </a:lnTo>
                <a:lnTo>
                  <a:pt x="4880" y="12802"/>
                </a:lnTo>
                <a:lnTo>
                  <a:pt x="4843" y="12765"/>
                </a:lnTo>
                <a:lnTo>
                  <a:pt x="4549" y="12692"/>
                </a:lnTo>
                <a:lnTo>
                  <a:pt x="4439" y="12655"/>
                </a:lnTo>
                <a:lnTo>
                  <a:pt x="4366" y="12545"/>
                </a:lnTo>
                <a:lnTo>
                  <a:pt x="4293" y="12362"/>
                </a:lnTo>
                <a:lnTo>
                  <a:pt x="4073" y="11995"/>
                </a:lnTo>
                <a:lnTo>
                  <a:pt x="3926" y="11848"/>
                </a:lnTo>
                <a:lnTo>
                  <a:pt x="3816" y="11738"/>
                </a:lnTo>
                <a:lnTo>
                  <a:pt x="3816" y="11665"/>
                </a:lnTo>
                <a:lnTo>
                  <a:pt x="3816" y="11592"/>
                </a:lnTo>
                <a:lnTo>
                  <a:pt x="3779" y="11555"/>
                </a:lnTo>
                <a:lnTo>
                  <a:pt x="3742" y="11518"/>
                </a:lnTo>
                <a:lnTo>
                  <a:pt x="3669" y="11555"/>
                </a:lnTo>
                <a:lnTo>
                  <a:pt x="3559" y="11628"/>
                </a:lnTo>
                <a:lnTo>
                  <a:pt x="3522" y="11702"/>
                </a:lnTo>
                <a:lnTo>
                  <a:pt x="3522" y="11848"/>
                </a:lnTo>
                <a:lnTo>
                  <a:pt x="3559" y="11958"/>
                </a:lnTo>
                <a:lnTo>
                  <a:pt x="3669" y="12105"/>
                </a:lnTo>
                <a:lnTo>
                  <a:pt x="3779" y="12252"/>
                </a:lnTo>
                <a:lnTo>
                  <a:pt x="3889" y="12435"/>
                </a:lnTo>
                <a:lnTo>
                  <a:pt x="3963" y="12655"/>
                </a:lnTo>
                <a:lnTo>
                  <a:pt x="3963" y="12655"/>
                </a:lnTo>
                <a:lnTo>
                  <a:pt x="3376" y="12435"/>
                </a:lnTo>
                <a:lnTo>
                  <a:pt x="2825" y="12105"/>
                </a:lnTo>
                <a:lnTo>
                  <a:pt x="2789" y="12069"/>
                </a:lnTo>
                <a:lnTo>
                  <a:pt x="2715" y="11958"/>
                </a:lnTo>
                <a:lnTo>
                  <a:pt x="2605" y="11885"/>
                </a:lnTo>
                <a:lnTo>
                  <a:pt x="2349" y="11812"/>
                </a:lnTo>
                <a:lnTo>
                  <a:pt x="2312" y="11738"/>
                </a:lnTo>
                <a:lnTo>
                  <a:pt x="2165" y="11115"/>
                </a:lnTo>
                <a:lnTo>
                  <a:pt x="2092" y="10748"/>
                </a:lnTo>
                <a:lnTo>
                  <a:pt x="2055" y="10381"/>
                </a:lnTo>
                <a:lnTo>
                  <a:pt x="2055" y="10051"/>
                </a:lnTo>
                <a:lnTo>
                  <a:pt x="2092" y="9868"/>
                </a:lnTo>
                <a:lnTo>
                  <a:pt x="2165" y="9758"/>
                </a:lnTo>
                <a:lnTo>
                  <a:pt x="2238" y="9611"/>
                </a:lnTo>
                <a:lnTo>
                  <a:pt x="2349" y="9538"/>
                </a:lnTo>
                <a:lnTo>
                  <a:pt x="2495" y="9464"/>
                </a:lnTo>
                <a:lnTo>
                  <a:pt x="2679" y="9391"/>
                </a:lnTo>
                <a:lnTo>
                  <a:pt x="2715" y="9391"/>
                </a:lnTo>
                <a:lnTo>
                  <a:pt x="2752" y="9354"/>
                </a:lnTo>
                <a:lnTo>
                  <a:pt x="2789" y="9281"/>
                </a:lnTo>
                <a:lnTo>
                  <a:pt x="2789" y="9207"/>
                </a:lnTo>
                <a:lnTo>
                  <a:pt x="2715" y="9024"/>
                </a:lnTo>
                <a:lnTo>
                  <a:pt x="2605" y="8841"/>
                </a:lnTo>
                <a:lnTo>
                  <a:pt x="2495" y="8694"/>
                </a:lnTo>
                <a:lnTo>
                  <a:pt x="2349" y="8510"/>
                </a:lnTo>
                <a:lnTo>
                  <a:pt x="2055" y="8254"/>
                </a:lnTo>
                <a:lnTo>
                  <a:pt x="1725" y="7960"/>
                </a:lnTo>
                <a:lnTo>
                  <a:pt x="1505" y="7813"/>
                </a:lnTo>
                <a:lnTo>
                  <a:pt x="1285" y="7630"/>
                </a:lnTo>
                <a:lnTo>
                  <a:pt x="1175" y="7447"/>
                </a:lnTo>
                <a:lnTo>
                  <a:pt x="991" y="7300"/>
                </a:lnTo>
                <a:lnTo>
                  <a:pt x="771" y="7153"/>
                </a:lnTo>
                <a:lnTo>
                  <a:pt x="551" y="7117"/>
                </a:lnTo>
                <a:lnTo>
                  <a:pt x="661" y="6566"/>
                </a:lnTo>
                <a:lnTo>
                  <a:pt x="771" y="6089"/>
                </a:lnTo>
                <a:lnTo>
                  <a:pt x="808" y="6016"/>
                </a:lnTo>
                <a:lnTo>
                  <a:pt x="955" y="5943"/>
                </a:lnTo>
                <a:lnTo>
                  <a:pt x="1101" y="5906"/>
                </a:lnTo>
                <a:lnTo>
                  <a:pt x="1248" y="5906"/>
                </a:lnTo>
                <a:lnTo>
                  <a:pt x="1395" y="5943"/>
                </a:lnTo>
                <a:lnTo>
                  <a:pt x="1505" y="6016"/>
                </a:lnTo>
                <a:lnTo>
                  <a:pt x="1615" y="6126"/>
                </a:lnTo>
                <a:lnTo>
                  <a:pt x="1652" y="6236"/>
                </a:lnTo>
                <a:lnTo>
                  <a:pt x="1652" y="6420"/>
                </a:lnTo>
                <a:lnTo>
                  <a:pt x="1652" y="6530"/>
                </a:lnTo>
                <a:lnTo>
                  <a:pt x="1688" y="6566"/>
                </a:lnTo>
                <a:lnTo>
                  <a:pt x="1725" y="6566"/>
                </a:lnTo>
                <a:lnTo>
                  <a:pt x="1945" y="6676"/>
                </a:lnTo>
                <a:lnTo>
                  <a:pt x="2128" y="6786"/>
                </a:lnTo>
                <a:lnTo>
                  <a:pt x="2275" y="6970"/>
                </a:lnTo>
                <a:lnTo>
                  <a:pt x="2385" y="7153"/>
                </a:lnTo>
                <a:lnTo>
                  <a:pt x="2459" y="7227"/>
                </a:lnTo>
                <a:lnTo>
                  <a:pt x="2532" y="7227"/>
                </a:lnTo>
                <a:lnTo>
                  <a:pt x="2605" y="7190"/>
                </a:lnTo>
                <a:lnTo>
                  <a:pt x="2642" y="7080"/>
                </a:lnTo>
                <a:lnTo>
                  <a:pt x="2532" y="5943"/>
                </a:lnTo>
                <a:lnTo>
                  <a:pt x="2752" y="5906"/>
                </a:lnTo>
                <a:lnTo>
                  <a:pt x="3009" y="5796"/>
                </a:lnTo>
                <a:lnTo>
                  <a:pt x="3229" y="5723"/>
                </a:lnTo>
                <a:lnTo>
                  <a:pt x="3449" y="5686"/>
                </a:lnTo>
                <a:lnTo>
                  <a:pt x="3669" y="5649"/>
                </a:lnTo>
                <a:lnTo>
                  <a:pt x="3889" y="5686"/>
                </a:lnTo>
                <a:lnTo>
                  <a:pt x="4293" y="5723"/>
                </a:lnTo>
                <a:lnTo>
                  <a:pt x="5100" y="5723"/>
                </a:lnTo>
                <a:lnTo>
                  <a:pt x="5283" y="5649"/>
                </a:lnTo>
                <a:lnTo>
                  <a:pt x="5503" y="5576"/>
                </a:lnTo>
                <a:lnTo>
                  <a:pt x="5577" y="5539"/>
                </a:lnTo>
                <a:lnTo>
                  <a:pt x="5613" y="5466"/>
                </a:lnTo>
                <a:lnTo>
                  <a:pt x="5613" y="5356"/>
                </a:lnTo>
                <a:lnTo>
                  <a:pt x="5577" y="5282"/>
                </a:lnTo>
                <a:lnTo>
                  <a:pt x="5246" y="4916"/>
                </a:lnTo>
                <a:lnTo>
                  <a:pt x="4880" y="4549"/>
                </a:lnTo>
                <a:lnTo>
                  <a:pt x="4696" y="4365"/>
                </a:lnTo>
                <a:lnTo>
                  <a:pt x="4513" y="4219"/>
                </a:lnTo>
                <a:lnTo>
                  <a:pt x="4293" y="4109"/>
                </a:lnTo>
                <a:lnTo>
                  <a:pt x="4036" y="3999"/>
                </a:lnTo>
                <a:lnTo>
                  <a:pt x="3999" y="3889"/>
                </a:lnTo>
                <a:lnTo>
                  <a:pt x="3963" y="3815"/>
                </a:lnTo>
                <a:lnTo>
                  <a:pt x="3852" y="3742"/>
                </a:lnTo>
                <a:lnTo>
                  <a:pt x="3742" y="3668"/>
                </a:lnTo>
                <a:lnTo>
                  <a:pt x="3376" y="3522"/>
                </a:lnTo>
                <a:lnTo>
                  <a:pt x="3192" y="3448"/>
                </a:lnTo>
                <a:lnTo>
                  <a:pt x="2972" y="3412"/>
                </a:lnTo>
                <a:lnTo>
                  <a:pt x="3412" y="3228"/>
                </a:lnTo>
                <a:lnTo>
                  <a:pt x="3816" y="3045"/>
                </a:lnTo>
                <a:lnTo>
                  <a:pt x="4256" y="2935"/>
                </a:lnTo>
                <a:lnTo>
                  <a:pt x="4696" y="2861"/>
                </a:lnTo>
                <a:lnTo>
                  <a:pt x="5136" y="2788"/>
                </a:lnTo>
                <a:lnTo>
                  <a:pt x="6494" y="2788"/>
                </a:lnTo>
                <a:lnTo>
                  <a:pt x="6567" y="2751"/>
                </a:lnTo>
                <a:lnTo>
                  <a:pt x="6567" y="2678"/>
                </a:lnTo>
                <a:close/>
                <a:moveTo>
                  <a:pt x="5100" y="15590"/>
                </a:moveTo>
                <a:lnTo>
                  <a:pt x="5246" y="15627"/>
                </a:lnTo>
                <a:lnTo>
                  <a:pt x="5503" y="15700"/>
                </a:lnTo>
                <a:lnTo>
                  <a:pt x="5393" y="15737"/>
                </a:lnTo>
                <a:lnTo>
                  <a:pt x="5320" y="15810"/>
                </a:lnTo>
                <a:lnTo>
                  <a:pt x="5246" y="15920"/>
                </a:lnTo>
                <a:lnTo>
                  <a:pt x="5246" y="16030"/>
                </a:lnTo>
                <a:lnTo>
                  <a:pt x="5210" y="16177"/>
                </a:lnTo>
                <a:lnTo>
                  <a:pt x="5246" y="16360"/>
                </a:lnTo>
                <a:lnTo>
                  <a:pt x="5246" y="16434"/>
                </a:lnTo>
                <a:lnTo>
                  <a:pt x="5283" y="16507"/>
                </a:lnTo>
                <a:lnTo>
                  <a:pt x="5356" y="16580"/>
                </a:lnTo>
                <a:lnTo>
                  <a:pt x="5430" y="16617"/>
                </a:lnTo>
                <a:lnTo>
                  <a:pt x="5540" y="16617"/>
                </a:lnTo>
                <a:lnTo>
                  <a:pt x="5870" y="16947"/>
                </a:lnTo>
                <a:lnTo>
                  <a:pt x="6237" y="17167"/>
                </a:lnTo>
                <a:lnTo>
                  <a:pt x="6567" y="17351"/>
                </a:lnTo>
                <a:lnTo>
                  <a:pt x="6750" y="17424"/>
                </a:lnTo>
                <a:lnTo>
                  <a:pt x="3449" y="17387"/>
                </a:lnTo>
                <a:lnTo>
                  <a:pt x="3596" y="17314"/>
                </a:lnTo>
                <a:lnTo>
                  <a:pt x="3926" y="17167"/>
                </a:lnTo>
                <a:lnTo>
                  <a:pt x="4256" y="16984"/>
                </a:lnTo>
                <a:lnTo>
                  <a:pt x="4476" y="16837"/>
                </a:lnTo>
                <a:lnTo>
                  <a:pt x="4696" y="16654"/>
                </a:lnTo>
                <a:lnTo>
                  <a:pt x="4770" y="16690"/>
                </a:lnTo>
                <a:lnTo>
                  <a:pt x="4880" y="16690"/>
                </a:lnTo>
                <a:lnTo>
                  <a:pt x="4953" y="16654"/>
                </a:lnTo>
                <a:lnTo>
                  <a:pt x="5026" y="16580"/>
                </a:lnTo>
                <a:lnTo>
                  <a:pt x="5136" y="16397"/>
                </a:lnTo>
                <a:lnTo>
                  <a:pt x="5210" y="16214"/>
                </a:lnTo>
                <a:lnTo>
                  <a:pt x="5173" y="16103"/>
                </a:lnTo>
                <a:lnTo>
                  <a:pt x="5100" y="16030"/>
                </a:lnTo>
                <a:lnTo>
                  <a:pt x="5063" y="15993"/>
                </a:lnTo>
                <a:lnTo>
                  <a:pt x="5100" y="15773"/>
                </a:lnTo>
                <a:lnTo>
                  <a:pt x="5100" y="15590"/>
                </a:lnTo>
                <a:close/>
                <a:moveTo>
                  <a:pt x="9795" y="0"/>
                </a:moveTo>
                <a:lnTo>
                  <a:pt x="9648" y="74"/>
                </a:lnTo>
                <a:lnTo>
                  <a:pt x="9391" y="110"/>
                </a:lnTo>
                <a:lnTo>
                  <a:pt x="9171" y="220"/>
                </a:lnTo>
                <a:lnTo>
                  <a:pt x="9061" y="294"/>
                </a:lnTo>
                <a:lnTo>
                  <a:pt x="8988" y="404"/>
                </a:lnTo>
                <a:lnTo>
                  <a:pt x="8951" y="514"/>
                </a:lnTo>
                <a:lnTo>
                  <a:pt x="8915" y="661"/>
                </a:lnTo>
                <a:lnTo>
                  <a:pt x="8915" y="771"/>
                </a:lnTo>
                <a:lnTo>
                  <a:pt x="8915" y="881"/>
                </a:lnTo>
                <a:lnTo>
                  <a:pt x="8988" y="1027"/>
                </a:lnTo>
                <a:lnTo>
                  <a:pt x="9025" y="1137"/>
                </a:lnTo>
                <a:lnTo>
                  <a:pt x="8254" y="2348"/>
                </a:lnTo>
                <a:lnTo>
                  <a:pt x="7631" y="2201"/>
                </a:lnTo>
                <a:lnTo>
                  <a:pt x="7007" y="2165"/>
                </a:lnTo>
                <a:lnTo>
                  <a:pt x="6384" y="2165"/>
                </a:lnTo>
                <a:lnTo>
                  <a:pt x="5797" y="2238"/>
                </a:lnTo>
                <a:lnTo>
                  <a:pt x="5650" y="2275"/>
                </a:lnTo>
                <a:lnTo>
                  <a:pt x="5577" y="2385"/>
                </a:lnTo>
                <a:lnTo>
                  <a:pt x="5100" y="2348"/>
                </a:lnTo>
                <a:lnTo>
                  <a:pt x="4623" y="2421"/>
                </a:lnTo>
                <a:lnTo>
                  <a:pt x="4109" y="2495"/>
                </a:lnTo>
                <a:lnTo>
                  <a:pt x="3632" y="2641"/>
                </a:lnTo>
                <a:lnTo>
                  <a:pt x="3192" y="2825"/>
                </a:lnTo>
                <a:lnTo>
                  <a:pt x="2715" y="3045"/>
                </a:lnTo>
                <a:lnTo>
                  <a:pt x="2312" y="3302"/>
                </a:lnTo>
                <a:lnTo>
                  <a:pt x="1945" y="3558"/>
                </a:lnTo>
                <a:lnTo>
                  <a:pt x="1505" y="3925"/>
                </a:lnTo>
                <a:lnTo>
                  <a:pt x="1138" y="4365"/>
                </a:lnTo>
                <a:lnTo>
                  <a:pt x="808" y="4806"/>
                </a:lnTo>
                <a:lnTo>
                  <a:pt x="551" y="5282"/>
                </a:lnTo>
                <a:lnTo>
                  <a:pt x="331" y="5796"/>
                </a:lnTo>
                <a:lnTo>
                  <a:pt x="184" y="6346"/>
                </a:lnTo>
                <a:lnTo>
                  <a:pt x="74" y="6896"/>
                </a:lnTo>
                <a:lnTo>
                  <a:pt x="1" y="7447"/>
                </a:lnTo>
                <a:lnTo>
                  <a:pt x="1" y="7997"/>
                </a:lnTo>
                <a:lnTo>
                  <a:pt x="38" y="8547"/>
                </a:lnTo>
                <a:lnTo>
                  <a:pt x="148" y="9097"/>
                </a:lnTo>
                <a:lnTo>
                  <a:pt x="294" y="9648"/>
                </a:lnTo>
                <a:lnTo>
                  <a:pt x="478" y="10161"/>
                </a:lnTo>
                <a:lnTo>
                  <a:pt x="698" y="10638"/>
                </a:lnTo>
                <a:lnTo>
                  <a:pt x="991" y="11115"/>
                </a:lnTo>
                <a:lnTo>
                  <a:pt x="1358" y="11555"/>
                </a:lnTo>
                <a:lnTo>
                  <a:pt x="1725" y="11958"/>
                </a:lnTo>
                <a:lnTo>
                  <a:pt x="2165" y="12325"/>
                </a:lnTo>
                <a:lnTo>
                  <a:pt x="2679" y="12655"/>
                </a:lnTo>
                <a:lnTo>
                  <a:pt x="3156" y="12912"/>
                </a:lnTo>
                <a:lnTo>
                  <a:pt x="3706" y="13132"/>
                </a:lnTo>
                <a:lnTo>
                  <a:pt x="4256" y="13279"/>
                </a:lnTo>
                <a:lnTo>
                  <a:pt x="4806" y="13389"/>
                </a:lnTo>
                <a:lnTo>
                  <a:pt x="5393" y="13462"/>
                </a:lnTo>
                <a:lnTo>
                  <a:pt x="5943" y="13462"/>
                </a:lnTo>
                <a:lnTo>
                  <a:pt x="6494" y="13426"/>
                </a:lnTo>
                <a:lnTo>
                  <a:pt x="7044" y="13352"/>
                </a:lnTo>
                <a:lnTo>
                  <a:pt x="7594" y="13206"/>
                </a:lnTo>
                <a:lnTo>
                  <a:pt x="8108" y="13022"/>
                </a:lnTo>
                <a:lnTo>
                  <a:pt x="8621" y="12802"/>
                </a:lnTo>
                <a:lnTo>
                  <a:pt x="9098" y="12509"/>
                </a:lnTo>
                <a:lnTo>
                  <a:pt x="9538" y="12215"/>
                </a:lnTo>
                <a:lnTo>
                  <a:pt x="10052" y="11775"/>
                </a:lnTo>
                <a:lnTo>
                  <a:pt x="10492" y="11262"/>
                </a:lnTo>
                <a:lnTo>
                  <a:pt x="10932" y="10711"/>
                </a:lnTo>
                <a:lnTo>
                  <a:pt x="11299" y="10161"/>
                </a:lnTo>
                <a:lnTo>
                  <a:pt x="11629" y="9538"/>
                </a:lnTo>
                <a:lnTo>
                  <a:pt x="11886" y="8914"/>
                </a:lnTo>
                <a:lnTo>
                  <a:pt x="12106" y="8290"/>
                </a:lnTo>
                <a:lnTo>
                  <a:pt x="12179" y="7924"/>
                </a:lnTo>
                <a:lnTo>
                  <a:pt x="12216" y="7593"/>
                </a:lnTo>
                <a:lnTo>
                  <a:pt x="12253" y="7080"/>
                </a:lnTo>
                <a:lnTo>
                  <a:pt x="12216" y="6603"/>
                </a:lnTo>
                <a:lnTo>
                  <a:pt x="12106" y="6126"/>
                </a:lnTo>
                <a:lnTo>
                  <a:pt x="11922" y="5649"/>
                </a:lnTo>
                <a:lnTo>
                  <a:pt x="11739" y="5172"/>
                </a:lnTo>
                <a:lnTo>
                  <a:pt x="11482" y="4732"/>
                </a:lnTo>
                <a:lnTo>
                  <a:pt x="11189" y="4329"/>
                </a:lnTo>
                <a:lnTo>
                  <a:pt x="10859" y="3962"/>
                </a:lnTo>
                <a:lnTo>
                  <a:pt x="10822" y="3852"/>
                </a:lnTo>
                <a:lnTo>
                  <a:pt x="10712" y="3815"/>
                </a:lnTo>
                <a:lnTo>
                  <a:pt x="10272" y="3375"/>
                </a:lnTo>
                <a:lnTo>
                  <a:pt x="10162" y="3302"/>
                </a:lnTo>
                <a:lnTo>
                  <a:pt x="9832" y="3082"/>
                </a:lnTo>
                <a:lnTo>
                  <a:pt x="9501" y="2861"/>
                </a:lnTo>
                <a:lnTo>
                  <a:pt x="9135" y="2678"/>
                </a:lnTo>
                <a:lnTo>
                  <a:pt x="8768" y="2531"/>
                </a:lnTo>
                <a:lnTo>
                  <a:pt x="8804" y="2458"/>
                </a:lnTo>
                <a:lnTo>
                  <a:pt x="8841" y="2421"/>
                </a:lnTo>
                <a:lnTo>
                  <a:pt x="8804" y="2348"/>
                </a:lnTo>
                <a:lnTo>
                  <a:pt x="9171" y="1871"/>
                </a:lnTo>
                <a:lnTo>
                  <a:pt x="9501" y="1394"/>
                </a:lnTo>
                <a:lnTo>
                  <a:pt x="9758" y="1394"/>
                </a:lnTo>
                <a:lnTo>
                  <a:pt x="9868" y="1358"/>
                </a:lnTo>
                <a:lnTo>
                  <a:pt x="9978" y="1284"/>
                </a:lnTo>
                <a:lnTo>
                  <a:pt x="10052" y="1211"/>
                </a:lnTo>
                <a:lnTo>
                  <a:pt x="10602" y="1468"/>
                </a:lnTo>
                <a:lnTo>
                  <a:pt x="11079" y="1798"/>
                </a:lnTo>
                <a:lnTo>
                  <a:pt x="11556" y="2128"/>
                </a:lnTo>
                <a:lnTo>
                  <a:pt x="11996" y="2531"/>
                </a:lnTo>
                <a:lnTo>
                  <a:pt x="12399" y="2972"/>
                </a:lnTo>
                <a:lnTo>
                  <a:pt x="12766" y="3412"/>
                </a:lnTo>
                <a:lnTo>
                  <a:pt x="13060" y="3925"/>
                </a:lnTo>
                <a:lnTo>
                  <a:pt x="13353" y="4439"/>
                </a:lnTo>
                <a:lnTo>
                  <a:pt x="13573" y="4989"/>
                </a:lnTo>
                <a:lnTo>
                  <a:pt x="13757" y="5539"/>
                </a:lnTo>
                <a:lnTo>
                  <a:pt x="13903" y="6126"/>
                </a:lnTo>
                <a:lnTo>
                  <a:pt x="14013" y="6713"/>
                </a:lnTo>
                <a:lnTo>
                  <a:pt x="14087" y="7300"/>
                </a:lnTo>
                <a:lnTo>
                  <a:pt x="14087" y="7887"/>
                </a:lnTo>
                <a:lnTo>
                  <a:pt x="14087" y="8510"/>
                </a:lnTo>
                <a:lnTo>
                  <a:pt x="14013" y="9097"/>
                </a:lnTo>
                <a:lnTo>
                  <a:pt x="13867" y="9758"/>
                </a:lnTo>
                <a:lnTo>
                  <a:pt x="13720" y="10381"/>
                </a:lnTo>
                <a:lnTo>
                  <a:pt x="13463" y="11005"/>
                </a:lnTo>
                <a:lnTo>
                  <a:pt x="13206" y="11592"/>
                </a:lnTo>
                <a:lnTo>
                  <a:pt x="12876" y="12179"/>
                </a:lnTo>
                <a:lnTo>
                  <a:pt x="12473" y="12692"/>
                </a:lnTo>
                <a:lnTo>
                  <a:pt x="12069" y="13206"/>
                </a:lnTo>
                <a:lnTo>
                  <a:pt x="11592" y="13683"/>
                </a:lnTo>
                <a:lnTo>
                  <a:pt x="11079" y="14049"/>
                </a:lnTo>
                <a:lnTo>
                  <a:pt x="10565" y="14416"/>
                </a:lnTo>
                <a:lnTo>
                  <a:pt x="9978" y="14710"/>
                </a:lnTo>
                <a:lnTo>
                  <a:pt x="9391" y="14966"/>
                </a:lnTo>
                <a:lnTo>
                  <a:pt x="8804" y="15150"/>
                </a:lnTo>
                <a:lnTo>
                  <a:pt x="8181" y="15260"/>
                </a:lnTo>
                <a:lnTo>
                  <a:pt x="7557" y="15333"/>
                </a:lnTo>
                <a:lnTo>
                  <a:pt x="6897" y="15370"/>
                </a:lnTo>
                <a:lnTo>
                  <a:pt x="6420" y="15333"/>
                </a:lnTo>
                <a:lnTo>
                  <a:pt x="5943" y="15296"/>
                </a:lnTo>
                <a:lnTo>
                  <a:pt x="5466" y="15186"/>
                </a:lnTo>
                <a:lnTo>
                  <a:pt x="5026" y="15076"/>
                </a:lnTo>
                <a:lnTo>
                  <a:pt x="4549" y="14893"/>
                </a:lnTo>
                <a:lnTo>
                  <a:pt x="4109" y="14673"/>
                </a:lnTo>
                <a:lnTo>
                  <a:pt x="3632" y="14453"/>
                </a:lnTo>
                <a:lnTo>
                  <a:pt x="3669" y="14416"/>
                </a:lnTo>
                <a:lnTo>
                  <a:pt x="3706" y="14343"/>
                </a:lnTo>
                <a:lnTo>
                  <a:pt x="3706" y="14269"/>
                </a:lnTo>
                <a:lnTo>
                  <a:pt x="3706" y="14196"/>
                </a:lnTo>
                <a:lnTo>
                  <a:pt x="3669" y="14123"/>
                </a:lnTo>
                <a:lnTo>
                  <a:pt x="3522" y="14013"/>
                </a:lnTo>
                <a:lnTo>
                  <a:pt x="3376" y="13939"/>
                </a:lnTo>
                <a:lnTo>
                  <a:pt x="3229" y="13903"/>
                </a:lnTo>
                <a:lnTo>
                  <a:pt x="3009" y="13903"/>
                </a:lnTo>
                <a:lnTo>
                  <a:pt x="2899" y="13939"/>
                </a:lnTo>
                <a:lnTo>
                  <a:pt x="2752" y="14013"/>
                </a:lnTo>
                <a:lnTo>
                  <a:pt x="2642" y="14123"/>
                </a:lnTo>
                <a:lnTo>
                  <a:pt x="2605" y="14269"/>
                </a:lnTo>
                <a:lnTo>
                  <a:pt x="2605" y="14416"/>
                </a:lnTo>
                <a:lnTo>
                  <a:pt x="2642" y="14563"/>
                </a:lnTo>
                <a:lnTo>
                  <a:pt x="2715" y="14710"/>
                </a:lnTo>
                <a:lnTo>
                  <a:pt x="2825" y="14820"/>
                </a:lnTo>
                <a:lnTo>
                  <a:pt x="2972" y="14856"/>
                </a:lnTo>
                <a:lnTo>
                  <a:pt x="3119" y="14893"/>
                </a:lnTo>
                <a:lnTo>
                  <a:pt x="3266" y="14856"/>
                </a:lnTo>
                <a:lnTo>
                  <a:pt x="3376" y="14746"/>
                </a:lnTo>
                <a:lnTo>
                  <a:pt x="3522" y="14856"/>
                </a:lnTo>
                <a:lnTo>
                  <a:pt x="4036" y="15150"/>
                </a:lnTo>
                <a:lnTo>
                  <a:pt x="4439" y="15333"/>
                </a:lnTo>
                <a:lnTo>
                  <a:pt x="4806" y="15480"/>
                </a:lnTo>
                <a:lnTo>
                  <a:pt x="4770" y="15553"/>
                </a:lnTo>
                <a:lnTo>
                  <a:pt x="4733" y="15590"/>
                </a:lnTo>
                <a:lnTo>
                  <a:pt x="4659" y="15810"/>
                </a:lnTo>
                <a:lnTo>
                  <a:pt x="4623" y="16030"/>
                </a:lnTo>
                <a:lnTo>
                  <a:pt x="4586" y="16470"/>
                </a:lnTo>
                <a:lnTo>
                  <a:pt x="3963" y="16654"/>
                </a:lnTo>
                <a:lnTo>
                  <a:pt x="3376" y="16910"/>
                </a:lnTo>
                <a:lnTo>
                  <a:pt x="2752" y="17167"/>
                </a:lnTo>
                <a:lnTo>
                  <a:pt x="2128" y="17387"/>
                </a:lnTo>
                <a:lnTo>
                  <a:pt x="2055" y="17424"/>
                </a:lnTo>
                <a:lnTo>
                  <a:pt x="2018" y="17497"/>
                </a:lnTo>
                <a:lnTo>
                  <a:pt x="1982" y="17571"/>
                </a:lnTo>
                <a:lnTo>
                  <a:pt x="1982" y="17644"/>
                </a:lnTo>
                <a:lnTo>
                  <a:pt x="2018" y="17717"/>
                </a:lnTo>
                <a:lnTo>
                  <a:pt x="2055" y="17791"/>
                </a:lnTo>
                <a:lnTo>
                  <a:pt x="2128" y="17828"/>
                </a:lnTo>
                <a:lnTo>
                  <a:pt x="2202" y="17864"/>
                </a:lnTo>
                <a:lnTo>
                  <a:pt x="8401" y="17901"/>
                </a:lnTo>
                <a:lnTo>
                  <a:pt x="8474" y="17901"/>
                </a:lnTo>
                <a:lnTo>
                  <a:pt x="8548" y="17864"/>
                </a:lnTo>
                <a:lnTo>
                  <a:pt x="8621" y="17791"/>
                </a:lnTo>
                <a:lnTo>
                  <a:pt x="8621" y="17717"/>
                </a:lnTo>
                <a:lnTo>
                  <a:pt x="8621" y="17644"/>
                </a:lnTo>
                <a:lnTo>
                  <a:pt x="8621" y="17571"/>
                </a:lnTo>
                <a:lnTo>
                  <a:pt x="8584" y="17497"/>
                </a:lnTo>
                <a:lnTo>
                  <a:pt x="8474" y="17424"/>
                </a:lnTo>
                <a:lnTo>
                  <a:pt x="8108" y="17277"/>
                </a:lnTo>
                <a:lnTo>
                  <a:pt x="7667" y="17167"/>
                </a:lnTo>
                <a:lnTo>
                  <a:pt x="7264" y="17057"/>
                </a:lnTo>
                <a:lnTo>
                  <a:pt x="6860" y="16947"/>
                </a:lnTo>
                <a:lnTo>
                  <a:pt x="6494" y="16764"/>
                </a:lnTo>
                <a:lnTo>
                  <a:pt x="6163" y="16544"/>
                </a:lnTo>
                <a:lnTo>
                  <a:pt x="5907" y="16324"/>
                </a:lnTo>
                <a:lnTo>
                  <a:pt x="5797" y="16214"/>
                </a:lnTo>
                <a:lnTo>
                  <a:pt x="5650" y="16140"/>
                </a:lnTo>
                <a:lnTo>
                  <a:pt x="5650" y="16103"/>
                </a:lnTo>
                <a:lnTo>
                  <a:pt x="5687" y="15920"/>
                </a:lnTo>
                <a:lnTo>
                  <a:pt x="5650" y="15737"/>
                </a:lnTo>
                <a:lnTo>
                  <a:pt x="6127" y="15810"/>
                </a:lnTo>
                <a:lnTo>
                  <a:pt x="6640" y="15847"/>
                </a:lnTo>
                <a:lnTo>
                  <a:pt x="7631" y="15847"/>
                </a:lnTo>
                <a:lnTo>
                  <a:pt x="8218" y="15773"/>
                </a:lnTo>
                <a:lnTo>
                  <a:pt x="8841" y="15627"/>
                </a:lnTo>
                <a:lnTo>
                  <a:pt x="9428" y="15480"/>
                </a:lnTo>
                <a:lnTo>
                  <a:pt x="10015" y="15260"/>
                </a:lnTo>
                <a:lnTo>
                  <a:pt x="10565" y="14966"/>
                </a:lnTo>
                <a:lnTo>
                  <a:pt x="11079" y="14673"/>
                </a:lnTo>
                <a:lnTo>
                  <a:pt x="11592" y="14306"/>
                </a:lnTo>
                <a:lnTo>
                  <a:pt x="12069" y="13903"/>
                </a:lnTo>
                <a:lnTo>
                  <a:pt x="12509" y="13462"/>
                </a:lnTo>
                <a:lnTo>
                  <a:pt x="12913" y="12986"/>
                </a:lnTo>
                <a:lnTo>
                  <a:pt x="13280" y="12472"/>
                </a:lnTo>
                <a:lnTo>
                  <a:pt x="13573" y="11922"/>
                </a:lnTo>
                <a:lnTo>
                  <a:pt x="13867" y="11372"/>
                </a:lnTo>
                <a:lnTo>
                  <a:pt x="14087" y="10785"/>
                </a:lnTo>
                <a:lnTo>
                  <a:pt x="14307" y="10198"/>
                </a:lnTo>
                <a:lnTo>
                  <a:pt x="14417" y="9574"/>
                </a:lnTo>
                <a:lnTo>
                  <a:pt x="14527" y="8951"/>
                </a:lnTo>
                <a:lnTo>
                  <a:pt x="14600" y="8327"/>
                </a:lnTo>
                <a:lnTo>
                  <a:pt x="14600" y="7703"/>
                </a:lnTo>
                <a:lnTo>
                  <a:pt x="14564" y="7080"/>
                </a:lnTo>
                <a:lnTo>
                  <a:pt x="14490" y="6456"/>
                </a:lnTo>
                <a:lnTo>
                  <a:pt x="14380" y="5833"/>
                </a:lnTo>
                <a:lnTo>
                  <a:pt x="14197" y="5209"/>
                </a:lnTo>
                <a:lnTo>
                  <a:pt x="13977" y="4622"/>
                </a:lnTo>
                <a:lnTo>
                  <a:pt x="13720" y="3999"/>
                </a:lnTo>
                <a:lnTo>
                  <a:pt x="13353" y="3412"/>
                </a:lnTo>
                <a:lnTo>
                  <a:pt x="12986" y="2861"/>
                </a:lnTo>
                <a:lnTo>
                  <a:pt x="12509" y="2311"/>
                </a:lnTo>
                <a:lnTo>
                  <a:pt x="12032" y="1834"/>
                </a:lnTo>
                <a:lnTo>
                  <a:pt x="11482" y="1394"/>
                </a:lnTo>
                <a:lnTo>
                  <a:pt x="10895" y="1027"/>
                </a:lnTo>
                <a:lnTo>
                  <a:pt x="10602" y="881"/>
                </a:lnTo>
                <a:lnTo>
                  <a:pt x="10272" y="734"/>
                </a:lnTo>
                <a:lnTo>
                  <a:pt x="10308" y="587"/>
                </a:lnTo>
                <a:lnTo>
                  <a:pt x="10308" y="441"/>
                </a:lnTo>
                <a:lnTo>
                  <a:pt x="10272" y="294"/>
                </a:lnTo>
                <a:lnTo>
                  <a:pt x="10198" y="147"/>
                </a:lnTo>
                <a:lnTo>
                  <a:pt x="10088" y="74"/>
                </a:lnTo>
                <a:lnTo>
                  <a:pt x="9942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535" name="Google Shape;535;p23"/>
          <p:cNvSpPr/>
          <p:nvPr/>
        </p:nvSpPr>
        <p:spPr>
          <a:xfrm>
            <a:off x="8318810" y="-29822"/>
            <a:ext cx="456818" cy="425588"/>
          </a:xfrm>
          <a:custGeom>
            <a:avLst/>
            <a:gdLst/>
            <a:ahLst/>
            <a:cxnLst/>
            <a:rect l="l" t="t" r="r" b="b"/>
            <a:pathLst>
              <a:path w="16105" h="15004" extrusionOk="0">
                <a:moveTo>
                  <a:pt x="13170" y="587"/>
                </a:moveTo>
                <a:lnTo>
                  <a:pt x="13206" y="624"/>
                </a:lnTo>
                <a:lnTo>
                  <a:pt x="13280" y="661"/>
                </a:lnTo>
                <a:lnTo>
                  <a:pt x="13353" y="697"/>
                </a:lnTo>
                <a:lnTo>
                  <a:pt x="13610" y="771"/>
                </a:lnTo>
                <a:lnTo>
                  <a:pt x="13830" y="844"/>
                </a:lnTo>
                <a:lnTo>
                  <a:pt x="14013" y="954"/>
                </a:lnTo>
                <a:lnTo>
                  <a:pt x="14160" y="1174"/>
                </a:lnTo>
                <a:lnTo>
                  <a:pt x="14307" y="1394"/>
                </a:lnTo>
                <a:lnTo>
                  <a:pt x="14343" y="1651"/>
                </a:lnTo>
                <a:lnTo>
                  <a:pt x="14307" y="1908"/>
                </a:lnTo>
                <a:lnTo>
                  <a:pt x="14233" y="2128"/>
                </a:lnTo>
                <a:lnTo>
                  <a:pt x="14087" y="2348"/>
                </a:lnTo>
                <a:lnTo>
                  <a:pt x="13903" y="2531"/>
                </a:lnTo>
                <a:lnTo>
                  <a:pt x="13683" y="2678"/>
                </a:lnTo>
                <a:lnTo>
                  <a:pt x="13463" y="2788"/>
                </a:lnTo>
                <a:lnTo>
                  <a:pt x="13170" y="2825"/>
                </a:lnTo>
                <a:lnTo>
                  <a:pt x="12840" y="2788"/>
                </a:lnTo>
                <a:lnTo>
                  <a:pt x="12656" y="2751"/>
                </a:lnTo>
                <a:lnTo>
                  <a:pt x="12546" y="2715"/>
                </a:lnTo>
                <a:lnTo>
                  <a:pt x="12436" y="2641"/>
                </a:lnTo>
                <a:lnTo>
                  <a:pt x="12363" y="2495"/>
                </a:lnTo>
                <a:lnTo>
                  <a:pt x="12289" y="2495"/>
                </a:lnTo>
                <a:lnTo>
                  <a:pt x="12253" y="2275"/>
                </a:lnTo>
                <a:lnTo>
                  <a:pt x="12253" y="2054"/>
                </a:lnTo>
                <a:lnTo>
                  <a:pt x="12253" y="1871"/>
                </a:lnTo>
                <a:lnTo>
                  <a:pt x="12289" y="1724"/>
                </a:lnTo>
                <a:lnTo>
                  <a:pt x="12399" y="1394"/>
                </a:lnTo>
                <a:lnTo>
                  <a:pt x="12583" y="1064"/>
                </a:lnTo>
                <a:lnTo>
                  <a:pt x="12840" y="807"/>
                </a:lnTo>
                <a:lnTo>
                  <a:pt x="12986" y="697"/>
                </a:lnTo>
                <a:lnTo>
                  <a:pt x="13170" y="587"/>
                </a:lnTo>
                <a:close/>
                <a:moveTo>
                  <a:pt x="9061" y="3338"/>
                </a:moveTo>
                <a:lnTo>
                  <a:pt x="9245" y="3412"/>
                </a:lnTo>
                <a:lnTo>
                  <a:pt x="9245" y="3448"/>
                </a:lnTo>
                <a:lnTo>
                  <a:pt x="9171" y="3632"/>
                </a:lnTo>
                <a:lnTo>
                  <a:pt x="9171" y="3668"/>
                </a:lnTo>
                <a:lnTo>
                  <a:pt x="9135" y="3632"/>
                </a:lnTo>
                <a:lnTo>
                  <a:pt x="9061" y="3522"/>
                </a:lnTo>
                <a:lnTo>
                  <a:pt x="8988" y="3448"/>
                </a:lnTo>
                <a:lnTo>
                  <a:pt x="8988" y="3412"/>
                </a:lnTo>
                <a:lnTo>
                  <a:pt x="8988" y="3375"/>
                </a:lnTo>
                <a:lnTo>
                  <a:pt x="9061" y="3338"/>
                </a:lnTo>
                <a:close/>
                <a:moveTo>
                  <a:pt x="14123" y="440"/>
                </a:moveTo>
                <a:lnTo>
                  <a:pt x="14233" y="477"/>
                </a:lnTo>
                <a:lnTo>
                  <a:pt x="14307" y="587"/>
                </a:lnTo>
                <a:lnTo>
                  <a:pt x="14417" y="661"/>
                </a:lnTo>
                <a:lnTo>
                  <a:pt x="14454" y="807"/>
                </a:lnTo>
                <a:lnTo>
                  <a:pt x="14527" y="807"/>
                </a:lnTo>
                <a:lnTo>
                  <a:pt x="14490" y="624"/>
                </a:lnTo>
                <a:lnTo>
                  <a:pt x="14454" y="477"/>
                </a:lnTo>
                <a:lnTo>
                  <a:pt x="14600" y="551"/>
                </a:lnTo>
                <a:lnTo>
                  <a:pt x="14784" y="624"/>
                </a:lnTo>
                <a:lnTo>
                  <a:pt x="14967" y="771"/>
                </a:lnTo>
                <a:lnTo>
                  <a:pt x="15114" y="881"/>
                </a:lnTo>
                <a:lnTo>
                  <a:pt x="15224" y="1064"/>
                </a:lnTo>
                <a:lnTo>
                  <a:pt x="15334" y="1211"/>
                </a:lnTo>
                <a:lnTo>
                  <a:pt x="15444" y="1578"/>
                </a:lnTo>
                <a:lnTo>
                  <a:pt x="15554" y="1944"/>
                </a:lnTo>
                <a:lnTo>
                  <a:pt x="15627" y="2385"/>
                </a:lnTo>
                <a:lnTo>
                  <a:pt x="15664" y="2568"/>
                </a:lnTo>
                <a:lnTo>
                  <a:pt x="15627" y="2788"/>
                </a:lnTo>
                <a:lnTo>
                  <a:pt x="15591" y="2972"/>
                </a:lnTo>
                <a:lnTo>
                  <a:pt x="15481" y="3118"/>
                </a:lnTo>
                <a:lnTo>
                  <a:pt x="15187" y="3412"/>
                </a:lnTo>
                <a:lnTo>
                  <a:pt x="14930" y="3595"/>
                </a:lnTo>
                <a:lnTo>
                  <a:pt x="14600" y="3705"/>
                </a:lnTo>
                <a:lnTo>
                  <a:pt x="14270" y="3779"/>
                </a:lnTo>
                <a:lnTo>
                  <a:pt x="13940" y="3815"/>
                </a:lnTo>
                <a:lnTo>
                  <a:pt x="13720" y="3779"/>
                </a:lnTo>
                <a:lnTo>
                  <a:pt x="13500" y="3742"/>
                </a:lnTo>
                <a:lnTo>
                  <a:pt x="13316" y="3668"/>
                </a:lnTo>
                <a:lnTo>
                  <a:pt x="13133" y="3595"/>
                </a:lnTo>
                <a:lnTo>
                  <a:pt x="12950" y="3485"/>
                </a:lnTo>
                <a:lnTo>
                  <a:pt x="12803" y="3338"/>
                </a:lnTo>
                <a:lnTo>
                  <a:pt x="12656" y="3192"/>
                </a:lnTo>
                <a:lnTo>
                  <a:pt x="12546" y="3045"/>
                </a:lnTo>
                <a:lnTo>
                  <a:pt x="12840" y="3118"/>
                </a:lnTo>
                <a:lnTo>
                  <a:pt x="13133" y="3155"/>
                </a:lnTo>
                <a:lnTo>
                  <a:pt x="13426" y="3118"/>
                </a:lnTo>
                <a:lnTo>
                  <a:pt x="13720" y="3045"/>
                </a:lnTo>
                <a:lnTo>
                  <a:pt x="13977" y="2935"/>
                </a:lnTo>
                <a:lnTo>
                  <a:pt x="14233" y="2751"/>
                </a:lnTo>
                <a:lnTo>
                  <a:pt x="14417" y="2495"/>
                </a:lnTo>
                <a:lnTo>
                  <a:pt x="14600" y="2238"/>
                </a:lnTo>
                <a:lnTo>
                  <a:pt x="14674" y="1981"/>
                </a:lnTo>
                <a:lnTo>
                  <a:pt x="14710" y="1724"/>
                </a:lnTo>
                <a:lnTo>
                  <a:pt x="14674" y="1468"/>
                </a:lnTo>
                <a:lnTo>
                  <a:pt x="14600" y="1211"/>
                </a:lnTo>
                <a:lnTo>
                  <a:pt x="14490" y="991"/>
                </a:lnTo>
                <a:lnTo>
                  <a:pt x="14343" y="771"/>
                </a:lnTo>
                <a:lnTo>
                  <a:pt x="14160" y="587"/>
                </a:lnTo>
                <a:lnTo>
                  <a:pt x="13940" y="440"/>
                </a:lnTo>
                <a:close/>
                <a:moveTo>
                  <a:pt x="13757" y="0"/>
                </a:moveTo>
                <a:lnTo>
                  <a:pt x="13610" y="74"/>
                </a:lnTo>
                <a:lnTo>
                  <a:pt x="13353" y="110"/>
                </a:lnTo>
                <a:lnTo>
                  <a:pt x="13133" y="147"/>
                </a:lnTo>
                <a:lnTo>
                  <a:pt x="12913" y="257"/>
                </a:lnTo>
                <a:lnTo>
                  <a:pt x="12729" y="404"/>
                </a:lnTo>
                <a:lnTo>
                  <a:pt x="12509" y="551"/>
                </a:lnTo>
                <a:lnTo>
                  <a:pt x="12363" y="734"/>
                </a:lnTo>
                <a:lnTo>
                  <a:pt x="12216" y="917"/>
                </a:lnTo>
                <a:lnTo>
                  <a:pt x="12069" y="1137"/>
                </a:lnTo>
                <a:lnTo>
                  <a:pt x="11996" y="1321"/>
                </a:lnTo>
                <a:lnTo>
                  <a:pt x="11922" y="1578"/>
                </a:lnTo>
                <a:lnTo>
                  <a:pt x="11849" y="1798"/>
                </a:lnTo>
                <a:lnTo>
                  <a:pt x="11849" y="2054"/>
                </a:lnTo>
                <a:lnTo>
                  <a:pt x="11849" y="2275"/>
                </a:lnTo>
                <a:lnTo>
                  <a:pt x="11886" y="2531"/>
                </a:lnTo>
                <a:lnTo>
                  <a:pt x="11959" y="2751"/>
                </a:lnTo>
                <a:lnTo>
                  <a:pt x="12033" y="2972"/>
                </a:lnTo>
                <a:lnTo>
                  <a:pt x="12143" y="3192"/>
                </a:lnTo>
                <a:lnTo>
                  <a:pt x="12253" y="3375"/>
                </a:lnTo>
                <a:lnTo>
                  <a:pt x="12399" y="3558"/>
                </a:lnTo>
                <a:lnTo>
                  <a:pt x="12583" y="3705"/>
                </a:lnTo>
                <a:lnTo>
                  <a:pt x="12766" y="3852"/>
                </a:lnTo>
                <a:lnTo>
                  <a:pt x="12986" y="3999"/>
                </a:lnTo>
                <a:lnTo>
                  <a:pt x="13206" y="4072"/>
                </a:lnTo>
                <a:lnTo>
                  <a:pt x="13426" y="4145"/>
                </a:lnTo>
                <a:lnTo>
                  <a:pt x="13683" y="4219"/>
                </a:lnTo>
                <a:lnTo>
                  <a:pt x="14123" y="4219"/>
                </a:lnTo>
                <a:lnTo>
                  <a:pt x="14564" y="4145"/>
                </a:lnTo>
                <a:lnTo>
                  <a:pt x="15004" y="3999"/>
                </a:lnTo>
                <a:lnTo>
                  <a:pt x="15371" y="3779"/>
                </a:lnTo>
                <a:lnTo>
                  <a:pt x="15591" y="3632"/>
                </a:lnTo>
                <a:lnTo>
                  <a:pt x="15737" y="3448"/>
                </a:lnTo>
                <a:lnTo>
                  <a:pt x="15884" y="3265"/>
                </a:lnTo>
                <a:lnTo>
                  <a:pt x="15994" y="3045"/>
                </a:lnTo>
                <a:lnTo>
                  <a:pt x="16067" y="2788"/>
                </a:lnTo>
                <a:lnTo>
                  <a:pt x="16104" y="2495"/>
                </a:lnTo>
                <a:lnTo>
                  <a:pt x="16067" y="2238"/>
                </a:lnTo>
                <a:lnTo>
                  <a:pt x="15994" y="1981"/>
                </a:lnTo>
                <a:lnTo>
                  <a:pt x="15884" y="1431"/>
                </a:lnTo>
                <a:lnTo>
                  <a:pt x="15774" y="1174"/>
                </a:lnTo>
                <a:lnTo>
                  <a:pt x="15664" y="954"/>
                </a:lnTo>
                <a:lnTo>
                  <a:pt x="15517" y="734"/>
                </a:lnTo>
                <a:lnTo>
                  <a:pt x="15371" y="551"/>
                </a:lnTo>
                <a:lnTo>
                  <a:pt x="15150" y="367"/>
                </a:lnTo>
                <a:lnTo>
                  <a:pt x="14930" y="220"/>
                </a:lnTo>
                <a:lnTo>
                  <a:pt x="14637" y="74"/>
                </a:lnTo>
                <a:lnTo>
                  <a:pt x="14270" y="0"/>
                </a:lnTo>
                <a:close/>
                <a:moveTo>
                  <a:pt x="11115" y="4549"/>
                </a:moveTo>
                <a:lnTo>
                  <a:pt x="11446" y="4842"/>
                </a:lnTo>
                <a:lnTo>
                  <a:pt x="11299" y="4952"/>
                </a:lnTo>
                <a:lnTo>
                  <a:pt x="11115" y="4916"/>
                </a:lnTo>
                <a:lnTo>
                  <a:pt x="10932" y="4916"/>
                </a:lnTo>
                <a:lnTo>
                  <a:pt x="10639" y="4952"/>
                </a:lnTo>
                <a:lnTo>
                  <a:pt x="10859" y="4732"/>
                </a:lnTo>
                <a:lnTo>
                  <a:pt x="11115" y="4549"/>
                </a:lnTo>
                <a:close/>
                <a:moveTo>
                  <a:pt x="6860" y="3632"/>
                </a:moveTo>
                <a:lnTo>
                  <a:pt x="7007" y="3668"/>
                </a:lnTo>
                <a:lnTo>
                  <a:pt x="7044" y="3705"/>
                </a:lnTo>
                <a:lnTo>
                  <a:pt x="7044" y="3742"/>
                </a:lnTo>
                <a:lnTo>
                  <a:pt x="7044" y="3779"/>
                </a:lnTo>
                <a:lnTo>
                  <a:pt x="7080" y="3852"/>
                </a:lnTo>
                <a:lnTo>
                  <a:pt x="7191" y="3889"/>
                </a:lnTo>
                <a:lnTo>
                  <a:pt x="7374" y="3889"/>
                </a:lnTo>
                <a:lnTo>
                  <a:pt x="7411" y="3925"/>
                </a:lnTo>
                <a:lnTo>
                  <a:pt x="7447" y="4035"/>
                </a:lnTo>
                <a:lnTo>
                  <a:pt x="7484" y="4145"/>
                </a:lnTo>
                <a:lnTo>
                  <a:pt x="7484" y="4255"/>
                </a:lnTo>
                <a:lnTo>
                  <a:pt x="7447" y="4512"/>
                </a:lnTo>
                <a:lnTo>
                  <a:pt x="7374" y="4769"/>
                </a:lnTo>
                <a:lnTo>
                  <a:pt x="7227" y="5026"/>
                </a:lnTo>
                <a:lnTo>
                  <a:pt x="7154" y="5136"/>
                </a:lnTo>
                <a:lnTo>
                  <a:pt x="7044" y="5209"/>
                </a:lnTo>
                <a:lnTo>
                  <a:pt x="6934" y="5246"/>
                </a:lnTo>
                <a:lnTo>
                  <a:pt x="6787" y="5246"/>
                </a:lnTo>
                <a:lnTo>
                  <a:pt x="6787" y="4989"/>
                </a:lnTo>
                <a:lnTo>
                  <a:pt x="6750" y="4769"/>
                </a:lnTo>
                <a:lnTo>
                  <a:pt x="6640" y="4549"/>
                </a:lnTo>
                <a:lnTo>
                  <a:pt x="6494" y="4329"/>
                </a:lnTo>
                <a:lnTo>
                  <a:pt x="6310" y="4145"/>
                </a:lnTo>
                <a:lnTo>
                  <a:pt x="6090" y="4035"/>
                </a:lnTo>
                <a:lnTo>
                  <a:pt x="6090" y="3925"/>
                </a:lnTo>
                <a:lnTo>
                  <a:pt x="6163" y="3852"/>
                </a:lnTo>
                <a:lnTo>
                  <a:pt x="6237" y="3779"/>
                </a:lnTo>
                <a:lnTo>
                  <a:pt x="6347" y="3742"/>
                </a:lnTo>
                <a:lnTo>
                  <a:pt x="6567" y="3705"/>
                </a:lnTo>
                <a:lnTo>
                  <a:pt x="6860" y="3632"/>
                </a:lnTo>
                <a:close/>
                <a:moveTo>
                  <a:pt x="6530" y="3192"/>
                </a:moveTo>
                <a:lnTo>
                  <a:pt x="6494" y="3228"/>
                </a:lnTo>
                <a:lnTo>
                  <a:pt x="6457" y="3302"/>
                </a:lnTo>
                <a:lnTo>
                  <a:pt x="6457" y="3338"/>
                </a:lnTo>
                <a:lnTo>
                  <a:pt x="6457" y="3412"/>
                </a:lnTo>
                <a:lnTo>
                  <a:pt x="6200" y="3485"/>
                </a:lnTo>
                <a:lnTo>
                  <a:pt x="5980" y="3558"/>
                </a:lnTo>
                <a:lnTo>
                  <a:pt x="5797" y="3742"/>
                </a:lnTo>
                <a:lnTo>
                  <a:pt x="5760" y="3815"/>
                </a:lnTo>
                <a:lnTo>
                  <a:pt x="5687" y="3925"/>
                </a:lnTo>
                <a:lnTo>
                  <a:pt x="5687" y="4035"/>
                </a:lnTo>
                <a:lnTo>
                  <a:pt x="5687" y="4072"/>
                </a:lnTo>
                <a:lnTo>
                  <a:pt x="5797" y="4219"/>
                </a:lnTo>
                <a:lnTo>
                  <a:pt x="5907" y="4292"/>
                </a:lnTo>
                <a:lnTo>
                  <a:pt x="6053" y="4365"/>
                </a:lnTo>
                <a:lnTo>
                  <a:pt x="6163" y="4439"/>
                </a:lnTo>
                <a:lnTo>
                  <a:pt x="6274" y="4512"/>
                </a:lnTo>
                <a:lnTo>
                  <a:pt x="6347" y="4622"/>
                </a:lnTo>
                <a:lnTo>
                  <a:pt x="6420" y="4769"/>
                </a:lnTo>
                <a:lnTo>
                  <a:pt x="6494" y="5026"/>
                </a:lnTo>
                <a:lnTo>
                  <a:pt x="6457" y="5282"/>
                </a:lnTo>
                <a:lnTo>
                  <a:pt x="6494" y="5392"/>
                </a:lnTo>
                <a:lnTo>
                  <a:pt x="6530" y="5466"/>
                </a:lnTo>
                <a:lnTo>
                  <a:pt x="6750" y="5539"/>
                </a:lnTo>
                <a:lnTo>
                  <a:pt x="6934" y="5539"/>
                </a:lnTo>
                <a:lnTo>
                  <a:pt x="7117" y="5503"/>
                </a:lnTo>
                <a:lnTo>
                  <a:pt x="7264" y="5429"/>
                </a:lnTo>
                <a:lnTo>
                  <a:pt x="7411" y="5282"/>
                </a:lnTo>
                <a:lnTo>
                  <a:pt x="7521" y="5136"/>
                </a:lnTo>
                <a:lnTo>
                  <a:pt x="7631" y="4952"/>
                </a:lnTo>
                <a:lnTo>
                  <a:pt x="7704" y="4769"/>
                </a:lnTo>
                <a:lnTo>
                  <a:pt x="7741" y="4585"/>
                </a:lnTo>
                <a:lnTo>
                  <a:pt x="7777" y="4365"/>
                </a:lnTo>
                <a:lnTo>
                  <a:pt x="7777" y="4145"/>
                </a:lnTo>
                <a:lnTo>
                  <a:pt x="7777" y="3925"/>
                </a:lnTo>
                <a:lnTo>
                  <a:pt x="7704" y="3779"/>
                </a:lnTo>
                <a:lnTo>
                  <a:pt x="7631" y="3668"/>
                </a:lnTo>
                <a:lnTo>
                  <a:pt x="7484" y="3595"/>
                </a:lnTo>
                <a:lnTo>
                  <a:pt x="7337" y="3595"/>
                </a:lnTo>
                <a:lnTo>
                  <a:pt x="7301" y="3485"/>
                </a:lnTo>
                <a:lnTo>
                  <a:pt x="7227" y="3448"/>
                </a:lnTo>
                <a:lnTo>
                  <a:pt x="7044" y="3375"/>
                </a:lnTo>
                <a:lnTo>
                  <a:pt x="6824" y="3302"/>
                </a:lnTo>
                <a:lnTo>
                  <a:pt x="6677" y="3228"/>
                </a:lnTo>
                <a:lnTo>
                  <a:pt x="6567" y="3192"/>
                </a:lnTo>
                <a:close/>
                <a:moveTo>
                  <a:pt x="11739" y="5136"/>
                </a:moveTo>
                <a:lnTo>
                  <a:pt x="12179" y="5686"/>
                </a:lnTo>
                <a:lnTo>
                  <a:pt x="11776" y="5796"/>
                </a:lnTo>
                <a:lnTo>
                  <a:pt x="11409" y="6016"/>
                </a:lnTo>
                <a:lnTo>
                  <a:pt x="11042" y="6236"/>
                </a:lnTo>
                <a:lnTo>
                  <a:pt x="10895" y="6383"/>
                </a:lnTo>
                <a:lnTo>
                  <a:pt x="10785" y="6566"/>
                </a:lnTo>
                <a:lnTo>
                  <a:pt x="10749" y="6640"/>
                </a:lnTo>
                <a:lnTo>
                  <a:pt x="10785" y="6676"/>
                </a:lnTo>
                <a:lnTo>
                  <a:pt x="10859" y="6713"/>
                </a:lnTo>
                <a:lnTo>
                  <a:pt x="10932" y="6713"/>
                </a:lnTo>
                <a:lnTo>
                  <a:pt x="11262" y="6493"/>
                </a:lnTo>
                <a:lnTo>
                  <a:pt x="11556" y="6310"/>
                </a:lnTo>
                <a:lnTo>
                  <a:pt x="11849" y="6199"/>
                </a:lnTo>
                <a:lnTo>
                  <a:pt x="12143" y="6089"/>
                </a:lnTo>
                <a:lnTo>
                  <a:pt x="12253" y="6053"/>
                </a:lnTo>
                <a:lnTo>
                  <a:pt x="12363" y="6016"/>
                </a:lnTo>
                <a:lnTo>
                  <a:pt x="12399" y="5979"/>
                </a:lnTo>
                <a:lnTo>
                  <a:pt x="12619" y="6456"/>
                </a:lnTo>
                <a:lnTo>
                  <a:pt x="12840" y="6896"/>
                </a:lnTo>
                <a:lnTo>
                  <a:pt x="12803" y="6933"/>
                </a:lnTo>
                <a:lnTo>
                  <a:pt x="12326" y="7043"/>
                </a:lnTo>
                <a:lnTo>
                  <a:pt x="11812" y="7117"/>
                </a:lnTo>
                <a:lnTo>
                  <a:pt x="11299" y="7117"/>
                </a:lnTo>
                <a:lnTo>
                  <a:pt x="10749" y="7080"/>
                </a:lnTo>
                <a:lnTo>
                  <a:pt x="10675" y="7117"/>
                </a:lnTo>
                <a:lnTo>
                  <a:pt x="10639" y="7153"/>
                </a:lnTo>
                <a:lnTo>
                  <a:pt x="10639" y="7227"/>
                </a:lnTo>
                <a:lnTo>
                  <a:pt x="10712" y="7300"/>
                </a:lnTo>
                <a:lnTo>
                  <a:pt x="10932" y="7373"/>
                </a:lnTo>
                <a:lnTo>
                  <a:pt x="11189" y="7447"/>
                </a:lnTo>
                <a:lnTo>
                  <a:pt x="11702" y="7483"/>
                </a:lnTo>
                <a:lnTo>
                  <a:pt x="11959" y="7483"/>
                </a:lnTo>
                <a:lnTo>
                  <a:pt x="12216" y="7447"/>
                </a:lnTo>
                <a:lnTo>
                  <a:pt x="12583" y="7373"/>
                </a:lnTo>
                <a:lnTo>
                  <a:pt x="12693" y="7373"/>
                </a:lnTo>
                <a:lnTo>
                  <a:pt x="12766" y="7337"/>
                </a:lnTo>
                <a:lnTo>
                  <a:pt x="12803" y="7410"/>
                </a:lnTo>
                <a:lnTo>
                  <a:pt x="12840" y="7447"/>
                </a:lnTo>
                <a:lnTo>
                  <a:pt x="12876" y="7483"/>
                </a:lnTo>
                <a:lnTo>
                  <a:pt x="12986" y="7520"/>
                </a:lnTo>
                <a:lnTo>
                  <a:pt x="13023" y="7777"/>
                </a:lnTo>
                <a:lnTo>
                  <a:pt x="13060" y="8070"/>
                </a:lnTo>
                <a:lnTo>
                  <a:pt x="12986" y="8107"/>
                </a:lnTo>
                <a:lnTo>
                  <a:pt x="12693" y="7997"/>
                </a:lnTo>
                <a:lnTo>
                  <a:pt x="12473" y="7887"/>
                </a:lnTo>
                <a:lnTo>
                  <a:pt x="12253" y="7777"/>
                </a:lnTo>
                <a:lnTo>
                  <a:pt x="11886" y="7777"/>
                </a:lnTo>
                <a:lnTo>
                  <a:pt x="11776" y="7813"/>
                </a:lnTo>
                <a:lnTo>
                  <a:pt x="11226" y="7777"/>
                </a:lnTo>
                <a:lnTo>
                  <a:pt x="10895" y="7740"/>
                </a:lnTo>
                <a:lnTo>
                  <a:pt x="10749" y="7740"/>
                </a:lnTo>
                <a:lnTo>
                  <a:pt x="10675" y="7703"/>
                </a:lnTo>
                <a:lnTo>
                  <a:pt x="10565" y="7483"/>
                </a:lnTo>
                <a:lnTo>
                  <a:pt x="10529" y="7483"/>
                </a:lnTo>
                <a:lnTo>
                  <a:pt x="10529" y="7520"/>
                </a:lnTo>
                <a:lnTo>
                  <a:pt x="10529" y="7887"/>
                </a:lnTo>
                <a:lnTo>
                  <a:pt x="10529" y="7960"/>
                </a:lnTo>
                <a:lnTo>
                  <a:pt x="10602" y="7997"/>
                </a:lnTo>
                <a:lnTo>
                  <a:pt x="11042" y="8107"/>
                </a:lnTo>
                <a:lnTo>
                  <a:pt x="11482" y="8144"/>
                </a:lnTo>
                <a:lnTo>
                  <a:pt x="11482" y="8327"/>
                </a:lnTo>
                <a:lnTo>
                  <a:pt x="11519" y="8474"/>
                </a:lnTo>
                <a:lnTo>
                  <a:pt x="11592" y="8547"/>
                </a:lnTo>
                <a:lnTo>
                  <a:pt x="11629" y="8584"/>
                </a:lnTo>
                <a:lnTo>
                  <a:pt x="11776" y="8657"/>
                </a:lnTo>
                <a:lnTo>
                  <a:pt x="11959" y="8767"/>
                </a:lnTo>
                <a:lnTo>
                  <a:pt x="11409" y="8657"/>
                </a:lnTo>
                <a:lnTo>
                  <a:pt x="10969" y="8474"/>
                </a:lnTo>
                <a:lnTo>
                  <a:pt x="10712" y="8437"/>
                </a:lnTo>
                <a:lnTo>
                  <a:pt x="10455" y="8400"/>
                </a:lnTo>
                <a:lnTo>
                  <a:pt x="10198" y="8217"/>
                </a:lnTo>
                <a:lnTo>
                  <a:pt x="10052" y="8180"/>
                </a:lnTo>
                <a:lnTo>
                  <a:pt x="9942" y="8144"/>
                </a:lnTo>
                <a:lnTo>
                  <a:pt x="9722" y="8180"/>
                </a:lnTo>
                <a:lnTo>
                  <a:pt x="9575" y="8254"/>
                </a:lnTo>
                <a:lnTo>
                  <a:pt x="9465" y="8364"/>
                </a:lnTo>
                <a:lnTo>
                  <a:pt x="9355" y="8510"/>
                </a:lnTo>
                <a:lnTo>
                  <a:pt x="9245" y="8584"/>
                </a:lnTo>
                <a:lnTo>
                  <a:pt x="9098" y="8620"/>
                </a:lnTo>
                <a:lnTo>
                  <a:pt x="8841" y="8584"/>
                </a:lnTo>
                <a:lnTo>
                  <a:pt x="8621" y="8620"/>
                </a:lnTo>
                <a:lnTo>
                  <a:pt x="8401" y="8694"/>
                </a:lnTo>
                <a:lnTo>
                  <a:pt x="8181" y="8804"/>
                </a:lnTo>
                <a:lnTo>
                  <a:pt x="7924" y="8804"/>
                </a:lnTo>
                <a:lnTo>
                  <a:pt x="7851" y="8767"/>
                </a:lnTo>
                <a:lnTo>
                  <a:pt x="7814" y="8730"/>
                </a:lnTo>
                <a:lnTo>
                  <a:pt x="7814" y="8694"/>
                </a:lnTo>
                <a:lnTo>
                  <a:pt x="7887" y="8620"/>
                </a:lnTo>
                <a:lnTo>
                  <a:pt x="7998" y="8510"/>
                </a:lnTo>
                <a:lnTo>
                  <a:pt x="8144" y="8437"/>
                </a:lnTo>
                <a:lnTo>
                  <a:pt x="8401" y="8327"/>
                </a:lnTo>
                <a:lnTo>
                  <a:pt x="8731" y="8180"/>
                </a:lnTo>
                <a:lnTo>
                  <a:pt x="8915" y="8070"/>
                </a:lnTo>
                <a:lnTo>
                  <a:pt x="9025" y="7924"/>
                </a:lnTo>
                <a:lnTo>
                  <a:pt x="9135" y="7777"/>
                </a:lnTo>
                <a:lnTo>
                  <a:pt x="9208" y="7630"/>
                </a:lnTo>
                <a:lnTo>
                  <a:pt x="9208" y="7447"/>
                </a:lnTo>
                <a:lnTo>
                  <a:pt x="9171" y="7227"/>
                </a:lnTo>
                <a:lnTo>
                  <a:pt x="9098" y="7117"/>
                </a:lnTo>
                <a:lnTo>
                  <a:pt x="8988" y="7006"/>
                </a:lnTo>
                <a:lnTo>
                  <a:pt x="8841" y="6896"/>
                </a:lnTo>
                <a:lnTo>
                  <a:pt x="8694" y="6860"/>
                </a:lnTo>
                <a:lnTo>
                  <a:pt x="8548" y="6823"/>
                </a:lnTo>
                <a:lnTo>
                  <a:pt x="8401" y="6823"/>
                </a:lnTo>
                <a:lnTo>
                  <a:pt x="8254" y="6860"/>
                </a:lnTo>
                <a:lnTo>
                  <a:pt x="8108" y="6933"/>
                </a:lnTo>
                <a:lnTo>
                  <a:pt x="7924" y="7117"/>
                </a:lnTo>
                <a:lnTo>
                  <a:pt x="7924" y="7117"/>
                </a:lnTo>
                <a:lnTo>
                  <a:pt x="7998" y="6970"/>
                </a:lnTo>
                <a:lnTo>
                  <a:pt x="8108" y="6860"/>
                </a:lnTo>
                <a:lnTo>
                  <a:pt x="8291" y="6603"/>
                </a:lnTo>
                <a:lnTo>
                  <a:pt x="8511" y="6383"/>
                </a:lnTo>
                <a:lnTo>
                  <a:pt x="8768" y="6126"/>
                </a:lnTo>
                <a:lnTo>
                  <a:pt x="8951" y="5943"/>
                </a:lnTo>
                <a:lnTo>
                  <a:pt x="9135" y="5796"/>
                </a:lnTo>
                <a:lnTo>
                  <a:pt x="9171" y="5796"/>
                </a:lnTo>
                <a:lnTo>
                  <a:pt x="9391" y="5759"/>
                </a:lnTo>
                <a:lnTo>
                  <a:pt x="9612" y="5686"/>
                </a:lnTo>
                <a:lnTo>
                  <a:pt x="10052" y="5539"/>
                </a:lnTo>
                <a:lnTo>
                  <a:pt x="10455" y="5356"/>
                </a:lnTo>
                <a:lnTo>
                  <a:pt x="10639" y="5282"/>
                </a:lnTo>
                <a:lnTo>
                  <a:pt x="10895" y="5246"/>
                </a:lnTo>
                <a:lnTo>
                  <a:pt x="10895" y="5246"/>
                </a:lnTo>
                <a:lnTo>
                  <a:pt x="10602" y="5503"/>
                </a:lnTo>
                <a:lnTo>
                  <a:pt x="10492" y="5649"/>
                </a:lnTo>
                <a:lnTo>
                  <a:pt x="10419" y="5833"/>
                </a:lnTo>
                <a:lnTo>
                  <a:pt x="10455" y="5869"/>
                </a:lnTo>
                <a:lnTo>
                  <a:pt x="10639" y="5796"/>
                </a:lnTo>
                <a:lnTo>
                  <a:pt x="10822" y="5723"/>
                </a:lnTo>
                <a:lnTo>
                  <a:pt x="11152" y="5503"/>
                </a:lnTo>
                <a:lnTo>
                  <a:pt x="11739" y="5136"/>
                </a:lnTo>
                <a:close/>
                <a:moveTo>
                  <a:pt x="11996" y="8254"/>
                </a:moveTo>
                <a:lnTo>
                  <a:pt x="12546" y="8400"/>
                </a:lnTo>
                <a:lnTo>
                  <a:pt x="12729" y="8584"/>
                </a:lnTo>
                <a:lnTo>
                  <a:pt x="12803" y="8620"/>
                </a:lnTo>
                <a:lnTo>
                  <a:pt x="12876" y="8657"/>
                </a:lnTo>
                <a:lnTo>
                  <a:pt x="12950" y="8620"/>
                </a:lnTo>
                <a:lnTo>
                  <a:pt x="13023" y="8584"/>
                </a:lnTo>
                <a:lnTo>
                  <a:pt x="12950" y="9024"/>
                </a:lnTo>
                <a:lnTo>
                  <a:pt x="12509" y="8914"/>
                </a:lnTo>
                <a:lnTo>
                  <a:pt x="12399" y="8657"/>
                </a:lnTo>
                <a:lnTo>
                  <a:pt x="12216" y="8474"/>
                </a:lnTo>
                <a:lnTo>
                  <a:pt x="12033" y="8327"/>
                </a:lnTo>
                <a:lnTo>
                  <a:pt x="11959" y="8290"/>
                </a:lnTo>
                <a:lnTo>
                  <a:pt x="11996" y="8254"/>
                </a:lnTo>
                <a:close/>
                <a:moveTo>
                  <a:pt x="10932" y="8841"/>
                </a:moveTo>
                <a:lnTo>
                  <a:pt x="11519" y="9097"/>
                </a:lnTo>
                <a:lnTo>
                  <a:pt x="12106" y="9244"/>
                </a:lnTo>
                <a:lnTo>
                  <a:pt x="12033" y="9391"/>
                </a:lnTo>
                <a:lnTo>
                  <a:pt x="11922" y="9537"/>
                </a:lnTo>
                <a:lnTo>
                  <a:pt x="11776" y="9611"/>
                </a:lnTo>
                <a:lnTo>
                  <a:pt x="11702" y="9611"/>
                </a:lnTo>
                <a:lnTo>
                  <a:pt x="11629" y="9574"/>
                </a:lnTo>
                <a:lnTo>
                  <a:pt x="11519" y="9537"/>
                </a:lnTo>
                <a:lnTo>
                  <a:pt x="11409" y="9427"/>
                </a:lnTo>
                <a:lnTo>
                  <a:pt x="11226" y="9244"/>
                </a:lnTo>
                <a:lnTo>
                  <a:pt x="10932" y="8841"/>
                </a:lnTo>
                <a:close/>
                <a:moveTo>
                  <a:pt x="12509" y="9354"/>
                </a:moveTo>
                <a:lnTo>
                  <a:pt x="12876" y="9391"/>
                </a:lnTo>
                <a:lnTo>
                  <a:pt x="12656" y="10161"/>
                </a:lnTo>
                <a:lnTo>
                  <a:pt x="12583" y="10088"/>
                </a:lnTo>
                <a:lnTo>
                  <a:pt x="12363" y="10088"/>
                </a:lnTo>
                <a:lnTo>
                  <a:pt x="12216" y="10051"/>
                </a:lnTo>
                <a:lnTo>
                  <a:pt x="11886" y="9978"/>
                </a:lnTo>
                <a:lnTo>
                  <a:pt x="12106" y="9868"/>
                </a:lnTo>
                <a:lnTo>
                  <a:pt x="12289" y="9758"/>
                </a:lnTo>
                <a:lnTo>
                  <a:pt x="12399" y="9574"/>
                </a:lnTo>
                <a:lnTo>
                  <a:pt x="12509" y="9354"/>
                </a:lnTo>
                <a:close/>
                <a:moveTo>
                  <a:pt x="10382" y="9721"/>
                </a:moveTo>
                <a:lnTo>
                  <a:pt x="11409" y="10161"/>
                </a:lnTo>
                <a:lnTo>
                  <a:pt x="11922" y="10381"/>
                </a:lnTo>
                <a:lnTo>
                  <a:pt x="12253" y="10491"/>
                </a:lnTo>
                <a:lnTo>
                  <a:pt x="12399" y="10491"/>
                </a:lnTo>
                <a:lnTo>
                  <a:pt x="12509" y="10455"/>
                </a:lnTo>
                <a:lnTo>
                  <a:pt x="12326" y="10968"/>
                </a:lnTo>
                <a:lnTo>
                  <a:pt x="12033" y="10858"/>
                </a:lnTo>
                <a:lnTo>
                  <a:pt x="11886" y="10785"/>
                </a:lnTo>
                <a:lnTo>
                  <a:pt x="11776" y="10711"/>
                </a:lnTo>
                <a:lnTo>
                  <a:pt x="11519" y="10528"/>
                </a:lnTo>
                <a:lnTo>
                  <a:pt x="11409" y="10418"/>
                </a:lnTo>
                <a:lnTo>
                  <a:pt x="11262" y="10344"/>
                </a:lnTo>
                <a:lnTo>
                  <a:pt x="11079" y="10308"/>
                </a:lnTo>
                <a:lnTo>
                  <a:pt x="10895" y="10271"/>
                </a:lnTo>
                <a:lnTo>
                  <a:pt x="10492" y="10234"/>
                </a:lnTo>
                <a:lnTo>
                  <a:pt x="10455" y="9978"/>
                </a:lnTo>
                <a:lnTo>
                  <a:pt x="10382" y="9721"/>
                </a:lnTo>
                <a:close/>
                <a:moveTo>
                  <a:pt x="10455" y="10528"/>
                </a:moveTo>
                <a:lnTo>
                  <a:pt x="10785" y="10601"/>
                </a:lnTo>
                <a:lnTo>
                  <a:pt x="10969" y="10638"/>
                </a:lnTo>
                <a:lnTo>
                  <a:pt x="11115" y="10711"/>
                </a:lnTo>
                <a:lnTo>
                  <a:pt x="11336" y="10821"/>
                </a:lnTo>
                <a:lnTo>
                  <a:pt x="11519" y="10968"/>
                </a:lnTo>
                <a:lnTo>
                  <a:pt x="11702" y="11115"/>
                </a:lnTo>
                <a:lnTo>
                  <a:pt x="11886" y="11262"/>
                </a:lnTo>
                <a:lnTo>
                  <a:pt x="12106" y="11335"/>
                </a:lnTo>
                <a:lnTo>
                  <a:pt x="11739" y="11922"/>
                </a:lnTo>
                <a:lnTo>
                  <a:pt x="11629" y="11922"/>
                </a:lnTo>
                <a:lnTo>
                  <a:pt x="11482" y="11885"/>
                </a:lnTo>
                <a:lnTo>
                  <a:pt x="11226" y="11738"/>
                </a:lnTo>
                <a:lnTo>
                  <a:pt x="10565" y="11482"/>
                </a:lnTo>
                <a:lnTo>
                  <a:pt x="10272" y="11335"/>
                </a:lnTo>
                <a:lnTo>
                  <a:pt x="10382" y="10968"/>
                </a:lnTo>
                <a:lnTo>
                  <a:pt x="10455" y="10601"/>
                </a:lnTo>
                <a:lnTo>
                  <a:pt x="10455" y="10528"/>
                </a:lnTo>
                <a:close/>
                <a:moveTo>
                  <a:pt x="10125" y="11665"/>
                </a:moveTo>
                <a:lnTo>
                  <a:pt x="10785" y="11958"/>
                </a:lnTo>
                <a:lnTo>
                  <a:pt x="11115" y="12142"/>
                </a:lnTo>
                <a:lnTo>
                  <a:pt x="11299" y="12215"/>
                </a:lnTo>
                <a:lnTo>
                  <a:pt x="11482" y="12289"/>
                </a:lnTo>
                <a:lnTo>
                  <a:pt x="11226" y="12655"/>
                </a:lnTo>
                <a:lnTo>
                  <a:pt x="10895" y="12545"/>
                </a:lnTo>
                <a:lnTo>
                  <a:pt x="10455" y="12399"/>
                </a:lnTo>
                <a:lnTo>
                  <a:pt x="10052" y="12252"/>
                </a:lnTo>
                <a:lnTo>
                  <a:pt x="9868" y="12142"/>
                </a:lnTo>
                <a:lnTo>
                  <a:pt x="10125" y="11665"/>
                </a:lnTo>
                <a:close/>
                <a:moveTo>
                  <a:pt x="9355" y="9574"/>
                </a:moveTo>
                <a:lnTo>
                  <a:pt x="9575" y="9611"/>
                </a:lnTo>
                <a:lnTo>
                  <a:pt x="9795" y="9648"/>
                </a:lnTo>
                <a:lnTo>
                  <a:pt x="9978" y="9758"/>
                </a:lnTo>
                <a:lnTo>
                  <a:pt x="10052" y="9868"/>
                </a:lnTo>
                <a:lnTo>
                  <a:pt x="10088" y="9941"/>
                </a:lnTo>
                <a:lnTo>
                  <a:pt x="10125" y="10088"/>
                </a:lnTo>
                <a:lnTo>
                  <a:pt x="10125" y="10198"/>
                </a:lnTo>
                <a:lnTo>
                  <a:pt x="9832" y="10161"/>
                </a:lnTo>
                <a:lnTo>
                  <a:pt x="9795" y="10198"/>
                </a:lnTo>
                <a:lnTo>
                  <a:pt x="9795" y="10234"/>
                </a:lnTo>
                <a:lnTo>
                  <a:pt x="9942" y="10344"/>
                </a:lnTo>
                <a:lnTo>
                  <a:pt x="10088" y="10455"/>
                </a:lnTo>
                <a:lnTo>
                  <a:pt x="10015" y="10785"/>
                </a:lnTo>
                <a:lnTo>
                  <a:pt x="9942" y="11078"/>
                </a:lnTo>
                <a:lnTo>
                  <a:pt x="9905" y="11188"/>
                </a:lnTo>
                <a:lnTo>
                  <a:pt x="9648" y="11115"/>
                </a:lnTo>
                <a:lnTo>
                  <a:pt x="9391" y="11078"/>
                </a:lnTo>
                <a:lnTo>
                  <a:pt x="9355" y="11078"/>
                </a:lnTo>
                <a:lnTo>
                  <a:pt x="9318" y="11115"/>
                </a:lnTo>
                <a:lnTo>
                  <a:pt x="9318" y="11151"/>
                </a:lnTo>
                <a:lnTo>
                  <a:pt x="9355" y="11188"/>
                </a:lnTo>
                <a:lnTo>
                  <a:pt x="9538" y="11372"/>
                </a:lnTo>
                <a:lnTo>
                  <a:pt x="9795" y="11518"/>
                </a:lnTo>
                <a:lnTo>
                  <a:pt x="9501" y="11995"/>
                </a:lnTo>
                <a:lnTo>
                  <a:pt x="9061" y="11812"/>
                </a:lnTo>
                <a:lnTo>
                  <a:pt x="8584" y="11628"/>
                </a:lnTo>
                <a:lnTo>
                  <a:pt x="8548" y="11628"/>
                </a:lnTo>
                <a:lnTo>
                  <a:pt x="8548" y="11702"/>
                </a:lnTo>
                <a:lnTo>
                  <a:pt x="8731" y="11848"/>
                </a:lnTo>
                <a:lnTo>
                  <a:pt x="8915" y="12032"/>
                </a:lnTo>
                <a:lnTo>
                  <a:pt x="9318" y="12289"/>
                </a:lnTo>
                <a:lnTo>
                  <a:pt x="9061" y="12582"/>
                </a:lnTo>
                <a:lnTo>
                  <a:pt x="8805" y="12802"/>
                </a:lnTo>
                <a:lnTo>
                  <a:pt x="8548" y="12692"/>
                </a:lnTo>
                <a:lnTo>
                  <a:pt x="8401" y="12069"/>
                </a:lnTo>
                <a:lnTo>
                  <a:pt x="8291" y="11445"/>
                </a:lnTo>
                <a:lnTo>
                  <a:pt x="8218" y="11298"/>
                </a:lnTo>
                <a:lnTo>
                  <a:pt x="8144" y="11188"/>
                </a:lnTo>
                <a:lnTo>
                  <a:pt x="8034" y="11115"/>
                </a:lnTo>
                <a:lnTo>
                  <a:pt x="7374" y="11115"/>
                </a:lnTo>
                <a:lnTo>
                  <a:pt x="7264" y="11078"/>
                </a:lnTo>
                <a:lnTo>
                  <a:pt x="7154" y="11041"/>
                </a:lnTo>
                <a:lnTo>
                  <a:pt x="7007" y="10895"/>
                </a:lnTo>
                <a:lnTo>
                  <a:pt x="6897" y="10675"/>
                </a:lnTo>
                <a:lnTo>
                  <a:pt x="6860" y="10455"/>
                </a:lnTo>
                <a:lnTo>
                  <a:pt x="6860" y="10344"/>
                </a:lnTo>
                <a:lnTo>
                  <a:pt x="6897" y="10234"/>
                </a:lnTo>
                <a:lnTo>
                  <a:pt x="6934" y="10124"/>
                </a:lnTo>
                <a:lnTo>
                  <a:pt x="7007" y="10051"/>
                </a:lnTo>
                <a:lnTo>
                  <a:pt x="7227" y="9978"/>
                </a:lnTo>
                <a:lnTo>
                  <a:pt x="7447" y="9904"/>
                </a:lnTo>
                <a:lnTo>
                  <a:pt x="8328" y="9721"/>
                </a:lnTo>
                <a:lnTo>
                  <a:pt x="8401" y="9758"/>
                </a:lnTo>
                <a:lnTo>
                  <a:pt x="8548" y="9758"/>
                </a:lnTo>
                <a:lnTo>
                  <a:pt x="8841" y="9648"/>
                </a:lnTo>
                <a:lnTo>
                  <a:pt x="9135" y="9574"/>
                </a:lnTo>
                <a:close/>
                <a:moveTo>
                  <a:pt x="1028" y="7373"/>
                </a:moveTo>
                <a:lnTo>
                  <a:pt x="1028" y="7887"/>
                </a:lnTo>
                <a:lnTo>
                  <a:pt x="1101" y="8437"/>
                </a:lnTo>
                <a:lnTo>
                  <a:pt x="1138" y="8474"/>
                </a:lnTo>
                <a:lnTo>
                  <a:pt x="1211" y="8510"/>
                </a:lnTo>
                <a:lnTo>
                  <a:pt x="1285" y="8510"/>
                </a:lnTo>
                <a:lnTo>
                  <a:pt x="1358" y="8474"/>
                </a:lnTo>
                <a:lnTo>
                  <a:pt x="1872" y="8070"/>
                </a:lnTo>
                <a:lnTo>
                  <a:pt x="1945" y="8951"/>
                </a:lnTo>
                <a:lnTo>
                  <a:pt x="1982" y="9611"/>
                </a:lnTo>
                <a:lnTo>
                  <a:pt x="1982" y="9758"/>
                </a:lnTo>
                <a:lnTo>
                  <a:pt x="1982" y="9904"/>
                </a:lnTo>
                <a:lnTo>
                  <a:pt x="1872" y="10014"/>
                </a:lnTo>
                <a:lnTo>
                  <a:pt x="1762" y="10088"/>
                </a:lnTo>
                <a:lnTo>
                  <a:pt x="1615" y="10271"/>
                </a:lnTo>
                <a:lnTo>
                  <a:pt x="1505" y="10455"/>
                </a:lnTo>
                <a:lnTo>
                  <a:pt x="1468" y="10638"/>
                </a:lnTo>
                <a:lnTo>
                  <a:pt x="1468" y="10858"/>
                </a:lnTo>
                <a:lnTo>
                  <a:pt x="1505" y="11078"/>
                </a:lnTo>
                <a:lnTo>
                  <a:pt x="1578" y="11298"/>
                </a:lnTo>
                <a:lnTo>
                  <a:pt x="1688" y="11702"/>
                </a:lnTo>
                <a:lnTo>
                  <a:pt x="2165" y="12876"/>
                </a:lnTo>
                <a:lnTo>
                  <a:pt x="1835" y="12509"/>
                </a:lnTo>
                <a:lnTo>
                  <a:pt x="1505" y="12142"/>
                </a:lnTo>
                <a:lnTo>
                  <a:pt x="1211" y="11665"/>
                </a:lnTo>
                <a:lnTo>
                  <a:pt x="918" y="11188"/>
                </a:lnTo>
                <a:lnTo>
                  <a:pt x="735" y="10675"/>
                </a:lnTo>
                <a:lnTo>
                  <a:pt x="588" y="10161"/>
                </a:lnTo>
                <a:lnTo>
                  <a:pt x="551" y="9831"/>
                </a:lnTo>
                <a:lnTo>
                  <a:pt x="514" y="9501"/>
                </a:lnTo>
                <a:lnTo>
                  <a:pt x="551" y="9171"/>
                </a:lnTo>
                <a:lnTo>
                  <a:pt x="588" y="8841"/>
                </a:lnTo>
                <a:lnTo>
                  <a:pt x="771" y="8180"/>
                </a:lnTo>
                <a:lnTo>
                  <a:pt x="955" y="7557"/>
                </a:lnTo>
                <a:lnTo>
                  <a:pt x="1028" y="7373"/>
                </a:lnTo>
                <a:close/>
                <a:moveTo>
                  <a:pt x="9612" y="12472"/>
                </a:moveTo>
                <a:lnTo>
                  <a:pt x="9942" y="12619"/>
                </a:lnTo>
                <a:lnTo>
                  <a:pt x="10675" y="12912"/>
                </a:lnTo>
                <a:lnTo>
                  <a:pt x="10895" y="12986"/>
                </a:lnTo>
                <a:lnTo>
                  <a:pt x="10529" y="13316"/>
                </a:lnTo>
                <a:lnTo>
                  <a:pt x="10162" y="13609"/>
                </a:lnTo>
                <a:lnTo>
                  <a:pt x="9685" y="13279"/>
                </a:lnTo>
                <a:lnTo>
                  <a:pt x="9171" y="12986"/>
                </a:lnTo>
                <a:lnTo>
                  <a:pt x="9391" y="12729"/>
                </a:lnTo>
                <a:lnTo>
                  <a:pt x="9612" y="12472"/>
                </a:lnTo>
                <a:close/>
                <a:moveTo>
                  <a:pt x="2569" y="5209"/>
                </a:moveTo>
                <a:lnTo>
                  <a:pt x="2899" y="5319"/>
                </a:lnTo>
                <a:lnTo>
                  <a:pt x="3266" y="5356"/>
                </a:lnTo>
                <a:lnTo>
                  <a:pt x="3999" y="5356"/>
                </a:lnTo>
                <a:lnTo>
                  <a:pt x="4733" y="5429"/>
                </a:lnTo>
                <a:lnTo>
                  <a:pt x="5467" y="5539"/>
                </a:lnTo>
                <a:lnTo>
                  <a:pt x="5320" y="5649"/>
                </a:lnTo>
                <a:lnTo>
                  <a:pt x="5173" y="5723"/>
                </a:lnTo>
                <a:lnTo>
                  <a:pt x="4880" y="5833"/>
                </a:lnTo>
                <a:lnTo>
                  <a:pt x="4696" y="5943"/>
                </a:lnTo>
                <a:lnTo>
                  <a:pt x="4513" y="6053"/>
                </a:lnTo>
                <a:lnTo>
                  <a:pt x="4366" y="6236"/>
                </a:lnTo>
                <a:lnTo>
                  <a:pt x="4293" y="6420"/>
                </a:lnTo>
                <a:lnTo>
                  <a:pt x="4256" y="6493"/>
                </a:lnTo>
                <a:lnTo>
                  <a:pt x="4293" y="6603"/>
                </a:lnTo>
                <a:lnTo>
                  <a:pt x="4329" y="6676"/>
                </a:lnTo>
                <a:lnTo>
                  <a:pt x="4366" y="6750"/>
                </a:lnTo>
                <a:lnTo>
                  <a:pt x="4439" y="6823"/>
                </a:lnTo>
                <a:lnTo>
                  <a:pt x="4549" y="6823"/>
                </a:lnTo>
                <a:lnTo>
                  <a:pt x="4660" y="6860"/>
                </a:lnTo>
                <a:lnTo>
                  <a:pt x="4696" y="6933"/>
                </a:lnTo>
                <a:lnTo>
                  <a:pt x="4733" y="7117"/>
                </a:lnTo>
                <a:lnTo>
                  <a:pt x="4770" y="7300"/>
                </a:lnTo>
                <a:lnTo>
                  <a:pt x="4770" y="7667"/>
                </a:lnTo>
                <a:lnTo>
                  <a:pt x="4806" y="7813"/>
                </a:lnTo>
                <a:lnTo>
                  <a:pt x="4586" y="7520"/>
                </a:lnTo>
                <a:lnTo>
                  <a:pt x="4366" y="7263"/>
                </a:lnTo>
                <a:lnTo>
                  <a:pt x="4256" y="7190"/>
                </a:lnTo>
                <a:lnTo>
                  <a:pt x="4146" y="7153"/>
                </a:lnTo>
                <a:lnTo>
                  <a:pt x="3999" y="7117"/>
                </a:lnTo>
                <a:lnTo>
                  <a:pt x="3889" y="7153"/>
                </a:lnTo>
                <a:lnTo>
                  <a:pt x="3632" y="7227"/>
                </a:lnTo>
                <a:lnTo>
                  <a:pt x="3412" y="7373"/>
                </a:lnTo>
                <a:lnTo>
                  <a:pt x="3192" y="7593"/>
                </a:lnTo>
                <a:lnTo>
                  <a:pt x="2972" y="7813"/>
                </a:lnTo>
                <a:lnTo>
                  <a:pt x="2825" y="8070"/>
                </a:lnTo>
                <a:lnTo>
                  <a:pt x="2715" y="8364"/>
                </a:lnTo>
                <a:lnTo>
                  <a:pt x="2642" y="8657"/>
                </a:lnTo>
                <a:lnTo>
                  <a:pt x="2605" y="8951"/>
                </a:lnTo>
                <a:lnTo>
                  <a:pt x="2605" y="9244"/>
                </a:lnTo>
                <a:lnTo>
                  <a:pt x="2679" y="9537"/>
                </a:lnTo>
                <a:lnTo>
                  <a:pt x="2679" y="9611"/>
                </a:lnTo>
                <a:lnTo>
                  <a:pt x="2752" y="9648"/>
                </a:lnTo>
                <a:lnTo>
                  <a:pt x="2789" y="9684"/>
                </a:lnTo>
                <a:lnTo>
                  <a:pt x="3156" y="9684"/>
                </a:lnTo>
                <a:lnTo>
                  <a:pt x="3449" y="9758"/>
                </a:lnTo>
                <a:lnTo>
                  <a:pt x="3706" y="9868"/>
                </a:lnTo>
                <a:lnTo>
                  <a:pt x="3963" y="10014"/>
                </a:lnTo>
                <a:lnTo>
                  <a:pt x="4183" y="10198"/>
                </a:lnTo>
                <a:lnTo>
                  <a:pt x="4403" y="10418"/>
                </a:lnTo>
                <a:lnTo>
                  <a:pt x="4770" y="10858"/>
                </a:lnTo>
                <a:lnTo>
                  <a:pt x="4403" y="11151"/>
                </a:lnTo>
                <a:lnTo>
                  <a:pt x="4109" y="11445"/>
                </a:lnTo>
                <a:lnTo>
                  <a:pt x="3816" y="11775"/>
                </a:lnTo>
                <a:lnTo>
                  <a:pt x="3596" y="12142"/>
                </a:lnTo>
                <a:lnTo>
                  <a:pt x="3412" y="12545"/>
                </a:lnTo>
                <a:lnTo>
                  <a:pt x="3266" y="12986"/>
                </a:lnTo>
                <a:lnTo>
                  <a:pt x="3192" y="13426"/>
                </a:lnTo>
                <a:lnTo>
                  <a:pt x="3156" y="13866"/>
                </a:lnTo>
                <a:lnTo>
                  <a:pt x="3082" y="13829"/>
                </a:lnTo>
                <a:lnTo>
                  <a:pt x="2972" y="13719"/>
                </a:lnTo>
                <a:lnTo>
                  <a:pt x="2899" y="13572"/>
                </a:lnTo>
                <a:lnTo>
                  <a:pt x="2459" y="12582"/>
                </a:lnTo>
                <a:lnTo>
                  <a:pt x="2092" y="11702"/>
                </a:lnTo>
                <a:lnTo>
                  <a:pt x="1945" y="11262"/>
                </a:lnTo>
                <a:lnTo>
                  <a:pt x="1872" y="10821"/>
                </a:lnTo>
                <a:lnTo>
                  <a:pt x="1872" y="10638"/>
                </a:lnTo>
                <a:lnTo>
                  <a:pt x="1945" y="10491"/>
                </a:lnTo>
                <a:lnTo>
                  <a:pt x="2055" y="10381"/>
                </a:lnTo>
                <a:lnTo>
                  <a:pt x="2202" y="10271"/>
                </a:lnTo>
                <a:lnTo>
                  <a:pt x="2312" y="10161"/>
                </a:lnTo>
                <a:lnTo>
                  <a:pt x="2385" y="10051"/>
                </a:lnTo>
                <a:lnTo>
                  <a:pt x="2385" y="9904"/>
                </a:lnTo>
                <a:lnTo>
                  <a:pt x="2385" y="9721"/>
                </a:lnTo>
                <a:lnTo>
                  <a:pt x="2312" y="8730"/>
                </a:lnTo>
                <a:lnTo>
                  <a:pt x="2165" y="7740"/>
                </a:lnTo>
                <a:lnTo>
                  <a:pt x="2165" y="7667"/>
                </a:lnTo>
                <a:lnTo>
                  <a:pt x="2092" y="7593"/>
                </a:lnTo>
                <a:lnTo>
                  <a:pt x="1945" y="7593"/>
                </a:lnTo>
                <a:lnTo>
                  <a:pt x="1358" y="8070"/>
                </a:lnTo>
                <a:lnTo>
                  <a:pt x="1321" y="7667"/>
                </a:lnTo>
                <a:lnTo>
                  <a:pt x="1358" y="7263"/>
                </a:lnTo>
                <a:lnTo>
                  <a:pt x="1395" y="6860"/>
                </a:lnTo>
                <a:lnTo>
                  <a:pt x="1505" y="6456"/>
                </a:lnTo>
                <a:lnTo>
                  <a:pt x="1505" y="6383"/>
                </a:lnTo>
                <a:lnTo>
                  <a:pt x="1468" y="6310"/>
                </a:lnTo>
                <a:lnTo>
                  <a:pt x="1725" y="5796"/>
                </a:lnTo>
                <a:lnTo>
                  <a:pt x="1982" y="5319"/>
                </a:lnTo>
                <a:lnTo>
                  <a:pt x="2239" y="5356"/>
                </a:lnTo>
                <a:lnTo>
                  <a:pt x="2495" y="5392"/>
                </a:lnTo>
                <a:lnTo>
                  <a:pt x="2569" y="5356"/>
                </a:lnTo>
                <a:lnTo>
                  <a:pt x="2605" y="5319"/>
                </a:lnTo>
                <a:lnTo>
                  <a:pt x="2605" y="5282"/>
                </a:lnTo>
                <a:lnTo>
                  <a:pt x="2569" y="5209"/>
                </a:lnTo>
                <a:close/>
                <a:moveTo>
                  <a:pt x="8805" y="13939"/>
                </a:moveTo>
                <a:lnTo>
                  <a:pt x="9098" y="13976"/>
                </a:lnTo>
                <a:lnTo>
                  <a:pt x="9391" y="14049"/>
                </a:lnTo>
                <a:lnTo>
                  <a:pt x="9208" y="14086"/>
                </a:lnTo>
                <a:lnTo>
                  <a:pt x="9171" y="14049"/>
                </a:lnTo>
                <a:lnTo>
                  <a:pt x="9061" y="14049"/>
                </a:lnTo>
                <a:lnTo>
                  <a:pt x="8988" y="13976"/>
                </a:lnTo>
                <a:lnTo>
                  <a:pt x="8805" y="13939"/>
                </a:lnTo>
                <a:close/>
                <a:moveTo>
                  <a:pt x="5815" y="14178"/>
                </a:moveTo>
                <a:lnTo>
                  <a:pt x="5797" y="14196"/>
                </a:lnTo>
                <a:lnTo>
                  <a:pt x="5760" y="14196"/>
                </a:lnTo>
                <a:lnTo>
                  <a:pt x="5815" y="14178"/>
                </a:lnTo>
                <a:close/>
                <a:moveTo>
                  <a:pt x="7154" y="2935"/>
                </a:moveTo>
                <a:lnTo>
                  <a:pt x="7594" y="3008"/>
                </a:lnTo>
                <a:lnTo>
                  <a:pt x="8034" y="3082"/>
                </a:lnTo>
                <a:lnTo>
                  <a:pt x="8438" y="3155"/>
                </a:lnTo>
                <a:lnTo>
                  <a:pt x="8401" y="3192"/>
                </a:lnTo>
                <a:lnTo>
                  <a:pt x="8401" y="3228"/>
                </a:lnTo>
                <a:lnTo>
                  <a:pt x="8401" y="3265"/>
                </a:lnTo>
                <a:lnTo>
                  <a:pt x="8438" y="3265"/>
                </a:lnTo>
                <a:lnTo>
                  <a:pt x="8621" y="3228"/>
                </a:lnTo>
                <a:lnTo>
                  <a:pt x="8768" y="3265"/>
                </a:lnTo>
                <a:lnTo>
                  <a:pt x="8805" y="3265"/>
                </a:lnTo>
                <a:lnTo>
                  <a:pt x="8768" y="3338"/>
                </a:lnTo>
                <a:lnTo>
                  <a:pt x="8768" y="3412"/>
                </a:lnTo>
                <a:lnTo>
                  <a:pt x="8768" y="3448"/>
                </a:lnTo>
                <a:lnTo>
                  <a:pt x="8805" y="3485"/>
                </a:lnTo>
                <a:lnTo>
                  <a:pt x="8841" y="3485"/>
                </a:lnTo>
                <a:lnTo>
                  <a:pt x="8915" y="3522"/>
                </a:lnTo>
                <a:lnTo>
                  <a:pt x="8988" y="3558"/>
                </a:lnTo>
                <a:lnTo>
                  <a:pt x="9098" y="3668"/>
                </a:lnTo>
                <a:lnTo>
                  <a:pt x="9208" y="3815"/>
                </a:lnTo>
                <a:lnTo>
                  <a:pt x="9245" y="3852"/>
                </a:lnTo>
                <a:lnTo>
                  <a:pt x="9281" y="3889"/>
                </a:lnTo>
                <a:lnTo>
                  <a:pt x="9318" y="3852"/>
                </a:lnTo>
                <a:lnTo>
                  <a:pt x="9391" y="3742"/>
                </a:lnTo>
                <a:lnTo>
                  <a:pt x="9465" y="3632"/>
                </a:lnTo>
                <a:lnTo>
                  <a:pt x="9538" y="3558"/>
                </a:lnTo>
                <a:lnTo>
                  <a:pt x="9758" y="3632"/>
                </a:lnTo>
                <a:lnTo>
                  <a:pt x="9612" y="3815"/>
                </a:lnTo>
                <a:lnTo>
                  <a:pt x="9501" y="3999"/>
                </a:lnTo>
                <a:lnTo>
                  <a:pt x="9465" y="4072"/>
                </a:lnTo>
                <a:lnTo>
                  <a:pt x="9465" y="4182"/>
                </a:lnTo>
                <a:lnTo>
                  <a:pt x="9575" y="4182"/>
                </a:lnTo>
                <a:lnTo>
                  <a:pt x="9648" y="4145"/>
                </a:lnTo>
                <a:lnTo>
                  <a:pt x="9795" y="4035"/>
                </a:lnTo>
                <a:lnTo>
                  <a:pt x="10052" y="3815"/>
                </a:lnTo>
                <a:lnTo>
                  <a:pt x="10308" y="3962"/>
                </a:lnTo>
                <a:lnTo>
                  <a:pt x="10235" y="4035"/>
                </a:lnTo>
                <a:lnTo>
                  <a:pt x="9978" y="4365"/>
                </a:lnTo>
                <a:lnTo>
                  <a:pt x="9868" y="4512"/>
                </a:lnTo>
                <a:lnTo>
                  <a:pt x="9795" y="4696"/>
                </a:lnTo>
                <a:lnTo>
                  <a:pt x="9795" y="4732"/>
                </a:lnTo>
                <a:lnTo>
                  <a:pt x="9832" y="4732"/>
                </a:lnTo>
                <a:lnTo>
                  <a:pt x="10015" y="4659"/>
                </a:lnTo>
                <a:lnTo>
                  <a:pt x="10198" y="4549"/>
                </a:lnTo>
                <a:lnTo>
                  <a:pt x="10492" y="4329"/>
                </a:lnTo>
                <a:lnTo>
                  <a:pt x="10639" y="4182"/>
                </a:lnTo>
                <a:lnTo>
                  <a:pt x="10822" y="4292"/>
                </a:lnTo>
                <a:lnTo>
                  <a:pt x="10565" y="4549"/>
                </a:lnTo>
                <a:lnTo>
                  <a:pt x="10272" y="4879"/>
                </a:lnTo>
                <a:lnTo>
                  <a:pt x="10052" y="5209"/>
                </a:lnTo>
                <a:lnTo>
                  <a:pt x="9942" y="5246"/>
                </a:lnTo>
                <a:lnTo>
                  <a:pt x="9648" y="5392"/>
                </a:lnTo>
                <a:lnTo>
                  <a:pt x="9391" y="5539"/>
                </a:lnTo>
                <a:lnTo>
                  <a:pt x="9281" y="5539"/>
                </a:lnTo>
                <a:lnTo>
                  <a:pt x="9135" y="5576"/>
                </a:lnTo>
                <a:lnTo>
                  <a:pt x="8805" y="5759"/>
                </a:lnTo>
                <a:lnTo>
                  <a:pt x="8548" y="5979"/>
                </a:lnTo>
                <a:lnTo>
                  <a:pt x="8364" y="6089"/>
                </a:lnTo>
                <a:lnTo>
                  <a:pt x="8071" y="6346"/>
                </a:lnTo>
                <a:lnTo>
                  <a:pt x="7924" y="6566"/>
                </a:lnTo>
                <a:lnTo>
                  <a:pt x="7741" y="6750"/>
                </a:lnTo>
                <a:lnTo>
                  <a:pt x="7631" y="6970"/>
                </a:lnTo>
                <a:lnTo>
                  <a:pt x="7594" y="7153"/>
                </a:lnTo>
                <a:lnTo>
                  <a:pt x="7631" y="7227"/>
                </a:lnTo>
                <a:lnTo>
                  <a:pt x="7667" y="7300"/>
                </a:lnTo>
                <a:lnTo>
                  <a:pt x="7741" y="7373"/>
                </a:lnTo>
                <a:lnTo>
                  <a:pt x="7851" y="7410"/>
                </a:lnTo>
                <a:lnTo>
                  <a:pt x="7998" y="7410"/>
                </a:lnTo>
                <a:lnTo>
                  <a:pt x="8144" y="7337"/>
                </a:lnTo>
                <a:lnTo>
                  <a:pt x="8401" y="7190"/>
                </a:lnTo>
                <a:lnTo>
                  <a:pt x="8548" y="7153"/>
                </a:lnTo>
                <a:lnTo>
                  <a:pt x="8731" y="7227"/>
                </a:lnTo>
                <a:lnTo>
                  <a:pt x="8805" y="7263"/>
                </a:lnTo>
                <a:lnTo>
                  <a:pt x="8878" y="7337"/>
                </a:lnTo>
                <a:lnTo>
                  <a:pt x="8915" y="7410"/>
                </a:lnTo>
                <a:lnTo>
                  <a:pt x="8915" y="7483"/>
                </a:lnTo>
                <a:lnTo>
                  <a:pt x="8841" y="7593"/>
                </a:lnTo>
                <a:lnTo>
                  <a:pt x="8731" y="7740"/>
                </a:lnTo>
                <a:lnTo>
                  <a:pt x="8584" y="7850"/>
                </a:lnTo>
                <a:lnTo>
                  <a:pt x="8401" y="7960"/>
                </a:lnTo>
                <a:lnTo>
                  <a:pt x="8144" y="8070"/>
                </a:lnTo>
                <a:lnTo>
                  <a:pt x="7961" y="8144"/>
                </a:lnTo>
                <a:lnTo>
                  <a:pt x="7741" y="8254"/>
                </a:lnTo>
                <a:lnTo>
                  <a:pt x="7557" y="8400"/>
                </a:lnTo>
                <a:lnTo>
                  <a:pt x="7521" y="8474"/>
                </a:lnTo>
                <a:lnTo>
                  <a:pt x="7484" y="8584"/>
                </a:lnTo>
                <a:lnTo>
                  <a:pt x="7447" y="8767"/>
                </a:lnTo>
                <a:lnTo>
                  <a:pt x="7521" y="8914"/>
                </a:lnTo>
                <a:lnTo>
                  <a:pt x="7631" y="9061"/>
                </a:lnTo>
                <a:lnTo>
                  <a:pt x="7777" y="9134"/>
                </a:lnTo>
                <a:lnTo>
                  <a:pt x="7887" y="9171"/>
                </a:lnTo>
                <a:lnTo>
                  <a:pt x="8034" y="9207"/>
                </a:lnTo>
                <a:lnTo>
                  <a:pt x="8254" y="9134"/>
                </a:lnTo>
                <a:lnTo>
                  <a:pt x="8694" y="8951"/>
                </a:lnTo>
                <a:lnTo>
                  <a:pt x="9208" y="8951"/>
                </a:lnTo>
                <a:lnTo>
                  <a:pt x="9391" y="8877"/>
                </a:lnTo>
                <a:lnTo>
                  <a:pt x="9575" y="8767"/>
                </a:lnTo>
                <a:lnTo>
                  <a:pt x="9685" y="8657"/>
                </a:lnTo>
                <a:lnTo>
                  <a:pt x="9795" y="8547"/>
                </a:lnTo>
                <a:lnTo>
                  <a:pt x="9905" y="8547"/>
                </a:lnTo>
                <a:lnTo>
                  <a:pt x="10052" y="8584"/>
                </a:lnTo>
                <a:lnTo>
                  <a:pt x="10088" y="8620"/>
                </a:lnTo>
                <a:lnTo>
                  <a:pt x="10125" y="8620"/>
                </a:lnTo>
                <a:lnTo>
                  <a:pt x="10198" y="8657"/>
                </a:lnTo>
                <a:lnTo>
                  <a:pt x="10382" y="8804"/>
                </a:lnTo>
                <a:lnTo>
                  <a:pt x="10565" y="8987"/>
                </a:lnTo>
                <a:lnTo>
                  <a:pt x="11115" y="9648"/>
                </a:lnTo>
                <a:lnTo>
                  <a:pt x="10382" y="9391"/>
                </a:lnTo>
                <a:lnTo>
                  <a:pt x="10015" y="9281"/>
                </a:lnTo>
                <a:lnTo>
                  <a:pt x="9648" y="9171"/>
                </a:lnTo>
                <a:lnTo>
                  <a:pt x="9612" y="9207"/>
                </a:lnTo>
                <a:lnTo>
                  <a:pt x="9281" y="9171"/>
                </a:lnTo>
                <a:lnTo>
                  <a:pt x="8951" y="9207"/>
                </a:lnTo>
                <a:lnTo>
                  <a:pt x="8621" y="9281"/>
                </a:lnTo>
                <a:lnTo>
                  <a:pt x="8328" y="9391"/>
                </a:lnTo>
                <a:lnTo>
                  <a:pt x="8291" y="9427"/>
                </a:lnTo>
                <a:lnTo>
                  <a:pt x="8144" y="9427"/>
                </a:lnTo>
                <a:lnTo>
                  <a:pt x="7631" y="9537"/>
                </a:lnTo>
                <a:lnTo>
                  <a:pt x="7117" y="9648"/>
                </a:lnTo>
                <a:lnTo>
                  <a:pt x="6934" y="9684"/>
                </a:lnTo>
                <a:lnTo>
                  <a:pt x="6787" y="9794"/>
                </a:lnTo>
                <a:lnTo>
                  <a:pt x="6677" y="9904"/>
                </a:lnTo>
                <a:lnTo>
                  <a:pt x="6567" y="10088"/>
                </a:lnTo>
                <a:lnTo>
                  <a:pt x="6494" y="10271"/>
                </a:lnTo>
                <a:lnTo>
                  <a:pt x="6494" y="10455"/>
                </a:lnTo>
                <a:lnTo>
                  <a:pt x="6494" y="10601"/>
                </a:lnTo>
                <a:lnTo>
                  <a:pt x="6530" y="10785"/>
                </a:lnTo>
                <a:lnTo>
                  <a:pt x="6604" y="10968"/>
                </a:lnTo>
                <a:lnTo>
                  <a:pt x="6714" y="11115"/>
                </a:lnTo>
                <a:lnTo>
                  <a:pt x="6824" y="11225"/>
                </a:lnTo>
                <a:lnTo>
                  <a:pt x="6970" y="11335"/>
                </a:lnTo>
                <a:lnTo>
                  <a:pt x="7117" y="11408"/>
                </a:lnTo>
                <a:lnTo>
                  <a:pt x="7301" y="11445"/>
                </a:lnTo>
                <a:lnTo>
                  <a:pt x="7484" y="11482"/>
                </a:lnTo>
                <a:lnTo>
                  <a:pt x="7777" y="11482"/>
                </a:lnTo>
                <a:lnTo>
                  <a:pt x="7851" y="11555"/>
                </a:lnTo>
                <a:lnTo>
                  <a:pt x="7924" y="11665"/>
                </a:lnTo>
                <a:lnTo>
                  <a:pt x="7961" y="11812"/>
                </a:lnTo>
                <a:lnTo>
                  <a:pt x="8034" y="12105"/>
                </a:lnTo>
                <a:lnTo>
                  <a:pt x="8071" y="12362"/>
                </a:lnTo>
                <a:lnTo>
                  <a:pt x="8108" y="12509"/>
                </a:lnTo>
                <a:lnTo>
                  <a:pt x="7851" y="12435"/>
                </a:lnTo>
                <a:lnTo>
                  <a:pt x="7631" y="12399"/>
                </a:lnTo>
                <a:lnTo>
                  <a:pt x="7557" y="12362"/>
                </a:lnTo>
                <a:lnTo>
                  <a:pt x="7521" y="12215"/>
                </a:lnTo>
                <a:lnTo>
                  <a:pt x="7521" y="12179"/>
                </a:lnTo>
                <a:lnTo>
                  <a:pt x="7447" y="12179"/>
                </a:lnTo>
                <a:lnTo>
                  <a:pt x="7447" y="12215"/>
                </a:lnTo>
                <a:lnTo>
                  <a:pt x="7411" y="12472"/>
                </a:lnTo>
                <a:lnTo>
                  <a:pt x="7411" y="12509"/>
                </a:lnTo>
                <a:lnTo>
                  <a:pt x="7447" y="12545"/>
                </a:lnTo>
                <a:lnTo>
                  <a:pt x="7851" y="12729"/>
                </a:lnTo>
                <a:lnTo>
                  <a:pt x="8254" y="12949"/>
                </a:lnTo>
                <a:lnTo>
                  <a:pt x="8438" y="13316"/>
                </a:lnTo>
                <a:lnTo>
                  <a:pt x="8474" y="13389"/>
                </a:lnTo>
                <a:lnTo>
                  <a:pt x="8548" y="13426"/>
                </a:lnTo>
                <a:lnTo>
                  <a:pt x="8621" y="13426"/>
                </a:lnTo>
                <a:lnTo>
                  <a:pt x="8694" y="13389"/>
                </a:lnTo>
                <a:lnTo>
                  <a:pt x="8841" y="13279"/>
                </a:lnTo>
                <a:lnTo>
                  <a:pt x="9428" y="13609"/>
                </a:lnTo>
                <a:lnTo>
                  <a:pt x="9281" y="13609"/>
                </a:lnTo>
                <a:lnTo>
                  <a:pt x="8548" y="13536"/>
                </a:lnTo>
                <a:lnTo>
                  <a:pt x="7851" y="13536"/>
                </a:lnTo>
                <a:lnTo>
                  <a:pt x="7374" y="13206"/>
                </a:lnTo>
                <a:lnTo>
                  <a:pt x="6860" y="12912"/>
                </a:lnTo>
                <a:lnTo>
                  <a:pt x="6824" y="12876"/>
                </a:lnTo>
                <a:lnTo>
                  <a:pt x="6750" y="12912"/>
                </a:lnTo>
                <a:lnTo>
                  <a:pt x="6750" y="12949"/>
                </a:lnTo>
                <a:lnTo>
                  <a:pt x="6750" y="13022"/>
                </a:lnTo>
                <a:lnTo>
                  <a:pt x="6970" y="13316"/>
                </a:lnTo>
                <a:lnTo>
                  <a:pt x="7227" y="13572"/>
                </a:lnTo>
                <a:lnTo>
                  <a:pt x="6897" y="13609"/>
                </a:lnTo>
                <a:lnTo>
                  <a:pt x="6567" y="13646"/>
                </a:lnTo>
                <a:lnTo>
                  <a:pt x="6310" y="13426"/>
                </a:lnTo>
                <a:lnTo>
                  <a:pt x="6090" y="13169"/>
                </a:lnTo>
                <a:lnTo>
                  <a:pt x="6017" y="13169"/>
                </a:lnTo>
                <a:lnTo>
                  <a:pt x="5943" y="13242"/>
                </a:lnTo>
                <a:lnTo>
                  <a:pt x="5907" y="13389"/>
                </a:lnTo>
                <a:lnTo>
                  <a:pt x="5943" y="13499"/>
                </a:lnTo>
                <a:lnTo>
                  <a:pt x="5980" y="13646"/>
                </a:lnTo>
                <a:lnTo>
                  <a:pt x="6090" y="13756"/>
                </a:lnTo>
                <a:lnTo>
                  <a:pt x="5760" y="13829"/>
                </a:lnTo>
                <a:lnTo>
                  <a:pt x="5430" y="13939"/>
                </a:lnTo>
                <a:lnTo>
                  <a:pt x="5393" y="13903"/>
                </a:lnTo>
                <a:lnTo>
                  <a:pt x="5173" y="13682"/>
                </a:lnTo>
                <a:lnTo>
                  <a:pt x="5026" y="13609"/>
                </a:lnTo>
                <a:lnTo>
                  <a:pt x="4916" y="13572"/>
                </a:lnTo>
                <a:lnTo>
                  <a:pt x="4880" y="13572"/>
                </a:lnTo>
                <a:lnTo>
                  <a:pt x="4880" y="13609"/>
                </a:lnTo>
                <a:lnTo>
                  <a:pt x="4880" y="13682"/>
                </a:lnTo>
                <a:lnTo>
                  <a:pt x="4916" y="13793"/>
                </a:lnTo>
                <a:lnTo>
                  <a:pt x="4990" y="13939"/>
                </a:lnTo>
                <a:lnTo>
                  <a:pt x="5100" y="14086"/>
                </a:lnTo>
                <a:lnTo>
                  <a:pt x="5136" y="14086"/>
                </a:lnTo>
                <a:lnTo>
                  <a:pt x="4843" y="14306"/>
                </a:lnTo>
                <a:lnTo>
                  <a:pt x="4623" y="14269"/>
                </a:lnTo>
                <a:lnTo>
                  <a:pt x="4109" y="14196"/>
                </a:lnTo>
                <a:lnTo>
                  <a:pt x="3853" y="14159"/>
                </a:lnTo>
                <a:lnTo>
                  <a:pt x="3596" y="14086"/>
                </a:lnTo>
                <a:lnTo>
                  <a:pt x="3669" y="14013"/>
                </a:lnTo>
                <a:lnTo>
                  <a:pt x="3706" y="13903"/>
                </a:lnTo>
                <a:lnTo>
                  <a:pt x="3706" y="13829"/>
                </a:lnTo>
                <a:lnTo>
                  <a:pt x="3669" y="13719"/>
                </a:lnTo>
                <a:lnTo>
                  <a:pt x="3632" y="13646"/>
                </a:lnTo>
                <a:lnTo>
                  <a:pt x="3559" y="13609"/>
                </a:lnTo>
                <a:lnTo>
                  <a:pt x="3632" y="13242"/>
                </a:lnTo>
                <a:lnTo>
                  <a:pt x="3742" y="12876"/>
                </a:lnTo>
                <a:lnTo>
                  <a:pt x="3889" y="12509"/>
                </a:lnTo>
                <a:lnTo>
                  <a:pt x="4073" y="12179"/>
                </a:lnTo>
                <a:lnTo>
                  <a:pt x="4293" y="11848"/>
                </a:lnTo>
                <a:lnTo>
                  <a:pt x="4549" y="11555"/>
                </a:lnTo>
                <a:lnTo>
                  <a:pt x="4843" y="11298"/>
                </a:lnTo>
                <a:lnTo>
                  <a:pt x="5173" y="11115"/>
                </a:lnTo>
                <a:lnTo>
                  <a:pt x="5246" y="11041"/>
                </a:lnTo>
                <a:lnTo>
                  <a:pt x="5283" y="10931"/>
                </a:lnTo>
                <a:lnTo>
                  <a:pt x="5283" y="10858"/>
                </a:lnTo>
                <a:lnTo>
                  <a:pt x="5210" y="10785"/>
                </a:lnTo>
                <a:lnTo>
                  <a:pt x="4770" y="10234"/>
                </a:lnTo>
                <a:lnTo>
                  <a:pt x="4549" y="9978"/>
                </a:lnTo>
                <a:lnTo>
                  <a:pt x="4293" y="9758"/>
                </a:lnTo>
                <a:lnTo>
                  <a:pt x="3999" y="9574"/>
                </a:lnTo>
                <a:lnTo>
                  <a:pt x="3706" y="9427"/>
                </a:lnTo>
                <a:lnTo>
                  <a:pt x="3376" y="9317"/>
                </a:lnTo>
                <a:lnTo>
                  <a:pt x="3046" y="9281"/>
                </a:lnTo>
                <a:lnTo>
                  <a:pt x="3046" y="8877"/>
                </a:lnTo>
                <a:lnTo>
                  <a:pt x="3119" y="8510"/>
                </a:lnTo>
                <a:lnTo>
                  <a:pt x="3266" y="8180"/>
                </a:lnTo>
                <a:lnTo>
                  <a:pt x="3486" y="7887"/>
                </a:lnTo>
                <a:lnTo>
                  <a:pt x="3632" y="7740"/>
                </a:lnTo>
                <a:lnTo>
                  <a:pt x="3816" y="7593"/>
                </a:lnTo>
                <a:lnTo>
                  <a:pt x="3889" y="7557"/>
                </a:lnTo>
                <a:lnTo>
                  <a:pt x="3963" y="7557"/>
                </a:lnTo>
                <a:lnTo>
                  <a:pt x="4036" y="7593"/>
                </a:lnTo>
                <a:lnTo>
                  <a:pt x="4109" y="7630"/>
                </a:lnTo>
                <a:lnTo>
                  <a:pt x="4219" y="7740"/>
                </a:lnTo>
                <a:lnTo>
                  <a:pt x="4329" y="7887"/>
                </a:lnTo>
                <a:lnTo>
                  <a:pt x="4916" y="8657"/>
                </a:lnTo>
                <a:lnTo>
                  <a:pt x="5026" y="8730"/>
                </a:lnTo>
                <a:lnTo>
                  <a:pt x="5136" y="8767"/>
                </a:lnTo>
                <a:lnTo>
                  <a:pt x="5210" y="8730"/>
                </a:lnTo>
                <a:lnTo>
                  <a:pt x="5246" y="8694"/>
                </a:lnTo>
                <a:lnTo>
                  <a:pt x="5283" y="8620"/>
                </a:lnTo>
                <a:lnTo>
                  <a:pt x="5283" y="8547"/>
                </a:lnTo>
                <a:lnTo>
                  <a:pt x="5136" y="7006"/>
                </a:lnTo>
                <a:lnTo>
                  <a:pt x="5100" y="6823"/>
                </a:lnTo>
                <a:lnTo>
                  <a:pt x="4990" y="6640"/>
                </a:lnTo>
                <a:lnTo>
                  <a:pt x="4880" y="6493"/>
                </a:lnTo>
                <a:lnTo>
                  <a:pt x="4660" y="6456"/>
                </a:lnTo>
                <a:lnTo>
                  <a:pt x="4733" y="6420"/>
                </a:lnTo>
                <a:lnTo>
                  <a:pt x="4843" y="6346"/>
                </a:lnTo>
                <a:lnTo>
                  <a:pt x="5026" y="6199"/>
                </a:lnTo>
                <a:lnTo>
                  <a:pt x="5430" y="6016"/>
                </a:lnTo>
                <a:lnTo>
                  <a:pt x="5613" y="5943"/>
                </a:lnTo>
                <a:lnTo>
                  <a:pt x="5760" y="5796"/>
                </a:lnTo>
                <a:lnTo>
                  <a:pt x="5870" y="5649"/>
                </a:lnTo>
                <a:lnTo>
                  <a:pt x="5980" y="5466"/>
                </a:lnTo>
                <a:lnTo>
                  <a:pt x="5980" y="5392"/>
                </a:lnTo>
                <a:lnTo>
                  <a:pt x="5943" y="5319"/>
                </a:lnTo>
                <a:lnTo>
                  <a:pt x="5907" y="5246"/>
                </a:lnTo>
                <a:lnTo>
                  <a:pt x="5833" y="5209"/>
                </a:lnTo>
                <a:lnTo>
                  <a:pt x="4990" y="5099"/>
                </a:lnTo>
                <a:lnTo>
                  <a:pt x="4109" y="4989"/>
                </a:lnTo>
                <a:lnTo>
                  <a:pt x="3742" y="4989"/>
                </a:lnTo>
                <a:lnTo>
                  <a:pt x="3302" y="4952"/>
                </a:lnTo>
                <a:lnTo>
                  <a:pt x="2899" y="4989"/>
                </a:lnTo>
                <a:lnTo>
                  <a:pt x="2715" y="5026"/>
                </a:lnTo>
                <a:lnTo>
                  <a:pt x="2532" y="5099"/>
                </a:lnTo>
                <a:lnTo>
                  <a:pt x="2495" y="5136"/>
                </a:lnTo>
                <a:lnTo>
                  <a:pt x="2532" y="5209"/>
                </a:lnTo>
                <a:lnTo>
                  <a:pt x="2165" y="5062"/>
                </a:lnTo>
                <a:lnTo>
                  <a:pt x="2459" y="4732"/>
                </a:lnTo>
                <a:lnTo>
                  <a:pt x="2752" y="4402"/>
                </a:lnTo>
                <a:lnTo>
                  <a:pt x="3082" y="4145"/>
                </a:lnTo>
                <a:lnTo>
                  <a:pt x="3449" y="3889"/>
                </a:lnTo>
                <a:lnTo>
                  <a:pt x="3816" y="3668"/>
                </a:lnTo>
                <a:lnTo>
                  <a:pt x="4219" y="3448"/>
                </a:lnTo>
                <a:lnTo>
                  <a:pt x="4623" y="3302"/>
                </a:lnTo>
                <a:lnTo>
                  <a:pt x="5026" y="3155"/>
                </a:lnTo>
                <a:lnTo>
                  <a:pt x="5467" y="3045"/>
                </a:lnTo>
                <a:lnTo>
                  <a:pt x="5907" y="2972"/>
                </a:lnTo>
                <a:lnTo>
                  <a:pt x="6310" y="2935"/>
                </a:lnTo>
                <a:close/>
                <a:moveTo>
                  <a:pt x="5393" y="14343"/>
                </a:moveTo>
                <a:lnTo>
                  <a:pt x="5430" y="14379"/>
                </a:lnTo>
                <a:lnTo>
                  <a:pt x="5356" y="14379"/>
                </a:lnTo>
                <a:lnTo>
                  <a:pt x="5393" y="14343"/>
                </a:lnTo>
                <a:close/>
                <a:moveTo>
                  <a:pt x="7704" y="13903"/>
                </a:moveTo>
                <a:lnTo>
                  <a:pt x="7961" y="14049"/>
                </a:lnTo>
                <a:lnTo>
                  <a:pt x="8291" y="14196"/>
                </a:lnTo>
                <a:lnTo>
                  <a:pt x="8584" y="14306"/>
                </a:lnTo>
                <a:lnTo>
                  <a:pt x="8181" y="14379"/>
                </a:lnTo>
                <a:lnTo>
                  <a:pt x="7741" y="14416"/>
                </a:lnTo>
                <a:lnTo>
                  <a:pt x="7704" y="14306"/>
                </a:lnTo>
                <a:lnTo>
                  <a:pt x="7631" y="14233"/>
                </a:lnTo>
                <a:lnTo>
                  <a:pt x="7264" y="14123"/>
                </a:lnTo>
                <a:lnTo>
                  <a:pt x="6970" y="13939"/>
                </a:lnTo>
                <a:lnTo>
                  <a:pt x="7521" y="13903"/>
                </a:lnTo>
                <a:close/>
                <a:moveTo>
                  <a:pt x="6420" y="14013"/>
                </a:moveTo>
                <a:lnTo>
                  <a:pt x="6567" y="14123"/>
                </a:lnTo>
                <a:lnTo>
                  <a:pt x="6787" y="14306"/>
                </a:lnTo>
                <a:lnTo>
                  <a:pt x="7007" y="14453"/>
                </a:lnTo>
                <a:lnTo>
                  <a:pt x="6053" y="14416"/>
                </a:lnTo>
                <a:lnTo>
                  <a:pt x="6053" y="14343"/>
                </a:lnTo>
                <a:lnTo>
                  <a:pt x="6053" y="14269"/>
                </a:lnTo>
                <a:lnTo>
                  <a:pt x="5980" y="14196"/>
                </a:lnTo>
                <a:lnTo>
                  <a:pt x="5907" y="14159"/>
                </a:lnTo>
                <a:lnTo>
                  <a:pt x="5870" y="14159"/>
                </a:lnTo>
                <a:lnTo>
                  <a:pt x="5980" y="14123"/>
                </a:lnTo>
                <a:lnTo>
                  <a:pt x="6420" y="14013"/>
                </a:lnTo>
                <a:close/>
                <a:moveTo>
                  <a:pt x="6824" y="2385"/>
                </a:moveTo>
                <a:lnTo>
                  <a:pt x="6750" y="2421"/>
                </a:lnTo>
                <a:lnTo>
                  <a:pt x="6677" y="2495"/>
                </a:lnTo>
                <a:lnTo>
                  <a:pt x="6127" y="2531"/>
                </a:lnTo>
                <a:lnTo>
                  <a:pt x="5540" y="2605"/>
                </a:lnTo>
                <a:lnTo>
                  <a:pt x="5026" y="2715"/>
                </a:lnTo>
                <a:lnTo>
                  <a:pt x="4476" y="2861"/>
                </a:lnTo>
                <a:lnTo>
                  <a:pt x="3926" y="3082"/>
                </a:lnTo>
                <a:lnTo>
                  <a:pt x="3376" y="3375"/>
                </a:lnTo>
                <a:lnTo>
                  <a:pt x="2899" y="3705"/>
                </a:lnTo>
                <a:lnTo>
                  <a:pt x="2459" y="4109"/>
                </a:lnTo>
                <a:lnTo>
                  <a:pt x="2018" y="4512"/>
                </a:lnTo>
                <a:lnTo>
                  <a:pt x="1652" y="4989"/>
                </a:lnTo>
                <a:lnTo>
                  <a:pt x="1321" y="5466"/>
                </a:lnTo>
                <a:lnTo>
                  <a:pt x="1065" y="6016"/>
                </a:lnTo>
                <a:lnTo>
                  <a:pt x="735" y="6713"/>
                </a:lnTo>
                <a:lnTo>
                  <a:pt x="478" y="7447"/>
                </a:lnTo>
                <a:lnTo>
                  <a:pt x="221" y="8180"/>
                </a:lnTo>
                <a:lnTo>
                  <a:pt x="74" y="8914"/>
                </a:lnTo>
                <a:lnTo>
                  <a:pt x="38" y="9244"/>
                </a:lnTo>
                <a:lnTo>
                  <a:pt x="1" y="9611"/>
                </a:lnTo>
                <a:lnTo>
                  <a:pt x="38" y="9941"/>
                </a:lnTo>
                <a:lnTo>
                  <a:pt x="74" y="10271"/>
                </a:lnTo>
                <a:lnTo>
                  <a:pt x="148" y="10601"/>
                </a:lnTo>
                <a:lnTo>
                  <a:pt x="258" y="10931"/>
                </a:lnTo>
                <a:lnTo>
                  <a:pt x="368" y="11262"/>
                </a:lnTo>
                <a:lnTo>
                  <a:pt x="514" y="11555"/>
                </a:lnTo>
                <a:lnTo>
                  <a:pt x="881" y="12142"/>
                </a:lnTo>
                <a:lnTo>
                  <a:pt x="1285" y="12692"/>
                </a:lnTo>
                <a:lnTo>
                  <a:pt x="1725" y="13206"/>
                </a:lnTo>
                <a:lnTo>
                  <a:pt x="2202" y="13719"/>
                </a:lnTo>
                <a:lnTo>
                  <a:pt x="2459" y="13976"/>
                </a:lnTo>
                <a:lnTo>
                  <a:pt x="2752" y="14233"/>
                </a:lnTo>
                <a:lnTo>
                  <a:pt x="2825" y="14343"/>
                </a:lnTo>
                <a:lnTo>
                  <a:pt x="2899" y="14416"/>
                </a:lnTo>
                <a:lnTo>
                  <a:pt x="3009" y="14453"/>
                </a:lnTo>
                <a:lnTo>
                  <a:pt x="3119" y="14453"/>
                </a:lnTo>
                <a:lnTo>
                  <a:pt x="3192" y="14526"/>
                </a:lnTo>
                <a:lnTo>
                  <a:pt x="3559" y="14636"/>
                </a:lnTo>
                <a:lnTo>
                  <a:pt x="3889" y="14746"/>
                </a:lnTo>
                <a:lnTo>
                  <a:pt x="4623" y="14820"/>
                </a:lnTo>
                <a:lnTo>
                  <a:pt x="6017" y="14966"/>
                </a:lnTo>
                <a:lnTo>
                  <a:pt x="6714" y="15003"/>
                </a:lnTo>
                <a:lnTo>
                  <a:pt x="7411" y="15003"/>
                </a:lnTo>
                <a:lnTo>
                  <a:pt x="8108" y="14930"/>
                </a:lnTo>
                <a:lnTo>
                  <a:pt x="8768" y="14783"/>
                </a:lnTo>
                <a:lnTo>
                  <a:pt x="9465" y="14600"/>
                </a:lnTo>
                <a:lnTo>
                  <a:pt x="9758" y="14453"/>
                </a:lnTo>
                <a:lnTo>
                  <a:pt x="10088" y="14306"/>
                </a:lnTo>
                <a:lnTo>
                  <a:pt x="10382" y="14159"/>
                </a:lnTo>
                <a:lnTo>
                  <a:pt x="10675" y="13976"/>
                </a:lnTo>
                <a:lnTo>
                  <a:pt x="11152" y="13536"/>
                </a:lnTo>
                <a:lnTo>
                  <a:pt x="11629" y="13059"/>
                </a:lnTo>
                <a:lnTo>
                  <a:pt x="12033" y="12509"/>
                </a:lnTo>
                <a:lnTo>
                  <a:pt x="12399" y="11958"/>
                </a:lnTo>
                <a:lnTo>
                  <a:pt x="12729" y="11372"/>
                </a:lnTo>
                <a:lnTo>
                  <a:pt x="12986" y="10748"/>
                </a:lnTo>
                <a:lnTo>
                  <a:pt x="13243" y="10161"/>
                </a:lnTo>
                <a:lnTo>
                  <a:pt x="13426" y="9464"/>
                </a:lnTo>
                <a:lnTo>
                  <a:pt x="13500" y="9097"/>
                </a:lnTo>
                <a:lnTo>
                  <a:pt x="13573" y="8730"/>
                </a:lnTo>
                <a:lnTo>
                  <a:pt x="13573" y="8400"/>
                </a:lnTo>
                <a:lnTo>
                  <a:pt x="13573" y="8034"/>
                </a:lnTo>
                <a:lnTo>
                  <a:pt x="13573" y="7667"/>
                </a:lnTo>
                <a:lnTo>
                  <a:pt x="13500" y="7300"/>
                </a:lnTo>
                <a:lnTo>
                  <a:pt x="13426" y="6970"/>
                </a:lnTo>
                <a:lnTo>
                  <a:pt x="13353" y="6640"/>
                </a:lnTo>
                <a:lnTo>
                  <a:pt x="13206" y="6346"/>
                </a:lnTo>
                <a:lnTo>
                  <a:pt x="13060" y="6053"/>
                </a:lnTo>
                <a:lnTo>
                  <a:pt x="12693" y="5466"/>
                </a:lnTo>
                <a:lnTo>
                  <a:pt x="12289" y="4916"/>
                </a:lnTo>
                <a:lnTo>
                  <a:pt x="11849" y="4475"/>
                </a:lnTo>
                <a:lnTo>
                  <a:pt x="11372" y="4035"/>
                </a:lnTo>
                <a:lnTo>
                  <a:pt x="10895" y="3668"/>
                </a:lnTo>
                <a:lnTo>
                  <a:pt x="10345" y="3338"/>
                </a:lnTo>
                <a:lnTo>
                  <a:pt x="9795" y="3045"/>
                </a:lnTo>
                <a:lnTo>
                  <a:pt x="9208" y="2788"/>
                </a:lnTo>
                <a:lnTo>
                  <a:pt x="8584" y="2605"/>
                </a:lnTo>
                <a:lnTo>
                  <a:pt x="7998" y="2458"/>
                </a:lnTo>
                <a:lnTo>
                  <a:pt x="7447" y="2385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536" name="Google Shape;536;p23"/>
          <p:cNvSpPr/>
          <p:nvPr/>
        </p:nvSpPr>
        <p:spPr>
          <a:xfrm>
            <a:off x="-8" y="1013366"/>
            <a:ext cx="372518" cy="384998"/>
          </a:xfrm>
          <a:custGeom>
            <a:avLst/>
            <a:gdLst/>
            <a:ahLst/>
            <a:cxnLst/>
            <a:rect l="l" t="t" r="r" b="b"/>
            <a:pathLst>
              <a:path w="13133" h="13573" extrusionOk="0">
                <a:moveTo>
                  <a:pt x="2714" y="1798"/>
                </a:moveTo>
                <a:lnTo>
                  <a:pt x="2971" y="1908"/>
                </a:lnTo>
                <a:lnTo>
                  <a:pt x="3118" y="2018"/>
                </a:lnTo>
                <a:lnTo>
                  <a:pt x="3265" y="2128"/>
                </a:lnTo>
                <a:lnTo>
                  <a:pt x="3411" y="2311"/>
                </a:lnTo>
                <a:lnTo>
                  <a:pt x="3485" y="2458"/>
                </a:lnTo>
                <a:lnTo>
                  <a:pt x="3375" y="2458"/>
                </a:lnTo>
                <a:lnTo>
                  <a:pt x="3301" y="2495"/>
                </a:lnTo>
                <a:lnTo>
                  <a:pt x="3265" y="2568"/>
                </a:lnTo>
                <a:lnTo>
                  <a:pt x="3228" y="2605"/>
                </a:lnTo>
                <a:lnTo>
                  <a:pt x="3155" y="2568"/>
                </a:lnTo>
                <a:lnTo>
                  <a:pt x="3008" y="2348"/>
                </a:lnTo>
                <a:lnTo>
                  <a:pt x="2825" y="1981"/>
                </a:lnTo>
                <a:lnTo>
                  <a:pt x="2714" y="1798"/>
                </a:lnTo>
                <a:close/>
                <a:moveTo>
                  <a:pt x="1908" y="2825"/>
                </a:moveTo>
                <a:lnTo>
                  <a:pt x="1797" y="2861"/>
                </a:lnTo>
                <a:lnTo>
                  <a:pt x="1761" y="2898"/>
                </a:lnTo>
                <a:lnTo>
                  <a:pt x="1687" y="2971"/>
                </a:lnTo>
                <a:lnTo>
                  <a:pt x="1687" y="3045"/>
                </a:lnTo>
                <a:lnTo>
                  <a:pt x="1687" y="3118"/>
                </a:lnTo>
                <a:lnTo>
                  <a:pt x="1724" y="3191"/>
                </a:lnTo>
                <a:lnTo>
                  <a:pt x="1797" y="3228"/>
                </a:lnTo>
                <a:lnTo>
                  <a:pt x="1944" y="3301"/>
                </a:lnTo>
                <a:lnTo>
                  <a:pt x="2054" y="3412"/>
                </a:lnTo>
                <a:lnTo>
                  <a:pt x="2164" y="3522"/>
                </a:lnTo>
                <a:lnTo>
                  <a:pt x="2201" y="3595"/>
                </a:lnTo>
                <a:lnTo>
                  <a:pt x="2274" y="3632"/>
                </a:lnTo>
                <a:lnTo>
                  <a:pt x="2384" y="3632"/>
                </a:lnTo>
                <a:lnTo>
                  <a:pt x="2458" y="3558"/>
                </a:lnTo>
                <a:lnTo>
                  <a:pt x="2494" y="3448"/>
                </a:lnTo>
                <a:lnTo>
                  <a:pt x="2494" y="3338"/>
                </a:lnTo>
                <a:lnTo>
                  <a:pt x="2421" y="3228"/>
                </a:lnTo>
                <a:lnTo>
                  <a:pt x="2348" y="3155"/>
                </a:lnTo>
                <a:lnTo>
                  <a:pt x="2164" y="2971"/>
                </a:lnTo>
                <a:lnTo>
                  <a:pt x="1981" y="2861"/>
                </a:lnTo>
                <a:lnTo>
                  <a:pt x="1908" y="2825"/>
                </a:lnTo>
                <a:close/>
                <a:moveTo>
                  <a:pt x="1137" y="2311"/>
                </a:moveTo>
                <a:lnTo>
                  <a:pt x="1614" y="2458"/>
                </a:lnTo>
                <a:lnTo>
                  <a:pt x="2054" y="2678"/>
                </a:lnTo>
                <a:lnTo>
                  <a:pt x="2201" y="2751"/>
                </a:lnTo>
                <a:lnTo>
                  <a:pt x="2348" y="2898"/>
                </a:lnTo>
                <a:lnTo>
                  <a:pt x="2458" y="3008"/>
                </a:lnTo>
                <a:lnTo>
                  <a:pt x="2531" y="3191"/>
                </a:lnTo>
                <a:lnTo>
                  <a:pt x="2568" y="3265"/>
                </a:lnTo>
                <a:lnTo>
                  <a:pt x="2568" y="3338"/>
                </a:lnTo>
                <a:lnTo>
                  <a:pt x="2531" y="3485"/>
                </a:lnTo>
                <a:lnTo>
                  <a:pt x="2384" y="3742"/>
                </a:lnTo>
                <a:lnTo>
                  <a:pt x="2274" y="3852"/>
                </a:lnTo>
                <a:lnTo>
                  <a:pt x="2164" y="3962"/>
                </a:lnTo>
                <a:lnTo>
                  <a:pt x="1834" y="3632"/>
                </a:lnTo>
                <a:lnTo>
                  <a:pt x="1541" y="3228"/>
                </a:lnTo>
                <a:lnTo>
                  <a:pt x="1321" y="2788"/>
                </a:lnTo>
                <a:lnTo>
                  <a:pt x="1137" y="2311"/>
                </a:lnTo>
                <a:close/>
                <a:moveTo>
                  <a:pt x="8804" y="514"/>
                </a:moveTo>
                <a:lnTo>
                  <a:pt x="8694" y="2531"/>
                </a:lnTo>
                <a:lnTo>
                  <a:pt x="8657" y="3632"/>
                </a:lnTo>
                <a:lnTo>
                  <a:pt x="8657" y="4549"/>
                </a:lnTo>
                <a:lnTo>
                  <a:pt x="7556" y="3778"/>
                </a:lnTo>
                <a:lnTo>
                  <a:pt x="7043" y="3375"/>
                </a:lnTo>
                <a:lnTo>
                  <a:pt x="6529" y="2971"/>
                </a:lnTo>
                <a:lnTo>
                  <a:pt x="6639" y="2788"/>
                </a:lnTo>
                <a:lnTo>
                  <a:pt x="6713" y="2678"/>
                </a:lnTo>
                <a:lnTo>
                  <a:pt x="7556" y="1798"/>
                </a:lnTo>
                <a:lnTo>
                  <a:pt x="8290" y="991"/>
                </a:lnTo>
                <a:lnTo>
                  <a:pt x="8510" y="734"/>
                </a:lnTo>
                <a:lnTo>
                  <a:pt x="8657" y="624"/>
                </a:lnTo>
                <a:lnTo>
                  <a:pt x="8804" y="514"/>
                </a:lnTo>
                <a:close/>
                <a:moveTo>
                  <a:pt x="660" y="4145"/>
                </a:moveTo>
                <a:lnTo>
                  <a:pt x="880" y="4219"/>
                </a:lnTo>
                <a:lnTo>
                  <a:pt x="1064" y="4255"/>
                </a:lnTo>
                <a:lnTo>
                  <a:pt x="1247" y="4329"/>
                </a:lnTo>
                <a:lnTo>
                  <a:pt x="1357" y="4439"/>
                </a:lnTo>
                <a:lnTo>
                  <a:pt x="1431" y="4585"/>
                </a:lnTo>
                <a:lnTo>
                  <a:pt x="1467" y="4659"/>
                </a:lnTo>
                <a:lnTo>
                  <a:pt x="1467" y="4732"/>
                </a:lnTo>
                <a:lnTo>
                  <a:pt x="1467" y="4805"/>
                </a:lnTo>
                <a:lnTo>
                  <a:pt x="1394" y="4842"/>
                </a:lnTo>
                <a:lnTo>
                  <a:pt x="1284" y="4805"/>
                </a:lnTo>
                <a:lnTo>
                  <a:pt x="1211" y="4769"/>
                </a:lnTo>
                <a:lnTo>
                  <a:pt x="990" y="4585"/>
                </a:lnTo>
                <a:lnTo>
                  <a:pt x="844" y="4402"/>
                </a:lnTo>
                <a:lnTo>
                  <a:pt x="660" y="4145"/>
                </a:lnTo>
                <a:close/>
                <a:moveTo>
                  <a:pt x="3962" y="2935"/>
                </a:moveTo>
                <a:lnTo>
                  <a:pt x="4218" y="3155"/>
                </a:lnTo>
                <a:lnTo>
                  <a:pt x="4035" y="3338"/>
                </a:lnTo>
                <a:lnTo>
                  <a:pt x="2641" y="4659"/>
                </a:lnTo>
                <a:lnTo>
                  <a:pt x="2311" y="5026"/>
                </a:lnTo>
                <a:lnTo>
                  <a:pt x="2054" y="5392"/>
                </a:lnTo>
                <a:lnTo>
                  <a:pt x="1797" y="5172"/>
                </a:lnTo>
                <a:lnTo>
                  <a:pt x="2971" y="4072"/>
                </a:lnTo>
                <a:lnTo>
                  <a:pt x="3485" y="3522"/>
                </a:lnTo>
                <a:lnTo>
                  <a:pt x="3742" y="3265"/>
                </a:lnTo>
                <a:lnTo>
                  <a:pt x="3962" y="2935"/>
                </a:lnTo>
                <a:close/>
                <a:moveTo>
                  <a:pt x="4989" y="5209"/>
                </a:moveTo>
                <a:lnTo>
                  <a:pt x="5356" y="5686"/>
                </a:lnTo>
                <a:lnTo>
                  <a:pt x="5686" y="6199"/>
                </a:lnTo>
                <a:lnTo>
                  <a:pt x="6199" y="7080"/>
                </a:lnTo>
                <a:lnTo>
                  <a:pt x="6199" y="7080"/>
                </a:lnTo>
                <a:lnTo>
                  <a:pt x="5282" y="6640"/>
                </a:lnTo>
                <a:lnTo>
                  <a:pt x="4365" y="6199"/>
                </a:lnTo>
                <a:lnTo>
                  <a:pt x="4512" y="5943"/>
                </a:lnTo>
                <a:lnTo>
                  <a:pt x="4989" y="5209"/>
                </a:lnTo>
                <a:close/>
                <a:moveTo>
                  <a:pt x="4879" y="4695"/>
                </a:moveTo>
                <a:lnTo>
                  <a:pt x="4805" y="4805"/>
                </a:lnTo>
                <a:lnTo>
                  <a:pt x="4218" y="5649"/>
                </a:lnTo>
                <a:lnTo>
                  <a:pt x="3962" y="6053"/>
                </a:lnTo>
                <a:lnTo>
                  <a:pt x="3852" y="6053"/>
                </a:lnTo>
                <a:lnTo>
                  <a:pt x="3778" y="6126"/>
                </a:lnTo>
                <a:lnTo>
                  <a:pt x="3742" y="6199"/>
                </a:lnTo>
                <a:lnTo>
                  <a:pt x="3705" y="6273"/>
                </a:lnTo>
                <a:lnTo>
                  <a:pt x="3742" y="6346"/>
                </a:lnTo>
                <a:lnTo>
                  <a:pt x="3778" y="6493"/>
                </a:lnTo>
                <a:lnTo>
                  <a:pt x="3852" y="6529"/>
                </a:lnTo>
                <a:lnTo>
                  <a:pt x="3925" y="6566"/>
                </a:lnTo>
                <a:lnTo>
                  <a:pt x="3998" y="6566"/>
                </a:lnTo>
                <a:lnTo>
                  <a:pt x="5172" y="7080"/>
                </a:lnTo>
                <a:lnTo>
                  <a:pt x="5722" y="7336"/>
                </a:lnTo>
                <a:lnTo>
                  <a:pt x="6053" y="7447"/>
                </a:lnTo>
                <a:lnTo>
                  <a:pt x="6346" y="7483"/>
                </a:lnTo>
                <a:lnTo>
                  <a:pt x="6419" y="7483"/>
                </a:lnTo>
                <a:lnTo>
                  <a:pt x="6493" y="7447"/>
                </a:lnTo>
                <a:lnTo>
                  <a:pt x="6529" y="7483"/>
                </a:lnTo>
                <a:lnTo>
                  <a:pt x="6603" y="7483"/>
                </a:lnTo>
                <a:lnTo>
                  <a:pt x="6639" y="7447"/>
                </a:lnTo>
                <a:lnTo>
                  <a:pt x="6639" y="7410"/>
                </a:lnTo>
                <a:lnTo>
                  <a:pt x="6566" y="7080"/>
                </a:lnTo>
                <a:lnTo>
                  <a:pt x="6456" y="6750"/>
                </a:lnTo>
                <a:lnTo>
                  <a:pt x="6273" y="6419"/>
                </a:lnTo>
                <a:lnTo>
                  <a:pt x="6089" y="6089"/>
                </a:lnTo>
                <a:lnTo>
                  <a:pt x="5649" y="5429"/>
                </a:lnTo>
                <a:lnTo>
                  <a:pt x="5135" y="4769"/>
                </a:lnTo>
                <a:lnTo>
                  <a:pt x="5062" y="4695"/>
                </a:lnTo>
                <a:close/>
                <a:moveTo>
                  <a:pt x="9757" y="9537"/>
                </a:moveTo>
                <a:lnTo>
                  <a:pt x="9794" y="9647"/>
                </a:lnTo>
                <a:lnTo>
                  <a:pt x="9831" y="9757"/>
                </a:lnTo>
                <a:lnTo>
                  <a:pt x="9867" y="9867"/>
                </a:lnTo>
                <a:lnTo>
                  <a:pt x="9867" y="9978"/>
                </a:lnTo>
                <a:lnTo>
                  <a:pt x="9831" y="10088"/>
                </a:lnTo>
                <a:lnTo>
                  <a:pt x="9794" y="9757"/>
                </a:lnTo>
                <a:lnTo>
                  <a:pt x="9757" y="9537"/>
                </a:lnTo>
                <a:close/>
                <a:moveTo>
                  <a:pt x="8950" y="8877"/>
                </a:moveTo>
                <a:lnTo>
                  <a:pt x="9207" y="9024"/>
                </a:lnTo>
                <a:lnTo>
                  <a:pt x="9207" y="9207"/>
                </a:lnTo>
                <a:lnTo>
                  <a:pt x="9281" y="9391"/>
                </a:lnTo>
                <a:lnTo>
                  <a:pt x="9391" y="9757"/>
                </a:lnTo>
                <a:lnTo>
                  <a:pt x="9574" y="10418"/>
                </a:lnTo>
                <a:lnTo>
                  <a:pt x="9464" y="10491"/>
                </a:lnTo>
                <a:lnTo>
                  <a:pt x="9391" y="10271"/>
                </a:lnTo>
                <a:lnTo>
                  <a:pt x="9281" y="10088"/>
                </a:lnTo>
                <a:lnTo>
                  <a:pt x="8914" y="9281"/>
                </a:lnTo>
                <a:lnTo>
                  <a:pt x="8840" y="9134"/>
                </a:lnTo>
                <a:lnTo>
                  <a:pt x="8767" y="9024"/>
                </a:lnTo>
                <a:lnTo>
                  <a:pt x="8950" y="8877"/>
                </a:lnTo>
                <a:close/>
                <a:moveTo>
                  <a:pt x="8547" y="9244"/>
                </a:moveTo>
                <a:lnTo>
                  <a:pt x="8547" y="9281"/>
                </a:lnTo>
                <a:lnTo>
                  <a:pt x="8657" y="9281"/>
                </a:lnTo>
                <a:lnTo>
                  <a:pt x="8694" y="9244"/>
                </a:lnTo>
                <a:lnTo>
                  <a:pt x="8657" y="9354"/>
                </a:lnTo>
                <a:lnTo>
                  <a:pt x="8657" y="9464"/>
                </a:lnTo>
                <a:lnTo>
                  <a:pt x="8767" y="9721"/>
                </a:lnTo>
                <a:lnTo>
                  <a:pt x="9024" y="10198"/>
                </a:lnTo>
                <a:lnTo>
                  <a:pt x="9170" y="10528"/>
                </a:lnTo>
                <a:lnTo>
                  <a:pt x="8804" y="10234"/>
                </a:lnTo>
                <a:lnTo>
                  <a:pt x="8804" y="10198"/>
                </a:lnTo>
                <a:lnTo>
                  <a:pt x="8767" y="9904"/>
                </a:lnTo>
                <a:lnTo>
                  <a:pt x="8657" y="9611"/>
                </a:lnTo>
                <a:lnTo>
                  <a:pt x="8584" y="9464"/>
                </a:lnTo>
                <a:lnTo>
                  <a:pt x="8474" y="9317"/>
                </a:lnTo>
                <a:lnTo>
                  <a:pt x="8547" y="9244"/>
                </a:lnTo>
                <a:close/>
                <a:moveTo>
                  <a:pt x="9464" y="10601"/>
                </a:moveTo>
                <a:lnTo>
                  <a:pt x="9574" y="10638"/>
                </a:lnTo>
                <a:lnTo>
                  <a:pt x="9464" y="10638"/>
                </a:lnTo>
                <a:lnTo>
                  <a:pt x="9464" y="10601"/>
                </a:lnTo>
                <a:close/>
                <a:moveTo>
                  <a:pt x="8877" y="8510"/>
                </a:moveTo>
                <a:lnTo>
                  <a:pt x="8584" y="8730"/>
                </a:lnTo>
                <a:lnTo>
                  <a:pt x="8327" y="8914"/>
                </a:lnTo>
                <a:lnTo>
                  <a:pt x="8143" y="9171"/>
                </a:lnTo>
                <a:lnTo>
                  <a:pt x="8070" y="9354"/>
                </a:lnTo>
                <a:lnTo>
                  <a:pt x="7997" y="9501"/>
                </a:lnTo>
                <a:lnTo>
                  <a:pt x="7997" y="9647"/>
                </a:lnTo>
                <a:lnTo>
                  <a:pt x="8033" y="9831"/>
                </a:lnTo>
                <a:lnTo>
                  <a:pt x="8070" y="9978"/>
                </a:lnTo>
                <a:lnTo>
                  <a:pt x="8143" y="10088"/>
                </a:lnTo>
                <a:lnTo>
                  <a:pt x="8363" y="10344"/>
                </a:lnTo>
                <a:lnTo>
                  <a:pt x="8584" y="10564"/>
                </a:lnTo>
                <a:lnTo>
                  <a:pt x="8914" y="10785"/>
                </a:lnTo>
                <a:lnTo>
                  <a:pt x="9244" y="10968"/>
                </a:lnTo>
                <a:lnTo>
                  <a:pt x="9391" y="11041"/>
                </a:lnTo>
                <a:lnTo>
                  <a:pt x="9537" y="11078"/>
                </a:lnTo>
                <a:lnTo>
                  <a:pt x="9684" y="11041"/>
                </a:lnTo>
                <a:lnTo>
                  <a:pt x="9867" y="10968"/>
                </a:lnTo>
                <a:lnTo>
                  <a:pt x="10051" y="10821"/>
                </a:lnTo>
                <a:lnTo>
                  <a:pt x="10234" y="10601"/>
                </a:lnTo>
                <a:lnTo>
                  <a:pt x="10271" y="10491"/>
                </a:lnTo>
                <a:lnTo>
                  <a:pt x="10271" y="10381"/>
                </a:lnTo>
                <a:lnTo>
                  <a:pt x="10271" y="10271"/>
                </a:lnTo>
                <a:lnTo>
                  <a:pt x="10198" y="10161"/>
                </a:lnTo>
                <a:lnTo>
                  <a:pt x="10198" y="9904"/>
                </a:lnTo>
                <a:lnTo>
                  <a:pt x="10161" y="9684"/>
                </a:lnTo>
                <a:lnTo>
                  <a:pt x="10088" y="9464"/>
                </a:lnTo>
                <a:lnTo>
                  <a:pt x="9977" y="9244"/>
                </a:lnTo>
                <a:lnTo>
                  <a:pt x="9831" y="9060"/>
                </a:lnTo>
                <a:lnTo>
                  <a:pt x="9647" y="8914"/>
                </a:lnTo>
                <a:lnTo>
                  <a:pt x="9464" y="8767"/>
                </a:lnTo>
                <a:lnTo>
                  <a:pt x="9060" y="8510"/>
                </a:lnTo>
                <a:close/>
                <a:moveTo>
                  <a:pt x="2604" y="8510"/>
                </a:moveTo>
                <a:lnTo>
                  <a:pt x="3815" y="9757"/>
                </a:lnTo>
                <a:lnTo>
                  <a:pt x="4292" y="10271"/>
                </a:lnTo>
                <a:lnTo>
                  <a:pt x="3852" y="10344"/>
                </a:lnTo>
                <a:lnTo>
                  <a:pt x="2678" y="10674"/>
                </a:lnTo>
                <a:lnTo>
                  <a:pt x="1577" y="10968"/>
                </a:lnTo>
                <a:lnTo>
                  <a:pt x="1064" y="11115"/>
                </a:lnTo>
                <a:lnTo>
                  <a:pt x="697" y="11188"/>
                </a:lnTo>
                <a:lnTo>
                  <a:pt x="587" y="11188"/>
                </a:lnTo>
                <a:lnTo>
                  <a:pt x="477" y="11151"/>
                </a:lnTo>
                <a:lnTo>
                  <a:pt x="1577" y="9721"/>
                </a:lnTo>
                <a:lnTo>
                  <a:pt x="1908" y="9317"/>
                </a:lnTo>
                <a:lnTo>
                  <a:pt x="2201" y="8914"/>
                </a:lnTo>
                <a:lnTo>
                  <a:pt x="2421" y="8730"/>
                </a:lnTo>
                <a:lnTo>
                  <a:pt x="2604" y="8510"/>
                </a:lnTo>
                <a:close/>
                <a:moveTo>
                  <a:pt x="8914" y="8180"/>
                </a:moveTo>
                <a:lnTo>
                  <a:pt x="9097" y="8217"/>
                </a:lnTo>
                <a:lnTo>
                  <a:pt x="9244" y="8253"/>
                </a:lnTo>
                <a:lnTo>
                  <a:pt x="9574" y="8400"/>
                </a:lnTo>
                <a:lnTo>
                  <a:pt x="9867" y="8584"/>
                </a:lnTo>
                <a:lnTo>
                  <a:pt x="10124" y="8840"/>
                </a:lnTo>
                <a:lnTo>
                  <a:pt x="10308" y="9171"/>
                </a:lnTo>
                <a:lnTo>
                  <a:pt x="10454" y="9464"/>
                </a:lnTo>
                <a:lnTo>
                  <a:pt x="10564" y="9794"/>
                </a:lnTo>
                <a:lnTo>
                  <a:pt x="10601" y="10161"/>
                </a:lnTo>
                <a:lnTo>
                  <a:pt x="10601" y="10528"/>
                </a:lnTo>
                <a:lnTo>
                  <a:pt x="10491" y="10858"/>
                </a:lnTo>
                <a:lnTo>
                  <a:pt x="10491" y="10895"/>
                </a:lnTo>
                <a:lnTo>
                  <a:pt x="10454" y="10858"/>
                </a:lnTo>
                <a:lnTo>
                  <a:pt x="10344" y="10785"/>
                </a:lnTo>
                <a:lnTo>
                  <a:pt x="10271" y="10785"/>
                </a:lnTo>
                <a:lnTo>
                  <a:pt x="10161" y="10821"/>
                </a:lnTo>
                <a:lnTo>
                  <a:pt x="10124" y="10931"/>
                </a:lnTo>
                <a:lnTo>
                  <a:pt x="10088" y="11078"/>
                </a:lnTo>
                <a:lnTo>
                  <a:pt x="10051" y="11188"/>
                </a:lnTo>
                <a:lnTo>
                  <a:pt x="9867" y="11298"/>
                </a:lnTo>
                <a:lnTo>
                  <a:pt x="9794" y="11371"/>
                </a:lnTo>
                <a:lnTo>
                  <a:pt x="9757" y="11445"/>
                </a:lnTo>
                <a:lnTo>
                  <a:pt x="9611" y="11481"/>
                </a:lnTo>
                <a:lnTo>
                  <a:pt x="9464" y="11481"/>
                </a:lnTo>
                <a:lnTo>
                  <a:pt x="9354" y="11445"/>
                </a:lnTo>
                <a:lnTo>
                  <a:pt x="9207" y="11408"/>
                </a:lnTo>
                <a:lnTo>
                  <a:pt x="8620" y="11078"/>
                </a:lnTo>
                <a:lnTo>
                  <a:pt x="8327" y="10895"/>
                </a:lnTo>
                <a:lnTo>
                  <a:pt x="8070" y="10674"/>
                </a:lnTo>
                <a:lnTo>
                  <a:pt x="7850" y="10418"/>
                </a:lnTo>
                <a:lnTo>
                  <a:pt x="7703" y="10124"/>
                </a:lnTo>
                <a:lnTo>
                  <a:pt x="7593" y="9794"/>
                </a:lnTo>
                <a:lnTo>
                  <a:pt x="7593" y="9501"/>
                </a:lnTo>
                <a:lnTo>
                  <a:pt x="7630" y="9171"/>
                </a:lnTo>
                <a:lnTo>
                  <a:pt x="7777" y="8877"/>
                </a:lnTo>
                <a:lnTo>
                  <a:pt x="7960" y="8620"/>
                </a:lnTo>
                <a:lnTo>
                  <a:pt x="8217" y="8400"/>
                </a:lnTo>
                <a:lnTo>
                  <a:pt x="8400" y="8290"/>
                </a:lnTo>
                <a:lnTo>
                  <a:pt x="8584" y="8217"/>
                </a:lnTo>
                <a:lnTo>
                  <a:pt x="8730" y="8180"/>
                </a:lnTo>
                <a:close/>
                <a:moveTo>
                  <a:pt x="8767" y="7777"/>
                </a:moveTo>
                <a:lnTo>
                  <a:pt x="8547" y="7813"/>
                </a:lnTo>
                <a:lnTo>
                  <a:pt x="8363" y="7850"/>
                </a:lnTo>
                <a:lnTo>
                  <a:pt x="8143" y="7960"/>
                </a:lnTo>
                <a:lnTo>
                  <a:pt x="7960" y="8033"/>
                </a:lnTo>
                <a:lnTo>
                  <a:pt x="7777" y="8180"/>
                </a:lnTo>
                <a:lnTo>
                  <a:pt x="7593" y="8364"/>
                </a:lnTo>
                <a:lnTo>
                  <a:pt x="7446" y="8510"/>
                </a:lnTo>
                <a:lnTo>
                  <a:pt x="7336" y="8657"/>
                </a:lnTo>
                <a:lnTo>
                  <a:pt x="7190" y="9024"/>
                </a:lnTo>
                <a:lnTo>
                  <a:pt x="7116" y="9427"/>
                </a:lnTo>
                <a:lnTo>
                  <a:pt x="7116" y="9831"/>
                </a:lnTo>
                <a:lnTo>
                  <a:pt x="7153" y="10051"/>
                </a:lnTo>
                <a:lnTo>
                  <a:pt x="7226" y="10271"/>
                </a:lnTo>
                <a:lnTo>
                  <a:pt x="7336" y="10454"/>
                </a:lnTo>
                <a:lnTo>
                  <a:pt x="7446" y="10638"/>
                </a:lnTo>
                <a:lnTo>
                  <a:pt x="7740" y="11005"/>
                </a:lnTo>
                <a:lnTo>
                  <a:pt x="8107" y="11298"/>
                </a:lnTo>
                <a:lnTo>
                  <a:pt x="8510" y="11555"/>
                </a:lnTo>
                <a:lnTo>
                  <a:pt x="8914" y="11775"/>
                </a:lnTo>
                <a:lnTo>
                  <a:pt x="9134" y="11885"/>
                </a:lnTo>
                <a:lnTo>
                  <a:pt x="9354" y="11958"/>
                </a:lnTo>
                <a:lnTo>
                  <a:pt x="9574" y="11958"/>
                </a:lnTo>
                <a:lnTo>
                  <a:pt x="9757" y="11922"/>
                </a:lnTo>
                <a:lnTo>
                  <a:pt x="9977" y="11848"/>
                </a:lnTo>
                <a:lnTo>
                  <a:pt x="10198" y="11702"/>
                </a:lnTo>
                <a:lnTo>
                  <a:pt x="10381" y="11555"/>
                </a:lnTo>
                <a:lnTo>
                  <a:pt x="10491" y="11371"/>
                </a:lnTo>
                <a:lnTo>
                  <a:pt x="10674" y="11298"/>
                </a:lnTo>
                <a:lnTo>
                  <a:pt x="10784" y="11151"/>
                </a:lnTo>
                <a:lnTo>
                  <a:pt x="10895" y="10968"/>
                </a:lnTo>
                <a:lnTo>
                  <a:pt x="10968" y="10785"/>
                </a:lnTo>
                <a:lnTo>
                  <a:pt x="11005" y="10601"/>
                </a:lnTo>
                <a:lnTo>
                  <a:pt x="11005" y="10381"/>
                </a:lnTo>
                <a:lnTo>
                  <a:pt x="11005" y="10124"/>
                </a:lnTo>
                <a:lnTo>
                  <a:pt x="10968" y="9684"/>
                </a:lnTo>
                <a:lnTo>
                  <a:pt x="10821" y="9207"/>
                </a:lnTo>
                <a:lnTo>
                  <a:pt x="10638" y="8804"/>
                </a:lnTo>
                <a:lnTo>
                  <a:pt x="10491" y="8620"/>
                </a:lnTo>
                <a:lnTo>
                  <a:pt x="10344" y="8437"/>
                </a:lnTo>
                <a:lnTo>
                  <a:pt x="10198" y="8290"/>
                </a:lnTo>
                <a:lnTo>
                  <a:pt x="10014" y="8143"/>
                </a:lnTo>
                <a:lnTo>
                  <a:pt x="9831" y="8033"/>
                </a:lnTo>
                <a:lnTo>
                  <a:pt x="9611" y="7923"/>
                </a:lnTo>
                <a:lnTo>
                  <a:pt x="9427" y="7850"/>
                </a:lnTo>
                <a:lnTo>
                  <a:pt x="9207" y="7813"/>
                </a:lnTo>
                <a:lnTo>
                  <a:pt x="8987" y="7777"/>
                </a:lnTo>
                <a:close/>
                <a:moveTo>
                  <a:pt x="9024" y="0"/>
                </a:moveTo>
                <a:lnTo>
                  <a:pt x="8767" y="37"/>
                </a:lnTo>
                <a:lnTo>
                  <a:pt x="8547" y="110"/>
                </a:lnTo>
                <a:lnTo>
                  <a:pt x="8363" y="257"/>
                </a:lnTo>
                <a:lnTo>
                  <a:pt x="8180" y="440"/>
                </a:lnTo>
                <a:lnTo>
                  <a:pt x="7593" y="1027"/>
                </a:lnTo>
                <a:lnTo>
                  <a:pt x="7006" y="1651"/>
                </a:lnTo>
                <a:lnTo>
                  <a:pt x="6639" y="2054"/>
                </a:lnTo>
                <a:lnTo>
                  <a:pt x="6383" y="2311"/>
                </a:lnTo>
                <a:lnTo>
                  <a:pt x="6199" y="2605"/>
                </a:lnTo>
                <a:lnTo>
                  <a:pt x="5796" y="2201"/>
                </a:lnTo>
                <a:lnTo>
                  <a:pt x="5722" y="2128"/>
                </a:lnTo>
                <a:lnTo>
                  <a:pt x="5502" y="2128"/>
                </a:lnTo>
                <a:lnTo>
                  <a:pt x="5392" y="2201"/>
                </a:lnTo>
                <a:lnTo>
                  <a:pt x="5356" y="2238"/>
                </a:lnTo>
                <a:lnTo>
                  <a:pt x="4915" y="2531"/>
                </a:lnTo>
                <a:lnTo>
                  <a:pt x="4512" y="2898"/>
                </a:lnTo>
                <a:lnTo>
                  <a:pt x="4292" y="2715"/>
                </a:lnTo>
                <a:lnTo>
                  <a:pt x="4072" y="2495"/>
                </a:lnTo>
                <a:lnTo>
                  <a:pt x="3998" y="2458"/>
                </a:lnTo>
                <a:lnTo>
                  <a:pt x="3888" y="2458"/>
                </a:lnTo>
                <a:lnTo>
                  <a:pt x="3815" y="2495"/>
                </a:lnTo>
                <a:lnTo>
                  <a:pt x="3778" y="2568"/>
                </a:lnTo>
                <a:lnTo>
                  <a:pt x="3778" y="2421"/>
                </a:lnTo>
                <a:lnTo>
                  <a:pt x="3778" y="2311"/>
                </a:lnTo>
                <a:lnTo>
                  <a:pt x="3668" y="2128"/>
                </a:lnTo>
                <a:lnTo>
                  <a:pt x="3521" y="1908"/>
                </a:lnTo>
                <a:lnTo>
                  <a:pt x="3338" y="1761"/>
                </a:lnTo>
                <a:lnTo>
                  <a:pt x="3118" y="1614"/>
                </a:lnTo>
                <a:lnTo>
                  <a:pt x="2861" y="1504"/>
                </a:lnTo>
                <a:lnTo>
                  <a:pt x="2458" y="1321"/>
                </a:lnTo>
                <a:lnTo>
                  <a:pt x="2348" y="1321"/>
                </a:lnTo>
                <a:lnTo>
                  <a:pt x="2238" y="1357"/>
                </a:lnTo>
                <a:lnTo>
                  <a:pt x="2201" y="1431"/>
                </a:lnTo>
                <a:lnTo>
                  <a:pt x="2201" y="1504"/>
                </a:lnTo>
                <a:lnTo>
                  <a:pt x="2531" y="2238"/>
                </a:lnTo>
                <a:lnTo>
                  <a:pt x="2678" y="2531"/>
                </a:lnTo>
                <a:lnTo>
                  <a:pt x="2751" y="2678"/>
                </a:lnTo>
                <a:lnTo>
                  <a:pt x="2861" y="2825"/>
                </a:lnTo>
                <a:lnTo>
                  <a:pt x="3008" y="2898"/>
                </a:lnTo>
                <a:lnTo>
                  <a:pt x="3191" y="2935"/>
                </a:lnTo>
                <a:lnTo>
                  <a:pt x="3338" y="2935"/>
                </a:lnTo>
                <a:lnTo>
                  <a:pt x="3485" y="2861"/>
                </a:lnTo>
                <a:lnTo>
                  <a:pt x="3632" y="2788"/>
                </a:lnTo>
                <a:lnTo>
                  <a:pt x="3301" y="3155"/>
                </a:lnTo>
                <a:lnTo>
                  <a:pt x="2971" y="3485"/>
                </a:lnTo>
                <a:lnTo>
                  <a:pt x="2935" y="3412"/>
                </a:lnTo>
                <a:lnTo>
                  <a:pt x="2935" y="3265"/>
                </a:lnTo>
                <a:lnTo>
                  <a:pt x="2898" y="3081"/>
                </a:lnTo>
                <a:lnTo>
                  <a:pt x="2825" y="2825"/>
                </a:lnTo>
                <a:lnTo>
                  <a:pt x="2678" y="2605"/>
                </a:lnTo>
                <a:lnTo>
                  <a:pt x="2458" y="2384"/>
                </a:lnTo>
                <a:lnTo>
                  <a:pt x="2238" y="2238"/>
                </a:lnTo>
                <a:lnTo>
                  <a:pt x="1981" y="2091"/>
                </a:lnTo>
                <a:lnTo>
                  <a:pt x="1687" y="1981"/>
                </a:lnTo>
                <a:lnTo>
                  <a:pt x="1431" y="1908"/>
                </a:lnTo>
                <a:lnTo>
                  <a:pt x="880" y="1834"/>
                </a:lnTo>
                <a:lnTo>
                  <a:pt x="770" y="1834"/>
                </a:lnTo>
                <a:lnTo>
                  <a:pt x="697" y="1871"/>
                </a:lnTo>
                <a:lnTo>
                  <a:pt x="624" y="1944"/>
                </a:lnTo>
                <a:lnTo>
                  <a:pt x="624" y="2054"/>
                </a:lnTo>
                <a:lnTo>
                  <a:pt x="697" y="2384"/>
                </a:lnTo>
                <a:lnTo>
                  <a:pt x="807" y="2751"/>
                </a:lnTo>
                <a:lnTo>
                  <a:pt x="917" y="3045"/>
                </a:lnTo>
                <a:lnTo>
                  <a:pt x="1101" y="3375"/>
                </a:lnTo>
                <a:lnTo>
                  <a:pt x="1284" y="3668"/>
                </a:lnTo>
                <a:lnTo>
                  <a:pt x="1504" y="3925"/>
                </a:lnTo>
                <a:lnTo>
                  <a:pt x="1724" y="4182"/>
                </a:lnTo>
                <a:lnTo>
                  <a:pt x="1981" y="4439"/>
                </a:lnTo>
                <a:lnTo>
                  <a:pt x="2018" y="4439"/>
                </a:lnTo>
                <a:lnTo>
                  <a:pt x="1761" y="4695"/>
                </a:lnTo>
                <a:lnTo>
                  <a:pt x="1761" y="4549"/>
                </a:lnTo>
                <a:lnTo>
                  <a:pt x="1724" y="4402"/>
                </a:lnTo>
                <a:lnTo>
                  <a:pt x="1614" y="4255"/>
                </a:lnTo>
                <a:lnTo>
                  <a:pt x="1467" y="4108"/>
                </a:lnTo>
                <a:lnTo>
                  <a:pt x="1321" y="3998"/>
                </a:lnTo>
                <a:lnTo>
                  <a:pt x="1101" y="3925"/>
                </a:lnTo>
                <a:lnTo>
                  <a:pt x="697" y="3815"/>
                </a:lnTo>
                <a:lnTo>
                  <a:pt x="330" y="3742"/>
                </a:lnTo>
                <a:lnTo>
                  <a:pt x="220" y="3742"/>
                </a:lnTo>
                <a:lnTo>
                  <a:pt x="147" y="3815"/>
                </a:lnTo>
                <a:lnTo>
                  <a:pt x="110" y="3925"/>
                </a:lnTo>
                <a:lnTo>
                  <a:pt x="147" y="3998"/>
                </a:lnTo>
                <a:lnTo>
                  <a:pt x="367" y="4329"/>
                </a:lnTo>
                <a:lnTo>
                  <a:pt x="624" y="4732"/>
                </a:lnTo>
                <a:lnTo>
                  <a:pt x="807" y="4915"/>
                </a:lnTo>
                <a:lnTo>
                  <a:pt x="954" y="5062"/>
                </a:lnTo>
                <a:lnTo>
                  <a:pt x="1137" y="5172"/>
                </a:lnTo>
                <a:lnTo>
                  <a:pt x="1321" y="5246"/>
                </a:lnTo>
                <a:lnTo>
                  <a:pt x="1321" y="5282"/>
                </a:lnTo>
                <a:lnTo>
                  <a:pt x="1394" y="5356"/>
                </a:lnTo>
                <a:lnTo>
                  <a:pt x="1834" y="5759"/>
                </a:lnTo>
                <a:lnTo>
                  <a:pt x="1651" y="6126"/>
                </a:lnTo>
                <a:lnTo>
                  <a:pt x="1504" y="6493"/>
                </a:lnTo>
                <a:lnTo>
                  <a:pt x="1394" y="6896"/>
                </a:lnTo>
                <a:lnTo>
                  <a:pt x="1321" y="6933"/>
                </a:lnTo>
                <a:lnTo>
                  <a:pt x="1321" y="7043"/>
                </a:lnTo>
                <a:lnTo>
                  <a:pt x="1321" y="7153"/>
                </a:lnTo>
                <a:lnTo>
                  <a:pt x="1357" y="7263"/>
                </a:lnTo>
                <a:lnTo>
                  <a:pt x="1431" y="7373"/>
                </a:lnTo>
                <a:lnTo>
                  <a:pt x="1467" y="7410"/>
                </a:lnTo>
                <a:lnTo>
                  <a:pt x="1541" y="7447"/>
                </a:lnTo>
                <a:lnTo>
                  <a:pt x="1651" y="7593"/>
                </a:lnTo>
                <a:lnTo>
                  <a:pt x="2311" y="8217"/>
                </a:lnTo>
                <a:lnTo>
                  <a:pt x="2164" y="8327"/>
                </a:lnTo>
                <a:lnTo>
                  <a:pt x="2018" y="8437"/>
                </a:lnTo>
                <a:lnTo>
                  <a:pt x="1761" y="8694"/>
                </a:lnTo>
                <a:lnTo>
                  <a:pt x="1394" y="9207"/>
                </a:lnTo>
                <a:lnTo>
                  <a:pt x="990" y="9721"/>
                </a:lnTo>
                <a:lnTo>
                  <a:pt x="220" y="10748"/>
                </a:lnTo>
                <a:lnTo>
                  <a:pt x="73" y="10968"/>
                </a:lnTo>
                <a:lnTo>
                  <a:pt x="0" y="11151"/>
                </a:lnTo>
                <a:lnTo>
                  <a:pt x="0" y="11225"/>
                </a:lnTo>
                <a:lnTo>
                  <a:pt x="37" y="11335"/>
                </a:lnTo>
                <a:lnTo>
                  <a:pt x="183" y="11518"/>
                </a:lnTo>
                <a:lnTo>
                  <a:pt x="257" y="11592"/>
                </a:lnTo>
                <a:lnTo>
                  <a:pt x="367" y="11628"/>
                </a:lnTo>
                <a:lnTo>
                  <a:pt x="550" y="11665"/>
                </a:lnTo>
                <a:lnTo>
                  <a:pt x="770" y="11628"/>
                </a:lnTo>
                <a:lnTo>
                  <a:pt x="990" y="11592"/>
                </a:lnTo>
                <a:lnTo>
                  <a:pt x="2348" y="11188"/>
                </a:lnTo>
                <a:lnTo>
                  <a:pt x="3595" y="10821"/>
                </a:lnTo>
                <a:lnTo>
                  <a:pt x="4072" y="10711"/>
                </a:lnTo>
                <a:lnTo>
                  <a:pt x="4292" y="10638"/>
                </a:lnTo>
                <a:lnTo>
                  <a:pt x="4512" y="10491"/>
                </a:lnTo>
                <a:lnTo>
                  <a:pt x="5025" y="11005"/>
                </a:lnTo>
                <a:lnTo>
                  <a:pt x="5539" y="11518"/>
                </a:lnTo>
                <a:lnTo>
                  <a:pt x="6089" y="11995"/>
                </a:lnTo>
                <a:lnTo>
                  <a:pt x="6676" y="12398"/>
                </a:lnTo>
                <a:lnTo>
                  <a:pt x="7006" y="12619"/>
                </a:lnTo>
                <a:lnTo>
                  <a:pt x="7373" y="12802"/>
                </a:lnTo>
                <a:lnTo>
                  <a:pt x="7740" y="12985"/>
                </a:lnTo>
                <a:lnTo>
                  <a:pt x="8070" y="13132"/>
                </a:lnTo>
                <a:lnTo>
                  <a:pt x="8474" y="13242"/>
                </a:lnTo>
                <a:lnTo>
                  <a:pt x="8840" y="13352"/>
                </a:lnTo>
                <a:lnTo>
                  <a:pt x="9207" y="13426"/>
                </a:lnTo>
                <a:lnTo>
                  <a:pt x="9611" y="13499"/>
                </a:lnTo>
                <a:lnTo>
                  <a:pt x="9977" y="13536"/>
                </a:lnTo>
                <a:lnTo>
                  <a:pt x="10381" y="13572"/>
                </a:lnTo>
                <a:lnTo>
                  <a:pt x="11115" y="13536"/>
                </a:lnTo>
                <a:lnTo>
                  <a:pt x="11812" y="13426"/>
                </a:lnTo>
                <a:lnTo>
                  <a:pt x="12215" y="13316"/>
                </a:lnTo>
                <a:lnTo>
                  <a:pt x="12362" y="13279"/>
                </a:lnTo>
                <a:lnTo>
                  <a:pt x="12435" y="13279"/>
                </a:lnTo>
                <a:lnTo>
                  <a:pt x="12435" y="13316"/>
                </a:lnTo>
                <a:lnTo>
                  <a:pt x="12509" y="13352"/>
                </a:lnTo>
                <a:lnTo>
                  <a:pt x="12545" y="13352"/>
                </a:lnTo>
                <a:lnTo>
                  <a:pt x="12582" y="13316"/>
                </a:lnTo>
                <a:lnTo>
                  <a:pt x="12619" y="13279"/>
                </a:lnTo>
                <a:lnTo>
                  <a:pt x="12655" y="13169"/>
                </a:lnTo>
                <a:lnTo>
                  <a:pt x="12655" y="13022"/>
                </a:lnTo>
                <a:lnTo>
                  <a:pt x="12545" y="12949"/>
                </a:lnTo>
                <a:lnTo>
                  <a:pt x="12435" y="12912"/>
                </a:lnTo>
                <a:lnTo>
                  <a:pt x="12178" y="12912"/>
                </a:lnTo>
                <a:lnTo>
                  <a:pt x="11702" y="13022"/>
                </a:lnTo>
                <a:lnTo>
                  <a:pt x="11188" y="13095"/>
                </a:lnTo>
                <a:lnTo>
                  <a:pt x="10748" y="13132"/>
                </a:lnTo>
                <a:lnTo>
                  <a:pt x="10308" y="13095"/>
                </a:lnTo>
                <a:lnTo>
                  <a:pt x="9867" y="13095"/>
                </a:lnTo>
                <a:lnTo>
                  <a:pt x="9464" y="13022"/>
                </a:lnTo>
                <a:lnTo>
                  <a:pt x="9024" y="12949"/>
                </a:lnTo>
                <a:lnTo>
                  <a:pt x="8584" y="12802"/>
                </a:lnTo>
                <a:lnTo>
                  <a:pt x="8180" y="12655"/>
                </a:lnTo>
                <a:lnTo>
                  <a:pt x="7777" y="12509"/>
                </a:lnTo>
                <a:lnTo>
                  <a:pt x="7300" y="12252"/>
                </a:lnTo>
                <a:lnTo>
                  <a:pt x="6860" y="11958"/>
                </a:lnTo>
                <a:lnTo>
                  <a:pt x="6419" y="11628"/>
                </a:lnTo>
                <a:lnTo>
                  <a:pt x="6016" y="11298"/>
                </a:lnTo>
                <a:lnTo>
                  <a:pt x="5246" y="10564"/>
                </a:lnTo>
                <a:lnTo>
                  <a:pt x="4512" y="9794"/>
                </a:lnTo>
                <a:lnTo>
                  <a:pt x="3008" y="8290"/>
                </a:lnTo>
                <a:lnTo>
                  <a:pt x="2274" y="7520"/>
                </a:lnTo>
                <a:lnTo>
                  <a:pt x="2091" y="7300"/>
                </a:lnTo>
                <a:lnTo>
                  <a:pt x="1871" y="7080"/>
                </a:lnTo>
                <a:lnTo>
                  <a:pt x="1944" y="6713"/>
                </a:lnTo>
                <a:lnTo>
                  <a:pt x="2054" y="6383"/>
                </a:lnTo>
                <a:lnTo>
                  <a:pt x="2238" y="6053"/>
                </a:lnTo>
                <a:lnTo>
                  <a:pt x="2421" y="5722"/>
                </a:lnTo>
                <a:lnTo>
                  <a:pt x="2641" y="5429"/>
                </a:lnTo>
                <a:lnTo>
                  <a:pt x="2898" y="5172"/>
                </a:lnTo>
                <a:lnTo>
                  <a:pt x="3411" y="4622"/>
                </a:lnTo>
                <a:lnTo>
                  <a:pt x="4475" y="3558"/>
                </a:lnTo>
                <a:lnTo>
                  <a:pt x="5025" y="3045"/>
                </a:lnTo>
                <a:lnTo>
                  <a:pt x="5246" y="2825"/>
                </a:lnTo>
                <a:lnTo>
                  <a:pt x="5392" y="2678"/>
                </a:lnTo>
                <a:lnTo>
                  <a:pt x="5502" y="2605"/>
                </a:lnTo>
                <a:lnTo>
                  <a:pt x="5612" y="2715"/>
                </a:lnTo>
                <a:lnTo>
                  <a:pt x="5392" y="2825"/>
                </a:lnTo>
                <a:lnTo>
                  <a:pt x="5246" y="2971"/>
                </a:lnTo>
                <a:lnTo>
                  <a:pt x="4952" y="3301"/>
                </a:lnTo>
                <a:lnTo>
                  <a:pt x="4805" y="3485"/>
                </a:lnTo>
                <a:lnTo>
                  <a:pt x="4695" y="3668"/>
                </a:lnTo>
                <a:lnTo>
                  <a:pt x="4585" y="3888"/>
                </a:lnTo>
                <a:lnTo>
                  <a:pt x="4585" y="3962"/>
                </a:lnTo>
                <a:lnTo>
                  <a:pt x="4622" y="4072"/>
                </a:lnTo>
                <a:lnTo>
                  <a:pt x="4659" y="4145"/>
                </a:lnTo>
                <a:lnTo>
                  <a:pt x="4732" y="4145"/>
                </a:lnTo>
                <a:lnTo>
                  <a:pt x="4915" y="4035"/>
                </a:lnTo>
                <a:lnTo>
                  <a:pt x="5025" y="3888"/>
                </a:lnTo>
                <a:lnTo>
                  <a:pt x="5209" y="3558"/>
                </a:lnTo>
                <a:lnTo>
                  <a:pt x="5502" y="3228"/>
                </a:lnTo>
                <a:lnTo>
                  <a:pt x="5759" y="2898"/>
                </a:lnTo>
                <a:lnTo>
                  <a:pt x="6016" y="3118"/>
                </a:lnTo>
                <a:lnTo>
                  <a:pt x="5832" y="3301"/>
                </a:lnTo>
                <a:lnTo>
                  <a:pt x="5612" y="3522"/>
                </a:lnTo>
                <a:lnTo>
                  <a:pt x="5466" y="3742"/>
                </a:lnTo>
                <a:lnTo>
                  <a:pt x="5356" y="3962"/>
                </a:lnTo>
                <a:lnTo>
                  <a:pt x="5319" y="4072"/>
                </a:lnTo>
                <a:lnTo>
                  <a:pt x="5392" y="4182"/>
                </a:lnTo>
                <a:lnTo>
                  <a:pt x="5502" y="4219"/>
                </a:lnTo>
                <a:lnTo>
                  <a:pt x="5539" y="4219"/>
                </a:lnTo>
                <a:lnTo>
                  <a:pt x="5612" y="4182"/>
                </a:lnTo>
                <a:lnTo>
                  <a:pt x="5796" y="3998"/>
                </a:lnTo>
                <a:lnTo>
                  <a:pt x="5942" y="3778"/>
                </a:lnTo>
                <a:lnTo>
                  <a:pt x="6089" y="3558"/>
                </a:lnTo>
                <a:lnTo>
                  <a:pt x="6199" y="3301"/>
                </a:lnTo>
                <a:lnTo>
                  <a:pt x="6309" y="3375"/>
                </a:lnTo>
                <a:lnTo>
                  <a:pt x="6456" y="3485"/>
                </a:lnTo>
                <a:lnTo>
                  <a:pt x="6346" y="3595"/>
                </a:lnTo>
                <a:lnTo>
                  <a:pt x="6236" y="3705"/>
                </a:lnTo>
                <a:lnTo>
                  <a:pt x="6089" y="3962"/>
                </a:lnTo>
                <a:lnTo>
                  <a:pt x="5869" y="4255"/>
                </a:lnTo>
                <a:lnTo>
                  <a:pt x="5796" y="4402"/>
                </a:lnTo>
                <a:lnTo>
                  <a:pt x="5722" y="4585"/>
                </a:lnTo>
                <a:lnTo>
                  <a:pt x="5722" y="4622"/>
                </a:lnTo>
                <a:lnTo>
                  <a:pt x="5722" y="4695"/>
                </a:lnTo>
                <a:lnTo>
                  <a:pt x="5796" y="4732"/>
                </a:lnTo>
                <a:lnTo>
                  <a:pt x="5906" y="4769"/>
                </a:lnTo>
                <a:lnTo>
                  <a:pt x="6016" y="4695"/>
                </a:lnTo>
                <a:lnTo>
                  <a:pt x="6126" y="4585"/>
                </a:lnTo>
                <a:lnTo>
                  <a:pt x="6199" y="4439"/>
                </a:lnTo>
                <a:lnTo>
                  <a:pt x="6383" y="4145"/>
                </a:lnTo>
                <a:lnTo>
                  <a:pt x="6456" y="3962"/>
                </a:lnTo>
                <a:lnTo>
                  <a:pt x="6603" y="3632"/>
                </a:lnTo>
                <a:lnTo>
                  <a:pt x="7300" y="4145"/>
                </a:lnTo>
                <a:lnTo>
                  <a:pt x="7116" y="4292"/>
                </a:lnTo>
                <a:lnTo>
                  <a:pt x="6933" y="4439"/>
                </a:lnTo>
                <a:lnTo>
                  <a:pt x="6713" y="4695"/>
                </a:lnTo>
                <a:lnTo>
                  <a:pt x="6529" y="5026"/>
                </a:lnTo>
                <a:lnTo>
                  <a:pt x="6529" y="5099"/>
                </a:lnTo>
                <a:lnTo>
                  <a:pt x="6529" y="5172"/>
                </a:lnTo>
                <a:lnTo>
                  <a:pt x="6566" y="5209"/>
                </a:lnTo>
                <a:lnTo>
                  <a:pt x="6639" y="5246"/>
                </a:lnTo>
                <a:lnTo>
                  <a:pt x="6676" y="5282"/>
                </a:lnTo>
                <a:lnTo>
                  <a:pt x="6749" y="5282"/>
                </a:lnTo>
                <a:lnTo>
                  <a:pt x="6823" y="5246"/>
                </a:lnTo>
                <a:lnTo>
                  <a:pt x="6860" y="5172"/>
                </a:lnTo>
                <a:lnTo>
                  <a:pt x="7153" y="4695"/>
                </a:lnTo>
                <a:lnTo>
                  <a:pt x="7410" y="4255"/>
                </a:lnTo>
                <a:lnTo>
                  <a:pt x="7740" y="4475"/>
                </a:lnTo>
                <a:lnTo>
                  <a:pt x="7483" y="4732"/>
                </a:lnTo>
                <a:lnTo>
                  <a:pt x="7116" y="5136"/>
                </a:lnTo>
                <a:lnTo>
                  <a:pt x="7080" y="5209"/>
                </a:lnTo>
                <a:lnTo>
                  <a:pt x="7043" y="5246"/>
                </a:lnTo>
                <a:lnTo>
                  <a:pt x="7080" y="5319"/>
                </a:lnTo>
                <a:lnTo>
                  <a:pt x="7116" y="5356"/>
                </a:lnTo>
                <a:lnTo>
                  <a:pt x="7190" y="5392"/>
                </a:lnTo>
                <a:lnTo>
                  <a:pt x="7263" y="5429"/>
                </a:lnTo>
                <a:lnTo>
                  <a:pt x="7336" y="5429"/>
                </a:lnTo>
                <a:lnTo>
                  <a:pt x="7373" y="5356"/>
                </a:lnTo>
                <a:lnTo>
                  <a:pt x="7556" y="5172"/>
                </a:lnTo>
                <a:lnTo>
                  <a:pt x="7740" y="4989"/>
                </a:lnTo>
                <a:lnTo>
                  <a:pt x="7813" y="4805"/>
                </a:lnTo>
                <a:lnTo>
                  <a:pt x="7850" y="4695"/>
                </a:lnTo>
                <a:lnTo>
                  <a:pt x="7887" y="4585"/>
                </a:lnTo>
                <a:lnTo>
                  <a:pt x="8474" y="4989"/>
                </a:lnTo>
                <a:lnTo>
                  <a:pt x="8107" y="5319"/>
                </a:lnTo>
                <a:lnTo>
                  <a:pt x="7813" y="5722"/>
                </a:lnTo>
                <a:lnTo>
                  <a:pt x="7777" y="5796"/>
                </a:lnTo>
                <a:lnTo>
                  <a:pt x="7777" y="5833"/>
                </a:lnTo>
                <a:lnTo>
                  <a:pt x="7813" y="5943"/>
                </a:lnTo>
                <a:lnTo>
                  <a:pt x="7887" y="5979"/>
                </a:lnTo>
                <a:lnTo>
                  <a:pt x="7997" y="5979"/>
                </a:lnTo>
                <a:lnTo>
                  <a:pt x="8033" y="5943"/>
                </a:lnTo>
                <a:lnTo>
                  <a:pt x="8327" y="5502"/>
                </a:lnTo>
                <a:lnTo>
                  <a:pt x="8584" y="5062"/>
                </a:lnTo>
                <a:lnTo>
                  <a:pt x="9024" y="5356"/>
                </a:lnTo>
                <a:lnTo>
                  <a:pt x="8767" y="5612"/>
                </a:lnTo>
                <a:lnTo>
                  <a:pt x="8584" y="5796"/>
                </a:lnTo>
                <a:lnTo>
                  <a:pt x="8510" y="5906"/>
                </a:lnTo>
                <a:lnTo>
                  <a:pt x="8474" y="6053"/>
                </a:lnTo>
                <a:lnTo>
                  <a:pt x="8253" y="6383"/>
                </a:lnTo>
                <a:lnTo>
                  <a:pt x="8217" y="6456"/>
                </a:lnTo>
                <a:lnTo>
                  <a:pt x="8253" y="6566"/>
                </a:lnTo>
                <a:lnTo>
                  <a:pt x="8290" y="6603"/>
                </a:lnTo>
                <a:lnTo>
                  <a:pt x="8363" y="6640"/>
                </a:lnTo>
                <a:lnTo>
                  <a:pt x="8474" y="6640"/>
                </a:lnTo>
                <a:lnTo>
                  <a:pt x="8547" y="6566"/>
                </a:lnTo>
                <a:lnTo>
                  <a:pt x="8804" y="6199"/>
                </a:lnTo>
                <a:lnTo>
                  <a:pt x="8877" y="6126"/>
                </a:lnTo>
                <a:lnTo>
                  <a:pt x="8950" y="6016"/>
                </a:lnTo>
                <a:lnTo>
                  <a:pt x="9097" y="5796"/>
                </a:lnTo>
                <a:lnTo>
                  <a:pt x="9244" y="5539"/>
                </a:lnTo>
                <a:lnTo>
                  <a:pt x="9537" y="5722"/>
                </a:lnTo>
                <a:lnTo>
                  <a:pt x="9354" y="5906"/>
                </a:lnTo>
                <a:lnTo>
                  <a:pt x="9207" y="6126"/>
                </a:lnTo>
                <a:lnTo>
                  <a:pt x="8950" y="6419"/>
                </a:lnTo>
                <a:lnTo>
                  <a:pt x="8877" y="6566"/>
                </a:lnTo>
                <a:lnTo>
                  <a:pt x="8840" y="6750"/>
                </a:lnTo>
                <a:lnTo>
                  <a:pt x="8914" y="6823"/>
                </a:lnTo>
                <a:lnTo>
                  <a:pt x="8950" y="6860"/>
                </a:lnTo>
                <a:lnTo>
                  <a:pt x="8987" y="6860"/>
                </a:lnTo>
                <a:lnTo>
                  <a:pt x="9134" y="6786"/>
                </a:lnTo>
                <a:lnTo>
                  <a:pt x="9244" y="6640"/>
                </a:lnTo>
                <a:lnTo>
                  <a:pt x="9391" y="6383"/>
                </a:lnTo>
                <a:lnTo>
                  <a:pt x="9537" y="6126"/>
                </a:lnTo>
                <a:lnTo>
                  <a:pt x="9721" y="5869"/>
                </a:lnTo>
                <a:lnTo>
                  <a:pt x="10198" y="6236"/>
                </a:lnTo>
                <a:lnTo>
                  <a:pt x="10051" y="6419"/>
                </a:lnTo>
                <a:lnTo>
                  <a:pt x="9867" y="6640"/>
                </a:lnTo>
                <a:lnTo>
                  <a:pt x="9684" y="6860"/>
                </a:lnTo>
                <a:lnTo>
                  <a:pt x="9611" y="7006"/>
                </a:lnTo>
                <a:lnTo>
                  <a:pt x="9574" y="7116"/>
                </a:lnTo>
                <a:lnTo>
                  <a:pt x="9574" y="7190"/>
                </a:lnTo>
                <a:lnTo>
                  <a:pt x="9611" y="7263"/>
                </a:lnTo>
                <a:lnTo>
                  <a:pt x="9757" y="7263"/>
                </a:lnTo>
                <a:lnTo>
                  <a:pt x="9867" y="7190"/>
                </a:lnTo>
                <a:lnTo>
                  <a:pt x="9941" y="7080"/>
                </a:lnTo>
                <a:lnTo>
                  <a:pt x="10124" y="6823"/>
                </a:lnTo>
                <a:lnTo>
                  <a:pt x="10271" y="6603"/>
                </a:lnTo>
                <a:lnTo>
                  <a:pt x="10381" y="6383"/>
                </a:lnTo>
                <a:lnTo>
                  <a:pt x="10895" y="6823"/>
                </a:lnTo>
                <a:lnTo>
                  <a:pt x="10931" y="6860"/>
                </a:lnTo>
                <a:lnTo>
                  <a:pt x="10638" y="7226"/>
                </a:lnTo>
                <a:lnTo>
                  <a:pt x="10381" y="7593"/>
                </a:lnTo>
                <a:lnTo>
                  <a:pt x="10271" y="7703"/>
                </a:lnTo>
                <a:lnTo>
                  <a:pt x="10271" y="7777"/>
                </a:lnTo>
                <a:lnTo>
                  <a:pt x="10271" y="7813"/>
                </a:lnTo>
                <a:lnTo>
                  <a:pt x="10344" y="7923"/>
                </a:lnTo>
                <a:lnTo>
                  <a:pt x="10418" y="7960"/>
                </a:lnTo>
                <a:lnTo>
                  <a:pt x="10491" y="7923"/>
                </a:lnTo>
                <a:lnTo>
                  <a:pt x="10528" y="7887"/>
                </a:lnTo>
                <a:lnTo>
                  <a:pt x="10821" y="7483"/>
                </a:lnTo>
                <a:lnTo>
                  <a:pt x="11115" y="7043"/>
                </a:lnTo>
                <a:lnTo>
                  <a:pt x="11445" y="7447"/>
                </a:lnTo>
                <a:lnTo>
                  <a:pt x="11298" y="7703"/>
                </a:lnTo>
                <a:lnTo>
                  <a:pt x="11151" y="7960"/>
                </a:lnTo>
                <a:lnTo>
                  <a:pt x="10968" y="8253"/>
                </a:lnTo>
                <a:lnTo>
                  <a:pt x="10931" y="8437"/>
                </a:lnTo>
                <a:lnTo>
                  <a:pt x="10931" y="8510"/>
                </a:lnTo>
                <a:lnTo>
                  <a:pt x="10931" y="8584"/>
                </a:lnTo>
                <a:lnTo>
                  <a:pt x="10968" y="8657"/>
                </a:lnTo>
                <a:lnTo>
                  <a:pt x="11041" y="8657"/>
                </a:lnTo>
                <a:lnTo>
                  <a:pt x="11188" y="8584"/>
                </a:lnTo>
                <a:lnTo>
                  <a:pt x="11261" y="8474"/>
                </a:lnTo>
                <a:lnTo>
                  <a:pt x="11408" y="8180"/>
                </a:lnTo>
                <a:lnTo>
                  <a:pt x="11628" y="7703"/>
                </a:lnTo>
                <a:lnTo>
                  <a:pt x="11812" y="7997"/>
                </a:lnTo>
                <a:lnTo>
                  <a:pt x="11995" y="8290"/>
                </a:lnTo>
                <a:lnTo>
                  <a:pt x="11812" y="8694"/>
                </a:lnTo>
                <a:lnTo>
                  <a:pt x="11628" y="9097"/>
                </a:lnTo>
                <a:lnTo>
                  <a:pt x="11518" y="9097"/>
                </a:lnTo>
                <a:lnTo>
                  <a:pt x="11408" y="9317"/>
                </a:lnTo>
                <a:lnTo>
                  <a:pt x="11335" y="9501"/>
                </a:lnTo>
                <a:lnTo>
                  <a:pt x="11335" y="9574"/>
                </a:lnTo>
                <a:lnTo>
                  <a:pt x="11335" y="9647"/>
                </a:lnTo>
                <a:lnTo>
                  <a:pt x="11408" y="9721"/>
                </a:lnTo>
                <a:lnTo>
                  <a:pt x="11591" y="9721"/>
                </a:lnTo>
                <a:lnTo>
                  <a:pt x="11628" y="9684"/>
                </a:lnTo>
                <a:lnTo>
                  <a:pt x="11812" y="9427"/>
                </a:lnTo>
                <a:lnTo>
                  <a:pt x="11958" y="9171"/>
                </a:lnTo>
                <a:lnTo>
                  <a:pt x="12105" y="8914"/>
                </a:lnTo>
                <a:lnTo>
                  <a:pt x="12178" y="8657"/>
                </a:lnTo>
                <a:lnTo>
                  <a:pt x="12325" y="9024"/>
                </a:lnTo>
                <a:lnTo>
                  <a:pt x="12472" y="9427"/>
                </a:lnTo>
                <a:lnTo>
                  <a:pt x="12068" y="10088"/>
                </a:lnTo>
                <a:lnTo>
                  <a:pt x="11995" y="10088"/>
                </a:lnTo>
                <a:lnTo>
                  <a:pt x="11922" y="10271"/>
                </a:lnTo>
                <a:lnTo>
                  <a:pt x="11848" y="10418"/>
                </a:lnTo>
                <a:lnTo>
                  <a:pt x="11848" y="10491"/>
                </a:lnTo>
                <a:lnTo>
                  <a:pt x="11848" y="10528"/>
                </a:lnTo>
                <a:lnTo>
                  <a:pt x="11922" y="10601"/>
                </a:lnTo>
                <a:lnTo>
                  <a:pt x="12068" y="10601"/>
                </a:lnTo>
                <a:lnTo>
                  <a:pt x="12142" y="10564"/>
                </a:lnTo>
                <a:lnTo>
                  <a:pt x="12362" y="10198"/>
                </a:lnTo>
                <a:lnTo>
                  <a:pt x="12582" y="9831"/>
                </a:lnTo>
                <a:lnTo>
                  <a:pt x="12692" y="10454"/>
                </a:lnTo>
                <a:lnTo>
                  <a:pt x="12509" y="10638"/>
                </a:lnTo>
                <a:lnTo>
                  <a:pt x="12362" y="10858"/>
                </a:lnTo>
                <a:lnTo>
                  <a:pt x="12215" y="11078"/>
                </a:lnTo>
                <a:lnTo>
                  <a:pt x="12178" y="11225"/>
                </a:lnTo>
                <a:lnTo>
                  <a:pt x="12178" y="11371"/>
                </a:lnTo>
                <a:lnTo>
                  <a:pt x="12215" y="11408"/>
                </a:lnTo>
                <a:lnTo>
                  <a:pt x="12252" y="11408"/>
                </a:lnTo>
                <a:lnTo>
                  <a:pt x="12362" y="11371"/>
                </a:lnTo>
                <a:lnTo>
                  <a:pt x="12472" y="11298"/>
                </a:lnTo>
                <a:lnTo>
                  <a:pt x="12582" y="11078"/>
                </a:lnTo>
                <a:lnTo>
                  <a:pt x="12692" y="10858"/>
                </a:lnTo>
                <a:lnTo>
                  <a:pt x="12729" y="11188"/>
                </a:lnTo>
                <a:lnTo>
                  <a:pt x="12655" y="11775"/>
                </a:lnTo>
                <a:lnTo>
                  <a:pt x="12509" y="11922"/>
                </a:lnTo>
                <a:lnTo>
                  <a:pt x="12362" y="12068"/>
                </a:lnTo>
                <a:lnTo>
                  <a:pt x="12325" y="12215"/>
                </a:lnTo>
                <a:lnTo>
                  <a:pt x="12325" y="12288"/>
                </a:lnTo>
                <a:lnTo>
                  <a:pt x="12362" y="12362"/>
                </a:lnTo>
                <a:lnTo>
                  <a:pt x="12435" y="12398"/>
                </a:lnTo>
                <a:lnTo>
                  <a:pt x="12472" y="12398"/>
                </a:lnTo>
                <a:lnTo>
                  <a:pt x="12619" y="12288"/>
                </a:lnTo>
                <a:lnTo>
                  <a:pt x="12655" y="12655"/>
                </a:lnTo>
                <a:lnTo>
                  <a:pt x="12692" y="12692"/>
                </a:lnTo>
                <a:lnTo>
                  <a:pt x="12729" y="12655"/>
                </a:lnTo>
                <a:lnTo>
                  <a:pt x="12802" y="12545"/>
                </a:lnTo>
                <a:lnTo>
                  <a:pt x="12912" y="12398"/>
                </a:lnTo>
                <a:lnTo>
                  <a:pt x="13022" y="12068"/>
                </a:lnTo>
                <a:lnTo>
                  <a:pt x="13095" y="11738"/>
                </a:lnTo>
                <a:lnTo>
                  <a:pt x="13132" y="11408"/>
                </a:lnTo>
                <a:lnTo>
                  <a:pt x="13132" y="11005"/>
                </a:lnTo>
                <a:lnTo>
                  <a:pt x="13132" y="10638"/>
                </a:lnTo>
                <a:lnTo>
                  <a:pt x="13095" y="10234"/>
                </a:lnTo>
                <a:lnTo>
                  <a:pt x="13022" y="9867"/>
                </a:lnTo>
                <a:lnTo>
                  <a:pt x="12949" y="9464"/>
                </a:lnTo>
                <a:lnTo>
                  <a:pt x="12839" y="9060"/>
                </a:lnTo>
                <a:lnTo>
                  <a:pt x="12692" y="8694"/>
                </a:lnTo>
                <a:lnTo>
                  <a:pt x="12545" y="8327"/>
                </a:lnTo>
                <a:lnTo>
                  <a:pt x="12325" y="7960"/>
                </a:lnTo>
                <a:lnTo>
                  <a:pt x="12142" y="7630"/>
                </a:lnTo>
                <a:lnTo>
                  <a:pt x="11885" y="7300"/>
                </a:lnTo>
                <a:lnTo>
                  <a:pt x="11628" y="6970"/>
                </a:lnTo>
                <a:lnTo>
                  <a:pt x="11335" y="6640"/>
                </a:lnTo>
                <a:lnTo>
                  <a:pt x="11041" y="6346"/>
                </a:lnTo>
                <a:lnTo>
                  <a:pt x="10344" y="5759"/>
                </a:lnTo>
                <a:lnTo>
                  <a:pt x="9647" y="5246"/>
                </a:lnTo>
                <a:lnTo>
                  <a:pt x="8914" y="4732"/>
                </a:lnTo>
                <a:lnTo>
                  <a:pt x="8987" y="4439"/>
                </a:lnTo>
                <a:lnTo>
                  <a:pt x="9024" y="4182"/>
                </a:lnTo>
                <a:lnTo>
                  <a:pt x="9060" y="3558"/>
                </a:lnTo>
                <a:lnTo>
                  <a:pt x="9097" y="2898"/>
                </a:lnTo>
                <a:lnTo>
                  <a:pt x="9281" y="220"/>
                </a:lnTo>
                <a:lnTo>
                  <a:pt x="9244" y="110"/>
                </a:lnTo>
                <a:lnTo>
                  <a:pt x="9207" y="37"/>
                </a:lnTo>
                <a:lnTo>
                  <a:pt x="9097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537" name="Google Shape;537;p23"/>
          <p:cNvSpPr/>
          <p:nvPr/>
        </p:nvSpPr>
        <p:spPr>
          <a:xfrm>
            <a:off x="8699356" y="179112"/>
            <a:ext cx="521292" cy="538992"/>
          </a:xfrm>
          <a:custGeom>
            <a:avLst/>
            <a:gdLst/>
            <a:ahLst/>
            <a:cxnLst/>
            <a:rect l="l" t="t" r="r" b="b"/>
            <a:pathLst>
              <a:path w="18378" h="19002" extrusionOk="0">
                <a:moveTo>
                  <a:pt x="13793" y="5429"/>
                </a:moveTo>
                <a:lnTo>
                  <a:pt x="13682" y="5466"/>
                </a:lnTo>
                <a:lnTo>
                  <a:pt x="13572" y="5502"/>
                </a:lnTo>
                <a:lnTo>
                  <a:pt x="13499" y="5576"/>
                </a:lnTo>
                <a:lnTo>
                  <a:pt x="13352" y="5759"/>
                </a:lnTo>
                <a:lnTo>
                  <a:pt x="13352" y="5869"/>
                </a:lnTo>
                <a:lnTo>
                  <a:pt x="13352" y="5979"/>
                </a:lnTo>
                <a:lnTo>
                  <a:pt x="13389" y="6016"/>
                </a:lnTo>
                <a:lnTo>
                  <a:pt x="13426" y="6053"/>
                </a:lnTo>
                <a:lnTo>
                  <a:pt x="13499" y="6053"/>
                </a:lnTo>
                <a:lnTo>
                  <a:pt x="13572" y="5979"/>
                </a:lnTo>
                <a:lnTo>
                  <a:pt x="13646" y="5943"/>
                </a:lnTo>
                <a:lnTo>
                  <a:pt x="13719" y="5796"/>
                </a:lnTo>
                <a:lnTo>
                  <a:pt x="13829" y="5649"/>
                </a:lnTo>
                <a:lnTo>
                  <a:pt x="13903" y="5502"/>
                </a:lnTo>
                <a:lnTo>
                  <a:pt x="13903" y="5466"/>
                </a:lnTo>
                <a:lnTo>
                  <a:pt x="13903" y="5429"/>
                </a:lnTo>
                <a:close/>
                <a:moveTo>
                  <a:pt x="13242" y="6089"/>
                </a:moveTo>
                <a:lnTo>
                  <a:pt x="13169" y="6126"/>
                </a:lnTo>
                <a:lnTo>
                  <a:pt x="13022" y="6309"/>
                </a:lnTo>
                <a:lnTo>
                  <a:pt x="12912" y="6493"/>
                </a:lnTo>
                <a:lnTo>
                  <a:pt x="12875" y="6529"/>
                </a:lnTo>
                <a:lnTo>
                  <a:pt x="12875" y="6603"/>
                </a:lnTo>
                <a:lnTo>
                  <a:pt x="12949" y="6676"/>
                </a:lnTo>
                <a:lnTo>
                  <a:pt x="13022" y="6713"/>
                </a:lnTo>
                <a:lnTo>
                  <a:pt x="13096" y="6676"/>
                </a:lnTo>
                <a:lnTo>
                  <a:pt x="13132" y="6639"/>
                </a:lnTo>
                <a:lnTo>
                  <a:pt x="13242" y="6456"/>
                </a:lnTo>
                <a:lnTo>
                  <a:pt x="13352" y="6273"/>
                </a:lnTo>
                <a:lnTo>
                  <a:pt x="13389" y="6199"/>
                </a:lnTo>
                <a:lnTo>
                  <a:pt x="13316" y="6126"/>
                </a:lnTo>
                <a:lnTo>
                  <a:pt x="13242" y="6089"/>
                </a:lnTo>
                <a:close/>
                <a:moveTo>
                  <a:pt x="17241" y="6419"/>
                </a:moveTo>
                <a:lnTo>
                  <a:pt x="17534" y="6713"/>
                </a:lnTo>
                <a:lnTo>
                  <a:pt x="17497" y="6713"/>
                </a:lnTo>
                <a:lnTo>
                  <a:pt x="17387" y="6823"/>
                </a:lnTo>
                <a:lnTo>
                  <a:pt x="17351" y="6676"/>
                </a:lnTo>
                <a:lnTo>
                  <a:pt x="17241" y="6419"/>
                </a:lnTo>
                <a:close/>
                <a:moveTo>
                  <a:pt x="12692" y="6786"/>
                </a:moveTo>
                <a:lnTo>
                  <a:pt x="12582" y="6860"/>
                </a:lnTo>
                <a:lnTo>
                  <a:pt x="12435" y="6970"/>
                </a:lnTo>
                <a:lnTo>
                  <a:pt x="12399" y="7116"/>
                </a:lnTo>
                <a:lnTo>
                  <a:pt x="12362" y="7190"/>
                </a:lnTo>
                <a:lnTo>
                  <a:pt x="12399" y="7226"/>
                </a:lnTo>
                <a:lnTo>
                  <a:pt x="12472" y="7300"/>
                </a:lnTo>
                <a:lnTo>
                  <a:pt x="12582" y="7300"/>
                </a:lnTo>
                <a:lnTo>
                  <a:pt x="12619" y="7263"/>
                </a:lnTo>
                <a:lnTo>
                  <a:pt x="12655" y="7190"/>
                </a:lnTo>
                <a:lnTo>
                  <a:pt x="12729" y="7043"/>
                </a:lnTo>
                <a:lnTo>
                  <a:pt x="12802" y="7006"/>
                </a:lnTo>
                <a:lnTo>
                  <a:pt x="12839" y="6933"/>
                </a:lnTo>
                <a:lnTo>
                  <a:pt x="12875" y="6860"/>
                </a:lnTo>
                <a:lnTo>
                  <a:pt x="12875" y="6823"/>
                </a:lnTo>
                <a:lnTo>
                  <a:pt x="12839" y="6823"/>
                </a:lnTo>
                <a:lnTo>
                  <a:pt x="12765" y="6786"/>
                </a:lnTo>
                <a:close/>
                <a:moveTo>
                  <a:pt x="17571" y="6750"/>
                </a:moveTo>
                <a:lnTo>
                  <a:pt x="17828" y="7043"/>
                </a:lnTo>
                <a:lnTo>
                  <a:pt x="18048" y="7373"/>
                </a:lnTo>
                <a:lnTo>
                  <a:pt x="17828" y="7593"/>
                </a:lnTo>
                <a:lnTo>
                  <a:pt x="17828" y="7520"/>
                </a:lnTo>
                <a:lnTo>
                  <a:pt x="17864" y="7336"/>
                </a:lnTo>
                <a:lnTo>
                  <a:pt x="17828" y="7116"/>
                </a:lnTo>
                <a:lnTo>
                  <a:pt x="17828" y="7080"/>
                </a:lnTo>
                <a:lnTo>
                  <a:pt x="17754" y="7006"/>
                </a:lnTo>
                <a:lnTo>
                  <a:pt x="17681" y="7006"/>
                </a:lnTo>
                <a:lnTo>
                  <a:pt x="17644" y="7043"/>
                </a:lnTo>
                <a:lnTo>
                  <a:pt x="17681" y="7080"/>
                </a:lnTo>
                <a:lnTo>
                  <a:pt x="17644" y="7226"/>
                </a:lnTo>
                <a:lnTo>
                  <a:pt x="17607" y="7446"/>
                </a:lnTo>
                <a:lnTo>
                  <a:pt x="17534" y="7667"/>
                </a:lnTo>
                <a:lnTo>
                  <a:pt x="17534" y="7887"/>
                </a:lnTo>
                <a:lnTo>
                  <a:pt x="17534" y="7960"/>
                </a:lnTo>
                <a:lnTo>
                  <a:pt x="17131" y="8584"/>
                </a:lnTo>
                <a:lnTo>
                  <a:pt x="17167" y="8217"/>
                </a:lnTo>
                <a:lnTo>
                  <a:pt x="17241" y="7850"/>
                </a:lnTo>
                <a:lnTo>
                  <a:pt x="17387" y="7630"/>
                </a:lnTo>
                <a:lnTo>
                  <a:pt x="17387" y="7593"/>
                </a:lnTo>
                <a:lnTo>
                  <a:pt x="17387" y="7520"/>
                </a:lnTo>
                <a:lnTo>
                  <a:pt x="17461" y="7483"/>
                </a:lnTo>
                <a:lnTo>
                  <a:pt x="17497" y="7446"/>
                </a:lnTo>
                <a:lnTo>
                  <a:pt x="17534" y="7373"/>
                </a:lnTo>
                <a:lnTo>
                  <a:pt x="17534" y="7263"/>
                </a:lnTo>
                <a:lnTo>
                  <a:pt x="17497" y="7080"/>
                </a:lnTo>
                <a:lnTo>
                  <a:pt x="17571" y="6750"/>
                </a:lnTo>
                <a:close/>
                <a:moveTo>
                  <a:pt x="16874" y="8840"/>
                </a:moveTo>
                <a:lnTo>
                  <a:pt x="16947" y="8877"/>
                </a:lnTo>
                <a:lnTo>
                  <a:pt x="16874" y="8950"/>
                </a:lnTo>
                <a:lnTo>
                  <a:pt x="16874" y="8877"/>
                </a:lnTo>
                <a:lnTo>
                  <a:pt x="16874" y="8840"/>
                </a:lnTo>
                <a:close/>
                <a:moveTo>
                  <a:pt x="11445" y="8584"/>
                </a:moveTo>
                <a:lnTo>
                  <a:pt x="11408" y="8620"/>
                </a:lnTo>
                <a:lnTo>
                  <a:pt x="11298" y="8657"/>
                </a:lnTo>
                <a:lnTo>
                  <a:pt x="11188" y="8804"/>
                </a:lnTo>
                <a:lnTo>
                  <a:pt x="11188" y="8840"/>
                </a:lnTo>
                <a:lnTo>
                  <a:pt x="11188" y="8914"/>
                </a:lnTo>
                <a:lnTo>
                  <a:pt x="11188" y="8987"/>
                </a:lnTo>
                <a:lnTo>
                  <a:pt x="11225" y="9024"/>
                </a:lnTo>
                <a:lnTo>
                  <a:pt x="11408" y="9024"/>
                </a:lnTo>
                <a:lnTo>
                  <a:pt x="11445" y="8987"/>
                </a:lnTo>
                <a:lnTo>
                  <a:pt x="11555" y="8804"/>
                </a:lnTo>
                <a:lnTo>
                  <a:pt x="11555" y="8730"/>
                </a:lnTo>
                <a:lnTo>
                  <a:pt x="11555" y="8657"/>
                </a:lnTo>
                <a:lnTo>
                  <a:pt x="11518" y="8620"/>
                </a:lnTo>
                <a:lnTo>
                  <a:pt x="11445" y="8584"/>
                </a:lnTo>
                <a:close/>
                <a:moveTo>
                  <a:pt x="16580" y="8804"/>
                </a:moveTo>
                <a:lnTo>
                  <a:pt x="16580" y="8877"/>
                </a:lnTo>
                <a:lnTo>
                  <a:pt x="16580" y="9060"/>
                </a:lnTo>
                <a:lnTo>
                  <a:pt x="16617" y="9170"/>
                </a:lnTo>
                <a:lnTo>
                  <a:pt x="16654" y="9244"/>
                </a:lnTo>
                <a:lnTo>
                  <a:pt x="16397" y="9611"/>
                </a:lnTo>
                <a:lnTo>
                  <a:pt x="16360" y="9391"/>
                </a:lnTo>
                <a:lnTo>
                  <a:pt x="16324" y="9170"/>
                </a:lnTo>
                <a:lnTo>
                  <a:pt x="16324" y="9097"/>
                </a:lnTo>
                <a:lnTo>
                  <a:pt x="16580" y="8804"/>
                </a:lnTo>
                <a:close/>
                <a:moveTo>
                  <a:pt x="16067" y="9391"/>
                </a:moveTo>
                <a:lnTo>
                  <a:pt x="16067" y="9684"/>
                </a:lnTo>
                <a:lnTo>
                  <a:pt x="16103" y="9794"/>
                </a:lnTo>
                <a:lnTo>
                  <a:pt x="16177" y="9941"/>
                </a:lnTo>
                <a:lnTo>
                  <a:pt x="15993" y="10161"/>
                </a:lnTo>
                <a:lnTo>
                  <a:pt x="15920" y="10308"/>
                </a:lnTo>
                <a:lnTo>
                  <a:pt x="15957" y="9867"/>
                </a:lnTo>
                <a:lnTo>
                  <a:pt x="15920" y="9794"/>
                </a:lnTo>
                <a:lnTo>
                  <a:pt x="15847" y="9757"/>
                </a:lnTo>
                <a:lnTo>
                  <a:pt x="15810" y="9721"/>
                </a:lnTo>
                <a:lnTo>
                  <a:pt x="16067" y="9391"/>
                </a:lnTo>
                <a:close/>
                <a:moveTo>
                  <a:pt x="9611" y="2348"/>
                </a:moveTo>
                <a:lnTo>
                  <a:pt x="9574" y="2421"/>
                </a:lnTo>
                <a:lnTo>
                  <a:pt x="9134" y="2861"/>
                </a:lnTo>
                <a:lnTo>
                  <a:pt x="8767" y="3375"/>
                </a:lnTo>
                <a:lnTo>
                  <a:pt x="7997" y="4365"/>
                </a:lnTo>
                <a:lnTo>
                  <a:pt x="7630" y="4879"/>
                </a:lnTo>
                <a:lnTo>
                  <a:pt x="7227" y="5356"/>
                </a:lnTo>
                <a:lnTo>
                  <a:pt x="6823" y="5832"/>
                </a:lnTo>
                <a:lnTo>
                  <a:pt x="6346" y="6273"/>
                </a:lnTo>
                <a:lnTo>
                  <a:pt x="6273" y="6346"/>
                </a:lnTo>
                <a:lnTo>
                  <a:pt x="6273" y="6456"/>
                </a:lnTo>
                <a:lnTo>
                  <a:pt x="6236" y="6456"/>
                </a:lnTo>
                <a:lnTo>
                  <a:pt x="6163" y="6493"/>
                </a:lnTo>
                <a:lnTo>
                  <a:pt x="6163" y="6566"/>
                </a:lnTo>
                <a:lnTo>
                  <a:pt x="6199" y="6603"/>
                </a:lnTo>
                <a:lnTo>
                  <a:pt x="6309" y="6786"/>
                </a:lnTo>
                <a:lnTo>
                  <a:pt x="6493" y="6970"/>
                </a:lnTo>
                <a:lnTo>
                  <a:pt x="6823" y="7263"/>
                </a:lnTo>
                <a:lnTo>
                  <a:pt x="7593" y="7813"/>
                </a:lnTo>
                <a:lnTo>
                  <a:pt x="8437" y="8363"/>
                </a:lnTo>
                <a:lnTo>
                  <a:pt x="8620" y="8510"/>
                </a:lnTo>
                <a:lnTo>
                  <a:pt x="8767" y="8694"/>
                </a:lnTo>
                <a:lnTo>
                  <a:pt x="9061" y="9060"/>
                </a:lnTo>
                <a:lnTo>
                  <a:pt x="9207" y="9207"/>
                </a:lnTo>
                <a:lnTo>
                  <a:pt x="9391" y="9354"/>
                </a:lnTo>
                <a:lnTo>
                  <a:pt x="9758" y="9574"/>
                </a:lnTo>
                <a:lnTo>
                  <a:pt x="10638" y="10161"/>
                </a:lnTo>
                <a:lnTo>
                  <a:pt x="11482" y="10784"/>
                </a:lnTo>
                <a:lnTo>
                  <a:pt x="12289" y="11408"/>
                </a:lnTo>
                <a:lnTo>
                  <a:pt x="12362" y="11445"/>
                </a:lnTo>
                <a:lnTo>
                  <a:pt x="12472" y="11445"/>
                </a:lnTo>
                <a:lnTo>
                  <a:pt x="12545" y="11408"/>
                </a:lnTo>
                <a:lnTo>
                  <a:pt x="12582" y="11371"/>
                </a:lnTo>
                <a:lnTo>
                  <a:pt x="12619" y="11298"/>
                </a:lnTo>
                <a:lnTo>
                  <a:pt x="12655" y="11188"/>
                </a:lnTo>
                <a:lnTo>
                  <a:pt x="12619" y="11115"/>
                </a:lnTo>
                <a:lnTo>
                  <a:pt x="12545" y="11041"/>
                </a:lnTo>
                <a:lnTo>
                  <a:pt x="11775" y="10418"/>
                </a:lnTo>
                <a:lnTo>
                  <a:pt x="11812" y="10381"/>
                </a:lnTo>
                <a:lnTo>
                  <a:pt x="11922" y="10198"/>
                </a:lnTo>
                <a:lnTo>
                  <a:pt x="11995" y="10014"/>
                </a:lnTo>
                <a:lnTo>
                  <a:pt x="11995" y="9941"/>
                </a:lnTo>
                <a:lnTo>
                  <a:pt x="11958" y="9904"/>
                </a:lnTo>
                <a:lnTo>
                  <a:pt x="11885" y="9904"/>
                </a:lnTo>
                <a:lnTo>
                  <a:pt x="11738" y="10051"/>
                </a:lnTo>
                <a:lnTo>
                  <a:pt x="11592" y="10234"/>
                </a:lnTo>
                <a:lnTo>
                  <a:pt x="11555" y="10271"/>
                </a:lnTo>
                <a:lnTo>
                  <a:pt x="11005" y="9867"/>
                </a:lnTo>
                <a:lnTo>
                  <a:pt x="10821" y="9757"/>
                </a:lnTo>
                <a:lnTo>
                  <a:pt x="10858" y="9684"/>
                </a:lnTo>
                <a:lnTo>
                  <a:pt x="10895" y="9611"/>
                </a:lnTo>
                <a:lnTo>
                  <a:pt x="11041" y="9464"/>
                </a:lnTo>
                <a:lnTo>
                  <a:pt x="11078" y="9427"/>
                </a:lnTo>
                <a:lnTo>
                  <a:pt x="11078" y="9354"/>
                </a:lnTo>
                <a:lnTo>
                  <a:pt x="11078" y="9317"/>
                </a:lnTo>
                <a:lnTo>
                  <a:pt x="11005" y="9281"/>
                </a:lnTo>
                <a:lnTo>
                  <a:pt x="10968" y="9317"/>
                </a:lnTo>
                <a:lnTo>
                  <a:pt x="10895" y="9281"/>
                </a:lnTo>
                <a:lnTo>
                  <a:pt x="10821" y="9317"/>
                </a:lnTo>
                <a:lnTo>
                  <a:pt x="10711" y="9427"/>
                </a:lnTo>
                <a:lnTo>
                  <a:pt x="10601" y="9574"/>
                </a:lnTo>
                <a:lnTo>
                  <a:pt x="10124" y="9281"/>
                </a:lnTo>
                <a:lnTo>
                  <a:pt x="10051" y="9207"/>
                </a:lnTo>
                <a:lnTo>
                  <a:pt x="10234" y="8914"/>
                </a:lnTo>
                <a:lnTo>
                  <a:pt x="10234" y="8840"/>
                </a:lnTo>
                <a:lnTo>
                  <a:pt x="10234" y="8804"/>
                </a:lnTo>
                <a:lnTo>
                  <a:pt x="10198" y="8730"/>
                </a:lnTo>
                <a:lnTo>
                  <a:pt x="10088" y="8694"/>
                </a:lnTo>
                <a:lnTo>
                  <a:pt x="10051" y="8730"/>
                </a:lnTo>
                <a:lnTo>
                  <a:pt x="10014" y="8767"/>
                </a:lnTo>
                <a:lnTo>
                  <a:pt x="9758" y="9060"/>
                </a:lnTo>
                <a:lnTo>
                  <a:pt x="9537" y="8877"/>
                </a:lnTo>
                <a:lnTo>
                  <a:pt x="9354" y="8694"/>
                </a:lnTo>
                <a:lnTo>
                  <a:pt x="9134" y="8437"/>
                </a:lnTo>
                <a:lnTo>
                  <a:pt x="9207" y="8327"/>
                </a:lnTo>
                <a:lnTo>
                  <a:pt x="9281" y="8217"/>
                </a:lnTo>
                <a:lnTo>
                  <a:pt x="9354" y="7960"/>
                </a:lnTo>
                <a:lnTo>
                  <a:pt x="9354" y="7887"/>
                </a:lnTo>
                <a:lnTo>
                  <a:pt x="9317" y="7850"/>
                </a:lnTo>
                <a:lnTo>
                  <a:pt x="9244" y="7850"/>
                </a:lnTo>
                <a:lnTo>
                  <a:pt x="9171" y="7887"/>
                </a:lnTo>
                <a:lnTo>
                  <a:pt x="8987" y="8107"/>
                </a:lnTo>
                <a:lnTo>
                  <a:pt x="8951" y="8180"/>
                </a:lnTo>
                <a:lnTo>
                  <a:pt x="8767" y="8033"/>
                </a:lnTo>
                <a:lnTo>
                  <a:pt x="8327" y="7740"/>
                </a:lnTo>
                <a:lnTo>
                  <a:pt x="8364" y="7446"/>
                </a:lnTo>
                <a:lnTo>
                  <a:pt x="8364" y="7410"/>
                </a:lnTo>
                <a:lnTo>
                  <a:pt x="8327" y="7336"/>
                </a:lnTo>
                <a:lnTo>
                  <a:pt x="8290" y="7300"/>
                </a:lnTo>
                <a:lnTo>
                  <a:pt x="8180" y="7300"/>
                </a:lnTo>
                <a:lnTo>
                  <a:pt x="8107" y="7336"/>
                </a:lnTo>
                <a:lnTo>
                  <a:pt x="8070" y="7446"/>
                </a:lnTo>
                <a:lnTo>
                  <a:pt x="8034" y="7556"/>
                </a:lnTo>
                <a:lnTo>
                  <a:pt x="7960" y="7520"/>
                </a:lnTo>
                <a:lnTo>
                  <a:pt x="7410" y="7116"/>
                </a:lnTo>
                <a:lnTo>
                  <a:pt x="7447" y="7080"/>
                </a:lnTo>
                <a:lnTo>
                  <a:pt x="7520" y="6970"/>
                </a:lnTo>
                <a:lnTo>
                  <a:pt x="7520" y="6896"/>
                </a:lnTo>
                <a:lnTo>
                  <a:pt x="7520" y="6860"/>
                </a:lnTo>
                <a:lnTo>
                  <a:pt x="7557" y="6750"/>
                </a:lnTo>
                <a:lnTo>
                  <a:pt x="7520" y="6713"/>
                </a:lnTo>
                <a:lnTo>
                  <a:pt x="7483" y="6713"/>
                </a:lnTo>
                <a:lnTo>
                  <a:pt x="7410" y="6750"/>
                </a:lnTo>
                <a:lnTo>
                  <a:pt x="7337" y="6750"/>
                </a:lnTo>
                <a:lnTo>
                  <a:pt x="7227" y="6823"/>
                </a:lnTo>
                <a:lnTo>
                  <a:pt x="7116" y="6896"/>
                </a:lnTo>
                <a:lnTo>
                  <a:pt x="6640" y="6639"/>
                </a:lnTo>
                <a:lnTo>
                  <a:pt x="6640" y="6603"/>
                </a:lnTo>
                <a:lnTo>
                  <a:pt x="7116" y="6163"/>
                </a:lnTo>
                <a:lnTo>
                  <a:pt x="7557" y="5649"/>
                </a:lnTo>
                <a:lnTo>
                  <a:pt x="7593" y="5722"/>
                </a:lnTo>
                <a:lnTo>
                  <a:pt x="7630" y="5759"/>
                </a:lnTo>
                <a:lnTo>
                  <a:pt x="7740" y="5759"/>
                </a:lnTo>
                <a:lnTo>
                  <a:pt x="8034" y="5576"/>
                </a:lnTo>
                <a:lnTo>
                  <a:pt x="8327" y="5392"/>
                </a:lnTo>
                <a:lnTo>
                  <a:pt x="8620" y="5209"/>
                </a:lnTo>
                <a:lnTo>
                  <a:pt x="8914" y="5025"/>
                </a:lnTo>
                <a:lnTo>
                  <a:pt x="9244" y="4879"/>
                </a:lnTo>
                <a:lnTo>
                  <a:pt x="9574" y="4732"/>
                </a:lnTo>
                <a:lnTo>
                  <a:pt x="9941" y="4659"/>
                </a:lnTo>
                <a:lnTo>
                  <a:pt x="10308" y="4622"/>
                </a:lnTo>
                <a:lnTo>
                  <a:pt x="10491" y="4622"/>
                </a:lnTo>
                <a:lnTo>
                  <a:pt x="10675" y="4659"/>
                </a:lnTo>
                <a:lnTo>
                  <a:pt x="10821" y="4732"/>
                </a:lnTo>
                <a:lnTo>
                  <a:pt x="10931" y="4842"/>
                </a:lnTo>
                <a:lnTo>
                  <a:pt x="11041" y="4989"/>
                </a:lnTo>
                <a:lnTo>
                  <a:pt x="11078" y="5136"/>
                </a:lnTo>
                <a:lnTo>
                  <a:pt x="11151" y="5502"/>
                </a:lnTo>
                <a:lnTo>
                  <a:pt x="11151" y="5906"/>
                </a:lnTo>
                <a:lnTo>
                  <a:pt x="11151" y="6309"/>
                </a:lnTo>
                <a:lnTo>
                  <a:pt x="11151" y="6676"/>
                </a:lnTo>
                <a:lnTo>
                  <a:pt x="11188" y="7006"/>
                </a:lnTo>
                <a:lnTo>
                  <a:pt x="11261" y="7373"/>
                </a:lnTo>
                <a:lnTo>
                  <a:pt x="11445" y="7703"/>
                </a:lnTo>
                <a:lnTo>
                  <a:pt x="11408" y="7813"/>
                </a:lnTo>
                <a:lnTo>
                  <a:pt x="11372" y="7923"/>
                </a:lnTo>
                <a:lnTo>
                  <a:pt x="11372" y="8033"/>
                </a:lnTo>
                <a:lnTo>
                  <a:pt x="11372" y="8143"/>
                </a:lnTo>
                <a:lnTo>
                  <a:pt x="11445" y="8253"/>
                </a:lnTo>
                <a:lnTo>
                  <a:pt x="11482" y="8327"/>
                </a:lnTo>
                <a:lnTo>
                  <a:pt x="11592" y="8400"/>
                </a:lnTo>
                <a:lnTo>
                  <a:pt x="11665" y="8474"/>
                </a:lnTo>
                <a:lnTo>
                  <a:pt x="11775" y="8510"/>
                </a:lnTo>
                <a:lnTo>
                  <a:pt x="12105" y="8510"/>
                </a:lnTo>
                <a:lnTo>
                  <a:pt x="12435" y="8694"/>
                </a:lnTo>
                <a:lnTo>
                  <a:pt x="12765" y="8840"/>
                </a:lnTo>
                <a:lnTo>
                  <a:pt x="13022" y="8877"/>
                </a:lnTo>
                <a:lnTo>
                  <a:pt x="13316" y="8877"/>
                </a:lnTo>
                <a:lnTo>
                  <a:pt x="13646" y="8804"/>
                </a:lnTo>
                <a:lnTo>
                  <a:pt x="13939" y="8694"/>
                </a:lnTo>
                <a:lnTo>
                  <a:pt x="14233" y="8584"/>
                </a:lnTo>
                <a:lnTo>
                  <a:pt x="14489" y="8400"/>
                </a:lnTo>
                <a:lnTo>
                  <a:pt x="14746" y="8217"/>
                </a:lnTo>
                <a:lnTo>
                  <a:pt x="14930" y="8033"/>
                </a:lnTo>
                <a:lnTo>
                  <a:pt x="14966" y="7997"/>
                </a:lnTo>
                <a:lnTo>
                  <a:pt x="14966" y="7923"/>
                </a:lnTo>
                <a:lnTo>
                  <a:pt x="14930" y="7813"/>
                </a:lnTo>
                <a:lnTo>
                  <a:pt x="14820" y="7777"/>
                </a:lnTo>
                <a:lnTo>
                  <a:pt x="14710" y="7777"/>
                </a:lnTo>
                <a:lnTo>
                  <a:pt x="14123" y="8143"/>
                </a:lnTo>
                <a:lnTo>
                  <a:pt x="13829" y="8290"/>
                </a:lnTo>
                <a:lnTo>
                  <a:pt x="13462" y="8400"/>
                </a:lnTo>
                <a:lnTo>
                  <a:pt x="13206" y="8474"/>
                </a:lnTo>
                <a:lnTo>
                  <a:pt x="12912" y="8437"/>
                </a:lnTo>
                <a:lnTo>
                  <a:pt x="12692" y="8363"/>
                </a:lnTo>
                <a:lnTo>
                  <a:pt x="12472" y="8217"/>
                </a:lnTo>
                <a:lnTo>
                  <a:pt x="12545" y="8107"/>
                </a:lnTo>
                <a:lnTo>
                  <a:pt x="12582" y="7960"/>
                </a:lnTo>
                <a:lnTo>
                  <a:pt x="12582" y="7850"/>
                </a:lnTo>
                <a:lnTo>
                  <a:pt x="12545" y="7777"/>
                </a:lnTo>
                <a:lnTo>
                  <a:pt x="12509" y="7740"/>
                </a:lnTo>
                <a:lnTo>
                  <a:pt x="12325" y="7630"/>
                </a:lnTo>
                <a:lnTo>
                  <a:pt x="12142" y="7520"/>
                </a:lnTo>
                <a:lnTo>
                  <a:pt x="11812" y="7520"/>
                </a:lnTo>
                <a:lnTo>
                  <a:pt x="11628" y="7116"/>
                </a:lnTo>
                <a:lnTo>
                  <a:pt x="11518" y="6713"/>
                </a:lnTo>
                <a:lnTo>
                  <a:pt x="11518" y="6346"/>
                </a:lnTo>
                <a:lnTo>
                  <a:pt x="11518" y="6016"/>
                </a:lnTo>
                <a:lnTo>
                  <a:pt x="11555" y="5649"/>
                </a:lnTo>
                <a:lnTo>
                  <a:pt x="11518" y="5282"/>
                </a:lnTo>
                <a:lnTo>
                  <a:pt x="11445" y="4989"/>
                </a:lnTo>
                <a:lnTo>
                  <a:pt x="11335" y="4732"/>
                </a:lnTo>
                <a:lnTo>
                  <a:pt x="11188" y="4549"/>
                </a:lnTo>
                <a:lnTo>
                  <a:pt x="11005" y="4402"/>
                </a:lnTo>
                <a:lnTo>
                  <a:pt x="10785" y="4329"/>
                </a:lnTo>
                <a:lnTo>
                  <a:pt x="10565" y="4255"/>
                </a:lnTo>
                <a:lnTo>
                  <a:pt x="10051" y="4255"/>
                </a:lnTo>
                <a:lnTo>
                  <a:pt x="9758" y="4292"/>
                </a:lnTo>
                <a:lnTo>
                  <a:pt x="9464" y="4365"/>
                </a:lnTo>
                <a:lnTo>
                  <a:pt x="8914" y="4585"/>
                </a:lnTo>
                <a:lnTo>
                  <a:pt x="8400" y="4879"/>
                </a:lnTo>
                <a:lnTo>
                  <a:pt x="7960" y="5209"/>
                </a:lnTo>
                <a:lnTo>
                  <a:pt x="8290" y="4769"/>
                </a:lnTo>
                <a:lnTo>
                  <a:pt x="9061" y="3742"/>
                </a:lnTo>
                <a:lnTo>
                  <a:pt x="9464" y="3191"/>
                </a:lnTo>
                <a:lnTo>
                  <a:pt x="9831" y="2641"/>
                </a:lnTo>
                <a:lnTo>
                  <a:pt x="9868" y="2568"/>
                </a:lnTo>
                <a:lnTo>
                  <a:pt x="9868" y="2531"/>
                </a:lnTo>
                <a:lnTo>
                  <a:pt x="9794" y="2421"/>
                </a:lnTo>
                <a:lnTo>
                  <a:pt x="9721" y="2384"/>
                </a:lnTo>
                <a:lnTo>
                  <a:pt x="9684" y="2348"/>
                </a:lnTo>
                <a:close/>
                <a:moveTo>
                  <a:pt x="15663" y="9867"/>
                </a:moveTo>
                <a:lnTo>
                  <a:pt x="15700" y="9904"/>
                </a:lnTo>
                <a:lnTo>
                  <a:pt x="15627" y="10381"/>
                </a:lnTo>
                <a:lnTo>
                  <a:pt x="15663" y="10418"/>
                </a:lnTo>
                <a:lnTo>
                  <a:pt x="15663" y="10454"/>
                </a:lnTo>
                <a:lnTo>
                  <a:pt x="15773" y="10491"/>
                </a:lnTo>
                <a:lnTo>
                  <a:pt x="15443" y="10895"/>
                </a:lnTo>
                <a:lnTo>
                  <a:pt x="15443" y="10821"/>
                </a:lnTo>
                <a:lnTo>
                  <a:pt x="15333" y="10491"/>
                </a:lnTo>
                <a:lnTo>
                  <a:pt x="15296" y="10454"/>
                </a:lnTo>
                <a:lnTo>
                  <a:pt x="15260" y="10454"/>
                </a:lnTo>
                <a:lnTo>
                  <a:pt x="15223" y="10491"/>
                </a:lnTo>
                <a:lnTo>
                  <a:pt x="15223" y="10528"/>
                </a:lnTo>
                <a:lnTo>
                  <a:pt x="15186" y="10821"/>
                </a:lnTo>
                <a:lnTo>
                  <a:pt x="15186" y="11188"/>
                </a:lnTo>
                <a:lnTo>
                  <a:pt x="15223" y="11225"/>
                </a:lnTo>
                <a:lnTo>
                  <a:pt x="14746" y="11848"/>
                </a:lnTo>
                <a:lnTo>
                  <a:pt x="14746" y="11591"/>
                </a:lnTo>
                <a:lnTo>
                  <a:pt x="14746" y="11371"/>
                </a:lnTo>
                <a:lnTo>
                  <a:pt x="14746" y="11115"/>
                </a:lnTo>
                <a:lnTo>
                  <a:pt x="14710" y="11078"/>
                </a:lnTo>
                <a:lnTo>
                  <a:pt x="15333" y="10308"/>
                </a:lnTo>
                <a:lnTo>
                  <a:pt x="15663" y="9867"/>
                </a:lnTo>
                <a:close/>
                <a:moveTo>
                  <a:pt x="14526" y="11298"/>
                </a:moveTo>
                <a:lnTo>
                  <a:pt x="14453" y="11555"/>
                </a:lnTo>
                <a:lnTo>
                  <a:pt x="14416" y="11775"/>
                </a:lnTo>
                <a:lnTo>
                  <a:pt x="14453" y="11885"/>
                </a:lnTo>
                <a:lnTo>
                  <a:pt x="14489" y="11958"/>
                </a:lnTo>
                <a:lnTo>
                  <a:pt x="14563" y="11995"/>
                </a:lnTo>
                <a:lnTo>
                  <a:pt x="14600" y="11995"/>
                </a:lnTo>
                <a:lnTo>
                  <a:pt x="14123" y="12619"/>
                </a:lnTo>
                <a:lnTo>
                  <a:pt x="14049" y="12655"/>
                </a:lnTo>
                <a:lnTo>
                  <a:pt x="14049" y="12362"/>
                </a:lnTo>
                <a:lnTo>
                  <a:pt x="14049" y="12142"/>
                </a:lnTo>
                <a:lnTo>
                  <a:pt x="14049" y="12032"/>
                </a:lnTo>
                <a:lnTo>
                  <a:pt x="14013" y="11922"/>
                </a:lnTo>
                <a:lnTo>
                  <a:pt x="14526" y="11298"/>
                </a:lnTo>
                <a:close/>
                <a:moveTo>
                  <a:pt x="4806" y="7997"/>
                </a:moveTo>
                <a:lnTo>
                  <a:pt x="4769" y="8033"/>
                </a:lnTo>
                <a:lnTo>
                  <a:pt x="4769" y="8070"/>
                </a:lnTo>
                <a:lnTo>
                  <a:pt x="4952" y="8217"/>
                </a:lnTo>
                <a:lnTo>
                  <a:pt x="5099" y="8327"/>
                </a:lnTo>
                <a:lnTo>
                  <a:pt x="5576" y="8584"/>
                </a:lnTo>
                <a:lnTo>
                  <a:pt x="6126" y="8840"/>
                </a:lnTo>
                <a:lnTo>
                  <a:pt x="6640" y="9134"/>
                </a:lnTo>
                <a:lnTo>
                  <a:pt x="7116" y="9501"/>
                </a:lnTo>
                <a:lnTo>
                  <a:pt x="7557" y="9831"/>
                </a:lnTo>
                <a:lnTo>
                  <a:pt x="8437" y="10638"/>
                </a:lnTo>
                <a:lnTo>
                  <a:pt x="9244" y="11371"/>
                </a:lnTo>
                <a:lnTo>
                  <a:pt x="10088" y="12105"/>
                </a:lnTo>
                <a:lnTo>
                  <a:pt x="10344" y="12325"/>
                </a:lnTo>
                <a:lnTo>
                  <a:pt x="10748" y="12655"/>
                </a:lnTo>
                <a:lnTo>
                  <a:pt x="10931" y="12765"/>
                </a:lnTo>
                <a:lnTo>
                  <a:pt x="11115" y="12839"/>
                </a:lnTo>
                <a:lnTo>
                  <a:pt x="11225" y="12839"/>
                </a:lnTo>
                <a:lnTo>
                  <a:pt x="11298" y="12802"/>
                </a:lnTo>
                <a:lnTo>
                  <a:pt x="11335" y="12765"/>
                </a:lnTo>
                <a:lnTo>
                  <a:pt x="11372" y="12692"/>
                </a:lnTo>
                <a:lnTo>
                  <a:pt x="11372" y="12582"/>
                </a:lnTo>
                <a:lnTo>
                  <a:pt x="11335" y="12472"/>
                </a:lnTo>
                <a:lnTo>
                  <a:pt x="11151" y="12325"/>
                </a:lnTo>
                <a:lnTo>
                  <a:pt x="10711" y="11995"/>
                </a:lnTo>
                <a:lnTo>
                  <a:pt x="10271" y="11628"/>
                </a:lnTo>
                <a:lnTo>
                  <a:pt x="9391" y="10858"/>
                </a:lnTo>
                <a:lnTo>
                  <a:pt x="8547" y="10051"/>
                </a:lnTo>
                <a:lnTo>
                  <a:pt x="8107" y="9684"/>
                </a:lnTo>
                <a:lnTo>
                  <a:pt x="7703" y="9354"/>
                </a:lnTo>
                <a:lnTo>
                  <a:pt x="7227" y="9024"/>
                </a:lnTo>
                <a:lnTo>
                  <a:pt x="6786" y="8694"/>
                </a:lnTo>
                <a:lnTo>
                  <a:pt x="6309" y="8437"/>
                </a:lnTo>
                <a:lnTo>
                  <a:pt x="5833" y="8217"/>
                </a:lnTo>
                <a:lnTo>
                  <a:pt x="5356" y="8033"/>
                </a:lnTo>
                <a:lnTo>
                  <a:pt x="5209" y="7997"/>
                </a:lnTo>
                <a:close/>
                <a:moveTo>
                  <a:pt x="954" y="12582"/>
                </a:moveTo>
                <a:lnTo>
                  <a:pt x="1101" y="12692"/>
                </a:lnTo>
                <a:lnTo>
                  <a:pt x="1064" y="12765"/>
                </a:lnTo>
                <a:lnTo>
                  <a:pt x="1064" y="12839"/>
                </a:lnTo>
                <a:lnTo>
                  <a:pt x="1064" y="12875"/>
                </a:lnTo>
                <a:lnTo>
                  <a:pt x="1101" y="12839"/>
                </a:lnTo>
                <a:lnTo>
                  <a:pt x="1211" y="12912"/>
                </a:lnTo>
                <a:lnTo>
                  <a:pt x="1247" y="12985"/>
                </a:lnTo>
                <a:lnTo>
                  <a:pt x="1247" y="13059"/>
                </a:lnTo>
                <a:lnTo>
                  <a:pt x="1284" y="13242"/>
                </a:lnTo>
                <a:lnTo>
                  <a:pt x="991" y="13095"/>
                </a:lnTo>
                <a:lnTo>
                  <a:pt x="844" y="13059"/>
                </a:lnTo>
                <a:lnTo>
                  <a:pt x="697" y="13022"/>
                </a:lnTo>
                <a:lnTo>
                  <a:pt x="844" y="12765"/>
                </a:lnTo>
                <a:lnTo>
                  <a:pt x="954" y="12582"/>
                </a:lnTo>
                <a:close/>
                <a:moveTo>
                  <a:pt x="2715" y="10858"/>
                </a:moveTo>
                <a:lnTo>
                  <a:pt x="2641" y="10931"/>
                </a:lnTo>
                <a:lnTo>
                  <a:pt x="2641" y="10968"/>
                </a:lnTo>
                <a:lnTo>
                  <a:pt x="2788" y="11151"/>
                </a:lnTo>
                <a:lnTo>
                  <a:pt x="2935" y="11261"/>
                </a:lnTo>
                <a:lnTo>
                  <a:pt x="3302" y="11445"/>
                </a:lnTo>
                <a:lnTo>
                  <a:pt x="3778" y="11775"/>
                </a:lnTo>
                <a:lnTo>
                  <a:pt x="4255" y="12105"/>
                </a:lnTo>
                <a:lnTo>
                  <a:pt x="5099" y="12765"/>
                </a:lnTo>
                <a:lnTo>
                  <a:pt x="5539" y="13095"/>
                </a:lnTo>
                <a:lnTo>
                  <a:pt x="5759" y="13242"/>
                </a:lnTo>
                <a:lnTo>
                  <a:pt x="5869" y="13279"/>
                </a:lnTo>
                <a:lnTo>
                  <a:pt x="6053" y="13279"/>
                </a:lnTo>
                <a:lnTo>
                  <a:pt x="6126" y="13242"/>
                </a:lnTo>
                <a:lnTo>
                  <a:pt x="6163" y="13169"/>
                </a:lnTo>
                <a:lnTo>
                  <a:pt x="6126" y="13059"/>
                </a:lnTo>
                <a:lnTo>
                  <a:pt x="6089" y="12985"/>
                </a:lnTo>
                <a:lnTo>
                  <a:pt x="6016" y="12875"/>
                </a:lnTo>
                <a:lnTo>
                  <a:pt x="5869" y="12729"/>
                </a:lnTo>
                <a:lnTo>
                  <a:pt x="5502" y="12472"/>
                </a:lnTo>
                <a:lnTo>
                  <a:pt x="4512" y="11738"/>
                </a:lnTo>
                <a:lnTo>
                  <a:pt x="4035" y="11408"/>
                </a:lnTo>
                <a:lnTo>
                  <a:pt x="3522" y="11078"/>
                </a:lnTo>
                <a:lnTo>
                  <a:pt x="3338" y="11005"/>
                </a:lnTo>
                <a:lnTo>
                  <a:pt x="3118" y="10895"/>
                </a:lnTo>
                <a:lnTo>
                  <a:pt x="2935" y="10858"/>
                </a:lnTo>
                <a:close/>
                <a:moveTo>
                  <a:pt x="13756" y="12252"/>
                </a:moveTo>
                <a:lnTo>
                  <a:pt x="13719" y="12362"/>
                </a:lnTo>
                <a:lnTo>
                  <a:pt x="13719" y="12619"/>
                </a:lnTo>
                <a:lnTo>
                  <a:pt x="13719" y="12912"/>
                </a:lnTo>
                <a:lnTo>
                  <a:pt x="13756" y="12985"/>
                </a:lnTo>
                <a:lnTo>
                  <a:pt x="13793" y="13022"/>
                </a:lnTo>
                <a:lnTo>
                  <a:pt x="13719" y="13095"/>
                </a:lnTo>
                <a:lnTo>
                  <a:pt x="13389" y="13536"/>
                </a:lnTo>
                <a:lnTo>
                  <a:pt x="13426" y="13132"/>
                </a:lnTo>
                <a:lnTo>
                  <a:pt x="13462" y="12912"/>
                </a:lnTo>
                <a:lnTo>
                  <a:pt x="13462" y="12765"/>
                </a:lnTo>
                <a:lnTo>
                  <a:pt x="13426" y="12655"/>
                </a:lnTo>
                <a:lnTo>
                  <a:pt x="13756" y="12252"/>
                </a:lnTo>
                <a:close/>
                <a:moveTo>
                  <a:pt x="4402" y="8694"/>
                </a:moveTo>
                <a:lnTo>
                  <a:pt x="4329" y="8730"/>
                </a:lnTo>
                <a:lnTo>
                  <a:pt x="4255" y="8804"/>
                </a:lnTo>
                <a:lnTo>
                  <a:pt x="4255" y="8877"/>
                </a:lnTo>
                <a:lnTo>
                  <a:pt x="4255" y="8987"/>
                </a:lnTo>
                <a:lnTo>
                  <a:pt x="4292" y="9060"/>
                </a:lnTo>
                <a:lnTo>
                  <a:pt x="4365" y="9134"/>
                </a:lnTo>
                <a:lnTo>
                  <a:pt x="4512" y="9207"/>
                </a:lnTo>
                <a:lnTo>
                  <a:pt x="4842" y="9354"/>
                </a:lnTo>
                <a:lnTo>
                  <a:pt x="5136" y="9501"/>
                </a:lnTo>
                <a:lnTo>
                  <a:pt x="5392" y="9647"/>
                </a:lnTo>
                <a:lnTo>
                  <a:pt x="5869" y="10014"/>
                </a:lnTo>
                <a:lnTo>
                  <a:pt x="6346" y="10418"/>
                </a:lnTo>
                <a:lnTo>
                  <a:pt x="6786" y="10858"/>
                </a:lnTo>
                <a:lnTo>
                  <a:pt x="8584" y="12398"/>
                </a:lnTo>
                <a:lnTo>
                  <a:pt x="9501" y="13169"/>
                </a:lnTo>
                <a:lnTo>
                  <a:pt x="9721" y="13315"/>
                </a:lnTo>
                <a:lnTo>
                  <a:pt x="9941" y="13462"/>
                </a:lnTo>
                <a:lnTo>
                  <a:pt x="10161" y="13572"/>
                </a:lnTo>
                <a:lnTo>
                  <a:pt x="10271" y="13609"/>
                </a:lnTo>
                <a:lnTo>
                  <a:pt x="10381" y="13609"/>
                </a:lnTo>
                <a:lnTo>
                  <a:pt x="10454" y="13572"/>
                </a:lnTo>
                <a:lnTo>
                  <a:pt x="10491" y="13536"/>
                </a:lnTo>
                <a:lnTo>
                  <a:pt x="10528" y="13462"/>
                </a:lnTo>
                <a:lnTo>
                  <a:pt x="10491" y="13389"/>
                </a:lnTo>
                <a:lnTo>
                  <a:pt x="10418" y="13242"/>
                </a:lnTo>
                <a:lnTo>
                  <a:pt x="10271" y="13132"/>
                </a:lnTo>
                <a:lnTo>
                  <a:pt x="9978" y="12949"/>
                </a:lnTo>
                <a:lnTo>
                  <a:pt x="9537" y="12619"/>
                </a:lnTo>
                <a:lnTo>
                  <a:pt x="9134" y="12288"/>
                </a:lnTo>
                <a:lnTo>
                  <a:pt x="7557" y="10931"/>
                </a:lnTo>
                <a:lnTo>
                  <a:pt x="6823" y="10271"/>
                </a:lnTo>
                <a:lnTo>
                  <a:pt x="6089" y="9647"/>
                </a:lnTo>
                <a:lnTo>
                  <a:pt x="5686" y="9354"/>
                </a:lnTo>
                <a:lnTo>
                  <a:pt x="5246" y="9097"/>
                </a:lnTo>
                <a:lnTo>
                  <a:pt x="4769" y="8950"/>
                </a:lnTo>
                <a:lnTo>
                  <a:pt x="4549" y="8840"/>
                </a:lnTo>
                <a:lnTo>
                  <a:pt x="4475" y="8767"/>
                </a:lnTo>
                <a:lnTo>
                  <a:pt x="4439" y="8694"/>
                </a:lnTo>
                <a:close/>
                <a:moveTo>
                  <a:pt x="1541" y="13022"/>
                </a:moveTo>
                <a:lnTo>
                  <a:pt x="2091" y="13389"/>
                </a:lnTo>
                <a:lnTo>
                  <a:pt x="2091" y="13572"/>
                </a:lnTo>
                <a:lnTo>
                  <a:pt x="2126" y="13749"/>
                </a:lnTo>
                <a:lnTo>
                  <a:pt x="1504" y="13389"/>
                </a:lnTo>
                <a:lnTo>
                  <a:pt x="1578" y="13352"/>
                </a:lnTo>
                <a:lnTo>
                  <a:pt x="1614" y="13315"/>
                </a:lnTo>
                <a:lnTo>
                  <a:pt x="1614" y="13279"/>
                </a:lnTo>
                <a:lnTo>
                  <a:pt x="1614" y="13205"/>
                </a:lnTo>
                <a:lnTo>
                  <a:pt x="1541" y="13095"/>
                </a:lnTo>
                <a:lnTo>
                  <a:pt x="1541" y="13022"/>
                </a:lnTo>
                <a:close/>
                <a:moveTo>
                  <a:pt x="13206" y="12949"/>
                </a:moveTo>
                <a:lnTo>
                  <a:pt x="13169" y="13022"/>
                </a:lnTo>
                <a:lnTo>
                  <a:pt x="13059" y="13756"/>
                </a:lnTo>
                <a:lnTo>
                  <a:pt x="13059" y="13829"/>
                </a:lnTo>
                <a:lnTo>
                  <a:pt x="13096" y="13866"/>
                </a:lnTo>
                <a:lnTo>
                  <a:pt x="12912" y="14086"/>
                </a:lnTo>
                <a:lnTo>
                  <a:pt x="12912" y="13719"/>
                </a:lnTo>
                <a:lnTo>
                  <a:pt x="12875" y="13352"/>
                </a:lnTo>
                <a:lnTo>
                  <a:pt x="13206" y="12949"/>
                </a:lnTo>
                <a:close/>
                <a:moveTo>
                  <a:pt x="2458" y="13646"/>
                </a:moveTo>
                <a:lnTo>
                  <a:pt x="2641" y="13792"/>
                </a:lnTo>
                <a:lnTo>
                  <a:pt x="2788" y="13902"/>
                </a:lnTo>
                <a:lnTo>
                  <a:pt x="2788" y="14086"/>
                </a:lnTo>
                <a:lnTo>
                  <a:pt x="2825" y="14233"/>
                </a:lnTo>
                <a:lnTo>
                  <a:pt x="2605" y="14086"/>
                </a:lnTo>
                <a:lnTo>
                  <a:pt x="2385" y="13939"/>
                </a:lnTo>
                <a:lnTo>
                  <a:pt x="2495" y="13939"/>
                </a:lnTo>
                <a:lnTo>
                  <a:pt x="2568" y="13866"/>
                </a:lnTo>
                <a:lnTo>
                  <a:pt x="2568" y="13829"/>
                </a:lnTo>
                <a:lnTo>
                  <a:pt x="2568" y="13756"/>
                </a:lnTo>
                <a:lnTo>
                  <a:pt x="2458" y="13646"/>
                </a:lnTo>
                <a:close/>
                <a:moveTo>
                  <a:pt x="3595" y="9794"/>
                </a:moveTo>
                <a:lnTo>
                  <a:pt x="3558" y="9831"/>
                </a:lnTo>
                <a:lnTo>
                  <a:pt x="3522" y="9867"/>
                </a:lnTo>
                <a:lnTo>
                  <a:pt x="3558" y="9977"/>
                </a:lnTo>
                <a:lnTo>
                  <a:pt x="3595" y="10088"/>
                </a:lnTo>
                <a:lnTo>
                  <a:pt x="3815" y="10234"/>
                </a:lnTo>
                <a:lnTo>
                  <a:pt x="4659" y="10821"/>
                </a:lnTo>
                <a:lnTo>
                  <a:pt x="5466" y="11518"/>
                </a:lnTo>
                <a:lnTo>
                  <a:pt x="6236" y="12178"/>
                </a:lnTo>
                <a:lnTo>
                  <a:pt x="7080" y="12839"/>
                </a:lnTo>
                <a:lnTo>
                  <a:pt x="7923" y="13462"/>
                </a:lnTo>
                <a:lnTo>
                  <a:pt x="8730" y="14049"/>
                </a:lnTo>
                <a:lnTo>
                  <a:pt x="9134" y="14343"/>
                </a:lnTo>
                <a:lnTo>
                  <a:pt x="9574" y="14563"/>
                </a:lnTo>
                <a:lnTo>
                  <a:pt x="9684" y="14563"/>
                </a:lnTo>
                <a:lnTo>
                  <a:pt x="9794" y="14526"/>
                </a:lnTo>
                <a:lnTo>
                  <a:pt x="9868" y="14453"/>
                </a:lnTo>
                <a:lnTo>
                  <a:pt x="9904" y="14416"/>
                </a:lnTo>
                <a:lnTo>
                  <a:pt x="9904" y="14379"/>
                </a:lnTo>
                <a:lnTo>
                  <a:pt x="9904" y="14306"/>
                </a:lnTo>
                <a:lnTo>
                  <a:pt x="9868" y="14269"/>
                </a:lnTo>
                <a:lnTo>
                  <a:pt x="9794" y="14196"/>
                </a:lnTo>
                <a:lnTo>
                  <a:pt x="9721" y="14159"/>
                </a:lnTo>
                <a:lnTo>
                  <a:pt x="9501" y="14012"/>
                </a:lnTo>
                <a:lnTo>
                  <a:pt x="9281" y="13866"/>
                </a:lnTo>
                <a:lnTo>
                  <a:pt x="8290" y="13205"/>
                </a:lnTo>
                <a:lnTo>
                  <a:pt x="7373" y="12508"/>
                </a:lnTo>
                <a:lnTo>
                  <a:pt x="6493" y="11812"/>
                </a:lnTo>
                <a:lnTo>
                  <a:pt x="5649" y="11115"/>
                </a:lnTo>
                <a:lnTo>
                  <a:pt x="4769" y="10418"/>
                </a:lnTo>
                <a:lnTo>
                  <a:pt x="4549" y="10234"/>
                </a:lnTo>
                <a:lnTo>
                  <a:pt x="4145" y="9977"/>
                </a:lnTo>
                <a:lnTo>
                  <a:pt x="3925" y="9867"/>
                </a:lnTo>
                <a:lnTo>
                  <a:pt x="3742" y="9794"/>
                </a:lnTo>
                <a:close/>
                <a:moveTo>
                  <a:pt x="3155" y="14122"/>
                </a:moveTo>
                <a:lnTo>
                  <a:pt x="3778" y="14563"/>
                </a:lnTo>
                <a:lnTo>
                  <a:pt x="3742" y="14746"/>
                </a:lnTo>
                <a:lnTo>
                  <a:pt x="3742" y="14856"/>
                </a:lnTo>
                <a:lnTo>
                  <a:pt x="3338" y="14563"/>
                </a:lnTo>
                <a:lnTo>
                  <a:pt x="3338" y="14489"/>
                </a:lnTo>
                <a:lnTo>
                  <a:pt x="3302" y="14416"/>
                </a:lnTo>
                <a:lnTo>
                  <a:pt x="3192" y="14269"/>
                </a:lnTo>
                <a:lnTo>
                  <a:pt x="3155" y="14122"/>
                </a:lnTo>
                <a:close/>
                <a:moveTo>
                  <a:pt x="12692" y="13536"/>
                </a:moveTo>
                <a:lnTo>
                  <a:pt x="12619" y="13976"/>
                </a:lnTo>
                <a:lnTo>
                  <a:pt x="12582" y="14416"/>
                </a:lnTo>
                <a:lnTo>
                  <a:pt x="12582" y="14489"/>
                </a:lnTo>
                <a:lnTo>
                  <a:pt x="12142" y="15040"/>
                </a:lnTo>
                <a:lnTo>
                  <a:pt x="12142" y="14893"/>
                </a:lnTo>
                <a:lnTo>
                  <a:pt x="12142" y="14563"/>
                </a:lnTo>
                <a:lnTo>
                  <a:pt x="12105" y="14269"/>
                </a:lnTo>
                <a:lnTo>
                  <a:pt x="12692" y="13536"/>
                </a:lnTo>
                <a:close/>
                <a:moveTo>
                  <a:pt x="4035" y="14746"/>
                </a:moveTo>
                <a:lnTo>
                  <a:pt x="4402" y="15003"/>
                </a:lnTo>
                <a:lnTo>
                  <a:pt x="4402" y="15040"/>
                </a:lnTo>
                <a:lnTo>
                  <a:pt x="4402" y="15150"/>
                </a:lnTo>
                <a:lnTo>
                  <a:pt x="4439" y="15223"/>
                </a:lnTo>
                <a:lnTo>
                  <a:pt x="4549" y="15370"/>
                </a:lnTo>
                <a:lnTo>
                  <a:pt x="4659" y="15553"/>
                </a:lnTo>
                <a:lnTo>
                  <a:pt x="4255" y="15223"/>
                </a:lnTo>
                <a:lnTo>
                  <a:pt x="4255" y="15150"/>
                </a:lnTo>
                <a:lnTo>
                  <a:pt x="4219" y="15076"/>
                </a:lnTo>
                <a:lnTo>
                  <a:pt x="4109" y="14966"/>
                </a:lnTo>
                <a:lnTo>
                  <a:pt x="4035" y="14856"/>
                </a:lnTo>
                <a:lnTo>
                  <a:pt x="4035" y="14746"/>
                </a:lnTo>
                <a:close/>
                <a:moveTo>
                  <a:pt x="11922" y="14489"/>
                </a:moveTo>
                <a:lnTo>
                  <a:pt x="11885" y="14856"/>
                </a:lnTo>
                <a:lnTo>
                  <a:pt x="11848" y="15113"/>
                </a:lnTo>
                <a:lnTo>
                  <a:pt x="11848" y="15260"/>
                </a:lnTo>
                <a:lnTo>
                  <a:pt x="11848" y="15370"/>
                </a:lnTo>
                <a:lnTo>
                  <a:pt x="11555" y="15700"/>
                </a:lnTo>
                <a:lnTo>
                  <a:pt x="11592" y="15480"/>
                </a:lnTo>
                <a:lnTo>
                  <a:pt x="11555" y="15223"/>
                </a:lnTo>
                <a:lnTo>
                  <a:pt x="11555" y="15150"/>
                </a:lnTo>
                <a:lnTo>
                  <a:pt x="11482" y="15113"/>
                </a:lnTo>
                <a:lnTo>
                  <a:pt x="11445" y="15113"/>
                </a:lnTo>
                <a:lnTo>
                  <a:pt x="11922" y="14489"/>
                </a:lnTo>
                <a:close/>
                <a:moveTo>
                  <a:pt x="4769" y="15223"/>
                </a:moveTo>
                <a:lnTo>
                  <a:pt x="5026" y="15406"/>
                </a:lnTo>
                <a:lnTo>
                  <a:pt x="5576" y="15810"/>
                </a:lnTo>
                <a:lnTo>
                  <a:pt x="5576" y="15883"/>
                </a:lnTo>
                <a:lnTo>
                  <a:pt x="5576" y="16177"/>
                </a:lnTo>
                <a:lnTo>
                  <a:pt x="5576" y="16287"/>
                </a:lnTo>
                <a:lnTo>
                  <a:pt x="4916" y="15773"/>
                </a:lnTo>
                <a:lnTo>
                  <a:pt x="4952" y="15663"/>
                </a:lnTo>
                <a:lnTo>
                  <a:pt x="4952" y="15553"/>
                </a:lnTo>
                <a:lnTo>
                  <a:pt x="4916" y="15480"/>
                </a:lnTo>
                <a:lnTo>
                  <a:pt x="4879" y="15370"/>
                </a:lnTo>
                <a:lnTo>
                  <a:pt x="4769" y="15223"/>
                </a:lnTo>
                <a:close/>
                <a:moveTo>
                  <a:pt x="5833" y="15993"/>
                </a:moveTo>
                <a:lnTo>
                  <a:pt x="6456" y="16507"/>
                </a:lnTo>
                <a:lnTo>
                  <a:pt x="6420" y="16580"/>
                </a:lnTo>
                <a:lnTo>
                  <a:pt x="6383" y="16690"/>
                </a:lnTo>
                <a:lnTo>
                  <a:pt x="6346" y="16874"/>
                </a:lnTo>
                <a:lnTo>
                  <a:pt x="5869" y="16507"/>
                </a:lnTo>
                <a:lnTo>
                  <a:pt x="5869" y="16323"/>
                </a:lnTo>
                <a:lnTo>
                  <a:pt x="5869" y="16140"/>
                </a:lnTo>
                <a:lnTo>
                  <a:pt x="5833" y="15993"/>
                </a:lnTo>
                <a:close/>
                <a:moveTo>
                  <a:pt x="11298" y="15260"/>
                </a:moveTo>
                <a:lnTo>
                  <a:pt x="11298" y="15443"/>
                </a:lnTo>
                <a:lnTo>
                  <a:pt x="11225" y="15957"/>
                </a:lnTo>
                <a:lnTo>
                  <a:pt x="11225" y="16030"/>
                </a:lnTo>
                <a:lnTo>
                  <a:pt x="11261" y="16067"/>
                </a:lnTo>
                <a:lnTo>
                  <a:pt x="10088" y="17387"/>
                </a:lnTo>
                <a:lnTo>
                  <a:pt x="10088" y="17130"/>
                </a:lnTo>
                <a:lnTo>
                  <a:pt x="10088" y="16984"/>
                </a:lnTo>
                <a:lnTo>
                  <a:pt x="10308" y="16653"/>
                </a:lnTo>
                <a:lnTo>
                  <a:pt x="10821" y="15920"/>
                </a:lnTo>
                <a:lnTo>
                  <a:pt x="10785" y="16067"/>
                </a:lnTo>
                <a:lnTo>
                  <a:pt x="10711" y="16287"/>
                </a:lnTo>
                <a:lnTo>
                  <a:pt x="10711" y="16397"/>
                </a:lnTo>
                <a:lnTo>
                  <a:pt x="10711" y="16507"/>
                </a:lnTo>
                <a:lnTo>
                  <a:pt x="10748" y="16543"/>
                </a:lnTo>
                <a:lnTo>
                  <a:pt x="10785" y="16543"/>
                </a:lnTo>
                <a:lnTo>
                  <a:pt x="10895" y="16470"/>
                </a:lnTo>
                <a:lnTo>
                  <a:pt x="10968" y="16360"/>
                </a:lnTo>
                <a:lnTo>
                  <a:pt x="11005" y="16103"/>
                </a:lnTo>
                <a:lnTo>
                  <a:pt x="11005" y="15663"/>
                </a:lnTo>
                <a:lnTo>
                  <a:pt x="11225" y="15370"/>
                </a:lnTo>
                <a:lnTo>
                  <a:pt x="11298" y="15260"/>
                </a:lnTo>
                <a:close/>
                <a:moveTo>
                  <a:pt x="6566" y="16580"/>
                </a:moveTo>
                <a:lnTo>
                  <a:pt x="7006" y="17020"/>
                </a:lnTo>
                <a:lnTo>
                  <a:pt x="7006" y="17240"/>
                </a:lnTo>
                <a:lnTo>
                  <a:pt x="7006" y="17460"/>
                </a:lnTo>
                <a:lnTo>
                  <a:pt x="6896" y="17350"/>
                </a:lnTo>
                <a:lnTo>
                  <a:pt x="6640" y="17130"/>
                </a:lnTo>
                <a:lnTo>
                  <a:pt x="6640" y="17020"/>
                </a:lnTo>
                <a:lnTo>
                  <a:pt x="6603" y="16800"/>
                </a:lnTo>
                <a:lnTo>
                  <a:pt x="6566" y="16580"/>
                </a:lnTo>
                <a:close/>
                <a:moveTo>
                  <a:pt x="9464" y="404"/>
                </a:moveTo>
                <a:lnTo>
                  <a:pt x="9684" y="440"/>
                </a:lnTo>
                <a:lnTo>
                  <a:pt x="9868" y="477"/>
                </a:lnTo>
                <a:lnTo>
                  <a:pt x="10051" y="587"/>
                </a:lnTo>
                <a:lnTo>
                  <a:pt x="10418" y="844"/>
                </a:lnTo>
                <a:lnTo>
                  <a:pt x="10711" y="1064"/>
                </a:lnTo>
                <a:lnTo>
                  <a:pt x="12582" y="2421"/>
                </a:lnTo>
                <a:lnTo>
                  <a:pt x="14489" y="3815"/>
                </a:lnTo>
                <a:lnTo>
                  <a:pt x="15443" y="4512"/>
                </a:lnTo>
                <a:lnTo>
                  <a:pt x="15700" y="4732"/>
                </a:lnTo>
                <a:lnTo>
                  <a:pt x="15847" y="4805"/>
                </a:lnTo>
                <a:lnTo>
                  <a:pt x="15993" y="4879"/>
                </a:lnTo>
                <a:lnTo>
                  <a:pt x="15590" y="5356"/>
                </a:lnTo>
                <a:lnTo>
                  <a:pt x="15223" y="5869"/>
                </a:lnTo>
                <a:lnTo>
                  <a:pt x="15040" y="6089"/>
                </a:lnTo>
                <a:lnTo>
                  <a:pt x="14856" y="6383"/>
                </a:lnTo>
                <a:lnTo>
                  <a:pt x="14783" y="6529"/>
                </a:lnTo>
                <a:lnTo>
                  <a:pt x="14746" y="6639"/>
                </a:lnTo>
                <a:lnTo>
                  <a:pt x="14746" y="6786"/>
                </a:lnTo>
                <a:lnTo>
                  <a:pt x="14856" y="6896"/>
                </a:lnTo>
                <a:lnTo>
                  <a:pt x="14966" y="7006"/>
                </a:lnTo>
                <a:lnTo>
                  <a:pt x="15076" y="7080"/>
                </a:lnTo>
                <a:lnTo>
                  <a:pt x="15370" y="7190"/>
                </a:lnTo>
                <a:lnTo>
                  <a:pt x="15957" y="7300"/>
                </a:lnTo>
                <a:lnTo>
                  <a:pt x="16727" y="7446"/>
                </a:lnTo>
                <a:lnTo>
                  <a:pt x="17021" y="7520"/>
                </a:lnTo>
                <a:lnTo>
                  <a:pt x="16984" y="7593"/>
                </a:lnTo>
                <a:lnTo>
                  <a:pt x="16470" y="8143"/>
                </a:lnTo>
                <a:lnTo>
                  <a:pt x="15993" y="8730"/>
                </a:lnTo>
                <a:lnTo>
                  <a:pt x="15040" y="9904"/>
                </a:lnTo>
                <a:lnTo>
                  <a:pt x="12912" y="12508"/>
                </a:lnTo>
                <a:lnTo>
                  <a:pt x="11848" y="13792"/>
                </a:lnTo>
                <a:lnTo>
                  <a:pt x="10821" y="15113"/>
                </a:lnTo>
                <a:lnTo>
                  <a:pt x="10344" y="15736"/>
                </a:lnTo>
                <a:lnTo>
                  <a:pt x="9904" y="16397"/>
                </a:lnTo>
                <a:lnTo>
                  <a:pt x="9464" y="17057"/>
                </a:lnTo>
                <a:lnTo>
                  <a:pt x="9317" y="17277"/>
                </a:lnTo>
                <a:lnTo>
                  <a:pt x="9207" y="17497"/>
                </a:lnTo>
                <a:lnTo>
                  <a:pt x="8987" y="17387"/>
                </a:lnTo>
                <a:lnTo>
                  <a:pt x="8767" y="17350"/>
                </a:lnTo>
                <a:lnTo>
                  <a:pt x="8290" y="17204"/>
                </a:lnTo>
                <a:lnTo>
                  <a:pt x="7997" y="17094"/>
                </a:lnTo>
                <a:lnTo>
                  <a:pt x="7740" y="16910"/>
                </a:lnTo>
                <a:lnTo>
                  <a:pt x="7483" y="16727"/>
                </a:lnTo>
                <a:lnTo>
                  <a:pt x="7227" y="16507"/>
                </a:lnTo>
                <a:lnTo>
                  <a:pt x="6750" y="16067"/>
                </a:lnTo>
                <a:lnTo>
                  <a:pt x="6273" y="15663"/>
                </a:lnTo>
                <a:lnTo>
                  <a:pt x="5723" y="15296"/>
                </a:lnTo>
                <a:lnTo>
                  <a:pt x="5209" y="14929"/>
                </a:lnTo>
                <a:lnTo>
                  <a:pt x="3045" y="13462"/>
                </a:lnTo>
                <a:lnTo>
                  <a:pt x="1908" y="12619"/>
                </a:lnTo>
                <a:lnTo>
                  <a:pt x="1321" y="12215"/>
                </a:lnTo>
                <a:lnTo>
                  <a:pt x="697" y="11848"/>
                </a:lnTo>
                <a:lnTo>
                  <a:pt x="624" y="11812"/>
                </a:lnTo>
                <a:lnTo>
                  <a:pt x="1614" y="10381"/>
                </a:lnTo>
                <a:lnTo>
                  <a:pt x="2641" y="8950"/>
                </a:lnTo>
                <a:lnTo>
                  <a:pt x="3668" y="7556"/>
                </a:lnTo>
                <a:lnTo>
                  <a:pt x="4732" y="6163"/>
                </a:lnTo>
                <a:lnTo>
                  <a:pt x="6970" y="3338"/>
                </a:lnTo>
                <a:lnTo>
                  <a:pt x="8144" y="1944"/>
                </a:lnTo>
                <a:lnTo>
                  <a:pt x="8730" y="1284"/>
                </a:lnTo>
                <a:lnTo>
                  <a:pt x="9244" y="550"/>
                </a:lnTo>
                <a:lnTo>
                  <a:pt x="9281" y="477"/>
                </a:lnTo>
                <a:lnTo>
                  <a:pt x="9281" y="404"/>
                </a:lnTo>
                <a:close/>
                <a:moveTo>
                  <a:pt x="7227" y="17204"/>
                </a:moveTo>
                <a:lnTo>
                  <a:pt x="7667" y="17460"/>
                </a:lnTo>
                <a:lnTo>
                  <a:pt x="8107" y="17681"/>
                </a:lnTo>
                <a:lnTo>
                  <a:pt x="8070" y="17937"/>
                </a:lnTo>
                <a:lnTo>
                  <a:pt x="8107" y="18194"/>
                </a:lnTo>
                <a:lnTo>
                  <a:pt x="7850" y="18084"/>
                </a:lnTo>
                <a:lnTo>
                  <a:pt x="7447" y="17791"/>
                </a:lnTo>
                <a:lnTo>
                  <a:pt x="7410" y="17644"/>
                </a:lnTo>
                <a:lnTo>
                  <a:pt x="7337" y="17497"/>
                </a:lnTo>
                <a:lnTo>
                  <a:pt x="7227" y="17204"/>
                </a:lnTo>
                <a:close/>
                <a:moveTo>
                  <a:pt x="9831" y="17460"/>
                </a:moveTo>
                <a:lnTo>
                  <a:pt x="9868" y="17534"/>
                </a:lnTo>
                <a:lnTo>
                  <a:pt x="9904" y="17571"/>
                </a:lnTo>
                <a:lnTo>
                  <a:pt x="9464" y="18084"/>
                </a:lnTo>
                <a:lnTo>
                  <a:pt x="9207" y="18341"/>
                </a:lnTo>
                <a:lnTo>
                  <a:pt x="9171" y="18231"/>
                </a:lnTo>
                <a:lnTo>
                  <a:pt x="9134" y="18121"/>
                </a:lnTo>
                <a:lnTo>
                  <a:pt x="9134" y="17974"/>
                </a:lnTo>
                <a:lnTo>
                  <a:pt x="9317" y="17974"/>
                </a:lnTo>
                <a:lnTo>
                  <a:pt x="9317" y="17937"/>
                </a:lnTo>
                <a:lnTo>
                  <a:pt x="9391" y="17937"/>
                </a:lnTo>
                <a:lnTo>
                  <a:pt x="9464" y="17901"/>
                </a:lnTo>
                <a:lnTo>
                  <a:pt x="9574" y="17827"/>
                </a:lnTo>
                <a:lnTo>
                  <a:pt x="9647" y="17681"/>
                </a:lnTo>
                <a:lnTo>
                  <a:pt x="9794" y="17460"/>
                </a:lnTo>
                <a:close/>
                <a:moveTo>
                  <a:pt x="9464" y="0"/>
                </a:moveTo>
                <a:lnTo>
                  <a:pt x="9281" y="37"/>
                </a:lnTo>
                <a:lnTo>
                  <a:pt x="9134" y="110"/>
                </a:lnTo>
                <a:lnTo>
                  <a:pt x="9024" y="147"/>
                </a:lnTo>
                <a:lnTo>
                  <a:pt x="8951" y="257"/>
                </a:lnTo>
                <a:lnTo>
                  <a:pt x="8914" y="294"/>
                </a:lnTo>
                <a:lnTo>
                  <a:pt x="8914" y="330"/>
                </a:lnTo>
                <a:lnTo>
                  <a:pt x="8327" y="954"/>
                </a:lnTo>
                <a:lnTo>
                  <a:pt x="7740" y="1614"/>
                </a:lnTo>
                <a:lnTo>
                  <a:pt x="6640" y="2971"/>
                </a:lnTo>
                <a:lnTo>
                  <a:pt x="5502" y="4365"/>
                </a:lnTo>
                <a:lnTo>
                  <a:pt x="4402" y="5759"/>
                </a:lnTo>
                <a:lnTo>
                  <a:pt x="2421" y="8400"/>
                </a:lnTo>
                <a:lnTo>
                  <a:pt x="477" y="11041"/>
                </a:lnTo>
                <a:lnTo>
                  <a:pt x="330" y="11261"/>
                </a:lnTo>
                <a:lnTo>
                  <a:pt x="37" y="11701"/>
                </a:lnTo>
                <a:lnTo>
                  <a:pt x="0" y="11775"/>
                </a:lnTo>
                <a:lnTo>
                  <a:pt x="0" y="11885"/>
                </a:lnTo>
                <a:lnTo>
                  <a:pt x="37" y="11958"/>
                </a:lnTo>
                <a:lnTo>
                  <a:pt x="74" y="12032"/>
                </a:lnTo>
                <a:lnTo>
                  <a:pt x="147" y="12068"/>
                </a:lnTo>
                <a:lnTo>
                  <a:pt x="220" y="12105"/>
                </a:lnTo>
                <a:lnTo>
                  <a:pt x="294" y="12105"/>
                </a:lnTo>
                <a:lnTo>
                  <a:pt x="404" y="12068"/>
                </a:lnTo>
                <a:lnTo>
                  <a:pt x="440" y="12142"/>
                </a:lnTo>
                <a:lnTo>
                  <a:pt x="697" y="12398"/>
                </a:lnTo>
                <a:lnTo>
                  <a:pt x="587" y="12508"/>
                </a:lnTo>
                <a:lnTo>
                  <a:pt x="514" y="12655"/>
                </a:lnTo>
                <a:lnTo>
                  <a:pt x="440" y="12802"/>
                </a:lnTo>
                <a:lnTo>
                  <a:pt x="404" y="12949"/>
                </a:lnTo>
                <a:lnTo>
                  <a:pt x="404" y="13022"/>
                </a:lnTo>
                <a:lnTo>
                  <a:pt x="440" y="13059"/>
                </a:lnTo>
                <a:lnTo>
                  <a:pt x="514" y="13095"/>
                </a:lnTo>
                <a:lnTo>
                  <a:pt x="550" y="13095"/>
                </a:lnTo>
                <a:lnTo>
                  <a:pt x="624" y="13205"/>
                </a:lnTo>
                <a:lnTo>
                  <a:pt x="697" y="13315"/>
                </a:lnTo>
                <a:lnTo>
                  <a:pt x="881" y="13462"/>
                </a:lnTo>
                <a:lnTo>
                  <a:pt x="1284" y="13719"/>
                </a:lnTo>
                <a:lnTo>
                  <a:pt x="2385" y="14416"/>
                </a:lnTo>
                <a:lnTo>
                  <a:pt x="3558" y="15223"/>
                </a:lnTo>
                <a:lnTo>
                  <a:pt x="4659" y="16103"/>
                </a:lnTo>
                <a:lnTo>
                  <a:pt x="6420" y="17534"/>
                </a:lnTo>
                <a:lnTo>
                  <a:pt x="6420" y="17571"/>
                </a:lnTo>
                <a:lnTo>
                  <a:pt x="6493" y="17644"/>
                </a:lnTo>
                <a:lnTo>
                  <a:pt x="6566" y="17644"/>
                </a:lnTo>
                <a:lnTo>
                  <a:pt x="6823" y="17864"/>
                </a:lnTo>
                <a:lnTo>
                  <a:pt x="7300" y="18231"/>
                </a:lnTo>
                <a:lnTo>
                  <a:pt x="7777" y="18561"/>
                </a:lnTo>
                <a:lnTo>
                  <a:pt x="8034" y="18671"/>
                </a:lnTo>
                <a:lnTo>
                  <a:pt x="8254" y="18781"/>
                </a:lnTo>
                <a:lnTo>
                  <a:pt x="8510" y="18854"/>
                </a:lnTo>
                <a:lnTo>
                  <a:pt x="8620" y="18854"/>
                </a:lnTo>
                <a:lnTo>
                  <a:pt x="8767" y="18818"/>
                </a:lnTo>
                <a:lnTo>
                  <a:pt x="8804" y="18744"/>
                </a:lnTo>
                <a:lnTo>
                  <a:pt x="8840" y="18708"/>
                </a:lnTo>
                <a:lnTo>
                  <a:pt x="8840" y="18634"/>
                </a:lnTo>
                <a:lnTo>
                  <a:pt x="8804" y="18561"/>
                </a:lnTo>
                <a:lnTo>
                  <a:pt x="8730" y="18488"/>
                </a:lnTo>
                <a:lnTo>
                  <a:pt x="8620" y="18414"/>
                </a:lnTo>
                <a:lnTo>
                  <a:pt x="8437" y="18341"/>
                </a:lnTo>
                <a:lnTo>
                  <a:pt x="8400" y="18341"/>
                </a:lnTo>
                <a:lnTo>
                  <a:pt x="8400" y="18157"/>
                </a:lnTo>
                <a:lnTo>
                  <a:pt x="8400" y="17974"/>
                </a:lnTo>
                <a:lnTo>
                  <a:pt x="8364" y="17791"/>
                </a:lnTo>
                <a:lnTo>
                  <a:pt x="8620" y="17864"/>
                </a:lnTo>
                <a:lnTo>
                  <a:pt x="8951" y="17937"/>
                </a:lnTo>
                <a:lnTo>
                  <a:pt x="8877" y="18121"/>
                </a:lnTo>
                <a:lnTo>
                  <a:pt x="8877" y="18267"/>
                </a:lnTo>
                <a:lnTo>
                  <a:pt x="8914" y="18451"/>
                </a:lnTo>
                <a:lnTo>
                  <a:pt x="8987" y="18598"/>
                </a:lnTo>
                <a:lnTo>
                  <a:pt x="8877" y="18781"/>
                </a:lnTo>
                <a:lnTo>
                  <a:pt x="8877" y="18854"/>
                </a:lnTo>
                <a:lnTo>
                  <a:pt x="8914" y="18964"/>
                </a:lnTo>
                <a:lnTo>
                  <a:pt x="9024" y="19001"/>
                </a:lnTo>
                <a:lnTo>
                  <a:pt x="9097" y="18964"/>
                </a:lnTo>
                <a:lnTo>
                  <a:pt x="9281" y="18854"/>
                </a:lnTo>
                <a:lnTo>
                  <a:pt x="9427" y="18708"/>
                </a:lnTo>
                <a:lnTo>
                  <a:pt x="9721" y="18414"/>
                </a:lnTo>
                <a:lnTo>
                  <a:pt x="10344" y="17717"/>
                </a:lnTo>
                <a:lnTo>
                  <a:pt x="11555" y="16397"/>
                </a:lnTo>
                <a:lnTo>
                  <a:pt x="12802" y="14929"/>
                </a:lnTo>
                <a:lnTo>
                  <a:pt x="14013" y="13462"/>
                </a:lnTo>
                <a:lnTo>
                  <a:pt x="15150" y="11958"/>
                </a:lnTo>
                <a:lnTo>
                  <a:pt x="16214" y="10454"/>
                </a:lnTo>
                <a:lnTo>
                  <a:pt x="17314" y="8950"/>
                </a:lnTo>
                <a:lnTo>
                  <a:pt x="17791" y="8253"/>
                </a:lnTo>
                <a:lnTo>
                  <a:pt x="18011" y="7887"/>
                </a:lnTo>
                <a:lnTo>
                  <a:pt x="18231" y="7483"/>
                </a:lnTo>
                <a:lnTo>
                  <a:pt x="18304" y="7483"/>
                </a:lnTo>
                <a:lnTo>
                  <a:pt x="18341" y="7446"/>
                </a:lnTo>
                <a:lnTo>
                  <a:pt x="18378" y="7373"/>
                </a:lnTo>
                <a:lnTo>
                  <a:pt x="18378" y="7300"/>
                </a:lnTo>
                <a:lnTo>
                  <a:pt x="18268" y="7080"/>
                </a:lnTo>
                <a:lnTo>
                  <a:pt x="18158" y="6860"/>
                </a:lnTo>
                <a:lnTo>
                  <a:pt x="17828" y="6493"/>
                </a:lnTo>
                <a:lnTo>
                  <a:pt x="17644" y="6346"/>
                </a:lnTo>
                <a:lnTo>
                  <a:pt x="17424" y="6199"/>
                </a:lnTo>
                <a:lnTo>
                  <a:pt x="17277" y="6126"/>
                </a:lnTo>
                <a:lnTo>
                  <a:pt x="17131" y="6089"/>
                </a:lnTo>
                <a:lnTo>
                  <a:pt x="16910" y="5576"/>
                </a:lnTo>
                <a:lnTo>
                  <a:pt x="16837" y="5319"/>
                </a:lnTo>
                <a:lnTo>
                  <a:pt x="16800" y="5062"/>
                </a:lnTo>
                <a:lnTo>
                  <a:pt x="16800" y="4915"/>
                </a:lnTo>
                <a:lnTo>
                  <a:pt x="16727" y="4769"/>
                </a:lnTo>
                <a:lnTo>
                  <a:pt x="16654" y="4695"/>
                </a:lnTo>
                <a:lnTo>
                  <a:pt x="16470" y="4695"/>
                </a:lnTo>
                <a:lnTo>
                  <a:pt x="16397" y="4732"/>
                </a:lnTo>
                <a:lnTo>
                  <a:pt x="16360" y="4769"/>
                </a:lnTo>
                <a:lnTo>
                  <a:pt x="16397" y="4842"/>
                </a:lnTo>
                <a:lnTo>
                  <a:pt x="16434" y="4879"/>
                </a:lnTo>
                <a:lnTo>
                  <a:pt x="16434" y="4915"/>
                </a:lnTo>
                <a:lnTo>
                  <a:pt x="16434" y="5099"/>
                </a:lnTo>
                <a:lnTo>
                  <a:pt x="16434" y="5356"/>
                </a:lnTo>
                <a:lnTo>
                  <a:pt x="16470" y="5539"/>
                </a:lnTo>
                <a:lnTo>
                  <a:pt x="16544" y="5759"/>
                </a:lnTo>
                <a:lnTo>
                  <a:pt x="16690" y="6126"/>
                </a:lnTo>
                <a:lnTo>
                  <a:pt x="16984" y="7006"/>
                </a:lnTo>
                <a:lnTo>
                  <a:pt x="17021" y="7080"/>
                </a:lnTo>
                <a:lnTo>
                  <a:pt x="16544" y="6970"/>
                </a:lnTo>
                <a:lnTo>
                  <a:pt x="15920" y="6860"/>
                </a:lnTo>
                <a:lnTo>
                  <a:pt x="15296" y="6713"/>
                </a:lnTo>
                <a:lnTo>
                  <a:pt x="15186" y="6639"/>
                </a:lnTo>
                <a:lnTo>
                  <a:pt x="15223" y="6603"/>
                </a:lnTo>
                <a:lnTo>
                  <a:pt x="15333" y="6419"/>
                </a:lnTo>
                <a:lnTo>
                  <a:pt x="15700" y="5906"/>
                </a:lnTo>
                <a:lnTo>
                  <a:pt x="16030" y="5392"/>
                </a:lnTo>
                <a:lnTo>
                  <a:pt x="16287" y="4915"/>
                </a:lnTo>
                <a:lnTo>
                  <a:pt x="16360" y="4842"/>
                </a:lnTo>
                <a:lnTo>
                  <a:pt x="16360" y="4732"/>
                </a:lnTo>
                <a:lnTo>
                  <a:pt x="16324" y="4622"/>
                </a:lnTo>
                <a:lnTo>
                  <a:pt x="16250" y="4512"/>
                </a:lnTo>
                <a:lnTo>
                  <a:pt x="16067" y="4329"/>
                </a:lnTo>
                <a:lnTo>
                  <a:pt x="15590" y="4035"/>
                </a:lnTo>
                <a:lnTo>
                  <a:pt x="14526" y="3265"/>
                </a:lnTo>
                <a:lnTo>
                  <a:pt x="12435" y="1724"/>
                </a:lnTo>
                <a:lnTo>
                  <a:pt x="11445" y="1027"/>
                </a:lnTo>
                <a:lnTo>
                  <a:pt x="10454" y="330"/>
                </a:lnTo>
                <a:lnTo>
                  <a:pt x="10124" y="147"/>
                </a:lnTo>
                <a:lnTo>
                  <a:pt x="9794" y="37"/>
                </a:lnTo>
                <a:lnTo>
                  <a:pt x="9611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538" name="Google Shape;538;p23"/>
          <p:cNvSpPr/>
          <p:nvPr/>
        </p:nvSpPr>
        <p:spPr>
          <a:xfrm>
            <a:off x="700454" y="4557600"/>
            <a:ext cx="504670" cy="400627"/>
          </a:xfrm>
          <a:custGeom>
            <a:avLst/>
            <a:gdLst/>
            <a:ahLst/>
            <a:cxnLst/>
            <a:rect l="l" t="t" r="r" b="b"/>
            <a:pathLst>
              <a:path w="17792" h="14124" extrusionOk="0">
                <a:moveTo>
                  <a:pt x="10565" y="2275"/>
                </a:moveTo>
                <a:lnTo>
                  <a:pt x="10785" y="2312"/>
                </a:lnTo>
                <a:lnTo>
                  <a:pt x="11189" y="2422"/>
                </a:lnTo>
                <a:lnTo>
                  <a:pt x="11555" y="2605"/>
                </a:lnTo>
                <a:lnTo>
                  <a:pt x="11445" y="2605"/>
                </a:lnTo>
                <a:lnTo>
                  <a:pt x="10638" y="2899"/>
                </a:lnTo>
                <a:lnTo>
                  <a:pt x="9868" y="3192"/>
                </a:lnTo>
                <a:lnTo>
                  <a:pt x="9245" y="3449"/>
                </a:lnTo>
                <a:lnTo>
                  <a:pt x="8584" y="3706"/>
                </a:lnTo>
                <a:lnTo>
                  <a:pt x="7961" y="4036"/>
                </a:lnTo>
                <a:lnTo>
                  <a:pt x="7667" y="4219"/>
                </a:lnTo>
                <a:lnTo>
                  <a:pt x="7410" y="4439"/>
                </a:lnTo>
                <a:lnTo>
                  <a:pt x="7631" y="4073"/>
                </a:lnTo>
                <a:lnTo>
                  <a:pt x="7887" y="3743"/>
                </a:lnTo>
                <a:lnTo>
                  <a:pt x="8144" y="3412"/>
                </a:lnTo>
                <a:lnTo>
                  <a:pt x="8438" y="3156"/>
                </a:lnTo>
                <a:lnTo>
                  <a:pt x="8768" y="2899"/>
                </a:lnTo>
                <a:lnTo>
                  <a:pt x="9098" y="2679"/>
                </a:lnTo>
                <a:lnTo>
                  <a:pt x="9501" y="2495"/>
                </a:lnTo>
                <a:lnTo>
                  <a:pt x="9905" y="2349"/>
                </a:lnTo>
                <a:lnTo>
                  <a:pt x="10125" y="2312"/>
                </a:lnTo>
                <a:lnTo>
                  <a:pt x="10345" y="2275"/>
                </a:lnTo>
                <a:close/>
                <a:moveTo>
                  <a:pt x="1285" y="2129"/>
                </a:moveTo>
                <a:lnTo>
                  <a:pt x="1248" y="2165"/>
                </a:lnTo>
                <a:lnTo>
                  <a:pt x="1101" y="2275"/>
                </a:lnTo>
                <a:lnTo>
                  <a:pt x="991" y="2422"/>
                </a:lnTo>
                <a:lnTo>
                  <a:pt x="808" y="2715"/>
                </a:lnTo>
                <a:lnTo>
                  <a:pt x="588" y="2605"/>
                </a:lnTo>
                <a:lnTo>
                  <a:pt x="441" y="2422"/>
                </a:lnTo>
                <a:lnTo>
                  <a:pt x="258" y="2239"/>
                </a:lnTo>
                <a:lnTo>
                  <a:pt x="184" y="2202"/>
                </a:lnTo>
                <a:lnTo>
                  <a:pt x="111" y="2202"/>
                </a:lnTo>
                <a:lnTo>
                  <a:pt x="37" y="2239"/>
                </a:lnTo>
                <a:lnTo>
                  <a:pt x="1" y="2312"/>
                </a:lnTo>
                <a:lnTo>
                  <a:pt x="1" y="2495"/>
                </a:lnTo>
                <a:lnTo>
                  <a:pt x="74" y="2642"/>
                </a:lnTo>
                <a:lnTo>
                  <a:pt x="147" y="2789"/>
                </a:lnTo>
                <a:lnTo>
                  <a:pt x="258" y="2936"/>
                </a:lnTo>
                <a:lnTo>
                  <a:pt x="404" y="3046"/>
                </a:lnTo>
                <a:lnTo>
                  <a:pt x="588" y="3119"/>
                </a:lnTo>
                <a:lnTo>
                  <a:pt x="294" y="3706"/>
                </a:lnTo>
                <a:lnTo>
                  <a:pt x="74" y="4293"/>
                </a:lnTo>
                <a:lnTo>
                  <a:pt x="74" y="4403"/>
                </a:lnTo>
                <a:lnTo>
                  <a:pt x="74" y="4476"/>
                </a:lnTo>
                <a:lnTo>
                  <a:pt x="147" y="4549"/>
                </a:lnTo>
                <a:lnTo>
                  <a:pt x="221" y="4586"/>
                </a:lnTo>
                <a:lnTo>
                  <a:pt x="294" y="4623"/>
                </a:lnTo>
                <a:lnTo>
                  <a:pt x="368" y="4586"/>
                </a:lnTo>
                <a:lnTo>
                  <a:pt x="441" y="4549"/>
                </a:lnTo>
                <a:lnTo>
                  <a:pt x="514" y="4476"/>
                </a:lnTo>
                <a:lnTo>
                  <a:pt x="991" y="3339"/>
                </a:lnTo>
                <a:lnTo>
                  <a:pt x="1248" y="2789"/>
                </a:lnTo>
                <a:lnTo>
                  <a:pt x="1321" y="2495"/>
                </a:lnTo>
                <a:lnTo>
                  <a:pt x="1395" y="2202"/>
                </a:lnTo>
                <a:lnTo>
                  <a:pt x="1358" y="2165"/>
                </a:lnTo>
                <a:lnTo>
                  <a:pt x="1321" y="2129"/>
                </a:lnTo>
                <a:close/>
                <a:moveTo>
                  <a:pt x="11702" y="2715"/>
                </a:moveTo>
                <a:lnTo>
                  <a:pt x="11959" y="2936"/>
                </a:lnTo>
                <a:lnTo>
                  <a:pt x="12142" y="3156"/>
                </a:lnTo>
                <a:lnTo>
                  <a:pt x="12216" y="3266"/>
                </a:lnTo>
                <a:lnTo>
                  <a:pt x="11812" y="3412"/>
                </a:lnTo>
                <a:lnTo>
                  <a:pt x="11445" y="3559"/>
                </a:lnTo>
                <a:lnTo>
                  <a:pt x="9758" y="4183"/>
                </a:lnTo>
                <a:lnTo>
                  <a:pt x="8254" y="4770"/>
                </a:lnTo>
                <a:lnTo>
                  <a:pt x="7484" y="5100"/>
                </a:lnTo>
                <a:lnTo>
                  <a:pt x="7117" y="5283"/>
                </a:lnTo>
                <a:lnTo>
                  <a:pt x="6787" y="5503"/>
                </a:lnTo>
                <a:lnTo>
                  <a:pt x="7337" y="4549"/>
                </a:lnTo>
                <a:lnTo>
                  <a:pt x="7374" y="4549"/>
                </a:lnTo>
                <a:lnTo>
                  <a:pt x="8364" y="4073"/>
                </a:lnTo>
                <a:lnTo>
                  <a:pt x="9355" y="3632"/>
                </a:lnTo>
                <a:lnTo>
                  <a:pt x="11409" y="2862"/>
                </a:lnTo>
                <a:lnTo>
                  <a:pt x="11445" y="2936"/>
                </a:lnTo>
                <a:lnTo>
                  <a:pt x="11519" y="2972"/>
                </a:lnTo>
                <a:lnTo>
                  <a:pt x="11592" y="3009"/>
                </a:lnTo>
                <a:lnTo>
                  <a:pt x="11666" y="2972"/>
                </a:lnTo>
                <a:lnTo>
                  <a:pt x="11739" y="2899"/>
                </a:lnTo>
                <a:lnTo>
                  <a:pt x="11739" y="2789"/>
                </a:lnTo>
                <a:lnTo>
                  <a:pt x="11702" y="2715"/>
                </a:lnTo>
                <a:close/>
                <a:moveTo>
                  <a:pt x="12326" y="3522"/>
                </a:moveTo>
                <a:lnTo>
                  <a:pt x="12399" y="3596"/>
                </a:lnTo>
                <a:lnTo>
                  <a:pt x="12436" y="3596"/>
                </a:lnTo>
                <a:lnTo>
                  <a:pt x="12583" y="3926"/>
                </a:lnTo>
                <a:lnTo>
                  <a:pt x="12546" y="3926"/>
                </a:lnTo>
                <a:lnTo>
                  <a:pt x="12473" y="3963"/>
                </a:lnTo>
                <a:lnTo>
                  <a:pt x="12289" y="4109"/>
                </a:lnTo>
                <a:lnTo>
                  <a:pt x="12106" y="4219"/>
                </a:lnTo>
                <a:lnTo>
                  <a:pt x="11702" y="4403"/>
                </a:lnTo>
                <a:lnTo>
                  <a:pt x="11262" y="4586"/>
                </a:lnTo>
                <a:lnTo>
                  <a:pt x="10822" y="4733"/>
                </a:lnTo>
                <a:lnTo>
                  <a:pt x="9941" y="5026"/>
                </a:lnTo>
                <a:lnTo>
                  <a:pt x="9061" y="5393"/>
                </a:lnTo>
                <a:lnTo>
                  <a:pt x="8217" y="5723"/>
                </a:lnTo>
                <a:lnTo>
                  <a:pt x="7374" y="6127"/>
                </a:lnTo>
                <a:lnTo>
                  <a:pt x="6750" y="6384"/>
                </a:lnTo>
                <a:lnTo>
                  <a:pt x="6420" y="6567"/>
                </a:lnTo>
                <a:lnTo>
                  <a:pt x="6090" y="6750"/>
                </a:lnTo>
                <a:lnTo>
                  <a:pt x="6310" y="6384"/>
                </a:lnTo>
                <a:lnTo>
                  <a:pt x="6677" y="5650"/>
                </a:lnTo>
                <a:lnTo>
                  <a:pt x="7410" y="5467"/>
                </a:lnTo>
                <a:lnTo>
                  <a:pt x="8107" y="5173"/>
                </a:lnTo>
                <a:lnTo>
                  <a:pt x="9465" y="4623"/>
                </a:lnTo>
                <a:lnTo>
                  <a:pt x="10932" y="4073"/>
                </a:lnTo>
                <a:lnTo>
                  <a:pt x="11629" y="3816"/>
                </a:lnTo>
                <a:lnTo>
                  <a:pt x="12326" y="3522"/>
                </a:lnTo>
                <a:close/>
                <a:moveTo>
                  <a:pt x="5100" y="8401"/>
                </a:moveTo>
                <a:lnTo>
                  <a:pt x="4989" y="8438"/>
                </a:lnTo>
                <a:lnTo>
                  <a:pt x="4953" y="8474"/>
                </a:lnTo>
                <a:lnTo>
                  <a:pt x="4953" y="8511"/>
                </a:lnTo>
                <a:lnTo>
                  <a:pt x="4916" y="8768"/>
                </a:lnTo>
                <a:lnTo>
                  <a:pt x="4879" y="8988"/>
                </a:lnTo>
                <a:lnTo>
                  <a:pt x="4879" y="9245"/>
                </a:lnTo>
                <a:lnTo>
                  <a:pt x="4916" y="9355"/>
                </a:lnTo>
                <a:lnTo>
                  <a:pt x="4989" y="9465"/>
                </a:lnTo>
                <a:lnTo>
                  <a:pt x="5026" y="9501"/>
                </a:lnTo>
                <a:lnTo>
                  <a:pt x="5173" y="9501"/>
                </a:lnTo>
                <a:lnTo>
                  <a:pt x="5210" y="9465"/>
                </a:lnTo>
                <a:lnTo>
                  <a:pt x="5283" y="9391"/>
                </a:lnTo>
                <a:lnTo>
                  <a:pt x="5320" y="9281"/>
                </a:lnTo>
                <a:lnTo>
                  <a:pt x="5320" y="9061"/>
                </a:lnTo>
                <a:lnTo>
                  <a:pt x="5320" y="8768"/>
                </a:lnTo>
                <a:lnTo>
                  <a:pt x="5283" y="8511"/>
                </a:lnTo>
                <a:lnTo>
                  <a:pt x="5246" y="8474"/>
                </a:lnTo>
                <a:lnTo>
                  <a:pt x="5210" y="8438"/>
                </a:lnTo>
                <a:lnTo>
                  <a:pt x="5100" y="8401"/>
                </a:lnTo>
                <a:close/>
                <a:moveTo>
                  <a:pt x="5210" y="9685"/>
                </a:moveTo>
                <a:lnTo>
                  <a:pt x="5136" y="9722"/>
                </a:lnTo>
                <a:lnTo>
                  <a:pt x="5063" y="9758"/>
                </a:lnTo>
                <a:lnTo>
                  <a:pt x="5026" y="9795"/>
                </a:lnTo>
                <a:lnTo>
                  <a:pt x="4989" y="9905"/>
                </a:lnTo>
                <a:lnTo>
                  <a:pt x="4989" y="9978"/>
                </a:lnTo>
                <a:lnTo>
                  <a:pt x="4916" y="10308"/>
                </a:lnTo>
                <a:lnTo>
                  <a:pt x="4916" y="10639"/>
                </a:lnTo>
                <a:lnTo>
                  <a:pt x="4953" y="10749"/>
                </a:lnTo>
                <a:lnTo>
                  <a:pt x="4989" y="10785"/>
                </a:lnTo>
                <a:lnTo>
                  <a:pt x="5063" y="10822"/>
                </a:lnTo>
                <a:lnTo>
                  <a:pt x="5173" y="10822"/>
                </a:lnTo>
                <a:lnTo>
                  <a:pt x="5246" y="10785"/>
                </a:lnTo>
                <a:lnTo>
                  <a:pt x="5283" y="10749"/>
                </a:lnTo>
                <a:lnTo>
                  <a:pt x="5283" y="10639"/>
                </a:lnTo>
                <a:lnTo>
                  <a:pt x="5283" y="10272"/>
                </a:lnTo>
                <a:lnTo>
                  <a:pt x="5356" y="9905"/>
                </a:lnTo>
                <a:lnTo>
                  <a:pt x="5356" y="9832"/>
                </a:lnTo>
                <a:lnTo>
                  <a:pt x="5320" y="9758"/>
                </a:lnTo>
                <a:lnTo>
                  <a:pt x="5283" y="9722"/>
                </a:lnTo>
                <a:lnTo>
                  <a:pt x="5210" y="9685"/>
                </a:lnTo>
                <a:close/>
                <a:moveTo>
                  <a:pt x="14600" y="9501"/>
                </a:moveTo>
                <a:lnTo>
                  <a:pt x="14563" y="9575"/>
                </a:lnTo>
                <a:lnTo>
                  <a:pt x="14490" y="9868"/>
                </a:lnTo>
                <a:lnTo>
                  <a:pt x="14417" y="10125"/>
                </a:lnTo>
                <a:lnTo>
                  <a:pt x="14380" y="10712"/>
                </a:lnTo>
                <a:lnTo>
                  <a:pt x="14417" y="10785"/>
                </a:lnTo>
                <a:lnTo>
                  <a:pt x="14453" y="10859"/>
                </a:lnTo>
                <a:lnTo>
                  <a:pt x="14527" y="10895"/>
                </a:lnTo>
                <a:lnTo>
                  <a:pt x="14600" y="10932"/>
                </a:lnTo>
                <a:lnTo>
                  <a:pt x="14673" y="10932"/>
                </a:lnTo>
                <a:lnTo>
                  <a:pt x="14747" y="10895"/>
                </a:lnTo>
                <a:lnTo>
                  <a:pt x="14783" y="10859"/>
                </a:lnTo>
                <a:lnTo>
                  <a:pt x="14820" y="10785"/>
                </a:lnTo>
                <a:lnTo>
                  <a:pt x="14820" y="10639"/>
                </a:lnTo>
                <a:lnTo>
                  <a:pt x="14820" y="10088"/>
                </a:lnTo>
                <a:lnTo>
                  <a:pt x="14820" y="9832"/>
                </a:lnTo>
                <a:lnTo>
                  <a:pt x="14747" y="9575"/>
                </a:lnTo>
                <a:lnTo>
                  <a:pt x="14710" y="9501"/>
                </a:lnTo>
                <a:close/>
                <a:moveTo>
                  <a:pt x="12729" y="4183"/>
                </a:moveTo>
                <a:lnTo>
                  <a:pt x="12986" y="4880"/>
                </a:lnTo>
                <a:lnTo>
                  <a:pt x="12766" y="4990"/>
                </a:lnTo>
                <a:lnTo>
                  <a:pt x="12509" y="5100"/>
                </a:lnTo>
                <a:lnTo>
                  <a:pt x="12032" y="5320"/>
                </a:lnTo>
                <a:lnTo>
                  <a:pt x="10969" y="5833"/>
                </a:lnTo>
                <a:lnTo>
                  <a:pt x="9978" y="6310"/>
                </a:lnTo>
                <a:lnTo>
                  <a:pt x="8988" y="6714"/>
                </a:lnTo>
                <a:lnTo>
                  <a:pt x="8071" y="7007"/>
                </a:lnTo>
                <a:lnTo>
                  <a:pt x="7117" y="7301"/>
                </a:lnTo>
                <a:lnTo>
                  <a:pt x="6677" y="7484"/>
                </a:lnTo>
                <a:lnTo>
                  <a:pt x="6237" y="7704"/>
                </a:lnTo>
                <a:lnTo>
                  <a:pt x="5796" y="7924"/>
                </a:lnTo>
                <a:lnTo>
                  <a:pt x="5430" y="8218"/>
                </a:lnTo>
                <a:lnTo>
                  <a:pt x="5393" y="8254"/>
                </a:lnTo>
                <a:lnTo>
                  <a:pt x="5393" y="8291"/>
                </a:lnTo>
                <a:lnTo>
                  <a:pt x="5430" y="8328"/>
                </a:lnTo>
                <a:lnTo>
                  <a:pt x="5466" y="8328"/>
                </a:lnTo>
                <a:lnTo>
                  <a:pt x="6420" y="7961"/>
                </a:lnTo>
                <a:lnTo>
                  <a:pt x="7337" y="7594"/>
                </a:lnTo>
                <a:lnTo>
                  <a:pt x="8364" y="7264"/>
                </a:lnTo>
                <a:lnTo>
                  <a:pt x="9391" y="6897"/>
                </a:lnTo>
                <a:lnTo>
                  <a:pt x="10345" y="6530"/>
                </a:lnTo>
                <a:lnTo>
                  <a:pt x="11262" y="6090"/>
                </a:lnTo>
                <a:lnTo>
                  <a:pt x="12326" y="5577"/>
                </a:lnTo>
                <a:lnTo>
                  <a:pt x="12729" y="5393"/>
                </a:lnTo>
                <a:lnTo>
                  <a:pt x="12913" y="5283"/>
                </a:lnTo>
                <a:lnTo>
                  <a:pt x="13133" y="5210"/>
                </a:lnTo>
                <a:lnTo>
                  <a:pt x="13169" y="5356"/>
                </a:lnTo>
                <a:lnTo>
                  <a:pt x="13426" y="5870"/>
                </a:lnTo>
                <a:lnTo>
                  <a:pt x="13390" y="5870"/>
                </a:lnTo>
                <a:lnTo>
                  <a:pt x="13353" y="5797"/>
                </a:lnTo>
                <a:lnTo>
                  <a:pt x="13280" y="5760"/>
                </a:lnTo>
                <a:lnTo>
                  <a:pt x="13206" y="5723"/>
                </a:lnTo>
                <a:lnTo>
                  <a:pt x="13133" y="5760"/>
                </a:lnTo>
                <a:lnTo>
                  <a:pt x="12216" y="6237"/>
                </a:lnTo>
                <a:lnTo>
                  <a:pt x="11299" y="6677"/>
                </a:lnTo>
                <a:lnTo>
                  <a:pt x="10345" y="7081"/>
                </a:lnTo>
                <a:lnTo>
                  <a:pt x="9428" y="7484"/>
                </a:lnTo>
                <a:lnTo>
                  <a:pt x="8474" y="7851"/>
                </a:lnTo>
                <a:lnTo>
                  <a:pt x="7520" y="8181"/>
                </a:lnTo>
                <a:lnTo>
                  <a:pt x="6640" y="8474"/>
                </a:lnTo>
                <a:lnTo>
                  <a:pt x="6163" y="8658"/>
                </a:lnTo>
                <a:lnTo>
                  <a:pt x="5980" y="8768"/>
                </a:lnTo>
                <a:lnTo>
                  <a:pt x="5760" y="8878"/>
                </a:lnTo>
                <a:lnTo>
                  <a:pt x="5760" y="8915"/>
                </a:lnTo>
                <a:lnTo>
                  <a:pt x="5760" y="8951"/>
                </a:lnTo>
                <a:lnTo>
                  <a:pt x="6273" y="8951"/>
                </a:lnTo>
                <a:lnTo>
                  <a:pt x="6713" y="8805"/>
                </a:lnTo>
                <a:lnTo>
                  <a:pt x="7631" y="8511"/>
                </a:lnTo>
                <a:lnTo>
                  <a:pt x="8621" y="8144"/>
                </a:lnTo>
                <a:lnTo>
                  <a:pt x="9611" y="7777"/>
                </a:lnTo>
                <a:lnTo>
                  <a:pt x="10528" y="7411"/>
                </a:lnTo>
                <a:lnTo>
                  <a:pt x="11409" y="7007"/>
                </a:lnTo>
                <a:lnTo>
                  <a:pt x="12289" y="6604"/>
                </a:lnTo>
                <a:lnTo>
                  <a:pt x="13133" y="6163"/>
                </a:lnTo>
                <a:lnTo>
                  <a:pt x="13206" y="6200"/>
                </a:lnTo>
                <a:lnTo>
                  <a:pt x="13316" y="6200"/>
                </a:lnTo>
                <a:lnTo>
                  <a:pt x="13390" y="6163"/>
                </a:lnTo>
                <a:lnTo>
                  <a:pt x="13463" y="6090"/>
                </a:lnTo>
                <a:lnTo>
                  <a:pt x="13500" y="6053"/>
                </a:lnTo>
                <a:lnTo>
                  <a:pt x="13866" y="6714"/>
                </a:lnTo>
                <a:lnTo>
                  <a:pt x="13646" y="6787"/>
                </a:lnTo>
                <a:lnTo>
                  <a:pt x="13463" y="6860"/>
                </a:lnTo>
                <a:lnTo>
                  <a:pt x="12913" y="7081"/>
                </a:lnTo>
                <a:lnTo>
                  <a:pt x="12399" y="7337"/>
                </a:lnTo>
                <a:lnTo>
                  <a:pt x="11225" y="7961"/>
                </a:lnTo>
                <a:lnTo>
                  <a:pt x="10675" y="8254"/>
                </a:lnTo>
                <a:lnTo>
                  <a:pt x="10052" y="8548"/>
                </a:lnTo>
                <a:lnTo>
                  <a:pt x="9428" y="8768"/>
                </a:lnTo>
                <a:lnTo>
                  <a:pt x="8804" y="8951"/>
                </a:lnTo>
                <a:lnTo>
                  <a:pt x="7520" y="9318"/>
                </a:lnTo>
                <a:lnTo>
                  <a:pt x="6200" y="9722"/>
                </a:lnTo>
                <a:lnTo>
                  <a:pt x="5796" y="9868"/>
                </a:lnTo>
                <a:lnTo>
                  <a:pt x="5650" y="10015"/>
                </a:lnTo>
                <a:lnTo>
                  <a:pt x="5576" y="10052"/>
                </a:lnTo>
                <a:lnTo>
                  <a:pt x="5576" y="10015"/>
                </a:lnTo>
                <a:lnTo>
                  <a:pt x="5540" y="9978"/>
                </a:lnTo>
                <a:lnTo>
                  <a:pt x="5540" y="10015"/>
                </a:lnTo>
                <a:lnTo>
                  <a:pt x="5503" y="10088"/>
                </a:lnTo>
                <a:lnTo>
                  <a:pt x="5503" y="10198"/>
                </a:lnTo>
                <a:lnTo>
                  <a:pt x="5540" y="10235"/>
                </a:lnTo>
                <a:lnTo>
                  <a:pt x="5576" y="10235"/>
                </a:lnTo>
                <a:lnTo>
                  <a:pt x="5796" y="10125"/>
                </a:lnTo>
                <a:lnTo>
                  <a:pt x="6017" y="10052"/>
                </a:lnTo>
                <a:lnTo>
                  <a:pt x="6530" y="9942"/>
                </a:lnTo>
                <a:lnTo>
                  <a:pt x="7704" y="9575"/>
                </a:lnTo>
                <a:lnTo>
                  <a:pt x="8878" y="9281"/>
                </a:lnTo>
                <a:lnTo>
                  <a:pt x="9465" y="9098"/>
                </a:lnTo>
                <a:lnTo>
                  <a:pt x="10015" y="8878"/>
                </a:lnTo>
                <a:lnTo>
                  <a:pt x="10528" y="8695"/>
                </a:lnTo>
                <a:lnTo>
                  <a:pt x="11005" y="8438"/>
                </a:lnTo>
                <a:lnTo>
                  <a:pt x="11959" y="7924"/>
                </a:lnTo>
                <a:lnTo>
                  <a:pt x="12473" y="7667"/>
                </a:lnTo>
                <a:lnTo>
                  <a:pt x="12986" y="7411"/>
                </a:lnTo>
                <a:lnTo>
                  <a:pt x="13573" y="7191"/>
                </a:lnTo>
                <a:lnTo>
                  <a:pt x="13756" y="7117"/>
                </a:lnTo>
                <a:lnTo>
                  <a:pt x="14013" y="7044"/>
                </a:lnTo>
                <a:lnTo>
                  <a:pt x="14050" y="7081"/>
                </a:lnTo>
                <a:lnTo>
                  <a:pt x="14160" y="7081"/>
                </a:lnTo>
                <a:lnTo>
                  <a:pt x="14197" y="7191"/>
                </a:lnTo>
                <a:lnTo>
                  <a:pt x="13830" y="7374"/>
                </a:lnTo>
                <a:lnTo>
                  <a:pt x="13500" y="7594"/>
                </a:lnTo>
                <a:lnTo>
                  <a:pt x="12436" y="8218"/>
                </a:lnTo>
                <a:lnTo>
                  <a:pt x="11335" y="8768"/>
                </a:lnTo>
                <a:lnTo>
                  <a:pt x="10198" y="9245"/>
                </a:lnTo>
                <a:lnTo>
                  <a:pt x="9061" y="9685"/>
                </a:lnTo>
                <a:lnTo>
                  <a:pt x="7887" y="10088"/>
                </a:lnTo>
                <a:lnTo>
                  <a:pt x="6750" y="10455"/>
                </a:lnTo>
                <a:lnTo>
                  <a:pt x="6200" y="10639"/>
                </a:lnTo>
                <a:lnTo>
                  <a:pt x="5906" y="10749"/>
                </a:lnTo>
                <a:lnTo>
                  <a:pt x="5650" y="10895"/>
                </a:lnTo>
                <a:lnTo>
                  <a:pt x="5613" y="10932"/>
                </a:lnTo>
                <a:lnTo>
                  <a:pt x="5613" y="10969"/>
                </a:lnTo>
                <a:lnTo>
                  <a:pt x="5613" y="11005"/>
                </a:lnTo>
                <a:lnTo>
                  <a:pt x="5686" y="11042"/>
                </a:lnTo>
                <a:lnTo>
                  <a:pt x="5943" y="11005"/>
                </a:lnTo>
                <a:lnTo>
                  <a:pt x="6200" y="10969"/>
                </a:lnTo>
                <a:lnTo>
                  <a:pt x="6713" y="10822"/>
                </a:lnTo>
                <a:lnTo>
                  <a:pt x="7337" y="10602"/>
                </a:lnTo>
                <a:lnTo>
                  <a:pt x="7961" y="10419"/>
                </a:lnTo>
                <a:lnTo>
                  <a:pt x="9208" y="10015"/>
                </a:lnTo>
                <a:lnTo>
                  <a:pt x="10418" y="9538"/>
                </a:lnTo>
                <a:lnTo>
                  <a:pt x="11445" y="9061"/>
                </a:lnTo>
                <a:lnTo>
                  <a:pt x="12473" y="8584"/>
                </a:lnTo>
                <a:lnTo>
                  <a:pt x="13573" y="7961"/>
                </a:lnTo>
                <a:lnTo>
                  <a:pt x="14013" y="7741"/>
                </a:lnTo>
                <a:lnTo>
                  <a:pt x="14233" y="7594"/>
                </a:lnTo>
                <a:lnTo>
                  <a:pt x="14417" y="7447"/>
                </a:lnTo>
                <a:lnTo>
                  <a:pt x="14527" y="7594"/>
                </a:lnTo>
                <a:lnTo>
                  <a:pt x="14527" y="7631"/>
                </a:lnTo>
                <a:lnTo>
                  <a:pt x="14417" y="7961"/>
                </a:lnTo>
                <a:lnTo>
                  <a:pt x="14417" y="8328"/>
                </a:lnTo>
                <a:lnTo>
                  <a:pt x="14343" y="8254"/>
                </a:lnTo>
                <a:lnTo>
                  <a:pt x="14233" y="8254"/>
                </a:lnTo>
                <a:lnTo>
                  <a:pt x="13830" y="8438"/>
                </a:lnTo>
                <a:lnTo>
                  <a:pt x="13426" y="8658"/>
                </a:lnTo>
                <a:lnTo>
                  <a:pt x="12693" y="9135"/>
                </a:lnTo>
                <a:lnTo>
                  <a:pt x="12252" y="9428"/>
                </a:lnTo>
                <a:lnTo>
                  <a:pt x="11776" y="9685"/>
                </a:lnTo>
                <a:lnTo>
                  <a:pt x="11299" y="9942"/>
                </a:lnTo>
                <a:lnTo>
                  <a:pt x="10822" y="10125"/>
                </a:lnTo>
                <a:lnTo>
                  <a:pt x="8658" y="10822"/>
                </a:lnTo>
                <a:lnTo>
                  <a:pt x="7741" y="11115"/>
                </a:lnTo>
                <a:lnTo>
                  <a:pt x="7300" y="11262"/>
                </a:lnTo>
                <a:lnTo>
                  <a:pt x="6860" y="11446"/>
                </a:lnTo>
                <a:lnTo>
                  <a:pt x="5283" y="11409"/>
                </a:lnTo>
                <a:lnTo>
                  <a:pt x="5246" y="11189"/>
                </a:lnTo>
                <a:lnTo>
                  <a:pt x="5173" y="11115"/>
                </a:lnTo>
                <a:lnTo>
                  <a:pt x="5026" y="11115"/>
                </a:lnTo>
                <a:lnTo>
                  <a:pt x="4989" y="11189"/>
                </a:lnTo>
                <a:lnTo>
                  <a:pt x="4953" y="11409"/>
                </a:lnTo>
                <a:lnTo>
                  <a:pt x="4182" y="11336"/>
                </a:lnTo>
                <a:lnTo>
                  <a:pt x="3816" y="11336"/>
                </a:lnTo>
                <a:lnTo>
                  <a:pt x="3412" y="11372"/>
                </a:lnTo>
                <a:lnTo>
                  <a:pt x="3119" y="11409"/>
                </a:lnTo>
                <a:lnTo>
                  <a:pt x="2862" y="11556"/>
                </a:lnTo>
                <a:lnTo>
                  <a:pt x="2825" y="11005"/>
                </a:lnTo>
                <a:lnTo>
                  <a:pt x="2715" y="9428"/>
                </a:lnTo>
                <a:lnTo>
                  <a:pt x="2715" y="9171"/>
                </a:lnTo>
                <a:lnTo>
                  <a:pt x="2972" y="9171"/>
                </a:lnTo>
                <a:lnTo>
                  <a:pt x="3265" y="9135"/>
                </a:lnTo>
                <a:lnTo>
                  <a:pt x="3522" y="9061"/>
                </a:lnTo>
                <a:lnTo>
                  <a:pt x="3779" y="8988"/>
                </a:lnTo>
                <a:lnTo>
                  <a:pt x="4036" y="8841"/>
                </a:lnTo>
                <a:lnTo>
                  <a:pt x="4293" y="8695"/>
                </a:lnTo>
                <a:lnTo>
                  <a:pt x="4733" y="8401"/>
                </a:lnTo>
                <a:lnTo>
                  <a:pt x="5063" y="8108"/>
                </a:lnTo>
                <a:lnTo>
                  <a:pt x="5356" y="7777"/>
                </a:lnTo>
                <a:lnTo>
                  <a:pt x="5613" y="7447"/>
                </a:lnTo>
                <a:lnTo>
                  <a:pt x="5870" y="7117"/>
                </a:lnTo>
                <a:lnTo>
                  <a:pt x="6273" y="7007"/>
                </a:lnTo>
                <a:lnTo>
                  <a:pt x="6640" y="6824"/>
                </a:lnTo>
                <a:lnTo>
                  <a:pt x="7410" y="6420"/>
                </a:lnTo>
                <a:lnTo>
                  <a:pt x="8401" y="5980"/>
                </a:lnTo>
                <a:lnTo>
                  <a:pt x="9355" y="5577"/>
                </a:lnTo>
                <a:lnTo>
                  <a:pt x="10308" y="5246"/>
                </a:lnTo>
                <a:lnTo>
                  <a:pt x="11262" y="4880"/>
                </a:lnTo>
                <a:lnTo>
                  <a:pt x="12032" y="4623"/>
                </a:lnTo>
                <a:lnTo>
                  <a:pt x="12436" y="4403"/>
                </a:lnTo>
                <a:lnTo>
                  <a:pt x="12619" y="4219"/>
                </a:lnTo>
                <a:lnTo>
                  <a:pt x="12729" y="4183"/>
                </a:lnTo>
                <a:close/>
                <a:moveTo>
                  <a:pt x="2385" y="1"/>
                </a:moveTo>
                <a:lnTo>
                  <a:pt x="2238" y="38"/>
                </a:lnTo>
                <a:lnTo>
                  <a:pt x="2202" y="74"/>
                </a:lnTo>
                <a:lnTo>
                  <a:pt x="2165" y="111"/>
                </a:lnTo>
                <a:lnTo>
                  <a:pt x="2055" y="368"/>
                </a:lnTo>
                <a:lnTo>
                  <a:pt x="1982" y="515"/>
                </a:lnTo>
                <a:lnTo>
                  <a:pt x="1578" y="1432"/>
                </a:lnTo>
                <a:lnTo>
                  <a:pt x="1541" y="1542"/>
                </a:lnTo>
                <a:lnTo>
                  <a:pt x="1578" y="1615"/>
                </a:lnTo>
                <a:lnTo>
                  <a:pt x="1615" y="1688"/>
                </a:lnTo>
                <a:lnTo>
                  <a:pt x="1688" y="1762"/>
                </a:lnTo>
                <a:lnTo>
                  <a:pt x="1761" y="1798"/>
                </a:lnTo>
                <a:lnTo>
                  <a:pt x="1835" y="1798"/>
                </a:lnTo>
                <a:lnTo>
                  <a:pt x="1908" y="1762"/>
                </a:lnTo>
                <a:lnTo>
                  <a:pt x="1982" y="1652"/>
                </a:lnTo>
                <a:lnTo>
                  <a:pt x="2128" y="1358"/>
                </a:lnTo>
                <a:lnTo>
                  <a:pt x="2092" y="2165"/>
                </a:lnTo>
                <a:lnTo>
                  <a:pt x="2092" y="2972"/>
                </a:lnTo>
                <a:lnTo>
                  <a:pt x="2055" y="4073"/>
                </a:lnTo>
                <a:lnTo>
                  <a:pt x="1982" y="4109"/>
                </a:lnTo>
                <a:lnTo>
                  <a:pt x="1835" y="4073"/>
                </a:lnTo>
                <a:lnTo>
                  <a:pt x="1725" y="3999"/>
                </a:lnTo>
                <a:lnTo>
                  <a:pt x="1615" y="3999"/>
                </a:lnTo>
                <a:lnTo>
                  <a:pt x="1541" y="4036"/>
                </a:lnTo>
                <a:lnTo>
                  <a:pt x="1505" y="4109"/>
                </a:lnTo>
                <a:lnTo>
                  <a:pt x="1541" y="4219"/>
                </a:lnTo>
                <a:lnTo>
                  <a:pt x="1651" y="4293"/>
                </a:lnTo>
                <a:lnTo>
                  <a:pt x="1761" y="4366"/>
                </a:lnTo>
                <a:lnTo>
                  <a:pt x="1908" y="4403"/>
                </a:lnTo>
                <a:lnTo>
                  <a:pt x="2055" y="4439"/>
                </a:lnTo>
                <a:lnTo>
                  <a:pt x="2055" y="5540"/>
                </a:lnTo>
                <a:lnTo>
                  <a:pt x="1908" y="5577"/>
                </a:lnTo>
                <a:lnTo>
                  <a:pt x="1651" y="5613"/>
                </a:lnTo>
                <a:lnTo>
                  <a:pt x="1615" y="5687"/>
                </a:lnTo>
                <a:lnTo>
                  <a:pt x="1541" y="5723"/>
                </a:lnTo>
                <a:lnTo>
                  <a:pt x="1541" y="5760"/>
                </a:lnTo>
                <a:lnTo>
                  <a:pt x="1505" y="5797"/>
                </a:lnTo>
                <a:lnTo>
                  <a:pt x="1541" y="5833"/>
                </a:lnTo>
                <a:lnTo>
                  <a:pt x="1578" y="5833"/>
                </a:lnTo>
                <a:lnTo>
                  <a:pt x="1651" y="5907"/>
                </a:lnTo>
                <a:lnTo>
                  <a:pt x="2055" y="5907"/>
                </a:lnTo>
                <a:lnTo>
                  <a:pt x="2092" y="6200"/>
                </a:lnTo>
                <a:lnTo>
                  <a:pt x="2092" y="7154"/>
                </a:lnTo>
                <a:lnTo>
                  <a:pt x="1835" y="7227"/>
                </a:lnTo>
                <a:lnTo>
                  <a:pt x="1541" y="7374"/>
                </a:lnTo>
                <a:lnTo>
                  <a:pt x="1505" y="7411"/>
                </a:lnTo>
                <a:lnTo>
                  <a:pt x="1505" y="7447"/>
                </a:lnTo>
                <a:lnTo>
                  <a:pt x="1541" y="7484"/>
                </a:lnTo>
                <a:lnTo>
                  <a:pt x="1578" y="7521"/>
                </a:lnTo>
                <a:lnTo>
                  <a:pt x="2092" y="7521"/>
                </a:lnTo>
                <a:lnTo>
                  <a:pt x="2165" y="8951"/>
                </a:lnTo>
                <a:lnTo>
                  <a:pt x="2165" y="8988"/>
                </a:lnTo>
                <a:lnTo>
                  <a:pt x="1982" y="8951"/>
                </a:lnTo>
                <a:lnTo>
                  <a:pt x="1578" y="8951"/>
                </a:lnTo>
                <a:lnTo>
                  <a:pt x="1505" y="8988"/>
                </a:lnTo>
                <a:lnTo>
                  <a:pt x="1468" y="9061"/>
                </a:lnTo>
                <a:lnTo>
                  <a:pt x="1468" y="9135"/>
                </a:lnTo>
                <a:lnTo>
                  <a:pt x="1541" y="9208"/>
                </a:lnTo>
                <a:lnTo>
                  <a:pt x="1688" y="9245"/>
                </a:lnTo>
                <a:lnTo>
                  <a:pt x="1835" y="9318"/>
                </a:lnTo>
                <a:lnTo>
                  <a:pt x="2202" y="9391"/>
                </a:lnTo>
                <a:lnTo>
                  <a:pt x="2238" y="10419"/>
                </a:lnTo>
                <a:lnTo>
                  <a:pt x="2018" y="10419"/>
                </a:lnTo>
                <a:lnTo>
                  <a:pt x="1798" y="10455"/>
                </a:lnTo>
                <a:lnTo>
                  <a:pt x="1725" y="10529"/>
                </a:lnTo>
                <a:lnTo>
                  <a:pt x="1651" y="10602"/>
                </a:lnTo>
                <a:lnTo>
                  <a:pt x="1578" y="10675"/>
                </a:lnTo>
                <a:lnTo>
                  <a:pt x="1615" y="10749"/>
                </a:lnTo>
                <a:lnTo>
                  <a:pt x="1688" y="10822"/>
                </a:lnTo>
                <a:lnTo>
                  <a:pt x="2128" y="10822"/>
                </a:lnTo>
                <a:lnTo>
                  <a:pt x="2275" y="10859"/>
                </a:lnTo>
                <a:lnTo>
                  <a:pt x="2275" y="10895"/>
                </a:lnTo>
                <a:lnTo>
                  <a:pt x="2312" y="11702"/>
                </a:lnTo>
                <a:lnTo>
                  <a:pt x="2348" y="11959"/>
                </a:lnTo>
                <a:lnTo>
                  <a:pt x="2385" y="12106"/>
                </a:lnTo>
                <a:lnTo>
                  <a:pt x="2495" y="12216"/>
                </a:lnTo>
                <a:lnTo>
                  <a:pt x="2568" y="12253"/>
                </a:lnTo>
                <a:lnTo>
                  <a:pt x="2679" y="12253"/>
                </a:lnTo>
                <a:lnTo>
                  <a:pt x="2752" y="12216"/>
                </a:lnTo>
                <a:lnTo>
                  <a:pt x="2789" y="12143"/>
                </a:lnTo>
                <a:lnTo>
                  <a:pt x="2825" y="12106"/>
                </a:lnTo>
                <a:lnTo>
                  <a:pt x="3009" y="11959"/>
                </a:lnTo>
                <a:lnTo>
                  <a:pt x="3265" y="11886"/>
                </a:lnTo>
                <a:lnTo>
                  <a:pt x="3486" y="11849"/>
                </a:lnTo>
                <a:lnTo>
                  <a:pt x="3742" y="11849"/>
                </a:lnTo>
                <a:lnTo>
                  <a:pt x="3742" y="12033"/>
                </a:lnTo>
                <a:lnTo>
                  <a:pt x="3742" y="12216"/>
                </a:lnTo>
                <a:lnTo>
                  <a:pt x="3816" y="12363"/>
                </a:lnTo>
                <a:lnTo>
                  <a:pt x="3889" y="12509"/>
                </a:lnTo>
                <a:lnTo>
                  <a:pt x="3962" y="12583"/>
                </a:lnTo>
                <a:lnTo>
                  <a:pt x="4036" y="12546"/>
                </a:lnTo>
                <a:lnTo>
                  <a:pt x="4109" y="12509"/>
                </a:lnTo>
                <a:lnTo>
                  <a:pt x="4146" y="12436"/>
                </a:lnTo>
                <a:lnTo>
                  <a:pt x="4072" y="12216"/>
                </a:lnTo>
                <a:lnTo>
                  <a:pt x="4036" y="12069"/>
                </a:lnTo>
                <a:lnTo>
                  <a:pt x="4036" y="11886"/>
                </a:lnTo>
                <a:lnTo>
                  <a:pt x="5063" y="11922"/>
                </a:lnTo>
                <a:lnTo>
                  <a:pt x="5063" y="12143"/>
                </a:lnTo>
                <a:lnTo>
                  <a:pt x="5100" y="12619"/>
                </a:lnTo>
                <a:lnTo>
                  <a:pt x="5136" y="12693"/>
                </a:lnTo>
                <a:lnTo>
                  <a:pt x="5173" y="12766"/>
                </a:lnTo>
                <a:lnTo>
                  <a:pt x="5320" y="12766"/>
                </a:lnTo>
                <a:lnTo>
                  <a:pt x="5466" y="12729"/>
                </a:lnTo>
                <a:lnTo>
                  <a:pt x="5503" y="12619"/>
                </a:lnTo>
                <a:lnTo>
                  <a:pt x="5540" y="12473"/>
                </a:lnTo>
                <a:lnTo>
                  <a:pt x="5466" y="12363"/>
                </a:lnTo>
                <a:lnTo>
                  <a:pt x="5393" y="12326"/>
                </a:lnTo>
                <a:lnTo>
                  <a:pt x="5356" y="12106"/>
                </a:lnTo>
                <a:lnTo>
                  <a:pt x="5283" y="11922"/>
                </a:lnTo>
                <a:lnTo>
                  <a:pt x="5906" y="11959"/>
                </a:lnTo>
                <a:lnTo>
                  <a:pt x="6493" y="11959"/>
                </a:lnTo>
                <a:lnTo>
                  <a:pt x="6493" y="11996"/>
                </a:lnTo>
                <a:lnTo>
                  <a:pt x="6457" y="12179"/>
                </a:lnTo>
                <a:lnTo>
                  <a:pt x="6420" y="12399"/>
                </a:lnTo>
                <a:lnTo>
                  <a:pt x="6457" y="12583"/>
                </a:lnTo>
                <a:lnTo>
                  <a:pt x="6567" y="12766"/>
                </a:lnTo>
                <a:lnTo>
                  <a:pt x="6603" y="12840"/>
                </a:lnTo>
                <a:lnTo>
                  <a:pt x="6677" y="12876"/>
                </a:lnTo>
                <a:lnTo>
                  <a:pt x="6750" y="12876"/>
                </a:lnTo>
                <a:lnTo>
                  <a:pt x="6824" y="12840"/>
                </a:lnTo>
                <a:lnTo>
                  <a:pt x="6897" y="12766"/>
                </a:lnTo>
                <a:lnTo>
                  <a:pt x="6897" y="12729"/>
                </a:lnTo>
                <a:lnTo>
                  <a:pt x="6897" y="12656"/>
                </a:lnTo>
                <a:lnTo>
                  <a:pt x="6824" y="12619"/>
                </a:lnTo>
                <a:lnTo>
                  <a:pt x="6787" y="12583"/>
                </a:lnTo>
                <a:lnTo>
                  <a:pt x="6713" y="12399"/>
                </a:lnTo>
                <a:lnTo>
                  <a:pt x="6677" y="12216"/>
                </a:lnTo>
                <a:lnTo>
                  <a:pt x="6640" y="11996"/>
                </a:lnTo>
                <a:lnTo>
                  <a:pt x="6640" y="11959"/>
                </a:lnTo>
                <a:lnTo>
                  <a:pt x="7924" y="11996"/>
                </a:lnTo>
                <a:lnTo>
                  <a:pt x="7851" y="12033"/>
                </a:lnTo>
                <a:lnTo>
                  <a:pt x="7814" y="12106"/>
                </a:lnTo>
                <a:lnTo>
                  <a:pt x="7777" y="12253"/>
                </a:lnTo>
                <a:lnTo>
                  <a:pt x="7777" y="12399"/>
                </a:lnTo>
                <a:lnTo>
                  <a:pt x="7777" y="12509"/>
                </a:lnTo>
                <a:lnTo>
                  <a:pt x="7814" y="12619"/>
                </a:lnTo>
                <a:lnTo>
                  <a:pt x="7887" y="12729"/>
                </a:lnTo>
                <a:lnTo>
                  <a:pt x="7961" y="12766"/>
                </a:lnTo>
                <a:lnTo>
                  <a:pt x="8034" y="12729"/>
                </a:lnTo>
                <a:lnTo>
                  <a:pt x="8107" y="12693"/>
                </a:lnTo>
                <a:lnTo>
                  <a:pt x="8144" y="12619"/>
                </a:lnTo>
                <a:lnTo>
                  <a:pt x="8107" y="12473"/>
                </a:lnTo>
                <a:lnTo>
                  <a:pt x="8071" y="12289"/>
                </a:lnTo>
                <a:lnTo>
                  <a:pt x="8071" y="12179"/>
                </a:lnTo>
                <a:lnTo>
                  <a:pt x="8034" y="12106"/>
                </a:lnTo>
                <a:lnTo>
                  <a:pt x="8034" y="12033"/>
                </a:lnTo>
                <a:lnTo>
                  <a:pt x="8034" y="11996"/>
                </a:lnTo>
                <a:lnTo>
                  <a:pt x="9391" y="11996"/>
                </a:lnTo>
                <a:lnTo>
                  <a:pt x="9318" y="12216"/>
                </a:lnTo>
                <a:lnTo>
                  <a:pt x="9318" y="12473"/>
                </a:lnTo>
                <a:lnTo>
                  <a:pt x="9355" y="12546"/>
                </a:lnTo>
                <a:lnTo>
                  <a:pt x="9428" y="12583"/>
                </a:lnTo>
                <a:lnTo>
                  <a:pt x="9611" y="12583"/>
                </a:lnTo>
                <a:lnTo>
                  <a:pt x="9685" y="12546"/>
                </a:lnTo>
                <a:lnTo>
                  <a:pt x="9721" y="12473"/>
                </a:lnTo>
                <a:lnTo>
                  <a:pt x="9721" y="12436"/>
                </a:lnTo>
                <a:lnTo>
                  <a:pt x="9721" y="12363"/>
                </a:lnTo>
                <a:lnTo>
                  <a:pt x="9611" y="12326"/>
                </a:lnTo>
                <a:lnTo>
                  <a:pt x="9611" y="11996"/>
                </a:lnTo>
                <a:lnTo>
                  <a:pt x="10638" y="11996"/>
                </a:lnTo>
                <a:lnTo>
                  <a:pt x="10675" y="12253"/>
                </a:lnTo>
                <a:lnTo>
                  <a:pt x="10748" y="12509"/>
                </a:lnTo>
                <a:lnTo>
                  <a:pt x="10822" y="12583"/>
                </a:lnTo>
                <a:lnTo>
                  <a:pt x="10969" y="12583"/>
                </a:lnTo>
                <a:lnTo>
                  <a:pt x="11005" y="12509"/>
                </a:lnTo>
                <a:lnTo>
                  <a:pt x="11042" y="12399"/>
                </a:lnTo>
                <a:lnTo>
                  <a:pt x="10969" y="12179"/>
                </a:lnTo>
                <a:lnTo>
                  <a:pt x="10895" y="11996"/>
                </a:lnTo>
                <a:lnTo>
                  <a:pt x="12106" y="11996"/>
                </a:lnTo>
                <a:lnTo>
                  <a:pt x="12069" y="12069"/>
                </a:lnTo>
                <a:lnTo>
                  <a:pt x="12032" y="12143"/>
                </a:lnTo>
                <a:lnTo>
                  <a:pt x="11996" y="12363"/>
                </a:lnTo>
                <a:lnTo>
                  <a:pt x="12032" y="12473"/>
                </a:lnTo>
                <a:lnTo>
                  <a:pt x="12069" y="12619"/>
                </a:lnTo>
                <a:lnTo>
                  <a:pt x="12142" y="12729"/>
                </a:lnTo>
                <a:lnTo>
                  <a:pt x="12216" y="12803"/>
                </a:lnTo>
                <a:lnTo>
                  <a:pt x="12289" y="12840"/>
                </a:lnTo>
                <a:lnTo>
                  <a:pt x="12362" y="12803"/>
                </a:lnTo>
                <a:lnTo>
                  <a:pt x="12399" y="12766"/>
                </a:lnTo>
                <a:lnTo>
                  <a:pt x="12399" y="12693"/>
                </a:lnTo>
                <a:lnTo>
                  <a:pt x="12362" y="12546"/>
                </a:lnTo>
                <a:lnTo>
                  <a:pt x="12289" y="12363"/>
                </a:lnTo>
                <a:lnTo>
                  <a:pt x="12252" y="12179"/>
                </a:lnTo>
                <a:lnTo>
                  <a:pt x="12252" y="11959"/>
                </a:lnTo>
                <a:lnTo>
                  <a:pt x="13353" y="11959"/>
                </a:lnTo>
                <a:lnTo>
                  <a:pt x="13280" y="12106"/>
                </a:lnTo>
                <a:lnTo>
                  <a:pt x="13243" y="12253"/>
                </a:lnTo>
                <a:lnTo>
                  <a:pt x="13243" y="12436"/>
                </a:lnTo>
                <a:lnTo>
                  <a:pt x="13316" y="12583"/>
                </a:lnTo>
                <a:lnTo>
                  <a:pt x="13353" y="12619"/>
                </a:lnTo>
                <a:lnTo>
                  <a:pt x="13426" y="12656"/>
                </a:lnTo>
                <a:lnTo>
                  <a:pt x="13500" y="12656"/>
                </a:lnTo>
                <a:lnTo>
                  <a:pt x="13573" y="12583"/>
                </a:lnTo>
                <a:lnTo>
                  <a:pt x="13610" y="12436"/>
                </a:lnTo>
                <a:lnTo>
                  <a:pt x="13536" y="12216"/>
                </a:lnTo>
                <a:lnTo>
                  <a:pt x="13536" y="12069"/>
                </a:lnTo>
                <a:lnTo>
                  <a:pt x="13573" y="11922"/>
                </a:lnTo>
                <a:lnTo>
                  <a:pt x="14563" y="11886"/>
                </a:lnTo>
                <a:lnTo>
                  <a:pt x="14563" y="11886"/>
                </a:lnTo>
                <a:lnTo>
                  <a:pt x="14527" y="12363"/>
                </a:lnTo>
                <a:lnTo>
                  <a:pt x="14563" y="12436"/>
                </a:lnTo>
                <a:lnTo>
                  <a:pt x="14637" y="12509"/>
                </a:lnTo>
                <a:lnTo>
                  <a:pt x="14747" y="12509"/>
                </a:lnTo>
                <a:lnTo>
                  <a:pt x="14820" y="12473"/>
                </a:lnTo>
                <a:lnTo>
                  <a:pt x="14893" y="12399"/>
                </a:lnTo>
                <a:lnTo>
                  <a:pt x="14967" y="12289"/>
                </a:lnTo>
                <a:lnTo>
                  <a:pt x="14967" y="12179"/>
                </a:lnTo>
                <a:lnTo>
                  <a:pt x="14967" y="12069"/>
                </a:lnTo>
                <a:lnTo>
                  <a:pt x="14930" y="11996"/>
                </a:lnTo>
                <a:lnTo>
                  <a:pt x="14857" y="11959"/>
                </a:lnTo>
                <a:lnTo>
                  <a:pt x="14857" y="11886"/>
                </a:lnTo>
                <a:lnTo>
                  <a:pt x="16618" y="11776"/>
                </a:lnTo>
                <a:lnTo>
                  <a:pt x="16654" y="11812"/>
                </a:lnTo>
                <a:lnTo>
                  <a:pt x="16544" y="11996"/>
                </a:lnTo>
                <a:lnTo>
                  <a:pt x="16361" y="12179"/>
                </a:lnTo>
                <a:lnTo>
                  <a:pt x="16287" y="12289"/>
                </a:lnTo>
                <a:lnTo>
                  <a:pt x="16251" y="12363"/>
                </a:lnTo>
                <a:lnTo>
                  <a:pt x="16287" y="12436"/>
                </a:lnTo>
                <a:lnTo>
                  <a:pt x="16324" y="12509"/>
                </a:lnTo>
                <a:lnTo>
                  <a:pt x="16397" y="12546"/>
                </a:lnTo>
                <a:lnTo>
                  <a:pt x="16471" y="12583"/>
                </a:lnTo>
                <a:lnTo>
                  <a:pt x="16544" y="12583"/>
                </a:lnTo>
                <a:lnTo>
                  <a:pt x="16581" y="12546"/>
                </a:lnTo>
                <a:lnTo>
                  <a:pt x="16728" y="12473"/>
                </a:lnTo>
                <a:lnTo>
                  <a:pt x="16801" y="12363"/>
                </a:lnTo>
                <a:lnTo>
                  <a:pt x="16984" y="12106"/>
                </a:lnTo>
                <a:lnTo>
                  <a:pt x="17461" y="11482"/>
                </a:lnTo>
                <a:lnTo>
                  <a:pt x="17461" y="11409"/>
                </a:lnTo>
                <a:lnTo>
                  <a:pt x="17461" y="11336"/>
                </a:lnTo>
                <a:lnTo>
                  <a:pt x="17461" y="11262"/>
                </a:lnTo>
                <a:lnTo>
                  <a:pt x="17425" y="11189"/>
                </a:lnTo>
                <a:lnTo>
                  <a:pt x="17058" y="10895"/>
                </a:lnTo>
                <a:lnTo>
                  <a:pt x="16728" y="10639"/>
                </a:lnTo>
                <a:lnTo>
                  <a:pt x="16654" y="10602"/>
                </a:lnTo>
                <a:lnTo>
                  <a:pt x="16581" y="10602"/>
                </a:lnTo>
                <a:lnTo>
                  <a:pt x="16544" y="10639"/>
                </a:lnTo>
                <a:lnTo>
                  <a:pt x="16471" y="10675"/>
                </a:lnTo>
                <a:lnTo>
                  <a:pt x="16434" y="10785"/>
                </a:lnTo>
                <a:lnTo>
                  <a:pt x="16434" y="10859"/>
                </a:lnTo>
                <a:lnTo>
                  <a:pt x="16471" y="10932"/>
                </a:lnTo>
                <a:lnTo>
                  <a:pt x="16801" y="11226"/>
                </a:lnTo>
                <a:lnTo>
                  <a:pt x="13940" y="11372"/>
                </a:lnTo>
                <a:lnTo>
                  <a:pt x="14050" y="11336"/>
                </a:lnTo>
                <a:lnTo>
                  <a:pt x="14270" y="11189"/>
                </a:lnTo>
                <a:lnTo>
                  <a:pt x="14343" y="11115"/>
                </a:lnTo>
                <a:lnTo>
                  <a:pt x="14417" y="11005"/>
                </a:lnTo>
                <a:lnTo>
                  <a:pt x="14417" y="10932"/>
                </a:lnTo>
                <a:lnTo>
                  <a:pt x="14380" y="10895"/>
                </a:lnTo>
                <a:lnTo>
                  <a:pt x="14233" y="10895"/>
                </a:lnTo>
                <a:lnTo>
                  <a:pt x="14123" y="10932"/>
                </a:lnTo>
                <a:lnTo>
                  <a:pt x="13903" y="11079"/>
                </a:lnTo>
                <a:lnTo>
                  <a:pt x="13720" y="11226"/>
                </a:lnTo>
                <a:lnTo>
                  <a:pt x="13573" y="11409"/>
                </a:lnTo>
                <a:lnTo>
                  <a:pt x="12289" y="11446"/>
                </a:lnTo>
                <a:lnTo>
                  <a:pt x="12546" y="11336"/>
                </a:lnTo>
                <a:lnTo>
                  <a:pt x="12839" y="11226"/>
                </a:lnTo>
                <a:lnTo>
                  <a:pt x="13169" y="11079"/>
                </a:lnTo>
                <a:lnTo>
                  <a:pt x="13500" y="10895"/>
                </a:lnTo>
                <a:lnTo>
                  <a:pt x="13793" y="10675"/>
                </a:lnTo>
                <a:lnTo>
                  <a:pt x="14050" y="10419"/>
                </a:lnTo>
                <a:lnTo>
                  <a:pt x="14087" y="10308"/>
                </a:lnTo>
                <a:lnTo>
                  <a:pt x="14050" y="10235"/>
                </a:lnTo>
                <a:lnTo>
                  <a:pt x="13976" y="10198"/>
                </a:lnTo>
                <a:lnTo>
                  <a:pt x="13903" y="10235"/>
                </a:lnTo>
                <a:lnTo>
                  <a:pt x="13646" y="10382"/>
                </a:lnTo>
                <a:lnTo>
                  <a:pt x="13390" y="10565"/>
                </a:lnTo>
                <a:lnTo>
                  <a:pt x="13133" y="10749"/>
                </a:lnTo>
                <a:lnTo>
                  <a:pt x="12876" y="10895"/>
                </a:lnTo>
                <a:lnTo>
                  <a:pt x="12583" y="11042"/>
                </a:lnTo>
                <a:lnTo>
                  <a:pt x="12289" y="11152"/>
                </a:lnTo>
                <a:lnTo>
                  <a:pt x="11996" y="11299"/>
                </a:lnTo>
                <a:lnTo>
                  <a:pt x="11702" y="11446"/>
                </a:lnTo>
                <a:lnTo>
                  <a:pt x="10162" y="11482"/>
                </a:lnTo>
                <a:lnTo>
                  <a:pt x="10602" y="11299"/>
                </a:lnTo>
                <a:lnTo>
                  <a:pt x="12216" y="10639"/>
                </a:lnTo>
                <a:lnTo>
                  <a:pt x="12766" y="10455"/>
                </a:lnTo>
                <a:lnTo>
                  <a:pt x="13316" y="10162"/>
                </a:lnTo>
                <a:lnTo>
                  <a:pt x="13573" y="10015"/>
                </a:lnTo>
                <a:lnTo>
                  <a:pt x="13793" y="9832"/>
                </a:lnTo>
                <a:lnTo>
                  <a:pt x="13976" y="9612"/>
                </a:lnTo>
                <a:lnTo>
                  <a:pt x="14087" y="9355"/>
                </a:lnTo>
                <a:lnTo>
                  <a:pt x="14087" y="9245"/>
                </a:lnTo>
                <a:lnTo>
                  <a:pt x="14050" y="9208"/>
                </a:lnTo>
                <a:lnTo>
                  <a:pt x="13940" y="9171"/>
                </a:lnTo>
                <a:lnTo>
                  <a:pt x="13866" y="9208"/>
                </a:lnTo>
                <a:lnTo>
                  <a:pt x="13463" y="9612"/>
                </a:lnTo>
                <a:lnTo>
                  <a:pt x="13243" y="9795"/>
                </a:lnTo>
                <a:lnTo>
                  <a:pt x="12986" y="9978"/>
                </a:lnTo>
                <a:lnTo>
                  <a:pt x="12693" y="10125"/>
                </a:lnTo>
                <a:lnTo>
                  <a:pt x="12399" y="10235"/>
                </a:lnTo>
                <a:lnTo>
                  <a:pt x="11776" y="10492"/>
                </a:lnTo>
                <a:lnTo>
                  <a:pt x="10418" y="11042"/>
                </a:lnTo>
                <a:lnTo>
                  <a:pt x="9905" y="11262"/>
                </a:lnTo>
                <a:lnTo>
                  <a:pt x="9428" y="11482"/>
                </a:lnTo>
                <a:lnTo>
                  <a:pt x="7667" y="11482"/>
                </a:lnTo>
                <a:lnTo>
                  <a:pt x="8621" y="11152"/>
                </a:lnTo>
                <a:lnTo>
                  <a:pt x="10895" y="10419"/>
                </a:lnTo>
                <a:lnTo>
                  <a:pt x="11335" y="10235"/>
                </a:lnTo>
                <a:lnTo>
                  <a:pt x="11776" y="10052"/>
                </a:lnTo>
                <a:lnTo>
                  <a:pt x="12179" y="9832"/>
                </a:lnTo>
                <a:lnTo>
                  <a:pt x="12583" y="9575"/>
                </a:lnTo>
                <a:lnTo>
                  <a:pt x="13426" y="9025"/>
                </a:lnTo>
                <a:lnTo>
                  <a:pt x="13866" y="8768"/>
                </a:lnTo>
                <a:lnTo>
                  <a:pt x="14307" y="8548"/>
                </a:lnTo>
                <a:lnTo>
                  <a:pt x="14380" y="8511"/>
                </a:lnTo>
                <a:lnTo>
                  <a:pt x="14417" y="8474"/>
                </a:lnTo>
                <a:lnTo>
                  <a:pt x="14417" y="8841"/>
                </a:lnTo>
                <a:lnTo>
                  <a:pt x="14453" y="8915"/>
                </a:lnTo>
                <a:lnTo>
                  <a:pt x="14490" y="8951"/>
                </a:lnTo>
                <a:lnTo>
                  <a:pt x="14527" y="8988"/>
                </a:lnTo>
                <a:lnTo>
                  <a:pt x="14600" y="9025"/>
                </a:lnTo>
                <a:lnTo>
                  <a:pt x="14673" y="8988"/>
                </a:lnTo>
                <a:lnTo>
                  <a:pt x="14747" y="8951"/>
                </a:lnTo>
                <a:lnTo>
                  <a:pt x="14783" y="8915"/>
                </a:lnTo>
                <a:lnTo>
                  <a:pt x="14783" y="8841"/>
                </a:lnTo>
                <a:lnTo>
                  <a:pt x="14783" y="8291"/>
                </a:lnTo>
                <a:lnTo>
                  <a:pt x="14747" y="8034"/>
                </a:lnTo>
                <a:lnTo>
                  <a:pt x="14673" y="7777"/>
                </a:lnTo>
                <a:lnTo>
                  <a:pt x="15077" y="8181"/>
                </a:lnTo>
                <a:lnTo>
                  <a:pt x="15517" y="8584"/>
                </a:lnTo>
                <a:lnTo>
                  <a:pt x="15737" y="8768"/>
                </a:lnTo>
                <a:lnTo>
                  <a:pt x="15847" y="8841"/>
                </a:lnTo>
                <a:lnTo>
                  <a:pt x="15994" y="8878"/>
                </a:lnTo>
                <a:lnTo>
                  <a:pt x="16361" y="8915"/>
                </a:lnTo>
                <a:lnTo>
                  <a:pt x="16764" y="8915"/>
                </a:lnTo>
                <a:lnTo>
                  <a:pt x="17204" y="8878"/>
                </a:lnTo>
                <a:lnTo>
                  <a:pt x="17608" y="8731"/>
                </a:lnTo>
                <a:lnTo>
                  <a:pt x="17681" y="8695"/>
                </a:lnTo>
                <a:lnTo>
                  <a:pt x="17755" y="8584"/>
                </a:lnTo>
                <a:lnTo>
                  <a:pt x="17791" y="8511"/>
                </a:lnTo>
                <a:lnTo>
                  <a:pt x="17755" y="8438"/>
                </a:lnTo>
                <a:lnTo>
                  <a:pt x="17718" y="8328"/>
                </a:lnTo>
                <a:lnTo>
                  <a:pt x="17681" y="8291"/>
                </a:lnTo>
                <a:lnTo>
                  <a:pt x="17571" y="8254"/>
                </a:lnTo>
                <a:lnTo>
                  <a:pt x="17461" y="8254"/>
                </a:lnTo>
                <a:lnTo>
                  <a:pt x="17131" y="8364"/>
                </a:lnTo>
                <a:lnTo>
                  <a:pt x="16764" y="8401"/>
                </a:lnTo>
                <a:lnTo>
                  <a:pt x="16397" y="8438"/>
                </a:lnTo>
                <a:lnTo>
                  <a:pt x="16177" y="8401"/>
                </a:lnTo>
                <a:lnTo>
                  <a:pt x="16031" y="8364"/>
                </a:lnTo>
                <a:lnTo>
                  <a:pt x="15480" y="7888"/>
                </a:lnTo>
                <a:lnTo>
                  <a:pt x="15004" y="7374"/>
                </a:lnTo>
                <a:lnTo>
                  <a:pt x="14563" y="6824"/>
                </a:lnTo>
                <a:lnTo>
                  <a:pt x="14160" y="6237"/>
                </a:lnTo>
                <a:lnTo>
                  <a:pt x="13830" y="5613"/>
                </a:lnTo>
                <a:lnTo>
                  <a:pt x="13536" y="4990"/>
                </a:lnTo>
                <a:lnTo>
                  <a:pt x="13096" y="3926"/>
                </a:lnTo>
                <a:lnTo>
                  <a:pt x="12803" y="3412"/>
                </a:lnTo>
                <a:lnTo>
                  <a:pt x="12509" y="2936"/>
                </a:lnTo>
                <a:lnTo>
                  <a:pt x="12326" y="2752"/>
                </a:lnTo>
                <a:lnTo>
                  <a:pt x="12142" y="2532"/>
                </a:lnTo>
                <a:lnTo>
                  <a:pt x="11959" y="2349"/>
                </a:lnTo>
                <a:lnTo>
                  <a:pt x="11739" y="2202"/>
                </a:lnTo>
                <a:lnTo>
                  <a:pt x="11482" y="2092"/>
                </a:lnTo>
                <a:lnTo>
                  <a:pt x="11225" y="1982"/>
                </a:lnTo>
                <a:lnTo>
                  <a:pt x="10932" y="1908"/>
                </a:lnTo>
                <a:lnTo>
                  <a:pt x="10602" y="1872"/>
                </a:lnTo>
                <a:lnTo>
                  <a:pt x="10308" y="1872"/>
                </a:lnTo>
                <a:lnTo>
                  <a:pt x="9978" y="1908"/>
                </a:lnTo>
                <a:lnTo>
                  <a:pt x="9685" y="1982"/>
                </a:lnTo>
                <a:lnTo>
                  <a:pt x="9391" y="2055"/>
                </a:lnTo>
                <a:lnTo>
                  <a:pt x="9098" y="2202"/>
                </a:lnTo>
                <a:lnTo>
                  <a:pt x="8841" y="2349"/>
                </a:lnTo>
                <a:lnTo>
                  <a:pt x="8584" y="2495"/>
                </a:lnTo>
                <a:lnTo>
                  <a:pt x="8327" y="2715"/>
                </a:lnTo>
                <a:lnTo>
                  <a:pt x="7887" y="3119"/>
                </a:lnTo>
                <a:lnTo>
                  <a:pt x="7484" y="3632"/>
                </a:lnTo>
                <a:lnTo>
                  <a:pt x="7117" y="4146"/>
                </a:lnTo>
                <a:lnTo>
                  <a:pt x="6787" y="4660"/>
                </a:lnTo>
                <a:lnTo>
                  <a:pt x="6127" y="5833"/>
                </a:lnTo>
                <a:lnTo>
                  <a:pt x="5796" y="6457"/>
                </a:lnTo>
                <a:lnTo>
                  <a:pt x="5430" y="7044"/>
                </a:lnTo>
                <a:lnTo>
                  <a:pt x="4989" y="7594"/>
                </a:lnTo>
                <a:lnTo>
                  <a:pt x="4769" y="7851"/>
                </a:lnTo>
                <a:lnTo>
                  <a:pt x="4513" y="8071"/>
                </a:lnTo>
                <a:lnTo>
                  <a:pt x="4256" y="8291"/>
                </a:lnTo>
                <a:lnTo>
                  <a:pt x="3962" y="8474"/>
                </a:lnTo>
                <a:lnTo>
                  <a:pt x="3669" y="8621"/>
                </a:lnTo>
                <a:lnTo>
                  <a:pt x="3339" y="8731"/>
                </a:lnTo>
                <a:lnTo>
                  <a:pt x="3009" y="8841"/>
                </a:lnTo>
                <a:lnTo>
                  <a:pt x="2715" y="8915"/>
                </a:lnTo>
                <a:lnTo>
                  <a:pt x="2605" y="6200"/>
                </a:lnTo>
                <a:lnTo>
                  <a:pt x="2568" y="3119"/>
                </a:lnTo>
                <a:lnTo>
                  <a:pt x="2605" y="1505"/>
                </a:lnTo>
                <a:lnTo>
                  <a:pt x="2568" y="1138"/>
                </a:lnTo>
                <a:lnTo>
                  <a:pt x="2715" y="1395"/>
                </a:lnTo>
                <a:lnTo>
                  <a:pt x="2862" y="1652"/>
                </a:lnTo>
                <a:lnTo>
                  <a:pt x="2899" y="1725"/>
                </a:lnTo>
                <a:lnTo>
                  <a:pt x="2972" y="1762"/>
                </a:lnTo>
                <a:lnTo>
                  <a:pt x="3119" y="1762"/>
                </a:lnTo>
                <a:lnTo>
                  <a:pt x="3192" y="1688"/>
                </a:lnTo>
                <a:lnTo>
                  <a:pt x="3229" y="1652"/>
                </a:lnTo>
                <a:lnTo>
                  <a:pt x="3265" y="1578"/>
                </a:lnTo>
                <a:lnTo>
                  <a:pt x="3265" y="1505"/>
                </a:lnTo>
                <a:lnTo>
                  <a:pt x="3155" y="1138"/>
                </a:lnTo>
                <a:lnTo>
                  <a:pt x="2972" y="771"/>
                </a:lnTo>
                <a:lnTo>
                  <a:pt x="2568" y="111"/>
                </a:lnTo>
                <a:lnTo>
                  <a:pt x="2495" y="38"/>
                </a:lnTo>
                <a:lnTo>
                  <a:pt x="2385" y="1"/>
                </a:lnTo>
                <a:close/>
                <a:moveTo>
                  <a:pt x="15554" y="12546"/>
                </a:moveTo>
                <a:lnTo>
                  <a:pt x="15480" y="12583"/>
                </a:lnTo>
                <a:lnTo>
                  <a:pt x="15370" y="12619"/>
                </a:lnTo>
                <a:lnTo>
                  <a:pt x="15224" y="12766"/>
                </a:lnTo>
                <a:lnTo>
                  <a:pt x="15077" y="12913"/>
                </a:lnTo>
                <a:lnTo>
                  <a:pt x="15077" y="12950"/>
                </a:lnTo>
                <a:lnTo>
                  <a:pt x="14820" y="12803"/>
                </a:lnTo>
                <a:lnTo>
                  <a:pt x="14527" y="12693"/>
                </a:lnTo>
                <a:lnTo>
                  <a:pt x="14453" y="12693"/>
                </a:lnTo>
                <a:lnTo>
                  <a:pt x="14417" y="12729"/>
                </a:lnTo>
                <a:lnTo>
                  <a:pt x="14380" y="12803"/>
                </a:lnTo>
                <a:lnTo>
                  <a:pt x="14380" y="12876"/>
                </a:lnTo>
                <a:lnTo>
                  <a:pt x="14563" y="13096"/>
                </a:lnTo>
                <a:lnTo>
                  <a:pt x="14783" y="13316"/>
                </a:lnTo>
                <a:lnTo>
                  <a:pt x="14673" y="13463"/>
                </a:lnTo>
                <a:lnTo>
                  <a:pt x="14490" y="13720"/>
                </a:lnTo>
                <a:lnTo>
                  <a:pt x="14417" y="13867"/>
                </a:lnTo>
                <a:lnTo>
                  <a:pt x="14417" y="14013"/>
                </a:lnTo>
                <a:lnTo>
                  <a:pt x="14453" y="14087"/>
                </a:lnTo>
                <a:lnTo>
                  <a:pt x="14490" y="14123"/>
                </a:lnTo>
                <a:lnTo>
                  <a:pt x="14600" y="14123"/>
                </a:lnTo>
                <a:lnTo>
                  <a:pt x="14673" y="14087"/>
                </a:lnTo>
                <a:lnTo>
                  <a:pt x="14783" y="14050"/>
                </a:lnTo>
                <a:lnTo>
                  <a:pt x="14893" y="13903"/>
                </a:lnTo>
                <a:lnTo>
                  <a:pt x="15150" y="13573"/>
                </a:lnTo>
                <a:lnTo>
                  <a:pt x="15590" y="13903"/>
                </a:lnTo>
                <a:lnTo>
                  <a:pt x="15700" y="13940"/>
                </a:lnTo>
                <a:lnTo>
                  <a:pt x="15774" y="13940"/>
                </a:lnTo>
                <a:lnTo>
                  <a:pt x="15847" y="13903"/>
                </a:lnTo>
                <a:lnTo>
                  <a:pt x="15884" y="13830"/>
                </a:lnTo>
                <a:lnTo>
                  <a:pt x="15921" y="13757"/>
                </a:lnTo>
                <a:lnTo>
                  <a:pt x="15921" y="13647"/>
                </a:lnTo>
                <a:lnTo>
                  <a:pt x="15921" y="13573"/>
                </a:lnTo>
                <a:lnTo>
                  <a:pt x="15847" y="13500"/>
                </a:lnTo>
                <a:lnTo>
                  <a:pt x="15407" y="13170"/>
                </a:lnTo>
                <a:lnTo>
                  <a:pt x="15480" y="13096"/>
                </a:lnTo>
                <a:lnTo>
                  <a:pt x="15590" y="12876"/>
                </a:lnTo>
                <a:lnTo>
                  <a:pt x="15664" y="12803"/>
                </a:lnTo>
                <a:lnTo>
                  <a:pt x="15737" y="12766"/>
                </a:lnTo>
                <a:lnTo>
                  <a:pt x="15774" y="12729"/>
                </a:lnTo>
                <a:lnTo>
                  <a:pt x="15811" y="12693"/>
                </a:lnTo>
                <a:lnTo>
                  <a:pt x="15811" y="12656"/>
                </a:lnTo>
                <a:lnTo>
                  <a:pt x="15774" y="12656"/>
                </a:lnTo>
                <a:lnTo>
                  <a:pt x="15664" y="12583"/>
                </a:lnTo>
                <a:lnTo>
                  <a:pt x="15554" y="12546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539" name="Google Shape;539;p23"/>
          <p:cNvSpPr/>
          <p:nvPr/>
        </p:nvSpPr>
        <p:spPr>
          <a:xfrm>
            <a:off x="258967" y="-86251"/>
            <a:ext cx="470320" cy="442210"/>
          </a:xfrm>
          <a:custGeom>
            <a:avLst/>
            <a:gdLst/>
            <a:ahLst/>
            <a:cxnLst/>
            <a:rect l="l" t="t" r="r" b="b"/>
            <a:pathLst>
              <a:path w="16581" h="15590" extrusionOk="0">
                <a:moveTo>
                  <a:pt x="13793" y="2568"/>
                </a:moveTo>
                <a:lnTo>
                  <a:pt x="14123" y="2641"/>
                </a:lnTo>
                <a:lnTo>
                  <a:pt x="14123" y="2678"/>
                </a:lnTo>
                <a:lnTo>
                  <a:pt x="14086" y="2825"/>
                </a:lnTo>
                <a:lnTo>
                  <a:pt x="14013" y="2935"/>
                </a:lnTo>
                <a:lnTo>
                  <a:pt x="13866" y="3045"/>
                </a:lnTo>
                <a:lnTo>
                  <a:pt x="13756" y="3081"/>
                </a:lnTo>
                <a:lnTo>
                  <a:pt x="13573" y="2971"/>
                </a:lnTo>
                <a:lnTo>
                  <a:pt x="13609" y="2788"/>
                </a:lnTo>
                <a:lnTo>
                  <a:pt x="13683" y="2678"/>
                </a:lnTo>
                <a:lnTo>
                  <a:pt x="13720" y="2605"/>
                </a:lnTo>
                <a:lnTo>
                  <a:pt x="13793" y="2568"/>
                </a:lnTo>
                <a:close/>
                <a:moveTo>
                  <a:pt x="9428" y="3705"/>
                </a:moveTo>
                <a:lnTo>
                  <a:pt x="9831" y="4475"/>
                </a:lnTo>
                <a:lnTo>
                  <a:pt x="10161" y="5246"/>
                </a:lnTo>
                <a:lnTo>
                  <a:pt x="8327" y="4402"/>
                </a:lnTo>
                <a:lnTo>
                  <a:pt x="8878" y="4035"/>
                </a:lnTo>
                <a:lnTo>
                  <a:pt x="9428" y="3705"/>
                </a:lnTo>
                <a:close/>
                <a:moveTo>
                  <a:pt x="5283" y="3668"/>
                </a:moveTo>
                <a:lnTo>
                  <a:pt x="6383" y="4072"/>
                </a:lnTo>
                <a:lnTo>
                  <a:pt x="7410" y="4512"/>
                </a:lnTo>
                <a:lnTo>
                  <a:pt x="6383" y="5319"/>
                </a:lnTo>
                <a:lnTo>
                  <a:pt x="5393" y="6163"/>
                </a:lnTo>
                <a:lnTo>
                  <a:pt x="5319" y="5282"/>
                </a:lnTo>
                <a:lnTo>
                  <a:pt x="5283" y="4365"/>
                </a:lnTo>
                <a:lnTo>
                  <a:pt x="5283" y="3668"/>
                </a:lnTo>
                <a:close/>
                <a:moveTo>
                  <a:pt x="13096" y="2494"/>
                </a:moveTo>
                <a:lnTo>
                  <a:pt x="13023" y="2641"/>
                </a:lnTo>
                <a:lnTo>
                  <a:pt x="12986" y="2825"/>
                </a:lnTo>
                <a:lnTo>
                  <a:pt x="12949" y="3008"/>
                </a:lnTo>
                <a:lnTo>
                  <a:pt x="12986" y="3191"/>
                </a:lnTo>
                <a:lnTo>
                  <a:pt x="13096" y="3412"/>
                </a:lnTo>
                <a:lnTo>
                  <a:pt x="13243" y="3595"/>
                </a:lnTo>
                <a:lnTo>
                  <a:pt x="13426" y="3705"/>
                </a:lnTo>
                <a:lnTo>
                  <a:pt x="13646" y="3778"/>
                </a:lnTo>
                <a:lnTo>
                  <a:pt x="13793" y="3815"/>
                </a:lnTo>
                <a:lnTo>
                  <a:pt x="13536" y="4512"/>
                </a:lnTo>
                <a:lnTo>
                  <a:pt x="13243" y="5209"/>
                </a:lnTo>
                <a:lnTo>
                  <a:pt x="12913" y="5869"/>
                </a:lnTo>
                <a:lnTo>
                  <a:pt x="12546" y="6529"/>
                </a:lnTo>
                <a:lnTo>
                  <a:pt x="11665" y="6016"/>
                </a:lnTo>
                <a:lnTo>
                  <a:pt x="10785" y="5576"/>
                </a:lnTo>
                <a:lnTo>
                  <a:pt x="10602" y="5026"/>
                </a:lnTo>
                <a:lnTo>
                  <a:pt x="10345" y="4475"/>
                </a:lnTo>
                <a:lnTo>
                  <a:pt x="10125" y="3962"/>
                </a:lnTo>
                <a:lnTo>
                  <a:pt x="9831" y="3448"/>
                </a:lnTo>
                <a:lnTo>
                  <a:pt x="10602" y="3045"/>
                </a:lnTo>
                <a:lnTo>
                  <a:pt x="11005" y="2898"/>
                </a:lnTo>
                <a:lnTo>
                  <a:pt x="11409" y="2751"/>
                </a:lnTo>
                <a:lnTo>
                  <a:pt x="11849" y="2641"/>
                </a:lnTo>
                <a:lnTo>
                  <a:pt x="12252" y="2568"/>
                </a:lnTo>
                <a:lnTo>
                  <a:pt x="12692" y="2494"/>
                </a:lnTo>
                <a:close/>
                <a:moveTo>
                  <a:pt x="2605" y="6713"/>
                </a:moveTo>
                <a:lnTo>
                  <a:pt x="2678" y="6750"/>
                </a:lnTo>
                <a:lnTo>
                  <a:pt x="2752" y="6823"/>
                </a:lnTo>
                <a:lnTo>
                  <a:pt x="2788" y="6970"/>
                </a:lnTo>
                <a:lnTo>
                  <a:pt x="2752" y="7116"/>
                </a:lnTo>
                <a:lnTo>
                  <a:pt x="2715" y="7153"/>
                </a:lnTo>
                <a:lnTo>
                  <a:pt x="2605" y="7226"/>
                </a:lnTo>
                <a:lnTo>
                  <a:pt x="2458" y="7336"/>
                </a:lnTo>
                <a:lnTo>
                  <a:pt x="2165" y="7116"/>
                </a:lnTo>
                <a:lnTo>
                  <a:pt x="2275" y="6970"/>
                </a:lnTo>
                <a:lnTo>
                  <a:pt x="2275" y="6896"/>
                </a:lnTo>
                <a:lnTo>
                  <a:pt x="2458" y="6860"/>
                </a:lnTo>
                <a:lnTo>
                  <a:pt x="2715" y="6860"/>
                </a:lnTo>
                <a:lnTo>
                  <a:pt x="2715" y="6823"/>
                </a:lnTo>
                <a:lnTo>
                  <a:pt x="2678" y="6786"/>
                </a:lnTo>
                <a:lnTo>
                  <a:pt x="2605" y="6713"/>
                </a:lnTo>
                <a:close/>
                <a:moveTo>
                  <a:pt x="8364" y="6529"/>
                </a:moveTo>
                <a:lnTo>
                  <a:pt x="8547" y="6566"/>
                </a:lnTo>
                <a:lnTo>
                  <a:pt x="8657" y="6603"/>
                </a:lnTo>
                <a:lnTo>
                  <a:pt x="8657" y="6713"/>
                </a:lnTo>
                <a:lnTo>
                  <a:pt x="8694" y="6860"/>
                </a:lnTo>
                <a:lnTo>
                  <a:pt x="8694" y="6970"/>
                </a:lnTo>
                <a:lnTo>
                  <a:pt x="8694" y="7116"/>
                </a:lnTo>
                <a:lnTo>
                  <a:pt x="8657" y="7226"/>
                </a:lnTo>
                <a:lnTo>
                  <a:pt x="8621" y="7336"/>
                </a:lnTo>
                <a:lnTo>
                  <a:pt x="8547" y="7446"/>
                </a:lnTo>
                <a:lnTo>
                  <a:pt x="8364" y="7446"/>
                </a:lnTo>
                <a:lnTo>
                  <a:pt x="8107" y="7520"/>
                </a:lnTo>
                <a:lnTo>
                  <a:pt x="7850" y="7593"/>
                </a:lnTo>
                <a:lnTo>
                  <a:pt x="7704" y="7483"/>
                </a:lnTo>
                <a:lnTo>
                  <a:pt x="7630" y="7336"/>
                </a:lnTo>
                <a:lnTo>
                  <a:pt x="7557" y="7190"/>
                </a:lnTo>
                <a:lnTo>
                  <a:pt x="7594" y="7006"/>
                </a:lnTo>
                <a:lnTo>
                  <a:pt x="7667" y="6750"/>
                </a:lnTo>
                <a:lnTo>
                  <a:pt x="7777" y="6750"/>
                </a:lnTo>
                <a:lnTo>
                  <a:pt x="7850" y="6786"/>
                </a:lnTo>
                <a:lnTo>
                  <a:pt x="7924" y="6750"/>
                </a:lnTo>
                <a:lnTo>
                  <a:pt x="7960" y="6713"/>
                </a:lnTo>
                <a:lnTo>
                  <a:pt x="8071" y="6566"/>
                </a:lnTo>
                <a:lnTo>
                  <a:pt x="8364" y="6529"/>
                </a:lnTo>
                <a:close/>
                <a:moveTo>
                  <a:pt x="3155" y="3191"/>
                </a:moveTo>
                <a:lnTo>
                  <a:pt x="3595" y="3228"/>
                </a:lnTo>
                <a:lnTo>
                  <a:pt x="4036" y="3301"/>
                </a:lnTo>
                <a:lnTo>
                  <a:pt x="4439" y="3412"/>
                </a:lnTo>
                <a:lnTo>
                  <a:pt x="4879" y="3522"/>
                </a:lnTo>
                <a:lnTo>
                  <a:pt x="4843" y="4072"/>
                </a:lnTo>
                <a:lnTo>
                  <a:pt x="4843" y="4659"/>
                </a:lnTo>
                <a:lnTo>
                  <a:pt x="4879" y="5282"/>
                </a:lnTo>
                <a:lnTo>
                  <a:pt x="4989" y="6529"/>
                </a:lnTo>
                <a:lnTo>
                  <a:pt x="4182" y="7263"/>
                </a:lnTo>
                <a:lnTo>
                  <a:pt x="3779" y="7630"/>
                </a:lnTo>
                <a:lnTo>
                  <a:pt x="3375" y="8033"/>
                </a:lnTo>
                <a:lnTo>
                  <a:pt x="3265" y="7960"/>
                </a:lnTo>
                <a:lnTo>
                  <a:pt x="2898" y="7667"/>
                </a:lnTo>
                <a:lnTo>
                  <a:pt x="3008" y="7520"/>
                </a:lnTo>
                <a:lnTo>
                  <a:pt x="3119" y="7410"/>
                </a:lnTo>
                <a:lnTo>
                  <a:pt x="3155" y="7336"/>
                </a:lnTo>
                <a:lnTo>
                  <a:pt x="3192" y="7300"/>
                </a:lnTo>
                <a:lnTo>
                  <a:pt x="3192" y="7153"/>
                </a:lnTo>
                <a:lnTo>
                  <a:pt x="3229" y="6933"/>
                </a:lnTo>
                <a:lnTo>
                  <a:pt x="3192" y="6823"/>
                </a:lnTo>
                <a:lnTo>
                  <a:pt x="3155" y="6676"/>
                </a:lnTo>
                <a:lnTo>
                  <a:pt x="3119" y="6566"/>
                </a:lnTo>
                <a:lnTo>
                  <a:pt x="3045" y="6456"/>
                </a:lnTo>
                <a:lnTo>
                  <a:pt x="2972" y="6383"/>
                </a:lnTo>
                <a:lnTo>
                  <a:pt x="2862" y="6309"/>
                </a:lnTo>
                <a:lnTo>
                  <a:pt x="2752" y="6273"/>
                </a:lnTo>
                <a:lnTo>
                  <a:pt x="2605" y="6236"/>
                </a:lnTo>
                <a:lnTo>
                  <a:pt x="2495" y="6236"/>
                </a:lnTo>
                <a:lnTo>
                  <a:pt x="2348" y="6273"/>
                </a:lnTo>
                <a:lnTo>
                  <a:pt x="2128" y="6383"/>
                </a:lnTo>
                <a:lnTo>
                  <a:pt x="1908" y="6529"/>
                </a:lnTo>
                <a:lnTo>
                  <a:pt x="1761" y="6713"/>
                </a:lnTo>
                <a:lnTo>
                  <a:pt x="1321" y="6309"/>
                </a:lnTo>
                <a:lnTo>
                  <a:pt x="954" y="5833"/>
                </a:lnTo>
                <a:lnTo>
                  <a:pt x="734" y="5502"/>
                </a:lnTo>
                <a:lnTo>
                  <a:pt x="624" y="5172"/>
                </a:lnTo>
                <a:lnTo>
                  <a:pt x="551" y="4805"/>
                </a:lnTo>
                <a:lnTo>
                  <a:pt x="514" y="4439"/>
                </a:lnTo>
                <a:lnTo>
                  <a:pt x="551" y="4255"/>
                </a:lnTo>
                <a:lnTo>
                  <a:pt x="624" y="4072"/>
                </a:lnTo>
                <a:lnTo>
                  <a:pt x="734" y="3925"/>
                </a:lnTo>
                <a:lnTo>
                  <a:pt x="844" y="3778"/>
                </a:lnTo>
                <a:lnTo>
                  <a:pt x="991" y="3668"/>
                </a:lnTo>
                <a:lnTo>
                  <a:pt x="1174" y="3558"/>
                </a:lnTo>
                <a:lnTo>
                  <a:pt x="1541" y="3412"/>
                </a:lnTo>
                <a:lnTo>
                  <a:pt x="1908" y="3265"/>
                </a:lnTo>
                <a:lnTo>
                  <a:pt x="2312" y="3191"/>
                </a:lnTo>
                <a:close/>
                <a:moveTo>
                  <a:pt x="11005" y="6199"/>
                </a:moveTo>
                <a:lnTo>
                  <a:pt x="12289" y="6896"/>
                </a:lnTo>
                <a:lnTo>
                  <a:pt x="11885" y="7483"/>
                </a:lnTo>
                <a:lnTo>
                  <a:pt x="11482" y="8033"/>
                </a:lnTo>
                <a:lnTo>
                  <a:pt x="11335" y="7410"/>
                </a:lnTo>
                <a:lnTo>
                  <a:pt x="11188" y="6750"/>
                </a:lnTo>
                <a:lnTo>
                  <a:pt x="11005" y="6199"/>
                </a:lnTo>
                <a:close/>
                <a:moveTo>
                  <a:pt x="7264" y="8180"/>
                </a:moveTo>
                <a:lnTo>
                  <a:pt x="7410" y="8253"/>
                </a:lnTo>
                <a:lnTo>
                  <a:pt x="7594" y="8290"/>
                </a:lnTo>
                <a:lnTo>
                  <a:pt x="7960" y="8290"/>
                </a:lnTo>
                <a:lnTo>
                  <a:pt x="7704" y="8327"/>
                </a:lnTo>
                <a:lnTo>
                  <a:pt x="7557" y="8327"/>
                </a:lnTo>
                <a:lnTo>
                  <a:pt x="7447" y="8290"/>
                </a:lnTo>
                <a:lnTo>
                  <a:pt x="7337" y="8253"/>
                </a:lnTo>
                <a:lnTo>
                  <a:pt x="7264" y="8180"/>
                </a:lnTo>
                <a:close/>
                <a:moveTo>
                  <a:pt x="8181" y="5979"/>
                </a:moveTo>
                <a:lnTo>
                  <a:pt x="7997" y="6016"/>
                </a:lnTo>
                <a:lnTo>
                  <a:pt x="7814" y="6089"/>
                </a:lnTo>
                <a:lnTo>
                  <a:pt x="7667" y="6236"/>
                </a:lnTo>
                <a:lnTo>
                  <a:pt x="7410" y="6346"/>
                </a:lnTo>
                <a:lnTo>
                  <a:pt x="7190" y="6529"/>
                </a:lnTo>
                <a:lnTo>
                  <a:pt x="6970" y="6713"/>
                </a:lnTo>
                <a:lnTo>
                  <a:pt x="6787" y="6933"/>
                </a:lnTo>
                <a:lnTo>
                  <a:pt x="6677" y="7080"/>
                </a:lnTo>
                <a:lnTo>
                  <a:pt x="6640" y="7263"/>
                </a:lnTo>
                <a:lnTo>
                  <a:pt x="6567" y="7410"/>
                </a:lnTo>
                <a:lnTo>
                  <a:pt x="6567" y="7593"/>
                </a:lnTo>
                <a:lnTo>
                  <a:pt x="6567" y="7923"/>
                </a:lnTo>
                <a:lnTo>
                  <a:pt x="6677" y="8253"/>
                </a:lnTo>
                <a:lnTo>
                  <a:pt x="6787" y="8437"/>
                </a:lnTo>
                <a:lnTo>
                  <a:pt x="6897" y="8584"/>
                </a:lnTo>
                <a:lnTo>
                  <a:pt x="7043" y="8694"/>
                </a:lnTo>
                <a:lnTo>
                  <a:pt x="7190" y="8767"/>
                </a:lnTo>
                <a:lnTo>
                  <a:pt x="7374" y="8804"/>
                </a:lnTo>
                <a:lnTo>
                  <a:pt x="7557" y="8840"/>
                </a:lnTo>
                <a:lnTo>
                  <a:pt x="7924" y="8840"/>
                </a:lnTo>
                <a:lnTo>
                  <a:pt x="8254" y="8767"/>
                </a:lnTo>
                <a:lnTo>
                  <a:pt x="8584" y="8620"/>
                </a:lnTo>
                <a:lnTo>
                  <a:pt x="8914" y="8364"/>
                </a:lnTo>
                <a:lnTo>
                  <a:pt x="9208" y="8070"/>
                </a:lnTo>
                <a:lnTo>
                  <a:pt x="9464" y="7740"/>
                </a:lnTo>
                <a:lnTo>
                  <a:pt x="9538" y="7593"/>
                </a:lnTo>
                <a:lnTo>
                  <a:pt x="9611" y="7410"/>
                </a:lnTo>
                <a:lnTo>
                  <a:pt x="9648" y="7226"/>
                </a:lnTo>
                <a:lnTo>
                  <a:pt x="9648" y="7043"/>
                </a:lnTo>
                <a:lnTo>
                  <a:pt x="9648" y="6860"/>
                </a:lnTo>
                <a:lnTo>
                  <a:pt x="9574" y="6713"/>
                </a:lnTo>
                <a:lnTo>
                  <a:pt x="9464" y="6529"/>
                </a:lnTo>
                <a:lnTo>
                  <a:pt x="9354" y="6419"/>
                </a:lnTo>
                <a:lnTo>
                  <a:pt x="9208" y="6273"/>
                </a:lnTo>
                <a:lnTo>
                  <a:pt x="9061" y="6199"/>
                </a:lnTo>
                <a:lnTo>
                  <a:pt x="8731" y="6053"/>
                </a:lnTo>
                <a:lnTo>
                  <a:pt x="8364" y="5979"/>
                </a:lnTo>
                <a:close/>
                <a:moveTo>
                  <a:pt x="5063" y="7080"/>
                </a:moveTo>
                <a:lnTo>
                  <a:pt x="5246" y="8180"/>
                </a:lnTo>
                <a:lnTo>
                  <a:pt x="5466" y="9281"/>
                </a:lnTo>
                <a:lnTo>
                  <a:pt x="4622" y="8804"/>
                </a:lnTo>
                <a:lnTo>
                  <a:pt x="3779" y="8290"/>
                </a:lnTo>
                <a:lnTo>
                  <a:pt x="4439" y="7667"/>
                </a:lnTo>
                <a:lnTo>
                  <a:pt x="5063" y="7080"/>
                </a:lnTo>
                <a:close/>
                <a:moveTo>
                  <a:pt x="7887" y="4732"/>
                </a:moveTo>
                <a:lnTo>
                  <a:pt x="9171" y="5282"/>
                </a:lnTo>
                <a:lnTo>
                  <a:pt x="10381" y="5869"/>
                </a:lnTo>
                <a:lnTo>
                  <a:pt x="10602" y="6529"/>
                </a:lnTo>
                <a:lnTo>
                  <a:pt x="10785" y="7190"/>
                </a:lnTo>
                <a:lnTo>
                  <a:pt x="10932" y="7850"/>
                </a:lnTo>
                <a:lnTo>
                  <a:pt x="11078" y="8547"/>
                </a:lnTo>
                <a:lnTo>
                  <a:pt x="10565" y="9097"/>
                </a:lnTo>
                <a:lnTo>
                  <a:pt x="10015" y="9647"/>
                </a:lnTo>
                <a:lnTo>
                  <a:pt x="9428" y="10161"/>
                </a:lnTo>
                <a:lnTo>
                  <a:pt x="8841" y="10674"/>
                </a:lnTo>
                <a:lnTo>
                  <a:pt x="8107" y="10418"/>
                </a:lnTo>
                <a:lnTo>
                  <a:pt x="7374" y="10161"/>
                </a:lnTo>
                <a:lnTo>
                  <a:pt x="6677" y="9867"/>
                </a:lnTo>
                <a:lnTo>
                  <a:pt x="5980" y="9537"/>
                </a:lnTo>
                <a:lnTo>
                  <a:pt x="5723" y="8143"/>
                </a:lnTo>
                <a:lnTo>
                  <a:pt x="5466" y="6713"/>
                </a:lnTo>
                <a:lnTo>
                  <a:pt x="6677" y="5722"/>
                </a:lnTo>
                <a:lnTo>
                  <a:pt x="7887" y="4732"/>
                </a:lnTo>
                <a:close/>
                <a:moveTo>
                  <a:pt x="11152" y="9171"/>
                </a:moveTo>
                <a:lnTo>
                  <a:pt x="11225" y="10161"/>
                </a:lnTo>
                <a:lnTo>
                  <a:pt x="11225" y="11188"/>
                </a:lnTo>
                <a:lnTo>
                  <a:pt x="11225" y="11225"/>
                </a:lnTo>
                <a:lnTo>
                  <a:pt x="10308" y="11041"/>
                </a:lnTo>
                <a:lnTo>
                  <a:pt x="9391" y="10821"/>
                </a:lnTo>
                <a:lnTo>
                  <a:pt x="10015" y="10308"/>
                </a:lnTo>
                <a:lnTo>
                  <a:pt x="10565" y="9794"/>
                </a:lnTo>
                <a:lnTo>
                  <a:pt x="11152" y="9171"/>
                </a:lnTo>
                <a:close/>
                <a:moveTo>
                  <a:pt x="12729" y="7153"/>
                </a:moveTo>
                <a:lnTo>
                  <a:pt x="13243" y="7483"/>
                </a:lnTo>
                <a:lnTo>
                  <a:pt x="13756" y="7813"/>
                </a:lnTo>
                <a:lnTo>
                  <a:pt x="14233" y="8180"/>
                </a:lnTo>
                <a:lnTo>
                  <a:pt x="14673" y="8584"/>
                </a:lnTo>
                <a:lnTo>
                  <a:pt x="15113" y="9024"/>
                </a:lnTo>
                <a:lnTo>
                  <a:pt x="15480" y="9464"/>
                </a:lnTo>
                <a:lnTo>
                  <a:pt x="15810" y="9941"/>
                </a:lnTo>
                <a:lnTo>
                  <a:pt x="16067" y="10454"/>
                </a:lnTo>
                <a:lnTo>
                  <a:pt x="16251" y="11005"/>
                </a:lnTo>
                <a:lnTo>
                  <a:pt x="16177" y="11041"/>
                </a:lnTo>
                <a:lnTo>
                  <a:pt x="15957" y="11188"/>
                </a:lnTo>
                <a:lnTo>
                  <a:pt x="15700" y="11298"/>
                </a:lnTo>
                <a:lnTo>
                  <a:pt x="15444" y="11371"/>
                </a:lnTo>
                <a:lnTo>
                  <a:pt x="15187" y="11445"/>
                </a:lnTo>
                <a:lnTo>
                  <a:pt x="15113" y="11371"/>
                </a:lnTo>
                <a:lnTo>
                  <a:pt x="15077" y="11408"/>
                </a:lnTo>
                <a:lnTo>
                  <a:pt x="14233" y="11445"/>
                </a:lnTo>
                <a:lnTo>
                  <a:pt x="13389" y="11408"/>
                </a:lnTo>
                <a:lnTo>
                  <a:pt x="12582" y="11371"/>
                </a:lnTo>
                <a:lnTo>
                  <a:pt x="11739" y="11298"/>
                </a:lnTo>
                <a:lnTo>
                  <a:pt x="11702" y="10198"/>
                </a:lnTo>
                <a:lnTo>
                  <a:pt x="11665" y="9464"/>
                </a:lnTo>
                <a:lnTo>
                  <a:pt x="11592" y="8694"/>
                </a:lnTo>
                <a:lnTo>
                  <a:pt x="12179" y="7923"/>
                </a:lnTo>
                <a:lnTo>
                  <a:pt x="12729" y="7153"/>
                </a:lnTo>
                <a:close/>
                <a:moveTo>
                  <a:pt x="6126" y="10161"/>
                </a:moveTo>
                <a:lnTo>
                  <a:pt x="6787" y="10454"/>
                </a:lnTo>
                <a:lnTo>
                  <a:pt x="7447" y="10711"/>
                </a:lnTo>
                <a:lnTo>
                  <a:pt x="8327" y="11005"/>
                </a:lnTo>
                <a:lnTo>
                  <a:pt x="7557" y="11555"/>
                </a:lnTo>
                <a:lnTo>
                  <a:pt x="6713" y="11995"/>
                </a:lnTo>
                <a:lnTo>
                  <a:pt x="6603" y="12068"/>
                </a:lnTo>
                <a:lnTo>
                  <a:pt x="6346" y="11078"/>
                </a:lnTo>
                <a:lnTo>
                  <a:pt x="6126" y="10161"/>
                </a:lnTo>
                <a:close/>
                <a:moveTo>
                  <a:pt x="3449" y="8657"/>
                </a:moveTo>
                <a:lnTo>
                  <a:pt x="3889" y="8950"/>
                </a:lnTo>
                <a:lnTo>
                  <a:pt x="4733" y="9427"/>
                </a:lnTo>
                <a:lnTo>
                  <a:pt x="5613" y="9904"/>
                </a:lnTo>
                <a:lnTo>
                  <a:pt x="5870" y="11078"/>
                </a:lnTo>
                <a:lnTo>
                  <a:pt x="6016" y="11665"/>
                </a:lnTo>
                <a:lnTo>
                  <a:pt x="6200" y="12288"/>
                </a:lnTo>
                <a:lnTo>
                  <a:pt x="5686" y="12509"/>
                </a:lnTo>
                <a:lnTo>
                  <a:pt x="5136" y="12729"/>
                </a:lnTo>
                <a:lnTo>
                  <a:pt x="4622" y="12875"/>
                </a:lnTo>
                <a:lnTo>
                  <a:pt x="4072" y="12985"/>
                </a:lnTo>
                <a:lnTo>
                  <a:pt x="3705" y="12985"/>
                </a:lnTo>
                <a:lnTo>
                  <a:pt x="3375" y="12949"/>
                </a:lnTo>
                <a:lnTo>
                  <a:pt x="3045" y="12875"/>
                </a:lnTo>
                <a:lnTo>
                  <a:pt x="2715" y="12692"/>
                </a:lnTo>
                <a:lnTo>
                  <a:pt x="2568" y="12582"/>
                </a:lnTo>
                <a:lnTo>
                  <a:pt x="2458" y="12435"/>
                </a:lnTo>
                <a:lnTo>
                  <a:pt x="2348" y="12288"/>
                </a:lnTo>
                <a:lnTo>
                  <a:pt x="2275" y="12105"/>
                </a:lnTo>
                <a:lnTo>
                  <a:pt x="2165" y="11775"/>
                </a:lnTo>
                <a:lnTo>
                  <a:pt x="2165" y="11371"/>
                </a:lnTo>
                <a:lnTo>
                  <a:pt x="2201" y="11005"/>
                </a:lnTo>
                <a:lnTo>
                  <a:pt x="2275" y="10638"/>
                </a:lnTo>
                <a:lnTo>
                  <a:pt x="2385" y="10271"/>
                </a:lnTo>
                <a:lnTo>
                  <a:pt x="2532" y="9941"/>
                </a:lnTo>
                <a:lnTo>
                  <a:pt x="2715" y="9574"/>
                </a:lnTo>
                <a:lnTo>
                  <a:pt x="2935" y="9281"/>
                </a:lnTo>
                <a:lnTo>
                  <a:pt x="3192" y="8950"/>
                </a:lnTo>
                <a:lnTo>
                  <a:pt x="3449" y="8657"/>
                </a:lnTo>
                <a:close/>
                <a:moveTo>
                  <a:pt x="8291" y="14049"/>
                </a:moveTo>
                <a:lnTo>
                  <a:pt x="8401" y="14086"/>
                </a:lnTo>
                <a:lnTo>
                  <a:pt x="8401" y="14196"/>
                </a:lnTo>
                <a:lnTo>
                  <a:pt x="8401" y="14343"/>
                </a:lnTo>
                <a:lnTo>
                  <a:pt x="8364" y="14489"/>
                </a:lnTo>
                <a:lnTo>
                  <a:pt x="8291" y="14599"/>
                </a:lnTo>
                <a:lnTo>
                  <a:pt x="8181" y="14673"/>
                </a:lnTo>
                <a:lnTo>
                  <a:pt x="7960" y="14489"/>
                </a:lnTo>
                <a:lnTo>
                  <a:pt x="7777" y="14306"/>
                </a:lnTo>
                <a:lnTo>
                  <a:pt x="7850" y="14159"/>
                </a:lnTo>
                <a:lnTo>
                  <a:pt x="7997" y="14086"/>
                </a:lnTo>
                <a:lnTo>
                  <a:pt x="8144" y="14049"/>
                </a:lnTo>
                <a:close/>
                <a:moveTo>
                  <a:pt x="8914" y="11188"/>
                </a:moveTo>
                <a:lnTo>
                  <a:pt x="10051" y="11481"/>
                </a:lnTo>
                <a:lnTo>
                  <a:pt x="11225" y="11702"/>
                </a:lnTo>
                <a:lnTo>
                  <a:pt x="11188" y="12288"/>
                </a:lnTo>
                <a:lnTo>
                  <a:pt x="11115" y="12839"/>
                </a:lnTo>
                <a:lnTo>
                  <a:pt x="10968" y="13426"/>
                </a:lnTo>
                <a:lnTo>
                  <a:pt x="10822" y="13976"/>
                </a:lnTo>
                <a:lnTo>
                  <a:pt x="10638" y="14269"/>
                </a:lnTo>
                <a:lnTo>
                  <a:pt x="10455" y="14563"/>
                </a:lnTo>
                <a:lnTo>
                  <a:pt x="10198" y="14819"/>
                </a:lnTo>
                <a:lnTo>
                  <a:pt x="9905" y="15003"/>
                </a:lnTo>
                <a:lnTo>
                  <a:pt x="9648" y="15113"/>
                </a:lnTo>
                <a:lnTo>
                  <a:pt x="9391" y="15150"/>
                </a:lnTo>
                <a:lnTo>
                  <a:pt x="9098" y="15113"/>
                </a:lnTo>
                <a:lnTo>
                  <a:pt x="8841" y="15040"/>
                </a:lnTo>
                <a:lnTo>
                  <a:pt x="8951" y="14856"/>
                </a:lnTo>
                <a:lnTo>
                  <a:pt x="8988" y="14673"/>
                </a:lnTo>
                <a:lnTo>
                  <a:pt x="9061" y="14453"/>
                </a:lnTo>
                <a:lnTo>
                  <a:pt x="9061" y="14269"/>
                </a:lnTo>
                <a:lnTo>
                  <a:pt x="9024" y="14086"/>
                </a:lnTo>
                <a:lnTo>
                  <a:pt x="8951" y="13976"/>
                </a:lnTo>
                <a:lnTo>
                  <a:pt x="8841" y="13829"/>
                </a:lnTo>
                <a:lnTo>
                  <a:pt x="8731" y="13756"/>
                </a:lnTo>
                <a:lnTo>
                  <a:pt x="8547" y="13646"/>
                </a:lnTo>
                <a:lnTo>
                  <a:pt x="8401" y="13609"/>
                </a:lnTo>
                <a:lnTo>
                  <a:pt x="8254" y="13572"/>
                </a:lnTo>
                <a:lnTo>
                  <a:pt x="8071" y="13572"/>
                </a:lnTo>
                <a:lnTo>
                  <a:pt x="7887" y="13609"/>
                </a:lnTo>
                <a:lnTo>
                  <a:pt x="7740" y="13682"/>
                </a:lnTo>
                <a:lnTo>
                  <a:pt x="7594" y="13792"/>
                </a:lnTo>
                <a:lnTo>
                  <a:pt x="7447" y="13902"/>
                </a:lnTo>
                <a:lnTo>
                  <a:pt x="7264" y="13609"/>
                </a:lnTo>
                <a:lnTo>
                  <a:pt x="7080" y="13242"/>
                </a:lnTo>
                <a:lnTo>
                  <a:pt x="6897" y="12912"/>
                </a:lnTo>
                <a:lnTo>
                  <a:pt x="6750" y="12545"/>
                </a:lnTo>
                <a:lnTo>
                  <a:pt x="7814" y="11958"/>
                </a:lnTo>
                <a:lnTo>
                  <a:pt x="8364" y="11591"/>
                </a:lnTo>
                <a:lnTo>
                  <a:pt x="8914" y="11188"/>
                </a:lnTo>
                <a:close/>
                <a:moveTo>
                  <a:pt x="6493" y="0"/>
                </a:moveTo>
                <a:lnTo>
                  <a:pt x="6163" y="294"/>
                </a:lnTo>
                <a:lnTo>
                  <a:pt x="5870" y="624"/>
                </a:lnTo>
                <a:lnTo>
                  <a:pt x="5613" y="991"/>
                </a:lnTo>
                <a:lnTo>
                  <a:pt x="5429" y="1394"/>
                </a:lnTo>
                <a:lnTo>
                  <a:pt x="5246" y="1798"/>
                </a:lnTo>
                <a:lnTo>
                  <a:pt x="5099" y="2201"/>
                </a:lnTo>
                <a:lnTo>
                  <a:pt x="5026" y="2641"/>
                </a:lnTo>
                <a:lnTo>
                  <a:pt x="4953" y="3081"/>
                </a:lnTo>
                <a:lnTo>
                  <a:pt x="4219" y="2898"/>
                </a:lnTo>
                <a:lnTo>
                  <a:pt x="3485" y="2788"/>
                </a:lnTo>
                <a:lnTo>
                  <a:pt x="2752" y="2715"/>
                </a:lnTo>
                <a:lnTo>
                  <a:pt x="2385" y="2751"/>
                </a:lnTo>
                <a:lnTo>
                  <a:pt x="2055" y="2788"/>
                </a:lnTo>
                <a:lnTo>
                  <a:pt x="1725" y="2825"/>
                </a:lnTo>
                <a:lnTo>
                  <a:pt x="1394" y="2898"/>
                </a:lnTo>
                <a:lnTo>
                  <a:pt x="1101" y="3045"/>
                </a:lnTo>
                <a:lnTo>
                  <a:pt x="808" y="3191"/>
                </a:lnTo>
                <a:lnTo>
                  <a:pt x="551" y="3338"/>
                </a:lnTo>
                <a:lnTo>
                  <a:pt x="367" y="3558"/>
                </a:lnTo>
                <a:lnTo>
                  <a:pt x="184" y="3815"/>
                </a:lnTo>
                <a:lnTo>
                  <a:pt x="74" y="4108"/>
                </a:lnTo>
                <a:lnTo>
                  <a:pt x="1" y="4402"/>
                </a:lnTo>
                <a:lnTo>
                  <a:pt x="1" y="4732"/>
                </a:lnTo>
                <a:lnTo>
                  <a:pt x="37" y="5026"/>
                </a:lnTo>
                <a:lnTo>
                  <a:pt x="147" y="5356"/>
                </a:lnTo>
                <a:lnTo>
                  <a:pt x="257" y="5649"/>
                </a:lnTo>
                <a:lnTo>
                  <a:pt x="441" y="5943"/>
                </a:lnTo>
                <a:lnTo>
                  <a:pt x="624" y="6236"/>
                </a:lnTo>
                <a:lnTo>
                  <a:pt x="844" y="6493"/>
                </a:lnTo>
                <a:lnTo>
                  <a:pt x="1211" y="6860"/>
                </a:lnTo>
                <a:lnTo>
                  <a:pt x="1615" y="7263"/>
                </a:lnTo>
                <a:lnTo>
                  <a:pt x="1615" y="7300"/>
                </a:lnTo>
                <a:lnTo>
                  <a:pt x="1615" y="7520"/>
                </a:lnTo>
                <a:lnTo>
                  <a:pt x="1688" y="7777"/>
                </a:lnTo>
                <a:lnTo>
                  <a:pt x="1725" y="7887"/>
                </a:lnTo>
                <a:lnTo>
                  <a:pt x="1835" y="7960"/>
                </a:lnTo>
                <a:lnTo>
                  <a:pt x="1908" y="8033"/>
                </a:lnTo>
                <a:lnTo>
                  <a:pt x="2055" y="8070"/>
                </a:lnTo>
                <a:lnTo>
                  <a:pt x="2165" y="8107"/>
                </a:lnTo>
                <a:lnTo>
                  <a:pt x="2275" y="8070"/>
                </a:lnTo>
                <a:lnTo>
                  <a:pt x="2532" y="7997"/>
                </a:lnTo>
                <a:lnTo>
                  <a:pt x="3045" y="8400"/>
                </a:lnTo>
                <a:lnTo>
                  <a:pt x="2642" y="8914"/>
                </a:lnTo>
                <a:lnTo>
                  <a:pt x="2312" y="9464"/>
                </a:lnTo>
                <a:lnTo>
                  <a:pt x="2018" y="10051"/>
                </a:lnTo>
                <a:lnTo>
                  <a:pt x="1871" y="10344"/>
                </a:lnTo>
                <a:lnTo>
                  <a:pt x="1798" y="10674"/>
                </a:lnTo>
                <a:lnTo>
                  <a:pt x="1725" y="10968"/>
                </a:lnTo>
                <a:lnTo>
                  <a:pt x="1688" y="11261"/>
                </a:lnTo>
                <a:lnTo>
                  <a:pt x="1688" y="11555"/>
                </a:lnTo>
                <a:lnTo>
                  <a:pt x="1725" y="11885"/>
                </a:lnTo>
                <a:lnTo>
                  <a:pt x="1798" y="12142"/>
                </a:lnTo>
                <a:lnTo>
                  <a:pt x="1908" y="12435"/>
                </a:lnTo>
                <a:lnTo>
                  <a:pt x="2055" y="12692"/>
                </a:lnTo>
                <a:lnTo>
                  <a:pt x="2238" y="12912"/>
                </a:lnTo>
                <a:lnTo>
                  <a:pt x="2495" y="13132"/>
                </a:lnTo>
                <a:lnTo>
                  <a:pt x="2788" y="13279"/>
                </a:lnTo>
                <a:lnTo>
                  <a:pt x="3045" y="13389"/>
                </a:lnTo>
                <a:lnTo>
                  <a:pt x="3375" y="13426"/>
                </a:lnTo>
                <a:lnTo>
                  <a:pt x="3669" y="13462"/>
                </a:lnTo>
                <a:lnTo>
                  <a:pt x="3999" y="13462"/>
                </a:lnTo>
                <a:lnTo>
                  <a:pt x="4292" y="13426"/>
                </a:lnTo>
                <a:lnTo>
                  <a:pt x="4586" y="13389"/>
                </a:lnTo>
                <a:lnTo>
                  <a:pt x="5026" y="13242"/>
                </a:lnTo>
                <a:lnTo>
                  <a:pt x="5503" y="13095"/>
                </a:lnTo>
                <a:lnTo>
                  <a:pt x="5906" y="12949"/>
                </a:lnTo>
                <a:lnTo>
                  <a:pt x="6346" y="12729"/>
                </a:lnTo>
                <a:lnTo>
                  <a:pt x="6530" y="13169"/>
                </a:lnTo>
                <a:lnTo>
                  <a:pt x="6713" y="13572"/>
                </a:lnTo>
                <a:lnTo>
                  <a:pt x="6970" y="13976"/>
                </a:lnTo>
                <a:lnTo>
                  <a:pt x="7227" y="14343"/>
                </a:lnTo>
                <a:lnTo>
                  <a:pt x="7153" y="14526"/>
                </a:lnTo>
                <a:lnTo>
                  <a:pt x="7117" y="14709"/>
                </a:lnTo>
                <a:lnTo>
                  <a:pt x="7153" y="14893"/>
                </a:lnTo>
                <a:lnTo>
                  <a:pt x="7227" y="15076"/>
                </a:lnTo>
                <a:lnTo>
                  <a:pt x="7337" y="15223"/>
                </a:lnTo>
                <a:lnTo>
                  <a:pt x="7484" y="15333"/>
                </a:lnTo>
                <a:lnTo>
                  <a:pt x="7630" y="15406"/>
                </a:lnTo>
                <a:lnTo>
                  <a:pt x="7777" y="15480"/>
                </a:lnTo>
                <a:lnTo>
                  <a:pt x="7924" y="15516"/>
                </a:lnTo>
                <a:lnTo>
                  <a:pt x="8107" y="15516"/>
                </a:lnTo>
                <a:lnTo>
                  <a:pt x="8254" y="15480"/>
                </a:lnTo>
                <a:lnTo>
                  <a:pt x="8437" y="15406"/>
                </a:lnTo>
                <a:lnTo>
                  <a:pt x="8474" y="15406"/>
                </a:lnTo>
                <a:lnTo>
                  <a:pt x="8804" y="15516"/>
                </a:lnTo>
                <a:lnTo>
                  <a:pt x="9171" y="15590"/>
                </a:lnTo>
                <a:lnTo>
                  <a:pt x="9501" y="15590"/>
                </a:lnTo>
                <a:lnTo>
                  <a:pt x="9868" y="15516"/>
                </a:lnTo>
                <a:lnTo>
                  <a:pt x="10161" y="15406"/>
                </a:lnTo>
                <a:lnTo>
                  <a:pt x="10418" y="15260"/>
                </a:lnTo>
                <a:lnTo>
                  <a:pt x="10675" y="15040"/>
                </a:lnTo>
                <a:lnTo>
                  <a:pt x="10858" y="14819"/>
                </a:lnTo>
                <a:lnTo>
                  <a:pt x="11042" y="14563"/>
                </a:lnTo>
                <a:lnTo>
                  <a:pt x="11188" y="14269"/>
                </a:lnTo>
                <a:lnTo>
                  <a:pt x="11299" y="13976"/>
                </a:lnTo>
                <a:lnTo>
                  <a:pt x="11409" y="13682"/>
                </a:lnTo>
                <a:lnTo>
                  <a:pt x="11519" y="13242"/>
                </a:lnTo>
                <a:lnTo>
                  <a:pt x="11629" y="12765"/>
                </a:lnTo>
                <a:lnTo>
                  <a:pt x="11665" y="12252"/>
                </a:lnTo>
                <a:lnTo>
                  <a:pt x="11702" y="11775"/>
                </a:lnTo>
                <a:lnTo>
                  <a:pt x="12619" y="11848"/>
                </a:lnTo>
                <a:lnTo>
                  <a:pt x="13499" y="11922"/>
                </a:lnTo>
                <a:lnTo>
                  <a:pt x="14416" y="11922"/>
                </a:lnTo>
                <a:lnTo>
                  <a:pt x="15297" y="11885"/>
                </a:lnTo>
                <a:lnTo>
                  <a:pt x="15333" y="11848"/>
                </a:lnTo>
                <a:lnTo>
                  <a:pt x="15333" y="11775"/>
                </a:lnTo>
                <a:lnTo>
                  <a:pt x="15590" y="11702"/>
                </a:lnTo>
                <a:lnTo>
                  <a:pt x="15884" y="11628"/>
                </a:lnTo>
                <a:lnTo>
                  <a:pt x="16140" y="11481"/>
                </a:lnTo>
                <a:lnTo>
                  <a:pt x="16397" y="11335"/>
                </a:lnTo>
                <a:lnTo>
                  <a:pt x="16507" y="11335"/>
                </a:lnTo>
                <a:lnTo>
                  <a:pt x="16544" y="11298"/>
                </a:lnTo>
                <a:lnTo>
                  <a:pt x="16581" y="11225"/>
                </a:lnTo>
                <a:lnTo>
                  <a:pt x="16544" y="10931"/>
                </a:lnTo>
                <a:lnTo>
                  <a:pt x="16471" y="10638"/>
                </a:lnTo>
                <a:lnTo>
                  <a:pt x="16397" y="10344"/>
                </a:lnTo>
                <a:lnTo>
                  <a:pt x="16287" y="10088"/>
                </a:lnTo>
                <a:lnTo>
                  <a:pt x="15994" y="9537"/>
                </a:lnTo>
                <a:lnTo>
                  <a:pt x="15627" y="9060"/>
                </a:lnTo>
                <a:lnTo>
                  <a:pt x="15223" y="8584"/>
                </a:lnTo>
                <a:lnTo>
                  <a:pt x="14783" y="8143"/>
                </a:lnTo>
                <a:lnTo>
                  <a:pt x="14306" y="7740"/>
                </a:lnTo>
                <a:lnTo>
                  <a:pt x="13793" y="7336"/>
                </a:lnTo>
                <a:lnTo>
                  <a:pt x="12949" y="6786"/>
                </a:lnTo>
                <a:lnTo>
                  <a:pt x="13353" y="6053"/>
                </a:lnTo>
                <a:lnTo>
                  <a:pt x="13720" y="5319"/>
                </a:lnTo>
                <a:lnTo>
                  <a:pt x="14050" y="4549"/>
                </a:lnTo>
                <a:lnTo>
                  <a:pt x="14306" y="3778"/>
                </a:lnTo>
                <a:lnTo>
                  <a:pt x="14306" y="3632"/>
                </a:lnTo>
                <a:lnTo>
                  <a:pt x="14453" y="3522"/>
                </a:lnTo>
                <a:lnTo>
                  <a:pt x="14600" y="3375"/>
                </a:lnTo>
                <a:lnTo>
                  <a:pt x="14747" y="3155"/>
                </a:lnTo>
                <a:lnTo>
                  <a:pt x="14820" y="2935"/>
                </a:lnTo>
                <a:lnTo>
                  <a:pt x="14820" y="2678"/>
                </a:lnTo>
                <a:lnTo>
                  <a:pt x="14747" y="2421"/>
                </a:lnTo>
                <a:lnTo>
                  <a:pt x="14637" y="2238"/>
                </a:lnTo>
                <a:lnTo>
                  <a:pt x="14490" y="2054"/>
                </a:lnTo>
                <a:lnTo>
                  <a:pt x="14270" y="1944"/>
                </a:lnTo>
                <a:lnTo>
                  <a:pt x="14160" y="1908"/>
                </a:lnTo>
                <a:lnTo>
                  <a:pt x="14013" y="1908"/>
                </a:lnTo>
                <a:lnTo>
                  <a:pt x="13830" y="1944"/>
                </a:lnTo>
                <a:lnTo>
                  <a:pt x="13683" y="2018"/>
                </a:lnTo>
                <a:lnTo>
                  <a:pt x="13536" y="2091"/>
                </a:lnTo>
                <a:lnTo>
                  <a:pt x="13389" y="2201"/>
                </a:lnTo>
                <a:lnTo>
                  <a:pt x="12949" y="2128"/>
                </a:lnTo>
                <a:lnTo>
                  <a:pt x="12472" y="2164"/>
                </a:lnTo>
                <a:lnTo>
                  <a:pt x="12032" y="2201"/>
                </a:lnTo>
                <a:lnTo>
                  <a:pt x="11592" y="2274"/>
                </a:lnTo>
                <a:lnTo>
                  <a:pt x="11115" y="2421"/>
                </a:lnTo>
                <a:lnTo>
                  <a:pt x="10675" y="2568"/>
                </a:lnTo>
                <a:lnTo>
                  <a:pt x="10271" y="2751"/>
                </a:lnTo>
                <a:lnTo>
                  <a:pt x="9831" y="2971"/>
                </a:lnTo>
                <a:lnTo>
                  <a:pt x="9611" y="3081"/>
                </a:lnTo>
                <a:lnTo>
                  <a:pt x="9208" y="2421"/>
                </a:lnTo>
                <a:lnTo>
                  <a:pt x="8767" y="1761"/>
                </a:lnTo>
                <a:lnTo>
                  <a:pt x="8254" y="1137"/>
                </a:lnTo>
                <a:lnTo>
                  <a:pt x="7740" y="550"/>
                </a:lnTo>
                <a:lnTo>
                  <a:pt x="7630" y="477"/>
                </a:lnTo>
                <a:lnTo>
                  <a:pt x="7520" y="477"/>
                </a:lnTo>
                <a:lnTo>
                  <a:pt x="7117" y="624"/>
                </a:lnTo>
                <a:lnTo>
                  <a:pt x="6713" y="807"/>
                </a:lnTo>
                <a:lnTo>
                  <a:pt x="6640" y="844"/>
                </a:lnTo>
                <a:lnTo>
                  <a:pt x="6603" y="881"/>
                </a:lnTo>
                <a:lnTo>
                  <a:pt x="6640" y="991"/>
                </a:lnTo>
                <a:lnTo>
                  <a:pt x="6677" y="1064"/>
                </a:lnTo>
                <a:lnTo>
                  <a:pt x="6787" y="1064"/>
                </a:lnTo>
                <a:lnTo>
                  <a:pt x="7153" y="1027"/>
                </a:lnTo>
                <a:lnTo>
                  <a:pt x="7484" y="991"/>
                </a:lnTo>
                <a:lnTo>
                  <a:pt x="7960" y="1541"/>
                </a:lnTo>
                <a:lnTo>
                  <a:pt x="8401" y="2091"/>
                </a:lnTo>
                <a:lnTo>
                  <a:pt x="8841" y="2715"/>
                </a:lnTo>
                <a:lnTo>
                  <a:pt x="9208" y="3301"/>
                </a:lnTo>
                <a:lnTo>
                  <a:pt x="8511" y="3742"/>
                </a:lnTo>
                <a:lnTo>
                  <a:pt x="7850" y="4219"/>
                </a:lnTo>
                <a:lnTo>
                  <a:pt x="6603" y="3668"/>
                </a:lnTo>
                <a:lnTo>
                  <a:pt x="5980" y="3412"/>
                </a:lnTo>
                <a:lnTo>
                  <a:pt x="5319" y="3191"/>
                </a:lnTo>
                <a:lnTo>
                  <a:pt x="5393" y="2788"/>
                </a:lnTo>
                <a:lnTo>
                  <a:pt x="5466" y="2384"/>
                </a:lnTo>
                <a:lnTo>
                  <a:pt x="5576" y="1981"/>
                </a:lnTo>
                <a:lnTo>
                  <a:pt x="5723" y="1577"/>
                </a:lnTo>
                <a:lnTo>
                  <a:pt x="5906" y="1211"/>
                </a:lnTo>
                <a:lnTo>
                  <a:pt x="6126" y="844"/>
                </a:lnTo>
                <a:lnTo>
                  <a:pt x="6383" y="514"/>
                </a:lnTo>
                <a:lnTo>
                  <a:pt x="6640" y="184"/>
                </a:lnTo>
                <a:lnTo>
                  <a:pt x="6677" y="110"/>
                </a:lnTo>
                <a:lnTo>
                  <a:pt x="6677" y="37"/>
                </a:lnTo>
                <a:lnTo>
                  <a:pt x="6603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540" name="Google Shape;540;p23"/>
          <p:cNvSpPr/>
          <p:nvPr/>
        </p:nvSpPr>
        <p:spPr>
          <a:xfrm>
            <a:off x="-35016" y="4075593"/>
            <a:ext cx="339602" cy="400617"/>
          </a:xfrm>
          <a:custGeom>
            <a:avLst/>
            <a:gdLst/>
            <a:ahLst/>
            <a:cxnLst/>
            <a:rect l="l" t="t" r="r" b="b"/>
            <a:pathLst>
              <a:path w="9391" h="11079" extrusionOk="0">
                <a:moveTo>
                  <a:pt x="4916" y="441"/>
                </a:moveTo>
                <a:lnTo>
                  <a:pt x="5026" y="477"/>
                </a:lnTo>
                <a:lnTo>
                  <a:pt x="5099" y="551"/>
                </a:lnTo>
                <a:lnTo>
                  <a:pt x="5099" y="771"/>
                </a:lnTo>
                <a:lnTo>
                  <a:pt x="5026" y="954"/>
                </a:lnTo>
                <a:lnTo>
                  <a:pt x="4953" y="1064"/>
                </a:lnTo>
                <a:lnTo>
                  <a:pt x="4842" y="1138"/>
                </a:lnTo>
                <a:lnTo>
                  <a:pt x="4732" y="1174"/>
                </a:lnTo>
                <a:lnTo>
                  <a:pt x="4622" y="1138"/>
                </a:lnTo>
                <a:lnTo>
                  <a:pt x="4366" y="1028"/>
                </a:lnTo>
                <a:lnTo>
                  <a:pt x="4439" y="917"/>
                </a:lnTo>
                <a:lnTo>
                  <a:pt x="4439" y="771"/>
                </a:lnTo>
                <a:lnTo>
                  <a:pt x="4402" y="697"/>
                </a:lnTo>
                <a:lnTo>
                  <a:pt x="4366" y="661"/>
                </a:lnTo>
                <a:lnTo>
                  <a:pt x="4476" y="551"/>
                </a:lnTo>
                <a:lnTo>
                  <a:pt x="4622" y="477"/>
                </a:lnTo>
                <a:lnTo>
                  <a:pt x="4769" y="441"/>
                </a:lnTo>
                <a:close/>
                <a:moveTo>
                  <a:pt x="3375" y="6493"/>
                </a:moveTo>
                <a:lnTo>
                  <a:pt x="3375" y="6530"/>
                </a:lnTo>
                <a:lnTo>
                  <a:pt x="3339" y="6530"/>
                </a:lnTo>
                <a:lnTo>
                  <a:pt x="3375" y="6493"/>
                </a:lnTo>
                <a:close/>
                <a:moveTo>
                  <a:pt x="4292" y="6933"/>
                </a:moveTo>
                <a:lnTo>
                  <a:pt x="4256" y="7007"/>
                </a:lnTo>
                <a:lnTo>
                  <a:pt x="4219" y="6970"/>
                </a:lnTo>
                <a:lnTo>
                  <a:pt x="4292" y="6933"/>
                </a:lnTo>
                <a:close/>
                <a:moveTo>
                  <a:pt x="5209" y="4219"/>
                </a:moveTo>
                <a:lnTo>
                  <a:pt x="5429" y="4329"/>
                </a:lnTo>
                <a:lnTo>
                  <a:pt x="5649" y="4439"/>
                </a:lnTo>
                <a:lnTo>
                  <a:pt x="5686" y="4549"/>
                </a:lnTo>
                <a:lnTo>
                  <a:pt x="5723" y="4586"/>
                </a:lnTo>
                <a:lnTo>
                  <a:pt x="5796" y="4586"/>
                </a:lnTo>
                <a:lnTo>
                  <a:pt x="6016" y="4879"/>
                </a:lnTo>
                <a:lnTo>
                  <a:pt x="6163" y="5173"/>
                </a:lnTo>
                <a:lnTo>
                  <a:pt x="6200" y="5503"/>
                </a:lnTo>
                <a:lnTo>
                  <a:pt x="6200" y="5833"/>
                </a:lnTo>
                <a:lnTo>
                  <a:pt x="6090" y="6126"/>
                </a:lnTo>
                <a:lnTo>
                  <a:pt x="5943" y="6420"/>
                </a:lnTo>
                <a:lnTo>
                  <a:pt x="5796" y="6603"/>
                </a:lnTo>
                <a:lnTo>
                  <a:pt x="5649" y="6750"/>
                </a:lnTo>
                <a:lnTo>
                  <a:pt x="5649" y="6713"/>
                </a:lnTo>
                <a:lnTo>
                  <a:pt x="5649" y="6566"/>
                </a:lnTo>
                <a:lnTo>
                  <a:pt x="5649" y="6383"/>
                </a:lnTo>
                <a:lnTo>
                  <a:pt x="5613" y="6346"/>
                </a:lnTo>
                <a:lnTo>
                  <a:pt x="5576" y="6310"/>
                </a:lnTo>
                <a:lnTo>
                  <a:pt x="5539" y="6310"/>
                </a:lnTo>
                <a:lnTo>
                  <a:pt x="5503" y="6346"/>
                </a:lnTo>
                <a:lnTo>
                  <a:pt x="5393" y="6493"/>
                </a:lnTo>
                <a:lnTo>
                  <a:pt x="5356" y="6676"/>
                </a:lnTo>
                <a:lnTo>
                  <a:pt x="5319" y="6933"/>
                </a:lnTo>
                <a:lnTo>
                  <a:pt x="5099" y="7007"/>
                </a:lnTo>
                <a:lnTo>
                  <a:pt x="5099" y="6860"/>
                </a:lnTo>
                <a:lnTo>
                  <a:pt x="5099" y="6713"/>
                </a:lnTo>
                <a:lnTo>
                  <a:pt x="5136" y="6566"/>
                </a:lnTo>
                <a:lnTo>
                  <a:pt x="5209" y="6456"/>
                </a:lnTo>
                <a:lnTo>
                  <a:pt x="5246" y="6420"/>
                </a:lnTo>
                <a:lnTo>
                  <a:pt x="5209" y="6383"/>
                </a:lnTo>
                <a:lnTo>
                  <a:pt x="5173" y="6346"/>
                </a:lnTo>
                <a:lnTo>
                  <a:pt x="5136" y="6346"/>
                </a:lnTo>
                <a:lnTo>
                  <a:pt x="4953" y="6456"/>
                </a:lnTo>
                <a:lnTo>
                  <a:pt x="4842" y="6640"/>
                </a:lnTo>
                <a:lnTo>
                  <a:pt x="4769" y="6823"/>
                </a:lnTo>
                <a:lnTo>
                  <a:pt x="4769" y="7043"/>
                </a:lnTo>
                <a:lnTo>
                  <a:pt x="4696" y="7043"/>
                </a:lnTo>
                <a:lnTo>
                  <a:pt x="4659" y="7007"/>
                </a:lnTo>
                <a:lnTo>
                  <a:pt x="4622" y="6970"/>
                </a:lnTo>
                <a:lnTo>
                  <a:pt x="4586" y="6970"/>
                </a:lnTo>
                <a:lnTo>
                  <a:pt x="5026" y="6016"/>
                </a:lnTo>
                <a:lnTo>
                  <a:pt x="5026" y="5943"/>
                </a:lnTo>
                <a:lnTo>
                  <a:pt x="4989" y="5906"/>
                </a:lnTo>
                <a:lnTo>
                  <a:pt x="4953" y="5906"/>
                </a:lnTo>
                <a:lnTo>
                  <a:pt x="4916" y="5943"/>
                </a:lnTo>
                <a:lnTo>
                  <a:pt x="4402" y="6750"/>
                </a:lnTo>
                <a:lnTo>
                  <a:pt x="4366" y="6676"/>
                </a:lnTo>
                <a:lnTo>
                  <a:pt x="4329" y="6640"/>
                </a:lnTo>
                <a:lnTo>
                  <a:pt x="4256" y="6640"/>
                </a:lnTo>
                <a:lnTo>
                  <a:pt x="4439" y="6236"/>
                </a:lnTo>
                <a:lnTo>
                  <a:pt x="4659" y="5796"/>
                </a:lnTo>
                <a:lnTo>
                  <a:pt x="4696" y="5759"/>
                </a:lnTo>
                <a:lnTo>
                  <a:pt x="4659" y="5723"/>
                </a:lnTo>
                <a:lnTo>
                  <a:pt x="4586" y="5723"/>
                </a:lnTo>
                <a:lnTo>
                  <a:pt x="4182" y="6273"/>
                </a:lnTo>
                <a:lnTo>
                  <a:pt x="3999" y="6566"/>
                </a:lnTo>
                <a:lnTo>
                  <a:pt x="3852" y="6860"/>
                </a:lnTo>
                <a:lnTo>
                  <a:pt x="3669" y="6786"/>
                </a:lnTo>
                <a:lnTo>
                  <a:pt x="3779" y="6750"/>
                </a:lnTo>
                <a:lnTo>
                  <a:pt x="3852" y="6640"/>
                </a:lnTo>
                <a:lnTo>
                  <a:pt x="3889" y="6566"/>
                </a:lnTo>
                <a:lnTo>
                  <a:pt x="3889" y="6420"/>
                </a:lnTo>
                <a:lnTo>
                  <a:pt x="3889" y="6383"/>
                </a:lnTo>
                <a:lnTo>
                  <a:pt x="3815" y="6383"/>
                </a:lnTo>
                <a:lnTo>
                  <a:pt x="3999" y="6163"/>
                </a:lnTo>
                <a:lnTo>
                  <a:pt x="4512" y="5539"/>
                </a:lnTo>
                <a:lnTo>
                  <a:pt x="4512" y="5466"/>
                </a:lnTo>
                <a:lnTo>
                  <a:pt x="4476" y="5429"/>
                </a:lnTo>
                <a:lnTo>
                  <a:pt x="4402" y="5429"/>
                </a:lnTo>
                <a:lnTo>
                  <a:pt x="3779" y="6016"/>
                </a:lnTo>
                <a:lnTo>
                  <a:pt x="3632" y="6126"/>
                </a:lnTo>
                <a:lnTo>
                  <a:pt x="3595" y="6090"/>
                </a:lnTo>
                <a:lnTo>
                  <a:pt x="3559" y="6090"/>
                </a:lnTo>
                <a:lnTo>
                  <a:pt x="3485" y="6126"/>
                </a:lnTo>
                <a:lnTo>
                  <a:pt x="3669" y="5869"/>
                </a:lnTo>
                <a:lnTo>
                  <a:pt x="3889" y="5649"/>
                </a:lnTo>
                <a:lnTo>
                  <a:pt x="4146" y="5466"/>
                </a:lnTo>
                <a:lnTo>
                  <a:pt x="4402" y="5283"/>
                </a:lnTo>
                <a:lnTo>
                  <a:pt x="4439" y="5246"/>
                </a:lnTo>
                <a:lnTo>
                  <a:pt x="4402" y="5209"/>
                </a:lnTo>
                <a:lnTo>
                  <a:pt x="4402" y="5173"/>
                </a:lnTo>
                <a:lnTo>
                  <a:pt x="4329" y="5136"/>
                </a:lnTo>
                <a:lnTo>
                  <a:pt x="3962" y="5319"/>
                </a:lnTo>
                <a:lnTo>
                  <a:pt x="3632" y="5539"/>
                </a:lnTo>
                <a:lnTo>
                  <a:pt x="3339" y="5796"/>
                </a:lnTo>
                <a:lnTo>
                  <a:pt x="3082" y="6126"/>
                </a:lnTo>
                <a:lnTo>
                  <a:pt x="3045" y="6016"/>
                </a:lnTo>
                <a:lnTo>
                  <a:pt x="3082" y="5980"/>
                </a:lnTo>
                <a:lnTo>
                  <a:pt x="3339" y="5613"/>
                </a:lnTo>
                <a:lnTo>
                  <a:pt x="3632" y="5283"/>
                </a:lnTo>
                <a:lnTo>
                  <a:pt x="3962" y="4952"/>
                </a:lnTo>
                <a:lnTo>
                  <a:pt x="4292" y="4659"/>
                </a:lnTo>
                <a:lnTo>
                  <a:pt x="4292" y="4622"/>
                </a:lnTo>
                <a:lnTo>
                  <a:pt x="4256" y="4586"/>
                </a:lnTo>
                <a:lnTo>
                  <a:pt x="4219" y="4586"/>
                </a:lnTo>
                <a:lnTo>
                  <a:pt x="3925" y="4732"/>
                </a:lnTo>
                <a:lnTo>
                  <a:pt x="3632" y="4879"/>
                </a:lnTo>
                <a:lnTo>
                  <a:pt x="3375" y="5099"/>
                </a:lnTo>
                <a:lnTo>
                  <a:pt x="3155" y="5356"/>
                </a:lnTo>
                <a:lnTo>
                  <a:pt x="3228" y="5209"/>
                </a:lnTo>
                <a:lnTo>
                  <a:pt x="3339" y="5062"/>
                </a:lnTo>
                <a:lnTo>
                  <a:pt x="3559" y="4842"/>
                </a:lnTo>
                <a:lnTo>
                  <a:pt x="3852" y="4622"/>
                </a:lnTo>
                <a:lnTo>
                  <a:pt x="4146" y="4476"/>
                </a:lnTo>
                <a:lnTo>
                  <a:pt x="4402" y="4366"/>
                </a:lnTo>
                <a:lnTo>
                  <a:pt x="4659" y="4292"/>
                </a:lnTo>
                <a:lnTo>
                  <a:pt x="4953" y="4219"/>
                </a:lnTo>
                <a:close/>
                <a:moveTo>
                  <a:pt x="807" y="8767"/>
                </a:moveTo>
                <a:lnTo>
                  <a:pt x="807" y="8841"/>
                </a:lnTo>
                <a:lnTo>
                  <a:pt x="844" y="8914"/>
                </a:lnTo>
                <a:lnTo>
                  <a:pt x="918" y="8951"/>
                </a:lnTo>
                <a:lnTo>
                  <a:pt x="1138" y="8951"/>
                </a:lnTo>
                <a:lnTo>
                  <a:pt x="1211" y="8987"/>
                </a:lnTo>
                <a:lnTo>
                  <a:pt x="1321" y="8987"/>
                </a:lnTo>
                <a:lnTo>
                  <a:pt x="1321" y="9061"/>
                </a:lnTo>
                <a:lnTo>
                  <a:pt x="1321" y="9097"/>
                </a:lnTo>
                <a:lnTo>
                  <a:pt x="1248" y="9171"/>
                </a:lnTo>
                <a:lnTo>
                  <a:pt x="1174" y="9207"/>
                </a:lnTo>
                <a:lnTo>
                  <a:pt x="954" y="9244"/>
                </a:lnTo>
                <a:lnTo>
                  <a:pt x="844" y="9207"/>
                </a:lnTo>
                <a:lnTo>
                  <a:pt x="697" y="9134"/>
                </a:lnTo>
                <a:lnTo>
                  <a:pt x="587" y="9061"/>
                </a:lnTo>
                <a:lnTo>
                  <a:pt x="551" y="8951"/>
                </a:lnTo>
                <a:lnTo>
                  <a:pt x="661" y="8841"/>
                </a:lnTo>
                <a:lnTo>
                  <a:pt x="807" y="8767"/>
                </a:lnTo>
                <a:close/>
                <a:moveTo>
                  <a:pt x="8511" y="8657"/>
                </a:moveTo>
                <a:lnTo>
                  <a:pt x="8621" y="8694"/>
                </a:lnTo>
                <a:lnTo>
                  <a:pt x="8731" y="8731"/>
                </a:lnTo>
                <a:lnTo>
                  <a:pt x="8841" y="8804"/>
                </a:lnTo>
                <a:lnTo>
                  <a:pt x="8951" y="8877"/>
                </a:lnTo>
                <a:lnTo>
                  <a:pt x="8987" y="8987"/>
                </a:lnTo>
                <a:lnTo>
                  <a:pt x="9024" y="9097"/>
                </a:lnTo>
                <a:lnTo>
                  <a:pt x="9024" y="9134"/>
                </a:lnTo>
                <a:lnTo>
                  <a:pt x="8987" y="9134"/>
                </a:lnTo>
                <a:lnTo>
                  <a:pt x="8877" y="9097"/>
                </a:lnTo>
                <a:lnTo>
                  <a:pt x="8804" y="9134"/>
                </a:lnTo>
                <a:lnTo>
                  <a:pt x="8731" y="9171"/>
                </a:lnTo>
                <a:lnTo>
                  <a:pt x="8621" y="9281"/>
                </a:lnTo>
                <a:lnTo>
                  <a:pt x="8474" y="9354"/>
                </a:lnTo>
                <a:lnTo>
                  <a:pt x="8327" y="9318"/>
                </a:lnTo>
                <a:lnTo>
                  <a:pt x="8254" y="9244"/>
                </a:lnTo>
                <a:lnTo>
                  <a:pt x="8217" y="9171"/>
                </a:lnTo>
                <a:lnTo>
                  <a:pt x="8217" y="9024"/>
                </a:lnTo>
                <a:lnTo>
                  <a:pt x="8254" y="8841"/>
                </a:lnTo>
                <a:lnTo>
                  <a:pt x="8254" y="8694"/>
                </a:lnTo>
                <a:lnTo>
                  <a:pt x="8511" y="8657"/>
                </a:lnTo>
                <a:close/>
                <a:moveTo>
                  <a:pt x="5026" y="9501"/>
                </a:moveTo>
                <a:lnTo>
                  <a:pt x="5063" y="9574"/>
                </a:lnTo>
                <a:lnTo>
                  <a:pt x="4989" y="9538"/>
                </a:lnTo>
                <a:lnTo>
                  <a:pt x="5026" y="9501"/>
                </a:lnTo>
                <a:close/>
                <a:moveTo>
                  <a:pt x="4696" y="9868"/>
                </a:moveTo>
                <a:lnTo>
                  <a:pt x="4953" y="9941"/>
                </a:lnTo>
                <a:lnTo>
                  <a:pt x="4916" y="10014"/>
                </a:lnTo>
                <a:lnTo>
                  <a:pt x="4879" y="10271"/>
                </a:lnTo>
                <a:lnTo>
                  <a:pt x="4842" y="10308"/>
                </a:lnTo>
                <a:lnTo>
                  <a:pt x="4549" y="10308"/>
                </a:lnTo>
                <a:lnTo>
                  <a:pt x="4439" y="10235"/>
                </a:lnTo>
                <a:lnTo>
                  <a:pt x="4329" y="10125"/>
                </a:lnTo>
                <a:lnTo>
                  <a:pt x="4292" y="10051"/>
                </a:lnTo>
                <a:lnTo>
                  <a:pt x="4256" y="9941"/>
                </a:lnTo>
                <a:lnTo>
                  <a:pt x="4329" y="9904"/>
                </a:lnTo>
                <a:lnTo>
                  <a:pt x="4439" y="9868"/>
                </a:lnTo>
                <a:close/>
                <a:moveTo>
                  <a:pt x="4806" y="0"/>
                </a:moveTo>
                <a:lnTo>
                  <a:pt x="4622" y="37"/>
                </a:lnTo>
                <a:lnTo>
                  <a:pt x="4476" y="110"/>
                </a:lnTo>
                <a:lnTo>
                  <a:pt x="4292" y="147"/>
                </a:lnTo>
                <a:lnTo>
                  <a:pt x="4146" y="257"/>
                </a:lnTo>
                <a:lnTo>
                  <a:pt x="3999" y="367"/>
                </a:lnTo>
                <a:lnTo>
                  <a:pt x="3889" y="477"/>
                </a:lnTo>
                <a:lnTo>
                  <a:pt x="3779" y="624"/>
                </a:lnTo>
                <a:lnTo>
                  <a:pt x="3705" y="807"/>
                </a:lnTo>
                <a:lnTo>
                  <a:pt x="3669" y="954"/>
                </a:lnTo>
                <a:lnTo>
                  <a:pt x="3669" y="1138"/>
                </a:lnTo>
                <a:lnTo>
                  <a:pt x="3705" y="1321"/>
                </a:lnTo>
                <a:lnTo>
                  <a:pt x="3815" y="1578"/>
                </a:lnTo>
                <a:lnTo>
                  <a:pt x="3999" y="1761"/>
                </a:lnTo>
                <a:lnTo>
                  <a:pt x="4182" y="1871"/>
                </a:lnTo>
                <a:lnTo>
                  <a:pt x="4402" y="1945"/>
                </a:lnTo>
                <a:lnTo>
                  <a:pt x="4366" y="2055"/>
                </a:lnTo>
                <a:lnTo>
                  <a:pt x="4329" y="2165"/>
                </a:lnTo>
                <a:lnTo>
                  <a:pt x="4329" y="2531"/>
                </a:lnTo>
                <a:lnTo>
                  <a:pt x="4329" y="2898"/>
                </a:lnTo>
                <a:lnTo>
                  <a:pt x="4329" y="3522"/>
                </a:lnTo>
                <a:lnTo>
                  <a:pt x="4329" y="3669"/>
                </a:lnTo>
                <a:lnTo>
                  <a:pt x="4366" y="3779"/>
                </a:lnTo>
                <a:lnTo>
                  <a:pt x="4072" y="3925"/>
                </a:lnTo>
                <a:lnTo>
                  <a:pt x="3815" y="4109"/>
                </a:lnTo>
                <a:lnTo>
                  <a:pt x="3742" y="4182"/>
                </a:lnTo>
                <a:lnTo>
                  <a:pt x="3742" y="4255"/>
                </a:lnTo>
                <a:lnTo>
                  <a:pt x="3522" y="4402"/>
                </a:lnTo>
                <a:lnTo>
                  <a:pt x="3339" y="4549"/>
                </a:lnTo>
                <a:lnTo>
                  <a:pt x="3155" y="4696"/>
                </a:lnTo>
                <a:lnTo>
                  <a:pt x="3008" y="4879"/>
                </a:lnTo>
                <a:lnTo>
                  <a:pt x="2862" y="5062"/>
                </a:lnTo>
                <a:lnTo>
                  <a:pt x="2752" y="5283"/>
                </a:lnTo>
                <a:lnTo>
                  <a:pt x="2678" y="5503"/>
                </a:lnTo>
                <a:lnTo>
                  <a:pt x="2642" y="5686"/>
                </a:lnTo>
                <a:lnTo>
                  <a:pt x="2642" y="5906"/>
                </a:lnTo>
                <a:lnTo>
                  <a:pt x="2678" y="6126"/>
                </a:lnTo>
                <a:lnTo>
                  <a:pt x="2752" y="6346"/>
                </a:lnTo>
                <a:lnTo>
                  <a:pt x="2825" y="6566"/>
                </a:lnTo>
                <a:lnTo>
                  <a:pt x="2898" y="6676"/>
                </a:lnTo>
                <a:lnTo>
                  <a:pt x="2421" y="7080"/>
                </a:lnTo>
                <a:lnTo>
                  <a:pt x="1908" y="7447"/>
                </a:lnTo>
                <a:lnTo>
                  <a:pt x="1431" y="7850"/>
                </a:lnTo>
                <a:lnTo>
                  <a:pt x="1211" y="8070"/>
                </a:lnTo>
                <a:lnTo>
                  <a:pt x="991" y="8327"/>
                </a:lnTo>
                <a:lnTo>
                  <a:pt x="771" y="8364"/>
                </a:lnTo>
                <a:lnTo>
                  <a:pt x="624" y="8327"/>
                </a:lnTo>
                <a:lnTo>
                  <a:pt x="477" y="8327"/>
                </a:lnTo>
                <a:lnTo>
                  <a:pt x="367" y="8364"/>
                </a:lnTo>
                <a:lnTo>
                  <a:pt x="257" y="8437"/>
                </a:lnTo>
                <a:lnTo>
                  <a:pt x="184" y="8511"/>
                </a:lnTo>
                <a:lnTo>
                  <a:pt x="111" y="8584"/>
                </a:lnTo>
                <a:lnTo>
                  <a:pt x="37" y="8804"/>
                </a:lnTo>
                <a:lnTo>
                  <a:pt x="0" y="9061"/>
                </a:lnTo>
                <a:lnTo>
                  <a:pt x="0" y="9318"/>
                </a:lnTo>
                <a:lnTo>
                  <a:pt x="74" y="9538"/>
                </a:lnTo>
                <a:lnTo>
                  <a:pt x="257" y="9684"/>
                </a:lnTo>
                <a:lnTo>
                  <a:pt x="477" y="9831"/>
                </a:lnTo>
                <a:lnTo>
                  <a:pt x="697" y="9904"/>
                </a:lnTo>
                <a:lnTo>
                  <a:pt x="954" y="9941"/>
                </a:lnTo>
                <a:lnTo>
                  <a:pt x="1174" y="9904"/>
                </a:lnTo>
                <a:lnTo>
                  <a:pt x="1431" y="9868"/>
                </a:lnTo>
                <a:lnTo>
                  <a:pt x="1651" y="9794"/>
                </a:lnTo>
                <a:lnTo>
                  <a:pt x="1798" y="9648"/>
                </a:lnTo>
                <a:lnTo>
                  <a:pt x="1908" y="9574"/>
                </a:lnTo>
                <a:lnTo>
                  <a:pt x="1945" y="9464"/>
                </a:lnTo>
                <a:lnTo>
                  <a:pt x="1981" y="9354"/>
                </a:lnTo>
                <a:lnTo>
                  <a:pt x="1981" y="9207"/>
                </a:lnTo>
                <a:lnTo>
                  <a:pt x="1908" y="8987"/>
                </a:lnTo>
                <a:lnTo>
                  <a:pt x="1798" y="8767"/>
                </a:lnTo>
                <a:lnTo>
                  <a:pt x="1651" y="8584"/>
                </a:lnTo>
                <a:lnTo>
                  <a:pt x="1431" y="8437"/>
                </a:lnTo>
                <a:lnTo>
                  <a:pt x="1394" y="8437"/>
                </a:lnTo>
                <a:lnTo>
                  <a:pt x="1578" y="8254"/>
                </a:lnTo>
                <a:lnTo>
                  <a:pt x="1761" y="8070"/>
                </a:lnTo>
                <a:lnTo>
                  <a:pt x="2165" y="7777"/>
                </a:lnTo>
                <a:lnTo>
                  <a:pt x="2421" y="7557"/>
                </a:lnTo>
                <a:lnTo>
                  <a:pt x="2642" y="7337"/>
                </a:lnTo>
                <a:lnTo>
                  <a:pt x="2862" y="7080"/>
                </a:lnTo>
                <a:lnTo>
                  <a:pt x="3008" y="6786"/>
                </a:lnTo>
                <a:lnTo>
                  <a:pt x="3118" y="6897"/>
                </a:lnTo>
                <a:lnTo>
                  <a:pt x="3302" y="7043"/>
                </a:lnTo>
                <a:lnTo>
                  <a:pt x="3632" y="7227"/>
                </a:lnTo>
                <a:lnTo>
                  <a:pt x="3999" y="7337"/>
                </a:lnTo>
                <a:lnTo>
                  <a:pt x="4366" y="7410"/>
                </a:lnTo>
                <a:lnTo>
                  <a:pt x="4439" y="7410"/>
                </a:lnTo>
                <a:lnTo>
                  <a:pt x="4402" y="7887"/>
                </a:lnTo>
                <a:lnTo>
                  <a:pt x="4402" y="8364"/>
                </a:lnTo>
                <a:lnTo>
                  <a:pt x="4439" y="9318"/>
                </a:lnTo>
                <a:lnTo>
                  <a:pt x="4256" y="9391"/>
                </a:lnTo>
                <a:lnTo>
                  <a:pt x="4109" y="9464"/>
                </a:lnTo>
                <a:lnTo>
                  <a:pt x="3999" y="9574"/>
                </a:lnTo>
                <a:lnTo>
                  <a:pt x="3925" y="9684"/>
                </a:lnTo>
                <a:lnTo>
                  <a:pt x="3889" y="9794"/>
                </a:lnTo>
                <a:lnTo>
                  <a:pt x="3852" y="9941"/>
                </a:lnTo>
                <a:lnTo>
                  <a:pt x="3815" y="10125"/>
                </a:lnTo>
                <a:lnTo>
                  <a:pt x="3852" y="10271"/>
                </a:lnTo>
                <a:lnTo>
                  <a:pt x="3925" y="10565"/>
                </a:lnTo>
                <a:lnTo>
                  <a:pt x="4072" y="10821"/>
                </a:lnTo>
                <a:lnTo>
                  <a:pt x="4182" y="10895"/>
                </a:lnTo>
                <a:lnTo>
                  <a:pt x="4329" y="10968"/>
                </a:lnTo>
                <a:lnTo>
                  <a:pt x="4439" y="11042"/>
                </a:lnTo>
                <a:lnTo>
                  <a:pt x="4586" y="11078"/>
                </a:lnTo>
                <a:lnTo>
                  <a:pt x="4879" y="11078"/>
                </a:lnTo>
                <a:lnTo>
                  <a:pt x="5173" y="11005"/>
                </a:lnTo>
                <a:lnTo>
                  <a:pt x="5283" y="10932"/>
                </a:lnTo>
                <a:lnTo>
                  <a:pt x="5393" y="10821"/>
                </a:lnTo>
                <a:lnTo>
                  <a:pt x="5466" y="10711"/>
                </a:lnTo>
                <a:lnTo>
                  <a:pt x="5503" y="10601"/>
                </a:lnTo>
                <a:lnTo>
                  <a:pt x="5576" y="10308"/>
                </a:lnTo>
                <a:lnTo>
                  <a:pt x="5539" y="10051"/>
                </a:lnTo>
                <a:lnTo>
                  <a:pt x="5503" y="9904"/>
                </a:lnTo>
                <a:lnTo>
                  <a:pt x="5393" y="9794"/>
                </a:lnTo>
                <a:lnTo>
                  <a:pt x="5319" y="9684"/>
                </a:lnTo>
                <a:lnTo>
                  <a:pt x="5173" y="9611"/>
                </a:lnTo>
                <a:lnTo>
                  <a:pt x="5136" y="9428"/>
                </a:lnTo>
                <a:lnTo>
                  <a:pt x="5099" y="9354"/>
                </a:lnTo>
                <a:lnTo>
                  <a:pt x="4842" y="9354"/>
                </a:lnTo>
                <a:lnTo>
                  <a:pt x="4806" y="8474"/>
                </a:lnTo>
                <a:lnTo>
                  <a:pt x="4806" y="7960"/>
                </a:lnTo>
                <a:lnTo>
                  <a:pt x="4769" y="7447"/>
                </a:lnTo>
                <a:lnTo>
                  <a:pt x="5136" y="7410"/>
                </a:lnTo>
                <a:lnTo>
                  <a:pt x="5503" y="7300"/>
                </a:lnTo>
                <a:lnTo>
                  <a:pt x="5833" y="7117"/>
                </a:lnTo>
                <a:lnTo>
                  <a:pt x="6126" y="6860"/>
                </a:lnTo>
                <a:lnTo>
                  <a:pt x="6200" y="6786"/>
                </a:lnTo>
                <a:lnTo>
                  <a:pt x="6310" y="6933"/>
                </a:lnTo>
                <a:lnTo>
                  <a:pt x="6493" y="7080"/>
                </a:lnTo>
                <a:lnTo>
                  <a:pt x="6677" y="7190"/>
                </a:lnTo>
                <a:lnTo>
                  <a:pt x="6860" y="7300"/>
                </a:lnTo>
                <a:lnTo>
                  <a:pt x="7043" y="7630"/>
                </a:lnTo>
                <a:lnTo>
                  <a:pt x="7263" y="7997"/>
                </a:lnTo>
                <a:lnTo>
                  <a:pt x="7557" y="8437"/>
                </a:lnTo>
                <a:lnTo>
                  <a:pt x="7667" y="8584"/>
                </a:lnTo>
                <a:lnTo>
                  <a:pt x="7557" y="8767"/>
                </a:lnTo>
                <a:lnTo>
                  <a:pt x="7484" y="8951"/>
                </a:lnTo>
                <a:lnTo>
                  <a:pt x="7447" y="9097"/>
                </a:lnTo>
                <a:lnTo>
                  <a:pt x="7447" y="9281"/>
                </a:lnTo>
                <a:lnTo>
                  <a:pt x="7484" y="9428"/>
                </a:lnTo>
                <a:lnTo>
                  <a:pt x="7520" y="9611"/>
                </a:lnTo>
                <a:lnTo>
                  <a:pt x="7594" y="9758"/>
                </a:lnTo>
                <a:lnTo>
                  <a:pt x="7704" y="9904"/>
                </a:lnTo>
                <a:lnTo>
                  <a:pt x="7850" y="10014"/>
                </a:lnTo>
                <a:lnTo>
                  <a:pt x="7960" y="10125"/>
                </a:lnTo>
                <a:lnTo>
                  <a:pt x="8107" y="10161"/>
                </a:lnTo>
                <a:lnTo>
                  <a:pt x="8254" y="10198"/>
                </a:lnTo>
                <a:lnTo>
                  <a:pt x="8547" y="10198"/>
                </a:lnTo>
                <a:lnTo>
                  <a:pt x="8694" y="10125"/>
                </a:lnTo>
                <a:lnTo>
                  <a:pt x="8877" y="10051"/>
                </a:lnTo>
                <a:lnTo>
                  <a:pt x="9098" y="9831"/>
                </a:lnTo>
                <a:lnTo>
                  <a:pt x="9281" y="9538"/>
                </a:lnTo>
                <a:lnTo>
                  <a:pt x="9354" y="9391"/>
                </a:lnTo>
                <a:lnTo>
                  <a:pt x="9391" y="9244"/>
                </a:lnTo>
                <a:lnTo>
                  <a:pt x="9391" y="9061"/>
                </a:lnTo>
                <a:lnTo>
                  <a:pt x="9391" y="8914"/>
                </a:lnTo>
                <a:lnTo>
                  <a:pt x="9318" y="8767"/>
                </a:lnTo>
                <a:lnTo>
                  <a:pt x="9244" y="8621"/>
                </a:lnTo>
                <a:lnTo>
                  <a:pt x="9134" y="8511"/>
                </a:lnTo>
                <a:lnTo>
                  <a:pt x="8987" y="8437"/>
                </a:lnTo>
                <a:lnTo>
                  <a:pt x="8841" y="8364"/>
                </a:lnTo>
                <a:lnTo>
                  <a:pt x="8694" y="8327"/>
                </a:lnTo>
                <a:lnTo>
                  <a:pt x="8364" y="8290"/>
                </a:lnTo>
                <a:lnTo>
                  <a:pt x="8180" y="8290"/>
                </a:lnTo>
                <a:lnTo>
                  <a:pt x="7997" y="8364"/>
                </a:lnTo>
                <a:lnTo>
                  <a:pt x="7924" y="8217"/>
                </a:lnTo>
                <a:lnTo>
                  <a:pt x="7814" y="8070"/>
                </a:lnTo>
                <a:lnTo>
                  <a:pt x="7557" y="7667"/>
                </a:lnTo>
                <a:lnTo>
                  <a:pt x="7300" y="7300"/>
                </a:lnTo>
                <a:lnTo>
                  <a:pt x="7227" y="7153"/>
                </a:lnTo>
                <a:lnTo>
                  <a:pt x="7153" y="7007"/>
                </a:lnTo>
                <a:lnTo>
                  <a:pt x="7043" y="6933"/>
                </a:lnTo>
                <a:lnTo>
                  <a:pt x="6897" y="6897"/>
                </a:lnTo>
                <a:lnTo>
                  <a:pt x="6640" y="6750"/>
                </a:lnTo>
                <a:lnTo>
                  <a:pt x="6346" y="6530"/>
                </a:lnTo>
                <a:lnTo>
                  <a:pt x="6530" y="6236"/>
                </a:lnTo>
                <a:lnTo>
                  <a:pt x="6603" y="5869"/>
                </a:lnTo>
                <a:lnTo>
                  <a:pt x="6603" y="5503"/>
                </a:lnTo>
                <a:lnTo>
                  <a:pt x="6567" y="5173"/>
                </a:lnTo>
                <a:lnTo>
                  <a:pt x="6456" y="4842"/>
                </a:lnTo>
                <a:lnTo>
                  <a:pt x="6310" y="4586"/>
                </a:lnTo>
                <a:lnTo>
                  <a:pt x="6126" y="4329"/>
                </a:lnTo>
                <a:lnTo>
                  <a:pt x="5870" y="4109"/>
                </a:lnTo>
                <a:lnTo>
                  <a:pt x="5613" y="3962"/>
                </a:lnTo>
                <a:lnTo>
                  <a:pt x="5356" y="3815"/>
                </a:lnTo>
                <a:lnTo>
                  <a:pt x="5026" y="3742"/>
                </a:lnTo>
                <a:lnTo>
                  <a:pt x="4732" y="3742"/>
                </a:lnTo>
                <a:lnTo>
                  <a:pt x="4732" y="3522"/>
                </a:lnTo>
                <a:lnTo>
                  <a:pt x="4696" y="2678"/>
                </a:lnTo>
                <a:lnTo>
                  <a:pt x="4732" y="2385"/>
                </a:lnTo>
                <a:lnTo>
                  <a:pt x="4696" y="2165"/>
                </a:lnTo>
                <a:lnTo>
                  <a:pt x="4659" y="1981"/>
                </a:lnTo>
                <a:lnTo>
                  <a:pt x="4842" y="1945"/>
                </a:lnTo>
                <a:lnTo>
                  <a:pt x="5063" y="1871"/>
                </a:lnTo>
                <a:lnTo>
                  <a:pt x="5246" y="1761"/>
                </a:lnTo>
                <a:lnTo>
                  <a:pt x="5393" y="1651"/>
                </a:lnTo>
                <a:lnTo>
                  <a:pt x="5539" y="1468"/>
                </a:lnTo>
                <a:lnTo>
                  <a:pt x="5613" y="1284"/>
                </a:lnTo>
                <a:lnTo>
                  <a:pt x="5686" y="1101"/>
                </a:lnTo>
                <a:lnTo>
                  <a:pt x="5686" y="844"/>
                </a:lnTo>
                <a:lnTo>
                  <a:pt x="5613" y="624"/>
                </a:lnTo>
                <a:lnTo>
                  <a:pt x="5503" y="404"/>
                </a:lnTo>
                <a:lnTo>
                  <a:pt x="5466" y="257"/>
                </a:lnTo>
                <a:lnTo>
                  <a:pt x="5429" y="184"/>
                </a:lnTo>
                <a:lnTo>
                  <a:pt x="5356" y="147"/>
                </a:lnTo>
                <a:lnTo>
                  <a:pt x="5209" y="147"/>
                </a:lnTo>
                <a:lnTo>
                  <a:pt x="5063" y="110"/>
                </a:lnTo>
                <a:lnTo>
                  <a:pt x="4989" y="37"/>
                </a:lnTo>
                <a:lnTo>
                  <a:pt x="4806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541" name="Google Shape;541;p23"/>
          <p:cNvSpPr/>
          <p:nvPr/>
        </p:nvSpPr>
        <p:spPr>
          <a:xfrm>
            <a:off x="721258" y="4998019"/>
            <a:ext cx="463059" cy="177962"/>
          </a:xfrm>
          <a:custGeom>
            <a:avLst/>
            <a:gdLst/>
            <a:ahLst/>
            <a:cxnLst/>
            <a:rect l="l" t="t" r="r" b="b"/>
            <a:pathLst>
              <a:path w="16325" h="6274" extrusionOk="0">
                <a:moveTo>
                  <a:pt x="14710" y="1"/>
                </a:moveTo>
                <a:lnTo>
                  <a:pt x="14527" y="74"/>
                </a:lnTo>
                <a:lnTo>
                  <a:pt x="14380" y="147"/>
                </a:lnTo>
                <a:lnTo>
                  <a:pt x="14270" y="221"/>
                </a:lnTo>
                <a:lnTo>
                  <a:pt x="14270" y="257"/>
                </a:lnTo>
                <a:lnTo>
                  <a:pt x="14197" y="221"/>
                </a:lnTo>
                <a:lnTo>
                  <a:pt x="14087" y="221"/>
                </a:lnTo>
                <a:lnTo>
                  <a:pt x="14013" y="294"/>
                </a:lnTo>
                <a:lnTo>
                  <a:pt x="13977" y="331"/>
                </a:lnTo>
                <a:lnTo>
                  <a:pt x="13977" y="441"/>
                </a:lnTo>
                <a:lnTo>
                  <a:pt x="14013" y="551"/>
                </a:lnTo>
                <a:lnTo>
                  <a:pt x="14050" y="587"/>
                </a:lnTo>
                <a:lnTo>
                  <a:pt x="14123" y="624"/>
                </a:lnTo>
                <a:lnTo>
                  <a:pt x="14343" y="624"/>
                </a:lnTo>
                <a:lnTo>
                  <a:pt x="14527" y="551"/>
                </a:lnTo>
                <a:lnTo>
                  <a:pt x="14710" y="477"/>
                </a:lnTo>
                <a:lnTo>
                  <a:pt x="14894" y="441"/>
                </a:lnTo>
                <a:lnTo>
                  <a:pt x="14967" y="477"/>
                </a:lnTo>
                <a:lnTo>
                  <a:pt x="15004" y="514"/>
                </a:lnTo>
                <a:lnTo>
                  <a:pt x="14967" y="587"/>
                </a:lnTo>
                <a:lnTo>
                  <a:pt x="14930" y="661"/>
                </a:lnTo>
                <a:lnTo>
                  <a:pt x="14747" y="881"/>
                </a:lnTo>
                <a:lnTo>
                  <a:pt x="14123" y="1725"/>
                </a:lnTo>
                <a:lnTo>
                  <a:pt x="14123" y="1798"/>
                </a:lnTo>
                <a:lnTo>
                  <a:pt x="14087" y="1871"/>
                </a:lnTo>
                <a:lnTo>
                  <a:pt x="14123" y="1981"/>
                </a:lnTo>
                <a:lnTo>
                  <a:pt x="14233" y="2055"/>
                </a:lnTo>
                <a:lnTo>
                  <a:pt x="14343" y="2091"/>
                </a:lnTo>
                <a:lnTo>
                  <a:pt x="14820" y="2091"/>
                </a:lnTo>
                <a:lnTo>
                  <a:pt x="15260" y="2055"/>
                </a:lnTo>
                <a:lnTo>
                  <a:pt x="15774" y="1945"/>
                </a:lnTo>
                <a:lnTo>
                  <a:pt x="16031" y="1871"/>
                </a:lnTo>
                <a:lnTo>
                  <a:pt x="16251" y="1761"/>
                </a:lnTo>
                <a:lnTo>
                  <a:pt x="16324" y="1651"/>
                </a:lnTo>
                <a:lnTo>
                  <a:pt x="16324" y="1541"/>
                </a:lnTo>
                <a:lnTo>
                  <a:pt x="16288" y="1468"/>
                </a:lnTo>
                <a:lnTo>
                  <a:pt x="16214" y="1431"/>
                </a:lnTo>
                <a:lnTo>
                  <a:pt x="16141" y="1394"/>
                </a:lnTo>
                <a:lnTo>
                  <a:pt x="15957" y="1431"/>
                </a:lnTo>
                <a:lnTo>
                  <a:pt x="15774" y="1468"/>
                </a:lnTo>
                <a:lnTo>
                  <a:pt x="15370" y="1541"/>
                </a:lnTo>
                <a:lnTo>
                  <a:pt x="14820" y="1615"/>
                </a:lnTo>
                <a:lnTo>
                  <a:pt x="14820" y="1615"/>
                </a:lnTo>
                <a:lnTo>
                  <a:pt x="15260" y="1028"/>
                </a:lnTo>
                <a:lnTo>
                  <a:pt x="15370" y="844"/>
                </a:lnTo>
                <a:lnTo>
                  <a:pt x="15481" y="698"/>
                </a:lnTo>
                <a:lnTo>
                  <a:pt x="15517" y="477"/>
                </a:lnTo>
                <a:lnTo>
                  <a:pt x="15517" y="404"/>
                </a:lnTo>
                <a:lnTo>
                  <a:pt x="15481" y="294"/>
                </a:lnTo>
                <a:lnTo>
                  <a:pt x="15370" y="184"/>
                </a:lnTo>
                <a:lnTo>
                  <a:pt x="15224" y="74"/>
                </a:lnTo>
                <a:lnTo>
                  <a:pt x="15077" y="37"/>
                </a:lnTo>
                <a:lnTo>
                  <a:pt x="14894" y="1"/>
                </a:lnTo>
                <a:close/>
                <a:moveTo>
                  <a:pt x="6604" y="2788"/>
                </a:moveTo>
                <a:lnTo>
                  <a:pt x="6163" y="2898"/>
                </a:lnTo>
                <a:lnTo>
                  <a:pt x="5576" y="2972"/>
                </a:lnTo>
                <a:lnTo>
                  <a:pt x="5283" y="3045"/>
                </a:lnTo>
                <a:lnTo>
                  <a:pt x="4990" y="3118"/>
                </a:lnTo>
                <a:lnTo>
                  <a:pt x="4953" y="3155"/>
                </a:lnTo>
                <a:lnTo>
                  <a:pt x="4880" y="3229"/>
                </a:lnTo>
                <a:lnTo>
                  <a:pt x="4880" y="3302"/>
                </a:lnTo>
                <a:lnTo>
                  <a:pt x="4880" y="3339"/>
                </a:lnTo>
                <a:lnTo>
                  <a:pt x="4880" y="3412"/>
                </a:lnTo>
                <a:lnTo>
                  <a:pt x="4916" y="3485"/>
                </a:lnTo>
                <a:lnTo>
                  <a:pt x="4990" y="3522"/>
                </a:lnTo>
                <a:lnTo>
                  <a:pt x="5063" y="3522"/>
                </a:lnTo>
                <a:lnTo>
                  <a:pt x="5613" y="3485"/>
                </a:lnTo>
                <a:lnTo>
                  <a:pt x="6163" y="3412"/>
                </a:lnTo>
                <a:lnTo>
                  <a:pt x="6640" y="3339"/>
                </a:lnTo>
                <a:lnTo>
                  <a:pt x="6860" y="3265"/>
                </a:lnTo>
                <a:lnTo>
                  <a:pt x="6970" y="3192"/>
                </a:lnTo>
                <a:lnTo>
                  <a:pt x="7044" y="3118"/>
                </a:lnTo>
                <a:lnTo>
                  <a:pt x="7044" y="3008"/>
                </a:lnTo>
                <a:lnTo>
                  <a:pt x="7044" y="2972"/>
                </a:lnTo>
                <a:lnTo>
                  <a:pt x="7007" y="2898"/>
                </a:lnTo>
                <a:lnTo>
                  <a:pt x="6897" y="2862"/>
                </a:lnTo>
                <a:lnTo>
                  <a:pt x="6824" y="2825"/>
                </a:lnTo>
                <a:lnTo>
                  <a:pt x="6604" y="2788"/>
                </a:lnTo>
                <a:close/>
                <a:moveTo>
                  <a:pt x="13500" y="1945"/>
                </a:moveTo>
                <a:lnTo>
                  <a:pt x="13280" y="1981"/>
                </a:lnTo>
                <a:lnTo>
                  <a:pt x="13060" y="2018"/>
                </a:lnTo>
                <a:lnTo>
                  <a:pt x="12876" y="2055"/>
                </a:lnTo>
                <a:lnTo>
                  <a:pt x="12693" y="2201"/>
                </a:lnTo>
                <a:lnTo>
                  <a:pt x="12546" y="2275"/>
                </a:lnTo>
                <a:lnTo>
                  <a:pt x="12436" y="2422"/>
                </a:lnTo>
                <a:lnTo>
                  <a:pt x="12289" y="2678"/>
                </a:lnTo>
                <a:lnTo>
                  <a:pt x="12179" y="3008"/>
                </a:lnTo>
                <a:lnTo>
                  <a:pt x="12179" y="3339"/>
                </a:lnTo>
                <a:lnTo>
                  <a:pt x="12179" y="3522"/>
                </a:lnTo>
                <a:lnTo>
                  <a:pt x="12216" y="3669"/>
                </a:lnTo>
                <a:lnTo>
                  <a:pt x="12289" y="3815"/>
                </a:lnTo>
                <a:lnTo>
                  <a:pt x="12363" y="3962"/>
                </a:lnTo>
                <a:lnTo>
                  <a:pt x="12473" y="4109"/>
                </a:lnTo>
                <a:lnTo>
                  <a:pt x="12583" y="4219"/>
                </a:lnTo>
                <a:lnTo>
                  <a:pt x="12729" y="4292"/>
                </a:lnTo>
                <a:lnTo>
                  <a:pt x="12876" y="4366"/>
                </a:lnTo>
                <a:lnTo>
                  <a:pt x="12986" y="4402"/>
                </a:lnTo>
                <a:lnTo>
                  <a:pt x="13096" y="4402"/>
                </a:lnTo>
                <a:lnTo>
                  <a:pt x="13353" y="4329"/>
                </a:lnTo>
                <a:lnTo>
                  <a:pt x="13757" y="4146"/>
                </a:lnTo>
                <a:lnTo>
                  <a:pt x="14197" y="3999"/>
                </a:lnTo>
                <a:lnTo>
                  <a:pt x="14417" y="3852"/>
                </a:lnTo>
                <a:lnTo>
                  <a:pt x="14564" y="3705"/>
                </a:lnTo>
                <a:lnTo>
                  <a:pt x="14600" y="3632"/>
                </a:lnTo>
                <a:lnTo>
                  <a:pt x="14564" y="3559"/>
                </a:lnTo>
                <a:lnTo>
                  <a:pt x="14527" y="3485"/>
                </a:lnTo>
                <a:lnTo>
                  <a:pt x="14453" y="3449"/>
                </a:lnTo>
                <a:lnTo>
                  <a:pt x="14343" y="3412"/>
                </a:lnTo>
                <a:lnTo>
                  <a:pt x="14197" y="3449"/>
                </a:lnTo>
                <a:lnTo>
                  <a:pt x="13940" y="3522"/>
                </a:lnTo>
                <a:lnTo>
                  <a:pt x="13426" y="3742"/>
                </a:lnTo>
                <a:lnTo>
                  <a:pt x="13280" y="3815"/>
                </a:lnTo>
                <a:lnTo>
                  <a:pt x="13133" y="3852"/>
                </a:lnTo>
                <a:lnTo>
                  <a:pt x="12986" y="3852"/>
                </a:lnTo>
                <a:lnTo>
                  <a:pt x="12839" y="3779"/>
                </a:lnTo>
                <a:lnTo>
                  <a:pt x="12766" y="3669"/>
                </a:lnTo>
                <a:lnTo>
                  <a:pt x="12729" y="3559"/>
                </a:lnTo>
                <a:lnTo>
                  <a:pt x="12656" y="3339"/>
                </a:lnTo>
                <a:lnTo>
                  <a:pt x="12656" y="3118"/>
                </a:lnTo>
                <a:lnTo>
                  <a:pt x="12729" y="2898"/>
                </a:lnTo>
                <a:lnTo>
                  <a:pt x="12839" y="2715"/>
                </a:lnTo>
                <a:lnTo>
                  <a:pt x="12986" y="2532"/>
                </a:lnTo>
                <a:lnTo>
                  <a:pt x="13133" y="2458"/>
                </a:lnTo>
                <a:lnTo>
                  <a:pt x="13280" y="2422"/>
                </a:lnTo>
                <a:lnTo>
                  <a:pt x="13610" y="2385"/>
                </a:lnTo>
                <a:lnTo>
                  <a:pt x="13940" y="2348"/>
                </a:lnTo>
                <a:lnTo>
                  <a:pt x="14307" y="2348"/>
                </a:lnTo>
                <a:lnTo>
                  <a:pt x="14307" y="2311"/>
                </a:lnTo>
                <a:lnTo>
                  <a:pt x="14307" y="2275"/>
                </a:lnTo>
                <a:lnTo>
                  <a:pt x="14307" y="2238"/>
                </a:lnTo>
                <a:lnTo>
                  <a:pt x="14123" y="2128"/>
                </a:lnTo>
                <a:lnTo>
                  <a:pt x="13903" y="2055"/>
                </a:lnTo>
                <a:lnTo>
                  <a:pt x="13720" y="1981"/>
                </a:lnTo>
                <a:lnTo>
                  <a:pt x="13500" y="1945"/>
                </a:lnTo>
                <a:close/>
                <a:moveTo>
                  <a:pt x="6787" y="4182"/>
                </a:moveTo>
                <a:lnTo>
                  <a:pt x="6347" y="4292"/>
                </a:lnTo>
                <a:lnTo>
                  <a:pt x="5907" y="4366"/>
                </a:lnTo>
                <a:lnTo>
                  <a:pt x="5466" y="4439"/>
                </a:lnTo>
                <a:lnTo>
                  <a:pt x="5063" y="4549"/>
                </a:lnTo>
                <a:lnTo>
                  <a:pt x="4990" y="4622"/>
                </a:lnTo>
                <a:lnTo>
                  <a:pt x="4953" y="4696"/>
                </a:lnTo>
                <a:lnTo>
                  <a:pt x="4953" y="4806"/>
                </a:lnTo>
                <a:lnTo>
                  <a:pt x="5063" y="4843"/>
                </a:lnTo>
                <a:lnTo>
                  <a:pt x="5283" y="4879"/>
                </a:lnTo>
                <a:lnTo>
                  <a:pt x="5980" y="4879"/>
                </a:lnTo>
                <a:lnTo>
                  <a:pt x="6457" y="4769"/>
                </a:lnTo>
                <a:lnTo>
                  <a:pt x="6897" y="4659"/>
                </a:lnTo>
                <a:lnTo>
                  <a:pt x="6970" y="4622"/>
                </a:lnTo>
                <a:lnTo>
                  <a:pt x="7044" y="4586"/>
                </a:lnTo>
                <a:lnTo>
                  <a:pt x="7080" y="4512"/>
                </a:lnTo>
                <a:lnTo>
                  <a:pt x="7117" y="4439"/>
                </a:lnTo>
                <a:lnTo>
                  <a:pt x="7080" y="4292"/>
                </a:lnTo>
                <a:lnTo>
                  <a:pt x="7007" y="4219"/>
                </a:lnTo>
                <a:lnTo>
                  <a:pt x="6934" y="4182"/>
                </a:lnTo>
                <a:close/>
                <a:moveTo>
                  <a:pt x="11079" y="2055"/>
                </a:moveTo>
                <a:lnTo>
                  <a:pt x="10785" y="2091"/>
                </a:lnTo>
                <a:lnTo>
                  <a:pt x="10565" y="2165"/>
                </a:lnTo>
                <a:lnTo>
                  <a:pt x="10382" y="2311"/>
                </a:lnTo>
                <a:lnTo>
                  <a:pt x="10235" y="2495"/>
                </a:lnTo>
                <a:lnTo>
                  <a:pt x="10198" y="2385"/>
                </a:lnTo>
                <a:lnTo>
                  <a:pt x="10088" y="2348"/>
                </a:lnTo>
                <a:lnTo>
                  <a:pt x="9942" y="2311"/>
                </a:lnTo>
                <a:lnTo>
                  <a:pt x="9611" y="2311"/>
                </a:lnTo>
                <a:lnTo>
                  <a:pt x="9501" y="2348"/>
                </a:lnTo>
                <a:lnTo>
                  <a:pt x="9208" y="2495"/>
                </a:lnTo>
                <a:lnTo>
                  <a:pt x="8988" y="2678"/>
                </a:lnTo>
                <a:lnTo>
                  <a:pt x="8951" y="2568"/>
                </a:lnTo>
                <a:lnTo>
                  <a:pt x="8915" y="2532"/>
                </a:lnTo>
                <a:lnTo>
                  <a:pt x="8878" y="2532"/>
                </a:lnTo>
                <a:lnTo>
                  <a:pt x="8804" y="2568"/>
                </a:lnTo>
                <a:lnTo>
                  <a:pt x="8731" y="2752"/>
                </a:lnTo>
                <a:lnTo>
                  <a:pt x="8658" y="2935"/>
                </a:lnTo>
                <a:lnTo>
                  <a:pt x="8621" y="3339"/>
                </a:lnTo>
                <a:lnTo>
                  <a:pt x="8584" y="3705"/>
                </a:lnTo>
                <a:lnTo>
                  <a:pt x="8621" y="4072"/>
                </a:lnTo>
                <a:lnTo>
                  <a:pt x="8694" y="4439"/>
                </a:lnTo>
                <a:lnTo>
                  <a:pt x="8768" y="4806"/>
                </a:lnTo>
                <a:lnTo>
                  <a:pt x="8804" y="4879"/>
                </a:lnTo>
                <a:lnTo>
                  <a:pt x="8878" y="4953"/>
                </a:lnTo>
                <a:lnTo>
                  <a:pt x="8951" y="4989"/>
                </a:lnTo>
                <a:lnTo>
                  <a:pt x="9061" y="4953"/>
                </a:lnTo>
                <a:lnTo>
                  <a:pt x="9135" y="4916"/>
                </a:lnTo>
                <a:lnTo>
                  <a:pt x="9208" y="4879"/>
                </a:lnTo>
                <a:lnTo>
                  <a:pt x="9245" y="4769"/>
                </a:lnTo>
                <a:lnTo>
                  <a:pt x="9208" y="4659"/>
                </a:lnTo>
                <a:lnTo>
                  <a:pt x="9135" y="4182"/>
                </a:lnTo>
                <a:lnTo>
                  <a:pt x="9098" y="3669"/>
                </a:lnTo>
                <a:lnTo>
                  <a:pt x="9135" y="3339"/>
                </a:lnTo>
                <a:lnTo>
                  <a:pt x="9208" y="3118"/>
                </a:lnTo>
                <a:lnTo>
                  <a:pt x="9391" y="2972"/>
                </a:lnTo>
                <a:lnTo>
                  <a:pt x="9575" y="2825"/>
                </a:lnTo>
                <a:lnTo>
                  <a:pt x="9795" y="2788"/>
                </a:lnTo>
                <a:lnTo>
                  <a:pt x="9868" y="4072"/>
                </a:lnTo>
                <a:lnTo>
                  <a:pt x="9905" y="4146"/>
                </a:lnTo>
                <a:lnTo>
                  <a:pt x="9942" y="4219"/>
                </a:lnTo>
                <a:lnTo>
                  <a:pt x="10015" y="4292"/>
                </a:lnTo>
                <a:lnTo>
                  <a:pt x="10125" y="4292"/>
                </a:lnTo>
                <a:lnTo>
                  <a:pt x="10198" y="4329"/>
                </a:lnTo>
                <a:lnTo>
                  <a:pt x="10272" y="4292"/>
                </a:lnTo>
                <a:lnTo>
                  <a:pt x="10308" y="4219"/>
                </a:lnTo>
                <a:lnTo>
                  <a:pt x="10345" y="4146"/>
                </a:lnTo>
                <a:lnTo>
                  <a:pt x="10455" y="3559"/>
                </a:lnTo>
                <a:lnTo>
                  <a:pt x="10565" y="3008"/>
                </a:lnTo>
                <a:lnTo>
                  <a:pt x="10602" y="2862"/>
                </a:lnTo>
                <a:lnTo>
                  <a:pt x="10675" y="2752"/>
                </a:lnTo>
                <a:lnTo>
                  <a:pt x="10785" y="2642"/>
                </a:lnTo>
                <a:lnTo>
                  <a:pt x="10895" y="2568"/>
                </a:lnTo>
                <a:lnTo>
                  <a:pt x="11079" y="2568"/>
                </a:lnTo>
                <a:lnTo>
                  <a:pt x="11115" y="2642"/>
                </a:lnTo>
                <a:lnTo>
                  <a:pt x="11115" y="2752"/>
                </a:lnTo>
                <a:lnTo>
                  <a:pt x="11115" y="2862"/>
                </a:lnTo>
                <a:lnTo>
                  <a:pt x="11189" y="3449"/>
                </a:lnTo>
                <a:lnTo>
                  <a:pt x="11299" y="4036"/>
                </a:lnTo>
                <a:lnTo>
                  <a:pt x="11372" y="4256"/>
                </a:lnTo>
                <a:lnTo>
                  <a:pt x="11446" y="4512"/>
                </a:lnTo>
                <a:lnTo>
                  <a:pt x="11556" y="4732"/>
                </a:lnTo>
                <a:lnTo>
                  <a:pt x="11629" y="4806"/>
                </a:lnTo>
                <a:lnTo>
                  <a:pt x="11739" y="4843"/>
                </a:lnTo>
                <a:lnTo>
                  <a:pt x="11849" y="4843"/>
                </a:lnTo>
                <a:lnTo>
                  <a:pt x="11922" y="4806"/>
                </a:lnTo>
                <a:lnTo>
                  <a:pt x="11996" y="4769"/>
                </a:lnTo>
                <a:lnTo>
                  <a:pt x="12032" y="4696"/>
                </a:lnTo>
                <a:lnTo>
                  <a:pt x="12069" y="4586"/>
                </a:lnTo>
                <a:lnTo>
                  <a:pt x="11996" y="4476"/>
                </a:lnTo>
                <a:lnTo>
                  <a:pt x="11922" y="4402"/>
                </a:lnTo>
                <a:lnTo>
                  <a:pt x="11886" y="4256"/>
                </a:lnTo>
                <a:lnTo>
                  <a:pt x="11812" y="4072"/>
                </a:lnTo>
                <a:lnTo>
                  <a:pt x="11776" y="3779"/>
                </a:lnTo>
                <a:lnTo>
                  <a:pt x="11666" y="3339"/>
                </a:lnTo>
                <a:lnTo>
                  <a:pt x="11629" y="2862"/>
                </a:lnTo>
                <a:lnTo>
                  <a:pt x="11629" y="2532"/>
                </a:lnTo>
                <a:lnTo>
                  <a:pt x="11592" y="2385"/>
                </a:lnTo>
                <a:lnTo>
                  <a:pt x="11482" y="2275"/>
                </a:lnTo>
                <a:lnTo>
                  <a:pt x="11299" y="2128"/>
                </a:lnTo>
                <a:lnTo>
                  <a:pt x="11189" y="2091"/>
                </a:lnTo>
                <a:lnTo>
                  <a:pt x="11079" y="2055"/>
                </a:lnTo>
                <a:close/>
                <a:moveTo>
                  <a:pt x="2715" y="1138"/>
                </a:moveTo>
                <a:lnTo>
                  <a:pt x="2569" y="1174"/>
                </a:lnTo>
                <a:lnTo>
                  <a:pt x="2422" y="1284"/>
                </a:lnTo>
                <a:lnTo>
                  <a:pt x="2385" y="1358"/>
                </a:lnTo>
                <a:lnTo>
                  <a:pt x="2165" y="1284"/>
                </a:lnTo>
                <a:lnTo>
                  <a:pt x="1762" y="1284"/>
                </a:lnTo>
                <a:lnTo>
                  <a:pt x="1542" y="1358"/>
                </a:lnTo>
                <a:lnTo>
                  <a:pt x="771" y="1504"/>
                </a:lnTo>
                <a:lnTo>
                  <a:pt x="368" y="1651"/>
                </a:lnTo>
                <a:lnTo>
                  <a:pt x="184" y="1725"/>
                </a:lnTo>
                <a:lnTo>
                  <a:pt x="38" y="1835"/>
                </a:lnTo>
                <a:lnTo>
                  <a:pt x="1" y="1908"/>
                </a:lnTo>
                <a:lnTo>
                  <a:pt x="1" y="1981"/>
                </a:lnTo>
                <a:lnTo>
                  <a:pt x="38" y="2018"/>
                </a:lnTo>
                <a:lnTo>
                  <a:pt x="111" y="2055"/>
                </a:lnTo>
                <a:lnTo>
                  <a:pt x="74" y="2348"/>
                </a:lnTo>
                <a:lnTo>
                  <a:pt x="74" y="2642"/>
                </a:lnTo>
                <a:lnTo>
                  <a:pt x="74" y="3705"/>
                </a:lnTo>
                <a:lnTo>
                  <a:pt x="111" y="4843"/>
                </a:lnTo>
                <a:lnTo>
                  <a:pt x="148" y="5980"/>
                </a:lnTo>
                <a:lnTo>
                  <a:pt x="184" y="6090"/>
                </a:lnTo>
                <a:lnTo>
                  <a:pt x="294" y="6200"/>
                </a:lnTo>
                <a:lnTo>
                  <a:pt x="404" y="6236"/>
                </a:lnTo>
                <a:lnTo>
                  <a:pt x="514" y="6200"/>
                </a:lnTo>
                <a:lnTo>
                  <a:pt x="624" y="6236"/>
                </a:lnTo>
                <a:lnTo>
                  <a:pt x="845" y="6273"/>
                </a:lnTo>
                <a:lnTo>
                  <a:pt x="1028" y="6236"/>
                </a:lnTo>
                <a:lnTo>
                  <a:pt x="1395" y="6163"/>
                </a:lnTo>
                <a:lnTo>
                  <a:pt x="2385" y="5980"/>
                </a:lnTo>
                <a:lnTo>
                  <a:pt x="2605" y="5943"/>
                </a:lnTo>
                <a:lnTo>
                  <a:pt x="2752" y="5906"/>
                </a:lnTo>
                <a:lnTo>
                  <a:pt x="2899" y="5833"/>
                </a:lnTo>
                <a:lnTo>
                  <a:pt x="2972" y="5686"/>
                </a:lnTo>
                <a:lnTo>
                  <a:pt x="2972" y="5576"/>
                </a:lnTo>
                <a:lnTo>
                  <a:pt x="2935" y="5503"/>
                </a:lnTo>
                <a:lnTo>
                  <a:pt x="2825" y="5429"/>
                </a:lnTo>
                <a:lnTo>
                  <a:pt x="2679" y="5393"/>
                </a:lnTo>
                <a:lnTo>
                  <a:pt x="2532" y="5393"/>
                </a:lnTo>
                <a:lnTo>
                  <a:pt x="2385" y="5429"/>
                </a:lnTo>
                <a:lnTo>
                  <a:pt x="2055" y="5503"/>
                </a:lnTo>
                <a:lnTo>
                  <a:pt x="1762" y="5576"/>
                </a:lnTo>
                <a:lnTo>
                  <a:pt x="1028" y="5723"/>
                </a:lnTo>
                <a:lnTo>
                  <a:pt x="698" y="5796"/>
                </a:lnTo>
                <a:lnTo>
                  <a:pt x="661" y="4953"/>
                </a:lnTo>
                <a:lnTo>
                  <a:pt x="624" y="4109"/>
                </a:lnTo>
                <a:lnTo>
                  <a:pt x="845" y="4109"/>
                </a:lnTo>
                <a:lnTo>
                  <a:pt x="1028" y="4072"/>
                </a:lnTo>
                <a:lnTo>
                  <a:pt x="1431" y="3962"/>
                </a:lnTo>
                <a:lnTo>
                  <a:pt x="2459" y="3742"/>
                </a:lnTo>
                <a:lnTo>
                  <a:pt x="2495" y="3779"/>
                </a:lnTo>
                <a:lnTo>
                  <a:pt x="2605" y="3779"/>
                </a:lnTo>
                <a:lnTo>
                  <a:pt x="2679" y="3742"/>
                </a:lnTo>
                <a:lnTo>
                  <a:pt x="2752" y="3705"/>
                </a:lnTo>
                <a:lnTo>
                  <a:pt x="2789" y="3669"/>
                </a:lnTo>
                <a:lnTo>
                  <a:pt x="2862" y="3559"/>
                </a:lnTo>
                <a:lnTo>
                  <a:pt x="2899" y="3485"/>
                </a:lnTo>
                <a:lnTo>
                  <a:pt x="2899" y="3412"/>
                </a:lnTo>
                <a:lnTo>
                  <a:pt x="2862" y="3339"/>
                </a:lnTo>
                <a:lnTo>
                  <a:pt x="2825" y="3265"/>
                </a:lnTo>
                <a:lnTo>
                  <a:pt x="2715" y="3155"/>
                </a:lnTo>
                <a:lnTo>
                  <a:pt x="2532" y="3155"/>
                </a:lnTo>
                <a:lnTo>
                  <a:pt x="1431" y="3449"/>
                </a:lnTo>
                <a:lnTo>
                  <a:pt x="1028" y="3522"/>
                </a:lnTo>
                <a:lnTo>
                  <a:pt x="808" y="3595"/>
                </a:lnTo>
                <a:lnTo>
                  <a:pt x="624" y="3632"/>
                </a:lnTo>
                <a:lnTo>
                  <a:pt x="588" y="2788"/>
                </a:lnTo>
                <a:lnTo>
                  <a:pt x="588" y="2458"/>
                </a:lnTo>
                <a:lnTo>
                  <a:pt x="551" y="2091"/>
                </a:lnTo>
                <a:lnTo>
                  <a:pt x="1065" y="1981"/>
                </a:lnTo>
                <a:lnTo>
                  <a:pt x="1615" y="1835"/>
                </a:lnTo>
                <a:lnTo>
                  <a:pt x="1798" y="1798"/>
                </a:lnTo>
                <a:lnTo>
                  <a:pt x="2055" y="1798"/>
                </a:lnTo>
                <a:lnTo>
                  <a:pt x="2165" y="1871"/>
                </a:lnTo>
                <a:lnTo>
                  <a:pt x="2238" y="1908"/>
                </a:lnTo>
                <a:lnTo>
                  <a:pt x="2312" y="1945"/>
                </a:lnTo>
                <a:lnTo>
                  <a:pt x="2422" y="1945"/>
                </a:lnTo>
                <a:lnTo>
                  <a:pt x="2495" y="1908"/>
                </a:lnTo>
                <a:lnTo>
                  <a:pt x="3009" y="1651"/>
                </a:lnTo>
                <a:lnTo>
                  <a:pt x="3082" y="1615"/>
                </a:lnTo>
                <a:lnTo>
                  <a:pt x="3119" y="1578"/>
                </a:lnTo>
                <a:lnTo>
                  <a:pt x="3156" y="1431"/>
                </a:lnTo>
                <a:lnTo>
                  <a:pt x="3119" y="1284"/>
                </a:lnTo>
                <a:lnTo>
                  <a:pt x="3082" y="1248"/>
                </a:lnTo>
                <a:lnTo>
                  <a:pt x="3009" y="1174"/>
                </a:lnTo>
                <a:lnTo>
                  <a:pt x="2862" y="1138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542" name="Google Shape;542;p23"/>
          <p:cNvSpPr/>
          <p:nvPr/>
        </p:nvSpPr>
        <p:spPr>
          <a:xfrm>
            <a:off x="-243128" y="54210"/>
            <a:ext cx="589992" cy="414129"/>
          </a:xfrm>
          <a:custGeom>
            <a:avLst/>
            <a:gdLst/>
            <a:ahLst/>
            <a:cxnLst/>
            <a:rect l="l" t="t" r="r" b="b"/>
            <a:pathLst>
              <a:path w="20800" h="14600" extrusionOk="0">
                <a:moveTo>
                  <a:pt x="5466" y="441"/>
                </a:moveTo>
                <a:lnTo>
                  <a:pt x="5650" y="478"/>
                </a:lnTo>
                <a:lnTo>
                  <a:pt x="5577" y="478"/>
                </a:lnTo>
                <a:lnTo>
                  <a:pt x="5466" y="441"/>
                </a:lnTo>
                <a:close/>
                <a:moveTo>
                  <a:pt x="4843" y="478"/>
                </a:moveTo>
                <a:lnTo>
                  <a:pt x="4806" y="514"/>
                </a:lnTo>
                <a:lnTo>
                  <a:pt x="4586" y="551"/>
                </a:lnTo>
                <a:lnTo>
                  <a:pt x="4843" y="478"/>
                </a:lnTo>
                <a:close/>
                <a:moveTo>
                  <a:pt x="5173" y="808"/>
                </a:moveTo>
                <a:lnTo>
                  <a:pt x="5210" y="844"/>
                </a:lnTo>
                <a:lnTo>
                  <a:pt x="5246" y="918"/>
                </a:lnTo>
                <a:lnTo>
                  <a:pt x="5356" y="991"/>
                </a:lnTo>
                <a:lnTo>
                  <a:pt x="5503" y="1028"/>
                </a:lnTo>
                <a:lnTo>
                  <a:pt x="5760" y="1028"/>
                </a:lnTo>
                <a:lnTo>
                  <a:pt x="5870" y="991"/>
                </a:lnTo>
                <a:lnTo>
                  <a:pt x="5980" y="991"/>
                </a:lnTo>
                <a:lnTo>
                  <a:pt x="6017" y="1028"/>
                </a:lnTo>
                <a:lnTo>
                  <a:pt x="6053" y="1101"/>
                </a:lnTo>
                <a:lnTo>
                  <a:pt x="6163" y="1431"/>
                </a:lnTo>
                <a:lnTo>
                  <a:pt x="6163" y="1725"/>
                </a:lnTo>
                <a:lnTo>
                  <a:pt x="6127" y="2055"/>
                </a:lnTo>
                <a:lnTo>
                  <a:pt x="6053" y="2348"/>
                </a:lnTo>
                <a:lnTo>
                  <a:pt x="5980" y="2532"/>
                </a:lnTo>
                <a:lnTo>
                  <a:pt x="5907" y="2715"/>
                </a:lnTo>
                <a:lnTo>
                  <a:pt x="5650" y="3009"/>
                </a:lnTo>
                <a:lnTo>
                  <a:pt x="5393" y="3229"/>
                </a:lnTo>
                <a:lnTo>
                  <a:pt x="5063" y="3412"/>
                </a:lnTo>
                <a:lnTo>
                  <a:pt x="5063" y="3375"/>
                </a:lnTo>
                <a:lnTo>
                  <a:pt x="5063" y="3302"/>
                </a:lnTo>
                <a:lnTo>
                  <a:pt x="5026" y="3265"/>
                </a:lnTo>
                <a:lnTo>
                  <a:pt x="4953" y="3229"/>
                </a:lnTo>
                <a:lnTo>
                  <a:pt x="4880" y="3229"/>
                </a:lnTo>
                <a:lnTo>
                  <a:pt x="5063" y="2789"/>
                </a:lnTo>
                <a:lnTo>
                  <a:pt x="5063" y="2715"/>
                </a:lnTo>
                <a:lnTo>
                  <a:pt x="4990" y="2679"/>
                </a:lnTo>
                <a:lnTo>
                  <a:pt x="4953" y="2679"/>
                </a:lnTo>
                <a:lnTo>
                  <a:pt x="4880" y="2715"/>
                </a:lnTo>
                <a:lnTo>
                  <a:pt x="4549" y="3229"/>
                </a:lnTo>
                <a:lnTo>
                  <a:pt x="4329" y="3559"/>
                </a:lnTo>
                <a:lnTo>
                  <a:pt x="4109" y="3522"/>
                </a:lnTo>
                <a:lnTo>
                  <a:pt x="3853" y="3486"/>
                </a:lnTo>
                <a:lnTo>
                  <a:pt x="3706" y="3449"/>
                </a:lnTo>
                <a:lnTo>
                  <a:pt x="3999" y="3192"/>
                </a:lnTo>
                <a:lnTo>
                  <a:pt x="4586" y="2642"/>
                </a:lnTo>
                <a:lnTo>
                  <a:pt x="4586" y="2568"/>
                </a:lnTo>
                <a:lnTo>
                  <a:pt x="4586" y="2495"/>
                </a:lnTo>
                <a:lnTo>
                  <a:pt x="4513" y="2458"/>
                </a:lnTo>
                <a:lnTo>
                  <a:pt x="4439" y="2458"/>
                </a:lnTo>
                <a:lnTo>
                  <a:pt x="3486" y="3119"/>
                </a:lnTo>
                <a:lnTo>
                  <a:pt x="3302" y="3265"/>
                </a:lnTo>
                <a:lnTo>
                  <a:pt x="3229" y="3192"/>
                </a:lnTo>
                <a:lnTo>
                  <a:pt x="3266" y="3082"/>
                </a:lnTo>
                <a:lnTo>
                  <a:pt x="3302" y="3009"/>
                </a:lnTo>
                <a:lnTo>
                  <a:pt x="3266" y="2935"/>
                </a:lnTo>
                <a:lnTo>
                  <a:pt x="3229" y="2899"/>
                </a:lnTo>
                <a:lnTo>
                  <a:pt x="3339" y="2935"/>
                </a:lnTo>
                <a:lnTo>
                  <a:pt x="3669" y="2752"/>
                </a:lnTo>
                <a:lnTo>
                  <a:pt x="4733" y="2055"/>
                </a:lnTo>
                <a:lnTo>
                  <a:pt x="4770" y="1982"/>
                </a:lnTo>
                <a:lnTo>
                  <a:pt x="4770" y="1945"/>
                </a:lnTo>
                <a:lnTo>
                  <a:pt x="4733" y="1872"/>
                </a:lnTo>
                <a:lnTo>
                  <a:pt x="4660" y="1872"/>
                </a:lnTo>
                <a:lnTo>
                  <a:pt x="4329" y="1982"/>
                </a:lnTo>
                <a:lnTo>
                  <a:pt x="3816" y="2202"/>
                </a:lnTo>
                <a:lnTo>
                  <a:pt x="3302" y="2458"/>
                </a:lnTo>
                <a:lnTo>
                  <a:pt x="3082" y="2642"/>
                </a:lnTo>
                <a:lnTo>
                  <a:pt x="2935" y="2789"/>
                </a:lnTo>
                <a:lnTo>
                  <a:pt x="2899" y="2605"/>
                </a:lnTo>
                <a:lnTo>
                  <a:pt x="2899" y="2458"/>
                </a:lnTo>
                <a:lnTo>
                  <a:pt x="3082" y="2385"/>
                </a:lnTo>
                <a:lnTo>
                  <a:pt x="3266" y="2238"/>
                </a:lnTo>
                <a:lnTo>
                  <a:pt x="3632" y="2018"/>
                </a:lnTo>
                <a:lnTo>
                  <a:pt x="4109" y="1725"/>
                </a:lnTo>
                <a:lnTo>
                  <a:pt x="4586" y="1505"/>
                </a:lnTo>
                <a:lnTo>
                  <a:pt x="4660" y="1431"/>
                </a:lnTo>
                <a:lnTo>
                  <a:pt x="4660" y="1358"/>
                </a:lnTo>
                <a:lnTo>
                  <a:pt x="4586" y="1321"/>
                </a:lnTo>
                <a:lnTo>
                  <a:pt x="4513" y="1285"/>
                </a:lnTo>
                <a:lnTo>
                  <a:pt x="4256" y="1358"/>
                </a:lnTo>
                <a:lnTo>
                  <a:pt x="3963" y="1431"/>
                </a:lnTo>
                <a:lnTo>
                  <a:pt x="3706" y="1505"/>
                </a:lnTo>
                <a:lnTo>
                  <a:pt x="3449" y="1651"/>
                </a:lnTo>
                <a:lnTo>
                  <a:pt x="3156" y="1798"/>
                </a:lnTo>
                <a:lnTo>
                  <a:pt x="3302" y="1578"/>
                </a:lnTo>
                <a:lnTo>
                  <a:pt x="3486" y="1358"/>
                </a:lnTo>
                <a:lnTo>
                  <a:pt x="3779" y="1211"/>
                </a:lnTo>
                <a:lnTo>
                  <a:pt x="4109" y="1065"/>
                </a:lnTo>
                <a:lnTo>
                  <a:pt x="4733" y="844"/>
                </a:lnTo>
                <a:lnTo>
                  <a:pt x="4770" y="918"/>
                </a:lnTo>
                <a:lnTo>
                  <a:pt x="4843" y="991"/>
                </a:lnTo>
                <a:lnTo>
                  <a:pt x="4916" y="991"/>
                </a:lnTo>
                <a:lnTo>
                  <a:pt x="4990" y="1028"/>
                </a:lnTo>
                <a:lnTo>
                  <a:pt x="5063" y="991"/>
                </a:lnTo>
                <a:lnTo>
                  <a:pt x="5100" y="955"/>
                </a:lnTo>
                <a:lnTo>
                  <a:pt x="5173" y="881"/>
                </a:lnTo>
                <a:lnTo>
                  <a:pt x="5173" y="808"/>
                </a:lnTo>
                <a:close/>
                <a:moveTo>
                  <a:pt x="9648" y="3302"/>
                </a:moveTo>
                <a:lnTo>
                  <a:pt x="9905" y="3375"/>
                </a:lnTo>
                <a:lnTo>
                  <a:pt x="9905" y="3412"/>
                </a:lnTo>
                <a:lnTo>
                  <a:pt x="10125" y="3632"/>
                </a:lnTo>
                <a:lnTo>
                  <a:pt x="10308" y="3889"/>
                </a:lnTo>
                <a:lnTo>
                  <a:pt x="10162" y="4036"/>
                </a:lnTo>
                <a:lnTo>
                  <a:pt x="9978" y="4182"/>
                </a:lnTo>
                <a:lnTo>
                  <a:pt x="9795" y="4293"/>
                </a:lnTo>
                <a:lnTo>
                  <a:pt x="9612" y="4329"/>
                </a:lnTo>
                <a:lnTo>
                  <a:pt x="9501" y="4293"/>
                </a:lnTo>
                <a:lnTo>
                  <a:pt x="9428" y="4256"/>
                </a:lnTo>
                <a:lnTo>
                  <a:pt x="9501" y="4146"/>
                </a:lnTo>
                <a:lnTo>
                  <a:pt x="9501" y="4072"/>
                </a:lnTo>
                <a:lnTo>
                  <a:pt x="9465" y="3999"/>
                </a:lnTo>
                <a:lnTo>
                  <a:pt x="9391" y="3926"/>
                </a:lnTo>
                <a:lnTo>
                  <a:pt x="9245" y="3926"/>
                </a:lnTo>
                <a:lnTo>
                  <a:pt x="9465" y="3816"/>
                </a:lnTo>
                <a:lnTo>
                  <a:pt x="9501" y="3779"/>
                </a:lnTo>
                <a:lnTo>
                  <a:pt x="9538" y="3742"/>
                </a:lnTo>
                <a:lnTo>
                  <a:pt x="9538" y="3632"/>
                </a:lnTo>
                <a:lnTo>
                  <a:pt x="9465" y="3559"/>
                </a:lnTo>
                <a:lnTo>
                  <a:pt x="9391" y="3522"/>
                </a:lnTo>
                <a:lnTo>
                  <a:pt x="9355" y="3522"/>
                </a:lnTo>
                <a:lnTo>
                  <a:pt x="9061" y="3632"/>
                </a:lnTo>
                <a:lnTo>
                  <a:pt x="9208" y="3375"/>
                </a:lnTo>
                <a:lnTo>
                  <a:pt x="9281" y="3412"/>
                </a:lnTo>
                <a:lnTo>
                  <a:pt x="9355" y="3412"/>
                </a:lnTo>
                <a:lnTo>
                  <a:pt x="9501" y="3375"/>
                </a:lnTo>
                <a:lnTo>
                  <a:pt x="9648" y="3302"/>
                </a:lnTo>
                <a:close/>
                <a:moveTo>
                  <a:pt x="1505" y="4329"/>
                </a:moveTo>
                <a:lnTo>
                  <a:pt x="1615" y="4366"/>
                </a:lnTo>
                <a:lnTo>
                  <a:pt x="1725" y="4439"/>
                </a:lnTo>
                <a:lnTo>
                  <a:pt x="1872" y="4586"/>
                </a:lnTo>
                <a:lnTo>
                  <a:pt x="1908" y="4769"/>
                </a:lnTo>
                <a:lnTo>
                  <a:pt x="1945" y="4916"/>
                </a:lnTo>
                <a:lnTo>
                  <a:pt x="1908" y="5100"/>
                </a:lnTo>
                <a:lnTo>
                  <a:pt x="1872" y="5246"/>
                </a:lnTo>
                <a:lnTo>
                  <a:pt x="1762" y="5393"/>
                </a:lnTo>
                <a:lnTo>
                  <a:pt x="1615" y="5503"/>
                </a:lnTo>
                <a:lnTo>
                  <a:pt x="1468" y="5576"/>
                </a:lnTo>
                <a:lnTo>
                  <a:pt x="1432" y="5430"/>
                </a:lnTo>
                <a:lnTo>
                  <a:pt x="1432" y="5283"/>
                </a:lnTo>
                <a:lnTo>
                  <a:pt x="1432" y="5210"/>
                </a:lnTo>
                <a:lnTo>
                  <a:pt x="1395" y="5136"/>
                </a:lnTo>
                <a:lnTo>
                  <a:pt x="1395" y="5063"/>
                </a:lnTo>
                <a:lnTo>
                  <a:pt x="1321" y="4989"/>
                </a:lnTo>
                <a:lnTo>
                  <a:pt x="1285" y="4953"/>
                </a:lnTo>
                <a:lnTo>
                  <a:pt x="1175" y="4989"/>
                </a:lnTo>
                <a:lnTo>
                  <a:pt x="1028" y="5063"/>
                </a:lnTo>
                <a:lnTo>
                  <a:pt x="1138" y="4989"/>
                </a:lnTo>
                <a:lnTo>
                  <a:pt x="1321" y="4879"/>
                </a:lnTo>
                <a:lnTo>
                  <a:pt x="1468" y="4769"/>
                </a:lnTo>
                <a:lnTo>
                  <a:pt x="1542" y="4696"/>
                </a:lnTo>
                <a:lnTo>
                  <a:pt x="1505" y="4623"/>
                </a:lnTo>
                <a:lnTo>
                  <a:pt x="1468" y="4549"/>
                </a:lnTo>
                <a:lnTo>
                  <a:pt x="1395" y="4513"/>
                </a:lnTo>
                <a:lnTo>
                  <a:pt x="1432" y="4476"/>
                </a:lnTo>
                <a:lnTo>
                  <a:pt x="1468" y="4439"/>
                </a:lnTo>
                <a:lnTo>
                  <a:pt x="1468" y="4403"/>
                </a:lnTo>
                <a:lnTo>
                  <a:pt x="1432" y="4329"/>
                </a:lnTo>
                <a:close/>
                <a:moveTo>
                  <a:pt x="1138" y="5576"/>
                </a:moveTo>
                <a:lnTo>
                  <a:pt x="1138" y="5650"/>
                </a:lnTo>
                <a:lnTo>
                  <a:pt x="1028" y="5613"/>
                </a:lnTo>
                <a:lnTo>
                  <a:pt x="1138" y="5576"/>
                </a:lnTo>
                <a:close/>
                <a:moveTo>
                  <a:pt x="7887" y="5907"/>
                </a:moveTo>
                <a:lnTo>
                  <a:pt x="8218" y="5980"/>
                </a:lnTo>
                <a:lnTo>
                  <a:pt x="8291" y="6090"/>
                </a:lnTo>
                <a:lnTo>
                  <a:pt x="8401" y="6163"/>
                </a:lnTo>
                <a:lnTo>
                  <a:pt x="8511" y="6273"/>
                </a:lnTo>
                <a:lnTo>
                  <a:pt x="8621" y="6383"/>
                </a:lnTo>
                <a:lnTo>
                  <a:pt x="8694" y="6530"/>
                </a:lnTo>
                <a:lnTo>
                  <a:pt x="8768" y="6677"/>
                </a:lnTo>
                <a:lnTo>
                  <a:pt x="8805" y="6934"/>
                </a:lnTo>
                <a:lnTo>
                  <a:pt x="8768" y="7154"/>
                </a:lnTo>
                <a:lnTo>
                  <a:pt x="8658" y="7374"/>
                </a:lnTo>
                <a:lnTo>
                  <a:pt x="8548" y="7557"/>
                </a:lnTo>
                <a:lnTo>
                  <a:pt x="8438" y="7704"/>
                </a:lnTo>
                <a:lnTo>
                  <a:pt x="8291" y="7814"/>
                </a:lnTo>
                <a:lnTo>
                  <a:pt x="8144" y="7887"/>
                </a:lnTo>
                <a:lnTo>
                  <a:pt x="7998" y="7961"/>
                </a:lnTo>
                <a:lnTo>
                  <a:pt x="8071" y="7594"/>
                </a:lnTo>
                <a:lnTo>
                  <a:pt x="8071" y="7520"/>
                </a:lnTo>
                <a:lnTo>
                  <a:pt x="8034" y="7484"/>
                </a:lnTo>
                <a:lnTo>
                  <a:pt x="7961" y="7484"/>
                </a:lnTo>
                <a:lnTo>
                  <a:pt x="7924" y="7520"/>
                </a:lnTo>
                <a:lnTo>
                  <a:pt x="7741" y="7741"/>
                </a:lnTo>
                <a:lnTo>
                  <a:pt x="7557" y="7997"/>
                </a:lnTo>
                <a:lnTo>
                  <a:pt x="7264" y="7924"/>
                </a:lnTo>
                <a:lnTo>
                  <a:pt x="7484" y="7594"/>
                </a:lnTo>
                <a:lnTo>
                  <a:pt x="7741" y="7337"/>
                </a:lnTo>
                <a:lnTo>
                  <a:pt x="7741" y="7264"/>
                </a:lnTo>
                <a:lnTo>
                  <a:pt x="7741" y="7227"/>
                </a:lnTo>
                <a:lnTo>
                  <a:pt x="7631" y="7227"/>
                </a:lnTo>
                <a:lnTo>
                  <a:pt x="7447" y="7337"/>
                </a:lnTo>
                <a:lnTo>
                  <a:pt x="7264" y="7447"/>
                </a:lnTo>
                <a:lnTo>
                  <a:pt x="7080" y="7594"/>
                </a:lnTo>
                <a:lnTo>
                  <a:pt x="6934" y="7777"/>
                </a:lnTo>
                <a:lnTo>
                  <a:pt x="6860" y="7704"/>
                </a:lnTo>
                <a:lnTo>
                  <a:pt x="6714" y="7557"/>
                </a:lnTo>
                <a:lnTo>
                  <a:pt x="7227" y="7264"/>
                </a:lnTo>
                <a:lnTo>
                  <a:pt x="7741" y="6934"/>
                </a:lnTo>
                <a:lnTo>
                  <a:pt x="7741" y="6897"/>
                </a:lnTo>
                <a:lnTo>
                  <a:pt x="7704" y="6860"/>
                </a:lnTo>
                <a:lnTo>
                  <a:pt x="7411" y="6860"/>
                </a:lnTo>
                <a:lnTo>
                  <a:pt x="7080" y="6934"/>
                </a:lnTo>
                <a:lnTo>
                  <a:pt x="6787" y="7044"/>
                </a:lnTo>
                <a:lnTo>
                  <a:pt x="6530" y="7227"/>
                </a:lnTo>
                <a:lnTo>
                  <a:pt x="6494" y="7007"/>
                </a:lnTo>
                <a:lnTo>
                  <a:pt x="6494" y="6750"/>
                </a:lnTo>
                <a:lnTo>
                  <a:pt x="6604" y="6713"/>
                </a:lnTo>
                <a:lnTo>
                  <a:pt x="6970" y="6603"/>
                </a:lnTo>
                <a:lnTo>
                  <a:pt x="7117" y="6530"/>
                </a:lnTo>
                <a:lnTo>
                  <a:pt x="7301" y="6420"/>
                </a:lnTo>
                <a:lnTo>
                  <a:pt x="7337" y="6347"/>
                </a:lnTo>
                <a:lnTo>
                  <a:pt x="7337" y="6310"/>
                </a:lnTo>
                <a:lnTo>
                  <a:pt x="7301" y="6310"/>
                </a:lnTo>
                <a:lnTo>
                  <a:pt x="7007" y="6273"/>
                </a:lnTo>
                <a:lnTo>
                  <a:pt x="6750" y="6310"/>
                </a:lnTo>
                <a:lnTo>
                  <a:pt x="6750" y="6310"/>
                </a:lnTo>
                <a:lnTo>
                  <a:pt x="6860" y="6200"/>
                </a:lnTo>
                <a:lnTo>
                  <a:pt x="6970" y="6090"/>
                </a:lnTo>
                <a:lnTo>
                  <a:pt x="7117" y="6017"/>
                </a:lnTo>
                <a:lnTo>
                  <a:pt x="7264" y="5943"/>
                </a:lnTo>
                <a:lnTo>
                  <a:pt x="7557" y="5907"/>
                </a:lnTo>
                <a:close/>
                <a:moveTo>
                  <a:pt x="4953" y="1"/>
                </a:moveTo>
                <a:lnTo>
                  <a:pt x="4733" y="37"/>
                </a:lnTo>
                <a:lnTo>
                  <a:pt x="4476" y="111"/>
                </a:lnTo>
                <a:lnTo>
                  <a:pt x="4256" y="184"/>
                </a:lnTo>
                <a:lnTo>
                  <a:pt x="4036" y="294"/>
                </a:lnTo>
                <a:lnTo>
                  <a:pt x="3632" y="551"/>
                </a:lnTo>
                <a:lnTo>
                  <a:pt x="3302" y="881"/>
                </a:lnTo>
                <a:lnTo>
                  <a:pt x="2972" y="1248"/>
                </a:lnTo>
                <a:lnTo>
                  <a:pt x="2679" y="1651"/>
                </a:lnTo>
                <a:lnTo>
                  <a:pt x="2569" y="1872"/>
                </a:lnTo>
                <a:lnTo>
                  <a:pt x="2495" y="2092"/>
                </a:lnTo>
                <a:lnTo>
                  <a:pt x="2422" y="2348"/>
                </a:lnTo>
                <a:lnTo>
                  <a:pt x="2385" y="2568"/>
                </a:lnTo>
                <a:lnTo>
                  <a:pt x="2422" y="2789"/>
                </a:lnTo>
                <a:lnTo>
                  <a:pt x="2459" y="2935"/>
                </a:lnTo>
                <a:lnTo>
                  <a:pt x="2532" y="3119"/>
                </a:lnTo>
                <a:lnTo>
                  <a:pt x="2605" y="3265"/>
                </a:lnTo>
                <a:lnTo>
                  <a:pt x="2495" y="3339"/>
                </a:lnTo>
                <a:lnTo>
                  <a:pt x="2018" y="3559"/>
                </a:lnTo>
                <a:lnTo>
                  <a:pt x="1798" y="3706"/>
                </a:lnTo>
                <a:lnTo>
                  <a:pt x="1688" y="3779"/>
                </a:lnTo>
                <a:lnTo>
                  <a:pt x="1578" y="3852"/>
                </a:lnTo>
                <a:lnTo>
                  <a:pt x="1065" y="3852"/>
                </a:lnTo>
                <a:lnTo>
                  <a:pt x="881" y="3926"/>
                </a:lnTo>
                <a:lnTo>
                  <a:pt x="735" y="3999"/>
                </a:lnTo>
                <a:lnTo>
                  <a:pt x="588" y="4109"/>
                </a:lnTo>
                <a:lnTo>
                  <a:pt x="478" y="4256"/>
                </a:lnTo>
                <a:lnTo>
                  <a:pt x="368" y="4403"/>
                </a:lnTo>
                <a:lnTo>
                  <a:pt x="184" y="4623"/>
                </a:lnTo>
                <a:lnTo>
                  <a:pt x="74" y="4879"/>
                </a:lnTo>
                <a:lnTo>
                  <a:pt x="38" y="4989"/>
                </a:lnTo>
                <a:lnTo>
                  <a:pt x="1" y="5136"/>
                </a:lnTo>
                <a:lnTo>
                  <a:pt x="38" y="5283"/>
                </a:lnTo>
                <a:lnTo>
                  <a:pt x="74" y="5430"/>
                </a:lnTo>
                <a:lnTo>
                  <a:pt x="184" y="5576"/>
                </a:lnTo>
                <a:lnTo>
                  <a:pt x="258" y="5723"/>
                </a:lnTo>
                <a:lnTo>
                  <a:pt x="404" y="5833"/>
                </a:lnTo>
                <a:lnTo>
                  <a:pt x="514" y="5943"/>
                </a:lnTo>
                <a:lnTo>
                  <a:pt x="661" y="6017"/>
                </a:lnTo>
                <a:lnTo>
                  <a:pt x="845" y="6053"/>
                </a:lnTo>
                <a:lnTo>
                  <a:pt x="1175" y="6127"/>
                </a:lnTo>
                <a:lnTo>
                  <a:pt x="1358" y="6127"/>
                </a:lnTo>
                <a:lnTo>
                  <a:pt x="1505" y="6090"/>
                </a:lnTo>
                <a:lnTo>
                  <a:pt x="1688" y="6053"/>
                </a:lnTo>
                <a:lnTo>
                  <a:pt x="1835" y="5980"/>
                </a:lnTo>
                <a:lnTo>
                  <a:pt x="2055" y="5760"/>
                </a:lnTo>
                <a:lnTo>
                  <a:pt x="2275" y="5503"/>
                </a:lnTo>
                <a:lnTo>
                  <a:pt x="2385" y="5210"/>
                </a:lnTo>
                <a:lnTo>
                  <a:pt x="2422" y="5063"/>
                </a:lnTo>
                <a:lnTo>
                  <a:pt x="2422" y="4879"/>
                </a:lnTo>
                <a:lnTo>
                  <a:pt x="2385" y="4733"/>
                </a:lnTo>
                <a:lnTo>
                  <a:pt x="2349" y="4586"/>
                </a:lnTo>
                <a:lnTo>
                  <a:pt x="2275" y="4403"/>
                </a:lnTo>
                <a:lnTo>
                  <a:pt x="2202" y="4256"/>
                </a:lnTo>
                <a:lnTo>
                  <a:pt x="2092" y="4146"/>
                </a:lnTo>
                <a:lnTo>
                  <a:pt x="2055" y="4109"/>
                </a:lnTo>
                <a:lnTo>
                  <a:pt x="2165" y="4036"/>
                </a:lnTo>
                <a:lnTo>
                  <a:pt x="2495" y="3816"/>
                </a:lnTo>
                <a:lnTo>
                  <a:pt x="2679" y="3669"/>
                </a:lnTo>
                <a:lnTo>
                  <a:pt x="2862" y="3522"/>
                </a:lnTo>
                <a:lnTo>
                  <a:pt x="3119" y="3706"/>
                </a:lnTo>
                <a:lnTo>
                  <a:pt x="3156" y="3779"/>
                </a:lnTo>
                <a:lnTo>
                  <a:pt x="3229" y="3816"/>
                </a:lnTo>
                <a:lnTo>
                  <a:pt x="3339" y="3816"/>
                </a:lnTo>
                <a:lnTo>
                  <a:pt x="3706" y="3962"/>
                </a:lnTo>
                <a:lnTo>
                  <a:pt x="4109" y="4036"/>
                </a:lnTo>
                <a:lnTo>
                  <a:pt x="4513" y="4072"/>
                </a:lnTo>
                <a:lnTo>
                  <a:pt x="4880" y="3999"/>
                </a:lnTo>
                <a:lnTo>
                  <a:pt x="5246" y="3889"/>
                </a:lnTo>
                <a:lnTo>
                  <a:pt x="5283" y="3962"/>
                </a:lnTo>
                <a:lnTo>
                  <a:pt x="5320" y="4036"/>
                </a:lnTo>
                <a:lnTo>
                  <a:pt x="5540" y="4219"/>
                </a:lnTo>
                <a:lnTo>
                  <a:pt x="5723" y="4439"/>
                </a:lnTo>
                <a:lnTo>
                  <a:pt x="5980" y="4916"/>
                </a:lnTo>
                <a:lnTo>
                  <a:pt x="6200" y="5430"/>
                </a:lnTo>
                <a:lnTo>
                  <a:pt x="6347" y="5650"/>
                </a:lnTo>
                <a:lnTo>
                  <a:pt x="6530" y="5870"/>
                </a:lnTo>
                <a:lnTo>
                  <a:pt x="6347" y="6017"/>
                </a:lnTo>
                <a:lnTo>
                  <a:pt x="6237" y="6200"/>
                </a:lnTo>
                <a:lnTo>
                  <a:pt x="6127" y="6383"/>
                </a:lnTo>
                <a:lnTo>
                  <a:pt x="6053" y="6567"/>
                </a:lnTo>
                <a:lnTo>
                  <a:pt x="5797" y="6713"/>
                </a:lnTo>
                <a:lnTo>
                  <a:pt x="5723" y="6824"/>
                </a:lnTo>
                <a:lnTo>
                  <a:pt x="5723" y="6934"/>
                </a:lnTo>
                <a:lnTo>
                  <a:pt x="5760" y="7044"/>
                </a:lnTo>
                <a:lnTo>
                  <a:pt x="5833" y="7080"/>
                </a:lnTo>
                <a:lnTo>
                  <a:pt x="6017" y="7080"/>
                </a:lnTo>
                <a:lnTo>
                  <a:pt x="6053" y="7300"/>
                </a:lnTo>
                <a:lnTo>
                  <a:pt x="6127" y="7520"/>
                </a:lnTo>
                <a:lnTo>
                  <a:pt x="6127" y="7631"/>
                </a:lnTo>
                <a:lnTo>
                  <a:pt x="6127" y="7741"/>
                </a:lnTo>
                <a:lnTo>
                  <a:pt x="6200" y="7814"/>
                </a:lnTo>
                <a:lnTo>
                  <a:pt x="6310" y="7851"/>
                </a:lnTo>
                <a:lnTo>
                  <a:pt x="6347" y="7851"/>
                </a:lnTo>
                <a:lnTo>
                  <a:pt x="6494" y="8034"/>
                </a:lnTo>
                <a:lnTo>
                  <a:pt x="6640" y="8144"/>
                </a:lnTo>
                <a:lnTo>
                  <a:pt x="6787" y="8254"/>
                </a:lnTo>
                <a:lnTo>
                  <a:pt x="6860" y="8291"/>
                </a:lnTo>
                <a:lnTo>
                  <a:pt x="6934" y="8327"/>
                </a:lnTo>
                <a:lnTo>
                  <a:pt x="7191" y="8438"/>
                </a:lnTo>
                <a:lnTo>
                  <a:pt x="7447" y="8474"/>
                </a:lnTo>
                <a:lnTo>
                  <a:pt x="7741" y="8474"/>
                </a:lnTo>
                <a:lnTo>
                  <a:pt x="7998" y="8438"/>
                </a:lnTo>
                <a:lnTo>
                  <a:pt x="8254" y="8364"/>
                </a:lnTo>
                <a:lnTo>
                  <a:pt x="8511" y="8254"/>
                </a:lnTo>
                <a:lnTo>
                  <a:pt x="8731" y="8071"/>
                </a:lnTo>
                <a:lnTo>
                  <a:pt x="8915" y="7887"/>
                </a:lnTo>
                <a:lnTo>
                  <a:pt x="9098" y="7631"/>
                </a:lnTo>
                <a:lnTo>
                  <a:pt x="9245" y="7300"/>
                </a:lnTo>
                <a:lnTo>
                  <a:pt x="9281" y="7007"/>
                </a:lnTo>
                <a:lnTo>
                  <a:pt x="9318" y="6824"/>
                </a:lnTo>
                <a:lnTo>
                  <a:pt x="9281" y="6677"/>
                </a:lnTo>
                <a:lnTo>
                  <a:pt x="9208" y="6457"/>
                </a:lnTo>
                <a:lnTo>
                  <a:pt x="9135" y="6200"/>
                </a:lnTo>
                <a:lnTo>
                  <a:pt x="8951" y="5980"/>
                </a:lnTo>
                <a:lnTo>
                  <a:pt x="8878" y="5907"/>
                </a:lnTo>
                <a:lnTo>
                  <a:pt x="8768" y="5833"/>
                </a:lnTo>
                <a:lnTo>
                  <a:pt x="8805" y="5686"/>
                </a:lnTo>
                <a:lnTo>
                  <a:pt x="9025" y="5246"/>
                </a:lnTo>
                <a:lnTo>
                  <a:pt x="9208" y="4769"/>
                </a:lnTo>
                <a:lnTo>
                  <a:pt x="9428" y="4806"/>
                </a:lnTo>
                <a:lnTo>
                  <a:pt x="9648" y="4806"/>
                </a:lnTo>
                <a:lnTo>
                  <a:pt x="9832" y="4733"/>
                </a:lnTo>
                <a:lnTo>
                  <a:pt x="10052" y="4659"/>
                </a:lnTo>
                <a:lnTo>
                  <a:pt x="10235" y="4549"/>
                </a:lnTo>
                <a:lnTo>
                  <a:pt x="10419" y="4403"/>
                </a:lnTo>
                <a:lnTo>
                  <a:pt x="10712" y="4109"/>
                </a:lnTo>
                <a:lnTo>
                  <a:pt x="10785" y="3962"/>
                </a:lnTo>
                <a:lnTo>
                  <a:pt x="10785" y="3816"/>
                </a:lnTo>
                <a:lnTo>
                  <a:pt x="10639" y="3559"/>
                </a:lnTo>
                <a:lnTo>
                  <a:pt x="10492" y="3339"/>
                </a:lnTo>
                <a:lnTo>
                  <a:pt x="10345" y="3155"/>
                </a:lnTo>
                <a:lnTo>
                  <a:pt x="10125" y="2972"/>
                </a:lnTo>
                <a:lnTo>
                  <a:pt x="9905" y="2825"/>
                </a:lnTo>
                <a:lnTo>
                  <a:pt x="9795" y="2789"/>
                </a:lnTo>
                <a:lnTo>
                  <a:pt x="9685" y="2752"/>
                </a:lnTo>
                <a:lnTo>
                  <a:pt x="9501" y="2862"/>
                </a:lnTo>
                <a:lnTo>
                  <a:pt x="9391" y="2825"/>
                </a:lnTo>
                <a:lnTo>
                  <a:pt x="9318" y="2862"/>
                </a:lnTo>
                <a:lnTo>
                  <a:pt x="9025" y="3009"/>
                </a:lnTo>
                <a:lnTo>
                  <a:pt x="8768" y="3192"/>
                </a:lnTo>
                <a:lnTo>
                  <a:pt x="8658" y="3302"/>
                </a:lnTo>
                <a:lnTo>
                  <a:pt x="8548" y="3449"/>
                </a:lnTo>
                <a:lnTo>
                  <a:pt x="8474" y="3559"/>
                </a:lnTo>
                <a:lnTo>
                  <a:pt x="8438" y="3742"/>
                </a:lnTo>
                <a:lnTo>
                  <a:pt x="8438" y="3852"/>
                </a:lnTo>
                <a:lnTo>
                  <a:pt x="8438" y="3962"/>
                </a:lnTo>
                <a:lnTo>
                  <a:pt x="8474" y="4182"/>
                </a:lnTo>
                <a:lnTo>
                  <a:pt x="8621" y="4403"/>
                </a:lnTo>
                <a:lnTo>
                  <a:pt x="8768" y="4549"/>
                </a:lnTo>
                <a:lnTo>
                  <a:pt x="8878" y="4623"/>
                </a:lnTo>
                <a:lnTo>
                  <a:pt x="8694" y="4879"/>
                </a:lnTo>
                <a:lnTo>
                  <a:pt x="8548" y="5136"/>
                </a:lnTo>
                <a:lnTo>
                  <a:pt x="8291" y="5613"/>
                </a:lnTo>
                <a:lnTo>
                  <a:pt x="8144" y="5540"/>
                </a:lnTo>
                <a:lnTo>
                  <a:pt x="7961" y="5503"/>
                </a:lnTo>
                <a:lnTo>
                  <a:pt x="7777" y="5466"/>
                </a:lnTo>
                <a:lnTo>
                  <a:pt x="7411" y="5466"/>
                </a:lnTo>
                <a:lnTo>
                  <a:pt x="7227" y="5503"/>
                </a:lnTo>
                <a:lnTo>
                  <a:pt x="7044" y="5540"/>
                </a:lnTo>
                <a:lnTo>
                  <a:pt x="6860" y="5650"/>
                </a:lnTo>
                <a:lnTo>
                  <a:pt x="6750" y="5320"/>
                </a:lnTo>
                <a:lnTo>
                  <a:pt x="6604" y="5026"/>
                </a:lnTo>
                <a:lnTo>
                  <a:pt x="6273" y="4476"/>
                </a:lnTo>
                <a:lnTo>
                  <a:pt x="6163" y="4256"/>
                </a:lnTo>
                <a:lnTo>
                  <a:pt x="6053" y="4072"/>
                </a:lnTo>
                <a:lnTo>
                  <a:pt x="5870" y="3889"/>
                </a:lnTo>
                <a:lnTo>
                  <a:pt x="5687" y="3779"/>
                </a:lnTo>
                <a:lnTo>
                  <a:pt x="5723" y="3706"/>
                </a:lnTo>
                <a:lnTo>
                  <a:pt x="5723" y="3632"/>
                </a:lnTo>
                <a:lnTo>
                  <a:pt x="5907" y="3486"/>
                </a:lnTo>
                <a:lnTo>
                  <a:pt x="6053" y="3339"/>
                </a:lnTo>
                <a:lnTo>
                  <a:pt x="6200" y="3155"/>
                </a:lnTo>
                <a:lnTo>
                  <a:pt x="6347" y="2972"/>
                </a:lnTo>
                <a:lnTo>
                  <a:pt x="6457" y="2752"/>
                </a:lnTo>
                <a:lnTo>
                  <a:pt x="6530" y="2532"/>
                </a:lnTo>
                <a:lnTo>
                  <a:pt x="6604" y="2312"/>
                </a:lnTo>
                <a:lnTo>
                  <a:pt x="6677" y="2055"/>
                </a:lnTo>
                <a:lnTo>
                  <a:pt x="6677" y="1615"/>
                </a:lnTo>
                <a:lnTo>
                  <a:pt x="6677" y="1358"/>
                </a:lnTo>
                <a:lnTo>
                  <a:pt x="6640" y="1138"/>
                </a:lnTo>
                <a:lnTo>
                  <a:pt x="6567" y="881"/>
                </a:lnTo>
                <a:lnTo>
                  <a:pt x="6457" y="698"/>
                </a:lnTo>
                <a:lnTo>
                  <a:pt x="6273" y="551"/>
                </a:lnTo>
                <a:lnTo>
                  <a:pt x="6200" y="478"/>
                </a:lnTo>
                <a:lnTo>
                  <a:pt x="6090" y="478"/>
                </a:lnTo>
                <a:lnTo>
                  <a:pt x="6017" y="331"/>
                </a:lnTo>
                <a:lnTo>
                  <a:pt x="5907" y="221"/>
                </a:lnTo>
                <a:lnTo>
                  <a:pt x="5760" y="148"/>
                </a:lnTo>
                <a:lnTo>
                  <a:pt x="5613" y="74"/>
                </a:lnTo>
                <a:lnTo>
                  <a:pt x="5283" y="1"/>
                </a:lnTo>
                <a:close/>
                <a:moveTo>
                  <a:pt x="15114" y="6750"/>
                </a:moveTo>
                <a:lnTo>
                  <a:pt x="15187" y="6787"/>
                </a:lnTo>
                <a:lnTo>
                  <a:pt x="15481" y="6897"/>
                </a:lnTo>
                <a:lnTo>
                  <a:pt x="15591" y="6970"/>
                </a:lnTo>
                <a:lnTo>
                  <a:pt x="15737" y="7044"/>
                </a:lnTo>
                <a:lnTo>
                  <a:pt x="15847" y="7190"/>
                </a:lnTo>
                <a:lnTo>
                  <a:pt x="15921" y="7337"/>
                </a:lnTo>
                <a:lnTo>
                  <a:pt x="16068" y="7667"/>
                </a:lnTo>
                <a:lnTo>
                  <a:pt x="16141" y="8034"/>
                </a:lnTo>
                <a:lnTo>
                  <a:pt x="16178" y="8438"/>
                </a:lnTo>
                <a:lnTo>
                  <a:pt x="16178" y="8621"/>
                </a:lnTo>
                <a:lnTo>
                  <a:pt x="16141" y="8804"/>
                </a:lnTo>
                <a:lnTo>
                  <a:pt x="16068" y="8988"/>
                </a:lnTo>
                <a:lnTo>
                  <a:pt x="15957" y="9134"/>
                </a:lnTo>
                <a:lnTo>
                  <a:pt x="15701" y="9355"/>
                </a:lnTo>
                <a:lnTo>
                  <a:pt x="15407" y="9575"/>
                </a:lnTo>
                <a:lnTo>
                  <a:pt x="15077" y="9758"/>
                </a:lnTo>
                <a:lnTo>
                  <a:pt x="14710" y="9905"/>
                </a:lnTo>
                <a:lnTo>
                  <a:pt x="14710" y="9905"/>
                </a:lnTo>
                <a:lnTo>
                  <a:pt x="15187" y="9208"/>
                </a:lnTo>
                <a:lnTo>
                  <a:pt x="15187" y="9134"/>
                </a:lnTo>
                <a:lnTo>
                  <a:pt x="15150" y="9098"/>
                </a:lnTo>
                <a:lnTo>
                  <a:pt x="15114" y="9061"/>
                </a:lnTo>
                <a:lnTo>
                  <a:pt x="15040" y="9098"/>
                </a:lnTo>
                <a:lnTo>
                  <a:pt x="14564" y="9538"/>
                </a:lnTo>
                <a:lnTo>
                  <a:pt x="14123" y="9978"/>
                </a:lnTo>
                <a:lnTo>
                  <a:pt x="13940" y="9978"/>
                </a:lnTo>
                <a:lnTo>
                  <a:pt x="13757" y="9905"/>
                </a:lnTo>
                <a:lnTo>
                  <a:pt x="13940" y="9648"/>
                </a:lnTo>
                <a:lnTo>
                  <a:pt x="14160" y="9391"/>
                </a:lnTo>
                <a:lnTo>
                  <a:pt x="14380" y="9134"/>
                </a:lnTo>
                <a:lnTo>
                  <a:pt x="14637" y="8914"/>
                </a:lnTo>
                <a:lnTo>
                  <a:pt x="14674" y="8841"/>
                </a:lnTo>
                <a:lnTo>
                  <a:pt x="14674" y="8804"/>
                </a:lnTo>
                <a:lnTo>
                  <a:pt x="14637" y="8731"/>
                </a:lnTo>
                <a:lnTo>
                  <a:pt x="14564" y="8731"/>
                </a:lnTo>
                <a:lnTo>
                  <a:pt x="14784" y="8584"/>
                </a:lnTo>
                <a:lnTo>
                  <a:pt x="14820" y="8511"/>
                </a:lnTo>
                <a:lnTo>
                  <a:pt x="14784" y="8438"/>
                </a:lnTo>
                <a:lnTo>
                  <a:pt x="14710" y="8401"/>
                </a:lnTo>
                <a:lnTo>
                  <a:pt x="14637" y="8401"/>
                </a:lnTo>
                <a:lnTo>
                  <a:pt x="14233" y="8621"/>
                </a:lnTo>
                <a:lnTo>
                  <a:pt x="13867" y="8841"/>
                </a:lnTo>
                <a:lnTo>
                  <a:pt x="13500" y="9061"/>
                </a:lnTo>
                <a:lnTo>
                  <a:pt x="13170" y="9318"/>
                </a:lnTo>
                <a:lnTo>
                  <a:pt x="13060" y="9098"/>
                </a:lnTo>
                <a:lnTo>
                  <a:pt x="13720" y="8658"/>
                </a:lnTo>
                <a:lnTo>
                  <a:pt x="14417" y="8291"/>
                </a:lnTo>
                <a:lnTo>
                  <a:pt x="14454" y="8217"/>
                </a:lnTo>
                <a:lnTo>
                  <a:pt x="14454" y="8144"/>
                </a:lnTo>
                <a:lnTo>
                  <a:pt x="14417" y="8107"/>
                </a:lnTo>
                <a:lnTo>
                  <a:pt x="14343" y="8107"/>
                </a:lnTo>
                <a:lnTo>
                  <a:pt x="13647" y="8364"/>
                </a:lnTo>
                <a:lnTo>
                  <a:pt x="12986" y="8658"/>
                </a:lnTo>
                <a:lnTo>
                  <a:pt x="12986" y="8474"/>
                </a:lnTo>
                <a:lnTo>
                  <a:pt x="13133" y="8401"/>
                </a:lnTo>
                <a:lnTo>
                  <a:pt x="13243" y="8327"/>
                </a:lnTo>
                <a:lnTo>
                  <a:pt x="13500" y="8144"/>
                </a:lnTo>
                <a:lnTo>
                  <a:pt x="14013" y="7924"/>
                </a:lnTo>
                <a:lnTo>
                  <a:pt x="14307" y="7814"/>
                </a:lnTo>
                <a:lnTo>
                  <a:pt x="14564" y="7777"/>
                </a:lnTo>
                <a:lnTo>
                  <a:pt x="14600" y="7741"/>
                </a:lnTo>
                <a:lnTo>
                  <a:pt x="14600" y="7704"/>
                </a:lnTo>
                <a:lnTo>
                  <a:pt x="14564" y="7667"/>
                </a:lnTo>
                <a:lnTo>
                  <a:pt x="14233" y="7667"/>
                </a:lnTo>
                <a:lnTo>
                  <a:pt x="13903" y="7704"/>
                </a:lnTo>
                <a:lnTo>
                  <a:pt x="13573" y="7777"/>
                </a:lnTo>
                <a:lnTo>
                  <a:pt x="13280" y="7851"/>
                </a:lnTo>
                <a:lnTo>
                  <a:pt x="13500" y="7594"/>
                </a:lnTo>
                <a:lnTo>
                  <a:pt x="14087" y="7484"/>
                </a:lnTo>
                <a:lnTo>
                  <a:pt x="14380" y="7410"/>
                </a:lnTo>
                <a:lnTo>
                  <a:pt x="14674" y="7264"/>
                </a:lnTo>
                <a:lnTo>
                  <a:pt x="14710" y="7227"/>
                </a:lnTo>
                <a:lnTo>
                  <a:pt x="14710" y="7190"/>
                </a:lnTo>
                <a:lnTo>
                  <a:pt x="14710" y="7154"/>
                </a:lnTo>
                <a:lnTo>
                  <a:pt x="14637" y="7117"/>
                </a:lnTo>
                <a:lnTo>
                  <a:pt x="14343" y="7080"/>
                </a:lnTo>
                <a:lnTo>
                  <a:pt x="14013" y="7080"/>
                </a:lnTo>
                <a:lnTo>
                  <a:pt x="14270" y="6934"/>
                </a:lnTo>
                <a:lnTo>
                  <a:pt x="14527" y="6824"/>
                </a:lnTo>
                <a:lnTo>
                  <a:pt x="14820" y="6750"/>
                </a:lnTo>
                <a:close/>
                <a:moveTo>
                  <a:pt x="5246" y="9098"/>
                </a:moveTo>
                <a:lnTo>
                  <a:pt x="5320" y="9208"/>
                </a:lnTo>
                <a:lnTo>
                  <a:pt x="5393" y="9245"/>
                </a:lnTo>
                <a:lnTo>
                  <a:pt x="5577" y="9245"/>
                </a:lnTo>
                <a:lnTo>
                  <a:pt x="5650" y="9281"/>
                </a:lnTo>
                <a:lnTo>
                  <a:pt x="5760" y="9318"/>
                </a:lnTo>
                <a:lnTo>
                  <a:pt x="5833" y="9391"/>
                </a:lnTo>
                <a:lnTo>
                  <a:pt x="5870" y="9465"/>
                </a:lnTo>
                <a:lnTo>
                  <a:pt x="5907" y="9538"/>
                </a:lnTo>
                <a:lnTo>
                  <a:pt x="5907" y="9648"/>
                </a:lnTo>
                <a:lnTo>
                  <a:pt x="5870" y="9758"/>
                </a:lnTo>
                <a:lnTo>
                  <a:pt x="5797" y="9831"/>
                </a:lnTo>
                <a:lnTo>
                  <a:pt x="5723" y="9905"/>
                </a:lnTo>
                <a:lnTo>
                  <a:pt x="5650" y="9978"/>
                </a:lnTo>
                <a:lnTo>
                  <a:pt x="5540" y="10015"/>
                </a:lnTo>
                <a:lnTo>
                  <a:pt x="5466" y="9868"/>
                </a:lnTo>
                <a:lnTo>
                  <a:pt x="5356" y="9758"/>
                </a:lnTo>
                <a:lnTo>
                  <a:pt x="5210" y="9685"/>
                </a:lnTo>
                <a:lnTo>
                  <a:pt x="5026" y="9648"/>
                </a:lnTo>
                <a:lnTo>
                  <a:pt x="5063" y="9648"/>
                </a:lnTo>
                <a:lnTo>
                  <a:pt x="5210" y="9575"/>
                </a:lnTo>
                <a:lnTo>
                  <a:pt x="5283" y="9538"/>
                </a:lnTo>
                <a:lnTo>
                  <a:pt x="5283" y="9501"/>
                </a:lnTo>
                <a:lnTo>
                  <a:pt x="5283" y="9355"/>
                </a:lnTo>
                <a:lnTo>
                  <a:pt x="5210" y="9245"/>
                </a:lnTo>
                <a:lnTo>
                  <a:pt x="5100" y="9245"/>
                </a:lnTo>
                <a:lnTo>
                  <a:pt x="4953" y="9281"/>
                </a:lnTo>
                <a:lnTo>
                  <a:pt x="4806" y="9355"/>
                </a:lnTo>
                <a:lnTo>
                  <a:pt x="4806" y="9355"/>
                </a:lnTo>
                <a:lnTo>
                  <a:pt x="4843" y="9281"/>
                </a:lnTo>
                <a:lnTo>
                  <a:pt x="4880" y="9208"/>
                </a:lnTo>
                <a:lnTo>
                  <a:pt x="4843" y="9171"/>
                </a:lnTo>
                <a:lnTo>
                  <a:pt x="5026" y="9134"/>
                </a:lnTo>
                <a:lnTo>
                  <a:pt x="5246" y="9098"/>
                </a:lnTo>
                <a:close/>
                <a:moveTo>
                  <a:pt x="6347" y="8034"/>
                </a:moveTo>
                <a:lnTo>
                  <a:pt x="6347" y="8071"/>
                </a:lnTo>
                <a:lnTo>
                  <a:pt x="6310" y="8181"/>
                </a:lnTo>
                <a:lnTo>
                  <a:pt x="6127" y="8254"/>
                </a:lnTo>
                <a:lnTo>
                  <a:pt x="5980" y="8364"/>
                </a:lnTo>
                <a:lnTo>
                  <a:pt x="5687" y="8621"/>
                </a:lnTo>
                <a:lnTo>
                  <a:pt x="5577" y="8621"/>
                </a:lnTo>
                <a:lnTo>
                  <a:pt x="5466" y="8694"/>
                </a:lnTo>
                <a:lnTo>
                  <a:pt x="5393" y="8768"/>
                </a:lnTo>
                <a:lnTo>
                  <a:pt x="5246" y="8731"/>
                </a:lnTo>
                <a:lnTo>
                  <a:pt x="4806" y="8731"/>
                </a:lnTo>
                <a:lnTo>
                  <a:pt x="4549" y="8841"/>
                </a:lnTo>
                <a:lnTo>
                  <a:pt x="4293" y="9024"/>
                </a:lnTo>
                <a:lnTo>
                  <a:pt x="4183" y="9171"/>
                </a:lnTo>
                <a:lnTo>
                  <a:pt x="4073" y="9355"/>
                </a:lnTo>
                <a:lnTo>
                  <a:pt x="4073" y="9501"/>
                </a:lnTo>
                <a:lnTo>
                  <a:pt x="4073" y="9648"/>
                </a:lnTo>
                <a:lnTo>
                  <a:pt x="4073" y="9721"/>
                </a:lnTo>
                <a:lnTo>
                  <a:pt x="4146" y="9831"/>
                </a:lnTo>
                <a:lnTo>
                  <a:pt x="4256" y="9978"/>
                </a:lnTo>
                <a:lnTo>
                  <a:pt x="4439" y="10162"/>
                </a:lnTo>
                <a:lnTo>
                  <a:pt x="4623" y="10308"/>
                </a:lnTo>
                <a:lnTo>
                  <a:pt x="4843" y="10382"/>
                </a:lnTo>
                <a:lnTo>
                  <a:pt x="5026" y="10455"/>
                </a:lnTo>
                <a:lnTo>
                  <a:pt x="5246" y="10492"/>
                </a:lnTo>
                <a:lnTo>
                  <a:pt x="5466" y="10492"/>
                </a:lnTo>
                <a:lnTo>
                  <a:pt x="5723" y="10455"/>
                </a:lnTo>
                <a:lnTo>
                  <a:pt x="5907" y="10345"/>
                </a:lnTo>
                <a:lnTo>
                  <a:pt x="6090" y="10235"/>
                </a:lnTo>
                <a:lnTo>
                  <a:pt x="6237" y="10052"/>
                </a:lnTo>
                <a:lnTo>
                  <a:pt x="6347" y="9868"/>
                </a:lnTo>
                <a:lnTo>
                  <a:pt x="6384" y="9575"/>
                </a:lnTo>
                <a:lnTo>
                  <a:pt x="6310" y="9355"/>
                </a:lnTo>
                <a:lnTo>
                  <a:pt x="6200" y="9134"/>
                </a:lnTo>
                <a:lnTo>
                  <a:pt x="6017" y="8951"/>
                </a:lnTo>
                <a:lnTo>
                  <a:pt x="6310" y="8658"/>
                </a:lnTo>
                <a:lnTo>
                  <a:pt x="6420" y="8548"/>
                </a:lnTo>
                <a:lnTo>
                  <a:pt x="6567" y="8401"/>
                </a:lnTo>
                <a:lnTo>
                  <a:pt x="6567" y="8327"/>
                </a:lnTo>
                <a:lnTo>
                  <a:pt x="6567" y="8254"/>
                </a:lnTo>
                <a:lnTo>
                  <a:pt x="6530" y="8217"/>
                </a:lnTo>
                <a:lnTo>
                  <a:pt x="6494" y="8181"/>
                </a:lnTo>
                <a:lnTo>
                  <a:pt x="6384" y="8071"/>
                </a:lnTo>
                <a:lnTo>
                  <a:pt x="6347" y="8034"/>
                </a:lnTo>
                <a:close/>
                <a:moveTo>
                  <a:pt x="19992" y="10418"/>
                </a:moveTo>
                <a:lnTo>
                  <a:pt x="20139" y="10492"/>
                </a:lnTo>
                <a:lnTo>
                  <a:pt x="20139" y="10602"/>
                </a:lnTo>
                <a:lnTo>
                  <a:pt x="20176" y="10638"/>
                </a:lnTo>
                <a:lnTo>
                  <a:pt x="20213" y="10638"/>
                </a:lnTo>
                <a:lnTo>
                  <a:pt x="20249" y="10602"/>
                </a:lnTo>
                <a:lnTo>
                  <a:pt x="20286" y="10785"/>
                </a:lnTo>
                <a:lnTo>
                  <a:pt x="20286" y="11042"/>
                </a:lnTo>
                <a:lnTo>
                  <a:pt x="20286" y="11189"/>
                </a:lnTo>
                <a:lnTo>
                  <a:pt x="20213" y="11372"/>
                </a:lnTo>
                <a:lnTo>
                  <a:pt x="20139" y="11519"/>
                </a:lnTo>
                <a:lnTo>
                  <a:pt x="20066" y="11665"/>
                </a:lnTo>
                <a:lnTo>
                  <a:pt x="19956" y="11812"/>
                </a:lnTo>
                <a:lnTo>
                  <a:pt x="19809" y="11886"/>
                </a:lnTo>
                <a:lnTo>
                  <a:pt x="19662" y="11959"/>
                </a:lnTo>
                <a:lnTo>
                  <a:pt x="19479" y="11959"/>
                </a:lnTo>
                <a:lnTo>
                  <a:pt x="19442" y="11886"/>
                </a:lnTo>
                <a:lnTo>
                  <a:pt x="19222" y="11776"/>
                </a:lnTo>
                <a:lnTo>
                  <a:pt x="19626" y="11702"/>
                </a:lnTo>
                <a:lnTo>
                  <a:pt x="19662" y="11665"/>
                </a:lnTo>
                <a:lnTo>
                  <a:pt x="19736" y="11629"/>
                </a:lnTo>
                <a:lnTo>
                  <a:pt x="19736" y="11482"/>
                </a:lnTo>
                <a:lnTo>
                  <a:pt x="19699" y="11372"/>
                </a:lnTo>
                <a:lnTo>
                  <a:pt x="19626" y="11335"/>
                </a:lnTo>
                <a:lnTo>
                  <a:pt x="19406" y="11335"/>
                </a:lnTo>
                <a:lnTo>
                  <a:pt x="19662" y="11152"/>
                </a:lnTo>
                <a:lnTo>
                  <a:pt x="19736" y="11115"/>
                </a:lnTo>
                <a:lnTo>
                  <a:pt x="19736" y="11042"/>
                </a:lnTo>
                <a:lnTo>
                  <a:pt x="19736" y="10969"/>
                </a:lnTo>
                <a:lnTo>
                  <a:pt x="19736" y="10932"/>
                </a:lnTo>
                <a:lnTo>
                  <a:pt x="19699" y="10858"/>
                </a:lnTo>
                <a:lnTo>
                  <a:pt x="19626" y="10822"/>
                </a:lnTo>
                <a:lnTo>
                  <a:pt x="19552" y="10822"/>
                </a:lnTo>
                <a:lnTo>
                  <a:pt x="19479" y="10858"/>
                </a:lnTo>
                <a:lnTo>
                  <a:pt x="19332" y="10895"/>
                </a:lnTo>
                <a:lnTo>
                  <a:pt x="19185" y="10932"/>
                </a:lnTo>
                <a:lnTo>
                  <a:pt x="19185" y="10932"/>
                </a:lnTo>
                <a:lnTo>
                  <a:pt x="19626" y="10748"/>
                </a:lnTo>
                <a:lnTo>
                  <a:pt x="19662" y="10712"/>
                </a:lnTo>
                <a:lnTo>
                  <a:pt x="19662" y="10675"/>
                </a:lnTo>
                <a:lnTo>
                  <a:pt x="19626" y="10638"/>
                </a:lnTo>
                <a:lnTo>
                  <a:pt x="19479" y="10602"/>
                </a:lnTo>
                <a:lnTo>
                  <a:pt x="19295" y="10602"/>
                </a:lnTo>
                <a:lnTo>
                  <a:pt x="19369" y="10565"/>
                </a:lnTo>
                <a:lnTo>
                  <a:pt x="19589" y="10455"/>
                </a:lnTo>
                <a:lnTo>
                  <a:pt x="19772" y="10418"/>
                </a:lnTo>
                <a:close/>
                <a:moveTo>
                  <a:pt x="16691" y="13390"/>
                </a:moveTo>
                <a:lnTo>
                  <a:pt x="16801" y="13463"/>
                </a:lnTo>
                <a:lnTo>
                  <a:pt x="16874" y="13536"/>
                </a:lnTo>
                <a:lnTo>
                  <a:pt x="16728" y="13646"/>
                </a:lnTo>
                <a:lnTo>
                  <a:pt x="16581" y="13756"/>
                </a:lnTo>
                <a:lnTo>
                  <a:pt x="16434" y="13903"/>
                </a:lnTo>
                <a:lnTo>
                  <a:pt x="16361" y="14050"/>
                </a:lnTo>
                <a:lnTo>
                  <a:pt x="16104" y="14013"/>
                </a:lnTo>
                <a:lnTo>
                  <a:pt x="16068" y="13976"/>
                </a:lnTo>
                <a:lnTo>
                  <a:pt x="16691" y="13390"/>
                </a:lnTo>
                <a:close/>
                <a:moveTo>
                  <a:pt x="16654" y="11959"/>
                </a:moveTo>
                <a:lnTo>
                  <a:pt x="17058" y="12326"/>
                </a:lnTo>
                <a:lnTo>
                  <a:pt x="17278" y="12546"/>
                </a:lnTo>
                <a:lnTo>
                  <a:pt x="17498" y="12803"/>
                </a:lnTo>
                <a:lnTo>
                  <a:pt x="17681" y="13059"/>
                </a:lnTo>
                <a:lnTo>
                  <a:pt x="17755" y="13169"/>
                </a:lnTo>
                <a:lnTo>
                  <a:pt x="17792" y="13279"/>
                </a:lnTo>
                <a:lnTo>
                  <a:pt x="17792" y="13426"/>
                </a:lnTo>
                <a:lnTo>
                  <a:pt x="17755" y="13536"/>
                </a:lnTo>
                <a:lnTo>
                  <a:pt x="17718" y="13646"/>
                </a:lnTo>
                <a:lnTo>
                  <a:pt x="17608" y="13756"/>
                </a:lnTo>
                <a:lnTo>
                  <a:pt x="17498" y="13866"/>
                </a:lnTo>
                <a:lnTo>
                  <a:pt x="17351" y="13940"/>
                </a:lnTo>
                <a:lnTo>
                  <a:pt x="17278" y="13866"/>
                </a:lnTo>
                <a:lnTo>
                  <a:pt x="17168" y="13866"/>
                </a:lnTo>
                <a:lnTo>
                  <a:pt x="17095" y="13903"/>
                </a:lnTo>
                <a:lnTo>
                  <a:pt x="17058" y="13940"/>
                </a:lnTo>
                <a:lnTo>
                  <a:pt x="17021" y="13940"/>
                </a:lnTo>
                <a:lnTo>
                  <a:pt x="16948" y="13976"/>
                </a:lnTo>
                <a:lnTo>
                  <a:pt x="16911" y="14050"/>
                </a:lnTo>
                <a:lnTo>
                  <a:pt x="16874" y="14050"/>
                </a:lnTo>
                <a:lnTo>
                  <a:pt x="16948" y="13940"/>
                </a:lnTo>
                <a:lnTo>
                  <a:pt x="17095" y="13793"/>
                </a:lnTo>
                <a:lnTo>
                  <a:pt x="17168" y="13683"/>
                </a:lnTo>
                <a:lnTo>
                  <a:pt x="17205" y="13573"/>
                </a:lnTo>
                <a:lnTo>
                  <a:pt x="17168" y="13500"/>
                </a:lnTo>
                <a:lnTo>
                  <a:pt x="17131" y="13426"/>
                </a:lnTo>
                <a:lnTo>
                  <a:pt x="17021" y="13316"/>
                </a:lnTo>
                <a:lnTo>
                  <a:pt x="16874" y="13206"/>
                </a:lnTo>
                <a:lnTo>
                  <a:pt x="16691" y="13169"/>
                </a:lnTo>
                <a:lnTo>
                  <a:pt x="16618" y="13169"/>
                </a:lnTo>
                <a:lnTo>
                  <a:pt x="16581" y="13206"/>
                </a:lnTo>
                <a:lnTo>
                  <a:pt x="15627" y="13793"/>
                </a:lnTo>
                <a:lnTo>
                  <a:pt x="15517" y="13756"/>
                </a:lnTo>
                <a:lnTo>
                  <a:pt x="15407" y="13646"/>
                </a:lnTo>
                <a:lnTo>
                  <a:pt x="15884" y="13353"/>
                </a:lnTo>
                <a:lnTo>
                  <a:pt x="16361" y="13096"/>
                </a:lnTo>
                <a:lnTo>
                  <a:pt x="16398" y="13023"/>
                </a:lnTo>
                <a:lnTo>
                  <a:pt x="16398" y="12986"/>
                </a:lnTo>
                <a:lnTo>
                  <a:pt x="16361" y="12913"/>
                </a:lnTo>
                <a:lnTo>
                  <a:pt x="16288" y="12913"/>
                </a:lnTo>
                <a:lnTo>
                  <a:pt x="15994" y="12949"/>
                </a:lnTo>
                <a:lnTo>
                  <a:pt x="15701" y="13059"/>
                </a:lnTo>
                <a:lnTo>
                  <a:pt x="15407" y="13169"/>
                </a:lnTo>
                <a:lnTo>
                  <a:pt x="15150" y="13279"/>
                </a:lnTo>
                <a:lnTo>
                  <a:pt x="15040" y="13023"/>
                </a:lnTo>
                <a:lnTo>
                  <a:pt x="15077" y="12986"/>
                </a:lnTo>
                <a:lnTo>
                  <a:pt x="16068" y="12399"/>
                </a:lnTo>
                <a:lnTo>
                  <a:pt x="16104" y="12362"/>
                </a:lnTo>
                <a:lnTo>
                  <a:pt x="16104" y="12326"/>
                </a:lnTo>
                <a:lnTo>
                  <a:pt x="16068" y="12289"/>
                </a:lnTo>
                <a:lnTo>
                  <a:pt x="15994" y="12252"/>
                </a:lnTo>
                <a:lnTo>
                  <a:pt x="15554" y="12362"/>
                </a:lnTo>
                <a:lnTo>
                  <a:pt x="15150" y="12472"/>
                </a:lnTo>
                <a:lnTo>
                  <a:pt x="15150" y="12472"/>
                </a:lnTo>
                <a:lnTo>
                  <a:pt x="15297" y="12326"/>
                </a:lnTo>
                <a:lnTo>
                  <a:pt x="15517" y="12179"/>
                </a:lnTo>
                <a:lnTo>
                  <a:pt x="15737" y="12069"/>
                </a:lnTo>
                <a:lnTo>
                  <a:pt x="15994" y="11996"/>
                </a:lnTo>
                <a:lnTo>
                  <a:pt x="16324" y="11959"/>
                </a:lnTo>
                <a:close/>
                <a:moveTo>
                  <a:pt x="14857" y="6310"/>
                </a:moveTo>
                <a:lnTo>
                  <a:pt x="14600" y="6347"/>
                </a:lnTo>
                <a:lnTo>
                  <a:pt x="14380" y="6383"/>
                </a:lnTo>
                <a:lnTo>
                  <a:pt x="14197" y="6457"/>
                </a:lnTo>
                <a:lnTo>
                  <a:pt x="13793" y="6677"/>
                </a:lnTo>
                <a:lnTo>
                  <a:pt x="13426" y="6970"/>
                </a:lnTo>
                <a:lnTo>
                  <a:pt x="13243" y="7154"/>
                </a:lnTo>
                <a:lnTo>
                  <a:pt x="12950" y="7190"/>
                </a:lnTo>
                <a:lnTo>
                  <a:pt x="12840" y="7227"/>
                </a:lnTo>
                <a:lnTo>
                  <a:pt x="12803" y="7300"/>
                </a:lnTo>
                <a:lnTo>
                  <a:pt x="12766" y="7374"/>
                </a:lnTo>
                <a:lnTo>
                  <a:pt x="12766" y="7447"/>
                </a:lnTo>
                <a:lnTo>
                  <a:pt x="11042" y="7631"/>
                </a:lnTo>
                <a:lnTo>
                  <a:pt x="10052" y="7667"/>
                </a:lnTo>
                <a:lnTo>
                  <a:pt x="9575" y="7704"/>
                </a:lnTo>
                <a:lnTo>
                  <a:pt x="9098" y="7741"/>
                </a:lnTo>
                <a:lnTo>
                  <a:pt x="9025" y="7777"/>
                </a:lnTo>
                <a:lnTo>
                  <a:pt x="8988" y="7814"/>
                </a:lnTo>
                <a:lnTo>
                  <a:pt x="8951" y="7924"/>
                </a:lnTo>
                <a:lnTo>
                  <a:pt x="9025" y="8034"/>
                </a:lnTo>
                <a:lnTo>
                  <a:pt x="9061" y="8071"/>
                </a:lnTo>
                <a:lnTo>
                  <a:pt x="9135" y="8107"/>
                </a:lnTo>
                <a:lnTo>
                  <a:pt x="9612" y="8144"/>
                </a:lnTo>
                <a:lnTo>
                  <a:pt x="10125" y="8144"/>
                </a:lnTo>
                <a:lnTo>
                  <a:pt x="11152" y="8071"/>
                </a:lnTo>
                <a:lnTo>
                  <a:pt x="11922" y="8034"/>
                </a:lnTo>
                <a:lnTo>
                  <a:pt x="12693" y="7961"/>
                </a:lnTo>
                <a:lnTo>
                  <a:pt x="12546" y="8254"/>
                </a:lnTo>
                <a:lnTo>
                  <a:pt x="12473" y="8438"/>
                </a:lnTo>
                <a:lnTo>
                  <a:pt x="12473" y="8584"/>
                </a:lnTo>
                <a:lnTo>
                  <a:pt x="12509" y="8914"/>
                </a:lnTo>
                <a:lnTo>
                  <a:pt x="12363" y="9024"/>
                </a:lnTo>
                <a:lnTo>
                  <a:pt x="12253" y="9134"/>
                </a:lnTo>
                <a:lnTo>
                  <a:pt x="12253" y="9245"/>
                </a:lnTo>
                <a:lnTo>
                  <a:pt x="12289" y="9355"/>
                </a:lnTo>
                <a:lnTo>
                  <a:pt x="12399" y="9428"/>
                </a:lnTo>
                <a:lnTo>
                  <a:pt x="12546" y="9465"/>
                </a:lnTo>
                <a:lnTo>
                  <a:pt x="12693" y="9465"/>
                </a:lnTo>
                <a:lnTo>
                  <a:pt x="12803" y="9685"/>
                </a:lnTo>
                <a:lnTo>
                  <a:pt x="12950" y="9868"/>
                </a:lnTo>
                <a:lnTo>
                  <a:pt x="13096" y="10052"/>
                </a:lnTo>
                <a:lnTo>
                  <a:pt x="13243" y="10198"/>
                </a:lnTo>
                <a:lnTo>
                  <a:pt x="13426" y="10308"/>
                </a:lnTo>
                <a:lnTo>
                  <a:pt x="13647" y="10418"/>
                </a:lnTo>
                <a:lnTo>
                  <a:pt x="13867" y="10455"/>
                </a:lnTo>
                <a:lnTo>
                  <a:pt x="14087" y="10492"/>
                </a:lnTo>
                <a:lnTo>
                  <a:pt x="14233" y="10492"/>
                </a:lnTo>
                <a:lnTo>
                  <a:pt x="14600" y="10418"/>
                </a:lnTo>
                <a:lnTo>
                  <a:pt x="14967" y="10345"/>
                </a:lnTo>
                <a:lnTo>
                  <a:pt x="14930" y="10455"/>
                </a:lnTo>
                <a:lnTo>
                  <a:pt x="14930" y="10602"/>
                </a:lnTo>
                <a:lnTo>
                  <a:pt x="15004" y="10895"/>
                </a:lnTo>
                <a:lnTo>
                  <a:pt x="15077" y="11079"/>
                </a:lnTo>
                <a:lnTo>
                  <a:pt x="15150" y="11299"/>
                </a:lnTo>
                <a:lnTo>
                  <a:pt x="15297" y="11482"/>
                </a:lnTo>
                <a:lnTo>
                  <a:pt x="15481" y="11629"/>
                </a:lnTo>
                <a:lnTo>
                  <a:pt x="15481" y="11665"/>
                </a:lnTo>
                <a:lnTo>
                  <a:pt x="15261" y="11739"/>
                </a:lnTo>
                <a:lnTo>
                  <a:pt x="15077" y="11886"/>
                </a:lnTo>
                <a:lnTo>
                  <a:pt x="14894" y="11996"/>
                </a:lnTo>
                <a:lnTo>
                  <a:pt x="14784" y="12142"/>
                </a:lnTo>
                <a:lnTo>
                  <a:pt x="14674" y="12326"/>
                </a:lnTo>
                <a:lnTo>
                  <a:pt x="14600" y="12509"/>
                </a:lnTo>
                <a:lnTo>
                  <a:pt x="14564" y="12693"/>
                </a:lnTo>
                <a:lnTo>
                  <a:pt x="14527" y="12876"/>
                </a:lnTo>
                <a:lnTo>
                  <a:pt x="14527" y="12986"/>
                </a:lnTo>
                <a:lnTo>
                  <a:pt x="14527" y="13059"/>
                </a:lnTo>
                <a:lnTo>
                  <a:pt x="14600" y="13353"/>
                </a:lnTo>
                <a:lnTo>
                  <a:pt x="14747" y="13610"/>
                </a:lnTo>
                <a:lnTo>
                  <a:pt x="14747" y="13720"/>
                </a:lnTo>
                <a:lnTo>
                  <a:pt x="14784" y="13830"/>
                </a:lnTo>
                <a:lnTo>
                  <a:pt x="14930" y="13903"/>
                </a:lnTo>
                <a:lnTo>
                  <a:pt x="15004" y="13976"/>
                </a:lnTo>
                <a:lnTo>
                  <a:pt x="15297" y="14197"/>
                </a:lnTo>
                <a:lnTo>
                  <a:pt x="15627" y="14380"/>
                </a:lnTo>
                <a:lnTo>
                  <a:pt x="15994" y="14527"/>
                </a:lnTo>
                <a:lnTo>
                  <a:pt x="16398" y="14600"/>
                </a:lnTo>
                <a:lnTo>
                  <a:pt x="16801" y="14600"/>
                </a:lnTo>
                <a:lnTo>
                  <a:pt x="17205" y="14527"/>
                </a:lnTo>
                <a:lnTo>
                  <a:pt x="17571" y="14417"/>
                </a:lnTo>
                <a:lnTo>
                  <a:pt x="17902" y="14233"/>
                </a:lnTo>
                <a:lnTo>
                  <a:pt x="18122" y="14013"/>
                </a:lnTo>
                <a:lnTo>
                  <a:pt x="18268" y="13793"/>
                </a:lnTo>
                <a:lnTo>
                  <a:pt x="18305" y="13536"/>
                </a:lnTo>
                <a:lnTo>
                  <a:pt x="18305" y="13316"/>
                </a:lnTo>
                <a:lnTo>
                  <a:pt x="18232" y="13059"/>
                </a:lnTo>
                <a:lnTo>
                  <a:pt x="18122" y="12803"/>
                </a:lnTo>
                <a:lnTo>
                  <a:pt x="17975" y="12546"/>
                </a:lnTo>
                <a:lnTo>
                  <a:pt x="17792" y="12326"/>
                </a:lnTo>
                <a:lnTo>
                  <a:pt x="17902" y="12289"/>
                </a:lnTo>
                <a:lnTo>
                  <a:pt x="18232" y="12106"/>
                </a:lnTo>
                <a:lnTo>
                  <a:pt x="18599" y="11849"/>
                </a:lnTo>
                <a:lnTo>
                  <a:pt x="18709" y="12032"/>
                </a:lnTo>
                <a:lnTo>
                  <a:pt x="18855" y="12179"/>
                </a:lnTo>
                <a:lnTo>
                  <a:pt x="19002" y="12289"/>
                </a:lnTo>
                <a:lnTo>
                  <a:pt x="19149" y="12362"/>
                </a:lnTo>
                <a:lnTo>
                  <a:pt x="19406" y="12436"/>
                </a:lnTo>
                <a:lnTo>
                  <a:pt x="19662" y="12399"/>
                </a:lnTo>
                <a:lnTo>
                  <a:pt x="19919" y="12326"/>
                </a:lnTo>
                <a:lnTo>
                  <a:pt x="20139" y="12179"/>
                </a:lnTo>
                <a:lnTo>
                  <a:pt x="20359" y="11996"/>
                </a:lnTo>
                <a:lnTo>
                  <a:pt x="20543" y="11776"/>
                </a:lnTo>
                <a:lnTo>
                  <a:pt x="20653" y="11519"/>
                </a:lnTo>
                <a:lnTo>
                  <a:pt x="20726" y="11225"/>
                </a:lnTo>
                <a:lnTo>
                  <a:pt x="20799" y="10858"/>
                </a:lnTo>
                <a:lnTo>
                  <a:pt x="20763" y="10675"/>
                </a:lnTo>
                <a:lnTo>
                  <a:pt x="20726" y="10528"/>
                </a:lnTo>
                <a:lnTo>
                  <a:pt x="20689" y="10382"/>
                </a:lnTo>
                <a:lnTo>
                  <a:pt x="20579" y="10272"/>
                </a:lnTo>
                <a:lnTo>
                  <a:pt x="20359" y="10088"/>
                </a:lnTo>
                <a:lnTo>
                  <a:pt x="20066" y="9978"/>
                </a:lnTo>
                <a:lnTo>
                  <a:pt x="19919" y="9941"/>
                </a:lnTo>
                <a:lnTo>
                  <a:pt x="19626" y="9941"/>
                </a:lnTo>
                <a:lnTo>
                  <a:pt x="19516" y="10015"/>
                </a:lnTo>
                <a:lnTo>
                  <a:pt x="19479" y="10088"/>
                </a:lnTo>
                <a:lnTo>
                  <a:pt x="19185" y="10198"/>
                </a:lnTo>
                <a:lnTo>
                  <a:pt x="18929" y="10308"/>
                </a:lnTo>
                <a:lnTo>
                  <a:pt x="18819" y="10418"/>
                </a:lnTo>
                <a:lnTo>
                  <a:pt x="18672" y="10528"/>
                </a:lnTo>
                <a:lnTo>
                  <a:pt x="18599" y="10675"/>
                </a:lnTo>
                <a:lnTo>
                  <a:pt x="18525" y="10822"/>
                </a:lnTo>
                <a:lnTo>
                  <a:pt x="18452" y="11115"/>
                </a:lnTo>
                <a:lnTo>
                  <a:pt x="18452" y="11409"/>
                </a:lnTo>
                <a:lnTo>
                  <a:pt x="18048" y="11702"/>
                </a:lnTo>
                <a:lnTo>
                  <a:pt x="17645" y="11996"/>
                </a:lnTo>
                <a:lnTo>
                  <a:pt x="17608" y="12032"/>
                </a:lnTo>
                <a:lnTo>
                  <a:pt x="17608" y="12106"/>
                </a:lnTo>
                <a:lnTo>
                  <a:pt x="17241" y="11776"/>
                </a:lnTo>
                <a:lnTo>
                  <a:pt x="16911" y="11519"/>
                </a:lnTo>
                <a:lnTo>
                  <a:pt x="16838" y="11482"/>
                </a:lnTo>
                <a:lnTo>
                  <a:pt x="16691" y="11482"/>
                </a:lnTo>
                <a:lnTo>
                  <a:pt x="16654" y="11555"/>
                </a:lnTo>
                <a:lnTo>
                  <a:pt x="16434" y="11519"/>
                </a:lnTo>
                <a:lnTo>
                  <a:pt x="16214" y="11519"/>
                </a:lnTo>
                <a:lnTo>
                  <a:pt x="15774" y="11555"/>
                </a:lnTo>
                <a:lnTo>
                  <a:pt x="15811" y="11445"/>
                </a:lnTo>
                <a:lnTo>
                  <a:pt x="15774" y="11335"/>
                </a:lnTo>
                <a:lnTo>
                  <a:pt x="15664" y="11152"/>
                </a:lnTo>
                <a:lnTo>
                  <a:pt x="15554" y="11005"/>
                </a:lnTo>
                <a:lnTo>
                  <a:pt x="15444" y="10822"/>
                </a:lnTo>
                <a:lnTo>
                  <a:pt x="15371" y="10602"/>
                </a:lnTo>
                <a:lnTo>
                  <a:pt x="15334" y="10418"/>
                </a:lnTo>
                <a:lnTo>
                  <a:pt x="15297" y="10308"/>
                </a:lnTo>
                <a:lnTo>
                  <a:pt x="15224" y="10235"/>
                </a:lnTo>
                <a:lnTo>
                  <a:pt x="15627" y="10015"/>
                </a:lnTo>
                <a:lnTo>
                  <a:pt x="16031" y="9758"/>
                </a:lnTo>
                <a:lnTo>
                  <a:pt x="16361" y="9428"/>
                </a:lnTo>
                <a:lnTo>
                  <a:pt x="16471" y="9281"/>
                </a:lnTo>
                <a:lnTo>
                  <a:pt x="16581" y="9098"/>
                </a:lnTo>
                <a:lnTo>
                  <a:pt x="16654" y="8878"/>
                </a:lnTo>
                <a:lnTo>
                  <a:pt x="16691" y="8621"/>
                </a:lnTo>
                <a:lnTo>
                  <a:pt x="16691" y="8364"/>
                </a:lnTo>
                <a:lnTo>
                  <a:pt x="16691" y="8107"/>
                </a:lnTo>
                <a:lnTo>
                  <a:pt x="16581" y="7631"/>
                </a:lnTo>
                <a:lnTo>
                  <a:pt x="16398" y="7190"/>
                </a:lnTo>
                <a:lnTo>
                  <a:pt x="16251" y="6897"/>
                </a:lnTo>
                <a:lnTo>
                  <a:pt x="16031" y="6640"/>
                </a:lnTo>
                <a:lnTo>
                  <a:pt x="15884" y="6530"/>
                </a:lnTo>
                <a:lnTo>
                  <a:pt x="15737" y="6457"/>
                </a:lnTo>
                <a:lnTo>
                  <a:pt x="15591" y="6420"/>
                </a:lnTo>
                <a:lnTo>
                  <a:pt x="15407" y="6383"/>
                </a:lnTo>
                <a:lnTo>
                  <a:pt x="15077" y="631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543" name="Google Shape;543;p23"/>
          <p:cNvSpPr/>
          <p:nvPr/>
        </p:nvSpPr>
        <p:spPr>
          <a:xfrm>
            <a:off x="7842052" y="-100873"/>
            <a:ext cx="388118" cy="408938"/>
          </a:xfrm>
          <a:custGeom>
            <a:avLst/>
            <a:gdLst/>
            <a:ahLst/>
            <a:cxnLst/>
            <a:rect l="l" t="t" r="r" b="b"/>
            <a:pathLst>
              <a:path w="13683" h="14417" extrusionOk="0">
                <a:moveTo>
                  <a:pt x="9281" y="2311"/>
                </a:moveTo>
                <a:lnTo>
                  <a:pt x="9170" y="2385"/>
                </a:lnTo>
                <a:lnTo>
                  <a:pt x="9134" y="2495"/>
                </a:lnTo>
                <a:lnTo>
                  <a:pt x="9097" y="2568"/>
                </a:lnTo>
                <a:lnTo>
                  <a:pt x="9097" y="2678"/>
                </a:lnTo>
                <a:lnTo>
                  <a:pt x="9134" y="2862"/>
                </a:lnTo>
                <a:lnTo>
                  <a:pt x="9207" y="3082"/>
                </a:lnTo>
                <a:lnTo>
                  <a:pt x="9464" y="3742"/>
                </a:lnTo>
                <a:lnTo>
                  <a:pt x="9721" y="4402"/>
                </a:lnTo>
                <a:lnTo>
                  <a:pt x="9647" y="4439"/>
                </a:lnTo>
                <a:lnTo>
                  <a:pt x="9060" y="5283"/>
                </a:lnTo>
                <a:lnTo>
                  <a:pt x="8804" y="5649"/>
                </a:lnTo>
                <a:lnTo>
                  <a:pt x="8694" y="5833"/>
                </a:lnTo>
                <a:lnTo>
                  <a:pt x="8657" y="5943"/>
                </a:lnTo>
                <a:lnTo>
                  <a:pt x="8694" y="6053"/>
                </a:lnTo>
                <a:lnTo>
                  <a:pt x="8804" y="6016"/>
                </a:lnTo>
                <a:lnTo>
                  <a:pt x="8877" y="5980"/>
                </a:lnTo>
                <a:lnTo>
                  <a:pt x="9024" y="5833"/>
                </a:lnTo>
                <a:lnTo>
                  <a:pt x="9281" y="5503"/>
                </a:lnTo>
                <a:lnTo>
                  <a:pt x="9941" y="4659"/>
                </a:lnTo>
                <a:lnTo>
                  <a:pt x="10014" y="4659"/>
                </a:lnTo>
                <a:lnTo>
                  <a:pt x="10124" y="4622"/>
                </a:lnTo>
                <a:lnTo>
                  <a:pt x="10161" y="4549"/>
                </a:lnTo>
                <a:lnTo>
                  <a:pt x="10161" y="4439"/>
                </a:lnTo>
                <a:lnTo>
                  <a:pt x="9684" y="3229"/>
                </a:lnTo>
                <a:lnTo>
                  <a:pt x="9427" y="2715"/>
                </a:lnTo>
                <a:lnTo>
                  <a:pt x="9354" y="2532"/>
                </a:lnTo>
                <a:lnTo>
                  <a:pt x="9317" y="2422"/>
                </a:lnTo>
                <a:lnTo>
                  <a:pt x="9317" y="2348"/>
                </a:lnTo>
                <a:lnTo>
                  <a:pt x="9317" y="2311"/>
                </a:lnTo>
                <a:close/>
                <a:moveTo>
                  <a:pt x="8694" y="1615"/>
                </a:moveTo>
                <a:lnTo>
                  <a:pt x="8767" y="1798"/>
                </a:lnTo>
                <a:lnTo>
                  <a:pt x="8804" y="1908"/>
                </a:lnTo>
                <a:lnTo>
                  <a:pt x="8914" y="1981"/>
                </a:lnTo>
                <a:lnTo>
                  <a:pt x="9024" y="2055"/>
                </a:lnTo>
                <a:lnTo>
                  <a:pt x="9170" y="2018"/>
                </a:lnTo>
                <a:lnTo>
                  <a:pt x="9391" y="1908"/>
                </a:lnTo>
                <a:lnTo>
                  <a:pt x="9611" y="1725"/>
                </a:lnTo>
                <a:lnTo>
                  <a:pt x="9867" y="2275"/>
                </a:lnTo>
                <a:lnTo>
                  <a:pt x="10161" y="2752"/>
                </a:lnTo>
                <a:lnTo>
                  <a:pt x="10454" y="3265"/>
                </a:lnTo>
                <a:lnTo>
                  <a:pt x="10674" y="3779"/>
                </a:lnTo>
                <a:lnTo>
                  <a:pt x="10528" y="3925"/>
                </a:lnTo>
                <a:lnTo>
                  <a:pt x="10381" y="4072"/>
                </a:lnTo>
                <a:lnTo>
                  <a:pt x="10271" y="4256"/>
                </a:lnTo>
                <a:lnTo>
                  <a:pt x="10234" y="4476"/>
                </a:lnTo>
                <a:lnTo>
                  <a:pt x="10271" y="4586"/>
                </a:lnTo>
                <a:lnTo>
                  <a:pt x="10344" y="4659"/>
                </a:lnTo>
                <a:lnTo>
                  <a:pt x="10344" y="4806"/>
                </a:lnTo>
                <a:lnTo>
                  <a:pt x="10381" y="4879"/>
                </a:lnTo>
                <a:lnTo>
                  <a:pt x="10491" y="4916"/>
                </a:lnTo>
                <a:lnTo>
                  <a:pt x="10491" y="4953"/>
                </a:lnTo>
                <a:lnTo>
                  <a:pt x="10344" y="5173"/>
                </a:lnTo>
                <a:lnTo>
                  <a:pt x="9977" y="5649"/>
                </a:lnTo>
                <a:lnTo>
                  <a:pt x="9647" y="6163"/>
                </a:lnTo>
                <a:lnTo>
                  <a:pt x="9501" y="6090"/>
                </a:lnTo>
                <a:lnTo>
                  <a:pt x="9317" y="6053"/>
                </a:lnTo>
                <a:lnTo>
                  <a:pt x="9134" y="6126"/>
                </a:lnTo>
                <a:lnTo>
                  <a:pt x="8950" y="6200"/>
                </a:lnTo>
                <a:lnTo>
                  <a:pt x="8840" y="6346"/>
                </a:lnTo>
                <a:lnTo>
                  <a:pt x="8730" y="6493"/>
                </a:lnTo>
                <a:lnTo>
                  <a:pt x="8327" y="6493"/>
                </a:lnTo>
                <a:lnTo>
                  <a:pt x="7556" y="6530"/>
                </a:lnTo>
                <a:lnTo>
                  <a:pt x="7520" y="6456"/>
                </a:lnTo>
                <a:lnTo>
                  <a:pt x="7410" y="6383"/>
                </a:lnTo>
                <a:lnTo>
                  <a:pt x="7080" y="6273"/>
                </a:lnTo>
                <a:lnTo>
                  <a:pt x="7043" y="6273"/>
                </a:lnTo>
                <a:lnTo>
                  <a:pt x="6970" y="6236"/>
                </a:lnTo>
                <a:lnTo>
                  <a:pt x="6786" y="6236"/>
                </a:lnTo>
                <a:lnTo>
                  <a:pt x="6639" y="6200"/>
                </a:lnTo>
                <a:lnTo>
                  <a:pt x="5832" y="5429"/>
                </a:lnTo>
                <a:lnTo>
                  <a:pt x="5246" y="4879"/>
                </a:lnTo>
                <a:lnTo>
                  <a:pt x="5319" y="4696"/>
                </a:lnTo>
                <a:lnTo>
                  <a:pt x="5319" y="4512"/>
                </a:lnTo>
                <a:lnTo>
                  <a:pt x="5282" y="4439"/>
                </a:lnTo>
                <a:lnTo>
                  <a:pt x="5246" y="4366"/>
                </a:lnTo>
                <a:lnTo>
                  <a:pt x="5099" y="4256"/>
                </a:lnTo>
                <a:lnTo>
                  <a:pt x="5282" y="3815"/>
                </a:lnTo>
                <a:lnTo>
                  <a:pt x="5796" y="2715"/>
                </a:lnTo>
                <a:lnTo>
                  <a:pt x="6126" y="2018"/>
                </a:lnTo>
                <a:lnTo>
                  <a:pt x="6273" y="2018"/>
                </a:lnTo>
                <a:lnTo>
                  <a:pt x="6419" y="1981"/>
                </a:lnTo>
                <a:lnTo>
                  <a:pt x="6566" y="1908"/>
                </a:lnTo>
                <a:lnTo>
                  <a:pt x="6713" y="1798"/>
                </a:lnTo>
                <a:lnTo>
                  <a:pt x="6823" y="1688"/>
                </a:lnTo>
                <a:lnTo>
                  <a:pt x="7483" y="1651"/>
                </a:lnTo>
                <a:lnTo>
                  <a:pt x="8694" y="1615"/>
                </a:lnTo>
                <a:close/>
                <a:moveTo>
                  <a:pt x="6823" y="6823"/>
                </a:moveTo>
                <a:lnTo>
                  <a:pt x="6933" y="6897"/>
                </a:lnTo>
                <a:lnTo>
                  <a:pt x="6749" y="6897"/>
                </a:lnTo>
                <a:lnTo>
                  <a:pt x="6713" y="6860"/>
                </a:lnTo>
                <a:lnTo>
                  <a:pt x="6823" y="6823"/>
                </a:lnTo>
                <a:close/>
                <a:moveTo>
                  <a:pt x="2714" y="5393"/>
                </a:moveTo>
                <a:lnTo>
                  <a:pt x="2641" y="5429"/>
                </a:lnTo>
                <a:lnTo>
                  <a:pt x="2531" y="5503"/>
                </a:lnTo>
                <a:lnTo>
                  <a:pt x="2458" y="5576"/>
                </a:lnTo>
                <a:lnTo>
                  <a:pt x="2274" y="5796"/>
                </a:lnTo>
                <a:lnTo>
                  <a:pt x="1981" y="6310"/>
                </a:lnTo>
                <a:lnTo>
                  <a:pt x="1651" y="6860"/>
                </a:lnTo>
                <a:lnTo>
                  <a:pt x="1504" y="7080"/>
                </a:lnTo>
                <a:lnTo>
                  <a:pt x="1431" y="7190"/>
                </a:lnTo>
                <a:lnTo>
                  <a:pt x="1394" y="7263"/>
                </a:lnTo>
                <a:lnTo>
                  <a:pt x="1394" y="7337"/>
                </a:lnTo>
                <a:lnTo>
                  <a:pt x="1321" y="7374"/>
                </a:lnTo>
                <a:lnTo>
                  <a:pt x="1321" y="7410"/>
                </a:lnTo>
                <a:lnTo>
                  <a:pt x="1321" y="7520"/>
                </a:lnTo>
                <a:lnTo>
                  <a:pt x="1394" y="7557"/>
                </a:lnTo>
                <a:lnTo>
                  <a:pt x="1504" y="7594"/>
                </a:lnTo>
                <a:lnTo>
                  <a:pt x="1614" y="7520"/>
                </a:lnTo>
                <a:lnTo>
                  <a:pt x="1724" y="7447"/>
                </a:lnTo>
                <a:lnTo>
                  <a:pt x="1834" y="7337"/>
                </a:lnTo>
                <a:lnTo>
                  <a:pt x="2018" y="7043"/>
                </a:lnTo>
                <a:lnTo>
                  <a:pt x="2128" y="6823"/>
                </a:lnTo>
                <a:lnTo>
                  <a:pt x="2568" y="6200"/>
                </a:lnTo>
                <a:lnTo>
                  <a:pt x="2751" y="5870"/>
                </a:lnTo>
                <a:lnTo>
                  <a:pt x="2861" y="5723"/>
                </a:lnTo>
                <a:lnTo>
                  <a:pt x="2861" y="5539"/>
                </a:lnTo>
                <a:lnTo>
                  <a:pt x="2861" y="5466"/>
                </a:lnTo>
                <a:lnTo>
                  <a:pt x="2788" y="5429"/>
                </a:lnTo>
                <a:lnTo>
                  <a:pt x="2714" y="5393"/>
                </a:lnTo>
                <a:close/>
                <a:moveTo>
                  <a:pt x="4072" y="4843"/>
                </a:moveTo>
                <a:lnTo>
                  <a:pt x="4182" y="5026"/>
                </a:lnTo>
                <a:lnTo>
                  <a:pt x="4328" y="5173"/>
                </a:lnTo>
                <a:lnTo>
                  <a:pt x="4475" y="5209"/>
                </a:lnTo>
                <a:lnTo>
                  <a:pt x="4622" y="5246"/>
                </a:lnTo>
                <a:lnTo>
                  <a:pt x="4769" y="5246"/>
                </a:lnTo>
                <a:lnTo>
                  <a:pt x="4915" y="5209"/>
                </a:lnTo>
                <a:lnTo>
                  <a:pt x="5319" y="5576"/>
                </a:lnTo>
                <a:lnTo>
                  <a:pt x="6163" y="6456"/>
                </a:lnTo>
                <a:lnTo>
                  <a:pt x="6126" y="6530"/>
                </a:lnTo>
                <a:lnTo>
                  <a:pt x="6089" y="6640"/>
                </a:lnTo>
                <a:lnTo>
                  <a:pt x="6126" y="6787"/>
                </a:lnTo>
                <a:lnTo>
                  <a:pt x="6163" y="6897"/>
                </a:lnTo>
                <a:lnTo>
                  <a:pt x="6236" y="7007"/>
                </a:lnTo>
                <a:lnTo>
                  <a:pt x="6236" y="7080"/>
                </a:lnTo>
                <a:lnTo>
                  <a:pt x="5942" y="7410"/>
                </a:lnTo>
                <a:lnTo>
                  <a:pt x="5686" y="7777"/>
                </a:lnTo>
                <a:lnTo>
                  <a:pt x="5172" y="8511"/>
                </a:lnTo>
                <a:lnTo>
                  <a:pt x="4695" y="9134"/>
                </a:lnTo>
                <a:lnTo>
                  <a:pt x="4585" y="9061"/>
                </a:lnTo>
                <a:lnTo>
                  <a:pt x="4439" y="9061"/>
                </a:lnTo>
                <a:lnTo>
                  <a:pt x="4255" y="9098"/>
                </a:lnTo>
                <a:lnTo>
                  <a:pt x="4108" y="9208"/>
                </a:lnTo>
                <a:lnTo>
                  <a:pt x="3998" y="9354"/>
                </a:lnTo>
                <a:lnTo>
                  <a:pt x="3925" y="9538"/>
                </a:lnTo>
                <a:lnTo>
                  <a:pt x="3595" y="9501"/>
                </a:lnTo>
                <a:lnTo>
                  <a:pt x="2825" y="9538"/>
                </a:lnTo>
                <a:lnTo>
                  <a:pt x="2788" y="9354"/>
                </a:lnTo>
                <a:lnTo>
                  <a:pt x="2678" y="9208"/>
                </a:lnTo>
                <a:lnTo>
                  <a:pt x="2531" y="9098"/>
                </a:lnTo>
                <a:lnTo>
                  <a:pt x="2384" y="9061"/>
                </a:lnTo>
                <a:lnTo>
                  <a:pt x="2238" y="9061"/>
                </a:lnTo>
                <a:lnTo>
                  <a:pt x="2054" y="9098"/>
                </a:lnTo>
                <a:lnTo>
                  <a:pt x="1577" y="8437"/>
                </a:lnTo>
                <a:lnTo>
                  <a:pt x="1394" y="8107"/>
                </a:lnTo>
                <a:lnTo>
                  <a:pt x="1137" y="7777"/>
                </a:lnTo>
                <a:lnTo>
                  <a:pt x="1211" y="7594"/>
                </a:lnTo>
                <a:lnTo>
                  <a:pt x="1247" y="7447"/>
                </a:lnTo>
                <a:lnTo>
                  <a:pt x="1211" y="7263"/>
                </a:lnTo>
                <a:lnTo>
                  <a:pt x="1174" y="7117"/>
                </a:lnTo>
                <a:lnTo>
                  <a:pt x="1064" y="7007"/>
                </a:lnTo>
                <a:lnTo>
                  <a:pt x="1101" y="6933"/>
                </a:lnTo>
                <a:lnTo>
                  <a:pt x="1174" y="6823"/>
                </a:lnTo>
                <a:lnTo>
                  <a:pt x="1247" y="6640"/>
                </a:lnTo>
                <a:lnTo>
                  <a:pt x="1614" y="5980"/>
                </a:lnTo>
                <a:lnTo>
                  <a:pt x="1944" y="5356"/>
                </a:lnTo>
                <a:lnTo>
                  <a:pt x="2164" y="5356"/>
                </a:lnTo>
                <a:lnTo>
                  <a:pt x="2384" y="5283"/>
                </a:lnTo>
                <a:lnTo>
                  <a:pt x="2531" y="5136"/>
                </a:lnTo>
                <a:lnTo>
                  <a:pt x="2604" y="5063"/>
                </a:lnTo>
                <a:lnTo>
                  <a:pt x="2641" y="4953"/>
                </a:lnTo>
                <a:lnTo>
                  <a:pt x="2678" y="4916"/>
                </a:lnTo>
                <a:lnTo>
                  <a:pt x="3118" y="4953"/>
                </a:lnTo>
                <a:lnTo>
                  <a:pt x="3705" y="4916"/>
                </a:lnTo>
                <a:lnTo>
                  <a:pt x="4072" y="4843"/>
                </a:lnTo>
                <a:close/>
                <a:moveTo>
                  <a:pt x="8877" y="7740"/>
                </a:moveTo>
                <a:lnTo>
                  <a:pt x="8877" y="7777"/>
                </a:lnTo>
                <a:lnTo>
                  <a:pt x="8877" y="7814"/>
                </a:lnTo>
                <a:lnTo>
                  <a:pt x="8914" y="7997"/>
                </a:lnTo>
                <a:lnTo>
                  <a:pt x="8914" y="8070"/>
                </a:lnTo>
                <a:lnTo>
                  <a:pt x="8950" y="8181"/>
                </a:lnTo>
                <a:lnTo>
                  <a:pt x="9391" y="8731"/>
                </a:lnTo>
                <a:lnTo>
                  <a:pt x="9794" y="9281"/>
                </a:lnTo>
                <a:lnTo>
                  <a:pt x="9941" y="9464"/>
                </a:lnTo>
                <a:lnTo>
                  <a:pt x="10014" y="9538"/>
                </a:lnTo>
                <a:lnTo>
                  <a:pt x="10124" y="9574"/>
                </a:lnTo>
                <a:lnTo>
                  <a:pt x="10234" y="9574"/>
                </a:lnTo>
                <a:lnTo>
                  <a:pt x="10308" y="9538"/>
                </a:lnTo>
                <a:lnTo>
                  <a:pt x="10381" y="9501"/>
                </a:lnTo>
                <a:lnTo>
                  <a:pt x="10418" y="9391"/>
                </a:lnTo>
                <a:lnTo>
                  <a:pt x="10418" y="9354"/>
                </a:lnTo>
                <a:lnTo>
                  <a:pt x="10418" y="9244"/>
                </a:lnTo>
                <a:lnTo>
                  <a:pt x="10381" y="9171"/>
                </a:lnTo>
                <a:lnTo>
                  <a:pt x="10308" y="9134"/>
                </a:lnTo>
                <a:lnTo>
                  <a:pt x="10198" y="9098"/>
                </a:lnTo>
                <a:lnTo>
                  <a:pt x="10088" y="8951"/>
                </a:lnTo>
                <a:lnTo>
                  <a:pt x="10014" y="8841"/>
                </a:lnTo>
                <a:lnTo>
                  <a:pt x="9647" y="8401"/>
                </a:lnTo>
                <a:lnTo>
                  <a:pt x="9281" y="7924"/>
                </a:lnTo>
                <a:lnTo>
                  <a:pt x="9207" y="7850"/>
                </a:lnTo>
                <a:lnTo>
                  <a:pt x="9134" y="7814"/>
                </a:lnTo>
                <a:lnTo>
                  <a:pt x="8950" y="7740"/>
                </a:lnTo>
                <a:close/>
                <a:moveTo>
                  <a:pt x="2128" y="9721"/>
                </a:moveTo>
                <a:lnTo>
                  <a:pt x="2054" y="9758"/>
                </a:lnTo>
                <a:lnTo>
                  <a:pt x="2054" y="9721"/>
                </a:lnTo>
                <a:close/>
                <a:moveTo>
                  <a:pt x="5612" y="9281"/>
                </a:moveTo>
                <a:lnTo>
                  <a:pt x="5576" y="9318"/>
                </a:lnTo>
                <a:lnTo>
                  <a:pt x="5576" y="9354"/>
                </a:lnTo>
                <a:lnTo>
                  <a:pt x="5576" y="9538"/>
                </a:lnTo>
                <a:lnTo>
                  <a:pt x="5649" y="9684"/>
                </a:lnTo>
                <a:lnTo>
                  <a:pt x="5796" y="9941"/>
                </a:lnTo>
                <a:lnTo>
                  <a:pt x="6163" y="10455"/>
                </a:lnTo>
                <a:lnTo>
                  <a:pt x="6456" y="10895"/>
                </a:lnTo>
                <a:lnTo>
                  <a:pt x="6603" y="11115"/>
                </a:lnTo>
                <a:lnTo>
                  <a:pt x="6823" y="11298"/>
                </a:lnTo>
                <a:lnTo>
                  <a:pt x="6860" y="11372"/>
                </a:lnTo>
                <a:lnTo>
                  <a:pt x="6970" y="11482"/>
                </a:lnTo>
                <a:lnTo>
                  <a:pt x="7043" y="11519"/>
                </a:lnTo>
                <a:lnTo>
                  <a:pt x="7116" y="11519"/>
                </a:lnTo>
                <a:lnTo>
                  <a:pt x="7190" y="11482"/>
                </a:lnTo>
                <a:lnTo>
                  <a:pt x="7226" y="11408"/>
                </a:lnTo>
                <a:lnTo>
                  <a:pt x="7263" y="11188"/>
                </a:lnTo>
                <a:lnTo>
                  <a:pt x="7226" y="11078"/>
                </a:lnTo>
                <a:lnTo>
                  <a:pt x="7153" y="10968"/>
                </a:lnTo>
                <a:lnTo>
                  <a:pt x="7080" y="10932"/>
                </a:lnTo>
                <a:lnTo>
                  <a:pt x="7006" y="10895"/>
                </a:lnTo>
                <a:lnTo>
                  <a:pt x="6933" y="10785"/>
                </a:lnTo>
                <a:lnTo>
                  <a:pt x="6860" y="10675"/>
                </a:lnTo>
                <a:lnTo>
                  <a:pt x="6713" y="10455"/>
                </a:lnTo>
                <a:lnTo>
                  <a:pt x="6273" y="9831"/>
                </a:lnTo>
                <a:lnTo>
                  <a:pt x="6016" y="9501"/>
                </a:lnTo>
                <a:lnTo>
                  <a:pt x="5869" y="9391"/>
                </a:lnTo>
                <a:lnTo>
                  <a:pt x="5722" y="9281"/>
                </a:lnTo>
                <a:close/>
                <a:moveTo>
                  <a:pt x="8730" y="6970"/>
                </a:moveTo>
                <a:lnTo>
                  <a:pt x="8804" y="7080"/>
                </a:lnTo>
                <a:lnTo>
                  <a:pt x="8914" y="7153"/>
                </a:lnTo>
                <a:lnTo>
                  <a:pt x="8987" y="7227"/>
                </a:lnTo>
                <a:lnTo>
                  <a:pt x="9097" y="7263"/>
                </a:lnTo>
                <a:lnTo>
                  <a:pt x="9391" y="7227"/>
                </a:lnTo>
                <a:lnTo>
                  <a:pt x="9501" y="7263"/>
                </a:lnTo>
                <a:lnTo>
                  <a:pt x="9574" y="7300"/>
                </a:lnTo>
                <a:lnTo>
                  <a:pt x="9721" y="7557"/>
                </a:lnTo>
                <a:lnTo>
                  <a:pt x="9867" y="7814"/>
                </a:lnTo>
                <a:lnTo>
                  <a:pt x="10234" y="8364"/>
                </a:lnTo>
                <a:lnTo>
                  <a:pt x="10711" y="9098"/>
                </a:lnTo>
                <a:lnTo>
                  <a:pt x="10638" y="9281"/>
                </a:lnTo>
                <a:lnTo>
                  <a:pt x="10601" y="9428"/>
                </a:lnTo>
                <a:lnTo>
                  <a:pt x="10564" y="9758"/>
                </a:lnTo>
                <a:lnTo>
                  <a:pt x="10528" y="9941"/>
                </a:lnTo>
                <a:lnTo>
                  <a:pt x="10528" y="10125"/>
                </a:lnTo>
                <a:lnTo>
                  <a:pt x="10528" y="10235"/>
                </a:lnTo>
                <a:lnTo>
                  <a:pt x="10564" y="10271"/>
                </a:lnTo>
                <a:lnTo>
                  <a:pt x="10344" y="10638"/>
                </a:lnTo>
                <a:lnTo>
                  <a:pt x="9794" y="11555"/>
                </a:lnTo>
                <a:lnTo>
                  <a:pt x="9684" y="11519"/>
                </a:lnTo>
                <a:lnTo>
                  <a:pt x="9537" y="11519"/>
                </a:lnTo>
                <a:lnTo>
                  <a:pt x="9391" y="11555"/>
                </a:lnTo>
                <a:lnTo>
                  <a:pt x="9281" y="11629"/>
                </a:lnTo>
                <a:lnTo>
                  <a:pt x="9170" y="11702"/>
                </a:lnTo>
                <a:lnTo>
                  <a:pt x="9097" y="11812"/>
                </a:lnTo>
                <a:lnTo>
                  <a:pt x="9024" y="11922"/>
                </a:lnTo>
                <a:lnTo>
                  <a:pt x="8987" y="12032"/>
                </a:lnTo>
                <a:lnTo>
                  <a:pt x="8400" y="12069"/>
                </a:lnTo>
                <a:lnTo>
                  <a:pt x="7483" y="12142"/>
                </a:lnTo>
                <a:lnTo>
                  <a:pt x="7006" y="12142"/>
                </a:lnTo>
                <a:lnTo>
                  <a:pt x="6970" y="11959"/>
                </a:lnTo>
                <a:lnTo>
                  <a:pt x="6823" y="11775"/>
                </a:lnTo>
                <a:lnTo>
                  <a:pt x="6749" y="11739"/>
                </a:lnTo>
                <a:lnTo>
                  <a:pt x="6676" y="11702"/>
                </a:lnTo>
                <a:lnTo>
                  <a:pt x="6493" y="11665"/>
                </a:lnTo>
                <a:lnTo>
                  <a:pt x="6419" y="11629"/>
                </a:lnTo>
                <a:lnTo>
                  <a:pt x="6346" y="11665"/>
                </a:lnTo>
                <a:lnTo>
                  <a:pt x="6273" y="11739"/>
                </a:lnTo>
                <a:lnTo>
                  <a:pt x="6199" y="11739"/>
                </a:lnTo>
                <a:lnTo>
                  <a:pt x="5979" y="11225"/>
                </a:lnTo>
                <a:lnTo>
                  <a:pt x="5722" y="10712"/>
                </a:lnTo>
                <a:lnTo>
                  <a:pt x="5466" y="10308"/>
                </a:lnTo>
                <a:lnTo>
                  <a:pt x="5172" y="9868"/>
                </a:lnTo>
                <a:lnTo>
                  <a:pt x="5209" y="9758"/>
                </a:lnTo>
                <a:lnTo>
                  <a:pt x="5246" y="9648"/>
                </a:lnTo>
                <a:lnTo>
                  <a:pt x="5246" y="9501"/>
                </a:lnTo>
                <a:lnTo>
                  <a:pt x="5209" y="9391"/>
                </a:lnTo>
                <a:lnTo>
                  <a:pt x="5135" y="9318"/>
                </a:lnTo>
                <a:lnTo>
                  <a:pt x="5099" y="9318"/>
                </a:lnTo>
                <a:lnTo>
                  <a:pt x="5209" y="9171"/>
                </a:lnTo>
                <a:lnTo>
                  <a:pt x="5759" y="8401"/>
                </a:lnTo>
                <a:lnTo>
                  <a:pt x="6163" y="7850"/>
                </a:lnTo>
                <a:lnTo>
                  <a:pt x="6383" y="7594"/>
                </a:lnTo>
                <a:lnTo>
                  <a:pt x="6529" y="7300"/>
                </a:lnTo>
                <a:lnTo>
                  <a:pt x="6676" y="7337"/>
                </a:lnTo>
                <a:lnTo>
                  <a:pt x="6933" y="7337"/>
                </a:lnTo>
                <a:lnTo>
                  <a:pt x="7080" y="7300"/>
                </a:lnTo>
                <a:lnTo>
                  <a:pt x="7190" y="7263"/>
                </a:lnTo>
                <a:lnTo>
                  <a:pt x="7300" y="7153"/>
                </a:lnTo>
                <a:lnTo>
                  <a:pt x="7410" y="7080"/>
                </a:lnTo>
                <a:lnTo>
                  <a:pt x="7483" y="6970"/>
                </a:lnTo>
                <a:close/>
                <a:moveTo>
                  <a:pt x="4769" y="1"/>
                </a:moveTo>
                <a:lnTo>
                  <a:pt x="4769" y="37"/>
                </a:lnTo>
                <a:lnTo>
                  <a:pt x="4805" y="184"/>
                </a:lnTo>
                <a:lnTo>
                  <a:pt x="4879" y="294"/>
                </a:lnTo>
                <a:lnTo>
                  <a:pt x="4989" y="367"/>
                </a:lnTo>
                <a:lnTo>
                  <a:pt x="5099" y="404"/>
                </a:lnTo>
                <a:lnTo>
                  <a:pt x="5172" y="551"/>
                </a:lnTo>
                <a:lnTo>
                  <a:pt x="5282" y="697"/>
                </a:lnTo>
                <a:lnTo>
                  <a:pt x="5466" y="991"/>
                </a:lnTo>
                <a:lnTo>
                  <a:pt x="5539" y="1101"/>
                </a:lnTo>
                <a:lnTo>
                  <a:pt x="5466" y="1284"/>
                </a:lnTo>
                <a:lnTo>
                  <a:pt x="5466" y="1468"/>
                </a:lnTo>
                <a:lnTo>
                  <a:pt x="5539" y="1688"/>
                </a:lnTo>
                <a:lnTo>
                  <a:pt x="5649" y="1835"/>
                </a:lnTo>
                <a:lnTo>
                  <a:pt x="5722" y="1908"/>
                </a:lnTo>
                <a:lnTo>
                  <a:pt x="5356" y="2605"/>
                </a:lnTo>
                <a:lnTo>
                  <a:pt x="4879" y="3595"/>
                </a:lnTo>
                <a:lnTo>
                  <a:pt x="4769" y="3852"/>
                </a:lnTo>
                <a:lnTo>
                  <a:pt x="4622" y="4072"/>
                </a:lnTo>
                <a:lnTo>
                  <a:pt x="4402" y="4072"/>
                </a:lnTo>
                <a:lnTo>
                  <a:pt x="4292" y="4109"/>
                </a:lnTo>
                <a:lnTo>
                  <a:pt x="4182" y="4182"/>
                </a:lnTo>
                <a:lnTo>
                  <a:pt x="4108" y="4292"/>
                </a:lnTo>
                <a:lnTo>
                  <a:pt x="4072" y="4402"/>
                </a:lnTo>
                <a:lnTo>
                  <a:pt x="3485" y="4476"/>
                </a:lnTo>
                <a:lnTo>
                  <a:pt x="3045" y="4512"/>
                </a:lnTo>
                <a:lnTo>
                  <a:pt x="2678" y="4549"/>
                </a:lnTo>
                <a:lnTo>
                  <a:pt x="2568" y="4366"/>
                </a:lnTo>
                <a:lnTo>
                  <a:pt x="2458" y="4219"/>
                </a:lnTo>
                <a:lnTo>
                  <a:pt x="2274" y="4146"/>
                </a:lnTo>
                <a:lnTo>
                  <a:pt x="2091" y="4109"/>
                </a:lnTo>
                <a:lnTo>
                  <a:pt x="1907" y="4109"/>
                </a:lnTo>
                <a:lnTo>
                  <a:pt x="1797" y="4182"/>
                </a:lnTo>
                <a:lnTo>
                  <a:pt x="1651" y="4292"/>
                </a:lnTo>
                <a:lnTo>
                  <a:pt x="1577" y="4402"/>
                </a:lnTo>
                <a:lnTo>
                  <a:pt x="1504" y="4512"/>
                </a:lnTo>
                <a:lnTo>
                  <a:pt x="1504" y="4622"/>
                </a:lnTo>
                <a:lnTo>
                  <a:pt x="1431" y="4769"/>
                </a:lnTo>
                <a:lnTo>
                  <a:pt x="1431" y="4953"/>
                </a:lnTo>
                <a:lnTo>
                  <a:pt x="1467" y="5099"/>
                </a:lnTo>
                <a:lnTo>
                  <a:pt x="1504" y="5173"/>
                </a:lnTo>
                <a:lnTo>
                  <a:pt x="1504" y="5209"/>
                </a:lnTo>
                <a:lnTo>
                  <a:pt x="1247" y="5760"/>
                </a:lnTo>
                <a:lnTo>
                  <a:pt x="880" y="6420"/>
                </a:lnTo>
                <a:lnTo>
                  <a:pt x="770" y="6640"/>
                </a:lnTo>
                <a:lnTo>
                  <a:pt x="770" y="6713"/>
                </a:lnTo>
                <a:lnTo>
                  <a:pt x="734" y="6823"/>
                </a:lnTo>
                <a:lnTo>
                  <a:pt x="734" y="6787"/>
                </a:lnTo>
                <a:lnTo>
                  <a:pt x="624" y="6787"/>
                </a:lnTo>
                <a:lnTo>
                  <a:pt x="550" y="6823"/>
                </a:lnTo>
                <a:lnTo>
                  <a:pt x="404" y="6933"/>
                </a:lnTo>
                <a:lnTo>
                  <a:pt x="330" y="6970"/>
                </a:lnTo>
                <a:lnTo>
                  <a:pt x="257" y="7007"/>
                </a:lnTo>
                <a:lnTo>
                  <a:pt x="183" y="7117"/>
                </a:lnTo>
                <a:lnTo>
                  <a:pt x="110" y="7227"/>
                </a:lnTo>
                <a:lnTo>
                  <a:pt x="110" y="7447"/>
                </a:lnTo>
                <a:lnTo>
                  <a:pt x="0" y="7777"/>
                </a:lnTo>
                <a:lnTo>
                  <a:pt x="37" y="7850"/>
                </a:lnTo>
                <a:lnTo>
                  <a:pt x="73" y="7887"/>
                </a:lnTo>
                <a:lnTo>
                  <a:pt x="110" y="7960"/>
                </a:lnTo>
                <a:lnTo>
                  <a:pt x="183" y="7960"/>
                </a:lnTo>
                <a:lnTo>
                  <a:pt x="367" y="8034"/>
                </a:lnTo>
                <a:lnTo>
                  <a:pt x="660" y="8034"/>
                </a:lnTo>
                <a:lnTo>
                  <a:pt x="660" y="7997"/>
                </a:lnTo>
                <a:lnTo>
                  <a:pt x="770" y="7997"/>
                </a:lnTo>
                <a:lnTo>
                  <a:pt x="880" y="8181"/>
                </a:lnTo>
                <a:lnTo>
                  <a:pt x="990" y="8364"/>
                </a:lnTo>
                <a:lnTo>
                  <a:pt x="1211" y="8657"/>
                </a:lnTo>
                <a:lnTo>
                  <a:pt x="1651" y="9281"/>
                </a:lnTo>
                <a:lnTo>
                  <a:pt x="1687" y="9354"/>
                </a:lnTo>
                <a:lnTo>
                  <a:pt x="1651" y="9501"/>
                </a:lnTo>
                <a:lnTo>
                  <a:pt x="1614" y="9648"/>
                </a:lnTo>
                <a:lnTo>
                  <a:pt x="1577" y="9831"/>
                </a:lnTo>
                <a:lnTo>
                  <a:pt x="1577" y="9941"/>
                </a:lnTo>
                <a:lnTo>
                  <a:pt x="1614" y="10051"/>
                </a:lnTo>
                <a:lnTo>
                  <a:pt x="1541" y="10235"/>
                </a:lnTo>
                <a:lnTo>
                  <a:pt x="1431" y="10418"/>
                </a:lnTo>
                <a:lnTo>
                  <a:pt x="1357" y="10601"/>
                </a:lnTo>
                <a:lnTo>
                  <a:pt x="1211" y="10785"/>
                </a:lnTo>
                <a:lnTo>
                  <a:pt x="1137" y="10858"/>
                </a:lnTo>
                <a:lnTo>
                  <a:pt x="1137" y="10968"/>
                </a:lnTo>
                <a:lnTo>
                  <a:pt x="1174" y="11078"/>
                </a:lnTo>
                <a:lnTo>
                  <a:pt x="1247" y="11152"/>
                </a:lnTo>
                <a:lnTo>
                  <a:pt x="1357" y="11188"/>
                </a:lnTo>
                <a:lnTo>
                  <a:pt x="1467" y="11152"/>
                </a:lnTo>
                <a:lnTo>
                  <a:pt x="1541" y="11078"/>
                </a:lnTo>
                <a:lnTo>
                  <a:pt x="1577" y="10968"/>
                </a:lnTo>
                <a:lnTo>
                  <a:pt x="1614" y="10932"/>
                </a:lnTo>
                <a:lnTo>
                  <a:pt x="1687" y="10822"/>
                </a:lnTo>
                <a:lnTo>
                  <a:pt x="1761" y="10638"/>
                </a:lnTo>
                <a:lnTo>
                  <a:pt x="1834" y="10491"/>
                </a:lnTo>
                <a:lnTo>
                  <a:pt x="1907" y="10198"/>
                </a:lnTo>
                <a:lnTo>
                  <a:pt x="2164" y="10198"/>
                </a:lnTo>
                <a:lnTo>
                  <a:pt x="2348" y="10161"/>
                </a:lnTo>
                <a:lnTo>
                  <a:pt x="2494" y="10088"/>
                </a:lnTo>
                <a:lnTo>
                  <a:pt x="2641" y="10015"/>
                </a:lnTo>
                <a:lnTo>
                  <a:pt x="2714" y="9905"/>
                </a:lnTo>
                <a:lnTo>
                  <a:pt x="3338" y="9905"/>
                </a:lnTo>
                <a:lnTo>
                  <a:pt x="3998" y="9941"/>
                </a:lnTo>
                <a:lnTo>
                  <a:pt x="4035" y="10051"/>
                </a:lnTo>
                <a:lnTo>
                  <a:pt x="4072" y="10088"/>
                </a:lnTo>
                <a:lnTo>
                  <a:pt x="4145" y="10161"/>
                </a:lnTo>
                <a:lnTo>
                  <a:pt x="4292" y="10235"/>
                </a:lnTo>
                <a:lnTo>
                  <a:pt x="4439" y="10308"/>
                </a:lnTo>
                <a:lnTo>
                  <a:pt x="4622" y="10308"/>
                </a:lnTo>
                <a:lnTo>
                  <a:pt x="4805" y="10271"/>
                </a:lnTo>
                <a:lnTo>
                  <a:pt x="4879" y="10235"/>
                </a:lnTo>
                <a:lnTo>
                  <a:pt x="5282" y="10822"/>
                </a:lnTo>
                <a:lnTo>
                  <a:pt x="5429" y="11115"/>
                </a:lnTo>
                <a:lnTo>
                  <a:pt x="5576" y="11408"/>
                </a:lnTo>
                <a:lnTo>
                  <a:pt x="5796" y="11995"/>
                </a:lnTo>
                <a:lnTo>
                  <a:pt x="5759" y="12105"/>
                </a:lnTo>
                <a:lnTo>
                  <a:pt x="5759" y="12215"/>
                </a:lnTo>
                <a:lnTo>
                  <a:pt x="5759" y="12362"/>
                </a:lnTo>
                <a:lnTo>
                  <a:pt x="5759" y="12472"/>
                </a:lnTo>
                <a:lnTo>
                  <a:pt x="5759" y="12509"/>
                </a:lnTo>
                <a:lnTo>
                  <a:pt x="5722" y="12619"/>
                </a:lnTo>
                <a:lnTo>
                  <a:pt x="5722" y="12692"/>
                </a:lnTo>
                <a:lnTo>
                  <a:pt x="5759" y="12766"/>
                </a:lnTo>
                <a:lnTo>
                  <a:pt x="5979" y="12876"/>
                </a:lnTo>
                <a:lnTo>
                  <a:pt x="5759" y="13169"/>
                </a:lnTo>
                <a:lnTo>
                  <a:pt x="5612" y="13463"/>
                </a:lnTo>
                <a:lnTo>
                  <a:pt x="5502" y="13793"/>
                </a:lnTo>
                <a:lnTo>
                  <a:pt x="5429" y="14123"/>
                </a:lnTo>
                <a:lnTo>
                  <a:pt x="5392" y="14196"/>
                </a:lnTo>
                <a:lnTo>
                  <a:pt x="5429" y="14270"/>
                </a:lnTo>
                <a:lnTo>
                  <a:pt x="5502" y="14343"/>
                </a:lnTo>
                <a:lnTo>
                  <a:pt x="5576" y="14380"/>
                </a:lnTo>
                <a:lnTo>
                  <a:pt x="5649" y="14416"/>
                </a:lnTo>
                <a:lnTo>
                  <a:pt x="5722" y="14416"/>
                </a:lnTo>
                <a:lnTo>
                  <a:pt x="5759" y="14380"/>
                </a:lnTo>
                <a:lnTo>
                  <a:pt x="5832" y="14306"/>
                </a:lnTo>
                <a:lnTo>
                  <a:pt x="5832" y="14233"/>
                </a:lnTo>
                <a:lnTo>
                  <a:pt x="5869" y="14086"/>
                </a:lnTo>
                <a:lnTo>
                  <a:pt x="5979" y="13793"/>
                </a:lnTo>
                <a:lnTo>
                  <a:pt x="6089" y="13463"/>
                </a:lnTo>
                <a:lnTo>
                  <a:pt x="6309" y="13022"/>
                </a:lnTo>
                <a:lnTo>
                  <a:pt x="6566" y="13022"/>
                </a:lnTo>
                <a:lnTo>
                  <a:pt x="6713" y="12986"/>
                </a:lnTo>
                <a:lnTo>
                  <a:pt x="6786" y="12876"/>
                </a:lnTo>
                <a:lnTo>
                  <a:pt x="6860" y="12582"/>
                </a:lnTo>
                <a:lnTo>
                  <a:pt x="7593" y="12582"/>
                </a:lnTo>
                <a:lnTo>
                  <a:pt x="8253" y="12546"/>
                </a:lnTo>
                <a:lnTo>
                  <a:pt x="8914" y="12509"/>
                </a:lnTo>
                <a:lnTo>
                  <a:pt x="8950" y="12509"/>
                </a:lnTo>
                <a:lnTo>
                  <a:pt x="8950" y="12619"/>
                </a:lnTo>
                <a:lnTo>
                  <a:pt x="9024" y="12692"/>
                </a:lnTo>
                <a:lnTo>
                  <a:pt x="9170" y="12802"/>
                </a:lnTo>
                <a:lnTo>
                  <a:pt x="9354" y="12876"/>
                </a:lnTo>
                <a:lnTo>
                  <a:pt x="9537" y="12912"/>
                </a:lnTo>
                <a:lnTo>
                  <a:pt x="9647" y="13279"/>
                </a:lnTo>
                <a:lnTo>
                  <a:pt x="9794" y="13829"/>
                </a:lnTo>
                <a:lnTo>
                  <a:pt x="9904" y="14050"/>
                </a:lnTo>
                <a:lnTo>
                  <a:pt x="9977" y="14160"/>
                </a:lnTo>
                <a:lnTo>
                  <a:pt x="10051" y="14270"/>
                </a:lnTo>
                <a:lnTo>
                  <a:pt x="10198" y="14270"/>
                </a:lnTo>
                <a:lnTo>
                  <a:pt x="10271" y="14233"/>
                </a:lnTo>
                <a:lnTo>
                  <a:pt x="10308" y="14160"/>
                </a:lnTo>
                <a:lnTo>
                  <a:pt x="10308" y="14013"/>
                </a:lnTo>
                <a:lnTo>
                  <a:pt x="10308" y="13903"/>
                </a:lnTo>
                <a:lnTo>
                  <a:pt x="10198" y="13609"/>
                </a:lnTo>
                <a:lnTo>
                  <a:pt x="9977" y="12949"/>
                </a:lnTo>
                <a:lnTo>
                  <a:pt x="9904" y="12729"/>
                </a:lnTo>
                <a:lnTo>
                  <a:pt x="9977" y="12619"/>
                </a:lnTo>
                <a:lnTo>
                  <a:pt x="10088" y="12399"/>
                </a:lnTo>
                <a:lnTo>
                  <a:pt x="10124" y="12215"/>
                </a:lnTo>
                <a:lnTo>
                  <a:pt x="10161" y="12032"/>
                </a:lnTo>
                <a:lnTo>
                  <a:pt x="10161" y="11885"/>
                </a:lnTo>
                <a:lnTo>
                  <a:pt x="10124" y="11849"/>
                </a:lnTo>
                <a:lnTo>
                  <a:pt x="10601" y="11042"/>
                </a:lnTo>
                <a:lnTo>
                  <a:pt x="11115" y="10235"/>
                </a:lnTo>
                <a:lnTo>
                  <a:pt x="11371" y="10088"/>
                </a:lnTo>
                <a:lnTo>
                  <a:pt x="11518" y="9978"/>
                </a:lnTo>
                <a:lnTo>
                  <a:pt x="11628" y="9868"/>
                </a:lnTo>
                <a:lnTo>
                  <a:pt x="11665" y="9831"/>
                </a:lnTo>
                <a:lnTo>
                  <a:pt x="11738" y="9758"/>
                </a:lnTo>
                <a:lnTo>
                  <a:pt x="11812" y="9611"/>
                </a:lnTo>
                <a:lnTo>
                  <a:pt x="11885" y="9464"/>
                </a:lnTo>
                <a:lnTo>
                  <a:pt x="12068" y="9501"/>
                </a:lnTo>
                <a:lnTo>
                  <a:pt x="12288" y="9501"/>
                </a:lnTo>
                <a:lnTo>
                  <a:pt x="12875" y="9538"/>
                </a:lnTo>
                <a:lnTo>
                  <a:pt x="13426" y="9501"/>
                </a:lnTo>
                <a:lnTo>
                  <a:pt x="13499" y="9501"/>
                </a:lnTo>
                <a:lnTo>
                  <a:pt x="13572" y="9464"/>
                </a:lnTo>
                <a:lnTo>
                  <a:pt x="13646" y="9391"/>
                </a:lnTo>
                <a:lnTo>
                  <a:pt x="13646" y="9318"/>
                </a:lnTo>
                <a:lnTo>
                  <a:pt x="13682" y="9244"/>
                </a:lnTo>
                <a:lnTo>
                  <a:pt x="13646" y="9171"/>
                </a:lnTo>
                <a:lnTo>
                  <a:pt x="13609" y="9098"/>
                </a:lnTo>
                <a:lnTo>
                  <a:pt x="13536" y="9024"/>
                </a:lnTo>
                <a:lnTo>
                  <a:pt x="13426" y="9024"/>
                </a:lnTo>
                <a:lnTo>
                  <a:pt x="13059" y="8988"/>
                </a:lnTo>
                <a:lnTo>
                  <a:pt x="12655" y="8988"/>
                </a:lnTo>
                <a:lnTo>
                  <a:pt x="11885" y="9024"/>
                </a:lnTo>
                <a:lnTo>
                  <a:pt x="11812" y="8951"/>
                </a:lnTo>
                <a:lnTo>
                  <a:pt x="11738" y="8877"/>
                </a:lnTo>
                <a:lnTo>
                  <a:pt x="11518" y="8767"/>
                </a:lnTo>
                <a:lnTo>
                  <a:pt x="11445" y="8767"/>
                </a:lnTo>
                <a:lnTo>
                  <a:pt x="11335" y="8804"/>
                </a:lnTo>
                <a:lnTo>
                  <a:pt x="11225" y="8767"/>
                </a:lnTo>
                <a:lnTo>
                  <a:pt x="11078" y="8804"/>
                </a:lnTo>
                <a:lnTo>
                  <a:pt x="10638" y="8107"/>
                </a:lnTo>
                <a:lnTo>
                  <a:pt x="10271" y="7594"/>
                </a:lnTo>
                <a:lnTo>
                  <a:pt x="10088" y="7300"/>
                </a:lnTo>
                <a:lnTo>
                  <a:pt x="9904" y="7080"/>
                </a:lnTo>
                <a:lnTo>
                  <a:pt x="9977" y="6970"/>
                </a:lnTo>
                <a:lnTo>
                  <a:pt x="10051" y="6823"/>
                </a:lnTo>
                <a:lnTo>
                  <a:pt x="10088" y="6713"/>
                </a:lnTo>
                <a:lnTo>
                  <a:pt x="10124" y="6567"/>
                </a:lnTo>
                <a:lnTo>
                  <a:pt x="10088" y="6493"/>
                </a:lnTo>
                <a:lnTo>
                  <a:pt x="10051" y="6456"/>
                </a:lnTo>
                <a:lnTo>
                  <a:pt x="9941" y="6456"/>
                </a:lnTo>
                <a:lnTo>
                  <a:pt x="10124" y="6236"/>
                </a:lnTo>
                <a:lnTo>
                  <a:pt x="10308" y="5980"/>
                </a:lnTo>
                <a:lnTo>
                  <a:pt x="10638" y="5503"/>
                </a:lnTo>
                <a:lnTo>
                  <a:pt x="11005" y="4953"/>
                </a:lnTo>
                <a:lnTo>
                  <a:pt x="11078" y="4953"/>
                </a:lnTo>
                <a:lnTo>
                  <a:pt x="11151" y="4916"/>
                </a:lnTo>
                <a:lnTo>
                  <a:pt x="11225" y="4843"/>
                </a:lnTo>
                <a:lnTo>
                  <a:pt x="11298" y="4769"/>
                </a:lnTo>
                <a:lnTo>
                  <a:pt x="11518" y="4586"/>
                </a:lnTo>
                <a:lnTo>
                  <a:pt x="11591" y="4476"/>
                </a:lnTo>
                <a:lnTo>
                  <a:pt x="11665" y="4366"/>
                </a:lnTo>
                <a:lnTo>
                  <a:pt x="11702" y="4256"/>
                </a:lnTo>
                <a:lnTo>
                  <a:pt x="11702" y="4146"/>
                </a:lnTo>
                <a:lnTo>
                  <a:pt x="11665" y="3999"/>
                </a:lnTo>
                <a:lnTo>
                  <a:pt x="11591" y="3889"/>
                </a:lnTo>
                <a:lnTo>
                  <a:pt x="11518" y="3779"/>
                </a:lnTo>
                <a:lnTo>
                  <a:pt x="11408" y="3742"/>
                </a:lnTo>
                <a:lnTo>
                  <a:pt x="11298" y="3705"/>
                </a:lnTo>
                <a:lnTo>
                  <a:pt x="11151" y="3669"/>
                </a:lnTo>
                <a:lnTo>
                  <a:pt x="10931" y="3192"/>
                </a:lnTo>
                <a:lnTo>
                  <a:pt x="10674" y="2752"/>
                </a:lnTo>
                <a:lnTo>
                  <a:pt x="10344" y="2091"/>
                </a:lnTo>
                <a:lnTo>
                  <a:pt x="10124" y="1725"/>
                </a:lnTo>
                <a:lnTo>
                  <a:pt x="9904" y="1431"/>
                </a:lnTo>
                <a:lnTo>
                  <a:pt x="9941" y="1284"/>
                </a:lnTo>
                <a:lnTo>
                  <a:pt x="9941" y="1211"/>
                </a:lnTo>
                <a:lnTo>
                  <a:pt x="9977" y="1064"/>
                </a:lnTo>
                <a:lnTo>
                  <a:pt x="9941" y="954"/>
                </a:lnTo>
                <a:lnTo>
                  <a:pt x="9904" y="844"/>
                </a:lnTo>
                <a:lnTo>
                  <a:pt x="9831" y="697"/>
                </a:lnTo>
                <a:lnTo>
                  <a:pt x="9721" y="587"/>
                </a:lnTo>
                <a:lnTo>
                  <a:pt x="9574" y="514"/>
                </a:lnTo>
                <a:lnTo>
                  <a:pt x="9427" y="477"/>
                </a:lnTo>
                <a:lnTo>
                  <a:pt x="9244" y="514"/>
                </a:lnTo>
                <a:lnTo>
                  <a:pt x="9097" y="551"/>
                </a:lnTo>
                <a:lnTo>
                  <a:pt x="8987" y="661"/>
                </a:lnTo>
                <a:lnTo>
                  <a:pt x="8914" y="808"/>
                </a:lnTo>
                <a:lnTo>
                  <a:pt x="8877" y="954"/>
                </a:lnTo>
                <a:lnTo>
                  <a:pt x="8840" y="1028"/>
                </a:lnTo>
                <a:lnTo>
                  <a:pt x="7887" y="1101"/>
                </a:lnTo>
                <a:lnTo>
                  <a:pt x="7080" y="1174"/>
                </a:lnTo>
                <a:lnTo>
                  <a:pt x="6933" y="1174"/>
                </a:lnTo>
                <a:lnTo>
                  <a:pt x="6860" y="1064"/>
                </a:lnTo>
                <a:lnTo>
                  <a:pt x="6749" y="918"/>
                </a:lnTo>
                <a:lnTo>
                  <a:pt x="6713" y="881"/>
                </a:lnTo>
                <a:lnTo>
                  <a:pt x="6639" y="808"/>
                </a:lnTo>
                <a:lnTo>
                  <a:pt x="6529" y="771"/>
                </a:lnTo>
                <a:lnTo>
                  <a:pt x="6456" y="771"/>
                </a:lnTo>
                <a:lnTo>
                  <a:pt x="6383" y="808"/>
                </a:lnTo>
                <a:lnTo>
                  <a:pt x="5942" y="808"/>
                </a:lnTo>
                <a:lnTo>
                  <a:pt x="5686" y="477"/>
                </a:lnTo>
                <a:lnTo>
                  <a:pt x="5576" y="294"/>
                </a:lnTo>
                <a:lnTo>
                  <a:pt x="5466" y="111"/>
                </a:lnTo>
                <a:lnTo>
                  <a:pt x="5429" y="37"/>
                </a:lnTo>
                <a:lnTo>
                  <a:pt x="5356" y="1"/>
                </a:lnTo>
                <a:lnTo>
                  <a:pt x="5209" y="1"/>
                </a:lnTo>
                <a:lnTo>
                  <a:pt x="5025" y="37"/>
                </a:lnTo>
                <a:lnTo>
                  <a:pt x="4915" y="1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544" name="Google Shape;544;p23"/>
          <p:cNvSpPr/>
          <p:nvPr/>
        </p:nvSpPr>
        <p:spPr>
          <a:xfrm>
            <a:off x="-38626" y="579046"/>
            <a:ext cx="297606" cy="211234"/>
          </a:xfrm>
          <a:custGeom>
            <a:avLst/>
            <a:gdLst/>
            <a:ahLst/>
            <a:cxnLst/>
            <a:rect l="l" t="t" r="r" b="b"/>
            <a:pathLst>
              <a:path w="10492" h="7447" extrusionOk="0">
                <a:moveTo>
                  <a:pt x="7300" y="1761"/>
                </a:moveTo>
                <a:lnTo>
                  <a:pt x="7117" y="1797"/>
                </a:lnTo>
                <a:lnTo>
                  <a:pt x="6897" y="1834"/>
                </a:lnTo>
                <a:lnTo>
                  <a:pt x="6713" y="1907"/>
                </a:lnTo>
                <a:lnTo>
                  <a:pt x="6530" y="2017"/>
                </a:lnTo>
                <a:lnTo>
                  <a:pt x="6383" y="2128"/>
                </a:lnTo>
                <a:lnTo>
                  <a:pt x="6273" y="2274"/>
                </a:lnTo>
                <a:lnTo>
                  <a:pt x="6200" y="2458"/>
                </a:lnTo>
                <a:lnTo>
                  <a:pt x="6200" y="2531"/>
                </a:lnTo>
                <a:lnTo>
                  <a:pt x="6237" y="2604"/>
                </a:lnTo>
                <a:lnTo>
                  <a:pt x="6310" y="2641"/>
                </a:lnTo>
                <a:lnTo>
                  <a:pt x="6383" y="2641"/>
                </a:lnTo>
                <a:lnTo>
                  <a:pt x="6530" y="2604"/>
                </a:lnTo>
                <a:lnTo>
                  <a:pt x="6640" y="2531"/>
                </a:lnTo>
                <a:lnTo>
                  <a:pt x="6860" y="2384"/>
                </a:lnTo>
                <a:lnTo>
                  <a:pt x="7007" y="2348"/>
                </a:lnTo>
                <a:lnTo>
                  <a:pt x="7154" y="2274"/>
                </a:lnTo>
                <a:lnTo>
                  <a:pt x="7484" y="2274"/>
                </a:lnTo>
                <a:lnTo>
                  <a:pt x="7667" y="2311"/>
                </a:lnTo>
                <a:lnTo>
                  <a:pt x="7851" y="2384"/>
                </a:lnTo>
                <a:lnTo>
                  <a:pt x="7924" y="2458"/>
                </a:lnTo>
                <a:lnTo>
                  <a:pt x="7961" y="2531"/>
                </a:lnTo>
                <a:lnTo>
                  <a:pt x="7997" y="2641"/>
                </a:lnTo>
                <a:lnTo>
                  <a:pt x="7997" y="2751"/>
                </a:lnTo>
                <a:lnTo>
                  <a:pt x="7961" y="2898"/>
                </a:lnTo>
                <a:lnTo>
                  <a:pt x="7887" y="3045"/>
                </a:lnTo>
                <a:lnTo>
                  <a:pt x="7667" y="3338"/>
                </a:lnTo>
                <a:lnTo>
                  <a:pt x="7190" y="3998"/>
                </a:lnTo>
                <a:lnTo>
                  <a:pt x="6713" y="4622"/>
                </a:lnTo>
                <a:lnTo>
                  <a:pt x="5686" y="5869"/>
                </a:lnTo>
                <a:lnTo>
                  <a:pt x="5613" y="6016"/>
                </a:lnTo>
                <a:lnTo>
                  <a:pt x="5650" y="6162"/>
                </a:lnTo>
                <a:lnTo>
                  <a:pt x="5686" y="6236"/>
                </a:lnTo>
                <a:lnTo>
                  <a:pt x="5723" y="6273"/>
                </a:lnTo>
                <a:lnTo>
                  <a:pt x="5796" y="6309"/>
                </a:lnTo>
                <a:lnTo>
                  <a:pt x="5870" y="6309"/>
                </a:lnTo>
                <a:lnTo>
                  <a:pt x="6567" y="6273"/>
                </a:lnTo>
                <a:lnTo>
                  <a:pt x="7264" y="6309"/>
                </a:lnTo>
                <a:lnTo>
                  <a:pt x="8034" y="6346"/>
                </a:lnTo>
                <a:lnTo>
                  <a:pt x="8401" y="6419"/>
                </a:lnTo>
                <a:lnTo>
                  <a:pt x="8547" y="6419"/>
                </a:lnTo>
                <a:lnTo>
                  <a:pt x="8731" y="6383"/>
                </a:lnTo>
                <a:lnTo>
                  <a:pt x="8841" y="6309"/>
                </a:lnTo>
                <a:lnTo>
                  <a:pt x="8878" y="6199"/>
                </a:lnTo>
                <a:lnTo>
                  <a:pt x="8878" y="6089"/>
                </a:lnTo>
                <a:lnTo>
                  <a:pt x="8768" y="6016"/>
                </a:lnTo>
                <a:lnTo>
                  <a:pt x="8658" y="5942"/>
                </a:lnTo>
                <a:lnTo>
                  <a:pt x="8474" y="5869"/>
                </a:lnTo>
                <a:lnTo>
                  <a:pt x="8107" y="5796"/>
                </a:lnTo>
                <a:lnTo>
                  <a:pt x="7410" y="5759"/>
                </a:lnTo>
                <a:lnTo>
                  <a:pt x="6457" y="5759"/>
                </a:lnTo>
                <a:lnTo>
                  <a:pt x="7557" y="4365"/>
                </a:lnTo>
                <a:lnTo>
                  <a:pt x="7851" y="3998"/>
                </a:lnTo>
                <a:lnTo>
                  <a:pt x="8144" y="3595"/>
                </a:lnTo>
                <a:lnTo>
                  <a:pt x="8291" y="3375"/>
                </a:lnTo>
                <a:lnTo>
                  <a:pt x="8401" y="3191"/>
                </a:lnTo>
                <a:lnTo>
                  <a:pt x="8474" y="2935"/>
                </a:lnTo>
                <a:lnTo>
                  <a:pt x="8511" y="2714"/>
                </a:lnTo>
                <a:lnTo>
                  <a:pt x="8511" y="2494"/>
                </a:lnTo>
                <a:lnTo>
                  <a:pt x="8437" y="2311"/>
                </a:lnTo>
                <a:lnTo>
                  <a:pt x="8327" y="2164"/>
                </a:lnTo>
                <a:lnTo>
                  <a:pt x="8217" y="2017"/>
                </a:lnTo>
                <a:lnTo>
                  <a:pt x="8071" y="1907"/>
                </a:lnTo>
                <a:lnTo>
                  <a:pt x="7887" y="1834"/>
                </a:lnTo>
                <a:lnTo>
                  <a:pt x="7667" y="1797"/>
                </a:lnTo>
                <a:lnTo>
                  <a:pt x="7484" y="1761"/>
                </a:lnTo>
                <a:close/>
                <a:moveTo>
                  <a:pt x="954" y="0"/>
                </a:moveTo>
                <a:lnTo>
                  <a:pt x="771" y="37"/>
                </a:lnTo>
                <a:lnTo>
                  <a:pt x="624" y="110"/>
                </a:lnTo>
                <a:lnTo>
                  <a:pt x="441" y="183"/>
                </a:lnTo>
                <a:lnTo>
                  <a:pt x="294" y="257"/>
                </a:lnTo>
                <a:lnTo>
                  <a:pt x="147" y="404"/>
                </a:lnTo>
                <a:lnTo>
                  <a:pt x="37" y="514"/>
                </a:lnTo>
                <a:lnTo>
                  <a:pt x="1" y="587"/>
                </a:lnTo>
                <a:lnTo>
                  <a:pt x="1" y="660"/>
                </a:lnTo>
                <a:lnTo>
                  <a:pt x="74" y="770"/>
                </a:lnTo>
                <a:lnTo>
                  <a:pt x="184" y="844"/>
                </a:lnTo>
                <a:lnTo>
                  <a:pt x="257" y="844"/>
                </a:lnTo>
                <a:lnTo>
                  <a:pt x="331" y="807"/>
                </a:lnTo>
                <a:lnTo>
                  <a:pt x="661" y="660"/>
                </a:lnTo>
                <a:lnTo>
                  <a:pt x="844" y="624"/>
                </a:lnTo>
                <a:lnTo>
                  <a:pt x="1028" y="587"/>
                </a:lnTo>
                <a:lnTo>
                  <a:pt x="991" y="624"/>
                </a:lnTo>
                <a:lnTo>
                  <a:pt x="991" y="844"/>
                </a:lnTo>
                <a:lnTo>
                  <a:pt x="991" y="1064"/>
                </a:lnTo>
                <a:lnTo>
                  <a:pt x="1101" y="1467"/>
                </a:lnTo>
                <a:lnTo>
                  <a:pt x="1358" y="2641"/>
                </a:lnTo>
                <a:lnTo>
                  <a:pt x="2312" y="7263"/>
                </a:lnTo>
                <a:lnTo>
                  <a:pt x="2348" y="7336"/>
                </a:lnTo>
                <a:lnTo>
                  <a:pt x="2422" y="7410"/>
                </a:lnTo>
                <a:lnTo>
                  <a:pt x="2495" y="7446"/>
                </a:lnTo>
                <a:lnTo>
                  <a:pt x="2678" y="7446"/>
                </a:lnTo>
                <a:lnTo>
                  <a:pt x="2752" y="7410"/>
                </a:lnTo>
                <a:lnTo>
                  <a:pt x="2825" y="7336"/>
                </a:lnTo>
                <a:lnTo>
                  <a:pt x="2862" y="7263"/>
                </a:lnTo>
                <a:lnTo>
                  <a:pt x="4072" y="4108"/>
                </a:lnTo>
                <a:lnTo>
                  <a:pt x="5246" y="990"/>
                </a:lnTo>
                <a:lnTo>
                  <a:pt x="6457" y="917"/>
                </a:lnTo>
                <a:lnTo>
                  <a:pt x="7667" y="880"/>
                </a:lnTo>
                <a:lnTo>
                  <a:pt x="8988" y="917"/>
                </a:lnTo>
                <a:lnTo>
                  <a:pt x="9648" y="990"/>
                </a:lnTo>
                <a:lnTo>
                  <a:pt x="9978" y="990"/>
                </a:lnTo>
                <a:lnTo>
                  <a:pt x="10308" y="954"/>
                </a:lnTo>
                <a:lnTo>
                  <a:pt x="10382" y="917"/>
                </a:lnTo>
                <a:lnTo>
                  <a:pt x="10455" y="880"/>
                </a:lnTo>
                <a:lnTo>
                  <a:pt x="10492" y="807"/>
                </a:lnTo>
                <a:lnTo>
                  <a:pt x="10492" y="734"/>
                </a:lnTo>
                <a:lnTo>
                  <a:pt x="10418" y="587"/>
                </a:lnTo>
                <a:lnTo>
                  <a:pt x="10382" y="514"/>
                </a:lnTo>
                <a:lnTo>
                  <a:pt x="10308" y="477"/>
                </a:lnTo>
                <a:lnTo>
                  <a:pt x="10015" y="404"/>
                </a:lnTo>
                <a:lnTo>
                  <a:pt x="9721" y="367"/>
                </a:lnTo>
                <a:lnTo>
                  <a:pt x="9134" y="330"/>
                </a:lnTo>
                <a:lnTo>
                  <a:pt x="7814" y="293"/>
                </a:lnTo>
                <a:lnTo>
                  <a:pt x="6420" y="330"/>
                </a:lnTo>
                <a:lnTo>
                  <a:pt x="5026" y="404"/>
                </a:lnTo>
                <a:lnTo>
                  <a:pt x="4916" y="440"/>
                </a:lnTo>
                <a:lnTo>
                  <a:pt x="4843" y="477"/>
                </a:lnTo>
                <a:lnTo>
                  <a:pt x="4806" y="550"/>
                </a:lnTo>
                <a:lnTo>
                  <a:pt x="4733" y="624"/>
                </a:lnTo>
                <a:lnTo>
                  <a:pt x="2678" y="6162"/>
                </a:lnTo>
                <a:lnTo>
                  <a:pt x="2128" y="3705"/>
                </a:lnTo>
                <a:lnTo>
                  <a:pt x="1725" y="1981"/>
                </a:lnTo>
                <a:lnTo>
                  <a:pt x="1541" y="1210"/>
                </a:lnTo>
                <a:lnTo>
                  <a:pt x="1468" y="844"/>
                </a:lnTo>
                <a:lnTo>
                  <a:pt x="1431" y="660"/>
                </a:lnTo>
                <a:lnTo>
                  <a:pt x="1395" y="550"/>
                </a:lnTo>
                <a:lnTo>
                  <a:pt x="1431" y="550"/>
                </a:lnTo>
                <a:lnTo>
                  <a:pt x="1468" y="514"/>
                </a:lnTo>
                <a:lnTo>
                  <a:pt x="1468" y="477"/>
                </a:lnTo>
                <a:lnTo>
                  <a:pt x="1505" y="367"/>
                </a:lnTo>
                <a:lnTo>
                  <a:pt x="1505" y="220"/>
                </a:lnTo>
                <a:lnTo>
                  <a:pt x="1468" y="110"/>
                </a:lnTo>
                <a:lnTo>
                  <a:pt x="1395" y="73"/>
                </a:lnTo>
                <a:lnTo>
                  <a:pt x="1321" y="37"/>
                </a:lnTo>
                <a:lnTo>
                  <a:pt x="1138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545" name="Google Shape;545;p23"/>
          <p:cNvSpPr/>
          <p:nvPr/>
        </p:nvSpPr>
        <p:spPr>
          <a:xfrm>
            <a:off x="1403775" y="11500"/>
            <a:ext cx="288245" cy="184202"/>
          </a:xfrm>
          <a:custGeom>
            <a:avLst/>
            <a:gdLst/>
            <a:ahLst/>
            <a:cxnLst/>
            <a:rect l="l" t="t" r="r" b="b"/>
            <a:pathLst>
              <a:path w="10162" h="6494" extrusionOk="0">
                <a:moveTo>
                  <a:pt x="8291" y="587"/>
                </a:moveTo>
                <a:lnTo>
                  <a:pt x="8291" y="698"/>
                </a:lnTo>
                <a:lnTo>
                  <a:pt x="8327" y="771"/>
                </a:lnTo>
                <a:lnTo>
                  <a:pt x="8401" y="808"/>
                </a:lnTo>
                <a:lnTo>
                  <a:pt x="8474" y="808"/>
                </a:lnTo>
                <a:lnTo>
                  <a:pt x="8768" y="771"/>
                </a:lnTo>
                <a:lnTo>
                  <a:pt x="8914" y="771"/>
                </a:lnTo>
                <a:lnTo>
                  <a:pt x="8988" y="808"/>
                </a:lnTo>
                <a:lnTo>
                  <a:pt x="9024" y="844"/>
                </a:lnTo>
                <a:lnTo>
                  <a:pt x="9208" y="1101"/>
                </a:lnTo>
                <a:lnTo>
                  <a:pt x="9318" y="1321"/>
                </a:lnTo>
                <a:lnTo>
                  <a:pt x="9465" y="1615"/>
                </a:lnTo>
                <a:lnTo>
                  <a:pt x="9538" y="1871"/>
                </a:lnTo>
                <a:lnTo>
                  <a:pt x="9611" y="2165"/>
                </a:lnTo>
                <a:lnTo>
                  <a:pt x="9648" y="2458"/>
                </a:lnTo>
                <a:lnTo>
                  <a:pt x="9648" y="2715"/>
                </a:lnTo>
                <a:lnTo>
                  <a:pt x="9575" y="2972"/>
                </a:lnTo>
                <a:lnTo>
                  <a:pt x="9501" y="3229"/>
                </a:lnTo>
                <a:lnTo>
                  <a:pt x="9354" y="3485"/>
                </a:lnTo>
                <a:lnTo>
                  <a:pt x="9171" y="3669"/>
                </a:lnTo>
                <a:lnTo>
                  <a:pt x="8988" y="3852"/>
                </a:lnTo>
                <a:lnTo>
                  <a:pt x="8731" y="3962"/>
                </a:lnTo>
                <a:lnTo>
                  <a:pt x="8474" y="3999"/>
                </a:lnTo>
                <a:lnTo>
                  <a:pt x="8327" y="3999"/>
                </a:lnTo>
                <a:lnTo>
                  <a:pt x="8217" y="3925"/>
                </a:lnTo>
                <a:lnTo>
                  <a:pt x="8107" y="3852"/>
                </a:lnTo>
                <a:lnTo>
                  <a:pt x="7997" y="3742"/>
                </a:lnTo>
                <a:lnTo>
                  <a:pt x="7851" y="3485"/>
                </a:lnTo>
                <a:lnTo>
                  <a:pt x="7740" y="3229"/>
                </a:lnTo>
                <a:lnTo>
                  <a:pt x="7630" y="2935"/>
                </a:lnTo>
                <a:lnTo>
                  <a:pt x="7594" y="2605"/>
                </a:lnTo>
                <a:lnTo>
                  <a:pt x="7557" y="2311"/>
                </a:lnTo>
                <a:lnTo>
                  <a:pt x="7594" y="1981"/>
                </a:lnTo>
                <a:lnTo>
                  <a:pt x="7630" y="1578"/>
                </a:lnTo>
                <a:lnTo>
                  <a:pt x="7777" y="1211"/>
                </a:lnTo>
                <a:lnTo>
                  <a:pt x="7887" y="1028"/>
                </a:lnTo>
                <a:lnTo>
                  <a:pt x="7997" y="844"/>
                </a:lnTo>
                <a:lnTo>
                  <a:pt x="8107" y="698"/>
                </a:lnTo>
                <a:lnTo>
                  <a:pt x="8291" y="587"/>
                </a:lnTo>
                <a:close/>
                <a:moveTo>
                  <a:pt x="8401" y="147"/>
                </a:moveTo>
                <a:lnTo>
                  <a:pt x="8181" y="221"/>
                </a:lnTo>
                <a:lnTo>
                  <a:pt x="7961" y="294"/>
                </a:lnTo>
                <a:lnTo>
                  <a:pt x="7814" y="404"/>
                </a:lnTo>
                <a:lnTo>
                  <a:pt x="7667" y="551"/>
                </a:lnTo>
                <a:lnTo>
                  <a:pt x="7520" y="698"/>
                </a:lnTo>
                <a:lnTo>
                  <a:pt x="7410" y="881"/>
                </a:lnTo>
                <a:lnTo>
                  <a:pt x="7264" y="1284"/>
                </a:lnTo>
                <a:lnTo>
                  <a:pt x="7154" y="1688"/>
                </a:lnTo>
                <a:lnTo>
                  <a:pt x="7117" y="2055"/>
                </a:lnTo>
                <a:lnTo>
                  <a:pt x="7080" y="2458"/>
                </a:lnTo>
                <a:lnTo>
                  <a:pt x="7154" y="2935"/>
                </a:lnTo>
                <a:lnTo>
                  <a:pt x="7264" y="3375"/>
                </a:lnTo>
                <a:lnTo>
                  <a:pt x="7410" y="3779"/>
                </a:lnTo>
                <a:lnTo>
                  <a:pt x="7520" y="3962"/>
                </a:lnTo>
                <a:lnTo>
                  <a:pt x="7667" y="4146"/>
                </a:lnTo>
                <a:lnTo>
                  <a:pt x="7814" y="4292"/>
                </a:lnTo>
                <a:lnTo>
                  <a:pt x="7961" y="4402"/>
                </a:lnTo>
                <a:lnTo>
                  <a:pt x="8144" y="4476"/>
                </a:lnTo>
                <a:lnTo>
                  <a:pt x="8364" y="4512"/>
                </a:lnTo>
                <a:lnTo>
                  <a:pt x="8584" y="4512"/>
                </a:lnTo>
                <a:lnTo>
                  <a:pt x="8768" y="4476"/>
                </a:lnTo>
                <a:lnTo>
                  <a:pt x="8988" y="4439"/>
                </a:lnTo>
                <a:lnTo>
                  <a:pt x="9134" y="4366"/>
                </a:lnTo>
                <a:lnTo>
                  <a:pt x="9318" y="4256"/>
                </a:lnTo>
                <a:lnTo>
                  <a:pt x="9465" y="4146"/>
                </a:lnTo>
                <a:lnTo>
                  <a:pt x="9721" y="3852"/>
                </a:lnTo>
                <a:lnTo>
                  <a:pt x="9905" y="3522"/>
                </a:lnTo>
                <a:lnTo>
                  <a:pt x="10051" y="3118"/>
                </a:lnTo>
                <a:lnTo>
                  <a:pt x="10161" y="2752"/>
                </a:lnTo>
                <a:lnTo>
                  <a:pt x="10161" y="2348"/>
                </a:lnTo>
                <a:lnTo>
                  <a:pt x="10125" y="2091"/>
                </a:lnTo>
                <a:lnTo>
                  <a:pt x="10051" y="1761"/>
                </a:lnTo>
                <a:lnTo>
                  <a:pt x="9941" y="1394"/>
                </a:lnTo>
                <a:lnTo>
                  <a:pt x="9758" y="1064"/>
                </a:lnTo>
                <a:lnTo>
                  <a:pt x="9575" y="734"/>
                </a:lnTo>
                <a:lnTo>
                  <a:pt x="9354" y="441"/>
                </a:lnTo>
                <a:lnTo>
                  <a:pt x="9244" y="331"/>
                </a:lnTo>
                <a:lnTo>
                  <a:pt x="9098" y="257"/>
                </a:lnTo>
                <a:lnTo>
                  <a:pt x="8988" y="221"/>
                </a:lnTo>
                <a:lnTo>
                  <a:pt x="8841" y="184"/>
                </a:lnTo>
                <a:lnTo>
                  <a:pt x="8621" y="147"/>
                </a:lnTo>
                <a:close/>
                <a:moveTo>
                  <a:pt x="3999" y="1"/>
                </a:moveTo>
                <a:lnTo>
                  <a:pt x="3926" y="37"/>
                </a:lnTo>
                <a:lnTo>
                  <a:pt x="3852" y="111"/>
                </a:lnTo>
                <a:lnTo>
                  <a:pt x="3816" y="404"/>
                </a:lnTo>
                <a:lnTo>
                  <a:pt x="3779" y="734"/>
                </a:lnTo>
                <a:lnTo>
                  <a:pt x="3705" y="1321"/>
                </a:lnTo>
                <a:lnTo>
                  <a:pt x="3632" y="2458"/>
                </a:lnTo>
                <a:lnTo>
                  <a:pt x="2898" y="2385"/>
                </a:lnTo>
                <a:lnTo>
                  <a:pt x="2128" y="2385"/>
                </a:lnTo>
                <a:lnTo>
                  <a:pt x="1395" y="2422"/>
                </a:lnTo>
                <a:lnTo>
                  <a:pt x="1028" y="2495"/>
                </a:lnTo>
                <a:lnTo>
                  <a:pt x="661" y="2568"/>
                </a:lnTo>
                <a:lnTo>
                  <a:pt x="661" y="2495"/>
                </a:lnTo>
                <a:lnTo>
                  <a:pt x="588" y="2458"/>
                </a:lnTo>
                <a:lnTo>
                  <a:pt x="551" y="2495"/>
                </a:lnTo>
                <a:lnTo>
                  <a:pt x="478" y="1651"/>
                </a:lnTo>
                <a:lnTo>
                  <a:pt x="441" y="918"/>
                </a:lnTo>
                <a:lnTo>
                  <a:pt x="404" y="551"/>
                </a:lnTo>
                <a:lnTo>
                  <a:pt x="367" y="184"/>
                </a:lnTo>
                <a:lnTo>
                  <a:pt x="331" y="111"/>
                </a:lnTo>
                <a:lnTo>
                  <a:pt x="147" y="111"/>
                </a:lnTo>
                <a:lnTo>
                  <a:pt x="111" y="184"/>
                </a:lnTo>
                <a:lnTo>
                  <a:pt x="37" y="514"/>
                </a:lnTo>
                <a:lnTo>
                  <a:pt x="1" y="881"/>
                </a:lnTo>
                <a:lnTo>
                  <a:pt x="1" y="1578"/>
                </a:lnTo>
                <a:lnTo>
                  <a:pt x="37" y="2275"/>
                </a:lnTo>
                <a:lnTo>
                  <a:pt x="111" y="2972"/>
                </a:lnTo>
                <a:lnTo>
                  <a:pt x="184" y="3632"/>
                </a:lnTo>
                <a:lnTo>
                  <a:pt x="294" y="4329"/>
                </a:lnTo>
                <a:lnTo>
                  <a:pt x="404" y="4989"/>
                </a:lnTo>
                <a:lnTo>
                  <a:pt x="478" y="5356"/>
                </a:lnTo>
                <a:lnTo>
                  <a:pt x="551" y="5503"/>
                </a:lnTo>
                <a:lnTo>
                  <a:pt x="588" y="5650"/>
                </a:lnTo>
                <a:lnTo>
                  <a:pt x="551" y="5723"/>
                </a:lnTo>
                <a:lnTo>
                  <a:pt x="588" y="5833"/>
                </a:lnTo>
                <a:lnTo>
                  <a:pt x="661" y="5906"/>
                </a:lnTo>
                <a:lnTo>
                  <a:pt x="734" y="5943"/>
                </a:lnTo>
                <a:lnTo>
                  <a:pt x="881" y="5943"/>
                </a:lnTo>
                <a:lnTo>
                  <a:pt x="954" y="5906"/>
                </a:lnTo>
                <a:lnTo>
                  <a:pt x="1028" y="5833"/>
                </a:lnTo>
                <a:lnTo>
                  <a:pt x="1064" y="5760"/>
                </a:lnTo>
                <a:lnTo>
                  <a:pt x="1064" y="5650"/>
                </a:lnTo>
                <a:lnTo>
                  <a:pt x="1064" y="5466"/>
                </a:lnTo>
                <a:lnTo>
                  <a:pt x="881" y="4696"/>
                </a:lnTo>
                <a:lnTo>
                  <a:pt x="734" y="3889"/>
                </a:lnTo>
                <a:lnTo>
                  <a:pt x="624" y="3082"/>
                </a:lnTo>
                <a:lnTo>
                  <a:pt x="588" y="2935"/>
                </a:lnTo>
                <a:lnTo>
                  <a:pt x="991" y="2972"/>
                </a:lnTo>
                <a:lnTo>
                  <a:pt x="1358" y="2935"/>
                </a:lnTo>
                <a:lnTo>
                  <a:pt x="2128" y="2898"/>
                </a:lnTo>
                <a:lnTo>
                  <a:pt x="2862" y="2898"/>
                </a:lnTo>
                <a:lnTo>
                  <a:pt x="3632" y="2972"/>
                </a:lnTo>
                <a:lnTo>
                  <a:pt x="3559" y="4256"/>
                </a:lnTo>
                <a:lnTo>
                  <a:pt x="3485" y="4843"/>
                </a:lnTo>
                <a:lnTo>
                  <a:pt x="3485" y="4989"/>
                </a:lnTo>
                <a:lnTo>
                  <a:pt x="3522" y="5173"/>
                </a:lnTo>
                <a:lnTo>
                  <a:pt x="3559" y="5283"/>
                </a:lnTo>
                <a:lnTo>
                  <a:pt x="3632" y="5393"/>
                </a:lnTo>
                <a:lnTo>
                  <a:pt x="3669" y="5429"/>
                </a:lnTo>
                <a:lnTo>
                  <a:pt x="3742" y="5466"/>
                </a:lnTo>
                <a:lnTo>
                  <a:pt x="3852" y="5393"/>
                </a:lnTo>
                <a:lnTo>
                  <a:pt x="3926" y="5319"/>
                </a:lnTo>
                <a:lnTo>
                  <a:pt x="3999" y="5209"/>
                </a:lnTo>
                <a:lnTo>
                  <a:pt x="4036" y="4916"/>
                </a:lnTo>
                <a:lnTo>
                  <a:pt x="4036" y="4366"/>
                </a:lnTo>
                <a:lnTo>
                  <a:pt x="4109" y="2935"/>
                </a:lnTo>
                <a:lnTo>
                  <a:pt x="4146" y="1468"/>
                </a:lnTo>
                <a:lnTo>
                  <a:pt x="4182" y="771"/>
                </a:lnTo>
                <a:lnTo>
                  <a:pt x="4182" y="441"/>
                </a:lnTo>
                <a:lnTo>
                  <a:pt x="4146" y="111"/>
                </a:lnTo>
                <a:lnTo>
                  <a:pt x="4072" y="37"/>
                </a:lnTo>
                <a:lnTo>
                  <a:pt x="3999" y="1"/>
                </a:lnTo>
                <a:close/>
                <a:moveTo>
                  <a:pt x="5503" y="3779"/>
                </a:moveTo>
                <a:lnTo>
                  <a:pt x="5246" y="3815"/>
                </a:lnTo>
                <a:lnTo>
                  <a:pt x="5026" y="3925"/>
                </a:lnTo>
                <a:lnTo>
                  <a:pt x="4879" y="3999"/>
                </a:lnTo>
                <a:lnTo>
                  <a:pt x="4806" y="4109"/>
                </a:lnTo>
                <a:lnTo>
                  <a:pt x="4806" y="4146"/>
                </a:lnTo>
                <a:lnTo>
                  <a:pt x="4843" y="4182"/>
                </a:lnTo>
                <a:lnTo>
                  <a:pt x="4916" y="4256"/>
                </a:lnTo>
                <a:lnTo>
                  <a:pt x="5246" y="4256"/>
                </a:lnTo>
                <a:lnTo>
                  <a:pt x="5723" y="4219"/>
                </a:lnTo>
                <a:lnTo>
                  <a:pt x="5723" y="4219"/>
                </a:lnTo>
                <a:lnTo>
                  <a:pt x="5686" y="4329"/>
                </a:lnTo>
                <a:lnTo>
                  <a:pt x="5576" y="4439"/>
                </a:lnTo>
                <a:lnTo>
                  <a:pt x="5393" y="4622"/>
                </a:lnTo>
                <a:lnTo>
                  <a:pt x="5026" y="5099"/>
                </a:lnTo>
                <a:lnTo>
                  <a:pt x="4659" y="5613"/>
                </a:lnTo>
                <a:lnTo>
                  <a:pt x="4366" y="6126"/>
                </a:lnTo>
                <a:lnTo>
                  <a:pt x="4329" y="6273"/>
                </a:lnTo>
                <a:lnTo>
                  <a:pt x="4366" y="6420"/>
                </a:lnTo>
                <a:lnTo>
                  <a:pt x="4476" y="6493"/>
                </a:lnTo>
                <a:lnTo>
                  <a:pt x="4623" y="6493"/>
                </a:lnTo>
                <a:lnTo>
                  <a:pt x="6310" y="6126"/>
                </a:lnTo>
                <a:lnTo>
                  <a:pt x="6383" y="6090"/>
                </a:lnTo>
                <a:lnTo>
                  <a:pt x="6457" y="6016"/>
                </a:lnTo>
                <a:lnTo>
                  <a:pt x="6493" y="5943"/>
                </a:lnTo>
                <a:lnTo>
                  <a:pt x="6457" y="5833"/>
                </a:lnTo>
                <a:lnTo>
                  <a:pt x="6420" y="5760"/>
                </a:lnTo>
                <a:lnTo>
                  <a:pt x="6383" y="5686"/>
                </a:lnTo>
                <a:lnTo>
                  <a:pt x="6273" y="5650"/>
                </a:lnTo>
                <a:lnTo>
                  <a:pt x="6163" y="5650"/>
                </a:lnTo>
                <a:lnTo>
                  <a:pt x="5026" y="5906"/>
                </a:lnTo>
                <a:lnTo>
                  <a:pt x="5319" y="5466"/>
                </a:lnTo>
                <a:lnTo>
                  <a:pt x="5650" y="5063"/>
                </a:lnTo>
                <a:lnTo>
                  <a:pt x="5870" y="4806"/>
                </a:lnTo>
                <a:lnTo>
                  <a:pt x="6053" y="4549"/>
                </a:lnTo>
                <a:lnTo>
                  <a:pt x="6126" y="4402"/>
                </a:lnTo>
                <a:lnTo>
                  <a:pt x="6200" y="4256"/>
                </a:lnTo>
                <a:lnTo>
                  <a:pt x="6200" y="4109"/>
                </a:lnTo>
                <a:lnTo>
                  <a:pt x="6200" y="3925"/>
                </a:lnTo>
                <a:lnTo>
                  <a:pt x="6163" y="3889"/>
                </a:lnTo>
                <a:lnTo>
                  <a:pt x="6126" y="3815"/>
                </a:lnTo>
                <a:lnTo>
                  <a:pt x="5980" y="3779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546" name="Google Shape;546;p23"/>
          <p:cNvSpPr/>
          <p:nvPr/>
        </p:nvSpPr>
        <p:spPr>
          <a:xfrm>
            <a:off x="955990" y="-57166"/>
            <a:ext cx="323616" cy="321546"/>
          </a:xfrm>
          <a:custGeom>
            <a:avLst/>
            <a:gdLst/>
            <a:ahLst/>
            <a:cxnLst/>
            <a:rect l="l" t="t" r="r" b="b"/>
            <a:pathLst>
              <a:path w="11409" h="11336" extrusionOk="0">
                <a:moveTo>
                  <a:pt x="5173" y="4219"/>
                </a:moveTo>
                <a:lnTo>
                  <a:pt x="5136" y="4256"/>
                </a:lnTo>
                <a:lnTo>
                  <a:pt x="5100" y="4292"/>
                </a:lnTo>
                <a:lnTo>
                  <a:pt x="4990" y="4366"/>
                </a:lnTo>
                <a:lnTo>
                  <a:pt x="4916" y="4476"/>
                </a:lnTo>
                <a:lnTo>
                  <a:pt x="4916" y="4512"/>
                </a:lnTo>
                <a:lnTo>
                  <a:pt x="4843" y="4659"/>
                </a:lnTo>
                <a:lnTo>
                  <a:pt x="4843" y="4769"/>
                </a:lnTo>
                <a:lnTo>
                  <a:pt x="4880" y="4843"/>
                </a:lnTo>
                <a:lnTo>
                  <a:pt x="4990" y="4916"/>
                </a:lnTo>
                <a:lnTo>
                  <a:pt x="5100" y="4989"/>
                </a:lnTo>
                <a:lnTo>
                  <a:pt x="5283" y="4989"/>
                </a:lnTo>
                <a:lnTo>
                  <a:pt x="5430" y="4916"/>
                </a:lnTo>
                <a:lnTo>
                  <a:pt x="5540" y="4769"/>
                </a:lnTo>
                <a:lnTo>
                  <a:pt x="5577" y="4696"/>
                </a:lnTo>
                <a:lnTo>
                  <a:pt x="5613" y="4623"/>
                </a:lnTo>
                <a:lnTo>
                  <a:pt x="5577" y="4549"/>
                </a:lnTo>
                <a:lnTo>
                  <a:pt x="5577" y="4476"/>
                </a:lnTo>
                <a:lnTo>
                  <a:pt x="5430" y="4402"/>
                </a:lnTo>
                <a:lnTo>
                  <a:pt x="5320" y="4366"/>
                </a:lnTo>
                <a:lnTo>
                  <a:pt x="5320" y="4292"/>
                </a:lnTo>
                <a:lnTo>
                  <a:pt x="5246" y="4256"/>
                </a:lnTo>
                <a:lnTo>
                  <a:pt x="5173" y="4219"/>
                </a:lnTo>
                <a:close/>
                <a:moveTo>
                  <a:pt x="5980" y="6016"/>
                </a:moveTo>
                <a:lnTo>
                  <a:pt x="6017" y="6053"/>
                </a:lnTo>
                <a:lnTo>
                  <a:pt x="6053" y="6126"/>
                </a:lnTo>
                <a:lnTo>
                  <a:pt x="6053" y="6200"/>
                </a:lnTo>
                <a:lnTo>
                  <a:pt x="5907" y="6237"/>
                </a:lnTo>
                <a:lnTo>
                  <a:pt x="5943" y="6090"/>
                </a:lnTo>
                <a:lnTo>
                  <a:pt x="5980" y="6016"/>
                </a:lnTo>
                <a:close/>
                <a:moveTo>
                  <a:pt x="5833" y="5613"/>
                </a:moveTo>
                <a:lnTo>
                  <a:pt x="5723" y="5650"/>
                </a:lnTo>
                <a:lnTo>
                  <a:pt x="5650" y="5723"/>
                </a:lnTo>
                <a:lnTo>
                  <a:pt x="5613" y="5796"/>
                </a:lnTo>
                <a:lnTo>
                  <a:pt x="5613" y="5870"/>
                </a:lnTo>
                <a:lnTo>
                  <a:pt x="5687" y="5943"/>
                </a:lnTo>
                <a:lnTo>
                  <a:pt x="5577" y="6163"/>
                </a:lnTo>
                <a:lnTo>
                  <a:pt x="5540" y="6420"/>
                </a:lnTo>
                <a:lnTo>
                  <a:pt x="5577" y="6530"/>
                </a:lnTo>
                <a:lnTo>
                  <a:pt x="5687" y="6567"/>
                </a:lnTo>
                <a:lnTo>
                  <a:pt x="5833" y="6603"/>
                </a:lnTo>
                <a:lnTo>
                  <a:pt x="5980" y="6603"/>
                </a:lnTo>
                <a:lnTo>
                  <a:pt x="6090" y="6567"/>
                </a:lnTo>
                <a:lnTo>
                  <a:pt x="6237" y="6530"/>
                </a:lnTo>
                <a:lnTo>
                  <a:pt x="6347" y="6457"/>
                </a:lnTo>
                <a:lnTo>
                  <a:pt x="6420" y="6347"/>
                </a:lnTo>
                <a:lnTo>
                  <a:pt x="6457" y="6200"/>
                </a:lnTo>
                <a:lnTo>
                  <a:pt x="6457" y="6053"/>
                </a:lnTo>
                <a:lnTo>
                  <a:pt x="6420" y="5943"/>
                </a:lnTo>
                <a:lnTo>
                  <a:pt x="6347" y="5833"/>
                </a:lnTo>
                <a:lnTo>
                  <a:pt x="6274" y="5760"/>
                </a:lnTo>
                <a:lnTo>
                  <a:pt x="6163" y="5686"/>
                </a:lnTo>
                <a:lnTo>
                  <a:pt x="6053" y="5650"/>
                </a:lnTo>
                <a:lnTo>
                  <a:pt x="5943" y="5613"/>
                </a:lnTo>
                <a:close/>
                <a:moveTo>
                  <a:pt x="3926" y="441"/>
                </a:moveTo>
                <a:lnTo>
                  <a:pt x="4623" y="478"/>
                </a:lnTo>
                <a:lnTo>
                  <a:pt x="5356" y="478"/>
                </a:lnTo>
                <a:lnTo>
                  <a:pt x="6824" y="551"/>
                </a:lnTo>
                <a:lnTo>
                  <a:pt x="7631" y="551"/>
                </a:lnTo>
                <a:lnTo>
                  <a:pt x="7704" y="734"/>
                </a:lnTo>
                <a:lnTo>
                  <a:pt x="7777" y="1064"/>
                </a:lnTo>
                <a:lnTo>
                  <a:pt x="7521" y="1174"/>
                </a:lnTo>
                <a:lnTo>
                  <a:pt x="7191" y="1211"/>
                </a:lnTo>
                <a:lnTo>
                  <a:pt x="7044" y="1211"/>
                </a:lnTo>
                <a:lnTo>
                  <a:pt x="6860" y="1174"/>
                </a:lnTo>
                <a:lnTo>
                  <a:pt x="6714" y="1174"/>
                </a:lnTo>
                <a:lnTo>
                  <a:pt x="6530" y="1211"/>
                </a:lnTo>
                <a:lnTo>
                  <a:pt x="6494" y="1248"/>
                </a:lnTo>
                <a:lnTo>
                  <a:pt x="6457" y="1321"/>
                </a:lnTo>
                <a:lnTo>
                  <a:pt x="6420" y="1395"/>
                </a:lnTo>
                <a:lnTo>
                  <a:pt x="6457" y="1468"/>
                </a:lnTo>
                <a:lnTo>
                  <a:pt x="6457" y="1505"/>
                </a:lnTo>
                <a:lnTo>
                  <a:pt x="6494" y="1578"/>
                </a:lnTo>
                <a:lnTo>
                  <a:pt x="6567" y="1651"/>
                </a:lnTo>
                <a:lnTo>
                  <a:pt x="6567" y="1871"/>
                </a:lnTo>
                <a:lnTo>
                  <a:pt x="6567" y="2092"/>
                </a:lnTo>
                <a:lnTo>
                  <a:pt x="6640" y="2642"/>
                </a:lnTo>
                <a:lnTo>
                  <a:pt x="6677" y="3192"/>
                </a:lnTo>
                <a:lnTo>
                  <a:pt x="6714" y="3632"/>
                </a:lnTo>
                <a:lnTo>
                  <a:pt x="6714" y="4072"/>
                </a:lnTo>
                <a:lnTo>
                  <a:pt x="6677" y="4586"/>
                </a:lnTo>
                <a:lnTo>
                  <a:pt x="6640" y="4843"/>
                </a:lnTo>
                <a:lnTo>
                  <a:pt x="6640" y="5099"/>
                </a:lnTo>
                <a:lnTo>
                  <a:pt x="6677" y="5246"/>
                </a:lnTo>
                <a:lnTo>
                  <a:pt x="6640" y="5319"/>
                </a:lnTo>
                <a:lnTo>
                  <a:pt x="6640" y="5393"/>
                </a:lnTo>
                <a:lnTo>
                  <a:pt x="6640" y="5466"/>
                </a:lnTo>
                <a:lnTo>
                  <a:pt x="6714" y="5540"/>
                </a:lnTo>
                <a:lnTo>
                  <a:pt x="7117" y="5796"/>
                </a:lnTo>
                <a:lnTo>
                  <a:pt x="7484" y="6016"/>
                </a:lnTo>
                <a:lnTo>
                  <a:pt x="7851" y="6310"/>
                </a:lnTo>
                <a:lnTo>
                  <a:pt x="8218" y="6640"/>
                </a:lnTo>
                <a:lnTo>
                  <a:pt x="8915" y="7300"/>
                </a:lnTo>
                <a:lnTo>
                  <a:pt x="8621" y="7337"/>
                </a:lnTo>
                <a:lnTo>
                  <a:pt x="8328" y="7300"/>
                </a:lnTo>
                <a:lnTo>
                  <a:pt x="8108" y="7227"/>
                </a:lnTo>
                <a:lnTo>
                  <a:pt x="7887" y="7154"/>
                </a:lnTo>
                <a:lnTo>
                  <a:pt x="7484" y="6933"/>
                </a:lnTo>
                <a:lnTo>
                  <a:pt x="7117" y="6823"/>
                </a:lnTo>
                <a:lnTo>
                  <a:pt x="6750" y="6787"/>
                </a:lnTo>
                <a:lnTo>
                  <a:pt x="6384" y="6823"/>
                </a:lnTo>
                <a:lnTo>
                  <a:pt x="5980" y="6933"/>
                </a:lnTo>
                <a:lnTo>
                  <a:pt x="5577" y="7044"/>
                </a:lnTo>
                <a:lnTo>
                  <a:pt x="5210" y="7227"/>
                </a:lnTo>
                <a:lnTo>
                  <a:pt x="4843" y="7374"/>
                </a:lnTo>
                <a:lnTo>
                  <a:pt x="4439" y="7520"/>
                </a:lnTo>
                <a:lnTo>
                  <a:pt x="4109" y="7557"/>
                </a:lnTo>
                <a:lnTo>
                  <a:pt x="3816" y="7594"/>
                </a:lnTo>
                <a:lnTo>
                  <a:pt x="3889" y="7557"/>
                </a:lnTo>
                <a:lnTo>
                  <a:pt x="3926" y="7484"/>
                </a:lnTo>
                <a:lnTo>
                  <a:pt x="3926" y="7374"/>
                </a:lnTo>
                <a:lnTo>
                  <a:pt x="3926" y="7300"/>
                </a:lnTo>
                <a:lnTo>
                  <a:pt x="3889" y="7227"/>
                </a:lnTo>
                <a:lnTo>
                  <a:pt x="3816" y="7190"/>
                </a:lnTo>
                <a:lnTo>
                  <a:pt x="2789" y="7190"/>
                </a:lnTo>
                <a:lnTo>
                  <a:pt x="2935" y="7044"/>
                </a:lnTo>
                <a:lnTo>
                  <a:pt x="3266" y="6677"/>
                </a:lnTo>
                <a:lnTo>
                  <a:pt x="3559" y="6713"/>
                </a:lnTo>
                <a:lnTo>
                  <a:pt x="3853" y="6713"/>
                </a:lnTo>
                <a:lnTo>
                  <a:pt x="4403" y="6677"/>
                </a:lnTo>
                <a:lnTo>
                  <a:pt x="4549" y="6640"/>
                </a:lnTo>
                <a:lnTo>
                  <a:pt x="4623" y="6530"/>
                </a:lnTo>
                <a:lnTo>
                  <a:pt x="4623" y="6457"/>
                </a:lnTo>
                <a:lnTo>
                  <a:pt x="4586" y="6383"/>
                </a:lnTo>
                <a:lnTo>
                  <a:pt x="4513" y="6310"/>
                </a:lnTo>
                <a:lnTo>
                  <a:pt x="4403" y="6273"/>
                </a:lnTo>
                <a:lnTo>
                  <a:pt x="3669" y="6273"/>
                </a:lnTo>
                <a:lnTo>
                  <a:pt x="3926" y="6016"/>
                </a:lnTo>
                <a:lnTo>
                  <a:pt x="4183" y="5723"/>
                </a:lnTo>
                <a:lnTo>
                  <a:pt x="4293" y="5723"/>
                </a:lnTo>
                <a:lnTo>
                  <a:pt x="4366" y="5686"/>
                </a:lnTo>
                <a:lnTo>
                  <a:pt x="4439" y="5576"/>
                </a:lnTo>
                <a:lnTo>
                  <a:pt x="4476" y="5466"/>
                </a:lnTo>
                <a:lnTo>
                  <a:pt x="4403" y="3449"/>
                </a:lnTo>
                <a:lnTo>
                  <a:pt x="4366" y="2495"/>
                </a:lnTo>
                <a:lnTo>
                  <a:pt x="4329" y="2018"/>
                </a:lnTo>
                <a:lnTo>
                  <a:pt x="4293" y="1541"/>
                </a:lnTo>
                <a:lnTo>
                  <a:pt x="4256" y="1431"/>
                </a:lnTo>
                <a:lnTo>
                  <a:pt x="4549" y="1505"/>
                </a:lnTo>
                <a:lnTo>
                  <a:pt x="4953" y="1578"/>
                </a:lnTo>
                <a:lnTo>
                  <a:pt x="5173" y="1578"/>
                </a:lnTo>
                <a:lnTo>
                  <a:pt x="5356" y="1505"/>
                </a:lnTo>
                <a:lnTo>
                  <a:pt x="5393" y="1468"/>
                </a:lnTo>
                <a:lnTo>
                  <a:pt x="5430" y="1431"/>
                </a:lnTo>
                <a:lnTo>
                  <a:pt x="5430" y="1358"/>
                </a:lnTo>
                <a:lnTo>
                  <a:pt x="5393" y="1321"/>
                </a:lnTo>
                <a:lnTo>
                  <a:pt x="5246" y="1211"/>
                </a:lnTo>
                <a:lnTo>
                  <a:pt x="5063" y="1174"/>
                </a:lnTo>
                <a:lnTo>
                  <a:pt x="4733" y="1138"/>
                </a:lnTo>
                <a:lnTo>
                  <a:pt x="4219" y="1064"/>
                </a:lnTo>
                <a:lnTo>
                  <a:pt x="4183" y="1028"/>
                </a:lnTo>
                <a:lnTo>
                  <a:pt x="4146" y="991"/>
                </a:lnTo>
                <a:lnTo>
                  <a:pt x="3999" y="991"/>
                </a:lnTo>
                <a:lnTo>
                  <a:pt x="3853" y="1028"/>
                </a:lnTo>
                <a:lnTo>
                  <a:pt x="3706" y="1064"/>
                </a:lnTo>
                <a:lnTo>
                  <a:pt x="3596" y="1064"/>
                </a:lnTo>
                <a:lnTo>
                  <a:pt x="3522" y="1028"/>
                </a:lnTo>
                <a:lnTo>
                  <a:pt x="3486" y="991"/>
                </a:lnTo>
                <a:lnTo>
                  <a:pt x="3412" y="881"/>
                </a:lnTo>
                <a:lnTo>
                  <a:pt x="3412" y="771"/>
                </a:lnTo>
                <a:lnTo>
                  <a:pt x="3412" y="698"/>
                </a:lnTo>
                <a:lnTo>
                  <a:pt x="3486" y="624"/>
                </a:lnTo>
                <a:lnTo>
                  <a:pt x="3559" y="551"/>
                </a:lnTo>
                <a:lnTo>
                  <a:pt x="3742" y="478"/>
                </a:lnTo>
                <a:lnTo>
                  <a:pt x="3926" y="441"/>
                </a:lnTo>
                <a:close/>
                <a:moveTo>
                  <a:pt x="6090" y="8071"/>
                </a:moveTo>
                <a:lnTo>
                  <a:pt x="6127" y="8144"/>
                </a:lnTo>
                <a:lnTo>
                  <a:pt x="6127" y="8217"/>
                </a:lnTo>
                <a:lnTo>
                  <a:pt x="6090" y="8291"/>
                </a:lnTo>
                <a:lnTo>
                  <a:pt x="6053" y="8364"/>
                </a:lnTo>
                <a:lnTo>
                  <a:pt x="5980" y="8401"/>
                </a:lnTo>
                <a:lnTo>
                  <a:pt x="5907" y="8401"/>
                </a:lnTo>
                <a:lnTo>
                  <a:pt x="5833" y="8364"/>
                </a:lnTo>
                <a:lnTo>
                  <a:pt x="5760" y="8291"/>
                </a:lnTo>
                <a:lnTo>
                  <a:pt x="5760" y="8181"/>
                </a:lnTo>
                <a:lnTo>
                  <a:pt x="5833" y="8144"/>
                </a:lnTo>
                <a:lnTo>
                  <a:pt x="5943" y="8071"/>
                </a:lnTo>
                <a:lnTo>
                  <a:pt x="6017" y="8107"/>
                </a:lnTo>
                <a:lnTo>
                  <a:pt x="6053" y="8107"/>
                </a:lnTo>
                <a:lnTo>
                  <a:pt x="6090" y="8071"/>
                </a:lnTo>
                <a:close/>
                <a:moveTo>
                  <a:pt x="5907" y="7630"/>
                </a:moveTo>
                <a:lnTo>
                  <a:pt x="5797" y="7667"/>
                </a:lnTo>
                <a:lnTo>
                  <a:pt x="5687" y="7704"/>
                </a:lnTo>
                <a:lnTo>
                  <a:pt x="5577" y="7777"/>
                </a:lnTo>
                <a:lnTo>
                  <a:pt x="5467" y="7887"/>
                </a:lnTo>
                <a:lnTo>
                  <a:pt x="5467" y="7924"/>
                </a:lnTo>
                <a:lnTo>
                  <a:pt x="5430" y="7997"/>
                </a:lnTo>
                <a:lnTo>
                  <a:pt x="5503" y="8071"/>
                </a:lnTo>
                <a:lnTo>
                  <a:pt x="5430" y="8217"/>
                </a:lnTo>
                <a:lnTo>
                  <a:pt x="5430" y="8364"/>
                </a:lnTo>
                <a:lnTo>
                  <a:pt x="5467" y="8474"/>
                </a:lnTo>
                <a:lnTo>
                  <a:pt x="5540" y="8584"/>
                </a:lnTo>
                <a:lnTo>
                  <a:pt x="5650" y="8694"/>
                </a:lnTo>
                <a:lnTo>
                  <a:pt x="5797" y="8731"/>
                </a:lnTo>
                <a:lnTo>
                  <a:pt x="5907" y="8768"/>
                </a:lnTo>
                <a:lnTo>
                  <a:pt x="6053" y="8768"/>
                </a:lnTo>
                <a:lnTo>
                  <a:pt x="6200" y="8731"/>
                </a:lnTo>
                <a:lnTo>
                  <a:pt x="6310" y="8658"/>
                </a:lnTo>
                <a:lnTo>
                  <a:pt x="6384" y="8584"/>
                </a:lnTo>
                <a:lnTo>
                  <a:pt x="6457" y="8474"/>
                </a:lnTo>
                <a:lnTo>
                  <a:pt x="6494" y="8327"/>
                </a:lnTo>
                <a:lnTo>
                  <a:pt x="6494" y="8217"/>
                </a:lnTo>
                <a:lnTo>
                  <a:pt x="6494" y="8071"/>
                </a:lnTo>
                <a:lnTo>
                  <a:pt x="6457" y="7961"/>
                </a:lnTo>
                <a:lnTo>
                  <a:pt x="6384" y="7851"/>
                </a:lnTo>
                <a:lnTo>
                  <a:pt x="6310" y="7777"/>
                </a:lnTo>
                <a:lnTo>
                  <a:pt x="6200" y="7704"/>
                </a:lnTo>
                <a:lnTo>
                  <a:pt x="6053" y="7667"/>
                </a:lnTo>
                <a:lnTo>
                  <a:pt x="5907" y="7630"/>
                </a:lnTo>
                <a:close/>
                <a:moveTo>
                  <a:pt x="4476" y="9134"/>
                </a:moveTo>
                <a:lnTo>
                  <a:pt x="4513" y="9281"/>
                </a:lnTo>
                <a:lnTo>
                  <a:pt x="4476" y="9391"/>
                </a:lnTo>
                <a:lnTo>
                  <a:pt x="4403" y="9538"/>
                </a:lnTo>
                <a:lnTo>
                  <a:pt x="4256" y="9648"/>
                </a:lnTo>
                <a:lnTo>
                  <a:pt x="4183" y="9685"/>
                </a:lnTo>
                <a:lnTo>
                  <a:pt x="4109" y="9685"/>
                </a:lnTo>
                <a:lnTo>
                  <a:pt x="4036" y="9648"/>
                </a:lnTo>
                <a:lnTo>
                  <a:pt x="3963" y="9575"/>
                </a:lnTo>
                <a:lnTo>
                  <a:pt x="3926" y="9501"/>
                </a:lnTo>
                <a:lnTo>
                  <a:pt x="3926" y="9428"/>
                </a:lnTo>
                <a:lnTo>
                  <a:pt x="3963" y="9354"/>
                </a:lnTo>
                <a:lnTo>
                  <a:pt x="4036" y="9281"/>
                </a:lnTo>
                <a:lnTo>
                  <a:pt x="4219" y="9208"/>
                </a:lnTo>
                <a:lnTo>
                  <a:pt x="4403" y="9171"/>
                </a:lnTo>
                <a:lnTo>
                  <a:pt x="4439" y="9171"/>
                </a:lnTo>
                <a:lnTo>
                  <a:pt x="4476" y="9134"/>
                </a:lnTo>
                <a:close/>
                <a:moveTo>
                  <a:pt x="7741" y="9391"/>
                </a:moveTo>
                <a:lnTo>
                  <a:pt x="7814" y="9464"/>
                </a:lnTo>
                <a:lnTo>
                  <a:pt x="7851" y="9575"/>
                </a:lnTo>
                <a:lnTo>
                  <a:pt x="7851" y="9685"/>
                </a:lnTo>
                <a:lnTo>
                  <a:pt x="7814" y="9795"/>
                </a:lnTo>
                <a:lnTo>
                  <a:pt x="7704" y="9868"/>
                </a:lnTo>
                <a:lnTo>
                  <a:pt x="7557" y="9905"/>
                </a:lnTo>
                <a:lnTo>
                  <a:pt x="7447" y="9905"/>
                </a:lnTo>
                <a:lnTo>
                  <a:pt x="7301" y="9868"/>
                </a:lnTo>
                <a:lnTo>
                  <a:pt x="7227" y="9795"/>
                </a:lnTo>
                <a:lnTo>
                  <a:pt x="7301" y="9648"/>
                </a:lnTo>
                <a:lnTo>
                  <a:pt x="7374" y="9538"/>
                </a:lnTo>
                <a:lnTo>
                  <a:pt x="7484" y="9464"/>
                </a:lnTo>
                <a:lnTo>
                  <a:pt x="7631" y="9428"/>
                </a:lnTo>
                <a:lnTo>
                  <a:pt x="7704" y="9391"/>
                </a:lnTo>
                <a:close/>
                <a:moveTo>
                  <a:pt x="4439" y="8658"/>
                </a:moveTo>
                <a:lnTo>
                  <a:pt x="4293" y="8694"/>
                </a:lnTo>
                <a:lnTo>
                  <a:pt x="4146" y="8694"/>
                </a:lnTo>
                <a:lnTo>
                  <a:pt x="4073" y="8731"/>
                </a:lnTo>
                <a:lnTo>
                  <a:pt x="3999" y="8804"/>
                </a:lnTo>
                <a:lnTo>
                  <a:pt x="3963" y="8951"/>
                </a:lnTo>
                <a:lnTo>
                  <a:pt x="3742" y="9061"/>
                </a:lnTo>
                <a:lnTo>
                  <a:pt x="3596" y="9244"/>
                </a:lnTo>
                <a:lnTo>
                  <a:pt x="3559" y="9354"/>
                </a:lnTo>
                <a:lnTo>
                  <a:pt x="3522" y="9501"/>
                </a:lnTo>
                <a:lnTo>
                  <a:pt x="3559" y="9611"/>
                </a:lnTo>
                <a:lnTo>
                  <a:pt x="3596" y="9758"/>
                </a:lnTo>
                <a:lnTo>
                  <a:pt x="3706" y="9868"/>
                </a:lnTo>
                <a:lnTo>
                  <a:pt x="3779" y="9978"/>
                </a:lnTo>
                <a:lnTo>
                  <a:pt x="3926" y="10051"/>
                </a:lnTo>
                <a:lnTo>
                  <a:pt x="4036" y="10088"/>
                </a:lnTo>
                <a:lnTo>
                  <a:pt x="4366" y="10088"/>
                </a:lnTo>
                <a:lnTo>
                  <a:pt x="4513" y="10015"/>
                </a:lnTo>
                <a:lnTo>
                  <a:pt x="4623" y="9905"/>
                </a:lnTo>
                <a:lnTo>
                  <a:pt x="4733" y="9795"/>
                </a:lnTo>
                <a:lnTo>
                  <a:pt x="4843" y="9648"/>
                </a:lnTo>
                <a:lnTo>
                  <a:pt x="4880" y="9501"/>
                </a:lnTo>
                <a:lnTo>
                  <a:pt x="4916" y="9354"/>
                </a:lnTo>
                <a:lnTo>
                  <a:pt x="4916" y="9171"/>
                </a:lnTo>
                <a:lnTo>
                  <a:pt x="4880" y="9024"/>
                </a:lnTo>
                <a:lnTo>
                  <a:pt x="4806" y="8878"/>
                </a:lnTo>
                <a:lnTo>
                  <a:pt x="4733" y="8768"/>
                </a:lnTo>
                <a:lnTo>
                  <a:pt x="4586" y="8694"/>
                </a:lnTo>
                <a:lnTo>
                  <a:pt x="4439" y="8658"/>
                </a:lnTo>
                <a:close/>
                <a:moveTo>
                  <a:pt x="7447" y="8951"/>
                </a:moveTo>
                <a:lnTo>
                  <a:pt x="7337" y="8988"/>
                </a:lnTo>
                <a:lnTo>
                  <a:pt x="7264" y="9061"/>
                </a:lnTo>
                <a:lnTo>
                  <a:pt x="7227" y="9134"/>
                </a:lnTo>
                <a:lnTo>
                  <a:pt x="7227" y="9208"/>
                </a:lnTo>
                <a:lnTo>
                  <a:pt x="7117" y="9318"/>
                </a:lnTo>
                <a:lnTo>
                  <a:pt x="7007" y="9391"/>
                </a:lnTo>
                <a:lnTo>
                  <a:pt x="6934" y="9501"/>
                </a:lnTo>
                <a:lnTo>
                  <a:pt x="6897" y="9611"/>
                </a:lnTo>
                <a:lnTo>
                  <a:pt x="6897" y="9575"/>
                </a:lnTo>
                <a:lnTo>
                  <a:pt x="6860" y="9611"/>
                </a:lnTo>
                <a:lnTo>
                  <a:pt x="6824" y="9758"/>
                </a:lnTo>
                <a:lnTo>
                  <a:pt x="6824" y="9905"/>
                </a:lnTo>
                <a:lnTo>
                  <a:pt x="6860" y="9978"/>
                </a:lnTo>
                <a:lnTo>
                  <a:pt x="6897" y="10051"/>
                </a:lnTo>
                <a:lnTo>
                  <a:pt x="7007" y="10125"/>
                </a:lnTo>
                <a:lnTo>
                  <a:pt x="7044" y="10161"/>
                </a:lnTo>
                <a:lnTo>
                  <a:pt x="7044" y="10198"/>
                </a:lnTo>
                <a:lnTo>
                  <a:pt x="7227" y="10271"/>
                </a:lnTo>
                <a:lnTo>
                  <a:pt x="7374" y="10345"/>
                </a:lnTo>
                <a:lnTo>
                  <a:pt x="7704" y="10345"/>
                </a:lnTo>
                <a:lnTo>
                  <a:pt x="7851" y="10271"/>
                </a:lnTo>
                <a:lnTo>
                  <a:pt x="7998" y="10198"/>
                </a:lnTo>
                <a:lnTo>
                  <a:pt x="8108" y="10088"/>
                </a:lnTo>
                <a:lnTo>
                  <a:pt x="8181" y="9941"/>
                </a:lnTo>
                <a:lnTo>
                  <a:pt x="8254" y="9795"/>
                </a:lnTo>
                <a:lnTo>
                  <a:pt x="8291" y="9611"/>
                </a:lnTo>
                <a:lnTo>
                  <a:pt x="8254" y="9464"/>
                </a:lnTo>
                <a:lnTo>
                  <a:pt x="8218" y="9318"/>
                </a:lnTo>
                <a:lnTo>
                  <a:pt x="8144" y="9171"/>
                </a:lnTo>
                <a:lnTo>
                  <a:pt x="7998" y="9024"/>
                </a:lnTo>
                <a:lnTo>
                  <a:pt x="7924" y="8988"/>
                </a:lnTo>
                <a:lnTo>
                  <a:pt x="7851" y="8951"/>
                </a:lnTo>
                <a:close/>
                <a:moveTo>
                  <a:pt x="6970" y="7227"/>
                </a:moveTo>
                <a:lnTo>
                  <a:pt x="7227" y="7300"/>
                </a:lnTo>
                <a:lnTo>
                  <a:pt x="7741" y="7520"/>
                </a:lnTo>
                <a:lnTo>
                  <a:pt x="8071" y="7667"/>
                </a:lnTo>
                <a:lnTo>
                  <a:pt x="8474" y="7740"/>
                </a:lnTo>
                <a:lnTo>
                  <a:pt x="8658" y="7777"/>
                </a:lnTo>
                <a:lnTo>
                  <a:pt x="8878" y="7777"/>
                </a:lnTo>
                <a:lnTo>
                  <a:pt x="9061" y="7740"/>
                </a:lnTo>
                <a:lnTo>
                  <a:pt x="9245" y="7667"/>
                </a:lnTo>
                <a:lnTo>
                  <a:pt x="9575" y="8071"/>
                </a:lnTo>
                <a:lnTo>
                  <a:pt x="10125" y="8841"/>
                </a:lnTo>
                <a:lnTo>
                  <a:pt x="10639" y="9648"/>
                </a:lnTo>
                <a:lnTo>
                  <a:pt x="10785" y="9868"/>
                </a:lnTo>
                <a:lnTo>
                  <a:pt x="10822" y="10015"/>
                </a:lnTo>
                <a:lnTo>
                  <a:pt x="10785" y="10161"/>
                </a:lnTo>
                <a:lnTo>
                  <a:pt x="10749" y="10235"/>
                </a:lnTo>
                <a:lnTo>
                  <a:pt x="10639" y="10345"/>
                </a:lnTo>
                <a:lnTo>
                  <a:pt x="10455" y="10455"/>
                </a:lnTo>
                <a:lnTo>
                  <a:pt x="10235" y="10602"/>
                </a:lnTo>
                <a:lnTo>
                  <a:pt x="9758" y="10565"/>
                </a:lnTo>
                <a:lnTo>
                  <a:pt x="9281" y="10492"/>
                </a:lnTo>
                <a:lnTo>
                  <a:pt x="8328" y="10455"/>
                </a:lnTo>
                <a:lnTo>
                  <a:pt x="7374" y="10492"/>
                </a:lnTo>
                <a:lnTo>
                  <a:pt x="6420" y="10528"/>
                </a:lnTo>
                <a:lnTo>
                  <a:pt x="2092" y="10675"/>
                </a:lnTo>
                <a:lnTo>
                  <a:pt x="1065" y="10712"/>
                </a:lnTo>
                <a:lnTo>
                  <a:pt x="735" y="10712"/>
                </a:lnTo>
                <a:lnTo>
                  <a:pt x="625" y="10638"/>
                </a:lnTo>
                <a:lnTo>
                  <a:pt x="588" y="10602"/>
                </a:lnTo>
                <a:lnTo>
                  <a:pt x="551" y="10565"/>
                </a:lnTo>
                <a:lnTo>
                  <a:pt x="588" y="10418"/>
                </a:lnTo>
                <a:lnTo>
                  <a:pt x="735" y="10198"/>
                </a:lnTo>
                <a:lnTo>
                  <a:pt x="1065" y="9685"/>
                </a:lnTo>
                <a:lnTo>
                  <a:pt x="1542" y="9575"/>
                </a:lnTo>
                <a:lnTo>
                  <a:pt x="1762" y="9538"/>
                </a:lnTo>
                <a:lnTo>
                  <a:pt x="2018" y="9501"/>
                </a:lnTo>
                <a:lnTo>
                  <a:pt x="2092" y="9464"/>
                </a:lnTo>
                <a:lnTo>
                  <a:pt x="2128" y="9428"/>
                </a:lnTo>
                <a:lnTo>
                  <a:pt x="2165" y="9281"/>
                </a:lnTo>
                <a:lnTo>
                  <a:pt x="2128" y="9171"/>
                </a:lnTo>
                <a:lnTo>
                  <a:pt x="2092" y="9134"/>
                </a:lnTo>
                <a:lnTo>
                  <a:pt x="2018" y="9098"/>
                </a:lnTo>
                <a:lnTo>
                  <a:pt x="1872" y="9061"/>
                </a:lnTo>
                <a:lnTo>
                  <a:pt x="1725" y="9061"/>
                </a:lnTo>
                <a:lnTo>
                  <a:pt x="1395" y="9134"/>
                </a:lnTo>
                <a:lnTo>
                  <a:pt x="1395" y="9134"/>
                </a:lnTo>
                <a:lnTo>
                  <a:pt x="1798" y="8547"/>
                </a:lnTo>
                <a:lnTo>
                  <a:pt x="1835" y="8511"/>
                </a:lnTo>
                <a:lnTo>
                  <a:pt x="1945" y="8547"/>
                </a:lnTo>
                <a:lnTo>
                  <a:pt x="2092" y="8584"/>
                </a:lnTo>
                <a:lnTo>
                  <a:pt x="2459" y="8621"/>
                </a:lnTo>
                <a:lnTo>
                  <a:pt x="2972" y="8621"/>
                </a:lnTo>
                <a:lnTo>
                  <a:pt x="3082" y="8584"/>
                </a:lnTo>
                <a:lnTo>
                  <a:pt x="3156" y="8511"/>
                </a:lnTo>
                <a:lnTo>
                  <a:pt x="3192" y="8401"/>
                </a:lnTo>
                <a:lnTo>
                  <a:pt x="3156" y="8291"/>
                </a:lnTo>
                <a:lnTo>
                  <a:pt x="3082" y="8217"/>
                </a:lnTo>
                <a:lnTo>
                  <a:pt x="2972" y="8181"/>
                </a:lnTo>
                <a:lnTo>
                  <a:pt x="2055" y="8181"/>
                </a:lnTo>
                <a:lnTo>
                  <a:pt x="2532" y="7520"/>
                </a:lnTo>
                <a:lnTo>
                  <a:pt x="2752" y="7557"/>
                </a:lnTo>
                <a:lnTo>
                  <a:pt x="2899" y="7704"/>
                </a:lnTo>
                <a:lnTo>
                  <a:pt x="3046" y="7777"/>
                </a:lnTo>
                <a:lnTo>
                  <a:pt x="3192" y="7851"/>
                </a:lnTo>
                <a:lnTo>
                  <a:pt x="3376" y="7924"/>
                </a:lnTo>
                <a:lnTo>
                  <a:pt x="3742" y="7961"/>
                </a:lnTo>
                <a:lnTo>
                  <a:pt x="4073" y="7961"/>
                </a:lnTo>
                <a:lnTo>
                  <a:pt x="4549" y="7887"/>
                </a:lnTo>
                <a:lnTo>
                  <a:pt x="4953" y="7777"/>
                </a:lnTo>
                <a:lnTo>
                  <a:pt x="5797" y="7410"/>
                </a:lnTo>
                <a:lnTo>
                  <a:pt x="6237" y="7264"/>
                </a:lnTo>
                <a:lnTo>
                  <a:pt x="6494" y="7227"/>
                </a:lnTo>
                <a:close/>
                <a:moveTo>
                  <a:pt x="4036" y="1"/>
                </a:moveTo>
                <a:lnTo>
                  <a:pt x="3816" y="37"/>
                </a:lnTo>
                <a:lnTo>
                  <a:pt x="3596" y="74"/>
                </a:lnTo>
                <a:lnTo>
                  <a:pt x="3412" y="147"/>
                </a:lnTo>
                <a:lnTo>
                  <a:pt x="3229" y="257"/>
                </a:lnTo>
                <a:lnTo>
                  <a:pt x="3119" y="404"/>
                </a:lnTo>
                <a:lnTo>
                  <a:pt x="3009" y="551"/>
                </a:lnTo>
                <a:lnTo>
                  <a:pt x="2972" y="771"/>
                </a:lnTo>
                <a:lnTo>
                  <a:pt x="3009" y="991"/>
                </a:lnTo>
                <a:lnTo>
                  <a:pt x="3082" y="1174"/>
                </a:lnTo>
                <a:lnTo>
                  <a:pt x="3156" y="1285"/>
                </a:lnTo>
                <a:lnTo>
                  <a:pt x="3266" y="1358"/>
                </a:lnTo>
                <a:lnTo>
                  <a:pt x="3412" y="1431"/>
                </a:lnTo>
                <a:lnTo>
                  <a:pt x="3559" y="1468"/>
                </a:lnTo>
                <a:lnTo>
                  <a:pt x="3706" y="1468"/>
                </a:lnTo>
                <a:lnTo>
                  <a:pt x="3853" y="1431"/>
                </a:lnTo>
                <a:lnTo>
                  <a:pt x="3999" y="1395"/>
                </a:lnTo>
                <a:lnTo>
                  <a:pt x="4073" y="1395"/>
                </a:lnTo>
                <a:lnTo>
                  <a:pt x="3963" y="1468"/>
                </a:lnTo>
                <a:lnTo>
                  <a:pt x="3926" y="1578"/>
                </a:lnTo>
                <a:lnTo>
                  <a:pt x="3889" y="2055"/>
                </a:lnTo>
                <a:lnTo>
                  <a:pt x="3889" y="2532"/>
                </a:lnTo>
                <a:lnTo>
                  <a:pt x="3926" y="3449"/>
                </a:lnTo>
                <a:lnTo>
                  <a:pt x="3926" y="5099"/>
                </a:lnTo>
                <a:lnTo>
                  <a:pt x="3926" y="5283"/>
                </a:lnTo>
                <a:lnTo>
                  <a:pt x="3963" y="5466"/>
                </a:lnTo>
                <a:lnTo>
                  <a:pt x="3963" y="5503"/>
                </a:lnTo>
                <a:lnTo>
                  <a:pt x="3742" y="5613"/>
                </a:lnTo>
                <a:lnTo>
                  <a:pt x="3559" y="5723"/>
                </a:lnTo>
                <a:lnTo>
                  <a:pt x="3229" y="6016"/>
                </a:lnTo>
                <a:lnTo>
                  <a:pt x="2899" y="6347"/>
                </a:lnTo>
                <a:lnTo>
                  <a:pt x="2605" y="6677"/>
                </a:lnTo>
                <a:lnTo>
                  <a:pt x="2239" y="7080"/>
                </a:lnTo>
                <a:lnTo>
                  <a:pt x="1908" y="7484"/>
                </a:lnTo>
                <a:lnTo>
                  <a:pt x="1285" y="8364"/>
                </a:lnTo>
                <a:lnTo>
                  <a:pt x="698" y="9244"/>
                </a:lnTo>
                <a:lnTo>
                  <a:pt x="148" y="10125"/>
                </a:lnTo>
                <a:lnTo>
                  <a:pt x="38" y="10308"/>
                </a:lnTo>
                <a:lnTo>
                  <a:pt x="1" y="10492"/>
                </a:lnTo>
                <a:lnTo>
                  <a:pt x="38" y="10675"/>
                </a:lnTo>
                <a:lnTo>
                  <a:pt x="111" y="10858"/>
                </a:lnTo>
                <a:lnTo>
                  <a:pt x="221" y="11005"/>
                </a:lnTo>
                <a:lnTo>
                  <a:pt x="368" y="11115"/>
                </a:lnTo>
                <a:lnTo>
                  <a:pt x="551" y="11225"/>
                </a:lnTo>
                <a:lnTo>
                  <a:pt x="771" y="11262"/>
                </a:lnTo>
                <a:lnTo>
                  <a:pt x="1321" y="11299"/>
                </a:lnTo>
                <a:lnTo>
                  <a:pt x="1872" y="11262"/>
                </a:lnTo>
                <a:lnTo>
                  <a:pt x="3009" y="11189"/>
                </a:lnTo>
                <a:lnTo>
                  <a:pt x="5503" y="11115"/>
                </a:lnTo>
                <a:lnTo>
                  <a:pt x="7447" y="11042"/>
                </a:lnTo>
                <a:lnTo>
                  <a:pt x="8401" y="11005"/>
                </a:lnTo>
                <a:lnTo>
                  <a:pt x="9355" y="11042"/>
                </a:lnTo>
                <a:lnTo>
                  <a:pt x="9391" y="11152"/>
                </a:lnTo>
                <a:lnTo>
                  <a:pt x="9465" y="11225"/>
                </a:lnTo>
                <a:lnTo>
                  <a:pt x="9612" y="11299"/>
                </a:lnTo>
                <a:lnTo>
                  <a:pt x="9795" y="11335"/>
                </a:lnTo>
                <a:lnTo>
                  <a:pt x="9978" y="11335"/>
                </a:lnTo>
                <a:lnTo>
                  <a:pt x="10125" y="11299"/>
                </a:lnTo>
                <a:lnTo>
                  <a:pt x="10272" y="11299"/>
                </a:lnTo>
                <a:lnTo>
                  <a:pt x="10382" y="11262"/>
                </a:lnTo>
                <a:lnTo>
                  <a:pt x="10455" y="11189"/>
                </a:lnTo>
                <a:lnTo>
                  <a:pt x="10565" y="11115"/>
                </a:lnTo>
                <a:lnTo>
                  <a:pt x="10785" y="10968"/>
                </a:lnTo>
                <a:lnTo>
                  <a:pt x="10969" y="10785"/>
                </a:lnTo>
                <a:lnTo>
                  <a:pt x="11152" y="10602"/>
                </a:lnTo>
                <a:lnTo>
                  <a:pt x="11299" y="10455"/>
                </a:lnTo>
                <a:lnTo>
                  <a:pt x="11336" y="10308"/>
                </a:lnTo>
                <a:lnTo>
                  <a:pt x="11372" y="10198"/>
                </a:lnTo>
                <a:lnTo>
                  <a:pt x="11409" y="10051"/>
                </a:lnTo>
                <a:lnTo>
                  <a:pt x="11372" y="9941"/>
                </a:lnTo>
                <a:lnTo>
                  <a:pt x="11299" y="9685"/>
                </a:lnTo>
                <a:lnTo>
                  <a:pt x="11189" y="9464"/>
                </a:lnTo>
                <a:lnTo>
                  <a:pt x="10859" y="8914"/>
                </a:lnTo>
                <a:lnTo>
                  <a:pt x="10492" y="8364"/>
                </a:lnTo>
                <a:lnTo>
                  <a:pt x="10125" y="7887"/>
                </a:lnTo>
                <a:lnTo>
                  <a:pt x="9722" y="7410"/>
                </a:lnTo>
                <a:lnTo>
                  <a:pt x="9318" y="6933"/>
                </a:lnTo>
                <a:lnTo>
                  <a:pt x="8878" y="6493"/>
                </a:lnTo>
                <a:lnTo>
                  <a:pt x="8474" y="6126"/>
                </a:lnTo>
                <a:lnTo>
                  <a:pt x="8071" y="5760"/>
                </a:lnTo>
                <a:lnTo>
                  <a:pt x="7851" y="5576"/>
                </a:lnTo>
                <a:lnTo>
                  <a:pt x="7594" y="5430"/>
                </a:lnTo>
                <a:lnTo>
                  <a:pt x="7374" y="5319"/>
                </a:lnTo>
                <a:lnTo>
                  <a:pt x="7117" y="5209"/>
                </a:lnTo>
                <a:lnTo>
                  <a:pt x="7117" y="5173"/>
                </a:lnTo>
                <a:lnTo>
                  <a:pt x="7191" y="4953"/>
                </a:lnTo>
                <a:lnTo>
                  <a:pt x="7227" y="4696"/>
                </a:lnTo>
                <a:lnTo>
                  <a:pt x="7227" y="4182"/>
                </a:lnTo>
                <a:lnTo>
                  <a:pt x="7227" y="3669"/>
                </a:lnTo>
                <a:lnTo>
                  <a:pt x="7191" y="3192"/>
                </a:lnTo>
                <a:lnTo>
                  <a:pt x="7154" y="2825"/>
                </a:lnTo>
                <a:lnTo>
                  <a:pt x="7117" y="2385"/>
                </a:lnTo>
                <a:lnTo>
                  <a:pt x="7044" y="2165"/>
                </a:lnTo>
                <a:lnTo>
                  <a:pt x="7007" y="1945"/>
                </a:lnTo>
                <a:lnTo>
                  <a:pt x="6934" y="1761"/>
                </a:lnTo>
                <a:lnTo>
                  <a:pt x="6824" y="1615"/>
                </a:lnTo>
                <a:lnTo>
                  <a:pt x="7191" y="1651"/>
                </a:lnTo>
                <a:lnTo>
                  <a:pt x="7521" y="1651"/>
                </a:lnTo>
                <a:lnTo>
                  <a:pt x="7851" y="1541"/>
                </a:lnTo>
                <a:lnTo>
                  <a:pt x="7998" y="1468"/>
                </a:lnTo>
                <a:lnTo>
                  <a:pt x="8144" y="1358"/>
                </a:lnTo>
                <a:lnTo>
                  <a:pt x="8254" y="1248"/>
                </a:lnTo>
                <a:lnTo>
                  <a:pt x="8254" y="1174"/>
                </a:lnTo>
                <a:lnTo>
                  <a:pt x="8254" y="1101"/>
                </a:lnTo>
                <a:lnTo>
                  <a:pt x="8144" y="624"/>
                </a:lnTo>
                <a:lnTo>
                  <a:pt x="8071" y="404"/>
                </a:lnTo>
                <a:lnTo>
                  <a:pt x="7998" y="294"/>
                </a:lnTo>
                <a:lnTo>
                  <a:pt x="7924" y="221"/>
                </a:lnTo>
                <a:lnTo>
                  <a:pt x="7851" y="147"/>
                </a:lnTo>
                <a:lnTo>
                  <a:pt x="7777" y="147"/>
                </a:lnTo>
                <a:lnTo>
                  <a:pt x="7631" y="111"/>
                </a:lnTo>
                <a:lnTo>
                  <a:pt x="6824" y="74"/>
                </a:lnTo>
                <a:lnTo>
                  <a:pt x="4036" y="1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547" name="Google Shape;547;p23"/>
          <p:cNvSpPr/>
          <p:nvPr/>
        </p:nvSpPr>
        <p:spPr>
          <a:xfrm>
            <a:off x="1333294" y="4678454"/>
            <a:ext cx="306966" cy="385027"/>
          </a:xfrm>
          <a:custGeom>
            <a:avLst/>
            <a:gdLst/>
            <a:ahLst/>
            <a:cxnLst/>
            <a:rect l="l" t="t" r="r" b="b"/>
            <a:pathLst>
              <a:path w="10822" h="13574" extrusionOk="0">
                <a:moveTo>
                  <a:pt x="10235" y="1358"/>
                </a:moveTo>
                <a:lnTo>
                  <a:pt x="10345" y="1652"/>
                </a:lnTo>
                <a:lnTo>
                  <a:pt x="10345" y="1982"/>
                </a:lnTo>
                <a:lnTo>
                  <a:pt x="10345" y="2312"/>
                </a:lnTo>
                <a:lnTo>
                  <a:pt x="10235" y="2605"/>
                </a:lnTo>
                <a:lnTo>
                  <a:pt x="10235" y="2569"/>
                </a:lnTo>
                <a:lnTo>
                  <a:pt x="10198" y="1945"/>
                </a:lnTo>
                <a:lnTo>
                  <a:pt x="10235" y="1358"/>
                </a:lnTo>
                <a:close/>
                <a:moveTo>
                  <a:pt x="9538" y="2092"/>
                </a:moveTo>
                <a:lnTo>
                  <a:pt x="9538" y="2422"/>
                </a:lnTo>
                <a:lnTo>
                  <a:pt x="9538" y="2789"/>
                </a:lnTo>
                <a:lnTo>
                  <a:pt x="9465" y="2202"/>
                </a:lnTo>
                <a:lnTo>
                  <a:pt x="9538" y="2092"/>
                </a:lnTo>
                <a:close/>
                <a:moveTo>
                  <a:pt x="9941" y="1285"/>
                </a:moveTo>
                <a:lnTo>
                  <a:pt x="9868" y="1835"/>
                </a:lnTo>
                <a:lnTo>
                  <a:pt x="9831" y="2129"/>
                </a:lnTo>
                <a:lnTo>
                  <a:pt x="9831" y="2459"/>
                </a:lnTo>
                <a:lnTo>
                  <a:pt x="9831" y="2642"/>
                </a:lnTo>
                <a:lnTo>
                  <a:pt x="9868" y="2789"/>
                </a:lnTo>
                <a:lnTo>
                  <a:pt x="9941" y="2936"/>
                </a:lnTo>
                <a:lnTo>
                  <a:pt x="10015" y="3046"/>
                </a:lnTo>
                <a:lnTo>
                  <a:pt x="10051" y="3046"/>
                </a:lnTo>
                <a:lnTo>
                  <a:pt x="9941" y="3229"/>
                </a:lnTo>
                <a:lnTo>
                  <a:pt x="9648" y="3632"/>
                </a:lnTo>
                <a:lnTo>
                  <a:pt x="9575" y="3046"/>
                </a:lnTo>
                <a:lnTo>
                  <a:pt x="9611" y="3119"/>
                </a:lnTo>
                <a:lnTo>
                  <a:pt x="9648" y="3156"/>
                </a:lnTo>
                <a:lnTo>
                  <a:pt x="9721" y="3192"/>
                </a:lnTo>
                <a:lnTo>
                  <a:pt x="9795" y="3156"/>
                </a:lnTo>
                <a:lnTo>
                  <a:pt x="9868" y="3156"/>
                </a:lnTo>
                <a:lnTo>
                  <a:pt x="9905" y="3082"/>
                </a:lnTo>
                <a:lnTo>
                  <a:pt x="9905" y="3046"/>
                </a:lnTo>
                <a:lnTo>
                  <a:pt x="9905" y="2972"/>
                </a:lnTo>
                <a:lnTo>
                  <a:pt x="9868" y="2936"/>
                </a:lnTo>
                <a:lnTo>
                  <a:pt x="9831" y="2899"/>
                </a:lnTo>
                <a:lnTo>
                  <a:pt x="9758" y="2899"/>
                </a:lnTo>
                <a:lnTo>
                  <a:pt x="9758" y="2642"/>
                </a:lnTo>
                <a:lnTo>
                  <a:pt x="9721" y="2092"/>
                </a:lnTo>
                <a:lnTo>
                  <a:pt x="9685" y="2018"/>
                </a:lnTo>
                <a:lnTo>
                  <a:pt x="9587" y="2018"/>
                </a:lnTo>
                <a:lnTo>
                  <a:pt x="9611" y="1982"/>
                </a:lnTo>
                <a:lnTo>
                  <a:pt x="9721" y="1762"/>
                </a:lnTo>
                <a:lnTo>
                  <a:pt x="9831" y="1542"/>
                </a:lnTo>
                <a:lnTo>
                  <a:pt x="9941" y="1285"/>
                </a:lnTo>
                <a:close/>
                <a:moveTo>
                  <a:pt x="9318" y="2385"/>
                </a:moveTo>
                <a:lnTo>
                  <a:pt x="9281" y="3119"/>
                </a:lnTo>
                <a:lnTo>
                  <a:pt x="9318" y="3889"/>
                </a:lnTo>
                <a:lnTo>
                  <a:pt x="9354" y="3963"/>
                </a:lnTo>
                <a:lnTo>
                  <a:pt x="9098" y="4183"/>
                </a:lnTo>
                <a:lnTo>
                  <a:pt x="9098" y="3963"/>
                </a:lnTo>
                <a:lnTo>
                  <a:pt x="9098" y="3743"/>
                </a:lnTo>
                <a:lnTo>
                  <a:pt x="9024" y="3302"/>
                </a:lnTo>
                <a:lnTo>
                  <a:pt x="8988" y="2715"/>
                </a:lnTo>
                <a:lnTo>
                  <a:pt x="9134" y="2569"/>
                </a:lnTo>
                <a:lnTo>
                  <a:pt x="9318" y="2385"/>
                </a:lnTo>
                <a:close/>
                <a:moveTo>
                  <a:pt x="8107" y="3596"/>
                </a:moveTo>
                <a:lnTo>
                  <a:pt x="7997" y="3889"/>
                </a:lnTo>
                <a:lnTo>
                  <a:pt x="7924" y="4219"/>
                </a:lnTo>
                <a:lnTo>
                  <a:pt x="7887" y="3779"/>
                </a:lnTo>
                <a:lnTo>
                  <a:pt x="8107" y="3596"/>
                </a:lnTo>
                <a:close/>
                <a:moveTo>
                  <a:pt x="8731" y="2972"/>
                </a:moveTo>
                <a:lnTo>
                  <a:pt x="8731" y="3302"/>
                </a:lnTo>
                <a:lnTo>
                  <a:pt x="8731" y="3816"/>
                </a:lnTo>
                <a:lnTo>
                  <a:pt x="8768" y="4109"/>
                </a:lnTo>
                <a:lnTo>
                  <a:pt x="8841" y="4366"/>
                </a:lnTo>
                <a:lnTo>
                  <a:pt x="8841" y="4403"/>
                </a:lnTo>
                <a:lnTo>
                  <a:pt x="8621" y="4586"/>
                </a:lnTo>
                <a:lnTo>
                  <a:pt x="8621" y="4586"/>
                </a:lnTo>
                <a:lnTo>
                  <a:pt x="8658" y="4219"/>
                </a:lnTo>
                <a:lnTo>
                  <a:pt x="8694" y="3816"/>
                </a:lnTo>
                <a:lnTo>
                  <a:pt x="8694" y="3449"/>
                </a:lnTo>
                <a:lnTo>
                  <a:pt x="8658" y="3082"/>
                </a:lnTo>
                <a:lnTo>
                  <a:pt x="8731" y="2972"/>
                </a:lnTo>
                <a:close/>
                <a:moveTo>
                  <a:pt x="8364" y="3339"/>
                </a:moveTo>
                <a:lnTo>
                  <a:pt x="8254" y="4733"/>
                </a:lnTo>
                <a:lnTo>
                  <a:pt x="8291" y="4806"/>
                </a:lnTo>
                <a:lnTo>
                  <a:pt x="8291" y="4843"/>
                </a:lnTo>
                <a:lnTo>
                  <a:pt x="8217" y="4916"/>
                </a:lnTo>
                <a:lnTo>
                  <a:pt x="8181" y="4880"/>
                </a:lnTo>
                <a:lnTo>
                  <a:pt x="8327" y="3522"/>
                </a:lnTo>
                <a:lnTo>
                  <a:pt x="8291" y="3486"/>
                </a:lnTo>
                <a:lnTo>
                  <a:pt x="8254" y="3449"/>
                </a:lnTo>
                <a:lnTo>
                  <a:pt x="8364" y="3339"/>
                </a:lnTo>
                <a:close/>
                <a:moveTo>
                  <a:pt x="7704" y="3963"/>
                </a:moveTo>
                <a:lnTo>
                  <a:pt x="7667" y="4329"/>
                </a:lnTo>
                <a:lnTo>
                  <a:pt x="7594" y="4696"/>
                </a:lnTo>
                <a:lnTo>
                  <a:pt x="7520" y="5026"/>
                </a:lnTo>
                <a:lnTo>
                  <a:pt x="7410" y="5393"/>
                </a:lnTo>
                <a:lnTo>
                  <a:pt x="7410" y="5467"/>
                </a:lnTo>
                <a:lnTo>
                  <a:pt x="7337" y="5430"/>
                </a:lnTo>
                <a:lnTo>
                  <a:pt x="7300" y="5430"/>
                </a:lnTo>
                <a:lnTo>
                  <a:pt x="7300" y="4990"/>
                </a:lnTo>
                <a:lnTo>
                  <a:pt x="7264" y="4696"/>
                </a:lnTo>
                <a:lnTo>
                  <a:pt x="7227" y="4366"/>
                </a:lnTo>
                <a:lnTo>
                  <a:pt x="7704" y="3963"/>
                </a:lnTo>
                <a:close/>
                <a:moveTo>
                  <a:pt x="7044" y="4513"/>
                </a:moveTo>
                <a:lnTo>
                  <a:pt x="6970" y="5026"/>
                </a:lnTo>
                <a:lnTo>
                  <a:pt x="6970" y="5320"/>
                </a:lnTo>
                <a:lnTo>
                  <a:pt x="6970" y="5540"/>
                </a:lnTo>
                <a:lnTo>
                  <a:pt x="7007" y="5650"/>
                </a:lnTo>
                <a:lnTo>
                  <a:pt x="7080" y="5760"/>
                </a:lnTo>
                <a:lnTo>
                  <a:pt x="6677" y="6053"/>
                </a:lnTo>
                <a:lnTo>
                  <a:pt x="6677" y="6053"/>
                </a:lnTo>
                <a:lnTo>
                  <a:pt x="6713" y="5797"/>
                </a:lnTo>
                <a:lnTo>
                  <a:pt x="6750" y="5540"/>
                </a:lnTo>
                <a:lnTo>
                  <a:pt x="6750" y="5173"/>
                </a:lnTo>
                <a:lnTo>
                  <a:pt x="6677" y="4843"/>
                </a:lnTo>
                <a:lnTo>
                  <a:pt x="7044" y="4513"/>
                </a:lnTo>
                <a:close/>
                <a:moveTo>
                  <a:pt x="6603" y="4916"/>
                </a:moveTo>
                <a:lnTo>
                  <a:pt x="6567" y="5173"/>
                </a:lnTo>
                <a:lnTo>
                  <a:pt x="6530" y="5430"/>
                </a:lnTo>
                <a:lnTo>
                  <a:pt x="6457" y="5613"/>
                </a:lnTo>
                <a:lnTo>
                  <a:pt x="6383" y="5760"/>
                </a:lnTo>
                <a:lnTo>
                  <a:pt x="6310" y="5943"/>
                </a:lnTo>
                <a:lnTo>
                  <a:pt x="6310" y="6127"/>
                </a:lnTo>
                <a:lnTo>
                  <a:pt x="6310" y="6200"/>
                </a:lnTo>
                <a:lnTo>
                  <a:pt x="6383" y="6237"/>
                </a:lnTo>
                <a:lnTo>
                  <a:pt x="5980" y="6494"/>
                </a:lnTo>
                <a:lnTo>
                  <a:pt x="6053" y="6090"/>
                </a:lnTo>
                <a:lnTo>
                  <a:pt x="6053" y="5760"/>
                </a:lnTo>
                <a:lnTo>
                  <a:pt x="6016" y="5393"/>
                </a:lnTo>
                <a:lnTo>
                  <a:pt x="6603" y="4916"/>
                </a:lnTo>
                <a:close/>
                <a:moveTo>
                  <a:pt x="5870" y="5540"/>
                </a:moveTo>
                <a:lnTo>
                  <a:pt x="5796" y="5943"/>
                </a:lnTo>
                <a:lnTo>
                  <a:pt x="5686" y="6347"/>
                </a:lnTo>
                <a:lnTo>
                  <a:pt x="5613" y="6567"/>
                </a:lnTo>
                <a:lnTo>
                  <a:pt x="5613" y="6677"/>
                </a:lnTo>
                <a:lnTo>
                  <a:pt x="5613" y="6750"/>
                </a:lnTo>
                <a:lnTo>
                  <a:pt x="5173" y="7081"/>
                </a:lnTo>
                <a:lnTo>
                  <a:pt x="5393" y="5943"/>
                </a:lnTo>
                <a:lnTo>
                  <a:pt x="5870" y="5540"/>
                </a:lnTo>
                <a:close/>
                <a:moveTo>
                  <a:pt x="9134" y="478"/>
                </a:moveTo>
                <a:lnTo>
                  <a:pt x="9428" y="588"/>
                </a:lnTo>
                <a:lnTo>
                  <a:pt x="9318" y="735"/>
                </a:lnTo>
                <a:lnTo>
                  <a:pt x="9318" y="845"/>
                </a:lnTo>
                <a:lnTo>
                  <a:pt x="9354" y="918"/>
                </a:lnTo>
                <a:lnTo>
                  <a:pt x="9428" y="955"/>
                </a:lnTo>
                <a:lnTo>
                  <a:pt x="9538" y="955"/>
                </a:lnTo>
                <a:lnTo>
                  <a:pt x="9538" y="1101"/>
                </a:lnTo>
                <a:lnTo>
                  <a:pt x="9465" y="1285"/>
                </a:lnTo>
                <a:lnTo>
                  <a:pt x="9318" y="1615"/>
                </a:lnTo>
                <a:lnTo>
                  <a:pt x="9134" y="1908"/>
                </a:lnTo>
                <a:lnTo>
                  <a:pt x="8914" y="2202"/>
                </a:lnTo>
                <a:lnTo>
                  <a:pt x="8841" y="2165"/>
                </a:lnTo>
                <a:lnTo>
                  <a:pt x="8804" y="2202"/>
                </a:lnTo>
                <a:lnTo>
                  <a:pt x="8768" y="2202"/>
                </a:lnTo>
                <a:lnTo>
                  <a:pt x="8731" y="2275"/>
                </a:lnTo>
                <a:lnTo>
                  <a:pt x="8731" y="2349"/>
                </a:lnTo>
                <a:lnTo>
                  <a:pt x="8364" y="2715"/>
                </a:lnTo>
                <a:lnTo>
                  <a:pt x="7740" y="3339"/>
                </a:lnTo>
                <a:lnTo>
                  <a:pt x="7667" y="3339"/>
                </a:lnTo>
                <a:lnTo>
                  <a:pt x="7667" y="3412"/>
                </a:lnTo>
                <a:lnTo>
                  <a:pt x="6493" y="4439"/>
                </a:lnTo>
                <a:lnTo>
                  <a:pt x="5650" y="5173"/>
                </a:lnTo>
                <a:lnTo>
                  <a:pt x="4806" y="5870"/>
                </a:lnTo>
                <a:lnTo>
                  <a:pt x="4769" y="5870"/>
                </a:lnTo>
                <a:lnTo>
                  <a:pt x="4733" y="5907"/>
                </a:lnTo>
                <a:lnTo>
                  <a:pt x="4623" y="6017"/>
                </a:lnTo>
                <a:lnTo>
                  <a:pt x="3889" y="6567"/>
                </a:lnTo>
                <a:lnTo>
                  <a:pt x="3852" y="6567"/>
                </a:lnTo>
                <a:lnTo>
                  <a:pt x="3816" y="6604"/>
                </a:lnTo>
                <a:lnTo>
                  <a:pt x="3632" y="6714"/>
                </a:lnTo>
                <a:lnTo>
                  <a:pt x="3339" y="6897"/>
                </a:lnTo>
                <a:lnTo>
                  <a:pt x="3155" y="7007"/>
                </a:lnTo>
                <a:lnTo>
                  <a:pt x="3045" y="7154"/>
                </a:lnTo>
                <a:lnTo>
                  <a:pt x="2972" y="7117"/>
                </a:lnTo>
                <a:lnTo>
                  <a:pt x="2605" y="6824"/>
                </a:lnTo>
                <a:lnTo>
                  <a:pt x="2312" y="6457"/>
                </a:lnTo>
                <a:lnTo>
                  <a:pt x="2128" y="6274"/>
                </a:lnTo>
                <a:lnTo>
                  <a:pt x="1945" y="6090"/>
                </a:lnTo>
                <a:lnTo>
                  <a:pt x="2202" y="5943"/>
                </a:lnTo>
                <a:lnTo>
                  <a:pt x="2458" y="5723"/>
                </a:lnTo>
                <a:lnTo>
                  <a:pt x="2605" y="5943"/>
                </a:lnTo>
                <a:lnTo>
                  <a:pt x="2825" y="6127"/>
                </a:lnTo>
                <a:lnTo>
                  <a:pt x="2935" y="6200"/>
                </a:lnTo>
                <a:lnTo>
                  <a:pt x="3082" y="6237"/>
                </a:lnTo>
                <a:lnTo>
                  <a:pt x="3229" y="6237"/>
                </a:lnTo>
                <a:lnTo>
                  <a:pt x="3339" y="6127"/>
                </a:lnTo>
                <a:lnTo>
                  <a:pt x="3375" y="6090"/>
                </a:lnTo>
                <a:lnTo>
                  <a:pt x="3412" y="6017"/>
                </a:lnTo>
                <a:lnTo>
                  <a:pt x="3375" y="5870"/>
                </a:lnTo>
                <a:lnTo>
                  <a:pt x="3339" y="5797"/>
                </a:lnTo>
                <a:lnTo>
                  <a:pt x="3265" y="5760"/>
                </a:lnTo>
                <a:lnTo>
                  <a:pt x="3119" y="5760"/>
                </a:lnTo>
                <a:lnTo>
                  <a:pt x="3082" y="5797"/>
                </a:lnTo>
                <a:lnTo>
                  <a:pt x="3082" y="5760"/>
                </a:lnTo>
                <a:lnTo>
                  <a:pt x="2935" y="5650"/>
                </a:lnTo>
                <a:lnTo>
                  <a:pt x="2752" y="5503"/>
                </a:lnTo>
                <a:lnTo>
                  <a:pt x="2825" y="5430"/>
                </a:lnTo>
                <a:lnTo>
                  <a:pt x="3302" y="4990"/>
                </a:lnTo>
                <a:lnTo>
                  <a:pt x="3375" y="5173"/>
                </a:lnTo>
                <a:lnTo>
                  <a:pt x="3449" y="5283"/>
                </a:lnTo>
                <a:lnTo>
                  <a:pt x="3559" y="5393"/>
                </a:lnTo>
                <a:lnTo>
                  <a:pt x="3669" y="5503"/>
                </a:lnTo>
                <a:lnTo>
                  <a:pt x="3816" y="5540"/>
                </a:lnTo>
                <a:lnTo>
                  <a:pt x="3926" y="5540"/>
                </a:lnTo>
                <a:lnTo>
                  <a:pt x="3999" y="5467"/>
                </a:lnTo>
                <a:lnTo>
                  <a:pt x="4036" y="5393"/>
                </a:lnTo>
                <a:lnTo>
                  <a:pt x="4036" y="5283"/>
                </a:lnTo>
                <a:lnTo>
                  <a:pt x="3889" y="5136"/>
                </a:lnTo>
                <a:lnTo>
                  <a:pt x="3742" y="4990"/>
                </a:lnTo>
                <a:lnTo>
                  <a:pt x="3632" y="4843"/>
                </a:lnTo>
                <a:lnTo>
                  <a:pt x="3595" y="4770"/>
                </a:lnTo>
                <a:lnTo>
                  <a:pt x="3595" y="4733"/>
                </a:lnTo>
                <a:lnTo>
                  <a:pt x="3926" y="4439"/>
                </a:lnTo>
                <a:lnTo>
                  <a:pt x="4146" y="4256"/>
                </a:lnTo>
                <a:lnTo>
                  <a:pt x="4182" y="4403"/>
                </a:lnTo>
                <a:lnTo>
                  <a:pt x="4256" y="4513"/>
                </a:lnTo>
                <a:lnTo>
                  <a:pt x="4329" y="4623"/>
                </a:lnTo>
                <a:lnTo>
                  <a:pt x="4439" y="4770"/>
                </a:lnTo>
                <a:lnTo>
                  <a:pt x="4586" y="4843"/>
                </a:lnTo>
                <a:lnTo>
                  <a:pt x="4696" y="4880"/>
                </a:lnTo>
                <a:lnTo>
                  <a:pt x="4806" y="4843"/>
                </a:lnTo>
                <a:lnTo>
                  <a:pt x="4843" y="4770"/>
                </a:lnTo>
                <a:lnTo>
                  <a:pt x="4879" y="4733"/>
                </a:lnTo>
                <a:lnTo>
                  <a:pt x="4879" y="4623"/>
                </a:lnTo>
                <a:lnTo>
                  <a:pt x="4843" y="4549"/>
                </a:lnTo>
                <a:lnTo>
                  <a:pt x="4769" y="4476"/>
                </a:lnTo>
                <a:lnTo>
                  <a:pt x="4623" y="4329"/>
                </a:lnTo>
                <a:lnTo>
                  <a:pt x="4513" y="4219"/>
                </a:lnTo>
                <a:lnTo>
                  <a:pt x="4476" y="4073"/>
                </a:lnTo>
                <a:lnTo>
                  <a:pt x="4476" y="3999"/>
                </a:lnTo>
                <a:lnTo>
                  <a:pt x="4989" y="3522"/>
                </a:lnTo>
                <a:lnTo>
                  <a:pt x="5063" y="3632"/>
                </a:lnTo>
                <a:lnTo>
                  <a:pt x="5173" y="3853"/>
                </a:lnTo>
                <a:lnTo>
                  <a:pt x="5356" y="4036"/>
                </a:lnTo>
                <a:lnTo>
                  <a:pt x="5430" y="4073"/>
                </a:lnTo>
                <a:lnTo>
                  <a:pt x="5503" y="4109"/>
                </a:lnTo>
                <a:lnTo>
                  <a:pt x="5576" y="4073"/>
                </a:lnTo>
                <a:lnTo>
                  <a:pt x="5650" y="4036"/>
                </a:lnTo>
                <a:lnTo>
                  <a:pt x="5686" y="3963"/>
                </a:lnTo>
                <a:lnTo>
                  <a:pt x="5686" y="3926"/>
                </a:lnTo>
                <a:lnTo>
                  <a:pt x="5686" y="3853"/>
                </a:lnTo>
                <a:lnTo>
                  <a:pt x="5650" y="3779"/>
                </a:lnTo>
                <a:lnTo>
                  <a:pt x="5246" y="3302"/>
                </a:lnTo>
                <a:lnTo>
                  <a:pt x="5980" y="2642"/>
                </a:lnTo>
                <a:lnTo>
                  <a:pt x="6016" y="2715"/>
                </a:lnTo>
                <a:lnTo>
                  <a:pt x="6163" y="3082"/>
                </a:lnTo>
                <a:lnTo>
                  <a:pt x="6200" y="3156"/>
                </a:lnTo>
                <a:lnTo>
                  <a:pt x="6237" y="3192"/>
                </a:lnTo>
                <a:lnTo>
                  <a:pt x="6383" y="3192"/>
                </a:lnTo>
                <a:lnTo>
                  <a:pt x="6457" y="3156"/>
                </a:lnTo>
                <a:lnTo>
                  <a:pt x="6493" y="3082"/>
                </a:lnTo>
                <a:lnTo>
                  <a:pt x="6530" y="3009"/>
                </a:lnTo>
                <a:lnTo>
                  <a:pt x="6493" y="2936"/>
                </a:lnTo>
                <a:lnTo>
                  <a:pt x="6383" y="2605"/>
                </a:lnTo>
                <a:lnTo>
                  <a:pt x="6273" y="2422"/>
                </a:lnTo>
                <a:lnTo>
                  <a:pt x="7007" y="1725"/>
                </a:lnTo>
                <a:lnTo>
                  <a:pt x="7044" y="1945"/>
                </a:lnTo>
                <a:lnTo>
                  <a:pt x="7080" y="2129"/>
                </a:lnTo>
                <a:lnTo>
                  <a:pt x="7154" y="2349"/>
                </a:lnTo>
                <a:lnTo>
                  <a:pt x="7227" y="2532"/>
                </a:lnTo>
                <a:lnTo>
                  <a:pt x="7300" y="2605"/>
                </a:lnTo>
                <a:lnTo>
                  <a:pt x="7410" y="2642"/>
                </a:lnTo>
                <a:lnTo>
                  <a:pt x="7557" y="2569"/>
                </a:lnTo>
                <a:lnTo>
                  <a:pt x="7630" y="2495"/>
                </a:lnTo>
                <a:lnTo>
                  <a:pt x="7667" y="2385"/>
                </a:lnTo>
                <a:lnTo>
                  <a:pt x="7667" y="2312"/>
                </a:lnTo>
                <a:lnTo>
                  <a:pt x="7630" y="2239"/>
                </a:lnTo>
                <a:lnTo>
                  <a:pt x="7557" y="2165"/>
                </a:lnTo>
                <a:lnTo>
                  <a:pt x="7484" y="2165"/>
                </a:lnTo>
                <a:lnTo>
                  <a:pt x="7337" y="1835"/>
                </a:lnTo>
                <a:lnTo>
                  <a:pt x="7227" y="1542"/>
                </a:lnTo>
                <a:lnTo>
                  <a:pt x="7740" y="1101"/>
                </a:lnTo>
                <a:lnTo>
                  <a:pt x="8217" y="735"/>
                </a:lnTo>
                <a:lnTo>
                  <a:pt x="8364" y="625"/>
                </a:lnTo>
                <a:lnTo>
                  <a:pt x="8511" y="551"/>
                </a:lnTo>
                <a:lnTo>
                  <a:pt x="8841" y="478"/>
                </a:lnTo>
                <a:close/>
                <a:moveTo>
                  <a:pt x="3485" y="7264"/>
                </a:moveTo>
                <a:lnTo>
                  <a:pt x="3449" y="7447"/>
                </a:lnTo>
                <a:lnTo>
                  <a:pt x="3302" y="7337"/>
                </a:lnTo>
                <a:lnTo>
                  <a:pt x="3485" y="7264"/>
                </a:lnTo>
                <a:close/>
                <a:moveTo>
                  <a:pt x="5099" y="6163"/>
                </a:moveTo>
                <a:lnTo>
                  <a:pt x="4733" y="7264"/>
                </a:lnTo>
                <a:lnTo>
                  <a:pt x="4733" y="7337"/>
                </a:lnTo>
                <a:lnTo>
                  <a:pt x="4586" y="7447"/>
                </a:lnTo>
                <a:lnTo>
                  <a:pt x="4586" y="7337"/>
                </a:lnTo>
                <a:lnTo>
                  <a:pt x="4586" y="7301"/>
                </a:lnTo>
                <a:lnTo>
                  <a:pt x="4623" y="6860"/>
                </a:lnTo>
                <a:lnTo>
                  <a:pt x="4733" y="6457"/>
                </a:lnTo>
                <a:lnTo>
                  <a:pt x="5026" y="6237"/>
                </a:lnTo>
                <a:lnTo>
                  <a:pt x="5099" y="6163"/>
                </a:lnTo>
                <a:close/>
                <a:moveTo>
                  <a:pt x="4292" y="6750"/>
                </a:moveTo>
                <a:lnTo>
                  <a:pt x="4219" y="7117"/>
                </a:lnTo>
                <a:lnTo>
                  <a:pt x="4219" y="7484"/>
                </a:lnTo>
                <a:lnTo>
                  <a:pt x="4219" y="7594"/>
                </a:lnTo>
                <a:lnTo>
                  <a:pt x="4292" y="7631"/>
                </a:lnTo>
                <a:lnTo>
                  <a:pt x="3889" y="7924"/>
                </a:lnTo>
                <a:lnTo>
                  <a:pt x="3816" y="7851"/>
                </a:lnTo>
                <a:lnTo>
                  <a:pt x="3889" y="7777"/>
                </a:lnTo>
                <a:lnTo>
                  <a:pt x="3926" y="7667"/>
                </a:lnTo>
                <a:lnTo>
                  <a:pt x="3926" y="7594"/>
                </a:lnTo>
                <a:lnTo>
                  <a:pt x="3889" y="7521"/>
                </a:lnTo>
                <a:lnTo>
                  <a:pt x="3852" y="7484"/>
                </a:lnTo>
                <a:lnTo>
                  <a:pt x="3816" y="7484"/>
                </a:lnTo>
                <a:lnTo>
                  <a:pt x="3889" y="7227"/>
                </a:lnTo>
                <a:lnTo>
                  <a:pt x="3926" y="7007"/>
                </a:lnTo>
                <a:lnTo>
                  <a:pt x="3926" y="6970"/>
                </a:lnTo>
                <a:lnTo>
                  <a:pt x="4292" y="6750"/>
                </a:lnTo>
                <a:close/>
                <a:moveTo>
                  <a:pt x="1101" y="6127"/>
                </a:moveTo>
                <a:lnTo>
                  <a:pt x="1358" y="6200"/>
                </a:lnTo>
                <a:lnTo>
                  <a:pt x="1578" y="6310"/>
                </a:lnTo>
                <a:lnTo>
                  <a:pt x="1761" y="6457"/>
                </a:lnTo>
                <a:lnTo>
                  <a:pt x="1945" y="6677"/>
                </a:lnTo>
                <a:lnTo>
                  <a:pt x="2312" y="7081"/>
                </a:lnTo>
                <a:lnTo>
                  <a:pt x="2715" y="7447"/>
                </a:lnTo>
                <a:lnTo>
                  <a:pt x="3155" y="7777"/>
                </a:lnTo>
                <a:lnTo>
                  <a:pt x="3339" y="7961"/>
                </a:lnTo>
                <a:lnTo>
                  <a:pt x="3522" y="8144"/>
                </a:lnTo>
                <a:lnTo>
                  <a:pt x="3522" y="8181"/>
                </a:lnTo>
                <a:lnTo>
                  <a:pt x="3485" y="8291"/>
                </a:lnTo>
                <a:lnTo>
                  <a:pt x="3485" y="8401"/>
                </a:lnTo>
                <a:lnTo>
                  <a:pt x="3559" y="8474"/>
                </a:lnTo>
                <a:lnTo>
                  <a:pt x="3669" y="8511"/>
                </a:lnTo>
                <a:lnTo>
                  <a:pt x="3669" y="8621"/>
                </a:lnTo>
                <a:lnTo>
                  <a:pt x="3669" y="8658"/>
                </a:lnTo>
                <a:lnTo>
                  <a:pt x="3595" y="8695"/>
                </a:lnTo>
                <a:lnTo>
                  <a:pt x="3229" y="8731"/>
                </a:lnTo>
                <a:lnTo>
                  <a:pt x="3009" y="8474"/>
                </a:lnTo>
                <a:lnTo>
                  <a:pt x="2825" y="8254"/>
                </a:lnTo>
                <a:lnTo>
                  <a:pt x="2165" y="7484"/>
                </a:lnTo>
                <a:lnTo>
                  <a:pt x="1615" y="6897"/>
                </a:lnTo>
                <a:lnTo>
                  <a:pt x="1321" y="6604"/>
                </a:lnTo>
                <a:lnTo>
                  <a:pt x="1174" y="6494"/>
                </a:lnTo>
                <a:lnTo>
                  <a:pt x="991" y="6420"/>
                </a:lnTo>
                <a:lnTo>
                  <a:pt x="1101" y="6127"/>
                </a:lnTo>
                <a:close/>
                <a:moveTo>
                  <a:pt x="8731" y="1"/>
                </a:moveTo>
                <a:lnTo>
                  <a:pt x="8474" y="74"/>
                </a:lnTo>
                <a:lnTo>
                  <a:pt x="8217" y="184"/>
                </a:lnTo>
                <a:lnTo>
                  <a:pt x="7997" y="331"/>
                </a:lnTo>
                <a:lnTo>
                  <a:pt x="7777" y="478"/>
                </a:lnTo>
                <a:lnTo>
                  <a:pt x="7154" y="1028"/>
                </a:lnTo>
                <a:lnTo>
                  <a:pt x="6530" y="1578"/>
                </a:lnTo>
                <a:lnTo>
                  <a:pt x="4036" y="3779"/>
                </a:lnTo>
                <a:lnTo>
                  <a:pt x="2825" y="4843"/>
                </a:lnTo>
                <a:lnTo>
                  <a:pt x="2312" y="5283"/>
                </a:lnTo>
                <a:lnTo>
                  <a:pt x="2092" y="5540"/>
                </a:lnTo>
                <a:lnTo>
                  <a:pt x="1871" y="5797"/>
                </a:lnTo>
                <a:lnTo>
                  <a:pt x="1761" y="5833"/>
                </a:lnTo>
                <a:lnTo>
                  <a:pt x="1725" y="5943"/>
                </a:lnTo>
                <a:lnTo>
                  <a:pt x="1541" y="5833"/>
                </a:lnTo>
                <a:lnTo>
                  <a:pt x="1358" y="5797"/>
                </a:lnTo>
                <a:lnTo>
                  <a:pt x="1174" y="5760"/>
                </a:lnTo>
                <a:lnTo>
                  <a:pt x="954" y="5760"/>
                </a:lnTo>
                <a:lnTo>
                  <a:pt x="844" y="5797"/>
                </a:lnTo>
                <a:lnTo>
                  <a:pt x="771" y="5907"/>
                </a:lnTo>
                <a:lnTo>
                  <a:pt x="624" y="6420"/>
                </a:lnTo>
                <a:lnTo>
                  <a:pt x="624" y="6494"/>
                </a:lnTo>
                <a:lnTo>
                  <a:pt x="661" y="6567"/>
                </a:lnTo>
                <a:lnTo>
                  <a:pt x="698" y="6604"/>
                </a:lnTo>
                <a:lnTo>
                  <a:pt x="771" y="6640"/>
                </a:lnTo>
                <a:lnTo>
                  <a:pt x="918" y="6860"/>
                </a:lnTo>
                <a:lnTo>
                  <a:pt x="1101" y="7081"/>
                </a:lnTo>
                <a:lnTo>
                  <a:pt x="1505" y="7484"/>
                </a:lnTo>
                <a:lnTo>
                  <a:pt x="2385" y="8511"/>
                </a:lnTo>
                <a:lnTo>
                  <a:pt x="2715" y="8951"/>
                </a:lnTo>
                <a:lnTo>
                  <a:pt x="2935" y="9171"/>
                </a:lnTo>
                <a:lnTo>
                  <a:pt x="3155" y="9318"/>
                </a:lnTo>
                <a:lnTo>
                  <a:pt x="3302" y="9355"/>
                </a:lnTo>
                <a:lnTo>
                  <a:pt x="3412" y="9355"/>
                </a:lnTo>
                <a:lnTo>
                  <a:pt x="3522" y="9281"/>
                </a:lnTo>
                <a:lnTo>
                  <a:pt x="3595" y="9171"/>
                </a:lnTo>
                <a:lnTo>
                  <a:pt x="3816" y="9135"/>
                </a:lnTo>
                <a:lnTo>
                  <a:pt x="3962" y="9061"/>
                </a:lnTo>
                <a:lnTo>
                  <a:pt x="4072" y="8951"/>
                </a:lnTo>
                <a:lnTo>
                  <a:pt x="4146" y="8805"/>
                </a:lnTo>
                <a:lnTo>
                  <a:pt x="4146" y="8548"/>
                </a:lnTo>
                <a:lnTo>
                  <a:pt x="4109" y="8328"/>
                </a:lnTo>
                <a:lnTo>
                  <a:pt x="5320" y="7557"/>
                </a:lnTo>
                <a:lnTo>
                  <a:pt x="6530" y="6750"/>
                </a:lnTo>
                <a:lnTo>
                  <a:pt x="7667" y="5907"/>
                </a:lnTo>
                <a:lnTo>
                  <a:pt x="8804" y="5026"/>
                </a:lnTo>
                <a:lnTo>
                  <a:pt x="9281" y="4660"/>
                </a:lnTo>
                <a:lnTo>
                  <a:pt x="9721" y="4219"/>
                </a:lnTo>
                <a:lnTo>
                  <a:pt x="10125" y="3743"/>
                </a:lnTo>
                <a:lnTo>
                  <a:pt x="10308" y="3486"/>
                </a:lnTo>
                <a:lnTo>
                  <a:pt x="10455" y="3229"/>
                </a:lnTo>
                <a:lnTo>
                  <a:pt x="10602" y="2972"/>
                </a:lnTo>
                <a:lnTo>
                  <a:pt x="10712" y="2679"/>
                </a:lnTo>
                <a:lnTo>
                  <a:pt x="10785" y="2385"/>
                </a:lnTo>
                <a:lnTo>
                  <a:pt x="10822" y="2129"/>
                </a:lnTo>
                <a:lnTo>
                  <a:pt x="10822" y="1835"/>
                </a:lnTo>
                <a:lnTo>
                  <a:pt x="10785" y="1542"/>
                </a:lnTo>
                <a:lnTo>
                  <a:pt x="10675" y="1248"/>
                </a:lnTo>
                <a:lnTo>
                  <a:pt x="10528" y="955"/>
                </a:lnTo>
                <a:lnTo>
                  <a:pt x="10382" y="735"/>
                </a:lnTo>
                <a:lnTo>
                  <a:pt x="10198" y="515"/>
                </a:lnTo>
                <a:lnTo>
                  <a:pt x="9978" y="368"/>
                </a:lnTo>
                <a:lnTo>
                  <a:pt x="9758" y="221"/>
                </a:lnTo>
                <a:lnTo>
                  <a:pt x="9501" y="111"/>
                </a:lnTo>
                <a:lnTo>
                  <a:pt x="9281" y="38"/>
                </a:lnTo>
                <a:lnTo>
                  <a:pt x="8988" y="1"/>
                </a:lnTo>
                <a:close/>
                <a:moveTo>
                  <a:pt x="1981" y="12399"/>
                </a:moveTo>
                <a:lnTo>
                  <a:pt x="1981" y="12509"/>
                </a:lnTo>
                <a:lnTo>
                  <a:pt x="1981" y="12656"/>
                </a:lnTo>
                <a:lnTo>
                  <a:pt x="1908" y="12913"/>
                </a:lnTo>
                <a:lnTo>
                  <a:pt x="1798" y="12913"/>
                </a:lnTo>
                <a:lnTo>
                  <a:pt x="1871" y="12656"/>
                </a:lnTo>
                <a:lnTo>
                  <a:pt x="1981" y="12399"/>
                </a:lnTo>
                <a:close/>
                <a:moveTo>
                  <a:pt x="1651" y="9391"/>
                </a:moveTo>
                <a:lnTo>
                  <a:pt x="1688" y="9575"/>
                </a:lnTo>
                <a:lnTo>
                  <a:pt x="1908" y="10198"/>
                </a:lnTo>
                <a:lnTo>
                  <a:pt x="2348" y="11372"/>
                </a:lnTo>
                <a:lnTo>
                  <a:pt x="2422" y="11739"/>
                </a:lnTo>
                <a:lnTo>
                  <a:pt x="2458" y="12106"/>
                </a:lnTo>
                <a:lnTo>
                  <a:pt x="2422" y="12436"/>
                </a:lnTo>
                <a:lnTo>
                  <a:pt x="2348" y="12619"/>
                </a:lnTo>
                <a:lnTo>
                  <a:pt x="2275" y="12766"/>
                </a:lnTo>
                <a:lnTo>
                  <a:pt x="2312" y="12583"/>
                </a:lnTo>
                <a:lnTo>
                  <a:pt x="2275" y="12436"/>
                </a:lnTo>
                <a:lnTo>
                  <a:pt x="2202" y="12326"/>
                </a:lnTo>
                <a:lnTo>
                  <a:pt x="2128" y="12216"/>
                </a:lnTo>
                <a:lnTo>
                  <a:pt x="2018" y="12179"/>
                </a:lnTo>
                <a:lnTo>
                  <a:pt x="1871" y="12179"/>
                </a:lnTo>
                <a:lnTo>
                  <a:pt x="1835" y="12253"/>
                </a:lnTo>
                <a:lnTo>
                  <a:pt x="1835" y="12326"/>
                </a:lnTo>
                <a:lnTo>
                  <a:pt x="1578" y="12656"/>
                </a:lnTo>
                <a:lnTo>
                  <a:pt x="1505" y="12840"/>
                </a:lnTo>
                <a:lnTo>
                  <a:pt x="1431" y="13023"/>
                </a:lnTo>
                <a:lnTo>
                  <a:pt x="1358" y="13023"/>
                </a:lnTo>
                <a:lnTo>
                  <a:pt x="1578" y="12509"/>
                </a:lnTo>
                <a:lnTo>
                  <a:pt x="1761" y="11996"/>
                </a:lnTo>
                <a:lnTo>
                  <a:pt x="1761" y="11959"/>
                </a:lnTo>
                <a:lnTo>
                  <a:pt x="1725" y="11922"/>
                </a:lnTo>
                <a:lnTo>
                  <a:pt x="1688" y="11922"/>
                </a:lnTo>
                <a:lnTo>
                  <a:pt x="1651" y="11959"/>
                </a:lnTo>
                <a:lnTo>
                  <a:pt x="1321" y="12399"/>
                </a:lnTo>
                <a:lnTo>
                  <a:pt x="1028" y="12913"/>
                </a:lnTo>
                <a:lnTo>
                  <a:pt x="881" y="12840"/>
                </a:lnTo>
                <a:lnTo>
                  <a:pt x="881" y="12729"/>
                </a:lnTo>
                <a:lnTo>
                  <a:pt x="1028" y="12436"/>
                </a:lnTo>
                <a:lnTo>
                  <a:pt x="1174" y="12143"/>
                </a:lnTo>
                <a:lnTo>
                  <a:pt x="1358" y="11849"/>
                </a:lnTo>
                <a:lnTo>
                  <a:pt x="1541" y="11556"/>
                </a:lnTo>
                <a:lnTo>
                  <a:pt x="1541" y="11519"/>
                </a:lnTo>
                <a:lnTo>
                  <a:pt x="1505" y="11482"/>
                </a:lnTo>
                <a:lnTo>
                  <a:pt x="1468" y="11519"/>
                </a:lnTo>
                <a:lnTo>
                  <a:pt x="1138" y="11812"/>
                </a:lnTo>
                <a:lnTo>
                  <a:pt x="954" y="11996"/>
                </a:lnTo>
                <a:lnTo>
                  <a:pt x="808" y="12179"/>
                </a:lnTo>
                <a:lnTo>
                  <a:pt x="698" y="12399"/>
                </a:lnTo>
                <a:lnTo>
                  <a:pt x="588" y="12619"/>
                </a:lnTo>
                <a:lnTo>
                  <a:pt x="551" y="12583"/>
                </a:lnTo>
                <a:lnTo>
                  <a:pt x="624" y="12473"/>
                </a:lnTo>
                <a:lnTo>
                  <a:pt x="661" y="12363"/>
                </a:lnTo>
                <a:lnTo>
                  <a:pt x="1138" y="11629"/>
                </a:lnTo>
                <a:lnTo>
                  <a:pt x="1321" y="11262"/>
                </a:lnTo>
                <a:lnTo>
                  <a:pt x="1468" y="10859"/>
                </a:lnTo>
                <a:lnTo>
                  <a:pt x="1431" y="10822"/>
                </a:lnTo>
                <a:lnTo>
                  <a:pt x="1395" y="10822"/>
                </a:lnTo>
                <a:lnTo>
                  <a:pt x="1064" y="11189"/>
                </a:lnTo>
                <a:lnTo>
                  <a:pt x="734" y="11556"/>
                </a:lnTo>
                <a:lnTo>
                  <a:pt x="844" y="11372"/>
                </a:lnTo>
                <a:lnTo>
                  <a:pt x="1248" y="10749"/>
                </a:lnTo>
                <a:lnTo>
                  <a:pt x="1651" y="10125"/>
                </a:lnTo>
                <a:lnTo>
                  <a:pt x="1651" y="10052"/>
                </a:lnTo>
                <a:lnTo>
                  <a:pt x="1615" y="9978"/>
                </a:lnTo>
                <a:lnTo>
                  <a:pt x="1505" y="9978"/>
                </a:lnTo>
                <a:lnTo>
                  <a:pt x="1321" y="10162"/>
                </a:lnTo>
                <a:lnTo>
                  <a:pt x="1505" y="9795"/>
                </a:lnTo>
                <a:lnTo>
                  <a:pt x="1651" y="9391"/>
                </a:lnTo>
                <a:close/>
                <a:moveTo>
                  <a:pt x="1541" y="8768"/>
                </a:moveTo>
                <a:lnTo>
                  <a:pt x="1468" y="8805"/>
                </a:lnTo>
                <a:lnTo>
                  <a:pt x="1395" y="8915"/>
                </a:lnTo>
                <a:lnTo>
                  <a:pt x="1395" y="9025"/>
                </a:lnTo>
                <a:lnTo>
                  <a:pt x="1395" y="9061"/>
                </a:lnTo>
                <a:lnTo>
                  <a:pt x="1211" y="9355"/>
                </a:lnTo>
                <a:lnTo>
                  <a:pt x="1101" y="9648"/>
                </a:lnTo>
                <a:lnTo>
                  <a:pt x="661" y="10602"/>
                </a:lnTo>
                <a:lnTo>
                  <a:pt x="294" y="11409"/>
                </a:lnTo>
                <a:lnTo>
                  <a:pt x="147" y="11812"/>
                </a:lnTo>
                <a:lnTo>
                  <a:pt x="37" y="12253"/>
                </a:lnTo>
                <a:lnTo>
                  <a:pt x="1" y="12399"/>
                </a:lnTo>
                <a:lnTo>
                  <a:pt x="1" y="12509"/>
                </a:lnTo>
                <a:lnTo>
                  <a:pt x="74" y="12729"/>
                </a:lnTo>
                <a:lnTo>
                  <a:pt x="221" y="12913"/>
                </a:lnTo>
                <a:lnTo>
                  <a:pt x="404" y="13096"/>
                </a:lnTo>
                <a:lnTo>
                  <a:pt x="441" y="13170"/>
                </a:lnTo>
                <a:lnTo>
                  <a:pt x="514" y="13206"/>
                </a:lnTo>
                <a:lnTo>
                  <a:pt x="588" y="13243"/>
                </a:lnTo>
                <a:lnTo>
                  <a:pt x="661" y="13243"/>
                </a:lnTo>
                <a:lnTo>
                  <a:pt x="734" y="13280"/>
                </a:lnTo>
                <a:lnTo>
                  <a:pt x="881" y="13353"/>
                </a:lnTo>
                <a:lnTo>
                  <a:pt x="954" y="13426"/>
                </a:lnTo>
                <a:lnTo>
                  <a:pt x="1101" y="13426"/>
                </a:lnTo>
                <a:lnTo>
                  <a:pt x="1431" y="13536"/>
                </a:lnTo>
                <a:lnTo>
                  <a:pt x="1468" y="13573"/>
                </a:lnTo>
                <a:lnTo>
                  <a:pt x="1688" y="13573"/>
                </a:lnTo>
                <a:lnTo>
                  <a:pt x="1908" y="13536"/>
                </a:lnTo>
                <a:lnTo>
                  <a:pt x="2128" y="13463"/>
                </a:lnTo>
                <a:lnTo>
                  <a:pt x="2312" y="13390"/>
                </a:lnTo>
                <a:lnTo>
                  <a:pt x="2495" y="13280"/>
                </a:lnTo>
                <a:lnTo>
                  <a:pt x="2605" y="13133"/>
                </a:lnTo>
                <a:lnTo>
                  <a:pt x="2715" y="12986"/>
                </a:lnTo>
                <a:lnTo>
                  <a:pt x="2788" y="12840"/>
                </a:lnTo>
                <a:lnTo>
                  <a:pt x="2862" y="12693"/>
                </a:lnTo>
                <a:lnTo>
                  <a:pt x="2935" y="12326"/>
                </a:lnTo>
                <a:lnTo>
                  <a:pt x="2935" y="11959"/>
                </a:lnTo>
                <a:lnTo>
                  <a:pt x="2862" y="11592"/>
                </a:lnTo>
                <a:lnTo>
                  <a:pt x="2788" y="11226"/>
                </a:lnTo>
                <a:lnTo>
                  <a:pt x="2678" y="10895"/>
                </a:lnTo>
                <a:lnTo>
                  <a:pt x="2055" y="9061"/>
                </a:lnTo>
                <a:lnTo>
                  <a:pt x="1981" y="8951"/>
                </a:lnTo>
                <a:lnTo>
                  <a:pt x="1871" y="8878"/>
                </a:lnTo>
                <a:lnTo>
                  <a:pt x="1761" y="8805"/>
                </a:lnTo>
                <a:lnTo>
                  <a:pt x="1651" y="8768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548" name="Google Shape;548;p23"/>
          <p:cNvSpPr/>
          <p:nvPr/>
        </p:nvSpPr>
        <p:spPr>
          <a:xfrm>
            <a:off x="91624" y="4552927"/>
            <a:ext cx="416228" cy="409988"/>
          </a:xfrm>
          <a:custGeom>
            <a:avLst/>
            <a:gdLst/>
            <a:ahLst/>
            <a:cxnLst/>
            <a:rect l="l" t="t" r="r" b="b"/>
            <a:pathLst>
              <a:path w="14674" h="14454" extrusionOk="0">
                <a:moveTo>
                  <a:pt x="7887" y="3779"/>
                </a:moveTo>
                <a:lnTo>
                  <a:pt x="7961" y="3816"/>
                </a:lnTo>
                <a:lnTo>
                  <a:pt x="8071" y="3889"/>
                </a:lnTo>
                <a:lnTo>
                  <a:pt x="8218" y="4072"/>
                </a:lnTo>
                <a:lnTo>
                  <a:pt x="8291" y="4292"/>
                </a:lnTo>
                <a:lnTo>
                  <a:pt x="8364" y="4513"/>
                </a:lnTo>
                <a:lnTo>
                  <a:pt x="8401" y="4696"/>
                </a:lnTo>
                <a:lnTo>
                  <a:pt x="8401" y="4916"/>
                </a:lnTo>
                <a:lnTo>
                  <a:pt x="8401" y="5099"/>
                </a:lnTo>
                <a:lnTo>
                  <a:pt x="8291" y="5283"/>
                </a:lnTo>
                <a:lnTo>
                  <a:pt x="8144" y="4659"/>
                </a:lnTo>
                <a:lnTo>
                  <a:pt x="8034" y="4219"/>
                </a:lnTo>
                <a:lnTo>
                  <a:pt x="7961" y="3999"/>
                </a:lnTo>
                <a:lnTo>
                  <a:pt x="7887" y="3779"/>
                </a:lnTo>
                <a:close/>
                <a:moveTo>
                  <a:pt x="4329" y="5063"/>
                </a:moveTo>
                <a:lnTo>
                  <a:pt x="4476" y="5209"/>
                </a:lnTo>
                <a:lnTo>
                  <a:pt x="4586" y="5356"/>
                </a:lnTo>
                <a:lnTo>
                  <a:pt x="4696" y="5503"/>
                </a:lnTo>
                <a:lnTo>
                  <a:pt x="4769" y="5686"/>
                </a:lnTo>
                <a:lnTo>
                  <a:pt x="4769" y="5870"/>
                </a:lnTo>
                <a:lnTo>
                  <a:pt x="4769" y="6053"/>
                </a:lnTo>
                <a:lnTo>
                  <a:pt x="4659" y="6126"/>
                </a:lnTo>
                <a:lnTo>
                  <a:pt x="4549" y="6237"/>
                </a:lnTo>
                <a:lnTo>
                  <a:pt x="4439" y="5980"/>
                </a:lnTo>
                <a:lnTo>
                  <a:pt x="4329" y="5686"/>
                </a:lnTo>
                <a:lnTo>
                  <a:pt x="4293" y="5393"/>
                </a:lnTo>
                <a:lnTo>
                  <a:pt x="4293" y="5209"/>
                </a:lnTo>
                <a:lnTo>
                  <a:pt x="4293" y="5136"/>
                </a:lnTo>
                <a:lnTo>
                  <a:pt x="4329" y="5063"/>
                </a:lnTo>
                <a:close/>
                <a:moveTo>
                  <a:pt x="6604" y="7594"/>
                </a:moveTo>
                <a:lnTo>
                  <a:pt x="6714" y="7667"/>
                </a:lnTo>
                <a:lnTo>
                  <a:pt x="6787" y="7814"/>
                </a:lnTo>
                <a:lnTo>
                  <a:pt x="6934" y="8071"/>
                </a:lnTo>
                <a:lnTo>
                  <a:pt x="7337" y="8694"/>
                </a:lnTo>
                <a:lnTo>
                  <a:pt x="7117" y="8878"/>
                </a:lnTo>
                <a:lnTo>
                  <a:pt x="7080" y="8768"/>
                </a:lnTo>
                <a:lnTo>
                  <a:pt x="6860" y="8474"/>
                </a:lnTo>
                <a:lnTo>
                  <a:pt x="6677" y="8144"/>
                </a:lnTo>
                <a:lnTo>
                  <a:pt x="6567" y="7887"/>
                </a:lnTo>
                <a:lnTo>
                  <a:pt x="6420" y="7667"/>
                </a:lnTo>
                <a:lnTo>
                  <a:pt x="6604" y="7594"/>
                </a:lnTo>
                <a:close/>
                <a:moveTo>
                  <a:pt x="5283" y="8107"/>
                </a:moveTo>
                <a:lnTo>
                  <a:pt x="5356" y="8144"/>
                </a:lnTo>
                <a:lnTo>
                  <a:pt x="5833" y="9428"/>
                </a:lnTo>
                <a:lnTo>
                  <a:pt x="5650" y="9501"/>
                </a:lnTo>
                <a:lnTo>
                  <a:pt x="5686" y="9318"/>
                </a:lnTo>
                <a:lnTo>
                  <a:pt x="5650" y="9208"/>
                </a:lnTo>
                <a:lnTo>
                  <a:pt x="5613" y="9061"/>
                </a:lnTo>
                <a:lnTo>
                  <a:pt x="5503" y="8768"/>
                </a:lnTo>
                <a:lnTo>
                  <a:pt x="5246" y="8107"/>
                </a:lnTo>
                <a:close/>
                <a:moveTo>
                  <a:pt x="7337" y="9905"/>
                </a:moveTo>
                <a:lnTo>
                  <a:pt x="7337" y="10235"/>
                </a:lnTo>
                <a:lnTo>
                  <a:pt x="7190" y="9978"/>
                </a:lnTo>
                <a:lnTo>
                  <a:pt x="7337" y="9905"/>
                </a:lnTo>
                <a:close/>
                <a:moveTo>
                  <a:pt x="9721" y="9061"/>
                </a:moveTo>
                <a:lnTo>
                  <a:pt x="9832" y="9281"/>
                </a:lnTo>
                <a:lnTo>
                  <a:pt x="9942" y="9501"/>
                </a:lnTo>
                <a:lnTo>
                  <a:pt x="10052" y="9685"/>
                </a:lnTo>
                <a:lnTo>
                  <a:pt x="10162" y="9868"/>
                </a:lnTo>
                <a:lnTo>
                  <a:pt x="10198" y="10015"/>
                </a:lnTo>
                <a:lnTo>
                  <a:pt x="10198" y="10161"/>
                </a:lnTo>
                <a:lnTo>
                  <a:pt x="10198" y="10308"/>
                </a:lnTo>
                <a:lnTo>
                  <a:pt x="10125" y="10455"/>
                </a:lnTo>
                <a:lnTo>
                  <a:pt x="10052" y="10345"/>
                </a:lnTo>
                <a:lnTo>
                  <a:pt x="9978" y="10308"/>
                </a:lnTo>
                <a:lnTo>
                  <a:pt x="9758" y="9758"/>
                </a:lnTo>
                <a:lnTo>
                  <a:pt x="9685" y="9464"/>
                </a:lnTo>
                <a:lnTo>
                  <a:pt x="9575" y="9171"/>
                </a:lnTo>
                <a:lnTo>
                  <a:pt x="9648" y="9134"/>
                </a:lnTo>
                <a:lnTo>
                  <a:pt x="9721" y="9061"/>
                </a:lnTo>
                <a:close/>
                <a:moveTo>
                  <a:pt x="7667" y="9758"/>
                </a:moveTo>
                <a:lnTo>
                  <a:pt x="7777" y="9795"/>
                </a:lnTo>
                <a:lnTo>
                  <a:pt x="7924" y="9868"/>
                </a:lnTo>
                <a:lnTo>
                  <a:pt x="8071" y="10015"/>
                </a:lnTo>
                <a:lnTo>
                  <a:pt x="8181" y="10235"/>
                </a:lnTo>
                <a:lnTo>
                  <a:pt x="8291" y="10638"/>
                </a:lnTo>
                <a:lnTo>
                  <a:pt x="8328" y="10822"/>
                </a:lnTo>
                <a:lnTo>
                  <a:pt x="8328" y="10968"/>
                </a:lnTo>
                <a:lnTo>
                  <a:pt x="8291" y="11115"/>
                </a:lnTo>
                <a:lnTo>
                  <a:pt x="8181" y="11189"/>
                </a:lnTo>
                <a:lnTo>
                  <a:pt x="8181" y="11115"/>
                </a:lnTo>
                <a:lnTo>
                  <a:pt x="8144" y="11005"/>
                </a:lnTo>
                <a:lnTo>
                  <a:pt x="8071" y="10968"/>
                </a:lnTo>
                <a:lnTo>
                  <a:pt x="7997" y="10895"/>
                </a:lnTo>
                <a:lnTo>
                  <a:pt x="7887" y="10675"/>
                </a:lnTo>
                <a:lnTo>
                  <a:pt x="7814" y="10382"/>
                </a:lnTo>
                <a:lnTo>
                  <a:pt x="7741" y="9831"/>
                </a:lnTo>
                <a:lnTo>
                  <a:pt x="7667" y="9758"/>
                </a:lnTo>
                <a:close/>
                <a:moveTo>
                  <a:pt x="10162" y="1321"/>
                </a:moveTo>
                <a:lnTo>
                  <a:pt x="10198" y="1541"/>
                </a:lnTo>
                <a:lnTo>
                  <a:pt x="10272" y="1725"/>
                </a:lnTo>
                <a:lnTo>
                  <a:pt x="10455" y="2092"/>
                </a:lnTo>
                <a:lnTo>
                  <a:pt x="10932" y="3229"/>
                </a:lnTo>
                <a:lnTo>
                  <a:pt x="10969" y="3302"/>
                </a:lnTo>
                <a:lnTo>
                  <a:pt x="10749" y="3375"/>
                </a:lnTo>
                <a:lnTo>
                  <a:pt x="10528" y="3449"/>
                </a:lnTo>
                <a:lnTo>
                  <a:pt x="9758" y="3742"/>
                </a:lnTo>
                <a:lnTo>
                  <a:pt x="8988" y="4146"/>
                </a:lnTo>
                <a:lnTo>
                  <a:pt x="8841" y="4219"/>
                </a:lnTo>
                <a:lnTo>
                  <a:pt x="8731" y="4329"/>
                </a:lnTo>
                <a:lnTo>
                  <a:pt x="8658" y="4072"/>
                </a:lnTo>
                <a:lnTo>
                  <a:pt x="8511" y="3816"/>
                </a:lnTo>
                <a:lnTo>
                  <a:pt x="8364" y="3595"/>
                </a:lnTo>
                <a:lnTo>
                  <a:pt x="8254" y="3522"/>
                </a:lnTo>
                <a:lnTo>
                  <a:pt x="8144" y="3449"/>
                </a:lnTo>
                <a:lnTo>
                  <a:pt x="7997" y="3412"/>
                </a:lnTo>
                <a:lnTo>
                  <a:pt x="7851" y="3375"/>
                </a:lnTo>
                <a:lnTo>
                  <a:pt x="7777" y="3375"/>
                </a:lnTo>
                <a:lnTo>
                  <a:pt x="7704" y="3412"/>
                </a:lnTo>
                <a:lnTo>
                  <a:pt x="7667" y="3485"/>
                </a:lnTo>
                <a:lnTo>
                  <a:pt x="7667" y="3559"/>
                </a:lnTo>
                <a:lnTo>
                  <a:pt x="7484" y="3595"/>
                </a:lnTo>
                <a:lnTo>
                  <a:pt x="7337" y="3706"/>
                </a:lnTo>
                <a:lnTo>
                  <a:pt x="7190" y="3852"/>
                </a:lnTo>
                <a:lnTo>
                  <a:pt x="7044" y="3999"/>
                </a:lnTo>
                <a:lnTo>
                  <a:pt x="7007" y="4109"/>
                </a:lnTo>
                <a:lnTo>
                  <a:pt x="7044" y="4219"/>
                </a:lnTo>
                <a:lnTo>
                  <a:pt x="7264" y="4696"/>
                </a:lnTo>
                <a:lnTo>
                  <a:pt x="7080" y="4769"/>
                </a:lnTo>
                <a:lnTo>
                  <a:pt x="6310" y="5026"/>
                </a:lnTo>
                <a:lnTo>
                  <a:pt x="5576" y="5283"/>
                </a:lnTo>
                <a:lnTo>
                  <a:pt x="5320" y="5356"/>
                </a:lnTo>
                <a:lnTo>
                  <a:pt x="5210" y="5393"/>
                </a:lnTo>
                <a:lnTo>
                  <a:pt x="5136" y="5466"/>
                </a:lnTo>
                <a:lnTo>
                  <a:pt x="5100" y="5356"/>
                </a:lnTo>
                <a:lnTo>
                  <a:pt x="4916" y="5063"/>
                </a:lnTo>
                <a:lnTo>
                  <a:pt x="4806" y="4879"/>
                </a:lnTo>
                <a:lnTo>
                  <a:pt x="4659" y="4733"/>
                </a:lnTo>
                <a:lnTo>
                  <a:pt x="4513" y="4623"/>
                </a:lnTo>
                <a:lnTo>
                  <a:pt x="4329" y="4549"/>
                </a:lnTo>
                <a:lnTo>
                  <a:pt x="4183" y="4513"/>
                </a:lnTo>
                <a:lnTo>
                  <a:pt x="4036" y="4586"/>
                </a:lnTo>
                <a:lnTo>
                  <a:pt x="3852" y="4586"/>
                </a:lnTo>
                <a:lnTo>
                  <a:pt x="3779" y="4623"/>
                </a:lnTo>
                <a:lnTo>
                  <a:pt x="3742" y="4696"/>
                </a:lnTo>
                <a:lnTo>
                  <a:pt x="3706" y="4989"/>
                </a:lnTo>
                <a:lnTo>
                  <a:pt x="3706" y="5283"/>
                </a:lnTo>
                <a:lnTo>
                  <a:pt x="3742" y="5576"/>
                </a:lnTo>
                <a:lnTo>
                  <a:pt x="3816" y="5870"/>
                </a:lnTo>
                <a:lnTo>
                  <a:pt x="3596" y="5833"/>
                </a:lnTo>
                <a:lnTo>
                  <a:pt x="3376" y="5870"/>
                </a:lnTo>
                <a:lnTo>
                  <a:pt x="2972" y="6016"/>
                </a:lnTo>
                <a:lnTo>
                  <a:pt x="2422" y="6163"/>
                </a:lnTo>
                <a:lnTo>
                  <a:pt x="2165" y="6273"/>
                </a:lnTo>
                <a:lnTo>
                  <a:pt x="2055" y="6347"/>
                </a:lnTo>
                <a:lnTo>
                  <a:pt x="1945" y="6457"/>
                </a:lnTo>
                <a:lnTo>
                  <a:pt x="1945" y="6530"/>
                </a:lnTo>
                <a:lnTo>
                  <a:pt x="1982" y="6567"/>
                </a:lnTo>
                <a:lnTo>
                  <a:pt x="2238" y="6603"/>
                </a:lnTo>
                <a:lnTo>
                  <a:pt x="2459" y="6567"/>
                </a:lnTo>
                <a:lnTo>
                  <a:pt x="2972" y="6457"/>
                </a:lnTo>
                <a:lnTo>
                  <a:pt x="3449" y="6347"/>
                </a:lnTo>
                <a:lnTo>
                  <a:pt x="3706" y="6237"/>
                </a:lnTo>
                <a:lnTo>
                  <a:pt x="3816" y="6163"/>
                </a:lnTo>
                <a:lnTo>
                  <a:pt x="3889" y="6090"/>
                </a:lnTo>
                <a:lnTo>
                  <a:pt x="4073" y="6383"/>
                </a:lnTo>
                <a:lnTo>
                  <a:pt x="4256" y="6677"/>
                </a:lnTo>
                <a:lnTo>
                  <a:pt x="4293" y="6713"/>
                </a:lnTo>
                <a:lnTo>
                  <a:pt x="4366" y="6823"/>
                </a:lnTo>
                <a:lnTo>
                  <a:pt x="4549" y="6970"/>
                </a:lnTo>
                <a:lnTo>
                  <a:pt x="4659" y="7007"/>
                </a:lnTo>
                <a:lnTo>
                  <a:pt x="4733" y="7044"/>
                </a:lnTo>
                <a:lnTo>
                  <a:pt x="4806" y="7007"/>
                </a:lnTo>
                <a:lnTo>
                  <a:pt x="4879" y="6933"/>
                </a:lnTo>
                <a:lnTo>
                  <a:pt x="5063" y="6640"/>
                </a:lnTo>
                <a:lnTo>
                  <a:pt x="5173" y="6347"/>
                </a:lnTo>
                <a:lnTo>
                  <a:pt x="5210" y="6053"/>
                </a:lnTo>
                <a:lnTo>
                  <a:pt x="5210" y="5760"/>
                </a:lnTo>
                <a:lnTo>
                  <a:pt x="5320" y="5760"/>
                </a:lnTo>
                <a:lnTo>
                  <a:pt x="5430" y="5723"/>
                </a:lnTo>
                <a:lnTo>
                  <a:pt x="5686" y="5650"/>
                </a:lnTo>
                <a:lnTo>
                  <a:pt x="6457" y="5430"/>
                </a:lnTo>
                <a:lnTo>
                  <a:pt x="7190" y="5173"/>
                </a:lnTo>
                <a:lnTo>
                  <a:pt x="7447" y="5063"/>
                </a:lnTo>
                <a:lnTo>
                  <a:pt x="7631" y="5430"/>
                </a:lnTo>
                <a:lnTo>
                  <a:pt x="7704" y="5613"/>
                </a:lnTo>
                <a:lnTo>
                  <a:pt x="7814" y="5760"/>
                </a:lnTo>
                <a:lnTo>
                  <a:pt x="7924" y="5833"/>
                </a:lnTo>
                <a:lnTo>
                  <a:pt x="8218" y="5833"/>
                </a:lnTo>
                <a:lnTo>
                  <a:pt x="8328" y="5760"/>
                </a:lnTo>
                <a:lnTo>
                  <a:pt x="8548" y="5576"/>
                </a:lnTo>
                <a:lnTo>
                  <a:pt x="8731" y="5356"/>
                </a:lnTo>
                <a:lnTo>
                  <a:pt x="8804" y="5173"/>
                </a:lnTo>
                <a:lnTo>
                  <a:pt x="8841" y="4989"/>
                </a:lnTo>
                <a:lnTo>
                  <a:pt x="8841" y="4806"/>
                </a:lnTo>
                <a:lnTo>
                  <a:pt x="8804" y="4586"/>
                </a:lnTo>
                <a:lnTo>
                  <a:pt x="8914" y="4586"/>
                </a:lnTo>
                <a:lnTo>
                  <a:pt x="9061" y="4513"/>
                </a:lnTo>
                <a:lnTo>
                  <a:pt x="9942" y="4109"/>
                </a:lnTo>
                <a:lnTo>
                  <a:pt x="10639" y="3852"/>
                </a:lnTo>
                <a:lnTo>
                  <a:pt x="10895" y="3742"/>
                </a:lnTo>
                <a:lnTo>
                  <a:pt x="11115" y="3669"/>
                </a:lnTo>
                <a:lnTo>
                  <a:pt x="11519" y="4586"/>
                </a:lnTo>
                <a:lnTo>
                  <a:pt x="11849" y="5540"/>
                </a:lnTo>
                <a:lnTo>
                  <a:pt x="12069" y="6237"/>
                </a:lnTo>
                <a:lnTo>
                  <a:pt x="12032" y="6347"/>
                </a:lnTo>
                <a:lnTo>
                  <a:pt x="11996" y="6457"/>
                </a:lnTo>
                <a:lnTo>
                  <a:pt x="11959" y="6457"/>
                </a:lnTo>
                <a:lnTo>
                  <a:pt x="11592" y="6603"/>
                </a:lnTo>
                <a:lnTo>
                  <a:pt x="10969" y="6787"/>
                </a:lnTo>
                <a:lnTo>
                  <a:pt x="9685" y="7227"/>
                </a:lnTo>
                <a:lnTo>
                  <a:pt x="8438" y="7630"/>
                </a:lnTo>
                <a:lnTo>
                  <a:pt x="7887" y="7777"/>
                </a:lnTo>
                <a:lnTo>
                  <a:pt x="7631" y="7924"/>
                </a:lnTo>
                <a:lnTo>
                  <a:pt x="7521" y="7997"/>
                </a:lnTo>
                <a:lnTo>
                  <a:pt x="7447" y="8107"/>
                </a:lnTo>
                <a:lnTo>
                  <a:pt x="7447" y="8144"/>
                </a:lnTo>
                <a:lnTo>
                  <a:pt x="7631" y="8181"/>
                </a:lnTo>
                <a:lnTo>
                  <a:pt x="7997" y="8181"/>
                </a:lnTo>
                <a:lnTo>
                  <a:pt x="8181" y="8107"/>
                </a:lnTo>
                <a:lnTo>
                  <a:pt x="8914" y="7887"/>
                </a:lnTo>
                <a:lnTo>
                  <a:pt x="10565" y="7374"/>
                </a:lnTo>
                <a:lnTo>
                  <a:pt x="12216" y="6860"/>
                </a:lnTo>
                <a:lnTo>
                  <a:pt x="12289" y="6823"/>
                </a:lnTo>
                <a:lnTo>
                  <a:pt x="12546" y="7777"/>
                </a:lnTo>
                <a:lnTo>
                  <a:pt x="12766" y="8474"/>
                </a:lnTo>
                <a:lnTo>
                  <a:pt x="12729" y="8511"/>
                </a:lnTo>
                <a:lnTo>
                  <a:pt x="12693" y="8584"/>
                </a:lnTo>
                <a:lnTo>
                  <a:pt x="11629" y="8988"/>
                </a:lnTo>
                <a:lnTo>
                  <a:pt x="11042" y="9208"/>
                </a:lnTo>
                <a:lnTo>
                  <a:pt x="10859" y="9281"/>
                </a:lnTo>
                <a:lnTo>
                  <a:pt x="10749" y="9391"/>
                </a:lnTo>
                <a:lnTo>
                  <a:pt x="10455" y="9575"/>
                </a:lnTo>
                <a:lnTo>
                  <a:pt x="10455" y="9611"/>
                </a:lnTo>
                <a:lnTo>
                  <a:pt x="10418" y="9501"/>
                </a:lnTo>
                <a:lnTo>
                  <a:pt x="10198" y="9024"/>
                </a:lnTo>
                <a:lnTo>
                  <a:pt x="10052" y="8804"/>
                </a:lnTo>
                <a:lnTo>
                  <a:pt x="9942" y="8731"/>
                </a:lnTo>
                <a:lnTo>
                  <a:pt x="9832" y="8694"/>
                </a:lnTo>
                <a:lnTo>
                  <a:pt x="9758" y="8694"/>
                </a:lnTo>
                <a:lnTo>
                  <a:pt x="9721" y="8768"/>
                </a:lnTo>
                <a:lnTo>
                  <a:pt x="9685" y="8841"/>
                </a:lnTo>
                <a:lnTo>
                  <a:pt x="9501" y="8841"/>
                </a:lnTo>
                <a:lnTo>
                  <a:pt x="9355" y="8804"/>
                </a:lnTo>
                <a:lnTo>
                  <a:pt x="9208" y="8841"/>
                </a:lnTo>
                <a:lnTo>
                  <a:pt x="9061" y="8878"/>
                </a:lnTo>
                <a:lnTo>
                  <a:pt x="8988" y="8988"/>
                </a:lnTo>
                <a:lnTo>
                  <a:pt x="8914" y="9098"/>
                </a:lnTo>
                <a:lnTo>
                  <a:pt x="8914" y="9208"/>
                </a:lnTo>
                <a:lnTo>
                  <a:pt x="9025" y="9611"/>
                </a:lnTo>
                <a:lnTo>
                  <a:pt x="9135" y="10051"/>
                </a:lnTo>
                <a:lnTo>
                  <a:pt x="8694" y="10161"/>
                </a:lnTo>
                <a:lnTo>
                  <a:pt x="8658" y="10198"/>
                </a:lnTo>
                <a:lnTo>
                  <a:pt x="8621" y="10235"/>
                </a:lnTo>
                <a:lnTo>
                  <a:pt x="8584" y="10345"/>
                </a:lnTo>
                <a:lnTo>
                  <a:pt x="8511" y="10125"/>
                </a:lnTo>
                <a:lnTo>
                  <a:pt x="8401" y="9905"/>
                </a:lnTo>
                <a:lnTo>
                  <a:pt x="8254" y="9685"/>
                </a:lnTo>
                <a:lnTo>
                  <a:pt x="8034" y="9501"/>
                </a:lnTo>
                <a:lnTo>
                  <a:pt x="7777" y="9391"/>
                </a:lnTo>
                <a:lnTo>
                  <a:pt x="7557" y="9391"/>
                </a:lnTo>
                <a:lnTo>
                  <a:pt x="7411" y="9428"/>
                </a:lnTo>
                <a:lnTo>
                  <a:pt x="7300" y="9464"/>
                </a:lnTo>
                <a:lnTo>
                  <a:pt x="7190" y="9538"/>
                </a:lnTo>
                <a:lnTo>
                  <a:pt x="7080" y="9611"/>
                </a:lnTo>
                <a:lnTo>
                  <a:pt x="7044" y="9721"/>
                </a:lnTo>
                <a:lnTo>
                  <a:pt x="7007" y="9868"/>
                </a:lnTo>
                <a:lnTo>
                  <a:pt x="7044" y="9941"/>
                </a:lnTo>
                <a:lnTo>
                  <a:pt x="7117" y="9978"/>
                </a:lnTo>
                <a:lnTo>
                  <a:pt x="7044" y="10235"/>
                </a:lnTo>
                <a:lnTo>
                  <a:pt x="7080" y="10492"/>
                </a:lnTo>
                <a:lnTo>
                  <a:pt x="4806" y="11152"/>
                </a:lnTo>
                <a:lnTo>
                  <a:pt x="4219" y="11335"/>
                </a:lnTo>
                <a:lnTo>
                  <a:pt x="3632" y="11519"/>
                </a:lnTo>
                <a:lnTo>
                  <a:pt x="3449" y="11629"/>
                </a:lnTo>
                <a:lnTo>
                  <a:pt x="3192" y="10602"/>
                </a:lnTo>
                <a:lnTo>
                  <a:pt x="2862" y="9611"/>
                </a:lnTo>
                <a:lnTo>
                  <a:pt x="3339" y="9538"/>
                </a:lnTo>
                <a:lnTo>
                  <a:pt x="3816" y="9428"/>
                </a:lnTo>
                <a:lnTo>
                  <a:pt x="4769" y="9134"/>
                </a:lnTo>
                <a:lnTo>
                  <a:pt x="4843" y="9318"/>
                </a:lnTo>
                <a:lnTo>
                  <a:pt x="4953" y="9501"/>
                </a:lnTo>
                <a:lnTo>
                  <a:pt x="5063" y="9685"/>
                </a:lnTo>
                <a:lnTo>
                  <a:pt x="5246" y="9831"/>
                </a:lnTo>
                <a:lnTo>
                  <a:pt x="5356" y="9868"/>
                </a:lnTo>
                <a:lnTo>
                  <a:pt x="5466" y="9905"/>
                </a:lnTo>
                <a:lnTo>
                  <a:pt x="5613" y="9905"/>
                </a:lnTo>
                <a:lnTo>
                  <a:pt x="5723" y="9868"/>
                </a:lnTo>
                <a:lnTo>
                  <a:pt x="5980" y="9758"/>
                </a:lnTo>
                <a:lnTo>
                  <a:pt x="6163" y="9648"/>
                </a:lnTo>
                <a:lnTo>
                  <a:pt x="6237" y="9538"/>
                </a:lnTo>
                <a:lnTo>
                  <a:pt x="6273" y="9501"/>
                </a:lnTo>
                <a:lnTo>
                  <a:pt x="6237" y="9428"/>
                </a:lnTo>
                <a:lnTo>
                  <a:pt x="5980" y="8731"/>
                </a:lnTo>
                <a:lnTo>
                  <a:pt x="6200" y="8731"/>
                </a:lnTo>
                <a:lnTo>
                  <a:pt x="6383" y="8658"/>
                </a:lnTo>
                <a:lnTo>
                  <a:pt x="6604" y="9244"/>
                </a:lnTo>
                <a:lnTo>
                  <a:pt x="6677" y="9318"/>
                </a:lnTo>
                <a:lnTo>
                  <a:pt x="6714" y="9354"/>
                </a:lnTo>
                <a:lnTo>
                  <a:pt x="6787" y="9354"/>
                </a:lnTo>
                <a:lnTo>
                  <a:pt x="7044" y="9318"/>
                </a:lnTo>
                <a:lnTo>
                  <a:pt x="7300" y="9208"/>
                </a:lnTo>
                <a:lnTo>
                  <a:pt x="7521" y="9061"/>
                </a:lnTo>
                <a:lnTo>
                  <a:pt x="7704" y="8878"/>
                </a:lnTo>
                <a:lnTo>
                  <a:pt x="7741" y="8841"/>
                </a:lnTo>
                <a:lnTo>
                  <a:pt x="7777" y="8768"/>
                </a:lnTo>
                <a:lnTo>
                  <a:pt x="7741" y="8658"/>
                </a:lnTo>
                <a:lnTo>
                  <a:pt x="7264" y="7887"/>
                </a:lnTo>
                <a:lnTo>
                  <a:pt x="7080" y="7520"/>
                </a:lnTo>
                <a:lnTo>
                  <a:pt x="6970" y="7337"/>
                </a:lnTo>
                <a:lnTo>
                  <a:pt x="6824" y="7227"/>
                </a:lnTo>
                <a:lnTo>
                  <a:pt x="6640" y="7154"/>
                </a:lnTo>
                <a:lnTo>
                  <a:pt x="6457" y="7190"/>
                </a:lnTo>
                <a:lnTo>
                  <a:pt x="6383" y="7227"/>
                </a:lnTo>
                <a:lnTo>
                  <a:pt x="6310" y="7264"/>
                </a:lnTo>
                <a:lnTo>
                  <a:pt x="6237" y="7337"/>
                </a:lnTo>
                <a:lnTo>
                  <a:pt x="6200" y="7410"/>
                </a:lnTo>
                <a:lnTo>
                  <a:pt x="6017" y="7447"/>
                </a:lnTo>
                <a:lnTo>
                  <a:pt x="5980" y="7484"/>
                </a:lnTo>
                <a:lnTo>
                  <a:pt x="5943" y="7520"/>
                </a:lnTo>
                <a:lnTo>
                  <a:pt x="5907" y="7594"/>
                </a:lnTo>
                <a:lnTo>
                  <a:pt x="5907" y="7667"/>
                </a:lnTo>
                <a:lnTo>
                  <a:pt x="6200" y="8291"/>
                </a:lnTo>
                <a:lnTo>
                  <a:pt x="6163" y="8364"/>
                </a:lnTo>
                <a:lnTo>
                  <a:pt x="6127" y="8401"/>
                </a:lnTo>
                <a:lnTo>
                  <a:pt x="6090" y="8401"/>
                </a:lnTo>
                <a:lnTo>
                  <a:pt x="6053" y="8437"/>
                </a:lnTo>
                <a:lnTo>
                  <a:pt x="5943" y="8474"/>
                </a:lnTo>
                <a:lnTo>
                  <a:pt x="5907" y="8511"/>
                </a:lnTo>
                <a:lnTo>
                  <a:pt x="5613" y="7814"/>
                </a:lnTo>
                <a:lnTo>
                  <a:pt x="5576" y="7777"/>
                </a:lnTo>
                <a:lnTo>
                  <a:pt x="5540" y="7704"/>
                </a:lnTo>
                <a:lnTo>
                  <a:pt x="5393" y="7704"/>
                </a:lnTo>
                <a:lnTo>
                  <a:pt x="5356" y="7667"/>
                </a:lnTo>
                <a:lnTo>
                  <a:pt x="5173" y="7667"/>
                </a:lnTo>
                <a:lnTo>
                  <a:pt x="4990" y="7704"/>
                </a:lnTo>
                <a:lnTo>
                  <a:pt x="4843" y="7814"/>
                </a:lnTo>
                <a:lnTo>
                  <a:pt x="4733" y="7961"/>
                </a:lnTo>
                <a:lnTo>
                  <a:pt x="4659" y="8144"/>
                </a:lnTo>
                <a:lnTo>
                  <a:pt x="4623" y="8327"/>
                </a:lnTo>
                <a:lnTo>
                  <a:pt x="4623" y="8511"/>
                </a:lnTo>
                <a:lnTo>
                  <a:pt x="4623" y="8694"/>
                </a:lnTo>
                <a:lnTo>
                  <a:pt x="3669" y="8951"/>
                </a:lnTo>
                <a:lnTo>
                  <a:pt x="3229" y="9134"/>
                </a:lnTo>
                <a:lnTo>
                  <a:pt x="2752" y="9318"/>
                </a:lnTo>
                <a:lnTo>
                  <a:pt x="2348" y="7997"/>
                </a:lnTo>
                <a:lnTo>
                  <a:pt x="1908" y="6677"/>
                </a:lnTo>
                <a:lnTo>
                  <a:pt x="1541" y="5356"/>
                </a:lnTo>
                <a:lnTo>
                  <a:pt x="1395" y="4696"/>
                </a:lnTo>
                <a:lnTo>
                  <a:pt x="1285" y="3999"/>
                </a:lnTo>
                <a:lnTo>
                  <a:pt x="1505" y="3962"/>
                </a:lnTo>
                <a:lnTo>
                  <a:pt x="1725" y="3926"/>
                </a:lnTo>
                <a:lnTo>
                  <a:pt x="2165" y="3816"/>
                </a:lnTo>
                <a:lnTo>
                  <a:pt x="3302" y="3485"/>
                </a:lnTo>
                <a:lnTo>
                  <a:pt x="5760" y="2825"/>
                </a:lnTo>
                <a:lnTo>
                  <a:pt x="6934" y="2495"/>
                </a:lnTo>
                <a:lnTo>
                  <a:pt x="8071" y="2092"/>
                </a:lnTo>
                <a:lnTo>
                  <a:pt x="9135" y="1725"/>
                </a:lnTo>
                <a:lnTo>
                  <a:pt x="9758" y="1505"/>
                </a:lnTo>
                <a:lnTo>
                  <a:pt x="9978" y="1395"/>
                </a:lnTo>
                <a:lnTo>
                  <a:pt x="10088" y="1358"/>
                </a:lnTo>
                <a:lnTo>
                  <a:pt x="10162" y="1321"/>
                </a:lnTo>
                <a:close/>
                <a:moveTo>
                  <a:pt x="12876" y="8988"/>
                </a:moveTo>
                <a:lnTo>
                  <a:pt x="13023" y="9575"/>
                </a:lnTo>
                <a:lnTo>
                  <a:pt x="13096" y="9905"/>
                </a:lnTo>
                <a:lnTo>
                  <a:pt x="13206" y="10198"/>
                </a:lnTo>
                <a:lnTo>
                  <a:pt x="12619" y="10271"/>
                </a:lnTo>
                <a:lnTo>
                  <a:pt x="12069" y="10418"/>
                </a:lnTo>
                <a:lnTo>
                  <a:pt x="11519" y="10565"/>
                </a:lnTo>
                <a:lnTo>
                  <a:pt x="10969" y="10748"/>
                </a:lnTo>
                <a:lnTo>
                  <a:pt x="9685" y="11225"/>
                </a:lnTo>
                <a:lnTo>
                  <a:pt x="8438" y="11702"/>
                </a:lnTo>
                <a:lnTo>
                  <a:pt x="5980" y="12619"/>
                </a:lnTo>
                <a:lnTo>
                  <a:pt x="4879" y="13023"/>
                </a:lnTo>
                <a:lnTo>
                  <a:pt x="4329" y="13243"/>
                </a:lnTo>
                <a:lnTo>
                  <a:pt x="3816" y="13499"/>
                </a:lnTo>
                <a:lnTo>
                  <a:pt x="3669" y="12692"/>
                </a:lnTo>
                <a:lnTo>
                  <a:pt x="3522" y="11885"/>
                </a:lnTo>
                <a:lnTo>
                  <a:pt x="3742" y="11885"/>
                </a:lnTo>
                <a:lnTo>
                  <a:pt x="3999" y="11812"/>
                </a:lnTo>
                <a:lnTo>
                  <a:pt x="5173" y="11482"/>
                </a:lnTo>
                <a:lnTo>
                  <a:pt x="7190" y="10932"/>
                </a:lnTo>
                <a:lnTo>
                  <a:pt x="7374" y="11335"/>
                </a:lnTo>
                <a:lnTo>
                  <a:pt x="7594" y="11702"/>
                </a:lnTo>
                <a:lnTo>
                  <a:pt x="7631" y="11775"/>
                </a:lnTo>
                <a:lnTo>
                  <a:pt x="7814" y="11775"/>
                </a:lnTo>
                <a:lnTo>
                  <a:pt x="7887" y="11702"/>
                </a:lnTo>
                <a:lnTo>
                  <a:pt x="7961" y="11629"/>
                </a:lnTo>
                <a:lnTo>
                  <a:pt x="8107" y="11592"/>
                </a:lnTo>
                <a:lnTo>
                  <a:pt x="8401" y="11519"/>
                </a:lnTo>
                <a:lnTo>
                  <a:pt x="8474" y="11445"/>
                </a:lnTo>
                <a:lnTo>
                  <a:pt x="8548" y="11372"/>
                </a:lnTo>
                <a:lnTo>
                  <a:pt x="8658" y="11189"/>
                </a:lnTo>
                <a:lnTo>
                  <a:pt x="8694" y="11005"/>
                </a:lnTo>
                <a:lnTo>
                  <a:pt x="8694" y="10785"/>
                </a:lnTo>
                <a:lnTo>
                  <a:pt x="8658" y="10602"/>
                </a:lnTo>
                <a:lnTo>
                  <a:pt x="8621" y="10418"/>
                </a:lnTo>
                <a:lnTo>
                  <a:pt x="8658" y="10492"/>
                </a:lnTo>
                <a:lnTo>
                  <a:pt x="8768" y="10528"/>
                </a:lnTo>
                <a:lnTo>
                  <a:pt x="9025" y="10492"/>
                </a:lnTo>
                <a:lnTo>
                  <a:pt x="9281" y="10418"/>
                </a:lnTo>
                <a:lnTo>
                  <a:pt x="9428" y="10638"/>
                </a:lnTo>
                <a:lnTo>
                  <a:pt x="9611" y="10822"/>
                </a:lnTo>
                <a:lnTo>
                  <a:pt x="9758" y="10895"/>
                </a:lnTo>
                <a:lnTo>
                  <a:pt x="9942" y="10932"/>
                </a:lnTo>
                <a:lnTo>
                  <a:pt x="10088" y="10932"/>
                </a:lnTo>
                <a:lnTo>
                  <a:pt x="10235" y="10858"/>
                </a:lnTo>
                <a:lnTo>
                  <a:pt x="10382" y="10785"/>
                </a:lnTo>
                <a:lnTo>
                  <a:pt x="10492" y="10638"/>
                </a:lnTo>
                <a:lnTo>
                  <a:pt x="10565" y="10492"/>
                </a:lnTo>
                <a:lnTo>
                  <a:pt x="10602" y="10345"/>
                </a:lnTo>
                <a:lnTo>
                  <a:pt x="10639" y="10161"/>
                </a:lnTo>
                <a:lnTo>
                  <a:pt x="10602" y="9978"/>
                </a:lnTo>
                <a:lnTo>
                  <a:pt x="10492" y="9648"/>
                </a:lnTo>
                <a:lnTo>
                  <a:pt x="10749" y="9648"/>
                </a:lnTo>
                <a:lnTo>
                  <a:pt x="11005" y="9611"/>
                </a:lnTo>
                <a:lnTo>
                  <a:pt x="11629" y="9428"/>
                </a:lnTo>
                <a:lnTo>
                  <a:pt x="12876" y="8988"/>
                </a:lnTo>
                <a:close/>
                <a:moveTo>
                  <a:pt x="13206" y="10675"/>
                </a:moveTo>
                <a:lnTo>
                  <a:pt x="13096" y="10712"/>
                </a:lnTo>
                <a:lnTo>
                  <a:pt x="11592" y="11262"/>
                </a:lnTo>
                <a:lnTo>
                  <a:pt x="8731" y="12362"/>
                </a:lnTo>
                <a:lnTo>
                  <a:pt x="7300" y="12876"/>
                </a:lnTo>
                <a:lnTo>
                  <a:pt x="6604" y="13133"/>
                </a:lnTo>
                <a:lnTo>
                  <a:pt x="5870" y="13316"/>
                </a:lnTo>
                <a:lnTo>
                  <a:pt x="4696" y="13573"/>
                </a:lnTo>
                <a:lnTo>
                  <a:pt x="5393" y="13279"/>
                </a:lnTo>
                <a:lnTo>
                  <a:pt x="6090" y="13023"/>
                </a:lnTo>
                <a:lnTo>
                  <a:pt x="8438" y="12179"/>
                </a:lnTo>
                <a:lnTo>
                  <a:pt x="9611" y="11702"/>
                </a:lnTo>
                <a:lnTo>
                  <a:pt x="10822" y="11299"/>
                </a:lnTo>
                <a:lnTo>
                  <a:pt x="11409" y="11078"/>
                </a:lnTo>
                <a:lnTo>
                  <a:pt x="11996" y="10895"/>
                </a:lnTo>
                <a:lnTo>
                  <a:pt x="12619" y="10748"/>
                </a:lnTo>
                <a:lnTo>
                  <a:pt x="13206" y="10675"/>
                </a:lnTo>
                <a:close/>
                <a:moveTo>
                  <a:pt x="10492" y="478"/>
                </a:moveTo>
                <a:lnTo>
                  <a:pt x="10712" y="1064"/>
                </a:lnTo>
                <a:lnTo>
                  <a:pt x="10969" y="1688"/>
                </a:lnTo>
                <a:lnTo>
                  <a:pt x="11482" y="2862"/>
                </a:lnTo>
                <a:lnTo>
                  <a:pt x="11996" y="4182"/>
                </a:lnTo>
                <a:lnTo>
                  <a:pt x="12473" y="5466"/>
                </a:lnTo>
                <a:lnTo>
                  <a:pt x="12876" y="6713"/>
                </a:lnTo>
                <a:lnTo>
                  <a:pt x="13280" y="7924"/>
                </a:lnTo>
                <a:lnTo>
                  <a:pt x="13683" y="9171"/>
                </a:lnTo>
                <a:lnTo>
                  <a:pt x="14013" y="10418"/>
                </a:lnTo>
                <a:lnTo>
                  <a:pt x="13793" y="10418"/>
                </a:lnTo>
                <a:lnTo>
                  <a:pt x="13573" y="10492"/>
                </a:lnTo>
                <a:lnTo>
                  <a:pt x="13573" y="10418"/>
                </a:lnTo>
                <a:lnTo>
                  <a:pt x="13573" y="10308"/>
                </a:lnTo>
                <a:lnTo>
                  <a:pt x="13646" y="10235"/>
                </a:lnTo>
                <a:lnTo>
                  <a:pt x="13646" y="10125"/>
                </a:lnTo>
                <a:lnTo>
                  <a:pt x="13610" y="9831"/>
                </a:lnTo>
                <a:lnTo>
                  <a:pt x="13610" y="9758"/>
                </a:lnTo>
                <a:lnTo>
                  <a:pt x="13610" y="9721"/>
                </a:lnTo>
                <a:lnTo>
                  <a:pt x="13426" y="9024"/>
                </a:lnTo>
                <a:lnTo>
                  <a:pt x="13096" y="7777"/>
                </a:lnTo>
                <a:lnTo>
                  <a:pt x="12693" y="6603"/>
                </a:lnTo>
                <a:lnTo>
                  <a:pt x="12289" y="5430"/>
                </a:lnTo>
                <a:lnTo>
                  <a:pt x="11849" y="4256"/>
                </a:lnTo>
                <a:lnTo>
                  <a:pt x="11372" y="3119"/>
                </a:lnTo>
                <a:lnTo>
                  <a:pt x="10859" y="1981"/>
                </a:lnTo>
                <a:lnTo>
                  <a:pt x="10675" y="1651"/>
                </a:lnTo>
                <a:lnTo>
                  <a:pt x="10492" y="1358"/>
                </a:lnTo>
                <a:lnTo>
                  <a:pt x="10602" y="1285"/>
                </a:lnTo>
                <a:lnTo>
                  <a:pt x="10639" y="1174"/>
                </a:lnTo>
                <a:lnTo>
                  <a:pt x="10602" y="1064"/>
                </a:lnTo>
                <a:lnTo>
                  <a:pt x="10565" y="991"/>
                </a:lnTo>
                <a:lnTo>
                  <a:pt x="10528" y="954"/>
                </a:lnTo>
                <a:lnTo>
                  <a:pt x="10455" y="918"/>
                </a:lnTo>
                <a:lnTo>
                  <a:pt x="10272" y="881"/>
                </a:lnTo>
                <a:lnTo>
                  <a:pt x="10088" y="918"/>
                </a:lnTo>
                <a:lnTo>
                  <a:pt x="9391" y="1138"/>
                </a:lnTo>
                <a:lnTo>
                  <a:pt x="8658" y="1431"/>
                </a:lnTo>
                <a:lnTo>
                  <a:pt x="7924" y="1688"/>
                </a:lnTo>
                <a:lnTo>
                  <a:pt x="7190" y="1945"/>
                </a:lnTo>
                <a:lnTo>
                  <a:pt x="5650" y="2422"/>
                </a:lnTo>
                <a:lnTo>
                  <a:pt x="4109" y="2862"/>
                </a:lnTo>
                <a:lnTo>
                  <a:pt x="2569" y="3265"/>
                </a:lnTo>
                <a:lnTo>
                  <a:pt x="1762" y="3485"/>
                </a:lnTo>
                <a:lnTo>
                  <a:pt x="1358" y="3632"/>
                </a:lnTo>
                <a:lnTo>
                  <a:pt x="1175" y="3706"/>
                </a:lnTo>
                <a:lnTo>
                  <a:pt x="1028" y="3816"/>
                </a:lnTo>
                <a:lnTo>
                  <a:pt x="991" y="3816"/>
                </a:lnTo>
                <a:lnTo>
                  <a:pt x="955" y="3889"/>
                </a:lnTo>
                <a:lnTo>
                  <a:pt x="918" y="3962"/>
                </a:lnTo>
                <a:lnTo>
                  <a:pt x="991" y="4586"/>
                </a:lnTo>
                <a:lnTo>
                  <a:pt x="1101" y="5209"/>
                </a:lnTo>
                <a:lnTo>
                  <a:pt x="1248" y="5796"/>
                </a:lnTo>
                <a:lnTo>
                  <a:pt x="1395" y="6420"/>
                </a:lnTo>
                <a:lnTo>
                  <a:pt x="1725" y="7594"/>
                </a:lnTo>
                <a:lnTo>
                  <a:pt x="2128" y="8768"/>
                </a:lnTo>
                <a:lnTo>
                  <a:pt x="2532" y="9978"/>
                </a:lnTo>
                <a:lnTo>
                  <a:pt x="2899" y="11152"/>
                </a:lnTo>
                <a:lnTo>
                  <a:pt x="3045" y="11739"/>
                </a:lnTo>
                <a:lnTo>
                  <a:pt x="3192" y="12362"/>
                </a:lnTo>
                <a:lnTo>
                  <a:pt x="3302" y="12949"/>
                </a:lnTo>
                <a:lnTo>
                  <a:pt x="3412" y="13573"/>
                </a:lnTo>
                <a:lnTo>
                  <a:pt x="3412" y="13683"/>
                </a:lnTo>
                <a:lnTo>
                  <a:pt x="3486" y="13720"/>
                </a:lnTo>
                <a:lnTo>
                  <a:pt x="3559" y="13756"/>
                </a:lnTo>
                <a:lnTo>
                  <a:pt x="3632" y="13793"/>
                </a:lnTo>
                <a:lnTo>
                  <a:pt x="3669" y="13830"/>
                </a:lnTo>
                <a:lnTo>
                  <a:pt x="3742" y="13830"/>
                </a:lnTo>
                <a:lnTo>
                  <a:pt x="4036" y="13756"/>
                </a:lnTo>
                <a:lnTo>
                  <a:pt x="3706" y="13903"/>
                </a:lnTo>
                <a:lnTo>
                  <a:pt x="3412" y="14086"/>
                </a:lnTo>
                <a:lnTo>
                  <a:pt x="2569" y="11115"/>
                </a:lnTo>
                <a:lnTo>
                  <a:pt x="2128" y="9611"/>
                </a:lnTo>
                <a:lnTo>
                  <a:pt x="1725" y="8144"/>
                </a:lnTo>
                <a:lnTo>
                  <a:pt x="955" y="5136"/>
                </a:lnTo>
                <a:lnTo>
                  <a:pt x="808" y="4439"/>
                </a:lnTo>
                <a:lnTo>
                  <a:pt x="661" y="3999"/>
                </a:lnTo>
                <a:lnTo>
                  <a:pt x="588" y="3779"/>
                </a:lnTo>
                <a:lnTo>
                  <a:pt x="478" y="3632"/>
                </a:lnTo>
                <a:lnTo>
                  <a:pt x="1065" y="3522"/>
                </a:lnTo>
                <a:lnTo>
                  <a:pt x="1652" y="3412"/>
                </a:lnTo>
                <a:lnTo>
                  <a:pt x="2825" y="3045"/>
                </a:lnTo>
                <a:lnTo>
                  <a:pt x="4183" y="2642"/>
                </a:lnTo>
                <a:lnTo>
                  <a:pt x="5503" y="2202"/>
                </a:lnTo>
                <a:lnTo>
                  <a:pt x="8034" y="1358"/>
                </a:lnTo>
                <a:lnTo>
                  <a:pt x="9281" y="918"/>
                </a:lnTo>
                <a:lnTo>
                  <a:pt x="9905" y="734"/>
                </a:lnTo>
                <a:lnTo>
                  <a:pt x="10198" y="624"/>
                </a:lnTo>
                <a:lnTo>
                  <a:pt x="10492" y="478"/>
                </a:lnTo>
                <a:close/>
                <a:moveTo>
                  <a:pt x="10455" y="1"/>
                </a:moveTo>
                <a:lnTo>
                  <a:pt x="10162" y="37"/>
                </a:lnTo>
                <a:lnTo>
                  <a:pt x="9832" y="147"/>
                </a:lnTo>
                <a:lnTo>
                  <a:pt x="9245" y="367"/>
                </a:lnTo>
                <a:lnTo>
                  <a:pt x="7997" y="808"/>
                </a:lnTo>
                <a:lnTo>
                  <a:pt x="5503" y="1651"/>
                </a:lnTo>
                <a:lnTo>
                  <a:pt x="2935" y="2495"/>
                </a:lnTo>
                <a:lnTo>
                  <a:pt x="1615" y="2899"/>
                </a:lnTo>
                <a:lnTo>
                  <a:pt x="918" y="3082"/>
                </a:lnTo>
                <a:lnTo>
                  <a:pt x="258" y="3339"/>
                </a:lnTo>
                <a:lnTo>
                  <a:pt x="184" y="3412"/>
                </a:lnTo>
                <a:lnTo>
                  <a:pt x="148" y="3522"/>
                </a:lnTo>
                <a:lnTo>
                  <a:pt x="38" y="3559"/>
                </a:lnTo>
                <a:lnTo>
                  <a:pt x="1" y="3595"/>
                </a:lnTo>
                <a:lnTo>
                  <a:pt x="1" y="3632"/>
                </a:lnTo>
                <a:lnTo>
                  <a:pt x="38" y="3779"/>
                </a:lnTo>
                <a:lnTo>
                  <a:pt x="111" y="3926"/>
                </a:lnTo>
                <a:lnTo>
                  <a:pt x="184" y="4036"/>
                </a:lnTo>
                <a:lnTo>
                  <a:pt x="221" y="4146"/>
                </a:lnTo>
                <a:lnTo>
                  <a:pt x="294" y="4366"/>
                </a:lnTo>
                <a:lnTo>
                  <a:pt x="588" y="5796"/>
                </a:lnTo>
                <a:lnTo>
                  <a:pt x="955" y="7227"/>
                </a:lnTo>
                <a:lnTo>
                  <a:pt x="1285" y="8658"/>
                </a:lnTo>
                <a:lnTo>
                  <a:pt x="2055" y="11482"/>
                </a:lnTo>
                <a:lnTo>
                  <a:pt x="2459" y="12876"/>
                </a:lnTo>
                <a:lnTo>
                  <a:pt x="2899" y="14233"/>
                </a:lnTo>
                <a:lnTo>
                  <a:pt x="2935" y="14380"/>
                </a:lnTo>
                <a:lnTo>
                  <a:pt x="3045" y="14416"/>
                </a:lnTo>
                <a:lnTo>
                  <a:pt x="3155" y="14453"/>
                </a:lnTo>
                <a:lnTo>
                  <a:pt x="3302" y="14416"/>
                </a:lnTo>
                <a:lnTo>
                  <a:pt x="3596" y="14343"/>
                </a:lnTo>
                <a:lnTo>
                  <a:pt x="3889" y="14270"/>
                </a:lnTo>
                <a:lnTo>
                  <a:pt x="4513" y="14086"/>
                </a:lnTo>
                <a:lnTo>
                  <a:pt x="5980" y="13793"/>
                </a:lnTo>
                <a:lnTo>
                  <a:pt x="6714" y="13610"/>
                </a:lnTo>
                <a:lnTo>
                  <a:pt x="7447" y="13353"/>
                </a:lnTo>
                <a:lnTo>
                  <a:pt x="8878" y="12839"/>
                </a:lnTo>
                <a:lnTo>
                  <a:pt x="11739" y="11775"/>
                </a:lnTo>
                <a:lnTo>
                  <a:pt x="13133" y="11225"/>
                </a:lnTo>
                <a:lnTo>
                  <a:pt x="13646" y="11078"/>
                </a:lnTo>
                <a:lnTo>
                  <a:pt x="13903" y="10968"/>
                </a:lnTo>
                <a:lnTo>
                  <a:pt x="14160" y="10822"/>
                </a:lnTo>
                <a:lnTo>
                  <a:pt x="14197" y="10932"/>
                </a:lnTo>
                <a:lnTo>
                  <a:pt x="14270" y="10968"/>
                </a:lnTo>
                <a:lnTo>
                  <a:pt x="14380" y="11005"/>
                </a:lnTo>
                <a:lnTo>
                  <a:pt x="14490" y="11005"/>
                </a:lnTo>
                <a:lnTo>
                  <a:pt x="14563" y="10932"/>
                </a:lnTo>
                <a:lnTo>
                  <a:pt x="14637" y="10895"/>
                </a:lnTo>
                <a:lnTo>
                  <a:pt x="14674" y="10785"/>
                </a:lnTo>
                <a:lnTo>
                  <a:pt x="14637" y="10675"/>
                </a:lnTo>
                <a:lnTo>
                  <a:pt x="14270" y="9318"/>
                </a:lnTo>
                <a:lnTo>
                  <a:pt x="13867" y="7997"/>
                </a:lnTo>
                <a:lnTo>
                  <a:pt x="13426" y="6640"/>
                </a:lnTo>
                <a:lnTo>
                  <a:pt x="12949" y="5356"/>
                </a:lnTo>
                <a:lnTo>
                  <a:pt x="12473" y="4036"/>
                </a:lnTo>
                <a:lnTo>
                  <a:pt x="11922" y="2752"/>
                </a:lnTo>
                <a:lnTo>
                  <a:pt x="11409" y="1468"/>
                </a:lnTo>
                <a:lnTo>
                  <a:pt x="11115" y="881"/>
                </a:lnTo>
                <a:lnTo>
                  <a:pt x="10785" y="257"/>
                </a:lnTo>
                <a:lnTo>
                  <a:pt x="10749" y="221"/>
                </a:lnTo>
                <a:lnTo>
                  <a:pt x="10675" y="184"/>
                </a:lnTo>
                <a:lnTo>
                  <a:pt x="10639" y="111"/>
                </a:lnTo>
                <a:lnTo>
                  <a:pt x="10602" y="74"/>
                </a:lnTo>
                <a:lnTo>
                  <a:pt x="10528" y="37"/>
                </a:lnTo>
                <a:lnTo>
                  <a:pt x="10455" y="1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549" name="Google Shape;549;p23"/>
          <p:cNvSpPr/>
          <p:nvPr/>
        </p:nvSpPr>
        <p:spPr>
          <a:xfrm>
            <a:off x="1525678" y="4911343"/>
            <a:ext cx="391238" cy="289295"/>
          </a:xfrm>
          <a:custGeom>
            <a:avLst/>
            <a:gdLst/>
            <a:ahLst/>
            <a:cxnLst/>
            <a:rect l="l" t="t" r="r" b="b"/>
            <a:pathLst>
              <a:path w="13793" h="10199" extrusionOk="0">
                <a:moveTo>
                  <a:pt x="5649" y="2128"/>
                </a:moveTo>
                <a:lnTo>
                  <a:pt x="5503" y="2165"/>
                </a:lnTo>
                <a:lnTo>
                  <a:pt x="5356" y="2238"/>
                </a:lnTo>
                <a:lnTo>
                  <a:pt x="5209" y="2312"/>
                </a:lnTo>
                <a:lnTo>
                  <a:pt x="5099" y="2422"/>
                </a:lnTo>
                <a:lnTo>
                  <a:pt x="4989" y="2532"/>
                </a:lnTo>
                <a:lnTo>
                  <a:pt x="4916" y="2642"/>
                </a:lnTo>
                <a:lnTo>
                  <a:pt x="4879" y="2788"/>
                </a:lnTo>
                <a:lnTo>
                  <a:pt x="4842" y="2935"/>
                </a:lnTo>
                <a:lnTo>
                  <a:pt x="4842" y="3119"/>
                </a:lnTo>
                <a:lnTo>
                  <a:pt x="4879" y="3265"/>
                </a:lnTo>
                <a:lnTo>
                  <a:pt x="4916" y="3375"/>
                </a:lnTo>
                <a:lnTo>
                  <a:pt x="5026" y="3485"/>
                </a:lnTo>
                <a:lnTo>
                  <a:pt x="5136" y="3522"/>
                </a:lnTo>
                <a:lnTo>
                  <a:pt x="5209" y="3522"/>
                </a:lnTo>
                <a:lnTo>
                  <a:pt x="5319" y="3449"/>
                </a:lnTo>
                <a:lnTo>
                  <a:pt x="5356" y="3375"/>
                </a:lnTo>
                <a:lnTo>
                  <a:pt x="5393" y="3119"/>
                </a:lnTo>
                <a:lnTo>
                  <a:pt x="5393" y="2899"/>
                </a:lnTo>
                <a:lnTo>
                  <a:pt x="5429" y="3045"/>
                </a:lnTo>
                <a:lnTo>
                  <a:pt x="5466" y="3229"/>
                </a:lnTo>
                <a:lnTo>
                  <a:pt x="5503" y="3632"/>
                </a:lnTo>
                <a:lnTo>
                  <a:pt x="5576" y="3926"/>
                </a:lnTo>
                <a:lnTo>
                  <a:pt x="5613" y="4072"/>
                </a:lnTo>
                <a:lnTo>
                  <a:pt x="5723" y="4219"/>
                </a:lnTo>
                <a:lnTo>
                  <a:pt x="5796" y="4256"/>
                </a:lnTo>
                <a:lnTo>
                  <a:pt x="5833" y="4256"/>
                </a:lnTo>
                <a:lnTo>
                  <a:pt x="5906" y="4219"/>
                </a:lnTo>
                <a:lnTo>
                  <a:pt x="5943" y="4146"/>
                </a:lnTo>
                <a:lnTo>
                  <a:pt x="5980" y="4036"/>
                </a:lnTo>
                <a:lnTo>
                  <a:pt x="5980" y="3926"/>
                </a:lnTo>
                <a:lnTo>
                  <a:pt x="5943" y="3669"/>
                </a:lnTo>
                <a:lnTo>
                  <a:pt x="5833" y="3082"/>
                </a:lnTo>
                <a:lnTo>
                  <a:pt x="5759" y="2825"/>
                </a:lnTo>
                <a:lnTo>
                  <a:pt x="5686" y="2715"/>
                </a:lnTo>
                <a:lnTo>
                  <a:pt x="5613" y="2642"/>
                </a:lnTo>
                <a:lnTo>
                  <a:pt x="5723" y="2605"/>
                </a:lnTo>
                <a:lnTo>
                  <a:pt x="6016" y="2605"/>
                </a:lnTo>
                <a:lnTo>
                  <a:pt x="6163" y="2642"/>
                </a:lnTo>
                <a:lnTo>
                  <a:pt x="6310" y="3045"/>
                </a:lnTo>
                <a:lnTo>
                  <a:pt x="6456" y="3522"/>
                </a:lnTo>
                <a:lnTo>
                  <a:pt x="6603" y="3999"/>
                </a:lnTo>
                <a:lnTo>
                  <a:pt x="6640" y="4072"/>
                </a:lnTo>
                <a:lnTo>
                  <a:pt x="6677" y="4109"/>
                </a:lnTo>
                <a:lnTo>
                  <a:pt x="6750" y="4146"/>
                </a:lnTo>
                <a:lnTo>
                  <a:pt x="6823" y="4109"/>
                </a:lnTo>
                <a:lnTo>
                  <a:pt x="6897" y="4072"/>
                </a:lnTo>
                <a:lnTo>
                  <a:pt x="6970" y="4036"/>
                </a:lnTo>
                <a:lnTo>
                  <a:pt x="7007" y="3926"/>
                </a:lnTo>
                <a:lnTo>
                  <a:pt x="7007" y="3852"/>
                </a:lnTo>
                <a:lnTo>
                  <a:pt x="6860" y="3412"/>
                </a:lnTo>
                <a:lnTo>
                  <a:pt x="6750" y="3009"/>
                </a:lnTo>
                <a:lnTo>
                  <a:pt x="6677" y="2862"/>
                </a:lnTo>
                <a:lnTo>
                  <a:pt x="6970" y="3045"/>
                </a:lnTo>
                <a:lnTo>
                  <a:pt x="7227" y="3229"/>
                </a:lnTo>
                <a:lnTo>
                  <a:pt x="7227" y="3449"/>
                </a:lnTo>
                <a:lnTo>
                  <a:pt x="7263" y="3669"/>
                </a:lnTo>
                <a:lnTo>
                  <a:pt x="7410" y="4072"/>
                </a:lnTo>
                <a:lnTo>
                  <a:pt x="7484" y="4146"/>
                </a:lnTo>
                <a:lnTo>
                  <a:pt x="7520" y="4182"/>
                </a:lnTo>
                <a:lnTo>
                  <a:pt x="7667" y="4182"/>
                </a:lnTo>
                <a:lnTo>
                  <a:pt x="7740" y="4146"/>
                </a:lnTo>
                <a:lnTo>
                  <a:pt x="7777" y="4109"/>
                </a:lnTo>
                <a:lnTo>
                  <a:pt x="7814" y="4036"/>
                </a:lnTo>
                <a:lnTo>
                  <a:pt x="7777" y="3926"/>
                </a:lnTo>
                <a:lnTo>
                  <a:pt x="7704" y="3669"/>
                </a:lnTo>
                <a:lnTo>
                  <a:pt x="8034" y="3962"/>
                </a:lnTo>
                <a:lnTo>
                  <a:pt x="8070" y="3999"/>
                </a:lnTo>
                <a:lnTo>
                  <a:pt x="8107" y="3999"/>
                </a:lnTo>
                <a:lnTo>
                  <a:pt x="8144" y="3962"/>
                </a:lnTo>
                <a:lnTo>
                  <a:pt x="8144" y="3926"/>
                </a:lnTo>
                <a:lnTo>
                  <a:pt x="8144" y="3742"/>
                </a:lnTo>
                <a:lnTo>
                  <a:pt x="8107" y="3595"/>
                </a:lnTo>
                <a:lnTo>
                  <a:pt x="7960" y="3302"/>
                </a:lnTo>
                <a:lnTo>
                  <a:pt x="7740" y="3009"/>
                </a:lnTo>
                <a:lnTo>
                  <a:pt x="7484" y="2788"/>
                </a:lnTo>
                <a:lnTo>
                  <a:pt x="7190" y="2568"/>
                </a:lnTo>
                <a:lnTo>
                  <a:pt x="6897" y="2422"/>
                </a:lnTo>
                <a:lnTo>
                  <a:pt x="6566" y="2275"/>
                </a:lnTo>
                <a:lnTo>
                  <a:pt x="6273" y="2165"/>
                </a:lnTo>
                <a:lnTo>
                  <a:pt x="5943" y="2128"/>
                </a:lnTo>
                <a:close/>
                <a:moveTo>
                  <a:pt x="12215" y="3485"/>
                </a:moveTo>
                <a:lnTo>
                  <a:pt x="12142" y="3522"/>
                </a:lnTo>
                <a:lnTo>
                  <a:pt x="12142" y="3559"/>
                </a:lnTo>
                <a:lnTo>
                  <a:pt x="12142" y="3742"/>
                </a:lnTo>
                <a:lnTo>
                  <a:pt x="12142" y="3926"/>
                </a:lnTo>
                <a:lnTo>
                  <a:pt x="12252" y="4292"/>
                </a:lnTo>
                <a:lnTo>
                  <a:pt x="12436" y="4769"/>
                </a:lnTo>
                <a:lnTo>
                  <a:pt x="12582" y="5136"/>
                </a:lnTo>
                <a:lnTo>
                  <a:pt x="12546" y="5209"/>
                </a:lnTo>
                <a:lnTo>
                  <a:pt x="12546" y="5320"/>
                </a:lnTo>
                <a:lnTo>
                  <a:pt x="12582" y="5356"/>
                </a:lnTo>
                <a:lnTo>
                  <a:pt x="12582" y="5430"/>
                </a:lnTo>
                <a:lnTo>
                  <a:pt x="11885" y="5613"/>
                </a:lnTo>
                <a:lnTo>
                  <a:pt x="11885" y="5430"/>
                </a:lnTo>
                <a:lnTo>
                  <a:pt x="11849" y="5246"/>
                </a:lnTo>
                <a:lnTo>
                  <a:pt x="11702" y="4843"/>
                </a:lnTo>
                <a:lnTo>
                  <a:pt x="11629" y="4549"/>
                </a:lnTo>
                <a:lnTo>
                  <a:pt x="11482" y="4256"/>
                </a:lnTo>
                <a:lnTo>
                  <a:pt x="11335" y="3999"/>
                </a:lnTo>
                <a:lnTo>
                  <a:pt x="11115" y="3742"/>
                </a:lnTo>
                <a:lnTo>
                  <a:pt x="11005" y="3742"/>
                </a:lnTo>
                <a:lnTo>
                  <a:pt x="10968" y="3779"/>
                </a:lnTo>
                <a:lnTo>
                  <a:pt x="10932" y="3852"/>
                </a:lnTo>
                <a:lnTo>
                  <a:pt x="10968" y="4109"/>
                </a:lnTo>
                <a:lnTo>
                  <a:pt x="11078" y="4366"/>
                </a:lnTo>
                <a:lnTo>
                  <a:pt x="11262" y="4879"/>
                </a:lnTo>
                <a:lnTo>
                  <a:pt x="11372" y="5320"/>
                </a:lnTo>
                <a:lnTo>
                  <a:pt x="11445" y="5540"/>
                </a:lnTo>
                <a:lnTo>
                  <a:pt x="11555" y="5686"/>
                </a:lnTo>
                <a:lnTo>
                  <a:pt x="11482" y="5723"/>
                </a:lnTo>
                <a:lnTo>
                  <a:pt x="11372" y="5723"/>
                </a:lnTo>
                <a:lnTo>
                  <a:pt x="11262" y="5686"/>
                </a:lnTo>
                <a:lnTo>
                  <a:pt x="11152" y="5650"/>
                </a:lnTo>
                <a:lnTo>
                  <a:pt x="11078" y="5576"/>
                </a:lnTo>
                <a:lnTo>
                  <a:pt x="10895" y="5393"/>
                </a:lnTo>
                <a:lnTo>
                  <a:pt x="10785" y="5209"/>
                </a:lnTo>
                <a:lnTo>
                  <a:pt x="10712" y="5173"/>
                </a:lnTo>
                <a:lnTo>
                  <a:pt x="10675" y="4916"/>
                </a:lnTo>
                <a:lnTo>
                  <a:pt x="10601" y="4696"/>
                </a:lnTo>
                <a:lnTo>
                  <a:pt x="10418" y="4292"/>
                </a:lnTo>
                <a:lnTo>
                  <a:pt x="10381" y="4256"/>
                </a:lnTo>
                <a:lnTo>
                  <a:pt x="10345" y="4219"/>
                </a:lnTo>
                <a:lnTo>
                  <a:pt x="10198" y="4219"/>
                </a:lnTo>
                <a:lnTo>
                  <a:pt x="10125" y="4292"/>
                </a:lnTo>
                <a:lnTo>
                  <a:pt x="10088" y="4366"/>
                </a:lnTo>
                <a:lnTo>
                  <a:pt x="10088" y="4402"/>
                </a:lnTo>
                <a:lnTo>
                  <a:pt x="10125" y="4659"/>
                </a:lnTo>
                <a:lnTo>
                  <a:pt x="10051" y="4623"/>
                </a:lnTo>
                <a:lnTo>
                  <a:pt x="9941" y="4586"/>
                </a:lnTo>
                <a:lnTo>
                  <a:pt x="9868" y="4623"/>
                </a:lnTo>
                <a:lnTo>
                  <a:pt x="9794" y="4696"/>
                </a:lnTo>
                <a:lnTo>
                  <a:pt x="9721" y="4806"/>
                </a:lnTo>
                <a:lnTo>
                  <a:pt x="9684" y="4916"/>
                </a:lnTo>
                <a:lnTo>
                  <a:pt x="9721" y="5026"/>
                </a:lnTo>
                <a:lnTo>
                  <a:pt x="9758" y="5099"/>
                </a:lnTo>
                <a:lnTo>
                  <a:pt x="9905" y="5246"/>
                </a:lnTo>
                <a:lnTo>
                  <a:pt x="10125" y="5356"/>
                </a:lnTo>
                <a:lnTo>
                  <a:pt x="10271" y="5430"/>
                </a:lnTo>
                <a:lnTo>
                  <a:pt x="10345" y="5540"/>
                </a:lnTo>
                <a:lnTo>
                  <a:pt x="10528" y="5796"/>
                </a:lnTo>
                <a:lnTo>
                  <a:pt x="10712" y="5980"/>
                </a:lnTo>
                <a:lnTo>
                  <a:pt x="10932" y="6163"/>
                </a:lnTo>
                <a:lnTo>
                  <a:pt x="11078" y="6200"/>
                </a:lnTo>
                <a:lnTo>
                  <a:pt x="11225" y="6237"/>
                </a:lnTo>
                <a:lnTo>
                  <a:pt x="11519" y="6237"/>
                </a:lnTo>
                <a:lnTo>
                  <a:pt x="11849" y="6163"/>
                </a:lnTo>
                <a:lnTo>
                  <a:pt x="12142" y="6090"/>
                </a:lnTo>
                <a:lnTo>
                  <a:pt x="12986" y="5833"/>
                </a:lnTo>
                <a:lnTo>
                  <a:pt x="13353" y="5686"/>
                </a:lnTo>
                <a:lnTo>
                  <a:pt x="13536" y="5613"/>
                </a:lnTo>
                <a:lnTo>
                  <a:pt x="13719" y="5540"/>
                </a:lnTo>
                <a:lnTo>
                  <a:pt x="13793" y="5466"/>
                </a:lnTo>
                <a:lnTo>
                  <a:pt x="13793" y="5356"/>
                </a:lnTo>
                <a:lnTo>
                  <a:pt x="13756" y="5283"/>
                </a:lnTo>
                <a:lnTo>
                  <a:pt x="13646" y="5246"/>
                </a:lnTo>
                <a:lnTo>
                  <a:pt x="13353" y="5246"/>
                </a:lnTo>
                <a:lnTo>
                  <a:pt x="13059" y="5320"/>
                </a:lnTo>
                <a:lnTo>
                  <a:pt x="13059" y="5099"/>
                </a:lnTo>
                <a:lnTo>
                  <a:pt x="12986" y="4879"/>
                </a:lnTo>
                <a:lnTo>
                  <a:pt x="12839" y="4513"/>
                </a:lnTo>
                <a:lnTo>
                  <a:pt x="12619" y="3962"/>
                </a:lnTo>
                <a:lnTo>
                  <a:pt x="12509" y="3706"/>
                </a:lnTo>
                <a:lnTo>
                  <a:pt x="12326" y="3485"/>
                </a:lnTo>
                <a:close/>
                <a:moveTo>
                  <a:pt x="12069" y="1"/>
                </a:moveTo>
                <a:lnTo>
                  <a:pt x="11702" y="37"/>
                </a:lnTo>
                <a:lnTo>
                  <a:pt x="11335" y="147"/>
                </a:lnTo>
                <a:lnTo>
                  <a:pt x="10638" y="368"/>
                </a:lnTo>
                <a:lnTo>
                  <a:pt x="9905" y="588"/>
                </a:lnTo>
                <a:lnTo>
                  <a:pt x="9538" y="698"/>
                </a:lnTo>
                <a:lnTo>
                  <a:pt x="9171" y="844"/>
                </a:lnTo>
                <a:lnTo>
                  <a:pt x="8914" y="1028"/>
                </a:lnTo>
                <a:lnTo>
                  <a:pt x="8694" y="1211"/>
                </a:lnTo>
                <a:lnTo>
                  <a:pt x="8547" y="1431"/>
                </a:lnTo>
                <a:lnTo>
                  <a:pt x="8437" y="1688"/>
                </a:lnTo>
                <a:lnTo>
                  <a:pt x="8401" y="1945"/>
                </a:lnTo>
                <a:lnTo>
                  <a:pt x="8401" y="2238"/>
                </a:lnTo>
                <a:lnTo>
                  <a:pt x="8401" y="2532"/>
                </a:lnTo>
                <a:lnTo>
                  <a:pt x="8474" y="2825"/>
                </a:lnTo>
                <a:lnTo>
                  <a:pt x="8804" y="4402"/>
                </a:lnTo>
                <a:lnTo>
                  <a:pt x="8951" y="5173"/>
                </a:lnTo>
                <a:lnTo>
                  <a:pt x="9098" y="5980"/>
                </a:lnTo>
                <a:lnTo>
                  <a:pt x="9134" y="6347"/>
                </a:lnTo>
                <a:lnTo>
                  <a:pt x="9134" y="6713"/>
                </a:lnTo>
                <a:lnTo>
                  <a:pt x="8914" y="6126"/>
                </a:lnTo>
                <a:lnTo>
                  <a:pt x="8841" y="5796"/>
                </a:lnTo>
                <a:lnTo>
                  <a:pt x="8731" y="5430"/>
                </a:lnTo>
                <a:lnTo>
                  <a:pt x="8657" y="5246"/>
                </a:lnTo>
                <a:lnTo>
                  <a:pt x="8547" y="5099"/>
                </a:lnTo>
                <a:lnTo>
                  <a:pt x="8437" y="4953"/>
                </a:lnTo>
                <a:lnTo>
                  <a:pt x="8327" y="4879"/>
                </a:lnTo>
                <a:lnTo>
                  <a:pt x="8254" y="4879"/>
                </a:lnTo>
                <a:lnTo>
                  <a:pt x="8217" y="4916"/>
                </a:lnTo>
                <a:lnTo>
                  <a:pt x="8180" y="5026"/>
                </a:lnTo>
                <a:lnTo>
                  <a:pt x="8180" y="5136"/>
                </a:lnTo>
                <a:lnTo>
                  <a:pt x="8217" y="5393"/>
                </a:lnTo>
                <a:lnTo>
                  <a:pt x="8364" y="5906"/>
                </a:lnTo>
                <a:lnTo>
                  <a:pt x="8584" y="6567"/>
                </a:lnTo>
                <a:lnTo>
                  <a:pt x="8767" y="7227"/>
                </a:lnTo>
                <a:lnTo>
                  <a:pt x="8731" y="7374"/>
                </a:lnTo>
                <a:lnTo>
                  <a:pt x="8731" y="7447"/>
                </a:lnTo>
                <a:lnTo>
                  <a:pt x="8731" y="7520"/>
                </a:lnTo>
                <a:lnTo>
                  <a:pt x="8804" y="7594"/>
                </a:lnTo>
                <a:lnTo>
                  <a:pt x="8694" y="7740"/>
                </a:lnTo>
                <a:lnTo>
                  <a:pt x="8547" y="7887"/>
                </a:lnTo>
                <a:lnTo>
                  <a:pt x="8401" y="7997"/>
                </a:lnTo>
                <a:lnTo>
                  <a:pt x="8180" y="8107"/>
                </a:lnTo>
                <a:lnTo>
                  <a:pt x="8144" y="8034"/>
                </a:lnTo>
                <a:lnTo>
                  <a:pt x="8144" y="7997"/>
                </a:lnTo>
                <a:lnTo>
                  <a:pt x="8070" y="7961"/>
                </a:lnTo>
                <a:lnTo>
                  <a:pt x="7630" y="6530"/>
                </a:lnTo>
                <a:lnTo>
                  <a:pt x="7337" y="5650"/>
                </a:lnTo>
                <a:lnTo>
                  <a:pt x="7153" y="5283"/>
                </a:lnTo>
                <a:lnTo>
                  <a:pt x="7080" y="5026"/>
                </a:lnTo>
                <a:lnTo>
                  <a:pt x="7080" y="4953"/>
                </a:lnTo>
                <a:lnTo>
                  <a:pt x="7080" y="4879"/>
                </a:lnTo>
                <a:lnTo>
                  <a:pt x="7117" y="4806"/>
                </a:lnTo>
                <a:lnTo>
                  <a:pt x="7153" y="4733"/>
                </a:lnTo>
                <a:lnTo>
                  <a:pt x="7117" y="4659"/>
                </a:lnTo>
                <a:lnTo>
                  <a:pt x="7080" y="4623"/>
                </a:lnTo>
                <a:lnTo>
                  <a:pt x="6860" y="4476"/>
                </a:lnTo>
                <a:lnTo>
                  <a:pt x="6750" y="4439"/>
                </a:lnTo>
                <a:lnTo>
                  <a:pt x="6640" y="4476"/>
                </a:lnTo>
                <a:lnTo>
                  <a:pt x="6603" y="4549"/>
                </a:lnTo>
                <a:lnTo>
                  <a:pt x="6603" y="4623"/>
                </a:lnTo>
                <a:lnTo>
                  <a:pt x="6640" y="4659"/>
                </a:lnTo>
                <a:lnTo>
                  <a:pt x="6677" y="4769"/>
                </a:lnTo>
                <a:lnTo>
                  <a:pt x="6640" y="4879"/>
                </a:lnTo>
                <a:lnTo>
                  <a:pt x="6640" y="5063"/>
                </a:lnTo>
                <a:lnTo>
                  <a:pt x="6713" y="5320"/>
                </a:lnTo>
                <a:lnTo>
                  <a:pt x="6787" y="5576"/>
                </a:lnTo>
                <a:lnTo>
                  <a:pt x="6970" y="6090"/>
                </a:lnTo>
                <a:lnTo>
                  <a:pt x="7667" y="8254"/>
                </a:lnTo>
                <a:lnTo>
                  <a:pt x="7300" y="8254"/>
                </a:lnTo>
                <a:lnTo>
                  <a:pt x="6970" y="8181"/>
                </a:lnTo>
                <a:lnTo>
                  <a:pt x="6970" y="8107"/>
                </a:lnTo>
                <a:lnTo>
                  <a:pt x="6970" y="8034"/>
                </a:lnTo>
                <a:lnTo>
                  <a:pt x="6897" y="7997"/>
                </a:lnTo>
                <a:lnTo>
                  <a:pt x="6530" y="6383"/>
                </a:lnTo>
                <a:lnTo>
                  <a:pt x="6310" y="5503"/>
                </a:lnTo>
                <a:lnTo>
                  <a:pt x="6200" y="5099"/>
                </a:lnTo>
                <a:lnTo>
                  <a:pt x="6090" y="4916"/>
                </a:lnTo>
                <a:lnTo>
                  <a:pt x="5980" y="4733"/>
                </a:lnTo>
                <a:lnTo>
                  <a:pt x="5943" y="4696"/>
                </a:lnTo>
                <a:lnTo>
                  <a:pt x="5906" y="4696"/>
                </a:lnTo>
                <a:lnTo>
                  <a:pt x="5833" y="4733"/>
                </a:lnTo>
                <a:lnTo>
                  <a:pt x="5833" y="4769"/>
                </a:lnTo>
                <a:lnTo>
                  <a:pt x="5796" y="4989"/>
                </a:lnTo>
                <a:lnTo>
                  <a:pt x="5796" y="5173"/>
                </a:lnTo>
                <a:lnTo>
                  <a:pt x="5870" y="5576"/>
                </a:lnTo>
                <a:lnTo>
                  <a:pt x="6053" y="6383"/>
                </a:lnTo>
                <a:lnTo>
                  <a:pt x="6420" y="7887"/>
                </a:lnTo>
                <a:lnTo>
                  <a:pt x="6420" y="7887"/>
                </a:lnTo>
                <a:lnTo>
                  <a:pt x="6163" y="7740"/>
                </a:lnTo>
                <a:lnTo>
                  <a:pt x="5980" y="7520"/>
                </a:lnTo>
                <a:lnTo>
                  <a:pt x="5759" y="7227"/>
                </a:lnTo>
                <a:lnTo>
                  <a:pt x="5576" y="6897"/>
                </a:lnTo>
                <a:lnTo>
                  <a:pt x="5466" y="6567"/>
                </a:lnTo>
                <a:lnTo>
                  <a:pt x="5393" y="6237"/>
                </a:lnTo>
                <a:lnTo>
                  <a:pt x="5246" y="5540"/>
                </a:lnTo>
                <a:lnTo>
                  <a:pt x="5173" y="5209"/>
                </a:lnTo>
                <a:lnTo>
                  <a:pt x="5063" y="4879"/>
                </a:lnTo>
                <a:lnTo>
                  <a:pt x="4916" y="4586"/>
                </a:lnTo>
                <a:lnTo>
                  <a:pt x="4732" y="4366"/>
                </a:lnTo>
                <a:lnTo>
                  <a:pt x="4512" y="4146"/>
                </a:lnTo>
                <a:lnTo>
                  <a:pt x="4292" y="3962"/>
                </a:lnTo>
                <a:lnTo>
                  <a:pt x="4035" y="3816"/>
                </a:lnTo>
                <a:lnTo>
                  <a:pt x="3779" y="3706"/>
                </a:lnTo>
                <a:lnTo>
                  <a:pt x="3485" y="3595"/>
                </a:lnTo>
                <a:lnTo>
                  <a:pt x="3192" y="3522"/>
                </a:lnTo>
                <a:lnTo>
                  <a:pt x="2862" y="3449"/>
                </a:lnTo>
                <a:lnTo>
                  <a:pt x="2128" y="3449"/>
                </a:lnTo>
                <a:lnTo>
                  <a:pt x="1798" y="3522"/>
                </a:lnTo>
                <a:lnTo>
                  <a:pt x="1101" y="3669"/>
                </a:lnTo>
                <a:lnTo>
                  <a:pt x="404" y="3889"/>
                </a:lnTo>
                <a:lnTo>
                  <a:pt x="184" y="3962"/>
                </a:lnTo>
                <a:lnTo>
                  <a:pt x="74" y="4036"/>
                </a:lnTo>
                <a:lnTo>
                  <a:pt x="0" y="4109"/>
                </a:lnTo>
                <a:lnTo>
                  <a:pt x="0" y="4182"/>
                </a:lnTo>
                <a:lnTo>
                  <a:pt x="0" y="4219"/>
                </a:lnTo>
                <a:lnTo>
                  <a:pt x="0" y="4402"/>
                </a:lnTo>
                <a:lnTo>
                  <a:pt x="37" y="4439"/>
                </a:lnTo>
                <a:lnTo>
                  <a:pt x="74" y="4513"/>
                </a:lnTo>
                <a:lnTo>
                  <a:pt x="257" y="4586"/>
                </a:lnTo>
                <a:lnTo>
                  <a:pt x="404" y="4586"/>
                </a:lnTo>
                <a:lnTo>
                  <a:pt x="514" y="4513"/>
                </a:lnTo>
                <a:lnTo>
                  <a:pt x="624" y="4439"/>
                </a:lnTo>
                <a:lnTo>
                  <a:pt x="881" y="4329"/>
                </a:lnTo>
                <a:lnTo>
                  <a:pt x="881" y="4366"/>
                </a:lnTo>
                <a:lnTo>
                  <a:pt x="881" y="4549"/>
                </a:lnTo>
                <a:lnTo>
                  <a:pt x="881" y="4696"/>
                </a:lnTo>
                <a:lnTo>
                  <a:pt x="954" y="5026"/>
                </a:lnTo>
                <a:lnTo>
                  <a:pt x="1211" y="5686"/>
                </a:lnTo>
                <a:lnTo>
                  <a:pt x="1468" y="6493"/>
                </a:lnTo>
                <a:lnTo>
                  <a:pt x="1761" y="7300"/>
                </a:lnTo>
                <a:lnTo>
                  <a:pt x="1798" y="7374"/>
                </a:lnTo>
                <a:lnTo>
                  <a:pt x="1871" y="7447"/>
                </a:lnTo>
                <a:lnTo>
                  <a:pt x="2055" y="7447"/>
                </a:lnTo>
                <a:lnTo>
                  <a:pt x="2128" y="7410"/>
                </a:lnTo>
                <a:lnTo>
                  <a:pt x="2165" y="7337"/>
                </a:lnTo>
                <a:lnTo>
                  <a:pt x="2201" y="7227"/>
                </a:lnTo>
                <a:lnTo>
                  <a:pt x="2201" y="7154"/>
                </a:lnTo>
                <a:lnTo>
                  <a:pt x="1945" y="6383"/>
                </a:lnTo>
                <a:lnTo>
                  <a:pt x="1688" y="5650"/>
                </a:lnTo>
                <a:lnTo>
                  <a:pt x="1468" y="4989"/>
                </a:lnTo>
                <a:lnTo>
                  <a:pt x="1321" y="4696"/>
                </a:lnTo>
                <a:lnTo>
                  <a:pt x="1138" y="4402"/>
                </a:lnTo>
                <a:lnTo>
                  <a:pt x="1211" y="4329"/>
                </a:lnTo>
                <a:lnTo>
                  <a:pt x="1248" y="4329"/>
                </a:lnTo>
                <a:lnTo>
                  <a:pt x="1248" y="4292"/>
                </a:lnTo>
                <a:lnTo>
                  <a:pt x="1211" y="4292"/>
                </a:lnTo>
                <a:lnTo>
                  <a:pt x="1174" y="4256"/>
                </a:lnTo>
                <a:lnTo>
                  <a:pt x="1138" y="4256"/>
                </a:lnTo>
                <a:lnTo>
                  <a:pt x="1504" y="4182"/>
                </a:lnTo>
                <a:lnTo>
                  <a:pt x="1871" y="4109"/>
                </a:lnTo>
                <a:lnTo>
                  <a:pt x="1945" y="4256"/>
                </a:lnTo>
                <a:lnTo>
                  <a:pt x="2055" y="4439"/>
                </a:lnTo>
                <a:lnTo>
                  <a:pt x="2238" y="4879"/>
                </a:lnTo>
                <a:lnTo>
                  <a:pt x="2421" y="5320"/>
                </a:lnTo>
                <a:lnTo>
                  <a:pt x="2495" y="5760"/>
                </a:lnTo>
                <a:lnTo>
                  <a:pt x="2605" y="6200"/>
                </a:lnTo>
                <a:lnTo>
                  <a:pt x="2715" y="6420"/>
                </a:lnTo>
                <a:lnTo>
                  <a:pt x="2788" y="6603"/>
                </a:lnTo>
                <a:lnTo>
                  <a:pt x="2935" y="6787"/>
                </a:lnTo>
                <a:lnTo>
                  <a:pt x="3082" y="6933"/>
                </a:lnTo>
                <a:lnTo>
                  <a:pt x="3228" y="6970"/>
                </a:lnTo>
                <a:lnTo>
                  <a:pt x="3302" y="6933"/>
                </a:lnTo>
                <a:lnTo>
                  <a:pt x="3375" y="6860"/>
                </a:lnTo>
                <a:lnTo>
                  <a:pt x="3375" y="6750"/>
                </a:lnTo>
                <a:lnTo>
                  <a:pt x="3302" y="6530"/>
                </a:lnTo>
                <a:lnTo>
                  <a:pt x="3192" y="6347"/>
                </a:lnTo>
                <a:lnTo>
                  <a:pt x="3082" y="6126"/>
                </a:lnTo>
                <a:lnTo>
                  <a:pt x="3008" y="5943"/>
                </a:lnTo>
                <a:lnTo>
                  <a:pt x="2898" y="5503"/>
                </a:lnTo>
                <a:lnTo>
                  <a:pt x="2788" y="5063"/>
                </a:lnTo>
                <a:lnTo>
                  <a:pt x="2605" y="4549"/>
                </a:lnTo>
                <a:lnTo>
                  <a:pt x="2458" y="4292"/>
                </a:lnTo>
                <a:lnTo>
                  <a:pt x="2311" y="4036"/>
                </a:lnTo>
                <a:lnTo>
                  <a:pt x="2752" y="4036"/>
                </a:lnTo>
                <a:lnTo>
                  <a:pt x="3192" y="4109"/>
                </a:lnTo>
                <a:lnTo>
                  <a:pt x="3192" y="4219"/>
                </a:lnTo>
                <a:lnTo>
                  <a:pt x="3228" y="4366"/>
                </a:lnTo>
                <a:lnTo>
                  <a:pt x="3302" y="4623"/>
                </a:lnTo>
                <a:lnTo>
                  <a:pt x="3522" y="5063"/>
                </a:lnTo>
                <a:lnTo>
                  <a:pt x="3779" y="5833"/>
                </a:lnTo>
                <a:lnTo>
                  <a:pt x="3852" y="5943"/>
                </a:lnTo>
                <a:lnTo>
                  <a:pt x="3889" y="6016"/>
                </a:lnTo>
                <a:lnTo>
                  <a:pt x="3962" y="6090"/>
                </a:lnTo>
                <a:lnTo>
                  <a:pt x="4109" y="6126"/>
                </a:lnTo>
                <a:lnTo>
                  <a:pt x="4146" y="6090"/>
                </a:lnTo>
                <a:lnTo>
                  <a:pt x="4219" y="6053"/>
                </a:lnTo>
                <a:lnTo>
                  <a:pt x="4292" y="5943"/>
                </a:lnTo>
                <a:lnTo>
                  <a:pt x="4292" y="5796"/>
                </a:lnTo>
                <a:lnTo>
                  <a:pt x="4256" y="5686"/>
                </a:lnTo>
                <a:lnTo>
                  <a:pt x="4182" y="5540"/>
                </a:lnTo>
                <a:lnTo>
                  <a:pt x="3852" y="4659"/>
                </a:lnTo>
                <a:lnTo>
                  <a:pt x="3669" y="4292"/>
                </a:lnTo>
                <a:lnTo>
                  <a:pt x="4035" y="4513"/>
                </a:lnTo>
                <a:lnTo>
                  <a:pt x="4182" y="4623"/>
                </a:lnTo>
                <a:lnTo>
                  <a:pt x="4329" y="4769"/>
                </a:lnTo>
                <a:lnTo>
                  <a:pt x="4439" y="4953"/>
                </a:lnTo>
                <a:lnTo>
                  <a:pt x="4512" y="5136"/>
                </a:lnTo>
                <a:lnTo>
                  <a:pt x="4659" y="5540"/>
                </a:lnTo>
                <a:lnTo>
                  <a:pt x="4806" y="6347"/>
                </a:lnTo>
                <a:lnTo>
                  <a:pt x="4842" y="6640"/>
                </a:lnTo>
                <a:lnTo>
                  <a:pt x="4952" y="6933"/>
                </a:lnTo>
                <a:lnTo>
                  <a:pt x="5063" y="7190"/>
                </a:lnTo>
                <a:lnTo>
                  <a:pt x="5209" y="7447"/>
                </a:lnTo>
                <a:lnTo>
                  <a:pt x="5393" y="7704"/>
                </a:lnTo>
                <a:lnTo>
                  <a:pt x="5576" y="7924"/>
                </a:lnTo>
                <a:lnTo>
                  <a:pt x="5759" y="8144"/>
                </a:lnTo>
                <a:lnTo>
                  <a:pt x="5980" y="8327"/>
                </a:lnTo>
                <a:lnTo>
                  <a:pt x="6236" y="8474"/>
                </a:lnTo>
                <a:lnTo>
                  <a:pt x="6493" y="8621"/>
                </a:lnTo>
                <a:lnTo>
                  <a:pt x="6750" y="8694"/>
                </a:lnTo>
                <a:lnTo>
                  <a:pt x="7043" y="8768"/>
                </a:lnTo>
                <a:lnTo>
                  <a:pt x="7300" y="8804"/>
                </a:lnTo>
                <a:lnTo>
                  <a:pt x="7924" y="8804"/>
                </a:lnTo>
                <a:lnTo>
                  <a:pt x="8217" y="8694"/>
                </a:lnTo>
                <a:lnTo>
                  <a:pt x="8511" y="8621"/>
                </a:lnTo>
                <a:lnTo>
                  <a:pt x="8731" y="8474"/>
                </a:lnTo>
                <a:lnTo>
                  <a:pt x="8951" y="8291"/>
                </a:lnTo>
                <a:lnTo>
                  <a:pt x="9171" y="8107"/>
                </a:lnTo>
                <a:lnTo>
                  <a:pt x="9354" y="7887"/>
                </a:lnTo>
                <a:lnTo>
                  <a:pt x="9464" y="7667"/>
                </a:lnTo>
                <a:lnTo>
                  <a:pt x="9611" y="7410"/>
                </a:lnTo>
                <a:lnTo>
                  <a:pt x="9684" y="7117"/>
                </a:lnTo>
                <a:lnTo>
                  <a:pt x="9721" y="6787"/>
                </a:lnTo>
                <a:lnTo>
                  <a:pt x="9758" y="6457"/>
                </a:lnTo>
                <a:lnTo>
                  <a:pt x="9721" y="6090"/>
                </a:lnTo>
                <a:lnTo>
                  <a:pt x="9684" y="5760"/>
                </a:lnTo>
                <a:lnTo>
                  <a:pt x="9538" y="5063"/>
                </a:lnTo>
                <a:lnTo>
                  <a:pt x="9354" y="4366"/>
                </a:lnTo>
                <a:lnTo>
                  <a:pt x="9024" y="2788"/>
                </a:lnTo>
                <a:lnTo>
                  <a:pt x="8951" y="2422"/>
                </a:lnTo>
                <a:lnTo>
                  <a:pt x="8951" y="2238"/>
                </a:lnTo>
                <a:lnTo>
                  <a:pt x="8951" y="2055"/>
                </a:lnTo>
                <a:lnTo>
                  <a:pt x="9024" y="2348"/>
                </a:lnTo>
                <a:lnTo>
                  <a:pt x="9098" y="2568"/>
                </a:lnTo>
                <a:lnTo>
                  <a:pt x="9244" y="2788"/>
                </a:lnTo>
                <a:lnTo>
                  <a:pt x="9391" y="3009"/>
                </a:lnTo>
                <a:lnTo>
                  <a:pt x="9501" y="3082"/>
                </a:lnTo>
                <a:lnTo>
                  <a:pt x="9611" y="3119"/>
                </a:lnTo>
                <a:lnTo>
                  <a:pt x="9684" y="3119"/>
                </a:lnTo>
                <a:lnTo>
                  <a:pt x="9758" y="3082"/>
                </a:lnTo>
                <a:lnTo>
                  <a:pt x="9794" y="3045"/>
                </a:lnTo>
                <a:lnTo>
                  <a:pt x="9831" y="2972"/>
                </a:lnTo>
                <a:lnTo>
                  <a:pt x="9758" y="2788"/>
                </a:lnTo>
                <a:lnTo>
                  <a:pt x="9648" y="2605"/>
                </a:lnTo>
                <a:lnTo>
                  <a:pt x="9464" y="2275"/>
                </a:lnTo>
                <a:lnTo>
                  <a:pt x="9318" y="1908"/>
                </a:lnTo>
                <a:lnTo>
                  <a:pt x="9244" y="1725"/>
                </a:lnTo>
                <a:lnTo>
                  <a:pt x="9134" y="1541"/>
                </a:lnTo>
                <a:lnTo>
                  <a:pt x="9171" y="1505"/>
                </a:lnTo>
                <a:lnTo>
                  <a:pt x="9354" y="1358"/>
                </a:lnTo>
                <a:lnTo>
                  <a:pt x="9538" y="1248"/>
                </a:lnTo>
                <a:lnTo>
                  <a:pt x="9978" y="1101"/>
                </a:lnTo>
                <a:lnTo>
                  <a:pt x="10051" y="1395"/>
                </a:lnTo>
                <a:lnTo>
                  <a:pt x="10125" y="1688"/>
                </a:lnTo>
                <a:lnTo>
                  <a:pt x="10345" y="2238"/>
                </a:lnTo>
                <a:lnTo>
                  <a:pt x="10418" y="2495"/>
                </a:lnTo>
                <a:lnTo>
                  <a:pt x="10491" y="2825"/>
                </a:lnTo>
                <a:lnTo>
                  <a:pt x="10565" y="2972"/>
                </a:lnTo>
                <a:lnTo>
                  <a:pt x="10638" y="3082"/>
                </a:lnTo>
                <a:lnTo>
                  <a:pt x="10748" y="3192"/>
                </a:lnTo>
                <a:lnTo>
                  <a:pt x="10858" y="3229"/>
                </a:lnTo>
                <a:lnTo>
                  <a:pt x="10968" y="3229"/>
                </a:lnTo>
                <a:lnTo>
                  <a:pt x="11042" y="3192"/>
                </a:lnTo>
                <a:lnTo>
                  <a:pt x="11115" y="3119"/>
                </a:lnTo>
                <a:lnTo>
                  <a:pt x="11115" y="3009"/>
                </a:lnTo>
                <a:lnTo>
                  <a:pt x="11115" y="2972"/>
                </a:lnTo>
                <a:lnTo>
                  <a:pt x="11078" y="2899"/>
                </a:lnTo>
                <a:lnTo>
                  <a:pt x="11005" y="2825"/>
                </a:lnTo>
                <a:lnTo>
                  <a:pt x="10932" y="2642"/>
                </a:lnTo>
                <a:lnTo>
                  <a:pt x="10895" y="2458"/>
                </a:lnTo>
                <a:lnTo>
                  <a:pt x="10675" y="1835"/>
                </a:lnTo>
                <a:lnTo>
                  <a:pt x="10528" y="1395"/>
                </a:lnTo>
                <a:lnTo>
                  <a:pt x="10418" y="1174"/>
                </a:lnTo>
                <a:lnTo>
                  <a:pt x="10308" y="991"/>
                </a:lnTo>
                <a:lnTo>
                  <a:pt x="10455" y="918"/>
                </a:lnTo>
                <a:lnTo>
                  <a:pt x="11005" y="734"/>
                </a:lnTo>
                <a:lnTo>
                  <a:pt x="11152" y="1174"/>
                </a:lnTo>
                <a:lnTo>
                  <a:pt x="11298" y="1615"/>
                </a:lnTo>
                <a:lnTo>
                  <a:pt x="11555" y="2348"/>
                </a:lnTo>
                <a:lnTo>
                  <a:pt x="11702" y="2678"/>
                </a:lnTo>
                <a:lnTo>
                  <a:pt x="11775" y="2788"/>
                </a:lnTo>
                <a:lnTo>
                  <a:pt x="11922" y="2899"/>
                </a:lnTo>
                <a:lnTo>
                  <a:pt x="11959" y="2935"/>
                </a:lnTo>
                <a:lnTo>
                  <a:pt x="12032" y="2899"/>
                </a:lnTo>
                <a:lnTo>
                  <a:pt x="12069" y="2899"/>
                </a:lnTo>
                <a:lnTo>
                  <a:pt x="12105" y="2825"/>
                </a:lnTo>
                <a:lnTo>
                  <a:pt x="12142" y="2715"/>
                </a:lnTo>
                <a:lnTo>
                  <a:pt x="12142" y="2568"/>
                </a:lnTo>
                <a:lnTo>
                  <a:pt x="12069" y="2275"/>
                </a:lnTo>
                <a:lnTo>
                  <a:pt x="11812" y="1688"/>
                </a:lnTo>
                <a:lnTo>
                  <a:pt x="11592" y="1101"/>
                </a:lnTo>
                <a:lnTo>
                  <a:pt x="11445" y="698"/>
                </a:lnTo>
                <a:lnTo>
                  <a:pt x="11372" y="588"/>
                </a:lnTo>
                <a:lnTo>
                  <a:pt x="11665" y="441"/>
                </a:lnTo>
                <a:lnTo>
                  <a:pt x="11922" y="294"/>
                </a:lnTo>
                <a:lnTo>
                  <a:pt x="12105" y="147"/>
                </a:lnTo>
                <a:lnTo>
                  <a:pt x="12142" y="111"/>
                </a:lnTo>
                <a:lnTo>
                  <a:pt x="12142" y="74"/>
                </a:lnTo>
                <a:lnTo>
                  <a:pt x="12105" y="37"/>
                </a:lnTo>
                <a:lnTo>
                  <a:pt x="12069" y="1"/>
                </a:lnTo>
                <a:close/>
                <a:moveTo>
                  <a:pt x="4072" y="7080"/>
                </a:moveTo>
                <a:lnTo>
                  <a:pt x="4035" y="7117"/>
                </a:lnTo>
                <a:lnTo>
                  <a:pt x="3999" y="7154"/>
                </a:lnTo>
                <a:lnTo>
                  <a:pt x="3999" y="7337"/>
                </a:lnTo>
                <a:lnTo>
                  <a:pt x="3999" y="7557"/>
                </a:lnTo>
                <a:lnTo>
                  <a:pt x="4072" y="7961"/>
                </a:lnTo>
                <a:lnTo>
                  <a:pt x="4219" y="8327"/>
                </a:lnTo>
                <a:lnTo>
                  <a:pt x="4366" y="8731"/>
                </a:lnTo>
                <a:lnTo>
                  <a:pt x="4439" y="8804"/>
                </a:lnTo>
                <a:lnTo>
                  <a:pt x="4182" y="8988"/>
                </a:lnTo>
                <a:lnTo>
                  <a:pt x="3889" y="9098"/>
                </a:lnTo>
                <a:lnTo>
                  <a:pt x="3852" y="8951"/>
                </a:lnTo>
                <a:lnTo>
                  <a:pt x="3815" y="8804"/>
                </a:lnTo>
                <a:lnTo>
                  <a:pt x="3669" y="8511"/>
                </a:lnTo>
                <a:lnTo>
                  <a:pt x="3522" y="8071"/>
                </a:lnTo>
                <a:lnTo>
                  <a:pt x="3449" y="7887"/>
                </a:lnTo>
                <a:lnTo>
                  <a:pt x="3339" y="7667"/>
                </a:lnTo>
                <a:lnTo>
                  <a:pt x="3228" y="7630"/>
                </a:lnTo>
                <a:lnTo>
                  <a:pt x="3155" y="7630"/>
                </a:lnTo>
                <a:lnTo>
                  <a:pt x="3045" y="7704"/>
                </a:lnTo>
                <a:lnTo>
                  <a:pt x="3045" y="7777"/>
                </a:lnTo>
                <a:lnTo>
                  <a:pt x="3082" y="7997"/>
                </a:lnTo>
                <a:lnTo>
                  <a:pt x="3118" y="8217"/>
                </a:lnTo>
                <a:lnTo>
                  <a:pt x="3265" y="8658"/>
                </a:lnTo>
                <a:lnTo>
                  <a:pt x="3339" y="8951"/>
                </a:lnTo>
                <a:lnTo>
                  <a:pt x="3412" y="9098"/>
                </a:lnTo>
                <a:lnTo>
                  <a:pt x="3485" y="9244"/>
                </a:lnTo>
                <a:lnTo>
                  <a:pt x="2825" y="9428"/>
                </a:lnTo>
                <a:lnTo>
                  <a:pt x="2788" y="9281"/>
                </a:lnTo>
                <a:lnTo>
                  <a:pt x="2642" y="8768"/>
                </a:lnTo>
                <a:lnTo>
                  <a:pt x="2532" y="8547"/>
                </a:lnTo>
                <a:lnTo>
                  <a:pt x="2385" y="8327"/>
                </a:lnTo>
                <a:lnTo>
                  <a:pt x="2385" y="8254"/>
                </a:lnTo>
                <a:lnTo>
                  <a:pt x="2385" y="8217"/>
                </a:lnTo>
                <a:lnTo>
                  <a:pt x="2421" y="8181"/>
                </a:lnTo>
                <a:lnTo>
                  <a:pt x="2421" y="8144"/>
                </a:lnTo>
                <a:lnTo>
                  <a:pt x="2421" y="8107"/>
                </a:lnTo>
                <a:lnTo>
                  <a:pt x="2385" y="8107"/>
                </a:lnTo>
                <a:lnTo>
                  <a:pt x="2275" y="8144"/>
                </a:lnTo>
                <a:lnTo>
                  <a:pt x="2128" y="8144"/>
                </a:lnTo>
                <a:lnTo>
                  <a:pt x="2055" y="8181"/>
                </a:lnTo>
                <a:lnTo>
                  <a:pt x="2018" y="8254"/>
                </a:lnTo>
                <a:lnTo>
                  <a:pt x="1981" y="8327"/>
                </a:lnTo>
                <a:lnTo>
                  <a:pt x="1981" y="8401"/>
                </a:lnTo>
                <a:lnTo>
                  <a:pt x="2165" y="8841"/>
                </a:lnTo>
                <a:lnTo>
                  <a:pt x="2348" y="9318"/>
                </a:lnTo>
                <a:lnTo>
                  <a:pt x="2385" y="9575"/>
                </a:lnTo>
                <a:lnTo>
                  <a:pt x="1945" y="9685"/>
                </a:lnTo>
                <a:lnTo>
                  <a:pt x="1871" y="9721"/>
                </a:lnTo>
                <a:lnTo>
                  <a:pt x="1798" y="9795"/>
                </a:lnTo>
                <a:lnTo>
                  <a:pt x="1798" y="9868"/>
                </a:lnTo>
                <a:lnTo>
                  <a:pt x="1761" y="9941"/>
                </a:lnTo>
                <a:lnTo>
                  <a:pt x="1798" y="10015"/>
                </a:lnTo>
                <a:lnTo>
                  <a:pt x="1835" y="10088"/>
                </a:lnTo>
                <a:lnTo>
                  <a:pt x="1908" y="10161"/>
                </a:lnTo>
                <a:lnTo>
                  <a:pt x="1981" y="10198"/>
                </a:lnTo>
                <a:lnTo>
                  <a:pt x="2275" y="10198"/>
                </a:lnTo>
                <a:lnTo>
                  <a:pt x="2385" y="10125"/>
                </a:lnTo>
                <a:lnTo>
                  <a:pt x="2495" y="10088"/>
                </a:lnTo>
                <a:lnTo>
                  <a:pt x="2532" y="10051"/>
                </a:lnTo>
                <a:lnTo>
                  <a:pt x="2568" y="10088"/>
                </a:lnTo>
                <a:lnTo>
                  <a:pt x="2605" y="10125"/>
                </a:lnTo>
                <a:lnTo>
                  <a:pt x="2678" y="10125"/>
                </a:lnTo>
                <a:lnTo>
                  <a:pt x="2788" y="10088"/>
                </a:lnTo>
                <a:lnTo>
                  <a:pt x="2825" y="9978"/>
                </a:lnTo>
                <a:lnTo>
                  <a:pt x="3265" y="9868"/>
                </a:lnTo>
                <a:lnTo>
                  <a:pt x="3742" y="9721"/>
                </a:lnTo>
                <a:lnTo>
                  <a:pt x="4146" y="9575"/>
                </a:lnTo>
                <a:lnTo>
                  <a:pt x="4549" y="9354"/>
                </a:lnTo>
                <a:lnTo>
                  <a:pt x="4732" y="9208"/>
                </a:lnTo>
                <a:lnTo>
                  <a:pt x="4879" y="9061"/>
                </a:lnTo>
                <a:lnTo>
                  <a:pt x="5026" y="8841"/>
                </a:lnTo>
                <a:lnTo>
                  <a:pt x="5136" y="8621"/>
                </a:lnTo>
                <a:lnTo>
                  <a:pt x="5209" y="8401"/>
                </a:lnTo>
                <a:lnTo>
                  <a:pt x="5173" y="8181"/>
                </a:lnTo>
                <a:lnTo>
                  <a:pt x="5099" y="7997"/>
                </a:lnTo>
                <a:lnTo>
                  <a:pt x="5026" y="7887"/>
                </a:lnTo>
                <a:lnTo>
                  <a:pt x="4952" y="7814"/>
                </a:lnTo>
                <a:lnTo>
                  <a:pt x="4842" y="7814"/>
                </a:lnTo>
                <a:lnTo>
                  <a:pt x="4806" y="7851"/>
                </a:lnTo>
                <a:lnTo>
                  <a:pt x="4806" y="7887"/>
                </a:lnTo>
                <a:lnTo>
                  <a:pt x="4732" y="8327"/>
                </a:lnTo>
                <a:lnTo>
                  <a:pt x="4512" y="7667"/>
                </a:lnTo>
                <a:lnTo>
                  <a:pt x="4366" y="7374"/>
                </a:lnTo>
                <a:lnTo>
                  <a:pt x="4182" y="7117"/>
                </a:lnTo>
                <a:lnTo>
                  <a:pt x="4146" y="708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550" name="Google Shape;550;p23"/>
          <p:cNvSpPr/>
          <p:nvPr/>
        </p:nvSpPr>
        <p:spPr>
          <a:xfrm>
            <a:off x="2704" y="4900231"/>
            <a:ext cx="180033" cy="373539"/>
          </a:xfrm>
          <a:custGeom>
            <a:avLst/>
            <a:gdLst/>
            <a:ahLst/>
            <a:cxnLst/>
            <a:rect l="l" t="t" r="r" b="b"/>
            <a:pathLst>
              <a:path w="6347" h="13169" extrusionOk="0">
                <a:moveTo>
                  <a:pt x="588" y="330"/>
                </a:moveTo>
                <a:lnTo>
                  <a:pt x="808" y="367"/>
                </a:lnTo>
                <a:lnTo>
                  <a:pt x="1028" y="440"/>
                </a:lnTo>
                <a:lnTo>
                  <a:pt x="1211" y="550"/>
                </a:lnTo>
                <a:lnTo>
                  <a:pt x="1395" y="734"/>
                </a:lnTo>
                <a:lnTo>
                  <a:pt x="1578" y="917"/>
                </a:lnTo>
                <a:lnTo>
                  <a:pt x="1688" y="1101"/>
                </a:lnTo>
                <a:lnTo>
                  <a:pt x="1798" y="1321"/>
                </a:lnTo>
                <a:lnTo>
                  <a:pt x="1908" y="1541"/>
                </a:lnTo>
                <a:lnTo>
                  <a:pt x="1982" y="1761"/>
                </a:lnTo>
                <a:lnTo>
                  <a:pt x="2018" y="2018"/>
                </a:lnTo>
                <a:lnTo>
                  <a:pt x="2018" y="2458"/>
                </a:lnTo>
                <a:lnTo>
                  <a:pt x="2018" y="2495"/>
                </a:lnTo>
                <a:lnTo>
                  <a:pt x="1982" y="2421"/>
                </a:lnTo>
                <a:lnTo>
                  <a:pt x="1762" y="1944"/>
                </a:lnTo>
                <a:lnTo>
                  <a:pt x="1615" y="1724"/>
                </a:lnTo>
                <a:lnTo>
                  <a:pt x="1432" y="1504"/>
                </a:lnTo>
                <a:lnTo>
                  <a:pt x="1395" y="1467"/>
                </a:lnTo>
                <a:lnTo>
                  <a:pt x="1322" y="1467"/>
                </a:lnTo>
                <a:lnTo>
                  <a:pt x="1285" y="1504"/>
                </a:lnTo>
                <a:lnTo>
                  <a:pt x="1285" y="1578"/>
                </a:lnTo>
                <a:lnTo>
                  <a:pt x="1322" y="1834"/>
                </a:lnTo>
                <a:lnTo>
                  <a:pt x="1395" y="2128"/>
                </a:lnTo>
                <a:lnTo>
                  <a:pt x="1615" y="2641"/>
                </a:lnTo>
                <a:lnTo>
                  <a:pt x="1725" y="2935"/>
                </a:lnTo>
                <a:lnTo>
                  <a:pt x="1615" y="2861"/>
                </a:lnTo>
                <a:lnTo>
                  <a:pt x="1468" y="2715"/>
                </a:lnTo>
                <a:lnTo>
                  <a:pt x="1248" y="2348"/>
                </a:lnTo>
                <a:lnTo>
                  <a:pt x="1065" y="1981"/>
                </a:lnTo>
                <a:lnTo>
                  <a:pt x="955" y="1724"/>
                </a:lnTo>
                <a:lnTo>
                  <a:pt x="845" y="1394"/>
                </a:lnTo>
                <a:lnTo>
                  <a:pt x="735" y="1027"/>
                </a:lnTo>
                <a:lnTo>
                  <a:pt x="661" y="697"/>
                </a:lnTo>
                <a:lnTo>
                  <a:pt x="588" y="330"/>
                </a:lnTo>
                <a:close/>
                <a:moveTo>
                  <a:pt x="3706" y="2825"/>
                </a:moveTo>
                <a:lnTo>
                  <a:pt x="3926" y="2861"/>
                </a:lnTo>
                <a:lnTo>
                  <a:pt x="4109" y="2935"/>
                </a:lnTo>
                <a:lnTo>
                  <a:pt x="4733" y="3118"/>
                </a:lnTo>
                <a:lnTo>
                  <a:pt x="4990" y="3228"/>
                </a:lnTo>
                <a:lnTo>
                  <a:pt x="5283" y="3375"/>
                </a:lnTo>
                <a:lnTo>
                  <a:pt x="5503" y="3522"/>
                </a:lnTo>
                <a:lnTo>
                  <a:pt x="5687" y="3668"/>
                </a:lnTo>
                <a:lnTo>
                  <a:pt x="5687" y="3668"/>
                </a:lnTo>
                <a:lnTo>
                  <a:pt x="5540" y="3632"/>
                </a:lnTo>
                <a:lnTo>
                  <a:pt x="5467" y="3632"/>
                </a:lnTo>
                <a:lnTo>
                  <a:pt x="5393" y="3705"/>
                </a:lnTo>
                <a:lnTo>
                  <a:pt x="5356" y="3778"/>
                </a:lnTo>
                <a:lnTo>
                  <a:pt x="5393" y="3888"/>
                </a:lnTo>
                <a:lnTo>
                  <a:pt x="5026" y="4035"/>
                </a:lnTo>
                <a:lnTo>
                  <a:pt x="4660" y="4109"/>
                </a:lnTo>
                <a:lnTo>
                  <a:pt x="4293" y="4182"/>
                </a:lnTo>
                <a:lnTo>
                  <a:pt x="3889" y="4182"/>
                </a:lnTo>
                <a:lnTo>
                  <a:pt x="3449" y="4109"/>
                </a:lnTo>
                <a:lnTo>
                  <a:pt x="3046" y="3999"/>
                </a:lnTo>
                <a:lnTo>
                  <a:pt x="2862" y="3925"/>
                </a:lnTo>
                <a:lnTo>
                  <a:pt x="2642" y="3815"/>
                </a:lnTo>
                <a:lnTo>
                  <a:pt x="2459" y="3668"/>
                </a:lnTo>
                <a:lnTo>
                  <a:pt x="2349" y="3595"/>
                </a:lnTo>
                <a:lnTo>
                  <a:pt x="2312" y="3522"/>
                </a:lnTo>
                <a:lnTo>
                  <a:pt x="2532" y="3668"/>
                </a:lnTo>
                <a:lnTo>
                  <a:pt x="2789" y="3815"/>
                </a:lnTo>
                <a:lnTo>
                  <a:pt x="3046" y="3888"/>
                </a:lnTo>
                <a:lnTo>
                  <a:pt x="3339" y="3999"/>
                </a:lnTo>
                <a:lnTo>
                  <a:pt x="3596" y="4035"/>
                </a:lnTo>
                <a:lnTo>
                  <a:pt x="3889" y="4109"/>
                </a:lnTo>
                <a:lnTo>
                  <a:pt x="4073" y="4109"/>
                </a:lnTo>
                <a:lnTo>
                  <a:pt x="4183" y="4072"/>
                </a:lnTo>
                <a:lnTo>
                  <a:pt x="4329" y="4035"/>
                </a:lnTo>
                <a:lnTo>
                  <a:pt x="4439" y="3962"/>
                </a:lnTo>
                <a:lnTo>
                  <a:pt x="4476" y="3888"/>
                </a:lnTo>
                <a:lnTo>
                  <a:pt x="4439" y="3778"/>
                </a:lnTo>
                <a:lnTo>
                  <a:pt x="4329" y="3705"/>
                </a:lnTo>
                <a:lnTo>
                  <a:pt x="4219" y="3632"/>
                </a:lnTo>
                <a:lnTo>
                  <a:pt x="3963" y="3595"/>
                </a:lnTo>
                <a:lnTo>
                  <a:pt x="3706" y="3558"/>
                </a:lnTo>
                <a:lnTo>
                  <a:pt x="3449" y="3522"/>
                </a:lnTo>
                <a:lnTo>
                  <a:pt x="2715" y="3338"/>
                </a:lnTo>
                <a:lnTo>
                  <a:pt x="2862" y="3228"/>
                </a:lnTo>
                <a:lnTo>
                  <a:pt x="3082" y="3081"/>
                </a:lnTo>
                <a:lnTo>
                  <a:pt x="3302" y="2935"/>
                </a:lnTo>
                <a:lnTo>
                  <a:pt x="3486" y="2861"/>
                </a:lnTo>
                <a:lnTo>
                  <a:pt x="3706" y="2825"/>
                </a:lnTo>
                <a:close/>
                <a:moveTo>
                  <a:pt x="1285" y="5686"/>
                </a:moveTo>
                <a:lnTo>
                  <a:pt x="1725" y="5723"/>
                </a:lnTo>
                <a:lnTo>
                  <a:pt x="1762" y="5723"/>
                </a:lnTo>
                <a:lnTo>
                  <a:pt x="1835" y="5869"/>
                </a:lnTo>
                <a:lnTo>
                  <a:pt x="1908" y="5943"/>
                </a:lnTo>
                <a:lnTo>
                  <a:pt x="2018" y="5943"/>
                </a:lnTo>
                <a:lnTo>
                  <a:pt x="2129" y="5869"/>
                </a:lnTo>
                <a:lnTo>
                  <a:pt x="2165" y="5759"/>
                </a:lnTo>
                <a:lnTo>
                  <a:pt x="2642" y="5796"/>
                </a:lnTo>
                <a:lnTo>
                  <a:pt x="3082" y="5796"/>
                </a:lnTo>
                <a:lnTo>
                  <a:pt x="3339" y="5833"/>
                </a:lnTo>
                <a:lnTo>
                  <a:pt x="3522" y="5869"/>
                </a:lnTo>
                <a:lnTo>
                  <a:pt x="3522" y="6016"/>
                </a:lnTo>
                <a:lnTo>
                  <a:pt x="3376" y="5979"/>
                </a:lnTo>
                <a:lnTo>
                  <a:pt x="3266" y="6016"/>
                </a:lnTo>
                <a:lnTo>
                  <a:pt x="3119" y="6089"/>
                </a:lnTo>
                <a:lnTo>
                  <a:pt x="3082" y="6163"/>
                </a:lnTo>
                <a:lnTo>
                  <a:pt x="3082" y="6236"/>
                </a:lnTo>
                <a:lnTo>
                  <a:pt x="2752" y="6236"/>
                </a:lnTo>
                <a:lnTo>
                  <a:pt x="1322" y="6163"/>
                </a:lnTo>
                <a:lnTo>
                  <a:pt x="808" y="6089"/>
                </a:lnTo>
                <a:lnTo>
                  <a:pt x="515" y="6053"/>
                </a:lnTo>
                <a:lnTo>
                  <a:pt x="258" y="6089"/>
                </a:lnTo>
                <a:lnTo>
                  <a:pt x="368" y="5943"/>
                </a:lnTo>
                <a:lnTo>
                  <a:pt x="515" y="5833"/>
                </a:lnTo>
                <a:lnTo>
                  <a:pt x="661" y="5723"/>
                </a:lnTo>
                <a:lnTo>
                  <a:pt x="808" y="5686"/>
                </a:lnTo>
                <a:close/>
                <a:moveTo>
                  <a:pt x="2239" y="6676"/>
                </a:moveTo>
                <a:lnTo>
                  <a:pt x="3009" y="6713"/>
                </a:lnTo>
                <a:lnTo>
                  <a:pt x="3156" y="6750"/>
                </a:lnTo>
                <a:lnTo>
                  <a:pt x="3156" y="7997"/>
                </a:lnTo>
                <a:lnTo>
                  <a:pt x="3119" y="9244"/>
                </a:lnTo>
                <a:lnTo>
                  <a:pt x="2422" y="9354"/>
                </a:lnTo>
                <a:lnTo>
                  <a:pt x="2422" y="8951"/>
                </a:lnTo>
                <a:lnTo>
                  <a:pt x="2312" y="7630"/>
                </a:lnTo>
                <a:lnTo>
                  <a:pt x="2275" y="6933"/>
                </a:lnTo>
                <a:lnTo>
                  <a:pt x="2239" y="6676"/>
                </a:lnTo>
                <a:close/>
                <a:moveTo>
                  <a:pt x="1065" y="6566"/>
                </a:moveTo>
                <a:lnTo>
                  <a:pt x="1872" y="6676"/>
                </a:lnTo>
                <a:lnTo>
                  <a:pt x="1835" y="6786"/>
                </a:lnTo>
                <a:lnTo>
                  <a:pt x="1835" y="6933"/>
                </a:lnTo>
                <a:lnTo>
                  <a:pt x="1872" y="7226"/>
                </a:lnTo>
                <a:lnTo>
                  <a:pt x="1945" y="8804"/>
                </a:lnTo>
                <a:lnTo>
                  <a:pt x="1982" y="9391"/>
                </a:lnTo>
                <a:lnTo>
                  <a:pt x="1542" y="9391"/>
                </a:lnTo>
                <a:lnTo>
                  <a:pt x="1101" y="9427"/>
                </a:lnTo>
                <a:lnTo>
                  <a:pt x="1028" y="8254"/>
                </a:lnTo>
                <a:lnTo>
                  <a:pt x="955" y="7410"/>
                </a:lnTo>
                <a:lnTo>
                  <a:pt x="918" y="6970"/>
                </a:lnTo>
                <a:lnTo>
                  <a:pt x="808" y="6566"/>
                </a:lnTo>
                <a:close/>
                <a:moveTo>
                  <a:pt x="3082" y="9721"/>
                </a:moveTo>
                <a:lnTo>
                  <a:pt x="3009" y="10454"/>
                </a:lnTo>
                <a:lnTo>
                  <a:pt x="2972" y="10454"/>
                </a:lnTo>
                <a:lnTo>
                  <a:pt x="2862" y="10418"/>
                </a:lnTo>
                <a:lnTo>
                  <a:pt x="2752" y="10418"/>
                </a:lnTo>
                <a:lnTo>
                  <a:pt x="2605" y="10454"/>
                </a:lnTo>
                <a:lnTo>
                  <a:pt x="2495" y="10528"/>
                </a:lnTo>
                <a:lnTo>
                  <a:pt x="2495" y="10418"/>
                </a:lnTo>
                <a:lnTo>
                  <a:pt x="2459" y="9831"/>
                </a:lnTo>
                <a:lnTo>
                  <a:pt x="2789" y="9794"/>
                </a:lnTo>
                <a:lnTo>
                  <a:pt x="3082" y="9721"/>
                </a:lnTo>
                <a:close/>
                <a:moveTo>
                  <a:pt x="1138" y="9758"/>
                </a:moveTo>
                <a:lnTo>
                  <a:pt x="1358" y="9831"/>
                </a:lnTo>
                <a:lnTo>
                  <a:pt x="1542" y="9831"/>
                </a:lnTo>
                <a:lnTo>
                  <a:pt x="1982" y="9868"/>
                </a:lnTo>
                <a:lnTo>
                  <a:pt x="2018" y="10088"/>
                </a:lnTo>
                <a:lnTo>
                  <a:pt x="1982" y="10124"/>
                </a:lnTo>
                <a:lnTo>
                  <a:pt x="1688" y="10088"/>
                </a:lnTo>
                <a:lnTo>
                  <a:pt x="1615" y="10124"/>
                </a:lnTo>
                <a:lnTo>
                  <a:pt x="1542" y="10161"/>
                </a:lnTo>
                <a:lnTo>
                  <a:pt x="1542" y="10234"/>
                </a:lnTo>
                <a:lnTo>
                  <a:pt x="1578" y="10308"/>
                </a:lnTo>
                <a:lnTo>
                  <a:pt x="1725" y="10454"/>
                </a:lnTo>
                <a:lnTo>
                  <a:pt x="1945" y="10491"/>
                </a:lnTo>
                <a:lnTo>
                  <a:pt x="2018" y="10491"/>
                </a:lnTo>
                <a:lnTo>
                  <a:pt x="2018" y="10748"/>
                </a:lnTo>
                <a:lnTo>
                  <a:pt x="1798" y="10785"/>
                </a:lnTo>
                <a:lnTo>
                  <a:pt x="1798" y="10748"/>
                </a:lnTo>
                <a:lnTo>
                  <a:pt x="1762" y="10748"/>
                </a:lnTo>
                <a:lnTo>
                  <a:pt x="1688" y="10785"/>
                </a:lnTo>
                <a:lnTo>
                  <a:pt x="1615" y="10821"/>
                </a:lnTo>
                <a:lnTo>
                  <a:pt x="1542" y="10895"/>
                </a:lnTo>
                <a:lnTo>
                  <a:pt x="1505" y="11005"/>
                </a:lnTo>
                <a:lnTo>
                  <a:pt x="1542" y="11078"/>
                </a:lnTo>
                <a:lnTo>
                  <a:pt x="1652" y="11151"/>
                </a:lnTo>
                <a:lnTo>
                  <a:pt x="2055" y="11151"/>
                </a:lnTo>
                <a:lnTo>
                  <a:pt x="2129" y="11408"/>
                </a:lnTo>
                <a:lnTo>
                  <a:pt x="2239" y="11592"/>
                </a:lnTo>
                <a:lnTo>
                  <a:pt x="2275" y="11628"/>
                </a:lnTo>
                <a:lnTo>
                  <a:pt x="2349" y="11628"/>
                </a:lnTo>
                <a:lnTo>
                  <a:pt x="2422" y="11592"/>
                </a:lnTo>
                <a:lnTo>
                  <a:pt x="2459" y="11555"/>
                </a:lnTo>
                <a:lnTo>
                  <a:pt x="2532" y="11371"/>
                </a:lnTo>
                <a:lnTo>
                  <a:pt x="2569" y="11188"/>
                </a:lnTo>
                <a:lnTo>
                  <a:pt x="2569" y="11005"/>
                </a:lnTo>
                <a:lnTo>
                  <a:pt x="2532" y="10785"/>
                </a:lnTo>
                <a:lnTo>
                  <a:pt x="2679" y="10821"/>
                </a:lnTo>
                <a:lnTo>
                  <a:pt x="3009" y="10821"/>
                </a:lnTo>
                <a:lnTo>
                  <a:pt x="2936" y="11408"/>
                </a:lnTo>
                <a:lnTo>
                  <a:pt x="2862" y="11812"/>
                </a:lnTo>
                <a:lnTo>
                  <a:pt x="2825" y="11995"/>
                </a:lnTo>
                <a:lnTo>
                  <a:pt x="2752" y="12178"/>
                </a:lnTo>
                <a:lnTo>
                  <a:pt x="2642" y="12362"/>
                </a:lnTo>
                <a:lnTo>
                  <a:pt x="2532" y="12472"/>
                </a:lnTo>
                <a:lnTo>
                  <a:pt x="2349" y="12582"/>
                </a:lnTo>
                <a:lnTo>
                  <a:pt x="2129" y="12619"/>
                </a:lnTo>
                <a:lnTo>
                  <a:pt x="1945" y="12619"/>
                </a:lnTo>
                <a:lnTo>
                  <a:pt x="1798" y="12582"/>
                </a:lnTo>
                <a:lnTo>
                  <a:pt x="1652" y="12472"/>
                </a:lnTo>
                <a:lnTo>
                  <a:pt x="1505" y="12362"/>
                </a:lnTo>
                <a:lnTo>
                  <a:pt x="1432" y="12215"/>
                </a:lnTo>
                <a:lnTo>
                  <a:pt x="1322" y="12068"/>
                </a:lnTo>
                <a:lnTo>
                  <a:pt x="1211" y="11738"/>
                </a:lnTo>
                <a:lnTo>
                  <a:pt x="1138" y="11335"/>
                </a:lnTo>
                <a:lnTo>
                  <a:pt x="1138" y="10858"/>
                </a:lnTo>
                <a:lnTo>
                  <a:pt x="1138" y="10014"/>
                </a:lnTo>
                <a:lnTo>
                  <a:pt x="1138" y="9758"/>
                </a:lnTo>
                <a:close/>
                <a:moveTo>
                  <a:pt x="625" y="0"/>
                </a:moveTo>
                <a:lnTo>
                  <a:pt x="478" y="37"/>
                </a:lnTo>
                <a:lnTo>
                  <a:pt x="331" y="110"/>
                </a:lnTo>
                <a:lnTo>
                  <a:pt x="294" y="184"/>
                </a:lnTo>
                <a:lnTo>
                  <a:pt x="294" y="220"/>
                </a:lnTo>
                <a:lnTo>
                  <a:pt x="294" y="294"/>
                </a:lnTo>
                <a:lnTo>
                  <a:pt x="331" y="330"/>
                </a:lnTo>
                <a:lnTo>
                  <a:pt x="294" y="587"/>
                </a:lnTo>
                <a:lnTo>
                  <a:pt x="294" y="844"/>
                </a:lnTo>
                <a:lnTo>
                  <a:pt x="331" y="1101"/>
                </a:lnTo>
                <a:lnTo>
                  <a:pt x="368" y="1321"/>
                </a:lnTo>
                <a:lnTo>
                  <a:pt x="551" y="1834"/>
                </a:lnTo>
                <a:lnTo>
                  <a:pt x="735" y="2274"/>
                </a:lnTo>
                <a:lnTo>
                  <a:pt x="918" y="2641"/>
                </a:lnTo>
                <a:lnTo>
                  <a:pt x="1175" y="3008"/>
                </a:lnTo>
                <a:lnTo>
                  <a:pt x="1322" y="3155"/>
                </a:lnTo>
                <a:lnTo>
                  <a:pt x="1505" y="3265"/>
                </a:lnTo>
                <a:lnTo>
                  <a:pt x="1652" y="3375"/>
                </a:lnTo>
                <a:lnTo>
                  <a:pt x="1872" y="3375"/>
                </a:lnTo>
                <a:lnTo>
                  <a:pt x="1798" y="3815"/>
                </a:lnTo>
                <a:lnTo>
                  <a:pt x="1725" y="4365"/>
                </a:lnTo>
                <a:lnTo>
                  <a:pt x="1725" y="4659"/>
                </a:lnTo>
                <a:lnTo>
                  <a:pt x="1762" y="4806"/>
                </a:lnTo>
                <a:lnTo>
                  <a:pt x="1798" y="4916"/>
                </a:lnTo>
                <a:lnTo>
                  <a:pt x="1762" y="5319"/>
                </a:lnTo>
                <a:lnTo>
                  <a:pt x="1615" y="5319"/>
                </a:lnTo>
                <a:lnTo>
                  <a:pt x="1138" y="5282"/>
                </a:lnTo>
                <a:lnTo>
                  <a:pt x="918" y="5246"/>
                </a:lnTo>
                <a:lnTo>
                  <a:pt x="698" y="5282"/>
                </a:lnTo>
                <a:lnTo>
                  <a:pt x="404" y="5392"/>
                </a:lnTo>
                <a:lnTo>
                  <a:pt x="294" y="5466"/>
                </a:lnTo>
                <a:lnTo>
                  <a:pt x="184" y="5576"/>
                </a:lnTo>
                <a:lnTo>
                  <a:pt x="111" y="5686"/>
                </a:lnTo>
                <a:lnTo>
                  <a:pt x="74" y="5796"/>
                </a:lnTo>
                <a:lnTo>
                  <a:pt x="38" y="5943"/>
                </a:lnTo>
                <a:lnTo>
                  <a:pt x="1" y="6089"/>
                </a:lnTo>
                <a:lnTo>
                  <a:pt x="38" y="6163"/>
                </a:lnTo>
                <a:lnTo>
                  <a:pt x="111" y="6199"/>
                </a:lnTo>
                <a:lnTo>
                  <a:pt x="38" y="6273"/>
                </a:lnTo>
                <a:lnTo>
                  <a:pt x="38" y="6346"/>
                </a:lnTo>
                <a:lnTo>
                  <a:pt x="38" y="6456"/>
                </a:lnTo>
                <a:lnTo>
                  <a:pt x="111" y="6530"/>
                </a:lnTo>
                <a:lnTo>
                  <a:pt x="184" y="6566"/>
                </a:lnTo>
                <a:lnTo>
                  <a:pt x="294" y="6566"/>
                </a:lnTo>
                <a:lnTo>
                  <a:pt x="368" y="6493"/>
                </a:lnTo>
                <a:lnTo>
                  <a:pt x="441" y="6493"/>
                </a:lnTo>
                <a:lnTo>
                  <a:pt x="441" y="6530"/>
                </a:lnTo>
                <a:lnTo>
                  <a:pt x="441" y="6786"/>
                </a:lnTo>
                <a:lnTo>
                  <a:pt x="441" y="7080"/>
                </a:lnTo>
                <a:lnTo>
                  <a:pt x="515" y="7593"/>
                </a:lnTo>
                <a:lnTo>
                  <a:pt x="588" y="8657"/>
                </a:lnTo>
                <a:lnTo>
                  <a:pt x="625" y="9721"/>
                </a:lnTo>
                <a:lnTo>
                  <a:pt x="625" y="10785"/>
                </a:lnTo>
                <a:lnTo>
                  <a:pt x="661" y="11225"/>
                </a:lnTo>
                <a:lnTo>
                  <a:pt x="698" y="11665"/>
                </a:lnTo>
                <a:lnTo>
                  <a:pt x="808" y="12105"/>
                </a:lnTo>
                <a:lnTo>
                  <a:pt x="881" y="12289"/>
                </a:lnTo>
                <a:lnTo>
                  <a:pt x="991" y="12509"/>
                </a:lnTo>
                <a:lnTo>
                  <a:pt x="1065" y="12655"/>
                </a:lnTo>
                <a:lnTo>
                  <a:pt x="1175" y="12765"/>
                </a:lnTo>
                <a:lnTo>
                  <a:pt x="1322" y="12912"/>
                </a:lnTo>
                <a:lnTo>
                  <a:pt x="1468" y="12985"/>
                </a:lnTo>
                <a:lnTo>
                  <a:pt x="1615" y="13059"/>
                </a:lnTo>
                <a:lnTo>
                  <a:pt x="1798" y="13096"/>
                </a:lnTo>
                <a:lnTo>
                  <a:pt x="1945" y="13132"/>
                </a:lnTo>
                <a:lnTo>
                  <a:pt x="2129" y="13169"/>
                </a:lnTo>
                <a:lnTo>
                  <a:pt x="2349" y="13132"/>
                </a:lnTo>
                <a:lnTo>
                  <a:pt x="2569" y="13096"/>
                </a:lnTo>
                <a:lnTo>
                  <a:pt x="2752" y="12985"/>
                </a:lnTo>
                <a:lnTo>
                  <a:pt x="2899" y="12875"/>
                </a:lnTo>
                <a:lnTo>
                  <a:pt x="3009" y="12765"/>
                </a:lnTo>
                <a:lnTo>
                  <a:pt x="3119" y="12582"/>
                </a:lnTo>
                <a:lnTo>
                  <a:pt x="3302" y="12215"/>
                </a:lnTo>
                <a:lnTo>
                  <a:pt x="3412" y="11812"/>
                </a:lnTo>
                <a:lnTo>
                  <a:pt x="3449" y="11408"/>
                </a:lnTo>
                <a:lnTo>
                  <a:pt x="3522" y="10601"/>
                </a:lnTo>
                <a:lnTo>
                  <a:pt x="3632" y="9647"/>
                </a:lnTo>
                <a:lnTo>
                  <a:pt x="3669" y="8657"/>
                </a:lnTo>
                <a:lnTo>
                  <a:pt x="3669" y="7667"/>
                </a:lnTo>
                <a:lnTo>
                  <a:pt x="3669" y="6676"/>
                </a:lnTo>
                <a:lnTo>
                  <a:pt x="3743" y="6603"/>
                </a:lnTo>
                <a:lnTo>
                  <a:pt x="3779" y="6530"/>
                </a:lnTo>
                <a:lnTo>
                  <a:pt x="3779" y="6456"/>
                </a:lnTo>
                <a:lnTo>
                  <a:pt x="3889" y="6273"/>
                </a:lnTo>
                <a:lnTo>
                  <a:pt x="3963" y="6053"/>
                </a:lnTo>
                <a:lnTo>
                  <a:pt x="3999" y="5833"/>
                </a:lnTo>
                <a:lnTo>
                  <a:pt x="3963" y="5723"/>
                </a:lnTo>
                <a:lnTo>
                  <a:pt x="3926" y="5612"/>
                </a:lnTo>
                <a:lnTo>
                  <a:pt x="3816" y="5502"/>
                </a:lnTo>
                <a:lnTo>
                  <a:pt x="3669" y="5429"/>
                </a:lnTo>
                <a:lnTo>
                  <a:pt x="3486" y="5392"/>
                </a:lnTo>
                <a:lnTo>
                  <a:pt x="3266" y="5356"/>
                </a:lnTo>
                <a:lnTo>
                  <a:pt x="2532" y="5356"/>
                </a:lnTo>
                <a:lnTo>
                  <a:pt x="2165" y="5319"/>
                </a:lnTo>
                <a:lnTo>
                  <a:pt x="2092" y="4806"/>
                </a:lnTo>
                <a:lnTo>
                  <a:pt x="2165" y="4585"/>
                </a:lnTo>
                <a:lnTo>
                  <a:pt x="2165" y="4365"/>
                </a:lnTo>
                <a:lnTo>
                  <a:pt x="2202" y="3962"/>
                </a:lnTo>
                <a:lnTo>
                  <a:pt x="2459" y="4145"/>
                </a:lnTo>
                <a:lnTo>
                  <a:pt x="2715" y="4292"/>
                </a:lnTo>
                <a:lnTo>
                  <a:pt x="2972" y="4402"/>
                </a:lnTo>
                <a:lnTo>
                  <a:pt x="3266" y="4475"/>
                </a:lnTo>
                <a:lnTo>
                  <a:pt x="3522" y="4549"/>
                </a:lnTo>
                <a:lnTo>
                  <a:pt x="3816" y="4585"/>
                </a:lnTo>
                <a:lnTo>
                  <a:pt x="4403" y="4585"/>
                </a:lnTo>
                <a:lnTo>
                  <a:pt x="4660" y="4549"/>
                </a:lnTo>
                <a:lnTo>
                  <a:pt x="4953" y="4475"/>
                </a:lnTo>
                <a:lnTo>
                  <a:pt x="5210" y="4402"/>
                </a:lnTo>
                <a:lnTo>
                  <a:pt x="5503" y="4292"/>
                </a:lnTo>
                <a:lnTo>
                  <a:pt x="5760" y="4182"/>
                </a:lnTo>
                <a:lnTo>
                  <a:pt x="5833" y="4109"/>
                </a:lnTo>
                <a:lnTo>
                  <a:pt x="5833" y="3999"/>
                </a:lnTo>
                <a:lnTo>
                  <a:pt x="5833" y="3888"/>
                </a:lnTo>
                <a:lnTo>
                  <a:pt x="5797" y="3778"/>
                </a:lnTo>
                <a:lnTo>
                  <a:pt x="5797" y="3778"/>
                </a:lnTo>
                <a:lnTo>
                  <a:pt x="5833" y="3815"/>
                </a:lnTo>
                <a:lnTo>
                  <a:pt x="5980" y="3962"/>
                </a:lnTo>
                <a:lnTo>
                  <a:pt x="6053" y="3999"/>
                </a:lnTo>
                <a:lnTo>
                  <a:pt x="6200" y="4035"/>
                </a:lnTo>
                <a:lnTo>
                  <a:pt x="6237" y="4035"/>
                </a:lnTo>
                <a:lnTo>
                  <a:pt x="6274" y="3999"/>
                </a:lnTo>
                <a:lnTo>
                  <a:pt x="6347" y="3888"/>
                </a:lnTo>
                <a:lnTo>
                  <a:pt x="6310" y="3742"/>
                </a:lnTo>
                <a:lnTo>
                  <a:pt x="6274" y="3632"/>
                </a:lnTo>
                <a:lnTo>
                  <a:pt x="6200" y="3522"/>
                </a:lnTo>
                <a:lnTo>
                  <a:pt x="6090" y="3375"/>
                </a:lnTo>
                <a:lnTo>
                  <a:pt x="5833" y="3192"/>
                </a:lnTo>
                <a:lnTo>
                  <a:pt x="5613" y="3045"/>
                </a:lnTo>
                <a:lnTo>
                  <a:pt x="5283" y="2861"/>
                </a:lnTo>
                <a:lnTo>
                  <a:pt x="4953" y="2715"/>
                </a:lnTo>
                <a:lnTo>
                  <a:pt x="4256" y="2495"/>
                </a:lnTo>
                <a:lnTo>
                  <a:pt x="3926" y="2421"/>
                </a:lnTo>
                <a:lnTo>
                  <a:pt x="3596" y="2385"/>
                </a:lnTo>
                <a:lnTo>
                  <a:pt x="3302" y="2458"/>
                </a:lnTo>
                <a:lnTo>
                  <a:pt x="2972" y="2605"/>
                </a:lnTo>
                <a:lnTo>
                  <a:pt x="2679" y="2788"/>
                </a:lnTo>
                <a:lnTo>
                  <a:pt x="2349" y="3081"/>
                </a:lnTo>
                <a:lnTo>
                  <a:pt x="2349" y="3045"/>
                </a:lnTo>
                <a:lnTo>
                  <a:pt x="2385" y="2788"/>
                </a:lnTo>
                <a:lnTo>
                  <a:pt x="2459" y="2568"/>
                </a:lnTo>
                <a:lnTo>
                  <a:pt x="2495" y="2458"/>
                </a:lnTo>
                <a:lnTo>
                  <a:pt x="2495" y="2311"/>
                </a:lnTo>
                <a:lnTo>
                  <a:pt x="2495" y="2201"/>
                </a:lnTo>
                <a:lnTo>
                  <a:pt x="2422" y="2128"/>
                </a:lnTo>
                <a:lnTo>
                  <a:pt x="2385" y="1871"/>
                </a:lnTo>
                <a:lnTo>
                  <a:pt x="2312" y="1614"/>
                </a:lnTo>
                <a:lnTo>
                  <a:pt x="2129" y="1137"/>
                </a:lnTo>
                <a:lnTo>
                  <a:pt x="2018" y="917"/>
                </a:lnTo>
                <a:lnTo>
                  <a:pt x="1835" y="661"/>
                </a:lnTo>
                <a:lnTo>
                  <a:pt x="1652" y="440"/>
                </a:lnTo>
                <a:lnTo>
                  <a:pt x="1395" y="220"/>
                </a:lnTo>
                <a:lnTo>
                  <a:pt x="1138" y="74"/>
                </a:lnTo>
                <a:lnTo>
                  <a:pt x="881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551" name="Google Shape;551;p23"/>
          <p:cNvSpPr/>
          <p:nvPr/>
        </p:nvSpPr>
        <p:spPr>
          <a:xfrm rot="1920548">
            <a:off x="8225551" y="625274"/>
            <a:ext cx="501522" cy="425557"/>
          </a:xfrm>
          <a:custGeom>
            <a:avLst/>
            <a:gdLst/>
            <a:ahLst/>
            <a:cxnLst/>
            <a:rect l="l" t="t" r="r" b="b"/>
            <a:pathLst>
              <a:path w="17681" h="15004" extrusionOk="0">
                <a:moveTo>
                  <a:pt x="6823" y="1981"/>
                </a:moveTo>
                <a:lnTo>
                  <a:pt x="6676" y="2018"/>
                </a:lnTo>
                <a:lnTo>
                  <a:pt x="6566" y="2055"/>
                </a:lnTo>
                <a:lnTo>
                  <a:pt x="6493" y="2201"/>
                </a:lnTo>
                <a:lnTo>
                  <a:pt x="6420" y="2385"/>
                </a:lnTo>
                <a:lnTo>
                  <a:pt x="6383" y="2531"/>
                </a:lnTo>
                <a:lnTo>
                  <a:pt x="6383" y="2641"/>
                </a:lnTo>
                <a:lnTo>
                  <a:pt x="6420" y="2752"/>
                </a:lnTo>
                <a:lnTo>
                  <a:pt x="6493" y="2825"/>
                </a:lnTo>
                <a:lnTo>
                  <a:pt x="6566" y="2862"/>
                </a:lnTo>
                <a:lnTo>
                  <a:pt x="6713" y="2862"/>
                </a:lnTo>
                <a:lnTo>
                  <a:pt x="6860" y="2825"/>
                </a:lnTo>
                <a:lnTo>
                  <a:pt x="6933" y="2752"/>
                </a:lnTo>
                <a:lnTo>
                  <a:pt x="7006" y="2641"/>
                </a:lnTo>
                <a:lnTo>
                  <a:pt x="7080" y="2531"/>
                </a:lnTo>
                <a:lnTo>
                  <a:pt x="7080" y="2421"/>
                </a:lnTo>
                <a:lnTo>
                  <a:pt x="7080" y="2275"/>
                </a:lnTo>
                <a:lnTo>
                  <a:pt x="7006" y="2165"/>
                </a:lnTo>
                <a:lnTo>
                  <a:pt x="6933" y="2055"/>
                </a:lnTo>
                <a:lnTo>
                  <a:pt x="6823" y="1981"/>
                </a:lnTo>
                <a:close/>
                <a:moveTo>
                  <a:pt x="5282" y="2641"/>
                </a:moveTo>
                <a:lnTo>
                  <a:pt x="5209" y="2678"/>
                </a:lnTo>
                <a:lnTo>
                  <a:pt x="5136" y="2715"/>
                </a:lnTo>
                <a:lnTo>
                  <a:pt x="5062" y="2788"/>
                </a:lnTo>
                <a:lnTo>
                  <a:pt x="5062" y="2898"/>
                </a:lnTo>
                <a:lnTo>
                  <a:pt x="5062" y="2935"/>
                </a:lnTo>
                <a:lnTo>
                  <a:pt x="4989" y="2972"/>
                </a:lnTo>
                <a:lnTo>
                  <a:pt x="4952" y="3045"/>
                </a:lnTo>
                <a:lnTo>
                  <a:pt x="4952" y="3118"/>
                </a:lnTo>
                <a:lnTo>
                  <a:pt x="4952" y="3228"/>
                </a:lnTo>
                <a:lnTo>
                  <a:pt x="5026" y="3338"/>
                </a:lnTo>
                <a:lnTo>
                  <a:pt x="5099" y="3412"/>
                </a:lnTo>
                <a:lnTo>
                  <a:pt x="5319" y="3412"/>
                </a:lnTo>
                <a:lnTo>
                  <a:pt x="5429" y="3338"/>
                </a:lnTo>
                <a:lnTo>
                  <a:pt x="5502" y="3265"/>
                </a:lnTo>
                <a:lnTo>
                  <a:pt x="5576" y="3155"/>
                </a:lnTo>
                <a:lnTo>
                  <a:pt x="5613" y="3008"/>
                </a:lnTo>
                <a:lnTo>
                  <a:pt x="5576" y="2862"/>
                </a:lnTo>
                <a:lnTo>
                  <a:pt x="5502" y="2752"/>
                </a:lnTo>
                <a:lnTo>
                  <a:pt x="5392" y="2678"/>
                </a:lnTo>
                <a:lnTo>
                  <a:pt x="5282" y="2641"/>
                </a:lnTo>
                <a:close/>
                <a:moveTo>
                  <a:pt x="6786" y="3559"/>
                </a:moveTo>
                <a:lnTo>
                  <a:pt x="6640" y="3595"/>
                </a:lnTo>
                <a:lnTo>
                  <a:pt x="6493" y="3705"/>
                </a:lnTo>
                <a:lnTo>
                  <a:pt x="6383" y="3815"/>
                </a:lnTo>
                <a:lnTo>
                  <a:pt x="6309" y="3962"/>
                </a:lnTo>
                <a:lnTo>
                  <a:pt x="6273" y="4109"/>
                </a:lnTo>
                <a:lnTo>
                  <a:pt x="6273" y="4255"/>
                </a:lnTo>
                <a:lnTo>
                  <a:pt x="6273" y="4366"/>
                </a:lnTo>
                <a:lnTo>
                  <a:pt x="6383" y="4439"/>
                </a:lnTo>
                <a:lnTo>
                  <a:pt x="6493" y="4476"/>
                </a:lnTo>
                <a:lnTo>
                  <a:pt x="6603" y="4439"/>
                </a:lnTo>
                <a:lnTo>
                  <a:pt x="6750" y="4329"/>
                </a:lnTo>
                <a:lnTo>
                  <a:pt x="6860" y="4329"/>
                </a:lnTo>
                <a:lnTo>
                  <a:pt x="6970" y="4292"/>
                </a:lnTo>
                <a:lnTo>
                  <a:pt x="7080" y="4182"/>
                </a:lnTo>
                <a:lnTo>
                  <a:pt x="7153" y="4035"/>
                </a:lnTo>
                <a:lnTo>
                  <a:pt x="7153" y="3852"/>
                </a:lnTo>
                <a:lnTo>
                  <a:pt x="7080" y="3705"/>
                </a:lnTo>
                <a:lnTo>
                  <a:pt x="7043" y="3632"/>
                </a:lnTo>
                <a:lnTo>
                  <a:pt x="6970" y="3595"/>
                </a:lnTo>
                <a:lnTo>
                  <a:pt x="6786" y="3559"/>
                </a:lnTo>
                <a:close/>
                <a:moveTo>
                  <a:pt x="4806" y="5979"/>
                </a:moveTo>
                <a:lnTo>
                  <a:pt x="4622" y="6090"/>
                </a:lnTo>
                <a:lnTo>
                  <a:pt x="4439" y="6200"/>
                </a:lnTo>
                <a:lnTo>
                  <a:pt x="4402" y="6236"/>
                </a:lnTo>
                <a:lnTo>
                  <a:pt x="4329" y="6310"/>
                </a:lnTo>
                <a:lnTo>
                  <a:pt x="4255" y="6383"/>
                </a:lnTo>
                <a:lnTo>
                  <a:pt x="4219" y="6493"/>
                </a:lnTo>
                <a:lnTo>
                  <a:pt x="4219" y="6566"/>
                </a:lnTo>
                <a:lnTo>
                  <a:pt x="4255" y="6713"/>
                </a:lnTo>
                <a:lnTo>
                  <a:pt x="4329" y="6860"/>
                </a:lnTo>
                <a:lnTo>
                  <a:pt x="4365" y="6897"/>
                </a:lnTo>
                <a:lnTo>
                  <a:pt x="4475" y="6970"/>
                </a:lnTo>
                <a:lnTo>
                  <a:pt x="4585" y="7007"/>
                </a:lnTo>
                <a:lnTo>
                  <a:pt x="4696" y="7043"/>
                </a:lnTo>
                <a:lnTo>
                  <a:pt x="4842" y="7007"/>
                </a:lnTo>
                <a:lnTo>
                  <a:pt x="4952" y="6970"/>
                </a:lnTo>
                <a:lnTo>
                  <a:pt x="5026" y="6897"/>
                </a:lnTo>
                <a:lnTo>
                  <a:pt x="5209" y="6750"/>
                </a:lnTo>
                <a:lnTo>
                  <a:pt x="5282" y="6640"/>
                </a:lnTo>
                <a:lnTo>
                  <a:pt x="5319" y="6493"/>
                </a:lnTo>
                <a:lnTo>
                  <a:pt x="5356" y="6346"/>
                </a:lnTo>
                <a:lnTo>
                  <a:pt x="5356" y="6236"/>
                </a:lnTo>
                <a:lnTo>
                  <a:pt x="5282" y="6126"/>
                </a:lnTo>
                <a:lnTo>
                  <a:pt x="5209" y="6053"/>
                </a:lnTo>
                <a:lnTo>
                  <a:pt x="5136" y="5979"/>
                </a:lnTo>
                <a:close/>
                <a:moveTo>
                  <a:pt x="4219" y="4916"/>
                </a:moveTo>
                <a:lnTo>
                  <a:pt x="4219" y="5062"/>
                </a:lnTo>
                <a:lnTo>
                  <a:pt x="4255" y="5136"/>
                </a:lnTo>
                <a:lnTo>
                  <a:pt x="4292" y="5173"/>
                </a:lnTo>
                <a:lnTo>
                  <a:pt x="4439" y="5209"/>
                </a:lnTo>
                <a:lnTo>
                  <a:pt x="4549" y="5173"/>
                </a:lnTo>
                <a:lnTo>
                  <a:pt x="4585" y="5136"/>
                </a:lnTo>
                <a:lnTo>
                  <a:pt x="4622" y="5062"/>
                </a:lnTo>
                <a:lnTo>
                  <a:pt x="4659" y="5026"/>
                </a:lnTo>
                <a:lnTo>
                  <a:pt x="4989" y="5136"/>
                </a:lnTo>
                <a:lnTo>
                  <a:pt x="5319" y="5209"/>
                </a:lnTo>
                <a:lnTo>
                  <a:pt x="5392" y="5319"/>
                </a:lnTo>
                <a:lnTo>
                  <a:pt x="5466" y="5429"/>
                </a:lnTo>
                <a:lnTo>
                  <a:pt x="5686" y="5613"/>
                </a:lnTo>
                <a:lnTo>
                  <a:pt x="5869" y="5833"/>
                </a:lnTo>
                <a:lnTo>
                  <a:pt x="5979" y="6053"/>
                </a:lnTo>
                <a:lnTo>
                  <a:pt x="6016" y="6273"/>
                </a:lnTo>
                <a:lnTo>
                  <a:pt x="5979" y="6530"/>
                </a:lnTo>
                <a:lnTo>
                  <a:pt x="5943" y="6676"/>
                </a:lnTo>
                <a:lnTo>
                  <a:pt x="5869" y="6823"/>
                </a:lnTo>
                <a:lnTo>
                  <a:pt x="5686" y="7080"/>
                </a:lnTo>
                <a:lnTo>
                  <a:pt x="5466" y="7227"/>
                </a:lnTo>
                <a:lnTo>
                  <a:pt x="5209" y="7373"/>
                </a:lnTo>
                <a:lnTo>
                  <a:pt x="4916" y="7447"/>
                </a:lnTo>
                <a:lnTo>
                  <a:pt x="4622" y="7483"/>
                </a:lnTo>
                <a:lnTo>
                  <a:pt x="4329" y="7520"/>
                </a:lnTo>
                <a:lnTo>
                  <a:pt x="4035" y="7483"/>
                </a:lnTo>
                <a:lnTo>
                  <a:pt x="3778" y="7447"/>
                </a:lnTo>
                <a:lnTo>
                  <a:pt x="3485" y="7337"/>
                </a:lnTo>
                <a:lnTo>
                  <a:pt x="3338" y="7227"/>
                </a:lnTo>
                <a:lnTo>
                  <a:pt x="3228" y="7080"/>
                </a:lnTo>
                <a:lnTo>
                  <a:pt x="3155" y="6897"/>
                </a:lnTo>
                <a:lnTo>
                  <a:pt x="3118" y="6713"/>
                </a:lnTo>
                <a:lnTo>
                  <a:pt x="3082" y="6383"/>
                </a:lnTo>
                <a:lnTo>
                  <a:pt x="3155" y="6090"/>
                </a:lnTo>
                <a:lnTo>
                  <a:pt x="3228" y="5796"/>
                </a:lnTo>
                <a:lnTo>
                  <a:pt x="3375" y="5539"/>
                </a:lnTo>
                <a:lnTo>
                  <a:pt x="3558" y="5319"/>
                </a:lnTo>
                <a:lnTo>
                  <a:pt x="3742" y="5173"/>
                </a:lnTo>
                <a:lnTo>
                  <a:pt x="3962" y="5026"/>
                </a:lnTo>
                <a:lnTo>
                  <a:pt x="4219" y="4916"/>
                </a:lnTo>
                <a:close/>
                <a:moveTo>
                  <a:pt x="11628" y="7190"/>
                </a:moveTo>
                <a:lnTo>
                  <a:pt x="11958" y="7263"/>
                </a:lnTo>
                <a:lnTo>
                  <a:pt x="12252" y="7263"/>
                </a:lnTo>
                <a:lnTo>
                  <a:pt x="12362" y="7227"/>
                </a:lnTo>
                <a:lnTo>
                  <a:pt x="12435" y="7447"/>
                </a:lnTo>
                <a:lnTo>
                  <a:pt x="12509" y="7704"/>
                </a:lnTo>
                <a:lnTo>
                  <a:pt x="12509" y="7814"/>
                </a:lnTo>
                <a:lnTo>
                  <a:pt x="12472" y="7814"/>
                </a:lnTo>
                <a:lnTo>
                  <a:pt x="12399" y="7850"/>
                </a:lnTo>
                <a:lnTo>
                  <a:pt x="12399" y="7887"/>
                </a:lnTo>
                <a:lnTo>
                  <a:pt x="12252" y="7814"/>
                </a:lnTo>
                <a:lnTo>
                  <a:pt x="11738" y="7557"/>
                </a:lnTo>
                <a:lnTo>
                  <a:pt x="11702" y="7483"/>
                </a:lnTo>
                <a:lnTo>
                  <a:pt x="11628" y="7373"/>
                </a:lnTo>
                <a:lnTo>
                  <a:pt x="11628" y="7190"/>
                </a:lnTo>
                <a:close/>
                <a:moveTo>
                  <a:pt x="4329" y="4402"/>
                </a:moveTo>
                <a:lnTo>
                  <a:pt x="4255" y="4476"/>
                </a:lnTo>
                <a:lnTo>
                  <a:pt x="4035" y="4512"/>
                </a:lnTo>
                <a:lnTo>
                  <a:pt x="3815" y="4622"/>
                </a:lnTo>
                <a:lnTo>
                  <a:pt x="3632" y="4732"/>
                </a:lnTo>
                <a:lnTo>
                  <a:pt x="3448" y="4842"/>
                </a:lnTo>
                <a:lnTo>
                  <a:pt x="3265" y="4989"/>
                </a:lnTo>
                <a:lnTo>
                  <a:pt x="3082" y="5173"/>
                </a:lnTo>
                <a:lnTo>
                  <a:pt x="2971" y="5356"/>
                </a:lnTo>
                <a:lnTo>
                  <a:pt x="2825" y="5576"/>
                </a:lnTo>
                <a:lnTo>
                  <a:pt x="2715" y="5906"/>
                </a:lnTo>
                <a:lnTo>
                  <a:pt x="2641" y="6236"/>
                </a:lnTo>
                <a:lnTo>
                  <a:pt x="2641" y="6603"/>
                </a:lnTo>
                <a:lnTo>
                  <a:pt x="2678" y="6933"/>
                </a:lnTo>
                <a:lnTo>
                  <a:pt x="2825" y="7263"/>
                </a:lnTo>
                <a:lnTo>
                  <a:pt x="3008" y="7520"/>
                </a:lnTo>
                <a:lnTo>
                  <a:pt x="3118" y="7667"/>
                </a:lnTo>
                <a:lnTo>
                  <a:pt x="3265" y="7740"/>
                </a:lnTo>
                <a:lnTo>
                  <a:pt x="3412" y="7850"/>
                </a:lnTo>
                <a:lnTo>
                  <a:pt x="3595" y="7887"/>
                </a:lnTo>
                <a:lnTo>
                  <a:pt x="3962" y="7997"/>
                </a:lnTo>
                <a:lnTo>
                  <a:pt x="4292" y="8034"/>
                </a:lnTo>
                <a:lnTo>
                  <a:pt x="4659" y="7997"/>
                </a:lnTo>
                <a:lnTo>
                  <a:pt x="5026" y="7960"/>
                </a:lnTo>
                <a:lnTo>
                  <a:pt x="5356" y="7850"/>
                </a:lnTo>
                <a:lnTo>
                  <a:pt x="5686" y="7704"/>
                </a:lnTo>
                <a:lnTo>
                  <a:pt x="5979" y="7483"/>
                </a:lnTo>
                <a:lnTo>
                  <a:pt x="6236" y="7227"/>
                </a:lnTo>
                <a:lnTo>
                  <a:pt x="6383" y="6933"/>
                </a:lnTo>
                <a:lnTo>
                  <a:pt x="6456" y="6640"/>
                </a:lnTo>
                <a:lnTo>
                  <a:pt x="6530" y="6346"/>
                </a:lnTo>
                <a:lnTo>
                  <a:pt x="6493" y="6016"/>
                </a:lnTo>
                <a:lnTo>
                  <a:pt x="6420" y="5759"/>
                </a:lnTo>
                <a:lnTo>
                  <a:pt x="6273" y="5503"/>
                </a:lnTo>
                <a:lnTo>
                  <a:pt x="6163" y="5393"/>
                </a:lnTo>
                <a:lnTo>
                  <a:pt x="5979" y="5246"/>
                </a:lnTo>
                <a:lnTo>
                  <a:pt x="5833" y="5099"/>
                </a:lnTo>
                <a:lnTo>
                  <a:pt x="5796" y="5026"/>
                </a:lnTo>
                <a:lnTo>
                  <a:pt x="5796" y="4952"/>
                </a:lnTo>
                <a:lnTo>
                  <a:pt x="5759" y="4879"/>
                </a:lnTo>
                <a:lnTo>
                  <a:pt x="5723" y="4806"/>
                </a:lnTo>
                <a:lnTo>
                  <a:pt x="5649" y="4732"/>
                </a:lnTo>
                <a:lnTo>
                  <a:pt x="5539" y="4696"/>
                </a:lnTo>
                <a:lnTo>
                  <a:pt x="5209" y="4659"/>
                </a:lnTo>
                <a:lnTo>
                  <a:pt x="5136" y="4586"/>
                </a:lnTo>
                <a:lnTo>
                  <a:pt x="5136" y="4512"/>
                </a:lnTo>
                <a:lnTo>
                  <a:pt x="5062" y="4439"/>
                </a:lnTo>
                <a:lnTo>
                  <a:pt x="4585" y="4439"/>
                </a:lnTo>
                <a:lnTo>
                  <a:pt x="4475" y="4402"/>
                </a:lnTo>
                <a:close/>
                <a:moveTo>
                  <a:pt x="1761" y="7447"/>
                </a:moveTo>
                <a:lnTo>
                  <a:pt x="1908" y="7483"/>
                </a:lnTo>
                <a:lnTo>
                  <a:pt x="2054" y="7520"/>
                </a:lnTo>
                <a:lnTo>
                  <a:pt x="2164" y="7630"/>
                </a:lnTo>
                <a:lnTo>
                  <a:pt x="2275" y="7740"/>
                </a:lnTo>
                <a:lnTo>
                  <a:pt x="2348" y="7887"/>
                </a:lnTo>
                <a:lnTo>
                  <a:pt x="2348" y="8070"/>
                </a:lnTo>
                <a:lnTo>
                  <a:pt x="2348" y="8107"/>
                </a:lnTo>
                <a:lnTo>
                  <a:pt x="2311" y="8144"/>
                </a:lnTo>
                <a:lnTo>
                  <a:pt x="2238" y="8144"/>
                </a:lnTo>
                <a:lnTo>
                  <a:pt x="2128" y="8070"/>
                </a:lnTo>
                <a:lnTo>
                  <a:pt x="2018" y="7960"/>
                </a:lnTo>
                <a:lnTo>
                  <a:pt x="1908" y="7814"/>
                </a:lnTo>
                <a:lnTo>
                  <a:pt x="1724" y="7520"/>
                </a:lnTo>
                <a:lnTo>
                  <a:pt x="1651" y="7447"/>
                </a:lnTo>
                <a:close/>
                <a:moveTo>
                  <a:pt x="14233" y="7630"/>
                </a:moveTo>
                <a:lnTo>
                  <a:pt x="14159" y="7667"/>
                </a:lnTo>
                <a:lnTo>
                  <a:pt x="14123" y="7740"/>
                </a:lnTo>
                <a:lnTo>
                  <a:pt x="14013" y="7960"/>
                </a:lnTo>
                <a:lnTo>
                  <a:pt x="14013" y="8070"/>
                </a:lnTo>
                <a:lnTo>
                  <a:pt x="14049" y="8180"/>
                </a:lnTo>
                <a:lnTo>
                  <a:pt x="14086" y="8254"/>
                </a:lnTo>
                <a:lnTo>
                  <a:pt x="14159" y="8290"/>
                </a:lnTo>
                <a:lnTo>
                  <a:pt x="14306" y="8290"/>
                </a:lnTo>
                <a:lnTo>
                  <a:pt x="14416" y="8254"/>
                </a:lnTo>
                <a:lnTo>
                  <a:pt x="14453" y="8180"/>
                </a:lnTo>
                <a:lnTo>
                  <a:pt x="14490" y="8107"/>
                </a:lnTo>
                <a:lnTo>
                  <a:pt x="14490" y="7997"/>
                </a:lnTo>
                <a:lnTo>
                  <a:pt x="14490" y="7924"/>
                </a:lnTo>
                <a:lnTo>
                  <a:pt x="14490" y="7777"/>
                </a:lnTo>
                <a:lnTo>
                  <a:pt x="14453" y="7704"/>
                </a:lnTo>
                <a:lnTo>
                  <a:pt x="14416" y="7667"/>
                </a:lnTo>
                <a:lnTo>
                  <a:pt x="14306" y="7630"/>
                </a:lnTo>
                <a:close/>
                <a:moveTo>
                  <a:pt x="7410" y="6236"/>
                </a:moveTo>
                <a:lnTo>
                  <a:pt x="7300" y="6310"/>
                </a:lnTo>
                <a:lnTo>
                  <a:pt x="7227" y="6346"/>
                </a:lnTo>
                <a:lnTo>
                  <a:pt x="7190" y="6420"/>
                </a:lnTo>
                <a:lnTo>
                  <a:pt x="7153" y="6566"/>
                </a:lnTo>
                <a:lnTo>
                  <a:pt x="7153" y="6750"/>
                </a:lnTo>
                <a:lnTo>
                  <a:pt x="7190" y="6933"/>
                </a:lnTo>
                <a:lnTo>
                  <a:pt x="7227" y="7007"/>
                </a:lnTo>
                <a:lnTo>
                  <a:pt x="7300" y="7080"/>
                </a:lnTo>
                <a:lnTo>
                  <a:pt x="7667" y="7153"/>
                </a:lnTo>
                <a:lnTo>
                  <a:pt x="7410" y="7373"/>
                </a:lnTo>
                <a:lnTo>
                  <a:pt x="7263" y="7520"/>
                </a:lnTo>
                <a:lnTo>
                  <a:pt x="7190" y="7593"/>
                </a:lnTo>
                <a:lnTo>
                  <a:pt x="7153" y="7704"/>
                </a:lnTo>
                <a:lnTo>
                  <a:pt x="7153" y="7887"/>
                </a:lnTo>
                <a:lnTo>
                  <a:pt x="7227" y="8070"/>
                </a:lnTo>
                <a:lnTo>
                  <a:pt x="7337" y="8180"/>
                </a:lnTo>
                <a:lnTo>
                  <a:pt x="7483" y="8290"/>
                </a:lnTo>
                <a:lnTo>
                  <a:pt x="7520" y="8400"/>
                </a:lnTo>
                <a:lnTo>
                  <a:pt x="7557" y="8474"/>
                </a:lnTo>
                <a:lnTo>
                  <a:pt x="7593" y="8511"/>
                </a:lnTo>
                <a:lnTo>
                  <a:pt x="7740" y="8511"/>
                </a:lnTo>
                <a:lnTo>
                  <a:pt x="7813" y="8437"/>
                </a:lnTo>
                <a:lnTo>
                  <a:pt x="7850" y="8364"/>
                </a:lnTo>
                <a:lnTo>
                  <a:pt x="7923" y="8217"/>
                </a:lnTo>
                <a:lnTo>
                  <a:pt x="7923" y="8144"/>
                </a:lnTo>
                <a:lnTo>
                  <a:pt x="7887" y="8070"/>
                </a:lnTo>
                <a:lnTo>
                  <a:pt x="7850" y="7997"/>
                </a:lnTo>
                <a:lnTo>
                  <a:pt x="7777" y="7960"/>
                </a:lnTo>
                <a:lnTo>
                  <a:pt x="7667" y="7924"/>
                </a:lnTo>
                <a:lnTo>
                  <a:pt x="7630" y="7887"/>
                </a:lnTo>
                <a:lnTo>
                  <a:pt x="7630" y="7814"/>
                </a:lnTo>
                <a:lnTo>
                  <a:pt x="7630" y="7777"/>
                </a:lnTo>
                <a:lnTo>
                  <a:pt x="7703" y="7667"/>
                </a:lnTo>
                <a:lnTo>
                  <a:pt x="7850" y="7593"/>
                </a:lnTo>
                <a:lnTo>
                  <a:pt x="7997" y="7410"/>
                </a:lnTo>
                <a:lnTo>
                  <a:pt x="8107" y="7190"/>
                </a:lnTo>
                <a:lnTo>
                  <a:pt x="8107" y="7080"/>
                </a:lnTo>
                <a:lnTo>
                  <a:pt x="8070" y="6970"/>
                </a:lnTo>
                <a:lnTo>
                  <a:pt x="8034" y="6897"/>
                </a:lnTo>
                <a:lnTo>
                  <a:pt x="7960" y="6823"/>
                </a:lnTo>
                <a:lnTo>
                  <a:pt x="7740" y="6750"/>
                </a:lnTo>
                <a:lnTo>
                  <a:pt x="7520" y="6713"/>
                </a:lnTo>
                <a:lnTo>
                  <a:pt x="7557" y="6566"/>
                </a:lnTo>
                <a:lnTo>
                  <a:pt x="7593" y="6493"/>
                </a:lnTo>
                <a:lnTo>
                  <a:pt x="7667" y="6456"/>
                </a:lnTo>
                <a:lnTo>
                  <a:pt x="7703" y="6383"/>
                </a:lnTo>
                <a:lnTo>
                  <a:pt x="7667" y="6310"/>
                </a:lnTo>
                <a:lnTo>
                  <a:pt x="7593" y="6236"/>
                </a:lnTo>
                <a:close/>
                <a:moveTo>
                  <a:pt x="1651" y="6897"/>
                </a:moveTo>
                <a:lnTo>
                  <a:pt x="1578" y="6933"/>
                </a:lnTo>
                <a:lnTo>
                  <a:pt x="1541" y="7007"/>
                </a:lnTo>
                <a:lnTo>
                  <a:pt x="1504" y="7080"/>
                </a:lnTo>
                <a:lnTo>
                  <a:pt x="1504" y="7227"/>
                </a:lnTo>
                <a:lnTo>
                  <a:pt x="1541" y="7300"/>
                </a:lnTo>
                <a:lnTo>
                  <a:pt x="1578" y="7373"/>
                </a:lnTo>
                <a:lnTo>
                  <a:pt x="1541" y="7410"/>
                </a:lnTo>
                <a:lnTo>
                  <a:pt x="1504" y="7410"/>
                </a:lnTo>
                <a:lnTo>
                  <a:pt x="1468" y="7483"/>
                </a:lnTo>
                <a:lnTo>
                  <a:pt x="1431" y="7557"/>
                </a:lnTo>
                <a:lnTo>
                  <a:pt x="1468" y="7814"/>
                </a:lnTo>
                <a:lnTo>
                  <a:pt x="1578" y="8034"/>
                </a:lnTo>
                <a:lnTo>
                  <a:pt x="1724" y="8254"/>
                </a:lnTo>
                <a:lnTo>
                  <a:pt x="1908" y="8437"/>
                </a:lnTo>
                <a:lnTo>
                  <a:pt x="2128" y="8547"/>
                </a:lnTo>
                <a:lnTo>
                  <a:pt x="2238" y="8584"/>
                </a:lnTo>
                <a:lnTo>
                  <a:pt x="2348" y="8621"/>
                </a:lnTo>
                <a:lnTo>
                  <a:pt x="2458" y="8621"/>
                </a:lnTo>
                <a:lnTo>
                  <a:pt x="2568" y="8547"/>
                </a:lnTo>
                <a:lnTo>
                  <a:pt x="2641" y="8474"/>
                </a:lnTo>
                <a:lnTo>
                  <a:pt x="2715" y="8364"/>
                </a:lnTo>
                <a:lnTo>
                  <a:pt x="2788" y="8144"/>
                </a:lnTo>
                <a:lnTo>
                  <a:pt x="2788" y="7960"/>
                </a:lnTo>
                <a:lnTo>
                  <a:pt x="2751" y="7740"/>
                </a:lnTo>
                <a:lnTo>
                  <a:pt x="2678" y="7557"/>
                </a:lnTo>
                <a:lnTo>
                  <a:pt x="2531" y="7373"/>
                </a:lnTo>
                <a:lnTo>
                  <a:pt x="2385" y="7227"/>
                </a:lnTo>
                <a:lnTo>
                  <a:pt x="2201" y="7117"/>
                </a:lnTo>
                <a:lnTo>
                  <a:pt x="1981" y="7043"/>
                </a:lnTo>
                <a:lnTo>
                  <a:pt x="1908" y="6933"/>
                </a:lnTo>
                <a:lnTo>
                  <a:pt x="1834" y="6897"/>
                </a:lnTo>
                <a:close/>
                <a:moveTo>
                  <a:pt x="14306" y="7227"/>
                </a:moveTo>
                <a:lnTo>
                  <a:pt x="14453" y="7263"/>
                </a:lnTo>
                <a:lnTo>
                  <a:pt x="14563" y="7300"/>
                </a:lnTo>
                <a:lnTo>
                  <a:pt x="14636" y="7410"/>
                </a:lnTo>
                <a:lnTo>
                  <a:pt x="14673" y="7520"/>
                </a:lnTo>
                <a:lnTo>
                  <a:pt x="14673" y="7667"/>
                </a:lnTo>
                <a:lnTo>
                  <a:pt x="14673" y="7814"/>
                </a:lnTo>
                <a:lnTo>
                  <a:pt x="14600" y="8070"/>
                </a:lnTo>
                <a:lnTo>
                  <a:pt x="14490" y="8290"/>
                </a:lnTo>
                <a:lnTo>
                  <a:pt x="14343" y="8511"/>
                </a:lnTo>
                <a:lnTo>
                  <a:pt x="14269" y="8584"/>
                </a:lnTo>
                <a:lnTo>
                  <a:pt x="14196" y="8621"/>
                </a:lnTo>
                <a:lnTo>
                  <a:pt x="14123" y="8621"/>
                </a:lnTo>
                <a:lnTo>
                  <a:pt x="14049" y="8584"/>
                </a:lnTo>
                <a:lnTo>
                  <a:pt x="14013" y="8547"/>
                </a:lnTo>
                <a:lnTo>
                  <a:pt x="13976" y="8474"/>
                </a:lnTo>
                <a:lnTo>
                  <a:pt x="13903" y="8290"/>
                </a:lnTo>
                <a:lnTo>
                  <a:pt x="13939" y="8034"/>
                </a:lnTo>
                <a:lnTo>
                  <a:pt x="13976" y="7777"/>
                </a:lnTo>
                <a:lnTo>
                  <a:pt x="14086" y="7263"/>
                </a:lnTo>
                <a:lnTo>
                  <a:pt x="14306" y="7227"/>
                </a:lnTo>
                <a:close/>
                <a:moveTo>
                  <a:pt x="14233" y="6750"/>
                </a:moveTo>
                <a:lnTo>
                  <a:pt x="14123" y="6786"/>
                </a:lnTo>
                <a:lnTo>
                  <a:pt x="13866" y="6786"/>
                </a:lnTo>
                <a:lnTo>
                  <a:pt x="13829" y="6823"/>
                </a:lnTo>
                <a:lnTo>
                  <a:pt x="13756" y="6933"/>
                </a:lnTo>
                <a:lnTo>
                  <a:pt x="13609" y="7373"/>
                </a:lnTo>
                <a:lnTo>
                  <a:pt x="13499" y="7850"/>
                </a:lnTo>
                <a:lnTo>
                  <a:pt x="13462" y="8107"/>
                </a:lnTo>
                <a:lnTo>
                  <a:pt x="13462" y="8327"/>
                </a:lnTo>
                <a:lnTo>
                  <a:pt x="13499" y="8584"/>
                </a:lnTo>
                <a:lnTo>
                  <a:pt x="13572" y="8804"/>
                </a:lnTo>
                <a:lnTo>
                  <a:pt x="13683" y="8914"/>
                </a:lnTo>
                <a:lnTo>
                  <a:pt x="13829" y="9024"/>
                </a:lnTo>
                <a:lnTo>
                  <a:pt x="13976" y="9097"/>
                </a:lnTo>
                <a:lnTo>
                  <a:pt x="14123" y="9134"/>
                </a:lnTo>
                <a:lnTo>
                  <a:pt x="14343" y="9097"/>
                </a:lnTo>
                <a:lnTo>
                  <a:pt x="14490" y="9024"/>
                </a:lnTo>
                <a:lnTo>
                  <a:pt x="14600" y="8877"/>
                </a:lnTo>
                <a:lnTo>
                  <a:pt x="14746" y="8731"/>
                </a:lnTo>
                <a:lnTo>
                  <a:pt x="14966" y="8400"/>
                </a:lnTo>
                <a:lnTo>
                  <a:pt x="15076" y="8180"/>
                </a:lnTo>
                <a:lnTo>
                  <a:pt x="15113" y="7997"/>
                </a:lnTo>
                <a:lnTo>
                  <a:pt x="15150" y="7814"/>
                </a:lnTo>
                <a:lnTo>
                  <a:pt x="15150" y="7593"/>
                </a:lnTo>
                <a:lnTo>
                  <a:pt x="15113" y="7410"/>
                </a:lnTo>
                <a:lnTo>
                  <a:pt x="15040" y="7190"/>
                </a:lnTo>
                <a:lnTo>
                  <a:pt x="15003" y="7080"/>
                </a:lnTo>
                <a:lnTo>
                  <a:pt x="14893" y="7007"/>
                </a:lnTo>
                <a:lnTo>
                  <a:pt x="14673" y="6823"/>
                </a:lnTo>
                <a:lnTo>
                  <a:pt x="14526" y="6786"/>
                </a:lnTo>
                <a:lnTo>
                  <a:pt x="14379" y="6750"/>
                </a:lnTo>
                <a:close/>
                <a:moveTo>
                  <a:pt x="6273" y="7887"/>
                </a:moveTo>
                <a:lnTo>
                  <a:pt x="6199" y="7924"/>
                </a:lnTo>
                <a:lnTo>
                  <a:pt x="6126" y="7997"/>
                </a:lnTo>
                <a:lnTo>
                  <a:pt x="5979" y="8107"/>
                </a:lnTo>
                <a:lnTo>
                  <a:pt x="5869" y="8290"/>
                </a:lnTo>
                <a:lnTo>
                  <a:pt x="5796" y="8474"/>
                </a:lnTo>
                <a:lnTo>
                  <a:pt x="5796" y="8584"/>
                </a:lnTo>
                <a:lnTo>
                  <a:pt x="5833" y="8657"/>
                </a:lnTo>
                <a:lnTo>
                  <a:pt x="5906" y="8694"/>
                </a:lnTo>
                <a:lnTo>
                  <a:pt x="6236" y="8694"/>
                </a:lnTo>
                <a:lnTo>
                  <a:pt x="6420" y="8767"/>
                </a:lnTo>
                <a:lnTo>
                  <a:pt x="6199" y="9024"/>
                </a:lnTo>
                <a:lnTo>
                  <a:pt x="6199" y="9061"/>
                </a:lnTo>
                <a:lnTo>
                  <a:pt x="6199" y="9134"/>
                </a:lnTo>
                <a:lnTo>
                  <a:pt x="6236" y="9244"/>
                </a:lnTo>
                <a:lnTo>
                  <a:pt x="6346" y="9354"/>
                </a:lnTo>
                <a:lnTo>
                  <a:pt x="6456" y="9391"/>
                </a:lnTo>
                <a:lnTo>
                  <a:pt x="6713" y="9391"/>
                </a:lnTo>
                <a:lnTo>
                  <a:pt x="6786" y="9318"/>
                </a:lnTo>
                <a:lnTo>
                  <a:pt x="6860" y="9207"/>
                </a:lnTo>
                <a:lnTo>
                  <a:pt x="6823" y="9097"/>
                </a:lnTo>
                <a:lnTo>
                  <a:pt x="6750" y="9024"/>
                </a:lnTo>
                <a:lnTo>
                  <a:pt x="6860" y="8951"/>
                </a:lnTo>
                <a:lnTo>
                  <a:pt x="6933" y="8877"/>
                </a:lnTo>
                <a:lnTo>
                  <a:pt x="6933" y="8804"/>
                </a:lnTo>
                <a:lnTo>
                  <a:pt x="6933" y="8731"/>
                </a:lnTo>
                <a:lnTo>
                  <a:pt x="6896" y="8621"/>
                </a:lnTo>
                <a:lnTo>
                  <a:pt x="6750" y="8511"/>
                </a:lnTo>
                <a:lnTo>
                  <a:pt x="6603" y="8437"/>
                </a:lnTo>
                <a:lnTo>
                  <a:pt x="6456" y="8364"/>
                </a:lnTo>
                <a:lnTo>
                  <a:pt x="6273" y="8327"/>
                </a:lnTo>
                <a:lnTo>
                  <a:pt x="6346" y="8180"/>
                </a:lnTo>
                <a:lnTo>
                  <a:pt x="6420" y="8034"/>
                </a:lnTo>
                <a:lnTo>
                  <a:pt x="6420" y="7960"/>
                </a:lnTo>
                <a:lnTo>
                  <a:pt x="6383" y="7924"/>
                </a:lnTo>
                <a:lnTo>
                  <a:pt x="6346" y="7924"/>
                </a:lnTo>
                <a:lnTo>
                  <a:pt x="6273" y="7887"/>
                </a:lnTo>
                <a:close/>
                <a:moveTo>
                  <a:pt x="7630" y="551"/>
                </a:moveTo>
                <a:lnTo>
                  <a:pt x="7777" y="587"/>
                </a:lnTo>
                <a:lnTo>
                  <a:pt x="7923" y="661"/>
                </a:lnTo>
                <a:lnTo>
                  <a:pt x="8437" y="1101"/>
                </a:lnTo>
                <a:lnTo>
                  <a:pt x="8657" y="1321"/>
                </a:lnTo>
                <a:lnTo>
                  <a:pt x="8877" y="1578"/>
                </a:lnTo>
                <a:lnTo>
                  <a:pt x="9061" y="1834"/>
                </a:lnTo>
                <a:lnTo>
                  <a:pt x="9207" y="2128"/>
                </a:lnTo>
                <a:lnTo>
                  <a:pt x="9281" y="2421"/>
                </a:lnTo>
                <a:lnTo>
                  <a:pt x="9317" y="2752"/>
                </a:lnTo>
                <a:lnTo>
                  <a:pt x="9281" y="3082"/>
                </a:lnTo>
                <a:lnTo>
                  <a:pt x="9244" y="3375"/>
                </a:lnTo>
                <a:lnTo>
                  <a:pt x="9024" y="3962"/>
                </a:lnTo>
                <a:lnTo>
                  <a:pt x="8804" y="4512"/>
                </a:lnTo>
                <a:lnTo>
                  <a:pt x="8584" y="5099"/>
                </a:lnTo>
                <a:lnTo>
                  <a:pt x="8547" y="5356"/>
                </a:lnTo>
                <a:lnTo>
                  <a:pt x="8510" y="5613"/>
                </a:lnTo>
                <a:lnTo>
                  <a:pt x="8510" y="5869"/>
                </a:lnTo>
                <a:lnTo>
                  <a:pt x="8547" y="6163"/>
                </a:lnTo>
                <a:lnTo>
                  <a:pt x="8584" y="6310"/>
                </a:lnTo>
                <a:lnTo>
                  <a:pt x="8657" y="6493"/>
                </a:lnTo>
                <a:lnTo>
                  <a:pt x="8804" y="6823"/>
                </a:lnTo>
                <a:lnTo>
                  <a:pt x="8987" y="7117"/>
                </a:lnTo>
                <a:lnTo>
                  <a:pt x="9134" y="7447"/>
                </a:lnTo>
                <a:lnTo>
                  <a:pt x="9207" y="7777"/>
                </a:lnTo>
                <a:lnTo>
                  <a:pt x="9244" y="8144"/>
                </a:lnTo>
                <a:lnTo>
                  <a:pt x="9207" y="8474"/>
                </a:lnTo>
                <a:lnTo>
                  <a:pt x="9097" y="8804"/>
                </a:lnTo>
                <a:lnTo>
                  <a:pt x="8951" y="9134"/>
                </a:lnTo>
                <a:lnTo>
                  <a:pt x="8767" y="9428"/>
                </a:lnTo>
                <a:lnTo>
                  <a:pt x="8510" y="9684"/>
                </a:lnTo>
                <a:lnTo>
                  <a:pt x="8254" y="9904"/>
                </a:lnTo>
                <a:lnTo>
                  <a:pt x="7960" y="10051"/>
                </a:lnTo>
                <a:lnTo>
                  <a:pt x="7667" y="10198"/>
                </a:lnTo>
                <a:lnTo>
                  <a:pt x="7373" y="10308"/>
                </a:lnTo>
                <a:lnTo>
                  <a:pt x="7043" y="10345"/>
                </a:lnTo>
                <a:lnTo>
                  <a:pt x="6676" y="10418"/>
                </a:lnTo>
                <a:lnTo>
                  <a:pt x="6493" y="10381"/>
                </a:lnTo>
                <a:lnTo>
                  <a:pt x="6309" y="10345"/>
                </a:lnTo>
                <a:lnTo>
                  <a:pt x="6163" y="10235"/>
                </a:lnTo>
                <a:lnTo>
                  <a:pt x="6016" y="10088"/>
                </a:lnTo>
                <a:lnTo>
                  <a:pt x="5906" y="9941"/>
                </a:lnTo>
                <a:lnTo>
                  <a:pt x="5759" y="9831"/>
                </a:lnTo>
                <a:lnTo>
                  <a:pt x="5649" y="9758"/>
                </a:lnTo>
                <a:lnTo>
                  <a:pt x="5502" y="9684"/>
                </a:lnTo>
                <a:lnTo>
                  <a:pt x="5209" y="9611"/>
                </a:lnTo>
                <a:lnTo>
                  <a:pt x="4916" y="9611"/>
                </a:lnTo>
                <a:lnTo>
                  <a:pt x="4622" y="9684"/>
                </a:lnTo>
                <a:lnTo>
                  <a:pt x="3999" y="9868"/>
                </a:lnTo>
                <a:lnTo>
                  <a:pt x="3705" y="9978"/>
                </a:lnTo>
                <a:lnTo>
                  <a:pt x="3412" y="10051"/>
                </a:lnTo>
                <a:lnTo>
                  <a:pt x="3118" y="10088"/>
                </a:lnTo>
                <a:lnTo>
                  <a:pt x="2825" y="10051"/>
                </a:lnTo>
                <a:lnTo>
                  <a:pt x="2495" y="10014"/>
                </a:lnTo>
                <a:lnTo>
                  <a:pt x="2201" y="9904"/>
                </a:lnTo>
                <a:lnTo>
                  <a:pt x="1944" y="9794"/>
                </a:lnTo>
                <a:lnTo>
                  <a:pt x="1651" y="9648"/>
                </a:lnTo>
                <a:lnTo>
                  <a:pt x="1394" y="9464"/>
                </a:lnTo>
                <a:lnTo>
                  <a:pt x="1174" y="9281"/>
                </a:lnTo>
                <a:lnTo>
                  <a:pt x="954" y="8987"/>
                </a:lnTo>
                <a:lnTo>
                  <a:pt x="771" y="8694"/>
                </a:lnTo>
                <a:lnTo>
                  <a:pt x="624" y="8364"/>
                </a:lnTo>
                <a:lnTo>
                  <a:pt x="550" y="8034"/>
                </a:lnTo>
                <a:lnTo>
                  <a:pt x="514" y="7667"/>
                </a:lnTo>
                <a:lnTo>
                  <a:pt x="514" y="7337"/>
                </a:lnTo>
                <a:lnTo>
                  <a:pt x="587" y="6970"/>
                </a:lnTo>
                <a:lnTo>
                  <a:pt x="661" y="6640"/>
                </a:lnTo>
                <a:lnTo>
                  <a:pt x="807" y="6310"/>
                </a:lnTo>
                <a:lnTo>
                  <a:pt x="991" y="6016"/>
                </a:lnTo>
                <a:lnTo>
                  <a:pt x="1211" y="5759"/>
                </a:lnTo>
                <a:lnTo>
                  <a:pt x="1468" y="5539"/>
                </a:lnTo>
                <a:lnTo>
                  <a:pt x="2018" y="5099"/>
                </a:lnTo>
                <a:lnTo>
                  <a:pt x="2568" y="4622"/>
                </a:lnTo>
                <a:lnTo>
                  <a:pt x="2788" y="4366"/>
                </a:lnTo>
                <a:lnTo>
                  <a:pt x="2971" y="4109"/>
                </a:lnTo>
                <a:lnTo>
                  <a:pt x="3082" y="3815"/>
                </a:lnTo>
                <a:lnTo>
                  <a:pt x="3192" y="3485"/>
                </a:lnTo>
                <a:lnTo>
                  <a:pt x="3265" y="3118"/>
                </a:lnTo>
                <a:lnTo>
                  <a:pt x="3302" y="2715"/>
                </a:lnTo>
                <a:lnTo>
                  <a:pt x="3375" y="2348"/>
                </a:lnTo>
                <a:lnTo>
                  <a:pt x="3448" y="2165"/>
                </a:lnTo>
                <a:lnTo>
                  <a:pt x="3558" y="1981"/>
                </a:lnTo>
                <a:lnTo>
                  <a:pt x="3705" y="1798"/>
                </a:lnTo>
                <a:lnTo>
                  <a:pt x="3852" y="1651"/>
                </a:lnTo>
                <a:lnTo>
                  <a:pt x="4072" y="1541"/>
                </a:lnTo>
                <a:lnTo>
                  <a:pt x="4292" y="1468"/>
                </a:lnTo>
                <a:lnTo>
                  <a:pt x="4512" y="1431"/>
                </a:lnTo>
                <a:lnTo>
                  <a:pt x="4769" y="1394"/>
                </a:lnTo>
                <a:lnTo>
                  <a:pt x="4989" y="1394"/>
                </a:lnTo>
                <a:lnTo>
                  <a:pt x="5209" y="1468"/>
                </a:lnTo>
                <a:lnTo>
                  <a:pt x="4952" y="1688"/>
                </a:lnTo>
                <a:lnTo>
                  <a:pt x="4916" y="1761"/>
                </a:lnTo>
                <a:lnTo>
                  <a:pt x="4879" y="1834"/>
                </a:lnTo>
                <a:lnTo>
                  <a:pt x="4916" y="1981"/>
                </a:lnTo>
                <a:lnTo>
                  <a:pt x="4989" y="2091"/>
                </a:lnTo>
                <a:lnTo>
                  <a:pt x="5062" y="2128"/>
                </a:lnTo>
                <a:lnTo>
                  <a:pt x="5136" y="2128"/>
                </a:lnTo>
                <a:lnTo>
                  <a:pt x="5319" y="2091"/>
                </a:lnTo>
                <a:lnTo>
                  <a:pt x="5429" y="2018"/>
                </a:lnTo>
                <a:lnTo>
                  <a:pt x="5539" y="1945"/>
                </a:lnTo>
                <a:lnTo>
                  <a:pt x="5613" y="1798"/>
                </a:lnTo>
                <a:lnTo>
                  <a:pt x="5759" y="1651"/>
                </a:lnTo>
                <a:lnTo>
                  <a:pt x="5833" y="1614"/>
                </a:lnTo>
                <a:lnTo>
                  <a:pt x="5869" y="1578"/>
                </a:lnTo>
                <a:lnTo>
                  <a:pt x="6420" y="1138"/>
                </a:lnTo>
                <a:lnTo>
                  <a:pt x="7006" y="771"/>
                </a:lnTo>
                <a:lnTo>
                  <a:pt x="7337" y="624"/>
                </a:lnTo>
                <a:lnTo>
                  <a:pt x="7483" y="551"/>
                </a:lnTo>
                <a:close/>
                <a:moveTo>
                  <a:pt x="10821" y="9281"/>
                </a:moveTo>
                <a:lnTo>
                  <a:pt x="10968" y="9538"/>
                </a:lnTo>
                <a:lnTo>
                  <a:pt x="11115" y="9758"/>
                </a:lnTo>
                <a:lnTo>
                  <a:pt x="11335" y="9978"/>
                </a:lnTo>
                <a:lnTo>
                  <a:pt x="11592" y="10161"/>
                </a:lnTo>
                <a:lnTo>
                  <a:pt x="11408" y="10418"/>
                </a:lnTo>
                <a:lnTo>
                  <a:pt x="11188" y="10198"/>
                </a:lnTo>
                <a:lnTo>
                  <a:pt x="10968" y="9978"/>
                </a:lnTo>
                <a:lnTo>
                  <a:pt x="10711" y="9831"/>
                </a:lnTo>
                <a:lnTo>
                  <a:pt x="10455" y="9648"/>
                </a:lnTo>
                <a:lnTo>
                  <a:pt x="10601" y="9464"/>
                </a:lnTo>
                <a:lnTo>
                  <a:pt x="10821" y="9281"/>
                </a:lnTo>
                <a:close/>
                <a:moveTo>
                  <a:pt x="13903" y="9941"/>
                </a:moveTo>
                <a:lnTo>
                  <a:pt x="13829" y="9978"/>
                </a:lnTo>
                <a:lnTo>
                  <a:pt x="13756" y="10014"/>
                </a:lnTo>
                <a:lnTo>
                  <a:pt x="13719" y="10014"/>
                </a:lnTo>
                <a:lnTo>
                  <a:pt x="13719" y="10051"/>
                </a:lnTo>
                <a:lnTo>
                  <a:pt x="13646" y="10161"/>
                </a:lnTo>
                <a:lnTo>
                  <a:pt x="13609" y="10271"/>
                </a:lnTo>
                <a:lnTo>
                  <a:pt x="13646" y="10418"/>
                </a:lnTo>
                <a:lnTo>
                  <a:pt x="13719" y="10565"/>
                </a:lnTo>
                <a:lnTo>
                  <a:pt x="13829" y="10638"/>
                </a:lnTo>
                <a:lnTo>
                  <a:pt x="13939" y="10675"/>
                </a:lnTo>
                <a:lnTo>
                  <a:pt x="14049" y="10638"/>
                </a:lnTo>
                <a:lnTo>
                  <a:pt x="14159" y="10601"/>
                </a:lnTo>
                <a:lnTo>
                  <a:pt x="14269" y="10491"/>
                </a:lnTo>
                <a:lnTo>
                  <a:pt x="14343" y="10418"/>
                </a:lnTo>
                <a:lnTo>
                  <a:pt x="14379" y="10308"/>
                </a:lnTo>
                <a:lnTo>
                  <a:pt x="14379" y="10271"/>
                </a:lnTo>
                <a:lnTo>
                  <a:pt x="14379" y="10198"/>
                </a:lnTo>
                <a:lnTo>
                  <a:pt x="14306" y="10124"/>
                </a:lnTo>
                <a:lnTo>
                  <a:pt x="14233" y="10051"/>
                </a:lnTo>
                <a:lnTo>
                  <a:pt x="14159" y="10014"/>
                </a:lnTo>
                <a:lnTo>
                  <a:pt x="14086" y="9978"/>
                </a:lnTo>
                <a:lnTo>
                  <a:pt x="13939" y="9941"/>
                </a:lnTo>
                <a:close/>
                <a:moveTo>
                  <a:pt x="7593" y="0"/>
                </a:moveTo>
                <a:lnTo>
                  <a:pt x="7447" y="37"/>
                </a:lnTo>
                <a:lnTo>
                  <a:pt x="7190" y="110"/>
                </a:lnTo>
                <a:lnTo>
                  <a:pt x="6970" y="221"/>
                </a:lnTo>
                <a:lnTo>
                  <a:pt x="6566" y="441"/>
                </a:lnTo>
                <a:lnTo>
                  <a:pt x="6199" y="697"/>
                </a:lnTo>
                <a:lnTo>
                  <a:pt x="5502" y="1211"/>
                </a:lnTo>
                <a:lnTo>
                  <a:pt x="5209" y="1064"/>
                </a:lnTo>
                <a:lnTo>
                  <a:pt x="4916" y="991"/>
                </a:lnTo>
                <a:lnTo>
                  <a:pt x="4585" y="991"/>
                </a:lnTo>
                <a:lnTo>
                  <a:pt x="4255" y="1027"/>
                </a:lnTo>
                <a:lnTo>
                  <a:pt x="3999" y="1101"/>
                </a:lnTo>
                <a:lnTo>
                  <a:pt x="3778" y="1211"/>
                </a:lnTo>
                <a:lnTo>
                  <a:pt x="3595" y="1358"/>
                </a:lnTo>
                <a:lnTo>
                  <a:pt x="3412" y="1504"/>
                </a:lnTo>
                <a:lnTo>
                  <a:pt x="3228" y="1688"/>
                </a:lnTo>
                <a:lnTo>
                  <a:pt x="3118" y="1908"/>
                </a:lnTo>
                <a:lnTo>
                  <a:pt x="3008" y="2128"/>
                </a:lnTo>
                <a:lnTo>
                  <a:pt x="2935" y="2348"/>
                </a:lnTo>
                <a:lnTo>
                  <a:pt x="2861" y="2678"/>
                </a:lnTo>
                <a:lnTo>
                  <a:pt x="2788" y="3008"/>
                </a:lnTo>
                <a:lnTo>
                  <a:pt x="2751" y="3338"/>
                </a:lnTo>
                <a:lnTo>
                  <a:pt x="2641" y="3669"/>
                </a:lnTo>
                <a:lnTo>
                  <a:pt x="2605" y="3852"/>
                </a:lnTo>
                <a:lnTo>
                  <a:pt x="2495" y="3999"/>
                </a:lnTo>
                <a:lnTo>
                  <a:pt x="2275" y="4255"/>
                </a:lnTo>
                <a:lnTo>
                  <a:pt x="2018" y="4476"/>
                </a:lnTo>
                <a:lnTo>
                  <a:pt x="1761" y="4696"/>
                </a:lnTo>
                <a:lnTo>
                  <a:pt x="1284" y="5062"/>
                </a:lnTo>
                <a:lnTo>
                  <a:pt x="844" y="5466"/>
                </a:lnTo>
                <a:lnTo>
                  <a:pt x="661" y="5649"/>
                </a:lnTo>
                <a:lnTo>
                  <a:pt x="514" y="5906"/>
                </a:lnTo>
                <a:lnTo>
                  <a:pt x="367" y="6126"/>
                </a:lnTo>
                <a:lnTo>
                  <a:pt x="220" y="6420"/>
                </a:lnTo>
                <a:lnTo>
                  <a:pt x="110" y="6713"/>
                </a:lnTo>
                <a:lnTo>
                  <a:pt x="37" y="7007"/>
                </a:lnTo>
                <a:lnTo>
                  <a:pt x="0" y="7263"/>
                </a:lnTo>
                <a:lnTo>
                  <a:pt x="0" y="7557"/>
                </a:lnTo>
                <a:lnTo>
                  <a:pt x="37" y="7850"/>
                </a:lnTo>
                <a:lnTo>
                  <a:pt x="74" y="8144"/>
                </a:lnTo>
                <a:lnTo>
                  <a:pt x="147" y="8400"/>
                </a:lnTo>
                <a:lnTo>
                  <a:pt x="220" y="8657"/>
                </a:lnTo>
                <a:lnTo>
                  <a:pt x="367" y="8914"/>
                </a:lnTo>
                <a:lnTo>
                  <a:pt x="514" y="9171"/>
                </a:lnTo>
                <a:lnTo>
                  <a:pt x="661" y="9391"/>
                </a:lnTo>
                <a:lnTo>
                  <a:pt x="844" y="9611"/>
                </a:lnTo>
                <a:lnTo>
                  <a:pt x="1064" y="9831"/>
                </a:lnTo>
                <a:lnTo>
                  <a:pt x="1284" y="10014"/>
                </a:lnTo>
                <a:lnTo>
                  <a:pt x="1541" y="10161"/>
                </a:lnTo>
                <a:lnTo>
                  <a:pt x="1798" y="10308"/>
                </a:lnTo>
                <a:lnTo>
                  <a:pt x="2054" y="10381"/>
                </a:lnTo>
                <a:lnTo>
                  <a:pt x="2348" y="10491"/>
                </a:lnTo>
                <a:lnTo>
                  <a:pt x="2641" y="10528"/>
                </a:lnTo>
                <a:lnTo>
                  <a:pt x="2898" y="10565"/>
                </a:lnTo>
                <a:lnTo>
                  <a:pt x="3192" y="10565"/>
                </a:lnTo>
                <a:lnTo>
                  <a:pt x="3485" y="10528"/>
                </a:lnTo>
                <a:lnTo>
                  <a:pt x="3742" y="10491"/>
                </a:lnTo>
                <a:lnTo>
                  <a:pt x="4035" y="10418"/>
                </a:lnTo>
                <a:lnTo>
                  <a:pt x="4365" y="10271"/>
                </a:lnTo>
                <a:lnTo>
                  <a:pt x="4696" y="10161"/>
                </a:lnTo>
                <a:lnTo>
                  <a:pt x="4879" y="10124"/>
                </a:lnTo>
                <a:lnTo>
                  <a:pt x="5209" y="10124"/>
                </a:lnTo>
                <a:lnTo>
                  <a:pt x="5392" y="10161"/>
                </a:lnTo>
                <a:lnTo>
                  <a:pt x="5502" y="10271"/>
                </a:lnTo>
                <a:lnTo>
                  <a:pt x="5613" y="10381"/>
                </a:lnTo>
                <a:lnTo>
                  <a:pt x="5833" y="10601"/>
                </a:lnTo>
                <a:lnTo>
                  <a:pt x="5979" y="10711"/>
                </a:lnTo>
                <a:lnTo>
                  <a:pt x="6089" y="10785"/>
                </a:lnTo>
                <a:lnTo>
                  <a:pt x="6273" y="10858"/>
                </a:lnTo>
                <a:lnTo>
                  <a:pt x="6420" y="10895"/>
                </a:lnTo>
                <a:lnTo>
                  <a:pt x="6933" y="10895"/>
                </a:lnTo>
                <a:lnTo>
                  <a:pt x="7227" y="10858"/>
                </a:lnTo>
                <a:lnTo>
                  <a:pt x="7483" y="10821"/>
                </a:lnTo>
                <a:lnTo>
                  <a:pt x="7740" y="10748"/>
                </a:lnTo>
                <a:lnTo>
                  <a:pt x="7997" y="10638"/>
                </a:lnTo>
                <a:lnTo>
                  <a:pt x="8217" y="10528"/>
                </a:lnTo>
                <a:lnTo>
                  <a:pt x="8437" y="10381"/>
                </a:lnTo>
                <a:lnTo>
                  <a:pt x="8657" y="10198"/>
                </a:lnTo>
                <a:lnTo>
                  <a:pt x="8877" y="10014"/>
                </a:lnTo>
                <a:lnTo>
                  <a:pt x="9061" y="9831"/>
                </a:lnTo>
                <a:lnTo>
                  <a:pt x="9207" y="9611"/>
                </a:lnTo>
                <a:lnTo>
                  <a:pt x="9354" y="9391"/>
                </a:lnTo>
                <a:lnTo>
                  <a:pt x="9501" y="9171"/>
                </a:lnTo>
                <a:lnTo>
                  <a:pt x="9574" y="8914"/>
                </a:lnTo>
                <a:lnTo>
                  <a:pt x="9684" y="8694"/>
                </a:lnTo>
                <a:lnTo>
                  <a:pt x="9721" y="8400"/>
                </a:lnTo>
                <a:lnTo>
                  <a:pt x="9721" y="8144"/>
                </a:lnTo>
                <a:lnTo>
                  <a:pt x="9721" y="7887"/>
                </a:lnTo>
                <a:lnTo>
                  <a:pt x="9684" y="7630"/>
                </a:lnTo>
                <a:lnTo>
                  <a:pt x="9611" y="7373"/>
                </a:lnTo>
                <a:lnTo>
                  <a:pt x="9537" y="7117"/>
                </a:lnTo>
                <a:lnTo>
                  <a:pt x="9281" y="6640"/>
                </a:lnTo>
                <a:lnTo>
                  <a:pt x="9171" y="6383"/>
                </a:lnTo>
                <a:lnTo>
                  <a:pt x="9061" y="6090"/>
                </a:lnTo>
                <a:lnTo>
                  <a:pt x="9061" y="5833"/>
                </a:lnTo>
                <a:lnTo>
                  <a:pt x="9061" y="5576"/>
                </a:lnTo>
                <a:lnTo>
                  <a:pt x="9097" y="5319"/>
                </a:lnTo>
                <a:lnTo>
                  <a:pt x="9134" y="5062"/>
                </a:lnTo>
                <a:lnTo>
                  <a:pt x="9317" y="4512"/>
                </a:lnTo>
                <a:lnTo>
                  <a:pt x="9501" y="4035"/>
                </a:lnTo>
                <a:lnTo>
                  <a:pt x="9684" y="3559"/>
                </a:lnTo>
                <a:lnTo>
                  <a:pt x="9794" y="3082"/>
                </a:lnTo>
                <a:lnTo>
                  <a:pt x="9831" y="2825"/>
                </a:lnTo>
                <a:lnTo>
                  <a:pt x="9831" y="2568"/>
                </a:lnTo>
                <a:lnTo>
                  <a:pt x="9794" y="2311"/>
                </a:lnTo>
                <a:lnTo>
                  <a:pt x="9721" y="2055"/>
                </a:lnTo>
                <a:lnTo>
                  <a:pt x="9611" y="1834"/>
                </a:lnTo>
                <a:lnTo>
                  <a:pt x="9501" y="1578"/>
                </a:lnTo>
                <a:lnTo>
                  <a:pt x="9354" y="1358"/>
                </a:lnTo>
                <a:lnTo>
                  <a:pt x="9207" y="1174"/>
                </a:lnTo>
                <a:lnTo>
                  <a:pt x="8841" y="771"/>
                </a:lnTo>
                <a:lnTo>
                  <a:pt x="8400" y="404"/>
                </a:lnTo>
                <a:lnTo>
                  <a:pt x="7960" y="110"/>
                </a:lnTo>
                <a:lnTo>
                  <a:pt x="7850" y="37"/>
                </a:lnTo>
                <a:lnTo>
                  <a:pt x="7703" y="0"/>
                </a:lnTo>
                <a:close/>
                <a:moveTo>
                  <a:pt x="12912" y="10675"/>
                </a:moveTo>
                <a:lnTo>
                  <a:pt x="12839" y="10711"/>
                </a:lnTo>
                <a:lnTo>
                  <a:pt x="12765" y="10785"/>
                </a:lnTo>
                <a:lnTo>
                  <a:pt x="12729" y="10858"/>
                </a:lnTo>
                <a:lnTo>
                  <a:pt x="12729" y="11005"/>
                </a:lnTo>
                <a:lnTo>
                  <a:pt x="12765" y="11115"/>
                </a:lnTo>
                <a:lnTo>
                  <a:pt x="12876" y="11225"/>
                </a:lnTo>
                <a:lnTo>
                  <a:pt x="13022" y="11262"/>
                </a:lnTo>
                <a:lnTo>
                  <a:pt x="13132" y="11225"/>
                </a:lnTo>
                <a:lnTo>
                  <a:pt x="13242" y="11115"/>
                </a:lnTo>
                <a:lnTo>
                  <a:pt x="13279" y="11005"/>
                </a:lnTo>
                <a:lnTo>
                  <a:pt x="13279" y="10858"/>
                </a:lnTo>
                <a:lnTo>
                  <a:pt x="13242" y="10785"/>
                </a:lnTo>
                <a:lnTo>
                  <a:pt x="13169" y="10711"/>
                </a:lnTo>
                <a:lnTo>
                  <a:pt x="13096" y="10675"/>
                </a:lnTo>
                <a:close/>
                <a:moveTo>
                  <a:pt x="13572" y="11262"/>
                </a:moveTo>
                <a:lnTo>
                  <a:pt x="13499" y="11298"/>
                </a:lnTo>
                <a:lnTo>
                  <a:pt x="13462" y="11372"/>
                </a:lnTo>
                <a:lnTo>
                  <a:pt x="13389" y="11408"/>
                </a:lnTo>
                <a:lnTo>
                  <a:pt x="13316" y="11445"/>
                </a:lnTo>
                <a:lnTo>
                  <a:pt x="13242" y="11555"/>
                </a:lnTo>
                <a:lnTo>
                  <a:pt x="13242" y="11702"/>
                </a:lnTo>
                <a:lnTo>
                  <a:pt x="13242" y="11775"/>
                </a:lnTo>
                <a:lnTo>
                  <a:pt x="13279" y="11849"/>
                </a:lnTo>
                <a:lnTo>
                  <a:pt x="13352" y="11959"/>
                </a:lnTo>
                <a:lnTo>
                  <a:pt x="13609" y="11959"/>
                </a:lnTo>
                <a:lnTo>
                  <a:pt x="13719" y="11922"/>
                </a:lnTo>
                <a:lnTo>
                  <a:pt x="13829" y="11849"/>
                </a:lnTo>
                <a:lnTo>
                  <a:pt x="13866" y="11738"/>
                </a:lnTo>
                <a:lnTo>
                  <a:pt x="13939" y="11628"/>
                </a:lnTo>
                <a:lnTo>
                  <a:pt x="13939" y="11555"/>
                </a:lnTo>
                <a:lnTo>
                  <a:pt x="13939" y="11518"/>
                </a:lnTo>
                <a:lnTo>
                  <a:pt x="13903" y="11445"/>
                </a:lnTo>
                <a:lnTo>
                  <a:pt x="13866" y="11372"/>
                </a:lnTo>
                <a:lnTo>
                  <a:pt x="13829" y="11298"/>
                </a:lnTo>
                <a:lnTo>
                  <a:pt x="13719" y="11262"/>
                </a:lnTo>
                <a:close/>
                <a:moveTo>
                  <a:pt x="12215" y="11555"/>
                </a:moveTo>
                <a:lnTo>
                  <a:pt x="12142" y="11592"/>
                </a:lnTo>
                <a:lnTo>
                  <a:pt x="12069" y="11702"/>
                </a:lnTo>
                <a:lnTo>
                  <a:pt x="12032" y="11812"/>
                </a:lnTo>
                <a:lnTo>
                  <a:pt x="12032" y="11959"/>
                </a:lnTo>
                <a:lnTo>
                  <a:pt x="12032" y="12069"/>
                </a:lnTo>
                <a:lnTo>
                  <a:pt x="12105" y="12362"/>
                </a:lnTo>
                <a:lnTo>
                  <a:pt x="12252" y="12582"/>
                </a:lnTo>
                <a:lnTo>
                  <a:pt x="12325" y="12619"/>
                </a:lnTo>
                <a:lnTo>
                  <a:pt x="12399" y="12656"/>
                </a:lnTo>
                <a:lnTo>
                  <a:pt x="12509" y="12656"/>
                </a:lnTo>
                <a:lnTo>
                  <a:pt x="12582" y="12582"/>
                </a:lnTo>
                <a:lnTo>
                  <a:pt x="12619" y="12545"/>
                </a:lnTo>
                <a:lnTo>
                  <a:pt x="12692" y="12545"/>
                </a:lnTo>
                <a:lnTo>
                  <a:pt x="12802" y="12619"/>
                </a:lnTo>
                <a:lnTo>
                  <a:pt x="12876" y="12619"/>
                </a:lnTo>
                <a:lnTo>
                  <a:pt x="12949" y="12582"/>
                </a:lnTo>
                <a:lnTo>
                  <a:pt x="12986" y="12545"/>
                </a:lnTo>
                <a:lnTo>
                  <a:pt x="13022" y="12435"/>
                </a:lnTo>
                <a:lnTo>
                  <a:pt x="12986" y="12325"/>
                </a:lnTo>
                <a:lnTo>
                  <a:pt x="12912" y="12215"/>
                </a:lnTo>
                <a:lnTo>
                  <a:pt x="12802" y="12179"/>
                </a:lnTo>
                <a:lnTo>
                  <a:pt x="12655" y="12142"/>
                </a:lnTo>
                <a:lnTo>
                  <a:pt x="12545" y="12142"/>
                </a:lnTo>
                <a:lnTo>
                  <a:pt x="12472" y="12179"/>
                </a:lnTo>
                <a:lnTo>
                  <a:pt x="12399" y="12032"/>
                </a:lnTo>
                <a:lnTo>
                  <a:pt x="12399" y="11849"/>
                </a:lnTo>
                <a:lnTo>
                  <a:pt x="12399" y="11665"/>
                </a:lnTo>
                <a:lnTo>
                  <a:pt x="12362" y="11592"/>
                </a:lnTo>
                <a:lnTo>
                  <a:pt x="12289" y="11555"/>
                </a:lnTo>
                <a:close/>
                <a:moveTo>
                  <a:pt x="14049" y="5466"/>
                </a:moveTo>
                <a:lnTo>
                  <a:pt x="14196" y="5503"/>
                </a:lnTo>
                <a:lnTo>
                  <a:pt x="14490" y="5649"/>
                </a:lnTo>
                <a:lnTo>
                  <a:pt x="14673" y="5723"/>
                </a:lnTo>
                <a:lnTo>
                  <a:pt x="14930" y="5906"/>
                </a:lnTo>
                <a:lnTo>
                  <a:pt x="15150" y="6090"/>
                </a:lnTo>
                <a:lnTo>
                  <a:pt x="15370" y="6310"/>
                </a:lnTo>
                <a:lnTo>
                  <a:pt x="15590" y="6566"/>
                </a:lnTo>
                <a:lnTo>
                  <a:pt x="15773" y="6860"/>
                </a:lnTo>
                <a:lnTo>
                  <a:pt x="15883" y="7190"/>
                </a:lnTo>
                <a:lnTo>
                  <a:pt x="15993" y="7520"/>
                </a:lnTo>
                <a:lnTo>
                  <a:pt x="16067" y="7850"/>
                </a:lnTo>
                <a:lnTo>
                  <a:pt x="16104" y="8217"/>
                </a:lnTo>
                <a:lnTo>
                  <a:pt x="16104" y="8547"/>
                </a:lnTo>
                <a:lnTo>
                  <a:pt x="16067" y="9244"/>
                </a:lnTo>
                <a:lnTo>
                  <a:pt x="15957" y="9941"/>
                </a:lnTo>
                <a:lnTo>
                  <a:pt x="15773" y="10601"/>
                </a:lnTo>
                <a:lnTo>
                  <a:pt x="15517" y="11225"/>
                </a:lnTo>
                <a:lnTo>
                  <a:pt x="15370" y="11555"/>
                </a:lnTo>
                <a:lnTo>
                  <a:pt x="15186" y="11849"/>
                </a:lnTo>
                <a:lnTo>
                  <a:pt x="15003" y="12105"/>
                </a:lnTo>
                <a:lnTo>
                  <a:pt x="14783" y="12362"/>
                </a:lnTo>
                <a:lnTo>
                  <a:pt x="14526" y="12619"/>
                </a:lnTo>
                <a:lnTo>
                  <a:pt x="14269" y="12839"/>
                </a:lnTo>
                <a:lnTo>
                  <a:pt x="14013" y="13022"/>
                </a:lnTo>
                <a:lnTo>
                  <a:pt x="13719" y="13169"/>
                </a:lnTo>
                <a:lnTo>
                  <a:pt x="13389" y="13316"/>
                </a:lnTo>
                <a:lnTo>
                  <a:pt x="13059" y="13463"/>
                </a:lnTo>
                <a:lnTo>
                  <a:pt x="12802" y="13499"/>
                </a:lnTo>
                <a:lnTo>
                  <a:pt x="12509" y="13536"/>
                </a:lnTo>
                <a:lnTo>
                  <a:pt x="12325" y="13499"/>
                </a:lnTo>
                <a:lnTo>
                  <a:pt x="12179" y="13426"/>
                </a:lnTo>
                <a:lnTo>
                  <a:pt x="12032" y="13279"/>
                </a:lnTo>
                <a:lnTo>
                  <a:pt x="11922" y="13169"/>
                </a:lnTo>
                <a:lnTo>
                  <a:pt x="11482" y="12692"/>
                </a:lnTo>
                <a:lnTo>
                  <a:pt x="11298" y="12435"/>
                </a:lnTo>
                <a:lnTo>
                  <a:pt x="11225" y="12289"/>
                </a:lnTo>
                <a:lnTo>
                  <a:pt x="11188" y="12105"/>
                </a:lnTo>
                <a:lnTo>
                  <a:pt x="11188" y="11922"/>
                </a:lnTo>
                <a:lnTo>
                  <a:pt x="11262" y="11738"/>
                </a:lnTo>
                <a:lnTo>
                  <a:pt x="11445" y="11408"/>
                </a:lnTo>
                <a:lnTo>
                  <a:pt x="11812" y="10785"/>
                </a:lnTo>
                <a:lnTo>
                  <a:pt x="12142" y="10161"/>
                </a:lnTo>
                <a:lnTo>
                  <a:pt x="12472" y="9501"/>
                </a:lnTo>
                <a:lnTo>
                  <a:pt x="12765" y="8877"/>
                </a:lnTo>
                <a:lnTo>
                  <a:pt x="12876" y="8547"/>
                </a:lnTo>
                <a:lnTo>
                  <a:pt x="12949" y="8217"/>
                </a:lnTo>
                <a:lnTo>
                  <a:pt x="12986" y="7887"/>
                </a:lnTo>
                <a:lnTo>
                  <a:pt x="12949" y="7593"/>
                </a:lnTo>
                <a:lnTo>
                  <a:pt x="12876" y="7263"/>
                </a:lnTo>
                <a:lnTo>
                  <a:pt x="12765" y="6970"/>
                </a:lnTo>
                <a:lnTo>
                  <a:pt x="12729" y="6750"/>
                </a:lnTo>
                <a:lnTo>
                  <a:pt x="12692" y="6566"/>
                </a:lnTo>
                <a:lnTo>
                  <a:pt x="12729" y="6346"/>
                </a:lnTo>
                <a:lnTo>
                  <a:pt x="12802" y="6200"/>
                </a:lnTo>
                <a:lnTo>
                  <a:pt x="12876" y="6016"/>
                </a:lnTo>
                <a:lnTo>
                  <a:pt x="12986" y="5869"/>
                </a:lnTo>
                <a:lnTo>
                  <a:pt x="13132" y="5723"/>
                </a:lnTo>
                <a:lnTo>
                  <a:pt x="13279" y="5613"/>
                </a:lnTo>
                <a:lnTo>
                  <a:pt x="13316" y="5686"/>
                </a:lnTo>
                <a:lnTo>
                  <a:pt x="13389" y="5723"/>
                </a:lnTo>
                <a:lnTo>
                  <a:pt x="13536" y="5759"/>
                </a:lnTo>
                <a:lnTo>
                  <a:pt x="13646" y="5686"/>
                </a:lnTo>
                <a:lnTo>
                  <a:pt x="13719" y="5649"/>
                </a:lnTo>
                <a:lnTo>
                  <a:pt x="13756" y="5576"/>
                </a:lnTo>
                <a:lnTo>
                  <a:pt x="13829" y="5503"/>
                </a:lnTo>
                <a:lnTo>
                  <a:pt x="13939" y="5466"/>
                </a:lnTo>
                <a:close/>
                <a:moveTo>
                  <a:pt x="13646" y="3852"/>
                </a:moveTo>
                <a:lnTo>
                  <a:pt x="13609" y="3925"/>
                </a:lnTo>
                <a:lnTo>
                  <a:pt x="13499" y="4182"/>
                </a:lnTo>
                <a:lnTo>
                  <a:pt x="13462" y="4476"/>
                </a:lnTo>
                <a:lnTo>
                  <a:pt x="13462" y="4732"/>
                </a:lnTo>
                <a:lnTo>
                  <a:pt x="13499" y="5026"/>
                </a:lnTo>
                <a:lnTo>
                  <a:pt x="13316" y="5099"/>
                </a:lnTo>
                <a:lnTo>
                  <a:pt x="13132" y="5173"/>
                </a:lnTo>
                <a:lnTo>
                  <a:pt x="13022" y="4769"/>
                </a:lnTo>
                <a:lnTo>
                  <a:pt x="12839" y="4439"/>
                </a:lnTo>
                <a:lnTo>
                  <a:pt x="12802" y="4402"/>
                </a:lnTo>
                <a:lnTo>
                  <a:pt x="12729" y="4402"/>
                </a:lnTo>
                <a:lnTo>
                  <a:pt x="12692" y="4439"/>
                </a:lnTo>
                <a:lnTo>
                  <a:pt x="12692" y="4476"/>
                </a:lnTo>
                <a:lnTo>
                  <a:pt x="12655" y="4732"/>
                </a:lnTo>
                <a:lnTo>
                  <a:pt x="12692" y="4952"/>
                </a:lnTo>
                <a:lnTo>
                  <a:pt x="12802" y="5429"/>
                </a:lnTo>
                <a:lnTo>
                  <a:pt x="12582" y="5649"/>
                </a:lnTo>
                <a:lnTo>
                  <a:pt x="12399" y="5466"/>
                </a:lnTo>
                <a:lnTo>
                  <a:pt x="12142" y="5173"/>
                </a:lnTo>
                <a:lnTo>
                  <a:pt x="12105" y="5136"/>
                </a:lnTo>
                <a:lnTo>
                  <a:pt x="12032" y="5173"/>
                </a:lnTo>
                <a:lnTo>
                  <a:pt x="11995" y="5209"/>
                </a:lnTo>
                <a:lnTo>
                  <a:pt x="11995" y="5283"/>
                </a:lnTo>
                <a:lnTo>
                  <a:pt x="12032" y="5466"/>
                </a:lnTo>
                <a:lnTo>
                  <a:pt x="12142" y="5649"/>
                </a:lnTo>
                <a:lnTo>
                  <a:pt x="12252" y="5796"/>
                </a:lnTo>
                <a:lnTo>
                  <a:pt x="12435" y="5906"/>
                </a:lnTo>
                <a:lnTo>
                  <a:pt x="12399" y="6016"/>
                </a:lnTo>
                <a:lnTo>
                  <a:pt x="12362" y="6053"/>
                </a:lnTo>
                <a:lnTo>
                  <a:pt x="12142" y="6016"/>
                </a:lnTo>
                <a:lnTo>
                  <a:pt x="11738" y="5833"/>
                </a:lnTo>
                <a:lnTo>
                  <a:pt x="11665" y="5686"/>
                </a:lnTo>
                <a:lnTo>
                  <a:pt x="11628" y="5649"/>
                </a:lnTo>
                <a:lnTo>
                  <a:pt x="11592" y="5686"/>
                </a:lnTo>
                <a:lnTo>
                  <a:pt x="11555" y="5833"/>
                </a:lnTo>
                <a:lnTo>
                  <a:pt x="11518" y="5906"/>
                </a:lnTo>
                <a:lnTo>
                  <a:pt x="11518" y="5979"/>
                </a:lnTo>
                <a:lnTo>
                  <a:pt x="11555" y="6053"/>
                </a:lnTo>
                <a:lnTo>
                  <a:pt x="11628" y="6126"/>
                </a:lnTo>
                <a:lnTo>
                  <a:pt x="11775" y="6236"/>
                </a:lnTo>
                <a:lnTo>
                  <a:pt x="11995" y="6346"/>
                </a:lnTo>
                <a:lnTo>
                  <a:pt x="12289" y="6456"/>
                </a:lnTo>
                <a:lnTo>
                  <a:pt x="12252" y="6676"/>
                </a:lnTo>
                <a:lnTo>
                  <a:pt x="12289" y="6897"/>
                </a:lnTo>
                <a:lnTo>
                  <a:pt x="11555" y="6897"/>
                </a:lnTo>
                <a:lnTo>
                  <a:pt x="11445" y="6933"/>
                </a:lnTo>
                <a:lnTo>
                  <a:pt x="11408" y="7007"/>
                </a:lnTo>
                <a:lnTo>
                  <a:pt x="11408" y="7153"/>
                </a:lnTo>
                <a:lnTo>
                  <a:pt x="11408" y="7337"/>
                </a:lnTo>
                <a:lnTo>
                  <a:pt x="11482" y="7483"/>
                </a:lnTo>
                <a:lnTo>
                  <a:pt x="11555" y="7593"/>
                </a:lnTo>
                <a:lnTo>
                  <a:pt x="11592" y="7630"/>
                </a:lnTo>
                <a:lnTo>
                  <a:pt x="11922" y="7960"/>
                </a:lnTo>
                <a:lnTo>
                  <a:pt x="12142" y="8107"/>
                </a:lnTo>
                <a:lnTo>
                  <a:pt x="12252" y="8180"/>
                </a:lnTo>
                <a:lnTo>
                  <a:pt x="12362" y="8217"/>
                </a:lnTo>
                <a:lnTo>
                  <a:pt x="12472" y="8217"/>
                </a:lnTo>
                <a:lnTo>
                  <a:pt x="12362" y="8547"/>
                </a:lnTo>
                <a:lnTo>
                  <a:pt x="12252" y="8804"/>
                </a:lnTo>
                <a:lnTo>
                  <a:pt x="12215" y="8841"/>
                </a:lnTo>
                <a:lnTo>
                  <a:pt x="12179" y="8877"/>
                </a:lnTo>
                <a:lnTo>
                  <a:pt x="11812" y="8731"/>
                </a:lnTo>
                <a:lnTo>
                  <a:pt x="11555" y="8584"/>
                </a:lnTo>
                <a:lnTo>
                  <a:pt x="11335" y="8364"/>
                </a:lnTo>
                <a:lnTo>
                  <a:pt x="11225" y="8364"/>
                </a:lnTo>
                <a:lnTo>
                  <a:pt x="11188" y="8437"/>
                </a:lnTo>
                <a:lnTo>
                  <a:pt x="11188" y="8511"/>
                </a:lnTo>
                <a:lnTo>
                  <a:pt x="11335" y="8731"/>
                </a:lnTo>
                <a:lnTo>
                  <a:pt x="11555" y="8951"/>
                </a:lnTo>
                <a:lnTo>
                  <a:pt x="11812" y="9134"/>
                </a:lnTo>
                <a:lnTo>
                  <a:pt x="12069" y="9244"/>
                </a:lnTo>
                <a:lnTo>
                  <a:pt x="11848" y="9648"/>
                </a:lnTo>
                <a:lnTo>
                  <a:pt x="11738" y="9648"/>
                </a:lnTo>
                <a:lnTo>
                  <a:pt x="11665" y="9721"/>
                </a:lnTo>
                <a:lnTo>
                  <a:pt x="11262" y="9428"/>
                </a:lnTo>
                <a:lnTo>
                  <a:pt x="10895" y="9134"/>
                </a:lnTo>
                <a:lnTo>
                  <a:pt x="10858" y="9097"/>
                </a:lnTo>
                <a:lnTo>
                  <a:pt x="10821" y="9134"/>
                </a:lnTo>
                <a:lnTo>
                  <a:pt x="10601" y="9391"/>
                </a:lnTo>
                <a:lnTo>
                  <a:pt x="10381" y="9648"/>
                </a:lnTo>
                <a:lnTo>
                  <a:pt x="10308" y="9648"/>
                </a:lnTo>
                <a:lnTo>
                  <a:pt x="10234" y="9684"/>
                </a:lnTo>
                <a:lnTo>
                  <a:pt x="10198" y="9758"/>
                </a:lnTo>
                <a:lnTo>
                  <a:pt x="10234" y="9831"/>
                </a:lnTo>
                <a:lnTo>
                  <a:pt x="10748" y="10308"/>
                </a:lnTo>
                <a:lnTo>
                  <a:pt x="11188" y="10821"/>
                </a:lnTo>
                <a:lnTo>
                  <a:pt x="10968" y="11262"/>
                </a:lnTo>
                <a:lnTo>
                  <a:pt x="10785" y="11152"/>
                </a:lnTo>
                <a:lnTo>
                  <a:pt x="10601" y="11078"/>
                </a:lnTo>
                <a:lnTo>
                  <a:pt x="10381" y="11042"/>
                </a:lnTo>
                <a:lnTo>
                  <a:pt x="10308" y="11005"/>
                </a:lnTo>
                <a:lnTo>
                  <a:pt x="10198" y="10968"/>
                </a:lnTo>
                <a:lnTo>
                  <a:pt x="10161" y="10931"/>
                </a:lnTo>
                <a:lnTo>
                  <a:pt x="10088" y="10931"/>
                </a:lnTo>
                <a:lnTo>
                  <a:pt x="9978" y="10968"/>
                </a:lnTo>
                <a:lnTo>
                  <a:pt x="9941" y="11078"/>
                </a:lnTo>
                <a:lnTo>
                  <a:pt x="9941" y="11152"/>
                </a:lnTo>
                <a:lnTo>
                  <a:pt x="9978" y="11188"/>
                </a:lnTo>
                <a:lnTo>
                  <a:pt x="10124" y="11335"/>
                </a:lnTo>
                <a:lnTo>
                  <a:pt x="10308" y="11445"/>
                </a:lnTo>
                <a:lnTo>
                  <a:pt x="10565" y="11555"/>
                </a:lnTo>
                <a:lnTo>
                  <a:pt x="10675" y="11592"/>
                </a:lnTo>
                <a:lnTo>
                  <a:pt x="10785" y="11592"/>
                </a:lnTo>
                <a:lnTo>
                  <a:pt x="10748" y="11775"/>
                </a:lnTo>
                <a:lnTo>
                  <a:pt x="10711" y="11959"/>
                </a:lnTo>
                <a:lnTo>
                  <a:pt x="10675" y="12179"/>
                </a:lnTo>
                <a:lnTo>
                  <a:pt x="10711" y="12362"/>
                </a:lnTo>
                <a:lnTo>
                  <a:pt x="10785" y="12582"/>
                </a:lnTo>
                <a:lnTo>
                  <a:pt x="10638" y="12692"/>
                </a:lnTo>
                <a:lnTo>
                  <a:pt x="10455" y="12876"/>
                </a:lnTo>
                <a:lnTo>
                  <a:pt x="10381" y="12949"/>
                </a:lnTo>
                <a:lnTo>
                  <a:pt x="10308" y="12949"/>
                </a:lnTo>
                <a:lnTo>
                  <a:pt x="10271" y="12986"/>
                </a:lnTo>
                <a:lnTo>
                  <a:pt x="10234" y="13059"/>
                </a:lnTo>
                <a:lnTo>
                  <a:pt x="10234" y="13169"/>
                </a:lnTo>
                <a:lnTo>
                  <a:pt x="10271" y="13206"/>
                </a:lnTo>
                <a:lnTo>
                  <a:pt x="10308" y="13242"/>
                </a:lnTo>
                <a:lnTo>
                  <a:pt x="10455" y="13242"/>
                </a:lnTo>
                <a:lnTo>
                  <a:pt x="10565" y="13206"/>
                </a:lnTo>
                <a:lnTo>
                  <a:pt x="10748" y="13059"/>
                </a:lnTo>
                <a:lnTo>
                  <a:pt x="11005" y="12912"/>
                </a:lnTo>
                <a:lnTo>
                  <a:pt x="11408" y="13352"/>
                </a:lnTo>
                <a:lnTo>
                  <a:pt x="11482" y="13426"/>
                </a:lnTo>
                <a:lnTo>
                  <a:pt x="11335" y="13609"/>
                </a:lnTo>
                <a:lnTo>
                  <a:pt x="11262" y="13829"/>
                </a:lnTo>
                <a:lnTo>
                  <a:pt x="11188" y="13829"/>
                </a:lnTo>
                <a:lnTo>
                  <a:pt x="11115" y="13866"/>
                </a:lnTo>
                <a:lnTo>
                  <a:pt x="11005" y="13939"/>
                </a:lnTo>
                <a:lnTo>
                  <a:pt x="10968" y="14013"/>
                </a:lnTo>
                <a:lnTo>
                  <a:pt x="11005" y="14123"/>
                </a:lnTo>
                <a:lnTo>
                  <a:pt x="11041" y="14233"/>
                </a:lnTo>
                <a:lnTo>
                  <a:pt x="11151" y="14306"/>
                </a:lnTo>
                <a:lnTo>
                  <a:pt x="11262" y="14343"/>
                </a:lnTo>
                <a:lnTo>
                  <a:pt x="11372" y="14343"/>
                </a:lnTo>
                <a:lnTo>
                  <a:pt x="11482" y="14270"/>
                </a:lnTo>
                <a:lnTo>
                  <a:pt x="11555" y="14196"/>
                </a:lnTo>
                <a:lnTo>
                  <a:pt x="11628" y="14086"/>
                </a:lnTo>
                <a:lnTo>
                  <a:pt x="11665" y="13976"/>
                </a:lnTo>
                <a:lnTo>
                  <a:pt x="11665" y="13866"/>
                </a:lnTo>
                <a:lnTo>
                  <a:pt x="11738" y="13719"/>
                </a:lnTo>
                <a:lnTo>
                  <a:pt x="11848" y="13829"/>
                </a:lnTo>
                <a:lnTo>
                  <a:pt x="11995" y="13903"/>
                </a:lnTo>
                <a:lnTo>
                  <a:pt x="12142" y="13976"/>
                </a:lnTo>
                <a:lnTo>
                  <a:pt x="12325" y="14013"/>
                </a:lnTo>
                <a:lnTo>
                  <a:pt x="12362" y="14049"/>
                </a:lnTo>
                <a:lnTo>
                  <a:pt x="12252" y="14270"/>
                </a:lnTo>
                <a:lnTo>
                  <a:pt x="12179" y="14453"/>
                </a:lnTo>
                <a:lnTo>
                  <a:pt x="12105" y="14563"/>
                </a:lnTo>
                <a:lnTo>
                  <a:pt x="11995" y="14600"/>
                </a:lnTo>
                <a:lnTo>
                  <a:pt x="11958" y="14600"/>
                </a:lnTo>
                <a:lnTo>
                  <a:pt x="11885" y="14636"/>
                </a:lnTo>
                <a:lnTo>
                  <a:pt x="11848" y="14746"/>
                </a:lnTo>
                <a:lnTo>
                  <a:pt x="11848" y="14856"/>
                </a:lnTo>
                <a:lnTo>
                  <a:pt x="11922" y="14930"/>
                </a:lnTo>
                <a:lnTo>
                  <a:pt x="11995" y="15003"/>
                </a:lnTo>
                <a:lnTo>
                  <a:pt x="12069" y="15003"/>
                </a:lnTo>
                <a:lnTo>
                  <a:pt x="12215" y="14966"/>
                </a:lnTo>
                <a:lnTo>
                  <a:pt x="12362" y="14856"/>
                </a:lnTo>
                <a:lnTo>
                  <a:pt x="12472" y="14746"/>
                </a:lnTo>
                <a:lnTo>
                  <a:pt x="12545" y="14563"/>
                </a:lnTo>
                <a:lnTo>
                  <a:pt x="12619" y="14416"/>
                </a:lnTo>
                <a:lnTo>
                  <a:pt x="12692" y="14049"/>
                </a:lnTo>
                <a:lnTo>
                  <a:pt x="13132" y="13976"/>
                </a:lnTo>
                <a:lnTo>
                  <a:pt x="13536" y="13829"/>
                </a:lnTo>
                <a:lnTo>
                  <a:pt x="13279" y="14526"/>
                </a:lnTo>
                <a:lnTo>
                  <a:pt x="13206" y="14710"/>
                </a:lnTo>
                <a:lnTo>
                  <a:pt x="13206" y="14820"/>
                </a:lnTo>
                <a:lnTo>
                  <a:pt x="13242" y="14856"/>
                </a:lnTo>
                <a:lnTo>
                  <a:pt x="13279" y="14930"/>
                </a:lnTo>
                <a:lnTo>
                  <a:pt x="13352" y="14966"/>
                </a:lnTo>
                <a:lnTo>
                  <a:pt x="13426" y="14966"/>
                </a:lnTo>
                <a:lnTo>
                  <a:pt x="13499" y="14930"/>
                </a:lnTo>
                <a:lnTo>
                  <a:pt x="13572" y="14893"/>
                </a:lnTo>
                <a:lnTo>
                  <a:pt x="13609" y="14820"/>
                </a:lnTo>
                <a:lnTo>
                  <a:pt x="13719" y="14563"/>
                </a:lnTo>
                <a:lnTo>
                  <a:pt x="13793" y="14270"/>
                </a:lnTo>
                <a:lnTo>
                  <a:pt x="13829" y="13976"/>
                </a:lnTo>
                <a:lnTo>
                  <a:pt x="13829" y="13719"/>
                </a:lnTo>
                <a:lnTo>
                  <a:pt x="14269" y="13463"/>
                </a:lnTo>
                <a:lnTo>
                  <a:pt x="14306" y="13939"/>
                </a:lnTo>
                <a:lnTo>
                  <a:pt x="14343" y="14049"/>
                </a:lnTo>
                <a:lnTo>
                  <a:pt x="14379" y="14123"/>
                </a:lnTo>
                <a:lnTo>
                  <a:pt x="14379" y="14159"/>
                </a:lnTo>
                <a:lnTo>
                  <a:pt x="14416" y="14270"/>
                </a:lnTo>
                <a:lnTo>
                  <a:pt x="14490" y="14343"/>
                </a:lnTo>
                <a:lnTo>
                  <a:pt x="14673" y="14343"/>
                </a:lnTo>
                <a:lnTo>
                  <a:pt x="14673" y="14306"/>
                </a:lnTo>
                <a:lnTo>
                  <a:pt x="14746" y="14233"/>
                </a:lnTo>
                <a:lnTo>
                  <a:pt x="14783" y="14159"/>
                </a:lnTo>
                <a:lnTo>
                  <a:pt x="14710" y="13903"/>
                </a:lnTo>
                <a:lnTo>
                  <a:pt x="14673" y="13646"/>
                </a:lnTo>
                <a:lnTo>
                  <a:pt x="14563" y="13279"/>
                </a:lnTo>
                <a:lnTo>
                  <a:pt x="15003" y="12876"/>
                </a:lnTo>
                <a:lnTo>
                  <a:pt x="15113" y="13022"/>
                </a:lnTo>
                <a:lnTo>
                  <a:pt x="15223" y="13132"/>
                </a:lnTo>
                <a:lnTo>
                  <a:pt x="15370" y="13352"/>
                </a:lnTo>
                <a:lnTo>
                  <a:pt x="15480" y="13463"/>
                </a:lnTo>
                <a:lnTo>
                  <a:pt x="15590" y="13536"/>
                </a:lnTo>
                <a:lnTo>
                  <a:pt x="15663" y="13536"/>
                </a:lnTo>
                <a:lnTo>
                  <a:pt x="15737" y="13463"/>
                </a:lnTo>
                <a:lnTo>
                  <a:pt x="15773" y="13389"/>
                </a:lnTo>
                <a:lnTo>
                  <a:pt x="15773" y="13316"/>
                </a:lnTo>
                <a:lnTo>
                  <a:pt x="15737" y="13132"/>
                </a:lnTo>
                <a:lnTo>
                  <a:pt x="15627" y="12986"/>
                </a:lnTo>
                <a:lnTo>
                  <a:pt x="15480" y="12876"/>
                </a:lnTo>
                <a:lnTo>
                  <a:pt x="15370" y="12729"/>
                </a:lnTo>
                <a:lnTo>
                  <a:pt x="15260" y="12582"/>
                </a:lnTo>
                <a:lnTo>
                  <a:pt x="15480" y="12289"/>
                </a:lnTo>
                <a:lnTo>
                  <a:pt x="15700" y="11995"/>
                </a:lnTo>
                <a:lnTo>
                  <a:pt x="15773" y="12069"/>
                </a:lnTo>
                <a:lnTo>
                  <a:pt x="15993" y="12215"/>
                </a:lnTo>
                <a:lnTo>
                  <a:pt x="16177" y="12399"/>
                </a:lnTo>
                <a:lnTo>
                  <a:pt x="16250" y="12435"/>
                </a:lnTo>
                <a:lnTo>
                  <a:pt x="16397" y="12435"/>
                </a:lnTo>
                <a:lnTo>
                  <a:pt x="16434" y="12399"/>
                </a:lnTo>
                <a:lnTo>
                  <a:pt x="16470" y="12325"/>
                </a:lnTo>
                <a:lnTo>
                  <a:pt x="16507" y="12252"/>
                </a:lnTo>
                <a:lnTo>
                  <a:pt x="16507" y="12179"/>
                </a:lnTo>
                <a:lnTo>
                  <a:pt x="16434" y="12105"/>
                </a:lnTo>
                <a:lnTo>
                  <a:pt x="16250" y="11922"/>
                </a:lnTo>
                <a:lnTo>
                  <a:pt x="16030" y="11775"/>
                </a:lnTo>
                <a:lnTo>
                  <a:pt x="15883" y="11702"/>
                </a:lnTo>
                <a:lnTo>
                  <a:pt x="16140" y="11115"/>
                </a:lnTo>
                <a:lnTo>
                  <a:pt x="16324" y="11225"/>
                </a:lnTo>
                <a:lnTo>
                  <a:pt x="16617" y="11335"/>
                </a:lnTo>
                <a:lnTo>
                  <a:pt x="16984" y="11408"/>
                </a:lnTo>
                <a:lnTo>
                  <a:pt x="17057" y="11408"/>
                </a:lnTo>
                <a:lnTo>
                  <a:pt x="17094" y="11372"/>
                </a:lnTo>
                <a:lnTo>
                  <a:pt x="17131" y="11298"/>
                </a:lnTo>
                <a:lnTo>
                  <a:pt x="17167" y="11225"/>
                </a:lnTo>
                <a:lnTo>
                  <a:pt x="17167" y="11152"/>
                </a:lnTo>
                <a:lnTo>
                  <a:pt x="17131" y="11078"/>
                </a:lnTo>
                <a:lnTo>
                  <a:pt x="17094" y="11042"/>
                </a:lnTo>
                <a:lnTo>
                  <a:pt x="17021" y="11005"/>
                </a:lnTo>
                <a:lnTo>
                  <a:pt x="16764" y="10968"/>
                </a:lnTo>
                <a:lnTo>
                  <a:pt x="16544" y="10895"/>
                </a:lnTo>
                <a:lnTo>
                  <a:pt x="16250" y="10821"/>
                </a:lnTo>
                <a:lnTo>
                  <a:pt x="16397" y="10345"/>
                </a:lnTo>
                <a:lnTo>
                  <a:pt x="16507" y="9831"/>
                </a:lnTo>
                <a:lnTo>
                  <a:pt x="16727" y="9941"/>
                </a:lnTo>
                <a:lnTo>
                  <a:pt x="16984" y="9978"/>
                </a:lnTo>
                <a:lnTo>
                  <a:pt x="17131" y="10014"/>
                </a:lnTo>
                <a:lnTo>
                  <a:pt x="17277" y="10014"/>
                </a:lnTo>
                <a:lnTo>
                  <a:pt x="17424" y="9978"/>
                </a:lnTo>
                <a:lnTo>
                  <a:pt x="17461" y="9904"/>
                </a:lnTo>
                <a:lnTo>
                  <a:pt x="17497" y="9831"/>
                </a:lnTo>
                <a:lnTo>
                  <a:pt x="17497" y="9794"/>
                </a:lnTo>
                <a:lnTo>
                  <a:pt x="17497" y="9721"/>
                </a:lnTo>
                <a:lnTo>
                  <a:pt x="17387" y="9648"/>
                </a:lnTo>
                <a:lnTo>
                  <a:pt x="17277" y="9611"/>
                </a:lnTo>
                <a:lnTo>
                  <a:pt x="17167" y="9574"/>
                </a:lnTo>
                <a:lnTo>
                  <a:pt x="16544" y="9501"/>
                </a:lnTo>
                <a:lnTo>
                  <a:pt x="16544" y="9464"/>
                </a:lnTo>
                <a:lnTo>
                  <a:pt x="16580" y="8987"/>
                </a:lnTo>
                <a:lnTo>
                  <a:pt x="16617" y="8511"/>
                </a:lnTo>
                <a:lnTo>
                  <a:pt x="16800" y="8584"/>
                </a:lnTo>
                <a:lnTo>
                  <a:pt x="17021" y="8621"/>
                </a:lnTo>
                <a:lnTo>
                  <a:pt x="17204" y="8657"/>
                </a:lnTo>
                <a:lnTo>
                  <a:pt x="17424" y="8621"/>
                </a:lnTo>
                <a:lnTo>
                  <a:pt x="17571" y="8584"/>
                </a:lnTo>
                <a:lnTo>
                  <a:pt x="17644" y="8511"/>
                </a:lnTo>
                <a:lnTo>
                  <a:pt x="17681" y="8437"/>
                </a:lnTo>
                <a:lnTo>
                  <a:pt x="17681" y="8364"/>
                </a:lnTo>
                <a:lnTo>
                  <a:pt x="17644" y="8290"/>
                </a:lnTo>
                <a:lnTo>
                  <a:pt x="17534" y="8217"/>
                </a:lnTo>
                <a:lnTo>
                  <a:pt x="17387" y="8217"/>
                </a:lnTo>
                <a:lnTo>
                  <a:pt x="17094" y="8254"/>
                </a:lnTo>
                <a:lnTo>
                  <a:pt x="16617" y="8217"/>
                </a:lnTo>
                <a:lnTo>
                  <a:pt x="16580" y="7814"/>
                </a:lnTo>
                <a:lnTo>
                  <a:pt x="16507" y="7410"/>
                </a:lnTo>
                <a:lnTo>
                  <a:pt x="16507" y="7410"/>
                </a:lnTo>
                <a:lnTo>
                  <a:pt x="16690" y="7447"/>
                </a:lnTo>
                <a:lnTo>
                  <a:pt x="16874" y="7447"/>
                </a:lnTo>
                <a:lnTo>
                  <a:pt x="17021" y="7410"/>
                </a:lnTo>
                <a:lnTo>
                  <a:pt x="17204" y="7337"/>
                </a:lnTo>
                <a:lnTo>
                  <a:pt x="17351" y="7263"/>
                </a:lnTo>
                <a:lnTo>
                  <a:pt x="17387" y="7190"/>
                </a:lnTo>
                <a:lnTo>
                  <a:pt x="17424" y="7117"/>
                </a:lnTo>
                <a:lnTo>
                  <a:pt x="17424" y="7043"/>
                </a:lnTo>
                <a:lnTo>
                  <a:pt x="17424" y="7007"/>
                </a:lnTo>
                <a:lnTo>
                  <a:pt x="17351" y="6933"/>
                </a:lnTo>
                <a:lnTo>
                  <a:pt x="17314" y="6897"/>
                </a:lnTo>
                <a:lnTo>
                  <a:pt x="17131" y="6897"/>
                </a:lnTo>
                <a:lnTo>
                  <a:pt x="16947" y="6970"/>
                </a:lnTo>
                <a:lnTo>
                  <a:pt x="16764" y="7007"/>
                </a:lnTo>
                <a:lnTo>
                  <a:pt x="16397" y="7080"/>
                </a:lnTo>
                <a:lnTo>
                  <a:pt x="16324" y="6897"/>
                </a:lnTo>
                <a:lnTo>
                  <a:pt x="16140" y="6493"/>
                </a:lnTo>
                <a:lnTo>
                  <a:pt x="16397" y="6420"/>
                </a:lnTo>
                <a:lnTo>
                  <a:pt x="16764" y="6273"/>
                </a:lnTo>
                <a:lnTo>
                  <a:pt x="16947" y="6200"/>
                </a:lnTo>
                <a:lnTo>
                  <a:pt x="17094" y="6090"/>
                </a:lnTo>
                <a:lnTo>
                  <a:pt x="17131" y="6053"/>
                </a:lnTo>
                <a:lnTo>
                  <a:pt x="17131" y="5979"/>
                </a:lnTo>
                <a:lnTo>
                  <a:pt x="17131" y="5906"/>
                </a:lnTo>
                <a:lnTo>
                  <a:pt x="17021" y="5833"/>
                </a:lnTo>
                <a:lnTo>
                  <a:pt x="16910" y="5796"/>
                </a:lnTo>
                <a:lnTo>
                  <a:pt x="16764" y="5833"/>
                </a:lnTo>
                <a:lnTo>
                  <a:pt x="16580" y="5906"/>
                </a:lnTo>
                <a:lnTo>
                  <a:pt x="16250" y="6090"/>
                </a:lnTo>
                <a:lnTo>
                  <a:pt x="16104" y="6163"/>
                </a:lnTo>
                <a:lnTo>
                  <a:pt x="15957" y="6236"/>
                </a:lnTo>
                <a:lnTo>
                  <a:pt x="15957" y="6200"/>
                </a:lnTo>
                <a:lnTo>
                  <a:pt x="15957" y="6163"/>
                </a:lnTo>
                <a:lnTo>
                  <a:pt x="15920" y="6163"/>
                </a:lnTo>
                <a:lnTo>
                  <a:pt x="15590" y="5796"/>
                </a:lnTo>
                <a:lnTo>
                  <a:pt x="15920" y="5503"/>
                </a:lnTo>
                <a:lnTo>
                  <a:pt x="16250" y="5173"/>
                </a:lnTo>
                <a:lnTo>
                  <a:pt x="16287" y="5099"/>
                </a:lnTo>
                <a:lnTo>
                  <a:pt x="16324" y="4989"/>
                </a:lnTo>
                <a:lnTo>
                  <a:pt x="16287" y="4916"/>
                </a:lnTo>
                <a:lnTo>
                  <a:pt x="16250" y="4879"/>
                </a:lnTo>
                <a:lnTo>
                  <a:pt x="16177" y="4806"/>
                </a:lnTo>
                <a:lnTo>
                  <a:pt x="16030" y="4806"/>
                </a:lnTo>
                <a:lnTo>
                  <a:pt x="15957" y="4842"/>
                </a:lnTo>
                <a:lnTo>
                  <a:pt x="15627" y="5209"/>
                </a:lnTo>
                <a:lnTo>
                  <a:pt x="15333" y="5576"/>
                </a:lnTo>
                <a:lnTo>
                  <a:pt x="15076" y="5393"/>
                </a:lnTo>
                <a:lnTo>
                  <a:pt x="14820" y="5246"/>
                </a:lnTo>
                <a:lnTo>
                  <a:pt x="14673" y="5173"/>
                </a:lnTo>
                <a:lnTo>
                  <a:pt x="14746" y="5026"/>
                </a:lnTo>
                <a:lnTo>
                  <a:pt x="14966" y="4659"/>
                </a:lnTo>
                <a:lnTo>
                  <a:pt x="15003" y="4586"/>
                </a:lnTo>
                <a:lnTo>
                  <a:pt x="15003" y="4512"/>
                </a:lnTo>
                <a:lnTo>
                  <a:pt x="14930" y="4402"/>
                </a:lnTo>
                <a:lnTo>
                  <a:pt x="14856" y="4366"/>
                </a:lnTo>
                <a:lnTo>
                  <a:pt x="14746" y="4366"/>
                </a:lnTo>
                <a:lnTo>
                  <a:pt x="14673" y="4439"/>
                </a:lnTo>
                <a:lnTo>
                  <a:pt x="14526" y="4622"/>
                </a:lnTo>
                <a:lnTo>
                  <a:pt x="14416" y="4842"/>
                </a:lnTo>
                <a:lnTo>
                  <a:pt x="14343" y="5026"/>
                </a:lnTo>
                <a:lnTo>
                  <a:pt x="14159" y="4989"/>
                </a:lnTo>
                <a:lnTo>
                  <a:pt x="13939" y="4989"/>
                </a:lnTo>
                <a:lnTo>
                  <a:pt x="13903" y="4732"/>
                </a:lnTo>
                <a:lnTo>
                  <a:pt x="13866" y="4476"/>
                </a:lnTo>
                <a:lnTo>
                  <a:pt x="13829" y="3962"/>
                </a:lnTo>
                <a:lnTo>
                  <a:pt x="13829" y="3889"/>
                </a:lnTo>
                <a:lnTo>
                  <a:pt x="13756" y="3852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552" name="Google Shape;552;p23"/>
          <p:cNvSpPr/>
          <p:nvPr/>
        </p:nvSpPr>
        <p:spPr>
          <a:xfrm>
            <a:off x="346867" y="4064142"/>
            <a:ext cx="479681" cy="339217"/>
          </a:xfrm>
          <a:custGeom>
            <a:avLst/>
            <a:gdLst/>
            <a:ahLst/>
            <a:cxnLst/>
            <a:rect l="l" t="t" r="r" b="b"/>
            <a:pathLst>
              <a:path w="16911" h="11959" extrusionOk="0">
                <a:moveTo>
                  <a:pt x="12215" y="8951"/>
                </a:moveTo>
                <a:lnTo>
                  <a:pt x="12032" y="9098"/>
                </a:lnTo>
                <a:lnTo>
                  <a:pt x="11848" y="9244"/>
                </a:lnTo>
                <a:lnTo>
                  <a:pt x="11408" y="9538"/>
                </a:lnTo>
                <a:lnTo>
                  <a:pt x="11005" y="9685"/>
                </a:lnTo>
                <a:lnTo>
                  <a:pt x="10638" y="9868"/>
                </a:lnTo>
                <a:lnTo>
                  <a:pt x="10124" y="10051"/>
                </a:lnTo>
                <a:lnTo>
                  <a:pt x="9977" y="10125"/>
                </a:lnTo>
                <a:lnTo>
                  <a:pt x="9794" y="10161"/>
                </a:lnTo>
                <a:lnTo>
                  <a:pt x="9904" y="9978"/>
                </a:lnTo>
                <a:lnTo>
                  <a:pt x="10051" y="9795"/>
                </a:lnTo>
                <a:lnTo>
                  <a:pt x="10344" y="9758"/>
                </a:lnTo>
                <a:lnTo>
                  <a:pt x="10601" y="9648"/>
                </a:lnTo>
                <a:lnTo>
                  <a:pt x="10858" y="9538"/>
                </a:lnTo>
                <a:lnTo>
                  <a:pt x="11115" y="9354"/>
                </a:lnTo>
                <a:lnTo>
                  <a:pt x="11335" y="9171"/>
                </a:lnTo>
                <a:lnTo>
                  <a:pt x="11371" y="9061"/>
                </a:lnTo>
                <a:lnTo>
                  <a:pt x="11445" y="9061"/>
                </a:lnTo>
                <a:lnTo>
                  <a:pt x="11481" y="9024"/>
                </a:lnTo>
                <a:lnTo>
                  <a:pt x="11848" y="8951"/>
                </a:lnTo>
                <a:close/>
                <a:moveTo>
                  <a:pt x="12619" y="8988"/>
                </a:moveTo>
                <a:lnTo>
                  <a:pt x="12839" y="9061"/>
                </a:lnTo>
                <a:lnTo>
                  <a:pt x="12839" y="9171"/>
                </a:lnTo>
                <a:lnTo>
                  <a:pt x="12215" y="9685"/>
                </a:lnTo>
                <a:lnTo>
                  <a:pt x="11518" y="10125"/>
                </a:lnTo>
                <a:lnTo>
                  <a:pt x="11115" y="10345"/>
                </a:lnTo>
                <a:lnTo>
                  <a:pt x="10711" y="10528"/>
                </a:lnTo>
                <a:lnTo>
                  <a:pt x="10308" y="10712"/>
                </a:lnTo>
                <a:lnTo>
                  <a:pt x="9904" y="10932"/>
                </a:lnTo>
                <a:lnTo>
                  <a:pt x="9831" y="10822"/>
                </a:lnTo>
                <a:lnTo>
                  <a:pt x="9794" y="10712"/>
                </a:lnTo>
                <a:lnTo>
                  <a:pt x="9757" y="10455"/>
                </a:lnTo>
                <a:lnTo>
                  <a:pt x="9904" y="10455"/>
                </a:lnTo>
                <a:lnTo>
                  <a:pt x="10051" y="10381"/>
                </a:lnTo>
                <a:lnTo>
                  <a:pt x="10344" y="10271"/>
                </a:lnTo>
                <a:lnTo>
                  <a:pt x="11078" y="10015"/>
                </a:lnTo>
                <a:lnTo>
                  <a:pt x="11481" y="9831"/>
                </a:lnTo>
                <a:lnTo>
                  <a:pt x="11922" y="9611"/>
                </a:lnTo>
                <a:lnTo>
                  <a:pt x="12288" y="9318"/>
                </a:lnTo>
                <a:lnTo>
                  <a:pt x="12435" y="9171"/>
                </a:lnTo>
                <a:lnTo>
                  <a:pt x="12619" y="8988"/>
                </a:lnTo>
                <a:close/>
                <a:moveTo>
                  <a:pt x="9464" y="514"/>
                </a:moveTo>
                <a:lnTo>
                  <a:pt x="9721" y="551"/>
                </a:lnTo>
                <a:lnTo>
                  <a:pt x="9941" y="588"/>
                </a:lnTo>
                <a:lnTo>
                  <a:pt x="10161" y="661"/>
                </a:lnTo>
                <a:lnTo>
                  <a:pt x="10344" y="771"/>
                </a:lnTo>
                <a:lnTo>
                  <a:pt x="10491" y="918"/>
                </a:lnTo>
                <a:lnTo>
                  <a:pt x="10564" y="1101"/>
                </a:lnTo>
                <a:lnTo>
                  <a:pt x="10601" y="1101"/>
                </a:lnTo>
                <a:lnTo>
                  <a:pt x="10528" y="1211"/>
                </a:lnTo>
                <a:lnTo>
                  <a:pt x="10528" y="1321"/>
                </a:lnTo>
                <a:lnTo>
                  <a:pt x="10564" y="1615"/>
                </a:lnTo>
                <a:lnTo>
                  <a:pt x="10638" y="1871"/>
                </a:lnTo>
                <a:lnTo>
                  <a:pt x="10748" y="2091"/>
                </a:lnTo>
                <a:lnTo>
                  <a:pt x="10931" y="2348"/>
                </a:lnTo>
                <a:lnTo>
                  <a:pt x="11005" y="2495"/>
                </a:lnTo>
                <a:lnTo>
                  <a:pt x="11041" y="2678"/>
                </a:lnTo>
                <a:lnTo>
                  <a:pt x="11041" y="2752"/>
                </a:lnTo>
                <a:lnTo>
                  <a:pt x="11005" y="2788"/>
                </a:lnTo>
                <a:lnTo>
                  <a:pt x="10931" y="2788"/>
                </a:lnTo>
                <a:lnTo>
                  <a:pt x="10858" y="2752"/>
                </a:lnTo>
                <a:lnTo>
                  <a:pt x="10784" y="2642"/>
                </a:lnTo>
                <a:lnTo>
                  <a:pt x="10674" y="2312"/>
                </a:lnTo>
                <a:lnTo>
                  <a:pt x="10601" y="2128"/>
                </a:lnTo>
                <a:lnTo>
                  <a:pt x="10491" y="1981"/>
                </a:lnTo>
                <a:lnTo>
                  <a:pt x="10381" y="1798"/>
                </a:lnTo>
                <a:lnTo>
                  <a:pt x="10234" y="1651"/>
                </a:lnTo>
                <a:lnTo>
                  <a:pt x="10088" y="1541"/>
                </a:lnTo>
                <a:lnTo>
                  <a:pt x="9904" y="1431"/>
                </a:lnTo>
                <a:lnTo>
                  <a:pt x="9721" y="1358"/>
                </a:lnTo>
                <a:lnTo>
                  <a:pt x="9537" y="1321"/>
                </a:lnTo>
                <a:lnTo>
                  <a:pt x="9134" y="1321"/>
                </a:lnTo>
                <a:lnTo>
                  <a:pt x="8950" y="1358"/>
                </a:lnTo>
                <a:lnTo>
                  <a:pt x="8767" y="1431"/>
                </a:lnTo>
                <a:lnTo>
                  <a:pt x="8694" y="1468"/>
                </a:lnTo>
                <a:lnTo>
                  <a:pt x="8657" y="1505"/>
                </a:lnTo>
                <a:lnTo>
                  <a:pt x="8694" y="1615"/>
                </a:lnTo>
                <a:lnTo>
                  <a:pt x="8767" y="1688"/>
                </a:lnTo>
                <a:lnTo>
                  <a:pt x="8804" y="1725"/>
                </a:lnTo>
                <a:lnTo>
                  <a:pt x="8877" y="1725"/>
                </a:lnTo>
                <a:lnTo>
                  <a:pt x="9097" y="1688"/>
                </a:lnTo>
                <a:lnTo>
                  <a:pt x="9281" y="1688"/>
                </a:lnTo>
                <a:lnTo>
                  <a:pt x="9501" y="1725"/>
                </a:lnTo>
                <a:lnTo>
                  <a:pt x="9684" y="1798"/>
                </a:lnTo>
                <a:lnTo>
                  <a:pt x="9867" y="1871"/>
                </a:lnTo>
                <a:lnTo>
                  <a:pt x="10014" y="2018"/>
                </a:lnTo>
                <a:lnTo>
                  <a:pt x="10161" y="2165"/>
                </a:lnTo>
                <a:lnTo>
                  <a:pt x="10271" y="2348"/>
                </a:lnTo>
                <a:lnTo>
                  <a:pt x="10418" y="2788"/>
                </a:lnTo>
                <a:lnTo>
                  <a:pt x="10528" y="2972"/>
                </a:lnTo>
                <a:lnTo>
                  <a:pt x="10638" y="3119"/>
                </a:lnTo>
                <a:lnTo>
                  <a:pt x="10528" y="3192"/>
                </a:lnTo>
                <a:lnTo>
                  <a:pt x="10308" y="3375"/>
                </a:lnTo>
                <a:lnTo>
                  <a:pt x="10088" y="3595"/>
                </a:lnTo>
                <a:lnTo>
                  <a:pt x="9904" y="3816"/>
                </a:lnTo>
                <a:lnTo>
                  <a:pt x="9794" y="4072"/>
                </a:lnTo>
                <a:lnTo>
                  <a:pt x="9721" y="4292"/>
                </a:lnTo>
                <a:lnTo>
                  <a:pt x="9684" y="4512"/>
                </a:lnTo>
                <a:lnTo>
                  <a:pt x="9721" y="4733"/>
                </a:lnTo>
                <a:lnTo>
                  <a:pt x="9757" y="4953"/>
                </a:lnTo>
                <a:lnTo>
                  <a:pt x="9867" y="5136"/>
                </a:lnTo>
                <a:lnTo>
                  <a:pt x="10014" y="5283"/>
                </a:lnTo>
                <a:lnTo>
                  <a:pt x="10198" y="5429"/>
                </a:lnTo>
                <a:lnTo>
                  <a:pt x="10418" y="5503"/>
                </a:lnTo>
                <a:lnTo>
                  <a:pt x="10638" y="5576"/>
                </a:lnTo>
                <a:lnTo>
                  <a:pt x="10895" y="5540"/>
                </a:lnTo>
                <a:lnTo>
                  <a:pt x="11151" y="5503"/>
                </a:lnTo>
                <a:lnTo>
                  <a:pt x="11371" y="5393"/>
                </a:lnTo>
                <a:lnTo>
                  <a:pt x="12032" y="5063"/>
                </a:lnTo>
                <a:lnTo>
                  <a:pt x="12692" y="4659"/>
                </a:lnTo>
                <a:lnTo>
                  <a:pt x="12729" y="4586"/>
                </a:lnTo>
                <a:lnTo>
                  <a:pt x="12765" y="4512"/>
                </a:lnTo>
                <a:lnTo>
                  <a:pt x="12765" y="4439"/>
                </a:lnTo>
                <a:lnTo>
                  <a:pt x="12729" y="4402"/>
                </a:lnTo>
                <a:lnTo>
                  <a:pt x="12692" y="4329"/>
                </a:lnTo>
                <a:lnTo>
                  <a:pt x="12619" y="4292"/>
                </a:lnTo>
                <a:lnTo>
                  <a:pt x="12472" y="4292"/>
                </a:lnTo>
                <a:lnTo>
                  <a:pt x="12032" y="4549"/>
                </a:lnTo>
                <a:lnTo>
                  <a:pt x="11591" y="4843"/>
                </a:lnTo>
                <a:lnTo>
                  <a:pt x="11371" y="4953"/>
                </a:lnTo>
                <a:lnTo>
                  <a:pt x="11151" y="5063"/>
                </a:lnTo>
                <a:lnTo>
                  <a:pt x="10895" y="5136"/>
                </a:lnTo>
                <a:lnTo>
                  <a:pt x="10528" y="5136"/>
                </a:lnTo>
                <a:lnTo>
                  <a:pt x="10418" y="5099"/>
                </a:lnTo>
                <a:lnTo>
                  <a:pt x="10308" y="5026"/>
                </a:lnTo>
                <a:lnTo>
                  <a:pt x="10234" y="4953"/>
                </a:lnTo>
                <a:lnTo>
                  <a:pt x="10161" y="4843"/>
                </a:lnTo>
                <a:lnTo>
                  <a:pt x="10124" y="4733"/>
                </a:lnTo>
                <a:lnTo>
                  <a:pt x="10088" y="4476"/>
                </a:lnTo>
                <a:lnTo>
                  <a:pt x="10124" y="4366"/>
                </a:lnTo>
                <a:lnTo>
                  <a:pt x="10161" y="4219"/>
                </a:lnTo>
                <a:lnTo>
                  <a:pt x="10271" y="3999"/>
                </a:lnTo>
                <a:lnTo>
                  <a:pt x="10454" y="3816"/>
                </a:lnTo>
                <a:lnTo>
                  <a:pt x="10674" y="3632"/>
                </a:lnTo>
                <a:lnTo>
                  <a:pt x="10968" y="3375"/>
                </a:lnTo>
                <a:lnTo>
                  <a:pt x="11225" y="3119"/>
                </a:lnTo>
                <a:lnTo>
                  <a:pt x="11335" y="2972"/>
                </a:lnTo>
                <a:lnTo>
                  <a:pt x="11408" y="2825"/>
                </a:lnTo>
                <a:lnTo>
                  <a:pt x="11408" y="2642"/>
                </a:lnTo>
                <a:lnTo>
                  <a:pt x="11408" y="2422"/>
                </a:lnTo>
                <a:lnTo>
                  <a:pt x="11335" y="2275"/>
                </a:lnTo>
                <a:lnTo>
                  <a:pt x="11261" y="2165"/>
                </a:lnTo>
                <a:lnTo>
                  <a:pt x="11078" y="1871"/>
                </a:lnTo>
                <a:lnTo>
                  <a:pt x="10895" y="1578"/>
                </a:lnTo>
                <a:lnTo>
                  <a:pt x="10821" y="1431"/>
                </a:lnTo>
                <a:lnTo>
                  <a:pt x="10821" y="1284"/>
                </a:lnTo>
                <a:lnTo>
                  <a:pt x="10895" y="1248"/>
                </a:lnTo>
                <a:lnTo>
                  <a:pt x="11298" y="1138"/>
                </a:lnTo>
                <a:lnTo>
                  <a:pt x="11702" y="1028"/>
                </a:lnTo>
                <a:lnTo>
                  <a:pt x="12142" y="954"/>
                </a:lnTo>
                <a:lnTo>
                  <a:pt x="12582" y="918"/>
                </a:lnTo>
                <a:lnTo>
                  <a:pt x="12802" y="954"/>
                </a:lnTo>
                <a:lnTo>
                  <a:pt x="13022" y="1028"/>
                </a:lnTo>
                <a:lnTo>
                  <a:pt x="13205" y="1101"/>
                </a:lnTo>
                <a:lnTo>
                  <a:pt x="13352" y="1211"/>
                </a:lnTo>
                <a:lnTo>
                  <a:pt x="13499" y="1358"/>
                </a:lnTo>
                <a:lnTo>
                  <a:pt x="13609" y="1505"/>
                </a:lnTo>
                <a:lnTo>
                  <a:pt x="13829" y="1908"/>
                </a:lnTo>
                <a:lnTo>
                  <a:pt x="14012" y="2202"/>
                </a:lnTo>
                <a:lnTo>
                  <a:pt x="13866" y="2422"/>
                </a:lnTo>
                <a:lnTo>
                  <a:pt x="13682" y="2568"/>
                </a:lnTo>
                <a:lnTo>
                  <a:pt x="13499" y="2678"/>
                </a:lnTo>
                <a:lnTo>
                  <a:pt x="13279" y="2788"/>
                </a:lnTo>
                <a:lnTo>
                  <a:pt x="12839" y="2935"/>
                </a:lnTo>
                <a:lnTo>
                  <a:pt x="12362" y="3082"/>
                </a:lnTo>
                <a:lnTo>
                  <a:pt x="11995" y="3229"/>
                </a:lnTo>
                <a:lnTo>
                  <a:pt x="11518" y="3449"/>
                </a:lnTo>
                <a:lnTo>
                  <a:pt x="11298" y="3559"/>
                </a:lnTo>
                <a:lnTo>
                  <a:pt x="11151" y="3742"/>
                </a:lnTo>
                <a:lnTo>
                  <a:pt x="11041" y="3889"/>
                </a:lnTo>
                <a:lnTo>
                  <a:pt x="11005" y="3999"/>
                </a:lnTo>
                <a:lnTo>
                  <a:pt x="11005" y="4109"/>
                </a:lnTo>
                <a:lnTo>
                  <a:pt x="11005" y="4182"/>
                </a:lnTo>
                <a:lnTo>
                  <a:pt x="11041" y="4256"/>
                </a:lnTo>
                <a:lnTo>
                  <a:pt x="11115" y="4292"/>
                </a:lnTo>
                <a:lnTo>
                  <a:pt x="11335" y="4292"/>
                </a:lnTo>
                <a:lnTo>
                  <a:pt x="11371" y="4219"/>
                </a:lnTo>
                <a:lnTo>
                  <a:pt x="11408" y="4146"/>
                </a:lnTo>
                <a:lnTo>
                  <a:pt x="11445" y="4072"/>
                </a:lnTo>
                <a:lnTo>
                  <a:pt x="11555" y="3962"/>
                </a:lnTo>
                <a:lnTo>
                  <a:pt x="11775" y="3816"/>
                </a:lnTo>
                <a:lnTo>
                  <a:pt x="12068" y="3669"/>
                </a:lnTo>
                <a:lnTo>
                  <a:pt x="12288" y="3595"/>
                </a:lnTo>
                <a:lnTo>
                  <a:pt x="12802" y="3412"/>
                </a:lnTo>
                <a:lnTo>
                  <a:pt x="13279" y="3229"/>
                </a:lnTo>
                <a:lnTo>
                  <a:pt x="13572" y="3119"/>
                </a:lnTo>
                <a:lnTo>
                  <a:pt x="13866" y="2972"/>
                </a:lnTo>
                <a:lnTo>
                  <a:pt x="14086" y="2752"/>
                </a:lnTo>
                <a:lnTo>
                  <a:pt x="14159" y="2642"/>
                </a:lnTo>
                <a:lnTo>
                  <a:pt x="14233" y="2495"/>
                </a:lnTo>
                <a:lnTo>
                  <a:pt x="14306" y="2568"/>
                </a:lnTo>
                <a:lnTo>
                  <a:pt x="14489" y="2715"/>
                </a:lnTo>
                <a:lnTo>
                  <a:pt x="14673" y="2788"/>
                </a:lnTo>
                <a:lnTo>
                  <a:pt x="14893" y="2898"/>
                </a:lnTo>
                <a:lnTo>
                  <a:pt x="15076" y="3009"/>
                </a:lnTo>
                <a:lnTo>
                  <a:pt x="15296" y="3192"/>
                </a:lnTo>
                <a:lnTo>
                  <a:pt x="15480" y="3449"/>
                </a:lnTo>
                <a:lnTo>
                  <a:pt x="15626" y="3705"/>
                </a:lnTo>
                <a:lnTo>
                  <a:pt x="15700" y="3999"/>
                </a:lnTo>
                <a:lnTo>
                  <a:pt x="15480" y="4366"/>
                </a:lnTo>
                <a:lnTo>
                  <a:pt x="15370" y="4549"/>
                </a:lnTo>
                <a:lnTo>
                  <a:pt x="15186" y="4696"/>
                </a:lnTo>
                <a:lnTo>
                  <a:pt x="14966" y="4879"/>
                </a:lnTo>
                <a:lnTo>
                  <a:pt x="14709" y="5063"/>
                </a:lnTo>
                <a:lnTo>
                  <a:pt x="14416" y="5173"/>
                </a:lnTo>
                <a:lnTo>
                  <a:pt x="14123" y="5283"/>
                </a:lnTo>
                <a:lnTo>
                  <a:pt x="13572" y="5429"/>
                </a:lnTo>
                <a:lnTo>
                  <a:pt x="13022" y="5613"/>
                </a:lnTo>
                <a:lnTo>
                  <a:pt x="12765" y="5723"/>
                </a:lnTo>
                <a:lnTo>
                  <a:pt x="12509" y="5870"/>
                </a:lnTo>
                <a:lnTo>
                  <a:pt x="12288" y="6016"/>
                </a:lnTo>
                <a:lnTo>
                  <a:pt x="12105" y="6236"/>
                </a:lnTo>
                <a:lnTo>
                  <a:pt x="11958" y="6420"/>
                </a:lnTo>
                <a:lnTo>
                  <a:pt x="11922" y="6640"/>
                </a:lnTo>
                <a:lnTo>
                  <a:pt x="11922" y="6823"/>
                </a:lnTo>
                <a:lnTo>
                  <a:pt x="11958" y="7007"/>
                </a:lnTo>
                <a:lnTo>
                  <a:pt x="12032" y="7154"/>
                </a:lnTo>
                <a:lnTo>
                  <a:pt x="12178" y="7300"/>
                </a:lnTo>
                <a:lnTo>
                  <a:pt x="12325" y="7410"/>
                </a:lnTo>
                <a:lnTo>
                  <a:pt x="12545" y="7520"/>
                </a:lnTo>
                <a:lnTo>
                  <a:pt x="12765" y="7557"/>
                </a:lnTo>
                <a:lnTo>
                  <a:pt x="12985" y="7557"/>
                </a:lnTo>
                <a:lnTo>
                  <a:pt x="13205" y="7520"/>
                </a:lnTo>
                <a:lnTo>
                  <a:pt x="13426" y="7484"/>
                </a:lnTo>
                <a:lnTo>
                  <a:pt x="13682" y="7410"/>
                </a:lnTo>
                <a:lnTo>
                  <a:pt x="13976" y="7300"/>
                </a:lnTo>
                <a:lnTo>
                  <a:pt x="14196" y="7154"/>
                </a:lnTo>
                <a:lnTo>
                  <a:pt x="14306" y="7043"/>
                </a:lnTo>
                <a:lnTo>
                  <a:pt x="14343" y="6970"/>
                </a:lnTo>
                <a:lnTo>
                  <a:pt x="14379" y="6823"/>
                </a:lnTo>
                <a:lnTo>
                  <a:pt x="14343" y="6787"/>
                </a:lnTo>
                <a:lnTo>
                  <a:pt x="14269" y="6750"/>
                </a:lnTo>
                <a:lnTo>
                  <a:pt x="14086" y="6750"/>
                </a:lnTo>
                <a:lnTo>
                  <a:pt x="13902" y="6823"/>
                </a:lnTo>
                <a:lnTo>
                  <a:pt x="13536" y="6970"/>
                </a:lnTo>
                <a:lnTo>
                  <a:pt x="13316" y="7043"/>
                </a:lnTo>
                <a:lnTo>
                  <a:pt x="13095" y="7080"/>
                </a:lnTo>
                <a:lnTo>
                  <a:pt x="12655" y="7080"/>
                </a:lnTo>
                <a:lnTo>
                  <a:pt x="12509" y="7007"/>
                </a:lnTo>
                <a:lnTo>
                  <a:pt x="12435" y="6933"/>
                </a:lnTo>
                <a:lnTo>
                  <a:pt x="12362" y="6823"/>
                </a:lnTo>
                <a:lnTo>
                  <a:pt x="12362" y="6713"/>
                </a:lnTo>
                <a:lnTo>
                  <a:pt x="12398" y="6603"/>
                </a:lnTo>
                <a:lnTo>
                  <a:pt x="12472" y="6493"/>
                </a:lnTo>
                <a:lnTo>
                  <a:pt x="12655" y="6310"/>
                </a:lnTo>
                <a:lnTo>
                  <a:pt x="12875" y="6163"/>
                </a:lnTo>
                <a:lnTo>
                  <a:pt x="13132" y="6053"/>
                </a:lnTo>
                <a:lnTo>
                  <a:pt x="13609" y="5906"/>
                </a:lnTo>
                <a:lnTo>
                  <a:pt x="14453" y="5613"/>
                </a:lnTo>
                <a:lnTo>
                  <a:pt x="14893" y="5429"/>
                </a:lnTo>
                <a:lnTo>
                  <a:pt x="15076" y="5319"/>
                </a:lnTo>
                <a:lnTo>
                  <a:pt x="15260" y="5173"/>
                </a:lnTo>
                <a:lnTo>
                  <a:pt x="15516" y="4953"/>
                </a:lnTo>
                <a:lnTo>
                  <a:pt x="15736" y="4659"/>
                </a:lnTo>
                <a:lnTo>
                  <a:pt x="15736" y="4696"/>
                </a:lnTo>
                <a:lnTo>
                  <a:pt x="15700" y="4806"/>
                </a:lnTo>
                <a:lnTo>
                  <a:pt x="15773" y="4916"/>
                </a:lnTo>
                <a:lnTo>
                  <a:pt x="15847" y="4989"/>
                </a:lnTo>
                <a:lnTo>
                  <a:pt x="15957" y="5026"/>
                </a:lnTo>
                <a:lnTo>
                  <a:pt x="16103" y="5063"/>
                </a:lnTo>
                <a:lnTo>
                  <a:pt x="16177" y="5099"/>
                </a:lnTo>
                <a:lnTo>
                  <a:pt x="16250" y="5209"/>
                </a:lnTo>
                <a:lnTo>
                  <a:pt x="16323" y="5356"/>
                </a:lnTo>
                <a:lnTo>
                  <a:pt x="16140" y="5393"/>
                </a:lnTo>
                <a:lnTo>
                  <a:pt x="15920" y="5466"/>
                </a:lnTo>
                <a:lnTo>
                  <a:pt x="15553" y="5650"/>
                </a:lnTo>
                <a:lnTo>
                  <a:pt x="15003" y="5833"/>
                </a:lnTo>
                <a:lnTo>
                  <a:pt x="14783" y="5906"/>
                </a:lnTo>
                <a:lnTo>
                  <a:pt x="14709" y="5980"/>
                </a:lnTo>
                <a:lnTo>
                  <a:pt x="14636" y="6090"/>
                </a:lnTo>
                <a:lnTo>
                  <a:pt x="14599" y="6163"/>
                </a:lnTo>
                <a:lnTo>
                  <a:pt x="14673" y="6273"/>
                </a:lnTo>
                <a:lnTo>
                  <a:pt x="14783" y="6310"/>
                </a:lnTo>
                <a:lnTo>
                  <a:pt x="14893" y="6310"/>
                </a:lnTo>
                <a:lnTo>
                  <a:pt x="15150" y="6273"/>
                </a:lnTo>
                <a:lnTo>
                  <a:pt x="15406" y="6163"/>
                </a:lnTo>
                <a:lnTo>
                  <a:pt x="15626" y="6053"/>
                </a:lnTo>
                <a:lnTo>
                  <a:pt x="16030" y="5870"/>
                </a:lnTo>
                <a:lnTo>
                  <a:pt x="16213" y="5723"/>
                </a:lnTo>
                <a:lnTo>
                  <a:pt x="16397" y="5576"/>
                </a:lnTo>
                <a:lnTo>
                  <a:pt x="16397" y="5833"/>
                </a:lnTo>
                <a:lnTo>
                  <a:pt x="16397" y="6090"/>
                </a:lnTo>
                <a:lnTo>
                  <a:pt x="16397" y="6493"/>
                </a:lnTo>
                <a:lnTo>
                  <a:pt x="16397" y="6567"/>
                </a:lnTo>
                <a:lnTo>
                  <a:pt x="16323" y="6603"/>
                </a:lnTo>
                <a:lnTo>
                  <a:pt x="16177" y="6933"/>
                </a:lnTo>
                <a:lnTo>
                  <a:pt x="16067" y="7264"/>
                </a:lnTo>
                <a:lnTo>
                  <a:pt x="15076" y="7264"/>
                </a:lnTo>
                <a:lnTo>
                  <a:pt x="14783" y="7300"/>
                </a:lnTo>
                <a:lnTo>
                  <a:pt x="14526" y="7410"/>
                </a:lnTo>
                <a:lnTo>
                  <a:pt x="14343" y="7594"/>
                </a:lnTo>
                <a:lnTo>
                  <a:pt x="14196" y="7814"/>
                </a:lnTo>
                <a:lnTo>
                  <a:pt x="14086" y="8034"/>
                </a:lnTo>
                <a:lnTo>
                  <a:pt x="14049" y="8181"/>
                </a:lnTo>
                <a:lnTo>
                  <a:pt x="14012" y="8327"/>
                </a:lnTo>
                <a:lnTo>
                  <a:pt x="14049" y="8584"/>
                </a:lnTo>
                <a:lnTo>
                  <a:pt x="14159" y="8841"/>
                </a:lnTo>
                <a:lnTo>
                  <a:pt x="14306" y="9098"/>
                </a:lnTo>
                <a:lnTo>
                  <a:pt x="14489" y="9318"/>
                </a:lnTo>
                <a:lnTo>
                  <a:pt x="14673" y="9538"/>
                </a:lnTo>
                <a:lnTo>
                  <a:pt x="14856" y="9758"/>
                </a:lnTo>
                <a:lnTo>
                  <a:pt x="15003" y="9831"/>
                </a:lnTo>
                <a:lnTo>
                  <a:pt x="15150" y="9868"/>
                </a:lnTo>
                <a:lnTo>
                  <a:pt x="15223" y="9831"/>
                </a:lnTo>
                <a:lnTo>
                  <a:pt x="15260" y="9758"/>
                </a:lnTo>
                <a:lnTo>
                  <a:pt x="15260" y="9685"/>
                </a:lnTo>
                <a:lnTo>
                  <a:pt x="15260" y="9574"/>
                </a:lnTo>
                <a:lnTo>
                  <a:pt x="15150" y="9428"/>
                </a:lnTo>
                <a:lnTo>
                  <a:pt x="14893" y="9134"/>
                </a:lnTo>
                <a:lnTo>
                  <a:pt x="14709" y="8951"/>
                </a:lnTo>
                <a:lnTo>
                  <a:pt x="14563" y="8731"/>
                </a:lnTo>
                <a:lnTo>
                  <a:pt x="14489" y="8511"/>
                </a:lnTo>
                <a:lnTo>
                  <a:pt x="14453" y="8364"/>
                </a:lnTo>
                <a:lnTo>
                  <a:pt x="14453" y="8254"/>
                </a:lnTo>
                <a:lnTo>
                  <a:pt x="14489" y="8107"/>
                </a:lnTo>
                <a:lnTo>
                  <a:pt x="14563" y="7997"/>
                </a:lnTo>
                <a:lnTo>
                  <a:pt x="14673" y="7850"/>
                </a:lnTo>
                <a:lnTo>
                  <a:pt x="14893" y="7740"/>
                </a:lnTo>
                <a:lnTo>
                  <a:pt x="15113" y="7667"/>
                </a:lnTo>
                <a:lnTo>
                  <a:pt x="15333" y="7630"/>
                </a:lnTo>
                <a:lnTo>
                  <a:pt x="16103" y="7630"/>
                </a:lnTo>
                <a:lnTo>
                  <a:pt x="15993" y="7850"/>
                </a:lnTo>
                <a:lnTo>
                  <a:pt x="15957" y="7961"/>
                </a:lnTo>
                <a:lnTo>
                  <a:pt x="15993" y="8107"/>
                </a:lnTo>
                <a:lnTo>
                  <a:pt x="16030" y="8327"/>
                </a:lnTo>
                <a:lnTo>
                  <a:pt x="16030" y="8584"/>
                </a:lnTo>
                <a:lnTo>
                  <a:pt x="16030" y="8804"/>
                </a:lnTo>
                <a:lnTo>
                  <a:pt x="15993" y="9024"/>
                </a:lnTo>
                <a:lnTo>
                  <a:pt x="15920" y="8841"/>
                </a:lnTo>
                <a:lnTo>
                  <a:pt x="15847" y="8694"/>
                </a:lnTo>
                <a:lnTo>
                  <a:pt x="15736" y="8511"/>
                </a:lnTo>
                <a:lnTo>
                  <a:pt x="15590" y="8364"/>
                </a:lnTo>
                <a:lnTo>
                  <a:pt x="15516" y="8327"/>
                </a:lnTo>
                <a:lnTo>
                  <a:pt x="15370" y="8327"/>
                </a:lnTo>
                <a:lnTo>
                  <a:pt x="15296" y="8364"/>
                </a:lnTo>
                <a:lnTo>
                  <a:pt x="15260" y="8437"/>
                </a:lnTo>
                <a:lnTo>
                  <a:pt x="15260" y="8511"/>
                </a:lnTo>
                <a:lnTo>
                  <a:pt x="15260" y="8584"/>
                </a:lnTo>
                <a:lnTo>
                  <a:pt x="15296" y="8657"/>
                </a:lnTo>
                <a:lnTo>
                  <a:pt x="15480" y="8914"/>
                </a:lnTo>
                <a:lnTo>
                  <a:pt x="15590" y="9171"/>
                </a:lnTo>
                <a:lnTo>
                  <a:pt x="15626" y="9464"/>
                </a:lnTo>
                <a:lnTo>
                  <a:pt x="15590" y="9795"/>
                </a:lnTo>
                <a:lnTo>
                  <a:pt x="15590" y="9868"/>
                </a:lnTo>
                <a:lnTo>
                  <a:pt x="15626" y="9978"/>
                </a:lnTo>
                <a:lnTo>
                  <a:pt x="15370" y="10308"/>
                </a:lnTo>
                <a:lnTo>
                  <a:pt x="15040" y="10638"/>
                </a:lnTo>
                <a:lnTo>
                  <a:pt x="14893" y="10748"/>
                </a:lnTo>
                <a:lnTo>
                  <a:pt x="14673" y="10895"/>
                </a:lnTo>
                <a:lnTo>
                  <a:pt x="14269" y="11042"/>
                </a:lnTo>
                <a:lnTo>
                  <a:pt x="14306" y="10968"/>
                </a:lnTo>
                <a:lnTo>
                  <a:pt x="14343" y="10638"/>
                </a:lnTo>
                <a:lnTo>
                  <a:pt x="14306" y="10345"/>
                </a:lnTo>
                <a:lnTo>
                  <a:pt x="14233" y="10015"/>
                </a:lnTo>
                <a:lnTo>
                  <a:pt x="14086" y="9721"/>
                </a:lnTo>
                <a:lnTo>
                  <a:pt x="13902" y="9428"/>
                </a:lnTo>
                <a:lnTo>
                  <a:pt x="13682" y="9171"/>
                </a:lnTo>
                <a:lnTo>
                  <a:pt x="13499" y="9024"/>
                </a:lnTo>
                <a:lnTo>
                  <a:pt x="13426" y="8914"/>
                </a:lnTo>
                <a:lnTo>
                  <a:pt x="13352" y="8841"/>
                </a:lnTo>
                <a:lnTo>
                  <a:pt x="13169" y="8841"/>
                </a:lnTo>
                <a:lnTo>
                  <a:pt x="12839" y="8694"/>
                </a:lnTo>
                <a:lnTo>
                  <a:pt x="12875" y="8584"/>
                </a:lnTo>
                <a:lnTo>
                  <a:pt x="12875" y="8437"/>
                </a:lnTo>
                <a:lnTo>
                  <a:pt x="12875" y="8364"/>
                </a:lnTo>
                <a:lnTo>
                  <a:pt x="12839" y="8327"/>
                </a:lnTo>
                <a:lnTo>
                  <a:pt x="12765" y="8291"/>
                </a:lnTo>
                <a:lnTo>
                  <a:pt x="12655" y="8291"/>
                </a:lnTo>
                <a:lnTo>
                  <a:pt x="12582" y="8327"/>
                </a:lnTo>
                <a:lnTo>
                  <a:pt x="12545" y="8401"/>
                </a:lnTo>
                <a:lnTo>
                  <a:pt x="12472" y="8584"/>
                </a:lnTo>
                <a:lnTo>
                  <a:pt x="12252" y="8547"/>
                </a:lnTo>
                <a:lnTo>
                  <a:pt x="12032" y="8584"/>
                </a:lnTo>
                <a:lnTo>
                  <a:pt x="11812" y="8621"/>
                </a:lnTo>
                <a:lnTo>
                  <a:pt x="11628" y="8694"/>
                </a:lnTo>
                <a:lnTo>
                  <a:pt x="11555" y="8584"/>
                </a:lnTo>
                <a:lnTo>
                  <a:pt x="11445" y="8511"/>
                </a:lnTo>
                <a:lnTo>
                  <a:pt x="11261" y="8511"/>
                </a:lnTo>
                <a:lnTo>
                  <a:pt x="11188" y="8584"/>
                </a:lnTo>
                <a:lnTo>
                  <a:pt x="11115" y="8657"/>
                </a:lnTo>
                <a:lnTo>
                  <a:pt x="11041" y="8731"/>
                </a:lnTo>
                <a:lnTo>
                  <a:pt x="10895" y="8914"/>
                </a:lnTo>
                <a:lnTo>
                  <a:pt x="10748" y="9061"/>
                </a:lnTo>
                <a:lnTo>
                  <a:pt x="10454" y="9208"/>
                </a:lnTo>
                <a:lnTo>
                  <a:pt x="10124" y="9318"/>
                </a:lnTo>
                <a:lnTo>
                  <a:pt x="9794" y="9391"/>
                </a:lnTo>
                <a:lnTo>
                  <a:pt x="9464" y="9428"/>
                </a:lnTo>
                <a:lnTo>
                  <a:pt x="8767" y="9428"/>
                </a:lnTo>
                <a:lnTo>
                  <a:pt x="8327" y="9354"/>
                </a:lnTo>
                <a:lnTo>
                  <a:pt x="8180" y="9318"/>
                </a:lnTo>
                <a:lnTo>
                  <a:pt x="8143" y="9318"/>
                </a:lnTo>
                <a:lnTo>
                  <a:pt x="8143" y="9281"/>
                </a:lnTo>
                <a:lnTo>
                  <a:pt x="8143" y="9134"/>
                </a:lnTo>
                <a:lnTo>
                  <a:pt x="8033" y="9024"/>
                </a:lnTo>
                <a:lnTo>
                  <a:pt x="8290" y="8621"/>
                </a:lnTo>
                <a:lnTo>
                  <a:pt x="8547" y="8181"/>
                </a:lnTo>
                <a:lnTo>
                  <a:pt x="8767" y="7924"/>
                </a:lnTo>
                <a:lnTo>
                  <a:pt x="8987" y="7630"/>
                </a:lnTo>
                <a:lnTo>
                  <a:pt x="9244" y="7410"/>
                </a:lnTo>
                <a:lnTo>
                  <a:pt x="9501" y="7154"/>
                </a:lnTo>
                <a:lnTo>
                  <a:pt x="9794" y="6970"/>
                </a:lnTo>
                <a:lnTo>
                  <a:pt x="10088" y="6787"/>
                </a:lnTo>
                <a:lnTo>
                  <a:pt x="10234" y="6713"/>
                </a:lnTo>
                <a:lnTo>
                  <a:pt x="10418" y="6713"/>
                </a:lnTo>
                <a:lnTo>
                  <a:pt x="10491" y="6750"/>
                </a:lnTo>
                <a:lnTo>
                  <a:pt x="10528" y="6823"/>
                </a:lnTo>
                <a:lnTo>
                  <a:pt x="10528" y="6897"/>
                </a:lnTo>
                <a:lnTo>
                  <a:pt x="10528" y="7043"/>
                </a:lnTo>
                <a:lnTo>
                  <a:pt x="10454" y="7154"/>
                </a:lnTo>
                <a:lnTo>
                  <a:pt x="10308" y="7374"/>
                </a:lnTo>
                <a:lnTo>
                  <a:pt x="10051" y="7667"/>
                </a:lnTo>
                <a:lnTo>
                  <a:pt x="9757" y="7961"/>
                </a:lnTo>
                <a:lnTo>
                  <a:pt x="9501" y="8291"/>
                </a:lnTo>
                <a:lnTo>
                  <a:pt x="9281" y="8657"/>
                </a:lnTo>
                <a:lnTo>
                  <a:pt x="9281" y="8731"/>
                </a:lnTo>
                <a:lnTo>
                  <a:pt x="9317" y="8841"/>
                </a:lnTo>
                <a:lnTo>
                  <a:pt x="9391" y="8878"/>
                </a:lnTo>
                <a:lnTo>
                  <a:pt x="9501" y="8878"/>
                </a:lnTo>
                <a:lnTo>
                  <a:pt x="9721" y="8694"/>
                </a:lnTo>
                <a:lnTo>
                  <a:pt x="9941" y="8474"/>
                </a:lnTo>
                <a:lnTo>
                  <a:pt x="10271" y="7997"/>
                </a:lnTo>
                <a:lnTo>
                  <a:pt x="10601" y="7630"/>
                </a:lnTo>
                <a:lnTo>
                  <a:pt x="10748" y="7447"/>
                </a:lnTo>
                <a:lnTo>
                  <a:pt x="10858" y="7227"/>
                </a:lnTo>
                <a:lnTo>
                  <a:pt x="10895" y="7043"/>
                </a:lnTo>
                <a:lnTo>
                  <a:pt x="10895" y="6860"/>
                </a:lnTo>
                <a:lnTo>
                  <a:pt x="10858" y="6677"/>
                </a:lnTo>
                <a:lnTo>
                  <a:pt x="10784" y="6530"/>
                </a:lnTo>
                <a:lnTo>
                  <a:pt x="10674" y="6383"/>
                </a:lnTo>
                <a:lnTo>
                  <a:pt x="10491" y="6310"/>
                </a:lnTo>
                <a:lnTo>
                  <a:pt x="10344" y="6310"/>
                </a:lnTo>
                <a:lnTo>
                  <a:pt x="10124" y="6347"/>
                </a:lnTo>
                <a:lnTo>
                  <a:pt x="9904" y="6420"/>
                </a:lnTo>
                <a:lnTo>
                  <a:pt x="9684" y="6567"/>
                </a:lnTo>
                <a:lnTo>
                  <a:pt x="9281" y="6860"/>
                </a:lnTo>
                <a:lnTo>
                  <a:pt x="8914" y="7190"/>
                </a:lnTo>
                <a:lnTo>
                  <a:pt x="8584" y="7557"/>
                </a:lnTo>
                <a:lnTo>
                  <a:pt x="8290" y="7887"/>
                </a:lnTo>
                <a:lnTo>
                  <a:pt x="8033" y="8254"/>
                </a:lnTo>
                <a:lnTo>
                  <a:pt x="7850" y="8657"/>
                </a:lnTo>
                <a:lnTo>
                  <a:pt x="7777" y="8878"/>
                </a:lnTo>
                <a:lnTo>
                  <a:pt x="7740" y="9098"/>
                </a:lnTo>
                <a:lnTo>
                  <a:pt x="7703" y="9098"/>
                </a:lnTo>
                <a:lnTo>
                  <a:pt x="7667" y="9171"/>
                </a:lnTo>
                <a:lnTo>
                  <a:pt x="7556" y="9208"/>
                </a:lnTo>
                <a:lnTo>
                  <a:pt x="7300" y="9208"/>
                </a:lnTo>
                <a:lnTo>
                  <a:pt x="6823" y="9098"/>
                </a:lnTo>
                <a:lnTo>
                  <a:pt x="6236" y="9098"/>
                </a:lnTo>
                <a:lnTo>
                  <a:pt x="5686" y="9171"/>
                </a:lnTo>
                <a:lnTo>
                  <a:pt x="5612" y="9171"/>
                </a:lnTo>
                <a:lnTo>
                  <a:pt x="5612" y="8988"/>
                </a:lnTo>
                <a:lnTo>
                  <a:pt x="5612" y="8804"/>
                </a:lnTo>
                <a:lnTo>
                  <a:pt x="5686" y="8657"/>
                </a:lnTo>
                <a:lnTo>
                  <a:pt x="5759" y="8511"/>
                </a:lnTo>
                <a:lnTo>
                  <a:pt x="5869" y="8364"/>
                </a:lnTo>
                <a:lnTo>
                  <a:pt x="6016" y="8291"/>
                </a:lnTo>
                <a:lnTo>
                  <a:pt x="6163" y="8181"/>
                </a:lnTo>
                <a:lnTo>
                  <a:pt x="6383" y="8144"/>
                </a:lnTo>
                <a:lnTo>
                  <a:pt x="6749" y="8034"/>
                </a:lnTo>
                <a:lnTo>
                  <a:pt x="7080" y="7924"/>
                </a:lnTo>
                <a:lnTo>
                  <a:pt x="7410" y="7777"/>
                </a:lnTo>
                <a:lnTo>
                  <a:pt x="7703" y="7594"/>
                </a:lnTo>
                <a:lnTo>
                  <a:pt x="7960" y="7374"/>
                </a:lnTo>
                <a:lnTo>
                  <a:pt x="8217" y="7154"/>
                </a:lnTo>
                <a:lnTo>
                  <a:pt x="8437" y="6897"/>
                </a:lnTo>
                <a:lnTo>
                  <a:pt x="8620" y="6603"/>
                </a:lnTo>
                <a:lnTo>
                  <a:pt x="8767" y="6383"/>
                </a:lnTo>
                <a:lnTo>
                  <a:pt x="8914" y="6090"/>
                </a:lnTo>
                <a:lnTo>
                  <a:pt x="8950" y="5943"/>
                </a:lnTo>
                <a:lnTo>
                  <a:pt x="8987" y="5796"/>
                </a:lnTo>
                <a:lnTo>
                  <a:pt x="8950" y="5650"/>
                </a:lnTo>
                <a:lnTo>
                  <a:pt x="8914" y="5540"/>
                </a:lnTo>
                <a:lnTo>
                  <a:pt x="8804" y="5540"/>
                </a:lnTo>
                <a:lnTo>
                  <a:pt x="8694" y="5576"/>
                </a:lnTo>
                <a:lnTo>
                  <a:pt x="8620" y="5686"/>
                </a:lnTo>
                <a:lnTo>
                  <a:pt x="8510" y="5943"/>
                </a:lnTo>
                <a:lnTo>
                  <a:pt x="8327" y="6310"/>
                </a:lnTo>
                <a:lnTo>
                  <a:pt x="8107" y="6677"/>
                </a:lnTo>
                <a:lnTo>
                  <a:pt x="7813" y="7007"/>
                </a:lnTo>
                <a:lnTo>
                  <a:pt x="7483" y="7264"/>
                </a:lnTo>
                <a:lnTo>
                  <a:pt x="7116" y="7484"/>
                </a:lnTo>
                <a:lnTo>
                  <a:pt x="6713" y="7667"/>
                </a:lnTo>
                <a:lnTo>
                  <a:pt x="6346" y="7777"/>
                </a:lnTo>
                <a:lnTo>
                  <a:pt x="6016" y="7887"/>
                </a:lnTo>
                <a:lnTo>
                  <a:pt x="5832" y="7924"/>
                </a:lnTo>
                <a:lnTo>
                  <a:pt x="5686" y="8034"/>
                </a:lnTo>
                <a:lnTo>
                  <a:pt x="5539" y="8144"/>
                </a:lnTo>
                <a:lnTo>
                  <a:pt x="5429" y="8291"/>
                </a:lnTo>
                <a:lnTo>
                  <a:pt x="5282" y="8511"/>
                </a:lnTo>
                <a:lnTo>
                  <a:pt x="5209" y="8768"/>
                </a:lnTo>
                <a:lnTo>
                  <a:pt x="5209" y="9024"/>
                </a:lnTo>
                <a:lnTo>
                  <a:pt x="5282" y="9281"/>
                </a:lnTo>
                <a:lnTo>
                  <a:pt x="4915" y="9391"/>
                </a:lnTo>
                <a:lnTo>
                  <a:pt x="4512" y="9501"/>
                </a:lnTo>
                <a:lnTo>
                  <a:pt x="4365" y="9501"/>
                </a:lnTo>
                <a:lnTo>
                  <a:pt x="4218" y="9464"/>
                </a:lnTo>
                <a:lnTo>
                  <a:pt x="4072" y="9428"/>
                </a:lnTo>
                <a:lnTo>
                  <a:pt x="3962" y="9354"/>
                </a:lnTo>
                <a:lnTo>
                  <a:pt x="3852" y="9244"/>
                </a:lnTo>
                <a:lnTo>
                  <a:pt x="3778" y="9134"/>
                </a:lnTo>
                <a:lnTo>
                  <a:pt x="3742" y="9024"/>
                </a:lnTo>
                <a:lnTo>
                  <a:pt x="3778" y="8841"/>
                </a:lnTo>
                <a:lnTo>
                  <a:pt x="3815" y="8768"/>
                </a:lnTo>
                <a:lnTo>
                  <a:pt x="3778" y="8694"/>
                </a:lnTo>
                <a:lnTo>
                  <a:pt x="3888" y="8547"/>
                </a:lnTo>
                <a:lnTo>
                  <a:pt x="3962" y="8401"/>
                </a:lnTo>
                <a:lnTo>
                  <a:pt x="4108" y="8107"/>
                </a:lnTo>
                <a:lnTo>
                  <a:pt x="4255" y="7850"/>
                </a:lnTo>
                <a:lnTo>
                  <a:pt x="4439" y="7520"/>
                </a:lnTo>
                <a:lnTo>
                  <a:pt x="4475" y="7374"/>
                </a:lnTo>
                <a:lnTo>
                  <a:pt x="4512" y="7227"/>
                </a:lnTo>
                <a:lnTo>
                  <a:pt x="4475" y="7043"/>
                </a:lnTo>
                <a:lnTo>
                  <a:pt x="4439" y="6897"/>
                </a:lnTo>
                <a:lnTo>
                  <a:pt x="4328" y="6823"/>
                </a:lnTo>
                <a:lnTo>
                  <a:pt x="4218" y="6750"/>
                </a:lnTo>
                <a:lnTo>
                  <a:pt x="4108" y="6713"/>
                </a:lnTo>
                <a:lnTo>
                  <a:pt x="3962" y="6713"/>
                </a:lnTo>
                <a:lnTo>
                  <a:pt x="3705" y="6750"/>
                </a:lnTo>
                <a:lnTo>
                  <a:pt x="3485" y="6823"/>
                </a:lnTo>
                <a:lnTo>
                  <a:pt x="3191" y="7007"/>
                </a:lnTo>
                <a:lnTo>
                  <a:pt x="2935" y="7227"/>
                </a:lnTo>
                <a:lnTo>
                  <a:pt x="2751" y="7447"/>
                </a:lnTo>
                <a:lnTo>
                  <a:pt x="2568" y="7667"/>
                </a:lnTo>
                <a:lnTo>
                  <a:pt x="2494" y="7667"/>
                </a:lnTo>
                <a:lnTo>
                  <a:pt x="2421" y="7704"/>
                </a:lnTo>
                <a:lnTo>
                  <a:pt x="2348" y="7850"/>
                </a:lnTo>
                <a:lnTo>
                  <a:pt x="2348" y="7887"/>
                </a:lnTo>
                <a:lnTo>
                  <a:pt x="2348" y="7961"/>
                </a:lnTo>
                <a:lnTo>
                  <a:pt x="2384" y="8034"/>
                </a:lnTo>
                <a:lnTo>
                  <a:pt x="2458" y="8071"/>
                </a:lnTo>
                <a:lnTo>
                  <a:pt x="2568" y="8107"/>
                </a:lnTo>
                <a:lnTo>
                  <a:pt x="2678" y="8107"/>
                </a:lnTo>
                <a:lnTo>
                  <a:pt x="2788" y="8071"/>
                </a:lnTo>
                <a:lnTo>
                  <a:pt x="2861" y="7997"/>
                </a:lnTo>
                <a:lnTo>
                  <a:pt x="3191" y="7630"/>
                </a:lnTo>
                <a:lnTo>
                  <a:pt x="3338" y="7447"/>
                </a:lnTo>
                <a:lnTo>
                  <a:pt x="3521" y="7300"/>
                </a:lnTo>
                <a:lnTo>
                  <a:pt x="3742" y="7227"/>
                </a:lnTo>
                <a:lnTo>
                  <a:pt x="3962" y="7154"/>
                </a:lnTo>
                <a:lnTo>
                  <a:pt x="4035" y="7154"/>
                </a:lnTo>
                <a:lnTo>
                  <a:pt x="4035" y="7190"/>
                </a:lnTo>
                <a:lnTo>
                  <a:pt x="4035" y="7300"/>
                </a:lnTo>
                <a:lnTo>
                  <a:pt x="3925" y="7557"/>
                </a:lnTo>
                <a:lnTo>
                  <a:pt x="3668" y="8034"/>
                </a:lnTo>
                <a:lnTo>
                  <a:pt x="3558" y="8327"/>
                </a:lnTo>
                <a:lnTo>
                  <a:pt x="3485" y="8474"/>
                </a:lnTo>
                <a:lnTo>
                  <a:pt x="3411" y="8547"/>
                </a:lnTo>
                <a:lnTo>
                  <a:pt x="3301" y="8621"/>
                </a:lnTo>
                <a:lnTo>
                  <a:pt x="3301" y="8657"/>
                </a:lnTo>
                <a:lnTo>
                  <a:pt x="3265" y="8694"/>
                </a:lnTo>
                <a:lnTo>
                  <a:pt x="3118" y="8804"/>
                </a:lnTo>
                <a:lnTo>
                  <a:pt x="2935" y="8841"/>
                </a:lnTo>
                <a:lnTo>
                  <a:pt x="2751" y="8878"/>
                </a:lnTo>
                <a:lnTo>
                  <a:pt x="2531" y="8878"/>
                </a:lnTo>
                <a:lnTo>
                  <a:pt x="2348" y="8841"/>
                </a:lnTo>
                <a:lnTo>
                  <a:pt x="2164" y="8768"/>
                </a:lnTo>
                <a:lnTo>
                  <a:pt x="2018" y="8694"/>
                </a:lnTo>
                <a:lnTo>
                  <a:pt x="1871" y="8584"/>
                </a:lnTo>
                <a:lnTo>
                  <a:pt x="1724" y="8437"/>
                </a:lnTo>
                <a:lnTo>
                  <a:pt x="1651" y="8291"/>
                </a:lnTo>
                <a:lnTo>
                  <a:pt x="1577" y="8144"/>
                </a:lnTo>
                <a:lnTo>
                  <a:pt x="1504" y="7961"/>
                </a:lnTo>
                <a:lnTo>
                  <a:pt x="1504" y="7777"/>
                </a:lnTo>
                <a:lnTo>
                  <a:pt x="1504" y="7594"/>
                </a:lnTo>
                <a:lnTo>
                  <a:pt x="1504" y="7447"/>
                </a:lnTo>
                <a:lnTo>
                  <a:pt x="1577" y="7264"/>
                </a:lnTo>
                <a:lnTo>
                  <a:pt x="1614" y="7154"/>
                </a:lnTo>
                <a:lnTo>
                  <a:pt x="1651" y="7043"/>
                </a:lnTo>
                <a:lnTo>
                  <a:pt x="1614" y="6970"/>
                </a:lnTo>
                <a:lnTo>
                  <a:pt x="1687" y="6970"/>
                </a:lnTo>
                <a:lnTo>
                  <a:pt x="1944" y="6860"/>
                </a:lnTo>
                <a:lnTo>
                  <a:pt x="2201" y="6787"/>
                </a:lnTo>
                <a:lnTo>
                  <a:pt x="2788" y="6493"/>
                </a:lnTo>
                <a:lnTo>
                  <a:pt x="3375" y="6163"/>
                </a:lnTo>
                <a:lnTo>
                  <a:pt x="3815" y="5870"/>
                </a:lnTo>
                <a:lnTo>
                  <a:pt x="3998" y="5686"/>
                </a:lnTo>
                <a:lnTo>
                  <a:pt x="4145" y="5503"/>
                </a:lnTo>
                <a:lnTo>
                  <a:pt x="4292" y="5283"/>
                </a:lnTo>
                <a:lnTo>
                  <a:pt x="4402" y="5099"/>
                </a:lnTo>
                <a:lnTo>
                  <a:pt x="4475" y="4843"/>
                </a:lnTo>
                <a:lnTo>
                  <a:pt x="4512" y="4586"/>
                </a:lnTo>
                <a:lnTo>
                  <a:pt x="4512" y="4402"/>
                </a:lnTo>
                <a:lnTo>
                  <a:pt x="4475" y="4182"/>
                </a:lnTo>
                <a:lnTo>
                  <a:pt x="4365" y="3999"/>
                </a:lnTo>
                <a:lnTo>
                  <a:pt x="4292" y="3926"/>
                </a:lnTo>
                <a:lnTo>
                  <a:pt x="4218" y="3889"/>
                </a:lnTo>
                <a:lnTo>
                  <a:pt x="3962" y="3816"/>
                </a:lnTo>
                <a:lnTo>
                  <a:pt x="3742" y="3779"/>
                </a:lnTo>
                <a:lnTo>
                  <a:pt x="3485" y="3816"/>
                </a:lnTo>
                <a:lnTo>
                  <a:pt x="3228" y="3852"/>
                </a:lnTo>
                <a:lnTo>
                  <a:pt x="2935" y="3962"/>
                </a:lnTo>
                <a:lnTo>
                  <a:pt x="2678" y="4072"/>
                </a:lnTo>
                <a:lnTo>
                  <a:pt x="2164" y="4366"/>
                </a:lnTo>
                <a:lnTo>
                  <a:pt x="1504" y="4733"/>
                </a:lnTo>
                <a:lnTo>
                  <a:pt x="1211" y="4916"/>
                </a:lnTo>
                <a:lnTo>
                  <a:pt x="917" y="5099"/>
                </a:lnTo>
                <a:lnTo>
                  <a:pt x="844" y="5173"/>
                </a:lnTo>
                <a:lnTo>
                  <a:pt x="807" y="5246"/>
                </a:lnTo>
                <a:lnTo>
                  <a:pt x="807" y="5319"/>
                </a:lnTo>
                <a:lnTo>
                  <a:pt x="844" y="5356"/>
                </a:lnTo>
                <a:lnTo>
                  <a:pt x="880" y="5429"/>
                </a:lnTo>
                <a:lnTo>
                  <a:pt x="954" y="5466"/>
                </a:lnTo>
                <a:lnTo>
                  <a:pt x="1101" y="5466"/>
                </a:lnTo>
                <a:lnTo>
                  <a:pt x="1541" y="5246"/>
                </a:lnTo>
                <a:lnTo>
                  <a:pt x="1944" y="4989"/>
                </a:lnTo>
                <a:lnTo>
                  <a:pt x="2788" y="4512"/>
                </a:lnTo>
                <a:lnTo>
                  <a:pt x="3191" y="4329"/>
                </a:lnTo>
                <a:lnTo>
                  <a:pt x="3375" y="4256"/>
                </a:lnTo>
                <a:lnTo>
                  <a:pt x="3595" y="4219"/>
                </a:lnTo>
                <a:lnTo>
                  <a:pt x="3742" y="4182"/>
                </a:lnTo>
                <a:lnTo>
                  <a:pt x="3852" y="4219"/>
                </a:lnTo>
                <a:lnTo>
                  <a:pt x="3998" y="4256"/>
                </a:lnTo>
                <a:lnTo>
                  <a:pt x="4035" y="4292"/>
                </a:lnTo>
                <a:lnTo>
                  <a:pt x="4072" y="4366"/>
                </a:lnTo>
                <a:lnTo>
                  <a:pt x="4108" y="4476"/>
                </a:lnTo>
                <a:lnTo>
                  <a:pt x="4108" y="4586"/>
                </a:lnTo>
                <a:lnTo>
                  <a:pt x="4072" y="4843"/>
                </a:lnTo>
                <a:lnTo>
                  <a:pt x="3998" y="5026"/>
                </a:lnTo>
                <a:lnTo>
                  <a:pt x="3852" y="5246"/>
                </a:lnTo>
                <a:lnTo>
                  <a:pt x="3705" y="5393"/>
                </a:lnTo>
                <a:lnTo>
                  <a:pt x="3558" y="5576"/>
                </a:lnTo>
                <a:lnTo>
                  <a:pt x="3155" y="5833"/>
                </a:lnTo>
                <a:lnTo>
                  <a:pt x="2788" y="6053"/>
                </a:lnTo>
                <a:lnTo>
                  <a:pt x="2348" y="6310"/>
                </a:lnTo>
                <a:lnTo>
                  <a:pt x="1908" y="6530"/>
                </a:lnTo>
                <a:lnTo>
                  <a:pt x="1467" y="6750"/>
                </a:lnTo>
                <a:lnTo>
                  <a:pt x="1321" y="6823"/>
                </a:lnTo>
                <a:lnTo>
                  <a:pt x="1247" y="6860"/>
                </a:lnTo>
                <a:lnTo>
                  <a:pt x="1211" y="6933"/>
                </a:lnTo>
                <a:lnTo>
                  <a:pt x="1174" y="6933"/>
                </a:lnTo>
                <a:lnTo>
                  <a:pt x="1064" y="6860"/>
                </a:lnTo>
                <a:lnTo>
                  <a:pt x="880" y="6713"/>
                </a:lnTo>
                <a:lnTo>
                  <a:pt x="697" y="6457"/>
                </a:lnTo>
                <a:lnTo>
                  <a:pt x="587" y="6273"/>
                </a:lnTo>
                <a:lnTo>
                  <a:pt x="514" y="6053"/>
                </a:lnTo>
                <a:lnTo>
                  <a:pt x="477" y="5833"/>
                </a:lnTo>
                <a:lnTo>
                  <a:pt x="477" y="5613"/>
                </a:lnTo>
                <a:lnTo>
                  <a:pt x="477" y="5356"/>
                </a:lnTo>
                <a:lnTo>
                  <a:pt x="550" y="5136"/>
                </a:lnTo>
                <a:lnTo>
                  <a:pt x="660" y="4879"/>
                </a:lnTo>
                <a:lnTo>
                  <a:pt x="770" y="4659"/>
                </a:lnTo>
                <a:lnTo>
                  <a:pt x="917" y="4476"/>
                </a:lnTo>
                <a:lnTo>
                  <a:pt x="1101" y="4292"/>
                </a:lnTo>
                <a:lnTo>
                  <a:pt x="1504" y="3962"/>
                </a:lnTo>
                <a:lnTo>
                  <a:pt x="1908" y="3705"/>
                </a:lnTo>
                <a:lnTo>
                  <a:pt x="2384" y="3485"/>
                </a:lnTo>
                <a:lnTo>
                  <a:pt x="2458" y="3412"/>
                </a:lnTo>
                <a:lnTo>
                  <a:pt x="2494" y="3302"/>
                </a:lnTo>
                <a:lnTo>
                  <a:pt x="2568" y="3119"/>
                </a:lnTo>
                <a:lnTo>
                  <a:pt x="2715" y="2898"/>
                </a:lnTo>
                <a:lnTo>
                  <a:pt x="2898" y="2715"/>
                </a:lnTo>
                <a:lnTo>
                  <a:pt x="3045" y="2532"/>
                </a:lnTo>
                <a:lnTo>
                  <a:pt x="3228" y="2385"/>
                </a:lnTo>
                <a:lnTo>
                  <a:pt x="3448" y="2238"/>
                </a:lnTo>
                <a:lnTo>
                  <a:pt x="3632" y="2128"/>
                </a:lnTo>
                <a:lnTo>
                  <a:pt x="3852" y="2055"/>
                </a:lnTo>
                <a:lnTo>
                  <a:pt x="4108" y="1981"/>
                </a:lnTo>
                <a:lnTo>
                  <a:pt x="4328" y="1945"/>
                </a:lnTo>
                <a:lnTo>
                  <a:pt x="4549" y="1908"/>
                </a:lnTo>
                <a:lnTo>
                  <a:pt x="4695" y="2055"/>
                </a:lnTo>
                <a:lnTo>
                  <a:pt x="4879" y="2165"/>
                </a:lnTo>
                <a:lnTo>
                  <a:pt x="5135" y="2348"/>
                </a:lnTo>
                <a:lnTo>
                  <a:pt x="5356" y="2568"/>
                </a:lnTo>
                <a:lnTo>
                  <a:pt x="5466" y="2715"/>
                </a:lnTo>
                <a:lnTo>
                  <a:pt x="5539" y="2898"/>
                </a:lnTo>
                <a:lnTo>
                  <a:pt x="5649" y="3229"/>
                </a:lnTo>
                <a:lnTo>
                  <a:pt x="5722" y="3559"/>
                </a:lnTo>
                <a:lnTo>
                  <a:pt x="5686" y="3926"/>
                </a:lnTo>
                <a:lnTo>
                  <a:pt x="5612" y="4256"/>
                </a:lnTo>
                <a:lnTo>
                  <a:pt x="5466" y="4549"/>
                </a:lnTo>
                <a:lnTo>
                  <a:pt x="5062" y="5063"/>
                </a:lnTo>
                <a:lnTo>
                  <a:pt x="4879" y="5319"/>
                </a:lnTo>
                <a:lnTo>
                  <a:pt x="4732" y="5613"/>
                </a:lnTo>
                <a:lnTo>
                  <a:pt x="4659" y="5943"/>
                </a:lnTo>
                <a:lnTo>
                  <a:pt x="4659" y="6090"/>
                </a:lnTo>
                <a:lnTo>
                  <a:pt x="4659" y="6273"/>
                </a:lnTo>
                <a:lnTo>
                  <a:pt x="4695" y="6420"/>
                </a:lnTo>
                <a:lnTo>
                  <a:pt x="4769" y="6567"/>
                </a:lnTo>
                <a:lnTo>
                  <a:pt x="4805" y="6677"/>
                </a:lnTo>
                <a:lnTo>
                  <a:pt x="4915" y="6787"/>
                </a:lnTo>
                <a:lnTo>
                  <a:pt x="5135" y="6933"/>
                </a:lnTo>
                <a:lnTo>
                  <a:pt x="5392" y="7007"/>
                </a:lnTo>
                <a:lnTo>
                  <a:pt x="5649" y="7043"/>
                </a:lnTo>
                <a:lnTo>
                  <a:pt x="5942" y="7007"/>
                </a:lnTo>
                <a:lnTo>
                  <a:pt x="6199" y="6933"/>
                </a:lnTo>
                <a:lnTo>
                  <a:pt x="6456" y="6823"/>
                </a:lnTo>
                <a:lnTo>
                  <a:pt x="6676" y="6677"/>
                </a:lnTo>
                <a:lnTo>
                  <a:pt x="6896" y="6457"/>
                </a:lnTo>
                <a:lnTo>
                  <a:pt x="7043" y="6200"/>
                </a:lnTo>
                <a:lnTo>
                  <a:pt x="7226" y="5980"/>
                </a:lnTo>
                <a:lnTo>
                  <a:pt x="7667" y="5246"/>
                </a:lnTo>
                <a:lnTo>
                  <a:pt x="7887" y="4879"/>
                </a:lnTo>
                <a:lnTo>
                  <a:pt x="8107" y="4476"/>
                </a:lnTo>
                <a:lnTo>
                  <a:pt x="8143" y="4402"/>
                </a:lnTo>
                <a:lnTo>
                  <a:pt x="8107" y="4329"/>
                </a:lnTo>
                <a:lnTo>
                  <a:pt x="8070" y="4256"/>
                </a:lnTo>
                <a:lnTo>
                  <a:pt x="8033" y="4182"/>
                </a:lnTo>
                <a:lnTo>
                  <a:pt x="7777" y="4182"/>
                </a:lnTo>
                <a:lnTo>
                  <a:pt x="7703" y="4256"/>
                </a:lnTo>
                <a:lnTo>
                  <a:pt x="7520" y="4586"/>
                </a:lnTo>
                <a:lnTo>
                  <a:pt x="7300" y="4879"/>
                </a:lnTo>
                <a:lnTo>
                  <a:pt x="6933" y="5540"/>
                </a:lnTo>
                <a:lnTo>
                  <a:pt x="6749" y="5796"/>
                </a:lnTo>
                <a:lnTo>
                  <a:pt x="6566" y="6053"/>
                </a:lnTo>
                <a:lnTo>
                  <a:pt x="6383" y="6273"/>
                </a:lnTo>
                <a:lnTo>
                  <a:pt x="6126" y="6493"/>
                </a:lnTo>
                <a:lnTo>
                  <a:pt x="5942" y="6567"/>
                </a:lnTo>
                <a:lnTo>
                  <a:pt x="5796" y="6603"/>
                </a:lnTo>
                <a:lnTo>
                  <a:pt x="5612" y="6567"/>
                </a:lnTo>
                <a:lnTo>
                  <a:pt x="5466" y="6530"/>
                </a:lnTo>
                <a:lnTo>
                  <a:pt x="5319" y="6457"/>
                </a:lnTo>
                <a:lnTo>
                  <a:pt x="5209" y="6347"/>
                </a:lnTo>
                <a:lnTo>
                  <a:pt x="5135" y="6200"/>
                </a:lnTo>
                <a:lnTo>
                  <a:pt x="5099" y="6016"/>
                </a:lnTo>
                <a:lnTo>
                  <a:pt x="5135" y="5833"/>
                </a:lnTo>
                <a:lnTo>
                  <a:pt x="5172" y="5686"/>
                </a:lnTo>
                <a:lnTo>
                  <a:pt x="5356" y="5393"/>
                </a:lnTo>
                <a:lnTo>
                  <a:pt x="5759" y="4879"/>
                </a:lnTo>
                <a:lnTo>
                  <a:pt x="5906" y="4659"/>
                </a:lnTo>
                <a:lnTo>
                  <a:pt x="6016" y="4402"/>
                </a:lnTo>
                <a:lnTo>
                  <a:pt x="6126" y="4146"/>
                </a:lnTo>
                <a:lnTo>
                  <a:pt x="6163" y="3889"/>
                </a:lnTo>
                <a:lnTo>
                  <a:pt x="6163" y="3632"/>
                </a:lnTo>
                <a:lnTo>
                  <a:pt x="6163" y="3339"/>
                </a:lnTo>
                <a:lnTo>
                  <a:pt x="6089" y="3082"/>
                </a:lnTo>
                <a:lnTo>
                  <a:pt x="6016" y="2825"/>
                </a:lnTo>
                <a:lnTo>
                  <a:pt x="5832" y="2532"/>
                </a:lnTo>
                <a:lnTo>
                  <a:pt x="5576" y="2165"/>
                </a:lnTo>
                <a:lnTo>
                  <a:pt x="5429" y="2018"/>
                </a:lnTo>
                <a:lnTo>
                  <a:pt x="5282" y="1908"/>
                </a:lnTo>
                <a:lnTo>
                  <a:pt x="5099" y="1798"/>
                </a:lnTo>
                <a:lnTo>
                  <a:pt x="4915" y="1725"/>
                </a:lnTo>
                <a:lnTo>
                  <a:pt x="4915" y="1688"/>
                </a:lnTo>
                <a:lnTo>
                  <a:pt x="4915" y="1468"/>
                </a:lnTo>
                <a:lnTo>
                  <a:pt x="4989" y="1321"/>
                </a:lnTo>
                <a:lnTo>
                  <a:pt x="5062" y="1174"/>
                </a:lnTo>
                <a:lnTo>
                  <a:pt x="5172" y="1028"/>
                </a:lnTo>
                <a:lnTo>
                  <a:pt x="5319" y="918"/>
                </a:lnTo>
                <a:lnTo>
                  <a:pt x="5502" y="844"/>
                </a:lnTo>
                <a:lnTo>
                  <a:pt x="5686" y="808"/>
                </a:lnTo>
                <a:lnTo>
                  <a:pt x="5869" y="771"/>
                </a:lnTo>
                <a:lnTo>
                  <a:pt x="6016" y="771"/>
                </a:lnTo>
                <a:lnTo>
                  <a:pt x="6199" y="808"/>
                </a:lnTo>
                <a:lnTo>
                  <a:pt x="6529" y="918"/>
                </a:lnTo>
                <a:lnTo>
                  <a:pt x="7190" y="1211"/>
                </a:lnTo>
                <a:lnTo>
                  <a:pt x="7080" y="1321"/>
                </a:lnTo>
                <a:lnTo>
                  <a:pt x="7043" y="1431"/>
                </a:lnTo>
                <a:lnTo>
                  <a:pt x="7043" y="1541"/>
                </a:lnTo>
                <a:lnTo>
                  <a:pt x="7043" y="1651"/>
                </a:lnTo>
                <a:lnTo>
                  <a:pt x="7153" y="1871"/>
                </a:lnTo>
                <a:lnTo>
                  <a:pt x="7300" y="2018"/>
                </a:lnTo>
                <a:lnTo>
                  <a:pt x="7446" y="2165"/>
                </a:lnTo>
                <a:lnTo>
                  <a:pt x="7556" y="2275"/>
                </a:lnTo>
                <a:lnTo>
                  <a:pt x="7446" y="2495"/>
                </a:lnTo>
                <a:lnTo>
                  <a:pt x="7263" y="3045"/>
                </a:lnTo>
                <a:lnTo>
                  <a:pt x="7153" y="3265"/>
                </a:lnTo>
                <a:lnTo>
                  <a:pt x="7043" y="3485"/>
                </a:lnTo>
                <a:lnTo>
                  <a:pt x="6933" y="3705"/>
                </a:lnTo>
                <a:lnTo>
                  <a:pt x="6896" y="3926"/>
                </a:lnTo>
                <a:lnTo>
                  <a:pt x="6896" y="3999"/>
                </a:lnTo>
                <a:lnTo>
                  <a:pt x="6970" y="4036"/>
                </a:lnTo>
                <a:lnTo>
                  <a:pt x="7043" y="4072"/>
                </a:lnTo>
                <a:lnTo>
                  <a:pt x="7116" y="4036"/>
                </a:lnTo>
                <a:lnTo>
                  <a:pt x="7263" y="3889"/>
                </a:lnTo>
                <a:lnTo>
                  <a:pt x="7410" y="3705"/>
                </a:lnTo>
                <a:lnTo>
                  <a:pt x="7593" y="3265"/>
                </a:lnTo>
                <a:lnTo>
                  <a:pt x="7777" y="2715"/>
                </a:lnTo>
                <a:lnTo>
                  <a:pt x="7813" y="2458"/>
                </a:lnTo>
                <a:lnTo>
                  <a:pt x="7813" y="2422"/>
                </a:lnTo>
                <a:lnTo>
                  <a:pt x="8363" y="2678"/>
                </a:lnTo>
                <a:lnTo>
                  <a:pt x="8584" y="2862"/>
                </a:lnTo>
                <a:lnTo>
                  <a:pt x="8694" y="3009"/>
                </a:lnTo>
                <a:lnTo>
                  <a:pt x="8804" y="3155"/>
                </a:lnTo>
                <a:lnTo>
                  <a:pt x="8877" y="3302"/>
                </a:lnTo>
                <a:lnTo>
                  <a:pt x="8877" y="3449"/>
                </a:lnTo>
                <a:lnTo>
                  <a:pt x="8840" y="3595"/>
                </a:lnTo>
                <a:lnTo>
                  <a:pt x="8694" y="3705"/>
                </a:lnTo>
                <a:lnTo>
                  <a:pt x="8620" y="3779"/>
                </a:lnTo>
                <a:lnTo>
                  <a:pt x="8584" y="3852"/>
                </a:lnTo>
                <a:lnTo>
                  <a:pt x="8584" y="3926"/>
                </a:lnTo>
                <a:lnTo>
                  <a:pt x="8620" y="3999"/>
                </a:lnTo>
                <a:lnTo>
                  <a:pt x="8657" y="4072"/>
                </a:lnTo>
                <a:lnTo>
                  <a:pt x="8730" y="4109"/>
                </a:lnTo>
                <a:lnTo>
                  <a:pt x="8840" y="4109"/>
                </a:lnTo>
                <a:lnTo>
                  <a:pt x="8914" y="4072"/>
                </a:lnTo>
                <a:lnTo>
                  <a:pt x="9097" y="3926"/>
                </a:lnTo>
                <a:lnTo>
                  <a:pt x="9207" y="3779"/>
                </a:lnTo>
                <a:lnTo>
                  <a:pt x="9281" y="3595"/>
                </a:lnTo>
                <a:lnTo>
                  <a:pt x="9281" y="3412"/>
                </a:lnTo>
                <a:lnTo>
                  <a:pt x="9281" y="3192"/>
                </a:lnTo>
                <a:lnTo>
                  <a:pt x="9207" y="3009"/>
                </a:lnTo>
                <a:lnTo>
                  <a:pt x="9097" y="2825"/>
                </a:lnTo>
                <a:lnTo>
                  <a:pt x="8987" y="2642"/>
                </a:lnTo>
                <a:lnTo>
                  <a:pt x="8804" y="2458"/>
                </a:lnTo>
                <a:lnTo>
                  <a:pt x="8584" y="2348"/>
                </a:lnTo>
                <a:lnTo>
                  <a:pt x="8107" y="2091"/>
                </a:lnTo>
                <a:lnTo>
                  <a:pt x="7887" y="1981"/>
                </a:lnTo>
                <a:lnTo>
                  <a:pt x="7593" y="1798"/>
                </a:lnTo>
                <a:lnTo>
                  <a:pt x="7446" y="1651"/>
                </a:lnTo>
                <a:lnTo>
                  <a:pt x="7373" y="1541"/>
                </a:lnTo>
                <a:lnTo>
                  <a:pt x="7336" y="1431"/>
                </a:lnTo>
                <a:lnTo>
                  <a:pt x="7373" y="1284"/>
                </a:lnTo>
                <a:lnTo>
                  <a:pt x="7483" y="1358"/>
                </a:lnTo>
                <a:lnTo>
                  <a:pt x="7556" y="1358"/>
                </a:lnTo>
                <a:lnTo>
                  <a:pt x="7593" y="1321"/>
                </a:lnTo>
                <a:lnTo>
                  <a:pt x="7630" y="1248"/>
                </a:lnTo>
                <a:lnTo>
                  <a:pt x="7703" y="1138"/>
                </a:lnTo>
                <a:lnTo>
                  <a:pt x="7813" y="954"/>
                </a:lnTo>
                <a:lnTo>
                  <a:pt x="7923" y="808"/>
                </a:lnTo>
                <a:lnTo>
                  <a:pt x="8107" y="698"/>
                </a:lnTo>
                <a:lnTo>
                  <a:pt x="8290" y="624"/>
                </a:lnTo>
                <a:lnTo>
                  <a:pt x="8474" y="588"/>
                </a:lnTo>
                <a:lnTo>
                  <a:pt x="8694" y="551"/>
                </a:lnTo>
                <a:lnTo>
                  <a:pt x="9060" y="514"/>
                </a:lnTo>
                <a:close/>
                <a:moveTo>
                  <a:pt x="13279" y="9318"/>
                </a:moveTo>
                <a:lnTo>
                  <a:pt x="13426" y="9428"/>
                </a:lnTo>
                <a:lnTo>
                  <a:pt x="13426" y="9464"/>
                </a:lnTo>
                <a:lnTo>
                  <a:pt x="13352" y="9464"/>
                </a:lnTo>
                <a:lnTo>
                  <a:pt x="13242" y="9538"/>
                </a:lnTo>
                <a:lnTo>
                  <a:pt x="12985" y="9868"/>
                </a:lnTo>
                <a:lnTo>
                  <a:pt x="12692" y="10198"/>
                </a:lnTo>
                <a:lnTo>
                  <a:pt x="12362" y="10492"/>
                </a:lnTo>
                <a:lnTo>
                  <a:pt x="12032" y="10748"/>
                </a:lnTo>
                <a:lnTo>
                  <a:pt x="11445" y="11078"/>
                </a:lnTo>
                <a:lnTo>
                  <a:pt x="10858" y="11409"/>
                </a:lnTo>
                <a:lnTo>
                  <a:pt x="10638" y="11372"/>
                </a:lnTo>
                <a:lnTo>
                  <a:pt x="10418" y="11299"/>
                </a:lnTo>
                <a:lnTo>
                  <a:pt x="10234" y="11188"/>
                </a:lnTo>
                <a:lnTo>
                  <a:pt x="10051" y="11078"/>
                </a:lnTo>
                <a:lnTo>
                  <a:pt x="10491" y="11005"/>
                </a:lnTo>
                <a:lnTo>
                  <a:pt x="10895" y="10858"/>
                </a:lnTo>
                <a:lnTo>
                  <a:pt x="11298" y="10675"/>
                </a:lnTo>
                <a:lnTo>
                  <a:pt x="11702" y="10492"/>
                </a:lnTo>
                <a:lnTo>
                  <a:pt x="12142" y="10235"/>
                </a:lnTo>
                <a:lnTo>
                  <a:pt x="12545" y="9941"/>
                </a:lnTo>
                <a:lnTo>
                  <a:pt x="12912" y="9648"/>
                </a:lnTo>
                <a:lnTo>
                  <a:pt x="13279" y="9318"/>
                </a:lnTo>
                <a:close/>
                <a:moveTo>
                  <a:pt x="13609" y="9648"/>
                </a:moveTo>
                <a:lnTo>
                  <a:pt x="13719" y="9795"/>
                </a:lnTo>
                <a:lnTo>
                  <a:pt x="13792" y="9978"/>
                </a:lnTo>
                <a:lnTo>
                  <a:pt x="13939" y="10345"/>
                </a:lnTo>
                <a:lnTo>
                  <a:pt x="13939" y="10602"/>
                </a:lnTo>
                <a:lnTo>
                  <a:pt x="13939" y="10858"/>
                </a:lnTo>
                <a:lnTo>
                  <a:pt x="13866" y="10968"/>
                </a:lnTo>
                <a:lnTo>
                  <a:pt x="13829" y="10932"/>
                </a:lnTo>
                <a:lnTo>
                  <a:pt x="13719" y="10932"/>
                </a:lnTo>
                <a:lnTo>
                  <a:pt x="13719" y="10968"/>
                </a:lnTo>
                <a:lnTo>
                  <a:pt x="13609" y="11188"/>
                </a:lnTo>
                <a:lnTo>
                  <a:pt x="12765" y="11299"/>
                </a:lnTo>
                <a:lnTo>
                  <a:pt x="12912" y="11188"/>
                </a:lnTo>
                <a:lnTo>
                  <a:pt x="13316" y="10895"/>
                </a:lnTo>
                <a:lnTo>
                  <a:pt x="13682" y="10565"/>
                </a:lnTo>
                <a:lnTo>
                  <a:pt x="13756" y="10492"/>
                </a:lnTo>
                <a:lnTo>
                  <a:pt x="13756" y="10381"/>
                </a:lnTo>
                <a:lnTo>
                  <a:pt x="13719" y="10308"/>
                </a:lnTo>
                <a:lnTo>
                  <a:pt x="13609" y="10271"/>
                </a:lnTo>
                <a:lnTo>
                  <a:pt x="13536" y="10271"/>
                </a:lnTo>
                <a:lnTo>
                  <a:pt x="13462" y="10308"/>
                </a:lnTo>
                <a:lnTo>
                  <a:pt x="13059" y="10638"/>
                </a:lnTo>
                <a:lnTo>
                  <a:pt x="12655" y="10968"/>
                </a:lnTo>
                <a:lnTo>
                  <a:pt x="12398" y="11152"/>
                </a:lnTo>
                <a:lnTo>
                  <a:pt x="12325" y="11225"/>
                </a:lnTo>
                <a:lnTo>
                  <a:pt x="12252" y="11372"/>
                </a:lnTo>
                <a:lnTo>
                  <a:pt x="11665" y="11409"/>
                </a:lnTo>
                <a:lnTo>
                  <a:pt x="11481" y="11445"/>
                </a:lnTo>
                <a:lnTo>
                  <a:pt x="11775" y="11299"/>
                </a:lnTo>
                <a:lnTo>
                  <a:pt x="12068" y="11115"/>
                </a:lnTo>
                <a:lnTo>
                  <a:pt x="12362" y="10932"/>
                </a:lnTo>
                <a:lnTo>
                  <a:pt x="12655" y="10748"/>
                </a:lnTo>
                <a:lnTo>
                  <a:pt x="12912" y="10492"/>
                </a:lnTo>
                <a:lnTo>
                  <a:pt x="13132" y="10271"/>
                </a:lnTo>
                <a:lnTo>
                  <a:pt x="13352" y="10015"/>
                </a:lnTo>
                <a:lnTo>
                  <a:pt x="13572" y="9721"/>
                </a:lnTo>
                <a:lnTo>
                  <a:pt x="13609" y="9648"/>
                </a:lnTo>
                <a:close/>
                <a:moveTo>
                  <a:pt x="9060" y="1"/>
                </a:moveTo>
                <a:lnTo>
                  <a:pt x="8804" y="37"/>
                </a:lnTo>
                <a:lnTo>
                  <a:pt x="8547" y="37"/>
                </a:lnTo>
                <a:lnTo>
                  <a:pt x="8290" y="111"/>
                </a:lnTo>
                <a:lnTo>
                  <a:pt x="8033" y="184"/>
                </a:lnTo>
                <a:lnTo>
                  <a:pt x="7813" y="294"/>
                </a:lnTo>
                <a:lnTo>
                  <a:pt x="7593" y="441"/>
                </a:lnTo>
                <a:lnTo>
                  <a:pt x="7410" y="624"/>
                </a:lnTo>
                <a:lnTo>
                  <a:pt x="7300" y="844"/>
                </a:lnTo>
                <a:lnTo>
                  <a:pt x="6896" y="624"/>
                </a:lnTo>
                <a:lnTo>
                  <a:pt x="6493" y="441"/>
                </a:lnTo>
                <a:lnTo>
                  <a:pt x="6273" y="367"/>
                </a:lnTo>
                <a:lnTo>
                  <a:pt x="6053" y="331"/>
                </a:lnTo>
                <a:lnTo>
                  <a:pt x="5612" y="331"/>
                </a:lnTo>
                <a:lnTo>
                  <a:pt x="5392" y="404"/>
                </a:lnTo>
                <a:lnTo>
                  <a:pt x="5209" y="477"/>
                </a:lnTo>
                <a:lnTo>
                  <a:pt x="5025" y="588"/>
                </a:lnTo>
                <a:lnTo>
                  <a:pt x="4842" y="734"/>
                </a:lnTo>
                <a:lnTo>
                  <a:pt x="4695" y="881"/>
                </a:lnTo>
                <a:lnTo>
                  <a:pt x="4585" y="1064"/>
                </a:lnTo>
                <a:lnTo>
                  <a:pt x="4512" y="1248"/>
                </a:lnTo>
                <a:lnTo>
                  <a:pt x="4475" y="1468"/>
                </a:lnTo>
                <a:lnTo>
                  <a:pt x="4182" y="1505"/>
                </a:lnTo>
                <a:lnTo>
                  <a:pt x="3888" y="1541"/>
                </a:lnTo>
                <a:lnTo>
                  <a:pt x="3595" y="1651"/>
                </a:lnTo>
                <a:lnTo>
                  <a:pt x="3338" y="1798"/>
                </a:lnTo>
                <a:lnTo>
                  <a:pt x="3081" y="1945"/>
                </a:lnTo>
                <a:lnTo>
                  <a:pt x="2861" y="2091"/>
                </a:lnTo>
                <a:lnTo>
                  <a:pt x="2641" y="2312"/>
                </a:lnTo>
                <a:lnTo>
                  <a:pt x="2421" y="2532"/>
                </a:lnTo>
                <a:lnTo>
                  <a:pt x="2238" y="2788"/>
                </a:lnTo>
                <a:lnTo>
                  <a:pt x="2091" y="3082"/>
                </a:lnTo>
                <a:lnTo>
                  <a:pt x="1981" y="3155"/>
                </a:lnTo>
                <a:lnTo>
                  <a:pt x="1834" y="3229"/>
                </a:lnTo>
                <a:lnTo>
                  <a:pt x="1504" y="3375"/>
                </a:lnTo>
                <a:lnTo>
                  <a:pt x="1211" y="3559"/>
                </a:lnTo>
                <a:lnTo>
                  <a:pt x="954" y="3779"/>
                </a:lnTo>
                <a:lnTo>
                  <a:pt x="697" y="3999"/>
                </a:lnTo>
                <a:lnTo>
                  <a:pt x="477" y="4256"/>
                </a:lnTo>
                <a:lnTo>
                  <a:pt x="330" y="4512"/>
                </a:lnTo>
                <a:lnTo>
                  <a:pt x="183" y="4769"/>
                </a:lnTo>
                <a:lnTo>
                  <a:pt x="73" y="5063"/>
                </a:lnTo>
                <a:lnTo>
                  <a:pt x="37" y="5319"/>
                </a:lnTo>
                <a:lnTo>
                  <a:pt x="0" y="5613"/>
                </a:lnTo>
                <a:lnTo>
                  <a:pt x="0" y="5906"/>
                </a:lnTo>
                <a:lnTo>
                  <a:pt x="73" y="6200"/>
                </a:lnTo>
                <a:lnTo>
                  <a:pt x="183" y="6493"/>
                </a:lnTo>
                <a:lnTo>
                  <a:pt x="294" y="6713"/>
                </a:lnTo>
                <a:lnTo>
                  <a:pt x="440" y="6933"/>
                </a:lnTo>
                <a:lnTo>
                  <a:pt x="660" y="7117"/>
                </a:lnTo>
                <a:lnTo>
                  <a:pt x="880" y="7300"/>
                </a:lnTo>
                <a:lnTo>
                  <a:pt x="1064" y="7374"/>
                </a:lnTo>
                <a:lnTo>
                  <a:pt x="1027" y="7594"/>
                </a:lnTo>
                <a:lnTo>
                  <a:pt x="1027" y="7814"/>
                </a:lnTo>
                <a:lnTo>
                  <a:pt x="1064" y="8034"/>
                </a:lnTo>
                <a:lnTo>
                  <a:pt x="1101" y="8217"/>
                </a:lnTo>
                <a:lnTo>
                  <a:pt x="1174" y="8437"/>
                </a:lnTo>
                <a:lnTo>
                  <a:pt x="1284" y="8621"/>
                </a:lnTo>
                <a:lnTo>
                  <a:pt x="1431" y="8804"/>
                </a:lnTo>
                <a:lnTo>
                  <a:pt x="1614" y="8988"/>
                </a:lnTo>
                <a:lnTo>
                  <a:pt x="1797" y="9098"/>
                </a:lnTo>
                <a:lnTo>
                  <a:pt x="1981" y="9208"/>
                </a:lnTo>
                <a:lnTo>
                  <a:pt x="2201" y="9281"/>
                </a:lnTo>
                <a:lnTo>
                  <a:pt x="2421" y="9318"/>
                </a:lnTo>
                <a:lnTo>
                  <a:pt x="2641" y="9354"/>
                </a:lnTo>
                <a:lnTo>
                  <a:pt x="2861" y="9318"/>
                </a:lnTo>
                <a:lnTo>
                  <a:pt x="3081" y="9281"/>
                </a:lnTo>
                <a:lnTo>
                  <a:pt x="3301" y="9208"/>
                </a:lnTo>
                <a:lnTo>
                  <a:pt x="3375" y="9354"/>
                </a:lnTo>
                <a:lnTo>
                  <a:pt x="3448" y="9501"/>
                </a:lnTo>
                <a:lnTo>
                  <a:pt x="3595" y="9648"/>
                </a:lnTo>
                <a:lnTo>
                  <a:pt x="3742" y="9758"/>
                </a:lnTo>
                <a:lnTo>
                  <a:pt x="3925" y="9868"/>
                </a:lnTo>
                <a:lnTo>
                  <a:pt x="4108" y="9905"/>
                </a:lnTo>
                <a:lnTo>
                  <a:pt x="4292" y="9941"/>
                </a:lnTo>
                <a:lnTo>
                  <a:pt x="4475" y="9941"/>
                </a:lnTo>
                <a:lnTo>
                  <a:pt x="4842" y="9905"/>
                </a:lnTo>
                <a:lnTo>
                  <a:pt x="5246" y="9795"/>
                </a:lnTo>
                <a:lnTo>
                  <a:pt x="5686" y="9648"/>
                </a:lnTo>
                <a:lnTo>
                  <a:pt x="6163" y="9574"/>
                </a:lnTo>
                <a:lnTo>
                  <a:pt x="6603" y="9574"/>
                </a:lnTo>
                <a:lnTo>
                  <a:pt x="7080" y="9611"/>
                </a:lnTo>
                <a:lnTo>
                  <a:pt x="7446" y="9648"/>
                </a:lnTo>
                <a:lnTo>
                  <a:pt x="7630" y="9648"/>
                </a:lnTo>
                <a:lnTo>
                  <a:pt x="7813" y="9611"/>
                </a:lnTo>
                <a:lnTo>
                  <a:pt x="7960" y="9721"/>
                </a:lnTo>
                <a:lnTo>
                  <a:pt x="8143" y="9795"/>
                </a:lnTo>
                <a:lnTo>
                  <a:pt x="8327" y="9831"/>
                </a:lnTo>
                <a:lnTo>
                  <a:pt x="8547" y="9868"/>
                </a:lnTo>
                <a:lnTo>
                  <a:pt x="9024" y="9905"/>
                </a:lnTo>
                <a:lnTo>
                  <a:pt x="9391" y="9868"/>
                </a:lnTo>
                <a:lnTo>
                  <a:pt x="9501" y="9868"/>
                </a:lnTo>
                <a:lnTo>
                  <a:pt x="9354" y="10161"/>
                </a:lnTo>
                <a:lnTo>
                  <a:pt x="9317" y="10308"/>
                </a:lnTo>
                <a:lnTo>
                  <a:pt x="9281" y="10492"/>
                </a:lnTo>
                <a:lnTo>
                  <a:pt x="9317" y="10638"/>
                </a:lnTo>
                <a:lnTo>
                  <a:pt x="9354" y="10785"/>
                </a:lnTo>
                <a:lnTo>
                  <a:pt x="9464" y="11078"/>
                </a:lnTo>
                <a:lnTo>
                  <a:pt x="9647" y="11335"/>
                </a:lnTo>
                <a:lnTo>
                  <a:pt x="9831" y="11519"/>
                </a:lnTo>
                <a:lnTo>
                  <a:pt x="9977" y="11629"/>
                </a:lnTo>
                <a:lnTo>
                  <a:pt x="10198" y="11739"/>
                </a:lnTo>
                <a:lnTo>
                  <a:pt x="10381" y="11812"/>
                </a:lnTo>
                <a:lnTo>
                  <a:pt x="10821" y="11922"/>
                </a:lnTo>
                <a:lnTo>
                  <a:pt x="11298" y="11959"/>
                </a:lnTo>
                <a:lnTo>
                  <a:pt x="11775" y="11922"/>
                </a:lnTo>
                <a:lnTo>
                  <a:pt x="12215" y="11885"/>
                </a:lnTo>
                <a:lnTo>
                  <a:pt x="13095" y="11775"/>
                </a:lnTo>
                <a:lnTo>
                  <a:pt x="13939" y="11665"/>
                </a:lnTo>
                <a:lnTo>
                  <a:pt x="14343" y="11555"/>
                </a:lnTo>
                <a:lnTo>
                  <a:pt x="14746" y="11409"/>
                </a:lnTo>
                <a:lnTo>
                  <a:pt x="15076" y="11262"/>
                </a:lnTo>
                <a:lnTo>
                  <a:pt x="15370" y="11042"/>
                </a:lnTo>
                <a:lnTo>
                  <a:pt x="15626" y="10785"/>
                </a:lnTo>
                <a:lnTo>
                  <a:pt x="15847" y="10528"/>
                </a:lnTo>
                <a:lnTo>
                  <a:pt x="16030" y="10235"/>
                </a:lnTo>
                <a:lnTo>
                  <a:pt x="16213" y="9941"/>
                </a:lnTo>
                <a:lnTo>
                  <a:pt x="16360" y="9648"/>
                </a:lnTo>
                <a:lnTo>
                  <a:pt x="16433" y="9318"/>
                </a:lnTo>
                <a:lnTo>
                  <a:pt x="16507" y="8988"/>
                </a:lnTo>
                <a:lnTo>
                  <a:pt x="16543" y="8657"/>
                </a:lnTo>
                <a:lnTo>
                  <a:pt x="16507" y="8327"/>
                </a:lnTo>
                <a:lnTo>
                  <a:pt x="16470" y="7997"/>
                </a:lnTo>
                <a:lnTo>
                  <a:pt x="16690" y="7447"/>
                </a:lnTo>
                <a:lnTo>
                  <a:pt x="16837" y="6933"/>
                </a:lnTo>
                <a:lnTo>
                  <a:pt x="16910" y="6347"/>
                </a:lnTo>
                <a:lnTo>
                  <a:pt x="16910" y="5796"/>
                </a:lnTo>
                <a:lnTo>
                  <a:pt x="16837" y="5429"/>
                </a:lnTo>
                <a:lnTo>
                  <a:pt x="16727" y="5063"/>
                </a:lnTo>
                <a:lnTo>
                  <a:pt x="16654" y="4916"/>
                </a:lnTo>
                <a:lnTo>
                  <a:pt x="16543" y="4769"/>
                </a:lnTo>
                <a:lnTo>
                  <a:pt x="16397" y="4659"/>
                </a:lnTo>
                <a:lnTo>
                  <a:pt x="16250" y="4586"/>
                </a:lnTo>
                <a:lnTo>
                  <a:pt x="16250" y="4146"/>
                </a:lnTo>
                <a:lnTo>
                  <a:pt x="16177" y="3742"/>
                </a:lnTo>
                <a:lnTo>
                  <a:pt x="16030" y="3375"/>
                </a:lnTo>
                <a:lnTo>
                  <a:pt x="15773" y="3009"/>
                </a:lnTo>
                <a:lnTo>
                  <a:pt x="15626" y="2825"/>
                </a:lnTo>
                <a:lnTo>
                  <a:pt x="15443" y="2642"/>
                </a:lnTo>
                <a:lnTo>
                  <a:pt x="15223" y="2495"/>
                </a:lnTo>
                <a:lnTo>
                  <a:pt x="15003" y="2385"/>
                </a:lnTo>
                <a:lnTo>
                  <a:pt x="14746" y="2238"/>
                </a:lnTo>
                <a:lnTo>
                  <a:pt x="14526" y="2055"/>
                </a:lnTo>
                <a:lnTo>
                  <a:pt x="14379" y="1835"/>
                </a:lnTo>
                <a:lnTo>
                  <a:pt x="14233" y="1578"/>
                </a:lnTo>
                <a:lnTo>
                  <a:pt x="14123" y="1358"/>
                </a:lnTo>
                <a:lnTo>
                  <a:pt x="13976" y="1138"/>
                </a:lnTo>
                <a:lnTo>
                  <a:pt x="13829" y="991"/>
                </a:lnTo>
                <a:lnTo>
                  <a:pt x="13682" y="808"/>
                </a:lnTo>
                <a:lnTo>
                  <a:pt x="13499" y="698"/>
                </a:lnTo>
                <a:lnTo>
                  <a:pt x="13279" y="588"/>
                </a:lnTo>
                <a:lnTo>
                  <a:pt x="13059" y="514"/>
                </a:lnTo>
                <a:lnTo>
                  <a:pt x="12802" y="441"/>
                </a:lnTo>
                <a:lnTo>
                  <a:pt x="12362" y="441"/>
                </a:lnTo>
                <a:lnTo>
                  <a:pt x="11885" y="477"/>
                </a:lnTo>
                <a:lnTo>
                  <a:pt x="11408" y="588"/>
                </a:lnTo>
                <a:lnTo>
                  <a:pt x="10968" y="698"/>
                </a:lnTo>
                <a:lnTo>
                  <a:pt x="10821" y="514"/>
                </a:lnTo>
                <a:lnTo>
                  <a:pt x="10601" y="331"/>
                </a:lnTo>
                <a:lnTo>
                  <a:pt x="10381" y="221"/>
                </a:lnTo>
                <a:lnTo>
                  <a:pt x="10124" y="147"/>
                </a:lnTo>
                <a:lnTo>
                  <a:pt x="9867" y="74"/>
                </a:lnTo>
                <a:lnTo>
                  <a:pt x="9574" y="37"/>
                </a:lnTo>
                <a:lnTo>
                  <a:pt x="9060" y="1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553" name="Google Shape;553;p23"/>
          <p:cNvSpPr/>
          <p:nvPr/>
        </p:nvSpPr>
        <p:spPr>
          <a:xfrm rot="-5400000">
            <a:off x="7996280" y="316930"/>
            <a:ext cx="279906" cy="357966"/>
          </a:xfrm>
          <a:custGeom>
            <a:avLst/>
            <a:gdLst/>
            <a:ahLst/>
            <a:cxnLst/>
            <a:rect l="l" t="t" r="r" b="b"/>
            <a:pathLst>
              <a:path w="9868" h="12620" extrusionOk="0">
                <a:moveTo>
                  <a:pt x="4182" y="661"/>
                </a:moveTo>
                <a:lnTo>
                  <a:pt x="4182" y="918"/>
                </a:lnTo>
                <a:lnTo>
                  <a:pt x="4182" y="1431"/>
                </a:lnTo>
                <a:lnTo>
                  <a:pt x="4145" y="2202"/>
                </a:lnTo>
                <a:lnTo>
                  <a:pt x="3925" y="2165"/>
                </a:lnTo>
                <a:lnTo>
                  <a:pt x="3962" y="2018"/>
                </a:lnTo>
                <a:lnTo>
                  <a:pt x="3962" y="1835"/>
                </a:lnTo>
                <a:lnTo>
                  <a:pt x="3889" y="1468"/>
                </a:lnTo>
                <a:lnTo>
                  <a:pt x="3852" y="1101"/>
                </a:lnTo>
                <a:lnTo>
                  <a:pt x="3889" y="918"/>
                </a:lnTo>
                <a:lnTo>
                  <a:pt x="3962" y="771"/>
                </a:lnTo>
                <a:lnTo>
                  <a:pt x="3999" y="698"/>
                </a:lnTo>
                <a:lnTo>
                  <a:pt x="4072" y="661"/>
                </a:lnTo>
                <a:close/>
                <a:moveTo>
                  <a:pt x="1541" y="404"/>
                </a:moveTo>
                <a:lnTo>
                  <a:pt x="1578" y="441"/>
                </a:lnTo>
                <a:lnTo>
                  <a:pt x="1614" y="514"/>
                </a:lnTo>
                <a:lnTo>
                  <a:pt x="1614" y="1138"/>
                </a:lnTo>
                <a:lnTo>
                  <a:pt x="1688" y="2202"/>
                </a:lnTo>
                <a:lnTo>
                  <a:pt x="1284" y="2238"/>
                </a:lnTo>
                <a:lnTo>
                  <a:pt x="1211" y="2238"/>
                </a:lnTo>
                <a:lnTo>
                  <a:pt x="1211" y="1871"/>
                </a:lnTo>
                <a:lnTo>
                  <a:pt x="1174" y="1505"/>
                </a:lnTo>
                <a:lnTo>
                  <a:pt x="1211" y="1211"/>
                </a:lnTo>
                <a:lnTo>
                  <a:pt x="1248" y="954"/>
                </a:lnTo>
                <a:lnTo>
                  <a:pt x="1358" y="404"/>
                </a:lnTo>
                <a:close/>
                <a:moveTo>
                  <a:pt x="3815" y="2678"/>
                </a:moveTo>
                <a:lnTo>
                  <a:pt x="4439" y="2715"/>
                </a:lnTo>
                <a:lnTo>
                  <a:pt x="5026" y="2789"/>
                </a:lnTo>
                <a:lnTo>
                  <a:pt x="5026" y="2825"/>
                </a:lnTo>
                <a:lnTo>
                  <a:pt x="5136" y="3485"/>
                </a:lnTo>
                <a:lnTo>
                  <a:pt x="3925" y="3559"/>
                </a:lnTo>
                <a:lnTo>
                  <a:pt x="2678" y="3632"/>
                </a:lnTo>
                <a:lnTo>
                  <a:pt x="1358" y="3669"/>
                </a:lnTo>
                <a:lnTo>
                  <a:pt x="917" y="3706"/>
                </a:lnTo>
                <a:lnTo>
                  <a:pt x="477" y="3742"/>
                </a:lnTo>
                <a:lnTo>
                  <a:pt x="441" y="3229"/>
                </a:lnTo>
                <a:lnTo>
                  <a:pt x="441" y="2972"/>
                </a:lnTo>
                <a:lnTo>
                  <a:pt x="404" y="2862"/>
                </a:lnTo>
                <a:lnTo>
                  <a:pt x="331" y="2752"/>
                </a:lnTo>
                <a:lnTo>
                  <a:pt x="587" y="2789"/>
                </a:lnTo>
                <a:lnTo>
                  <a:pt x="807" y="2789"/>
                </a:lnTo>
                <a:lnTo>
                  <a:pt x="1284" y="2752"/>
                </a:lnTo>
                <a:lnTo>
                  <a:pt x="1945" y="2678"/>
                </a:lnTo>
                <a:close/>
                <a:moveTo>
                  <a:pt x="4916" y="3999"/>
                </a:moveTo>
                <a:lnTo>
                  <a:pt x="4989" y="4072"/>
                </a:lnTo>
                <a:lnTo>
                  <a:pt x="5136" y="4109"/>
                </a:lnTo>
                <a:lnTo>
                  <a:pt x="5209" y="4072"/>
                </a:lnTo>
                <a:lnTo>
                  <a:pt x="5246" y="4623"/>
                </a:lnTo>
                <a:lnTo>
                  <a:pt x="5209" y="5173"/>
                </a:lnTo>
                <a:lnTo>
                  <a:pt x="5173" y="5430"/>
                </a:lnTo>
                <a:lnTo>
                  <a:pt x="5099" y="5723"/>
                </a:lnTo>
                <a:lnTo>
                  <a:pt x="4989" y="5980"/>
                </a:lnTo>
                <a:lnTo>
                  <a:pt x="4806" y="6200"/>
                </a:lnTo>
                <a:lnTo>
                  <a:pt x="4659" y="6310"/>
                </a:lnTo>
                <a:lnTo>
                  <a:pt x="4476" y="6420"/>
                </a:lnTo>
                <a:lnTo>
                  <a:pt x="4292" y="6457"/>
                </a:lnTo>
                <a:lnTo>
                  <a:pt x="4072" y="6493"/>
                </a:lnTo>
                <a:lnTo>
                  <a:pt x="3632" y="6530"/>
                </a:lnTo>
                <a:lnTo>
                  <a:pt x="3265" y="6567"/>
                </a:lnTo>
                <a:lnTo>
                  <a:pt x="2605" y="6567"/>
                </a:lnTo>
                <a:lnTo>
                  <a:pt x="2642" y="6493"/>
                </a:lnTo>
                <a:lnTo>
                  <a:pt x="2678" y="6383"/>
                </a:lnTo>
                <a:lnTo>
                  <a:pt x="2788" y="6310"/>
                </a:lnTo>
                <a:lnTo>
                  <a:pt x="2825" y="6273"/>
                </a:lnTo>
                <a:lnTo>
                  <a:pt x="2825" y="6237"/>
                </a:lnTo>
                <a:lnTo>
                  <a:pt x="2788" y="6200"/>
                </a:lnTo>
                <a:lnTo>
                  <a:pt x="2715" y="6200"/>
                </a:lnTo>
                <a:lnTo>
                  <a:pt x="2605" y="6237"/>
                </a:lnTo>
                <a:lnTo>
                  <a:pt x="2458" y="6310"/>
                </a:lnTo>
                <a:lnTo>
                  <a:pt x="2348" y="6420"/>
                </a:lnTo>
                <a:lnTo>
                  <a:pt x="2311" y="6567"/>
                </a:lnTo>
                <a:lnTo>
                  <a:pt x="1724" y="6493"/>
                </a:lnTo>
                <a:lnTo>
                  <a:pt x="1541" y="6457"/>
                </a:lnTo>
                <a:lnTo>
                  <a:pt x="1688" y="6420"/>
                </a:lnTo>
                <a:lnTo>
                  <a:pt x="2055" y="6383"/>
                </a:lnTo>
                <a:lnTo>
                  <a:pt x="2201" y="6310"/>
                </a:lnTo>
                <a:lnTo>
                  <a:pt x="2275" y="6237"/>
                </a:lnTo>
                <a:lnTo>
                  <a:pt x="2311" y="6163"/>
                </a:lnTo>
                <a:lnTo>
                  <a:pt x="2311" y="6090"/>
                </a:lnTo>
                <a:lnTo>
                  <a:pt x="2275" y="6016"/>
                </a:lnTo>
                <a:lnTo>
                  <a:pt x="2238" y="5980"/>
                </a:lnTo>
                <a:lnTo>
                  <a:pt x="2201" y="5943"/>
                </a:lnTo>
                <a:lnTo>
                  <a:pt x="2055" y="5943"/>
                </a:lnTo>
                <a:lnTo>
                  <a:pt x="1981" y="6016"/>
                </a:lnTo>
                <a:lnTo>
                  <a:pt x="1798" y="6053"/>
                </a:lnTo>
                <a:lnTo>
                  <a:pt x="1394" y="6127"/>
                </a:lnTo>
                <a:lnTo>
                  <a:pt x="1138" y="6200"/>
                </a:lnTo>
                <a:lnTo>
                  <a:pt x="917" y="6273"/>
                </a:lnTo>
                <a:lnTo>
                  <a:pt x="807" y="6200"/>
                </a:lnTo>
                <a:lnTo>
                  <a:pt x="697" y="6127"/>
                </a:lnTo>
                <a:lnTo>
                  <a:pt x="661" y="5980"/>
                </a:lnTo>
                <a:lnTo>
                  <a:pt x="624" y="5870"/>
                </a:lnTo>
                <a:lnTo>
                  <a:pt x="624" y="5870"/>
                </a:lnTo>
                <a:lnTo>
                  <a:pt x="844" y="5906"/>
                </a:lnTo>
                <a:lnTo>
                  <a:pt x="1504" y="5906"/>
                </a:lnTo>
                <a:lnTo>
                  <a:pt x="1724" y="5870"/>
                </a:lnTo>
                <a:lnTo>
                  <a:pt x="1945" y="5833"/>
                </a:lnTo>
                <a:lnTo>
                  <a:pt x="1981" y="5796"/>
                </a:lnTo>
                <a:lnTo>
                  <a:pt x="2018" y="5760"/>
                </a:lnTo>
                <a:lnTo>
                  <a:pt x="2055" y="5650"/>
                </a:lnTo>
                <a:lnTo>
                  <a:pt x="1981" y="5540"/>
                </a:lnTo>
                <a:lnTo>
                  <a:pt x="1945" y="5503"/>
                </a:lnTo>
                <a:lnTo>
                  <a:pt x="1504" y="5503"/>
                </a:lnTo>
                <a:lnTo>
                  <a:pt x="1101" y="5540"/>
                </a:lnTo>
                <a:lnTo>
                  <a:pt x="844" y="5576"/>
                </a:lnTo>
                <a:lnTo>
                  <a:pt x="587" y="5576"/>
                </a:lnTo>
                <a:lnTo>
                  <a:pt x="587" y="5356"/>
                </a:lnTo>
                <a:lnTo>
                  <a:pt x="734" y="5430"/>
                </a:lnTo>
                <a:lnTo>
                  <a:pt x="881" y="5466"/>
                </a:lnTo>
                <a:lnTo>
                  <a:pt x="1211" y="5466"/>
                </a:lnTo>
                <a:lnTo>
                  <a:pt x="1541" y="5393"/>
                </a:lnTo>
                <a:lnTo>
                  <a:pt x="1835" y="5246"/>
                </a:lnTo>
                <a:lnTo>
                  <a:pt x="1871" y="5173"/>
                </a:lnTo>
                <a:lnTo>
                  <a:pt x="1908" y="5099"/>
                </a:lnTo>
                <a:lnTo>
                  <a:pt x="1908" y="5026"/>
                </a:lnTo>
                <a:lnTo>
                  <a:pt x="1871" y="4953"/>
                </a:lnTo>
                <a:lnTo>
                  <a:pt x="1835" y="4916"/>
                </a:lnTo>
                <a:lnTo>
                  <a:pt x="1761" y="4879"/>
                </a:lnTo>
                <a:lnTo>
                  <a:pt x="1724" y="4879"/>
                </a:lnTo>
                <a:lnTo>
                  <a:pt x="1614" y="4916"/>
                </a:lnTo>
                <a:lnTo>
                  <a:pt x="1358" y="5026"/>
                </a:lnTo>
                <a:lnTo>
                  <a:pt x="1101" y="5099"/>
                </a:lnTo>
                <a:lnTo>
                  <a:pt x="844" y="5099"/>
                </a:lnTo>
                <a:lnTo>
                  <a:pt x="551" y="5063"/>
                </a:lnTo>
                <a:lnTo>
                  <a:pt x="551" y="4916"/>
                </a:lnTo>
                <a:lnTo>
                  <a:pt x="844" y="4879"/>
                </a:lnTo>
                <a:lnTo>
                  <a:pt x="1138" y="4879"/>
                </a:lnTo>
                <a:lnTo>
                  <a:pt x="1724" y="4769"/>
                </a:lnTo>
                <a:lnTo>
                  <a:pt x="1908" y="4696"/>
                </a:lnTo>
                <a:lnTo>
                  <a:pt x="2091" y="4586"/>
                </a:lnTo>
                <a:lnTo>
                  <a:pt x="2128" y="4513"/>
                </a:lnTo>
                <a:lnTo>
                  <a:pt x="2165" y="4439"/>
                </a:lnTo>
                <a:lnTo>
                  <a:pt x="2128" y="4329"/>
                </a:lnTo>
                <a:lnTo>
                  <a:pt x="2055" y="4256"/>
                </a:lnTo>
                <a:lnTo>
                  <a:pt x="1945" y="4182"/>
                </a:lnTo>
                <a:lnTo>
                  <a:pt x="1871" y="4182"/>
                </a:lnTo>
                <a:lnTo>
                  <a:pt x="1835" y="4219"/>
                </a:lnTo>
                <a:lnTo>
                  <a:pt x="1761" y="4256"/>
                </a:lnTo>
                <a:lnTo>
                  <a:pt x="1724" y="4329"/>
                </a:lnTo>
                <a:lnTo>
                  <a:pt x="1468" y="4403"/>
                </a:lnTo>
                <a:lnTo>
                  <a:pt x="991" y="4476"/>
                </a:lnTo>
                <a:lnTo>
                  <a:pt x="551" y="4586"/>
                </a:lnTo>
                <a:lnTo>
                  <a:pt x="514" y="4146"/>
                </a:lnTo>
                <a:lnTo>
                  <a:pt x="1358" y="4146"/>
                </a:lnTo>
                <a:lnTo>
                  <a:pt x="2678" y="4109"/>
                </a:lnTo>
                <a:lnTo>
                  <a:pt x="3815" y="4072"/>
                </a:lnTo>
                <a:lnTo>
                  <a:pt x="4916" y="3999"/>
                </a:lnTo>
                <a:close/>
                <a:moveTo>
                  <a:pt x="1211" y="1"/>
                </a:moveTo>
                <a:lnTo>
                  <a:pt x="1101" y="37"/>
                </a:lnTo>
                <a:lnTo>
                  <a:pt x="1028" y="147"/>
                </a:lnTo>
                <a:lnTo>
                  <a:pt x="881" y="771"/>
                </a:lnTo>
                <a:lnTo>
                  <a:pt x="807" y="1395"/>
                </a:lnTo>
                <a:lnTo>
                  <a:pt x="807" y="1835"/>
                </a:lnTo>
                <a:lnTo>
                  <a:pt x="807" y="2092"/>
                </a:lnTo>
                <a:lnTo>
                  <a:pt x="881" y="2312"/>
                </a:lnTo>
                <a:lnTo>
                  <a:pt x="551" y="2385"/>
                </a:lnTo>
                <a:lnTo>
                  <a:pt x="367" y="2458"/>
                </a:lnTo>
                <a:lnTo>
                  <a:pt x="221" y="2568"/>
                </a:lnTo>
                <a:lnTo>
                  <a:pt x="184" y="2605"/>
                </a:lnTo>
                <a:lnTo>
                  <a:pt x="147" y="2678"/>
                </a:lnTo>
                <a:lnTo>
                  <a:pt x="37" y="2825"/>
                </a:lnTo>
                <a:lnTo>
                  <a:pt x="37" y="3009"/>
                </a:lnTo>
                <a:lnTo>
                  <a:pt x="37" y="3375"/>
                </a:lnTo>
                <a:lnTo>
                  <a:pt x="37" y="3852"/>
                </a:lnTo>
                <a:lnTo>
                  <a:pt x="37" y="3889"/>
                </a:lnTo>
                <a:lnTo>
                  <a:pt x="0" y="3962"/>
                </a:lnTo>
                <a:lnTo>
                  <a:pt x="37" y="4072"/>
                </a:lnTo>
                <a:lnTo>
                  <a:pt x="74" y="4439"/>
                </a:lnTo>
                <a:lnTo>
                  <a:pt x="110" y="5540"/>
                </a:lnTo>
                <a:lnTo>
                  <a:pt x="110" y="5943"/>
                </a:lnTo>
                <a:lnTo>
                  <a:pt x="184" y="6127"/>
                </a:lnTo>
                <a:lnTo>
                  <a:pt x="257" y="6310"/>
                </a:lnTo>
                <a:lnTo>
                  <a:pt x="367" y="6457"/>
                </a:lnTo>
                <a:lnTo>
                  <a:pt x="477" y="6567"/>
                </a:lnTo>
                <a:lnTo>
                  <a:pt x="624" y="6677"/>
                </a:lnTo>
                <a:lnTo>
                  <a:pt x="771" y="6750"/>
                </a:lnTo>
                <a:lnTo>
                  <a:pt x="1101" y="6860"/>
                </a:lnTo>
                <a:lnTo>
                  <a:pt x="1468" y="6934"/>
                </a:lnTo>
                <a:lnTo>
                  <a:pt x="2091" y="7007"/>
                </a:lnTo>
                <a:lnTo>
                  <a:pt x="2678" y="7044"/>
                </a:lnTo>
                <a:lnTo>
                  <a:pt x="2605" y="7264"/>
                </a:lnTo>
                <a:lnTo>
                  <a:pt x="2605" y="7484"/>
                </a:lnTo>
                <a:lnTo>
                  <a:pt x="2605" y="7887"/>
                </a:lnTo>
                <a:lnTo>
                  <a:pt x="2605" y="8548"/>
                </a:lnTo>
                <a:lnTo>
                  <a:pt x="2678" y="9208"/>
                </a:lnTo>
                <a:lnTo>
                  <a:pt x="2825" y="10455"/>
                </a:lnTo>
                <a:lnTo>
                  <a:pt x="3045" y="11665"/>
                </a:lnTo>
                <a:lnTo>
                  <a:pt x="3118" y="11922"/>
                </a:lnTo>
                <a:lnTo>
                  <a:pt x="3228" y="12106"/>
                </a:lnTo>
                <a:lnTo>
                  <a:pt x="3375" y="12252"/>
                </a:lnTo>
                <a:lnTo>
                  <a:pt x="3595" y="12399"/>
                </a:lnTo>
                <a:lnTo>
                  <a:pt x="3779" y="12472"/>
                </a:lnTo>
                <a:lnTo>
                  <a:pt x="3999" y="12546"/>
                </a:lnTo>
                <a:lnTo>
                  <a:pt x="4476" y="12619"/>
                </a:lnTo>
                <a:lnTo>
                  <a:pt x="4732" y="12582"/>
                </a:lnTo>
                <a:lnTo>
                  <a:pt x="4952" y="12509"/>
                </a:lnTo>
                <a:lnTo>
                  <a:pt x="5136" y="12399"/>
                </a:lnTo>
                <a:lnTo>
                  <a:pt x="5283" y="12216"/>
                </a:lnTo>
                <a:lnTo>
                  <a:pt x="5429" y="12032"/>
                </a:lnTo>
                <a:lnTo>
                  <a:pt x="5503" y="11812"/>
                </a:lnTo>
                <a:lnTo>
                  <a:pt x="5576" y="11592"/>
                </a:lnTo>
                <a:lnTo>
                  <a:pt x="5613" y="11372"/>
                </a:lnTo>
                <a:lnTo>
                  <a:pt x="5613" y="11079"/>
                </a:lnTo>
                <a:lnTo>
                  <a:pt x="5613" y="10785"/>
                </a:lnTo>
                <a:lnTo>
                  <a:pt x="5539" y="10162"/>
                </a:lnTo>
                <a:lnTo>
                  <a:pt x="5539" y="9538"/>
                </a:lnTo>
                <a:lnTo>
                  <a:pt x="5649" y="8951"/>
                </a:lnTo>
                <a:lnTo>
                  <a:pt x="5723" y="8658"/>
                </a:lnTo>
                <a:lnTo>
                  <a:pt x="5833" y="8364"/>
                </a:lnTo>
                <a:lnTo>
                  <a:pt x="5980" y="8071"/>
                </a:lnTo>
                <a:lnTo>
                  <a:pt x="6090" y="7961"/>
                </a:lnTo>
                <a:lnTo>
                  <a:pt x="6200" y="7851"/>
                </a:lnTo>
                <a:lnTo>
                  <a:pt x="6273" y="7814"/>
                </a:lnTo>
                <a:lnTo>
                  <a:pt x="6310" y="7814"/>
                </a:lnTo>
                <a:lnTo>
                  <a:pt x="6456" y="7887"/>
                </a:lnTo>
                <a:lnTo>
                  <a:pt x="6530" y="7997"/>
                </a:lnTo>
                <a:lnTo>
                  <a:pt x="6603" y="8144"/>
                </a:lnTo>
                <a:lnTo>
                  <a:pt x="6640" y="8291"/>
                </a:lnTo>
                <a:lnTo>
                  <a:pt x="6603" y="8474"/>
                </a:lnTo>
                <a:lnTo>
                  <a:pt x="6566" y="8804"/>
                </a:lnTo>
                <a:lnTo>
                  <a:pt x="6530" y="9208"/>
                </a:lnTo>
                <a:lnTo>
                  <a:pt x="6566" y="9428"/>
                </a:lnTo>
                <a:lnTo>
                  <a:pt x="6603" y="9648"/>
                </a:lnTo>
                <a:lnTo>
                  <a:pt x="6676" y="9868"/>
                </a:lnTo>
                <a:lnTo>
                  <a:pt x="6787" y="10051"/>
                </a:lnTo>
                <a:lnTo>
                  <a:pt x="6970" y="10162"/>
                </a:lnTo>
                <a:lnTo>
                  <a:pt x="7153" y="10272"/>
                </a:lnTo>
                <a:lnTo>
                  <a:pt x="7447" y="10345"/>
                </a:lnTo>
                <a:lnTo>
                  <a:pt x="7777" y="10382"/>
                </a:lnTo>
                <a:lnTo>
                  <a:pt x="8437" y="10382"/>
                </a:lnTo>
                <a:lnTo>
                  <a:pt x="9061" y="10308"/>
                </a:lnTo>
                <a:lnTo>
                  <a:pt x="9684" y="10162"/>
                </a:lnTo>
                <a:lnTo>
                  <a:pt x="9758" y="10125"/>
                </a:lnTo>
                <a:lnTo>
                  <a:pt x="9831" y="10051"/>
                </a:lnTo>
                <a:lnTo>
                  <a:pt x="9868" y="9941"/>
                </a:lnTo>
                <a:lnTo>
                  <a:pt x="9831" y="9868"/>
                </a:lnTo>
                <a:lnTo>
                  <a:pt x="9794" y="9758"/>
                </a:lnTo>
                <a:lnTo>
                  <a:pt x="9721" y="9685"/>
                </a:lnTo>
                <a:lnTo>
                  <a:pt x="9648" y="9648"/>
                </a:lnTo>
                <a:lnTo>
                  <a:pt x="9538" y="9648"/>
                </a:lnTo>
                <a:lnTo>
                  <a:pt x="8951" y="9758"/>
                </a:lnTo>
                <a:lnTo>
                  <a:pt x="8327" y="9831"/>
                </a:lnTo>
                <a:lnTo>
                  <a:pt x="7740" y="9831"/>
                </a:lnTo>
                <a:lnTo>
                  <a:pt x="7447" y="9795"/>
                </a:lnTo>
                <a:lnTo>
                  <a:pt x="7300" y="9721"/>
                </a:lnTo>
                <a:lnTo>
                  <a:pt x="7190" y="9648"/>
                </a:lnTo>
                <a:lnTo>
                  <a:pt x="7117" y="9575"/>
                </a:lnTo>
                <a:lnTo>
                  <a:pt x="7080" y="9465"/>
                </a:lnTo>
                <a:lnTo>
                  <a:pt x="7080" y="9208"/>
                </a:lnTo>
                <a:lnTo>
                  <a:pt x="7080" y="8914"/>
                </a:lnTo>
                <a:lnTo>
                  <a:pt x="7117" y="8694"/>
                </a:lnTo>
                <a:lnTo>
                  <a:pt x="7153" y="8474"/>
                </a:lnTo>
                <a:lnTo>
                  <a:pt x="7153" y="8254"/>
                </a:lnTo>
                <a:lnTo>
                  <a:pt x="7117" y="8034"/>
                </a:lnTo>
                <a:lnTo>
                  <a:pt x="7043" y="7851"/>
                </a:lnTo>
                <a:lnTo>
                  <a:pt x="6970" y="7667"/>
                </a:lnTo>
                <a:lnTo>
                  <a:pt x="6823" y="7520"/>
                </a:lnTo>
                <a:lnTo>
                  <a:pt x="6676" y="7410"/>
                </a:lnTo>
                <a:lnTo>
                  <a:pt x="6530" y="7337"/>
                </a:lnTo>
                <a:lnTo>
                  <a:pt x="6383" y="7300"/>
                </a:lnTo>
                <a:lnTo>
                  <a:pt x="6200" y="7300"/>
                </a:lnTo>
                <a:lnTo>
                  <a:pt x="6016" y="7337"/>
                </a:lnTo>
                <a:lnTo>
                  <a:pt x="5833" y="7447"/>
                </a:lnTo>
                <a:lnTo>
                  <a:pt x="5649" y="7594"/>
                </a:lnTo>
                <a:lnTo>
                  <a:pt x="5503" y="7814"/>
                </a:lnTo>
                <a:lnTo>
                  <a:pt x="5393" y="8034"/>
                </a:lnTo>
                <a:lnTo>
                  <a:pt x="5283" y="8291"/>
                </a:lnTo>
                <a:lnTo>
                  <a:pt x="5136" y="8768"/>
                </a:lnTo>
                <a:lnTo>
                  <a:pt x="5026" y="9281"/>
                </a:lnTo>
                <a:lnTo>
                  <a:pt x="4989" y="9795"/>
                </a:lnTo>
                <a:lnTo>
                  <a:pt x="5026" y="10308"/>
                </a:lnTo>
                <a:lnTo>
                  <a:pt x="5062" y="10858"/>
                </a:lnTo>
                <a:lnTo>
                  <a:pt x="5062" y="11372"/>
                </a:lnTo>
                <a:lnTo>
                  <a:pt x="5062" y="11519"/>
                </a:lnTo>
                <a:lnTo>
                  <a:pt x="5026" y="11665"/>
                </a:lnTo>
                <a:lnTo>
                  <a:pt x="4952" y="11775"/>
                </a:lnTo>
                <a:lnTo>
                  <a:pt x="4879" y="11886"/>
                </a:lnTo>
                <a:lnTo>
                  <a:pt x="4769" y="11959"/>
                </a:lnTo>
                <a:lnTo>
                  <a:pt x="4659" y="12032"/>
                </a:lnTo>
                <a:lnTo>
                  <a:pt x="4512" y="12069"/>
                </a:lnTo>
                <a:lnTo>
                  <a:pt x="4366" y="12069"/>
                </a:lnTo>
                <a:lnTo>
                  <a:pt x="4109" y="11996"/>
                </a:lnTo>
                <a:lnTo>
                  <a:pt x="3815" y="11922"/>
                </a:lnTo>
                <a:lnTo>
                  <a:pt x="3705" y="11849"/>
                </a:lnTo>
                <a:lnTo>
                  <a:pt x="3595" y="11739"/>
                </a:lnTo>
                <a:lnTo>
                  <a:pt x="3559" y="11592"/>
                </a:lnTo>
                <a:lnTo>
                  <a:pt x="3522" y="11445"/>
                </a:lnTo>
                <a:lnTo>
                  <a:pt x="3302" y="10272"/>
                </a:lnTo>
                <a:lnTo>
                  <a:pt x="3155" y="9061"/>
                </a:lnTo>
                <a:lnTo>
                  <a:pt x="3045" y="7887"/>
                </a:lnTo>
                <a:lnTo>
                  <a:pt x="3045" y="7484"/>
                </a:lnTo>
                <a:lnTo>
                  <a:pt x="3008" y="7264"/>
                </a:lnTo>
                <a:lnTo>
                  <a:pt x="2935" y="7044"/>
                </a:lnTo>
                <a:lnTo>
                  <a:pt x="3375" y="7044"/>
                </a:lnTo>
                <a:lnTo>
                  <a:pt x="3779" y="7007"/>
                </a:lnTo>
                <a:lnTo>
                  <a:pt x="4219" y="6970"/>
                </a:lnTo>
                <a:lnTo>
                  <a:pt x="4622" y="6860"/>
                </a:lnTo>
                <a:lnTo>
                  <a:pt x="4806" y="6787"/>
                </a:lnTo>
                <a:lnTo>
                  <a:pt x="4952" y="6677"/>
                </a:lnTo>
                <a:lnTo>
                  <a:pt x="5099" y="6603"/>
                </a:lnTo>
                <a:lnTo>
                  <a:pt x="5209" y="6493"/>
                </a:lnTo>
                <a:lnTo>
                  <a:pt x="5429" y="6200"/>
                </a:lnTo>
                <a:lnTo>
                  <a:pt x="5539" y="5906"/>
                </a:lnTo>
                <a:lnTo>
                  <a:pt x="5649" y="5576"/>
                </a:lnTo>
                <a:lnTo>
                  <a:pt x="5723" y="5210"/>
                </a:lnTo>
                <a:lnTo>
                  <a:pt x="5723" y="4806"/>
                </a:lnTo>
                <a:lnTo>
                  <a:pt x="5686" y="4036"/>
                </a:lnTo>
                <a:lnTo>
                  <a:pt x="5649" y="3559"/>
                </a:lnTo>
                <a:lnTo>
                  <a:pt x="5576" y="3082"/>
                </a:lnTo>
                <a:lnTo>
                  <a:pt x="5539" y="2789"/>
                </a:lnTo>
                <a:lnTo>
                  <a:pt x="5503" y="2678"/>
                </a:lnTo>
                <a:lnTo>
                  <a:pt x="5466" y="2568"/>
                </a:lnTo>
                <a:lnTo>
                  <a:pt x="5429" y="2422"/>
                </a:lnTo>
                <a:lnTo>
                  <a:pt x="5356" y="2348"/>
                </a:lnTo>
                <a:lnTo>
                  <a:pt x="5173" y="2238"/>
                </a:lnTo>
                <a:lnTo>
                  <a:pt x="5026" y="2202"/>
                </a:lnTo>
                <a:lnTo>
                  <a:pt x="4916" y="2202"/>
                </a:lnTo>
                <a:lnTo>
                  <a:pt x="4879" y="2238"/>
                </a:lnTo>
                <a:lnTo>
                  <a:pt x="4586" y="2238"/>
                </a:lnTo>
                <a:lnTo>
                  <a:pt x="4622" y="808"/>
                </a:lnTo>
                <a:lnTo>
                  <a:pt x="4586" y="551"/>
                </a:lnTo>
                <a:lnTo>
                  <a:pt x="4549" y="441"/>
                </a:lnTo>
                <a:lnTo>
                  <a:pt x="4512" y="331"/>
                </a:lnTo>
                <a:lnTo>
                  <a:pt x="4439" y="258"/>
                </a:lnTo>
                <a:lnTo>
                  <a:pt x="4329" y="221"/>
                </a:lnTo>
                <a:lnTo>
                  <a:pt x="4219" y="184"/>
                </a:lnTo>
                <a:lnTo>
                  <a:pt x="4072" y="221"/>
                </a:lnTo>
                <a:lnTo>
                  <a:pt x="3815" y="331"/>
                </a:lnTo>
                <a:lnTo>
                  <a:pt x="3705" y="404"/>
                </a:lnTo>
                <a:lnTo>
                  <a:pt x="3632" y="514"/>
                </a:lnTo>
                <a:lnTo>
                  <a:pt x="3522" y="734"/>
                </a:lnTo>
                <a:lnTo>
                  <a:pt x="3449" y="991"/>
                </a:lnTo>
                <a:lnTo>
                  <a:pt x="3485" y="1321"/>
                </a:lnTo>
                <a:lnTo>
                  <a:pt x="3522" y="1651"/>
                </a:lnTo>
                <a:lnTo>
                  <a:pt x="3559" y="1908"/>
                </a:lnTo>
                <a:lnTo>
                  <a:pt x="3669" y="2165"/>
                </a:lnTo>
                <a:lnTo>
                  <a:pt x="2091" y="2165"/>
                </a:lnTo>
                <a:lnTo>
                  <a:pt x="2055" y="1358"/>
                </a:lnTo>
                <a:lnTo>
                  <a:pt x="2018" y="514"/>
                </a:lnTo>
                <a:lnTo>
                  <a:pt x="2018" y="368"/>
                </a:lnTo>
                <a:lnTo>
                  <a:pt x="1945" y="221"/>
                </a:lnTo>
                <a:lnTo>
                  <a:pt x="1871" y="147"/>
                </a:lnTo>
                <a:lnTo>
                  <a:pt x="1761" y="74"/>
                </a:lnTo>
                <a:lnTo>
                  <a:pt x="1651" y="37"/>
                </a:lnTo>
                <a:lnTo>
                  <a:pt x="1504" y="1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554" name="Google Shape;554;p23"/>
          <p:cNvSpPr/>
          <p:nvPr/>
        </p:nvSpPr>
        <p:spPr>
          <a:xfrm>
            <a:off x="8801760" y="790271"/>
            <a:ext cx="377708" cy="426638"/>
          </a:xfrm>
          <a:custGeom>
            <a:avLst/>
            <a:gdLst/>
            <a:ahLst/>
            <a:cxnLst/>
            <a:rect l="l" t="t" r="r" b="b"/>
            <a:pathLst>
              <a:path w="13316" h="15041" extrusionOk="0">
                <a:moveTo>
                  <a:pt x="5466" y="1"/>
                </a:moveTo>
                <a:lnTo>
                  <a:pt x="5466" y="38"/>
                </a:lnTo>
                <a:lnTo>
                  <a:pt x="5576" y="1248"/>
                </a:lnTo>
                <a:lnTo>
                  <a:pt x="5612" y="1321"/>
                </a:lnTo>
                <a:lnTo>
                  <a:pt x="5649" y="1395"/>
                </a:lnTo>
                <a:lnTo>
                  <a:pt x="5759" y="1431"/>
                </a:lnTo>
                <a:lnTo>
                  <a:pt x="5833" y="1395"/>
                </a:lnTo>
                <a:lnTo>
                  <a:pt x="6713" y="881"/>
                </a:lnTo>
                <a:lnTo>
                  <a:pt x="6713" y="881"/>
                </a:lnTo>
                <a:lnTo>
                  <a:pt x="6640" y="1285"/>
                </a:lnTo>
                <a:lnTo>
                  <a:pt x="6603" y="1652"/>
                </a:lnTo>
                <a:lnTo>
                  <a:pt x="6603" y="2055"/>
                </a:lnTo>
                <a:lnTo>
                  <a:pt x="6640" y="2459"/>
                </a:lnTo>
                <a:lnTo>
                  <a:pt x="6676" y="2569"/>
                </a:lnTo>
                <a:lnTo>
                  <a:pt x="6750" y="2605"/>
                </a:lnTo>
                <a:lnTo>
                  <a:pt x="6823" y="2642"/>
                </a:lnTo>
                <a:lnTo>
                  <a:pt x="6896" y="2679"/>
                </a:lnTo>
                <a:lnTo>
                  <a:pt x="6970" y="2642"/>
                </a:lnTo>
                <a:lnTo>
                  <a:pt x="7043" y="2605"/>
                </a:lnTo>
                <a:lnTo>
                  <a:pt x="7080" y="2532"/>
                </a:lnTo>
                <a:lnTo>
                  <a:pt x="7080" y="2459"/>
                </a:lnTo>
                <a:lnTo>
                  <a:pt x="7043" y="2275"/>
                </a:lnTo>
                <a:lnTo>
                  <a:pt x="7006" y="1835"/>
                </a:lnTo>
                <a:lnTo>
                  <a:pt x="7043" y="1395"/>
                </a:lnTo>
                <a:lnTo>
                  <a:pt x="7116" y="955"/>
                </a:lnTo>
                <a:lnTo>
                  <a:pt x="7226" y="514"/>
                </a:lnTo>
                <a:lnTo>
                  <a:pt x="7190" y="404"/>
                </a:lnTo>
                <a:lnTo>
                  <a:pt x="7153" y="294"/>
                </a:lnTo>
                <a:lnTo>
                  <a:pt x="7043" y="258"/>
                </a:lnTo>
                <a:lnTo>
                  <a:pt x="6933" y="294"/>
                </a:lnTo>
                <a:lnTo>
                  <a:pt x="5906" y="918"/>
                </a:lnTo>
                <a:lnTo>
                  <a:pt x="5869" y="698"/>
                </a:lnTo>
                <a:lnTo>
                  <a:pt x="5796" y="478"/>
                </a:lnTo>
                <a:lnTo>
                  <a:pt x="5686" y="221"/>
                </a:lnTo>
                <a:lnTo>
                  <a:pt x="5576" y="1"/>
                </a:lnTo>
                <a:close/>
                <a:moveTo>
                  <a:pt x="8840" y="3816"/>
                </a:moveTo>
                <a:lnTo>
                  <a:pt x="8730" y="3852"/>
                </a:lnTo>
                <a:lnTo>
                  <a:pt x="8657" y="3926"/>
                </a:lnTo>
                <a:lnTo>
                  <a:pt x="8510" y="4146"/>
                </a:lnTo>
                <a:lnTo>
                  <a:pt x="8364" y="4293"/>
                </a:lnTo>
                <a:lnTo>
                  <a:pt x="8143" y="4476"/>
                </a:lnTo>
                <a:lnTo>
                  <a:pt x="7997" y="4659"/>
                </a:lnTo>
                <a:lnTo>
                  <a:pt x="7997" y="4733"/>
                </a:lnTo>
                <a:lnTo>
                  <a:pt x="7997" y="4769"/>
                </a:lnTo>
                <a:lnTo>
                  <a:pt x="8033" y="4806"/>
                </a:lnTo>
                <a:lnTo>
                  <a:pt x="8070" y="4843"/>
                </a:lnTo>
                <a:lnTo>
                  <a:pt x="8253" y="4843"/>
                </a:lnTo>
                <a:lnTo>
                  <a:pt x="8400" y="4806"/>
                </a:lnTo>
                <a:lnTo>
                  <a:pt x="8547" y="4733"/>
                </a:lnTo>
                <a:lnTo>
                  <a:pt x="8694" y="4659"/>
                </a:lnTo>
                <a:lnTo>
                  <a:pt x="8914" y="4403"/>
                </a:lnTo>
                <a:lnTo>
                  <a:pt x="9097" y="4146"/>
                </a:lnTo>
                <a:lnTo>
                  <a:pt x="9134" y="4073"/>
                </a:lnTo>
                <a:lnTo>
                  <a:pt x="9134" y="3963"/>
                </a:lnTo>
                <a:lnTo>
                  <a:pt x="9097" y="3889"/>
                </a:lnTo>
                <a:lnTo>
                  <a:pt x="9024" y="3852"/>
                </a:lnTo>
                <a:lnTo>
                  <a:pt x="8914" y="3816"/>
                </a:lnTo>
                <a:close/>
                <a:moveTo>
                  <a:pt x="147" y="2972"/>
                </a:moveTo>
                <a:lnTo>
                  <a:pt x="73" y="3009"/>
                </a:lnTo>
                <a:lnTo>
                  <a:pt x="37" y="3082"/>
                </a:lnTo>
                <a:lnTo>
                  <a:pt x="0" y="3229"/>
                </a:lnTo>
                <a:lnTo>
                  <a:pt x="37" y="3559"/>
                </a:lnTo>
                <a:lnTo>
                  <a:pt x="110" y="4073"/>
                </a:lnTo>
                <a:lnTo>
                  <a:pt x="220" y="4549"/>
                </a:lnTo>
                <a:lnTo>
                  <a:pt x="257" y="4623"/>
                </a:lnTo>
                <a:lnTo>
                  <a:pt x="330" y="4696"/>
                </a:lnTo>
                <a:lnTo>
                  <a:pt x="514" y="4696"/>
                </a:lnTo>
                <a:lnTo>
                  <a:pt x="1174" y="4219"/>
                </a:lnTo>
                <a:lnTo>
                  <a:pt x="1247" y="4843"/>
                </a:lnTo>
                <a:lnTo>
                  <a:pt x="1284" y="4990"/>
                </a:lnTo>
                <a:lnTo>
                  <a:pt x="1321" y="5173"/>
                </a:lnTo>
                <a:lnTo>
                  <a:pt x="1394" y="5320"/>
                </a:lnTo>
                <a:lnTo>
                  <a:pt x="1431" y="5356"/>
                </a:lnTo>
                <a:lnTo>
                  <a:pt x="1541" y="5393"/>
                </a:lnTo>
                <a:lnTo>
                  <a:pt x="1614" y="5393"/>
                </a:lnTo>
                <a:lnTo>
                  <a:pt x="1687" y="5356"/>
                </a:lnTo>
                <a:lnTo>
                  <a:pt x="1724" y="5320"/>
                </a:lnTo>
                <a:lnTo>
                  <a:pt x="1761" y="5246"/>
                </a:lnTo>
                <a:lnTo>
                  <a:pt x="1761" y="5173"/>
                </a:lnTo>
                <a:lnTo>
                  <a:pt x="1724" y="5063"/>
                </a:lnTo>
                <a:lnTo>
                  <a:pt x="1724" y="5026"/>
                </a:lnTo>
                <a:lnTo>
                  <a:pt x="1687" y="4953"/>
                </a:lnTo>
                <a:lnTo>
                  <a:pt x="1651" y="4549"/>
                </a:lnTo>
                <a:lnTo>
                  <a:pt x="1614" y="4183"/>
                </a:lnTo>
                <a:lnTo>
                  <a:pt x="1577" y="3816"/>
                </a:lnTo>
                <a:lnTo>
                  <a:pt x="1577" y="3706"/>
                </a:lnTo>
                <a:lnTo>
                  <a:pt x="1467" y="3632"/>
                </a:lnTo>
                <a:lnTo>
                  <a:pt x="1357" y="3632"/>
                </a:lnTo>
                <a:lnTo>
                  <a:pt x="1247" y="3669"/>
                </a:lnTo>
                <a:lnTo>
                  <a:pt x="880" y="3889"/>
                </a:lnTo>
                <a:lnTo>
                  <a:pt x="550" y="4146"/>
                </a:lnTo>
                <a:lnTo>
                  <a:pt x="330" y="3302"/>
                </a:lnTo>
                <a:lnTo>
                  <a:pt x="294" y="3082"/>
                </a:lnTo>
                <a:lnTo>
                  <a:pt x="220" y="2972"/>
                </a:lnTo>
                <a:close/>
                <a:moveTo>
                  <a:pt x="8400" y="2679"/>
                </a:moveTo>
                <a:lnTo>
                  <a:pt x="10124" y="5173"/>
                </a:lnTo>
                <a:lnTo>
                  <a:pt x="10161" y="5210"/>
                </a:lnTo>
                <a:lnTo>
                  <a:pt x="10124" y="5246"/>
                </a:lnTo>
                <a:lnTo>
                  <a:pt x="9684" y="5613"/>
                </a:lnTo>
                <a:lnTo>
                  <a:pt x="9207" y="6017"/>
                </a:lnTo>
                <a:lnTo>
                  <a:pt x="8804" y="6310"/>
                </a:lnTo>
                <a:lnTo>
                  <a:pt x="8584" y="6017"/>
                </a:lnTo>
                <a:lnTo>
                  <a:pt x="6970" y="3852"/>
                </a:lnTo>
                <a:lnTo>
                  <a:pt x="7703" y="3339"/>
                </a:lnTo>
                <a:lnTo>
                  <a:pt x="8033" y="3045"/>
                </a:lnTo>
                <a:lnTo>
                  <a:pt x="8364" y="2752"/>
                </a:lnTo>
                <a:lnTo>
                  <a:pt x="8400" y="2679"/>
                </a:lnTo>
                <a:close/>
                <a:moveTo>
                  <a:pt x="2494" y="7227"/>
                </a:moveTo>
                <a:lnTo>
                  <a:pt x="2421" y="7301"/>
                </a:lnTo>
                <a:lnTo>
                  <a:pt x="2421" y="7411"/>
                </a:lnTo>
                <a:lnTo>
                  <a:pt x="2678" y="7887"/>
                </a:lnTo>
                <a:lnTo>
                  <a:pt x="2494" y="8034"/>
                </a:lnTo>
                <a:lnTo>
                  <a:pt x="2458" y="8108"/>
                </a:lnTo>
                <a:lnTo>
                  <a:pt x="2421" y="8218"/>
                </a:lnTo>
                <a:lnTo>
                  <a:pt x="2421" y="8291"/>
                </a:lnTo>
                <a:lnTo>
                  <a:pt x="2494" y="8328"/>
                </a:lnTo>
                <a:lnTo>
                  <a:pt x="2605" y="8364"/>
                </a:lnTo>
                <a:lnTo>
                  <a:pt x="2678" y="8328"/>
                </a:lnTo>
                <a:lnTo>
                  <a:pt x="2861" y="8254"/>
                </a:lnTo>
                <a:lnTo>
                  <a:pt x="2935" y="8364"/>
                </a:lnTo>
                <a:lnTo>
                  <a:pt x="3155" y="8694"/>
                </a:lnTo>
                <a:lnTo>
                  <a:pt x="3301" y="8841"/>
                </a:lnTo>
                <a:lnTo>
                  <a:pt x="3375" y="8878"/>
                </a:lnTo>
                <a:lnTo>
                  <a:pt x="3485" y="8915"/>
                </a:lnTo>
                <a:lnTo>
                  <a:pt x="3558" y="8878"/>
                </a:lnTo>
                <a:lnTo>
                  <a:pt x="3595" y="8804"/>
                </a:lnTo>
                <a:lnTo>
                  <a:pt x="3632" y="8731"/>
                </a:lnTo>
                <a:lnTo>
                  <a:pt x="3595" y="8621"/>
                </a:lnTo>
                <a:lnTo>
                  <a:pt x="3558" y="8438"/>
                </a:lnTo>
                <a:lnTo>
                  <a:pt x="3301" y="8108"/>
                </a:lnTo>
                <a:lnTo>
                  <a:pt x="3228" y="7997"/>
                </a:lnTo>
                <a:lnTo>
                  <a:pt x="3558" y="7704"/>
                </a:lnTo>
                <a:lnTo>
                  <a:pt x="3595" y="7594"/>
                </a:lnTo>
                <a:lnTo>
                  <a:pt x="3595" y="7484"/>
                </a:lnTo>
                <a:lnTo>
                  <a:pt x="3558" y="7411"/>
                </a:lnTo>
                <a:lnTo>
                  <a:pt x="3485" y="7374"/>
                </a:lnTo>
                <a:lnTo>
                  <a:pt x="3412" y="7337"/>
                </a:lnTo>
                <a:lnTo>
                  <a:pt x="3338" y="7337"/>
                </a:lnTo>
                <a:lnTo>
                  <a:pt x="3228" y="7411"/>
                </a:lnTo>
                <a:lnTo>
                  <a:pt x="2971" y="7631"/>
                </a:lnTo>
                <a:lnTo>
                  <a:pt x="2641" y="7264"/>
                </a:lnTo>
                <a:lnTo>
                  <a:pt x="2568" y="7227"/>
                </a:lnTo>
                <a:close/>
                <a:moveTo>
                  <a:pt x="3191" y="6090"/>
                </a:moveTo>
                <a:lnTo>
                  <a:pt x="3595" y="6860"/>
                </a:lnTo>
                <a:lnTo>
                  <a:pt x="3998" y="7594"/>
                </a:lnTo>
                <a:lnTo>
                  <a:pt x="4439" y="8328"/>
                </a:lnTo>
                <a:lnTo>
                  <a:pt x="4915" y="9025"/>
                </a:lnTo>
                <a:lnTo>
                  <a:pt x="4769" y="9098"/>
                </a:lnTo>
                <a:lnTo>
                  <a:pt x="4622" y="9171"/>
                </a:lnTo>
                <a:lnTo>
                  <a:pt x="4365" y="9355"/>
                </a:lnTo>
                <a:lnTo>
                  <a:pt x="3778" y="9721"/>
                </a:lnTo>
                <a:lnTo>
                  <a:pt x="3522" y="9905"/>
                </a:lnTo>
                <a:lnTo>
                  <a:pt x="3412" y="10015"/>
                </a:lnTo>
                <a:lnTo>
                  <a:pt x="3265" y="10052"/>
                </a:lnTo>
                <a:lnTo>
                  <a:pt x="3228" y="10052"/>
                </a:lnTo>
                <a:lnTo>
                  <a:pt x="3191" y="10088"/>
                </a:lnTo>
                <a:lnTo>
                  <a:pt x="3191" y="10162"/>
                </a:lnTo>
                <a:lnTo>
                  <a:pt x="2421" y="9025"/>
                </a:lnTo>
                <a:lnTo>
                  <a:pt x="1761" y="7997"/>
                </a:lnTo>
                <a:lnTo>
                  <a:pt x="1064" y="7007"/>
                </a:lnTo>
                <a:lnTo>
                  <a:pt x="1394" y="6897"/>
                </a:lnTo>
                <a:lnTo>
                  <a:pt x="1724" y="6714"/>
                </a:lnTo>
                <a:lnTo>
                  <a:pt x="2348" y="6383"/>
                </a:lnTo>
                <a:lnTo>
                  <a:pt x="2494" y="6310"/>
                </a:lnTo>
                <a:lnTo>
                  <a:pt x="2641" y="6273"/>
                </a:lnTo>
                <a:lnTo>
                  <a:pt x="2935" y="6237"/>
                </a:lnTo>
                <a:lnTo>
                  <a:pt x="3081" y="6200"/>
                </a:lnTo>
                <a:lnTo>
                  <a:pt x="3191" y="6090"/>
                </a:lnTo>
                <a:close/>
                <a:moveTo>
                  <a:pt x="12729" y="11005"/>
                </a:moveTo>
                <a:lnTo>
                  <a:pt x="12655" y="11225"/>
                </a:lnTo>
                <a:lnTo>
                  <a:pt x="12582" y="11115"/>
                </a:lnTo>
                <a:lnTo>
                  <a:pt x="12729" y="11005"/>
                </a:lnTo>
                <a:close/>
                <a:moveTo>
                  <a:pt x="9647" y="12949"/>
                </a:moveTo>
                <a:lnTo>
                  <a:pt x="9721" y="13096"/>
                </a:lnTo>
                <a:lnTo>
                  <a:pt x="9831" y="13280"/>
                </a:lnTo>
                <a:lnTo>
                  <a:pt x="9941" y="13463"/>
                </a:lnTo>
                <a:lnTo>
                  <a:pt x="10088" y="13573"/>
                </a:lnTo>
                <a:lnTo>
                  <a:pt x="10051" y="13573"/>
                </a:lnTo>
                <a:lnTo>
                  <a:pt x="9647" y="13756"/>
                </a:lnTo>
                <a:lnTo>
                  <a:pt x="9647" y="13646"/>
                </a:lnTo>
                <a:lnTo>
                  <a:pt x="9574" y="13536"/>
                </a:lnTo>
                <a:lnTo>
                  <a:pt x="9427" y="13426"/>
                </a:lnTo>
                <a:lnTo>
                  <a:pt x="9354" y="13280"/>
                </a:lnTo>
                <a:lnTo>
                  <a:pt x="9281" y="13133"/>
                </a:lnTo>
                <a:lnTo>
                  <a:pt x="9244" y="12986"/>
                </a:lnTo>
                <a:lnTo>
                  <a:pt x="9647" y="12949"/>
                </a:lnTo>
                <a:close/>
                <a:moveTo>
                  <a:pt x="6640" y="12839"/>
                </a:moveTo>
                <a:lnTo>
                  <a:pt x="6493" y="13426"/>
                </a:lnTo>
                <a:lnTo>
                  <a:pt x="6419" y="14013"/>
                </a:lnTo>
                <a:lnTo>
                  <a:pt x="6419" y="14160"/>
                </a:lnTo>
                <a:lnTo>
                  <a:pt x="6163" y="13940"/>
                </a:lnTo>
                <a:lnTo>
                  <a:pt x="6126" y="13940"/>
                </a:lnTo>
                <a:lnTo>
                  <a:pt x="6126" y="13903"/>
                </a:lnTo>
                <a:lnTo>
                  <a:pt x="6126" y="13646"/>
                </a:lnTo>
                <a:lnTo>
                  <a:pt x="6163" y="13353"/>
                </a:lnTo>
                <a:lnTo>
                  <a:pt x="6236" y="13096"/>
                </a:lnTo>
                <a:lnTo>
                  <a:pt x="6346" y="12876"/>
                </a:lnTo>
                <a:lnTo>
                  <a:pt x="6640" y="12839"/>
                </a:lnTo>
                <a:close/>
                <a:moveTo>
                  <a:pt x="7336" y="13170"/>
                </a:moveTo>
                <a:lnTo>
                  <a:pt x="7263" y="13206"/>
                </a:lnTo>
                <a:lnTo>
                  <a:pt x="7226" y="13243"/>
                </a:lnTo>
                <a:lnTo>
                  <a:pt x="7080" y="13720"/>
                </a:lnTo>
                <a:lnTo>
                  <a:pt x="7006" y="13977"/>
                </a:lnTo>
                <a:lnTo>
                  <a:pt x="7006" y="14233"/>
                </a:lnTo>
                <a:lnTo>
                  <a:pt x="7006" y="14307"/>
                </a:lnTo>
                <a:lnTo>
                  <a:pt x="7043" y="14380"/>
                </a:lnTo>
                <a:lnTo>
                  <a:pt x="7116" y="14453"/>
                </a:lnTo>
                <a:lnTo>
                  <a:pt x="7190" y="14490"/>
                </a:lnTo>
                <a:lnTo>
                  <a:pt x="7263" y="14527"/>
                </a:lnTo>
                <a:lnTo>
                  <a:pt x="7336" y="14527"/>
                </a:lnTo>
                <a:lnTo>
                  <a:pt x="7410" y="14453"/>
                </a:lnTo>
                <a:lnTo>
                  <a:pt x="7483" y="14380"/>
                </a:lnTo>
                <a:lnTo>
                  <a:pt x="7483" y="14270"/>
                </a:lnTo>
                <a:lnTo>
                  <a:pt x="7446" y="14160"/>
                </a:lnTo>
                <a:lnTo>
                  <a:pt x="7373" y="14123"/>
                </a:lnTo>
                <a:lnTo>
                  <a:pt x="7373" y="13830"/>
                </a:lnTo>
                <a:lnTo>
                  <a:pt x="7410" y="13280"/>
                </a:lnTo>
                <a:lnTo>
                  <a:pt x="7373" y="13206"/>
                </a:lnTo>
                <a:lnTo>
                  <a:pt x="7336" y="13170"/>
                </a:lnTo>
                <a:close/>
                <a:moveTo>
                  <a:pt x="10418" y="5613"/>
                </a:moveTo>
                <a:lnTo>
                  <a:pt x="11188" y="6714"/>
                </a:lnTo>
                <a:lnTo>
                  <a:pt x="11555" y="7264"/>
                </a:lnTo>
                <a:lnTo>
                  <a:pt x="11922" y="7814"/>
                </a:lnTo>
                <a:lnTo>
                  <a:pt x="12252" y="8474"/>
                </a:lnTo>
                <a:lnTo>
                  <a:pt x="12399" y="8841"/>
                </a:lnTo>
                <a:lnTo>
                  <a:pt x="12545" y="9208"/>
                </a:lnTo>
                <a:lnTo>
                  <a:pt x="12619" y="9575"/>
                </a:lnTo>
                <a:lnTo>
                  <a:pt x="12692" y="9942"/>
                </a:lnTo>
                <a:lnTo>
                  <a:pt x="12729" y="10308"/>
                </a:lnTo>
                <a:lnTo>
                  <a:pt x="12729" y="10675"/>
                </a:lnTo>
                <a:lnTo>
                  <a:pt x="12325" y="10932"/>
                </a:lnTo>
                <a:lnTo>
                  <a:pt x="12288" y="10969"/>
                </a:lnTo>
                <a:lnTo>
                  <a:pt x="12252" y="11042"/>
                </a:lnTo>
                <a:lnTo>
                  <a:pt x="12288" y="11079"/>
                </a:lnTo>
                <a:lnTo>
                  <a:pt x="12325" y="11152"/>
                </a:lnTo>
                <a:lnTo>
                  <a:pt x="12435" y="11372"/>
                </a:lnTo>
                <a:lnTo>
                  <a:pt x="12509" y="11446"/>
                </a:lnTo>
                <a:lnTo>
                  <a:pt x="12582" y="11519"/>
                </a:lnTo>
                <a:lnTo>
                  <a:pt x="12472" y="11776"/>
                </a:lnTo>
                <a:lnTo>
                  <a:pt x="12325" y="12032"/>
                </a:lnTo>
                <a:lnTo>
                  <a:pt x="11848" y="11666"/>
                </a:lnTo>
                <a:lnTo>
                  <a:pt x="11775" y="11629"/>
                </a:lnTo>
                <a:lnTo>
                  <a:pt x="11702" y="11666"/>
                </a:lnTo>
                <a:lnTo>
                  <a:pt x="11665" y="11739"/>
                </a:lnTo>
                <a:lnTo>
                  <a:pt x="11702" y="11812"/>
                </a:lnTo>
                <a:lnTo>
                  <a:pt x="12142" y="12326"/>
                </a:lnTo>
                <a:lnTo>
                  <a:pt x="11848" y="12619"/>
                </a:lnTo>
                <a:lnTo>
                  <a:pt x="11812" y="12546"/>
                </a:lnTo>
                <a:lnTo>
                  <a:pt x="11665" y="12399"/>
                </a:lnTo>
                <a:lnTo>
                  <a:pt x="11518" y="12253"/>
                </a:lnTo>
                <a:lnTo>
                  <a:pt x="11371" y="12069"/>
                </a:lnTo>
                <a:lnTo>
                  <a:pt x="11298" y="11886"/>
                </a:lnTo>
                <a:lnTo>
                  <a:pt x="11225" y="11849"/>
                </a:lnTo>
                <a:lnTo>
                  <a:pt x="11188" y="11812"/>
                </a:lnTo>
                <a:lnTo>
                  <a:pt x="11115" y="11849"/>
                </a:lnTo>
                <a:lnTo>
                  <a:pt x="11078" y="11922"/>
                </a:lnTo>
                <a:lnTo>
                  <a:pt x="11078" y="12106"/>
                </a:lnTo>
                <a:lnTo>
                  <a:pt x="11115" y="12253"/>
                </a:lnTo>
                <a:lnTo>
                  <a:pt x="11188" y="12436"/>
                </a:lnTo>
                <a:lnTo>
                  <a:pt x="11261" y="12583"/>
                </a:lnTo>
                <a:lnTo>
                  <a:pt x="11371" y="12729"/>
                </a:lnTo>
                <a:lnTo>
                  <a:pt x="11518" y="12876"/>
                </a:lnTo>
                <a:lnTo>
                  <a:pt x="11115" y="13096"/>
                </a:lnTo>
                <a:lnTo>
                  <a:pt x="11151" y="12986"/>
                </a:lnTo>
                <a:lnTo>
                  <a:pt x="11151" y="12839"/>
                </a:lnTo>
                <a:lnTo>
                  <a:pt x="11078" y="12766"/>
                </a:lnTo>
                <a:lnTo>
                  <a:pt x="10968" y="12656"/>
                </a:lnTo>
                <a:lnTo>
                  <a:pt x="10931" y="12656"/>
                </a:lnTo>
                <a:lnTo>
                  <a:pt x="10858" y="12693"/>
                </a:lnTo>
                <a:lnTo>
                  <a:pt x="10858" y="12766"/>
                </a:lnTo>
                <a:lnTo>
                  <a:pt x="10821" y="12729"/>
                </a:lnTo>
                <a:lnTo>
                  <a:pt x="10491" y="12436"/>
                </a:lnTo>
                <a:lnTo>
                  <a:pt x="10418" y="12363"/>
                </a:lnTo>
                <a:lnTo>
                  <a:pt x="10344" y="12399"/>
                </a:lnTo>
                <a:lnTo>
                  <a:pt x="10308" y="12473"/>
                </a:lnTo>
                <a:lnTo>
                  <a:pt x="10308" y="12546"/>
                </a:lnTo>
                <a:lnTo>
                  <a:pt x="10491" y="12839"/>
                </a:lnTo>
                <a:lnTo>
                  <a:pt x="10711" y="13206"/>
                </a:lnTo>
                <a:lnTo>
                  <a:pt x="10785" y="13280"/>
                </a:lnTo>
                <a:lnTo>
                  <a:pt x="10381" y="13426"/>
                </a:lnTo>
                <a:lnTo>
                  <a:pt x="10381" y="13353"/>
                </a:lnTo>
                <a:lnTo>
                  <a:pt x="10344" y="13280"/>
                </a:lnTo>
                <a:lnTo>
                  <a:pt x="10234" y="13133"/>
                </a:lnTo>
                <a:lnTo>
                  <a:pt x="10051" y="12913"/>
                </a:lnTo>
                <a:lnTo>
                  <a:pt x="9904" y="12693"/>
                </a:lnTo>
                <a:lnTo>
                  <a:pt x="9831" y="12619"/>
                </a:lnTo>
                <a:lnTo>
                  <a:pt x="9721" y="12619"/>
                </a:lnTo>
                <a:lnTo>
                  <a:pt x="9391" y="12693"/>
                </a:lnTo>
                <a:lnTo>
                  <a:pt x="9097" y="12729"/>
                </a:lnTo>
                <a:lnTo>
                  <a:pt x="9024" y="12766"/>
                </a:lnTo>
                <a:lnTo>
                  <a:pt x="8987" y="12839"/>
                </a:lnTo>
                <a:lnTo>
                  <a:pt x="8987" y="12913"/>
                </a:lnTo>
                <a:lnTo>
                  <a:pt x="9024" y="12986"/>
                </a:lnTo>
                <a:lnTo>
                  <a:pt x="9024" y="13243"/>
                </a:lnTo>
                <a:lnTo>
                  <a:pt x="9097" y="13500"/>
                </a:lnTo>
                <a:lnTo>
                  <a:pt x="9134" y="13646"/>
                </a:lnTo>
                <a:lnTo>
                  <a:pt x="9207" y="13756"/>
                </a:lnTo>
                <a:lnTo>
                  <a:pt x="9317" y="13830"/>
                </a:lnTo>
                <a:lnTo>
                  <a:pt x="9427" y="13867"/>
                </a:lnTo>
                <a:lnTo>
                  <a:pt x="8987" y="14050"/>
                </a:lnTo>
                <a:lnTo>
                  <a:pt x="8950" y="13977"/>
                </a:lnTo>
                <a:lnTo>
                  <a:pt x="8804" y="13903"/>
                </a:lnTo>
                <a:lnTo>
                  <a:pt x="8767" y="13903"/>
                </a:lnTo>
                <a:lnTo>
                  <a:pt x="8620" y="13536"/>
                </a:lnTo>
                <a:lnTo>
                  <a:pt x="8510" y="13390"/>
                </a:lnTo>
                <a:lnTo>
                  <a:pt x="8364" y="13206"/>
                </a:lnTo>
                <a:lnTo>
                  <a:pt x="8327" y="13206"/>
                </a:lnTo>
                <a:lnTo>
                  <a:pt x="8327" y="13243"/>
                </a:lnTo>
                <a:lnTo>
                  <a:pt x="8327" y="13500"/>
                </a:lnTo>
                <a:lnTo>
                  <a:pt x="8364" y="13756"/>
                </a:lnTo>
                <a:lnTo>
                  <a:pt x="8510" y="14270"/>
                </a:lnTo>
                <a:lnTo>
                  <a:pt x="8070" y="14453"/>
                </a:lnTo>
                <a:lnTo>
                  <a:pt x="8033" y="14160"/>
                </a:lnTo>
                <a:lnTo>
                  <a:pt x="7960" y="13903"/>
                </a:lnTo>
                <a:lnTo>
                  <a:pt x="7923" y="13536"/>
                </a:lnTo>
                <a:lnTo>
                  <a:pt x="7923" y="13206"/>
                </a:lnTo>
                <a:lnTo>
                  <a:pt x="7887" y="13133"/>
                </a:lnTo>
                <a:lnTo>
                  <a:pt x="7813" y="13096"/>
                </a:lnTo>
                <a:lnTo>
                  <a:pt x="7777" y="13096"/>
                </a:lnTo>
                <a:lnTo>
                  <a:pt x="7703" y="13170"/>
                </a:lnTo>
                <a:lnTo>
                  <a:pt x="7667" y="13536"/>
                </a:lnTo>
                <a:lnTo>
                  <a:pt x="7630" y="13903"/>
                </a:lnTo>
                <a:lnTo>
                  <a:pt x="7667" y="14233"/>
                </a:lnTo>
                <a:lnTo>
                  <a:pt x="7667" y="14380"/>
                </a:lnTo>
                <a:lnTo>
                  <a:pt x="7740" y="14527"/>
                </a:lnTo>
                <a:lnTo>
                  <a:pt x="7483" y="14563"/>
                </a:lnTo>
                <a:lnTo>
                  <a:pt x="7190" y="14527"/>
                </a:lnTo>
                <a:lnTo>
                  <a:pt x="7006" y="14453"/>
                </a:lnTo>
                <a:lnTo>
                  <a:pt x="6786" y="14380"/>
                </a:lnTo>
                <a:lnTo>
                  <a:pt x="6823" y="14160"/>
                </a:lnTo>
                <a:lnTo>
                  <a:pt x="6860" y="13646"/>
                </a:lnTo>
                <a:lnTo>
                  <a:pt x="6860" y="13206"/>
                </a:lnTo>
                <a:lnTo>
                  <a:pt x="6860" y="12766"/>
                </a:lnTo>
                <a:lnTo>
                  <a:pt x="6823" y="12693"/>
                </a:lnTo>
                <a:lnTo>
                  <a:pt x="6713" y="12656"/>
                </a:lnTo>
                <a:lnTo>
                  <a:pt x="6346" y="12693"/>
                </a:lnTo>
                <a:lnTo>
                  <a:pt x="6309" y="12656"/>
                </a:lnTo>
                <a:lnTo>
                  <a:pt x="6236" y="12693"/>
                </a:lnTo>
                <a:lnTo>
                  <a:pt x="6089" y="12913"/>
                </a:lnTo>
                <a:lnTo>
                  <a:pt x="5943" y="13133"/>
                </a:lnTo>
                <a:lnTo>
                  <a:pt x="5869" y="13390"/>
                </a:lnTo>
                <a:lnTo>
                  <a:pt x="5796" y="13610"/>
                </a:lnTo>
                <a:lnTo>
                  <a:pt x="5392" y="13206"/>
                </a:lnTo>
                <a:lnTo>
                  <a:pt x="5686" y="12839"/>
                </a:lnTo>
                <a:lnTo>
                  <a:pt x="5943" y="12473"/>
                </a:lnTo>
                <a:lnTo>
                  <a:pt x="5943" y="12363"/>
                </a:lnTo>
                <a:lnTo>
                  <a:pt x="5943" y="12289"/>
                </a:lnTo>
                <a:lnTo>
                  <a:pt x="5869" y="12216"/>
                </a:lnTo>
                <a:lnTo>
                  <a:pt x="5686" y="12216"/>
                </a:lnTo>
                <a:lnTo>
                  <a:pt x="5612" y="12289"/>
                </a:lnTo>
                <a:lnTo>
                  <a:pt x="5209" y="12949"/>
                </a:lnTo>
                <a:lnTo>
                  <a:pt x="4952" y="12619"/>
                </a:lnTo>
                <a:lnTo>
                  <a:pt x="5136" y="12473"/>
                </a:lnTo>
                <a:lnTo>
                  <a:pt x="5319" y="12289"/>
                </a:lnTo>
                <a:lnTo>
                  <a:pt x="5466" y="12069"/>
                </a:lnTo>
                <a:lnTo>
                  <a:pt x="5576" y="11849"/>
                </a:lnTo>
                <a:lnTo>
                  <a:pt x="5576" y="11776"/>
                </a:lnTo>
                <a:lnTo>
                  <a:pt x="5576" y="11739"/>
                </a:lnTo>
                <a:lnTo>
                  <a:pt x="5539" y="11666"/>
                </a:lnTo>
                <a:lnTo>
                  <a:pt x="5502" y="11629"/>
                </a:lnTo>
                <a:lnTo>
                  <a:pt x="5319" y="11629"/>
                </a:lnTo>
                <a:lnTo>
                  <a:pt x="5282" y="11702"/>
                </a:lnTo>
                <a:lnTo>
                  <a:pt x="4805" y="12399"/>
                </a:lnTo>
                <a:lnTo>
                  <a:pt x="4439" y="11922"/>
                </a:lnTo>
                <a:lnTo>
                  <a:pt x="4549" y="11812"/>
                </a:lnTo>
                <a:lnTo>
                  <a:pt x="4879" y="11409"/>
                </a:lnTo>
                <a:lnTo>
                  <a:pt x="5209" y="10969"/>
                </a:lnTo>
                <a:lnTo>
                  <a:pt x="5209" y="10895"/>
                </a:lnTo>
                <a:lnTo>
                  <a:pt x="5246" y="10859"/>
                </a:lnTo>
                <a:lnTo>
                  <a:pt x="5282" y="10785"/>
                </a:lnTo>
                <a:lnTo>
                  <a:pt x="5282" y="10712"/>
                </a:lnTo>
                <a:lnTo>
                  <a:pt x="5209" y="10639"/>
                </a:lnTo>
                <a:lnTo>
                  <a:pt x="5099" y="10602"/>
                </a:lnTo>
                <a:lnTo>
                  <a:pt x="5026" y="10602"/>
                </a:lnTo>
                <a:lnTo>
                  <a:pt x="4952" y="10639"/>
                </a:lnTo>
                <a:lnTo>
                  <a:pt x="4549" y="11225"/>
                </a:lnTo>
                <a:lnTo>
                  <a:pt x="4329" y="11556"/>
                </a:lnTo>
                <a:lnTo>
                  <a:pt x="4292" y="11482"/>
                </a:lnTo>
                <a:lnTo>
                  <a:pt x="4145" y="11482"/>
                </a:lnTo>
                <a:lnTo>
                  <a:pt x="3888" y="11152"/>
                </a:lnTo>
                <a:lnTo>
                  <a:pt x="4329" y="10822"/>
                </a:lnTo>
                <a:lnTo>
                  <a:pt x="4549" y="10675"/>
                </a:lnTo>
                <a:lnTo>
                  <a:pt x="4732" y="10455"/>
                </a:lnTo>
                <a:lnTo>
                  <a:pt x="4769" y="10418"/>
                </a:lnTo>
                <a:lnTo>
                  <a:pt x="4805" y="10345"/>
                </a:lnTo>
                <a:lnTo>
                  <a:pt x="4732" y="10235"/>
                </a:lnTo>
                <a:lnTo>
                  <a:pt x="4659" y="10162"/>
                </a:lnTo>
                <a:lnTo>
                  <a:pt x="4585" y="10162"/>
                </a:lnTo>
                <a:lnTo>
                  <a:pt x="4512" y="10198"/>
                </a:lnTo>
                <a:lnTo>
                  <a:pt x="4292" y="10345"/>
                </a:lnTo>
                <a:lnTo>
                  <a:pt x="4072" y="10528"/>
                </a:lnTo>
                <a:lnTo>
                  <a:pt x="3705" y="10895"/>
                </a:lnTo>
                <a:lnTo>
                  <a:pt x="3256" y="10239"/>
                </a:lnTo>
                <a:lnTo>
                  <a:pt x="3256" y="10239"/>
                </a:lnTo>
                <a:lnTo>
                  <a:pt x="3485" y="10272"/>
                </a:lnTo>
                <a:lnTo>
                  <a:pt x="3742" y="10235"/>
                </a:lnTo>
                <a:lnTo>
                  <a:pt x="3888" y="10162"/>
                </a:lnTo>
                <a:lnTo>
                  <a:pt x="4072" y="10052"/>
                </a:lnTo>
                <a:lnTo>
                  <a:pt x="4365" y="9868"/>
                </a:lnTo>
                <a:lnTo>
                  <a:pt x="4769" y="9648"/>
                </a:lnTo>
                <a:lnTo>
                  <a:pt x="4989" y="9538"/>
                </a:lnTo>
                <a:lnTo>
                  <a:pt x="5172" y="9391"/>
                </a:lnTo>
                <a:lnTo>
                  <a:pt x="6053" y="10675"/>
                </a:lnTo>
                <a:lnTo>
                  <a:pt x="6383" y="11115"/>
                </a:lnTo>
                <a:lnTo>
                  <a:pt x="6713" y="11556"/>
                </a:lnTo>
                <a:lnTo>
                  <a:pt x="6896" y="11739"/>
                </a:lnTo>
                <a:lnTo>
                  <a:pt x="7116" y="11922"/>
                </a:lnTo>
                <a:lnTo>
                  <a:pt x="7336" y="12069"/>
                </a:lnTo>
                <a:lnTo>
                  <a:pt x="7593" y="12179"/>
                </a:lnTo>
                <a:lnTo>
                  <a:pt x="7813" y="12253"/>
                </a:lnTo>
                <a:lnTo>
                  <a:pt x="8070" y="12289"/>
                </a:lnTo>
                <a:lnTo>
                  <a:pt x="8547" y="12289"/>
                </a:lnTo>
                <a:lnTo>
                  <a:pt x="8767" y="12253"/>
                </a:lnTo>
                <a:lnTo>
                  <a:pt x="8987" y="12179"/>
                </a:lnTo>
                <a:lnTo>
                  <a:pt x="9207" y="12106"/>
                </a:lnTo>
                <a:lnTo>
                  <a:pt x="9427" y="11996"/>
                </a:lnTo>
                <a:lnTo>
                  <a:pt x="9684" y="11849"/>
                </a:lnTo>
                <a:lnTo>
                  <a:pt x="9867" y="11666"/>
                </a:lnTo>
                <a:lnTo>
                  <a:pt x="10051" y="11482"/>
                </a:lnTo>
                <a:lnTo>
                  <a:pt x="10198" y="11262"/>
                </a:lnTo>
                <a:lnTo>
                  <a:pt x="10308" y="11042"/>
                </a:lnTo>
                <a:lnTo>
                  <a:pt x="10418" y="10822"/>
                </a:lnTo>
                <a:lnTo>
                  <a:pt x="10491" y="10565"/>
                </a:lnTo>
                <a:lnTo>
                  <a:pt x="10528" y="10345"/>
                </a:lnTo>
                <a:lnTo>
                  <a:pt x="10564" y="9832"/>
                </a:lnTo>
                <a:lnTo>
                  <a:pt x="10528" y="9318"/>
                </a:lnTo>
                <a:lnTo>
                  <a:pt x="10418" y="8804"/>
                </a:lnTo>
                <a:lnTo>
                  <a:pt x="10234" y="8328"/>
                </a:lnTo>
                <a:lnTo>
                  <a:pt x="9978" y="7887"/>
                </a:lnTo>
                <a:lnTo>
                  <a:pt x="9684" y="7484"/>
                </a:lnTo>
                <a:lnTo>
                  <a:pt x="9097" y="6640"/>
                </a:lnTo>
                <a:lnTo>
                  <a:pt x="9354" y="6494"/>
                </a:lnTo>
                <a:lnTo>
                  <a:pt x="9574" y="6347"/>
                </a:lnTo>
                <a:lnTo>
                  <a:pt x="10014" y="5980"/>
                </a:lnTo>
                <a:lnTo>
                  <a:pt x="10418" y="5613"/>
                </a:lnTo>
                <a:close/>
                <a:moveTo>
                  <a:pt x="8400" y="2055"/>
                </a:moveTo>
                <a:lnTo>
                  <a:pt x="8290" y="2092"/>
                </a:lnTo>
                <a:lnTo>
                  <a:pt x="8217" y="2165"/>
                </a:lnTo>
                <a:lnTo>
                  <a:pt x="8180" y="2202"/>
                </a:lnTo>
                <a:lnTo>
                  <a:pt x="8180" y="2312"/>
                </a:lnTo>
                <a:lnTo>
                  <a:pt x="8180" y="2385"/>
                </a:lnTo>
                <a:lnTo>
                  <a:pt x="8107" y="2422"/>
                </a:lnTo>
                <a:lnTo>
                  <a:pt x="8033" y="2459"/>
                </a:lnTo>
                <a:lnTo>
                  <a:pt x="7300" y="3045"/>
                </a:lnTo>
                <a:lnTo>
                  <a:pt x="6896" y="3339"/>
                </a:lnTo>
                <a:lnTo>
                  <a:pt x="6529" y="3596"/>
                </a:lnTo>
                <a:lnTo>
                  <a:pt x="6456" y="3669"/>
                </a:lnTo>
                <a:lnTo>
                  <a:pt x="6419" y="3742"/>
                </a:lnTo>
                <a:lnTo>
                  <a:pt x="6419" y="3852"/>
                </a:lnTo>
                <a:lnTo>
                  <a:pt x="6419" y="3926"/>
                </a:lnTo>
                <a:lnTo>
                  <a:pt x="8547" y="6677"/>
                </a:lnTo>
                <a:lnTo>
                  <a:pt x="8547" y="6750"/>
                </a:lnTo>
                <a:lnTo>
                  <a:pt x="8620" y="6787"/>
                </a:lnTo>
                <a:lnTo>
                  <a:pt x="9391" y="7851"/>
                </a:lnTo>
                <a:lnTo>
                  <a:pt x="9684" y="8291"/>
                </a:lnTo>
                <a:lnTo>
                  <a:pt x="9904" y="8768"/>
                </a:lnTo>
                <a:lnTo>
                  <a:pt x="10014" y="9025"/>
                </a:lnTo>
                <a:lnTo>
                  <a:pt x="10088" y="9281"/>
                </a:lnTo>
                <a:lnTo>
                  <a:pt x="10124" y="9538"/>
                </a:lnTo>
                <a:lnTo>
                  <a:pt x="10124" y="9832"/>
                </a:lnTo>
                <a:lnTo>
                  <a:pt x="10124" y="10088"/>
                </a:lnTo>
                <a:lnTo>
                  <a:pt x="10088" y="10308"/>
                </a:lnTo>
                <a:lnTo>
                  <a:pt x="10014" y="10565"/>
                </a:lnTo>
                <a:lnTo>
                  <a:pt x="9904" y="10785"/>
                </a:lnTo>
                <a:lnTo>
                  <a:pt x="9794" y="11005"/>
                </a:lnTo>
                <a:lnTo>
                  <a:pt x="9647" y="11189"/>
                </a:lnTo>
                <a:lnTo>
                  <a:pt x="9464" y="11372"/>
                </a:lnTo>
                <a:lnTo>
                  <a:pt x="9281" y="11556"/>
                </a:lnTo>
                <a:lnTo>
                  <a:pt x="9097" y="11666"/>
                </a:lnTo>
                <a:lnTo>
                  <a:pt x="8877" y="11739"/>
                </a:lnTo>
                <a:lnTo>
                  <a:pt x="8657" y="11776"/>
                </a:lnTo>
                <a:lnTo>
                  <a:pt x="8437" y="11812"/>
                </a:lnTo>
                <a:lnTo>
                  <a:pt x="7997" y="11812"/>
                </a:lnTo>
                <a:lnTo>
                  <a:pt x="7813" y="11739"/>
                </a:lnTo>
                <a:lnTo>
                  <a:pt x="7593" y="11666"/>
                </a:lnTo>
                <a:lnTo>
                  <a:pt x="7373" y="11519"/>
                </a:lnTo>
                <a:lnTo>
                  <a:pt x="7153" y="11372"/>
                </a:lnTo>
                <a:lnTo>
                  <a:pt x="6970" y="11152"/>
                </a:lnTo>
                <a:lnTo>
                  <a:pt x="6823" y="10932"/>
                </a:lnTo>
                <a:lnTo>
                  <a:pt x="6053" y="9905"/>
                </a:lnTo>
                <a:lnTo>
                  <a:pt x="5356" y="8878"/>
                </a:lnTo>
                <a:lnTo>
                  <a:pt x="4659" y="7814"/>
                </a:lnTo>
                <a:lnTo>
                  <a:pt x="4035" y="6714"/>
                </a:lnTo>
                <a:lnTo>
                  <a:pt x="3742" y="6163"/>
                </a:lnTo>
                <a:lnTo>
                  <a:pt x="3485" y="5613"/>
                </a:lnTo>
                <a:lnTo>
                  <a:pt x="3412" y="5540"/>
                </a:lnTo>
                <a:lnTo>
                  <a:pt x="3301" y="5503"/>
                </a:lnTo>
                <a:lnTo>
                  <a:pt x="3191" y="5503"/>
                </a:lnTo>
                <a:lnTo>
                  <a:pt x="3118" y="5576"/>
                </a:lnTo>
                <a:lnTo>
                  <a:pt x="3008" y="5687"/>
                </a:lnTo>
                <a:lnTo>
                  <a:pt x="2861" y="5760"/>
                </a:lnTo>
                <a:lnTo>
                  <a:pt x="2715" y="5833"/>
                </a:lnTo>
                <a:lnTo>
                  <a:pt x="2568" y="5833"/>
                </a:lnTo>
                <a:lnTo>
                  <a:pt x="2421" y="5870"/>
                </a:lnTo>
                <a:lnTo>
                  <a:pt x="2274" y="5907"/>
                </a:lnTo>
                <a:lnTo>
                  <a:pt x="2018" y="6053"/>
                </a:lnTo>
                <a:lnTo>
                  <a:pt x="1431" y="6420"/>
                </a:lnTo>
                <a:lnTo>
                  <a:pt x="1137" y="6604"/>
                </a:lnTo>
                <a:lnTo>
                  <a:pt x="880" y="6824"/>
                </a:lnTo>
                <a:lnTo>
                  <a:pt x="770" y="6824"/>
                </a:lnTo>
                <a:lnTo>
                  <a:pt x="697" y="6897"/>
                </a:lnTo>
                <a:lnTo>
                  <a:pt x="660" y="6970"/>
                </a:lnTo>
                <a:lnTo>
                  <a:pt x="697" y="7080"/>
                </a:lnTo>
                <a:lnTo>
                  <a:pt x="1101" y="7814"/>
                </a:lnTo>
                <a:lnTo>
                  <a:pt x="1541" y="8548"/>
                </a:lnTo>
                <a:lnTo>
                  <a:pt x="2458" y="9942"/>
                </a:lnTo>
                <a:lnTo>
                  <a:pt x="3412" y="11335"/>
                </a:lnTo>
                <a:lnTo>
                  <a:pt x="4402" y="12693"/>
                </a:lnTo>
                <a:lnTo>
                  <a:pt x="4989" y="13426"/>
                </a:lnTo>
                <a:lnTo>
                  <a:pt x="4952" y="13426"/>
                </a:lnTo>
                <a:lnTo>
                  <a:pt x="4952" y="13500"/>
                </a:lnTo>
                <a:lnTo>
                  <a:pt x="4989" y="13536"/>
                </a:lnTo>
                <a:lnTo>
                  <a:pt x="5026" y="13573"/>
                </a:lnTo>
                <a:lnTo>
                  <a:pt x="5099" y="13536"/>
                </a:lnTo>
                <a:lnTo>
                  <a:pt x="5429" y="13940"/>
                </a:lnTo>
                <a:lnTo>
                  <a:pt x="5796" y="14307"/>
                </a:lnTo>
                <a:lnTo>
                  <a:pt x="5833" y="14343"/>
                </a:lnTo>
                <a:lnTo>
                  <a:pt x="5906" y="14380"/>
                </a:lnTo>
                <a:lnTo>
                  <a:pt x="6126" y="14563"/>
                </a:lnTo>
                <a:lnTo>
                  <a:pt x="6383" y="14710"/>
                </a:lnTo>
                <a:lnTo>
                  <a:pt x="6640" y="14857"/>
                </a:lnTo>
                <a:lnTo>
                  <a:pt x="6933" y="14967"/>
                </a:lnTo>
                <a:lnTo>
                  <a:pt x="7226" y="15040"/>
                </a:lnTo>
                <a:lnTo>
                  <a:pt x="7850" y="15040"/>
                </a:lnTo>
                <a:lnTo>
                  <a:pt x="8180" y="14967"/>
                </a:lnTo>
                <a:lnTo>
                  <a:pt x="8510" y="14820"/>
                </a:lnTo>
                <a:lnTo>
                  <a:pt x="8877" y="14673"/>
                </a:lnTo>
                <a:lnTo>
                  <a:pt x="9574" y="14343"/>
                </a:lnTo>
                <a:lnTo>
                  <a:pt x="11115" y="13683"/>
                </a:lnTo>
                <a:lnTo>
                  <a:pt x="11592" y="13426"/>
                </a:lnTo>
                <a:lnTo>
                  <a:pt x="11995" y="13170"/>
                </a:lnTo>
                <a:lnTo>
                  <a:pt x="12399" y="12839"/>
                </a:lnTo>
                <a:lnTo>
                  <a:pt x="12729" y="12436"/>
                </a:lnTo>
                <a:lnTo>
                  <a:pt x="12912" y="12142"/>
                </a:lnTo>
                <a:lnTo>
                  <a:pt x="13059" y="11849"/>
                </a:lnTo>
                <a:lnTo>
                  <a:pt x="13169" y="11519"/>
                </a:lnTo>
                <a:lnTo>
                  <a:pt x="13242" y="11189"/>
                </a:lnTo>
                <a:lnTo>
                  <a:pt x="13279" y="10859"/>
                </a:lnTo>
                <a:lnTo>
                  <a:pt x="13316" y="10528"/>
                </a:lnTo>
                <a:lnTo>
                  <a:pt x="13279" y="10198"/>
                </a:lnTo>
                <a:lnTo>
                  <a:pt x="13242" y="9868"/>
                </a:lnTo>
                <a:lnTo>
                  <a:pt x="13169" y="9538"/>
                </a:lnTo>
                <a:lnTo>
                  <a:pt x="13095" y="9208"/>
                </a:lnTo>
                <a:lnTo>
                  <a:pt x="12875" y="8584"/>
                </a:lnTo>
                <a:lnTo>
                  <a:pt x="12582" y="7961"/>
                </a:lnTo>
                <a:lnTo>
                  <a:pt x="12252" y="7374"/>
                </a:lnTo>
                <a:lnTo>
                  <a:pt x="11885" y="6824"/>
                </a:lnTo>
                <a:lnTo>
                  <a:pt x="10271" y="4476"/>
                </a:lnTo>
                <a:lnTo>
                  <a:pt x="8657" y="2165"/>
                </a:lnTo>
                <a:lnTo>
                  <a:pt x="8584" y="2092"/>
                </a:lnTo>
                <a:lnTo>
                  <a:pt x="8474" y="2055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555" name="Google Shape;555;p23"/>
          <p:cNvSpPr/>
          <p:nvPr/>
        </p:nvSpPr>
        <p:spPr>
          <a:xfrm>
            <a:off x="258963" y="4957957"/>
            <a:ext cx="386048" cy="258065"/>
          </a:xfrm>
          <a:custGeom>
            <a:avLst/>
            <a:gdLst/>
            <a:ahLst/>
            <a:cxnLst/>
            <a:rect l="l" t="t" r="r" b="b"/>
            <a:pathLst>
              <a:path w="13610" h="9098" extrusionOk="0">
                <a:moveTo>
                  <a:pt x="4696" y="0"/>
                </a:moveTo>
                <a:lnTo>
                  <a:pt x="4586" y="74"/>
                </a:lnTo>
                <a:lnTo>
                  <a:pt x="4256" y="440"/>
                </a:lnTo>
                <a:lnTo>
                  <a:pt x="3999" y="844"/>
                </a:lnTo>
                <a:lnTo>
                  <a:pt x="3742" y="1247"/>
                </a:lnTo>
                <a:lnTo>
                  <a:pt x="3522" y="1688"/>
                </a:lnTo>
                <a:lnTo>
                  <a:pt x="3339" y="2128"/>
                </a:lnTo>
                <a:lnTo>
                  <a:pt x="3228" y="2605"/>
                </a:lnTo>
                <a:lnTo>
                  <a:pt x="3118" y="3081"/>
                </a:lnTo>
                <a:lnTo>
                  <a:pt x="3045" y="3595"/>
                </a:lnTo>
                <a:lnTo>
                  <a:pt x="3008" y="3852"/>
                </a:lnTo>
                <a:lnTo>
                  <a:pt x="2935" y="4072"/>
                </a:lnTo>
                <a:lnTo>
                  <a:pt x="2825" y="4329"/>
                </a:lnTo>
                <a:lnTo>
                  <a:pt x="2678" y="4512"/>
                </a:lnTo>
                <a:lnTo>
                  <a:pt x="2605" y="4622"/>
                </a:lnTo>
                <a:lnTo>
                  <a:pt x="2495" y="4659"/>
                </a:lnTo>
                <a:lnTo>
                  <a:pt x="2275" y="4732"/>
                </a:lnTo>
                <a:lnTo>
                  <a:pt x="1835" y="4732"/>
                </a:lnTo>
                <a:lnTo>
                  <a:pt x="1541" y="4659"/>
                </a:lnTo>
                <a:lnTo>
                  <a:pt x="991" y="4659"/>
                </a:lnTo>
                <a:lnTo>
                  <a:pt x="881" y="4732"/>
                </a:lnTo>
                <a:lnTo>
                  <a:pt x="771" y="4769"/>
                </a:lnTo>
                <a:lnTo>
                  <a:pt x="587" y="4732"/>
                </a:lnTo>
                <a:lnTo>
                  <a:pt x="404" y="4732"/>
                </a:lnTo>
                <a:lnTo>
                  <a:pt x="257" y="4805"/>
                </a:lnTo>
                <a:lnTo>
                  <a:pt x="74" y="4879"/>
                </a:lnTo>
                <a:lnTo>
                  <a:pt x="37" y="4952"/>
                </a:lnTo>
                <a:lnTo>
                  <a:pt x="0" y="5026"/>
                </a:lnTo>
                <a:lnTo>
                  <a:pt x="0" y="5172"/>
                </a:lnTo>
                <a:lnTo>
                  <a:pt x="37" y="5209"/>
                </a:lnTo>
                <a:lnTo>
                  <a:pt x="74" y="5246"/>
                </a:lnTo>
                <a:lnTo>
                  <a:pt x="147" y="5282"/>
                </a:lnTo>
                <a:lnTo>
                  <a:pt x="221" y="5246"/>
                </a:lnTo>
                <a:lnTo>
                  <a:pt x="514" y="5172"/>
                </a:lnTo>
                <a:lnTo>
                  <a:pt x="587" y="5282"/>
                </a:lnTo>
                <a:lnTo>
                  <a:pt x="697" y="5356"/>
                </a:lnTo>
                <a:lnTo>
                  <a:pt x="807" y="5356"/>
                </a:lnTo>
                <a:lnTo>
                  <a:pt x="881" y="5319"/>
                </a:lnTo>
                <a:lnTo>
                  <a:pt x="918" y="5282"/>
                </a:lnTo>
                <a:lnTo>
                  <a:pt x="991" y="5209"/>
                </a:lnTo>
                <a:lnTo>
                  <a:pt x="1064" y="5172"/>
                </a:lnTo>
                <a:lnTo>
                  <a:pt x="1248" y="5136"/>
                </a:lnTo>
                <a:lnTo>
                  <a:pt x="1431" y="5172"/>
                </a:lnTo>
                <a:lnTo>
                  <a:pt x="1614" y="5209"/>
                </a:lnTo>
                <a:lnTo>
                  <a:pt x="1981" y="5282"/>
                </a:lnTo>
                <a:lnTo>
                  <a:pt x="2201" y="5282"/>
                </a:lnTo>
                <a:lnTo>
                  <a:pt x="2385" y="5246"/>
                </a:lnTo>
                <a:lnTo>
                  <a:pt x="2605" y="5209"/>
                </a:lnTo>
                <a:lnTo>
                  <a:pt x="2752" y="5136"/>
                </a:lnTo>
                <a:lnTo>
                  <a:pt x="2935" y="5026"/>
                </a:lnTo>
                <a:lnTo>
                  <a:pt x="3082" y="4879"/>
                </a:lnTo>
                <a:lnTo>
                  <a:pt x="3192" y="4732"/>
                </a:lnTo>
                <a:lnTo>
                  <a:pt x="3302" y="4549"/>
                </a:lnTo>
                <a:lnTo>
                  <a:pt x="3449" y="4182"/>
                </a:lnTo>
                <a:lnTo>
                  <a:pt x="3522" y="3925"/>
                </a:lnTo>
                <a:lnTo>
                  <a:pt x="3559" y="3668"/>
                </a:lnTo>
                <a:lnTo>
                  <a:pt x="3632" y="3118"/>
                </a:lnTo>
                <a:lnTo>
                  <a:pt x="3742" y="2641"/>
                </a:lnTo>
                <a:lnTo>
                  <a:pt x="3889" y="2201"/>
                </a:lnTo>
                <a:lnTo>
                  <a:pt x="4035" y="1834"/>
                </a:lnTo>
                <a:lnTo>
                  <a:pt x="4219" y="1467"/>
                </a:lnTo>
                <a:lnTo>
                  <a:pt x="4402" y="1137"/>
                </a:lnTo>
                <a:lnTo>
                  <a:pt x="4659" y="844"/>
                </a:lnTo>
                <a:lnTo>
                  <a:pt x="5173" y="2861"/>
                </a:lnTo>
                <a:lnTo>
                  <a:pt x="5649" y="4842"/>
                </a:lnTo>
                <a:lnTo>
                  <a:pt x="6126" y="6860"/>
                </a:lnTo>
                <a:lnTo>
                  <a:pt x="6567" y="8914"/>
                </a:lnTo>
                <a:lnTo>
                  <a:pt x="6603" y="8987"/>
                </a:lnTo>
                <a:lnTo>
                  <a:pt x="6713" y="9061"/>
                </a:lnTo>
                <a:lnTo>
                  <a:pt x="6787" y="9097"/>
                </a:lnTo>
                <a:lnTo>
                  <a:pt x="6897" y="9097"/>
                </a:lnTo>
                <a:lnTo>
                  <a:pt x="7153" y="8987"/>
                </a:lnTo>
                <a:lnTo>
                  <a:pt x="7374" y="8804"/>
                </a:lnTo>
                <a:lnTo>
                  <a:pt x="7520" y="8620"/>
                </a:lnTo>
                <a:lnTo>
                  <a:pt x="7667" y="8364"/>
                </a:lnTo>
                <a:lnTo>
                  <a:pt x="7814" y="7997"/>
                </a:lnTo>
                <a:lnTo>
                  <a:pt x="7924" y="7593"/>
                </a:lnTo>
                <a:lnTo>
                  <a:pt x="8181" y="6823"/>
                </a:lnTo>
                <a:lnTo>
                  <a:pt x="9061" y="3962"/>
                </a:lnTo>
                <a:lnTo>
                  <a:pt x="9208" y="4439"/>
                </a:lnTo>
                <a:lnTo>
                  <a:pt x="9318" y="4952"/>
                </a:lnTo>
                <a:lnTo>
                  <a:pt x="9318" y="5062"/>
                </a:lnTo>
                <a:lnTo>
                  <a:pt x="9391" y="5136"/>
                </a:lnTo>
                <a:lnTo>
                  <a:pt x="9464" y="5209"/>
                </a:lnTo>
                <a:lnTo>
                  <a:pt x="9574" y="5209"/>
                </a:lnTo>
                <a:lnTo>
                  <a:pt x="12032" y="5062"/>
                </a:lnTo>
                <a:lnTo>
                  <a:pt x="12069" y="5136"/>
                </a:lnTo>
                <a:lnTo>
                  <a:pt x="12105" y="5209"/>
                </a:lnTo>
                <a:lnTo>
                  <a:pt x="12326" y="5356"/>
                </a:lnTo>
                <a:lnTo>
                  <a:pt x="12582" y="5429"/>
                </a:lnTo>
                <a:lnTo>
                  <a:pt x="12619" y="5466"/>
                </a:lnTo>
                <a:lnTo>
                  <a:pt x="12912" y="5466"/>
                </a:lnTo>
                <a:lnTo>
                  <a:pt x="13059" y="5429"/>
                </a:lnTo>
                <a:lnTo>
                  <a:pt x="13206" y="5319"/>
                </a:lnTo>
                <a:lnTo>
                  <a:pt x="13316" y="5209"/>
                </a:lnTo>
                <a:lnTo>
                  <a:pt x="13426" y="5062"/>
                </a:lnTo>
                <a:lnTo>
                  <a:pt x="13536" y="4915"/>
                </a:lnTo>
                <a:lnTo>
                  <a:pt x="13609" y="4732"/>
                </a:lnTo>
                <a:lnTo>
                  <a:pt x="13609" y="4659"/>
                </a:lnTo>
                <a:lnTo>
                  <a:pt x="13609" y="4549"/>
                </a:lnTo>
                <a:lnTo>
                  <a:pt x="13536" y="4439"/>
                </a:lnTo>
                <a:lnTo>
                  <a:pt x="13426" y="4292"/>
                </a:lnTo>
                <a:lnTo>
                  <a:pt x="13279" y="4219"/>
                </a:lnTo>
                <a:lnTo>
                  <a:pt x="13133" y="4145"/>
                </a:lnTo>
                <a:lnTo>
                  <a:pt x="12949" y="4072"/>
                </a:lnTo>
                <a:lnTo>
                  <a:pt x="12802" y="4072"/>
                </a:lnTo>
                <a:lnTo>
                  <a:pt x="12619" y="4108"/>
                </a:lnTo>
                <a:lnTo>
                  <a:pt x="12436" y="4182"/>
                </a:lnTo>
                <a:lnTo>
                  <a:pt x="12326" y="4255"/>
                </a:lnTo>
                <a:lnTo>
                  <a:pt x="12252" y="4329"/>
                </a:lnTo>
                <a:lnTo>
                  <a:pt x="12142" y="4512"/>
                </a:lnTo>
                <a:lnTo>
                  <a:pt x="9794" y="4659"/>
                </a:lnTo>
                <a:lnTo>
                  <a:pt x="9721" y="4255"/>
                </a:lnTo>
                <a:lnTo>
                  <a:pt x="9611" y="3852"/>
                </a:lnTo>
                <a:lnTo>
                  <a:pt x="9464" y="3448"/>
                </a:lnTo>
                <a:lnTo>
                  <a:pt x="9281" y="3045"/>
                </a:lnTo>
                <a:lnTo>
                  <a:pt x="9208" y="2971"/>
                </a:lnTo>
                <a:lnTo>
                  <a:pt x="9134" y="2935"/>
                </a:lnTo>
                <a:lnTo>
                  <a:pt x="8987" y="2935"/>
                </a:lnTo>
                <a:lnTo>
                  <a:pt x="8841" y="2971"/>
                </a:lnTo>
                <a:lnTo>
                  <a:pt x="8804" y="3045"/>
                </a:lnTo>
                <a:lnTo>
                  <a:pt x="8767" y="3118"/>
                </a:lnTo>
                <a:lnTo>
                  <a:pt x="7850" y="6016"/>
                </a:lnTo>
                <a:lnTo>
                  <a:pt x="7374" y="7557"/>
                </a:lnTo>
                <a:lnTo>
                  <a:pt x="7227" y="7997"/>
                </a:lnTo>
                <a:lnTo>
                  <a:pt x="7153" y="8217"/>
                </a:lnTo>
                <a:lnTo>
                  <a:pt x="7007" y="8400"/>
                </a:lnTo>
                <a:lnTo>
                  <a:pt x="6567" y="6346"/>
                </a:lnTo>
                <a:lnTo>
                  <a:pt x="6090" y="4292"/>
                </a:lnTo>
                <a:lnTo>
                  <a:pt x="5576" y="2238"/>
                </a:lnTo>
                <a:lnTo>
                  <a:pt x="5026" y="220"/>
                </a:lnTo>
                <a:lnTo>
                  <a:pt x="4953" y="74"/>
                </a:lnTo>
                <a:lnTo>
                  <a:pt x="4842" y="37"/>
                </a:lnTo>
                <a:lnTo>
                  <a:pt x="4696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556" name="Google Shape;556;p23"/>
          <p:cNvSpPr/>
          <p:nvPr/>
        </p:nvSpPr>
        <p:spPr>
          <a:xfrm>
            <a:off x="8699345" y="1151407"/>
            <a:ext cx="174842" cy="187322"/>
          </a:xfrm>
          <a:custGeom>
            <a:avLst/>
            <a:gdLst/>
            <a:ahLst/>
            <a:cxnLst/>
            <a:rect l="l" t="t" r="r" b="b"/>
            <a:pathLst>
              <a:path w="6164" h="6604" extrusionOk="0">
                <a:moveTo>
                  <a:pt x="3962" y="0"/>
                </a:moveTo>
                <a:lnTo>
                  <a:pt x="3926" y="37"/>
                </a:lnTo>
                <a:lnTo>
                  <a:pt x="3889" y="74"/>
                </a:lnTo>
                <a:lnTo>
                  <a:pt x="3889" y="147"/>
                </a:lnTo>
                <a:lnTo>
                  <a:pt x="3522" y="477"/>
                </a:lnTo>
                <a:lnTo>
                  <a:pt x="3229" y="807"/>
                </a:lnTo>
                <a:lnTo>
                  <a:pt x="2788" y="1284"/>
                </a:lnTo>
                <a:lnTo>
                  <a:pt x="2458" y="1651"/>
                </a:lnTo>
                <a:lnTo>
                  <a:pt x="2201" y="1578"/>
                </a:lnTo>
                <a:lnTo>
                  <a:pt x="1321" y="1321"/>
                </a:lnTo>
                <a:lnTo>
                  <a:pt x="1138" y="1284"/>
                </a:lnTo>
                <a:lnTo>
                  <a:pt x="808" y="1211"/>
                </a:lnTo>
                <a:lnTo>
                  <a:pt x="661" y="1174"/>
                </a:lnTo>
                <a:lnTo>
                  <a:pt x="514" y="1211"/>
                </a:lnTo>
                <a:lnTo>
                  <a:pt x="441" y="1248"/>
                </a:lnTo>
                <a:lnTo>
                  <a:pt x="441" y="1284"/>
                </a:lnTo>
                <a:lnTo>
                  <a:pt x="441" y="1358"/>
                </a:lnTo>
                <a:lnTo>
                  <a:pt x="477" y="1468"/>
                </a:lnTo>
                <a:lnTo>
                  <a:pt x="551" y="1541"/>
                </a:lnTo>
                <a:lnTo>
                  <a:pt x="661" y="1614"/>
                </a:lnTo>
                <a:lnTo>
                  <a:pt x="771" y="1651"/>
                </a:lnTo>
                <a:lnTo>
                  <a:pt x="1064" y="1761"/>
                </a:lnTo>
                <a:lnTo>
                  <a:pt x="1284" y="1798"/>
                </a:lnTo>
                <a:lnTo>
                  <a:pt x="2055" y="2018"/>
                </a:lnTo>
                <a:lnTo>
                  <a:pt x="2055" y="2091"/>
                </a:lnTo>
                <a:lnTo>
                  <a:pt x="2091" y="2165"/>
                </a:lnTo>
                <a:lnTo>
                  <a:pt x="2165" y="2238"/>
                </a:lnTo>
                <a:lnTo>
                  <a:pt x="2201" y="2238"/>
                </a:lnTo>
                <a:lnTo>
                  <a:pt x="2275" y="2275"/>
                </a:lnTo>
                <a:lnTo>
                  <a:pt x="2385" y="2238"/>
                </a:lnTo>
                <a:lnTo>
                  <a:pt x="2532" y="2165"/>
                </a:lnTo>
                <a:lnTo>
                  <a:pt x="2678" y="2128"/>
                </a:lnTo>
                <a:lnTo>
                  <a:pt x="2752" y="2091"/>
                </a:lnTo>
                <a:lnTo>
                  <a:pt x="2788" y="2055"/>
                </a:lnTo>
                <a:lnTo>
                  <a:pt x="2788" y="1981"/>
                </a:lnTo>
                <a:lnTo>
                  <a:pt x="2788" y="1908"/>
                </a:lnTo>
                <a:lnTo>
                  <a:pt x="2935" y="1761"/>
                </a:lnTo>
                <a:lnTo>
                  <a:pt x="3375" y="1284"/>
                </a:lnTo>
                <a:lnTo>
                  <a:pt x="3815" y="771"/>
                </a:lnTo>
                <a:lnTo>
                  <a:pt x="3852" y="1394"/>
                </a:lnTo>
                <a:lnTo>
                  <a:pt x="3852" y="2091"/>
                </a:lnTo>
                <a:lnTo>
                  <a:pt x="3889" y="2421"/>
                </a:lnTo>
                <a:lnTo>
                  <a:pt x="3962" y="2605"/>
                </a:lnTo>
                <a:lnTo>
                  <a:pt x="4036" y="2751"/>
                </a:lnTo>
                <a:lnTo>
                  <a:pt x="4109" y="2825"/>
                </a:lnTo>
                <a:lnTo>
                  <a:pt x="4219" y="2825"/>
                </a:lnTo>
                <a:lnTo>
                  <a:pt x="4476" y="3008"/>
                </a:lnTo>
                <a:lnTo>
                  <a:pt x="4732" y="3155"/>
                </a:lnTo>
                <a:lnTo>
                  <a:pt x="5063" y="3265"/>
                </a:lnTo>
                <a:lnTo>
                  <a:pt x="5356" y="3338"/>
                </a:lnTo>
                <a:lnTo>
                  <a:pt x="5246" y="3412"/>
                </a:lnTo>
                <a:lnTo>
                  <a:pt x="4732" y="3669"/>
                </a:lnTo>
                <a:lnTo>
                  <a:pt x="4512" y="3779"/>
                </a:lnTo>
                <a:lnTo>
                  <a:pt x="4292" y="3925"/>
                </a:lnTo>
                <a:lnTo>
                  <a:pt x="4219" y="3925"/>
                </a:lnTo>
                <a:lnTo>
                  <a:pt x="4182" y="3962"/>
                </a:lnTo>
                <a:lnTo>
                  <a:pt x="4072" y="4072"/>
                </a:lnTo>
                <a:lnTo>
                  <a:pt x="3962" y="4292"/>
                </a:lnTo>
                <a:lnTo>
                  <a:pt x="3889" y="4549"/>
                </a:lnTo>
                <a:lnTo>
                  <a:pt x="3852" y="5283"/>
                </a:lnTo>
                <a:lnTo>
                  <a:pt x="3852" y="5649"/>
                </a:lnTo>
                <a:lnTo>
                  <a:pt x="3852" y="6053"/>
                </a:lnTo>
                <a:lnTo>
                  <a:pt x="3559" y="5723"/>
                </a:lnTo>
                <a:lnTo>
                  <a:pt x="3229" y="5393"/>
                </a:lnTo>
                <a:lnTo>
                  <a:pt x="2642" y="4769"/>
                </a:lnTo>
                <a:lnTo>
                  <a:pt x="2568" y="4659"/>
                </a:lnTo>
                <a:lnTo>
                  <a:pt x="2495" y="4586"/>
                </a:lnTo>
                <a:lnTo>
                  <a:pt x="2385" y="4586"/>
                </a:lnTo>
                <a:lnTo>
                  <a:pt x="2385" y="4622"/>
                </a:lnTo>
                <a:lnTo>
                  <a:pt x="2312" y="4622"/>
                </a:lnTo>
                <a:lnTo>
                  <a:pt x="1908" y="4769"/>
                </a:lnTo>
                <a:lnTo>
                  <a:pt x="1468" y="4842"/>
                </a:lnTo>
                <a:lnTo>
                  <a:pt x="1064" y="4916"/>
                </a:lnTo>
                <a:lnTo>
                  <a:pt x="624" y="4952"/>
                </a:lnTo>
                <a:lnTo>
                  <a:pt x="1138" y="4329"/>
                </a:lnTo>
                <a:lnTo>
                  <a:pt x="1358" y="3999"/>
                </a:lnTo>
                <a:lnTo>
                  <a:pt x="1541" y="3632"/>
                </a:lnTo>
                <a:lnTo>
                  <a:pt x="1688" y="3595"/>
                </a:lnTo>
                <a:lnTo>
                  <a:pt x="1725" y="3558"/>
                </a:lnTo>
                <a:lnTo>
                  <a:pt x="1761" y="3485"/>
                </a:lnTo>
                <a:lnTo>
                  <a:pt x="1798" y="3448"/>
                </a:lnTo>
                <a:lnTo>
                  <a:pt x="1798" y="3375"/>
                </a:lnTo>
                <a:lnTo>
                  <a:pt x="1761" y="3302"/>
                </a:lnTo>
                <a:lnTo>
                  <a:pt x="1725" y="3265"/>
                </a:lnTo>
                <a:lnTo>
                  <a:pt x="1651" y="3228"/>
                </a:lnTo>
                <a:lnTo>
                  <a:pt x="1541" y="3045"/>
                </a:lnTo>
                <a:lnTo>
                  <a:pt x="1211" y="2458"/>
                </a:lnTo>
                <a:lnTo>
                  <a:pt x="844" y="1908"/>
                </a:lnTo>
                <a:lnTo>
                  <a:pt x="624" y="1651"/>
                </a:lnTo>
                <a:lnTo>
                  <a:pt x="367" y="1431"/>
                </a:lnTo>
                <a:lnTo>
                  <a:pt x="257" y="1394"/>
                </a:lnTo>
                <a:lnTo>
                  <a:pt x="184" y="1431"/>
                </a:lnTo>
                <a:lnTo>
                  <a:pt x="111" y="1504"/>
                </a:lnTo>
                <a:lnTo>
                  <a:pt x="111" y="1578"/>
                </a:lnTo>
                <a:lnTo>
                  <a:pt x="111" y="1614"/>
                </a:lnTo>
                <a:lnTo>
                  <a:pt x="331" y="1945"/>
                </a:lnTo>
                <a:lnTo>
                  <a:pt x="551" y="2238"/>
                </a:lnTo>
                <a:lnTo>
                  <a:pt x="771" y="2531"/>
                </a:lnTo>
                <a:lnTo>
                  <a:pt x="954" y="2825"/>
                </a:lnTo>
                <a:lnTo>
                  <a:pt x="1101" y="3155"/>
                </a:lnTo>
                <a:lnTo>
                  <a:pt x="1174" y="3338"/>
                </a:lnTo>
                <a:lnTo>
                  <a:pt x="1284" y="3522"/>
                </a:lnTo>
                <a:lnTo>
                  <a:pt x="1101" y="3669"/>
                </a:lnTo>
                <a:lnTo>
                  <a:pt x="918" y="3815"/>
                </a:lnTo>
                <a:lnTo>
                  <a:pt x="587" y="4219"/>
                </a:lnTo>
                <a:lnTo>
                  <a:pt x="294" y="4622"/>
                </a:lnTo>
                <a:lnTo>
                  <a:pt x="37" y="5062"/>
                </a:lnTo>
                <a:lnTo>
                  <a:pt x="1" y="5172"/>
                </a:lnTo>
                <a:lnTo>
                  <a:pt x="1" y="5283"/>
                </a:lnTo>
                <a:lnTo>
                  <a:pt x="74" y="5356"/>
                </a:lnTo>
                <a:lnTo>
                  <a:pt x="184" y="5393"/>
                </a:lnTo>
                <a:lnTo>
                  <a:pt x="734" y="5393"/>
                </a:lnTo>
                <a:lnTo>
                  <a:pt x="1284" y="5356"/>
                </a:lnTo>
                <a:lnTo>
                  <a:pt x="1835" y="5246"/>
                </a:lnTo>
                <a:lnTo>
                  <a:pt x="2348" y="5062"/>
                </a:lnTo>
                <a:lnTo>
                  <a:pt x="2568" y="5356"/>
                </a:lnTo>
                <a:lnTo>
                  <a:pt x="2788" y="5576"/>
                </a:lnTo>
                <a:lnTo>
                  <a:pt x="3229" y="6163"/>
                </a:lnTo>
                <a:lnTo>
                  <a:pt x="3485" y="6383"/>
                </a:lnTo>
                <a:lnTo>
                  <a:pt x="3632" y="6493"/>
                </a:lnTo>
                <a:lnTo>
                  <a:pt x="3779" y="6566"/>
                </a:lnTo>
                <a:lnTo>
                  <a:pt x="3889" y="6566"/>
                </a:lnTo>
                <a:lnTo>
                  <a:pt x="4036" y="6530"/>
                </a:lnTo>
                <a:lnTo>
                  <a:pt x="4146" y="6603"/>
                </a:lnTo>
                <a:lnTo>
                  <a:pt x="4292" y="6603"/>
                </a:lnTo>
                <a:lnTo>
                  <a:pt x="4366" y="6530"/>
                </a:lnTo>
                <a:lnTo>
                  <a:pt x="4402" y="6456"/>
                </a:lnTo>
                <a:lnTo>
                  <a:pt x="4439" y="6383"/>
                </a:lnTo>
                <a:lnTo>
                  <a:pt x="4402" y="6310"/>
                </a:lnTo>
                <a:lnTo>
                  <a:pt x="4366" y="6273"/>
                </a:lnTo>
                <a:lnTo>
                  <a:pt x="4329" y="6236"/>
                </a:lnTo>
                <a:lnTo>
                  <a:pt x="4292" y="6053"/>
                </a:lnTo>
                <a:lnTo>
                  <a:pt x="4292" y="5833"/>
                </a:lnTo>
                <a:lnTo>
                  <a:pt x="4256" y="5172"/>
                </a:lnTo>
                <a:lnTo>
                  <a:pt x="4256" y="4769"/>
                </a:lnTo>
                <a:lnTo>
                  <a:pt x="4256" y="4402"/>
                </a:lnTo>
                <a:lnTo>
                  <a:pt x="4402" y="4402"/>
                </a:lnTo>
                <a:lnTo>
                  <a:pt x="4476" y="4365"/>
                </a:lnTo>
                <a:lnTo>
                  <a:pt x="4549" y="4292"/>
                </a:lnTo>
                <a:lnTo>
                  <a:pt x="4549" y="4255"/>
                </a:lnTo>
                <a:lnTo>
                  <a:pt x="4622" y="4219"/>
                </a:lnTo>
                <a:lnTo>
                  <a:pt x="5209" y="3889"/>
                </a:lnTo>
                <a:lnTo>
                  <a:pt x="5539" y="3705"/>
                </a:lnTo>
                <a:lnTo>
                  <a:pt x="5686" y="3595"/>
                </a:lnTo>
                <a:lnTo>
                  <a:pt x="5833" y="3485"/>
                </a:lnTo>
                <a:lnTo>
                  <a:pt x="5980" y="3485"/>
                </a:lnTo>
                <a:lnTo>
                  <a:pt x="6090" y="3448"/>
                </a:lnTo>
                <a:lnTo>
                  <a:pt x="6126" y="3375"/>
                </a:lnTo>
                <a:lnTo>
                  <a:pt x="6163" y="3302"/>
                </a:lnTo>
                <a:lnTo>
                  <a:pt x="6163" y="3228"/>
                </a:lnTo>
                <a:lnTo>
                  <a:pt x="6126" y="3118"/>
                </a:lnTo>
                <a:lnTo>
                  <a:pt x="6090" y="3045"/>
                </a:lnTo>
                <a:lnTo>
                  <a:pt x="5980" y="3008"/>
                </a:lnTo>
                <a:lnTo>
                  <a:pt x="5576" y="2935"/>
                </a:lnTo>
                <a:lnTo>
                  <a:pt x="5173" y="2788"/>
                </a:lnTo>
                <a:lnTo>
                  <a:pt x="4769" y="2678"/>
                </a:lnTo>
                <a:lnTo>
                  <a:pt x="4366" y="2568"/>
                </a:lnTo>
                <a:lnTo>
                  <a:pt x="4366" y="2275"/>
                </a:lnTo>
                <a:lnTo>
                  <a:pt x="4329" y="2018"/>
                </a:lnTo>
                <a:lnTo>
                  <a:pt x="4256" y="1468"/>
                </a:lnTo>
                <a:lnTo>
                  <a:pt x="4256" y="881"/>
                </a:lnTo>
                <a:lnTo>
                  <a:pt x="4219" y="551"/>
                </a:lnTo>
                <a:lnTo>
                  <a:pt x="4182" y="257"/>
                </a:lnTo>
                <a:lnTo>
                  <a:pt x="4219" y="184"/>
                </a:lnTo>
                <a:lnTo>
                  <a:pt x="4256" y="110"/>
                </a:lnTo>
                <a:lnTo>
                  <a:pt x="4219" y="37"/>
                </a:lnTo>
                <a:lnTo>
                  <a:pt x="4182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557" name="Google Shape;557;p23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buNone/>
              <a:defRPr sz="1300">
                <a:solidFill>
                  <a:schemeClr val="dk1"/>
                </a:solidFill>
                <a:latin typeface="Dosis"/>
                <a:ea typeface="Dosis"/>
                <a:cs typeface="Dosis"/>
                <a:sym typeface="Dosis"/>
              </a:defRPr>
            </a:lvl1pPr>
            <a:lvl2pPr lvl="1" algn="r" rtl="0">
              <a:buNone/>
              <a:defRPr sz="1300">
                <a:solidFill>
                  <a:schemeClr val="dk1"/>
                </a:solidFill>
                <a:latin typeface="Dosis"/>
                <a:ea typeface="Dosis"/>
                <a:cs typeface="Dosis"/>
                <a:sym typeface="Dosis"/>
              </a:defRPr>
            </a:lvl2pPr>
            <a:lvl3pPr lvl="2" algn="r" rtl="0">
              <a:buNone/>
              <a:defRPr sz="1300">
                <a:solidFill>
                  <a:schemeClr val="dk1"/>
                </a:solidFill>
                <a:latin typeface="Dosis"/>
                <a:ea typeface="Dosis"/>
                <a:cs typeface="Dosis"/>
                <a:sym typeface="Dosis"/>
              </a:defRPr>
            </a:lvl3pPr>
            <a:lvl4pPr lvl="3" algn="r" rtl="0">
              <a:buNone/>
              <a:defRPr sz="1300">
                <a:solidFill>
                  <a:schemeClr val="dk1"/>
                </a:solidFill>
                <a:latin typeface="Dosis"/>
                <a:ea typeface="Dosis"/>
                <a:cs typeface="Dosis"/>
                <a:sym typeface="Dosis"/>
              </a:defRPr>
            </a:lvl4pPr>
            <a:lvl5pPr lvl="4" algn="r" rtl="0">
              <a:buNone/>
              <a:defRPr sz="1300">
                <a:solidFill>
                  <a:schemeClr val="dk1"/>
                </a:solidFill>
                <a:latin typeface="Dosis"/>
                <a:ea typeface="Dosis"/>
                <a:cs typeface="Dosis"/>
                <a:sym typeface="Dosis"/>
              </a:defRPr>
            </a:lvl5pPr>
            <a:lvl6pPr lvl="5" algn="r" rtl="0">
              <a:buNone/>
              <a:defRPr sz="1300">
                <a:solidFill>
                  <a:schemeClr val="dk1"/>
                </a:solidFill>
                <a:latin typeface="Dosis"/>
                <a:ea typeface="Dosis"/>
                <a:cs typeface="Dosis"/>
                <a:sym typeface="Dosis"/>
              </a:defRPr>
            </a:lvl6pPr>
            <a:lvl7pPr lvl="6" algn="r" rtl="0">
              <a:buNone/>
              <a:defRPr sz="1300">
                <a:solidFill>
                  <a:schemeClr val="dk1"/>
                </a:solidFill>
                <a:latin typeface="Dosis"/>
                <a:ea typeface="Dosis"/>
                <a:cs typeface="Dosis"/>
                <a:sym typeface="Dosis"/>
              </a:defRPr>
            </a:lvl7pPr>
            <a:lvl8pPr lvl="7" algn="r" rtl="0">
              <a:buNone/>
              <a:defRPr sz="1300">
                <a:solidFill>
                  <a:schemeClr val="dk1"/>
                </a:solidFill>
                <a:latin typeface="Dosis"/>
                <a:ea typeface="Dosis"/>
                <a:cs typeface="Dosis"/>
                <a:sym typeface="Dosis"/>
              </a:defRPr>
            </a:lvl8pPr>
            <a:lvl9pPr lvl="8" algn="r" rtl="0">
              <a:buNone/>
              <a:defRPr sz="1300">
                <a:solidFill>
                  <a:schemeClr val="dk1"/>
                </a:solidFill>
                <a:latin typeface="Dosis"/>
                <a:ea typeface="Dosis"/>
                <a:cs typeface="Dosis"/>
                <a:sym typeface="Dosi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CA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9" name="Google Shape;559;p24"/>
          <p:cNvSpPr/>
          <p:nvPr/>
        </p:nvSpPr>
        <p:spPr>
          <a:xfrm>
            <a:off x="7302880" y="-294362"/>
            <a:ext cx="450550" cy="558734"/>
          </a:xfrm>
          <a:custGeom>
            <a:avLst/>
            <a:gdLst/>
            <a:ahLst/>
            <a:cxnLst/>
            <a:rect l="l" t="t" r="r" b="b"/>
            <a:pathLst>
              <a:path w="15884" h="19698" extrusionOk="0">
                <a:moveTo>
                  <a:pt x="9355" y="4108"/>
                </a:moveTo>
                <a:lnTo>
                  <a:pt x="9465" y="4145"/>
                </a:lnTo>
                <a:lnTo>
                  <a:pt x="9538" y="4182"/>
                </a:lnTo>
                <a:lnTo>
                  <a:pt x="9648" y="4328"/>
                </a:lnTo>
                <a:lnTo>
                  <a:pt x="9721" y="4549"/>
                </a:lnTo>
                <a:lnTo>
                  <a:pt x="9721" y="4769"/>
                </a:lnTo>
                <a:lnTo>
                  <a:pt x="9721" y="4842"/>
                </a:lnTo>
                <a:lnTo>
                  <a:pt x="9685" y="4879"/>
                </a:lnTo>
                <a:lnTo>
                  <a:pt x="9575" y="4952"/>
                </a:lnTo>
                <a:lnTo>
                  <a:pt x="9391" y="4952"/>
                </a:lnTo>
                <a:lnTo>
                  <a:pt x="9355" y="4915"/>
                </a:lnTo>
                <a:lnTo>
                  <a:pt x="9281" y="4842"/>
                </a:lnTo>
                <a:lnTo>
                  <a:pt x="9208" y="4695"/>
                </a:lnTo>
                <a:lnTo>
                  <a:pt x="9171" y="4549"/>
                </a:lnTo>
                <a:lnTo>
                  <a:pt x="9171" y="4438"/>
                </a:lnTo>
                <a:lnTo>
                  <a:pt x="9171" y="4328"/>
                </a:lnTo>
                <a:lnTo>
                  <a:pt x="9245" y="4108"/>
                </a:lnTo>
                <a:close/>
                <a:moveTo>
                  <a:pt x="9355" y="3705"/>
                </a:moveTo>
                <a:lnTo>
                  <a:pt x="9245" y="3742"/>
                </a:lnTo>
                <a:lnTo>
                  <a:pt x="9135" y="3778"/>
                </a:lnTo>
                <a:lnTo>
                  <a:pt x="9025" y="3852"/>
                </a:lnTo>
                <a:lnTo>
                  <a:pt x="8988" y="3925"/>
                </a:lnTo>
                <a:lnTo>
                  <a:pt x="8914" y="3998"/>
                </a:lnTo>
                <a:lnTo>
                  <a:pt x="8841" y="4218"/>
                </a:lnTo>
                <a:lnTo>
                  <a:pt x="8804" y="4475"/>
                </a:lnTo>
                <a:lnTo>
                  <a:pt x="8804" y="4659"/>
                </a:lnTo>
                <a:lnTo>
                  <a:pt x="8841" y="4805"/>
                </a:lnTo>
                <a:lnTo>
                  <a:pt x="8878" y="4952"/>
                </a:lnTo>
                <a:lnTo>
                  <a:pt x="8988" y="5099"/>
                </a:lnTo>
                <a:lnTo>
                  <a:pt x="9098" y="5209"/>
                </a:lnTo>
                <a:lnTo>
                  <a:pt x="9245" y="5282"/>
                </a:lnTo>
                <a:lnTo>
                  <a:pt x="9391" y="5355"/>
                </a:lnTo>
                <a:lnTo>
                  <a:pt x="9538" y="5355"/>
                </a:lnTo>
                <a:lnTo>
                  <a:pt x="9721" y="5319"/>
                </a:lnTo>
                <a:lnTo>
                  <a:pt x="9868" y="5245"/>
                </a:lnTo>
                <a:lnTo>
                  <a:pt x="10015" y="5135"/>
                </a:lnTo>
                <a:lnTo>
                  <a:pt x="10088" y="4989"/>
                </a:lnTo>
                <a:lnTo>
                  <a:pt x="10125" y="4805"/>
                </a:lnTo>
                <a:lnTo>
                  <a:pt x="10125" y="4659"/>
                </a:lnTo>
                <a:lnTo>
                  <a:pt x="10088" y="4475"/>
                </a:lnTo>
                <a:lnTo>
                  <a:pt x="10052" y="4292"/>
                </a:lnTo>
                <a:lnTo>
                  <a:pt x="9978" y="4145"/>
                </a:lnTo>
                <a:lnTo>
                  <a:pt x="9905" y="3998"/>
                </a:lnTo>
                <a:lnTo>
                  <a:pt x="9795" y="3888"/>
                </a:lnTo>
                <a:lnTo>
                  <a:pt x="9648" y="3778"/>
                </a:lnTo>
                <a:lnTo>
                  <a:pt x="9501" y="3742"/>
                </a:lnTo>
                <a:lnTo>
                  <a:pt x="9355" y="3705"/>
                </a:lnTo>
                <a:close/>
                <a:moveTo>
                  <a:pt x="11262" y="6676"/>
                </a:moveTo>
                <a:lnTo>
                  <a:pt x="11262" y="6786"/>
                </a:lnTo>
                <a:lnTo>
                  <a:pt x="11225" y="6859"/>
                </a:lnTo>
                <a:lnTo>
                  <a:pt x="11152" y="6933"/>
                </a:lnTo>
                <a:lnTo>
                  <a:pt x="11042" y="7006"/>
                </a:lnTo>
                <a:lnTo>
                  <a:pt x="10785" y="7116"/>
                </a:lnTo>
                <a:lnTo>
                  <a:pt x="10602" y="7190"/>
                </a:lnTo>
                <a:lnTo>
                  <a:pt x="9795" y="7556"/>
                </a:lnTo>
                <a:lnTo>
                  <a:pt x="9721" y="7263"/>
                </a:lnTo>
                <a:lnTo>
                  <a:pt x="10639" y="6823"/>
                </a:lnTo>
                <a:lnTo>
                  <a:pt x="11079" y="6676"/>
                </a:lnTo>
                <a:close/>
                <a:moveTo>
                  <a:pt x="11115" y="6273"/>
                </a:moveTo>
                <a:lnTo>
                  <a:pt x="10859" y="6346"/>
                </a:lnTo>
                <a:lnTo>
                  <a:pt x="10052" y="6639"/>
                </a:lnTo>
                <a:lnTo>
                  <a:pt x="9648" y="6823"/>
                </a:lnTo>
                <a:lnTo>
                  <a:pt x="9281" y="7006"/>
                </a:lnTo>
                <a:lnTo>
                  <a:pt x="9208" y="7080"/>
                </a:lnTo>
                <a:lnTo>
                  <a:pt x="9208" y="7116"/>
                </a:lnTo>
                <a:lnTo>
                  <a:pt x="9208" y="7190"/>
                </a:lnTo>
                <a:lnTo>
                  <a:pt x="9208" y="7263"/>
                </a:lnTo>
                <a:lnTo>
                  <a:pt x="9318" y="7336"/>
                </a:lnTo>
                <a:lnTo>
                  <a:pt x="9465" y="7336"/>
                </a:lnTo>
                <a:lnTo>
                  <a:pt x="9465" y="7593"/>
                </a:lnTo>
                <a:lnTo>
                  <a:pt x="9538" y="7813"/>
                </a:lnTo>
                <a:lnTo>
                  <a:pt x="9575" y="7887"/>
                </a:lnTo>
                <a:lnTo>
                  <a:pt x="9648" y="7923"/>
                </a:lnTo>
                <a:lnTo>
                  <a:pt x="9758" y="7923"/>
                </a:lnTo>
                <a:lnTo>
                  <a:pt x="10492" y="7630"/>
                </a:lnTo>
                <a:lnTo>
                  <a:pt x="10859" y="7483"/>
                </a:lnTo>
                <a:lnTo>
                  <a:pt x="11225" y="7336"/>
                </a:lnTo>
                <a:lnTo>
                  <a:pt x="11409" y="7190"/>
                </a:lnTo>
                <a:lnTo>
                  <a:pt x="11556" y="7006"/>
                </a:lnTo>
                <a:lnTo>
                  <a:pt x="11629" y="6896"/>
                </a:lnTo>
                <a:lnTo>
                  <a:pt x="11629" y="6786"/>
                </a:lnTo>
                <a:lnTo>
                  <a:pt x="11629" y="6676"/>
                </a:lnTo>
                <a:lnTo>
                  <a:pt x="11592" y="6566"/>
                </a:lnTo>
                <a:lnTo>
                  <a:pt x="11556" y="6419"/>
                </a:lnTo>
                <a:lnTo>
                  <a:pt x="11482" y="6346"/>
                </a:lnTo>
                <a:lnTo>
                  <a:pt x="11372" y="6273"/>
                </a:lnTo>
                <a:close/>
                <a:moveTo>
                  <a:pt x="10198" y="2861"/>
                </a:moveTo>
                <a:lnTo>
                  <a:pt x="10235" y="3228"/>
                </a:lnTo>
                <a:lnTo>
                  <a:pt x="10345" y="3595"/>
                </a:lnTo>
                <a:lnTo>
                  <a:pt x="10565" y="4292"/>
                </a:lnTo>
                <a:lnTo>
                  <a:pt x="10822" y="5062"/>
                </a:lnTo>
                <a:lnTo>
                  <a:pt x="10895" y="5282"/>
                </a:lnTo>
                <a:lnTo>
                  <a:pt x="9025" y="6052"/>
                </a:lnTo>
                <a:lnTo>
                  <a:pt x="7154" y="6786"/>
                </a:lnTo>
                <a:lnTo>
                  <a:pt x="5173" y="7593"/>
                </a:lnTo>
                <a:lnTo>
                  <a:pt x="4146" y="7997"/>
                </a:lnTo>
                <a:lnTo>
                  <a:pt x="3816" y="8143"/>
                </a:lnTo>
                <a:lnTo>
                  <a:pt x="3486" y="8290"/>
                </a:lnTo>
                <a:lnTo>
                  <a:pt x="3266" y="7887"/>
                </a:lnTo>
                <a:lnTo>
                  <a:pt x="3045" y="7446"/>
                </a:lnTo>
                <a:lnTo>
                  <a:pt x="2679" y="6566"/>
                </a:lnTo>
                <a:lnTo>
                  <a:pt x="2532" y="6162"/>
                </a:lnTo>
                <a:lnTo>
                  <a:pt x="2385" y="5869"/>
                </a:lnTo>
                <a:lnTo>
                  <a:pt x="2238" y="5612"/>
                </a:lnTo>
                <a:lnTo>
                  <a:pt x="2715" y="5539"/>
                </a:lnTo>
                <a:lnTo>
                  <a:pt x="3192" y="5429"/>
                </a:lnTo>
                <a:lnTo>
                  <a:pt x="3669" y="5282"/>
                </a:lnTo>
                <a:lnTo>
                  <a:pt x="4146" y="5099"/>
                </a:lnTo>
                <a:lnTo>
                  <a:pt x="5210" y="4659"/>
                </a:lnTo>
                <a:lnTo>
                  <a:pt x="6273" y="4218"/>
                </a:lnTo>
                <a:lnTo>
                  <a:pt x="6824" y="4035"/>
                </a:lnTo>
                <a:lnTo>
                  <a:pt x="7374" y="3852"/>
                </a:lnTo>
                <a:lnTo>
                  <a:pt x="8474" y="3558"/>
                </a:lnTo>
                <a:lnTo>
                  <a:pt x="9025" y="3411"/>
                </a:lnTo>
                <a:lnTo>
                  <a:pt x="9538" y="3191"/>
                </a:lnTo>
                <a:lnTo>
                  <a:pt x="9868" y="3081"/>
                </a:lnTo>
                <a:lnTo>
                  <a:pt x="10015" y="2971"/>
                </a:lnTo>
                <a:lnTo>
                  <a:pt x="10198" y="2861"/>
                </a:lnTo>
                <a:close/>
                <a:moveTo>
                  <a:pt x="8658" y="7740"/>
                </a:moveTo>
                <a:lnTo>
                  <a:pt x="8694" y="7923"/>
                </a:lnTo>
                <a:lnTo>
                  <a:pt x="8071" y="8253"/>
                </a:lnTo>
                <a:lnTo>
                  <a:pt x="7704" y="8437"/>
                </a:lnTo>
                <a:lnTo>
                  <a:pt x="7594" y="8437"/>
                </a:lnTo>
                <a:lnTo>
                  <a:pt x="7557" y="8363"/>
                </a:lnTo>
                <a:lnTo>
                  <a:pt x="7557" y="8180"/>
                </a:lnTo>
                <a:lnTo>
                  <a:pt x="8658" y="7740"/>
                </a:lnTo>
                <a:close/>
                <a:moveTo>
                  <a:pt x="10198" y="2384"/>
                </a:moveTo>
                <a:lnTo>
                  <a:pt x="9978" y="2458"/>
                </a:lnTo>
                <a:lnTo>
                  <a:pt x="9795" y="2568"/>
                </a:lnTo>
                <a:lnTo>
                  <a:pt x="9391" y="2788"/>
                </a:lnTo>
                <a:lnTo>
                  <a:pt x="8841" y="2971"/>
                </a:lnTo>
                <a:lnTo>
                  <a:pt x="8328" y="3155"/>
                </a:lnTo>
                <a:lnTo>
                  <a:pt x="7264" y="3411"/>
                </a:lnTo>
                <a:lnTo>
                  <a:pt x="6750" y="3558"/>
                </a:lnTo>
                <a:lnTo>
                  <a:pt x="6237" y="3742"/>
                </a:lnTo>
                <a:lnTo>
                  <a:pt x="5210" y="4145"/>
                </a:lnTo>
                <a:lnTo>
                  <a:pt x="4219" y="4585"/>
                </a:lnTo>
                <a:lnTo>
                  <a:pt x="3669" y="4805"/>
                </a:lnTo>
                <a:lnTo>
                  <a:pt x="3119" y="4989"/>
                </a:lnTo>
                <a:lnTo>
                  <a:pt x="2018" y="5319"/>
                </a:lnTo>
                <a:lnTo>
                  <a:pt x="1945" y="5355"/>
                </a:lnTo>
                <a:lnTo>
                  <a:pt x="1908" y="5392"/>
                </a:lnTo>
                <a:lnTo>
                  <a:pt x="1908" y="5466"/>
                </a:lnTo>
                <a:lnTo>
                  <a:pt x="1945" y="5539"/>
                </a:lnTo>
                <a:lnTo>
                  <a:pt x="1982" y="5576"/>
                </a:lnTo>
                <a:lnTo>
                  <a:pt x="1945" y="5686"/>
                </a:lnTo>
                <a:lnTo>
                  <a:pt x="1945" y="5759"/>
                </a:lnTo>
                <a:lnTo>
                  <a:pt x="2018" y="5979"/>
                </a:lnTo>
                <a:lnTo>
                  <a:pt x="2165" y="6456"/>
                </a:lnTo>
                <a:lnTo>
                  <a:pt x="2385" y="6933"/>
                </a:lnTo>
                <a:lnTo>
                  <a:pt x="2752" y="7850"/>
                </a:lnTo>
                <a:lnTo>
                  <a:pt x="2972" y="8290"/>
                </a:lnTo>
                <a:lnTo>
                  <a:pt x="3192" y="8694"/>
                </a:lnTo>
                <a:lnTo>
                  <a:pt x="3266" y="8767"/>
                </a:lnTo>
                <a:lnTo>
                  <a:pt x="3302" y="8804"/>
                </a:lnTo>
                <a:lnTo>
                  <a:pt x="3412" y="8804"/>
                </a:lnTo>
                <a:lnTo>
                  <a:pt x="3522" y="8730"/>
                </a:lnTo>
                <a:lnTo>
                  <a:pt x="3596" y="8620"/>
                </a:lnTo>
                <a:lnTo>
                  <a:pt x="3999" y="8510"/>
                </a:lnTo>
                <a:lnTo>
                  <a:pt x="4403" y="8363"/>
                </a:lnTo>
                <a:lnTo>
                  <a:pt x="5173" y="8033"/>
                </a:lnTo>
                <a:lnTo>
                  <a:pt x="7300" y="7190"/>
                </a:lnTo>
                <a:lnTo>
                  <a:pt x="9281" y="6419"/>
                </a:lnTo>
                <a:lnTo>
                  <a:pt x="10235" y="6052"/>
                </a:lnTo>
                <a:lnTo>
                  <a:pt x="10712" y="5832"/>
                </a:lnTo>
                <a:lnTo>
                  <a:pt x="11152" y="5612"/>
                </a:lnTo>
                <a:lnTo>
                  <a:pt x="11262" y="5612"/>
                </a:lnTo>
                <a:lnTo>
                  <a:pt x="11335" y="5539"/>
                </a:lnTo>
                <a:lnTo>
                  <a:pt x="11372" y="5392"/>
                </a:lnTo>
                <a:lnTo>
                  <a:pt x="11372" y="5282"/>
                </a:lnTo>
                <a:lnTo>
                  <a:pt x="11299" y="5025"/>
                </a:lnTo>
                <a:lnTo>
                  <a:pt x="11042" y="4255"/>
                </a:lnTo>
                <a:lnTo>
                  <a:pt x="10785" y="3485"/>
                </a:lnTo>
                <a:lnTo>
                  <a:pt x="10639" y="3118"/>
                </a:lnTo>
                <a:lnTo>
                  <a:pt x="10455" y="2751"/>
                </a:lnTo>
                <a:lnTo>
                  <a:pt x="10418" y="2714"/>
                </a:lnTo>
                <a:lnTo>
                  <a:pt x="10345" y="2678"/>
                </a:lnTo>
                <a:lnTo>
                  <a:pt x="10382" y="2568"/>
                </a:lnTo>
                <a:lnTo>
                  <a:pt x="10382" y="2494"/>
                </a:lnTo>
                <a:lnTo>
                  <a:pt x="10308" y="2421"/>
                </a:lnTo>
                <a:lnTo>
                  <a:pt x="10198" y="2384"/>
                </a:lnTo>
                <a:close/>
                <a:moveTo>
                  <a:pt x="8694" y="7263"/>
                </a:moveTo>
                <a:lnTo>
                  <a:pt x="7337" y="7813"/>
                </a:lnTo>
                <a:lnTo>
                  <a:pt x="7264" y="7850"/>
                </a:lnTo>
                <a:lnTo>
                  <a:pt x="7227" y="7923"/>
                </a:lnTo>
                <a:lnTo>
                  <a:pt x="7190" y="7997"/>
                </a:lnTo>
                <a:lnTo>
                  <a:pt x="7227" y="8070"/>
                </a:lnTo>
                <a:lnTo>
                  <a:pt x="7190" y="8143"/>
                </a:lnTo>
                <a:lnTo>
                  <a:pt x="7154" y="8363"/>
                </a:lnTo>
                <a:lnTo>
                  <a:pt x="7190" y="8620"/>
                </a:lnTo>
                <a:lnTo>
                  <a:pt x="7227" y="8730"/>
                </a:lnTo>
                <a:lnTo>
                  <a:pt x="7300" y="8840"/>
                </a:lnTo>
                <a:lnTo>
                  <a:pt x="7411" y="8877"/>
                </a:lnTo>
                <a:lnTo>
                  <a:pt x="7557" y="8877"/>
                </a:lnTo>
                <a:lnTo>
                  <a:pt x="7704" y="8840"/>
                </a:lnTo>
                <a:lnTo>
                  <a:pt x="7887" y="8804"/>
                </a:lnTo>
                <a:lnTo>
                  <a:pt x="8218" y="8620"/>
                </a:lnTo>
                <a:lnTo>
                  <a:pt x="9061" y="8217"/>
                </a:lnTo>
                <a:lnTo>
                  <a:pt x="9098" y="8180"/>
                </a:lnTo>
                <a:lnTo>
                  <a:pt x="9171" y="8107"/>
                </a:lnTo>
                <a:lnTo>
                  <a:pt x="9171" y="8033"/>
                </a:lnTo>
                <a:lnTo>
                  <a:pt x="9171" y="7960"/>
                </a:lnTo>
                <a:lnTo>
                  <a:pt x="8951" y="7410"/>
                </a:lnTo>
                <a:lnTo>
                  <a:pt x="8914" y="7336"/>
                </a:lnTo>
                <a:lnTo>
                  <a:pt x="8841" y="7300"/>
                </a:lnTo>
                <a:lnTo>
                  <a:pt x="8768" y="7263"/>
                </a:lnTo>
                <a:close/>
                <a:moveTo>
                  <a:pt x="11702" y="8327"/>
                </a:moveTo>
                <a:lnTo>
                  <a:pt x="11886" y="8694"/>
                </a:lnTo>
                <a:lnTo>
                  <a:pt x="12106" y="9060"/>
                </a:lnTo>
                <a:lnTo>
                  <a:pt x="11702" y="9244"/>
                </a:lnTo>
                <a:lnTo>
                  <a:pt x="11335" y="9390"/>
                </a:lnTo>
                <a:lnTo>
                  <a:pt x="10932" y="9500"/>
                </a:lnTo>
                <a:lnTo>
                  <a:pt x="10528" y="9611"/>
                </a:lnTo>
                <a:lnTo>
                  <a:pt x="10382" y="9244"/>
                </a:lnTo>
                <a:lnTo>
                  <a:pt x="10198" y="8877"/>
                </a:lnTo>
                <a:lnTo>
                  <a:pt x="10162" y="8840"/>
                </a:lnTo>
                <a:lnTo>
                  <a:pt x="10565" y="8730"/>
                </a:lnTo>
                <a:lnTo>
                  <a:pt x="10932" y="8620"/>
                </a:lnTo>
                <a:lnTo>
                  <a:pt x="11702" y="8327"/>
                </a:lnTo>
                <a:close/>
                <a:moveTo>
                  <a:pt x="11776" y="7887"/>
                </a:moveTo>
                <a:lnTo>
                  <a:pt x="11299" y="8070"/>
                </a:lnTo>
                <a:lnTo>
                  <a:pt x="10822" y="8217"/>
                </a:lnTo>
                <a:lnTo>
                  <a:pt x="9868" y="8510"/>
                </a:lnTo>
                <a:lnTo>
                  <a:pt x="9832" y="8510"/>
                </a:lnTo>
                <a:lnTo>
                  <a:pt x="9795" y="8583"/>
                </a:lnTo>
                <a:lnTo>
                  <a:pt x="9758" y="8694"/>
                </a:lnTo>
                <a:lnTo>
                  <a:pt x="9832" y="8804"/>
                </a:lnTo>
                <a:lnTo>
                  <a:pt x="9868" y="8840"/>
                </a:lnTo>
                <a:lnTo>
                  <a:pt x="9942" y="8877"/>
                </a:lnTo>
                <a:lnTo>
                  <a:pt x="9905" y="8950"/>
                </a:lnTo>
                <a:lnTo>
                  <a:pt x="9905" y="9024"/>
                </a:lnTo>
                <a:lnTo>
                  <a:pt x="10088" y="9427"/>
                </a:lnTo>
                <a:lnTo>
                  <a:pt x="10198" y="9867"/>
                </a:lnTo>
                <a:lnTo>
                  <a:pt x="10235" y="9941"/>
                </a:lnTo>
                <a:lnTo>
                  <a:pt x="10272" y="9977"/>
                </a:lnTo>
                <a:lnTo>
                  <a:pt x="10308" y="10014"/>
                </a:lnTo>
                <a:lnTo>
                  <a:pt x="10382" y="10051"/>
                </a:lnTo>
                <a:lnTo>
                  <a:pt x="10932" y="9904"/>
                </a:lnTo>
                <a:lnTo>
                  <a:pt x="11446" y="9757"/>
                </a:lnTo>
                <a:lnTo>
                  <a:pt x="11959" y="9574"/>
                </a:lnTo>
                <a:lnTo>
                  <a:pt x="12436" y="9317"/>
                </a:lnTo>
                <a:lnTo>
                  <a:pt x="12509" y="9280"/>
                </a:lnTo>
                <a:lnTo>
                  <a:pt x="12583" y="9207"/>
                </a:lnTo>
                <a:lnTo>
                  <a:pt x="12583" y="9097"/>
                </a:lnTo>
                <a:lnTo>
                  <a:pt x="12546" y="9024"/>
                </a:lnTo>
                <a:lnTo>
                  <a:pt x="12253" y="8547"/>
                </a:lnTo>
                <a:lnTo>
                  <a:pt x="11996" y="7997"/>
                </a:lnTo>
                <a:lnTo>
                  <a:pt x="11959" y="7923"/>
                </a:lnTo>
                <a:lnTo>
                  <a:pt x="11922" y="7887"/>
                </a:lnTo>
                <a:close/>
                <a:moveTo>
                  <a:pt x="8914" y="9354"/>
                </a:moveTo>
                <a:lnTo>
                  <a:pt x="9061" y="9757"/>
                </a:lnTo>
                <a:lnTo>
                  <a:pt x="9281" y="10161"/>
                </a:lnTo>
                <a:lnTo>
                  <a:pt x="8658" y="10491"/>
                </a:lnTo>
                <a:lnTo>
                  <a:pt x="7961" y="10784"/>
                </a:lnTo>
                <a:lnTo>
                  <a:pt x="7814" y="10858"/>
                </a:lnTo>
                <a:lnTo>
                  <a:pt x="7741" y="10858"/>
                </a:lnTo>
                <a:lnTo>
                  <a:pt x="7704" y="10821"/>
                </a:lnTo>
                <a:lnTo>
                  <a:pt x="7631" y="10674"/>
                </a:lnTo>
                <a:lnTo>
                  <a:pt x="7594" y="10491"/>
                </a:lnTo>
                <a:lnTo>
                  <a:pt x="7521" y="10161"/>
                </a:lnTo>
                <a:lnTo>
                  <a:pt x="7374" y="9867"/>
                </a:lnTo>
                <a:lnTo>
                  <a:pt x="8914" y="9354"/>
                </a:lnTo>
                <a:close/>
                <a:moveTo>
                  <a:pt x="8951" y="8950"/>
                </a:moveTo>
                <a:lnTo>
                  <a:pt x="7154" y="9537"/>
                </a:lnTo>
                <a:lnTo>
                  <a:pt x="7117" y="9574"/>
                </a:lnTo>
                <a:lnTo>
                  <a:pt x="7080" y="9611"/>
                </a:lnTo>
                <a:lnTo>
                  <a:pt x="7044" y="9721"/>
                </a:lnTo>
                <a:lnTo>
                  <a:pt x="7080" y="9831"/>
                </a:lnTo>
                <a:lnTo>
                  <a:pt x="7190" y="9904"/>
                </a:lnTo>
                <a:lnTo>
                  <a:pt x="7190" y="10124"/>
                </a:lnTo>
                <a:lnTo>
                  <a:pt x="7227" y="10381"/>
                </a:lnTo>
                <a:lnTo>
                  <a:pt x="7374" y="10858"/>
                </a:lnTo>
                <a:lnTo>
                  <a:pt x="7411" y="11004"/>
                </a:lnTo>
                <a:lnTo>
                  <a:pt x="7521" y="11114"/>
                </a:lnTo>
                <a:lnTo>
                  <a:pt x="7631" y="11188"/>
                </a:lnTo>
                <a:lnTo>
                  <a:pt x="7777" y="11225"/>
                </a:lnTo>
                <a:lnTo>
                  <a:pt x="8034" y="11151"/>
                </a:lnTo>
                <a:lnTo>
                  <a:pt x="8291" y="11078"/>
                </a:lnTo>
                <a:lnTo>
                  <a:pt x="8768" y="10858"/>
                </a:lnTo>
                <a:lnTo>
                  <a:pt x="9245" y="10601"/>
                </a:lnTo>
                <a:lnTo>
                  <a:pt x="9685" y="10344"/>
                </a:lnTo>
                <a:lnTo>
                  <a:pt x="9721" y="10271"/>
                </a:lnTo>
                <a:lnTo>
                  <a:pt x="9758" y="10197"/>
                </a:lnTo>
                <a:lnTo>
                  <a:pt x="9758" y="10161"/>
                </a:lnTo>
                <a:lnTo>
                  <a:pt x="9721" y="10087"/>
                </a:lnTo>
                <a:lnTo>
                  <a:pt x="9538" y="9867"/>
                </a:lnTo>
                <a:lnTo>
                  <a:pt x="9391" y="9611"/>
                </a:lnTo>
                <a:lnTo>
                  <a:pt x="9281" y="9354"/>
                </a:lnTo>
                <a:lnTo>
                  <a:pt x="9208" y="9060"/>
                </a:lnTo>
                <a:lnTo>
                  <a:pt x="9171" y="8987"/>
                </a:lnTo>
                <a:lnTo>
                  <a:pt x="9098" y="8950"/>
                </a:lnTo>
                <a:close/>
                <a:moveTo>
                  <a:pt x="12473" y="10344"/>
                </a:moveTo>
                <a:lnTo>
                  <a:pt x="12619" y="10711"/>
                </a:lnTo>
                <a:lnTo>
                  <a:pt x="11959" y="11078"/>
                </a:lnTo>
                <a:lnTo>
                  <a:pt x="11299" y="11445"/>
                </a:lnTo>
                <a:lnTo>
                  <a:pt x="11152" y="10894"/>
                </a:lnTo>
                <a:lnTo>
                  <a:pt x="11189" y="10858"/>
                </a:lnTo>
                <a:lnTo>
                  <a:pt x="11189" y="10784"/>
                </a:lnTo>
                <a:lnTo>
                  <a:pt x="11482" y="10674"/>
                </a:lnTo>
                <a:lnTo>
                  <a:pt x="11776" y="10601"/>
                </a:lnTo>
                <a:lnTo>
                  <a:pt x="12473" y="10344"/>
                </a:lnTo>
                <a:close/>
                <a:moveTo>
                  <a:pt x="6273" y="10418"/>
                </a:moveTo>
                <a:lnTo>
                  <a:pt x="6347" y="10454"/>
                </a:lnTo>
                <a:lnTo>
                  <a:pt x="6420" y="10564"/>
                </a:lnTo>
                <a:lnTo>
                  <a:pt x="6567" y="10894"/>
                </a:lnTo>
                <a:lnTo>
                  <a:pt x="5797" y="11261"/>
                </a:lnTo>
                <a:lnTo>
                  <a:pt x="5100" y="11738"/>
                </a:lnTo>
                <a:lnTo>
                  <a:pt x="4953" y="11298"/>
                </a:lnTo>
                <a:lnTo>
                  <a:pt x="4843" y="11078"/>
                </a:lnTo>
                <a:lnTo>
                  <a:pt x="4733" y="10894"/>
                </a:lnTo>
                <a:lnTo>
                  <a:pt x="5613" y="10601"/>
                </a:lnTo>
                <a:lnTo>
                  <a:pt x="5943" y="10491"/>
                </a:lnTo>
                <a:lnTo>
                  <a:pt x="6237" y="10418"/>
                </a:lnTo>
                <a:close/>
                <a:moveTo>
                  <a:pt x="12583" y="9867"/>
                </a:moveTo>
                <a:lnTo>
                  <a:pt x="12509" y="9904"/>
                </a:lnTo>
                <a:lnTo>
                  <a:pt x="11519" y="10271"/>
                </a:lnTo>
                <a:lnTo>
                  <a:pt x="11115" y="10381"/>
                </a:lnTo>
                <a:lnTo>
                  <a:pt x="10932" y="10491"/>
                </a:lnTo>
                <a:lnTo>
                  <a:pt x="10859" y="10564"/>
                </a:lnTo>
                <a:lnTo>
                  <a:pt x="10785" y="10638"/>
                </a:lnTo>
                <a:lnTo>
                  <a:pt x="10785" y="10748"/>
                </a:lnTo>
                <a:lnTo>
                  <a:pt x="10822" y="10821"/>
                </a:lnTo>
                <a:lnTo>
                  <a:pt x="10859" y="10858"/>
                </a:lnTo>
                <a:lnTo>
                  <a:pt x="10859" y="10894"/>
                </a:lnTo>
                <a:lnTo>
                  <a:pt x="10895" y="11335"/>
                </a:lnTo>
                <a:lnTo>
                  <a:pt x="11005" y="11738"/>
                </a:lnTo>
                <a:lnTo>
                  <a:pt x="11005" y="11848"/>
                </a:lnTo>
                <a:lnTo>
                  <a:pt x="11079" y="11885"/>
                </a:lnTo>
                <a:lnTo>
                  <a:pt x="11152" y="11921"/>
                </a:lnTo>
                <a:lnTo>
                  <a:pt x="11225" y="11921"/>
                </a:lnTo>
                <a:lnTo>
                  <a:pt x="12142" y="11445"/>
                </a:lnTo>
                <a:lnTo>
                  <a:pt x="12986" y="10931"/>
                </a:lnTo>
                <a:lnTo>
                  <a:pt x="13060" y="10858"/>
                </a:lnTo>
                <a:lnTo>
                  <a:pt x="13096" y="10784"/>
                </a:lnTo>
                <a:lnTo>
                  <a:pt x="13096" y="10711"/>
                </a:lnTo>
                <a:lnTo>
                  <a:pt x="13060" y="10638"/>
                </a:lnTo>
                <a:lnTo>
                  <a:pt x="12876" y="10344"/>
                </a:lnTo>
                <a:lnTo>
                  <a:pt x="12766" y="10014"/>
                </a:lnTo>
                <a:lnTo>
                  <a:pt x="12729" y="9941"/>
                </a:lnTo>
                <a:lnTo>
                  <a:pt x="12656" y="9904"/>
                </a:lnTo>
                <a:lnTo>
                  <a:pt x="12583" y="9867"/>
                </a:lnTo>
                <a:close/>
                <a:moveTo>
                  <a:pt x="6200" y="9977"/>
                </a:moveTo>
                <a:lnTo>
                  <a:pt x="5980" y="10014"/>
                </a:lnTo>
                <a:lnTo>
                  <a:pt x="5760" y="10087"/>
                </a:lnTo>
                <a:lnTo>
                  <a:pt x="5356" y="10234"/>
                </a:lnTo>
                <a:lnTo>
                  <a:pt x="4843" y="10381"/>
                </a:lnTo>
                <a:lnTo>
                  <a:pt x="4329" y="10564"/>
                </a:lnTo>
                <a:lnTo>
                  <a:pt x="4293" y="10601"/>
                </a:lnTo>
                <a:lnTo>
                  <a:pt x="4256" y="10638"/>
                </a:lnTo>
                <a:lnTo>
                  <a:pt x="4219" y="10784"/>
                </a:lnTo>
                <a:lnTo>
                  <a:pt x="4256" y="10894"/>
                </a:lnTo>
                <a:lnTo>
                  <a:pt x="4293" y="10931"/>
                </a:lnTo>
                <a:lnTo>
                  <a:pt x="4366" y="10968"/>
                </a:lnTo>
                <a:lnTo>
                  <a:pt x="4513" y="11298"/>
                </a:lnTo>
                <a:lnTo>
                  <a:pt x="4659" y="11701"/>
                </a:lnTo>
                <a:lnTo>
                  <a:pt x="4769" y="12142"/>
                </a:lnTo>
                <a:lnTo>
                  <a:pt x="4843" y="12215"/>
                </a:lnTo>
                <a:lnTo>
                  <a:pt x="4916" y="12252"/>
                </a:lnTo>
                <a:lnTo>
                  <a:pt x="4990" y="12252"/>
                </a:lnTo>
                <a:lnTo>
                  <a:pt x="5100" y="12215"/>
                </a:lnTo>
                <a:lnTo>
                  <a:pt x="5540" y="11921"/>
                </a:lnTo>
                <a:lnTo>
                  <a:pt x="5980" y="11665"/>
                </a:lnTo>
                <a:lnTo>
                  <a:pt x="6420" y="11445"/>
                </a:lnTo>
                <a:lnTo>
                  <a:pt x="6934" y="11225"/>
                </a:lnTo>
                <a:lnTo>
                  <a:pt x="6970" y="11188"/>
                </a:lnTo>
                <a:lnTo>
                  <a:pt x="7044" y="11114"/>
                </a:lnTo>
                <a:lnTo>
                  <a:pt x="7044" y="11041"/>
                </a:lnTo>
                <a:lnTo>
                  <a:pt x="7044" y="10931"/>
                </a:lnTo>
                <a:lnTo>
                  <a:pt x="6897" y="10601"/>
                </a:lnTo>
                <a:lnTo>
                  <a:pt x="6750" y="10307"/>
                </a:lnTo>
                <a:lnTo>
                  <a:pt x="6677" y="10161"/>
                </a:lnTo>
                <a:lnTo>
                  <a:pt x="6530" y="10051"/>
                </a:lnTo>
                <a:lnTo>
                  <a:pt x="6383" y="10014"/>
                </a:lnTo>
                <a:lnTo>
                  <a:pt x="6200" y="9977"/>
                </a:lnTo>
                <a:close/>
                <a:moveTo>
                  <a:pt x="9832" y="11371"/>
                </a:moveTo>
                <a:lnTo>
                  <a:pt x="10125" y="11921"/>
                </a:lnTo>
                <a:lnTo>
                  <a:pt x="9721" y="12142"/>
                </a:lnTo>
                <a:lnTo>
                  <a:pt x="9318" y="12288"/>
                </a:lnTo>
                <a:lnTo>
                  <a:pt x="8914" y="12435"/>
                </a:lnTo>
                <a:lnTo>
                  <a:pt x="8511" y="12545"/>
                </a:lnTo>
                <a:lnTo>
                  <a:pt x="8328" y="12032"/>
                </a:lnTo>
                <a:lnTo>
                  <a:pt x="8694" y="11921"/>
                </a:lnTo>
                <a:lnTo>
                  <a:pt x="9098" y="11738"/>
                </a:lnTo>
                <a:lnTo>
                  <a:pt x="9832" y="11371"/>
                </a:lnTo>
                <a:close/>
                <a:moveTo>
                  <a:pt x="9868" y="10894"/>
                </a:moveTo>
                <a:lnTo>
                  <a:pt x="8951" y="11298"/>
                </a:lnTo>
                <a:lnTo>
                  <a:pt x="8474" y="11481"/>
                </a:lnTo>
                <a:lnTo>
                  <a:pt x="8071" y="11738"/>
                </a:lnTo>
                <a:lnTo>
                  <a:pt x="7997" y="11738"/>
                </a:lnTo>
                <a:lnTo>
                  <a:pt x="7924" y="11775"/>
                </a:lnTo>
                <a:lnTo>
                  <a:pt x="7887" y="11885"/>
                </a:lnTo>
                <a:lnTo>
                  <a:pt x="7887" y="11958"/>
                </a:lnTo>
                <a:lnTo>
                  <a:pt x="8034" y="12398"/>
                </a:lnTo>
                <a:lnTo>
                  <a:pt x="8181" y="12839"/>
                </a:lnTo>
                <a:lnTo>
                  <a:pt x="8254" y="12949"/>
                </a:lnTo>
                <a:lnTo>
                  <a:pt x="8328" y="12985"/>
                </a:lnTo>
                <a:lnTo>
                  <a:pt x="8364" y="12985"/>
                </a:lnTo>
                <a:lnTo>
                  <a:pt x="8951" y="12839"/>
                </a:lnTo>
                <a:lnTo>
                  <a:pt x="9465" y="12655"/>
                </a:lnTo>
                <a:lnTo>
                  <a:pt x="10015" y="12472"/>
                </a:lnTo>
                <a:lnTo>
                  <a:pt x="10528" y="12215"/>
                </a:lnTo>
                <a:lnTo>
                  <a:pt x="10565" y="12142"/>
                </a:lnTo>
                <a:lnTo>
                  <a:pt x="10602" y="12105"/>
                </a:lnTo>
                <a:lnTo>
                  <a:pt x="10602" y="12032"/>
                </a:lnTo>
                <a:lnTo>
                  <a:pt x="10602" y="11958"/>
                </a:lnTo>
                <a:lnTo>
                  <a:pt x="10125" y="11041"/>
                </a:lnTo>
                <a:lnTo>
                  <a:pt x="10088" y="10968"/>
                </a:lnTo>
                <a:lnTo>
                  <a:pt x="10015" y="10894"/>
                </a:lnTo>
                <a:close/>
                <a:moveTo>
                  <a:pt x="13133" y="12288"/>
                </a:moveTo>
                <a:lnTo>
                  <a:pt x="13243" y="12325"/>
                </a:lnTo>
                <a:lnTo>
                  <a:pt x="13353" y="12472"/>
                </a:lnTo>
                <a:lnTo>
                  <a:pt x="13610" y="12985"/>
                </a:lnTo>
                <a:lnTo>
                  <a:pt x="12839" y="13242"/>
                </a:lnTo>
                <a:lnTo>
                  <a:pt x="12106" y="13572"/>
                </a:lnTo>
                <a:lnTo>
                  <a:pt x="11996" y="13352"/>
                </a:lnTo>
                <a:lnTo>
                  <a:pt x="11886" y="13132"/>
                </a:lnTo>
                <a:lnTo>
                  <a:pt x="11739" y="12692"/>
                </a:lnTo>
                <a:lnTo>
                  <a:pt x="12032" y="12618"/>
                </a:lnTo>
                <a:lnTo>
                  <a:pt x="12289" y="12545"/>
                </a:lnTo>
                <a:lnTo>
                  <a:pt x="12839" y="12362"/>
                </a:lnTo>
                <a:lnTo>
                  <a:pt x="13023" y="12288"/>
                </a:lnTo>
                <a:close/>
                <a:moveTo>
                  <a:pt x="7044" y="12325"/>
                </a:moveTo>
                <a:lnTo>
                  <a:pt x="7337" y="13022"/>
                </a:lnTo>
                <a:lnTo>
                  <a:pt x="5833" y="13792"/>
                </a:lnTo>
                <a:lnTo>
                  <a:pt x="5613" y="13132"/>
                </a:lnTo>
                <a:lnTo>
                  <a:pt x="5943" y="12875"/>
                </a:lnTo>
                <a:lnTo>
                  <a:pt x="6273" y="12655"/>
                </a:lnTo>
                <a:lnTo>
                  <a:pt x="6677" y="12472"/>
                </a:lnTo>
                <a:lnTo>
                  <a:pt x="7044" y="12325"/>
                </a:lnTo>
                <a:close/>
                <a:moveTo>
                  <a:pt x="13060" y="11885"/>
                </a:moveTo>
                <a:lnTo>
                  <a:pt x="12839" y="11921"/>
                </a:lnTo>
                <a:lnTo>
                  <a:pt x="12473" y="12068"/>
                </a:lnTo>
                <a:lnTo>
                  <a:pt x="11922" y="12215"/>
                </a:lnTo>
                <a:lnTo>
                  <a:pt x="11666" y="12288"/>
                </a:lnTo>
                <a:lnTo>
                  <a:pt x="11446" y="12398"/>
                </a:lnTo>
                <a:lnTo>
                  <a:pt x="11372" y="12435"/>
                </a:lnTo>
                <a:lnTo>
                  <a:pt x="11372" y="12472"/>
                </a:lnTo>
                <a:lnTo>
                  <a:pt x="11372" y="12582"/>
                </a:lnTo>
                <a:lnTo>
                  <a:pt x="11446" y="12655"/>
                </a:lnTo>
                <a:lnTo>
                  <a:pt x="11519" y="12692"/>
                </a:lnTo>
                <a:lnTo>
                  <a:pt x="11482" y="12839"/>
                </a:lnTo>
                <a:lnTo>
                  <a:pt x="11482" y="13022"/>
                </a:lnTo>
                <a:lnTo>
                  <a:pt x="11519" y="13169"/>
                </a:lnTo>
                <a:lnTo>
                  <a:pt x="11556" y="13315"/>
                </a:lnTo>
                <a:lnTo>
                  <a:pt x="11702" y="13646"/>
                </a:lnTo>
                <a:lnTo>
                  <a:pt x="11886" y="13902"/>
                </a:lnTo>
                <a:lnTo>
                  <a:pt x="11996" y="13976"/>
                </a:lnTo>
                <a:lnTo>
                  <a:pt x="12106" y="13976"/>
                </a:lnTo>
                <a:lnTo>
                  <a:pt x="13023" y="13609"/>
                </a:lnTo>
                <a:lnTo>
                  <a:pt x="13940" y="13279"/>
                </a:lnTo>
                <a:lnTo>
                  <a:pt x="14013" y="13205"/>
                </a:lnTo>
                <a:lnTo>
                  <a:pt x="14050" y="13169"/>
                </a:lnTo>
                <a:lnTo>
                  <a:pt x="14087" y="13095"/>
                </a:lnTo>
                <a:lnTo>
                  <a:pt x="14050" y="13022"/>
                </a:lnTo>
                <a:lnTo>
                  <a:pt x="13646" y="12142"/>
                </a:lnTo>
                <a:lnTo>
                  <a:pt x="13573" y="12032"/>
                </a:lnTo>
                <a:lnTo>
                  <a:pt x="13463" y="11958"/>
                </a:lnTo>
                <a:lnTo>
                  <a:pt x="13353" y="11885"/>
                </a:lnTo>
                <a:close/>
                <a:moveTo>
                  <a:pt x="7190" y="11848"/>
                </a:moveTo>
                <a:lnTo>
                  <a:pt x="7117" y="11885"/>
                </a:lnTo>
                <a:lnTo>
                  <a:pt x="6640" y="12032"/>
                </a:lnTo>
                <a:lnTo>
                  <a:pt x="6163" y="12215"/>
                </a:lnTo>
                <a:lnTo>
                  <a:pt x="5723" y="12508"/>
                </a:lnTo>
                <a:lnTo>
                  <a:pt x="5320" y="12802"/>
                </a:lnTo>
                <a:lnTo>
                  <a:pt x="5246" y="12839"/>
                </a:lnTo>
                <a:lnTo>
                  <a:pt x="5210" y="12875"/>
                </a:lnTo>
                <a:lnTo>
                  <a:pt x="5173" y="12912"/>
                </a:lnTo>
                <a:lnTo>
                  <a:pt x="5173" y="12985"/>
                </a:lnTo>
                <a:lnTo>
                  <a:pt x="5246" y="13279"/>
                </a:lnTo>
                <a:lnTo>
                  <a:pt x="5320" y="13572"/>
                </a:lnTo>
                <a:lnTo>
                  <a:pt x="5540" y="14159"/>
                </a:lnTo>
                <a:lnTo>
                  <a:pt x="5576" y="14196"/>
                </a:lnTo>
                <a:lnTo>
                  <a:pt x="5650" y="14269"/>
                </a:lnTo>
                <a:lnTo>
                  <a:pt x="5797" y="14269"/>
                </a:lnTo>
                <a:lnTo>
                  <a:pt x="7667" y="13315"/>
                </a:lnTo>
                <a:lnTo>
                  <a:pt x="7741" y="13279"/>
                </a:lnTo>
                <a:lnTo>
                  <a:pt x="7777" y="13205"/>
                </a:lnTo>
                <a:lnTo>
                  <a:pt x="7814" y="13132"/>
                </a:lnTo>
                <a:lnTo>
                  <a:pt x="7777" y="13059"/>
                </a:lnTo>
                <a:lnTo>
                  <a:pt x="7374" y="11995"/>
                </a:lnTo>
                <a:lnTo>
                  <a:pt x="7337" y="11921"/>
                </a:lnTo>
                <a:lnTo>
                  <a:pt x="7264" y="11885"/>
                </a:lnTo>
                <a:lnTo>
                  <a:pt x="7190" y="11848"/>
                </a:lnTo>
                <a:close/>
                <a:moveTo>
                  <a:pt x="10528" y="13279"/>
                </a:moveTo>
                <a:lnTo>
                  <a:pt x="10895" y="13976"/>
                </a:lnTo>
                <a:lnTo>
                  <a:pt x="9318" y="14599"/>
                </a:lnTo>
                <a:lnTo>
                  <a:pt x="9025" y="13902"/>
                </a:lnTo>
                <a:lnTo>
                  <a:pt x="9098" y="13829"/>
                </a:lnTo>
                <a:lnTo>
                  <a:pt x="9098" y="13792"/>
                </a:lnTo>
                <a:lnTo>
                  <a:pt x="9135" y="13756"/>
                </a:lnTo>
                <a:lnTo>
                  <a:pt x="9465" y="13609"/>
                </a:lnTo>
                <a:lnTo>
                  <a:pt x="9758" y="13535"/>
                </a:lnTo>
                <a:lnTo>
                  <a:pt x="10528" y="13279"/>
                </a:lnTo>
                <a:close/>
                <a:moveTo>
                  <a:pt x="10639" y="12839"/>
                </a:moveTo>
                <a:lnTo>
                  <a:pt x="10565" y="12875"/>
                </a:lnTo>
                <a:lnTo>
                  <a:pt x="9501" y="13242"/>
                </a:lnTo>
                <a:lnTo>
                  <a:pt x="9061" y="13352"/>
                </a:lnTo>
                <a:lnTo>
                  <a:pt x="8878" y="13462"/>
                </a:lnTo>
                <a:lnTo>
                  <a:pt x="8768" y="13499"/>
                </a:lnTo>
                <a:lnTo>
                  <a:pt x="8731" y="13572"/>
                </a:lnTo>
                <a:lnTo>
                  <a:pt x="8658" y="13682"/>
                </a:lnTo>
                <a:lnTo>
                  <a:pt x="8694" y="13829"/>
                </a:lnTo>
                <a:lnTo>
                  <a:pt x="8731" y="13866"/>
                </a:lnTo>
                <a:lnTo>
                  <a:pt x="8731" y="13902"/>
                </a:lnTo>
                <a:lnTo>
                  <a:pt x="8768" y="14159"/>
                </a:lnTo>
                <a:lnTo>
                  <a:pt x="8841" y="14416"/>
                </a:lnTo>
                <a:lnTo>
                  <a:pt x="9025" y="14893"/>
                </a:lnTo>
                <a:lnTo>
                  <a:pt x="9098" y="14929"/>
                </a:lnTo>
                <a:lnTo>
                  <a:pt x="9135" y="14966"/>
                </a:lnTo>
                <a:lnTo>
                  <a:pt x="9208" y="15003"/>
                </a:lnTo>
                <a:lnTo>
                  <a:pt x="9281" y="15003"/>
                </a:lnTo>
                <a:lnTo>
                  <a:pt x="11225" y="14269"/>
                </a:lnTo>
                <a:lnTo>
                  <a:pt x="11262" y="14232"/>
                </a:lnTo>
                <a:lnTo>
                  <a:pt x="11299" y="14159"/>
                </a:lnTo>
                <a:lnTo>
                  <a:pt x="11335" y="14086"/>
                </a:lnTo>
                <a:lnTo>
                  <a:pt x="11335" y="14012"/>
                </a:lnTo>
                <a:lnTo>
                  <a:pt x="10822" y="12985"/>
                </a:lnTo>
                <a:lnTo>
                  <a:pt x="10785" y="12912"/>
                </a:lnTo>
                <a:lnTo>
                  <a:pt x="10712" y="12875"/>
                </a:lnTo>
                <a:lnTo>
                  <a:pt x="10639" y="12839"/>
                </a:lnTo>
                <a:close/>
                <a:moveTo>
                  <a:pt x="7997" y="14342"/>
                </a:moveTo>
                <a:lnTo>
                  <a:pt x="8107" y="14489"/>
                </a:lnTo>
                <a:lnTo>
                  <a:pt x="8144" y="14599"/>
                </a:lnTo>
                <a:lnTo>
                  <a:pt x="8107" y="14746"/>
                </a:lnTo>
                <a:lnTo>
                  <a:pt x="8034" y="14893"/>
                </a:lnTo>
                <a:lnTo>
                  <a:pt x="7924" y="15003"/>
                </a:lnTo>
                <a:lnTo>
                  <a:pt x="7814" y="15149"/>
                </a:lnTo>
                <a:lnTo>
                  <a:pt x="7557" y="15296"/>
                </a:lnTo>
                <a:lnTo>
                  <a:pt x="7044" y="15516"/>
                </a:lnTo>
                <a:lnTo>
                  <a:pt x="6787" y="15590"/>
                </a:lnTo>
                <a:lnTo>
                  <a:pt x="6567" y="15736"/>
                </a:lnTo>
                <a:lnTo>
                  <a:pt x="6310" y="15113"/>
                </a:lnTo>
                <a:lnTo>
                  <a:pt x="6383" y="15076"/>
                </a:lnTo>
                <a:lnTo>
                  <a:pt x="6457" y="14966"/>
                </a:lnTo>
                <a:lnTo>
                  <a:pt x="6457" y="14929"/>
                </a:lnTo>
                <a:lnTo>
                  <a:pt x="6530" y="15003"/>
                </a:lnTo>
                <a:lnTo>
                  <a:pt x="6604" y="14966"/>
                </a:lnTo>
                <a:lnTo>
                  <a:pt x="6787" y="14929"/>
                </a:lnTo>
                <a:lnTo>
                  <a:pt x="7227" y="14783"/>
                </a:lnTo>
                <a:lnTo>
                  <a:pt x="7631" y="14599"/>
                </a:lnTo>
                <a:lnTo>
                  <a:pt x="7997" y="14342"/>
                </a:lnTo>
                <a:close/>
                <a:moveTo>
                  <a:pt x="15150" y="15370"/>
                </a:moveTo>
                <a:lnTo>
                  <a:pt x="15150" y="15443"/>
                </a:lnTo>
                <a:lnTo>
                  <a:pt x="15224" y="15480"/>
                </a:lnTo>
                <a:lnTo>
                  <a:pt x="15260" y="15516"/>
                </a:lnTo>
                <a:lnTo>
                  <a:pt x="15150" y="15736"/>
                </a:lnTo>
                <a:lnTo>
                  <a:pt x="15004" y="15993"/>
                </a:lnTo>
                <a:lnTo>
                  <a:pt x="14857" y="15626"/>
                </a:lnTo>
                <a:lnTo>
                  <a:pt x="15150" y="15370"/>
                </a:lnTo>
                <a:close/>
                <a:moveTo>
                  <a:pt x="7997" y="13902"/>
                </a:moveTo>
                <a:lnTo>
                  <a:pt x="7887" y="13939"/>
                </a:lnTo>
                <a:lnTo>
                  <a:pt x="7631" y="14122"/>
                </a:lnTo>
                <a:lnTo>
                  <a:pt x="7337" y="14269"/>
                </a:lnTo>
                <a:lnTo>
                  <a:pt x="7044" y="14416"/>
                </a:lnTo>
                <a:lnTo>
                  <a:pt x="6750" y="14526"/>
                </a:lnTo>
                <a:lnTo>
                  <a:pt x="6347" y="14599"/>
                </a:lnTo>
                <a:lnTo>
                  <a:pt x="6163" y="14673"/>
                </a:lnTo>
                <a:lnTo>
                  <a:pt x="6090" y="14746"/>
                </a:lnTo>
                <a:lnTo>
                  <a:pt x="6017" y="14819"/>
                </a:lnTo>
                <a:lnTo>
                  <a:pt x="6017" y="14929"/>
                </a:lnTo>
                <a:lnTo>
                  <a:pt x="5943" y="15003"/>
                </a:lnTo>
                <a:lnTo>
                  <a:pt x="5943" y="15113"/>
                </a:lnTo>
                <a:lnTo>
                  <a:pt x="6127" y="15590"/>
                </a:lnTo>
                <a:lnTo>
                  <a:pt x="6273" y="16103"/>
                </a:lnTo>
                <a:lnTo>
                  <a:pt x="6347" y="16177"/>
                </a:lnTo>
                <a:lnTo>
                  <a:pt x="6420" y="16213"/>
                </a:lnTo>
                <a:lnTo>
                  <a:pt x="6493" y="16213"/>
                </a:lnTo>
                <a:lnTo>
                  <a:pt x="6567" y="16177"/>
                </a:lnTo>
                <a:lnTo>
                  <a:pt x="6787" y="16030"/>
                </a:lnTo>
                <a:lnTo>
                  <a:pt x="7007" y="15920"/>
                </a:lnTo>
                <a:lnTo>
                  <a:pt x="7484" y="15736"/>
                </a:lnTo>
                <a:lnTo>
                  <a:pt x="7704" y="15663"/>
                </a:lnTo>
                <a:lnTo>
                  <a:pt x="7924" y="15553"/>
                </a:lnTo>
                <a:lnTo>
                  <a:pt x="8144" y="15406"/>
                </a:lnTo>
                <a:lnTo>
                  <a:pt x="8328" y="15223"/>
                </a:lnTo>
                <a:lnTo>
                  <a:pt x="8438" y="15076"/>
                </a:lnTo>
                <a:lnTo>
                  <a:pt x="8511" y="14893"/>
                </a:lnTo>
                <a:lnTo>
                  <a:pt x="8511" y="14709"/>
                </a:lnTo>
                <a:lnTo>
                  <a:pt x="8511" y="14526"/>
                </a:lnTo>
                <a:lnTo>
                  <a:pt x="8474" y="14342"/>
                </a:lnTo>
                <a:lnTo>
                  <a:pt x="8364" y="14159"/>
                </a:lnTo>
                <a:lnTo>
                  <a:pt x="8254" y="14049"/>
                </a:lnTo>
                <a:lnTo>
                  <a:pt x="8071" y="13939"/>
                </a:lnTo>
                <a:lnTo>
                  <a:pt x="7997" y="13902"/>
                </a:lnTo>
                <a:close/>
                <a:moveTo>
                  <a:pt x="14710" y="15736"/>
                </a:moveTo>
                <a:lnTo>
                  <a:pt x="14747" y="15993"/>
                </a:lnTo>
                <a:lnTo>
                  <a:pt x="14820" y="16250"/>
                </a:lnTo>
                <a:lnTo>
                  <a:pt x="14490" y="16507"/>
                </a:lnTo>
                <a:lnTo>
                  <a:pt x="14417" y="16397"/>
                </a:lnTo>
                <a:lnTo>
                  <a:pt x="14307" y="15993"/>
                </a:lnTo>
                <a:lnTo>
                  <a:pt x="14380" y="15956"/>
                </a:lnTo>
                <a:lnTo>
                  <a:pt x="14710" y="15736"/>
                </a:lnTo>
                <a:close/>
                <a:moveTo>
                  <a:pt x="14123" y="16103"/>
                </a:moveTo>
                <a:lnTo>
                  <a:pt x="14160" y="16397"/>
                </a:lnTo>
                <a:lnTo>
                  <a:pt x="14233" y="16690"/>
                </a:lnTo>
                <a:lnTo>
                  <a:pt x="13830" y="16873"/>
                </a:lnTo>
                <a:lnTo>
                  <a:pt x="13720" y="16727"/>
                </a:lnTo>
                <a:lnTo>
                  <a:pt x="13500" y="16433"/>
                </a:lnTo>
                <a:lnTo>
                  <a:pt x="14123" y="16103"/>
                </a:lnTo>
                <a:close/>
                <a:moveTo>
                  <a:pt x="13426" y="16470"/>
                </a:moveTo>
                <a:lnTo>
                  <a:pt x="13500" y="16727"/>
                </a:lnTo>
                <a:lnTo>
                  <a:pt x="13536" y="16873"/>
                </a:lnTo>
                <a:lnTo>
                  <a:pt x="13573" y="16984"/>
                </a:lnTo>
                <a:lnTo>
                  <a:pt x="13096" y="17167"/>
                </a:lnTo>
                <a:lnTo>
                  <a:pt x="12986" y="17057"/>
                </a:lnTo>
                <a:lnTo>
                  <a:pt x="12876" y="16873"/>
                </a:lnTo>
                <a:lnTo>
                  <a:pt x="12839" y="16727"/>
                </a:lnTo>
                <a:lnTo>
                  <a:pt x="13426" y="16470"/>
                </a:lnTo>
                <a:close/>
                <a:moveTo>
                  <a:pt x="12583" y="16837"/>
                </a:moveTo>
                <a:lnTo>
                  <a:pt x="12656" y="17094"/>
                </a:lnTo>
                <a:lnTo>
                  <a:pt x="12803" y="17277"/>
                </a:lnTo>
                <a:lnTo>
                  <a:pt x="12399" y="17460"/>
                </a:lnTo>
                <a:lnTo>
                  <a:pt x="12326" y="17387"/>
                </a:lnTo>
                <a:lnTo>
                  <a:pt x="12253" y="17277"/>
                </a:lnTo>
                <a:lnTo>
                  <a:pt x="12216" y="17167"/>
                </a:lnTo>
                <a:lnTo>
                  <a:pt x="12216" y="17020"/>
                </a:lnTo>
                <a:lnTo>
                  <a:pt x="12583" y="16837"/>
                </a:lnTo>
                <a:close/>
                <a:moveTo>
                  <a:pt x="12032" y="17094"/>
                </a:moveTo>
                <a:lnTo>
                  <a:pt x="11996" y="17240"/>
                </a:lnTo>
                <a:lnTo>
                  <a:pt x="12032" y="17387"/>
                </a:lnTo>
                <a:lnTo>
                  <a:pt x="12106" y="17570"/>
                </a:lnTo>
                <a:lnTo>
                  <a:pt x="11812" y="17644"/>
                </a:lnTo>
                <a:lnTo>
                  <a:pt x="11776" y="17644"/>
                </a:lnTo>
                <a:lnTo>
                  <a:pt x="11739" y="17497"/>
                </a:lnTo>
                <a:lnTo>
                  <a:pt x="11666" y="17240"/>
                </a:lnTo>
                <a:lnTo>
                  <a:pt x="12032" y="17094"/>
                </a:lnTo>
                <a:close/>
                <a:moveTo>
                  <a:pt x="11446" y="17350"/>
                </a:moveTo>
                <a:lnTo>
                  <a:pt x="11482" y="17607"/>
                </a:lnTo>
                <a:lnTo>
                  <a:pt x="11519" y="17791"/>
                </a:lnTo>
                <a:lnTo>
                  <a:pt x="11189" y="17901"/>
                </a:lnTo>
                <a:lnTo>
                  <a:pt x="11115" y="17937"/>
                </a:lnTo>
                <a:lnTo>
                  <a:pt x="11115" y="17864"/>
                </a:lnTo>
                <a:lnTo>
                  <a:pt x="11115" y="17827"/>
                </a:lnTo>
                <a:lnTo>
                  <a:pt x="11115" y="17717"/>
                </a:lnTo>
                <a:lnTo>
                  <a:pt x="11005" y="17607"/>
                </a:lnTo>
                <a:lnTo>
                  <a:pt x="10969" y="17534"/>
                </a:lnTo>
                <a:lnTo>
                  <a:pt x="11446" y="17350"/>
                </a:lnTo>
                <a:close/>
                <a:moveTo>
                  <a:pt x="10639" y="17644"/>
                </a:moveTo>
                <a:lnTo>
                  <a:pt x="10749" y="17791"/>
                </a:lnTo>
                <a:lnTo>
                  <a:pt x="10859" y="17901"/>
                </a:lnTo>
                <a:lnTo>
                  <a:pt x="10932" y="17974"/>
                </a:lnTo>
                <a:lnTo>
                  <a:pt x="10969" y="17974"/>
                </a:lnTo>
                <a:lnTo>
                  <a:pt x="10455" y="18194"/>
                </a:lnTo>
                <a:lnTo>
                  <a:pt x="10418" y="18121"/>
                </a:lnTo>
                <a:lnTo>
                  <a:pt x="10345" y="18121"/>
                </a:lnTo>
                <a:lnTo>
                  <a:pt x="10235" y="18157"/>
                </a:lnTo>
                <a:lnTo>
                  <a:pt x="10162" y="17901"/>
                </a:lnTo>
                <a:lnTo>
                  <a:pt x="10125" y="17827"/>
                </a:lnTo>
                <a:lnTo>
                  <a:pt x="10639" y="17644"/>
                </a:lnTo>
                <a:close/>
                <a:moveTo>
                  <a:pt x="10272" y="440"/>
                </a:moveTo>
                <a:lnTo>
                  <a:pt x="10455" y="477"/>
                </a:lnTo>
                <a:lnTo>
                  <a:pt x="10565" y="550"/>
                </a:lnTo>
                <a:lnTo>
                  <a:pt x="10675" y="624"/>
                </a:lnTo>
                <a:lnTo>
                  <a:pt x="10785" y="734"/>
                </a:lnTo>
                <a:lnTo>
                  <a:pt x="10969" y="990"/>
                </a:lnTo>
                <a:lnTo>
                  <a:pt x="11005" y="1210"/>
                </a:lnTo>
                <a:lnTo>
                  <a:pt x="11042" y="1431"/>
                </a:lnTo>
                <a:lnTo>
                  <a:pt x="11335" y="2348"/>
                </a:lnTo>
                <a:lnTo>
                  <a:pt x="11886" y="3998"/>
                </a:lnTo>
                <a:lnTo>
                  <a:pt x="13060" y="7300"/>
                </a:lnTo>
                <a:lnTo>
                  <a:pt x="14233" y="10564"/>
                </a:lnTo>
                <a:lnTo>
                  <a:pt x="14857" y="12215"/>
                </a:lnTo>
                <a:lnTo>
                  <a:pt x="15187" y="13095"/>
                </a:lnTo>
                <a:lnTo>
                  <a:pt x="15407" y="13646"/>
                </a:lnTo>
                <a:lnTo>
                  <a:pt x="15334" y="13682"/>
                </a:lnTo>
                <a:lnTo>
                  <a:pt x="15297" y="13829"/>
                </a:lnTo>
                <a:lnTo>
                  <a:pt x="15297" y="13939"/>
                </a:lnTo>
                <a:lnTo>
                  <a:pt x="15260" y="14196"/>
                </a:lnTo>
                <a:lnTo>
                  <a:pt x="15224" y="14379"/>
                </a:lnTo>
                <a:lnTo>
                  <a:pt x="15187" y="14526"/>
                </a:lnTo>
                <a:lnTo>
                  <a:pt x="15004" y="14856"/>
                </a:lnTo>
                <a:lnTo>
                  <a:pt x="14747" y="15149"/>
                </a:lnTo>
                <a:lnTo>
                  <a:pt x="14453" y="15370"/>
                </a:lnTo>
                <a:lnTo>
                  <a:pt x="14123" y="15590"/>
                </a:lnTo>
                <a:lnTo>
                  <a:pt x="13793" y="15773"/>
                </a:lnTo>
                <a:lnTo>
                  <a:pt x="13060" y="16140"/>
                </a:lnTo>
                <a:lnTo>
                  <a:pt x="12326" y="16470"/>
                </a:lnTo>
                <a:lnTo>
                  <a:pt x="10859" y="17094"/>
                </a:lnTo>
                <a:lnTo>
                  <a:pt x="10015" y="17424"/>
                </a:lnTo>
                <a:lnTo>
                  <a:pt x="9978" y="17387"/>
                </a:lnTo>
                <a:lnTo>
                  <a:pt x="9942" y="17387"/>
                </a:lnTo>
                <a:lnTo>
                  <a:pt x="9905" y="17424"/>
                </a:lnTo>
                <a:lnTo>
                  <a:pt x="9905" y="17460"/>
                </a:lnTo>
                <a:lnTo>
                  <a:pt x="8841" y="17791"/>
                </a:lnTo>
                <a:lnTo>
                  <a:pt x="7777" y="18121"/>
                </a:lnTo>
                <a:lnTo>
                  <a:pt x="6970" y="18304"/>
                </a:lnTo>
                <a:lnTo>
                  <a:pt x="6163" y="18487"/>
                </a:lnTo>
                <a:lnTo>
                  <a:pt x="5797" y="18524"/>
                </a:lnTo>
                <a:lnTo>
                  <a:pt x="5613" y="18524"/>
                </a:lnTo>
                <a:lnTo>
                  <a:pt x="5430" y="18451"/>
                </a:lnTo>
                <a:lnTo>
                  <a:pt x="5283" y="18377"/>
                </a:lnTo>
                <a:lnTo>
                  <a:pt x="5173" y="18231"/>
                </a:lnTo>
                <a:lnTo>
                  <a:pt x="5063" y="18121"/>
                </a:lnTo>
                <a:lnTo>
                  <a:pt x="4953" y="17974"/>
                </a:lnTo>
                <a:lnTo>
                  <a:pt x="4879" y="17680"/>
                </a:lnTo>
                <a:lnTo>
                  <a:pt x="4769" y="17387"/>
                </a:lnTo>
                <a:lnTo>
                  <a:pt x="4476" y="16507"/>
                </a:lnTo>
                <a:lnTo>
                  <a:pt x="3926" y="14819"/>
                </a:lnTo>
                <a:lnTo>
                  <a:pt x="3376" y="13169"/>
                </a:lnTo>
                <a:lnTo>
                  <a:pt x="2752" y="11518"/>
                </a:lnTo>
                <a:lnTo>
                  <a:pt x="2165" y="9867"/>
                </a:lnTo>
                <a:lnTo>
                  <a:pt x="1505" y="8253"/>
                </a:lnTo>
                <a:lnTo>
                  <a:pt x="845" y="6603"/>
                </a:lnTo>
                <a:lnTo>
                  <a:pt x="588" y="6052"/>
                </a:lnTo>
                <a:lnTo>
                  <a:pt x="478" y="5796"/>
                </a:lnTo>
                <a:lnTo>
                  <a:pt x="331" y="5539"/>
                </a:lnTo>
                <a:lnTo>
                  <a:pt x="368" y="5502"/>
                </a:lnTo>
                <a:lnTo>
                  <a:pt x="404" y="5429"/>
                </a:lnTo>
                <a:lnTo>
                  <a:pt x="368" y="5209"/>
                </a:lnTo>
                <a:lnTo>
                  <a:pt x="404" y="5025"/>
                </a:lnTo>
                <a:lnTo>
                  <a:pt x="404" y="4879"/>
                </a:lnTo>
                <a:lnTo>
                  <a:pt x="478" y="4695"/>
                </a:lnTo>
                <a:lnTo>
                  <a:pt x="624" y="4402"/>
                </a:lnTo>
                <a:lnTo>
                  <a:pt x="845" y="4145"/>
                </a:lnTo>
                <a:lnTo>
                  <a:pt x="1101" y="3888"/>
                </a:lnTo>
                <a:lnTo>
                  <a:pt x="1395" y="3668"/>
                </a:lnTo>
                <a:lnTo>
                  <a:pt x="1725" y="3485"/>
                </a:lnTo>
                <a:lnTo>
                  <a:pt x="2018" y="3301"/>
                </a:lnTo>
                <a:lnTo>
                  <a:pt x="2789" y="2935"/>
                </a:lnTo>
                <a:lnTo>
                  <a:pt x="3596" y="2641"/>
                </a:lnTo>
                <a:lnTo>
                  <a:pt x="5210" y="2017"/>
                </a:lnTo>
                <a:lnTo>
                  <a:pt x="6787" y="1394"/>
                </a:lnTo>
                <a:lnTo>
                  <a:pt x="7557" y="1100"/>
                </a:lnTo>
                <a:lnTo>
                  <a:pt x="8364" y="807"/>
                </a:lnTo>
                <a:lnTo>
                  <a:pt x="9135" y="587"/>
                </a:lnTo>
                <a:lnTo>
                  <a:pt x="9538" y="514"/>
                </a:lnTo>
                <a:lnTo>
                  <a:pt x="9942" y="440"/>
                </a:lnTo>
                <a:close/>
                <a:moveTo>
                  <a:pt x="9868" y="17937"/>
                </a:moveTo>
                <a:lnTo>
                  <a:pt x="9868" y="17974"/>
                </a:lnTo>
                <a:lnTo>
                  <a:pt x="9905" y="18157"/>
                </a:lnTo>
                <a:lnTo>
                  <a:pt x="10015" y="18341"/>
                </a:lnTo>
                <a:lnTo>
                  <a:pt x="9575" y="18524"/>
                </a:lnTo>
                <a:lnTo>
                  <a:pt x="9575" y="18487"/>
                </a:lnTo>
                <a:lnTo>
                  <a:pt x="9538" y="18341"/>
                </a:lnTo>
                <a:lnTo>
                  <a:pt x="9465" y="18231"/>
                </a:lnTo>
                <a:lnTo>
                  <a:pt x="9391" y="18084"/>
                </a:lnTo>
                <a:lnTo>
                  <a:pt x="9868" y="17937"/>
                </a:lnTo>
                <a:close/>
                <a:moveTo>
                  <a:pt x="9098" y="18194"/>
                </a:moveTo>
                <a:lnTo>
                  <a:pt x="9171" y="18414"/>
                </a:lnTo>
                <a:lnTo>
                  <a:pt x="9245" y="18524"/>
                </a:lnTo>
                <a:lnTo>
                  <a:pt x="9318" y="18598"/>
                </a:lnTo>
                <a:lnTo>
                  <a:pt x="8841" y="18781"/>
                </a:lnTo>
                <a:lnTo>
                  <a:pt x="8768" y="18708"/>
                </a:lnTo>
                <a:lnTo>
                  <a:pt x="8694" y="18598"/>
                </a:lnTo>
                <a:lnTo>
                  <a:pt x="8621" y="18487"/>
                </a:lnTo>
                <a:lnTo>
                  <a:pt x="8584" y="18341"/>
                </a:lnTo>
                <a:lnTo>
                  <a:pt x="9098" y="18194"/>
                </a:lnTo>
                <a:close/>
                <a:moveTo>
                  <a:pt x="8254" y="18414"/>
                </a:moveTo>
                <a:lnTo>
                  <a:pt x="8291" y="18561"/>
                </a:lnTo>
                <a:lnTo>
                  <a:pt x="8364" y="18744"/>
                </a:lnTo>
                <a:lnTo>
                  <a:pt x="8511" y="18928"/>
                </a:lnTo>
                <a:lnTo>
                  <a:pt x="8181" y="19038"/>
                </a:lnTo>
                <a:lnTo>
                  <a:pt x="8144" y="18964"/>
                </a:lnTo>
                <a:lnTo>
                  <a:pt x="8107" y="18928"/>
                </a:lnTo>
                <a:lnTo>
                  <a:pt x="7997" y="18854"/>
                </a:lnTo>
                <a:lnTo>
                  <a:pt x="7961" y="18818"/>
                </a:lnTo>
                <a:lnTo>
                  <a:pt x="7851" y="18634"/>
                </a:lnTo>
                <a:lnTo>
                  <a:pt x="7851" y="18561"/>
                </a:lnTo>
                <a:lnTo>
                  <a:pt x="8254" y="18414"/>
                </a:lnTo>
                <a:close/>
                <a:moveTo>
                  <a:pt x="5246" y="18818"/>
                </a:moveTo>
                <a:lnTo>
                  <a:pt x="5430" y="18891"/>
                </a:lnTo>
                <a:lnTo>
                  <a:pt x="5650" y="18928"/>
                </a:lnTo>
                <a:lnTo>
                  <a:pt x="5870" y="18964"/>
                </a:lnTo>
                <a:lnTo>
                  <a:pt x="5943" y="19221"/>
                </a:lnTo>
                <a:lnTo>
                  <a:pt x="5760" y="19148"/>
                </a:lnTo>
                <a:lnTo>
                  <a:pt x="5576" y="19038"/>
                </a:lnTo>
                <a:lnTo>
                  <a:pt x="5393" y="18928"/>
                </a:lnTo>
                <a:lnTo>
                  <a:pt x="5246" y="18818"/>
                </a:lnTo>
                <a:close/>
                <a:moveTo>
                  <a:pt x="7557" y="18634"/>
                </a:moveTo>
                <a:lnTo>
                  <a:pt x="7557" y="18781"/>
                </a:lnTo>
                <a:lnTo>
                  <a:pt x="7631" y="18928"/>
                </a:lnTo>
                <a:lnTo>
                  <a:pt x="7704" y="19038"/>
                </a:lnTo>
                <a:lnTo>
                  <a:pt x="7777" y="19148"/>
                </a:lnTo>
                <a:lnTo>
                  <a:pt x="7704" y="19184"/>
                </a:lnTo>
                <a:lnTo>
                  <a:pt x="7227" y="19294"/>
                </a:lnTo>
                <a:lnTo>
                  <a:pt x="7154" y="19184"/>
                </a:lnTo>
                <a:lnTo>
                  <a:pt x="7080" y="19074"/>
                </a:lnTo>
                <a:lnTo>
                  <a:pt x="6970" y="18928"/>
                </a:lnTo>
                <a:lnTo>
                  <a:pt x="6897" y="18781"/>
                </a:lnTo>
                <a:lnTo>
                  <a:pt x="7117" y="18708"/>
                </a:lnTo>
                <a:lnTo>
                  <a:pt x="7557" y="18634"/>
                </a:lnTo>
                <a:close/>
                <a:moveTo>
                  <a:pt x="6604" y="18854"/>
                </a:moveTo>
                <a:lnTo>
                  <a:pt x="6677" y="19111"/>
                </a:lnTo>
                <a:lnTo>
                  <a:pt x="6750" y="19221"/>
                </a:lnTo>
                <a:lnTo>
                  <a:pt x="6824" y="19331"/>
                </a:lnTo>
                <a:lnTo>
                  <a:pt x="6493" y="19331"/>
                </a:lnTo>
                <a:lnTo>
                  <a:pt x="6493" y="19258"/>
                </a:lnTo>
                <a:lnTo>
                  <a:pt x="6493" y="19221"/>
                </a:lnTo>
                <a:lnTo>
                  <a:pt x="6420" y="19184"/>
                </a:lnTo>
                <a:lnTo>
                  <a:pt x="6383" y="19184"/>
                </a:lnTo>
                <a:lnTo>
                  <a:pt x="6310" y="19221"/>
                </a:lnTo>
                <a:lnTo>
                  <a:pt x="6273" y="19221"/>
                </a:lnTo>
                <a:lnTo>
                  <a:pt x="6200" y="19184"/>
                </a:lnTo>
                <a:lnTo>
                  <a:pt x="6163" y="19074"/>
                </a:lnTo>
                <a:lnTo>
                  <a:pt x="6127" y="18928"/>
                </a:lnTo>
                <a:lnTo>
                  <a:pt x="6604" y="18854"/>
                </a:lnTo>
                <a:close/>
                <a:moveTo>
                  <a:pt x="10125" y="0"/>
                </a:moveTo>
                <a:lnTo>
                  <a:pt x="9721" y="37"/>
                </a:lnTo>
                <a:lnTo>
                  <a:pt x="9318" y="110"/>
                </a:lnTo>
                <a:lnTo>
                  <a:pt x="8804" y="220"/>
                </a:lnTo>
                <a:lnTo>
                  <a:pt x="8291" y="403"/>
                </a:lnTo>
                <a:lnTo>
                  <a:pt x="7300" y="734"/>
                </a:lnTo>
                <a:lnTo>
                  <a:pt x="5320" y="1504"/>
                </a:lnTo>
                <a:lnTo>
                  <a:pt x="3376" y="2274"/>
                </a:lnTo>
                <a:lnTo>
                  <a:pt x="2422" y="2678"/>
                </a:lnTo>
                <a:lnTo>
                  <a:pt x="1945" y="2898"/>
                </a:lnTo>
                <a:lnTo>
                  <a:pt x="1505" y="3118"/>
                </a:lnTo>
                <a:lnTo>
                  <a:pt x="1248" y="3301"/>
                </a:lnTo>
                <a:lnTo>
                  <a:pt x="955" y="3485"/>
                </a:lnTo>
                <a:lnTo>
                  <a:pt x="698" y="3742"/>
                </a:lnTo>
                <a:lnTo>
                  <a:pt x="441" y="3998"/>
                </a:lnTo>
                <a:lnTo>
                  <a:pt x="221" y="4292"/>
                </a:lnTo>
                <a:lnTo>
                  <a:pt x="74" y="4622"/>
                </a:lnTo>
                <a:lnTo>
                  <a:pt x="38" y="4769"/>
                </a:lnTo>
                <a:lnTo>
                  <a:pt x="38" y="4915"/>
                </a:lnTo>
                <a:lnTo>
                  <a:pt x="38" y="5099"/>
                </a:lnTo>
                <a:lnTo>
                  <a:pt x="74" y="5245"/>
                </a:lnTo>
                <a:lnTo>
                  <a:pt x="1" y="5282"/>
                </a:lnTo>
                <a:lnTo>
                  <a:pt x="1" y="5319"/>
                </a:lnTo>
                <a:lnTo>
                  <a:pt x="38" y="5722"/>
                </a:lnTo>
                <a:lnTo>
                  <a:pt x="148" y="6052"/>
                </a:lnTo>
                <a:lnTo>
                  <a:pt x="441" y="6786"/>
                </a:lnTo>
                <a:lnTo>
                  <a:pt x="1065" y="8400"/>
                </a:lnTo>
                <a:lnTo>
                  <a:pt x="2348" y="11665"/>
                </a:lnTo>
                <a:lnTo>
                  <a:pt x="2935" y="13315"/>
                </a:lnTo>
                <a:lnTo>
                  <a:pt x="3522" y="15003"/>
                </a:lnTo>
                <a:lnTo>
                  <a:pt x="4072" y="16653"/>
                </a:lnTo>
                <a:lnTo>
                  <a:pt x="4293" y="17424"/>
                </a:lnTo>
                <a:lnTo>
                  <a:pt x="4439" y="17827"/>
                </a:lnTo>
                <a:lnTo>
                  <a:pt x="4513" y="18047"/>
                </a:lnTo>
                <a:lnTo>
                  <a:pt x="4623" y="18231"/>
                </a:lnTo>
                <a:lnTo>
                  <a:pt x="4659" y="18451"/>
                </a:lnTo>
                <a:lnTo>
                  <a:pt x="4733" y="18634"/>
                </a:lnTo>
                <a:lnTo>
                  <a:pt x="4806" y="18781"/>
                </a:lnTo>
                <a:lnTo>
                  <a:pt x="4916" y="18928"/>
                </a:lnTo>
                <a:lnTo>
                  <a:pt x="5026" y="19074"/>
                </a:lnTo>
                <a:lnTo>
                  <a:pt x="5173" y="19221"/>
                </a:lnTo>
                <a:lnTo>
                  <a:pt x="5503" y="19404"/>
                </a:lnTo>
                <a:lnTo>
                  <a:pt x="5833" y="19551"/>
                </a:lnTo>
                <a:lnTo>
                  <a:pt x="6237" y="19661"/>
                </a:lnTo>
                <a:lnTo>
                  <a:pt x="6604" y="19698"/>
                </a:lnTo>
                <a:lnTo>
                  <a:pt x="7007" y="19698"/>
                </a:lnTo>
                <a:lnTo>
                  <a:pt x="7484" y="19625"/>
                </a:lnTo>
                <a:lnTo>
                  <a:pt x="7924" y="19515"/>
                </a:lnTo>
                <a:lnTo>
                  <a:pt x="8841" y="19184"/>
                </a:lnTo>
                <a:lnTo>
                  <a:pt x="11079" y="18341"/>
                </a:lnTo>
                <a:lnTo>
                  <a:pt x="13206" y="17570"/>
                </a:lnTo>
                <a:lnTo>
                  <a:pt x="13830" y="17314"/>
                </a:lnTo>
                <a:lnTo>
                  <a:pt x="14417" y="17020"/>
                </a:lnTo>
                <a:lnTo>
                  <a:pt x="14527" y="17020"/>
                </a:lnTo>
                <a:lnTo>
                  <a:pt x="14674" y="16947"/>
                </a:lnTo>
                <a:lnTo>
                  <a:pt x="14710" y="16873"/>
                </a:lnTo>
                <a:lnTo>
                  <a:pt x="14710" y="16837"/>
                </a:lnTo>
                <a:lnTo>
                  <a:pt x="14894" y="16690"/>
                </a:lnTo>
                <a:lnTo>
                  <a:pt x="15187" y="16433"/>
                </a:lnTo>
                <a:lnTo>
                  <a:pt x="15407" y="16103"/>
                </a:lnTo>
                <a:lnTo>
                  <a:pt x="15554" y="15773"/>
                </a:lnTo>
                <a:lnTo>
                  <a:pt x="15701" y="15406"/>
                </a:lnTo>
                <a:lnTo>
                  <a:pt x="15774" y="15039"/>
                </a:lnTo>
                <a:lnTo>
                  <a:pt x="15811" y="14636"/>
                </a:lnTo>
                <a:lnTo>
                  <a:pt x="15847" y="13866"/>
                </a:lnTo>
                <a:lnTo>
                  <a:pt x="15884" y="13829"/>
                </a:lnTo>
                <a:lnTo>
                  <a:pt x="15884" y="13756"/>
                </a:lnTo>
                <a:lnTo>
                  <a:pt x="15847" y="13572"/>
                </a:lnTo>
                <a:lnTo>
                  <a:pt x="15811" y="13389"/>
                </a:lnTo>
                <a:lnTo>
                  <a:pt x="15664" y="13059"/>
                </a:lnTo>
                <a:lnTo>
                  <a:pt x="15334" y="12178"/>
                </a:lnTo>
                <a:lnTo>
                  <a:pt x="14710" y="10564"/>
                </a:lnTo>
                <a:lnTo>
                  <a:pt x="13500" y="7263"/>
                </a:lnTo>
                <a:lnTo>
                  <a:pt x="12326" y="3962"/>
                </a:lnTo>
                <a:lnTo>
                  <a:pt x="11776" y="2311"/>
                </a:lnTo>
                <a:lnTo>
                  <a:pt x="11446" y="1431"/>
                </a:lnTo>
                <a:lnTo>
                  <a:pt x="11372" y="1174"/>
                </a:lnTo>
                <a:lnTo>
                  <a:pt x="11409" y="1027"/>
                </a:lnTo>
                <a:lnTo>
                  <a:pt x="11409" y="917"/>
                </a:lnTo>
                <a:lnTo>
                  <a:pt x="11372" y="770"/>
                </a:lnTo>
                <a:lnTo>
                  <a:pt x="11299" y="624"/>
                </a:lnTo>
                <a:lnTo>
                  <a:pt x="11152" y="403"/>
                </a:lnTo>
                <a:lnTo>
                  <a:pt x="10895" y="220"/>
                </a:lnTo>
                <a:lnTo>
                  <a:pt x="10712" y="110"/>
                </a:lnTo>
                <a:lnTo>
                  <a:pt x="10528" y="37"/>
                </a:lnTo>
                <a:lnTo>
                  <a:pt x="10345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560" name="Google Shape;560;p24"/>
          <p:cNvSpPr/>
          <p:nvPr/>
        </p:nvSpPr>
        <p:spPr>
          <a:xfrm>
            <a:off x="-35374" y="3366963"/>
            <a:ext cx="443260" cy="504670"/>
          </a:xfrm>
          <a:custGeom>
            <a:avLst/>
            <a:gdLst/>
            <a:ahLst/>
            <a:cxnLst/>
            <a:rect l="l" t="t" r="r" b="b"/>
            <a:pathLst>
              <a:path w="15627" h="17792" extrusionOk="0">
                <a:moveTo>
                  <a:pt x="10528" y="1"/>
                </a:moveTo>
                <a:lnTo>
                  <a:pt x="10455" y="37"/>
                </a:lnTo>
                <a:lnTo>
                  <a:pt x="10308" y="221"/>
                </a:lnTo>
                <a:lnTo>
                  <a:pt x="10198" y="441"/>
                </a:lnTo>
                <a:lnTo>
                  <a:pt x="10015" y="881"/>
                </a:lnTo>
                <a:lnTo>
                  <a:pt x="9831" y="1468"/>
                </a:lnTo>
                <a:lnTo>
                  <a:pt x="9685" y="2091"/>
                </a:lnTo>
                <a:lnTo>
                  <a:pt x="9685" y="2201"/>
                </a:lnTo>
                <a:lnTo>
                  <a:pt x="9721" y="2311"/>
                </a:lnTo>
                <a:lnTo>
                  <a:pt x="9795" y="2348"/>
                </a:lnTo>
                <a:lnTo>
                  <a:pt x="9868" y="2385"/>
                </a:lnTo>
                <a:lnTo>
                  <a:pt x="9941" y="2421"/>
                </a:lnTo>
                <a:lnTo>
                  <a:pt x="10051" y="2385"/>
                </a:lnTo>
                <a:lnTo>
                  <a:pt x="10125" y="2311"/>
                </a:lnTo>
                <a:lnTo>
                  <a:pt x="10198" y="2238"/>
                </a:lnTo>
                <a:lnTo>
                  <a:pt x="10235" y="2055"/>
                </a:lnTo>
                <a:lnTo>
                  <a:pt x="10235" y="2018"/>
                </a:lnTo>
                <a:lnTo>
                  <a:pt x="10235" y="1981"/>
                </a:lnTo>
                <a:lnTo>
                  <a:pt x="10455" y="1138"/>
                </a:lnTo>
                <a:lnTo>
                  <a:pt x="10638" y="624"/>
                </a:lnTo>
                <a:lnTo>
                  <a:pt x="10675" y="367"/>
                </a:lnTo>
                <a:lnTo>
                  <a:pt x="10712" y="111"/>
                </a:lnTo>
                <a:lnTo>
                  <a:pt x="10675" y="37"/>
                </a:lnTo>
                <a:lnTo>
                  <a:pt x="10602" y="1"/>
                </a:lnTo>
                <a:close/>
                <a:moveTo>
                  <a:pt x="3559" y="1028"/>
                </a:moveTo>
                <a:lnTo>
                  <a:pt x="3522" y="1064"/>
                </a:lnTo>
                <a:lnTo>
                  <a:pt x="3485" y="1101"/>
                </a:lnTo>
                <a:lnTo>
                  <a:pt x="3485" y="1138"/>
                </a:lnTo>
                <a:lnTo>
                  <a:pt x="3559" y="1321"/>
                </a:lnTo>
                <a:lnTo>
                  <a:pt x="3669" y="1468"/>
                </a:lnTo>
                <a:lnTo>
                  <a:pt x="3889" y="1761"/>
                </a:lnTo>
                <a:lnTo>
                  <a:pt x="4109" y="2055"/>
                </a:lnTo>
                <a:lnTo>
                  <a:pt x="4366" y="2348"/>
                </a:lnTo>
                <a:lnTo>
                  <a:pt x="4476" y="2605"/>
                </a:lnTo>
                <a:lnTo>
                  <a:pt x="4586" y="2862"/>
                </a:lnTo>
                <a:lnTo>
                  <a:pt x="4696" y="2972"/>
                </a:lnTo>
                <a:lnTo>
                  <a:pt x="4769" y="3045"/>
                </a:lnTo>
                <a:lnTo>
                  <a:pt x="4916" y="3082"/>
                </a:lnTo>
                <a:lnTo>
                  <a:pt x="5063" y="3082"/>
                </a:lnTo>
                <a:lnTo>
                  <a:pt x="5136" y="3045"/>
                </a:lnTo>
                <a:lnTo>
                  <a:pt x="5209" y="3008"/>
                </a:lnTo>
                <a:lnTo>
                  <a:pt x="5246" y="2935"/>
                </a:lnTo>
                <a:lnTo>
                  <a:pt x="5246" y="2862"/>
                </a:lnTo>
                <a:lnTo>
                  <a:pt x="5209" y="2715"/>
                </a:lnTo>
                <a:lnTo>
                  <a:pt x="5173" y="2642"/>
                </a:lnTo>
                <a:lnTo>
                  <a:pt x="5099" y="2605"/>
                </a:lnTo>
                <a:lnTo>
                  <a:pt x="4989" y="2605"/>
                </a:lnTo>
                <a:lnTo>
                  <a:pt x="4989" y="2568"/>
                </a:lnTo>
                <a:lnTo>
                  <a:pt x="4989" y="2495"/>
                </a:lnTo>
                <a:lnTo>
                  <a:pt x="4953" y="2385"/>
                </a:lnTo>
                <a:lnTo>
                  <a:pt x="4806" y="2128"/>
                </a:lnTo>
                <a:lnTo>
                  <a:pt x="4623" y="1871"/>
                </a:lnTo>
                <a:lnTo>
                  <a:pt x="4402" y="1615"/>
                </a:lnTo>
                <a:lnTo>
                  <a:pt x="4146" y="1394"/>
                </a:lnTo>
                <a:lnTo>
                  <a:pt x="3889" y="1174"/>
                </a:lnTo>
                <a:lnTo>
                  <a:pt x="3595" y="1028"/>
                </a:lnTo>
                <a:close/>
                <a:moveTo>
                  <a:pt x="15334" y="3999"/>
                </a:moveTo>
                <a:lnTo>
                  <a:pt x="15260" y="4035"/>
                </a:lnTo>
                <a:lnTo>
                  <a:pt x="15187" y="4109"/>
                </a:lnTo>
                <a:lnTo>
                  <a:pt x="15077" y="4182"/>
                </a:lnTo>
                <a:lnTo>
                  <a:pt x="14967" y="4256"/>
                </a:lnTo>
                <a:lnTo>
                  <a:pt x="14820" y="4329"/>
                </a:lnTo>
                <a:lnTo>
                  <a:pt x="14673" y="4329"/>
                </a:lnTo>
                <a:lnTo>
                  <a:pt x="14527" y="4402"/>
                </a:lnTo>
                <a:lnTo>
                  <a:pt x="14490" y="4439"/>
                </a:lnTo>
                <a:lnTo>
                  <a:pt x="14453" y="4549"/>
                </a:lnTo>
                <a:lnTo>
                  <a:pt x="14417" y="4586"/>
                </a:lnTo>
                <a:lnTo>
                  <a:pt x="14380" y="4622"/>
                </a:lnTo>
                <a:lnTo>
                  <a:pt x="14233" y="4732"/>
                </a:lnTo>
                <a:lnTo>
                  <a:pt x="13940" y="4842"/>
                </a:lnTo>
                <a:lnTo>
                  <a:pt x="13720" y="4989"/>
                </a:lnTo>
                <a:lnTo>
                  <a:pt x="13536" y="5173"/>
                </a:lnTo>
                <a:lnTo>
                  <a:pt x="13499" y="5246"/>
                </a:lnTo>
                <a:lnTo>
                  <a:pt x="13499" y="5319"/>
                </a:lnTo>
                <a:lnTo>
                  <a:pt x="13573" y="5356"/>
                </a:lnTo>
                <a:lnTo>
                  <a:pt x="13830" y="5356"/>
                </a:lnTo>
                <a:lnTo>
                  <a:pt x="14013" y="5319"/>
                </a:lnTo>
                <a:lnTo>
                  <a:pt x="14380" y="5173"/>
                </a:lnTo>
                <a:lnTo>
                  <a:pt x="14673" y="5026"/>
                </a:lnTo>
                <a:lnTo>
                  <a:pt x="14783" y="4953"/>
                </a:lnTo>
                <a:lnTo>
                  <a:pt x="14857" y="4806"/>
                </a:lnTo>
                <a:lnTo>
                  <a:pt x="15077" y="4769"/>
                </a:lnTo>
                <a:lnTo>
                  <a:pt x="15260" y="4659"/>
                </a:lnTo>
                <a:lnTo>
                  <a:pt x="15370" y="4696"/>
                </a:lnTo>
                <a:lnTo>
                  <a:pt x="15444" y="4696"/>
                </a:lnTo>
                <a:lnTo>
                  <a:pt x="15554" y="4622"/>
                </a:lnTo>
                <a:lnTo>
                  <a:pt x="15627" y="4549"/>
                </a:lnTo>
                <a:lnTo>
                  <a:pt x="15627" y="4476"/>
                </a:lnTo>
                <a:lnTo>
                  <a:pt x="15590" y="4366"/>
                </a:lnTo>
                <a:lnTo>
                  <a:pt x="15627" y="4329"/>
                </a:lnTo>
                <a:lnTo>
                  <a:pt x="15627" y="4256"/>
                </a:lnTo>
                <a:lnTo>
                  <a:pt x="15590" y="4182"/>
                </a:lnTo>
                <a:lnTo>
                  <a:pt x="15554" y="4109"/>
                </a:lnTo>
                <a:lnTo>
                  <a:pt x="15480" y="4035"/>
                </a:lnTo>
                <a:lnTo>
                  <a:pt x="15407" y="4035"/>
                </a:lnTo>
                <a:lnTo>
                  <a:pt x="15334" y="3999"/>
                </a:lnTo>
                <a:close/>
                <a:moveTo>
                  <a:pt x="2238" y="7447"/>
                </a:moveTo>
                <a:lnTo>
                  <a:pt x="2128" y="7484"/>
                </a:lnTo>
                <a:lnTo>
                  <a:pt x="1064" y="7960"/>
                </a:lnTo>
                <a:lnTo>
                  <a:pt x="477" y="8217"/>
                </a:lnTo>
                <a:lnTo>
                  <a:pt x="257" y="8364"/>
                </a:lnTo>
                <a:lnTo>
                  <a:pt x="147" y="8474"/>
                </a:lnTo>
                <a:lnTo>
                  <a:pt x="111" y="8437"/>
                </a:lnTo>
                <a:lnTo>
                  <a:pt x="74" y="8437"/>
                </a:lnTo>
                <a:lnTo>
                  <a:pt x="1" y="8511"/>
                </a:lnTo>
                <a:lnTo>
                  <a:pt x="1" y="8584"/>
                </a:lnTo>
                <a:lnTo>
                  <a:pt x="37" y="8621"/>
                </a:lnTo>
                <a:lnTo>
                  <a:pt x="111" y="8694"/>
                </a:lnTo>
                <a:lnTo>
                  <a:pt x="221" y="8731"/>
                </a:lnTo>
                <a:lnTo>
                  <a:pt x="367" y="8694"/>
                </a:lnTo>
                <a:lnTo>
                  <a:pt x="514" y="8657"/>
                </a:lnTo>
                <a:lnTo>
                  <a:pt x="808" y="8547"/>
                </a:lnTo>
                <a:lnTo>
                  <a:pt x="1028" y="8474"/>
                </a:lnTo>
                <a:lnTo>
                  <a:pt x="2385" y="7887"/>
                </a:lnTo>
                <a:lnTo>
                  <a:pt x="2458" y="7850"/>
                </a:lnTo>
                <a:lnTo>
                  <a:pt x="2532" y="7777"/>
                </a:lnTo>
                <a:lnTo>
                  <a:pt x="2532" y="7667"/>
                </a:lnTo>
                <a:lnTo>
                  <a:pt x="2495" y="7594"/>
                </a:lnTo>
                <a:lnTo>
                  <a:pt x="2422" y="7520"/>
                </a:lnTo>
                <a:lnTo>
                  <a:pt x="2348" y="7484"/>
                </a:lnTo>
                <a:lnTo>
                  <a:pt x="2238" y="7447"/>
                </a:lnTo>
                <a:close/>
                <a:moveTo>
                  <a:pt x="6677" y="7814"/>
                </a:moveTo>
                <a:lnTo>
                  <a:pt x="6603" y="7887"/>
                </a:lnTo>
                <a:lnTo>
                  <a:pt x="6603" y="7960"/>
                </a:lnTo>
                <a:lnTo>
                  <a:pt x="6603" y="8070"/>
                </a:lnTo>
                <a:lnTo>
                  <a:pt x="6933" y="8474"/>
                </a:lnTo>
                <a:lnTo>
                  <a:pt x="7044" y="8694"/>
                </a:lnTo>
                <a:lnTo>
                  <a:pt x="7154" y="8914"/>
                </a:lnTo>
                <a:lnTo>
                  <a:pt x="7227" y="8951"/>
                </a:lnTo>
                <a:lnTo>
                  <a:pt x="7264" y="8987"/>
                </a:lnTo>
                <a:lnTo>
                  <a:pt x="7410" y="8987"/>
                </a:lnTo>
                <a:lnTo>
                  <a:pt x="7594" y="8877"/>
                </a:lnTo>
                <a:lnTo>
                  <a:pt x="7777" y="8767"/>
                </a:lnTo>
                <a:lnTo>
                  <a:pt x="7924" y="8621"/>
                </a:lnTo>
                <a:lnTo>
                  <a:pt x="7924" y="8657"/>
                </a:lnTo>
                <a:lnTo>
                  <a:pt x="7997" y="8767"/>
                </a:lnTo>
                <a:lnTo>
                  <a:pt x="8071" y="8877"/>
                </a:lnTo>
                <a:lnTo>
                  <a:pt x="8181" y="8951"/>
                </a:lnTo>
                <a:lnTo>
                  <a:pt x="8327" y="9024"/>
                </a:lnTo>
                <a:lnTo>
                  <a:pt x="8584" y="9061"/>
                </a:lnTo>
                <a:lnTo>
                  <a:pt x="8768" y="9061"/>
                </a:lnTo>
                <a:lnTo>
                  <a:pt x="8951" y="8987"/>
                </a:lnTo>
                <a:lnTo>
                  <a:pt x="9281" y="8841"/>
                </a:lnTo>
                <a:lnTo>
                  <a:pt x="9611" y="8657"/>
                </a:lnTo>
                <a:lnTo>
                  <a:pt x="9721" y="8547"/>
                </a:lnTo>
                <a:lnTo>
                  <a:pt x="9758" y="8474"/>
                </a:lnTo>
                <a:lnTo>
                  <a:pt x="9758" y="8364"/>
                </a:lnTo>
                <a:lnTo>
                  <a:pt x="9685" y="8254"/>
                </a:lnTo>
                <a:lnTo>
                  <a:pt x="9648" y="8217"/>
                </a:lnTo>
                <a:lnTo>
                  <a:pt x="9464" y="8217"/>
                </a:lnTo>
                <a:lnTo>
                  <a:pt x="9428" y="8291"/>
                </a:lnTo>
                <a:lnTo>
                  <a:pt x="9244" y="8437"/>
                </a:lnTo>
                <a:lnTo>
                  <a:pt x="8988" y="8547"/>
                </a:lnTo>
                <a:lnTo>
                  <a:pt x="8768" y="8621"/>
                </a:lnTo>
                <a:lnTo>
                  <a:pt x="8584" y="8657"/>
                </a:lnTo>
                <a:lnTo>
                  <a:pt x="8474" y="8657"/>
                </a:lnTo>
                <a:lnTo>
                  <a:pt x="8401" y="8621"/>
                </a:lnTo>
                <a:lnTo>
                  <a:pt x="8364" y="8584"/>
                </a:lnTo>
                <a:lnTo>
                  <a:pt x="8327" y="8547"/>
                </a:lnTo>
                <a:lnTo>
                  <a:pt x="8254" y="8254"/>
                </a:lnTo>
                <a:lnTo>
                  <a:pt x="8181" y="8144"/>
                </a:lnTo>
                <a:lnTo>
                  <a:pt x="8071" y="8107"/>
                </a:lnTo>
                <a:lnTo>
                  <a:pt x="7961" y="8107"/>
                </a:lnTo>
                <a:lnTo>
                  <a:pt x="7887" y="8144"/>
                </a:lnTo>
                <a:lnTo>
                  <a:pt x="7740" y="8254"/>
                </a:lnTo>
                <a:lnTo>
                  <a:pt x="7630" y="8401"/>
                </a:lnTo>
                <a:lnTo>
                  <a:pt x="7410" y="8547"/>
                </a:lnTo>
                <a:lnTo>
                  <a:pt x="7264" y="8364"/>
                </a:lnTo>
                <a:lnTo>
                  <a:pt x="7117" y="8180"/>
                </a:lnTo>
                <a:lnTo>
                  <a:pt x="6970" y="7997"/>
                </a:lnTo>
                <a:lnTo>
                  <a:pt x="6787" y="7850"/>
                </a:lnTo>
                <a:lnTo>
                  <a:pt x="6713" y="7814"/>
                </a:lnTo>
                <a:close/>
                <a:moveTo>
                  <a:pt x="12876" y="11005"/>
                </a:moveTo>
                <a:lnTo>
                  <a:pt x="12803" y="11042"/>
                </a:lnTo>
                <a:lnTo>
                  <a:pt x="12766" y="11078"/>
                </a:lnTo>
                <a:lnTo>
                  <a:pt x="12766" y="11152"/>
                </a:lnTo>
                <a:lnTo>
                  <a:pt x="12729" y="11225"/>
                </a:lnTo>
                <a:lnTo>
                  <a:pt x="12766" y="11298"/>
                </a:lnTo>
                <a:lnTo>
                  <a:pt x="12986" y="11702"/>
                </a:lnTo>
                <a:lnTo>
                  <a:pt x="13279" y="12069"/>
                </a:lnTo>
                <a:lnTo>
                  <a:pt x="13499" y="12399"/>
                </a:lnTo>
                <a:lnTo>
                  <a:pt x="13646" y="12509"/>
                </a:lnTo>
                <a:lnTo>
                  <a:pt x="13830" y="12619"/>
                </a:lnTo>
                <a:lnTo>
                  <a:pt x="13976" y="12619"/>
                </a:lnTo>
                <a:lnTo>
                  <a:pt x="14013" y="12582"/>
                </a:lnTo>
                <a:lnTo>
                  <a:pt x="14086" y="12546"/>
                </a:lnTo>
                <a:lnTo>
                  <a:pt x="14160" y="12436"/>
                </a:lnTo>
                <a:lnTo>
                  <a:pt x="14160" y="12325"/>
                </a:lnTo>
                <a:lnTo>
                  <a:pt x="14160" y="12252"/>
                </a:lnTo>
                <a:lnTo>
                  <a:pt x="14123" y="12142"/>
                </a:lnTo>
                <a:lnTo>
                  <a:pt x="14086" y="12069"/>
                </a:lnTo>
                <a:lnTo>
                  <a:pt x="14050" y="12032"/>
                </a:lnTo>
                <a:lnTo>
                  <a:pt x="13903" y="12032"/>
                </a:lnTo>
                <a:lnTo>
                  <a:pt x="13830" y="11885"/>
                </a:lnTo>
                <a:lnTo>
                  <a:pt x="13573" y="11592"/>
                </a:lnTo>
                <a:lnTo>
                  <a:pt x="13316" y="11298"/>
                </a:lnTo>
                <a:lnTo>
                  <a:pt x="13059" y="11042"/>
                </a:lnTo>
                <a:lnTo>
                  <a:pt x="13023" y="11005"/>
                </a:lnTo>
                <a:close/>
                <a:moveTo>
                  <a:pt x="8181" y="3192"/>
                </a:moveTo>
                <a:lnTo>
                  <a:pt x="8511" y="3228"/>
                </a:lnTo>
                <a:lnTo>
                  <a:pt x="8878" y="3265"/>
                </a:lnTo>
                <a:lnTo>
                  <a:pt x="9208" y="3339"/>
                </a:lnTo>
                <a:lnTo>
                  <a:pt x="9538" y="3412"/>
                </a:lnTo>
                <a:lnTo>
                  <a:pt x="9868" y="3522"/>
                </a:lnTo>
                <a:lnTo>
                  <a:pt x="10198" y="3669"/>
                </a:lnTo>
                <a:lnTo>
                  <a:pt x="10528" y="3852"/>
                </a:lnTo>
                <a:lnTo>
                  <a:pt x="10822" y="4035"/>
                </a:lnTo>
                <a:lnTo>
                  <a:pt x="11078" y="4256"/>
                </a:lnTo>
                <a:lnTo>
                  <a:pt x="11335" y="4476"/>
                </a:lnTo>
                <a:lnTo>
                  <a:pt x="11592" y="4732"/>
                </a:lnTo>
                <a:lnTo>
                  <a:pt x="11812" y="4989"/>
                </a:lnTo>
                <a:lnTo>
                  <a:pt x="11996" y="5319"/>
                </a:lnTo>
                <a:lnTo>
                  <a:pt x="12142" y="5576"/>
                </a:lnTo>
                <a:lnTo>
                  <a:pt x="12252" y="5870"/>
                </a:lnTo>
                <a:lnTo>
                  <a:pt x="12362" y="6200"/>
                </a:lnTo>
                <a:lnTo>
                  <a:pt x="12436" y="6530"/>
                </a:lnTo>
                <a:lnTo>
                  <a:pt x="12509" y="6823"/>
                </a:lnTo>
                <a:lnTo>
                  <a:pt x="12509" y="7153"/>
                </a:lnTo>
                <a:lnTo>
                  <a:pt x="12509" y="7484"/>
                </a:lnTo>
                <a:lnTo>
                  <a:pt x="12472" y="7814"/>
                </a:lnTo>
                <a:lnTo>
                  <a:pt x="12399" y="8144"/>
                </a:lnTo>
                <a:lnTo>
                  <a:pt x="12289" y="8511"/>
                </a:lnTo>
                <a:lnTo>
                  <a:pt x="12142" y="8804"/>
                </a:lnTo>
                <a:lnTo>
                  <a:pt x="11996" y="9134"/>
                </a:lnTo>
                <a:lnTo>
                  <a:pt x="11812" y="9428"/>
                </a:lnTo>
                <a:lnTo>
                  <a:pt x="11592" y="9721"/>
                </a:lnTo>
                <a:lnTo>
                  <a:pt x="11115" y="10271"/>
                </a:lnTo>
                <a:lnTo>
                  <a:pt x="10345" y="11115"/>
                </a:lnTo>
                <a:lnTo>
                  <a:pt x="9941" y="11555"/>
                </a:lnTo>
                <a:lnTo>
                  <a:pt x="9575" y="12032"/>
                </a:lnTo>
                <a:lnTo>
                  <a:pt x="9281" y="12509"/>
                </a:lnTo>
                <a:lnTo>
                  <a:pt x="8988" y="13022"/>
                </a:lnTo>
                <a:lnTo>
                  <a:pt x="8914" y="13279"/>
                </a:lnTo>
                <a:lnTo>
                  <a:pt x="8804" y="13573"/>
                </a:lnTo>
                <a:lnTo>
                  <a:pt x="8768" y="13829"/>
                </a:lnTo>
                <a:lnTo>
                  <a:pt x="8731" y="14123"/>
                </a:lnTo>
                <a:lnTo>
                  <a:pt x="8217" y="14013"/>
                </a:lnTo>
                <a:lnTo>
                  <a:pt x="7704" y="13939"/>
                </a:lnTo>
                <a:lnTo>
                  <a:pt x="8584" y="11665"/>
                </a:lnTo>
                <a:lnTo>
                  <a:pt x="9061" y="10418"/>
                </a:lnTo>
                <a:lnTo>
                  <a:pt x="9318" y="9831"/>
                </a:lnTo>
                <a:lnTo>
                  <a:pt x="9391" y="9538"/>
                </a:lnTo>
                <a:lnTo>
                  <a:pt x="9391" y="9391"/>
                </a:lnTo>
                <a:lnTo>
                  <a:pt x="9354" y="9244"/>
                </a:lnTo>
                <a:lnTo>
                  <a:pt x="9318" y="9208"/>
                </a:lnTo>
                <a:lnTo>
                  <a:pt x="9281" y="9208"/>
                </a:lnTo>
                <a:lnTo>
                  <a:pt x="9171" y="9281"/>
                </a:lnTo>
                <a:lnTo>
                  <a:pt x="9098" y="9391"/>
                </a:lnTo>
                <a:lnTo>
                  <a:pt x="8988" y="9611"/>
                </a:lnTo>
                <a:lnTo>
                  <a:pt x="8768" y="10088"/>
                </a:lnTo>
                <a:lnTo>
                  <a:pt x="8217" y="11445"/>
                </a:lnTo>
                <a:lnTo>
                  <a:pt x="7337" y="13719"/>
                </a:lnTo>
                <a:lnTo>
                  <a:pt x="7227" y="13903"/>
                </a:lnTo>
                <a:lnTo>
                  <a:pt x="6970" y="13829"/>
                </a:lnTo>
                <a:lnTo>
                  <a:pt x="6420" y="13683"/>
                </a:lnTo>
                <a:lnTo>
                  <a:pt x="6420" y="13646"/>
                </a:lnTo>
                <a:lnTo>
                  <a:pt x="6493" y="13389"/>
                </a:lnTo>
                <a:lnTo>
                  <a:pt x="6530" y="13096"/>
                </a:lnTo>
                <a:lnTo>
                  <a:pt x="6530" y="12546"/>
                </a:lnTo>
                <a:lnTo>
                  <a:pt x="6603" y="11372"/>
                </a:lnTo>
                <a:lnTo>
                  <a:pt x="6677" y="10125"/>
                </a:lnTo>
                <a:lnTo>
                  <a:pt x="6713" y="9501"/>
                </a:lnTo>
                <a:lnTo>
                  <a:pt x="6677" y="8877"/>
                </a:lnTo>
                <a:lnTo>
                  <a:pt x="6677" y="8804"/>
                </a:lnTo>
                <a:lnTo>
                  <a:pt x="6640" y="8767"/>
                </a:lnTo>
                <a:lnTo>
                  <a:pt x="6530" y="8694"/>
                </a:lnTo>
                <a:lnTo>
                  <a:pt x="6420" y="8731"/>
                </a:lnTo>
                <a:lnTo>
                  <a:pt x="6383" y="8767"/>
                </a:lnTo>
                <a:lnTo>
                  <a:pt x="6347" y="8841"/>
                </a:lnTo>
                <a:lnTo>
                  <a:pt x="6273" y="9391"/>
                </a:lnTo>
                <a:lnTo>
                  <a:pt x="6237" y="9978"/>
                </a:lnTo>
                <a:lnTo>
                  <a:pt x="6200" y="11115"/>
                </a:lnTo>
                <a:lnTo>
                  <a:pt x="6090" y="12289"/>
                </a:lnTo>
                <a:lnTo>
                  <a:pt x="6016" y="12912"/>
                </a:lnTo>
                <a:lnTo>
                  <a:pt x="6016" y="13206"/>
                </a:lnTo>
                <a:lnTo>
                  <a:pt x="6016" y="13536"/>
                </a:lnTo>
                <a:lnTo>
                  <a:pt x="5540" y="13353"/>
                </a:lnTo>
                <a:lnTo>
                  <a:pt x="5099" y="13206"/>
                </a:lnTo>
                <a:lnTo>
                  <a:pt x="4623" y="13132"/>
                </a:lnTo>
                <a:lnTo>
                  <a:pt x="4182" y="13132"/>
                </a:lnTo>
                <a:lnTo>
                  <a:pt x="4329" y="12876"/>
                </a:lnTo>
                <a:lnTo>
                  <a:pt x="4439" y="12619"/>
                </a:lnTo>
                <a:lnTo>
                  <a:pt x="4549" y="12362"/>
                </a:lnTo>
                <a:lnTo>
                  <a:pt x="4623" y="12069"/>
                </a:lnTo>
                <a:lnTo>
                  <a:pt x="4696" y="11482"/>
                </a:lnTo>
                <a:lnTo>
                  <a:pt x="4696" y="10895"/>
                </a:lnTo>
                <a:lnTo>
                  <a:pt x="4623" y="10161"/>
                </a:lnTo>
                <a:lnTo>
                  <a:pt x="4512" y="9428"/>
                </a:lnTo>
                <a:lnTo>
                  <a:pt x="4366" y="8694"/>
                </a:lnTo>
                <a:lnTo>
                  <a:pt x="4219" y="7960"/>
                </a:lnTo>
                <a:lnTo>
                  <a:pt x="4182" y="7594"/>
                </a:lnTo>
                <a:lnTo>
                  <a:pt x="4182" y="7190"/>
                </a:lnTo>
                <a:lnTo>
                  <a:pt x="4182" y="6823"/>
                </a:lnTo>
                <a:lnTo>
                  <a:pt x="4219" y="6456"/>
                </a:lnTo>
                <a:lnTo>
                  <a:pt x="4292" y="6090"/>
                </a:lnTo>
                <a:lnTo>
                  <a:pt x="4439" y="5760"/>
                </a:lnTo>
                <a:lnTo>
                  <a:pt x="4586" y="5429"/>
                </a:lnTo>
                <a:lnTo>
                  <a:pt x="4769" y="5063"/>
                </a:lnTo>
                <a:lnTo>
                  <a:pt x="5026" y="4769"/>
                </a:lnTo>
                <a:lnTo>
                  <a:pt x="5246" y="4476"/>
                </a:lnTo>
                <a:lnTo>
                  <a:pt x="5503" y="4219"/>
                </a:lnTo>
                <a:lnTo>
                  <a:pt x="5796" y="3999"/>
                </a:lnTo>
                <a:lnTo>
                  <a:pt x="6090" y="3779"/>
                </a:lnTo>
                <a:lnTo>
                  <a:pt x="6420" y="3595"/>
                </a:lnTo>
                <a:lnTo>
                  <a:pt x="6787" y="3449"/>
                </a:lnTo>
                <a:lnTo>
                  <a:pt x="7117" y="3339"/>
                </a:lnTo>
                <a:lnTo>
                  <a:pt x="7484" y="3265"/>
                </a:lnTo>
                <a:lnTo>
                  <a:pt x="7814" y="3228"/>
                </a:lnTo>
                <a:lnTo>
                  <a:pt x="8181" y="3192"/>
                </a:lnTo>
                <a:close/>
                <a:moveTo>
                  <a:pt x="3962" y="13426"/>
                </a:moveTo>
                <a:lnTo>
                  <a:pt x="4623" y="13536"/>
                </a:lnTo>
                <a:lnTo>
                  <a:pt x="5246" y="13719"/>
                </a:lnTo>
                <a:lnTo>
                  <a:pt x="5943" y="13939"/>
                </a:lnTo>
                <a:lnTo>
                  <a:pt x="6603" y="14196"/>
                </a:lnTo>
                <a:lnTo>
                  <a:pt x="6860" y="14270"/>
                </a:lnTo>
                <a:lnTo>
                  <a:pt x="7154" y="14306"/>
                </a:lnTo>
                <a:lnTo>
                  <a:pt x="7704" y="14380"/>
                </a:lnTo>
                <a:lnTo>
                  <a:pt x="8217" y="14490"/>
                </a:lnTo>
                <a:lnTo>
                  <a:pt x="8474" y="14563"/>
                </a:lnTo>
                <a:lnTo>
                  <a:pt x="8731" y="14636"/>
                </a:lnTo>
                <a:lnTo>
                  <a:pt x="8768" y="14783"/>
                </a:lnTo>
                <a:lnTo>
                  <a:pt x="8841" y="14857"/>
                </a:lnTo>
                <a:lnTo>
                  <a:pt x="8951" y="14893"/>
                </a:lnTo>
                <a:lnTo>
                  <a:pt x="9061" y="14893"/>
                </a:lnTo>
                <a:lnTo>
                  <a:pt x="9061" y="15003"/>
                </a:lnTo>
                <a:lnTo>
                  <a:pt x="9024" y="15150"/>
                </a:lnTo>
                <a:lnTo>
                  <a:pt x="8914" y="15223"/>
                </a:lnTo>
                <a:lnTo>
                  <a:pt x="8768" y="15333"/>
                </a:lnTo>
                <a:lnTo>
                  <a:pt x="8034" y="15040"/>
                </a:lnTo>
                <a:lnTo>
                  <a:pt x="6383" y="14490"/>
                </a:lnTo>
                <a:lnTo>
                  <a:pt x="5576" y="14270"/>
                </a:lnTo>
                <a:lnTo>
                  <a:pt x="4769" y="14086"/>
                </a:lnTo>
                <a:lnTo>
                  <a:pt x="4292" y="14013"/>
                </a:lnTo>
                <a:lnTo>
                  <a:pt x="4072" y="14013"/>
                </a:lnTo>
                <a:lnTo>
                  <a:pt x="3852" y="14050"/>
                </a:lnTo>
                <a:lnTo>
                  <a:pt x="3742" y="14013"/>
                </a:lnTo>
                <a:lnTo>
                  <a:pt x="3669" y="13939"/>
                </a:lnTo>
                <a:lnTo>
                  <a:pt x="3632" y="13829"/>
                </a:lnTo>
                <a:lnTo>
                  <a:pt x="3632" y="13719"/>
                </a:lnTo>
                <a:lnTo>
                  <a:pt x="3632" y="13609"/>
                </a:lnTo>
                <a:lnTo>
                  <a:pt x="3705" y="13536"/>
                </a:lnTo>
                <a:lnTo>
                  <a:pt x="3816" y="13463"/>
                </a:lnTo>
                <a:lnTo>
                  <a:pt x="3926" y="13426"/>
                </a:lnTo>
                <a:close/>
                <a:moveTo>
                  <a:pt x="4256" y="15737"/>
                </a:moveTo>
                <a:lnTo>
                  <a:pt x="4696" y="15847"/>
                </a:lnTo>
                <a:lnTo>
                  <a:pt x="4476" y="16067"/>
                </a:lnTo>
                <a:lnTo>
                  <a:pt x="4292" y="16287"/>
                </a:lnTo>
                <a:lnTo>
                  <a:pt x="4292" y="16250"/>
                </a:lnTo>
                <a:lnTo>
                  <a:pt x="4256" y="16140"/>
                </a:lnTo>
                <a:lnTo>
                  <a:pt x="4256" y="15994"/>
                </a:lnTo>
                <a:lnTo>
                  <a:pt x="4256" y="15737"/>
                </a:lnTo>
                <a:close/>
                <a:moveTo>
                  <a:pt x="4843" y="15920"/>
                </a:moveTo>
                <a:lnTo>
                  <a:pt x="4989" y="15957"/>
                </a:lnTo>
                <a:lnTo>
                  <a:pt x="5136" y="15994"/>
                </a:lnTo>
                <a:lnTo>
                  <a:pt x="4879" y="16140"/>
                </a:lnTo>
                <a:lnTo>
                  <a:pt x="4623" y="16360"/>
                </a:lnTo>
                <a:lnTo>
                  <a:pt x="4623" y="16360"/>
                </a:lnTo>
                <a:lnTo>
                  <a:pt x="4733" y="16140"/>
                </a:lnTo>
                <a:lnTo>
                  <a:pt x="4843" y="15920"/>
                </a:lnTo>
                <a:close/>
                <a:moveTo>
                  <a:pt x="4146" y="14453"/>
                </a:moveTo>
                <a:lnTo>
                  <a:pt x="4659" y="14490"/>
                </a:lnTo>
                <a:lnTo>
                  <a:pt x="5356" y="14673"/>
                </a:lnTo>
                <a:lnTo>
                  <a:pt x="6053" y="14857"/>
                </a:lnTo>
                <a:lnTo>
                  <a:pt x="7410" y="15333"/>
                </a:lnTo>
                <a:lnTo>
                  <a:pt x="8034" y="15553"/>
                </a:lnTo>
                <a:lnTo>
                  <a:pt x="8401" y="15663"/>
                </a:lnTo>
                <a:lnTo>
                  <a:pt x="8694" y="15774"/>
                </a:lnTo>
                <a:lnTo>
                  <a:pt x="8731" y="15847"/>
                </a:lnTo>
                <a:lnTo>
                  <a:pt x="8768" y="15884"/>
                </a:lnTo>
                <a:lnTo>
                  <a:pt x="8841" y="15957"/>
                </a:lnTo>
                <a:lnTo>
                  <a:pt x="8951" y="15957"/>
                </a:lnTo>
                <a:lnTo>
                  <a:pt x="8914" y="16067"/>
                </a:lnTo>
                <a:lnTo>
                  <a:pt x="8841" y="16214"/>
                </a:lnTo>
                <a:lnTo>
                  <a:pt x="8694" y="16397"/>
                </a:lnTo>
                <a:lnTo>
                  <a:pt x="8547" y="16507"/>
                </a:lnTo>
                <a:lnTo>
                  <a:pt x="8401" y="16581"/>
                </a:lnTo>
                <a:lnTo>
                  <a:pt x="7227" y="16140"/>
                </a:lnTo>
                <a:lnTo>
                  <a:pt x="6016" y="15774"/>
                </a:lnTo>
                <a:lnTo>
                  <a:pt x="4733" y="15370"/>
                </a:lnTo>
                <a:lnTo>
                  <a:pt x="4072" y="15223"/>
                </a:lnTo>
                <a:lnTo>
                  <a:pt x="3449" y="15113"/>
                </a:lnTo>
                <a:lnTo>
                  <a:pt x="3449" y="15040"/>
                </a:lnTo>
                <a:lnTo>
                  <a:pt x="3449" y="14857"/>
                </a:lnTo>
                <a:lnTo>
                  <a:pt x="3522" y="14673"/>
                </a:lnTo>
                <a:lnTo>
                  <a:pt x="3632" y="14563"/>
                </a:lnTo>
                <a:lnTo>
                  <a:pt x="3705" y="14490"/>
                </a:lnTo>
                <a:lnTo>
                  <a:pt x="3926" y="14490"/>
                </a:lnTo>
                <a:lnTo>
                  <a:pt x="3962" y="14526"/>
                </a:lnTo>
                <a:lnTo>
                  <a:pt x="3999" y="14526"/>
                </a:lnTo>
                <a:lnTo>
                  <a:pt x="4036" y="14490"/>
                </a:lnTo>
                <a:lnTo>
                  <a:pt x="4146" y="14453"/>
                </a:lnTo>
                <a:close/>
                <a:moveTo>
                  <a:pt x="5503" y="16067"/>
                </a:moveTo>
                <a:lnTo>
                  <a:pt x="5723" y="16140"/>
                </a:lnTo>
                <a:lnTo>
                  <a:pt x="5503" y="16287"/>
                </a:lnTo>
                <a:lnTo>
                  <a:pt x="5246" y="16434"/>
                </a:lnTo>
                <a:lnTo>
                  <a:pt x="5026" y="16617"/>
                </a:lnTo>
                <a:lnTo>
                  <a:pt x="4843" y="16837"/>
                </a:lnTo>
                <a:lnTo>
                  <a:pt x="4659" y="16764"/>
                </a:lnTo>
                <a:lnTo>
                  <a:pt x="4733" y="16691"/>
                </a:lnTo>
                <a:lnTo>
                  <a:pt x="5503" y="16067"/>
                </a:lnTo>
                <a:close/>
                <a:moveTo>
                  <a:pt x="5980" y="16214"/>
                </a:moveTo>
                <a:lnTo>
                  <a:pt x="6200" y="16287"/>
                </a:lnTo>
                <a:lnTo>
                  <a:pt x="6200" y="16324"/>
                </a:lnTo>
                <a:lnTo>
                  <a:pt x="5943" y="16434"/>
                </a:lnTo>
                <a:lnTo>
                  <a:pt x="5723" y="16581"/>
                </a:lnTo>
                <a:lnTo>
                  <a:pt x="5540" y="16727"/>
                </a:lnTo>
                <a:lnTo>
                  <a:pt x="5393" y="16947"/>
                </a:lnTo>
                <a:lnTo>
                  <a:pt x="5246" y="16911"/>
                </a:lnTo>
                <a:lnTo>
                  <a:pt x="5613" y="16544"/>
                </a:lnTo>
                <a:lnTo>
                  <a:pt x="5980" y="16214"/>
                </a:lnTo>
                <a:close/>
                <a:moveTo>
                  <a:pt x="6383" y="16360"/>
                </a:moveTo>
                <a:lnTo>
                  <a:pt x="6897" y="16544"/>
                </a:lnTo>
                <a:lnTo>
                  <a:pt x="6420" y="16801"/>
                </a:lnTo>
                <a:lnTo>
                  <a:pt x="6200" y="16947"/>
                </a:lnTo>
                <a:lnTo>
                  <a:pt x="5980" y="17131"/>
                </a:lnTo>
                <a:lnTo>
                  <a:pt x="5796" y="17057"/>
                </a:lnTo>
                <a:lnTo>
                  <a:pt x="5833" y="16984"/>
                </a:lnTo>
                <a:lnTo>
                  <a:pt x="5833" y="16911"/>
                </a:lnTo>
                <a:lnTo>
                  <a:pt x="5833" y="16874"/>
                </a:lnTo>
                <a:lnTo>
                  <a:pt x="6090" y="16617"/>
                </a:lnTo>
                <a:lnTo>
                  <a:pt x="6383" y="16397"/>
                </a:lnTo>
                <a:lnTo>
                  <a:pt x="6383" y="16360"/>
                </a:lnTo>
                <a:close/>
                <a:moveTo>
                  <a:pt x="7080" y="16581"/>
                </a:moveTo>
                <a:lnTo>
                  <a:pt x="7410" y="16691"/>
                </a:lnTo>
                <a:lnTo>
                  <a:pt x="7154" y="16911"/>
                </a:lnTo>
                <a:lnTo>
                  <a:pt x="6787" y="17314"/>
                </a:lnTo>
                <a:lnTo>
                  <a:pt x="6457" y="17241"/>
                </a:lnTo>
                <a:lnTo>
                  <a:pt x="6493" y="17167"/>
                </a:lnTo>
                <a:lnTo>
                  <a:pt x="6457" y="17131"/>
                </a:lnTo>
                <a:lnTo>
                  <a:pt x="6750" y="16837"/>
                </a:lnTo>
                <a:lnTo>
                  <a:pt x="7080" y="16581"/>
                </a:lnTo>
                <a:close/>
                <a:moveTo>
                  <a:pt x="8034" y="2678"/>
                </a:moveTo>
                <a:lnTo>
                  <a:pt x="7704" y="2715"/>
                </a:lnTo>
                <a:lnTo>
                  <a:pt x="7374" y="2752"/>
                </a:lnTo>
                <a:lnTo>
                  <a:pt x="7044" y="2825"/>
                </a:lnTo>
                <a:lnTo>
                  <a:pt x="6750" y="2898"/>
                </a:lnTo>
                <a:lnTo>
                  <a:pt x="6420" y="3008"/>
                </a:lnTo>
                <a:lnTo>
                  <a:pt x="6126" y="3155"/>
                </a:lnTo>
                <a:lnTo>
                  <a:pt x="5833" y="3302"/>
                </a:lnTo>
                <a:lnTo>
                  <a:pt x="5576" y="3522"/>
                </a:lnTo>
                <a:lnTo>
                  <a:pt x="5026" y="3962"/>
                </a:lnTo>
                <a:lnTo>
                  <a:pt x="4806" y="4219"/>
                </a:lnTo>
                <a:lnTo>
                  <a:pt x="4586" y="4512"/>
                </a:lnTo>
                <a:lnTo>
                  <a:pt x="4366" y="4769"/>
                </a:lnTo>
                <a:lnTo>
                  <a:pt x="4182" y="5099"/>
                </a:lnTo>
                <a:lnTo>
                  <a:pt x="3999" y="5393"/>
                </a:lnTo>
                <a:lnTo>
                  <a:pt x="3852" y="5723"/>
                </a:lnTo>
                <a:lnTo>
                  <a:pt x="3742" y="6163"/>
                </a:lnTo>
                <a:lnTo>
                  <a:pt x="3669" y="6603"/>
                </a:lnTo>
                <a:lnTo>
                  <a:pt x="3632" y="7043"/>
                </a:lnTo>
                <a:lnTo>
                  <a:pt x="3632" y="7520"/>
                </a:lnTo>
                <a:lnTo>
                  <a:pt x="3705" y="7960"/>
                </a:lnTo>
                <a:lnTo>
                  <a:pt x="3779" y="8437"/>
                </a:lnTo>
                <a:lnTo>
                  <a:pt x="3962" y="9318"/>
                </a:lnTo>
                <a:lnTo>
                  <a:pt x="4109" y="10308"/>
                </a:lnTo>
                <a:lnTo>
                  <a:pt x="4182" y="10785"/>
                </a:lnTo>
                <a:lnTo>
                  <a:pt x="4219" y="11262"/>
                </a:lnTo>
                <a:lnTo>
                  <a:pt x="4182" y="11739"/>
                </a:lnTo>
                <a:lnTo>
                  <a:pt x="4109" y="12215"/>
                </a:lnTo>
                <a:lnTo>
                  <a:pt x="3999" y="12619"/>
                </a:lnTo>
                <a:lnTo>
                  <a:pt x="3816" y="13059"/>
                </a:lnTo>
                <a:lnTo>
                  <a:pt x="3595" y="13132"/>
                </a:lnTo>
                <a:lnTo>
                  <a:pt x="3449" y="13279"/>
                </a:lnTo>
                <a:lnTo>
                  <a:pt x="3302" y="13426"/>
                </a:lnTo>
                <a:lnTo>
                  <a:pt x="3229" y="13646"/>
                </a:lnTo>
                <a:lnTo>
                  <a:pt x="3229" y="13829"/>
                </a:lnTo>
                <a:lnTo>
                  <a:pt x="3265" y="13976"/>
                </a:lnTo>
                <a:lnTo>
                  <a:pt x="3339" y="14160"/>
                </a:lnTo>
                <a:lnTo>
                  <a:pt x="3412" y="14270"/>
                </a:lnTo>
                <a:lnTo>
                  <a:pt x="3339" y="14343"/>
                </a:lnTo>
                <a:lnTo>
                  <a:pt x="3265" y="14416"/>
                </a:lnTo>
                <a:lnTo>
                  <a:pt x="3192" y="14526"/>
                </a:lnTo>
                <a:lnTo>
                  <a:pt x="3119" y="14673"/>
                </a:lnTo>
                <a:lnTo>
                  <a:pt x="3082" y="14857"/>
                </a:lnTo>
                <a:lnTo>
                  <a:pt x="3045" y="15040"/>
                </a:lnTo>
                <a:lnTo>
                  <a:pt x="3045" y="15187"/>
                </a:lnTo>
                <a:lnTo>
                  <a:pt x="3082" y="15370"/>
                </a:lnTo>
                <a:lnTo>
                  <a:pt x="3192" y="15480"/>
                </a:lnTo>
                <a:lnTo>
                  <a:pt x="3302" y="15590"/>
                </a:lnTo>
                <a:lnTo>
                  <a:pt x="3412" y="15627"/>
                </a:lnTo>
                <a:lnTo>
                  <a:pt x="3485" y="15590"/>
                </a:lnTo>
                <a:lnTo>
                  <a:pt x="3522" y="15553"/>
                </a:lnTo>
                <a:lnTo>
                  <a:pt x="3559" y="15553"/>
                </a:lnTo>
                <a:lnTo>
                  <a:pt x="4072" y="15700"/>
                </a:lnTo>
                <a:lnTo>
                  <a:pt x="3999" y="15810"/>
                </a:lnTo>
                <a:lnTo>
                  <a:pt x="3926" y="15957"/>
                </a:lnTo>
                <a:lnTo>
                  <a:pt x="3926" y="16140"/>
                </a:lnTo>
                <a:lnTo>
                  <a:pt x="3926" y="16324"/>
                </a:lnTo>
                <a:lnTo>
                  <a:pt x="3999" y="16507"/>
                </a:lnTo>
                <a:lnTo>
                  <a:pt x="4072" y="16654"/>
                </a:lnTo>
                <a:lnTo>
                  <a:pt x="4146" y="16801"/>
                </a:lnTo>
                <a:lnTo>
                  <a:pt x="4292" y="16874"/>
                </a:lnTo>
                <a:lnTo>
                  <a:pt x="4256" y="16947"/>
                </a:lnTo>
                <a:lnTo>
                  <a:pt x="4292" y="17021"/>
                </a:lnTo>
                <a:lnTo>
                  <a:pt x="4329" y="17057"/>
                </a:lnTo>
                <a:lnTo>
                  <a:pt x="4402" y="17094"/>
                </a:lnTo>
                <a:lnTo>
                  <a:pt x="4586" y="17167"/>
                </a:lnTo>
                <a:lnTo>
                  <a:pt x="4806" y="17277"/>
                </a:lnTo>
                <a:lnTo>
                  <a:pt x="5283" y="17388"/>
                </a:lnTo>
                <a:lnTo>
                  <a:pt x="5393" y="17424"/>
                </a:lnTo>
                <a:lnTo>
                  <a:pt x="5576" y="17461"/>
                </a:lnTo>
                <a:lnTo>
                  <a:pt x="6310" y="17681"/>
                </a:lnTo>
                <a:lnTo>
                  <a:pt x="6677" y="17754"/>
                </a:lnTo>
                <a:lnTo>
                  <a:pt x="6860" y="17791"/>
                </a:lnTo>
                <a:lnTo>
                  <a:pt x="7044" y="17754"/>
                </a:lnTo>
                <a:lnTo>
                  <a:pt x="7117" y="17718"/>
                </a:lnTo>
                <a:lnTo>
                  <a:pt x="7154" y="17681"/>
                </a:lnTo>
                <a:lnTo>
                  <a:pt x="7154" y="17608"/>
                </a:lnTo>
                <a:lnTo>
                  <a:pt x="7117" y="17534"/>
                </a:lnTo>
                <a:lnTo>
                  <a:pt x="7447" y="17204"/>
                </a:lnTo>
                <a:lnTo>
                  <a:pt x="7594" y="17021"/>
                </a:lnTo>
                <a:lnTo>
                  <a:pt x="7740" y="16837"/>
                </a:lnTo>
                <a:lnTo>
                  <a:pt x="8327" y="17021"/>
                </a:lnTo>
                <a:lnTo>
                  <a:pt x="8437" y="17021"/>
                </a:lnTo>
                <a:lnTo>
                  <a:pt x="8547" y="16984"/>
                </a:lnTo>
                <a:lnTo>
                  <a:pt x="8731" y="16911"/>
                </a:lnTo>
                <a:lnTo>
                  <a:pt x="8914" y="16764"/>
                </a:lnTo>
                <a:lnTo>
                  <a:pt x="9098" y="16581"/>
                </a:lnTo>
                <a:lnTo>
                  <a:pt x="9208" y="16360"/>
                </a:lnTo>
                <a:lnTo>
                  <a:pt x="9281" y="16140"/>
                </a:lnTo>
                <a:lnTo>
                  <a:pt x="9318" y="15884"/>
                </a:lnTo>
                <a:lnTo>
                  <a:pt x="9281" y="15700"/>
                </a:lnTo>
                <a:lnTo>
                  <a:pt x="9208" y="15590"/>
                </a:lnTo>
                <a:lnTo>
                  <a:pt x="9171" y="15517"/>
                </a:lnTo>
                <a:lnTo>
                  <a:pt x="9244" y="15407"/>
                </a:lnTo>
                <a:lnTo>
                  <a:pt x="9354" y="15260"/>
                </a:lnTo>
                <a:lnTo>
                  <a:pt x="9391" y="15113"/>
                </a:lnTo>
                <a:lnTo>
                  <a:pt x="9428" y="15003"/>
                </a:lnTo>
                <a:lnTo>
                  <a:pt x="9501" y="14930"/>
                </a:lnTo>
                <a:lnTo>
                  <a:pt x="9575" y="14857"/>
                </a:lnTo>
                <a:lnTo>
                  <a:pt x="9575" y="14783"/>
                </a:lnTo>
                <a:lnTo>
                  <a:pt x="9538" y="14673"/>
                </a:lnTo>
                <a:lnTo>
                  <a:pt x="9391" y="14526"/>
                </a:lnTo>
                <a:lnTo>
                  <a:pt x="9244" y="14380"/>
                </a:lnTo>
                <a:lnTo>
                  <a:pt x="9244" y="14050"/>
                </a:lnTo>
                <a:lnTo>
                  <a:pt x="9318" y="13683"/>
                </a:lnTo>
                <a:lnTo>
                  <a:pt x="9428" y="13353"/>
                </a:lnTo>
                <a:lnTo>
                  <a:pt x="9538" y="13059"/>
                </a:lnTo>
                <a:lnTo>
                  <a:pt x="9721" y="12766"/>
                </a:lnTo>
                <a:lnTo>
                  <a:pt x="9905" y="12472"/>
                </a:lnTo>
                <a:lnTo>
                  <a:pt x="10308" y="11885"/>
                </a:lnTo>
                <a:lnTo>
                  <a:pt x="10785" y="11335"/>
                </a:lnTo>
                <a:lnTo>
                  <a:pt x="11299" y="10822"/>
                </a:lnTo>
                <a:lnTo>
                  <a:pt x="11775" y="10308"/>
                </a:lnTo>
                <a:lnTo>
                  <a:pt x="12179" y="9758"/>
                </a:lnTo>
                <a:lnTo>
                  <a:pt x="12362" y="9501"/>
                </a:lnTo>
                <a:lnTo>
                  <a:pt x="12546" y="9208"/>
                </a:lnTo>
                <a:lnTo>
                  <a:pt x="12656" y="8951"/>
                </a:lnTo>
                <a:lnTo>
                  <a:pt x="12803" y="8657"/>
                </a:lnTo>
                <a:lnTo>
                  <a:pt x="12876" y="8364"/>
                </a:lnTo>
                <a:lnTo>
                  <a:pt x="12949" y="8034"/>
                </a:lnTo>
                <a:lnTo>
                  <a:pt x="12986" y="7740"/>
                </a:lnTo>
                <a:lnTo>
                  <a:pt x="13023" y="7447"/>
                </a:lnTo>
                <a:lnTo>
                  <a:pt x="13023" y="6823"/>
                </a:lnTo>
                <a:lnTo>
                  <a:pt x="12913" y="6236"/>
                </a:lnTo>
                <a:lnTo>
                  <a:pt x="12729" y="5613"/>
                </a:lnTo>
                <a:lnTo>
                  <a:pt x="12436" y="5026"/>
                </a:lnTo>
                <a:lnTo>
                  <a:pt x="12252" y="4769"/>
                </a:lnTo>
                <a:lnTo>
                  <a:pt x="12069" y="4476"/>
                </a:lnTo>
                <a:lnTo>
                  <a:pt x="11849" y="4256"/>
                </a:lnTo>
                <a:lnTo>
                  <a:pt x="11629" y="3999"/>
                </a:lnTo>
                <a:lnTo>
                  <a:pt x="11372" y="3815"/>
                </a:lnTo>
                <a:lnTo>
                  <a:pt x="11115" y="3595"/>
                </a:lnTo>
                <a:lnTo>
                  <a:pt x="10565" y="3265"/>
                </a:lnTo>
                <a:lnTo>
                  <a:pt x="9978" y="3008"/>
                </a:lnTo>
                <a:lnTo>
                  <a:pt x="9354" y="2825"/>
                </a:lnTo>
                <a:lnTo>
                  <a:pt x="8694" y="2715"/>
                </a:lnTo>
                <a:lnTo>
                  <a:pt x="8034" y="2678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561" name="Google Shape;561;p24"/>
          <p:cNvSpPr/>
          <p:nvPr/>
        </p:nvSpPr>
        <p:spPr>
          <a:xfrm>
            <a:off x="8817948" y="3439661"/>
            <a:ext cx="414157" cy="507762"/>
          </a:xfrm>
          <a:custGeom>
            <a:avLst/>
            <a:gdLst/>
            <a:ahLst/>
            <a:cxnLst/>
            <a:rect l="l" t="t" r="r" b="b"/>
            <a:pathLst>
              <a:path w="14601" h="17901" extrusionOk="0">
                <a:moveTo>
                  <a:pt x="10492" y="4329"/>
                </a:moveTo>
                <a:lnTo>
                  <a:pt x="10859" y="4769"/>
                </a:lnTo>
                <a:lnTo>
                  <a:pt x="10712" y="4769"/>
                </a:lnTo>
                <a:lnTo>
                  <a:pt x="10712" y="4696"/>
                </a:lnTo>
                <a:lnTo>
                  <a:pt x="10675" y="4622"/>
                </a:lnTo>
                <a:lnTo>
                  <a:pt x="10639" y="4622"/>
                </a:lnTo>
                <a:lnTo>
                  <a:pt x="10602" y="4549"/>
                </a:lnTo>
                <a:lnTo>
                  <a:pt x="10565" y="4512"/>
                </a:lnTo>
                <a:lnTo>
                  <a:pt x="10455" y="4475"/>
                </a:lnTo>
                <a:lnTo>
                  <a:pt x="10345" y="4512"/>
                </a:lnTo>
                <a:lnTo>
                  <a:pt x="10308" y="4549"/>
                </a:lnTo>
                <a:lnTo>
                  <a:pt x="10272" y="4622"/>
                </a:lnTo>
                <a:lnTo>
                  <a:pt x="10272" y="4696"/>
                </a:lnTo>
                <a:lnTo>
                  <a:pt x="10052" y="4622"/>
                </a:lnTo>
                <a:lnTo>
                  <a:pt x="10492" y="4329"/>
                </a:lnTo>
                <a:close/>
                <a:moveTo>
                  <a:pt x="6897" y="3448"/>
                </a:moveTo>
                <a:lnTo>
                  <a:pt x="7044" y="3485"/>
                </a:lnTo>
                <a:lnTo>
                  <a:pt x="7227" y="3522"/>
                </a:lnTo>
                <a:lnTo>
                  <a:pt x="7374" y="3595"/>
                </a:lnTo>
                <a:lnTo>
                  <a:pt x="7484" y="3705"/>
                </a:lnTo>
                <a:lnTo>
                  <a:pt x="7521" y="3815"/>
                </a:lnTo>
                <a:lnTo>
                  <a:pt x="7521" y="3889"/>
                </a:lnTo>
                <a:lnTo>
                  <a:pt x="7484" y="3999"/>
                </a:lnTo>
                <a:lnTo>
                  <a:pt x="7447" y="4109"/>
                </a:lnTo>
                <a:lnTo>
                  <a:pt x="7264" y="4292"/>
                </a:lnTo>
                <a:lnTo>
                  <a:pt x="7154" y="4439"/>
                </a:lnTo>
                <a:lnTo>
                  <a:pt x="6934" y="4732"/>
                </a:lnTo>
                <a:lnTo>
                  <a:pt x="6714" y="4952"/>
                </a:lnTo>
                <a:lnTo>
                  <a:pt x="6494" y="5099"/>
                </a:lnTo>
                <a:lnTo>
                  <a:pt x="6384" y="5136"/>
                </a:lnTo>
                <a:lnTo>
                  <a:pt x="6310" y="5136"/>
                </a:lnTo>
                <a:lnTo>
                  <a:pt x="6237" y="5062"/>
                </a:lnTo>
                <a:lnTo>
                  <a:pt x="6200" y="4989"/>
                </a:lnTo>
                <a:lnTo>
                  <a:pt x="6163" y="4806"/>
                </a:lnTo>
                <a:lnTo>
                  <a:pt x="6163" y="4659"/>
                </a:lnTo>
                <a:lnTo>
                  <a:pt x="6163" y="4145"/>
                </a:lnTo>
                <a:lnTo>
                  <a:pt x="6127" y="3595"/>
                </a:lnTo>
                <a:lnTo>
                  <a:pt x="6273" y="3522"/>
                </a:lnTo>
                <a:lnTo>
                  <a:pt x="6420" y="3485"/>
                </a:lnTo>
                <a:lnTo>
                  <a:pt x="6567" y="3448"/>
                </a:lnTo>
                <a:close/>
                <a:moveTo>
                  <a:pt x="6457" y="3118"/>
                </a:moveTo>
                <a:lnTo>
                  <a:pt x="6237" y="3192"/>
                </a:lnTo>
                <a:lnTo>
                  <a:pt x="6017" y="3265"/>
                </a:lnTo>
                <a:lnTo>
                  <a:pt x="5833" y="3375"/>
                </a:lnTo>
                <a:lnTo>
                  <a:pt x="5723" y="3558"/>
                </a:lnTo>
                <a:lnTo>
                  <a:pt x="5723" y="3632"/>
                </a:lnTo>
                <a:lnTo>
                  <a:pt x="5760" y="3668"/>
                </a:lnTo>
                <a:lnTo>
                  <a:pt x="5797" y="3705"/>
                </a:lnTo>
                <a:lnTo>
                  <a:pt x="5870" y="3705"/>
                </a:lnTo>
                <a:lnTo>
                  <a:pt x="5980" y="3668"/>
                </a:lnTo>
                <a:lnTo>
                  <a:pt x="5943" y="4219"/>
                </a:lnTo>
                <a:lnTo>
                  <a:pt x="5943" y="4769"/>
                </a:lnTo>
                <a:lnTo>
                  <a:pt x="5943" y="4952"/>
                </a:lnTo>
                <a:lnTo>
                  <a:pt x="5980" y="5099"/>
                </a:lnTo>
                <a:lnTo>
                  <a:pt x="6053" y="5209"/>
                </a:lnTo>
                <a:lnTo>
                  <a:pt x="6163" y="5319"/>
                </a:lnTo>
                <a:lnTo>
                  <a:pt x="6237" y="5393"/>
                </a:lnTo>
                <a:lnTo>
                  <a:pt x="6530" y="5393"/>
                </a:lnTo>
                <a:lnTo>
                  <a:pt x="6714" y="5282"/>
                </a:lnTo>
                <a:lnTo>
                  <a:pt x="6897" y="5136"/>
                </a:lnTo>
                <a:lnTo>
                  <a:pt x="7227" y="4806"/>
                </a:lnTo>
                <a:lnTo>
                  <a:pt x="7447" y="4512"/>
                </a:lnTo>
                <a:lnTo>
                  <a:pt x="7594" y="4329"/>
                </a:lnTo>
                <a:lnTo>
                  <a:pt x="7741" y="4182"/>
                </a:lnTo>
                <a:lnTo>
                  <a:pt x="7814" y="3962"/>
                </a:lnTo>
                <a:lnTo>
                  <a:pt x="7851" y="3852"/>
                </a:lnTo>
                <a:lnTo>
                  <a:pt x="7851" y="3742"/>
                </a:lnTo>
                <a:lnTo>
                  <a:pt x="7777" y="3595"/>
                </a:lnTo>
                <a:lnTo>
                  <a:pt x="7667" y="3448"/>
                </a:lnTo>
                <a:lnTo>
                  <a:pt x="7521" y="3302"/>
                </a:lnTo>
                <a:lnTo>
                  <a:pt x="7374" y="3228"/>
                </a:lnTo>
                <a:lnTo>
                  <a:pt x="7190" y="3155"/>
                </a:lnTo>
                <a:lnTo>
                  <a:pt x="6970" y="3118"/>
                </a:lnTo>
                <a:close/>
                <a:moveTo>
                  <a:pt x="2789" y="3522"/>
                </a:moveTo>
                <a:lnTo>
                  <a:pt x="2935" y="3668"/>
                </a:lnTo>
                <a:lnTo>
                  <a:pt x="3082" y="3779"/>
                </a:lnTo>
                <a:lnTo>
                  <a:pt x="3449" y="3925"/>
                </a:lnTo>
                <a:lnTo>
                  <a:pt x="3632" y="3999"/>
                </a:lnTo>
                <a:lnTo>
                  <a:pt x="3669" y="4072"/>
                </a:lnTo>
                <a:lnTo>
                  <a:pt x="3706" y="4145"/>
                </a:lnTo>
                <a:lnTo>
                  <a:pt x="3706" y="4219"/>
                </a:lnTo>
                <a:lnTo>
                  <a:pt x="3742" y="4255"/>
                </a:lnTo>
                <a:lnTo>
                  <a:pt x="3779" y="4292"/>
                </a:lnTo>
                <a:lnTo>
                  <a:pt x="3852" y="4329"/>
                </a:lnTo>
                <a:lnTo>
                  <a:pt x="4036" y="4402"/>
                </a:lnTo>
                <a:lnTo>
                  <a:pt x="4219" y="4475"/>
                </a:lnTo>
                <a:lnTo>
                  <a:pt x="4403" y="4586"/>
                </a:lnTo>
                <a:lnTo>
                  <a:pt x="4549" y="4696"/>
                </a:lnTo>
                <a:lnTo>
                  <a:pt x="4843" y="5026"/>
                </a:lnTo>
                <a:lnTo>
                  <a:pt x="5100" y="5319"/>
                </a:lnTo>
                <a:lnTo>
                  <a:pt x="4770" y="5356"/>
                </a:lnTo>
                <a:lnTo>
                  <a:pt x="4476" y="5356"/>
                </a:lnTo>
                <a:lnTo>
                  <a:pt x="3816" y="5319"/>
                </a:lnTo>
                <a:lnTo>
                  <a:pt x="3486" y="5319"/>
                </a:lnTo>
                <a:lnTo>
                  <a:pt x="3156" y="5393"/>
                </a:lnTo>
                <a:lnTo>
                  <a:pt x="2972" y="5466"/>
                </a:lnTo>
                <a:lnTo>
                  <a:pt x="2789" y="5576"/>
                </a:lnTo>
                <a:lnTo>
                  <a:pt x="2605" y="5649"/>
                </a:lnTo>
                <a:lnTo>
                  <a:pt x="2495" y="5686"/>
                </a:lnTo>
                <a:lnTo>
                  <a:pt x="2349" y="5686"/>
                </a:lnTo>
                <a:lnTo>
                  <a:pt x="2312" y="5723"/>
                </a:lnTo>
                <a:lnTo>
                  <a:pt x="2275" y="5796"/>
                </a:lnTo>
                <a:lnTo>
                  <a:pt x="2275" y="5833"/>
                </a:lnTo>
                <a:lnTo>
                  <a:pt x="2349" y="6676"/>
                </a:lnTo>
                <a:lnTo>
                  <a:pt x="2128" y="6493"/>
                </a:lnTo>
                <a:lnTo>
                  <a:pt x="1908" y="6383"/>
                </a:lnTo>
                <a:lnTo>
                  <a:pt x="1908" y="6126"/>
                </a:lnTo>
                <a:lnTo>
                  <a:pt x="1835" y="5906"/>
                </a:lnTo>
                <a:lnTo>
                  <a:pt x="1725" y="5796"/>
                </a:lnTo>
                <a:lnTo>
                  <a:pt x="1578" y="5723"/>
                </a:lnTo>
                <a:lnTo>
                  <a:pt x="1285" y="5649"/>
                </a:lnTo>
                <a:lnTo>
                  <a:pt x="1101" y="5649"/>
                </a:lnTo>
                <a:lnTo>
                  <a:pt x="918" y="5686"/>
                </a:lnTo>
                <a:lnTo>
                  <a:pt x="918" y="5686"/>
                </a:lnTo>
                <a:lnTo>
                  <a:pt x="1101" y="5356"/>
                </a:lnTo>
                <a:lnTo>
                  <a:pt x="1285" y="5026"/>
                </a:lnTo>
                <a:lnTo>
                  <a:pt x="1468" y="4732"/>
                </a:lnTo>
                <a:lnTo>
                  <a:pt x="1688" y="4439"/>
                </a:lnTo>
                <a:lnTo>
                  <a:pt x="1945" y="4182"/>
                </a:lnTo>
                <a:lnTo>
                  <a:pt x="2202" y="3962"/>
                </a:lnTo>
                <a:lnTo>
                  <a:pt x="2495" y="3742"/>
                </a:lnTo>
                <a:lnTo>
                  <a:pt x="2789" y="3522"/>
                </a:lnTo>
                <a:close/>
                <a:moveTo>
                  <a:pt x="10639" y="7520"/>
                </a:moveTo>
                <a:lnTo>
                  <a:pt x="11042" y="7703"/>
                </a:lnTo>
                <a:lnTo>
                  <a:pt x="11336" y="7850"/>
                </a:lnTo>
                <a:lnTo>
                  <a:pt x="11482" y="7924"/>
                </a:lnTo>
                <a:lnTo>
                  <a:pt x="11629" y="7960"/>
                </a:lnTo>
                <a:lnTo>
                  <a:pt x="11556" y="8254"/>
                </a:lnTo>
                <a:lnTo>
                  <a:pt x="11225" y="8107"/>
                </a:lnTo>
                <a:lnTo>
                  <a:pt x="10895" y="7960"/>
                </a:lnTo>
                <a:lnTo>
                  <a:pt x="10785" y="7887"/>
                </a:lnTo>
                <a:lnTo>
                  <a:pt x="10639" y="7520"/>
                </a:lnTo>
                <a:close/>
                <a:moveTo>
                  <a:pt x="10272" y="8070"/>
                </a:moveTo>
                <a:lnTo>
                  <a:pt x="10382" y="8144"/>
                </a:lnTo>
                <a:lnTo>
                  <a:pt x="10529" y="8217"/>
                </a:lnTo>
                <a:lnTo>
                  <a:pt x="10565" y="8327"/>
                </a:lnTo>
                <a:lnTo>
                  <a:pt x="10602" y="8400"/>
                </a:lnTo>
                <a:lnTo>
                  <a:pt x="10712" y="8437"/>
                </a:lnTo>
                <a:lnTo>
                  <a:pt x="10932" y="8510"/>
                </a:lnTo>
                <a:lnTo>
                  <a:pt x="11042" y="8547"/>
                </a:lnTo>
                <a:lnTo>
                  <a:pt x="11042" y="8584"/>
                </a:lnTo>
                <a:lnTo>
                  <a:pt x="11042" y="8657"/>
                </a:lnTo>
                <a:lnTo>
                  <a:pt x="11079" y="8731"/>
                </a:lnTo>
                <a:lnTo>
                  <a:pt x="11152" y="8804"/>
                </a:lnTo>
                <a:lnTo>
                  <a:pt x="11336" y="8841"/>
                </a:lnTo>
                <a:lnTo>
                  <a:pt x="11152" y="9244"/>
                </a:lnTo>
                <a:lnTo>
                  <a:pt x="11079" y="9171"/>
                </a:lnTo>
                <a:lnTo>
                  <a:pt x="10602" y="8767"/>
                </a:lnTo>
                <a:lnTo>
                  <a:pt x="10602" y="8547"/>
                </a:lnTo>
                <a:lnTo>
                  <a:pt x="10565" y="8364"/>
                </a:lnTo>
                <a:lnTo>
                  <a:pt x="10492" y="8254"/>
                </a:lnTo>
                <a:lnTo>
                  <a:pt x="10345" y="8180"/>
                </a:lnTo>
                <a:lnTo>
                  <a:pt x="10272" y="8070"/>
                </a:lnTo>
                <a:close/>
                <a:moveTo>
                  <a:pt x="9135" y="4806"/>
                </a:moveTo>
                <a:lnTo>
                  <a:pt x="9501" y="4842"/>
                </a:lnTo>
                <a:lnTo>
                  <a:pt x="9575" y="4879"/>
                </a:lnTo>
                <a:lnTo>
                  <a:pt x="9611" y="4842"/>
                </a:lnTo>
                <a:lnTo>
                  <a:pt x="9905" y="4916"/>
                </a:lnTo>
                <a:lnTo>
                  <a:pt x="10198" y="5026"/>
                </a:lnTo>
                <a:lnTo>
                  <a:pt x="10015" y="5246"/>
                </a:lnTo>
                <a:lnTo>
                  <a:pt x="10015" y="5319"/>
                </a:lnTo>
                <a:lnTo>
                  <a:pt x="10052" y="5393"/>
                </a:lnTo>
                <a:lnTo>
                  <a:pt x="10125" y="5429"/>
                </a:lnTo>
                <a:lnTo>
                  <a:pt x="10198" y="5429"/>
                </a:lnTo>
                <a:lnTo>
                  <a:pt x="10418" y="5319"/>
                </a:lnTo>
                <a:lnTo>
                  <a:pt x="10639" y="5246"/>
                </a:lnTo>
                <a:lnTo>
                  <a:pt x="10859" y="5209"/>
                </a:lnTo>
                <a:lnTo>
                  <a:pt x="11115" y="5172"/>
                </a:lnTo>
                <a:lnTo>
                  <a:pt x="11336" y="5613"/>
                </a:lnTo>
                <a:lnTo>
                  <a:pt x="10859" y="5723"/>
                </a:lnTo>
                <a:lnTo>
                  <a:pt x="10602" y="5796"/>
                </a:lnTo>
                <a:lnTo>
                  <a:pt x="10382" y="5906"/>
                </a:lnTo>
                <a:lnTo>
                  <a:pt x="10345" y="5943"/>
                </a:lnTo>
                <a:lnTo>
                  <a:pt x="10345" y="5979"/>
                </a:lnTo>
                <a:lnTo>
                  <a:pt x="10345" y="6016"/>
                </a:lnTo>
                <a:lnTo>
                  <a:pt x="10382" y="6053"/>
                </a:lnTo>
                <a:lnTo>
                  <a:pt x="10639" y="6126"/>
                </a:lnTo>
                <a:lnTo>
                  <a:pt x="10932" y="6126"/>
                </a:lnTo>
                <a:lnTo>
                  <a:pt x="11225" y="6089"/>
                </a:lnTo>
                <a:lnTo>
                  <a:pt x="11482" y="6016"/>
                </a:lnTo>
                <a:lnTo>
                  <a:pt x="11629" y="6566"/>
                </a:lnTo>
                <a:lnTo>
                  <a:pt x="11666" y="6640"/>
                </a:lnTo>
                <a:lnTo>
                  <a:pt x="11666" y="6640"/>
                </a:lnTo>
                <a:lnTo>
                  <a:pt x="11262" y="6530"/>
                </a:lnTo>
                <a:lnTo>
                  <a:pt x="10932" y="6456"/>
                </a:lnTo>
                <a:lnTo>
                  <a:pt x="10749" y="6420"/>
                </a:lnTo>
                <a:lnTo>
                  <a:pt x="10565" y="6456"/>
                </a:lnTo>
                <a:lnTo>
                  <a:pt x="10529" y="6456"/>
                </a:lnTo>
                <a:lnTo>
                  <a:pt x="10565" y="6530"/>
                </a:lnTo>
                <a:lnTo>
                  <a:pt x="10712" y="6640"/>
                </a:lnTo>
                <a:lnTo>
                  <a:pt x="10895" y="6750"/>
                </a:lnTo>
                <a:lnTo>
                  <a:pt x="11336" y="6933"/>
                </a:lnTo>
                <a:lnTo>
                  <a:pt x="11702" y="7043"/>
                </a:lnTo>
                <a:lnTo>
                  <a:pt x="11666" y="7593"/>
                </a:lnTo>
                <a:lnTo>
                  <a:pt x="11482" y="7520"/>
                </a:lnTo>
                <a:lnTo>
                  <a:pt x="11299" y="7447"/>
                </a:lnTo>
                <a:lnTo>
                  <a:pt x="10785" y="7227"/>
                </a:lnTo>
                <a:lnTo>
                  <a:pt x="10529" y="7153"/>
                </a:lnTo>
                <a:lnTo>
                  <a:pt x="10235" y="7117"/>
                </a:lnTo>
                <a:lnTo>
                  <a:pt x="10198" y="7117"/>
                </a:lnTo>
                <a:lnTo>
                  <a:pt x="10198" y="7153"/>
                </a:lnTo>
                <a:lnTo>
                  <a:pt x="10198" y="7190"/>
                </a:lnTo>
                <a:lnTo>
                  <a:pt x="10198" y="7227"/>
                </a:lnTo>
                <a:lnTo>
                  <a:pt x="10492" y="7410"/>
                </a:lnTo>
                <a:lnTo>
                  <a:pt x="10418" y="7447"/>
                </a:lnTo>
                <a:lnTo>
                  <a:pt x="10015" y="7593"/>
                </a:lnTo>
                <a:lnTo>
                  <a:pt x="9905" y="7483"/>
                </a:lnTo>
                <a:lnTo>
                  <a:pt x="9832" y="7447"/>
                </a:lnTo>
                <a:lnTo>
                  <a:pt x="9795" y="7483"/>
                </a:lnTo>
                <a:lnTo>
                  <a:pt x="9758" y="7520"/>
                </a:lnTo>
                <a:lnTo>
                  <a:pt x="9722" y="7557"/>
                </a:lnTo>
                <a:lnTo>
                  <a:pt x="9722" y="7703"/>
                </a:lnTo>
                <a:lnTo>
                  <a:pt x="9685" y="7740"/>
                </a:lnTo>
                <a:lnTo>
                  <a:pt x="9685" y="7813"/>
                </a:lnTo>
                <a:lnTo>
                  <a:pt x="9722" y="7924"/>
                </a:lnTo>
                <a:lnTo>
                  <a:pt x="9942" y="8180"/>
                </a:lnTo>
                <a:lnTo>
                  <a:pt x="9611" y="7960"/>
                </a:lnTo>
                <a:lnTo>
                  <a:pt x="9281" y="7777"/>
                </a:lnTo>
                <a:lnTo>
                  <a:pt x="9245" y="7777"/>
                </a:lnTo>
                <a:lnTo>
                  <a:pt x="9208" y="7813"/>
                </a:lnTo>
                <a:lnTo>
                  <a:pt x="9171" y="7850"/>
                </a:lnTo>
                <a:lnTo>
                  <a:pt x="9171" y="7924"/>
                </a:lnTo>
                <a:lnTo>
                  <a:pt x="9391" y="8180"/>
                </a:lnTo>
                <a:lnTo>
                  <a:pt x="9648" y="8437"/>
                </a:lnTo>
                <a:lnTo>
                  <a:pt x="10162" y="8877"/>
                </a:lnTo>
                <a:lnTo>
                  <a:pt x="10235" y="8951"/>
                </a:lnTo>
                <a:lnTo>
                  <a:pt x="10162" y="9134"/>
                </a:lnTo>
                <a:lnTo>
                  <a:pt x="10052" y="9317"/>
                </a:lnTo>
                <a:lnTo>
                  <a:pt x="9905" y="9391"/>
                </a:lnTo>
                <a:lnTo>
                  <a:pt x="9832" y="9354"/>
                </a:lnTo>
                <a:lnTo>
                  <a:pt x="9428" y="9097"/>
                </a:lnTo>
                <a:lnTo>
                  <a:pt x="9318" y="8914"/>
                </a:lnTo>
                <a:lnTo>
                  <a:pt x="9171" y="8694"/>
                </a:lnTo>
                <a:lnTo>
                  <a:pt x="8951" y="8547"/>
                </a:lnTo>
                <a:lnTo>
                  <a:pt x="8768" y="8400"/>
                </a:lnTo>
                <a:lnTo>
                  <a:pt x="8658" y="8290"/>
                </a:lnTo>
                <a:lnTo>
                  <a:pt x="8548" y="8107"/>
                </a:lnTo>
                <a:lnTo>
                  <a:pt x="8511" y="7887"/>
                </a:lnTo>
                <a:lnTo>
                  <a:pt x="8474" y="7887"/>
                </a:lnTo>
                <a:lnTo>
                  <a:pt x="8474" y="7777"/>
                </a:lnTo>
                <a:lnTo>
                  <a:pt x="8438" y="7740"/>
                </a:lnTo>
                <a:lnTo>
                  <a:pt x="8364" y="7740"/>
                </a:lnTo>
                <a:lnTo>
                  <a:pt x="7887" y="7667"/>
                </a:lnTo>
                <a:lnTo>
                  <a:pt x="7374" y="7630"/>
                </a:lnTo>
                <a:lnTo>
                  <a:pt x="7117" y="7630"/>
                </a:lnTo>
                <a:lnTo>
                  <a:pt x="6860" y="7667"/>
                </a:lnTo>
                <a:lnTo>
                  <a:pt x="6640" y="7740"/>
                </a:lnTo>
                <a:lnTo>
                  <a:pt x="6457" y="7887"/>
                </a:lnTo>
                <a:lnTo>
                  <a:pt x="6384" y="7777"/>
                </a:lnTo>
                <a:lnTo>
                  <a:pt x="6347" y="7703"/>
                </a:lnTo>
                <a:lnTo>
                  <a:pt x="6384" y="7630"/>
                </a:lnTo>
                <a:lnTo>
                  <a:pt x="6420" y="7557"/>
                </a:lnTo>
                <a:lnTo>
                  <a:pt x="6604" y="7410"/>
                </a:lnTo>
                <a:lnTo>
                  <a:pt x="6787" y="7337"/>
                </a:lnTo>
                <a:lnTo>
                  <a:pt x="7080" y="7300"/>
                </a:lnTo>
                <a:lnTo>
                  <a:pt x="7374" y="7227"/>
                </a:lnTo>
                <a:lnTo>
                  <a:pt x="7521" y="7153"/>
                </a:lnTo>
                <a:lnTo>
                  <a:pt x="7704" y="7006"/>
                </a:lnTo>
                <a:lnTo>
                  <a:pt x="7741" y="6896"/>
                </a:lnTo>
                <a:lnTo>
                  <a:pt x="7777" y="6823"/>
                </a:lnTo>
                <a:lnTo>
                  <a:pt x="7741" y="6750"/>
                </a:lnTo>
                <a:lnTo>
                  <a:pt x="7667" y="6676"/>
                </a:lnTo>
                <a:lnTo>
                  <a:pt x="7594" y="6603"/>
                </a:lnTo>
                <a:lnTo>
                  <a:pt x="7484" y="6603"/>
                </a:lnTo>
                <a:lnTo>
                  <a:pt x="7227" y="6640"/>
                </a:lnTo>
                <a:lnTo>
                  <a:pt x="7007" y="6713"/>
                </a:lnTo>
                <a:lnTo>
                  <a:pt x="6787" y="6786"/>
                </a:lnTo>
                <a:lnTo>
                  <a:pt x="6714" y="6786"/>
                </a:lnTo>
                <a:lnTo>
                  <a:pt x="6640" y="6750"/>
                </a:lnTo>
                <a:lnTo>
                  <a:pt x="6640" y="6676"/>
                </a:lnTo>
                <a:lnTo>
                  <a:pt x="6677" y="6603"/>
                </a:lnTo>
                <a:lnTo>
                  <a:pt x="6750" y="6456"/>
                </a:lnTo>
                <a:lnTo>
                  <a:pt x="6824" y="6346"/>
                </a:lnTo>
                <a:lnTo>
                  <a:pt x="7080" y="6199"/>
                </a:lnTo>
                <a:lnTo>
                  <a:pt x="7337" y="6016"/>
                </a:lnTo>
                <a:lnTo>
                  <a:pt x="7704" y="5759"/>
                </a:lnTo>
                <a:lnTo>
                  <a:pt x="8108" y="5466"/>
                </a:lnTo>
                <a:lnTo>
                  <a:pt x="8181" y="5539"/>
                </a:lnTo>
                <a:lnTo>
                  <a:pt x="8218" y="5539"/>
                </a:lnTo>
                <a:lnTo>
                  <a:pt x="8254" y="5503"/>
                </a:lnTo>
                <a:lnTo>
                  <a:pt x="8511" y="5172"/>
                </a:lnTo>
                <a:lnTo>
                  <a:pt x="8731" y="4806"/>
                </a:lnTo>
                <a:close/>
                <a:moveTo>
                  <a:pt x="10492" y="9171"/>
                </a:moveTo>
                <a:lnTo>
                  <a:pt x="10749" y="9391"/>
                </a:lnTo>
                <a:lnTo>
                  <a:pt x="10969" y="9611"/>
                </a:lnTo>
                <a:lnTo>
                  <a:pt x="10675" y="10124"/>
                </a:lnTo>
                <a:lnTo>
                  <a:pt x="10602" y="10198"/>
                </a:lnTo>
                <a:lnTo>
                  <a:pt x="10565" y="10161"/>
                </a:lnTo>
                <a:lnTo>
                  <a:pt x="10529" y="10088"/>
                </a:lnTo>
                <a:lnTo>
                  <a:pt x="10418" y="9941"/>
                </a:lnTo>
                <a:lnTo>
                  <a:pt x="10308" y="9758"/>
                </a:lnTo>
                <a:lnTo>
                  <a:pt x="10162" y="9611"/>
                </a:lnTo>
                <a:lnTo>
                  <a:pt x="10272" y="9501"/>
                </a:lnTo>
                <a:lnTo>
                  <a:pt x="10345" y="9427"/>
                </a:lnTo>
                <a:lnTo>
                  <a:pt x="10492" y="9171"/>
                </a:lnTo>
                <a:close/>
                <a:moveTo>
                  <a:pt x="551" y="7300"/>
                </a:moveTo>
                <a:lnTo>
                  <a:pt x="808" y="7483"/>
                </a:lnTo>
                <a:lnTo>
                  <a:pt x="991" y="7703"/>
                </a:lnTo>
                <a:lnTo>
                  <a:pt x="1211" y="7924"/>
                </a:lnTo>
                <a:lnTo>
                  <a:pt x="1431" y="8144"/>
                </a:lnTo>
                <a:lnTo>
                  <a:pt x="1982" y="8584"/>
                </a:lnTo>
                <a:lnTo>
                  <a:pt x="2238" y="8841"/>
                </a:lnTo>
                <a:lnTo>
                  <a:pt x="2349" y="8987"/>
                </a:lnTo>
                <a:lnTo>
                  <a:pt x="2422" y="9134"/>
                </a:lnTo>
                <a:lnTo>
                  <a:pt x="2202" y="9281"/>
                </a:lnTo>
                <a:lnTo>
                  <a:pt x="2018" y="9464"/>
                </a:lnTo>
                <a:lnTo>
                  <a:pt x="1872" y="9684"/>
                </a:lnTo>
                <a:lnTo>
                  <a:pt x="1762" y="9978"/>
                </a:lnTo>
                <a:lnTo>
                  <a:pt x="1725" y="10344"/>
                </a:lnTo>
                <a:lnTo>
                  <a:pt x="1762" y="10675"/>
                </a:lnTo>
                <a:lnTo>
                  <a:pt x="1908" y="11408"/>
                </a:lnTo>
                <a:lnTo>
                  <a:pt x="1542" y="10968"/>
                </a:lnTo>
                <a:lnTo>
                  <a:pt x="1248" y="10528"/>
                </a:lnTo>
                <a:lnTo>
                  <a:pt x="991" y="10014"/>
                </a:lnTo>
                <a:lnTo>
                  <a:pt x="808" y="9501"/>
                </a:lnTo>
                <a:lnTo>
                  <a:pt x="661" y="8951"/>
                </a:lnTo>
                <a:lnTo>
                  <a:pt x="551" y="8400"/>
                </a:lnTo>
                <a:lnTo>
                  <a:pt x="514" y="7850"/>
                </a:lnTo>
                <a:lnTo>
                  <a:pt x="551" y="7300"/>
                </a:lnTo>
                <a:close/>
                <a:moveTo>
                  <a:pt x="6897" y="8620"/>
                </a:moveTo>
                <a:lnTo>
                  <a:pt x="6934" y="8694"/>
                </a:lnTo>
                <a:lnTo>
                  <a:pt x="7007" y="8731"/>
                </a:lnTo>
                <a:lnTo>
                  <a:pt x="7264" y="8877"/>
                </a:lnTo>
                <a:lnTo>
                  <a:pt x="7484" y="9024"/>
                </a:lnTo>
                <a:lnTo>
                  <a:pt x="7704" y="9207"/>
                </a:lnTo>
                <a:lnTo>
                  <a:pt x="7887" y="9427"/>
                </a:lnTo>
                <a:lnTo>
                  <a:pt x="8034" y="9648"/>
                </a:lnTo>
                <a:lnTo>
                  <a:pt x="8181" y="9904"/>
                </a:lnTo>
                <a:lnTo>
                  <a:pt x="8254" y="10161"/>
                </a:lnTo>
                <a:lnTo>
                  <a:pt x="8254" y="10418"/>
                </a:lnTo>
                <a:lnTo>
                  <a:pt x="8218" y="10638"/>
                </a:lnTo>
                <a:lnTo>
                  <a:pt x="7704" y="10088"/>
                </a:lnTo>
                <a:lnTo>
                  <a:pt x="7154" y="9611"/>
                </a:lnTo>
                <a:lnTo>
                  <a:pt x="7080" y="9611"/>
                </a:lnTo>
                <a:lnTo>
                  <a:pt x="7044" y="9648"/>
                </a:lnTo>
                <a:lnTo>
                  <a:pt x="7080" y="9684"/>
                </a:lnTo>
                <a:lnTo>
                  <a:pt x="7557" y="10344"/>
                </a:lnTo>
                <a:lnTo>
                  <a:pt x="8071" y="10968"/>
                </a:lnTo>
                <a:lnTo>
                  <a:pt x="7887" y="11188"/>
                </a:lnTo>
                <a:lnTo>
                  <a:pt x="7741" y="11408"/>
                </a:lnTo>
                <a:lnTo>
                  <a:pt x="7521" y="11628"/>
                </a:lnTo>
                <a:lnTo>
                  <a:pt x="7227" y="11372"/>
                </a:lnTo>
                <a:lnTo>
                  <a:pt x="6860" y="11005"/>
                </a:lnTo>
                <a:lnTo>
                  <a:pt x="6787" y="10748"/>
                </a:lnTo>
                <a:lnTo>
                  <a:pt x="6750" y="10491"/>
                </a:lnTo>
                <a:lnTo>
                  <a:pt x="6640" y="10234"/>
                </a:lnTo>
                <a:lnTo>
                  <a:pt x="6530" y="9978"/>
                </a:lnTo>
                <a:lnTo>
                  <a:pt x="6457" y="9868"/>
                </a:lnTo>
                <a:lnTo>
                  <a:pt x="6310" y="9868"/>
                </a:lnTo>
                <a:lnTo>
                  <a:pt x="5870" y="10014"/>
                </a:lnTo>
                <a:lnTo>
                  <a:pt x="5650" y="10088"/>
                </a:lnTo>
                <a:lnTo>
                  <a:pt x="5577" y="10088"/>
                </a:lnTo>
                <a:lnTo>
                  <a:pt x="5466" y="10014"/>
                </a:lnTo>
                <a:lnTo>
                  <a:pt x="5210" y="9904"/>
                </a:lnTo>
                <a:lnTo>
                  <a:pt x="5026" y="9758"/>
                </a:lnTo>
                <a:lnTo>
                  <a:pt x="4953" y="9648"/>
                </a:lnTo>
                <a:lnTo>
                  <a:pt x="4880" y="9538"/>
                </a:lnTo>
                <a:lnTo>
                  <a:pt x="4843" y="9427"/>
                </a:lnTo>
                <a:lnTo>
                  <a:pt x="4843" y="9281"/>
                </a:lnTo>
                <a:lnTo>
                  <a:pt x="4880" y="9134"/>
                </a:lnTo>
                <a:lnTo>
                  <a:pt x="4953" y="8987"/>
                </a:lnTo>
                <a:lnTo>
                  <a:pt x="5063" y="8877"/>
                </a:lnTo>
                <a:lnTo>
                  <a:pt x="5210" y="8804"/>
                </a:lnTo>
                <a:lnTo>
                  <a:pt x="5577" y="8694"/>
                </a:lnTo>
                <a:lnTo>
                  <a:pt x="5870" y="8657"/>
                </a:lnTo>
                <a:lnTo>
                  <a:pt x="6384" y="8657"/>
                </a:lnTo>
                <a:lnTo>
                  <a:pt x="6897" y="8620"/>
                </a:lnTo>
                <a:close/>
                <a:moveTo>
                  <a:pt x="8621" y="10088"/>
                </a:moveTo>
                <a:lnTo>
                  <a:pt x="9355" y="10565"/>
                </a:lnTo>
                <a:lnTo>
                  <a:pt x="9501" y="10711"/>
                </a:lnTo>
                <a:lnTo>
                  <a:pt x="9648" y="10858"/>
                </a:lnTo>
                <a:lnTo>
                  <a:pt x="9758" y="11005"/>
                </a:lnTo>
                <a:lnTo>
                  <a:pt x="9868" y="11151"/>
                </a:lnTo>
                <a:lnTo>
                  <a:pt x="9355" y="11628"/>
                </a:lnTo>
                <a:lnTo>
                  <a:pt x="9318" y="11592"/>
                </a:lnTo>
                <a:lnTo>
                  <a:pt x="9208" y="11482"/>
                </a:lnTo>
                <a:lnTo>
                  <a:pt x="9061" y="11408"/>
                </a:lnTo>
                <a:lnTo>
                  <a:pt x="8878" y="11298"/>
                </a:lnTo>
                <a:lnTo>
                  <a:pt x="8768" y="11188"/>
                </a:lnTo>
                <a:lnTo>
                  <a:pt x="8511" y="10931"/>
                </a:lnTo>
                <a:lnTo>
                  <a:pt x="8548" y="10821"/>
                </a:lnTo>
                <a:lnTo>
                  <a:pt x="8621" y="10638"/>
                </a:lnTo>
                <a:lnTo>
                  <a:pt x="8658" y="10455"/>
                </a:lnTo>
                <a:lnTo>
                  <a:pt x="8658" y="10271"/>
                </a:lnTo>
                <a:lnTo>
                  <a:pt x="8621" y="10088"/>
                </a:lnTo>
                <a:close/>
                <a:moveTo>
                  <a:pt x="6860" y="11555"/>
                </a:moveTo>
                <a:lnTo>
                  <a:pt x="7190" y="11885"/>
                </a:lnTo>
                <a:lnTo>
                  <a:pt x="7007" y="11958"/>
                </a:lnTo>
                <a:lnTo>
                  <a:pt x="6897" y="11958"/>
                </a:lnTo>
                <a:lnTo>
                  <a:pt x="6787" y="11922"/>
                </a:lnTo>
                <a:lnTo>
                  <a:pt x="6860" y="11555"/>
                </a:lnTo>
                <a:close/>
                <a:moveTo>
                  <a:pt x="8328" y="11262"/>
                </a:moveTo>
                <a:lnTo>
                  <a:pt x="8474" y="11445"/>
                </a:lnTo>
                <a:lnTo>
                  <a:pt x="8658" y="11628"/>
                </a:lnTo>
                <a:lnTo>
                  <a:pt x="8878" y="11775"/>
                </a:lnTo>
                <a:lnTo>
                  <a:pt x="8988" y="11812"/>
                </a:lnTo>
                <a:lnTo>
                  <a:pt x="9098" y="11848"/>
                </a:lnTo>
                <a:lnTo>
                  <a:pt x="8731" y="12105"/>
                </a:lnTo>
                <a:lnTo>
                  <a:pt x="8328" y="12325"/>
                </a:lnTo>
                <a:lnTo>
                  <a:pt x="8291" y="12289"/>
                </a:lnTo>
                <a:lnTo>
                  <a:pt x="7814" y="11885"/>
                </a:lnTo>
                <a:lnTo>
                  <a:pt x="8071" y="11592"/>
                </a:lnTo>
                <a:lnTo>
                  <a:pt x="8328" y="11262"/>
                </a:lnTo>
                <a:close/>
                <a:moveTo>
                  <a:pt x="6970" y="2678"/>
                </a:moveTo>
                <a:lnTo>
                  <a:pt x="7374" y="2715"/>
                </a:lnTo>
                <a:lnTo>
                  <a:pt x="7777" y="2788"/>
                </a:lnTo>
                <a:lnTo>
                  <a:pt x="8181" y="2898"/>
                </a:lnTo>
                <a:lnTo>
                  <a:pt x="8548" y="3008"/>
                </a:lnTo>
                <a:lnTo>
                  <a:pt x="8915" y="3192"/>
                </a:lnTo>
                <a:lnTo>
                  <a:pt x="9281" y="3375"/>
                </a:lnTo>
                <a:lnTo>
                  <a:pt x="9611" y="3595"/>
                </a:lnTo>
                <a:lnTo>
                  <a:pt x="9501" y="3632"/>
                </a:lnTo>
                <a:lnTo>
                  <a:pt x="9281" y="3815"/>
                </a:lnTo>
                <a:lnTo>
                  <a:pt x="9171" y="3925"/>
                </a:lnTo>
                <a:lnTo>
                  <a:pt x="9061" y="4035"/>
                </a:lnTo>
                <a:lnTo>
                  <a:pt x="9061" y="4072"/>
                </a:lnTo>
                <a:lnTo>
                  <a:pt x="9061" y="4109"/>
                </a:lnTo>
                <a:lnTo>
                  <a:pt x="9135" y="4109"/>
                </a:lnTo>
                <a:lnTo>
                  <a:pt x="9245" y="4072"/>
                </a:lnTo>
                <a:lnTo>
                  <a:pt x="9355" y="4072"/>
                </a:lnTo>
                <a:lnTo>
                  <a:pt x="9685" y="3925"/>
                </a:lnTo>
                <a:lnTo>
                  <a:pt x="9905" y="3815"/>
                </a:lnTo>
                <a:lnTo>
                  <a:pt x="10198" y="4035"/>
                </a:lnTo>
                <a:lnTo>
                  <a:pt x="9905" y="4255"/>
                </a:lnTo>
                <a:lnTo>
                  <a:pt x="9611" y="4512"/>
                </a:lnTo>
                <a:lnTo>
                  <a:pt x="9281" y="4475"/>
                </a:lnTo>
                <a:lnTo>
                  <a:pt x="8731" y="4475"/>
                </a:lnTo>
                <a:lnTo>
                  <a:pt x="8584" y="4512"/>
                </a:lnTo>
                <a:lnTo>
                  <a:pt x="8548" y="4549"/>
                </a:lnTo>
                <a:lnTo>
                  <a:pt x="8511" y="4622"/>
                </a:lnTo>
                <a:lnTo>
                  <a:pt x="8328" y="4989"/>
                </a:lnTo>
                <a:lnTo>
                  <a:pt x="8108" y="5356"/>
                </a:lnTo>
                <a:lnTo>
                  <a:pt x="7851" y="5466"/>
                </a:lnTo>
                <a:lnTo>
                  <a:pt x="7594" y="5613"/>
                </a:lnTo>
                <a:lnTo>
                  <a:pt x="7117" y="5906"/>
                </a:lnTo>
                <a:lnTo>
                  <a:pt x="6714" y="6163"/>
                </a:lnTo>
                <a:lnTo>
                  <a:pt x="6530" y="6310"/>
                </a:lnTo>
                <a:lnTo>
                  <a:pt x="6457" y="6383"/>
                </a:lnTo>
                <a:lnTo>
                  <a:pt x="6420" y="6493"/>
                </a:lnTo>
                <a:lnTo>
                  <a:pt x="6384" y="6676"/>
                </a:lnTo>
                <a:lnTo>
                  <a:pt x="6420" y="6786"/>
                </a:lnTo>
                <a:lnTo>
                  <a:pt x="6457" y="6896"/>
                </a:lnTo>
                <a:lnTo>
                  <a:pt x="6567" y="6970"/>
                </a:lnTo>
                <a:lnTo>
                  <a:pt x="6677" y="6970"/>
                </a:lnTo>
                <a:lnTo>
                  <a:pt x="6824" y="7006"/>
                </a:lnTo>
                <a:lnTo>
                  <a:pt x="7117" y="6933"/>
                </a:lnTo>
                <a:lnTo>
                  <a:pt x="7301" y="6860"/>
                </a:lnTo>
                <a:lnTo>
                  <a:pt x="7447" y="6823"/>
                </a:lnTo>
                <a:lnTo>
                  <a:pt x="7484" y="6860"/>
                </a:lnTo>
                <a:lnTo>
                  <a:pt x="7411" y="6896"/>
                </a:lnTo>
                <a:lnTo>
                  <a:pt x="7227" y="7006"/>
                </a:lnTo>
                <a:lnTo>
                  <a:pt x="6860" y="7080"/>
                </a:lnTo>
                <a:lnTo>
                  <a:pt x="6530" y="7153"/>
                </a:lnTo>
                <a:lnTo>
                  <a:pt x="6347" y="7227"/>
                </a:lnTo>
                <a:lnTo>
                  <a:pt x="6237" y="7337"/>
                </a:lnTo>
                <a:lnTo>
                  <a:pt x="6163" y="7483"/>
                </a:lnTo>
                <a:lnTo>
                  <a:pt x="6127" y="7630"/>
                </a:lnTo>
                <a:lnTo>
                  <a:pt x="6127" y="7777"/>
                </a:lnTo>
                <a:lnTo>
                  <a:pt x="6163" y="7924"/>
                </a:lnTo>
                <a:lnTo>
                  <a:pt x="6237" y="8070"/>
                </a:lnTo>
                <a:lnTo>
                  <a:pt x="6384" y="8180"/>
                </a:lnTo>
                <a:lnTo>
                  <a:pt x="6494" y="8180"/>
                </a:lnTo>
                <a:lnTo>
                  <a:pt x="6567" y="8144"/>
                </a:lnTo>
                <a:lnTo>
                  <a:pt x="6640" y="8070"/>
                </a:lnTo>
                <a:lnTo>
                  <a:pt x="6714" y="7997"/>
                </a:lnTo>
                <a:lnTo>
                  <a:pt x="6897" y="7924"/>
                </a:lnTo>
                <a:lnTo>
                  <a:pt x="7337" y="7924"/>
                </a:lnTo>
                <a:lnTo>
                  <a:pt x="8328" y="7997"/>
                </a:lnTo>
                <a:lnTo>
                  <a:pt x="8328" y="8144"/>
                </a:lnTo>
                <a:lnTo>
                  <a:pt x="8364" y="8327"/>
                </a:lnTo>
                <a:lnTo>
                  <a:pt x="8438" y="8474"/>
                </a:lnTo>
                <a:lnTo>
                  <a:pt x="8548" y="8584"/>
                </a:lnTo>
                <a:lnTo>
                  <a:pt x="8768" y="8767"/>
                </a:lnTo>
                <a:lnTo>
                  <a:pt x="8548" y="8694"/>
                </a:lnTo>
                <a:lnTo>
                  <a:pt x="8328" y="8657"/>
                </a:lnTo>
                <a:lnTo>
                  <a:pt x="8291" y="8657"/>
                </a:lnTo>
                <a:lnTo>
                  <a:pt x="8291" y="8731"/>
                </a:lnTo>
                <a:lnTo>
                  <a:pt x="8511" y="8951"/>
                </a:lnTo>
                <a:lnTo>
                  <a:pt x="8768" y="9171"/>
                </a:lnTo>
                <a:lnTo>
                  <a:pt x="9355" y="9501"/>
                </a:lnTo>
                <a:lnTo>
                  <a:pt x="9428" y="9574"/>
                </a:lnTo>
                <a:lnTo>
                  <a:pt x="9538" y="9648"/>
                </a:lnTo>
                <a:lnTo>
                  <a:pt x="9648" y="9684"/>
                </a:lnTo>
                <a:lnTo>
                  <a:pt x="9795" y="9794"/>
                </a:lnTo>
                <a:lnTo>
                  <a:pt x="9942" y="9941"/>
                </a:lnTo>
                <a:lnTo>
                  <a:pt x="10125" y="10198"/>
                </a:lnTo>
                <a:lnTo>
                  <a:pt x="10272" y="10344"/>
                </a:lnTo>
                <a:lnTo>
                  <a:pt x="10418" y="10491"/>
                </a:lnTo>
                <a:lnTo>
                  <a:pt x="10125" y="10858"/>
                </a:lnTo>
                <a:lnTo>
                  <a:pt x="9978" y="10638"/>
                </a:lnTo>
                <a:lnTo>
                  <a:pt x="9795" y="10455"/>
                </a:lnTo>
                <a:lnTo>
                  <a:pt x="9428" y="10161"/>
                </a:lnTo>
                <a:lnTo>
                  <a:pt x="8988" y="9904"/>
                </a:lnTo>
                <a:lnTo>
                  <a:pt x="8401" y="9501"/>
                </a:lnTo>
                <a:lnTo>
                  <a:pt x="8144" y="9171"/>
                </a:lnTo>
                <a:lnTo>
                  <a:pt x="7851" y="8877"/>
                </a:lnTo>
                <a:lnTo>
                  <a:pt x="7557" y="8657"/>
                </a:lnTo>
                <a:lnTo>
                  <a:pt x="7227" y="8437"/>
                </a:lnTo>
                <a:lnTo>
                  <a:pt x="7190" y="8437"/>
                </a:lnTo>
                <a:lnTo>
                  <a:pt x="7190" y="8400"/>
                </a:lnTo>
                <a:lnTo>
                  <a:pt x="7154" y="8400"/>
                </a:lnTo>
                <a:lnTo>
                  <a:pt x="7044" y="8364"/>
                </a:lnTo>
                <a:lnTo>
                  <a:pt x="6677" y="8327"/>
                </a:lnTo>
                <a:lnTo>
                  <a:pt x="6273" y="8290"/>
                </a:lnTo>
                <a:lnTo>
                  <a:pt x="5870" y="8327"/>
                </a:lnTo>
                <a:lnTo>
                  <a:pt x="5466" y="8364"/>
                </a:lnTo>
                <a:lnTo>
                  <a:pt x="5173" y="8437"/>
                </a:lnTo>
                <a:lnTo>
                  <a:pt x="4990" y="8510"/>
                </a:lnTo>
                <a:lnTo>
                  <a:pt x="4843" y="8620"/>
                </a:lnTo>
                <a:lnTo>
                  <a:pt x="4733" y="8731"/>
                </a:lnTo>
                <a:lnTo>
                  <a:pt x="4623" y="8841"/>
                </a:lnTo>
                <a:lnTo>
                  <a:pt x="4549" y="8987"/>
                </a:lnTo>
                <a:lnTo>
                  <a:pt x="4476" y="9171"/>
                </a:lnTo>
                <a:lnTo>
                  <a:pt x="4476" y="9317"/>
                </a:lnTo>
                <a:lnTo>
                  <a:pt x="4476" y="9464"/>
                </a:lnTo>
                <a:lnTo>
                  <a:pt x="4513" y="9611"/>
                </a:lnTo>
                <a:lnTo>
                  <a:pt x="4549" y="9721"/>
                </a:lnTo>
                <a:lnTo>
                  <a:pt x="4733" y="9978"/>
                </a:lnTo>
                <a:lnTo>
                  <a:pt x="4953" y="10161"/>
                </a:lnTo>
                <a:lnTo>
                  <a:pt x="5246" y="10344"/>
                </a:lnTo>
                <a:lnTo>
                  <a:pt x="5577" y="10491"/>
                </a:lnTo>
                <a:lnTo>
                  <a:pt x="5687" y="10491"/>
                </a:lnTo>
                <a:lnTo>
                  <a:pt x="5797" y="10418"/>
                </a:lnTo>
                <a:lnTo>
                  <a:pt x="6090" y="10308"/>
                </a:lnTo>
                <a:lnTo>
                  <a:pt x="6090" y="10418"/>
                </a:lnTo>
                <a:lnTo>
                  <a:pt x="6090" y="10528"/>
                </a:lnTo>
                <a:lnTo>
                  <a:pt x="6163" y="10785"/>
                </a:lnTo>
                <a:lnTo>
                  <a:pt x="6310" y="10968"/>
                </a:lnTo>
                <a:lnTo>
                  <a:pt x="6494" y="11188"/>
                </a:lnTo>
                <a:lnTo>
                  <a:pt x="6494" y="11592"/>
                </a:lnTo>
                <a:lnTo>
                  <a:pt x="6420" y="11958"/>
                </a:lnTo>
                <a:lnTo>
                  <a:pt x="6384" y="12105"/>
                </a:lnTo>
                <a:lnTo>
                  <a:pt x="6420" y="12142"/>
                </a:lnTo>
                <a:lnTo>
                  <a:pt x="6457" y="12179"/>
                </a:lnTo>
                <a:lnTo>
                  <a:pt x="6714" y="12289"/>
                </a:lnTo>
                <a:lnTo>
                  <a:pt x="6970" y="12325"/>
                </a:lnTo>
                <a:lnTo>
                  <a:pt x="7227" y="12252"/>
                </a:lnTo>
                <a:lnTo>
                  <a:pt x="7447" y="12142"/>
                </a:lnTo>
                <a:lnTo>
                  <a:pt x="7924" y="12509"/>
                </a:lnTo>
                <a:lnTo>
                  <a:pt x="7484" y="12655"/>
                </a:lnTo>
                <a:lnTo>
                  <a:pt x="7044" y="12802"/>
                </a:lnTo>
                <a:lnTo>
                  <a:pt x="6714" y="12876"/>
                </a:lnTo>
                <a:lnTo>
                  <a:pt x="6604" y="12765"/>
                </a:lnTo>
                <a:lnTo>
                  <a:pt x="6494" y="12582"/>
                </a:lnTo>
                <a:lnTo>
                  <a:pt x="6310" y="12289"/>
                </a:lnTo>
                <a:lnTo>
                  <a:pt x="6090" y="12032"/>
                </a:lnTo>
                <a:lnTo>
                  <a:pt x="5870" y="11812"/>
                </a:lnTo>
                <a:lnTo>
                  <a:pt x="5466" y="11372"/>
                </a:lnTo>
                <a:lnTo>
                  <a:pt x="5100" y="10895"/>
                </a:lnTo>
                <a:lnTo>
                  <a:pt x="5063" y="10858"/>
                </a:lnTo>
                <a:lnTo>
                  <a:pt x="4990" y="10858"/>
                </a:lnTo>
                <a:lnTo>
                  <a:pt x="4953" y="10895"/>
                </a:lnTo>
                <a:lnTo>
                  <a:pt x="4953" y="10931"/>
                </a:lnTo>
                <a:lnTo>
                  <a:pt x="4953" y="11151"/>
                </a:lnTo>
                <a:lnTo>
                  <a:pt x="5026" y="11335"/>
                </a:lnTo>
                <a:lnTo>
                  <a:pt x="5100" y="11518"/>
                </a:lnTo>
                <a:lnTo>
                  <a:pt x="5246" y="11702"/>
                </a:lnTo>
                <a:lnTo>
                  <a:pt x="5540" y="12032"/>
                </a:lnTo>
                <a:lnTo>
                  <a:pt x="5833" y="12325"/>
                </a:lnTo>
                <a:lnTo>
                  <a:pt x="6017" y="12582"/>
                </a:lnTo>
                <a:lnTo>
                  <a:pt x="6200" y="12912"/>
                </a:lnTo>
                <a:lnTo>
                  <a:pt x="5650" y="12949"/>
                </a:lnTo>
                <a:lnTo>
                  <a:pt x="5026" y="12362"/>
                </a:lnTo>
                <a:lnTo>
                  <a:pt x="4659" y="11995"/>
                </a:lnTo>
                <a:lnTo>
                  <a:pt x="4513" y="11812"/>
                </a:lnTo>
                <a:lnTo>
                  <a:pt x="4439" y="11555"/>
                </a:lnTo>
                <a:lnTo>
                  <a:pt x="4403" y="11518"/>
                </a:lnTo>
                <a:lnTo>
                  <a:pt x="4329" y="11482"/>
                </a:lnTo>
                <a:lnTo>
                  <a:pt x="4256" y="11482"/>
                </a:lnTo>
                <a:lnTo>
                  <a:pt x="4219" y="11555"/>
                </a:lnTo>
                <a:lnTo>
                  <a:pt x="4219" y="11665"/>
                </a:lnTo>
                <a:lnTo>
                  <a:pt x="4219" y="11812"/>
                </a:lnTo>
                <a:lnTo>
                  <a:pt x="4293" y="12032"/>
                </a:lnTo>
                <a:lnTo>
                  <a:pt x="4403" y="12252"/>
                </a:lnTo>
                <a:lnTo>
                  <a:pt x="4586" y="12435"/>
                </a:lnTo>
                <a:lnTo>
                  <a:pt x="4953" y="12876"/>
                </a:lnTo>
                <a:lnTo>
                  <a:pt x="4880" y="12876"/>
                </a:lnTo>
                <a:lnTo>
                  <a:pt x="4880" y="12839"/>
                </a:lnTo>
                <a:lnTo>
                  <a:pt x="4880" y="12802"/>
                </a:lnTo>
                <a:lnTo>
                  <a:pt x="4843" y="12765"/>
                </a:lnTo>
                <a:lnTo>
                  <a:pt x="4549" y="12692"/>
                </a:lnTo>
                <a:lnTo>
                  <a:pt x="4439" y="12655"/>
                </a:lnTo>
                <a:lnTo>
                  <a:pt x="4366" y="12545"/>
                </a:lnTo>
                <a:lnTo>
                  <a:pt x="4293" y="12362"/>
                </a:lnTo>
                <a:lnTo>
                  <a:pt x="4073" y="11995"/>
                </a:lnTo>
                <a:lnTo>
                  <a:pt x="3926" y="11848"/>
                </a:lnTo>
                <a:lnTo>
                  <a:pt x="3816" y="11738"/>
                </a:lnTo>
                <a:lnTo>
                  <a:pt x="3816" y="11665"/>
                </a:lnTo>
                <a:lnTo>
                  <a:pt x="3816" y="11592"/>
                </a:lnTo>
                <a:lnTo>
                  <a:pt x="3779" y="11555"/>
                </a:lnTo>
                <a:lnTo>
                  <a:pt x="3742" y="11518"/>
                </a:lnTo>
                <a:lnTo>
                  <a:pt x="3669" y="11555"/>
                </a:lnTo>
                <a:lnTo>
                  <a:pt x="3559" y="11628"/>
                </a:lnTo>
                <a:lnTo>
                  <a:pt x="3522" y="11702"/>
                </a:lnTo>
                <a:lnTo>
                  <a:pt x="3522" y="11848"/>
                </a:lnTo>
                <a:lnTo>
                  <a:pt x="3559" y="11958"/>
                </a:lnTo>
                <a:lnTo>
                  <a:pt x="3669" y="12105"/>
                </a:lnTo>
                <a:lnTo>
                  <a:pt x="3779" y="12252"/>
                </a:lnTo>
                <a:lnTo>
                  <a:pt x="3889" y="12435"/>
                </a:lnTo>
                <a:lnTo>
                  <a:pt x="3963" y="12655"/>
                </a:lnTo>
                <a:lnTo>
                  <a:pt x="3963" y="12655"/>
                </a:lnTo>
                <a:lnTo>
                  <a:pt x="3376" y="12435"/>
                </a:lnTo>
                <a:lnTo>
                  <a:pt x="2825" y="12105"/>
                </a:lnTo>
                <a:lnTo>
                  <a:pt x="2789" y="12069"/>
                </a:lnTo>
                <a:lnTo>
                  <a:pt x="2715" y="11958"/>
                </a:lnTo>
                <a:lnTo>
                  <a:pt x="2605" y="11885"/>
                </a:lnTo>
                <a:lnTo>
                  <a:pt x="2349" y="11812"/>
                </a:lnTo>
                <a:lnTo>
                  <a:pt x="2312" y="11738"/>
                </a:lnTo>
                <a:lnTo>
                  <a:pt x="2165" y="11115"/>
                </a:lnTo>
                <a:lnTo>
                  <a:pt x="2092" y="10748"/>
                </a:lnTo>
                <a:lnTo>
                  <a:pt x="2055" y="10381"/>
                </a:lnTo>
                <a:lnTo>
                  <a:pt x="2055" y="10051"/>
                </a:lnTo>
                <a:lnTo>
                  <a:pt x="2092" y="9868"/>
                </a:lnTo>
                <a:lnTo>
                  <a:pt x="2165" y="9758"/>
                </a:lnTo>
                <a:lnTo>
                  <a:pt x="2238" y="9611"/>
                </a:lnTo>
                <a:lnTo>
                  <a:pt x="2349" y="9538"/>
                </a:lnTo>
                <a:lnTo>
                  <a:pt x="2495" y="9464"/>
                </a:lnTo>
                <a:lnTo>
                  <a:pt x="2679" y="9391"/>
                </a:lnTo>
                <a:lnTo>
                  <a:pt x="2715" y="9391"/>
                </a:lnTo>
                <a:lnTo>
                  <a:pt x="2752" y="9354"/>
                </a:lnTo>
                <a:lnTo>
                  <a:pt x="2789" y="9281"/>
                </a:lnTo>
                <a:lnTo>
                  <a:pt x="2789" y="9207"/>
                </a:lnTo>
                <a:lnTo>
                  <a:pt x="2715" y="9024"/>
                </a:lnTo>
                <a:lnTo>
                  <a:pt x="2605" y="8841"/>
                </a:lnTo>
                <a:lnTo>
                  <a:pt x="2495" y="8694"/>
                </a:lnTo>
                <a:lnTo>
                  <a:pt x="2349" y="8510"/>
                </a:lnTo>
                <a:lnTo>
                  <a:pt x="2055" y="8254"/>
                </a:lnTo>
                <a:lnTo>
                  <a:pt x="1725" y="7960"/>
                </a:lnTo>
                <a:lnTo>
                  <a:pt x="1505" y="7813"/>
                </a:lnTo>
                <a:lnTo>
                  <a:pt x="1285" y="7630"/>
                </a:lnTo>
                <a:lnTo>
                  <a:pt x="1175" y="7447"/>
                </a:lnTo>
                <a:lnTo>
                  <a:pt x="991" y="7300"/>
                </a:lnTo>
                <a:lnTo>
                  <a:pt x="771" y="7153"/>
                </a:lnTo>
                <a:lnTo>
                  <a:pt x="551" y="7117"/>
                </a:lnTo>
                <a:lnTo>
                  <a:pt x="661" y="6566"/>
                </a:lnTo>
                <a:lnTo>
                  <a:pt x="771" y="6089"/>
                </a:lnTo>
                <a:lnTo>
                  <a:pt x="808" y="6016"/>
                </a:lnTo>
                <a:lnTo>
                  <a:pt x="955" y="5943"/>
                </a:lnTo>
                <a:lnTo>
                  <a:pt x="1101" y="5906"/>
                </a:lnTo>
                <a:lnTo>
                  <a:pt x="1248" y="5906"/>
                </a:lnTo>
                <a:lnTo>
                  <a:pt x="1395" y="5943"/>
                </a:lnTo>
                <a:lnTo>
                  <a:pt x="1505" y="6016"/>
                </a:lnTo>
                <a:lnTo>
                  <a:pt x="1615" y="6126"/>
                </a:lnTo>
                <a:lnTo>
                  <a:pt x="1652" y="6236"/>
                </a:lnTo>
                <a:lnTo>
                  <a:pt x="1652" y="6420"/>
                </a:lnTo>
                <a:lnTo>
                  <a:pt x="1652" y="6530"/>
                </a:lnTo>
                <a:lnTo>
                  <a:pt x="1688" y="6566"/>
                </a:lnTo>
                <a:lnTo>
                  <a:pt x="1725" y="6566"/>
                </a:lnTo>
                <a:lnTo>
                  <a:pt x="1945" y="6676"/>
                </a:lnTo>
                <a:lnTo>
                  <a:pt x="2128" y="6786"/>
                </a:lnTo>
                <a:lnTo>
                  <a:pt x="2275" y="6970"/>
                </a:lnTo>
                <a:lnTo>
                  <a:pt x="2385" y="7153"/>
                </a:lnTo>
                <a:lnTo>
                  <a:pt x="2459" y="7227"/>
                </a:lnTo>
                <a:lnTo>
                  <a:pt x="2532" y="7227"/>
                </a:lnTo>
                <a:lnTo>
                  <a:pt x="2605" y="7190"/>
                </a:lnTo>
                <a:lnTo>
                  <a:pt x="2642" y="7080"/>
                </a:lnTo>
                <a:lnTo>
                  <a:pt x="2532" y="5943"/>
                </a:lnTo>
                <a:lnTo>
                  <a:pt x="2752" y="5906"/>
                </a:lnTo>
                <a:lnTo>
                  <a:pt x="3009" y="5796"/>
                </a:lnTo>
                <a:lnTo>
                  <a:pt x="3229" y="5723"/>
                </a:lnTo>
                <a:lnTo>
                  <a:pt x="3449" y="5686"/>
                </a:lnTo>
                <a:lnTo>
                  <a:pt x="3669" y="5649"/>
                </a:lnTo>
                <a:lnTo>
                  <a:pt x="3889" y="5686"/>
                </a:lnTo>
                <a:lnTo>
                  <a:pt x="4293" y="5723"/>
                </a:lnTo>
                <a:lnTo>
                  <a:pt x="5100" y="5723"/>
                </a:lnTo>
                <a:lnTo>
                  <a:pt x="5283" y="5649"/>
                </a:lnTo>
                <a:lnTo>
                  <a:pt x="5503" y="5576"/>
                </a:lnTo>
                <a:lnTo>
                  <a:pt x="5577" y="5539"/>
                </a:lnTo>
                <a:lnTo>
                  <a:pt x="5613" y="5466"/>
                </a:lnTo>
                <a:lnTo>
                  <a:pt x="5613" y="5356"/>
                </a:lnTo>
                <a:lnTo>
                  <a:pt x="5577" y="5282"/>
                </a:lnTo>
                <a:lnTo>
                  <a:pt x="5246" y="4916"/>
                </a:lnTo>
                <a:lnTo>
                  <a:pt x="4880" y="4549"/>
                </a:lnTo>
                <a:lnTo>
                  <a:pt x="4696" y="4365"/>
                </a:lnTo>
                <a:lnTo>
                  <a:pt x="4513" y="4219"/>
                </a:lnTo>
                <a:lnTo>
                  <a:pt x="4293" y="4109"/>
                </a:lnTo>
                <a:lnTo>
                  <a:pt x="4036" y="3999"/>
                </a:lnTo>
                <a:lnTo>
                  <a:pt x="3999" y="3889"/>
                </a:lnTo>
                <a:lnTo>
                  <a:pt x="3963" y="3815"/>
                </a:lnTo>
                <a:lnTo>
                  <a:pt x="3852" y="3742"/>
                </a:lnTo>
                <a:lnTo>
                  <a:pt x="3742" y="3668"/>
                </a:lnTo>
                <a:lnTo>
                  <a:pt x="3376" y="3522"/>
                </a:lnTo>
                <a:lnTo>
                  <a:pt x="3192" y="3448"/>
                </a:lnTo>
                <a:lnTo>
                  <a:pt x="2972" y="3412"/>
                </a:lnTo>
                <a:lnTo>
                  <a:pt x="3412" y="3228"/>
                </a:lnTo>
                <a:lnTo>
                  <a:pt x="3816" y="3045"/>
                </a:lnTo>
                <a:lnTo>
                  <a:pt x="4256" y="2935"/>
                </a:lnTo>
                <a:lnTo>
                  <a:pt x="4696" y="2861"/>
                </a:lnTo>
                <a:lnTo>
                  <a:pt x="5136" y="2788"/>
                </a:lnTo>
                <a:lnTo>
                  <a:pt x="6494" y="2788"/>
                </a:lnTo>
                <a:lnTo>
                  <a:pt x="6567" y="2751"/>
                </a:lnTo>
                <a:lnTo>
                  <a:pt x="6567" y="2678"/>
                </a:lnTo>
                <a:close/>
                <a:moveTo>
                  <a:pt x="5100" y="15590"/>
                </a:moveTo>
                <a:lnTo>
                  <a:pt x="5246" y="15627"/>
                </a:lnTo>
                <a:lnTo>
                  <a:pt x="5503" y="15700"/>
                </a:lnTo>
                <a:lnTo>
                  <a:pt x="5393" y="15737"/>
                </a:lnTo>
                <a:lnTo>
                  <a:pt x="5320" y="15810"/>
                </a:lnTo>
                <a:lnTo>
                  <a:pt x="5246" y="15920"/>
                </a:lnTo>
                <a:lnTo>
                  <a:pt x="5246" y="16030"/>
                </a:lnTo>
                <a:lnTo>
                  <a:pt x="5210" y="16177"/>
                </a:lnTo>
                <a:lnTo>
                  <a:pt x="5246" y="16360"/>
                </a:lnTo>
                <a:lnTo>
                  <a:pt x="5246" y="16434"/>
                </a:lnTo>
                <a:lnTo>
                  <a:pt x="5283" y="16507"/>
                </a:lnTo>
                <a:lnTo>
                  <a:pt x="5356" y="16580"/>
                </a:lnTo>
                <a:lnTo>
                  <a:pt x="5430" y="16617"/>
                </a:lnTo>
                <a:lnTo>
                  <a:pt x="5540" y="16617"/>
                </a:lnTo>
                <a:lnTo>
                  <a:pt x="5870" y="16947"/>
                </a:lnTo>
                <a:lnTo>
                  <a:pt x="6237" y="17167"/>
                </a:lnTo>
                <a:lnTo>
                  <a:pt x="6567" y="17351"/>
                </a:lnTo>
                <a:lnTo>
                  <a:pt x="6750" y="17424"/>
                </a:lnTo>
                <a:lnTo>
                  <a:pt x="3449" y="17387"/>
                </a:lnTo>
                <a:lnTo>
                  <a:pt x="3596" y="17314"/>
                </a:lnTo>
                <a:lnTo>
                  <a:pt x="3926" y="17167"/>
                </a:lnTo>
                <a:lnTo>
                  <a:pt x="4256" y="16984"/>
                </a:lnTo>
                <a:lnTo>
                  <a:pt x="4476" y="16837"/>
                </a:lnTo>
                <a:lnTo>
                  <a:pt x="4696" y="16654"/>
                </a:lnTo>
                <a:lnTo>
                  <a:pt x="4770" y="16690"/>
                </a:lnTo>
                <a:lnTo>
                  <a:pt x="4880" y="16690"/>
                </a:lnTo>
                <a:lnTo>
                  <a:pt x="4953" y="16654"/>
                </a:lnTo>
                <a:lnTo>
                  <a:pt x="5026" y="16580"/>
                </a:lnTo>
                <a:lnTo>
                  <a:pt x="5136" y="16397"/>
                </a:lnTo>
                <a:lnTo>
                  <a:pt x="5210" y="16214"/>
                </a:lnTo>
                <a:lnTo>
                  <a:pt x="5173" y="16103"/>
                </a:lnTo>
                <a:lnTo>
                  <a:pt x="5100" y="16030"/>
                </a:lnTo>
                <a:lnTo>
                  <a:pt x="5063" y="15993"/>
                </a:lnTo>
                <a:lnTo>
                  <a:pt x="5100" y="15773"/>
                </a:lnTo>
                <a:lnTo>
                  <a:pt x="5100" y="15590"/>
                </a:lnTo>
                <a:close/>
                <a:moveTo>
                  <a:pt x="9795" y="0"/>
                </a:moveTo>
                <a:lnTo>
                  <a:pt x="9648" y="74"/>
                </a:lnTo>
                <a:lnTo>
                  <a:pt x="9391" y="110"/>
                </a:lnTo>
                <a:lnTo>
                  <a:pt x="9171" y="220"/>
                </a:lnTo>
                <a:lnTo>
                  <a:pt x="9061" y="294"/>
                </a:lnTo>
                <a:lnTo>
                  <a:pt x="8988" y="404"/>
                </a:lnTo>
                <a:lnTo>
                  <a:pt x="8951" y="514"/>
                </a:lnTo>
                <a:lnTo>
                  <a:pt x="8915" y="661"/>
                </a:lnTo>
                <a:lnTo>
                  <a:pt x="8915" y="771"/>
                </a:lnTo>
                <a:lnTo>
                  <a:pt x="8915" y="881"/>
                </a:lnTo>
                <a:lnTo>
                  <a:pt x="8988" y="1027"/>
                </a:lnTo>
                <a:lnTo>
                  <a:pt x="9025" y="1137"/>
                </a:lnTo>
                <a:lnTo>
                  <a:pt x="8254" y="2348"/>
                </a:lnTo>
                <a:lnTo>
                  <a:pt x="7631" y="2201"/>
                </a:lnTo>
                <a:lnTo>
                  <a:pt x="7007" y="2165"/>
                </a:lnTo>
                <a:lnTo>
                  <a:pt x="6384" y="2165"/>
                </a:lnTo>
                <a:lnTo>
                  <a:pt x="5797" y="2238"/>
                </a:lnTo>
                <a:lnTo>
                  <a:pt x="5650" y="2275"/>
                </a:lnTo>
                <a:lnTo>
                  <a:pt x="5577" y="2385"/>
                </a:lnTo>
                <a:lnTo>
                  <a:pt x="5100" y="2348"/>
                </a:lnTo>
                <a:lnTo>
                  <a:pt x="4623" y="2421"/>
                </a:lnTo>
                <a:lnTo>
                  <a:pt x="4109" y="2495"/>
                </a:lnTo>
                <a:lnTo>
                  <a:pt x="3632" y="2641"/>
                </a:lnTo>
                <a:lnTo>
                  <a:pt x="3192" y="2825"/>
                </a:lnTo>
                <a:lnTo>
                  <a:pt x="2715" y="3045"/>
                </a:lnTo>
                <a:lnTo>
                  <a:pt x="2312" y="3302"/>
                </a:lnTo>
                <a:lnTo>
                  <a:pt x="1945" y="3558"/>
                </a:lnTo>
                <a:lnTo>
                  <a:pt x="1505" y="3925"/>
                </a:lnTo>
                <a:lnTo>
                  <a:pt x="1138" y="4365"/>
                </a:lnTo>
                <a:lnTo>
                  <a:pt x="808" y="4806"/>
                </a:lnTo>
                <a:lnTo>
                  <a:pt x="551" y="5282"/>
                </a:lnTo>
                <a:lnTo>
                  <a:pt x="331" y="5796"/>
                </a:lnTo>
                <a:lnTo>
                  <a:pt x="184" y="6346"/>
                </a:lnTo>
                <a:lnTo>
                  <a:pt x="74" y="6896"/>
                </a:lnTo>
                <a:lnTo>
                  <a:pt x="1" y="7447"/>
                </a:lnTo>
                <a:lnTo>
                  <a:pt x="1" y="7997"/>
                </a:lnTo>
                <a:lnTo>
                  <a:pt x="38" y="8547"/>
                </a:lnTo>
                <a:lnTo>
                  <a:pt x="148" y="9097"/>
                </a:lnTo>
                <a:lnTo>
                  <a:pt x="294" y="9648"/>
                </a:lnTo>
                <a:lnTo>
                  <a:pt x="478" y="10161"/>
                </a:lnTo>
                <a:lnTo>
                  <a:pt x="698" y="10638"/>
                </a:lnTo>
                <a:lnTo>
                  <a:pt x="991" y="11115"/>
                </a:lnTo>
                <a:lnTo>
                  <a:pt x="1358" y="11555"/>
                </a:lnTo>
                <a:lnTo>
                  <a:pt x="1725" y="11958"/>
                </a:lnTo>
                <a:lnTo>
                  <a:pt x="2165" y="12325"/>
                </a:lnTo>
                <a:lnTo>
                  <a:pt x="2679" y="12655"/>
                </a:lnTo>
                <a:lnTo>
                  <a:pt x="3156" y="12912"/>
                </a:lnTo>
                <a:lnTo>
                  <a:pt x="3706" y="13132"/>
                </a:lnTo>
                <a:lnTo>
                  <a:pt x="4256" y="13279"/>
                </a:lnTo>
                <a:lnTo>
                  <a:pt x="4806" y="13389"/>
                </a:lnTo>
                <a:lnTo>
                  <a:pt x="5393" y="13462"/>
                </a:lnTo>
                <a:lnTo>
                  <a:pt x="5943" y="13462"/>
                </a:lnTo>
                <a:lnTo>
                  <a:pt x="6494" y="13426"/>
                </a:lnTo>
                <a:lnTo>
                  <a:pt x="7044" y="13352"/>
                </a:lnTo>
                <a:lnTo>
                  <a:pt x="7594" y="13206"/>
                </a:lnTo>
                <a:lnTo>
                  <a:pt x="8108" y="13022"/>
                </a:lnTo>
                <a:lnTo>
                  <a:pt x="8621" y="12802"/>
                </a:lnTo>
                <a:lnTo>
                  <a:pt x="9098" y="12509"/>
                </a:lnTo>
                <a:lnTo>
                  <a:pt x="9538" y="12215"/>
                </a:lnTo>
                <a:lnTo>
                  <a:pt x="10052" y="11775"/>
                </a:lnTo>
                <a:lnTo>
                  <a:pt x="10492" y="11262"/>
                </a:lnTo>
                <a:lnTo>
                  <a:pt x="10932" y="10711"/>
                </a:lnTo>
                <a:lnTo>
                  <a:pt x="11299" y="10161"/>
                </a:lnTo>
                <a:lnTo>
                  <a:pt x="11629" y="9538"/>
                </a:lnTo>
                <a:lnTo>
                  <a:pt x="11886" y="8914"/>
                </a:lnTo>
                <a:lnTo>
                  <a:pt x="12106" y="8290"/>
                </a:lnTo>
                <a:lnTo>
                  <a:pt x="12179" y="7924"/>
                </a:lnTo>
                <a:lnTo>
                  <a:pt x="12216" y="7593"/>
                </a:lnTo>
                <a:lnTo>
                  <a:pt x="12253" y="7080"/>
                </a:lnTo>
                <a:lnTo>
                  <a:pt x="12216" y="6603"/>
                </a:lnTo>
                <a:lnTo>
                  <a:pt x="12106" y="6126"/>
                </a:lnTo>
                <a:lnTo>
                  <a:pt x="11922" y="5649"/>
                </a:lnTo>
                <a:lnTo>
                  <a:pt x="11739" y="5172"/>
                </a:lnTo>
                <a:lnTo>
                  <a:pt x="11482" y="4732"/>
                </a:lnTo>
                <a:lnTo>
                  <a:pt x="11189" y="4329"/>
                </a:lnTo>
                <a:lnTo>
                  <a:pt x="10859" y="3962"/>
                </a:lnTo>
                <a:lnTo>
                  <a:pt x="10822" y="3852"/>
                </a:lnTo>
                <a:lnTo>
                  <a:pt x="10712" y="3815"/>
                </a:lnTo>
                <a:lnTo>
                  <a:pt x="10272" y="3375"/>
                </a:lnTo>
                <a:lnTo>
                  <a:pt x="10162" y="3302"/>
                </a:lnTo>
                <a:lnTo>
                  <a:pt x="9832" y="3082"/>
                </a:lnTo>
                <a:lnTo>
                  <a:pt x="9501" y="2861"/>
                </a:lnTo>
                <a:lnTo>
                  <a:pt x="9135" y="2678"/>
                </a:lnTo>
                <a:lnTo>
                  <a:pt x="8768" y="2531"/>
                </a:lnTo>
                <a:lnTo>
                  <a:pt x="8804" y="2458"/>
                </a:lnTo>
                <a:lnTo>
                  <a:pt x="8841" y="2421"/>
                </a:lnTo>
                <a:lnTo>
                  <a:pt x="8804" y="2348"/>
                </a:lnTo>
                <a:lnTo>
                  <a:pt x="9171" y="1871"/>
                </a:lnTo>
                <a:lnTo>
                  <a:pt x="9501" y="1394"/>
                </a:lnTo>
                <a:lnTo>
                  <a:pt x="9758" y="1394"/>
                </a:lnTo>
                <a:lnTo>
                  <a:pt x="9868" y="1358"/>
                </a:lnTo>
                <a:lnTo>
                  <a:pt x="9978" y="1284"/>
                </a:lnTo>
                <a:lnTo>
                  <a:pt x="10052" y="1211"/>
                </a:lnTo>
                <a:lnTo>
                  <a:pt x="10602" y="1468"/>
                </a:lnTo>
                <a:lnTo>
                  <a:pt x="11079" y="1798"/>
                </a:lnTo>
                <a:lnTo>
                  <a:pt x="11556" y="2128"/>
                </a:lnTo>
                <a:lnTo>
                  <a:pt x="11996" y="2531"/>
                </a:lnTo>
                <a:lnTo>
                  <a:pt x="12399" y="2972"/>
                </a:lnTo>
                <a:lnTo>
                  <a:pt x="12766" y="3412"/>
                </a:lnTo>
                <a:lnTo>
                  <a:pt x="13060" y="3925"/>
                </a:lnTo>
                <a:lnTo>
                  <a:pt x="13353" y="4439"/>
                </a:lnTo>
                <a:lnTo>
                  <a:pt x="13573" y="4989"/>
                </a:lnTo>
                <a:lnTo>
                  <a:pt x="13757" y="5539"/>
                </a:lnTo>
                <a:lnTo>
                  <a:pt x="13903" y="6126"/>
                </a:lnTo>
                <a:lnTo>
                  <a:pt x="14013" y="6713"/>
                </a:lnTo>
                <a:lnTo>
                  <a:pt x="14087" y="7300"/>
                </a:lnTo>
                <a:lnTo>
                  <a:pt x="14087" y="7887"/>
                </a:lnTo>
                <a:lnTo>
                  <a:pt x="14087" y="8510"/>
                </a:lnTo>
                <a:lnTo>
                  <a:pt x="14013" y="9097"/>
                </a:lnTo>
                <a:lnTo>
                  <a:pt x="13867" y="9758"/>
                </a:lnTo>
                <a:lnTo>
                  <a:pt x="13720" y="10381"/>
                </a:lnTo>
                <a:lnTo>
                  <a:pt x="13463" y="11005"/>
                </a:lnTo>
                <a:lnTo>
                  <a:pt x="13206" y="11592"/>
                </a:lnTo>
                <a:lnTo>
                  <a:pt x="12876" y="12179"/>
                </a:lnTo>
                <a:lnTo>
                  <a:pt x="12473" y="12692"/>
                </a:lnTo>
                <a:lnTo>
                  <a:pt x="12069" y="13206"/>
                </a:lnTo>
                <a:lnTo>
                  <a:pt x="11592" y="13683"/>
                </a:lnTo>
                <a:lnTo>
                  <a:pt x="11079" y="14049"/>
                </a:lnTo>
                <a:lnTo>
                  <a:pt x="10565" y="14416"/>
                </a:lnTo>
                <a:lnTo>
                  <a:pt x="9978" y="14710"/>
                </a:lnTo>
                <a:lnTo>
                  <a:pt x="9391" y="14966"/>
                </a:lnTo>
                <a:lnTo>
                  <a:pt x="8804" y="15150"/>
                </a:lnTo>
                <a:lnTo>
                  <a:pt x="8181" y="15260"/>
                </a:lnTo>
                <a:lnTo>
                  <a:pt x="7557" y="15333"/>
                </a:lnTo>
                <a:lnTo>
                  <a:pt x="6897" y="15370"/>
                </a:lnTo>
                <a:lnTo>
                  <a:pt x="6420" y="15333"/>
                </a:lnTo>
                <a:lnTo>
                  <a:pt x="5943" y="15296"/>
                </a:lnTo>
                <a:lnTo>
                  <a:pt x="5466" y="15186"/>
                </a:lnTo>
                <a:lnTo>
                  <a:pt x="5026" y="15076"/>
                </a:lnTo>
                <a:lnTo>
                  <a:pt x="4549" y="14893"/>
                </a:lnTo>
                <a:lnTo>
                  <a:pt x="4109" y="14673"/>
                </a:lnTo>
                <a:lnTo>
                  <a:pt x="3632" y="14453"/>
                </a:lnTo>
                <a:lnTo>
                  <a:pt x="3669" y="14416"/>
                </a:lnTo>
                <a:lnTo>
                  <a:pt x="3706" y="14343"/>
                </a:lnTo>
                <a:lnTo>
                  <a:pt x="3706" y="14269"/>
                </a:lnTo>
                <a:lnTo>
                  <a:pt x="3706" y="14196"/>
                </a:lnTo>
                <a:lnTo>
                  <a:pt x="3669" y="14123"/>
                </a:lnTo>
                <a:lnTo>
                  <a:pt x="3522" y="14013"/>
                </a:lnTo>
                <a:lnTo>
                  <a:pt x="3376" y="13939"/>
                </a:lnTo>
                <a:lnTo>
                  <a:pt x="3229" y="13903"/>
                </a:lnTo>
                <a:lnTo>
                  <a:pt x="3009" y="13903"/>
                </a:lnTo>
                <a:lnTo>
                  <a:pt x="2899" y="13939"/>
                </a:lnTo>
                <a:lnTo>
                  <a:pt x="2752" y="14013"/>
                </a:lnTo>
                <a:lnTo>
                  <a:pt x="2642" y="14123"/>
                </a:lnTo>
                <a:lnTo>
                  <a:pt x="2605" y="14269"/>
                </a:lnTo>
                <a:lnTo>
                  <a:pt x="2605" y="14416"/>
                </a:lnTo>
                <a:lnTo>
                  <a:pt x="2642" y="14563"/>
                </a:lnTo>
                <a:lnTo>
                  <a:pt x="2715" y="14710"/>
                </a:lnTo>
                <a:lnTo>
                  <a:pt x="2825" y="14820"/>
                </a:lnTo>
                <a:lnTo>
                  <a:pt x="2972" y="14856"/>
                </a:lnTo>
                <a:lnTo>
                  <a:pt x="3119" y="14893"/>
                </a:lnTo>
                <a:lnTo>
                  <a:pt x="3266" y="14856"/>
                </a:lnTo>
                <a:lnTo>
                  <a:pt x="3376" y="14746"/>
                </a:lnTo>
                <a:lnTo>
                  <a:pt x="3522" y="14856"/>
                </a:lnTo>
                <a:lnTo>
                  <a:pt x="4036" y="15150"/>
                </a:lnTo>
                <a:lnTo>
                  <a:pt x="4439" y="15333"/>
                </a:lnTo>
                <a:lnTo>
                  <a:pt x="4806" y="15480"/>
                </a:lnTo>
                <a:lnTo>
                  <a:pt x="4770" y="15553"/>
                </a:lnTo>
                <a:lnTo>
                  <a:pt x="4733" y="15590"/>
                </a:lnTo>
                <a:lnTo>
                  <a:pt x="4659" y="15810"/>
                </a:lnTo>
                <a:lnTo>
                  <a:pt x="4623" y="16030"/>
                </a:lnTo>
                <a:lnTo>
                  <a:pt x="4586" y="16470"/>
                </a:lnTo>
                <a:lnTo>
                  <a:pt x="3963" y="16654"/>
                </a:lnTo>
                <a:lnTo>
                  <a:pt x="3376" y="16910"/>
                </a:lnTo>
                <a:lnTo>
                  <a:pt x="2752" y="17167"/>
                </a:lnTo>
                <a:lnTo>
                  <a:pt x="2128" y="17387"/>
                </a:lnTo>
                <a:lnTo>
                  <a:pt x="2055" y="17424"/>
                </a:lnTo>
                <a:lnTo>
                  <a:pt x="2018" y="17497"/>
                </a:lnTo>
                <a:lnTo>
                  <a:pt x="1982" y="17571"/>
                </a:lnTo>
                <a:lnTo>
                  <a:pt x="1982" y="17644"/>
                </a:lnTo>
                <a:lnTo>
                  <a:pt x="2018" y="17717"/>
                </a:lnTo>
                <a:lnTo>
                  <a:pt x="2055" y="17791"/>
                </a:lnTo>
                <a:lnTo>
                  <a:pt x="2128" y="17828"/>
                </a:lnTo>
                <a:lnTo>
                  <a:pt x="2202" y="17864"/>
                </a:lnTo>
                <a:lnTo>
                  <a:pt x="8401" y="17901"/>
                </a:lnTo>
                <a:lnTo>
                  <a:pt x="8474" y="17901"/>
                </a:lnTo>
                <a:lnTo>
                  <a:pt x="8548" y="17864"/>
                </a:lnTo>
                <a:lnTo>
                  <a:pt x="8621" y="17791"/>
                </a:lnTo>
                <a:lnTo>
                  <a:pt x="8621" y="17717"/>
                </a:lnTo>
                <a:lnTo>
                  <a:pt x="8621" y="17644"/>
                </a:lnTo>
                <a:lnTo>
                  <a:pt x="8621" y="17571"/>
                </a:lnTo>
                <a:lnTo>
                  <a:pt x="8584" y="17497"/>
                </a:lnTo>
                <a:lnTo>
                  <a:pt x="8474" y="17424"/>
                </a:lnTo>
                <a:lnTo>
                  <a:pt x="8108" y="17277"/>
                </a:lnTo>
                <a:lnTo>
                  <a:pt x="7667" y="17167"/>
                </a:lnTo>
                <a:lnTo>
                  <a:pt x="7264" y="17057"/>
                </a:lnTo>
                <a:lnTo>
                  <a:pt x="6860" y="16947"/>
                </a:lnTo>
                <a:lnTo>
                  <a:pt x="6494" y="16764"/>
                </a:lnTo>
                <a:lnTo>
                  <a:pt x="6163" y="16544"/>
                </a:lnTo>
                <a:lnTo>
                  <a:pt x="5907" y="16324"/>
                </a:lnTo>
                <a:lnTo>
                  <a:pt x="5797" y="16214"/>
                </a:lnTo>
                <a:lnTo>
                  <a:pt x="5650" y="16140"/>
                </a:lnTo>
                <a:lnTo>
                  <a:pt x="5650" y="16103"/>
                </a:lnTo>
                <a:lnTo>
                  <a:pt x="5687" y="15920"/>
                </a:lnTo>
                <a:lnTo>
                  <a:pt x="5650" y="15737"/>
                </a:lnTo>
                <a:lnTo>
                  <a:pt x="6127" y="15810"/>
                </a:lnTo>
                <a:lnTo>
                  <a:pt x="6640" y="15847"/>
                </a:lnTo>
                <a:lnTo>
                  <a:pt x="7631" y="15847"/>
                </a:lnTo>
                <a:lnTo>
                  <a:pt x="8218" y="15773"/>
                </a:lnTo>
                <a:lnTo>
                  <a:pt x="8841" y="15627"/>
                </a:lnTo>
                <a:lnTo>
                  <a:pt x="9428" y="15480"/>
                </a:lnTo>
                <a:lnTo>
                  <a:pt x="10015" y="15260"/>
                </a:lnTo>
                <a:lnTo>
                  <a:pt x="10565" y="14966"/>
                </a:lnTo>
                <a:lnTo>
                  <a:pt x="11079" y="14673"/>
                </a:lnTo>
                <a:lnTo>
                  <a:pt x="11592" y="14306"/>
                </a:lnTo>
                <a:lnTo>
                  <a:pt x="12069" y="13903"/>
                </a:lnTo>
                <a:lnTo>
                  <a:pt x="12509" y="13462"/>
                </a:lnTo>
                <a:lnTo>
                  <a:pt x="12913" y="12986"/>
                </a:lnTo>
                <a:lnTo>
                  <a:pt x="13280" y="12472"/>
                </a:lnTo>
                <a:lnTo>
                  <a:pt x="13573" y="11922"/>
                </a:lnTo>
                <a:lnTo>
                  <a:pt x="13867" y="11372"/>
                </a:lnTo>
                <a:lnTo>
                  <a:pt x="14087" y="10785"/>
                </a:lnTo>
                <a:lnTo>
                  <a:pt x="14307" y="10198"/>
                </a:lnTo>
                <a:lnTo>
                  <a:pt x="14417" y="9574"/>
                </a:lnTo>
                <a:lnTo>
                  <a:pt x="14527" y="8951"/>
                </a:lnTo>
                <a:lnTo>
                  <a:pt x="14600" y="8327"/>
                </a:lnTo>
                <a:lnTo>
                  <a:pt x="14600" y="7703"/>
                </a:lnTo>
                <a:lnTo>
                  <a:pt x="14564" y="7080"/>
                </a:lnTo>
                <a:lnTo>
                  <a:pt x="14490" y="6456"/>
                </a:lnTo>
                <a:lnTo>
                  <a:pt x="14380" y="5833"/>
                </a:lnTo>
                <a:lnTo>
                  <a:pt x="14197" y="5209"/>
                </a:lnTo>
                <a:lnTo>
                  <a:pt x="13977" y="4622"/>
                </a:lnTo>
                <a:lnTo>
                  <a:pt x="13720" y="3999"/>
                </a:lnTo>
                <a:lnTo>
                  <a:pt x="13353" y="3412"/>
                </a:lnTo>
                <a:lnTo>
                  <a:pt x="12986" y="2861"/>
                </a:lnTo>
                <a:lnTo>
                  <a:pt x="12509" y="2311"/>
                </a:lnTo>
                <a:lnTo>
                  <a:pt x="12032" y="1834"/>
                </a:lnTo>
                <a:lnTo>
                  <a:pt x="11482" y="1394"/>
                </a:lnTo>
                <a:lnTo>
                  <a:pt x="10895" y="1027"/>
                </a:lnTo>
                <a:lnTo>
                  <a:pt x="10602" y="881"/>
                </a:lnTo>
                <a:lnTo>
                  <a:pt x="10272" y="734"/>
                </a:lnTo>
                <a:lnTo>
                  <a:pt x="10308" y="587"/>
                </a:lnTo>
                <a:lnTo>
                  <a:pt x="10308" y="441"/>
                </a:lnTo>
                <a:lnTo>
                  <a:pt x="10272" y="294"/>
                </a:lnTo>
                <a:lnTo>
                  <a:pt x="10198" y="147"/>
                </a:lnTo>
                <a:lnTo>
                  <a:pt x="10088" y="74"/>
                </a:lnTo>
                <a:lnTo>
                  <a:pt x="9942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562" name="Google Shape;562;p24"/>
          <p:cNvSpPr/>
          <p:nvPr/>
        </p:nvSpPr>
        <p:spPr>
          <a:xfrm>
            <a:off x="8742973" y="4166677"/>
            <a:ext cx="495281" cy="340238"/>
          </a:xfrm>
          <a:custGeom>
            <a:avLst/>
            <a:gdLst/>
            <a:ahLst/>
            <a:cxnLst/>
            <a:rect l="l" t="t" r="r" b="b"/>
            <a:pathLst>
              <a:path w="17461" h="11995" extrusionOk="0">
                <a:moveTo>
                  <a:pt x="9758" y="2238"/>
                </a:moveTo>
                <a:lnTo>
                  <a:pt x="9721" y="2274"/>
                </a:lnTo>
                <a:lnTo>
                  <a:pt x="9648" y="2311"/>
                </a:lnTo>
                <a:lnTo>
                  <a:pt x="9611" y="2458"/>
                </a:lnTo>
                <a:lnTo>
                  <a:pt x="9648" y="2568"/>
                </a:lnTo>
                <a:lnTo>
                  <a:pt x="9721" y="2605"/>
                </a:lnTo>
                <a:lnTo>
                  <a:pt x="9758" y="2641"/>
                </a:lnTo>
                <a:lnTo>
                  <a:pt x="9941" y="2641"/>
                </a:lnTo>
                <a:lnTo>
                  <a:pt x="9978" y="2605"/>
                </a:lnTo>
                <a:lnTo>
                  <a:pt x="10051" y="2531"/>
                </a:lnTo>
                <a:lnTo>
                  <a:pt x="10051" y="2458"/>
                </a:lnTo>
                <a:lnTo>
                  <a:pt x="10051" y="2348"/>
                </a:lnTo>
                <a:lnTo>
                  <a:pt x="9978" y="2274"/>
                </a:lnTo>
                <a:lnTo>
                  <a:pt x="9941" y="2238"/>
                </a:lnTo>
                <a:close/>
                <a:moveTo>
                  <a:pt x="9795" y="3191"/>
                </a:moveTo>
                <a:lnTo>
                  <a:pt x="9721" y="3265"/>
                </a:lnTo>
                <a:lnTo>
                  <a:pt x="9684" y="3301"/>
                </a:lnTo>
                <a:lnTo>
                  <a:pt x="9684" y="3375"/>
                </a:lnTo>
                <a:lnTo>
                  <a:pt x="9684" y="3485"/>
                </a:lnTo>
                <a:lnTo>
                  <a:pt x="9758" y="3522"/>
                </a:lnTo>
                <a:lnTo>
                  <a:pt x="9795" y="3558"/>
                </a:lnTo>
                <a:lnTo>
                  <a:pt x="9941" y="3558"/>
                </a:lnTo>
                <a:lnTo>
                  <a:pt x="9978" y="3522"/>
                </a:lnTo>
                <a:lnTo>
                  <a:pt x="10015" y="3485"/>
                </a:lnTo>
                <a:lnTo>
                  <a:pt x="10051" y="3375"/>
                </a:lnTo>
                <a:lnTo>
                  <a:pt x="10015" y="3301"/>
                </a:lnTo>
                <a:lnTo>
                  <a:pt x="9978" y="3228"/>
                </a:lnTo>
                <a:lnTo>
                  <a:pt x="9941" y="3191"/>
                </a:lnTo>
                <a:close/>
                <a:moveTo>
                  <a:pt x="11519" y="3045"/>
                </a:moveTo>
                <a:lnTo>
                  <a:pt x="11409" y="3081"/>
                </a:lnTo>
                <a:lnTo>
                  <a:pt x="11335" y="3118"/>
                </a:lnTo>
                <a:lnTo>
                  <a:pt x="11298" y="3191"/>
                </a:lnTo>
                <a:lnTo>
                  <a:pt x="11262" y="3265"/>
                </a:lnTo>
                <a:lnTo>
                  <a:pt x="11262" y="3338"/>
                </a:lnTo>
                <a:lnTo>
                  <a:pt x="11262" y="3412"/>
                </a:lnTo>
                <a:lnTo>
                  <a:pt x="11298" y="3485"/>
                </a:lnTo>
                <a:lnTo>
                  <a:pt x="11372" y="3522"/>
                </a:lnTo>
                <a:lnTo>
                  <a:pt x="11445" y="3595"/>
                </a:lnTo>
                <a:lnTo>
                  <a:pt x="11592" y="3595"/>
                </a:lnTo>
                <a:lnTo>
                  <a:pt x="11665" y="3522"/>
                </a:lnTo>
                <a:lnTo>
                  <a:pt x="11702" y="3485"/>
                </a:lnTo>
                <a:lnTo>
                  <a:pt x="11739" y="3412"/>
                </a:lnTo>
                <a:lnTo>
                  <a:pt x="11702" y="3265"/>
                </a:lnTo>
                <a:lnTo>
                  <a:pt x="11702" y="3155"/>
                </a:lnTo>
                <a:lnTo>
                  <a:pt x="11629" y="3081"/>
                </a:lnTo>
                <a:lnTo>
                  <a:pt x="11519" y="3045"/>
                </a:lnTo>
                <a:close/>
                <a:moveTo>
                  <a:pt x="15554" y="1541"/>
                </a:moveTo>
                <a:lnTo>
                  <a:pt x="15407" y="1871"/>
                </a:lnTo>
                <a:lnTo>
                  <a:pt x="15187" y="2164"/>
                </a:lnTo>
                <a:lnTo>
                  <a:pt x="14967" y="2458"/>
                </a:lnTo>
                <a:lnTo>
                  <a:pt x="14710" y="2715"/>
                </a:lnTo>
                <a:lnTo>
                  <a:pt x="14416" y="2935"/>
                </a:lnTo>
                <a:lnTo>
                  <a:pt x="14123" y="3155"/>
                </a:lnTo>
                <a:lnTo>
                  <a:pt x="13536" y="3595"/>
                </a:lnTo>
                <a:lnTo>
                  <a:pt x="13279" y="3265"/>
                </a:lnTo>
                <a:lnTo>
                  <a:pt x="12986" y="2971"/>
                </a:lnTo>
                <a:lnTo>
                  <a:pt x="13096" y="2935"/>
                </a:lnTo>
                <a:lnTo>
                  <a:pt x="13683" y="2531"/>
                </a:lnTo>
                <a:lnTo>
                  <a:pt x="14306" y="2164"/>
                </a:lnTo>
                <a:lnTo>
                  <a:pt x="14930" y="1834"/>
                </a:lnTo>
                <a:lnTo>
                  <a:pt x="15554" y="1541"/>
                </a:lnTo>
                <a:close/>
                <a:moveTo>
                  <a:pt x="8914" y="3228"/>
                </a:moveTo>
                <a:lnTo>
                  <a:pt x="8841" y="3301"/>
                </a:lnTo>
                <a:lnTo>
                  <a:pt x="8804" y="3375"/>
                </a:lnTo>
                <a:lnTo>
                  <a:pt x="8804" y="3485"/>
                </a:lnTo>
                <a:lnTo>
                  <a:pt x="8804" y="3558"/>
                </a:lnTo>
                <a:lnTo>
                  <a:pt x="8877" y="3632"/>
                </a:lnTo>
                <a:lnTo>
                  <a:pt x="8951" y="3668"/>
                </a:lnTo>
                <a:lnTo>
                  <a:pt x="9098" y="3668"/>
                </a:lnTo>
                <a:lnTo>
                  <a:pt x="9134" y="3632"/>
                </a:lnTo>
                <a:lnTo>
                  <a:pt x="9208" y="3558"/>
                </a:lnTo>
                <a:lnTo>
                  <a:pt x="9208" y="3485"/>
                </a:lnTo>
                <a:lnTo>
                  <a:pt x="9208" y="3375"/>
                </a:lnTo>
                <a:lnTo>
                  <a:pt x="9171" y="3338"/>
                </a:lnTo>
                <a:lnTo>
                  <a:pt x="9134" y="3265"/>
                </a:lnTo>
                <a:lnTo>
                  <a:pt x="9061" y="3228"/>
                </a:lnTo>
                <a:close/>
                <a:moveTo>
                  <a:pt x="16324" y="1101"/>
                </a:moveTo>
                <a:lnTo>
                  <a:pt x="16140" y="1541"/>
                </a:lnTo>
                <a:lnTo>
                  <a:pt x="15884" y="1944"/>
                </a:lnTo>
                <a:lnTo>
                  <a:pt x="15590" y="2348"/>
                </a:lnTo>
                <a:lnTo>
                  <a:pt x="15297" y="2751"/>
                </a:lnTo>
                <a:lnTo>
                  <a:pt x="14967" y="3081"/>
                </a:lnTo>
                <a:lnTo>
                  <a:pt x="14600" y="3412"/>
                </a:lnTo>
                <a:lnTo>
                  <a:pt x="13829" y="4072"/>
                </a:lnTo>
                <a:lnTo>
                  <a:pt x="13756" y="3925"/>
                </a:lnTo>
                <a:lnTo>
                  <a:pt x="13976" y="3778"/>
                </a:lnTo>
                <a:lnTo>
                  <a:pt x="14343" y="3558"/>
                </a:lnTo>
                <a:lnTo>
                  <a:pt x="14673" y="3301"/>
                </a:lnTo>
                <a:lnTo>
                  <a:pt x="15003" y="3008"/>
                </a:lnTo>
                <a:lnTo>
                  <a:pt x="15297" y="2715"/>
                </a:lnTo>
                <a:lnTo>
                  <a:pt x="15554" y="2384"/>
                </a:lnTo>
                <a:lnTo>
                  <a:pt x="15774" y="2018"/>
                </a:lnTo>
                <a:lnTo>
                  <a:pt x="15957" y="1651"/>
                </a:lnTo>
                <a:lnTo>
                  <a:pt x="16104" y="1211"/>
                </a:lnTo>
                <a:lnTo>
                  <a:pt x="16104" y="1137"/>
                </a:lnTo>
                <a:lnTo>
                  <a:pt x="16324" y="1101"/>
                </a:lnTo>
                <a:close/>
                <a:moveTo>
                  <a:pt x="10528" y="3962"/>
                </a:moveTo>
                <a:lnTo>
                  <a:pt x="10455" y="3998"/>
                </a:lnTo>
                <a:lnTo>
                  <a:pt x="10381" y="4072"/>
                </a:lnTo>
                <a:lnTo>
                  <a:pt x="10381" y="4108"/>
                </a:lnTo>
                <a:lnTo>
                  <a:pt x="10345" y="4219"/>
                </a:lnTo>
                <a:lnTo>
                  <a:pt x="10381" y="4329"/>
                </a:lnTo>
                <a:lnTo>
                  <a:pt x="10455" y="4402"/>
                </a:lnTo>
                <a:lnTo>
                  <a:pt x="10491" y="4439"/>
                </a:lnTo>
                <a:lnTo>
                  <a:pt x="10638" y="4439"/>
                </a:lnTo>
                <a:lnTo>
                  <a:pt x="10748" y="4365"/>
                </a:lnTo>
                <a:lnTo>
                  <a:pt x="10785" y="4292"/>
                </a:lnTo>
                <a:lnTo>
                  <a:pt x="10822" y="4219"/>
                </a:lnTo>
                <a:lnTo>
                  <a:pt x="10785" y="4108"/>
                </a:lnTo>
                <a:lnTo>
                  <a:pt x="10748" y="4072"/>
                </a:lnTo>
                <a:lnTo>
                  <a:pt x="10712" y="3998"/>
                </a:lnTo>
                <a:lnTo>
                  <a:pt x="10675" y="3962"/>
                </a:lnTo>
                <a:close/>
                <a:moveTo>
                  <a:pt x="16434" y="477"/>
                </a:moveTo>
                <a:lnTo>
                  <a:pt x="16617" y="514"/>
                </a:lnTo>
                <a:lnTo>
                  <a:pt x="16764" y="587"/>
                </a:lnTo>
                <a:lnTo>
                  <a:pt x="16837" y="734"/>
                </a:lnTo>
                <a:lnTo>
                  <a:pt x="16911" y="880"/>
                </a:lnTo>
                <a:lnTo>
                  <a:pt x="16947" y="1064"/>
                </a:lnTo>
                <a:lnTo>
                  <a:pt x="16947" y="1247"/>
                </a:lnTo>
                <a:lnTo>
                  <a:pt x="16911" y="1541"/>
                </a:lnTo>
                <a:lnTo>
                  <a:pt x="16764" y="1871"/>
                </a:lnTo>
                <a:lnTo>
                  <a:pt x="16544" y="2128"/>
                </a:lnTo>
                <a:lnTo>
                  <a:pt x="16104" y="2641"/>
                </a:lnTo>
                <a:lnTo>
                  <a:pt x="15077" y="3668"/>
                </a:lnTo>
                <a:lnTo>
                  <a:pt x="14086" y="4549"/>
                </a:lnTo>
                <a:lnTo>
                  <a:pt x="14013" y="4402"/>
                </a:lnTo>
                <a:lnTo>
                  <a:pt x="14123" y="4329"/>
                </a:lnTo>
                <a:lnTo>
                  <a:pt x="14967" y="3632"/>
                </a:lnTo>
                <a:lnTo>
                  <a:pt x="15370" y="3228"/>
                </a:lnTo>
                <a:lnTo>
                  <a:pt x="15737" y="2825"/>
                </a:lnTo>
                <a:lnTo>
                  <a:pt x="16067" y="2384"/>
                </a:lnTo>
                <a:lnTo>
                  <a:pt x="16361" y="1908"/>
                </a:lnTo>
                <a:lnTo>
                  <a:pt x="16617" y="1431"/>
                </a:lnTo>
                <a:lnTo>
                  <a:pt x="16764" y="880"/>
                </a:lnTo>
                <a:lnTo>
                  <a:pt x="16764" y="770"/>
                </a:lnTo>
                <a:lnTo>
                  <a:pt x="16727" y="697"/>
                </a:lnTo>
                <a:lnTo>
                  <a:pt x="16654" y="660"/>
                </a:lnTo>
                <a:lnTo>
                  <a:pt x="16544" y="660"/>
                </a:lnTo>
                <a:lnTo>
                  <a:pt x="15920" y="770"/>
                </a:lnTo>
                <a:lnTo>
                  <a:pt x="15333" y="954"/>
                </a:lnTo>
                <a:lnTo>
                  <a:pt x="15333" y="954"/>
                </a:lnTo>
                <a:lnTo>
                  <a:pt x="15590" y="807"/>
                </a:lnTo>
                <a:lnTo>
                  <a:pt x="15884" y="660"/>
                </a:lnTo>
                <a:lnTo>
                  <a:pt x="16177" y="550"/>
                </a:lnTo>
                <a:lnTo>
                  <a:pt x="16434" y="477"/>
                </a:lnTo>
                <a:close/>
                <a:moveTo>
                  <a:pt x="9354" y="4182"/>
                </a:moveTo>
                <a:lnTo>
                  <a:pt x="9208" y="4255"/>
                </a:lnTo>
                <a:lnTo>
                  <a:pt x="9134" y="4365"/>
                </a:lnTo>
                <a:lnTo>
                  <a:pt x="9134" y="4439"/>
                </a:lnTo>
                <a:lnTo>
                  <a:pt x="9171" y="4512"/>
                </a:lnTo>
                <a:lnTo>
                  <a:pt x="9208" y="4585"/>
                </a:lnTo>
                <a:lnTo>
                  <a:pt x="9281" y="4622"/>
                </a:lnTo>
                <a:lnTo>
                  <a:pt x="9428" y="4622"/>
                </a:lnTo>
                <a:lnTo>
                  <a:pt x="9538" y="4585"/>
                </a:lnTo>
                <a:lnTo>
                  <a:pt x="9611" y="4475"/>
                </a:lnTo>
                <a:lnTo>
                  <a:pt x="9648" y="4402"/>
                </a:lnTo>
                <a:lnTo>
                  <a:pt x="9648" y="4292"/>
                </a:lnTo>
                <a:lnTo>
                  <a:pt x="9611" y="4255"/>
                </a:lnTo>
                <a:lnTo>
                  <a:pt x="9538" y="4182"/>
                </a:lnTo>
                <a:close/>
                <a:moveTo>
                  <a:pt x="13243" y="6566"/>
                </a:moveTo>
                <a:lnTo>
                  <a:pt x="13169" y="6639"/>
                </a:lnTo>
                <a:lnTo>
                  <a:pt x="13133" y="6713"/>
                </a:lnTo>
                <a:lnTo>
                  <a:pt x="13133" y="6860"/>
                </a:lnTo>
                <a:lnTo>
                  <a:pt x="13133" y="6933"/>
                </a:lnTo>
                <a:lnTo>
                  <a:pt x="13206" y="6970"/>
                </a:lnTo>
                <a:lnTo>
                  <a:pt x="13316" y="7006"/>
                </a:lnTo>
                <a:lnTo>
                  <a:pt x="13463" y="6970"/>
                </a:lnTo>
                <a:lnTo>
                  <a:pt x="13536" y="6933"/>
                </a:lnTo>
                <a:lnTo>
                  <a:pt x="13536" y="6860"/>
                </a:lnTo>
                <a:lnTo>
                  <a:pt x="13573" y="6750"/>
                </a:lnTo>
                <a:lnTo>
                  <a:pt x="13536" y="6676"/>
                </a:lnTo>
                <a:lnTo>
                  <a:pt x="13463" y="6603"/>
                </a:lnTo>
                <a:lnTo>
                  <a:pt x="13316" y="6566"/>
                </a:lnTo>
                <a:close/>
                <a:moveTo>
                  <a:pt x="12216" y="7300"/>
                </a:moveTo>
                <a:lnTo>
                  <a:pt x="12105" y="7336"/>
                </a:lnTo>
                <a:lnTo>
                  <a:pt x="12032" y="7410"/>
                </a:lnTo>
                <a:lnTo>
                  <a:pt x="11995" y="7520"/>
                </a:lnTo>
                <a:lnTo>
                  <a:pt x="11995" y="7630"/>
                </a:lnTo>
                <a:lnTo>
                  <a:pt x="12032" y="7703"/>
                </a:lnTo>
                <a:lnTo>
                  <a:pt x="12105" y="7777"/>
                </a:lnTo>
                <a:lnTo>
                  <a:pt x="12216" y="7777"/>
                </a:lnTo>
                <a:lnTo>
                  <a:pt x="12289" y="7740"/>
                </a:lnTo>
                <a:lnTo>
                  <a:pt x="12362" y="7703"/>
                </a:lnTo>
                <a:lnTo>
                  <a:pt x="12436" y="7630"/>
                </a:lnTo>
                <a:lnTo>
                  <a:pt x="12436" y="7520"/>
                </a:lnTo>
                <a:lnTo>
                  <a:pt x="12436" y="7410"/>
                </a:lnTo>
                <a:lnTo>
                  <a:pt x="12326" y="7336"/>
                </a:lnTo>
                <a:lnTo>
                  <a:pt x="12216" y="7300"/>
                </a:lnTo>
                <a:close/>
                <a:moveTo>
                  <a:pt x="12729" y="8033"/>
                </a:moveTo>
                <a:lnTo>
                  <a:pt x="12656" y="8107"/>
                </a:lnTo>
                <a:lnTo>
                  <a:pt x="12656" y="8143"/>
                </a:lnTo>
                <a:lnTo>
                  <a:pt x="12619" y="8253"/>
                </a:lnTo>
                <a:lnTo>
                  <a:pt x="12619" y="8400"/>
                </a:lnTo>
                <a:lnTo>
                  <a:pt x="12656" y="8437"/>
                </a:lnTo>
                <a:lnTo>
                  <a:pt x="12692" y="8474"/>
                </a:lnTo>
                <a:lnTo>
                  <a:pt x="12729" y="8474"/>
                </a:lnTo>
                <a:lnTo>
                  <a:pt x="12802" y="8510"/>
                </a:lnTo>
                <a:lnTo>
                  <a:pt x="12912" y="8474"/>
                </a:lnTo>
                <a:lnTo>
                  <a:pt x="12986" y="8437"/>
                </a:lnTo>
                <a:lnTo>
                  <a:pt x="13022" y="8400"/>
                </a:lnTo>
                <a:lnTo>
                  <a:pt x="13022" y="8253"/>
                </a:lnTo>
                <a:lnTo>
                  <a:pt x="13022" y="8180"/>
                </a:lnTo>
                <a:lnTo>
                  <a:pt x="12949" y="8107"/>
                </a:lnTo>
                <a:lnTo>
                  <a:pt x="12912" y="8033"/>
                </a:lnTo>
                <a:close/>
                <a:moveTo>
                  <a:pt x="10051" y="2128"/>
                </a:moveTo>
                <a:lnTo>
                  <a:pt x="10455" y="2164"/>
                </a:lnTo>
                <a:lnTo>
                  <a:pt x="10858" y="2238"/>
                </a:lnTo>
                <a:lnTo>
                  <a:pt x="11262" y="2348"/>
                </a:lnTo>
                <a:lnTo>
                  <a:pt x="11225" y="2458"/>
                </a:lnTo>
                <a:lnTo>
                  <a:pt x="11262" y="2568"/>
                </a:lnTo>
                <a:lnTo>
                  <a:pt x="11335" y="2641"/>
                </a:lnTo>
                <a:lnTo>
                  <a:pt x="11445" y="2715"/>
                </a:lnTo>
                <a:lnTo>
                  <a:pt x="11629" y="2715"/>
                </a:lnTo>
                <a:lnTo>
                  <a:pt x="11775" y="2788"/>
                </a:lnTo>
                <a:lnTo>
                  <a:pt x="12105" y="2935"/>
                </a:lnTo>
                <a:lnTo>
                  <a:pt x="12179" y="2971"/>
                </a:lnTo>
                <a:lnTo>
                  <a:pt x="12252" y="3008"/>
                </a:lnTo>
                <a:lnTo>
                  <a:pt x="12472" y="3191"/>
                </a:lnTo>
                <a:lnTo>
                  <a:pt x="12692" y="3412"/>
                </a:lnTo>
                <a:lnTo>
                  <a:pt x="13096" y="3852"/>
                </a:lnTo>
                <a:lnTo>
                  <a:pt x="11482" y="4842"/>
                </a:lnTo>
                <a:lnTo>
                  <a:pt x="9868" y="5796"/>
                </a:lnTo>
                <a:lnTo>
                  <a:pt x="6090" y="8070"/>
                </a:lnTo>
                <a:lnTo>
                  <a:pt x="5209" y="8620"/>
                </a:lnTo>
                <a:lnTo>
                  <a:pt x="5356" y="8327"/>
                </a:lnTo>
                <a:lnTo>
                  <a:pt x="5649" y="7960"/>
                </a:lnTo>
                <a:lnTo>
                  <a:pt x="5943" y="7557"/>
                </a:lnTo>
                <a:lnTo>
                  <a:pt x="5906" y="7483"/>
                </a:lnTo>
                <a:lnTo>
                  <a:pt x="5870" y="7483"/>
                </a:lnTo>
                <a:lnTo>
                  <a:pt x="5686" y="7593"/>
                </a:lnTo>
                <a:lnTo>
                  <a:pt x="5539" y="7740"/>
                </a:lnTo>
                <a:lnTo>
                  <a:pt x="5209" y="8070"/>
                </a:lnTo>
                <a:lnTo>
                  <a:pt x="4989" y="8437"/>
                </a:lnTo>
                <a:lnTo>
                  <a:pt x="4769" y="8840"/>
                </a:lnTo>
                <a:lnTo>
                  <a:pt x="4732" y="8877"/>
                </a:lnTo>
                <a:lnTo>
                  <a:pt x="4622" y="8584"/>
                </a:lnTo>
                <a:lnTo>
                  <a:pt x="4916" y="8107"/>
                </a:lnTo>
                <a:lnTo>
                  <a:pt x="5283" y="7630"/>
                </a:lnTo>
                <a:lnTo>
                  <a:pt x="5649" y="7190"/>
                </a:lnTo>
                <a:lnTo>
                  <a:pt x="6016" y="6786"/>
                </a:lnTo>
                <a:lnTo>
                  <a:pt x="6016" y="6750"/>
                </a:lnTo>
                <a:lnTo>
                  <a:pt x="6016" y="6713"/>
                </a:lnTo>
                <a:lnTo>
                  <a:pt x="5943" y="6713"/>
                </a:lnTo>
                <a:lnTo>
                  <a:pt x="5539" y="7043"/>
                </a:lnTo>
                <a:lnTo>
                  <a:pt x="5173" y="7410"/>
                </a:lnTo>
                <a:lnTo>
                  <a:pt x="4842" y="7777"/>
                </a:lnTo>
                <a:lnTo>
                  <a:pt x="4512" y="8180"/>
                </a:lnTo>
                <a:lnTo>
                  <a:pt x="4476" y="7923"/>
                </a:lnTo>
                <a:lnTo>
                  <a:pt x="4439" y="7667"/>
                </a:lnTo>
                <a:lnTo>
                  <a:pt x="4659" y="7336"/>
                </a:lnTo>
                <a:lnTo>
                  <a:pt x="4879" y="7080"/>
                </a:lnTo>
                <a:lnTo>
                  <a:pt x="5686" y="6016"/>
                </a:lnTo>
                <a:lnTo>
                  <a:pt x="5723" y="5943"/>
                </a:lnTo>
                <a:lnTo>
                  <a:pt x="5686" y="5906"/>
                </a:lnTo>
                <a:lnTo>
                  <a:pt x="5576" y="5906"/>
                </a:lnTo>
                <a:lnTo>
                  <a:pt x="5283" y="6199"/>
                </a:lnTo>
                <a:lnTo>
                  <a:pt x="4953" y="6529"/>
                </a:lnTo>
                <a:lnTo>
                  <a:pt x="4402" y="7153"/>
                </a:lnTo>
                <a:lnTo>
                  <a:pt x="4402" y="6529"/>
                </a:lnTo>
                <a:lnTo>
                  <a:pt x="4622" y="6199"/>
                </a:lnTo>
                <a:lnTo>
                  <a:pt x="4953" y="5759"/>
                </a:lnTo>
                <a:lnTo>
                  <a:pt x="5136" y="5502"/>
                </a:lnTo>
                <a:lnTo>
                  <a:pt x="5246" y="5392"/>
                </a:lnTo>
                <a:lnTo>
                  <a:pt x="5393" y="5319"/>
                </a:lnTo>
                <a:lnTo>
                  <a:pt x="5429" y="5319"/>
                </a:lnTo>
                <a:lnTo>
                  <a:pt x="5429" y="5282"/>
                </a:lnTo>
                <a:lnTo>
                  <a:pt x="5393" y="5246"/>
                </a:lnTo>
                <a:lnTo>
                  <a:pt x="5393" y="5209"/>
                </a:lnTo>
                <a:lnTo>
                  <a:pt x="5173" y="5209"/>
                </a:lnTo>
                <a:lnTo>
                  <a:pt x="5063" y="5282"/>
                </a:lnTo>
                <a:lnTo>
                  <a:pt x="4953" y="5356"/>
                </a:lnTo>
                <a:lnTo>
                  <a:pt x="4769" y="5539"/>
                </a:lnTo>
                <a:lnTo>
                  <a:pt x="4622" y="5722"/>
                </a:lnTo>
                <a:lnTo>
                  <a:pt x="4476" y="5869"/>
                </a:lnTo>
                <a:lnTo>
                  <a:pt x="4586" y="5466"/>
                </a:lnTo>
                <a:lnTo>
                  <a:pt x="4732" y="5062"/>
                </a:lnTo>
                <a:lnTo>
                  <a:pt x="4879" y="4842"/>
                </a:lnTo>
                <a:lnTo>
                  <a:pt x="5026" y="4622"/>
                </a:lnTo>
                <a:lnTo>
                  <a:pt x="5209" y="4402"/>
                </a:lnTo>
                <a:lnTo>
                  <a:pt x="5393" y="4219"/>
                </a:lnTo>
                <a:lnTo>
                  <a:pt x="5796" y="3852"/>
                </a:lnTo>
                <a:lnTo>
                  <a:pt x="6236" y="3522"/>
                </a:lnTo>
                <a:lnTo>
                  <a:pt x="6677" y="3228"/>
                </a:lnTo>
                <a:lnTo>
                  <a:pt x="7117" y="2935"/>
                </a:lnTo>
                <a:lnTo>
                  <a:pt x="7594" y="2715"/>
                </a:lnTo>
                <a:lnTo>
                  <a:pt x="8070" y="2494"/>
                </a:lnTo>
                <a:lnTo>
                  <a:pt x="8474" y="2348"/>
                </a:lnTo>
                <a:lnTo>
                  <a:pt x="8841" y="2238"/>
                </a:lnTo>
                <a:lnTo>
                  <a:pt x="9244" y="2164"/>
                </a:lnTo>
                <a:lnTo>
                  <a:pt x="9648" y="2128"/>
                </a:lnTo>
                <a:close/>
                <a:moveTo>
                  <a:pt x="13316" y="4219"/>
                </a:moveTo>
                <a:lnTo>
                  <a:pt x="13426" y="4365"/>
                </a:lnTo>
                <a:lnTo>
                  <a:pt x="12582" y="5026"/>
                </a:lnTo>
                <a:lnTo>
                  <a:pt x="11702" y="5649"/>
                </a:lnTo>
                <a:lnTo>
                  <a:pt x="10785" y="6273"/>
                </a:lnTo>
                <a:lnTo>
                  <a:pt x="9868" y="6860"/>
                </a:lnTo>
                <a:lnTo>
                  <a:pt x="8877" y="7446"/>
                </a:lnTo>
                <a:lnTo>
                  <a:pt x="7887" y="8033"/>
                </a:lnTo>
                <a:lnTo>
                  <a:pt x="6860" y="8584"/>
                </a:lnTo>
                <a:lnTo>
                  <a:pt x="5796" y="9097"/>
                </a:lnTo>
                <a:lnTo>
                  <a:pt x="4989" y="9464"/>
                </a:lnTo>
                <a:lnTo>
                  <a:pt x="4916" y="9317"/>
                </a:lnTo>
                <a:lnTo>
                  <a:pt x="4953" y="9207"/>
                </a:lnTo>
                <a:lnTo>
                  <a:pt x="6053" y="8584"/>
                </a:lnTo>
                <a:lnTo>
                  <a:pt x="10198" y="6089"/>
                </a:lnTo>
                <a:lnTo>
                  <a:pt x="11775" y="5136"/>
                </a:lnTo>
                <a:lnTo>
                  <a:pt x="13316" y="4219"/>
                </a:lnTo>
                <a:close/>
                <a:moveTo>
                  <a:pt x="3962" y="7960"/>
                </a:moveTo>
                <a:lnTo>
                  <a:pt x="3999" y="8070"/>
                </a:lnTo>
                <a:lnTo>
                  <a:pt x="3999" y="8107"/>
                </a:lnTo>
                <a:lnTo>
                  <a:pt x="4146" y="8694"/>
                </a:lnTo>
                <a:lnTo>
                  <a:pt x="3962" y="9024"/>
                </a:lnTo>
                <a:lnTo>
                  <a:pt x="3925" y="9097"/>
                </a:lnTo>
                <a:lnTo>
                  <a:pt x="3925" y="9134"/>
                </a:lnTo>
                <a:lnTo>
                  <a:pt x="3999" y="9244"/>
                </a:lnTo>
                <a:lnTo>
                  <a:pt x="3339" y="9501"/>
                </a:lnTo>
                <a:lnTo>
                  <a:pt x="3008" y="9611"/>
                </a:lnTo>
                <a:lnTo>
                  <a:pt x="2642" y="9684"/>
                </a:lnTo>
                <a:lnTo>
                  <a:pt x="2898" y="9171"/>
                </a:lnTo>
                <a:lnTo>
                  <a:pt x="3229" y="8694"/>
                </a:lnTo>
                <a:lnTo>
                  <a:pt x="3559" y="8327"/>
                </a:lnTo>
                <a:lnTo>
                  <a:pt x="3962" y="7960"/>
                </a:lnTo>
                <a:close/>
                <a:moveTo>
                  <a:pt x="13609" y="4732"/>
                </a:moveTo>
                <a:lnTo>
                  <a:pt x="13683" y="4915"/>
                </a:lnTo>
                <a:lnTo>
                  <a:pt x="12986" y="5502"/>
                </a:lnTo>
                <a:lnTo>
                  <a:pt x="12105" y="6199"/>
                </a:lnTo>
                <a:lnTo>
                  <a:pt x="11225" y="6823"/>
                </a:lnTo>
                <a:lnTo>
                  <a:pt x="10308" y="7446"/>
                </a:lnTo>
                <a:lnTo>
                  <a:pt x="9354" y="8033"/>
                </a:lnTo>
                <a:lnTo>
                  <a:pt x="8401" y="8584"/>
                </a:lnTo>
                <a:lnTo>
                  <a:pt x="7447" y="9097"/>
                </a:lnTo>
                <a:lnTo>
                  <a:pt x="6456" y="9574"/>
                </a:lnTo>
                <a:lnTo>
                  <a:pt x="5429" y="10014"/>
                </a:lnTo>
                <a:lnTo>
                  <a:pt x="5246" y="9794"/>
                </a:lnTo>
                <a:lnTo>
                  <a:pt x="5466" y="9684"/>
                </a:lnTo>
                <a:lnTo>
                  <a:pt x="6603" y="9134"/>
                </a:lnTo>
                <a:lnTo>
                  <a:pt x="7740" y="8547"/>
                </a:lnTo>
                <a:lnTo>
                  <a:pt x="8877" y="7923"/>
                </a:lnTo>
                <a:lnTo>
                  <a:pt x="9978" y="7263"/>
                </a:lnTo>
                <a:lnTo>
                  <a:pt x="10895" y="6676"/>
                </a:lnTo>
                <a:lnTo>
                  <a:pt x="11812" y="6053"/>
                </a:lnTo>
                <a:lnTo>
                  <a:pt x="12729" y="5392"/>
                </a:lnTo>
                <a:lnTo>
                  <a:pt x="13609" y="4732"/>
                </a:lnTo>
                <a:close/>
                <a:moveTo>
                  <a:pt x="11995" y="9721"/>
                </a:moveTo>
                <a:lnTo>
                  <a:pt x="12472" y="9831"/>
                </a:lnTo>
                <a:lnTo>
                  <a:pt x="12436" y="9867"/>
                </a:lnTo>
                <a:lnTo>
                  <a:pt x="12032" y="10271"/>
                </a:lnTo>
                <a:lnTo>
                  <a:pt x="12032" y="10198"/>
                </a:lnTo>
                <a:lnTo>
                  <a:pt x="11995" y="9721"/>
                </a:lnTo>
                <a:close/>
                <a:moveTo>
                  <a:pt x="2715" y="8804"/>
                </a:moveTo>
                <a:lnTo>
                  <a:pt x="2422" y="9317"/>
                </a:lnTo>
                <a:lnTo>
                  <a:pt x="2165" y="9867"/>
                </a:lnTo>
                <a:lnTo>
                  <a:pt x="2165" y="9941"/>
                </a:lnTo>
                <a:lnTo>
                  <a:pt x="2201" y="10051"/>
                </a:lnTo>
                <a:lnTo>
                  <a:pt x="2275" y="10088"/>
                </a:lnTo>
                <a:lnTo>
                  <a:pt x="2348" y="10124"/>
                </a:lnTo>
                <a:lnTo>
                  <a:pt x="2898" y="10014"/>
                </a:lnTo>
                <a:lnTo>
                  <a:pt x="3449" y="9867"/>
                </a:lnTo>
                <a:lnTo>
                  <a:pt x="3925" y="9684"/>
                </a:lnTo>
                <a:lnTo>
                  <a:pt x="4439" y="9464"/>
                </a:lnTo>
                <a:lnTo>
                  <a:pt x="4549" y="9684"/>
                </a:lnTo>
                <a:lnTo>
                  <a:pt x="3559" y="10124"/>
                </a:lnTo>
                <a:lnTo>
                  <a:pt x="3082" y="10308"/>
                </a:lnTo>
                <a:lnTo>
                  <a:pt x="2568" y="10528"/>
                </a:lnTo>
                <a:lnTo>
                  <a:pt x="2275" y="10638"/>
                </a:lnTo>
                <a:lnTo>
                  <a:pt x="2018" y="10674"/>
                </a:lnTo>
                <a:lnTo>
                  <a:pt x="1761" y="10711"/>
                </a:lnTo>
                <a:lnTo>
                  <a:pt x="1468" y="10711"/>
                </a:lnTo>
                <a:lnTo>
                  <a:pt x="2091" y="9794"/>
                </a:lnTo>
                <a:lnTo>
                  <a:pt x="2348" y="9317"/>
                </a:lnTo>
                <a:lnTo>
                  <a:pt x="2642" y="8877"/>
                </a:lnTo>
                <a:lnTo>
                  <a:pt x="2715" y="8804"/>
                </a:lnTo>
                <a:close/>
                <a:moveTo>
                  <a:pt x="13829" y="5429"/>
                </a:moveTo>
                <a:lnTo>
                  <a:pt x="13940" y="5943"/>
                </a:lnTo>
                <a:lnTo>
                  <a:pt x="13940" y="6456"/>
                </a:lnTo>
                <a:lnTo>
                  <a:pt x="13940" y="6896"/>
                </a:lnTo>
                <a:lnTo>
                  <a:pt x="13866" y="7336"/>
                </a:lnTo>
                <a:lnTo>
                  <a:pt x="13756" y="7740"/>
                </a:lnTo>
                <a:lnTo>
                  <a:pt x="13609" y="8143"/>
                </a:lnTo>
                <a:lnTo>
                  <a:pt x="13426" y="8547"/>
                </a:lnTo>
                <a:lnTo>
                  <a:pt x="13206" y="8914"/>
                </a:lnTo>
                <a:lnTo>
                  <a:pt x="12949" y="9281"/>
                </a:lnTo>
                <a:lnTo>
                  <a:pt x="12656" y="9647"/>
                </a:lnTo>
                <a:lnTo>
                  <a:pt x="12289" y="9611"/>
                </a:lnTo>
                <a:lnTo>
                  <a:pt x="11922" y="9537"/>
                </a:lnTo>
                <a:lnTo>
                  <a:pt x="11849" y="9574"/>
                </a:lnTo>
                <a:lnTo>
                  <a:pt x="11812" y="9574"/>
                </a:lnTo>
                <a:lnTo>
                  <a:pt x="11775" y="9647"/>
                </a:lnTo>
                <a:lnTo>
                  <a:pt x="11702" y="10418"/>
                </a:lnTo>
                <a:lnTo>
                  <a:pt x="11702" y="10491"/>
                </a:lnTo>
                <a:lnTo>
                  <a:pt x="11409" y="10711"/>
                </a:lnTo>
                <a:lnTo>
                  <a:pt x="11188" y="10821"/>
                </a:lnTo>
                <a:lnTo>
                  <a:pt x="11152" y="10858"/>
                </a:lnTo>
                <a:lnTo>
                  <a:pt x="11042" y="10931"/>
                </a:lnTo>
                <a:lnTo>
                  <a:pt x="11042" y="10564"/>
                </a:lnTo>
                <a:lnTo>
                  <a:pt x="11115" y="10198"/>
                </a:lnTo>
                <a:lnTo>
                  <a:pt x="11188" y="9867"/>
                </a:lnTo>
                <a:lnTo>
                  <a:pt x="11298" y="9501"/>
                </a:lnTo>
                <a:lnTo>
                  <a:pt x="11298" y="9464"/>
                </a:lnTo>
                <a:lnTo>
                  <a:pt x="11262" y="9427"/>
                </a:lnTo>
                <a:lnTo>
                  <a:pt x="11225" y="9427"/>
                </a:lnTo>
                <a:lnTo>
                  <a:pt x="11188" y="9464"/>
                </a:lnTo>
                <a:lnTo>
                  <a:pt x="11078" y="9647"/>
                </a:lnTo>
                <a:lnTo>
                  <a:pt x="10968" y="9831"/>
                </a:lnTo>
                <a:lnTo>
                  <a:pt x="10785" y="10234"/>
                </a:lnTo>
                <a:lnTo>
                  <a:pt x="10712" y="10638"/>
                </a:lnTo>
                <a:lnTo>
                  <a:pt x="10712" y="11078"/>
                </a:lnTo>
                <a:lnTo>
                  <a:pt x="10271" y="11261"/>
                </a:lnTo>
                <a:lnTo>
                  <a:pt x="9831" y="11371"/>
                </a:lnTo>
                <a:lnTo>
                  <a:pt x="9868" y="11005"/>
                </a:lnTo>
                <a:lnTo>
                  <a:pt x="9978" y="10638"/>
                </a:lnTo>
                <a:lnTo>
                  <a:pt x="10051" y="10344"/>
                </a:lnTo>
                <a:lnTo>
                  <a:pt x="10161" y="10088"/>
                </a:lnTo>
                <a:lnTo>
                  <a:pt x="10418" y="9574"/>
                </a:lnTo>
                <a:lnTo>
                  <a:pt x="10418" y="9537"/>
                </a:lnTo>
                <a:lnTo>
                  <a:pt x="10381" y="9501"/>
                </a:lnTo>
                <a:lnTo>
                  <a:pt x="10345" y="9501"/>
                </a:lnTo>
                <a:lnTo>
                  <a:pt x="10345" y="9537"/>
                </a:lnTo>
                <a:lnTo>
                  <a:pt x="10015" y="9941"/>
                </a:lnTo>
                <a:lnTo>
                  <a:pt x="9758" y="10418"/>
                </a:lnTo>
                <a:lnTo>
                  <a:pt x="9538" y="10895"/>
                </a:lnTo>
                <a:lnTo>
                  <a:pt x="9501" y="11151"/>
                </a:lnTo>
                <a:lnTo>
                  <a:pt x="9428" y="11408"/>
                </a:lnTo>
                <a:lnTo>
                  <a:pt x="8951" y="11408"/>
                </a:lnTo>
                <a:lnTo>
                  <a:pt x="8951" y="11261"/>
                </a:lnTo>
                <a:lnTo>
                  <a:pt x="8914" y="11225"/>
                </a:lnTo>
                <a:lnTo>
                  <a:pt x="8877" y="11188"/>
                </a:lnTo>
                <a:lnTo>
                  <a:pt x="8841" y="11188"/>
                </a:lnTo>
                <a:lnTo>
                  <a:pt x="8804" y="11225"/>
                </a:lnTo>
                <a:lnTo>
                  <a:pt x="8731" y="11298"/>
                </a:lnTo>
                <a:lnTo>
                  <a:pt x="9171" y="10454"/>
                </a:lnTo>
                <a:lnTo>
                  <a:pt x="9391" y="10051"/>
                </a:lnTo>
                <a:lnTo>
                  <a:pt x="9684" y="9647"/>
                </a:lnTo>
                <a:lnTo>
                  <a:pt x="9684" y="9611"/>
                </a:lnTo>
                <a:lnTo>
                  <a:pt x="9648" y="9611"/>
                </a:lnTo>
                <a:lnTo>
                  <a:pt x="9648" y="9574"/>
                </a:lnTo>
                <a:lnTo>
                  <a:pt x="9611" y="9611"/>
                </a:lnTo>
                <a:lnTo>
                  <a:pt x="9244" y="10014"/>
                </a:lnTo>
                <a:lnTo>
                  <a:pt x="8914" y="10418"/>
                </a:lnTo>
                <a:lnTo>
                  <a:pt x="8621" y="10858"/>
                </a:lnTo>
                <a:lnTo>
                  <a:pt x="8327" y="11335"/>
                </a:lnTo>
                <a:lnTo>
                  <a:pt x="7960" y="11225"/>
                </a:lnTo>
                <a:lnTo>
                  <a:pt x="7997" y="11188"/>
                </a:lnTo>
                <a:lnTo>
                  <a:pt x="7997" y="11151"/>
                </a:lnTo>
                <a:lnTo>
                  <a:pt x="7960" y="11115"/>
                </a:lnTo>
                <a:lnTo>
                  <a:pt x="7960" y="11078"/>
                </a:lnTo>
                <a:lnTo>
                  <a:pt x="7924" y="10968"/>
                </a:lnTo>
                <a:lnTo>
                  <a:pt x="7960" y="10858"/>
                </a:lnTo>
                <a:lnTo>
                  <a:pt x="8034" y="10601"/>
                </a:lnTo>
                <a:lnTo>
                  <a:pt x="8181" y="10308"/>
                </a:lnTo>
                <a:lnTo>
                  <a:pt x="8474" y="9831"/>
                </a:lnTo>
                <a:lnTo>
                  <a:pt x="8767" y="9427"/>
                </a:lnTo>
                <a:lnTo>
                  <a:pt x="8804" y="9391"/>
                </a:lnTo>
                <a:lnTo>
                  <a:pt x="8767" y="9317"/>
                </a:lnTo>
                <a:lnTo>
                  <a:pt x="8694" y="9317"/>
                </a:lnTo>
                <a:lnTo>
                  <a:pt x="8364" y="9537"/>
                </a:lnTo>
                <a:lnTo>
                  <a:pt x="8107" y="9831"/>
                </a:lnTo>
                <a:lnTo>
                  <a:pt x="7887" y="10124"/>
                </a:lnTo>
                <a:lnTo>
                  <a:pt x="7704" y="10454"/>
                </a:lnTo>
                <a:lnTo>
                  <a:pt x="7594" y="10784"/>
                </a:lnTo>
                <a:lnTo>
                  <a:pt x="7557" y="10968"/>
                </a:lnTo>
                <a:lnTo>
                  <a:pt x="7594" y="11115"/>
                </a:lnTo>
                <a:lnTo>
                  <a:pt x="7153" y="10968"/>
                </a:lnTo>
                <a:lnTo>
                  <a:pt x="6713" y="10784"/>
                </a:lnTo>
                <a:lnTo>
                  <a:pt x="6933" y="10564"/>
                </a:lnTo>
                <a:lnTo>
                  <a:pt x="7080" y="10344"/>
                </a:lnTo>
                <a:lnTo>
                  <a:pt x="7153" y="10234"/>
                </a:lnTo>
                <a:lnTo>
                  <a:pt x="7190" y="10124"/>
                </a:lnTo>
                <a:lnTo>
                  <a:pt x="7190" y="10088"/>
                </a:lnTo>
                <a:lnTo>
                  <a:pt x="7153" y="10088"/>
                </a:lnTo>
                <a:lnTo>
                  <a:pt x="7080" y="10124"/>
                </a:lnTo>
                <a:lnTo>
                  <a:pt x="7007" y="10161"/>
                </a:lnTo>
                <a:lnTo>
                  <a:pt x="6823" y="10308"/>
                </a:lnTo>
                <a:lnTo>
                  <a:pt x="6493" y="10564"/>
                </a:lnTo>
                <a:lnTo>
                  <a:pt x="6420" y="10638"/>
                </a:lnTo>
                <a:lnTo>
                  <a:pt x="5906" y="10344"/>
                </a:lnTo>
                <a:lnTo>
                  <a:pt x="6897" y="9904"/>
                </a:lnTo>
                <a:lnTo>
                  <a:pt x="7887" y="9391"/>
                </a:lnTo>
                <a:lnTo>
                  <a:pt x="8877" y="8877"/>
                </a:lnTo>
                <a:lnTo>
                  <a:pt x="9795" y="8327"/>
                </a:lnTo>
                <a:lnTo>
                  <a:pt x="10748" y="7740"/>
                </a:lnTo>
                <a:lnTo>
                  <a:pt x="11665" y="7116"/>
                </a:lnTo>
                <a:lnTo>
                  <a:pt x="12546" y="6456"/>
                </a:lnTo>
                <a:lnTo>
                  <a:pt x="13426" y="5796"/>
                </a:lnTo>
                <a:lnTo>
                  <a:pt x="13829" y="5429"/>
                </a:lnTo>
                <a:close/>
                <a:moveTo>
                  <a:pt x="1651" y="9757"/>
                </a:moveTo>
                <a:lnTo>
                  <a:pt x="1028" y="10711"/>
                </a:lnTo>
                <a:lnTo>
                  <a:pt x="991" y="10784"/>
                </a:lnTo>
                <a:lnTo>
                  <a:pt x="1028" y="10858"/>
                </a:lnTo>
                <a:lnTo>
                  <a:pt x="1028" y="10931"/>
                </a:lnTo>
                <a:lnTo>
                  <a:pt x="1101" y="10968"/>
                </a:lnTo>
                <a:lnTo>
                  <a:pt x="1358" y="11041"/>
                </a:lnTo>
                <a:lnTo>
                  <a:pt x="1651" y="11078"/>
                </a:lnTo>
                <a:lnTo>
                  <a:pt x="1908" y="11078"/>
                </a:lnTo>
                <a:lnTo>
                  <a:pt x="2165" y="11041"/>
                </a:lnTo>
                <a:lnTo>
                  <a:pt x="2715" y="10858"/>
                </a:lnTo>
                <a:lnTo>
                  <a:pt x="3229" y="10638"/>
                </a:lnTo>
                <a:lnTo>
                  <a:pt x="4769" y="10014"/>
                </a:lnTo>
                <a:lnTo>
                  <a:pt x="4953" y="10198"/>
                </a:lnTo>
                <a:lnTo>
                  <a:pt x="4072" y="10564"/>
                </a:lnTo>
                <a:lnTo>
                  <a:pt x="3192" y="10895"/>
                </a:lnTo>
                <a:lnTo>
                  <a:pt x="2238" y="11188"/>
                </a:lnTo>
                <a:lnTo>
                  <a:pt x="1248" y="11445"/>
                </a:lnTo>
                <a:lnTo>
                  <a:pt x="1101" y="11518"/>
                </a:lnTo>
                <a:lnTo>
                  <a:pt x="844" y="11555"/>
                </a:lnTo>
                <a:lnTo>
                  <a:pt x="624" y="11555"/>
                </a:lnTo>
                <a:lnTo>
                  <a:pt x="551" y="11518"/>
                </a:lnTo>
                <a:lnTo>
                  <a:pt x="477" y="11481"/>
                </a:lnTo>
                <a:lnTo>
                  <a:pt x="477" y="11408"/>
                </a:lnTo>
                <a:lnTo>
                  <a:pt x="514" y="11298"/>
                </a:lnTo>
                <a:lnTo>
                  <a:pt x="661" y="11005"/>
                </a:lnTo>
                <a:lnTo>
                  <a:pt x="991" y="10601"/>
                </a:lnTo>
                <a:lnTo>
                  <a:pt x="1321" y="10161"/>
                </a:lnTo>
                <a:lnTo>
                  <a:pt x="1651" y="9757"/>
                </a:lnTo>
                <a:close/>
                <a:moveTo>
                  <a:pt x="16324" y="0"/>
                </a:moveTo>
                <a:lnTo>
                  <a:pt x="16140" y="37"/>
                </a:lnTo>
                <a:lnTo>
                  <a:pt x="15774" y="147"/>
                </a:lnTo>
                <a:lnTo>
                  <a:pt x="15480" y="330"/>
                </a:lnTo>
                <a:lnTo>
                  <a:pt x="14636" y="807"/>
                </a:lnTo>
                <a:lnTo>
                  <a:pt x="13866" y="1357"/>
                </a:lnTo>
                <a:lnTo>
                  <a:pt x="13059" y="1908"/>
                </a:lnTo>
                <a:lnTo>
                  <a:pt x="12289" y="2458"/>
                </a:lnTo>
                <a:lnTo>
                  <a:pt x="12032" y="2311"/>
                </a:lnTo>
                <a:lnTo>
                  <a:pt x="11812" y="2238"/>
                </a:lnTo>
                <a:lnTo>
                  <a:pt x="11629" y="2238"/>
                </a:lnTo>
                <a:lnTo>
                  <a:pt x="11372" y="2091"/>
                </a:lnTo>
                <a:lnTo>
                  <a:pt x="11115" y="1981"/>
                </a:lnTo>
                <a:lnTo>
                  <a:pt x="10858" y="1908"/>
                </a:lnTo>
                <a:lnTo>
                  <a:pt x="10565" y="1834"/>
                </a:lnTo>
                <a:lnTo>
                  <a:pt x="10015" y="1761"/>
                </a:lnTo>
                <a:lnTo>
                  <a:pt x="9464" y="1761"/>
                </a:lnTo>
                <a:lnTo>
                  <a:pt x="8914" y="1834"/>
                </a:lnTo>
                <a:lnTo>
                  <a:pt x="8364" y="1981"/>
                </a:lnTo>
                <a:lnTo>
                  <a:pt x="7814" y="2164"/>
                </a:lnTo>
                <a:lnTo>
                  <a:pt x="7300" y="2384"/>
                </a:lnTo>
                <a:lnTo>
                  <a:pt x="6677" y="2715"/>
                </a:lnTo>
                <a:lnTo>
                  <a:pt x="6090" y="3081"/>
                </a:lnTo>
                <a:lnTo>
                  <a:pt x="5503" y="3522"/>
                </a:lnTo>
                <a:lnTo>
                  <a:pt x="4989" y="3962"/>
                </a:lnTo>
                <a:lnTo>
                  <a:pt x="4769" y="4219"/>
                </a:lnTo>
                <a:lnTo>
                  <a:pt x="4549" y="4475"/>
                </a:lnTo>
                <a:lnTo>
                  <a:pt x="4402" y="4769"/>
                </a:lnTo>
                <a:lnTo>
                  <a:pt x="4256" y="5062"/>
                </a:lnTo>
                <a:lnTo>
                  <a:pt x="4146" y="5356"/>
                </a:lnTo>
                <a:lnTo>
                  <a:pt x="4035" y="5686"/>
                </a:lnTo>
                <a:lnTo>
                  <a:pt x="3999" y="6016"/>
                </a:lnTo>
                <a:lnTo>
                  <a:pt x="3925" y="6346"/>
                </a:lnTo>
                <a:lnTo>
                  <a:pt x="3889" y="6970"/>
                </a:lnTo>
                <a:lnTo>
                  <a:pt x="3925" y="7630"/>
                </a:lnTo>
                <a:lnTo>
                  <a:pt x="3339" y="7960"/>
                </a:lnTo>
                <a:lnTo>
                  <a:pt x="2752" y="8290"/>
                </a:lnTo>
                <a:lnTo>
                  <a:pt x="2238" y="8657"/>
                </a:lnTo>
                <a:lnTo>
                  <a:pt x="1725" y="9097"/>
                </a:lnTo>
                <a:lnTo>
                  <a:pt x="1248" y="9574"/>
                </a:lnTo>
                <a:lnTo>
                  <a:pt x="808" y="10051"/>
                </a:lnTo>
                <a:lnTo>
                  <a:pt x="404" y="10601"/>
                </a:lnTo>
                <a:lnTo>
                  <a:pt x="221" y="10858"/>
                </a:lnTo>
                <a:lnTo>
                  <a:pt x="74" y="11151"/>
                </a:lnTo>
                <a:lnTo>
                  <a:pt x="1" y="11371"/>
                </a:lnTo>
                <a:lnTo>
                  <a:pt x="37" y="11555"/>
                </a:lnTo>
                <a:lnTo>
                  <a:pt x="111" y="11738"/>
                </a:lnTo>
                <a:lnTo>
                  <a:pt x="184" y="11812"/>
                </a:lnTo>
                <a:lnTo>
                  <a:pt x="257" y="11885"/>
                </a:lnTo>
                <a:lnTo>
                  <a:pt x="477" y="11958"/>
                </a:lnTo>
                <a:lnTo>
                  <a:pt x="697" y="11995"/>
                </a:lnTo>
                <a:lnTo>
                  <a:pt x="918" y="11995"/>
                </a:lnTo>
                <a:lnTo>
                  <a:pt x="1174" y="11958"/>
                </a:lnTo>
                <a:lnTo>
                  <a:pt x="1835" y="11812"/>
                </a:lnTo>
                <a:lnTo>
                  <a:pt x="2495" y="11591"/>
                </a:lnTo>
                <a:lnTo>
                  <a:pt x="3815" y="11151"/>
                </a:lnTo>
                <a:lnTo>
                  <a:pt x="4586" y="10858"/>
                </a:lnTo>
                <a:lnTo>
                  <a:pt x="5356" y="10564"/>
                </a:lnTo>
                <a:lnTo>
                  <a:pt x="5760" y="10858"/>
                </a:lnTo>
                <a:lnTo>
                  <a:pt x="6200" y="11078"/>
                </a:lnTo>
                <a:lnTo>
                  <a:pt x="6236" y="11261"/>
                </a:lnTo>
                <a:lnTo>
                  <a:pt x="6273" y="11335"/>
                </a:lnTo>
                <a:lnTo>
                  <a:pt x="6346" y="11371"/>
                </a:lnTo>
                <a:lnTo>
                  <a:pt x="6493" y="11371"/>
                </a:lnTo>
                <a:lnTo>
                  <a:pt x="6603" y="11261"/>
                </a:lnTo>
                <a:lnTo>
                  <a:pt x="7410" y="11591"/>
                </a:lnTo>
                <a:lnTo>
                  <a:pt x="7814" y="11702"/>
                </a:lnTo>
                <a:lnTo>
                  <a:pt x="8217" y="11812"/>
                </a:lnTo>
                <a:lnTo>
                  <a:pt x="8291" y="11848"/>
                </a:lnTo>
                <a:lnTo>
                  <a:pt x="8364" y="11885"/>
                </a:lnTo>
                <a:lnTo>
                  <a:pt x="8474" y="11848"/>
                </a:lnTo>
                <a:lnTo>
                  <a:pt x="8547" y="11885"/>
                </a:lnTo>
                <a:lnTo>
                  <a:pt x="8877" y="11922"/>
                </a:lnTo>
                <a:lnTo>
                  <a:pt x="9574" y="11922"/>
                </a:lnTo>
                <a:lnTo>
                  <a:pt x="9905" y="11885"/>
                </a:lnTo>
                <a:lnTo>
                  <a:pt x="10235" y="11812"/>
                </a:lnTo>
                <a:lnTo>
                  <a:pt x="10565" y="11702"/>
                </a:lnTo>
                <a:lnTo>
                  <a:pt x="10895" y="11555"/>
                </a:lnTo>
                <a:lnTo>
                  <a:pt x="11225" y="11408"/>
                </a:lnTo>
                <a:lnTo>
                  <a:pt x="11555" y="11225"/>
                </a:lnTo>
                <a:lnTo>
                  <a:pt x="11885" y="11041"/>
                </a:lnTo>
                <a:lnTo>
                  <a:pt x="12179" y="10784"/>
                </a:lnTo>
                <a:lnTo>
                  <a:pt x="12472" y="10564"/>
                </a:lnTo>
                <a:lnTo>
                  <a:pt x="12766" y="10308"/>
                </a:lnTo>
                <a:lnTo>
                  <a:pt x="13022" y="10014"/>
                </a:lnTo>
                <a:lnTo>
                  <a:pt x="13279" y="9721"/>
                </a:lnTo>
                <a:lnTo>
                  <a:pt x="13499" y="9391"/>
                </a:lnTo>
                <a:lnTo>
                  <a:pt x="13719" y="9097"/>
                </a:lnTo>
                <a:lnTo>
                  <a:pt x="13903" y="8730"/>
                </a:lnTo>
                <a:lnTo>
                  <a:pt x="14050" y="8400"/>
                </a:lnTo>
                <a:lnTo>
                  <a:pt x="14196" y="8033"/>
                </a:lnTo>
                <a:lnTo>
                  <a:pt x="14306" y="7667"/>
                </a:lnTo>
                <a:lnTo>
                  <a:pt x="14380" y="7300"/>
                </a:lnTo>
                <a:lnTo>
                  <a:pt x="14453" y="6933"/>
                </a:lnTo>
                <a:lnTo>
                  <a:pt x="14490" y="6529"/>
                </a:lnTo>
                <a:lnTo>
                  <a:pt x="14490" y="6163"/>
                </a:lnTo>
                <a:lnTo>
                  <a:pt x="14453" y="5796"/>
                </a:lnTo>
                <a:lnTo>
                  <a:pt x="14380" y="5429"/>
                </a:lnTo>
                <a:lnTo>
                  <a:pt x="14270" y="5062"/>
                </a:lnTo>
                <a:lnTo>
                  <a:pt x="15113" y="4329"/>
                </a:lnTo>
                <a:lnTo>
                  <a:pt x="15920" y="3558"/>
                </a:lnTo>
                <a:lnTo>
                  <a:pt x="16434" y="3045"/>
                </a:lnTo>
                <a:lnTo>
                  <a:pt x="16691" y="2751"/>
                </a:lnTo>
                <a:lnTo>
                  <a:pt x="16947" y="2458"/>
                </a:lnTo>
                <a:lnTo>
                  <a:pt x="17168" y="2128"/>
                </a:lnTo>
                <a:lnTo>
                  <a:pt x="17351" y="1798"/>
                </a:lnTo>
                <a:lnTo>
                  <a:pt x="17461" y="1431"/>
                </a:lnTo>
                <a:lnTo>
                  <a:pt x="17461" y="1247"/>
                </a:lnTo>
                <a:lnTo>
                  <a:pt x="17461" y="1064"/>
                </a:lnTo>
                <a:lnTo>
                  <a:pt x="17388" y="770"/>
                </a:lnTo>
                <a:lnTo>
                  <a:pt x="17278" y="514"/>
                </a:lnTo>
                <a:lnTo>
                  <a:pt x="17094" y="257"/>
                </a:lnTo>
                <a:lnTo>
                  <a:pt x="16837" y="74"/>
                </a:lnTo>
                <a:lnTo>
                  <a:pt x="16691" y="37"/>
                </a:lnTo>
                <a:lnTo>
                  <a:pt x="16507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563" name="Google Shape;563;p24"/>
          <p:cNvSpPr/>
          <p:nvPr/>
        </p:nvSpPr>
        <p:spPr>
          <a:xfrm>
            <a:off x="8360955" y="4506916"/>
            <a:ext cx="372518" cy="384998"/>
          </a:xfrm>
          <a:custGeom>
            <a:avLst/>
            <a:gdLst/>
            <a:ahLst/>
            <a:cxnLst/>
            <a:rect l="l" t="t" r="r" b="b"/>
            <a:pathLst>
              <a:path w="13133" h="13573" extrusionOk="0">
                <a:moveTo>
                  <a:pt x="2714" y="1798"/>
                </a:moveTo>
                <a:lnTo>
                  <a:pt x="2971" y="1908"/>
                </a:lnTo>
                <a:lnTo>
                  <a:pt x="3118" y="2018"/>
                </a:lnTo>
                <a:lnTo>
                  <a:pt x="3265" y="2128"/>
                </a:lnTo>
                <a:lnTo>
                  <a:pt x="3411" y="2311"/>
                </a:lnTo>
                <a:lnTo>
                  <a:pt x="3485" y="2458"/>
                </a:lnTo>
                <a:lnTo>
                  <a:pt x="3375" y="2458"/>
                </a:lnTo>
                <a:lnTo>
                  <a:pt x="3301" y="2495"/>
                </a:lnTo>
                <a:lnTo>
                  <a:pt x="3265" y="2568"/>
                </a:lnTo>
                <a:lnTo>
                  <a:pt x="3228" y="2605"/>
                </a:lnTo>
                <a:lnTo>
                  <a:pt x="3155" y="2568"/>
                </a:lnTo>
                <a:lnTo>
                  <a:pt x="3008" y="2348"/>
                </a:lnTo>
                <a:lnTo>
                  <a:pt x="2825" y="1981"/>
                </a:lnTo>
                <a:lnTo>
                  <a:pt x="2714" y="1798"/>
                </a:lnTo>
                <a:close/>
                <a:moveTo>
                  <a:pt x="1908" y="2825"/>
                </a:moveTo>
                <a:lnTo>
                  <a:pt x="1797" y="2861"/>
                </a:lnTo>
                <a:lnTo>
                  <a:pt x="1761" y="2898"/>
                </a:lnTo>
                <a:lnTo>
                  <a:pt x="1687" y="2971"/>
                </a:lnTo>
                <a:lnTo>
                  <a:pt x="1687" y="3045"/>
                </a:lnTo>
                <a:lnTo>
                  <a:pt x="1687" y="3118"/>
                </a:lnTo>
                <a:lnTo>
                  <a:pt x="1724" y="3191"/>
                </a:lnTo>
                <a:lnTo>
                  <a:pt x="1797" y="3228"/>
                </a:lnTo>
                <a:lnTo>
                  <a:pt x="1944" y="3301"/>
                </a:lnTo>
                <a:lnTo>
                  <a:pt x="2054" y="3412"/>
                </a:lnTo>
                <a:lnTo>
                  <a:pt x="2164" y="3522"/>
                </a:lnTo>
                <a:lnTo>
                  <a:pt x="2201" y="3595"/>
                </a:lnTo>
                <a:lnTo>
                  <a:pt x="2274" y="3632"/>
                </a:lnTo>
                <a:lnTo>
                  <a:pt x="2384" y="3632"/>
                </a:lnTo>
                <a:lnTo>
                  <a:pt x="2458" y="3558"/>
                </a:lnTo>
                <a:lnTo>
                  <a:pt x="2494" y="3448"/>
                </a:lnTo>
                <a:lnTo>
                  <a:pt x="2494" y="3338"/>
                </a:lnTo>
                <a:lnTo>
                  <a:pt x="2421" y="3228"/>
                </a:lnTo>
                <a:lnTo>
                  <a:pt x="2348" y="3155"/>
                </a:lnTo>
                <a:lnTo>
                  <a:pt x="2164" y="2971"/>
                </a:lnTo>
                <a:lnTo>
                  <a:pt x="1981" y="2861"/>
                </a:lnTo>
                <a:lnTo>
                  <a:pt x="1908" y="2825"/>
                </a:lnTo>
                <a:close/>
                <a:moveTo>
                  <a:pt x="1137" y="2311"/>
                </a:moveTo>
                <a:lnTo>
                  <a:pt x="1614" y="2458"/>
                </a:lnTo>
                <a:lnTo>
                  <a:pt x="2054" y="2678"/>
                </a:lnTo>
                <a:lnTo>
                  <a:pt x="2201" y="2751"/>
                </a:lnTo>
                <a:lnTo>
                  <a:pt x="2348" y="2898"/>
                </a:lnTo>
                <a:lnTo>
                  <a:pt x="2458" y="3008"/>
                </a:lnTo>
                <a:lnTo>
                  <a:pt x="2531" y="3191"/>
                </a:lnTo>
                <a:lnTo>
                  <a:pt x="2568" y="3265"/>
                </a:lnTo>
                <a:lnTo>
                  <a:pt x="2568" y="3338"/>
                </a:lnTo>
                <a:lnTo>
                  <a:pt x="2531" y="3485"/>
                </a:lnTo>
                <a:lnTo>
                  <a:pt x="2384" y="3742"/>
                </a:lnTo>
                <a:lnTo>
                  <a:pt x="2274" y="3852"/>
                </a:lnTo>
                <a:lnTo>
                  <a:pt x="2164" y="3962"/>
                </a:lnTo>
                <a:lnTo>
                  <a:pt x="1834" y="3632"/>
                </a:lnTo>
                <a:lnTo>
                  <a:pt x="1541" y="3228"/>
                </a:lnTo>
                <a:lnTo>
                  <a:pt x="1321" y="2788"/>
                </a:lnTo>
                <a:lnTo>
                  <a:pt x="1137" y="2311"/>
                </a:lnTo>
                <a:close/>
                <a:moveTo>
                  <a:pt x="8804" y="514"/>
                </a:moveTo>
                <a:lnTo>
                  <a:pt x="8694" y="2531"/>
                </a:lnTo>
                <a:lnTo>
                  <a:pt x="8657" y="3632"/>
                </a:lnTo>
                <a:lnTo>
                  <a:pt x="8657" y="4549"/>
                </a:lnTo>
                <a:lnTo>
                  <a:pt x="7556" y="3778"/>
                </a:lnTo>
                <a:lnTo>
                  <a:pt x="7043" y="3375"/>
                </a:lnTo>
                <a:lnTo>
                  <a:pt x="6529" y="2971"/>
                </a:lnTo>
                <a:lnTo>
                  <a:pt x="6639" y="2788"/>
                </a:lnTo>
                <a:lnTo>
                  <a:pt x="6713" y="2678"/>
                </a:lnTo>
                <a:lnTo>
                  <a:pt x="7556" y="1798"/>
                </a:lnTo>
                <a:lnTo>
                  <a:pt x="8290" y="991"/>
                </a:lnTo>
                <a:lnTo>
                  <a:pt x="8510" y="734"/>
                </a:lnTo>
                <a:lnTo>
                  <a:pt x="8657" y="624"/>
                </a:lnTo>
                <a:lnTo>
                  <a:pt x="8804" y="514"/>
                </a:lnTo>
                <a:close/>
                <a:moveTo>
                  <a:pt x="660" y="4145"/>
                </a:moveTo>
                <a:lnTo>
                  <a:pt x="880" y="4219"/>
                </a:lnTo>
                <a:lnTo>
                  <a:pt x="1064" y="4255"/>
                </a:lnTo>
                <a:lnTo>
                  <a:pt x="1247" y="4329"/>
                </a:lnTo>
                <a:lnTo>
                  <a:pt x="1357" y="4439"/>
                </a:lnTo>
                <a:lnTo>
                  <a:pt x="1431" y="4585"/>
                </a:lnTo>
                <a:lnTo>
                  <a:pt x="1467" y="4659"/>
                </a:lnTo>
                <a:lnTo>
                  <a:pt x="1467" y="4732"/>
                </a:lnTo>
                <a:lnTo>
                  <a:pt x="1467" y="4805"/>
                </a:lnTo>
                <a:lnTo>
                  <a:pt x="1394" y="4842"/>
                </a:lnTo>
                <a:lnTo>
                  <a:pt x="1284" y="4805"/>
                </a:lnTo>
                <a:lnTo>
                  <a:pt x="1211" y="4769"/>
                </a:lnTo>
                <a:lnTo>
                  <a:pt x="990" y="4585"/>
                </a:lnTo>
                <a:lnTo>
                  <a:pt x="844" y="4402"/>
                </a:lnTo>
                <a:lnTo>
                  <a:pt x="660" y="4145"/>
                </a:lnTo>
                <a:close/>
                <a:moveTo>
                  <a:pt x="3962" y="2935"/>
                </a:moveTo>
                <a:lnTo>
                  <a:pt x="4218" y="3155"/>
                </a:lnTo>
                <a:lnTo>
                  <a:pt x="4035" y="3338"/>
                </a:lnTo>
                <a:lnTo>
                  <a:pt x="2641" y="4659"/>
                </a:lnTo>
                <a:lnTo>
                  <a:pt x="2311" y="5026"/>
                </a:lnTo>
                <a:lnTo>
                  <a:pt x="2054" y="5392"/>
                </a:lnTo>
                <a:lnTo>
                  <a:pt x="1797" y="5172"/>
                </a:lnTo>
                <a:lnTo>
                  <a:pt x="2971" y="4072"/>
                </a:lnTo>
                <a:lnTo>
                  <a:pt x="3485" y="3522"/>
                </a:lnTo>
                <a:lnTo>
                  <a:pt x="3742" y="3265"/>
                </a:lnTo>
                <a:lnTo>
                  <a:pt x="3962" y="2935"/>
                </a:lnTo>
                <a:close/>
                <a:moveTo>
                  <a:pt x="4989" y="5209"/>
                </a:moveTo>
                <a:lnTo>
                  <a:pt x="5356" y="5686"/>
                </a:lnTo>
                <a:lnTo>
                  <a:pt x="5686" y="6199"/>
                </a:lnTo>
                <a:lnTo>
                  <a:pt x="6199" y="7080"/>
                </a:lnTo>
                <a:lnTo>
                  <a:pt x="6199" y="7080"/>
                </a:lnTo>
                <a:lnTo>
                  <a:pt x="5282" y="6640"/>
                </a:lnTo>
                <a:lnTo>
                  <a:pt x="4365" y="6199"/>
                </a:lnTo>
                <a:lnTo>
                  <a:pt x="4512" y="5943"/>
                </a:lnTo>
                <a:lnTo>
                  <a:pt x="4989" y="5209"/>
                </a:lnTo>
                <a:close/>
                <a:moveTo>
                  <a:pt x="4879" y="4695"/>
                </a:moveTo>
                <a:lnTo>
                  <a:pt x="4805" y="4805"/>
                </a:lnTo>
                <a:lnTo>
                  <a:pt x="4218" y="5649"/>
                </a:lnTo>
                <a:lnTo>
                  <a:pt x="3962" y="6053"/>
                </a:lnTo>
                <a:lnTo>
                  <a:pt x="3852" y="6053"/>
                </a:lnTo>
                <a:lnTo>
                  <a:pt x="3778" y="6126"/>
                </a:lnTo>
                <a:lnTo>
                  <a:pt x="3742" y="6199"/>
                </a:lnTo>
                <a:lnTo>
                  <a:pt x="3705" y="6273"/>
                </a:lnTo>
                <a:lnTo>
                  <a:pt x="3742" y="6346"/>
                </a:lnTo>
                <a:lnTo>
                  <a:pt x="3778" y="6493"/>
                </a:lnTo>
                <a:lnTo>
                  <a:pt x="3852" y="6529"/>
                </a:lnTo>
                <a:lnTo>
                  <a:pt x="3925" y="6566"/>
                </a:lnTo>
                <a:lnTo>
                  <a:pt x="3998" y="6566"/>
                </a:lnTo>
                <a:lnTo>
                  <a:pt x="5172" y="7080"/>
                </a:lnTo>
                <a:lnTo>
                  <a:pt x="5722" y="7336"/>
                </a:lnTo>
                <a:lnTo>
                  <a:pt x="6053" y="7447"/>
                </a:lnTo>
                <a:lnTo>
                  <a:pt x="6346" y="7483"/>
                </a:lnTo>
                <a:lnTo>
                  <a:pt x="6419" y="7483"/>
                </a:lnTo>
                <a:lnTo>
                  <a:pt x="6493" y="7447"/>
                </a:lnTo>
                <a:lnTo>
                  <a:pt x="6529" y="7483"/>
                </a:lnTo>
                <a:lnTo>
                  <a:pt x="6603" y="7483"/>
                </a:lnTo>
                <a:lnTo>
                  <a:pt x="6639" y="7447"/>
                </a:lnTo>
                <a:lnTo>
                  <a:pt x="6639" y="7410"/>
                </a:lnTo>
                <a:lnTo>
                  <a:pt x="6566" y="7080"/>
                </a:lnTo>
                <a:lnTo>
                  <a:pt x="6456" y="6750"/>
                </a:lnTo>
                <a:lnTo>
                  <a:pt x="6273" y="6419"/>
                </a:lnTo>
                <a:lnTo>
                  <a:pt x="6089" y="6089"/>
                </a:lnTo>
                <a:lnTo>
                  <a:pt x="5649" y="5429"/>
                </a:lnTo>
                <a:lnTo>
                  <a:pt x="5135" y="4769"/>
                </a:lnTo>
                <a:lnTo>
                  <a:pt x="5062" y="4695"/>
                </a:lnTo>
                <a:close/>
                <a:moveTo>
                  <a:pt x="9757" y="9537"/>
                </a:moveTo>
                <a:lnTo>
                  <a:pt x="9794" y="9647"/>
                </a:lnTo>
                <a:lnTo>
                  <a:pt x="9831" y="9757"/>
                </a:lnTo>
                <a:lnTo>
                  <a:pt x="9867" y="9867"/>
                </a:lnTo>
                <a:lnTo>
                  <a:pt x="9867" y="9978"/>
                </a:lnTo>
                <a:lnTo>
                  <a:pt x="9831" y="10088"/>
                </a:lnTo>
                <a:lnTo>
                  <a:pt x="9794" y="9757"/>
                </a:lnTo>
                <a:lnTo>
                  <a:pt x="9757" y="9537"/>
                </a:lnTo>
                <a:close/>
                <a:moveTo>
                  <a:pt x="8950" y="8877"/>
                </a:moveTo>
                <a:lnTo>
                  <a:pt x="9207" y="9024"/>
                </a:lnTo>
                <a:lnTo>
                  <a:pt x="9207" y="9207"/>
                </a:lnTo>
                <a:lnTo>
                  <a:pt x="9281" y="9391"/>
                </a:lnTo>
                <a:lnTo>
                  <a:pt x="9391" y="9757"/>
                </a:lnTo>
                <a:lnTo>
                  <a:pt x="9574" y="10418"/>
                </a:lnTo>
                <a:lnTo>
                  <a:pt x="9464" y="10491"/>
                </a:lnTo>
                <a:lnTo>
                  <a:pt x="9391" y="10271"/>
                </a:lnTo>
                <a:lnTo>
                  <a:pt x="9281" y="10088"/>
                </a:lnTo>
                <a:lnTo>
                  <a:pt x="8914" y="9281"/>
                </a:lnTo>
                <a:lnTo>
                  <a:pt x="8840" y="9134"/>
                </a:lnTo>
                <a:lnTo>
                  <a:pt x="8767" y="9024"/>
                </a:lnTo>
                <a:lnTo>
                  <a:pt x="8950" y="8877"/>
                </a:lnTo>
                <a:close/>
                <a:moveTo>
                  <a:pt x="8547" y="9244"/>
                </a:moveTo>
                <a:lnTo>
                  <a:pt x="8547" y="9281"/>
                </a:lnTo>
                <a:lnTo>
                  <a:pt x="8657" y="9281"/>
                </a:lnTo>
                <a:lnTo>
                  <a:pt x="8694" y="9244"/>
                </a:lnTo>
                <a:lnTo>
                  <a:pt x="8657" y="9354"/>
                </a:lnTo>
                <a:lnTo>
                  <a:pt x="8657" y="9464"/>
                </a:lnTo>
                <a:lnTo>
                  <a:pt x="8767" y="9721"/>
                </a:lnTo>
                <a:lnTo>
                  <a:pt x="9024" y="10198"/>
                </a:lnTo>
                <a:lnTo>
                  <a:pt x="9170" y="10528"/>
                </a:lnTo>
                <a:lnTo>
                  <a:pt x="8804" y="10234"/>
                </a:lnTo>
                <a:lnTo>
                  <a:pt x="8804" y="10198"/>
                </a:lnTo>
                <a:lnTo>
                  <a:pt x="8767" y="9904"/>
                </a:lnTo>
                <a:lnTo>
                  <a:pt x="8657" y="9611"/>
                </a:lnTo>
                <a:lnTo>
                  <a:pt x="8584" y="9464"/>
                </a:lnTo>
                <a:lnTo>
                  <a:pt x="8474" y="9317"/>
                </a:lnTo>
                <a:lnTo>
                  <a:pt x="8547" y="9244"/>
                </a:lnTo>
                <a:close/>
                <a:moveTo>
                  <a:pt x="9464" y="10601"/>
                </a:moveTo>
                <a:lnTo>
                  <a:pt x="9574" y="10638"/>
                </a:lnTo>
                <a:lnTo>
                  <a:pt x="9464" y="10638"/>
                </a:lnTo>
                <a:lnTo>
                  <a:pt x="9464" y="10601"/>
                </a:lnTo>
                <a:close/>
                <a:moveTo>
                  <a:pt x="8877" y="8510"/>
                </a:moveTo>
                <a:lnTo>
                  <a:pt x="8584" y="8730"/>
                </a:lnTo>
                <a:lnTo>
                  <a:pt x="8327" y="8914"/>
                </a:lnTo>
                <a:lnTo>
                  <a:pt x="8143" y="9171"/>
                </a:lnTo>
                <a:lnTo>
                  <a:pt x="8070" y="9354"/>
                </a:lnTo>
                <a:lnTo>
                  <a:pt x="7997" y="9501"/>
                </a:lnTo>
                <a:lnTo>
                  <a:pt x="7997" y="9647"/>
                </a:lnTo>
                <a:lnTo>
                  <a:pt x="8033" y="9831"/>
                </a:lnTo>
                <a:lnTo>
                  <a:pt x="8070" y="9978"/>
                </a:lnTo>
                <a:lnTo>
                  <a:pt x="8143" y="10088"/>
                </a:lnTo>
                <a:lnTo>
                  <a:pt x="8363" y="10344"/>
                </a:lnTo>
                <a:lnTo>
                  <a:pt x="8584" y="10564"/>
                </a:lnTo>
                <a:lnTo>
                  <a:pt x="8914" y="10785"/>
                </a:lnTo>
                <a:lnTo>
                  <a:pt x="9244" y="10968"/>
                </a:lnTo>
                <a:lnTo>
                  <a:pt x="9391" y="11041"/>
                </a:lnTo>
                <a:lnTo>
                  <a:pt x="9537" y="11078"/>
                </a:lnTo>
                <a:lnTo>
                  <a:pt x="9684" y="11041"/>
                </a:lnTo>
                <a:lnTo>
                  <a:pt x="9867" y="10968"/>
                </a:lnTo>
                <a:lnTo>
                  <a:pt x="10051" y="10821"/>
                </a:lnTo>
                <a:lnTo>
                  <a:pt x="10234" y="10601"/>
                </a:lnTo>
                <a:lnTo>
                  <a:pt x="10271" y="10491"/>
                </a:lnTo>
                <a:lnTo>
                  <a:pt x="10271" y="10381"/>
                </a:lnTo>
                <a:lnTo>
                  <a:pt x="10271" y="10271"/>
                </a:lnTo>
                <a:lnTo>
                  <a:pt x="10198" y="10161"/>
                </a:lnTo>
                <a:lnTo>
                  <a:pt x="10198" y="9904"/>
                </a:lnTo>
                <a:lnTo>
                  <a:pt x="10161" y="9684"/>
                </a:lnTo>
                <a:lnTo>
                  <a:pt x="10088" y="9464"/>
                </a:lnTo>
                <a:lnTo>
                  <a:pt x="9977" y="9244"/>
                </a:lnTo>
                <a:lnTo>
                  <a:pt x="9831" y="9060"/>
                </a:lnTo>
                <a:lnTo>
                  <a:pt x="9647" y="8914"/>
                </a:lnTo>
                <a:lnTo>
                  <a:pt x="9464" y="8767"/>
                </a:lnTo>
                <a:lnTo>
                  <a:pt x="9060" y="8510"/>
                </a:lnTo>
                <a:close/>
                <a:moveTo>
                  <a:pt x="2604" y="8510"/>
                </a:moveTo>
                <a:lnTo>
                  <a:pt x="3815" y="9757"/>
                </a:lnTo>
                <a:lnTo>
                  <a:pt x="4292" y="10271"/>
                </a:lnTo>
                <a:lnTo>
                  <a:pt x="3852" y="10344"/>
                </a:lnTo>
                <a:lnTo>
                  <a:pt x="2678" y="10674"/>
                </a:lnTo>
                <a:lnTo>
                  <a:pt x="1577" y="10968"/>
                </a:lnTo>
                <a:lnTo>
                  <a:pt x="1064" y="11115"/>
                </a:lnTo>
                <a:lnTo>
                  <a:pt x="697" y="11188"/>
                </a:lnTo>
                <a:lnTo>
                  <a:pt x="587" y="11188"/>
                </a:lnTo>
                <a:lnTo>
                  <a:pt x="477" y="11151"/>
                </a:lnTo>
                <a:lnTo>
                  <a:pt x="1577" y="9721"/>
                </a:lnTo>
                <a:lnTo>
                  <a:pt x="1908" y="9317"/>
                </a:lnTo>
                <a:lnTo>
                  <a:pt x="2201" y="8914"/>
                </a:lnTo>
                <a:lnTo>
                  <a:pt x="2421" y="8730"/>
                </a:lnTo>
                <a:lnTo>
                  <a:pt x="2604" y="8510"/>
                </a:lnTo>
                <a:close/>
                <a:moveTo>
                  <a:pt x="8914" y="8180"/>
                </a:moveTo>
                <a:lnTo>
                  <a:pt x="9097" y="8217"/>
                </a:lnTo>
                <a:lnTo>
                  <a:pt x="9244" y="8253"/>
                </a:lnTo>
                <a:lnTo>
                  <a:pt x="9574" y="8400"/>
                </a:lnTo>
                <a:lnTo>
                  <a:pt x="9867" y="8584"/>
                </a:lnTo>
                <a:lnTo>
                  <a:pt x="10124" y="8840"/>
                </a:lnTo>
                <a:lnTo>
                  <a:pt x="10308" y="9171"/>
                </a:lnTo>
                <a:lnTo>
                  <a:pt x="10454" y="9464"/>
                </a:lnTo>
                <a:lnTo>
                  <a:pt x="10564" y="9794"/>
                </a:lnTo>
                <a:lnTo>
                  <a:pt x="10601" y="10161"/>
                </a:lnTo>
                <a:lnTo>
                  <a:pt x="10601" y="10528"/>
                </a:lnTo>
                <a:lnTo>
                  <a:pt x="10491" y="10858"/>
                </a:lnTo>
                <a:lnTo>
                  <a:pt x="10491" y="10895"/>
                </a:lnTo>
                <a:lnTo>
                  <a:pt x="10454" y="10858"/>
                </a:lnTo>
                <a:lnTo>
                  <a:pt x="10344" y="10785"/>
                </a:lnTo>
                <a:lnTo>
                  <a:pt x="10271" y="10785"/>
                </a:lnTo>
                <a:lnTo>
                  <a:pt x="10161" y="10821"/>
                </a:lnTo>
                <a:lnTo>
                  <a:pt x="10124" y="10931"/>
                </a:lnTo>
                <a:lnTo>
                  <a:pt x="10088" y="11078"/>
                </a:lnTo>
                <a:lnTo>
                  <a:pt x="10051" y="11188"/>
                </a:lnTo>
                <a:lnTo>
                  <a:pt x="9867" y="11298"/>
                </a:lnTo>
                <a:lnTo>
                  <a:pt x="9794" y="11371"/>
                </a:lnTo>
                <a:lnTo>
                  <a:pt x="9757" y="11445"/>
                </a:lnTo>
                <a:lnTo>
                  <a:pt x="9611" y="11481"/>
                </a:lnTo>
                <a:lnTo>
                  <a:pt x="9464" y="11481"/>
                </a:lnTo>
                <a:lnTo>
                  <a:pt x="9354" y="11445"/>
                </a:lnTo>
                <a:lnTo>
                  <a:pt x="9207" y="11408"/>
                </a:lnTo>
                <a:lnTo>
                  <a:pt x="8620" y="11078"/>
                </a:lnTo>
                <a:lnTo>
                  <a:pt x="8327" y="10895"/>
                </a:lnTo>
                <a:lnTo>
                  <a:pt x="8070" y="10674"/>
                </a:lnTo>
                <a:lnTo>
                  <a:pt x="7850" y="10418"/>
                </a:lnTo>
                <a:lnTo>
                  <a:pt x="7703" y="10124"/>
                </a:lnTo>
                <a:lnTo>
                  <a:pt x="7593" y="9794"/>
                </a:lnTo>
                <a:lnTo>
                  <a:pt x="7593" y="9501"/>
                </a:lnTo>
                <a:lnTo>
                  <a:pt x="7630" y="9171"/>
                </a:lnTo>
                <a:lnTo>
                  <a:pt x="7777" y="8877"/>
                </a:lnTo>
                <a:lnTo>
                  <a:pt x="7960" y="8620"/>
                </a:lnTo>
                <a:lnTo>
                  <a:pt x="8217" y="8400"/>
                </a:lnTo>
                <a:lnTo>
                  <a:pt x="8400" y="8290"/>
                </a:lnTo>
                <a:lnTo>
                  <a:pt x="8584" y="8217"/>
                </a:lnTo>
                <a:lnTo>
                  <a:pt x="8730" y="8180"/>
                </a:lnTo>
                <a:close/>
                <a:moveTo>
                  <a:pt x="8767" y="7777"/>
                </a:moveTo>
                <a:lnTo>
                  <a:pt x="8547" y="7813"/>
                </a:lnTo>
                <a:lnTo>
                  <a:pt x="8363" y="7850"/>
                </a:lnTo>
                <a:lnTo>
                  <a:pt x="8143" y="7960"/>
                </a:lnTo>
                <a:lnTo>
                  <a:pt x="7960" y="8033"/>
                </a:lnTo>
                <a:lnTo>
                  <a:pt x="7777" y="8180"/>
                </a:lnTo>
                <a:lnTo>
                  <a:pt x="7593" y="8364"/>
                </a:lnTo>
                <a:lnTo>
                  <a:pt x="7446" y="8510"/>
                </a:lnTo>
                <a:lnTo>
                  <a:pt x="7336" y="8657"/>
                </a:lnTo>
                <a:lnTo>
                  <a:pt x="7190" y="9024"/>
                </a:lnTo>
                <a:lnTo>
                  <a:pt x="7116" y="9427"/>
                </a:lnTo>
                <a:lnTo>
                  <a:pt x="7116" y="9831"/>
                </a:lnTo>
                <a:lnTo>
                  <a:pt x="7153" y="10051"/>
                </a:lnTo>
                <a:lnTo>
                  <a:pt x="7226" y="10271"/>
                </a:lnTo>
                <a:lnTo>
                  <a:pt x="7336" y="10454"/>
                </a:lnTo>
                <a:lnTo>
                  <a:pt x="7446" y="10638"/>
                </a:lnTo>
                <a:lnTo>
                  <a:pt x="7740" y="11005"/>
                </a:lnTo>
                <a:lnTo>
                  <a:pt x="8107" y="11298"/>
                </a:lnTo>
                <a:lnTo>
                  <a:pt x="8510" y="11555"/>
                </a:lnTo>
                <a:lnTo>
                  <a:pt x="8914" y="11775"/>
                </a:lnTo>
                <a:lnTo>
                  <a:pt x="9134" y="11885"/>
                </a:lnTo>
                <a:lnTo>
                  <a:pt x="9354" y="11958"/>
                </a:lnTo>
                <a:lnTo>
                  <a:pt x="9574" y="11958"/>
                </a:lnTo>
                <a:lnTo>
                  <a:pt x="9757" y="11922"/>
                </a:lnTo>
                <a:lnTo>
                  <a:pt x="9977" y="11848"/>
                </a:lnTo>
                <a:lnTo>
                  <a:pt x="10198" y="11702"/>
                </a:lnTo>
                <a:lnTo>
                  <a:pt x="10381" y="11555"/>
                </a:lnTo>
                <a:lnTo>
                  <a:pt x="10491" y="11371"/>
                </a:lnTo>
                <a:lnTo>
                  <a:pt x="10674" y="11298"/>
                </a:lnTo>
                <a:lnTo>
                  <a:pt x="10784" y="11151"/>
                </a:lnTo>
                <a:lnTo>
                  <a:pt x="10895" y="10968"/>
                </a:lnTo>
                <a:lnTo>
                  <a:pt x="10968" y="10785"/>
                </a:lnTo>
                <a:lnTo>
                  <a:pt x="11005" y="10601"/>
                </a:lnTo>
                <a:lnTo>
                  <a:pt x="11005" y="10381"/>
                </a:lnTo>
                <a:lnTo>
                  <a:pt x="11005" y="10124"/>
                </a:lnTo>
                <a:lnTo>
                  <a:pt x="10968" y="9684"/>
                </a:lnTo>
                <a:lnTo>
                  <a:pt x="10821" y="9207"/>
                </a:lnTo>
                <a:lnTo>
                  <a:pt x="10638" y="8804"/>
                </a:lnTo>
                <a:lnTo>
                  <a:pt x="10491" y="8620"/>
                </a:lnTo>
                <a:lnTo>
                  <a:pt x="10344" y="8437"/>
                </a:lnTo>
                <a:lnTo>
                  <a:pt x="10198" y="8290"/>
                </a:lnTo>
                <a:lnTo>
                  <a:pt x="10014" y="8143"/>
                </a:lnTo>
                <a:lnTo>
                  <a:pt x="9831" y="8033"/>
                </a:lnTo>
                <a:lnTo>
                  <a:pt x="9611" y="7923"/>
                </a:lnTo>
                <a:lnTo>
                  <a:pt x="9427" y="7850"/>
                </a:lnTo>
                <a:lnTo>
                  <a:pt x="9207" y="7813"/>
                </a:lnTo>
                <a:lnTo>
                  <a:pt x="8987" y="7777"/>
                </a:lnTo>
                <a:close/>
                <a:moveTo>
                  <a:pt x="9024" y="0"/>
                </a:moveTo>
                <a:lnTo>
                  <a:pt x="8767" y="37"/>
                </a:lnTo>
                <a:lnTo>
                  <a:pt x="8547" y="110"/>
                </a:lnTo>
                <a:lnTo>
                  <a:pt x="8363" y="257"/>
                </a:lnTo>
                <a:lnTo>
                  <a:pt x="8180" y="440"/>
                </a:lnTo>
                <a:lnTo>
                  <a:pt x="7593" y="1027"/>
                </a:lnTo>
                <a:lnTo>
                  <a:pt x="7006" y="1651"/>
                </a:lnTo>
                <a:lnTo>
                  <a:pt x="6639" y="2054"/>
                </a:lnTo>
                <a:lnTo>
                  <a:pt x="6383" y="2311"/>
                </a:lnTo>
                <a:lnTo>
                  <a:pt x="6199" y="2605"/>
                </a:lnTo>
                <a:lnTo>
                  <a:pt x="5796" y="2201"/>
                </a:lnTo>
                <a:lnTo>
                  <a:pt x="5722" y="2128"/>
                </a:lnTo>
                <a:lnTo>
                  <a:pt x="5502" y="2128"/>
                </a:lnTo>
                <a:lnTo>
                  <a:pt x="5392" y="2201"/>
                </a:lnTo>
                <a:lnTo>
                  <a:pt x="5356" y="2238"/>
                </a:lnTo>
                <a:lnTo>
                  <a:pt x="4915" y="2531"/>
                </a:lnTo>
                <a:lnTo>
                  <a:pt x="4512" y="2898"/>
                </a:lnTo>
                <a:lnTo>
                  <a:pt x="4292" y="2715"/>
                </a:lnTo>
                <a:lnTo>
                  <a:pt x="4072" y="2495"/>
                </a:lnTo>
                <a:lnTo>
                  <a:pt x="3998" y="2458"/>
                </a:lnTo>
                <a:lnTo>
                  <a:pt x="3888" y="2458"/>
                </a:lnTo>
                <a:lnTo>
                  <a:pt x="3815" y="2495"/>
                </a:lnTo>
                <a:lnTo>
                  <a:pt x="3778" y="2568"/>
                </a:lnTo>
                <a:lnTo>
                  <a:pt x="3778" y="2421"/>
                </a:lnTo>
                <a:lnTo>
                  <a:pt x="3778" y="2311"/>
                </a:lnTo>
                <a:lnTo>
                  <a:pt x="3668" y="2128"/>
                </a:lnTo>
                <a:lnTo>
                  <a:pt x="3521" y="1908"/>
                </a:lnTo>
                <a:lnTo>
                  <a:pt x="3338" y="1761"/>
                </a:lnTo>
                <a:lnTo>
                  <a:pt x="3118" y="1614"/>
                </a:lnTo>
                <a:lnTo>
                  <a:pt x="2861" y="1504"/>
                </a:lnTo>
                <a:lnTo>
                  <a:pt x="2458" y="1321"/>
                </a:lnTo>
                <a:lnTo>
                  <a:pt x="2348" y="1321"/>
                </a:lnTo>
                <a:lnTo>
                  <a:pt x="2238" y="1357"/>
                </a:lnTo>
                <a:lnTo>
                  <a:pt x="2201" y="1431"/>
                </a:lnTo>
                <a:lnTo>
                  <a:pt x="2201" y="1504"/>
                </a:lnTo>
                <a:lnTo>
                  <a:pt x="2531" y="2238"/>
                </a:lnTo>
                <a:lnTo>
                  <a:pt x="2678" y="2531"/>
                </a:lnTo>
                <a:lnTo>
                  <a:pt x="2751" y="2678"/>
                </a:lnTo>
                <a:lnTo>
                  <a:pt x="2861" y="2825"/>
                </a:lnTo>
                <a:lnTo>
                  <a:pt x="3008" y="2898"/>
                </a:lnTo>
                <a:lnTo>
                  <a:pt x="3191" y="2935"/>
                </a:lnTo>
                <a:lnTo>
                  <a:pt x="3338" y="2935"/>
                </a:lnTo>
                <a:lnTo>
                  <a:pt x="3485" y="2861"/>
                </a:lnTo>
                <a:lnTo>
                  <a:pt x="3632" y="2788"/>
                </a:lnTo>
                <a:lnTo>
                  <a:pt x="3301" y="3155"/>
                </a:lnTo>
                <a:lnTo>
                  <a:pt x="2971" y="3485"/>
                </a:lnTo>
                <a:lnTo>
                  <a:pt x="2935" y="3412"/>
                </a:lnTo>
                <a:lnTo>
                  <a:pt x="2935" y="3265"/>
                </a:lnTo>
                <a:lnTo>
                  <a:pt x="2898" y="3081"/>
                </a:lnTo>
                <a:lnTo>
                  <a:pt x="2825" y="2825"/>
                </a:lnTo>
                <a:lnTo>
                  <a:pt x="2678" y="2605"/>
                </a:lnTo>
                <a:lnTo>
                  <a:pt x="2458" y="2384"/>
                </a:lnTo>
                <a:lnTo>
                  <a:pt x="2238" y="2238"/>
                </a:lnTo>
                <a:lnTo>
                  <a:pt x="1981" y="2091"/>
                </a:lnTo>
                <a:lnTo>
                  <a:pt x="1687" y="1981"/>
                </a:lnTo>
                <a:lnTo>
                  <a:pt x="1431" y="1908"/>
                </a:lnTo>
                <a:lnTo>
                  <a:pt x="880" y="1834"/>
                </a:lnTo>
                <a:lnTo>
                  <a:pt x="770" y="1834"/>
                </a:lnTo>
                <a:lnTo>
                  <a:pt x="697" y="1871"/>
                </a:lnTo>
                <a:lnTo>
                  <a:pt x="624" y="1944"/>
                </a:lnTo>
                <a:lnTo>
                  <a:pt x="624" y="2054"/>
                </a:lnTo>
                <a:lnTo>
                  <a:pt x="697" y="2384"/>
                </a:lnTo>
                <a:lnTo>
                  <a:pt x="807" y="2751"/>
                </a:lnTo>
                <a:lnTo>
                  <a:pt x="917" y="3045"/>
                </a:lnTo>
                <a:lnTo>
                  <a:pt x="1101" y="3375"/>
                </a:lnTo>
                <a:lnTo>
                  <a:pt x="1284" y="3668"/>
                </a:lnTo>
                <a:lnTo>
                  <a:pt x="1504" y="3925"/>
                </a:lnTo>
                <a:lnTo>
                  <a:pt x="1724" y="4182"/>
                </a:lnTo>
                <a:lnTo>
                  <a:pt x="1981" y="4439"/>
                </a:lnTo>
                <a:lnTo>
                  <a:pt x="2018" y="4439"/>
                </a:lnTo>
                <a:lnTo>
                  <a:pt x="1761" y="4695"/>
                </a:lnTo>
                <a:lnTo>
                  <a:pt x="1761" y="4549"/>
                </a:lnTo>
                <a:lnTo>
                  <a:pt x="1724" y="4402"/>
                </a:lnTo>
                <a:lnTo>
                  <a:pt x="1614" y="4255"/>
                </a:lnTo>
                <a:lnTo>
                  <a:pt x="1467" y="4108"/>
                </a:lnTo>
                <a:lnTo>
                  <a:pt x="1321" y="3998"/>
                </a:lnTo>
                <a:lnTo>
                  <a:pt x="1101" y="3925"/>
                </a:lnTo>
                <a:lnTo>
                  <a:pt x="697" y="3815"/>
                </a:lnTo>
                <a:lnTo>
                  <a:pt x="330" y="3742"/>
                </a:lnTo>
                <a:lnTo>
                  <a:pt x="220" y="3742"/>
                </a:lnTo>
                <a:lnTo>
                  <a:pt x="147" y="3815"/>
                </a:lnTo>
                <a:lnTo>
                  <a:pt x="110" y="3925"/>
                </a:lnTo>
                <a:lnTo>
                  <a:pt x="147" y="3998"/>
                </a:lnTo>
                <a:lnTo>
                  <a:pt x="367" y="4329"/>
                </a:lnTo>
                <a:lnTo>
                  <a:pt x="624" y="4732"/>
                </a:lnTo>
                <a:lnTo>
                  <a:pt x="807" y="4915"/>
                </a:lnTo>
                <a:lnTo>
                  <a:pt x="954" y="5062"/>
                </a:lnTo>
                <a:lnTo>
                  <a:pt x="1137" y="5172"/>
                </a:lnTo>
                <a:lnTo>
                  <a:pt x="1321" y="5246"/>
                </a:lnTo>
                <a:lnTo>
                  <a:pt x="1321" y="5282"/>
                </a:lnTo>
                <a:lnTo>
                  <a:pt x="1394" y="5356"/>
                </a:lnTo>
                <a:lnTo>
                  <a:pt x="1834" y="5759"/>
                </a:lnTo>
                <a:lnTo>
                  <a:pt x="1651" y="6126"/>
                </a:lnTo>
                <a:lnTo>
                  <a:pt x="1504" y="6493"/>
                </a:lnTo>
                <a:lnTo>
                  <a:pt x="1394" y="6896"/>
                </a:lnTo>
                <a:lnTo>
                  <a:pt x="1321" y="6933"/>
                </a:lnTo>
                <a:lnTo>
                  <a:pt x="1321" y="7043"/>
                </a:lnTo>
                <a:lnTo>
                  <a:pt x="1321" y="7153"/>
                </a:lnTo>
                <a:lnTo>
                  <a:pt x="1357" y="7263"/>
                </a:lnTo>
                <a:lnTo>
                  <a:pt x="1431" y="7373"/>
                </a:lnTo>
                <a:lnTo>
                  <a:pt x="1467" y="7410"/>
                </a:lnTo>
                <a:lnTo>
                  <a:pt x="1541" y="7447"/>
                </a:lnTo>
                <a:lnTo>
                  <a:pt x="1651" y="7593"/>
                </a:lnTo>
                <a:lnTo>
                  <a:pt x="2311" y="8217"/>
                </a:lnTo>
                <a:lnTo>
                  <a:pt x="2164" y="8327"/>
                </a:lnTo>
                <a:lnTo>
                  <a:pt x="2018" y="8437"/>
                </a:lnTo>
                <a:lnTo>
                  <a:pt x="1761" y="8694"/>
                </a:lnTo>
                <a:lnTo>
                  <a:pt x="1394" y="9207"/>
                </a:lnTo>
                <a:lnTo>
                  <a:pt x="990" y="9721"/>
                </a:lnTo>
                <a:lnTo>
                  <a:pt x="220" y="10748"/>
                </a:lnTo>
                <a:lnTo>
                  <a:pt x="73" y="10968"/>
                </a:lnTo>
                <a:lnTo>
                  <a:pt x="0" y="11151"/>
                </a:lnTo>
                <a:lnTo>
                  <a:pt x="0" y="11225"/>
                </a:lnTo>
                <a:lnTo>
                  <a:pt x="37" y="11335"/>
                </a:lnTo>
                <a:lnTo>
                  <a:pt x="183" y="11518"/>
                </a:lnTo>
                <a:lnTo>
                  <a:pt x="257" y="11592"/>
                </a:lnTo>
                <a:lnTo>
                  <a:pt x="367" y="11628"/>
                </a:lnTo>
                <a:lnTo>
                  <a:pt x="550" y="11665"/>
                </a:lnTo>
                <a:lnTo>
                  <a:pt x="770" y="11628"/>
                </a:lnTo>
                <a:lnTo>
                  <a:pt x="990" y="11592"/>
                </a:lnTo>
                <a:lnTo>
                  <a:pt x="2348" y="11188"/>
                </a:lnTo>
                <a:lnTo>
                  <a:pt x="3595" y="10821"/>
                </a:lnTo>
                <a:lnTo>
                  <a:pt x="4072" y="10711"/>
                </a:lnTo>
                <a:lnTo>
                  <a:pt x="4292" y="10638"/>
                </a:lnTo>
                <a:lnTo>
                  <a:pt x="4512" y="10491"/>
                </a:lnTo>
                <a:lnTo>
                  <a:pt x="5025" y="11005"/>
                </a:lnTo>
                <a:lnTo>
                  <a:pt x="5539" y="11518"/>
                </a:lnTo>
                <a:lnTo>
                  <a:pt x="6089" y="11995"/>
                </a:lnTo>
                <a:lnTo>
                  <a:pt x="6676" y="12398"/>
                </a:lnTo>
                <a:lnTo>
                  <a:pt x="7006" y="12619"/>
                </a:lnTo>
                <a:lnTo>
                  <a:pt x="7373" y="12802"/>
                </a:lnTo>
                <a:lnTo>
                  <a:pt x="7740" y="12985"/>
                </a:lnTo>
                <a:lnTo>
                  <a:pt x="8070" y="13132"/>
                </a:lnTo>
                <a:lnTo>
                  <a:pt x="8474" y="13242"/>
                </a:lnTo>
                <a:lnTo>
                  <a:pt x="8840" y="13352"/>
                </a:lnTo>
                <a:lnTo>
                  <a:pt x="9207" y="13426"/>
                </a:lnTo>
                <a:lnTo>
                  <a:pt x="9611" y="13499"/>
                </a:lnTo>
                <a:lnTo>
                  <a:pt x="9977" y="13536"/>
                </a:lnTo>
                <a:lnTo>
                  <a:pt x="10381" y="13572"/>
                </a:lnTo>
                <a:lnTo>
                  <a:pt x="11115" y="13536"/>
                </a:lnTo>
                <a:lnTo>
                  <a:pt x="11812" y="13426"/>
                </a:lnTo>
                <a:lnTo>
                  <a:pt x="12215" y="13316"/>
                </a:lnTo>
                <a:lnTo>
                  <a:pt x="12362" y="13279"/>
                </a:lnTo>
                <a:lnTo>
                  <a:pt x="12435" y="13279"/>
                </a:lnTo>
                <a:lnTo>
                  <a:pt x="12435" y="13316"/>
                </a:lnTo>
                <a:lnTo>
                  <a:pt x="12509" y="13352"/>
                </a:lnTo>
                <a:lnTo>
                  <a:pt x="12545" y="13352"/>
                </a:lnTo>
                <a:lnTo>
                  <a:pt x="12582" y="13316"/>
                </a:lnTo>
                <a:lnTo>
                  <a:pt x="12619" y="13279"/>
                </a:lnTo>
                <a:lnTo>
                  <a:pt x="12655" y="13169"/>
                </a:lnTo>
                <a:lnTo>
                  <a:pt x="12655" y="13022"/>
                </a:lnTo>
                <a:lnTo>
                  <a:pt x="12545" y="12949"/>
                </a:lnTo>
                <a:lnTo>
                  <a:pt x="12435" y="12912"/>
                </a:lnTo>
                <a:lnTo>
                  <a:pt x="12178" y="12912"/>
                </a:lnTo>
                <a:lnTo>
                  <a:pt x="11702" y="13022"/>
                </a:lnTo>
                <a:lnTo>
                  <a:pt x="11188" y="13095"/>
                </a:lnTo>
                <a:lnTo>
                  <a:pt x="10748" y="13132"/>
                </a:lnTo>
                <a:lnTo>
                  <a:pt x="10308" y="13095"/>
                </a:lnTo>
                <a:lnTo>
                  <a:pt x="9867" y="13095"/>
                </a:lnTo>
                <a:lnTo>
                  <a:pt x="9464" y="13022"/>
                </a:lnTo>
                <a:lnTo>
                  <a:pt x="9024" y="12949"/>
                </a:lnTo>
                <a:lnTo>
                  <a:pt x="8584" y="12802"/>
                </a:lnTo>
                <a:lnTo>
                  <a:pt x="8180" y="12655"/>
                </a:lnTo>
                <a:lnTo>
                  <a:pt x="7777" y="12509"/>
                </a:lnTo>
                <a:lnTo>
                  <a:pt x="7300" y="12252"/>
                </a:lnTo>
                <a:lnTo>
                  <a:pt x="6860" y="11958"/>
                </a:lnTo>
                <a:lnTo>
                  <a:pt x="6419" y="11628"/>
                </a:lnTo>
                <a:lnTo>
                  <a:pt x="6016" y="11298"/>
                </a:lnTo>
                <a:lnTo>
                  <a:pt x="5246" y="10564"/>
                </a:lnTo>
                <a:lnTo>
                  <a:pt x="4512" y="9794"/>
                </a:lnTo>
                <a:lnTo>
                  <a:pt x="3008" y="8290"/>
                </a:lnTo>
                <a:lnTo>
                  <a:pt x="2274" y="7520"/>
                </a:lnTo>
                <a:lnTo>
                  <a:pt x="2091" y="7300"/>
                </a:lnTo>
                <a:lnTo>
                  <a:pt x="1871" y="7080"/>
                </a:lnTo>
                <a:lnTo>
                  <a:pt x="1944" y="6713"/>
                </a:lnTo>
                <a:lnTo>
                  <a:pt x="2054" y="6383"/>
                </a:lnTo>
                <a:lnTo>
                  <a:pt x="2238" y="6053"/>
                </a:lnTo>
                <a:lnTo>
                  <a:pt x="2421" y="5722"/>
                </a:lnTo>
                <a:lnTo>
                  <a:pt x="2641" y="5429"/>
                </a:lnTo>
                <a:lnTo>
                  <a:pt x="2898" y="5172"/>
                </a:lnTo>
                <a:lnTo>
                  <a:pt x="3411" y="4622"/>
                </a:lnTo>
                <a:lnTo>
                  <a:pt x="4475" y="3558"/>
                </a:lnTo>
                <a:lnTo>
                  <a:pt x="5025" y="3045"/>
                </a:lnTo>
                <a:lnTo>
                  <a:pt x="5246" y="2825"/>
                </a:lnTo>
                <a:lnTo>
                  <a:pt x="5392" y="2678"/>
                </a:lnTo>
                <a:lnTo>
                  <a:pt x="5502" y="2605"/>
                </a:lnTo>
                <a:lnTo>
                  <a:pt x="5612" y="2715"/>
                </a:lnTo>
                <a:lnTo>
                  <a:pt x="5392" y="2825"/>
                </a:lnTo>
                <a:lnTo>
                  <a:pt x="5246" y="2971"/>
                </a:lnTo>
                <a:lnTo>
                  <a:pt x="4952" y="3301"/>
                </a:lnTo>
                <a:lnTo>
                  <a:pt x="4805" y="3485"/>
                </a:lnTo>
                <a:lnTo>
                  <a:pt x="4695" y="3668"/>
                </a:lnTo>
                <a:lnTo>
                  <a:pt x="4585" y="3888"/>
                </a:lnTo>
                <a:lnTo>
                  <a:pt x="4585" y="3962"/>
                </a:lnTo>
                <a:lnTo>
                  <a:pt x="4622" y="4072"/>
                </a:lnTo>
                <a:lnTo>
                  <a:pt x="4659" y="4145"/>
                </a:lnTo>
                <a:lnTo>
                  <a:pt x="4732" y="4145"/>
                </a:lnTo>
                <a:lnTo>
                  <a:pt x="4915" y="4035"/>
                </a:lnTo>
                <a:lnTo>
                  <a:pt x="5025" y="3888"/>
                </a:lnTo>
                <a:lnTo>
                  <a:pt x="5209" y="3558"/>
                </a:lnTo>
                <a:lnTo>
                  <a:pt x="5502" y="3228"/>
                </a:lnTo>
                <a:lnTo>
                  <a:pt x="5759" y="2898"/>
                </a:lnTo>
                <a:lnTo>
                  <a:pt x="6016" y="3118"/>
                </a:lnTo>
                <a:lnTo>
                  <a:pt x="5832" y="3301"/>
                </a:lnTo>
                <a:lnTo>
                  <a:pt x="5612" y="3522"/>
                </a:lnTo>
                <a:lnTo>
                  <a:pt x="5466" y="3742"/>
                </a:lnTo>
                <a:lnTo>
                  <a:pt x="5356" y="3962"/>
                </a:lnTo>
                <a:lnTo>
                  <a:pt x="5319" y="4072"/>
                </a:lnTo>
                <a:lnTo>
                  <a:pt x="5392" y="4182"/>
                </a:lnTo>
                <a:lnTo>
                  <a:pt x="5502" y="4219"/>
                </a:lnTo>
                <a:lnTo>
                  <a:pt x="5539" y="4219"/>
                </a:lnTo>
                <a:lnTo>
                  <a:pt x="5612" y="4182"/>
                </a:lnTo>
                <a:lnTo>
                  <a:pt x="5796" y="3998"/>
                </a:lnTo>
                <a:lnTo>
                  <a:pt x="5942" y="3778"/>
                </a:lnTo>
                <a:lnTo>
                  <a:pt x="6089" y="3558"/>
                </a:lnTo>
                <a:lnTo>
                  <a:pt x="6199" y="3301"/>
                </a:lnTo>
                <a:lnTo>
                  <a:pt x="6309" y="3375"/>
                </a:lnTo>
                <a:lnTo>
                  <a:pt x="6456" y="3485"/>
                </a:lnTo>
                <a:lnTo>
                  <a:pt x="6346" y="3595"/>
                </a:lnTo>
                <a:lnTo>
                  <a:pt x="6236" y="3705"/>
                </a:lnTo>
                <a:lnTo>
                  <a:pt x="6089" y="3962"/>
                </a:lnTo>
                <a:lnTo>
                  <a:pt x="5869" y="4255"/>
                </a:lnTo>
                <a:lnTo>
                  <a:pt x="5796" y="4402"/>
                </a:lnTo>
                <a:lnTo>
                  <a:pt x="5722" y="4585"/>
                </a:lnTo>
                <a:lnTo>
                  <a:pt x="5722" y="4622"/>
                </a:lnTo>
                <a:lnTo>
                  <a:pt x="5722" y="4695"/>
                </a:lnTo>
                <a:lnTo>
                  <a:pt x="5796" y="4732"/>
                </a:lnTo>
                <a:lnTo>
                  <a:pt x="5906" y="4769"/>
                </a:lnTo>
                <a:lnTo>
                  <a:pt x="6016" y="4695"/>
                </a:lnTo>
                <a:lnTo>
                  <a:pt x="6126" y="4585"/>
                </a:lnTo>
                <a:lnTo>
                  <a:pt x="6199" y="4439"/>
                </a:lnTo>
                <a:lnTo>
                  <a:pt x="6383" y="4145"/>
                </a:lnTo>
                <a:lnTo>
                  <a:pt x="6456" y="3962"/>
                </a:lnTo>
                <a:lnTo>
                  <a:pt x="6603" y="3632"/>
                </a:lnTo>
                <a:lnTo>
                  <a:pt x="7300" y="4145"/>
                </a:lnTo>
                <a:lnTo>
                  <a:pt x="7116" y="4292"/>
                </a:lnTo>
                <a:lnTo>
                  <a:pt x="6933" y="4439"/>
                </a:lnTo>
                <a:lnTo>
                  <a:pt x="6713" y="4695"/>
                </a:lnTo>
                <a:lnTo>
                  <a:pt x="6529" y="5026"/>
                </a:lnTo>
                <a:lnTo>
                  <a:pt x="6529" y="5099"/>
                </a:lnTo>
                <a:lnTo>
                  <a:pt x="6529" y="5172"/>
                </a:lnTo>
                <a:lnTo>
                  <a:pt x="6566" y="5209"/>
                </a:lnTo>
                <a:lnTo>
                  <a:pt x="6639" y="5246"/>
                </a:lnTo>
                <a:lnTo>
                  <a:pt x="6676" y="5282"/>
                </a:lnTo>
                <a:lnTo>
                  <a:pt x="6749" y="5282"/>
                </a:lnTo>
                <a:lnTo>
                  <a:pt x="6823" y="5246"/>
                </a:lnTo>
                <a:lnTo>
                  <a:pt x="6860" y="5172"/>
                </a:lnTo>
                <a:lnTo>
                  <a:pt x="7153" y="4695"/>
                </a:lnTo>
                <a:lnTo>
                  <a:pt x="7410" y="4255"/>
                </a:lnTo>
                <a:lnTo>
                  <a:pt x="7740" y="4475"/>
                </a:lnTo>
                <a:lnTo>
                  <a:pt x="7483" y="4732"/>
                </a:lnTo>
                <a:lnTo>
                  <a:pt x="7116" y="5136"/>
                </a:lnTo>
                <a:lnTo>
                  <a:pt x="7080" y="5209"/>
                </a:lnTo>
                <a:lnTo>
                  <a:pt x="7043" y="5246"/>
                </a:lnTo>
                <a:lnTo>
                  <a:pt x="7080" y="5319"/>
                </a:lnTo>
                <a:lnTo>
                  <a:pt x="7116" y="5356"/>
                </a:lnTo>
                <a:lnTo>
                  <a:pt x="7190" y="5392"/>
                </a:lnTo>
                <a:lnTo>
                  <a:pt x="7263" y="5429"/>
                </a:lnTo>
                <a:lnTo>
                  <a:pt x="7336" y="5429"/>
                </a:lnTo>
                <a:lnTo>
                  <a:pt x="7373" y="5356"/>
                </a:lnTo>
                <a:lnTo>
                  <a:pt x="7556" y="5172"/>
                </a:lnTo>
                <a:lnTo>
                  <a:pt x="7740" y="4989"/>
                </a:lnTo>
                <a:lnTo>
                  <a:pt x="7813" y="4805"/>
                </a:lnTo>
                <a:lnTo>
                  <a:pt x="7850" y="4695"/>
                </a:lnTo>
                <a:lnTo>
                  <a:pt x="7887" y="4585"/>
                </a:lnTo>
                <a:lnTo>
                  <a:pt x="8474" y="4989"/>
                </a:lnTo>
                <a:lnTo>
                  <a:pt x="8107" y="5319"/>
                </a:lnTo>
                <a:lnTo>
                  <a:pt x="7813" y="5722"/>
                </a:lnTo>
                <a:lnTo>
                  <a:pt x="7777" y="5796"/>
                </a:lnTo>
                <a:lnTo>
                  <a:pt x="7777" y="5833"/>
                </a:lnTo>
                <a:lnTo>
                  <a:pt x="7813" y="5943"/>
                </a:lnTo>
                <a:lnTo>
                  <a:pt x="7887" y="5979"/>
                </a:lnTo>
                <a:lnTo>
                  <a:pt x="7997" y="5979"/>
                </a:lnTo>
                <a:lnTo>
                  <a:pt x="8033" y="5943"/>
                </a:lnTo>
                <a:lnTo>
                  <a:pt x="8327" y="5502"/>
                </a:lnTo>
                <a:lnTo>
                  <a:pt x="8584" y="5062"/>
                </a:lnTo>
                <a:lnTo>
                  <a:pt x="9024" y="5356"/>
                </a:lnTo>
                <a:lnTo>
                  <a:pt x="8767" y="5612"/>
                </a:lnTo>
                <a:lnTo>
                  <a:pt x="8584" y="5796"/>
                </a:lnTo>
                <a:lnTo>
                  <a:pt x="8510" y="5906"/>
                </a:lnTo>
                <a:lnTo>
                  <a:pt x="8474" y="6053"/>
                </a:lnTo>
                <a:lnTo>
                  <a:pt x="8253" y="6383"/>
                </a:lnTo>
                <a:lnTo>
                  <a:pt x="8217" y="6456"/>
                </a:lnTo>
                <a:lnTo>
                  <a:pt x="8253" y="6566"/>
                </a:lnTo>
                <a:lnTo>
                  <a:pt x="8290" y="6603"/>
                </a:lnTo>
                <a:lnTo>
                  <a:pt x="8363" y="6640"/>
                </a:lnTo>
                <a:lnTo>
                  <a:pt x="8474" y="6640"/>
                </a:lnTo>
                <a:lnTo>
                  <a:pt x="8547" y="6566"/>
                </a:lnTo>
                <a:lnTo>
                  <a:pt x="8804" y="6199"/>
                </a:lnTo>
                <a:lnTo>
                  <a:pt x="8877" y="6126"/>
                </a:lnTo>
                <a:lnTo>
                  <a:pt x="8950" y="6016"/>
                </a:lnTo>
                <a:lnTo>
                  <a:pt x="9097" y="5796"/>
                </a:lnTo>
                <a:lnTo>
                  <a:pt x="9244" y="5539"/>
                </a:lnTo>
                <a:lnTo>
                  <a:pt x="9537" y="5722"/>
                </a:lnTo>
                <a:lnTo>
                  <a:pt x="9354" y="5906"/>
                </a:lnTo>
                <a:lnTo>
                  <a:pt x="9207" y="6126"/>
                </a:lnTo>
                <a:lnTo>
                  <a:pt x="8950" y="6419"/>
                </a:lnTo>
                <a:lnTo>
                  <a:pt x="8877" y="6566"/>
                </a:lnTo>
                <a:lnTo>
                  <a:pt x="8840" y="6750"/>
                </a:lnTo>
                <a:lnTo>
                  <a:pt x="8914" y="6823"/>
                </a:lnTo>
                <a:lnTo>
                  <a:pt x="8950" y="6860"/>
                </a:lnTo>
                <a:lnTo>
                  <a:pt x="8987" y="6860"/>
                </a:lnTo>
                <a:lnTo>
                  <a:pt x="9134" y="6786"/>
                </a:lnTo>
                <a:lnTo>
                  <a:pt x="9244" y="6640"/>
                </a:lnTo>
                <a:lnTo>
                  <a:pt x="9391" y="6383"/>
                </a:lnTo>
                <a:lnTo>
                  <a:pt x="9537" y="6126"/>
                </a:lnTo>
                <a:lnTo>
                  <a:pt x="9721" y="5869"/>
                </a:lnTo>
                <a:lnTo>
                  <a:pt x="10198" y="6236"/>
                </a:lnTo>
                <a:lnTo>
                  <a:pt x="10051" y="6419"/>
                </a:lnTo>
                <a:lnTo>
                  <a:pt x="9867" y="6640"/>
                </a:lnTo>
                <a:lnTo>
                  <a:pt x="9684" y="6860"/>
                </a:lnTo>
                <a:lnTo>
                  <a:pt x="9611" y="7006"/>
                </a:lnTo>
                <a:lnTo>
                  <a:pt x="9574" y="7116"/>
                </a:lnTo>
                <a:lnTo>
                  <a:pt x="9574" y="7190"/>
                </a:lnTo>
                <a:lnTo>
                  <a:pt x="9611" y="7263"/>
                </a:lnTo>
                <a:lnTo>
                  <a:pt x="9757" y="7263"/>
                </a:lnTo>
                <a:lnTo>
                  <a:pt x="9867" y="7190"/>
                </a:lnTo>
                <a:lnTo>
                  <a:pt x="9941" y="7080"/>
                </a:lnTo>
                <a:lnTo>
                  <a:pt x="10124" y="6823"/>
                </a:lnTo>
                <a:lnTo>
                  <a:pt x="10271" y="6603"/>
                </a:lnTo>
                <a:lnTo>
                  <a:pt x="10381" y="6383"/>
                </a:lnTo>
                <a:lnTo>
                  <a:pt x="10895" y="6823"/>
                </a:lnTo>
                <a:lnTo>
                  <a:pt x="10931" y="6860"/>
                </a:lnTo>
                <a:lnTo>
                  <a:pt x="10638" y="7226"/>
                </a:lnTo>
                <a:lnTo>
                  <a:pt x="10381" y="7593"/>
                </a:lnTo>
                <a:lnTo>
                  <a:pt x="10271" y="7703"/>
                </a:lnTo>
                <a:lnTo>
                  <a:pt x="10271" y="7777"/>
                </a:lnTo>
                <a:lnTo>
                  <a:pt x="10271" y="7813"/>
                </a:lnTo>
                <a:lnTo>
                  <a:pt x="10344" y="7923"/>
                </a:lnTo>
                <a:lnTo>
                  <a:pt x="10418" y="7960"/>
                </a:lnTo>
                <a:lnTo>
                  <a:pt x="10491" y="7923"/>
                </a:lnTo>
                <a:lnTo>
                  <a:pt x="10528" y="7887"/>
                </a:lnTo>
                <a:lnTo>
                  <a:pt x="10821" y="7483"/>
                </a:lnTo>
                <a:lnTo>
                  <a:pt x="11115" y="7043"/>
                </a:lnTo>
                <a:lnTo>
                  <a:pt x="11445" y="7447"/>
                </a:lnTo>
                <a:lnTo>
                  <a:pt x="11298" y="7703"/>
                </a:lnTo>
                <a:lnTo>
                  <a:pt x="11151" y="7960"/>
                </a:lnTo>
                <a:lnTo>
                  <a:pt x="10968" y="8253"/>
                </a:lnTo>
                <a:lnTo>
                  <a:pt x="10931" y="8437"/>
                </a:lnTo>
                <a:lnTo>
                  <a:pt x="10931" y="8510"/>
                </a:lnTo>
                <a:lnTo>
                  <a:pt x="10931" y="8584"/>
                </a:lnTo>
                <a:lnTo>
                  <a:pt x="10968" y="8657"/>
                </a:lnTo>
                <a:lnTo>
                  <a:pt x="11041" y="8657"/>
                </a:lnTo>
                <a:lnTo>
                  <a:pt x="11188" y="8584"/>
                </a:lnTo>
                <a:lnTo>
                  <a:pt x="11261" y="8474"/>
                </a:lnTo>
                <a:lnTo>
                  <a:pt x="11408" y="8180"/>
                </a:lnTo>
                <a:lnTo>
                  <a:pt x="11628" y="7703"/>
                </a:lnTo>
                <a:lnTo>
                  <a:pt x="11812" y="7997"/>
                </a:lnTo>
                <a:lnTo>
                  <a:pt x="11995" y="8290"/>
                </a:lnTo>
                <a:lnTo>
                  <a:pt x="11812" y="8694"/>
                </a:lnTo>
                <a:lnTo>
                  <a:pt x="11628" y="9097"/>
                </a:lnTo>
                <a:lnTo>
                  <a:pt x="11518" y="9097"/>
                </a:lnTo>
                <a:lnTo>
                  <a:pt x="11408" y="9317"/>
                </a:lnTo>
                <a:lnTo>
                  <a:pt x="11335" y="9501"/>
                </a:lnTo>
                <a:lnTo>
                  <a:pt x="11335" y="9574"/>
                </a:lnTo>
                <a:lnTo>
                  <a:pt x="11335" y="9647"/>
                </a:lnTo>
                <a:lnTo>
                  <a:pt x="11408" y="9721"/>
                </a:lnTo>
                <a:lnTo>
                  <a:pt x="11591" y="9721"/>
                </a:lnTo>
                <a:lnTo>
                  <a:pt x="11628" y="9684"/>
                </a:lnTo>
                <a:lnTo>
                  <a:pt x="11812" y="9427"/>
                </a:lnTo>
                <a:lnTo>
                  <a:pt x="11958" y="9171"/>
                </a:lnTo>
                <a:lnTo>
                  <a:pt x="12105" y="8914"/>
                </a:lnTo>
                <a:lnTo>
                  <a:pt x="12178" y="8657"/>
                </a:lnTo>
                <a:lnTo>
                  <a:pt x="12325" y="9024"/>
                </a:lnTo>
                <a:lnTo>
                  <a:pt x="12472" y="9427"/>
                </a:lnTo>
                <a:lnTo>
                  <a:pt x="12068" y="10088"/>
                </a:lnTo>
                <a:lnTo>
                  <a:pt x="11995" y="10088"/>
                </a:lnTo>
                <a:lnTo>
                  <a:pt x="11922" y="10271"/>
                </a:lnTo>
                <a:lnTo>
                  <a:pt x="11848" y="10418"/>
                </a:lnTo>
                <a:lnTo>
                  <a:pt x="11848" y="10491"/>
                </a:lnTo>
                <a:lnTo>
                  <a:pt x="11848" y="10528"/>
                </a:lnTo>
                <a:lnTo>
                  <a:pt x="11922" y="10601"/>
                </a:lnTo>
                <a:lnTo>
                  <a:pt x="12068" y="10601"/>
                </a:lnTo>
                <a:lnTo>
                  <a:pt x="12142" y="10564"/>
                </a:lnTo>
                <a:lnTo>
                  <a:pt x="12362" y="10198"/>
                </a:lnTo>
                <a:lnTo>
                  <a:pt x="12582" y="9831"/>
                </a:lnTo>
                <a:lnTo>
                  <a:pt x="12692" y="10454"/>
                </a:lnTo>
                <a:lnTo>
                  <a:pt x="12509" y="10638"/>
                </a:lnTo>
                <a:lnTo>
                  <a:pt x="12362" y="10858"/>
                </a:lnTo>
                <a:lnTo>
                  <a:pt x="12215" y="11078"/>
                </a:lnTo>
                <a:lnTo>
                  <a:pt x="12178" y="11225"/>
                </a:lnTo>
                <a:lnTo>
                  <a:pt x="12178" y="11371"/>
                </a:lnTo>
                <a:lnTo>
                  <a:pt x="12215" y="11408"/>
                </a:lnTo>
                <a:lnTo>
                  <a:pt x="12252" y="11408"/>
                </a:lnTo>
                <a:lnTo>
                  <a:pt x="12362" y="11371"/>
                </a:lnTo>
                <a:lnTo>
                  <a:pt x="12472" y="11298"/>
                </a:lnTo>
                <a:lnTo>
                  <a:pt x="12582" y="11078"/>
                </a:lnTo>
                <a:lnTo>
                  <a:pt x="12692" y="10858"/>
                </a:lnTo>
                <a:lnTo>
                  <a:pt x="12729" y="11188"/>
                </a:lnTo>
                <a:lnTo>
                  <a:pt x="12655" y="11775"/>
                </a:lnTo>
                <a:lnTo>
                  <a:pt x="12509" y="11922"/>
                </a:lnTo>
                <a:lnTo>
                  <a:pt x="12362" y="12068"/>
                </a:lnTo>
                <a:lnTo>
                  <a:pt x="12325" y="12215"/>
                </a:lnTo>
                <a:lnTo>
                  <a:pt x="12325" y="12288"/>
                </a:lnTo>
                <a:lnTo>
                  <a:pt x="12362" y="12362"/>
                </a:lnTo>
                <a:lnTo>
                  <a:pt x="12435" y="12398"/>
                </a:lnTo>
                <a:lnTo>
                  <a:pt x="12472" y="12398"/>
                </a:lnTo>
                <a:lnTo>
                  <a:pt x="12619" y="12288"/>
                </a:lnTo>
                <a:lnTo>
                  <a:pt x="12655" y="12655"/>
                </a:lnTo>
                <a:lnTo>
                  <a:pt x="12692" y="12692"/>
                </a:lnTo>
                <a:lnTo>
                  <a:pt x="12729" y="12655"/>
                </a:lnTo>
                <a:lnTo>
                  <a:pt x="12802" y="12545"/>
                </a:lnTo>
                <a:lnTo>
                  <a:pt x="12912" y="12398"/>
                </a:lnTo>
                <a:lnTo>
                  <a:pt x="13022" y="12068"/>
                </a:lnTo>
                <a:lnTo>
                  <a:pt x="13095" y="11738"/>
                </a:lnTo>
                <a:lnTo>
                  <a:pt x="13132" y="11408"/>
                </a:lnTo>
                <a:lnTo>
                  <a:pt x="13132" y="11005"/>
                </a:lnTo>
                <a:lnTo>
                  <a:pt x="13132" y="10638"/>
                </a:lnTo>
                <a:lnTo>
                  <a:pt x="13095" y="10234"/>
                </a:lnTo>
                <a:lnTo>
                  <a:pt x="13022" y="9867"/>
                </a:lnTo>
                <a:lnTo>
                  <a:pt x="12949" y="9464"/>
                </a:lnTo>
                <a:lnTo>
                  <a:pt x="12839" y="9060"/>
                </a:lnTo>
                <a:lnTo>
                  <a:pt x="12692" y="8694"/>
                </a:lnTo>
                <a:lnTo>
                  <a:pt x="12545" y="8327"/>
                </a:lnTo>
                <a:lnTo>
                  <a:pt x="12325" y="7960"/>
                </a:lnTo>
                <a:lnTo>
                  <a:pt x="12142" y="7630"/>
                </a:lnTo>
                <a:lnTo>
                  <a:pt x="11885" y="7300"/>
                </a:lnTo>
                <a:lnTo>
                  <a:pt x="11628" y="6970"/>
                </a:lnTo>
                <a:lnTo>
                  <a:pt x="11335" y="6640"/>
                </a:lnTo>
                <a:lnTo>
                  <a:pt x="11041" y="6346"/>
                </a:lnTo>
                <a:lnTo>
                  <a:pt x="10344" y="5759"/>
                </a:lnTo>
                <a:lnTo>
                  <a:pt x="9647" y="5246"/>
                </a:lnTo>
                <a:lnTo>
                  <a:pt x="8914" y="4732"/>
                </a:lnTo>
                <a:lnTo>
                  <a:pt x="8987" y="4439"/>
                </a:lnTo>
                <a:lnTo>
                  <a:pt x="9024" y="4182"/>
                </a:lnTo>
                <a:lnTo>
                  <a:pt x="9060" y="3558"/>
                </a:lnTo>
                <a:lnTo>
                  <a:pt x="9097" y="2898"/>
                </a:lnTo>
                <a:lnTo>
                  <a:pt x="9281" y="220"/>
                </a:lnTo>
                <a:lnTo>
                  <a:pt x="9244" y="110"/>
                </a:lnTo>
                <a:lnTo>
                  <a:pt x="9207" y="37"/>
                </a:lnTo>
                <a:lnTo>
                  <a:pt x="9097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564" name="Google Shape;564;p24"/>
          <p:cNvSpPr/>
          <p:nvPr/>
        </p:nvSpPr>
        <p:spPr>
          <a:xfrm>
            <a:off x="-77078" y="1488018"/>
            <a:ext cx="339602" cy="400617"/>
          </a:xfrm>
          <a:custGeom>
            <a:avLst/>
            <a:gdLst/>
            <a:ahLst/>
            <a:cxnLst/>
            <a:rect l="l" t="t" r="r" b="b"/>
            <a:pathLst>
              <a:path w="9391" h="11079" extrusionOk="0">
                <a:moveTo>
                  <a:pt x="4916" y="441"/>
                </a:moveTo>
                <a:lnTo>
                  <a:pt x="5026" y="477"/>
                </a:lnTo>
                <a:lnTo>
                  <a:pt x="5099" y="551"/>
                </a:lnTo>
                <a:lnTo>
                  <a:pt x="5099" y="771"/>
                </a:lnTo>
                <a:lnTo>
                  <a:pt x="5026" y="954"/>
                </a:lnTo>
                <a:lnTo>
                  <a:pt x="4953" y="1064"/>
                </a:lnTo>
                <a:lnTo>
                  <a:pt x="4842" y="1138"/>
                </a:lnTo>
                <a:lnTo>
                  <a:pt x="4732" y="1174"/>
                </a:lnTo>
                <a:lnTo>
                  <a:pt x="4622" y="1138"/>
                </a:lnTo>
                <a:lnTo>
                  <a:pt x="4366" y="1028"/>
                </a:lnTo>
                <a:lnTo>
                  <a:pt x="4439" y="917"/>
                </a:lnTo>
                <a:lnTo>
                  <a:pt x="4439" y="771"/>
                </a:lnTo>
                <a:lnTo>
                  <a:pt x="4402" y="697"/>
                </a:lnTo>
                <a:lnTo>
                  <a:pt x="4366" y="661"/>
                </a:lnTo>
                <a:lnTo>
                  <a:pt x="4476" y="551"/>
                </a:lnTo>
                <a:lnTo>
                  <a:pt x="4622" y="477"/>
                </a:lnTo>
                <a:lnTo>
                  <a:pt x="4769" y="441"/>
                </a:lnTo>
                <a:close/>
                <a:moveTo>
                  <a:pt x="3375" y="6493"/>
                </a:moveTo>
                <a:lnTo>
                  <a:pt x="3375" y="6530"/>
                </a:lnTo>
                <a:lnTo>
                  <a:pt x="3339" y="6530"/>
                </a:lnTo>
                <a:lnTo>
                  <a:pt x="3375" y="6493"/>
                </a:lnTo>
                <a:close/>
                <a:moveTo>
                  <a:pt x="4292" y="6933"/>
                </a:moveTo>
                <a:lnTo>
                  <a:pt x="4256" y="7007"/>
                </a:lnTo>
                <a:lnTo>
                  <a:pt x="4219" y="6970"/>
                </a:lnTo>
                <a:lnTo>
                  <a:pt x="4292" y="6933"/>
                </a:lnTo>
                <a:close/>
                <a:moveTo>
                  <a:pt x="5209" y="4219"/>
                </a:moveTo>
                <a:lnTo>
                  <a:pt x="5429" y="4329"/>
                </a:lnTo>
                <a:lnTo>
                  <a:pt x="5649" y="4439"/>
                </a:lnTo>
                <a:lnTo>
                  <a:pt x="5686" y="4549"/>
                </a:lnTo>
                <a:lnTo>
                  <a:pt x="5723" y="4586"/>
                </a:lnTo>
                <a:lnTo>
                  <a:pt x="5796" y="4586"/>
                </a:lnTo>
                <a:lnTo>
                  <a:pt x="6016" y="4879"/>
                </a:lnTo>
                <a:lnTo>
                  <a:pt x="6163" y="5173"/>
                </a:lnTo>
                <a:lnTo>
                  <a:pt x="6200" y="5503"/>
                </a:lnTo>
                <a:lnTo>
                  <a:pt x="6200" y="5833"/>
                </a:lnTo>
                <a:lnTo>
                  <a:pt x="6090" y="6126"/>
                </a:lnTo>
                <a:lnTo>
                  <a:pt x="5943" y="6420"/>
                </a:lnTo>
                <a:lnTo>
                  <a:pt x="5796" y="6603"/>
                </a:lnTo>
                <a:lnTo>
                  <a:pt x="5649" y="6750"/>
                </a:lnTo>
                <a:lnTo>
                  <a:pt x="5649" y="6713"/>
                </a:lnTo>
                <a:lnTo>
                  <a:pt x="5649" y="6566"/>
                </a:lnTo>
                <a:lnTo>
                  <a:pt x="5649" y="6383"/>
                </a:lnTo>
                <a:lnTo>
                  <a:pt x="5613" y="6346"/>
                </a:lnTo>
                <a:lnTo>
                  <a:pt x="5576" y="6310"/>
                </a:lnTo>
                <a:lnTo>
                  <a:pt x="5539" y="6310"/>
                </a:lnTo>
                <a:lnTo>
                  <a:pt x="5503" y="6346"/>
                </a:lnTo>
                <a:lnTo>
                  <a:pt x="5393" y="6493"/>
                </a:lnTo>
                <a:lnTo>
                  <a:pt x="5356" y="6676"/>
                </a:lnTo>
                <a:lnTo>
                  <a:pt x="5319" y="6933"/>
                </a:lnTo>
                <a:lnTo>
                  <a:pt x="5099" y="7007"/>
                </a:lnTo>
                <a:lnTo>
                  <a:pt x="5099" y="6860"/>
                </a:lnTo>
                <a:lnTo>
                  <a:pt x="5099" y="6713"/>
                </a:lnTo>
                <a:lnTo>
                  <a:pt x="5136" y="6566"/>
                </a:lnTo>
                <a:lnTo>
                  <a:pt x="5209" y="6456"/>
                </a:lnTo>
                <a:lnTo>
                  <a:pt x="5246" y="6420"/>
                </a:lnTo>
                <a:lnTo>
                  <a:pt x="5209" y="6383"/>
                </a:lnTo>
                <a:lnTo>
                  <a:pt x="5173" y="6346"/>
                </a:lnTo>
                <a:lnTo>
                  <a:pt x="5136" y="6346"/>
                </a:lnTo>
                <a:lnTo>
                  <a:pt x="4953" y="6456"/>
                </a:lnTo>
                <a:lnTo>
                  <a:pt x="4842" y="6640"/>
                </a:lnTo>
                <a:lnTo>
                  <a:pt x="4769" y="6823"/>
                </a:lnTo>
                <a:lnTo>
                  <a:pt x="4769" y="7043"/>
                </a:lnTo>
                <a:lnTo>
                  <a:pt x="4696" y="7043"/>
                </a:lnTo>
                <a:lnTo>
                  <a:pt x="4659" y="7007"/>
                </a:lnTo>
                <a:lnTo>
                  <a:pt x="4622" y="6970"/>
                </a:lnTo>
                <a:lnTo>
                  <a:pt x="4586" y="6970"/>
                </a:lnTo>
                <a:lnTo>
                  <a:pt x="5026" y="6016"/>
                </a:lnTo>
                <a:lnTo>
                  <a:pt x="5026" y="5943"/>
                </a:lnTo>
                <a:lnTo>
                  <a:pt x="4989" y="5906"/>
                </a:lnTo>
                <a:lnTo>
                  <a:pt x="4953" y="5906"/>
                </a:lnTo>
                <a:lnTo>
                  <a:pt x="4916" y="5943"/>
                </a:lnTo>
                <a:lnTo>
                  <a:pt x="4402" y="6750"/>
                </a:lnTo>
                <a:lnTo>
                  <a:pt x="4366" y="6676"/>
                </a:lnTo>
                <a:lnTo>
                  <a:pt x="4329" y="6640"/>
                </a:lnTo>
                <a:lnTo>
                  <a:pt x="4256" y="6640"/>
                </a:lnTo>
                <a:lnTo>
                  <a:pt x="4439" y="6236"/>
                </a:lnTo>
                <a:lnTo>
                  <a:pt x="4659" y="5796"/>
                </a:lnTo>
                <a:lnTo>
                  <a:pt x="4696" y="5759"/>
                </a:lnTo>
                <a:lnTo>
                  <a:pt x="4659" y="5723"/>
                </a:lnTo>
                <a:lnTo>
                  <a:pt x="4586" y="5723"/>
                </a:lnTo>
                <a:lnTo>
                  <a:pt x="4182" y="6273"/>
                </a:lnTo>
                <a:lnTo>
                  <a:pt x="3999" y="6566"/>
                </a:lnTo>
                <a:lnTo>
                  <a:pt x="3852" y="6860"/>
                </a:lnTo>
                <a:lnTo>
                  <a:pt x="3669" y="6786"/>
                </a:lnTo>
                <a:lnTo>
                  <a:pt x="3779" y="6750"/>
                </a:lnTo>
                <a:lnTo>
                  <a:pt x="3852" y="6640"/>
                </a:lnTo>
                <a:lnTo>
                  <a:pt x="3889" y="6566"/>
                </a:lnTo>
                <a:lnTo>
                  <a:pt x="3889" y="6420"/>
                </a:lnTo>
                <a:lnTo>
                  <a:pt x="3889" y="6383"/>
                </a:lnTo>
                <a:lnTo>
                  <a:pt x="3815" y="6383"/>
                </a:lnTo>
                <a:lnTo>
                  <a:pt x="3999" y="6163"/>
                </a:lnTo>
                <a:lnTo>
                  <a:pt x="4512" y="5539"/>
                </a:lnTo>
                <a:lnTo>
                  <a:pt x="4512" y="5466"/>
                </a:lnTo>
                <a:lnTo>
                  <a:pt x="4476" y="5429"/>
                </a:lnTo>
                <a:lnTo>
                  <a:pt x="4402" y="5429"/>
                </a:lnTo>
                <a:lnTo>
                  <a:pt x="3779" y="6016"/>
                </a:lnTo>
                <a:lnTo>
                  <a:pt x="3632" y="6126"/>
                </a:lnTo>
                <a:lnTo>
                  <a:pt x="3595" y="6090"/>
                </a:lnTo>
                <a:lnTo>
                  <a:pt x="3559" y="6090"/>
                </a:lnTo>
                <a:lnTo>
                  <a:pt x="3485" y="6126"/>
                </a:lnTo>
                <a:lnTo>
                  <a:pt x="3669" y="5869"/>
                </a:lnTo>
                <a:lnTo>
                  <a:pt x="3889" y="5649"/>
                </a:lnTo>
                <a:lnTo>
                  <a:pt x="4146" y="5466"/>
                </a:lnTo>
                <a:lnTo>
                  <a:pt x="4402" y="5283"/>
                </a:lnTo>
                <a:lnTo>
                  <a:pt x="4439" y="5246"/>
                </a:lnTo>
                <a:lnTo>
                  <a:pt x="4402" y="5209"/>
                </a:lnTo>
                <a:lnTo>
                  <a:pt x="4402" y="5173"/>
                </a:lnTo>
                <a:lnTo>
                  <a:pt x="4329" y="5136"/>
                </a:lnTo>
                <a:lnTo>
                  <a:pt x="3962" y="5319"/>
                </a:lnTo>
                <a:lnTo>
                  <a:pt x="3632" y="5539"/>
                </a:lnTo>
                <a:lnTo>
                  <a:pt x="3339" y="5796"/>
                </a:lnTo>
                <a:lnTo>
                  <a:pt x="3082" y="6126"/>
                </a:lnTo>
                <a:lnTo>
                  <a:pt x="3045" y="6016"/>
                </a:lnTo>
                <a:lnTo>
                  <a:pt x="3082" y="5980"/>
                </a:lnTo>
                <a:lnTo>
                  <a:pt x="3339" y="5613"/>
                </a:lnTo>
                <a:lnTo>
                  <a:pt x="3632" y="5283"/>
                </a:lnTo>
                <a:lnTo>
                  <a:pt x="3962" y="4952"/>
                </a:lnTo>
                <a:lnTo>
                  <a:pt x="4292" y="4659"/>
                </a:lnTo>
                <a:lnTo>
                  <a:pt x="4292" y="4622"/>
                </a:lnTo>
                <a:lnTo>
                  <a:pt x="4256" y="4586"/>
                </a:lnTo>
                <a:lnTo>
                  <a:pt x="4219" y="4586"/>
                </a:lnTo>
                <a:lnTo>
                  <a:pt x="3925" y="4732"/>
                </a:lnTo>
                <a:lnTo>
                  <a:pt x="3632" y="4879"/>
                </a:lnTo>
                <a:lnTo>
                  <a:pt x="3375" y="5099"/>
                </a:lnTo>
                <a:lnTo>
                  <a:pt x="3155" y="5356"/>
                </a:lnTo>
                <a:lnTo>
                  <a:pt x="3228" y="5209"/>
                </a:lnTo>
                <a:lnTo>
                  <a:pt x="3339" y="5062"/>
                </a:lnTo>
                <a:lnTo>
                  <a:pt x="3559" y="4842"/>
                </a:lnTo>
                <a:lnTo>
                  <a:pt x="3852" y="4622"/>
                </a:lnTo>
                <a:lnTo>
                  <a:pt x="4146" y="4476"/>
                </a:lnTo>
                <a:lnTo>
                  <a:pt x="4402" y="4366"/>
                </a:lnTo>
                <a:lnTo>
                  <a:pt x="4659" y="4292"/>
                </a:lnTo>
                <a:lnTo>
                  <a:pt x="4953" y="4219"/>
                </a:lnTo>
                <a:close/>
                <a:moveTo>
                  <a:pt x="807" y="8767"/>
                </a:moveTo>
                <a:lnTo>
                  <a:pt x="807" y="8841"/>
                </a:lnTo>
                <a:lnTo>
                  <a:pt x="844" y="8914"/>
                </a:lnTo>
                <a:lnTo>
                  <a:pt x="918" y="8951"/>
                </a:lnTo>
                <a:lnTo>
                  <a:pt x="1138" y="8951"/>
                </a:lnTo>
                <a:lnTo>
                  <a:pt x="1211" y="8987"/>
                </a:lnTo>
                <a:lnTo>
                  <a:pt x="1321" y="8987"/>
                </a:lnTo>
                <a:lnTo>
                  <a:pt x="1321" y="9061"/>
                </a:lnTo>
                <a:lnTo>
                  <a:pt x="1321" y="9097"/>
                </a:lnTo>
                <a:lnTo>
                  <a:pt x="1248" y="9171"/>
                </a:lnTo>
                <a:lnTo>
                  <a:pt x="1174" y="9207"/>
                </a:lnTo>
                <a:lnTo>
                  <a:pt x="954" y="9244"/>
                </a:lnTo>
                <a:lnTo>
                  <a:pt x="844" y="9207"/>
                </a:lnTo>
                <a:lnTo>
                  <a:pt x="697" y="9134"/>
                </a:lnTo>
                <a:lnTo>
                  <a:pt x="587" y="9061"/>
                </a:lnTo>
                <a:lnTo>
                  <a:pt x="551" y="8951"/>
                </a:lnTo>
                <a:lnTo>
                  <a:pt x="661" y="8841"/>
                </a:lnTo>
                <a:lnTo>
                  <a:pt x="807" y="8767"/>
                </a:lnTo>
                <a:close/>
                <a:moveTo>
                  <a:pt x="8511" y="8657"/>
                </a:moveTo>
                <a:lnTo>
                  <a:pt x="8621" y="8694"/>
                </a:lnTo>
                <a:lnTo>
                  <a:pt x="8731" y="8731"/>
                </a:lnTo>
                <a:lnTo>
                  <a:pt x="8841" y="8804"/>
                </a:lnTo>
                <a:lnTo>
                  <a:pt x="8951" y="8877"/>
                </a:lnTo>
                <a:lnTo>
                  <a:pt x="8987" y="8987"/>
                </a:lnTo>
                <a:lnTo>
                  <a:pt x="9024" y="9097"/>
                </a:lnTo>
                <a:lnTo>
                  <a:pt x="9024" y="9134"/>
                </a:lnTo>
                <a:lnTo>
                  <a:pt x="8987" y="9134"/>
                </a:lnTo>
                <a:lnTo>
                  <a:pt x="8877" y="9097"/>
                </a:lnTo>
                <a:lnTo>
                  <a:pt x="8804" y="9134"/>
                </a:lnTo>
                <a:lnTo>
                  <a:pt x="8731" y="9171"/>
                </a:lnTo>
                <a:lnTo>
                  <a:pt x="8621" y="9281"/>
                </a:lnTo>
                <a:lnTo>
                  <a:pt x="8474" y="9354"/>
                </a:lnTo>
                <a:lnTo>
                  <a:pt x="8327" y="9318"/>
                </a:lnTo>
                <a:lnTo>
                  <a:pt x="8254" y="9244"/>
                </a:lnTo>
                <a:lnTo>
                  <a:pt x="8217" y="9171"/>
                </a:lnTo>
                <a:lnTo>
                  <a:pt x="8217" y="9024"/>
                </a:lnTo>
                <a:lnTo>
                  <a:pt x="8254" y="8841"/>
                </a:lnTo>
                <a:lnTo>
                  <a:pt x="8254" y="8694"/>
                </a:lnTo>
                <a:lnTo>
                  <a:pt x="8511" y="8657"/>
                </a:lnTo>
                <a:close/>
                <a:moveTo>
                  <a:pt x="5026" y="9501"/>
                </a:moveTo>
                <a:lnTo>
                  <a:pt x="5063" y="9574"/>
                </a:lnTo>
                <a:lnTo>
                  <a:pt x="4989" y="9538"/>
                </a:lnTo>
                <a:lnTo>
                  <a:pt x="5026" y="9501"/>
                </a:lnTo>
                <a:close/>
                <a:moveTo>
                  <a:pt x="4696" y="9868"/>
                </a:moveTo>
                <a:lnTo>
                  <a:pt x="4953" y="9941"/>
                </a:lnTo>
                <a:lnTo>
                  <a:pt x="4916" y="10014"/>
                </a:lnTo>
                <a:lnTo>
                  <a:pt x="4879" y="10271"/>
                </a:lnTo>
                <a:lnTo>
                  <a:pt x="4842" y="10308"/>
                </a:lnTo>
                <a:lnTo>
                  <a:pt x="4549" y="10308"/>
                </a:lnTo>
                <a:lnTo>
                  <a:pt x="4439" y="10235"/>
                </a:lnTo>
                <a:lnTo>
                  <a:pt x="4329" y="10125"/>
                </a:lnTo>
                <a:lnTo>
                  <a:pt x="4292" y="10051"/>
                </a:lnTo>
                <a:lnTo>
                  <a:pt x="4256" y="9941"/>
                </a:lnTo>
                <a:lnTo>
                  <a:pt x="4329" y="9904"/>
                </a:lnTo>
                <a:lnTo>
                  <a:pt x="4439" y="9868"/>
                </a:lnTo>
                <a:close/>
                <a:moveTo>
                  <a:pt x="4806" y="0"/>
                </a:moveTo>
                <a:lnTo>
                  <a:pt x="4622" y="37"/>
                </a:lnTo>
                <a:lnTo>
                  <a:pt x="4476" y="110"/>
                </a:lnTo>
                <a:lnTo>
                  <a:pt x="4292" y="147"/>
                </a:lnTo>
                <a:lnTo>
                  <a:pt x="4146" y="257"/>
                </a:lnTo>
                <a:lnTo>
                  <a:pt x="3999" y="367"/>
                </a:lnTo>
                <a:lnTo>
                  <a:pt x="3889" y="477"/>
                </a:lnTo>
                <a:lnTo>
                  <a:pt x="3779" y="624"/>
                </a:lnTo>
                <a:lnTo>
                  <a:pt x="3705" y="807"/>
                </a:lnTo>
                <a:lnTo>
                  <a:pt x="3669" y="954"/>
                </a:lnTo>
                <a:lnTo>
                  <a:pt x="3669" y="1138"/>
                </a:lnTo>
                <a:lnTo>
                  <a:pt x="3705" y="1321"/>
                </a:lnTo>
                <a:lnTo>
                  <a:pt x="3815" y="1578"/>
                </a:lnTo>
                <a:lnTo>
                  <a:pt x="3999" y="1761"/>
                </a:lnTo>
                <a:lnTo>
                  <a:pt x="4182" y="1871"/>
                </a:lnTo>
                <a:lnTo>
                  <a:pt x="4402" y="1945"/>
                </a:lnTo>
                <a:lnTo>
                  <a:pt x="4366" y="2055"/>
                </a:lnTo>
                <a:lnTo>
                  <a:pt x="4329" y="2165"/>
                </a:lnTo>
                <a:lnTo>
                  <a:pt x="4329" y="2531"/>
                </a:lnTo>
                <a:lnTo>
                  <a:pt x="4329" y="2898"/>
                </a:lnTo>
                <a:lnTo>
                  <a:pt x="4329" y="3522"/>
                </a:lnTo>
                <a:lnTo>
                  <a:pt x="4329" y="3669"/>
                </a:lnTo>
                <a:lnTo>
                  <a:pt x="4366" y="3779"/>
                </a:lnTo>
                <a:lnTo>
                  <a:pt x="4072" y="3925"/>
                </a:lnTo>
                <a:lnTo>
                  <a:pt x="3815" y="4109"/>
                </a:lnTo>
                <a:lnTo>
                  <a:pt x="3742" y="4182"/>
                </a:lnTo>
                <a:lnTo>
                  <a:pt x="3742" y="4255"/>
                </a:lnTo>
                <a:lnTo>
                  <a:pt x="3522" y="4402"/>
                </a:lnTo>
                <a:lnTo>
                  <a:pt x="3339" y="4549"/>
                </a:lnTo>
                <a:lnTo>
                  <a:pt x="3155" y="4696"/>
                </a:lnTo>
                <a:lnTo>
                  <a:pt x="3008" y="4879"/>
                </a:lnTo>
                <a:lnTo>
                  <a:pt x="2862" y="5062"/>
                </a:lnTo>
                <a:lnTo>
                  <a:pt x="2752" y="5283"/>
                </a:lnTo>
                <a:lnTo>
                  <a:pt x="2678" y="5503"/>
                </a:lnTo>
                <a:lnTo>
                  <a:pt x="2642" y="5686"/>
                </a:lnTo>
                <a:lnTo>
                  <a:pt x="2642" y="5906"/>
                </a:lnTo>
                <a:lnTo>
                  <a:pt x="2678" y="6126"/>
                </a:lnTo>
                <a:lnTo>
                  <a:pt x="2752" y="6346"/>
                </a:lnTo>
                <a:lnTo>
                  <a:pt x="2825" y="6566"/>
                </a:lnTo>
                <a:lnTo>
                  <a:pt x="2898" y="6676"/>
                </a:lnTo>
                <a:lnTo>
                  <a:pt x="2421" y="7080"/>
                </a:lnTo>
                <a:lnTo>
                  <a:pt x="1908" y="7447"/>
                </a:lnTo>
                <a:lnTo>
                  <a:pt x="1431" y="7850"/>
                </a:lnTo>
                <a:lnTo>
                  <a:pt x="1211" y="8070"/>
                </a:lnTo>
                <a:lnTo>
                  <a:pt x="991" y="8327"/>
                </a:lnTo>
                <a:lnTo>
                  <a:pt x="771" y="8364"/>
                </a:lnTo>
                <a:lnTo>
                  <a:pt x="624" y="8327"/>
                </a:lnTo>
                <a:lnTo>
                  <a:pt x="477" y="8327"/>
                </a:lnTo>
                <a:lnTo>
                  <a:pt x="367" y="8364"/>
                </a:lnTo>
                <a:lnTo>
                  <a:pt x="257" y="8437"/>
                </a:lnTo>
                <a:lnTo>
                  <a:pt x="184" y="8511"/>
                </a:lnTo>
                <a:lnTo>
                  <a:pt x="111" y="8584"/>
                </a:lnTo>
                <a:lnTo>
                  <a:pt x="37" y="8804"/>
                </a:lnTo>
                <a:lnTo>
                  <a:pt x="0" y="9061"/>
                </a:lnTo>
                <a:lnTo>
                  <a:pt x="0" y="9318"/>
                </a:lnTo>
                <a:lnTo>
                  <a:pt x="74" y="9538"/>
                </a:lnTo>
                <a:lnTo>
                  <a:pt x="257" y="9684"/>
                </a:lnTo>
                <a:lnTo>
                  <a:pt x="477" y="9831"/>
                </a:lnTo>
                <a:lnTo>
                  <a:pt x="697" y="9904"/>
                </a:lnTo>
                <a:lnTo>
                  <a:pt x="954" y="9941"/>
                </a:lnTo>
                <a:lnTo>
                  <a:pt x="1174" y="9904"/>
                </a:lnTo>
                <a:lnTo>
                  <a:pt x="1431" y="9868"/>
                </a:lnTo>
                <a:lnTo>
                  <a:pt x="1651" y="9794"/>
                </a:lnTo>
                <a:lnTo>
                  <a:pt x="1798" y="9648"/>
                </a:lnTo>
                <a:lnTo>
                  <a:pt x="1908" y="9574"/>
                </a:lnTo>
                <a:lnTo>
                  <a:pt x="1945" y="9464"/>
                </a:lnTo>
                <a:lnTo>
                  <a:pt x="1981" y="9354"/>
                </a:lnTo>
                <a:lnTo>
                  <a:pt x="1981" y="9207"/>
                </a:lnTo>
                <a:lnTo>
                  <a:pt x="1908" y="8987"/>
                </a:lnTo>
                <a:lnTo>
                  <a:pt x="1798" y="8767"/>
                </a:lnTo>
                <a:lnTo>
                  <a:pt x="1651" y="8584"/>
                </a:lnTo>
                <a:lnTo>
                  <a:pt x="1431" y="8437"/>
                </a:lnTo>
                <a:lnTo>
                  <a:pt x="1394" y="8437"/>
                </a:lnTo>
                <a:lnTo>
                  <a:pt x="1578" y="8254"/>
                </a:lnTo>
                <a:lnTo>
                  <a:pt x="1761" y="8070"/>
                </a:lnTo>
                <a:lnTo>
                  <a:pt x="2165" y="7777"/>
                </a:lnTo>
                <a:lnTo>
                  <a:pt x="2421" y="7557"/>
                </a:lnTo>
                <a:lnTo>
                  <a:pt x="2642" y="7337"/>
                </a:lnTo>
                <a:lnTo>
                  <a:pt x="2862" y="7080"/>
                </a:lnTo>
                <a:lnTo>
                  <a:pt x="3008" y="6786"/>
                </a:lnTo>
                <a:lnTo>
                  <a:pt x="3118" y="6897"/>
                </a:lnTo>
                <a:lnTo>
                  <a:pt x="3302" y="7043"/>
                </a:lnTo>
                <a:lnTo>
                  <a:pt x="3632" y="7227"/>
                </a:lnTo>
                <a:lnTo>
                  <a:pt x="3999" y="7337"/>
                </a:lnTo>
                <a:lnTo>
                  <a:pt x="4366" y="7410"/>
                </a:lnTo>
                <a:lnTo>
                  <a:pt x="4439" y="7410"/>
                </a:lnTo>
                <a:lnTo>
                  <a:pt x="4402" y="7887"/>
                </a:lnTo>
                <a:lnTo>
                  <a:pt x="4402" y="8364"/>
                </a:lnTo>
                <a:lnTo>
                  <a:pt x="4439" y="9318"/>
                </a:lnTo>
                <a:lnTo>
                  <a:pt x="4256" y="9391"/>
                </a:lnTo>
                <a:lnTo>
                  <a:pt x="4109" y="9464"/>
                </a:lnTo>
                <a:lnTo>
                  <a:pt x="3999" y="9574"/>
                </a:lnTo>
                <a:lnTo>
                  <a:pt x="3925" y="9684"/>
                </a:lnTo>
                <a:lnTo>
                  <a:pt x="3889" y="9794"/>
                </a:lnTo>
                <a:lnTo>
                  <a:pt x="3852" y="9941"/>
                </a:lnTo>
                <a:lnTo>
                  <a:pt x="3815" y="10125"/>
                </a:lnTo>
                <a:lnTo>
                  <a:pt x="3852" y="10271"/>
                </a:lnTo>
                <a:lnTo>
                  <a:pt x="3925" y="10565"/>
                </a:lnTo>
                <a:lnTo>
                  <a:pt x="4072" y="10821"/>
                </a:lnTo>
                <a:lnTo>
                  <a:pt x="4182" y="10895"/>
                </a:lnTo>
                <a:lnTo>
                  <a:pt x="4329" y="10968"/>
                </a:lnTo>
                <a:lnTo>
                  <a:pt x="4439" y="11042"/>
                </a:lnTo>
                <a:lnTo>
                  <a:pt x="4586" y="11078"/>
                </a:lnTo>
                <a:lnTo>
                  <a:pt x="4879" y="11078"/>
                </a:lnTo>
                <a:lnTo>
                  <a:pt x="5173" y="11005"/>
                </a:lnTo>
                <a:lnTo>
                  <a:pt x="5283" y="10932"/>
                </a:lnTo>
                <a:lnTo>
                  <a:pt x="5393" y="10821"/>
                </a:lnTo>
                <a:lnTo>
                  <a:pt x="5466" y="10711"/>
                </a:lnTo>
                <a:lnTo>
                  <a:pt x="5503" y="10601"/>
                </a:lnTo>
                <a:lnTo>
                  <a:pt x="5576" y="10308"/>
                </a:lnTo>
                <a:lnTo>
                  <a:pt x="5539" y="10051"/>
                </a:lnTo>
                <a:lnTo>
                  <a:pt x="5503" y="9904"/>
                </a:lnTo>
                <a:lnTo>
                  <a:pt x="5393" y="9794"/>
                </a:lnTo>
                <a:lnTo>
                  <a:pt x="5319" y="9684"/>
                </a:lnTo>
                <a:lnTo>
                  <a:pt x="5173" y="9611"/>
                </a:lnTo>
                <a:lnTo>
                  <a:pt x="5136" y="9428"/>
                </a:lnTo>
                <a:lnTo>
                  <a:pt x="5099" y="9354"/>
                </a:lnTo>
                <a:lnTo>
                  <a:pt x="4842" y="9354"/>
                </a:lnTo>
                <a:lnTo>
                  <a:pt x="4806" y="8474"/>
                </a:lnTo>
                <a:lnTo>
                  <a:pt x="4806" y="7960"/>
                </a:lnTo>
                <a:lnTo>
                  <a:pt x="4769" y="7447"/>
                </a:lnTo>
                <a:lnTo>
                  <a:pt x="5136" y="7410"/>
                </a:lnTo>
                <a:lnTo>
                  <a:pt x="5503" y="7300"/>
                </a:lnTo>
                <a:lnTo>
                  <a:pt x="5833" y="7117"/>
                </a:lnTo>
                <a:lnTo>
                  <a:pt x="6126" y="6860"/>
                </a:lnTo>
                <a:lnTo>
                  <a:pt x="6200" y="6786"/>
                </a:lnTo>
                <a:lnTo>
                  <a:pt x="6310" y="6933"/>
                </a:lnTo>
                <a:lnTo>
                  <a:pt x="6493" y="7080"/>
                </a:lnTo>
                <a:lnTo>
                  <a:pt x="6677" y="7190"/>
                </a:lnTo>
                <a:lnTo>
                  <a:pt x="6860" y="7300"/>
                </a:lnTo>
                <a:lnTo>
                  <a:pt x="7043" y="7630"/>
                </a:lnTo>
                <a:lnTo>
                  <a:pt x="7263" y="7997"/>
                </a:lnTo>
                <a:lnTo>
                  <a:pt x="7557" y="8437"/>
                </a:lnTo>
                <a:lnTo>
                  <a:pt x="7667" y="8584"/>
                </a:lnTo>
                <a:lnTo>
                  <a:pt x="7557" y="8767"/>
                </a:lnTo>
                <a:lnTo>
                  <a:pt x="7484" y="8951"/>
                </a:lnTo>
                <a:lnTo>
                  <a:pt x="7447" y="9097"/>
                </a:lnTo>
                <a:lnTo>
                  <a:pt x="7447" y="9281"/>
                </a:lnTo>
                <a:lnTo>
                  <a:pt x="7484" y="9428"/>
                </a:lnTo>
                <a:lnTo>
                  <a:pt x="7520" y="9611"/>
                </a:lnTo>
                <a:lnTo>
                  <a:pt x="7594" y="9758"/>
                </a:lnTo>
                <a:lnTo>
                  <a:pt x="7704" y="9904"/>
                </a:lnTo>
                <a:lnTo>
                  <a:pt x="7850" y="10014"/>
                </a:lnTo>
                <a:lnTo>
                  <a:pt x="7960" y="10125"/>
                </a:lnTo>
                <a:lnTo>
                  <a:pt x="8107" y="10161"/>
                </a:lnTo>
                <a:lnTo>
                  <a:pt x="8254" y="10198"/>
                </a:lnTo>
                <a:lnTo>
                  <a:pt x="8547" y="10198"/>
                </a:lnTo>
                <a:lnTo>
                  <a:pt x="8694" y="10125"/>
                </a:lnTo>
                <a:lnTo>
                  <a:pt x="8877" y="10051"/>
                </a:lnTo>
                <a:lnTo>
                  <a:pt x="9098" y="9831"/>
                </a:lnTo>
                <a:lnTo>
                  <a:pt x="9281" y="9538"/>
                </a:lnTo>
                <a:lnTo>
                  <a:pt x="9354" y="9391"/>
                </a:lnTo>
                <a:lnTo>
                  <a:pt x="9391" y="9244"/>
                </a:lnTo>
                <a:lnTo>
                  <a:pt x="9391" y="9061"/>
                </a:lnTo>
                <a:lnTo>
                  <a:pt x="9391" y="8914"/>
                </a:lnTo>
                <a:lnTo>
                  <a:pt x="9318" y="8767"/>
                </a:lnTo>
                <a:lnTo>
                  <a:pt x="9244" y="8621"/>
                </a:lnTo>
                <a:lnTo>
                  <a:pt x="9134" y="8511"/>
                </a:lnTo>
                <a:lnTo>
                  <a:pt x="8987" y="8437"/>
                </a:lnTo>
                <a:lnTo>
                  <a:pt x="8841" y="8364"/>
                </a:lnTo>
                <a:lnTo>
                  <a:pt x="8694" y="8327"/>
                </a:lnTo>
                <a:lnTo>
                  <a:pt x="8364" y="8290"/>
                </a:lnTo>
                <a:lnTo>
                  <a:pt x="8180" y="8290"/>
                </a:lnTo>
                <a:lnTo>
                  <a:pt x="7997" y="8364"/>
                </a:lnTo>
                <a:lnTo>
                  <a:pt x="7924" y="8217"/>
                </a:lnTo>
                <a:lnTo>
                  <a:pt x="7814" y="8070"/>
                </a:lnTo>
                <a:lnTo>
                  <a:pt x="7557" y="7667"/>
                </a:lnTo>
                <a:lnTo>
                  <a:pt x="7300" y="7300"/>
                </a:lnTo>
                <a:lnTo>
                  <a:pt x="7227" y="7153"/>
                </a:lnTo>
                <a:lnTo>
                  <a:pt x="7153" y="7007"/>
                </a:lnTo>
                <a:lnTo>
                  <a:pt x="7043" y="6933"/>
                </a:lnTo>
                <a:lnTo>
                  <a:pt x="6897" y="6897"/>
                </a:lnTo>
                <a:lnTo>
                  <a:pt x="6640" y="6750"/>
                </a:lnTo>
                <a:lnTo>
                  <a:pt x="6346" y="6530"/>
                </a:lnTo>
                <a:lnTo>
                  <a:pt x="6530" y="6236"/>
                </a:lnTo>
                <a:lnTo>
                  <a:pt x="6603" y="5869"/>
                </a:lnTo>
                <a:lnTo>
                  <a:pt x="6603" y="5503"/>
                </a:lnTo>
                <a:lnTo>
                  <a:pt x="6567" y="5173"/>
                </a:lnTo>
                <a:lnTo>
                  <a:pt x="6456" y="4842"/>
                </a:lnTo>
                <a:lnTo>
                  <a:pt x="6310" y="4586"/>
                </a:lnTo>
                <a:lnTo>
                  <a:pt x="6126" y="4329"/>
                </a:lnTo>
                <a:lnTo>
                  <a:pt x="5870" y="4109"/>
                </a:lnTo>
                <a:lnTo>
                  <a:pt x="5613" y="3962"/>
                </a:lnTo>
                <a:lnTo>
                  <a:pt x="5356" y="3815"/>
                </a:lnTo>
                <a:lnTo>
                  <a:pt x="5026" y="3742"/>
                </a:lnTo>
                <a:lnTo>
                  <a:pt x="4732" y="3742"/>
                </a:lnTo>
                <a:lnTo>
                  <a:pt x="4732" y="3522"/>
                </a:lnTo>
                <a:lnTo>
                  <a:pt x="4696" y="2678"/>
                </a:lnTo>
                <a:lnTo>
                  <a:pt x="4732" y="2385"/>
                </a:lnTo>
                <a:lnTo>
                  <a:pt x="4696" y="2165"/>
                </a:lnTo>
                <a:lnTo>
                  <a:pt x="4659" y="1981"/>
                </a:lnTo>
                <a:lnTo>
                  <a:pt x="4842" y="1945"/>
                </a:lnTo>
                <a:lnTo>
                  <a:pt x="5063" y="1871"/>
                </a:lnTo>
                <a:lnTo>
                  <a:pt x="5246" y="1761"/>
                </a:lnTo>
                <a:lnTo>
                  <a:pt x="5393" y="1651"/>
                </a:lnTo>
                <a:lnTo>
                  <a:pt x="5539" y="1468"/>
                </a:lnTo>
                <a:lnTo>
                  <a:pt x="5613" y="1284"/>
                </a:lnTo>
                <a:lnTo>
                  <a:pt x="5686" y="1101"/>
                </a:lnTo>
                <a:lnTo>
                  <a:pt x="5686" y="844"/>
                </a:lnTo>
                <a:lnTo>
                  <a:pt x="5613" y="624"/>
                </a:lnTo>
                <a:lnTo>
                  <a:pt x="5503" y="404"/>
                </a:lnTo>
                <a:lnTo>
                  <a:pt x="5466" y="257"/>
                </a:lnTo>
                <a:lnTo>
                  <a:pt x="5429" y="184"/>
                </a:lnTo>
                <a:lnTo>
                  <a:pt x="5356" y="147"/>
                </a:lnTo>
                <a:lnTo>
                  <a:pt x="5209" y="147"/>
                </a:lnTo>
                <a:lnTo>
                  <a:pt x="5063" y="110"/>
                </a:lnTo>
                <a:lnTo>
                  <a:pt x="4989" y="37"/>
                </a:lnTo>
                <a:lnTo>
                  <a:pt x="4806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565" name="Google Shape;565;p24"/>
          <p:cNvSpPr/>
          <p:nvPr/>
        </p:nvSpPr>
        <p:spPr>
          <a:xfrm>
            <a:off x="8052572" y="4825260"/>
            <a:ext cx="589992" cy="414129"/>
          </a:xfrm>
          <a:custGeom>
            <a:avLst/>
            <a:gdLst/>
            <a:ahLst/>
            <a:cxnLst/>
            <a:rect l="l" t="t" r="r" b="b"/>
            <a:pathLst>
              <a:path w="20800" h="14600" extrusionOk="0">
                <a:moveTo>
                  <a:pt x="5466" y="441"/>
                </a:moveTo>
                <a:lnTo>
                  <a:pt x="5650" y="478"/>
                </a:lnTo>
                <a:lnTo>
                  <a:pt x="5577" y="478"/>
                </a:lnTo>
                <a:lnTo>
                  <a:pt x="5466" y="441"/>
                </a:lnTo>
                <a:close/>
                <a:moveTo>
                  <a:pt x="4843" y="478"/>
                </a:moveTo>
                <a:lnTo>
                  <a:pt x="4806" y="514"/>
                </a:lnTo>
                <a:lnTo>
                  <a:pt x="4586" y="551"/>
                </a:lnTo>
                <a:lnTo>
                  <a:pt x="4843" y="478"/>
                </a:lnTo>
                <a:close/>
                <a:moveTo>
                  <a:pt x="5173" y="808"/>
                </a:moveTo>
                <a:lnTo>
                  <a:pt x="5210" y="844"/>
                </a:lnTo>
                <a:lnTo>
                  <a:pt x="5246" y="918"/>
                </a:lnTo>
                <a:lnTo>
                  <a:pt x="5356" y="991"/>
                </a:lnTo>
                <a:lnTo>
                  <a:pt x="5503" y="1028"/>
                </a:lnTo>
                <a:lnTo>
                  <a:pt x="5760" y="1028"/>
                </a:lnTo>
                <a:lnTo>
                  <a:pt x="5870" y="991"/>
                </a:lnTo>
                <a:lnTo>
                  <a:pt x="5980" y="991"/>
                </a:lnTo>
                <a:lnTo>
                  <a:pt x="6017" y="1028"/>
                </a:lnTo>
                <a:lnTo>
                  <a:pt x="6053" y="1101"/>
                </a:lnTo>
                <a:lnTo>
                  <a:pt x="6163" y="1431"/>
                </a:lnTo>
                <a:lnTo>
                  <a:pt x="6163" y="1725"/>
                </a:lnTo>
                <a:lnTo>
                  <a:pt x="6127" y="2055"/>
                </a:lnTo>
                <a:lnTo>
                  <a:pt x="6053" y="2348"/>
                </a:lnTo>
                <a:lnTo>
                  <a:pt x="5980" y="2532"/>
                </a:lnTo>
                <a:lnTo>
                  <a:pt x="5907" y="2715"/>
                </a:lnTo>
                <a:lnTo>
                  <a:pt x="5650" y="3009"/>
                </a:lnTo>
                <a:lnTo>
                  <a:pt x="5393" y="3229"/>
                </a:lnTo>
                <a:lnTo>
                  <a:pt x="5063" y="3412"/>
                </a:lnTo>
                <a:lnTo>
                  <a:pt x="5063" y="3375"/>
                </a:lnTo>
                <a:lnTo>
                  <a:pt x="5063" y="3302"/>
                </a:lnTo>
                <a:lnTo>
                  <a:pt x="5026" y="3265"/>
                </a:lnTo>
                <a:lnTo>
                  <a:pt x="4953" y="3229"/>
                </a:lnTo>
                <a:lnTo>
                  <a:pt x="4880" y="3229"/>
                </a:lnTo>
                <a:lnTo>
                  <a:pt x="5063" y="2789"/>
                </a:lnTo>
                <a:lnTo>
                  <a:pt x="5063" y="2715"/>
                </a:lnTo>
                <a:lnTo>
                  <a:pt x="4990" y="2679"/>
                </a:lnTo>
                <a:lnTo>
                  <a:pt x="4953" y="2679"/>
                </a:lnTo>
                <a:lnTo>
                  <a:pt x="4880" y="2715"/>
                </a:lnTo>
                <a:lnTo>
                  <a:pt x="4549" y="3229"/>
                </a:lnTo>
                <a:lnTo>
                  <a:pt x="4329" y="3559"/>
                </a:lnTo>
                <a:lnTo>
                  <a:pt x="4109" y="3522"/>
                </a:lnTo>
                <a:lnTo>
                  <a:pt x="3853" y="3486"/>
                </a:lnTo>
                <a:lnTo>
                  <a:pt x="3706" y="3449"/>
                </a:lnTo>
                <a:lnTo>
                  <a:pt x="3999" y="3192"/>
                </a:lnTo>
                <a:lnTo>
                  <a:pt x="4586" y="2642"/>
                </a:lnTo>
                <a:lnTo>
                  <a:pt x="4586" y="2568"/>
                </a:lnTo>
                <a:lnTo>
                  <a:pt x="4586" y="2495"/>
                </a:lnTo>
                <a:lnTo>
                  <a:pt x="4513" y="2458"/>
                </a:lnTo>
                <a:lnTo>
                  <a:pt x="4439" y="2458"/>
                </a:lnTo>
                <a:lnTo>
                  <a:pt x="3486" y="3119"/>
                </a:lnTo>
                <a:lnTo>
                  <a:pt x="3302" y="3265"/>
                </a:lnTo>
                <a:lnTo>
                  <a:pt x="3229" y="3192"/>
                </a:lnTo>
                <a:lnTo>
                  <a:pt x="3266" y="3082"/>
                </a:lnTo>
                <a:lnTo>
                  <a:pt x="3302" y="3009"/>
                </a:lnTo>
                <a:lnTo>
                  <a:pt x="3266" y="2935"/>
                </a:lnTo>
                <a:lnTo>
                  <a:pt x="3229" y="2899"/>
                </a:lnTo>
                <a:lnTo>
                  <a:pt x="3339" y="2935"/>
                </a:lnTo>
                <a:lnTo>
                  <a:pt x="3669" y="2752"/>
                </a:lnTo>
                <a:lnTo>
                  <a:pt x="4733" y="2055"/>
                </a:lnTo>
                <a:lnTo>
                  <a:pt x="4770" y="1982"/>
                </a:lnTo>
                <a:lnTo>
                  <a:pt x="4770" y="1945"/>
                </a:lnTo>
                <a:lnTo>
                  <a:pt x="4733" y="1872"/>
                </a:lnTo>
                <a:lnTo>
                  <a:pt x="4660" y="1872"/>
                </a:lnTo>
                <a:lnTo>
                  <a:pt x="4329" y="1982"/>
                </a:lnTo>
                <a:lnTo>
                  <a:pt x="3816" y="2202"/>
                </a:lnTo>
                <a:lnTo>
                  <a:pt x="3302" y="2458"/>
                </a:lnTo>
                <a:lnTo>
                  <a:pt x="3082" y="2642"/>
                </a:lnTo>
                <a:lnTo>
                  <a:pt x="2935" y="2789"/>
                </a:lnTo>
                <a:lnTo>
                  <a:pt x="2899" y="2605"/>
                </a:lnTo>
                <a:lnTo>
                  <a:pt x="2899" y="2458"/>
                </a:lnTo>
                <a:lnTo>
                  <a:pt x="3082" y="2385"/>
                </a:lnTo>
                <a:lnTo>
                  <a:pt x="3266" y="2238"/>
                </a:lnTo>
                <a:lnTo>
                  <a:pt x="3632" y="2018"/>
                </a:lnTo>
                <a:lnTo>
                  <a:pt x="4109" y="1725"/>
                </a:lnTo>
                <a:lnTo>
                  <a:pt x="4586" y="1505"/>
                </a:lnTo>
                <a:lnTo>
                  <a:pt x="4660" y="1431"/>
                </a:lnTo>
                <a:lnTo>
                  <a:pt x="4660" y="1358"/>
                </a:lnTo>
                <a:lnTo>
                  <a:pt x="4586" y="1321"/>
                </a:lnTo>
                <a:lnTo>
                  <a:pt x="4513" y="1285"/>
                </a:lnTo>
                <a:lnTo>
                  <a:pt x="4256" y="1358"/>
                </a:lnTo>
                <a:lnTo>
                  <a:pt x="3963" y="1431"/>
                </a:lnTo>
                <a:lnTo>
                  <a:pt x="3706" y="1505"/>
                </a:lnTo>
                <a:lnTo>
                  <a:pt x="3449" y="1651"/>
                </a:lnTo>
                <a:lnTo>
                  <a:pt x="3156" y="1798"/>
                </a:lnTo>
                <a:lnTo>
                  <a:pt x="3302" y="1578"/>
                </a:lnTo>
                <a:lnTo>
                  <a:pt x="3486" y="1358"/>
                </a:lnTo>
                <a:lnTo>
                  <a:pt x="3779" y="1211"/>
                </a:lnTo>
                <a:lnTo>
                  <a:pt x="4109" y="1065"/>
                </a:lnTo>
                <a:lnTo>
                  <a:pt x="4733" y="844"/>
                </a:lnTo>
                <a:lnTo>
                  <a:pt x="4770" y="918"/>
                </a:lnTo>
                <a:lnTo>
                  <a:pt x="4843" y="991"/>
                </a:lnTo>
                <a:lnTo>
                  <a:pt x="4916" y="991"/>
                </a:lnTo>
                <a:lnTo>
                  <a:pt x="4990" y="1028"/>
                </a:lnTo>
                <a:lnTo>
                  <a:pt x="5063" y="991"/>
                </a:lnTo>
                <a:lnTo>
                  <a:pt x="5100" y="955"/>
                </a:lnTo>
                <a:lnTo>
                  <a:pt x="5173" y="881"/>
                </a:lnTo>
                <a:lnTo>
                  <a:pt x="5173" y="808"/>
                </a:lnTo>
                <a:close/>
                <a:moveTo>
                  <a:pt x="9648" y="3302"/>
                </a:moveTo>
                <a:lnTo>
                  <a:pt x="9905" y="3375"/>
                </a:lnTo>
                <a:lnTo>
                  <a:pt x="9905" y="3412"/>
                </a:lnTo>
                <a:lnTo>
                  <a:pt x="10125" y="3632"/>
                </a:lnTo>
                <a:lnTo>
                  <a:pt x="10308" y="3889"/>
                </a:lnTo>
                <a:lnTo>
                  <a:pt x="10162" y="4036"/>
                </a:lnTo>
                <a:lnTo>
                  <a:pt x="9978" y="4182"/>
                </a:lnTo>
                <a:lnTo>
                  <a:pt x="9795" y="4293"/>
                </a:lnTo>
                <a:lnTo>
                  <a:pt x="9612" y="4329"/>
                </a:lnTo>
                <a:lnTo>
                  <a:pt x="9501" y="4293"/>
                </a:lnTo>
                <a:lnTo>
                  <a:pt x="9428" y="4256"/>
                </a:lnTo>
                <a:lnTo>
                  <a:pt x="9501" y="4146"/>
                </a:lnTo>
                <a:lnTo>
                  <a:pt x="9501" y="4072"/>
                </a:lnTo>
                <a:lnTo>
                  <a:pt x="9465" y="3999"/>
                </a:lnTo>
                <a:lnTo>
                  <a:pt x="9391" y="3926"/>
                </a:lnTo>
                <a:lnTo>
                  <a:pt x="9245" y="3926"/>
                </a:lnTo>
                <a:lnTo>
                  <a:pt x="9465" y="3816"/>
                </a:lnTo>
                <a:lnTo>
                  <a:pt x="9501" y="3779"/>
                </a:lnTo>
                <a:lnTo>
                  <a:pt x="9538" y="3742"/>
                </a:lnTo>
                <a:lnTo>
                  <a:pt x="9538" y="3632"/>
                </a:lnTo>
                <a:lnTo>
                  <a:pt x="9465" y="3559"/>
                </a:lnTo>
                <a:lnTo>
                  <a:pt x="9391" y="3522"/>
                </a:lnTo>
                <a:lnTo>
                  <a:pt x="9355" y="3522"/>
                </a:lnTo>
                <a:lnTo>
                  <a:pt x="9061" y="3632"/>
                </a:lnTo>
                <a:lnTo>
                  <a:pt x="9208" y="3375"/>
                </a:lnTo>
                <a:lnTo>
                  <a:pt x="9281" y="3412"/>
                </a:lnTo>
                <a:lnTo>
                  <a:pt x="9355" y="3412"/>
                </a:lnTo>
                <a:lnTo>
                  <a:pt x="9501" y="3375"/>
                </a:lnTo>
                <a:lnTo>
                  <a:pt x="9648" y="3302"/>
                </a:lnTo>
                <a:close/>
                <a:moveTo>
                  <a:pt x="1505" y="4329"/>
                </a:moveTo>
                <a:lnTo>
                  <a:pt x="1615" y="4366"/>
                </a:lnTo>
                <a:lnTo>
                  <a:pt x="1725" y="4439"/>
                </a:lnTo>
                <a:lnTo>
                  <a:pt x="1872" y="4586"/>
                </a:lnTo>
                <a:lnTo>
                  <a:pt x="1908" y="4769"/>
                </a:lnTo>
                <a:lnTo>
                  <a:pt x="1945" y="4916"/>
                </a:lnTo>
                <a:lnTo>
                  <a:pt x="1908" y="5100"/>
                </a:lnTo>
                <a:lnTo>
                  <a:pt x="1872" y="5246"/>
                </a:lnTo>
                <a:lnTo>
                  <a:pt x="1762" y="5393"/>
                </a:lnTo>
                <a:lnTo>
                  <a:pt x="1615" y="5503"/>
                </a:lnTo>
                <a:lnTo>
                  <a:pt x="1468" y="5576"/>
                </a:lnTo>
                <a:lnTo>
                  <a:pt x="1432" y="5430"/>
                </a:lnTo>
                <a:lnTo>
                  <a:pt x="1432" y="5283"/>
                </a:lnTo>
                <a:lnTo>
                  <a:pt x="1432" y="5210"/>
                </a:lnTo>
                <a:lnTo>
                  <a:pt x="1395" y="5136"/>
                </a:lnTo>
                <a:lnTo>
                  <a:pt x="1395" y="5063"/>
                </a:lnTo>
                <a:lnTo>
                  <a:pt x="1321" y="4989"/>
                </a:lnTo>
                <a:lnTo>
                  <a:pt x="1285" y="4953"/>
                </a:lnTo>
                <a:lnTo>
                  <a:pt x="1175" y="4989"/>
                </a:lnTo>
                <a:lnTo>
                  <a:pt x="1028" y="5063"/>
                </a:lnTo>
                <a:lnTo>
                  <a:pt x="1138" y="4989"/>
                </a:lnTo>
                <a:lnTo>
                  <a:pt x="1321" y="4879"/>
                </a:lnTo>
                <a:lnTo>
                  <a:pt x="1468" y="4769"/>
                </a:lnTo>
                <a:lnTo>
                  <a:pt x="1542" y="4696"/>
                </a:lnTo>
                <a:lnTo>
                  <a:pt x="1505" y="4623"/>
                </a:lnTo>
                <a:lnTo>
                  <a:pt x="1468" y="4549"/>
                </a:lnTo>
                <a:lnTo>
                  <a:pt x="1395" y="4513"/>
                </a:lnTo>
                <a:lnTo>
                  <a:pt x="1432" y="4476"/>
                </a:lnTo>
                <a:lnTo>
                  <a:pt x="1468" y="4439"/>
                </a:lnTo>
                <a:lnTo>
                  <a:pt x="1468" y="4403"/>
                </a:lnTo>
                <a:lnTo>
                  <a:pt x="1432" y="4329"/>
                </a:lnTo>
                <a:close/>
                <a:moveTo>
                  <a:pt x="1138" y="5576"/>
                </a:moveTo>
                <a:lnTo>
                  <a:pt x="1138" y="5650"/>
                </a:lnTo>
                <a:lnTo>
                  <a:pt x="1028" y="5613"/>
                </a:lnTo>
                <a:lnTo>
                  <a:pt x="1138" y="5576"/>
                </a:lnTo>
                <a:close/>
                <a:moveTo>
                  <a:pt x="7887" y="5907"/>
                </a:moveTo>
                <a:lnTo>
                  <a:pt x="8218" y="5980"/>
                </a:lnTo>
                <a:lnTo>
                  <a:pt x="8291" y="6090"/>
                </a:lnTo>
                <a:lnTo>
                  <a:pt x="8401" y="6163"/>
                </a:lnTo>
                <a:lnTo>
                  <a:pt x="8511" y="6273"/>
                </a:lnTo>
                <a:lnTo>
                  <a:pt x="8621" y="6383"/>
                </a:lnTo>
                <a:lnTo>
                  <a:pt x="8694" y="6530"/>
                </a:lnTo>
                <a:lnTo>
                  <a:pt x="8768" y="6677"/>
                </a:lnTo>
                <a:lnTo>
                  <a:pt x="8805" y="6934"/>
                </a:lnTo>
                <a:lnTo>
                  <a:pt x="8768" y="7154"/>
                </a:lnTo>
                <a:lnTo>
                  <a:pt x="8658" y="7374"/>
                </a:lnTo>
                <a:lnTo>
                  <a:pt x="8548" y="7557"/>
                </a:lnTo>
                <a:lnTo>
                  <a:pt x="8438" y="7704"/>
                </a:lnTo>
                <a:lnTo>
                  <a:pt x="8291" y="7814"/>
                </a:lnTo>
                <a:lnTo>
                  <a:pt x="8144" y="7887"/>
                </a:lnTo>
                <a:lnTo>
                  <a:pt x="7998" y="7961"/>
                </a:lnTo>
                <a:lnTo>
                  <a:pt x="8071" y="7594"/>
                </a:lnTo>
                <a:lnTo>
                  <a:pt x="8071" y="7520"/>
                </a:lnTo>
                <a:lnTo>
                  <a:pt x="8034" y="7484"/>
                </a:lnTo>
                <a:lnTo>
                  <a:pt x="7961" y="7484"/>
                </a:lnTo>
                <a:lnTo>
                  <a:pt x="7924" y="7520"/>
                </a:lnTo>
                <a:lnTo>
                  <a:pt x="7741" y="7741"/>
                </a:lnTo>
                <a:lnTo>
                  <a:pt x="7557" y="7997"/>
                </a:lnTo>
                <a:lnTo>
                  <a:pt x="7264" y="7924"/>
                </a:lnTo>
                <a:lnTo>
                  <a:pt x="7484" y="7594"/>
                </a:lnTo>
                <a:lnTo>
                  <a:pt x="7741" y="7337"/>
                </a:lnTo>
                <a:lnTo>
                  <a:pt x="7741" y="7264"/>
                </a:lnTo>
                <a:lnTo>
                  <a:pt x="7741" y="7227"/>
                </a:lnTo>
                <a:lnTo>
                  <a:pt x="7631" y="7227"/>
                </a:lnTo>
                <a:lnTo>
                  <a:pt x="7447" y="7337"/>
                </a:lnTo>
                <a:lnTo>
                  <a:pt x="7264" y="7447"/>
                </a:lnTo>
                <a:lnTo>
                  <a:pt x="7080" y="7594"/>
                </a:lnTo>
                <a:lnTo>
                  <a:pt x="6934" y="7777"/>
                </a:lnTo>
                <a:lnTo>
                  <a:pt x="6860" y="7704"/>
                </a:lnTo>
                <a:lnTo>
                  <a:pt x="6714" y="7557"/>
                </a:lnTo>
                <a:lnTo>
                  <a:pt x="7227" y="7264"/>
                </a:lnTo>
                <a:lnTo>
                  <a:pt x="7741" y="6934"/>
                </a:lnTo>
                <a:lnTo>
                  <a:pt x="7741" y="6897"/>
                </a:lnTo>
                <a:lnTo>
                  <a:pt x="7704" y="6860"/>
                </a:lnTo>
                <a:lnTo>
                  <a:pt x="7411" y="6860"/>
                </a:lnTo>
                <a:lnTo>
                  <a:pt x="7080" y="6934"/>
                </a:lnTo>
                <a:lnTo>
                  <a:pt x="6787" y="7044"/>
                </a:lnTo>
                <a:lnTo>
                  <a:pt x="6530" y="7227"/>
                </a:lnTo>
                <a:lnTo>
                  <a:pt x="6494" y="7007"/>
                </a:lnTo>
                <a:lnTo>
                  <a:pt x="6494" y="6750"/>
                </a:lnTo>
                <a:lnTo>
                  <a:pt x="6604" y="6713"/>
                </a:lnTo>
                <a:lnTo>
                  <a:pt x="6970" y="6603"/>
                </a:lnTo>
                <a:lnTo>
                  <a:pt x="7117" y="6530"/>
                </a:lnTo>
                <a:lnTo>
                  <a:pt x="7301" y="6420"/>
                </a:lnTo>
                <a:lnTo>
                  <a:pt x="7337" y="6347"/>
                </a:lnTo>
                <a:lnTo>
                  <a:pt x="7337" y="6310"/>
                </a:lnTo>
                <a:lnTo>
                  <a:pt x="7301" y="6310"/>
                </a:lnTo>
                <a:lnTo>
                  <a:pt x="7007" y="6273"/>
                </a:lnTo>
                <a:lnTo>
                  <a:pt x="6750" y="6310"/>
                </a:lnTo>
                <a:lnTo>
                  <a:pt x="6750" y="6310"/>
                </a:lnTo>
                <a:lnTo>
                  <a:pt x="6860" y="6200"/>
                </a:lnTo>
                <a:lnTo>
                  <a:pt x="6970" y="6090"/>
                </a:lnTo>
                <a:lnTo>
                  <a:pt x="7117" y="6017"/>
                </a:lnTo>
                <a:lnTo>
                  <a:pt x="7264" y="5943"/>
                </a:lnTo>
                <a:lnTo>
                  <a:pt x="7557" y="5907"/>
                </a:lnTo>
                <a:close/>
                <a:moveTo>
                  <a:pt x="4953" y="1"/>
                </a:moveTo>
                <a:lnTo>
                  <a:pt x="4733" y="37"/>
                </a:lnTo>
                <a:lnTo>
                  <a:pt x="4476" y="111"/>
                </a:lnTo>
                <a:lnTo>
                  <a:pt x="4256" y="184"/>
                </a:lnTo>
                <a:lnTo>
                  <a:pt x="4036" y="294"/>
                </a:lnTo>
                <a:lnTo>
                  <a:pt x="3632" y="551"/>
                </a:lnTo>
                <a:lnTo>
                  <a:pt x="3302" y="881"/>
                </a:lnTo>
                <a:lnTo>
                  <a:pt x="2972" y="1248"/>
                </a:lnTo>
                <a:lnTo>
                  <a:pt x="2679" y="1651"/>
                </a:lnTo>
                <a:lnTo>
                  <a:pt x="2569" y="1872"/>
                </a:lnTo>
                <a:lnTo>
                  <a:pt x="2495" y="2092"/>
                </a:lnTo>
                <a:lnTo>
                  <a:pt x="2422" y="2348"/>
                </a:lnTo>
                <a:lnTo>
                  <a:pt x="2385" y="2568"/>
                </a:lnTo>
                <a:lnTo>
                  <a:pt x="2422" y="2789"/>
                </a:lnTo>
                <a:lnTo>
                  <a:pt x="2459" y="2935"/>
                </a:lnTo>
                <a:lnTo>
                  <a:pt x="2532" y="3119"/>
                </a:lnTo>
                <a:lnTo>
                  <a:pt x="2605" y="3265"/>
                </a:lnTo>
                <a:lnTo>
                  <a:pt x="2495" y="3339"/>
                </a:lnTo>
                <a:lnTo>
                  <a:pt x="2018" y="3559"/>
                </a:lnTo>
                <a:lnTo>
                  <a:pt x="1798" y="3706"/>
                </a:lnTo>
                <a:lnTo>
                  <a:pt x="1688" y="3779"/>
                </a:lnTo>
                <a:lnTo>
                  <a:pt x="1578" y="3852"/>
                </a:lnTo>
                <a:lnTo>
                  <a:pt x="1065" y="3852"/>
                </a:lnTo>
                <a:lnTo>
                  <a:pt x="881" y="3926"/>
                </a:lnTo>
                <a:lnTo>
                  <a:pt x="735" y="3999"/>
                </a:lnTo>
                <a:lnTo>
                  <a:pt x="588" y="4109"/>
                </a:lnTo>
                <a:lnTo>
                  <a:pt x="478" y="4256"/>
                </a:lnTo>
                <a:lnTo>
                  <a:pt x="368" y="4403"/>
                </a:lnTo>
                <a:lnTo>
                  <a:pt x="184" y="4623"/>
                </a:lnTo>
                <a:lnTo>
                  <a:pt x="74" y="4879"/>
                </a:lnTo>
                <a:lnTo>
                  <a:pt x="38" y="4989"/>
                </a:lnTo>
                <a:lnTo>
                  <a:pt x="1" y="5136"/>
                </a:lnTo>
                <a:lnTo>
                  <a:pt x="38" y="5283"/>
                </a:lnTo>
                <a:lnTo>
                  <a:pt x="74" y="5430"/>
                </a:lnTo>
                <a:lnTo>
                  <a:pt x="184" y="5576"/>
                </a:lnTo>
                <a:lnTo>
                  <a:pt x="258" y="5723"/>
                </a:lnTo>
                <a:lnTo>
                  <a:pt x="404" y="5833"/>
                </a:lnTo>
                <a:lnTo>
                  <a:pt x="514" y="5943"/>
                </a:lnTo>
                <a:lnTo>
                  <a:pt x="661" y="6017"/>
                </a:lnTo>
                <a:lnTo>
                  <a:pt x="845" y="6053"/>
                </a:lnTo>
                <a:lnTo>
                  <a:pt x="1175" y="6127"/>
                </a:lnTo>
                <a:lnTo>
                  <a:pt x="1358" y="6127"/>
                </a:lnTo>
                <a:lnTo>
                  <a:pt x="1505" y="6090"/>
                </a:lnTo>
                <a:lnTo>
                  <a:pt x="1688" y="6053"/>
                </a:lnTo>
                <a:lnTo>
                  <a:pt x="1835" y="5980"/>
                </a:lnTo>
                <a:lnTo>
                  <a:pt x="2055" y="5760"/>
                </a:lnTo>
                <a:lnTo>
                  <a:pt x="2275" y="5503"/>
                </a:lnTo>
                <a:lnTo>
                  <a:pt x="2385" y="5210"/>
                </a:lnTo>
                <a:lnTo>
                  <a:pt x="2422" y="5063"/>
                </a:lnTo>
                <a:lnTo>
                  <a:pt x="2422" y="4879"/>
                </a:lnTo>
                <a:lnTo>
                  <a:pt x="2385" y="4733"/>
                </a:lnTo>
                <a:lnTo>
                  <a:pt x="2349" y="4586"/>
                </a:lnTo>
                <a:lnTo>
                  <a:pt x="2275" y="4403"/>
                </a:lnTo>
                <a:lnTo>
                  <a:pt x="2202" y="4256"/>
                </a:lnTo>
                <a:lnTo>
                  <a:pt x="2092" y="4146"/>
                </a:lnTo>
                <a:lnTo>
                  <a:pt x="2055" y="4109"/>
                </a:lnTo>
                <a:lnTo>
                  <a:pt x="2165" y="4036"/>
                </a:lnTo>
                <a:lnTo>
                  <a:pt x="2495" y="3816"/>
                </a:lnTo>
                <a:lnTo>
                  <a:pt x="2679" y="3669"/>
                </a:lnTo>
                <a:lnTo>
                  <a:pt x="2862" y="3522"/>
                </a:lnTo>
                <a:lnTo>
                  <a:pt x="3119" y="3706"/>
                </a:lnTo>
                <a:lnTo>
                  <a:pt x="3156" y="3779"/>
                </a:lnTo>
                <a:lnTo>
                  <a:pt x="3229" y="3816"/>
                </a:lnTo>
                <a:lnTo>
                  <a:pt x="3339" y="3816"/>
                </a:lnTo>
                <a:lnTo>
                  <a:pt x="3706" y="3962"/>
                </a:lnTo>
                <a:lnTo>
                  <a:pt x="4109" y="4036"/>
                </a:lnTo>
                <a:lnTo>
                  <a:pt x="4513" y="4072"/>
                </a:lnTo>
                <a:lnTo>
                  <a:pt x="4880" y="3999"/>
                </a:lnTo>
                <a:lnTo>
                  <a:pt x="5246" y="3889"/>
                </a:lnTo>
                <a:lnTo>
                  <a:pt x="5283" y="3962"/>
                </a:lnTo>
                <a:lnTo>
                  <a:pt x="5320" y="4036"/>
                </a:lnTo>
                <a:lnTo>
                  <a:pt x="5540" y="4219"/>
                </a:lnTo>
                <a:lnTo>
                  <a:pt x="5723" y="4439"/>
                </a:lnTo>
                <a:lnTo>
                  <a:pt x="5980" y="4916"/>
                </a:lnTo>
                <a:lnTo>
                  <a:pt x="6200" y="5430"/>
                </a:lnTo>
                <a:lnTo>
                  <a:pt x="6347" y="5650"/>
                </a:lnTo>
                <a:lnTo>
                  <a:pt x="6530" y="5870"/>
                </a:lnTo>
                <a:lnTo>
                  <a:pt x="6347" y="6017"/>
                </a:lnTo>
                <a:lnTo>
                  <a:pt x="6237" y="6200"/>
                </a:lnTo>
                <a:lnTo>
                  <a:pt x="6127" y="6383"/>
                </a:lnTo>
                <a:lnTo>
                  <a:pt x="6053" y="6567"/>
                </a:lnTo>
                <a:lnTo>
                  <a:pt x="5797" y="6713"/>
                </a:lnTo>
                <a:lnTo>
                  <a:pt x="5723" y="6824"/>
                </a:lnTo>
                <a:lnTo>
                  <a:pt x="5723" y="6934"/>
                </a:lnTo>
                <a:lnTo>
                  <a:pt x="5760" y="7044"/>
                </a:lnTo>
                <a:lnTo>
                  <a:pt x="5833" y="7080"/>
                </a:lnTo>
                <a:lnTo>
                  <a:pt x="6017" y="7080"/>
                </a:lnTo>
                <a:lnTo>
                  <a:pt x="6053" y="7300"/>
                </a:lnTo>
                <a:lnTo>
                  <a:pt x="6127" y="7520"/>
                </a:lnTo>
                <a:lnTo>
                  <a:pt x="6127" y="7631"/>
                </a:lnTo>
                <a:lnTo>
                  <a:pt x="6127" y="7741"/>
                </a:lnTo>
                <a:lnTo>
                  <a:pt x="6200" y="7814"/>
                </a:lnTo>
                <a:lnTo>
                  <a:pt x="6310" y="7851"/>
                </a:lnTo>
                <a:lnTo>
                  <a:pt x="6347" y="7851"/>
                </a:lnTo>
                <a:lnTo>
                  <a:pt x="6494" y="8034"/>
                </a:lnTo>
                <a:lnTo>
                  <a:pt x="6640" y="8144"/>
                </a:lnTo>
                <a:lnTo>
                  <a:pt x="6787" y="8254"/>
                </a:lnTo>
                <a:lnTo>
                  <a:pt x="6860" y="8291"/>
                </a:lnTo>
                <a:lnTo>
                  <a:pt x="6934" y="8327"/>
                </a:lnTo>
                <a:lnTo>
                  <a:pt x="7191" y="8438"/>
                </a:lnTo>
                <a:lnTo>
                  <a:pt x="7447" y="8474"/>
                </a:lnTo>
                <a:lnTo>
                  <a:pt x="7741" y="8474"/>
                </a:lnTo>
                <a:lnTo>
                  <a:pt x="7998" y="8438"/>
                </a:lnTo>
                <a:lnTo>
                  <a:pt x="8254" y="8364"/>
                </a:lnTo>
                <a:lnTo>
                  <a:pt x="8511" y="8254"/>
                </a:lnTo>
                <a:lnTo>
                  <a:pt x="8731" y="8071"/>
                </a:lnTo>
                <a:lnTo>
                  <a:pt x="8915" y="7887"/>
                </a:lnTo>
                <a:lnTo>
                  <a:pt x="9098" y="7631"/>
                </a:lnTo>
                <a:lnTo>
                  <a:pt x="9245" y="7300"/>
                </a:lnTo>
                <a:lnTo>
                  <a:pt x="9281" y="7007"/>
                </a:lnTo>
                <a:lnTo>
                  <a:pt x="9318" y="6824"/>
                </a:lnTo>
                <a:lnTo>
                  <a:pt x="9281" y="6677"/>
                </a:lnTo>
                <a:lnTo>
                  <a:pt x="9208" y="6457"/>
                </a:lnTo>
                <a:lnTo>
                  <a:pt x="9135" y="6200"/>
                </a:lnTo>
                <a:lnTo>
                  <a:pt x="8951" y="5980"/>
                </a:lnTo>
                <a:lnTo>
                  <a:pt x="8878" y="5907"/>
                </a:lnTo>
                <a:lnTo>
                  <a:pt x="8768" y="5833"/>
                </a:lnTo>
                <a:lnTo>
                  <a:pt x="8805" y="5686"/>
                </a:lnTo>
                <a:lnTo>
                  <a:pt x="9025" y="5246"/>
                </a:lnTo>
                <a:lnTo>
                  <a:pt x="9208" y="4769"/>
                </a:lnTo>
                <a:lnTo>
                  <a:pt x="9428" y="4806"/>
                </a:lnTo>
                <a:lnTo>
                  <a:pt x="9648" y="4806"/>
                </a:lnTo>
                <a:lnTo>
                  <a:pt x="9832" y="4733"/>
                </a:lnTo>
                <a:lnTo>
                  <a:pt x="10052" y="4659"/>
                </a:lnTo>
                <a:lnTo>
                  <a:pt x="10235" y="4549"/>
                </a:lnTo>
                <a:lnTo>
                  <a:pt x="10419" y="4403"/>
                </a:lnTo>
                <a:lnTo>
                  <a:pt x="10712" y="4109"/>
                </a:lnTo>
                <a:lnTo>
                  <a:pt x="10785" y="3962"/>
                </a:lnTo>
                <a:lnTo>
                  <a:pt x="10785" y="3816"/>
                </a:lnTo>
                <a:lnTo>
                  <a:pt x="10639" y="3559"/>
                </a:lnTo>
                <a:lnTo>
                  <a:pt x="10492" y="3339"/>
                </a:lnTo>
                <a:lnTo>
                  <a:pt x="10345" y="3155"/>
                </a:lnTo>
                <a:lnTo>
                  <a:pt x="10125" y="2972"/>
                </a:lnTo>
                <a:lnTo>
                  <a:pt x="9905" y="2825"/>
                </a:lnTo>
                <a:lnTo>
                  <a:pt x="9795" y="2789"/>
                </a:lnTo>
                <a:lnTo>
                  <a:pt x="9685" y="2752"/>
                </a:lnTo>
                <a:lnTo>
                  <a:pt x="9501" y="2862"/>
                </a:lnTo>
                <a:lnTo>
                  <a:pt x="9391" y="2825"/>
                </a:lnTo>
                <a:lnTo>
                  <a:pt x="9318" y="2862"/>
                </a:lnTo>
                <a:lnTo>
                  <a:pt x="9025" y="3009"/>
                </a:lnTo>
                <a:lnTo>
                  <a:pt x="8768" y="3192"/>
                </a:lnTo>
                <a:lnTo>
                  <a:pt x="8658" y="3302"/>
                </a:lnTo>
                <a:lnTo>
                  <a:pt x="8548" y="3449"/>
                </a:lnTo>
                <a:lnTo>
                  <a:pt x="8474" y="3559"/>
                </a:lnTo>
                <a:lnTo>
                  <a:pt x="8438" y="3742"/>
                </a:lnTo>
                <a:lnTo>
                  <a:pt x="8438" y="3852"/>
                </a:lnTo>
                <a:lnTo>
                  <a:pt x="8438" y="3962"/>
                </a:lnTo>
                <a:lnTo>
                  <a:pt x="8474" y="4182"/>
                </a:lnTo>
                <a:lnTo>
                  <a:pt x="8621" y="4403"/>
                </a:lnTo>
                <a:lnTo>
                  <a:pt x="8768" y="4549"/>
                </a:lnTo>
                <a:lnTo>
                  <a:pt x="8878" y="4623"/>
                </a:lnTo>
                <a:lnTo>
                  <a:pt x="8694" y="4879"/>
                </a:lnTo>
                <a:lnTo>
                  <a:pt x="8548" y="5136"/>
                </a:lnTo>
                <a:lnTo>
                  <a:pt x="8291" y="5613"/>
                </a:lnTo>
                <a:lnTo>
                  <a:pt x="8144" y="5540"/>
                </a:lnTo>
                <a:lnTo>
                  <a:pt x="7961" y="5503"/>
                </a:lnTo>
                <a:lnTo>
                  <a:pt x="7777" y="5466"/>
                </a:lnTo>
                <a:lnTo>
                  <a:pt x="7411" y="5466"/>
                </a:lnTo>
                <a:lnTo>
                  <a:pt x="7227" y="5503"/>
                </a:lnTo>
                <a:lnTo>
                  <a:pt x="7044" y="5540"/>
                </a:lnTo>
                <a:lnTo>
                  <a:pt x="6860" y="5650"/>
                </a:lnTo>
                <a:lnTo>
                  <a:pt x="6750" y="5320"/>
                </a:lnTo>
                <a:lnTo>
                  <a:pt x="6604" y="5026"/>
                </a:lnTo>
                <a:lnTo>
                  <a:pt x="6273" y="4476"/>
                </a:lnTo>
                <a:lnTo>
                  <a:pt x="6163" y="4256"/>
                </a:lnTo>
                <a:lnTo>
                  <a:pt x="6053" y="4072"/>
                </a:lnTo>
                <a:lnTo>
                  <a:pt x="5870" y="3889"/>
                </a:lnTo>
                <a:lnTo>
                  <a:pt x="5687" y="3779"/>
                </a:lnTo>
                <a:lnTo>
                  <a:pt x="5723" y="3706"/>
                </a:lnTo>
                <a:lnTo>
                  <a:pt x="5723" y="3632"/>
                </a:lnTo>
                <a:lnTo>
                  <a:pt x="5907" y="3486"/>
                </a:lnTo>
                <a:lnTo>
                  <a:pt x="6053" y="3339"/>
                </a:lnTo>
                <a:lnTo>
                  <a:pt x="6200" y="3155"/>
                </a:lnTo>
                <a:lnTo>
                  <a:pt x="6347" y="2972"/>
                </a:lnTo>
                <a:lnTo>
                  <a:pt x="6457" y="2752"/>
                </a:lnTo>
                <a:lnTo>
                  <a:pt x="6530" y="2532"/>
                </a:lnTo>
                <a:lnTo>
                  <a:pt x="6604" y="2312"/>
                </a:lnTo>
                <a:lnTo>
                  <a:pt x="6677" y="2055"/>
                </a:lnTo>
                <a:lnTo>
                  <a:pt x="6677" y="1615"/>
                </a:lnTo>
                <a:lnTo>
                  <a:pt x="6677" y="1358"/>
                </a:lnTo>
                <a:lnTo>
                  <a:pt x="6640" y="1138"/>
                </a:lnTo>
                <a:lnTo>
                  <a:pt x="6567" y="881"/>
                </a:lnTo>
                <a:lnTo>
                  <a:pt x="6457" y="698"/>
                </a:lnTo>
                <a:lnTo>
                  <a:pt x="6273" y="551"/>
                </a:lnTo>
                <a:lnTo>
                  <a:pt x="6200" y="478"/>
                </a:lnTo>
                <a:lnTo>
                  <a:pt x="6090" y="478"/>
                </a:lnTo>
                <a:lnTo>
                  <a:pt x="6017" y="331"/>
                </a:lnTo>
                <a:lnTo>
                  <a:pt x="5907" y="221"/>
                </a:lnTo>
                <a:lnTo>
                  <a:pt x="5760" y="148"/>
                </a:lnTo>
                <a:lnTo>
                  <a:pt x="5613" y="74"/>
                </a:lnTo>
                <a:lnTo>
                  <a:pt x="5283" y="1"/>
                </a:lnTo>
                <a:close/>
                <a:moveTo>
                  <a:pt x="15114" y="6750"/>
                </a:moveTo>
                <a:lnTo>
                  <a:pt x="15187" y="6787"/>
                </a:lnTo>
                <a:lnTo>
                  <a:pt x="15481" y="6897"/>
                </a:lnTo>
                <a:lnTo>
                  <a:pt x="15591" y="6970"/>
                </a:lnTo>
                <a:lnTo>
                  <a:pt x="15737" y="7044"/>
                </a:lnTo>
                <a:lnTo>
                  <a:pt x="15847" y="7190"/>
                </a:lnTo>
                <a:lnTo>
                  <a:pt x="15921" y="7337"/>
                </a:lnTo>
                <a:lnTo>
                  <a:pt x="16068" y="7667"/>
                </a:lnTo>
                <a:lnTo>
                  <a:pt x="16141" y="8034"/>
                </a:lnTo>
                <a:lnTo>
                  <a:pt x="16178" y="8438"/>
                </a:lnTo>
                <a:lnTo>
                  <a:pt x="16178" y="8621"/>
                </a:lnTo>
                <a:lnTo>
                  <a:pt x="16141" y="8804"/>
                </a:lnTo>
                <a:lnTo>
                  <a:pt x="16068" y="8988"/>
                </a:lnTo>
                <a:lnTo>
                  <a:pt x="15957" y="9134"/>
                </a:lnTo>
                <a:lnTo>
                  <a:pt x="15701" y="9355"/>
                </a:lnTo>
                <a:lnTo>
                  <a:pt x="15407" y="9575"/>
                </a:lnTo>
                <a:lnTo>
                  <a:pt x="15077" y="9758"/>
                </a:lnTo>
                <a:lnTo>
                  <a:pt x="14710" y="9905"/>
                </a:lnTo>
                <a:lnTo>
                  <a:pt x="14710" y="9905"/>
                </a:lnTo>
                <a:lnTo>
                  <a:pt x="15187" y="9208"/>
                </a:lnTo>
                <a:lnTo>
                  <a:pt x="15187" y="9134"/>
                </a:lnTo>
                <a:lnTo>
                  <a:pt x="15150" y="9098"/>
                </a:lnTo>
                <a:lnTo>
                  <a:pt x="15114" y="9061"/>
                </a:lnTo>
                <a:lnTo>
                  <a:pt x="15040" y="9098"/>
                </a:lnTo>
                <a:lnTo>
                  <a:pt x="14564" y="9538"/>
                </a:lnTo>
                <a:lnTo>
                  <a:pt x="14123" y="9978"/>
                </a:lnTo>
                <a:lnTo>
                  <a:pt x="13940" y="9978"/>
                </a:lnTo>
                <a:lnTo>
                  <a:pt x="13757" y="9905"/>
                </a:lnTo>
                <a:lnTo>
                  <a:pt x="13940" y="9648"/>
                </a:lnTo>
                <a:lnTo>
                  <a:pt x="14160" y="9391"/>
                </a:lnTo>
                <a:lnTo>
                  <a:pt x="14380" y="9134"/>
                </a:lnTo>
                <a:lnTo>
                  <a:pt x="14637" y="8914"/>
                </a:lnTo>
                <a:lnTo>
                  <a:pt x="14674" y="8841"/>
                </a:lnTo>
                <a:lnTo>
                  <a:pt x="14674" y="8804"/>
                </a:lnTo>
                <a:lnTo>
                  <a:pt x="14637" y="8731"/>
                </a:lnTo>
                <a:lnTo>
                  <a:pt x="14564" y="8731"/>
                </a:lnTo>
                <a:lnTo>
                  <a:pt x="14784" y="8584"/>
                </a:lnTo>
                <a:lnTo>
                  <a:pt x="14820" y="8511"/>
                </a:lnTo>
                <a:lnTo>
                  <a:pt x="14784" y="8438"/>
                </a:lnTo>
                <a:lnTo>
                  <a:pt x="14710" y="8401"/>
                </a:lnTo>
                <a:lnTo>
                  <a:pt x="14637" y="8401"/>
                </a:lnTo>
                <a:lnTo>
                  <a:pt x="14233" y="8621"/>
                </a:lnTo>
                <a:lnTo>
                  <a:pt x="13867" y="8841"/>
                </a:lnTo>
                <a:lnTo>
                  <a:pt x="13500" y="9061"/>
                </a:lnTo>
                <a:lnTo>
                  <a:pt x="13170" y="9318"/>
                </a:lnTo>
                <a:lnTo>
                  <a:pt x="13060" y="9098"/>
                </a:lnTo>
                <a:lnTo>
                  <a:pt x="13720" y="8658"/>
                </a:lnTo>
                <a:lnTo>
                  <a:pt x="14417" y="8291"/>
                </a:lnTo>
                <a:lnTo>
                  <a:pt x="14454" y="8217"/>
                </a:lnTo>
                <a:lnTo>
                  <a:pt x="14454" y="8144"/>
                </a:lnTo>
                <a:lnTo>
                  <a:pt x="14417" y="8107"/>
                </a:lnTo>
                <a:lnTo>
                  <a:pt x="14343" y="8107"/>
                </a:lnTo>
                <a:lnTo>
                  <a:pt x="13647" y="8364"/>
                </a:lnTo>
                <a:lnTo>
                  <a:pt x="12986" y="8658"/>
                </a:lnTo>
                <a:lnTo>
                  <a:pt x="12986" y="8474"/>
                </a:lnTo>
                <a:lnTo>
                  <a:pt x="13133" y="8401"/>
                </a:lnTo>
                <a:lnTo>
                  <a:pt x="13243" y="8327"/>
                </a:lnTo>
                <a:lnTo>
                  <a:pt x="13500" y="8144"/>
                </a:lnTo>
                <a:lnTo>
                  <a:pt x="14013" y="7924"/>
                </a:lnTo>
                <a:lnTo>
                  <a:pt x="14307" y="7814"/>
                </a:lnTo>
                <a:lnTo>
                  <a:pt x="14564" y="7777"/>
                </a:lnTo>
                <a:lnTo>
                  <a:pt x="14600" y="7741"/>
                </a:lnTo>
                <a:lnTo>
                  <a:pt x="14600" y="7704"/>
                </a:lnTo>
                <a:lnTo>
                  <a:pt x="14564" y="7667"/>
                </a:lnTo>
                <a:lnTo>
                  <a:pt x="14233" y="7667"/>
                </a:lnTo>
                <a:lnTo>
                  <a:pt x="13903" y="7704"/>
                </a:lnTo>
                <a:lnTo>
                  <a:pt x="13573" y="7777"/>
                </a:lnTo>
                <a:lnTo>
                  <a:pt x="13280" y="7851"/>
                </a:lnTo>
                <a:lnTo>
                  <a:pt x="13500" y="7594"/>
                </a:lnTo>
                <a:lnTo>
                  <a:pt x="14087" y="7484"/>
                </a:lnTo>
                <a:lnTo>
                  <a:pt x="14380" y="7410"/>
                </a:lnTo>
                <a:lnTo>
                  <a:pt x="14674" y="7264"/>
                </a:lnTo>
                <a:lnTo>
                  <a:pt x="14710" y="7227"/>
                </a:lnTo>
                <a:lnTo>
                  <a:pt x="14710" y="7190"/>
                </a:lnTo>
                <a:lnTo>
                  <a:pt x="14710" y="7154"/>
                </a:lnTo>
                <a:lnTo>
                  <a:pt x="14637" y="7117"/>
                </a:lnTo>
                <a:lnTo>
                  <a:pt x="14343" y="7080"/>
                </a:lnTo>
                <a:lnTo>
                  <a:pt x="14013" y="7080"/>
                </a:lnTo>
                <a:lnTo>
                  <a:pt x="14270" y="6934"/>
                </a:lnTo>
                <a:lnTo>
                  <a:pt x="14527" y="6824"/>
                </a:lnTo>
                <a:lnTo>
                  <a:pt x="14820" y="6750"/>
                </a:lnTo>
                <a:close/>
                <a:moveTo>
                  <a:pt x="5246" y="9098"/>
                </a:moveTo>
                <a:lnTo>
                  <a:pt x="5320" y="9208"/>
                </a:lnTo>
                <a:lnTo>
                  <a:pt x="5393" y="9245"/>
                </a:lnTo>
                <a:lnTo>
                  <a:pt x="5577" y="9245"/>
                </a:lnTo>
                <a:lnTo>
                  <a:pt x="5650" y="9281"/>
                </a:lnTo>
                <a:lnTo>
                  <a:pt x="5760" y="9318"/>
                </a:lnTo>
                <a:lnTo>
                  <a:pt x="5833" y="9391"/>
                </a:lnTo>
                <a:lnTo>
                  <a:pt x="5870" y="9465"/>
                </a:lnTo>
                <a:lnTo>
                  <a:pt x="5907" y="9538"/>
                </a:lnTo>
                <a:lnTo>
                  <a:pt x="5907" y="9648"/>
                </a:lnTo>
                <a:lnTo>
                  <a:pt x="5870" y="9758"/>
                </a:lnTo>
                <a:lnTo>
                  <a:pt x="5797" y="9831"/>
                </a:lnTo>
                <a:lnTo>
                  <a:pt x="5723" y="9905"/>
                </a:lnTo>
                <a:lnTo>
                  <a:pt x="5650" y="9978"/>
                </a:lnTo>
                <a:lnTo>
                  <a:pt x="5540" y="10015"/>
                </a:lnTo>
                <a:lnTo>
                  <a:pt x="5466" y="9868"/>
                </a:lnTo>
                <a:lnTo>
                  <a:pt x="5356" y="9758"/>
                </a:lnTo>
                <a:lnTo>
                  <a:pt x="5210" y="9685"/>
                </a:lnTo>
                <a:lnTo>
                  <a:pt x="5026" y="9648"/>
                </a:lnTo>
                <a:lnTo>
                  <a:pt x="5063" y="9648"/>
                </a:lnTo>
                <a:lnTo>
                  <a:pt x="5210" y="9575"/>
                </a:lnTo>
                <a:lnTo>
                  <a:pt x="5283" y="9538"/>
                </a:lnTo>
                <a:lnTo>
                  <a:pt x="5283" y="9501"/>
                </a:lnTo>
                <a:lnTo>
                  <a:pt x="5283" y="9355"/>
                </a:lnTo>
                <a:lnTo>
                  <a:pt x="5210" y="9245"/>
                </a:lnTo>
                <a:lnTo>
                  <a:pt x="5100" y="9245"/>
                </a:lnTo>
                <a:lnTo>
                  <a:pt x="4953" y="9281"/>
                </a:lnTo>
                <a:lnTo>
                  <a:pt x="4806" y="9355"/>
                </a:lnTo>
                <a:lnTo>
                  <a:pt x="4806" y="9355"/>
                </a:lnTo>
                <a:lnTo>
                  <a:pt x="4843" y="9281"/>
                </a:lnTo>
                <a:lnTo>
                  <a:pt x="4880" y="9208"/>
                </a:lnTo>
                <a:lnTo>
                  <a:pt x="4843" y="9171"/>
                </a:lnTo>
                <a:lnTo>
                  <a:pt x="5026" y="9134"/>
                </a:lnTo>
                <a:lnTo>
                  <a:pt x="5246" y="9098"/>
                </a:lnTo>
                <a:close/>
                <a:moveTo>
                  <a:pt x="6347" y="8034"/>
                </a:moveTo>
                <a:lnTo>
                  <a:pt x="6347" y="8071"/>
                </a:lnTo>
                <a:lnTo>
                  <a:pt x="6310" y="8181"/>
                </a:lnTo>
                <a:lnTo>
                  <a:pt x="6127" y="8254"/>
                </a:lnTo>
                <a:lnTo>
                  <a:pt x="5980" y="8364"/>
                </a:lnTo>
                <a:lnTo>
                  <a:pt x="5687" y="8621"/>
                </a:lnTo>
                <a:lnTo>
                  <a:pt x="5577" y="8621"/>
                </a:lnTo>
                <a:lnTo>
                  <a:pt x="5466" y="8694"/>
                </a:lnTo>
                <a:lnTo>
                  <a:pt x="5393" y="8768"/>
                </a:lnTo>
                <a:lnTo>
                  <a:pt x="5246" y="8731"/>
                </a:lnTo>
                <a:lnTo>
                  <a:pt x="4806" y="8731"/>
                </a:lnTo>
                <a:lnTo>
                  <a:pt x="4549" y="8841"/>
                </a:lnTo>
                <a:lnTo>
                  <a:pt x="4293" y="9024"/>
                </a:lnTo>
                <a:lnTo>
                  <a:pt x="4183" y="9171"/>
                </a:lnTo>
                <a:lnTo>
                  <a:pt x="4073" y="9355"/>
                </a:lnTo>
                <a:lnTo>
                  <a:pt x="4073" y="9501"/>
                </a:lnTo>
                <a:lnTo>
                  <a:pt x="4073" y="9648"/>
                </a:lnTo>
                <a:lnTo>
                  <a:pt x="4073" y="9721"/>
                </a:lnTo>
                <a:lnTo>
                  <a:pt x="4146" y="9831"/>
                </a:lnTo>
                <a:lnTo>
                  <a:pt x="4256" y="9978"/>
                </a:lnTo>
                <a:lnTo>
                  <a:pt x="4439" y="10162"/>
                </a:lnTo>
                <a:lnTo>
                  <a:pt x="4623" y="10308"/>
                </a:lnTo>
                <a:lnTo>
                  <a:pt x="4843" y="10382"/>
                </a:lnTo>
                <a:lnTo>
                  <a:pt x="5026" y="10455"/>
                </a:lnTo>
                <a:lnTo>
                  <a:pt x="5246" y="10492"/>
                </a:lnTo>
                <a:lnTo>
                  <a:pt x="5466" y="10492"/>
                </a:lnTo>
                <a:lnTo>
                  <a:pt x="5723" y="10455"/>
                </a:lnTo>
                <a:lnTo>
                  <a:pt x="5907" y="10345"/>
                </a:lnTo>
                <a:lnTo>
                  <a:pt x="6090" y="10235"/>
                </a:lnTo>
                <a:lnTo>
                  <a:pt x="6237" y="10052"/>
                </a:lnTo>
                <a:lnTo>
                  <a:pt x="6347" y="9868"/>
                </a:lnTo>
                <a:lnTo>
                  <a:pt x="6384" y="9575"/>
                </a:lnTo>
                <a:lnTo>
                  <a:pt x="6310" y="9355"/>
                </a:lnTo>
                <a:lnTo>
                  <a:pt x="6200" y="9134"/>
                </a:lnTo>
                <a:lnTo>
                  <a:pt x="6017" y="8951"/>
                </a:lnTo>
                <a:lnTo>
                  <a:pt x="6310" y="8658"/>
                </a:lnTo>
                <a:lnTo>
                  <a:pt x="6420" y="8548"/>
                </a:lnTo>
                <a:lnTo>
                  <a:pt x="6567" y="8401"/>
                </a:lnTo>
                <a:lnTo>
                  <a:pt x="6567" y="8327"/>
                </a:lnTo>
                <a:lnTo>
                  <a:pt x="6567" y="8254"/>
                </a:lnTo>
                <a:lnTo>
                  <a:pt x="6530" y="8217"/>
                </a:lnTo>
                <a:lnTo>
                  <a:pt x="6494" y="8181"/>
                </a:lnTo>
                <a:lnTo>
                  <a:pt x="6384" y="8071"/>
                </a:lnTo>
                <a:lnTo>
                  <a:pt x="6347" y="8034"/>
                </a:lnTo>
                <a:close/>
                <a:moveTo>
                  <a:pt x="19992" y="10418"/>
                </a:moveTo>
                <a:lnTo>
                  <a:pt x="20139" y="10492"/>
                </a:lnTo>
                <a:lnTo>
                  <a:pt x="20139" y="10602"/>
                </a:lnTo>
                <a:lnTo>
                  <a:pt x="20176" y="10638"/>
                </a:lnTo>
                <a:lnTo>
                  <a:pt x="20213" y="10638"/>
                </a:lnTo>
                <a:lnTo>
                  <a:pt x="20249" y="10602"/>
                </a:lnTo>
                <a:lnTo>
                  <a:pt x="20286" y="10785"/>
                </a:lnTo>
                <a:lnTo>
                  <a:pt x="20286" y="11042"/>
                </a:lnTo>
                <a:lnTo>
                  <a:pt x="20286" y="11189"/>
                </a:lnTo>
                <a:lnTo>
                  <a:pt x="20213" y="11372"/>
                </a:lnTo>
                <a:lnTo>
                  <a:pt x="20139" y="11519"/>
                </a:lnTo>
                <a:lnTo>
                  <a:pt x="20066" y="11665"/>
                </a:lnTo>
                <a:lnTo>
                  <a:pt x="19956" y="11812"/>
                </a:lnTo>
                <a:lnTo>
                  <a:pt x="19809" y="11886"/>
                </a:lnTo>
                <a:lnTo>
                  <a:pt x="19662" y="11959"/>
                </a:lnTo>
                <a:lnTo>
                  <a:pt x="19479" y="11959"/>
                </a:lnTo>
                <a:lnTo>
                  <a:pt x="19442" y="11886"/>
                </a:lnTo>
                <a:lnTo>
                  <a:pt x="19222" y="11776"/>
                </a:lnTo>
                <a:lnTo>
                  <a:pt x="19626" y="11702"/>
                </a:lnTo>
                <a:lnTo>
                  <a:pt x="19662" y="11665"/>
                </a:lnTo>
                <a:lnTo>
                  <a:pt x="19736" y="11629"/>
                </a:lnTo>
                <a:lnTo>
                  <a:pt x="19736" y="11482"/>
                </a:lnTo>
                <a:lnTo>
                  <a:pt x="19699" y="11372"/>
                </a:lnTo>
                <a:lnTo>
                  <a:pt x="19626" y="11335"/>
                </a:lnTo>
                <a:lnTo>
                  <a:pt x="19406" y="11335"/>
                </a:lnTo>
                <a:lnTo>
                  <a:pt x="19662" y="11152"/>
                </a:lnTo>
                <a:lnTo>
                  <a:pt x="19736" y="11115"/>
                </a:lnTo>
                <a:lnTo>
                  <a:pt x="19736" y="11042"/>
                </a:lnTo>
                <a:lnTo>
                  <a:pt x="19736" y="10969"/>
                </a:lnTo>
                <a:lnTo>
                  <a:pt x="19736" y="10932"/>
                </a:lnTo>
                <a:lnTo>
                  <a:pt x="19699" y="10858"/>
                </a:lnTo>
                <a:lnTo>
                  <a:pt x="19626" y="10822"/>
                </a:lnTo>
                <a:lnTo>
                  <a:pt x="19552" y="10822"/>
                </a:lnTo>
                <a:lnTo>
                  <a:pt x="19479" y="10858"/>
                </a:lnTo>
                <a:lnTo>
                  <a:pt x="19332" y="10895"/>
                </a:lnTo>
                <a:lnTo>
                  <a:pt x="19185" y="10932"/>
                </a:lnTo>
                <a:lnTo>
                  <a:pt x="19185" y="10932"/>
                </a:lnTo>
                <a:lnTo>
                  <a:pt x="19626" y="10748"/>
                </a:lnTo>
                <a:lnTo>
                  <a:pt x="19662" y="10712"/>
                </a:lnTo>
                <a:lnTo>
                  <a:pt x="19662" y="10675"/>
                </a:lnTo>
                <a:lnTo>
                  <a:pt x="19626" y="10638"/>
                </a:lnTo>
                <a:lnTo>
                  <a:pt x="19479" y="10602"/>
                </a:lnTo>
                <a:lnTo>
                  <a:pt x="19295" y="10602"/>
                </a:lnTo>
                <a:lnTo>
                  <a:pt x="19369" y="10565"/>
                </a:lnTo>
                <a:lnTo>
                  <a:pt x="19589" y="10455"/>
                </a:lnTo>
                <a:lnTo>
                  <a:pt x="19772" y="10418"/>
                </a:lnTo>
                <a:close/>
                <a:moveTo>
                  <a:pt x="16691" y="13390"/>
                </a:moveTo>
                <a:lnTo>
                  <a:pt x="16801" y="13463"/>
                </a:lnTo>
                <a:lnTo>
                  <a:pt x="16874" y="13536"/>
                </a:lnTo>
                <a:lnTo>
                  <a:pt x="16728" y="13646"/>
                </a:lnTo>
                <a:lnTo>
                  <a:pt x="16581" y="13756"/>
                </a:lnTo>
                <a:lnTo>
                  <a:pt x="16434" y="13903"/>
                </a:lnTo>
                <a:lnTo>
                  <a:pt x="16361" y="14050"/>
                </a:lnTo>
                <a:lnTo>
                  <a:pt x="16104" y="14013"/>
                </a:lnTo>
                <a:lnTo>
                  <a:pt x="16068" y="13976"/>
                </a:lnTo>
                <a:lnTo>
                  <a:pt x="16691" y="13390"/>
                </a:lnTo>
                <a:close/>
                <a:moveTo>
                  <a:pt x="16654" y="11959"/>
                </a:moveTo>
                <a:lnTo>
                  <a:pt x="17058" y="12326"/>
                </a:lnTo>
                <a:lnTo>
                  <a:pt x="17278" y="12546"/>
                </a:lnTo>
                <a:lnTo>
                  <a:pt x="17498" y="12803"/>
                </a:lnTo>
                <a:lnTo>
                  <a:pt x="17681" y="13059"/>
                </a:lnTo>
                <a:lnTo>
                  <a:pt x="17755" y="13169"/>
                </a:lnTo>
                <a:lnTo>
                  <a:pt x="17792" y="13279"/>
                </a:lnTo>
                <a:lnTo>
                  <a:pt x="17792" y="13426"/>
                </a:lnTo>
                <a:lnTo>
                  <a:pt x="17755" y="13536"/>
                </a:lnTo>
                <a:lnTo>
                  <a:pt x="17718" y="13646"/>
                </a:lnTo>
                <a:lnTo>
                  <a:pt x="17608" y="13756"/>
                </a:lnTo>
                <a:lnTo>
                  <a:pt x="17498" y="13866"/>
                </a:lnTo>
                <a:lnTo>
                  <a:pt x="17351" y="13940"/>
                </a:lnTo>
                <a:lnTo>
                  <a:pt x="17278" y="13866"/>
                </a:lnTo>
                <a:lnTo>
                  <a:pt x="17168" y="13866"/>
                </a:lnTo>
                <a:lnTo>
                  <a:pt x="17095" y="13903"/>
                </a:lnTo>
                <a:lnTo>
                  <a:pt x="17058" y="13940"/>
                </a:lnTo>
                <a:lnTo>
                  <a:pt x="17021" y="13940"/>
                </a:lnTo>
                <a:lnTo>
                  <a:pt x="16948" y="13976"/>
                </a:lnTo>
                <a:lnTo>
                  <a:pt x="16911" y="14050"/>
                </a:lnTo>
                <a:lnTo>
                  <a:pt x="16874" y="14050"/>
                </a:lnTo>
                <a:lnTo>
                  <a:pt x="16948" y="13940"/>
                </a:lnTo>
                <a:lnTo>
                  <a:pt x="17095" y="13793"/>
                </a:lnTo>
                <a:lnTo>
                  <a:pt x="17168" y="13683"/>
                </a:lnTo>
                <a:lnTo>
                  <a:pt x="17205" y="13573"/>
                </a:lnTo>
                <a:lnTo>
                  <a:pt x="17168" y="13500"/>
                </a:lnTo>
                <a:lnTo>
                  <a:pt x="17131" y="13426"/>
                </a:lnTo>
                <a:lnTo>
                  <a:pt x="17021" y="13316"/>
                </a:lnTo>
                <a:lnTo>
                  <a:pt x="16874" y="13206"/>
                </a:lnTo>
                <a:lnTo>
                  <a:pt x="16691" y="13169"/>
                </a:lnTo>
                <a:lnTo>
                  <a:pt x="16618" y="13169"/>
                </a:lnTo>
                <a:lnTo>
                  <a:pt x="16581" y="13206"/>
                </a:lnTo>
                <a:lnTo>
                  <a:pt x="15627" y="13793"/>
                </a:lnTo>
                <a:lnTo>
                  <a:pt x="15517" y="13756"/>
                </a:lnTo>
                <a:lnTo>
                  <a:pt x="15407" y="13646"/>
                </a:lnTo>
                <a:lnTo>
                  <a:pt x="15884" y="13353"/>
                </a:lnTo>
                <a:lnTo>
                  <a:pt x="16361" y="13096"/>
                </a:lnTo>
                <a:lnTo>
                  <a:pt x="16398" y="13023"/>
                </a:lnTo>
                <a:lnTo>
                  <a:pt x="16398" y="12986"/>
                </a:lnTo>
                <a:lnTo>
                  <a:pt x="16361" y="12913"/>
                </a:lnTo>
                <a:lnTo>
                  <a:pt x="16288" y="12913"/>
                </a:lnTo>
                <a:lnTo>
                  <a:pt x="15994" y="12949"/>
                </a:lnTo>
                <a:lnTo>
                  <a:pt x="15701" y="13059"/>
                </a:lnTo>
                <a:lnTo>
                  <a:pt x="15407" y="13169"/>
                </a:lnTo>
                <a:lnTo>
                  <a:pt x="15150" y="13279"/>
                </a:lnTo>
                <a:lnTo>
                  <a:pt x="15040" y="13023"/>
                </a:lnTo>
                <a:lnTo>
                  <a:pt x="15077" y="12986"/>
                </a:lnTo>
                <a:lnTo>
                  <a:pt x="16068" y="12399"/>
                </a:lnTo>
                <a:lnTo>
                  <a:pt x="16104" y="12362"/>
                </a:lnTo>
                <a:lnTo>
                  <a:pt x="16104" y="12326"/>
                </a:lnTo>
                <a:lnTo>
                  <a:pt x="16068" y="12289"/>
                </a:lnTo>
                <a:lnTo>
                  <a:pt x="15994" y="12252"/>
                </a:lnTo>
                <a:lnTo>
                  <a:pt x="15554" y="12362"/>
                </a:lnTo>
                <a:lnTo>
                  <a:pt x="15150" y="12472"/>
                </a:lnTo>
                <a:lnTo>
                  <a:pt x="15150" y="12472"/>
                </a:lnTo>
                <a:lnTo>
                  <a:pt x="15297" y="12326"/>
                </a:lnTo>
                <a:lnTo>
                  <a:pt x="15517" y="12179"/>
                </a:lnTo>
                <a:lnTo>
                  <a:pt x="15737" y="12069"/>
                </a:lnTo>
                <a:lnTo>
                  <a:pt x="15994" y="11996"/>
                </a:lnTo>
                <a:lnTo>
                  <a:pt x="16324" y="11959"/>
                </a:lnTo>
                <a:close/>
                <a:moveTo>
                  <a:pt x="14857" y="6310"/>
                </a:moveTo>
                <a:lnTo>
                  <a:pt x="14600" y="6347"/>
                </a:lnTo>
                <a:lnTo>
                  <a:pt x="14380" y="6383"/>
                </a:lnTo>
                <a:lnTo>
                  <a:pt x="14197" y="6457"/>
                </a:lnTo>
                <a:lnTo>
                  <a:pt x="13793" y="6677"/>
                </a:lnTo>
                <a:lnTo>
                  <a:pt x="13426" y="6970"/>
                </a:lnTo>
                <a:lnTo>
                  <a:pt x="13243" y="7154"/>
                </a:lnTo>
                <a:lnTo>
                  <a:pt x="12950" y="7190"/>
                </a:lnTo>
                <a:lnTo>
                  <a:pt x="12840" y="7227"/>
                </a:lnTo>
                <a:lnTo>
                  <a:pt x="12803" y="7300"/>
                </a:lnTo>
                <a:lnTo>
                  <a:pt x="12766" y="7374"/>
                </a:lnTo>
                <a:lnTo>
                  <a:pt x="12766" y="7447"/>
                </a:lnTo>
                <a:lnTo>
                  <a:pt x="11042" y="7631"/>
                </a:lnTo>
                <a:lnTo>
                  <a:pt x="10052" y="7667"/>
                </a:lnTo>
                <a:lnTo>
                  <a:pt x="9575" y="7704"/>
                </a:lnTo>
                <a:lnTo>
                  <a:pt x="9098" y="7741"/>
                </a:lnTo>
                <a:lnTo>
                  <a:pt x="9025" y="7777"/>
                </a:lnTo>
                <a:lnTo>
                  <a:pt x="8988" y="7814"/>
                </a:lnTo>
                <a:lnTo>
                  <a:pt x="8951" y="7924"/>
                </a:lnTo>
                <a:lnTo>
                  <a:pt x="9025" y="8034"/>
                </a:lnTo>
                <a:lnTo>
                  <a:pt x="9061" y="8071"/>
                </a:lnTo>
                <a:lnTo>
                  <a:pt x="9135" y="8107"/>
                </a:lnTo>
                <a:lnTo>
                  <a:pt x="9612" y="8144"/>
                </a:lnTo>
                <a:lnTo>
                  <a:pt x="10125" y="8144"/>
                </a:lnTo>
                <a:lnTo>
                  <a:pt x="11152" y="8071"/>
                </a:lnTo>
                <a:lnTo>
                  <a:pt x="11922" y="8034"/>
                </a:lnTo>
                <a:lnTo>
                  <a:pt x="12693" y="7961"/>
                </a:lnTo>
                <a:lnTo>
                  <a:pt x="12546" y="8254"/>
                </a:lnTo>
                <a:lnTo>
                  <a:pt x="12473" y="8438"/>
                </a:lnTo>
                <a:lnTo>
                  <a:pt x="12473" y="8584"/>
                </a:lnTo>
                <a:lnTo>
                  <a:pt x="12509" y="8914"/>
                </a:lnTo>
                <a:lnTo>
                  <a:pt x="12363" y="9024"/>
                </a:lnTo>
                <a:lnTo>
                  <a:pt x="12253" y="9134"/>
                </a:lnTo>
                <a:lnTo>
                  <a:pt x="12253" y="9245"/>
                </a:lnTo>
                <a:lnTo>
                  <a:pt x="12289" y="9355"/>
                </a:lnTo>
                <a:lnTo>
                  <a:pt x="12399" y="9428"/>
                </a:lnTo>
                <a:lnTo>
                  <a:pt x="12546" y="9465"/>
                </a:lnTo>
                <a:lnTo>
                  <a:pt x="12693" y="9465"/>
                </a:lnTo>
                <a:lnTo>
                  <a:pt x="12803" y="9685"/>
                </a:lnTo>
                <a:lnTo>
                  <a:pt x="12950" y="9868"/>
                </a:lnTo>
                <a:lnTo>
                  <a:pt x="13096" y="10052"/>
                </a:lnTo>
                <a:lnTo>
                  <a:pt x="13243" y="10198"/>
                </a:lnTo>
                <a:lnTo>
                  <a:pt x="13426" y="10308"/>
                </a:lnTo>
                <a:lnTo>
                  <a:pt x="13647" y="10418"/>
                </a:lnTo>
                <a:lnTo>
                  <a:pt x="13867" y="10455"/>
                </a:lnTo>
                <a:lnTo>
                  <a:pt x="14087" y="10492"/>
                </a:lnTo>
                <a:lnTo>
                  <a:pt x="14233" y="10492"/>
                </a:lnTo>
                <a:lnTo>
                  <a:pt x="14600" y="10418"/>
                </a:lnTo>
                <a:lnTo>
                  <a:pt x="14967" y="10345"/>
                </a:lnTo>
                <a:lnTo>
                  <a:pt x="14930" y="10455"/>
                </a:lnTo>
                <a:lnTo>
                  <a:pt x="14930" y="10602"/>
                </a:lnTo>
                <a:lnTo>
                  <a:pt x="15004" y="10895"/>
                </a:lnTo>
                <a:lnTo>
                  <a:pt x="15077" y="11079"/>
                </a:lnTo>
                <a:lnTo>
                  <a:pt x="15150" y="11299"/>
                </a:lnTo>
                <a:lnTo>
                  <a:pt x="15297" y="11482"/>
                </a:lnTo>
                <a:lnTo>
                  <a:pt x="15481" y="11629"/>
                </a:lnTo>
                <a:lnTo>
                  <a:pt x="15481" y="11665"/>
                </a:lnTo>
                <a:lnTo>
                  <a:pt x="15261" y="11739"/>
                </a:lnTo>
                <a:lnTo>
                  <a:pt x="15077" y="11886"/>
                </a:lnTo>
                <a:lnTo>
                  <a:pt x="14894" y="11996"/>
                </a:lnTo>
                <a:lnTo>
                  <a:pt x="14784" y="12142"/>
                </a:lnTo>
                <a:lnTo>
                  <a:pt x="14674" y="12326"/>
                </a:lnTo>
                <a:lnTo>
                  <a:pt x="14600" y="12509"/>
                </a:lnTo>
                <a:lnTo>
                  <a:pt x="14564" y="12693"/>
                </a:lnTo>
                <a:lnTo>
                  <a:pt x="14527" y="12876"/>
                </a:lnTo>
                <a:lnTo>
                  <a:pt x="14527" y="12986"/>
                </a:lnTo>
                <a:lnTo>
                  <a:pt x="14527" y="13059"/>
                </a:lnTo>
                <a:lnTo>
                  <a:pt x="14600" y="13353"/>
                </a:lnTo>
                <a:lnTo>
                  <a:pt x="14747" y="13610"/>
                </a:lnTo>
                <a:lnTo>
                  <a:pt x="14747" y="13720"/>
                </a:lnTo>
                <a:lnTo>
                  <a:pt x="14784" y="13830"/>
                </a:lnTo>
                <a:lnTo>
                  <a:pt x="14930" y="13903"/>
                </a:lnTo>
                <a:lnTo>
                  <a:pt x="15004" y="13976"/>
                </a:lnTo>
                <a:lnTo>
                  <a:pt x="15297" y="14197"/>
                </a:lnTo>
                <a:lnTo>
                  <a:pt x="15627" y="14380"/>
                </a:lnTo>
                <a:lnTo>
                  <a:pt x="15994" y="14527"/>
                </a:lnTo>
                <a:lnTo>
                  <a:pt x="16398" y="14600"/>
                </a:lnTo>
                <a:lnTo>
                  <a:pt x="16801" y="14600"/>
                </a:lnTo>
                <a:lnTo>
                  <a:pt x="17205" y="14527"/>
                </a:lnTo>
                <a:lnTo>
                  <a:pt x="17571" y="14417"/>
                </a:lnTo>
                <a:lnTo>
                  <a:pt x="17902" y="14233"/>
                </a:lnTo>
                <a:lnTo>
                  <a:pt x="18122" y="14013"/>
                </a:lnTo>
                <a:lnTo>
                  <a:pt x="18268" y="13793"/>
                </a:lnTo>
                <a:lnTo>
                  <a:pt x="18305" y="13536"/>
                </a:lnTo>
                <a:lnTo>
                  <a:pt x="18305" y="13316"/>
                </a:lnTo>
                <a:lnTo>
                  <a:pt x="18232" y="13059"/>
                </a:lnTo>
                <a:lnTo>
                  <a:pt x="18122" y="12803"/>
                </a:lnTo>
                <a:lnTo>
                  <a:pt x="17975" y="12546"/>
                </a:lnTo>
                <a:lnTo>
                  <a:pt x="17792" y="12326"/>
                </a:lnTo>
                <a:lnTo>
                  <a:pt x="17902" y="12289"/>
                </a:lnTo>
                <a:lnTo>
                  <a:pt x="18232" y="12106"/>
                </a:lnTo>
                <a:lnTo>
                  <a:pt x="18599" y="11849"/>
                </a:lnTo>
                <a:lnTo>
                  <a:pt x="18709" y="12032"/>
                </a:lnTo>
                <a:lnTo>
                  <a:pt x="18855" y="12179"/>
                </a:lnTo>
                <a:lnTo>
                  <a:pt x="19002" y="12289"/>
                </a:lnTo>
                <a:lnTo>
                  <a:pt x="19149" y="12362"/>
                </a:lnTo>
                <a:lnTo>
                  <a:pt x="19406" y="12436"/>
                </a:lnTo>
                <a:lnTo>
                  <a:pt x="19662" y="12399"/>
                </a:lnTo>
                <a:lnTo>
                  <a:pt x="19919" y="12326"/>
                </a:lnTo>
                <a:lnTo>
                  <a:pt x="20139" y="12179"/>
                </a:lnTo>
                <a:lnTo>
                  <a:pt x="20359" y="11996"/>
                </a:lnTo>
                <a:lnTo>
                  <a:pt x="20543" y="11776"/>
                </a:lnTo>
                <a:lnTo>
                  <a:pt x="20653" y="11519"/>
                </a:lnTo>
                <a:lnTo>
                  <a:pt x="20726" y="11225"/>
                </a:lnTo>
                <a:lnTo>
                  <a:pt x="20799" y="10858"/>
                </a:lnTo>
                <a:lnTo>
                  <a:pt x="20763" y="10675"/>
                </a:lnTo>
                <a:lnTo>
                  <a:pt x="20726" y="10528"/>
                </a:lnTo>
                <a:lnTo>
                  <a:pt x="20689" y="10382"/>
                </a:lnTo>
                <a:lnTo>
                  <a:pt x="20579" y="10272"/>
                </a:lnTo>
                <a:lnTo>
                  <a:pt x="20359" y="10088"/>
                </a:lnTo>
                <a:lnTo>
                  <a:pt x="20066" y="9978"/>
                </a:lnTo>
                <a:lnTo>
                  <a:pt x="19919" y="9941"/>
                </a:lnTo>
                <a:lnTo>
                  <a:pt x="19626" y="9941"/>
                </a:lnTo>
                <a:lnTo>
                  <a:pt x="19516" y="10015"/>
                </a:lnTo>
                <a:lnTo>
                  <a:pt x="19479" y="10088"/>
                </a:lnTo>
                <a:lnTo>
                  <a:pt x="19185" y="10198"/>
                </a:lnTo>
                <a:lnTo>
                  <a:pt x="18929" y="10308"/>
                </a:lnTo>
                <a:lnTo>
                  <a:pt x="18819" y="10418"/>
                </a:lnTo>
                <a:lnTo>
                  <a:pt x="18672" y="10528"/>
                </a:lnTo>
                <a:lnTo>
                  <a:pt x="18599" y="10675"/>
                </a:lnTo>
                <a:lnTo>
                  <a:pt x="18525" y="10822"/>
                </a:lnTo>
                <a:lnTo>
                  <a:pt x="18452" y="11115"/>
                </a:lnTo>
                <a:lnTo>
                  <a:pt x="18452" y="11409"/>
                </a:lnTo>
                <a:lnTo>
                  <a:pt x="18048" y="11702"/>
                </a:lnTo>
                <a:lnTo>
                  <a:pt x="17645" y="11996"/>
                </a:lnTo>
                <a:lnTo>
                  <a:pt x="17608" y="12032"/>
                </a:lnTo>
                <a:lnTo>
                  <a:pt x="17608" y="12106"/>
                </a:lnTo>
                <a:lnTo>
                  <a:pt x="17241" y="11776"/>
                </a:lnTo>
                <a:lnTo>
                  <a:pt x="16911" y="11519"/>
                </a:lnTo>
                <a:lnTo>
                  <a:pt x="16838" y="11482"/>
                </a:lnTo>
                <a:lnTo>
                  <a:pt x="16691" y="11482"/>
                </a:lnTo>
                <a:lnTo>
                  <a:pt x="16654" y="11555"/>
                </a:lnTo>
                <a:lnTo>
                  <a:pt x="16434" y="11519"/>
                </a:lnTo>
                <a:lnTo>
                  <a:pt x="16214" y="11519"/>
                </a:lnTo>
                <a:lnTo>
                  <a:pt x="15774" y="11555"/>
                </a:lnTo>
                <a:lnTo>
                  <a:pt x="15811" y="11445"/>
                </a:lnTo>
                <a:lnTo>
                  <a:pt x="15774" y="11335"/>
                </a:lnTo>
                <a:lnTo>
                  <a:pt x="15664" y="11152"/>
                </a:lnTo>
                <a:lnTo>
                  <a:pt x="15554" y="11005"/>
                </a:lnTo>
                <a:lnTo>
                  <a:pt x="15444" y="10822"/>
                </a:lnTo>
                <a:lnTo>
                  <a:pt x="15371" y="10602"/>
                </a:lnTo>
                <a:lnTo>
                  <a:pt x="15334" y="10418"/>
                </a:lnTo>
                <a:lnTo>
                  <a:pt x="15297" y="10308"/>
                </a:lnTo>
                <a:lnTo>
                  <a:pt x="15224" y="10235"/>
                </a:lnTo>
                <a:lnTo>
                  <a:pt x="15627" y="10015"/>
                </a:lnTo>
                <a:lnTo>
                  <a:pt x="16031" y="9758"/>
                </a:lnTo>
                <a:lnTo>
                  <a:pt x="16361" y="9428"/>
                </a:lnTo>
                <a:lnTo>
                  <a:pt x="16471" y="9281"/>
                </a:lnTo>
                <a:lnTo>
                  <a:pt x="16581" y="9098"/>
                </a:lnTo>
                <a:lnTo>
                  <a:pt x="16654" y="8878"/>
                </a:lnTo>
                <a:lnTo>
                  <a:pt x="16691" y="8621"/>
                </a:lnTo>
                <a:lnTo>
                  <a:pt x="16691" y="8364"/>
                </a:lnTo>
                <a:lnTo>
                  <a:pt x="16691" y="8107"/>
                </a:lnTo>
                <a:lnTo>
                  <a:pt x="16581" y="7631"/>
                </a:lnTo>
                <a:lnTo>
                  <a:pt x="16398" y="7190"/>
                </a:lnTo>
                <a:lnTo>
                  <a:pt x="16251" y="6897"/>
                </a:lnTo>
                <a:lnTo>
                  <a:pt x="16031" y="6640"/>
                </a:lnTo>
                <a:lnTo>
                  <a:pt x="15884" y="6530"/>
                </a:lnTo>
                <a:lnTo>
                  <a:pt x="15737" y="6457"/>
                </a:lnTo>
                <a:lnTo>
                  <a:pt x="15591" y="6420"/>
                </a:lnTo>
                <a:lnTo>
                  <a:pt x="15407" y="6383"/>
                </a:lnTo>
                <a:lnTo>
                  <a:pt x="15077" y="631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566" name="Google Shape;566;p24"/>
          <p:cNvSpPr/>
          <p:nvPr/>
        </p:nvSpPr>
        <p:spPr>
          <a:xfrm>
            <a:off x="8052577" y="4132327"/>
            <a:ext cx="388118" cy="408938"/>
          </a:xfrm>
          <a:custGeom>
            <a:avLst/>
            <a:gdLst/>
            <a:ahLst/>
            <a:cxnLst/>
            <a:rect l="l" t="t" r="r" b="b"/>
            <a:pathLst>
              <a:path w="13683" h="14417" extrusionOk="0">
                <a:moveTo>
                  <a:pt x="9281" y="2311"/>
                </a:moveTo>
                <a:lnTo>
                  <a:pt x="9170" y="2385"/>
                </a:lnTo>
                <a:lnTo>
                  <a:pt x="9134" y="2495"/>
                </a:lnTo>
                <a:lnTo>
                  <a:pt x="9097" y="2568"/>
                </a:lnTo>
                <a:lnTo>
                  <a:pt x="9097" y="2678"/>
                </a:lnTo>
                <a:lnTo>
                  <a:pt x="9134" y="2862"/>
                </a:lnTo>
                <a:lnTo>
                  <a:pt x="9207" y="3082"/>
                </a:lnTo>
                <a:lnTo>
                  <a:pt x="9464" y="3742"/>
                </a:lnTo>
                <a:lnTo>
                  <a:pt x="9721" y="4402"/>
                </a:lnTo>
                <a:lnTo>
                  <a:pt x="9647" y="4439"/>
                </a:lnTo>
                <a:lnTo>
                  <a:pt x="9060" y="5283"/>
                </a:lnTo>
                <a:lnTo>
                  <a:pt x="8804" y="5649"/>
                </a:lnTo>
                <a:lnTo>
                  <a:pt x="8694" y="5833"/>
                </a:lnTo>
                <a:lnTo>
                  <a:pt x="8657" y="5943"/>
                </a:lnTo>
                <a:lnTo>
                  <a:pt x="8694" y="6053"/>
                </a:lnTo>
                <a:lnTo>
                  <a:pt x="8804" y="6016"/>
                </a:lnTo>
                <a:lnTo>
                  <a:pt x="8877" y="5980"/>
                </a:lnTo>
                <a:lnTo>
                  <a:pt x="9024" y="5833"/>
                </a:lnTo>
                <a:lnTo>
                  <a:pt x="9281" y="5503"/>
                </a:lnTo>
                <a:lnTo>
                  <a:pt x="9941" y="4659"/>
                </a:lnTo>
                <a:lnTo>
                  <a:pt x="10014" y="4659"/>
                </a:lnTo>
                <a:lnTo>
                  <a:pt x="10124" y="4622"/>
                </a:lnTo>
                <a:lnTo>
                  <a:pt x="10161" y="4549"/>
                </a:lnTo>
                <a:lnTo>
                  <a:pt x="10161" y="4439"/>
                </a:lnTo>
                <a:lnTo>
                  <a:pt x="9684" y="3229"/>
                </a:lnTo>
                <a:lnTo>
                  <a:pt x="9427" y="2715"/>
                </a:lnTo>
                <a:lnTo>
                  <a:pt x="9354" y="2532"/>
                </a:lnTo>
                <a:lnTo>
                  <a:pt x="9317" y="2422"/>
                </a:lnTo>
                <a:lnTo>
                  <a:pt x="9317" y="2348"/>
                </a:lnTo>
                <a:lnTo>
                  <a:pt x="9317" y="2311"/>
                </a:lnTo>
                <a:close/>
                <a:moveTo>
                  <a:pt x="8694" y="1615"/>
                </a:moveTo>
                <a:lnTo>
                  <a:pt x="8767" y="1798"/>
                </a:lnTo>
                <a:lnTo>
                  <a:pt x="8804" y="1908"/>
                </a:lnTo>
                <a:lnTo>
                  <a:pt x="8914" y="1981"/>
                </a:lnTo>
                <a:lnTo>
                  <a:pt x="9024" y="2055"/>
                </a:lnTo>
                <a:lnTo>
                  <a:pt x="9170" y="2018"/>
                </a:lnTo>
                <a:lnTo>
                  <a:pt x="9391" y="1908"/>
                </a:lnTo>
                <a:lnTo>
                  <a:pt x="9611" y="1725"/>
                </a:lnTo>
                <a:lnTo>
                  <a:pt x="9867" y="2275"/>
                </a:lnTo>
                <a:lnTo>
                  <a:pt x="10161" y="2752"/>
                </a:lnTo>
                <a:lnTo>
                  <a:pt x="10454" y="3265"/>
                </a:lnTo>
                <a:lnTo>
                  <a:pt x="10674" y="3779"/>
                </a:lnTo>
                <a:lnTo>
                  <a:pt x="10528" y="3925"/>
                </a:lnTo>
                <a:lnTo>
                  <a:pt x="10381" y="4072"/>
                </a:lnTo>
                <a:lnTo>
                  <a:pt x="10271" y="4256"/>
                </a:lnTo>
                <a:lnTo>
                  <a:pt x="10234" y="4476"/>
                </a:lnTo>
                <a:lnTo>
                  <a:pt x="10271" y="4586"/>
                </a:lnTo>
                <a:lnTo>
                  <a:pt x="10344" y="4659"/>
                </a:lnTo>
                <a:lnTo>
                  <a:pt x="10344" y="4806"/>
                </a:lnTo>
                <a:lnTo>
                  <a:pt x="10381" y="4879"/>
                </a:lnTo>
                <a:lnTo>
                  <a:pt x="10491" y="4916"/>
                </a:lnTo>
                <a:lnTo>
                  <a:pt x="10491" y="4953"/>
                </a:lnTo>
                <a:lnTo>
                  <a:pt x="10344" y="5173"/>
                </a:lnTo>
                <a:lnTo>
                  <a:pt x="9977" y="5649"/>
                </a:lnTo>
                <a:lnTo>
                  <a:pt x="9647" y="6163"/>
                </a:lnTo>
                <a:lnTo>
                  <a:pt x="9501" y="6090"/>
                </a:lnTo>
                <a:lnTo>
                  <a:pt x="9317" y="6053"/>
                </a:lnTo>
                <a:lnTo>
                  <a:pt x="9134" y="6126"/>
                </a:lnTo>
                <a:lnTo>
                  <a:pt x="8950" y="6200"/>
                </a:lnTo>
                <a:lnTo>
                  <a:pt x="8840" y="6346"/>
                </a:lnTo>
                <a:lnTo>
                  <a:pt x="8730" y="6493"/>
                </a:lnTo>
                <a:lnTo>
                  <a:pt x="8327" y="6493"/>
                </a:lnTo>
                <a:lnTo>
                  <a:pt x="7556" y="6530"/>
                </a:lnTo>
                <a:lnTo>
                  <a:pt x="7520" y="6456"/>
                </a:lnTo>
                <a:lnTo>
                  <a:pt x="7410" y="6383"/>
                </a:lnTo>
                <a:lnTo>
                  <a:pt x="7080" y="6273"/>
                </a:lnTo>
                <a:lnTo>
                  <a:pt x="7043" y="6273"/>
                </a:lnTo>
                <a:lnTo>
                  <a:pt x="6970" y="6236"/>
                </a:lnTo>
                <a:lnTo>
                  <a:pt x="6786" y="6236"/>
                </a:lnTo>
                <a:lnTo>
                  <a:pt x="6639" y="6200"/>
                </a:lnTo>
                <a:lnTo>
                  <a:pt x="5832" y="5429"/>
                </a:lnTo>
                <a:lnTo>
                  <a:pt x="5246" y="4879"/>
                </a:lnTo>
                <a:lnTo>
                  <a:pt x="5319" y="4696"/>
                </a:lnTo>
                <a:lnTo>
                  <a:pt x="5319" y="4512"/>
                </a:lnTo>
                <a:lnTo>
                  <a:pt x="5282" y="4439"/>
                </a:lnTo>
                <a:lnTo>
                  <a:pt x="5246" y="4366"/>
                </a:lnTo>
                <a:lnTo>
                  <a:pt x="5099" y="4256"/>
                </a:lnTo>
                <a:lnTo>
                  <a:pt x="5282" y="3815"/>
                </a:lnTo>
                <a:lnTo>
                  <a:pt x="5796" y="2715"/>
                </a:lnTo>
                <a:lnTo>
                  <a:pt x="6126" y="2018"/>
                </a:lnTo>
                <a:lnTo>
                  <a:pt x="6273" y="2018"/>
                </a:lnTo>
                <a:lnTo>
                  <a:pt x="6419" y="1981"/>
                </a:lnTo>
                <a:lnTo>
                  <a:pt x="6566" y="1908"/>
                </a:lnTo>
                <a:lnTo>
                  <a:pt x="6713" y="1798"/>
                </a:lnTo>
                <a:lnTo>
                  <a:pt x="6823" y="1688"/>
                </a:lnTo>
                <a:lnTo>
                  <a:pt x="7483" y="1651"/>
                </a:lnTo>
                <a:lnTo>
                  <a:pt x="8694" y="1615"/>
                </a:lnTo>
                <a:close/>
                <a:moveTo>
                  <a:pt x="6823" y="6823"/>
                </a:moveTo>
                <a:lnTo>
                  <a:pt x="6933" y="6897"/>
                </a:lnTo>
                <a:lnTo>
                  <a:pt x="6749" y="6897"/>
                </a:lnTo>
                <a:lnTo>
                  <a:pt x="6713" y="6860"/>
                </a:lnTo>
                <a:lnTo>
                  <a:pt x="6823" y="6823"/>
                </a:lnTo>
                <a:close/>
                <a:moveTo>
                  <a:pt x="2714" y="5393"/>
                </a:moveTo>
                <a:lnTo>
                  <a:pt x="2641" y="5429"/>
                </a:lnTo>
                <a:lnTo>
                  <a:pt x="2531" y="5503"/>
                </a:lnTo>
                <a:lnTo>
                  <a:pt x="2458" y="5576"/>
                </a:lnTo>
                <a:lnTo>
                  <a:pt x="2274" y="5796"/>
                </a:lnTo>
                <a:lnTo>
                  <a:pt x="1981" y="6310"/>
                </a:lnTo>
                <a:lnTo>
                  <a:pt x="1651" y="6860"/>
                </a:lnTo>
                <a:lnTo>
                  <a:pt x="1504" y="7080"/>
                </a:lnTo>
                <a:lnTo>
                  <a:pt x="1431" y="7190"/>
                </a:lnTo>
                <a:lnTo>
                  <a:pt x="1394" y="7263"/>
                </a:lnTo>
                <a:lnTo>
                  <a:pt x="1394" y="7337"/>
                </a:lnTo>
                <a:lnTo>
                  <a:pt x="1321" y="7374"/>
                </a:lnTo>
                <a:lnTo>
                  <a:pt x="1321" y="7410"/>
                </a:lnTo>
                <a:lnTo>
                  <a:pt x="1321" y="7520"/>
                </a:lnTo>
                <a:lnTo>
                  <a:pt x="1394" y="7557"/>
                </a:lnTo>
                <a:lnTo>
                  <a:pt x="1504" y="7594"/>
                </a:lnTo>
                <a:lnTo>
                  <a:pt x="1614" y="7520"/>
                </a:lnTo>
                <a:lnTo>
                  <a:pt x="1724" y="7447"/>
                </a:lnTo>
                <a:lnTo>
                  <a:pt x="1834" y="7337"/>
                </a:lnTo>
                <a:lnTo>
                  <a:pt x="2018" y="7043"/>
                </a:lnTo>
                <a:lnTo>
                  <a:pt x="2128" y="6823"/>
                </a:lnTo>
                <a:lnTo>
                  <a:pt x="2568" y="6200"/>
                </a:lnTo>
                <a:lnTo>
                  <a:pt x="2751" y="5870"/>
                </a:lnTo>
                <a:lnTo>
                  <a:pt x="2861" y="5723"/>
                </a:lnTo>
                <a:lnTo>
                  <a:pt x="2861" y="5539"/>
                </a:lnTo>
                <a:lnTo>
                  <a:pt x="2861" y="5466"/>
                </a:lnTo>
                <a:lnTo>
                  <a:pt x="2788" y="5429"/>
                </a:lnTo>
                <a:lnTo>
                  <a:pt x="2714" y="5393"/>
                </a:lnTo>
                <a:close/>
                <a:moveTo>
                  <a:pt x="4072" y="4843"/>
                </a:moveTo>
                <a:lnTo>
                  <a:pt x="4182" y="5026"/>
                </a:lnTo>
                <a:lnTo>
                  <a:pt x="4328" y="5173"/>
                </a:lnTo>
                <a:lnTo>
                  <a:pt x="4475" y="5209"/>
                </a:lnTo>
                <a:lnTo>
                  <a:pt x="4622" y="5246"/>
                </a:lnTo>
                <a:lnTo>
                  <a:pt x="4769" y="5246"/>
                </a:lnTo>
                <a:lnTo>
                  <a:pt x="4915" y="5209"/>
                </a:lnTo>
                <a:lnTo>
                  <a:pt x="5319" y="5576"/>
                </a:lnTo>
                <a:lnTo>
                  <a:pt x="6163" y="6456"/>
                </a:lnTo>
                <a:lnTo>
                  <a:pt x="6126" y="6530"/>
                </a:lnTo>
                <a:lnTo>
                  <a:pt x="6089" y="6640"/>
                </a:lnTo>
                <a:lnTo>
                  <a:pt x="6126" y="6787"/>
                </a:lnTo>
                <a:lnTo>
                  <a:pt x="6163" y="6897"/>
                </a:lnTo>
                <a:lnTo>
                  <a:pt x="6236" y="7007"/>
                </a:lnTo>
                <a:lnTo>
                  <a:pt x="6236" y="7080"/>
                </a:lnTo>
                <a:lnTo>
                  <a:pt x="5942" y="7410"/>
                </a:lnTo>
                <a:lnTo>
                  <a:pt x="5686" y="7777"/>
                </a:lnTo>
                <a:lnTo>
                  <a:pt x="5172" y="8511"/>
                </a:lnTo>
                <a:lnTo>
                  <a:pt x="4695" y="9134"/>
                </a:lnTo>
                <a:lnTo>
                  <a:pt x="4585" y="9061"/>
                </a:lnTo>
                <a:lnTo>
                  <a:pt x="4439" y="9061"/>
                </a:lnTo>
                <a:lnTo>
                  <a:pt x="4255" y="9098"/>
                </a:lnTo>
                <a:lnTo>
                  <a:pt x="4108" y="9208"/>
                </a:lnTo>
                <a:lnTo>
                  <a:pt x="3998" y="9354"/>
                </a:lnTo>
                <a:lnTo>
                  <a:pt x="3925" y="9538"/>
                </a:lnTo>
                <a:lnTo>
                  <a:pt x="3595" y="9501"/>
                </a:lnTo>
                <a:lnTo>
                  <a:pt x="2825" y="9538"/>
                </a:lnTo>
                <a:lnTo>
                  <a:pt x="2788" y="9354"/>
                </a:lnTo>
                <a:lnTo>
                  <a:pt x="2678" y="9208"/>
                </a:lnTo>
                <a:lnTo>
                  <a:pt x="2531" y="9098"/>
                </a:lnTo>
                <a:lnTo>
                  <a:pt x="2384" y="9061"/>
                </a:lnTo>
                <a:lnTo>
                  <a:pt x="2238" y="9061"/>
                </a:lnTo>
                <a:lnTo>
                  <a:pt x="2054" y="9098"/>
                </a:lnTo>
                <a:lnTo>
                  <a:pt x="1577" y="8437"/>
                </a:lnTo>
                <a:lnTo>
                  <a:pt x="1394" y="8107"/>
                </a:lnTo>
                <a:lnTo>
                  <a:pt x="1137" y="7777"/>
                </a:lnTo>
                <a:lnTo>
                  <a:pt x="1211" y="7594"/>
                </a:lnTo>
                <a:lnTo>
                  <a:pt x="1247" y="7447"/>
                </a:lnTo>
                <a:lnTo>
                  <a:pt x="1211" y="7263"/>
                </a:lnTo>
                <a:lnTo>
                  <a:pt x="1174" y="7117"/>
                </a:lnTo>
                <a:lnTo>
                  <a:pt x="1064" y="7007"/>
                </a:lnTo>
                <a:lnTo>
                  <a:pt x="1101" y="6933"/>
                </a:lnTo>
                <a:lnTo>
                  <a:pt x="1174" y="6823"/>
                </a:lnTo>
                <a:lnTo>
                  <a:pt x="1247" y="6640"/>
                </a:lnTo>
                <a:lnTo>
                  <a:pt x="1614" y="5980"/>
                </a:lnTo>
                <a:lnTo>
                  <a:pt x="1944" y="5356"/>
                </a:lnTo>
                <a:lnTo>
                  <a:pt x="2164" y="5356"/>
                </a:lnTo>
                <a:lnTo>
                  <a:pt x="2384" y="5283"/>
                </a:lnTo>
                <a:lnTo>
                  <a:pt x="2531" y="5136"/>
                </a:lnTo>
                <a:lnTo>
                  <a:pt x="2604" y="5063"/>
                </a:lnTo>
                <a:lnTo>
                  <a:pt x="2641" y="4953"/>
                </a:lnTo>
                <a:lnTo>
                  <a:pt x="2678" y="4916"/>
                </a:lnTo>
                <a:lnTo>
                  <a:pt x="3118" y="4953"/>
                </a:lnTo>
                <a:lnTo>
                  <a:pt x="3705" y="4916"/>
                </a:lnTo>
                <a:lnTo>
                  <a:pt x="4072" y="4843"/>
                </a:lnTo>
                <a:close/>
                <a:moveTo>
                  <a:pt x="8877" y="7740"/>
                </a:moveTo>
                <a:lnTo>
                  <a:pt x="8877" y="7777"/>
                </a:lnTo>
                <a:lnTo>
                  <a:pt x="8877" y="7814"/>
                </a:lnTo>
                <a:lnTo>
                  <a:pt x="8914" y="7997"/>
                </a:lnTo>
                <a:lnTo>
                  <a:pt x="8914" y="8070"/>
                </a:lnTo>
                <a:lnTo>
                  <a:pt x="8950" y="8181"/>
                </a:lnTo>
                <a:lnTo>
                  <a:pt x="9391" y="8731"/>
                </a:lnTo>
                <a:lnTo>
                  <a:pt x="9794" y="9281"/>
                </a:lnTo>
                <a:lnTo>
                  <a:pt x="9941" y="9464"/>
                </a:lnTo>
                <a:lnTo>
                  <a:pt x="10014" y="9538"/>
                </a:lnTo>
                <a:lnTo>
                  <a:pt x="10124" y="9574"/>
                </a:lnTo>
                <a:lnTo>
                  <a:pt x="10234" y="9574"/>
                </a:lnTo>
                <a:lnTo>
                  <a:pt x="10308" y="9538"/>
                </a:lnTo>
                <a:lnTo>
                  <a:pt x="10381" y="9501"/>
                </a:lnTo>
                <a:lnTo>
                  <a:pt x="10418" y="9391"/>
                </a:lnTo>
                <a:lnTo>
                  <a:pt x="10418" y="9354"/>
                </a:lnTo>
                <a:lnTo>
                  <a:pt x="10418" y="9244"/>
                </a:lnTo>
                <a:lnTo>
                  <a:pt x="10381" y="9171"/>
                </a:lnTo>
                <a:lnTo>
                  <a:pt x="10308" y="9134"/>
                </a:lnTo>
                <a:lnTo>
                  <a:pt x="10198" y="9098"/>
                </a:lnTo>
                <a:lnTo>
                  <a:pt x="10088" y="8951"/>
                </a:lnTo>
                <a:lnTo>
                  <a:pt x="10014" y="8841"/>
                </a:lnTo>
                <a:lnTo>
                  <a:pt x="9647" y="8401"/>
                </a:lnTo>
                <a:lnTo>
                  <a:pt x="9281" y="7924"/>
                </a:lnTo>
                <a:lnTo>
                  <a:pt x="9207" y="7850"/>
                </a:lnTo>
                <a:lnTo>
                  <a:pt x="9134" y="7814"/>
                </a:lnTo>
                <a:lnTo>
                  <a:pt x="8950" y="7740"/>
                </a:lnTo>
                <a:close/>
                <a:moveTo>
                  <a:pt x="2128" y="9721"/>
                </a:moveTo>
                <a:lnTo>
                  <a:pt x="2054" y="9758"/>
                </a:lnTo>
                <a:lnTo>
                  <a:pt x="2054" y="9721"/>
                </a:lnTo>
                <a:close/>
                <a:moveTo>
                  <a:pt x="5612" y="9281"/>
                </a:moveTo>
                <a:lnTo>
                  <a:pt x="5576" y="9318"/>
                </a:lnTo>
                <a:lnTo>
                  <a:pt x="5576" y="9354"/>
                </a:lnTo>
                <a:lnTo>
                  <a:pt x="5576" y="9538"/>
                </a:lnTo>
                <a:lnTo>
                  <a:pt x="5649" y="9684"/>
                </a:lnTo>
                <a:lnTo>
                  <a:pt x="5796" y="9941"/>
                </a:lnTo>
                <a:lnTo>
                  <a:pt x="6163" y="10455"/>
                </a:lnTo>
                <a:lnTo>
                  <a:pt x="6456" y="10895"/>
                </a:lnTo>
                <a:lnTo>
                  <a:pt x="6603" y="11115"/>
                </a:lnTo>
                <a:lnTo>
                  <a:pt x="6823" y="11298"/>
                </a:lnTo>
                <a:lnTo>
                  <a:pt x="6860" y="11372"/>
                </a:lnTo>
                <a:lnTo>
                  <a:pt x="6970" y="11482"/>
                </a:lnTo>
                <a:lnTo>
                  <a:pt x="7043" y="11519"/>
                </a:lnTo>
                <a:lnTo>
                  <a:pt x="7116" y="11519"/>
                </a:lnTo>
                <a:lnTo>
                  <a:pt x="7190" y="11482"/>
                </a:lnTo>
                <a:lnTo>
                  <a:pt x="7226" y="11408"/>
                </a:lnTo>
                <a:lnTo>
                  <a:pt x="7263" y="11188"/>
                </a:lnTo>
                <a:lnTo>
                  <a:pt x="7226" y="11078"/>
                </a:lnTo>
                <a:lnTo>
                  <a:pt x="7153" y="10968"/>
                </a:lnTo>
                <a:lnTo>
                  <a:pt x="7080" y="10932"/>
                </a:lnTo>
                <a:lnTo>
                  <a:pt x="7006" y="10895"/>
                </a:lnTo>
                <a:lnTo>
                  <a:pt x="6933" y="10785"/>
                </a:lnTo>
                <a:lnTo>
                  <a:pt x="6860" y="10675"/>
                </a:lnTo>
                <a:lnTo>
                  <a:pt x="6713" y="10455"/>
                </a:lnTo>
                <a:lnTo>
                  <a:pt x="6273" y="9831"/>
                </a:lnTo>
                <a:lnTo>
                  <a:pt x="6016" y="9501"/>
                </a:lnTo>
                <a:lnTo>
                  <a:pt x="5869" y="9391"/>
                </a:lnTo>
                <a:lnTo>
                  <a:pt x="5722" y="9281"/>
                </a:lnTo>
                <a:close/>
                <a:moveTo>
                  <a:pt x="8730" y="6970"/>
                </a:moveTo>
                <a:lnTo>
                  <a:pt x="8804" y="7080"/>
                </a:lnTo>
                <a:lnTo>
                  <a:pt x="8914" y="7153"/>
                </a:lnTo>
                <a:lnTo>
                  <a:pt x="8987" y="7227"/>
                </a:lnTo>
                <a:lnTo>
                  <a:pt x="9097" y="7263"/>
                </a:lnTo>
                <a:lnTo>
                  <a:pt x="9391" y="7227"/>
                </a:lnTo>
                <a:lnTo>
                  <a:pt x="9501" y="7263"/>
                </a:lnTo>
                <a:lnTo>
                  <a:pt x="9574" y="7300"/>
                </a:lnTo>
                <a:lnTo>
                  <a:pt x="9721" y="7557"/>
                </a:lnTo>
                <a:lnTo>
                  <a:pt x="9867" y="7814"/>
                </a:lnTo>
                <a:lnTo>
                  <a:pt x="10234" y="8364"/>
                </a:lnTo>
                <a:lnTo>
                  <a:pt x="10711" y="9098"/>
                </a:lnTo>
                <a:lnTo>
                  <a:pt x="10638" y="9281"/>
                </a:lnTo>
                <a:lnTo>
                  <a:pt x="10601" y="9428"/>
                </a:lnTo>
                <a:lnTo>
                  <a:pt x="10564" y="9758"/>
                </a:lnTo>
                <a:lnTo>
                  <a:pt x="10528" y="9941"/>
                </a:lnTo>
                <a:lnTo>
                  <a:pt x="10528" y="10125"/>
                </a:lnTo>
                <a:lnTo>
                  <a:pt x="10528" y="10235"/>
                </a:lnTo>
                <a:lnTo>
                  <a:pt x="10564" y="10271"/>
                </a:lnTo>
                <a:lnTo>
                  <a:pt x="10344" y="10638"/>
                </a:lnTo>
                <a:lnTo>
                  <a:pt x="9794" y="11555"/>
                </a:lnTo>
                <a:lnTo>
                  <a:pt x="9684" y="11519"/>
                </a:lnTo>
                <a:lnTo>
                  <a:pt x="9537" y="11519"/>
                </a:lnTo>
                <a:lnTo>
                  <a:pt x="9391" y="11555"/>
                </a:lnTo>
                <a:lnTo>
                  <a:pt x="9281" y="11629"/>
                </a:lnTo>
                <a:lnTo>
                  <a:pt x="9170" y="11702"/>
                </a:lnTo>
                <a:lnTo>
                  <a:pt x="9097" y="11812"/>
                </a:lnTo>
                <a:lnTo>
                  <a:pt x="9024" y="11922"/>
                </a:lnTo>
                <a:lnTo>
                  <a:pt x="8987" y="12032"/>
                </a:lnTo>
                <a:lnTo>
                  <a:pt x="8400" y="12069"/>
                </a:lnTo>
                <a:lnTo>
                  <a:pt x="7483" y="12142"/>
                </a:lnTo>
                <a:lnTo>
                  <a:pt x="7006" y="12142"/>
                </a:lnTo>
                <a:lnTo>
                  <a:pt x="6970" y="11959"/>
                </a:lnTo>
                <a:lnTo>
                  <a:pt x="6823" y="11775"/>
                </a:lnTo>
                <a:lnTo>
                  <a:pt x="6749" y="11739"/>
                </a:lnTo>
                <a:lnTo>
                  <a:pt x="6676" y="11702"/>
                </a:lnTo>
                <a:lnTo>
                  <a:pt x="6493" y="11665"/>
                </a:lnTo>
                <a:lnTo>
                  <a:pt x="6419" y="11629"/>
                </a:lnTo>
                <a:lnTo>
                  <a:pt x="6346" y="11665"/>
                </a:lnTo>
                <a:lnTo>
                  <a:pt x="6273" y="11739"/>
                </a:lnTo>
                <a:lnTo>
                  <a:pt x="6199" y="11739"/>
                </a:lnTo>
                <a:lnTo>
                  <a:pt x="5979" y="11225"/>
                </a:lnTo>
                <a:lnTo>
                  <a:pt x="5722" y="10712"/>
                </a:lnTo>
                <a:lnTo>
                  <a:pt x="5466" y="10308"/>
                </a:lnTo>
                <a:lnTo>
                  <a:pt x="5172" y="9868"/>
                </a:lnTo>
                <a:lnTo>
                  <a:pt x="5209" y="9758"/>
                </a:lnTo>
                <a:lnTo>
                  <a:pt x="5246" y="9648"/>
                </a:lnTo>
                <a:lnTo>
                  <a:pt x="5246" y="9501"/>
                </a:lnTo>
                <a:lnTo>
                  <a:pt x="5209" y="9391"/>
                </a:lnTo>
                <a:lnTo>
                  <a:pt x="5135" y="9318"/>
                </a:lnTo>
                <a:lnTo>
                  <a:pt x="5099" y="9318"/>
                </a:lnTo>
                <a:lnTo>
                  <a:pt x="5209" y="9171"/>
                </a:lnTo>
                <a:lnTo>
                  <a:pt x="5759" y="8401"/>
                </a:lnTo>
                <a:lnTo>
                  <a:pt x="6163" y="7850"/>
                </a:lnTo>
                <a:lnTo>
                  <a:pt x="6383" y="7594"/>
                </a:lnTo>
                <a:lnTo>
                  <a:pt x="6529" y="7300"/>
                </a:lnTo>
                <a:lnTo>
                  <a:pt x="6676" y="7337"/>
                </a:lnTo>
                <a:lnTo>
                  <a:pt x="6933" y="7337"/>
                </a:lnTo>
                <a:lnTo>
                  <a:pt x="7080" y="7300"/>
                </a:lnTo>
                <a:lnTo>
                  <a:pt x="7190" y="7263"/>
                </a:lnTo>
                <a:lnTo>
                  <a:pt x="7300" y="7153"/>
                </a:lnTo>
                <a:lnTo>
                  <a:pt x="7410" y="7080"/>
                </a:lnTo>
                <a:lnTo>
                  <a:pt x="7483" y="6970"/>
                </a:lnTo>
                <a:close/>
                <a:moveTo>
                  <a:pt x="4769" y="1"/>
                </a:moveTo>
                <a:lnTo>
                  <a:pt x="4769" y="37"/>
                </a:lnTo>
                <a:lnTo>
                  <a:pt x="4805" y="184"/>
                </a:lnTo>
                <a:lnTo>
                  <a:pt x="4879" y="294"/>
                </a:lnTo>
                <a:lnTo>
                  <a:pt x="4989" y="367"/>
                </a:lnTo>
                <a:lnTo>
                  <a:pt x="5099" y="404"/>
                </a:lnTo>
                <a:lnTo>
                  <a:pt x="5172" y="551"/>
                </a:lnTo>
                <a:lnTo>
                  <a:pt x="5282" y="697"/>
                </a:lnTo>
                <a:lnTo>
                  <a:pt x="5466" y="991"/>
                </a:lnTo>
                <a:lnTo>
                  <a:pt x="5539" y="1101"/>
                </a:lnTo>
                <a:lnTo>
                  <a:pt x="5466" y="1284"/>
                </a:lnTo>
                <a:lnTo>
                  <a:pt x="5466" y="1468"/>
                </a:lnTo>
                <a:lnTo>
                  <a:pt x="5539" y="1688"/>
                </a:lnTo>
                <a:lnTo>
                  <a:pt x="5649" y="1835"/>
                </a:lnTo>
                <a:lnTo>
                  <a:pt x="5722" y="1908"/>
                </a:lnTo>
                <a:lnTo>
                  <a:pt x="5356" y="2605"/>
                </a:lnTo>
                <a:lnTo>
                  <a:pt x="4879" y="3595"/>
                </a:lnTo>
                <a:lnTo>
                  <a:pt x="4769" y="3852"/>
                </a:lnTo>
                <a:lnTo>
                  <a:pt x="4622" y="4072"/>
                </a:lnTo>
                <a:lnTo>
                  <a:pt x="4402" y="4072"/>
                </a:lnTo>
                <a:lnTo>
                  <a:pt x="4292" y="4109"/>
                </a:lnTo>
                <a:lnTo>
                  <a:pt x="4182" y="4182"/>
                </a:lnTo>
                <a:lnTo>
                  <a:pt x="4108" y="4292"/>
                </a:lnTo>
                <a:lnTo>
                  <a:pt x="4072" y="4402"/>
                </a:lnTo>
                <a:lnTo>
                  <a:pt x="3485" y="4476"/>
                </a:lnTo>
                <a:lnTo>
                  <a:pt x="3045" y="4512"/>
                </a:lnTo>
                <a:lnTo>
                  <a:pt x="2678" y="4549"/>
                </a:lnTo>
                <a:lnTo>
                  <a:pt x="2568" y="4366"/>
                </a:lnTo>
                <a:lnTo>
                  <a:pt x="2458" y="4219"/>
                </a:lnTo>
                <a:lnTo>
                  <a:pt x="2274" y="4146"/>
                </a:lnTo>
                <a:lnTo>
                  <a:pt x="2091" y="4109"/>
                </a:lnTo>
                <a:lnTo>
                  <a:pt x="1907" y="4109"/>
                </a:lnTo>
                <a:lnTo>
                  <a:pt x="1797" y="4182"/>
                </a:lnTo>
                <a:lnTo>
                  <a:pt x="1651" y="4292"/>
                </a:lnTo>
                <a:lnTo>
                  <a:pt x="1577" y="4402"/>
                </a:lnTo>
                <a:lnTo>
                  <a:pt x="1504" y="4512"/>
                </a:lnTo>
                <a:lnTo>
                  <a:pt x="1504" y="4622"/>
                </a:lnTo>
                <a:lnTo>
                  <a:pt x="1431" y="4769"/>
                </a:lnTo>
                <a:lnTo>
                  <a:pt x="1431" y="4953"/>
                </a:lnTo>
                <a:lnTo>
                  <a:pt x="1467" y="5099"/>
                </a:lnTo>
                <a:lnTo>
                  <a:pt x="1504" y="5173"/>
                </a:lnTo>
                <a:lnTo>
                  <a:pt x="1504" y="5209"/>
                </a:lnTo>
                <a:lnTo>
                  <a:pt x="1247" y="5760"/>
                </a:lnTo>
                <a:lnTo>
                  <a:pt x="880" y="6420"/>
                </a:lnTo>
                <a:lnTo>
                  <a:pt x="770" y="6640"/>
                </a:lnTo>
                <a:lnTo>
                  <a:pt x="770" y="6713"/>
                </a:lnTo>
                <a:lnTo>
                  <a:pt x="734" y="6823"/>
                </a:lnTo>
                <a:lnTo>
                  <a:pt x="734" y="6787"/>
                </a:lnTo>
                <a:lnTo>
                  <a:pt x="624" y="6787"/>
                </a:lnTo>
                <a:lnTo>
                  <a:pt x="550" y="6823"/>
                </a:lnTo>
                <a:lnTo>
                  <a:pt x="404" y="6933"/>
                </a:lnTo>
                <a:lnTo>
                  <a:pt x="330" y="6970"/>
                </a:lnTo>
                <a:lnTo>
                  <a:pt x="257" y="7007"/>
                </a:lnTo>
                <a:lnTo>
                  <a:pt x="183" y="7117"/>
                </a:lnTo>
                <a:lnTo>
                  <a:pt x="110" y="7227"/>
                </a:lnTo>
                <a:lnTo>
                  <a:pt x="110" y="7447"/>
                </a:lnTo>
                <a:lnTo>
                  <a:pt x="0" y="7777"/>
                </a:lnTo>
                <a:lnTo>
                  <a:pt x="37" y="7850"/>
                </a:lnTo>
                <a:lnTo>
                  <a:pt x="73" y="7887"/>
                </a:lnTo>
                <a:lnTo>
                  <a:pt x="110" y="7960"/>
                </a:lnTo>
                <a:lnTo>
                  <a:pt x="183" y="7960"/>
                </a:lnTo>
                <a:lnTo>
                  <a:pt x="367" y="8034"/>
                </a:lnTo>
                <a:lnTo>
                  <a:pt x="660" y="8034"/>
                </a:lnTo>
                <a:lnTo>
                  <a:pt x="660" y="7997"/>
                </a:lnTo>
                <a:lnTo>
                  <a:pt x="770" y="7997"/>
                </a:lnTo>
                <a:lnTo>
                  <a:pt x="880" y="8181"/>
                </a:lnTo>
                <a:lnTo>
                  <a:pt x="990" y="8364"/>
                </a:lnTo>
                <a:lnTo>
                  <a:pt x="1211" y="8657"/>
                </a:lnTo>
                <a:lnTo>
                  <a:pt x="1651" y="9281"/>
                </a:lnTo>
                <a:lnTo>
                  <a:pt x="1687" y="9354"/>
                </a:lnTo>
                <a:lnTo>
                  <a:pt x="1651" y="9501"/>
                </a:lnTo>
                <a:lnTo>
                  <a:pt x="1614" y="9648"/>
                </a:lnTo>
                <a:lnTo>
                  <a:pt x="1577" y="9831"/>
                </a:lnTo>
                <a:lnTo>
                  <a:pt x="1577" y="9941"/>
                </a:lnTo>
                <a:lnTo>
                  <a:pt x="1614" y="10051"/>
                </a:lnTo>
                <a:lnTo>
                  <a:pt x="1541" y="10235"/>
                </a:lnTo>
                <a:lnTo>
                  <a:pt x="1431" y="10418"/>
                </a:lnTo>
                <a:lnTo>
                  <a:pt x="1357" y="10601"/>
                </a:lnTo>
                <a:lnTo>
                  <a:pt x="1211" y="10785"/>
                </a:lnTo>
                <a:lnTo>
                  <a:pt x="1137" y="10858"/>
                </a:lnTo>
                <a:lnTo>
                  <a:pt x="1137" y="10968"/>
                </a:lnTo>
                <a:lnTo>
                  <a:pt x="1174" y="11078"/>
                </a:lnTo>
                <a:lnTo>
                  <a:pt x="1247" y="11152"/>
                </a:lnTo>
                <a:lnTo>
                  <a:pt x="1357" y="11188"/>
                </a:lnTo>
                <a:lnTo>
                  <a:pt x="1467" y="11152"/>
                </a:lnTo>
                <a:lnTo>
                  <a:pt x="1541" y="11078"/>
                </a:lnTo>
                <a:lnTo>
                  <a:pt x="1577" y="10968"/>
                </a:lnTo>
                <a:lnTo>
                  <a:pt x="1614" y="10932"/>
                </a:lnTo>
                <a:lnTo>
                  <a:pt x="1687" y="10822"/>
                </a:lnTo>
                <a:lnTo>
                  <a:pt x="1761" y="10638"/>
                </a:lnTo>
                <a:lnTo>
                  <a:pt x="1834" y="10491"/>
                </a:lnTo>
                <a:lnTo>
                  <a:pt x="1907" y="10198"/>
                </a:lnTo>
                <a:lnTo>
                  <a:pt x="2164" y="10198"/>
                </a:lnTo>
                <a:lnTo>
                  <a:pt x="2348" y="10161"/>
                </a:lnTo>
                <a:lnTo>
                  <a:pt x="2494" y="10088"/>
                </a:lnTo>
                <a:lnTo>
                  <a:pt x="2641" y="10015"/>
                </a:lnTo>
                <a:lnTo>
                  <a:pt x="2714" y="9905"/>
                </a:lnTo>
                <a:lnTo>
                  <a:pt x="3338" y="9905"/>
                </a:lnTo>
                <a:lnTo>
                  <a:pt x="3998" y="9941"/>
                </a:lnTo>
                <a:lnTo>
                  <a:pt x="4035" y="10051"/>
                </a:lnTo>
                <a:lnTo>
                  <a:pt x="4072" y="10088"/>
                </a:lnTo>
                <a:lnTo>
                  <a:pt x="4145" y="10161"/>
                </a:lnTo>
                <a:lnTo>
                  <a:pt x="4292" y="10235"/>
                </a:lnTo>
                <a:lnTo>
                  <a:pt x="4439" y="10308"/>
                </a:lnTo>
                <a:lnTo>
                  <a:pt x="4622" y="10308"/>
                </a:lnTo>
                <a:lnTo>
                  <a:pt x="4805" y="10271"/>
                </a:lnTo>
                <a:lnTo>
                  <a:pt x="4879" y="10235"/>
                </a:lnTo>
                <a:lnTo>
                  <a:pt x="5282" y="10822"/>
                </a:lnTo>
                <a:lnTo>
                  <a:pt x="5429" y="11115"/>
                </a:lnTo>
                <a:lnTo>
                  <a:pt x="5576" y="11408"/>
                </a:lnTo>
                <a:lnTo>
                  <a:pt x="5796" y="11995"/>
                </a:lnTo>
                <a:lnTo>
                  <a:pt x="5759" y="12105"/>
                </a:lnTo>
                <a:lnTo>
                  <a:pt x="5759" y="12215"/>
                </a:lnTo>
                <a:lnTo>
                  <a:pt x="5759" y="12362"/>
                </a:lnTo>
                <a:lnTo>
                  <a:pt x="5759" y="12472"/>
                </a:lnTo>
                <a:lnTo>
                  <a:pt x="5759" y="12509"/>
                </a:lnTo>
                <a:lnTo>
                  <a:pt x="5722" y="12619"/>
                </a:lnTo>
                <a:lnTo>
                  <a:pt x="5722" y="12692"/>
                </a:lnTo>
                <a:lnTo>
                  <a:pt x="5759" y="12766"/>
                </a:lnTo>
                <a:lnTo>
                  <a:pt x="5979" y="12876"/>
                </a:lnTo>
                <a:lnTo>
                  <a:pt x="5759" y="13169"/>
                </a:lnTo>
                <a:lnTo>
                  <a:pt x="5612" y="13463"/>
                </a:lnTo>
                <a:lnTo>
                  <a:pt x="5502" y="13793"/>
                </a:lnTo>
                <a:lnTo>
                  <a:pt x="5429" y="14123"/>
                </a:lnTo>
                <a:lnTo>
                  <a:pt x="5392" y="14196"/>
                </a:lnTo>
                <a:lnTo>
                  <a:pt x="5429" y="14270"/>
                </a:lnTo>
                <a:lnTo>
                  <a:pt x="5502" y="14343"/>
                </a:lnTo>
                <a:lnTo>
                  <a:pt x="5576" y="14380"/>
                </a:lnTo>
                <a:lnTo>
                  <a:pt x="5649" y="14416"/>
                </a:lnTo>
                <a:lnTo>
                  <a:pt x="5722" y="14416"/>
                </a:lnTo>
                <a:lnTo>
                  <a:pt x="5759" y="14380"/>
                </a:lnTo>
                <a:lnTo>
                  <a:pt x="5832" y="14306"/>
                </a:lnTo>
                <a:lnTo>
                  <a:pt x="5832" y="14233"/>
                </a:lnTo>
                <a:lnTo>
                  <a:pt x="5869" y="14086"/>
                </a:lnTo>
                <a:lnTo>
                  <a:pt x="5979" y="13793"/>
                </a:lnTo>
                <a:lnTo>
                  <a:pt x="6089" y="13463"/>
                </a:lnTo>
                <a:lnTo>
                  <a:pt x="6309" y="13022"/>
                </a:lnTo>
                <a:lnTo>
                  <a:pt x="6566" y="13022"/>
                </a:lnTo>
                <a:lnTo>
                  <a:pt x="6713" y="12986"/>
                </a:lnTo>
                <a:lnTo>
                  <a:pt x="6786" y="12876"/>
                </a:lnTo>
                <a:lnTo>
                  <a:pt x="6860" y="12582"/>
                </a:lnTo>
                <a:lnTo>
                  <a:pt x="7593" y="12582"/>
                </a:lnTo>
                <a:lnTo>
                  <a:pt x="8253" y="12546"/>
                </a:lnTo>
                <a:lnTo>
                  <a:pt x="8914" y="12509"/>
                </a:lnTo>
                <a:lnTo>
                  <a:pt x="8950" y="12509"/>
                </a:lnTo>
                <a:lnTo>
                  <a:pt x="8950" y="12619"/>
                </a:lnTo>
                <a:lnTo>
                  <a:pt x="9024" y="12692"/>
                </a:lnTo>
                <a:lnTo>
                  <a:pt x="9170" y="12802"/>
                </a:lnTo>
                <a:lnTo>
                  <a:pt x="9354" y="12876"/>
                </a:lnTo>
                <a:lnTo>
                  <a:pt x="9537" y="12912"/>
                </a:lnTo>
                <a:lnTo>
                  <a:pt x="9647" y="13279"/>
                </a:lnTo>
                <a:lnTo>
                  <a:pt x="9794" y="13829"/>
                </a:lnTo>
                <a:lnTo>
                  <a:pt x="9904" y="14050"/>
                </a:lnTo>
                <a:lnTo>
                  <a:pt x="9977" y="14160"/>
                </a:lnTo>
                <a:lnTo>
                  <a:pt x="10051" y="14270"/>
                </a:lnTo>
                <a:lnTo>
                  <a:pt x="10198" y="14270"/>
                </a:lnTo>
                <a:lnTo>
                  <a:pt x="10271" y="14233"/>
                </a:lnTo>
                <a:lnTo>
                  <a:pt x="10308" y="14160"/>
                </a:lnTo>
                <a:lnTo>
                  <a:pt x="10308" y="14013"/>
                </a:lnTo>
                <a:lnTo>
                  <a:pt x="10308" y="13903"/>
                </a:lnTo>
                <a:lnTo>
                  <a:pt x="10198" y="13609"/>
                </a:lnTo>
                <a:lnTo>
                  <a:pt x="9977" y="12949"/>
                </a:lnTo>
                <a:lnTo>
                  <a:pt x="9904" y="12729"/>
                </a:lnTo>
                <a:lnTo>
                  <a:pt x="9977" y="12619"/>
                </a:lnTo>
                <a:lnTo>
                  <a:pt x="10088" y="12399"/>
                </a:lnTo>
                <a:lnTo>
                  <a:pt x="10124" y="12215"/>
                </a:lnTo>
                <a:lnTo>
                  <a:pt x="10161" y="12032"/>
                </a:lnTo>
                <a:lnTo>
                  <a:pt x="10161" y="11885"/>
                </a:lnTo>
                <a:lnTo>
                  <a:pt x="10124" y="11849"/>
                </a:lnTo>
                <a:lnTo>
                  <a:pt x="10601" y="11042"/>
                </a:lnTo>
                <a:lnTo>
                  <a:pt x="11115" y="10235"/>
                </a:lnTo>
                <a:lnTo>
                  <a:pt x="11371" y="10088"/>
                </a:lnTo>
                <a:lnTo>
                  <a:pt x="11518" y="9978"/>
                </a:lnTo>
                <a:lnTo>
                  <a:pt x="11628" y="9868"/>
                </a:lnTo>
                <a:lnTo>
                  <a:pt x="11665" y="9831"/>
                </a:lnTo>
                <a:lnTo>
                  <a:pt x="11738" y="9758"/>
                </a:lnTo>
                <a:lnTo>
                  <a:pt x="11812" y="9611"/>
                </a:lnTo>
                <a:lnTo>
                  <a:pt x="11885" y="9464"/>
                </a:lnTo>
                <a:lnTo>
                  <a:pt x="12068" y="9501"/>
                </a:lnTo>
                <a:lnTo>
                  <a:pt x="12288" y="9501"/>
                </a:lnTo>
                <a:lnTo>
                  <a:pt x="12875" y="9538"/>
                </a:lnTo>
                <a:lnTo>
                  <a:pt x="13426" y="9501"/>
                </a:lnTo>
                <a:lnTo>
                  <a:pt x="13499" y="9501"/>
                </a:lnTo>
                <a:lnTo>
                  <a:pt x="13572" y="9464"/>
                </a:lnTo>
                <a:lnTo>
                  <a:pt x="13646" y="9391"/>
                </a:lnTo>
                <a:lnTo>
                  <a:pt x="13646" y="9318"/>
                </a:lnTo>
                <a:lnTo>
                  <a:pt x="13682" y="9244"/>
                </a:lnTo>
                <a:lnTo>
                  <a:pt x="13646" y="9171"/>
                </a:lnTo>
                <a:lnTo>
                  <a:pt x="13609" y="9098"/>
                </a:lnTo>
                <a:lnTo>
                  <a:pt x="13536" y="9024"/>
                </a:lnTo>
                <a:lnTo>
                  <a:pt x="13426" y="9024"/>
                </a:lnTo>
                <a:lnTo>
                  <a:pt x="13059" y="8988"/>
                </a:lnTo>
                <a:lnTo>
                  <a:pt x="12655" y="8988"/>
                </a:lnTo>
                <a:lnTo>
                  <a:pt x="11885" y="9024"/>
                </a:lnTo>
                <a:lnTo>
                  <a:pt x="11812" y="8951"/>
                </a:lnTo>
                <a:lnTo>
                  <a:pt x="11738" y="8877"/>
                </a:lnTo>
                <a:lnTo>
                  <a:pt x="11518" y="8767"/>
                </a:lnTo>
                <a:lnTo>
                  <a:pt x="11445" y="8767"/>
                </a:lnTo>
                <a:lnTo>
                  <a:pt x="11335" y="8804"/>
                </a:lnTo>
                <a:lnTo>
                  <a:pt x="11225" y="8767"/>
                </a:lnTo>
                <a:lnTo>
                  <a:pt x="11078" y="8804"/>
                </a:lnTo>
                <a:lnTo>
                  <a:pt x="10638" y="8107"/>
                </a:lnTo>
                <a:lnTo>
                  <a:pt x="10271" y="7594"/>
                </a:lnTo>
                <a:lnTo>
                  <a:pt x="10088" y="7300"/>
                </a:lnTo>
                <a:lnTo>
                  <a:pt x="9904" y="7080"/>
                </a:lnTo>
                <a:lnTo>
                  <a:pt x="9977" y="6970"/>
                </a:lnTo>
                <a:lnTo>
                  <a:pt x="10051" y="6823"/>
                </a:lnTo>
                <a:lnTo>
                  <a:pt x="10088" y="6713"/>
                </a:lnTo>
                <a:lnTo>
                  <a:pt x="10124" y="6567"/>
                </a:lnTo>
                <a:lnTo>
                  <a:pt x="10088" y="6493"/>
                </a:lnTo>
                <a:lnTo>
                  <a:pt x="10051" y="6456"/>
                </a:lnTo>
                <a:lnTo>
                  <a:pt x="9941" y="6456"/>
                </a:lnTo>
                <a:lnTo>
                  <a:pt x="10124" y="6236"/>
                </a:lnTo>
                <a:lnTo>
                  <a:pt x="10308" y="5980"/>
                </a:lnTo>
                <a:lnTo>
                  <a:pt x="10638" y="5503"/>
                </a:lnTo>
                <a:lnTo>
                  <a:pt x="11005" y="4953"/>
                </a:lnTo>
                <a:lnTo>
                  <a:pt x="11078" y="4953"/>
                </a:lnTo>
                <a:lnTo>
                  <a:pt x="11151" y="4916"/>
                </a:lnTo>
                <a:lnTo>
                  <a:pt x="11225" y="4843"/>
                </a:lnTo>
                <a:lnTo>
                  <a:pt x="11298" y="4769"/>
                </a:lnTo>
                <a:lnTo>
                  <a:pt x="11518" y="4586"/>
                </a:lnTo>
                <a:lnTo>
                  <a:pt x="11591" y="4476"/>
                </a:lnTo>
                <a:lnTo>
                  <a:pt x="11665" y="4366"/>
                </a:lnTo>
                <a:lnTo>
                  <a:pt x="11702" y="4256"/>
                </a:lnTo>
                <a:lnTo>
                  <a:pt x="11702" y="4146"/>
                </a:lnTo>
                <a:lnTo>
                  <a:pt x="11665" y="3999"/>
                </a:lnTo>
                <a:lnTo>
                  <a:pt x="11591" y="3889"/>
                </a:lnTo>
                <a:lnTo>
                  <a:pt x="11518" y="3779"/>
                </a:lnTo>
                <a:lnTo>
                  <a:pt x="11408" y="3742"/>
                </a:lnTo>
                <a:lnTo>
                  <a:pt x="11298" y="3705"/>
                </a:lnTo>
                <a:lnTo>
                  <a:pt x="11151" y="3669"/>
                </a:lnTo>
                <a:lnTo>
                  <a:pt x="10931" y="3192"/>
                </a:lnTo>
                <a:lnTo>
                  <a:pt x="10674" y="2752"/>
                </a:lnTo>
                <a:lnTo>
                  <a:pt x="10344" y="2091"/>
                </a:lnTo>
                <a:lnTo>
                  <a:pt x="10124" y="1725"/>
                </a:lnTo>
                <a:lnTo>
                  <a:pt x="9904" y="1431"/>
                </a:lnTo>
                <a:lnTo>
                  <a:pt x="9941" y="1284"/>
                </a:lnTo>
                <a:lnTo>
                  <a:pt x="9941" y="1211"/>
                </a:lnTo>
                <a:lnTo>
                  <a:pt x="9977" y="1064"/>
                </a:lnTo>
                <a:lnTo>
                  <a:pt x="9941" y="954"/>
                </a:lnTo>
                <a:lnTo>
                  <a:pt x="9904" y="844"/>
                </a:lnTo>
                <a:lnTo>
                  <a:pt x="9831" y="697"/>
                </a:lnTo>
                <a:lnTo>
                  <a:pt x="9721" y="587"/>
                </a:lnTo>
                <a:lnTo>
                  <a:pt x="9574" y="514"/>
                </a:lnTo>
                <a:lnTo>
                  <a:pt x="9427" y="477"/>
                </a:lnTo>
                <a:lnTo>
                  <a:pt x="9244" y="514"/>
                </a:lnTo>
                <a:lnTo>
                  <a:pt x="9097" y="551"/>
                </a:lnTo>
                <a:lnTo>
                  <a:pt x="8987" y="661"/>
                </a:lnTo>
                <a:lnTo>
                  <a:pt x="8914" y="808"/>
                </a:lnTo>
                <a:lnTo>
                  <a:pt x="8877" y="954"/>
                </a:lnTo>
                <a:lnTo>
                  <a:pt x="8840" y="1028"/>
                </a:lnTo>
                <a:lnTo>
                  <a:pt x="7887" y="1101"/>
                </a:lnTo>
                <a:lnTo>
                  <a:pt x="7080" y="1174"/>
                </a:lnTo>
                <a:lnTo>
                  <a:pt x="6933" y="1174"/>
                </a:lnTo>
                <a:lnTo>
                  <a:pt x="6860" y="1064"/>
                </a:lnTo>
                <a:lnTo>
                  <a:pt x="6749" y="918"/>
                </a:lnTo>
                <a:lnTo>
                  <a:pt x="6713" y="881"/>
                </a:lnTo>
                <a:lnTo>
                  <a:pt x="6639" y="808"/>
                </a:lnTo>
                <a:lnTo>
                  <a:pt x="6529" y="771"/>
                </a:lnTo>
                <a:lnTo>
                  <a:pt x="6456" y="771"/>
                </a:lnTo>
                <a:lnTo>
                  <a:pt x="6383" y="808"/>
                </a:lnTo>
                <a:lnTo>
                  <a:pt x="5942" y="808"/>
                </a:lnTo>
                <a:lnTo>
                  <a:pt x="5686" y="477"/>
                </a:lnTo>
                <a:lnTo>
                  <a:pt x="5576" y="294"/>
                </a:lnTo>
                <a:lnTo>
                  <a:pt x="5466" y="111"/>
                </a:lnTo>
                <a:lnTo>
                  <a:pt x="5429" y="37"/>
                </a:lnTo>
                <a:lnTo>
                  <a:pt x="5356" y="1"/>
                </a:lnTo>
                <a:lnTo>
                  <a:pt x="5209" y="1"/>
                </a:lnTo>
                <a:lnTo>
                  <a:pt x="5025" y="37"/>
                </a:lnTo>
                <a:lnTo>
                  <a:pt x="4915" y="1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567" name="Google Shape;567;p24"/>
          <p:cNvSpPr/>
          <p:nvPr/>
        </p:nvSpPr>
        <p:spPr>
          <a:xfrm>
            <a:off x="7430898" y="4873171"/>
            <a:ext cx="297606" cy="211234"/>
          </a:xfrm>
          <a:custGeom>
            <a:avLst/>
            <a:gdLst/>
            <a:ahLst/>
            <a:cxnLst/>
            <a:rect l="l" t="t" r="r" b="b"/>
            <a:pathLst>
              <a:path w="10492" h="7447" extrusionOk="0">
                <a:moveTo>
                  <a:pt x="7300" y="1761"/>
                </a:moveTo>
                <a:lnTo>
                  <a:pt x="7117" y="1797"/>
                </a:lnTo>
                <a:lnTo>
                  <a:pt x="6897" y="1834"/>
                </a:lnTo>
                <a:lnTo>
                  <a:pt x="6713" y="1907"/>
                </a:lnTo>
                <a:lnTo>
                  <a:pt x="6530" y="2017"/>
                </a:lnTo>
                <a:lnTo>
                  <a:pt x="6383" y="2128"/>
                </a:lnTo>
                <a:lnTo>
                  <a:pt x="6273" y="2274"/>
                </a:lnTo>
                <a:lnTo>
                  <a:pt x="6200" y="2458"/>
                </a:lnTo>
                <a:lnTo>
                  <a:pt x="6200" y="2531"/>
                </a:lnTo>
                <a:lnTo>
                  <a:pt x="6237" y="2604"/>
                </a:lnTo>
                <a:lnTo>
                  <a:pt x="6310" y="2641"/>
                </a:lnTo>
                <a:lnTo>
                  <a:pt x="6383" y="2641"/>
                </a:lnTo>
                <a:lnTo>
                  <a:pt x="6530" y="2604"/>
                </a:lnTo>
                <a:lnTo>
                  <a:pt x="6640" y="2531"/>
                </a:lnTo>
                <a:lnTo>
                  <a:pt x="6860" y="2384"/>
                </a:lnTo>
                <a:lnTo>
                  <a:pt x="7007" y="2348"/>
                </a:lnTo>
                <a:lnTo>
                  <a:pt x="7154" y="2274"/>
                </a:lnTo>
                <a:lnTo>
                  <a:pt x="7484" y="2274"/>
                </a:lnTo>
                <a:lnTo>
                  <a:pt x="7667" y="2311"/>
                </a:lnTo>
                <a:lnTo>
                  <a:pt x="7851" y="2384"/>
                </a:lnTo>
                <a:lnTo>
                  <a:pt x="7924" y="2458"/>
                </a:lnTo>
                <a:lnTo>
                  <a:pt x="7961" y="2531"/>
                </a:lnTo>
                <a:lnTo>
                  <a:pt x="7997" y="2641"/>
                </a:lnTo>
                <a:lnTo>
                  <a:pt x="7997" y="2751"/>
                </a:lnTo>
                <a:lnTo>
                  <a:pt x="7961" y="2898"/>
                </a:lnTo>
                <a:lnTo>
                  <a:pt x="7887" y="3045"/>
                </a:lnTo>
                <a:lnTo>
                  <a:pt x="7667" y="3338"/>
                </a:lnTo>
                <a:lnTo>
                  <a:pt x="7190" y="3998"/>
                </a:lnTo>
                <a:lnTo>
                  <a:pt x="6713" y="4622"/>
                </a:lnTo>
                <a:lnTo>
                  <a:pt x="5686" y="5869"/>
                </a:lnTo>
                <a:lnTo>
                  <a:pt x="5613" y="6016"/>
                </a:lnTo>
                <a:lnTo>
                  <a:pt x="5650" y="6162"/>
                </a:lnTo>
                <a:lnTo>
                  <a:pt x="5686" y="6236"/>
                </a:lnTo>
                <a:lnTo>
                  <a:pt x="5723" y="6273"/>
                </a:lnTo>
                <a:lnTo>
                  <a:pt x="5796" y="6309"/>
                </a:lnTo>
                <a:lnTo>
                  <a:pt x="5870" y="6309"/>
                </a:lnTo>
                <a:lnTo>
                  <a:pt x="6567" y="6273"/>
                </a:lnTo>
                <a:lnTo>
                  <a:pt x="7264" y="6309"/>
                </a:lnTo>
                <a:lnTo>
                  <a:pt x="8034" y="6346"/>
                </a:lnTo>
                <a:lnTo>
                  <a:pt x="8401" y="6419"/>
                </a:lnTo>
                <a:lnTo>
                  <a:pt x="8547" y="6419"/>
                </a:lnTo>
                <a:lnTo>
                  <a:pt x="8731" y="6383"/>
                </a:lnTo>
                <a:lnTo>
                  <a:pt x="8841" y="6309"/>
                </a:lnTo>
                <a:lnTo>
                  <a:pt x="8878" y="6199"/>
                </a:lnTo>
                <a:lnTo>
                  <a:pt x="8878" y="6089"/>
                </a:lnTo>
                <a:lnTo>
                  <a:pt x="8768" y="6016"/>
                </a:lnTo>
                <a:lnTo>
                  <a:pt x="8658" y="5942"/>
                </a:lnTo>
                <a:lnTo>
                  <a:pt x="8474" y="5869"/>
                </a:lnTo>
                <a:lnTo>
                  <a:pt x="8107" y="5796"/>
                </a:lnTo>
                <a:lnTo>
                  <a:pt x="7410" y="5759"/>
                </a:lnTo>
                <a:lnTo>
                  <a:pt x="6457" y="5759"/>
                </a:lnTo>
                <a:lnTo>
                  <a:pt x="7557" y="4365"/>
                </a:lnTo>
                <a:lnTo>
                  <a:pt x="7851" y="3998"/>
                </a:lnTo>
                <a:lnTo>
                  <a:pt x="8144" y="3595"/>
                </a:lnTo>
                <a:lnTo>
                  <a:pt x="8291" y="3375"/>
                </a:lnTo>
                <a:lnTo>
                  <a:pt x="8401" y="3191"/>
                </a:lnTo>
                <a:lnTo>
                  <a:pt x="8474" y="2935"/>
                </a:lnTo>
                <a:lnTo>
                  <a:pt x="8511" y="2714"/>
                </a:lnTo>
                <a:lnTo>
                  <a:pt x="8511" y="2494"/>
                </a:lnTo>
                <a:lnTo>
                  <a:pt x="8437" y="2311"/>
                </a:lnTo>
                <a:lnTo>
                  <a:pt x="8327" y="2164"/>
                </a:lnTo>
                <a:lnTo>
                  <a:pt x="8217" y="2017"/>
                </a:lnTo>
                <a:lnTo>
                  <a:pt x="8071" y="1907"/>
                </a:lnTo>
                <a:lnTo>
                  <a:pt x="7887" y="1834"/>
                </a:lnTo>
                <a:lnTo>
                  <a:pt x="7667" y="1797"/>
                </a:lnTo>
                <a:lnTo>
                  <a:pt x="7484" y="1761"/>
                </a:lnTo>
                <a:close/>
                <a:moveTo>
                  <a:pt x="954" y="0"/>
                </a:moveTo>
                <a:lnTo>
                  <a:pt x="771" y="37"/>
                </a:lnTo>
                <a:lnTo>
                  <a:pt x="624" y="110"/>
                </a:lnTo>
                <a:lnTo>
                  <a:pt x="441" y="183"/>
                </a:lnTo>
                <a:lnTo>
                  <a:pt x="294" y="257"/>
                </a:lnTo>
                <a:lnTo>
                  <a:pt x="147" y="404"/>
                </a:lnTo>
                <a:lnTo>
                  <a:pt x="37" y="514"/>
                </a:lnTo>
                <a:lnTo>
                  <a:pt x="1" y="587"/>
                </a:lnTo>
                <a:lnTo>
                  <a:pt x="1" y="660"/>
                </a:lnTo>
                <a:lnTo>
                  <a:pt x="74" y="770"/>
                </a:lnTo>
                <a:lnTo>
                  <a:pt x="184" y="844"/>
                </a:lnTo>
                <a:lnTo>
                  <a:pt x="257" y="844"/>
                </a:lnTo>
                <a:lnTo>
                  <a:pt x="331" y="807"/>
                </a:lnTo>
                <a:lnTo>
                  <a:pt x="661" y="660"/>
                </a:lnTo>
                <a:lnTo>
                  <a:pt x="844" y="624"/>
                </a:lnTo>
                <a:lnTo>
                  <a:pt x="1028" y="587"/>
                </a:lnTo>
                <a:lnTo>
                  <a:pt x="991" y="624"/>
                </a:lnTo>
                <a:lnTo>
                  <a:pt x="991" y="844"/>
                </a:lnTo>
                <a:lnTo>
                  <a:pt x="991" y="1064"/>
                </a:lnTo>
                <a:lnTo>
                  <a:pt x="1101" y="1467"/>
                </a:lnTo>
                <a:lnTo>
                  <a:pt x="1358" y="2641"/>
                </a:lnTo>
                <a:lnTo>
                  <a:pt x="2312" y="7263"/>
                </a:lnTo>
                <a:lnTo>
                  <a:pt x="2348" y="7336"/>
                </a:lnTo>
                <a:lnTo>
                  <a:pt x="2422" y="7410"/>
                </a:lnTo>
                <a:lnTo>
                  <a:pt x="2495" y="7446"/>
                </a:lnTo>
                <a:lnTo>
                  <a:pt x="2678" y="7446"/>
                </a:lnTo>
                <a:lnTo>
                  <a:pt x="2752" y="7410"/>
                </a:lnTo>
                <a:lnTo>
                  <a:pt x="2825" y="7336"/>
                </a:lnTo>
                <a:lnTo>
                  <a:pt x="2862" y="7263"/>
                </a:lnTo>
                <a:lnTo>
                  <a:pt x="4072" y="4108"/>
                </a:lnTo>
                <a:lnTo>
                  <a:pt x="5246" y="990"/>
                </a:lnTo>
                <a:lnTo>
                  <a:pt x="6457" y="917"/>
                </a:lnTo>
                <a:lnTo>
                  <a:pt x="7667" y="880"/>
                </a:lnTo>
                <a:lnTo>
                  <a:pt x="8988" y="917"/>
                </a:lnTo>
                <a:lnTo>
                  <a:pt x="9648" y="990"/>
                </a:lnTo>
                <a:lnTo>
                  <a:pt x="9978" y="990"/>
                </a:lnTo>
                <a:lnTo>
                  <a:pt x="10308" y="954"/>
                </a:lnTo>
                <a:lnTo>
                  <a:pt x="10382" y="917"/>
                </a:lnTo>
                <a:lnTo>
                  <a:pt x="10455" y="880"/>
                </a:lnTo>
                <a:lnTo>
                  <a:pt x="10492" y="807"/>
                </a:lnTo>
                <a:lnTo>
                  <a:pt x="10492" y="734"/>
                </a:lnTo>
                <a:lnTo>
                  <a:pt x="10418" y="587"/>
                </a:lnTo>
                <a:lnTo>
                  <a:pt x="10382" y="514"/>
                </a:lnTo>
                <a:lnTo>
                  <a:pt x="10308" y="477"/>
                </a:lnTo>
                <a:lnTo>
                  <a:pt x="10015" y="404"/>
                </a:lnTo>
                <a:lnTo>
                  <a:pt x="9721" y="367"/>
                </a:lnTo>
                <a:lnTo>
                  <a:pt x="9134" y="330"/>
                </a:lnTo>
                <a:lnTo>
                  <a:pt x="7814" y="293"/>
                </a:lnTo>
                <a:lnTo>
                  <a:pt x="6420" y="330"/>
                </a:lnTo>
                <a:lnTo>
                  <a:pt x="5026" y="404"/>
                </a:lnTo>
                <a:lnTo>
                  <a:pt x="4916" y="440"/>
                </a:lnTo>
                <a:lnTo>
                  <a:pt x="4843" y="477"/>
                </a:lnTo>
                <a:lnTo>
                  <a:pt x="4806" y="550"/>
                </a:lnTo>
                <a:lnTo>
                  <a:pt x="4733" y="624"/>
                </a:lnTo>
                <a:lnTo>
                  <a:pt x="2678" y="6162"/>
                </a:lnTo>
                <a:lnTo>
                  <a:pt x="2128" y="3705"/>
                </a:lnTo>
                <a:lnTo>
                  <a:pt x="1725" y="1981"/>
                </a:lnTo>
                <a:lnTo>
                  <a:pt x="1541" y="1210"/>
                </a:lnTo>
                <a:lnTo>
                  <a:pt x="1468" y="844"/>
                </a:lnTo>
                <a:lnTo>
                  <a:pt x="1431" y="660"/>
                </a:lnTo>
                <a:lnTo>
                  <a:pt x="1395" y="550"/>
                </a:lnTo>
                <a:lnTo>
                  <a:pt x="1431" y="550"/>
                </a:lnTo>
                <a:lnTo>
                  <a:pt x="1468" y="514"/>
                </a:lnTo>
                <a:lnTo>
                  <a:pt x="1468" y="477"/>
                </a:lnTo>
                <a:lnTo>
                  <a:pt x="1505" y="367"/>
                </a:lnTo>
                <a:lnTo>
                  <a:pt x="1505" y="220"/>
                </a:lnTo>
                <a:lnTo>
                  <a:pt x="1468" y="110"/>
                </a:lnTo>
                <a:lnTo>
                  <a:pt x="1395" y="73"/>
                </a:lnTo>
                <a:lnTo>
                  <a:pt x="1321" y="37"/>
                </a:lnTo>
                <a:lnTo>
                  <a:pt x="1138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568" name="Google Shape;568;p24"/>
          <p:cNvSpPr/>
          <p:nvPr/>
        </p:nvSpPr>
        <p:spPr>
          <a:xfrm>
            <a:off x="8749725" y="4950125"/>
            <a:ext cx="288245" cy="184202"/>
          </a:xfrm>
          <a:custGeom>
            <a:avLst/>
            <a:gdLst/>
            <a:ahLst/>
            <a:cxnLst/>
            <a:rect l="l" t="t" r="r" b="b"/>
            <a:pathLst>
              <a:path w="10162" h="6494" extrusionOk="0">
                <a:moveTo>
                  <a:pt x="8291" y="587"/>
                </a:moveTo>
                <a:lnTo>
                  <a:pt x="8291" y="698"/>
                </a:lnTo>
                <a:lnTo>
                  <a:pt x="8327" y="771"/>
                </a:lnTo>
                <a:lnTo>
                  <a:pt x="8401" y="808"/>
                </a:lnTo>
                <a:lnTo>
                  <a:pt x="8474" y="808"/>
                </a:lnTo>
                <a:lnTo>
                  <a:pt x="8768" y="771"/>
                </a:lnTo>
                <a:lnTo>
                  <a:pt x="8914" y="771"/>
                </a:lnTo>
                <a:lnTo>
                  <a:pt x="8988" y="808"/>
                </a:lnTo>
                <a:lnTo>
                  <a:pt x="9024" y="844"/>
                </a:lnTo>
                <a:lnTo>
                  <a:pt x="9208" y="1101"/>
                </a:lnTo>
                <a:lnTo>
                  <a:pt x="9318" y="1321"/>
                </a:lnTo>
                <a:lnTo>
                  <a:pt x="9465" y="1615"/>
                </a:lnTo>
                <a:lnTo>
                  <a:pt x="9538" y="1871"/>
                </a:lnTo>
                <a:lnTo>
                  <a:pt x="9611" y="2165"/>
                </a:lnTo>
                <a:lnTo>
                  <a:pt x="9648" y="2458"/>
                </a:lnTo>
                <a:lnTo>
                  <a:pt x="9648" y="2715"/>
                </a:lnTo>
                <a:lnTo>
                  <a:pt x="9575" y="2972"/>
                </a:lnTo>
                <a:lnTo>
                  <a:pt x="9501" y="3229"/>
                </a:lnTo>
                <a:lnTo>
                  <a:pt x="9354" y="3485"/>
                </a:lnTo>
                <a:lnTo>
                  <a:pt x="9171" y="3669"/>
                </a:lnTo>
                <a:lnTo>
                  <a:pt x="8988" y="3852"/>
                </a:lnTo>
                <a:lnTo>
                  <a:pt x="8731" y="3962"/>
                </a:lnTo>
                <a:lnTo>
                  <a:pt x="8474" y="3999"/>
                </a:lnTo>
                <a:lnTo>
                  <a:pt x="8327" y="3999"/>
                </a:lnTo>
                <a:lnTo>
                  <a:pt x="8217" y="3925"/>
                </a:lnTo>
                <a:lnTo>
                  <a:pt x="8107" y="3852"/>
                </a:lnTo>
                <a:lnTo>
                  <a:pt x="7997" y="3742"/>
                </a:lnTo>
                <a:lnTo>
                  <a:pt x="7851" y="3485"/>
                </a:lnTo>
                <a:lnTo>
                  <a:pt x="7740" y="3229"/>
                </a:lnTo>
                <a:lnTo>
                  <a:pt x="7630" y="2935"/>
                </a:lnTo>
                <a:lnTo>
                  <a:pt x="7594" y="2605"/>
                </a:lnTo>
                <a:lnTo>
                  <a:pt x="7557" y="2311"/>
                </a:lnTo>
                <a:lnTo>
                  <a:pt x="7594" y="1981"/>
                </a:lnTo>
                <a:lnTo>
                  <a:pt x="7630" y="1578"/>
                </a:lnTo>
                <a:lnTo>
                  <a:pt x="7777" y="1211"/>
                </a:lnTo>
                <a:lnTo>
                  <a:pt x="7887" y="1028"/>
                </a:lnTo>
                <a:lnTo>
                  <a:pt x="7997" y="844"/>
                </a:lnTo>
                <a:lnTo>
                  <a:pt x="8107" y="698"/>
                </a:lnTo>
                <a:lnTo>
                  <a:pt x="8291" y="587"/>
                </a:lnTo>
                <a:close/>
                <a:moveTo>
                  <a:pt x="8401" y="147"/>
                </a:moveTo>
                <a:lnTo>
                  <a:pt x="8181" y="221"/>
                </a:lnTo>
                <a:lnTo>
                  <a:pt x="7961" y="294"/>
                </a:lnTo>
                <a:lnTo>
                  <a:pt x="7814" y="404"/>
                </a:lnTo>
                <a:lnTo>
                  <a:pt x="7667" y="551"/>
                </a:lnTo>
                <a:lnTo>
                  <a:pt x="7520" y="698"/>
                </a:lnTo>
                <a:lnTo>
                  <a:pt x="7410" y="881"/>
                </a:lnTo>
                <a:lnTo>
                  <a:pt x="7264" y="1284"/>
                </a:lnTo>
                <a:lnTo>
                  <a:pt x="7154" y="1688"/>
                </a:lnTo>
                <a:lnTo>
                  <a:pt x="7117" y="2055"/>
                </a:lnTo>
                <a:lnTo>
                  <a:pt x="7080" y="2458"/>
                </a:lnTo>
                <a:lnTo>
                  <a:pt x="7154" y="2935"/>
                </a:lnTo>
                <a:lnTo>
                  <a:pt x="7264" y="3375"/>
                </a:lnTo>
                <a:lnTo>
                  <a:pt x="7410" y="3779"/>
                </a:lnTo>
                <a:lnTo>
                  <a:pt x="7520" y="3962"/>
                </a:lnTo>
                <a:lnTo>
                  <a:pt x="7667" y="4146"/>
                </a:lnTo>
                <a:lnTo>
                  <a:pt x="7814" y="4292"/>
                </a:lnTo>
                <a:lnTo>
                  <a:pt x="7961" y="4402"/>
                </a:lnTo>
                <a:lnTo>
                  <a:pt x="8144" y="4476"/>
                </a:lnTo>
                <a:lnTo>
                  <a:pt x="8364" y="4512"/>
                </a:lnTo>
                <a:lnTo>
                  <a:pt x="8584" y="4512"/>
                </a:lnTo>
                <a:lnTo>
                  <a:pt x="8768" y="4476"/>
                </a:lnTo>
                <a:lnTo>
                  <a:pt x="8988" y="4439"/>
                </a:lnTo>
                <a:lnTo>
                  <a:pt x="9134" y="4366"/>
                </a:lnTo>
                <a:lnTo>
                  <a:pt x="9318" y="4256"/>
                </a:lnTo>
                <a:lnTo>
                  <a:pt x="9465" y="4146"/>
                </a:lnTo>
                <a:lnTo>
                  <a:pt x="9721" y="3852"/>
                </a:lnTo>
                <a:lnTo>
                  <a:pt x="9905" y="3522"/>
                </a:lnTo>
                <a:lnTo>
                  <a:pt x="10051" y="3118"/>
                </a:lnTo>
                <a:lnTo>
                  <a:pt x="10161" y="2752"/>
                </a:lnTo>
                <a:lnTo>
                  <a:pt x="10161" y="2348"/>
                </a:lnTo>
                <a:lnTo>
                  <a:pt x="10125" y="2091"/>
                </a:lnTo>
                <a:lnTo>
                  <a:pt x="10051" y="1761"/>
                </a:lnTo>
                <a:lnTo>
                  <a:pt x="9941" y="1394"/>
                </a:lnTo>
                <a:lnTo>
                  <a:pt x="9758" y="1064"/>
                </a:lnTo>
                <a:lnTo>
                  <a:pt x="9575" y="734"/>
                </a:lnTo>
                <a:lnTo>
                  <a:pt x="9354" y="441"/>
                </a:lnTo>
                <a:lnTo>
                  <a:pt x="9244" y="331"/>
                </a:lnTo>
                <a:lnTo>
                  <a:pt x="9098" y="257"/>
                </a:lnTo>
                <a:lnTo>
                  <a:pt x="8988" y="221"/>
                </a:lnTo>
                <a:lnTo>
                  <a:pt x="8841" y="184"/>
                </a:lnTo>
                <a:lnTo>
                  <a:pt x="8621" y="147"/>
                </a:lnTo>
                <a:close/>
                <a:moveTo>
                  <a:pt x="3999" y="1"/>
                </a:moveTo>
                <a:lnTo>
                  <a:pt x="3926" y="37"/>
                </a:lnTo>
                <a:lnTo>
                  <a:pt x="3852" y="111"/>
                </a:lnTo>
                <a:lnTo>
                  <a:pt x="3816" y="404"/>
                </a:lnTo>
                <a:lnTo>
                  <a:pt x="3779" y="734"/>
                </a:lnTo>
                <a:lnTo>
                  <a:pt x="3705" y="1321"/>
                </a:lnTo>
                <a:lnTo>
                  <a:pt x="3632" y="2458"/>
                </a:lnTo>
                <a:lnTo>
                  <a:pt x="2898" y="2385"/>
                </a:lnTo>
                <a:lnTo>
                  <a:pt x="2128" y="2385"/>
                </a:lnTo>
                <a:lnTo>
                  <a:pt x="1395" y="2422"/>
                </a:lnTo>
                <a:lnTo>
                  <a:pt x="1028" y="2495"/>
                </a:lnTo>
                <a:lnTo>
                  <a:pt x="661" y="2568"/>
                </a:lnTo>
                <a:lnTo>
                  <a:pt x="661" y="2495"/>
                </a:lnTo>
                <a:lnTo>
                  <a:pt x="588" y="2458"/>
                </a:lnTo>
                <a:lnTo>
                  <a:pt x="551" y="2495"/>
                </a:lnTo>
                <a:lnTo>
                  <a:pt x="478" y="1651"/>
                </a:lnTo>
                <a:lnTo>
                  <a:pt x="441" y="918"/>
                </a:lnTo>
                <a:lnTo>
                  <a:pt x="404" y="551"/>
                </a:lnTo>
                <a:lnTo>
                  <a:pt x="367" y="184"/>
                </a:lnTo>
                <a:lnTo>
                  <a:pt x="331" y="111"/>
                </a:lnTo>
                <a:lnTo>
                  <a:pt x="147" y="111"/>
                </a:lnTo>
                <a:lnTo>
                  <a:pt x="111" y="184"/>
                </a:lnTo>
                <a:lnTo>
                  <a:pt x="37" y="514"/>
                </a:lnTo>
                <a:lnTo>
                  <a:pt x="1" y="881"/>
                </a:lnTo>
                <a:lnTo>
                  <a:pt x="1" y="1578"/>
                </a:lnTo>
                <a:lnTo>
                  <a:pt x="37" y="2275"/>
                </a:lnTo>
                <a:lnTo>
                  <a:pt x="111" y="2972"/>
                </a:lnTo>
                <a:lnTo>
                  <a:pt x="184" y="3632"/>
                </a:lnTo>
                <a:lnTo>
                  <a:pt x="294" y="4329"/>
                </a:lnTo>
                <a:lnTo>
                  <a:pt x="404" y="4989"/>
                </a:lnTo>
                <a:lnTo>
                  <a:pt x="478" y="5356"/>
                </a:lnTo>
                <a:lnTo>
                  <a:pt x="551" y="5503"/>
                </a:lnTo>
                <a:lnTo>
                  <a:pt x="588" y="5650"/>
                </a:lnTo>
                <a:lnTo>
                  <a:pt x="551" y="5723"/>
                </a:lnTo>
                <a:lnTo>
                  <a:pt x="588" y="5833"/>
                </a:lnTo>
                <a:lnTo>
                  <a:pt x="661" y="5906"/>
                </a:lnTo>
                <a:lnTo>
                  <a:pt x="734" y="5943"/>
                </a:lnTo>
                <a:lnTo>
                  <a:pt x="881" y="5943"/>
                </a:lnTo>
                <a:lnTo>
                  <a:pt x="954" y="5906"/>
                </a:lnTo>
                <a:lnTo>
                  <a:pt x="1028" y="5833"/>
                </a:lnTo>
                <a:lnTo>
                  <a:pt x="1064" y="5760"/>
                </a:lnTo>
                <a:lnTo>
                  <a:pt x="1064" y="5650"/>
                </a:lnTo>
                <a:lnTo>
                  <a:pt x="1064" y="5466"/>
                </a:lnTo>
                <a:lnTo>
                  <a:pt x="881" y="4696"/>
                </a:lnTo>
                <a:lnTo>
                  <a:pt x="734" y="3889"/>
                </a:lnTo>
                <a:lnTo>
                  <a:pt x="624" y="3082"/>
                </a:lnTo>
                <a:lnTo>
                  <a:pt x="588" y="2935"/>
                </a:lnTo>
                <a:lnTo>
                  <a:pt x="991" y="2972"/>
                </a:lnTo>
                <a:lnTo>
                  <a:pt x="1358" y="2935"/>
                </a:lnTo>
                <a:lnTo>
                  <a:pt x="2128" y="2898"/>
                </a:lnTo>
                <a:lnTo>
                  <a:pt x="2862" y="2898"/>
                </a:lnTo>
                <a:lnTo>
                  <a:pt x="3632" y="2972"/>
                </a:lnTo>
                <a:lnTo>
                  <a:pt x="3559" y="4256"/>
                </a:lnTo>
                <a:lnTo>
                  <a:pt x="3485" y="4843"/>
                </a:lnTo>
                <a:lnTo>
                  <a:pt x="3485" y="4989"/>
                </a:lnTo>
                <a:lnTo>
                  <a:pt x="3522" y="5173"/>
                </a:lnTo>
                <a:lnTo>
                  <a:pt x="3559" y="5283"/>
                </a:lnTo>
                <a:lnTo>
                  <a:pt x="3632" y="5393"/>
                </a:lnTo>
                <a:lnTo>
                  <a:pt x="3669" y="5429"/>
                </a:lnTo>
                <a:lnTo>
                  <a:pt x="3742" y="5466"/>
                </a:lnTo>
                <a:lnTo>
                  <a:pt x="3852" y="5393"/>
                </a:lnTo>
                <a:lnTo>
                  <a:pt x="3926" y="5319"/>
                </a:lnTo>
                <a:lnTo>
                  <a:pt x="3999" y="5209"/>
                </a:lnTo>
                <a:lnTo>
                  <a:pt x="4036" y="4916"/>
                </a:lnTo>
                <a:lnTo>
                  <a:pt x="4036" y="4366"/>
                </a:lnTo>
                <a:lnTo>
                  <a:pt x="4109" y="2935"/>
                </a:lnTo>
                <a:lnTo>
                  <a:pt x="4146" y="1468"/>
                </a:lnTo>
                <a:lnTo>
                  <a:pt x="4182" y="771"/>
                </a:lnTo>
                <a:lnTo>
                  <a:pt x="4182" y="441"/>
                </a:lnTo>
                <a:lnTo>
                  <a:pt x="4146" y="111"/>
                </a:lnTo>
                <a:lnTo>
                  <a:pt x="4072" y="37"/>
                </a:lnTo>
                <a:lnTo>
                  <a:pt x="3999" y="1"/>
                </a:lnTo>
                <a:close/>
                <a:moveTo>
                  <a:pt x="5503" y="3779"/>
                </a:moveTo>
                <a:lnTo>
                  <a:pt x="5246" y="3815"/>
                </a:lnTo>
                <a:lnTo>
                  <a:pt x="5026" y="3925"/>
                </a:lnTo>
                <a:lnTo>
                  <a:pt x="4879" y="3999"/>
                </a:lnTo>
                <a:lnTo>
                  <a:pt x="4806" y="4109"/>
                </a:lnTo>
                <a:lnTo>
                  <a:pt x="4806" y="4146"/>
                </a:lnTo>
                <a:lnTo>
                  <a:pt x="4843" y="4182"/>
                </a:lnTo>
                <a:lnTo>
                  <a:pt x="4916" y="4256"/>
                </a:lnTo>
                <a:lnTo>
                  <a:pt x="5246" y="4256"/>
                </a:lnTo>
                <a:lnTo>
                  <a:pt x="5723" y="4219"/>
                </a:lnTo>
                <a:lnTo>
                  <a:pt x="5723" y="4219"/>
                </a:lnTo>
                <a:lnTo>
                  <a:pt x="5686" y="4329"/>
                </a:lnTo>
                <a:lnTo>
                  <a:pt x="5576" y="4439"/>
                </a:lnTo>
                <a:lnTo>
                  <a:pt x="5393" y="4622"/>
                </a:lnTo>
                <a:lnTo>
                  <a:pt x="5026" y="5099"/>
                </a:lnTo>
                <a:lnTo>
                  <a:pt x="4659" y="5613"/>
                </a:lnTo>
                <a:lnTo>
                  <a:pt x="4366" y="6126"/>
                </a:lnTo>
                <a:lnTo>
                  <a:pt x="4329" y="6273"/>
                </a:lnTo>
                <a:lnTo>
                  <a:pt x="4366" y="6420"/>
                </a:lnTo>
                <a:lnTo>
                  <a:pt x="4476" y="6493"/>
                </a:lnTo>
                <a:lnTo>
                  <a:pt x="4623" y="6493"/>
                </a:lnTo>
                <a:lnTo>
                  <a:pt x="6310" y="6126"/>
                </a:lnTo>
                <a:lnTo>
                  <a:pt x="6383" y="6090"/>
                </a:lnTo>
                <a:lnTo>
                  <a:pt x="6457" y="6016"/>
                </a:lnTo>
                <a:lnTo>
                  <a:pt x="6493" y="5943"/>
                </a:lnTo>
                <a:lnTo>
                  <a:pt x="6457" y="5833"/>
                </a:lnTo>
                <a:lnTo>
                  <a:pt x="6420" y="5760"/>
                </a:lnTo>
                <a:lnTo>
                  <a:pt x="6383" y="5686"/>
                </a:lnTo>
                <a:lnTo>
                  <a:pt x="6273" y="5650"/>
                </a:lnTo>
                <a:lnTo>
                  <a:pt x="6163" y="5650"/>
                </a:lnTo>
                <a:lnTo>
                  <a:pt x="5026" y="5906"/>
                </a:lnTo>
                <a:lnTo>
                  <a:pt x="5319" y="5466"/>
                </a:lnTo>
                <a:lnTo>
                  <a:pt x="5650" y="5063"/>
                </a:lnTo>
                <a:lnTo>
                  <a:pt x="5870" y="4806"/>
                </a:lnTo>
                <a:lnTo>
                  <a:pt x="6053" y="4549"/>
                </a:lnTo>
                <a:lnTo>
                  <a:pt x="6126" y="4402"/>
                </a:lnTo>
                <a:lnTo>
                  <a:pt x="6200" y="4256"/>
                </a:lnTo>
                <a:lnTo>
                  <a:pt x="6200" y="4109"/>
                </a:lnTo>
                <a:lnTo>
                  <a:pt x="6200" y="3925"/>
                </a:lnTo>
                <a:lnTo>
                  <a:pt x="6163" y="3889"/>
                </a:lnTo>
                <a:lnTo>
                  <a:pt x="6126" y="3815"/>
                </a:lnTo>
                <a:lnTo>
                  <a:pt x="5980" y="3779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569" name="Google Shape;569;p24"/>
          <p:cNvSpPr/>
          <p:nvPr/>
        </p:nvSpPr>
        <p:spPr>
          <a:xfrm>
            <a:off x="8522444" y="4000279"/>
            <a:ext cx="306966" cy="385027"/>
          </a:xfrm>
          <a:custGeom>
            <a:avLst/>
            <a:gdLst/>
            <a:ahLst/>
            <a:cxnLst/>
            <a:rect l="l" t="t" r="r" b="b"/>
            <a:pathLst>
              <a:path w="10822" h="13574" extrusionOk="0">
                <a:moveTo>
                  <a:pt x="10235" y="1358"/>
                </a:moveTo>
                <a:lnTo>
                  <a:pt x="10345" y="1652"/>
                </a:lnTo>
                <a:lnTo>
                  <a:pt x="10345" y="1982"/>
                </a:lnTo>
                <a:lnTo>
                  <a:pt x="10345" y="2312"/>
                </a:lnTo>
                <a:lnTo>
                  <a:pt x="10235" y="2605"/>
                </a:lnTo>
                <a:lnTo>
                  <a:pt x="10235" y="2569"/>
                </a:lnTo>
                <a:lnTo>
                  <a:pt x="10198" y="1945"/>
                </a:lnTo>
                <a:lnTo>
                  <a:pt x="10235" y="1358"/>
                </a:lnTo>
                <a:close/>
                <a:moveTo>
                  <a:pt x="9538" y="2092"/>
                </a:moveTo>
                <a:lnTo>
                  <a:pt x="9538" y="2422"/>
                </a:lnTo>
                <a:lnTo>
                  <a:pt x="9538" y="2789"/>
                </a:lnTo>
                <a:lnTo>
                  <a:pt x="9465" y="2202"/>
                </a:lnTo>
                <a:lnTo>
                  <a:pt x="9538" y="2092"/>
                </a:lnTo>
                <a:close/>
                <a:moveTo>
                  <a:pt x="9941" y="1285"/>
                </a:moveTo>
                <a:lnTo>
                  <a:pt x="9868" y="1835"/>
                </a:lnTo>
                <a:lnTo>
                  <a:pt x="9831" y="2129"/>
                </a:lnTo>
                <a:lnTo>
                  <a:pt x="9831" y="2459"/>
                </a:lnTo>
                <a:lnTo>
                  <a:pt x="9831" y="2642"/>
                </a:lnTo>
                <a:lnTo>
                  <a:pt x="9868" y="2789"/>
                </a:lnTo>
                <a:lnTo>
                  <a:pt x="9941" y="2936"/>
                </a:lnTo>
                <a:lnTo>
                  <a:pt x="10015" y="3046"/>
                </a:lnTo>
                <a:lnTo>
                  <a:pt x="10051" y="3046"/>
                </a:lnTo>
                <a:lnTo>
                  <a:pt x="9941" y="3229"/>
                </a:lnTo>
                <a:lnTo>
                  <a:pt x="9648" y="3632"/>
                </a:lnTo>
                <a:lnTo>
                  <a:pt x="9575" y="3046"/>
                </a:lnTo>
                <a:lnTo>
                  <a:pt x="9611" y="3119"/>
                </a:lnTo>
                <a:lnTo>
                  <a:pt x="9648" y="3156"/>
                </a:lnTo>
                <a:lnTo>
                  <a:pt x="9721" y="3192"/>
                </a:lnTo>
                <a:lnTo>
                  <a:pt x="9795" y="3156"/>
                </a:lnTo>
                <a:lnTo>
                  <a:pt x="9868" y="3156"/>
                </a:lnTo>
                <a:lnTo>
                  <a:pt x="9905" y="3082"/>
                </a:lnTo>
                <a:lnTo>
                  <a:pt x="9905" y="3046"/>
                </a:lnTo>
                <a:lnTo>
                  <a:pt x="9905" y="2972"/>
                </a:lnTo>
                <a:lnTo>
                  <a:pt x="9868" y="2936"/>
                </a:lnTo>
                <a:lnTo>
                  <a:pt x="9831" y="2899"/>
                </a:lnTo>
                <a:lnTo>
                  <a:pt x="9758" y="2899"/>
                </a:lnTo>
                <a:lnTo>
                  <a:pt x="9758" y="2642"/>
                </a:lnTo>
                <a:lnTo>
                  <a:pt x="9721" y="2092"/>
                </a:lnTo>
                <a:lnTo>
                  <a:pt x="9685" y="2018"/>
                </a:lnTo>
                <a:lnTo>
                  <a:pt x="9587" y="2018"/>
                </a:lnTo>
                <a:lnTo>
                  <a:pt x="9611" y="1982"/>
                </a:lnTo>
                <a:lnTo>
                  <a:pt x="9721" y="1762"/>
                </a:lnTo>
                <a:lnTo>
                  <a:pt x="9831" y="1542"/>
                </a:lnTo>
                <a:lnTo>
                  <a:pt x="9941" y="1285"/>
                </a:lnTo>
                <a:close/>
                <a:moveTo>
                  <a:pt x="9318" y="2385"/>
                </a:moveTo>
                <a:lnTo>
                  <a:pt x="9281" y="3119"/>
                </a:lnTo>
                <a:lnTo>
                  <a:pt x="9318" y="3889"/>
                </a:lnTo>
                <a:lnTo>
                  <a:pt x="9354" y="3963"/>
                </a:lnTo>
                <a:lnTo>
                  <a:pt x="9098" y="4183"/>
                </a:lnTo>
                <a:lnTo>
                  <a:pt x="9098" y="3963"/>
                </a:lnTo>
                <a:lnTo>
                  <a:pt x="9098" y="3743"/>
                </a:lnTo>
                <a:lnTo>
                  <a:pt x="9024" y="3302"/>
                </a:lnTo>
                <a:lnTo>
                  <a:pt x="8988" y="2715"/>
                </a:lnTo>
                <a:lnTo>
                  <a:pt x="9134" y="2569"/>
                </a:lnTo>
                <a:lnTo>
                  <a:pt x="9318" y="2385"/>
                </a:lnTo>
                <a:close/>
                <a:moveTo>
                  <a:pt x="8107" y="3596"/>
                </a:moveTo>
                <a:lnTo>
                  <a:pt x="7997" y="3889"/>
                </a:lnTo>
                <a:lnTo>
                  <a:pt x="7924" y="4219"/>
                </a:lnTo>
                <a:lnTo>
                  <a:pt x="7887" y="3779"/>
                </a:lnTo>
                <a:lnTo>
                  <a:pt x="8107" y="3596"/>
                </a:lnTo>
                <a:close/>
                <a:moveTo>
                  <a:pt x="8731" y="2972"/>
                </a:moveTo>
                <a:lnTo>
                  <a:pt x="8731" y="3302"/>
                </a:lnTo>
                <a:lnTo>
                  <a:pt x="8731" y="3816"/>
                </a:lnTo>
                <a:lnTo>
                  <a:pt x="8768" y="4109"/>
                </a:lnTo>
                <a:lnTo>
                  <a:pt x="8841" y="4366"/>
                </a:lnTo>
                <a:lnTo>
                  <a:pt x="8841" y="4403"/>
                </a:lnTo>
                <a:lnTo>
                  <a:pt x="8621" y="4586"/>
                </a:lnTo>
                <a:lnTo>
                  <a:pt x="8621" y="4586"/>
                </a:lnTo>
                <a:lnTo>
                  <a:pt x="8658" y="4219"/>
                </a:lnTo>
                <a:lnTo>
                  <a:pt x="8694" y="3816"/>
                </a:lnTo>
                <a:lnTo>
                  <a:pt x="8694" y="3449"/>
                </a:lnTo>
                <a:lnTo>
                  <a:pt x="8658" y="3082"/>
                </a:lnTo>
                <a:lnTo>
                  <a:pt x="8731" y="2972"/>
                </a:lnTo>
                <a:close/>
                <a:moveTo>
                  <a:pt x="8364" y="3339"/>
                </a:moveTo>
                <a:lnTo>
                  <a:pt x="8254" y="4733"/>
                </a:lnTo>
                <a:lnTo>
                  <a:pt x="8291" y="4806"/>
                </a:lnTo>
                <a:lnTo>
                  <a:pt x="8291" y="4843"/>
                </a:lnTo>
                <a:lnTo>
                  <a:pt x="8217" y="4916"/>
                </a:lnTo>
                <a:lnTo>
                  <a:pt x="8181" y="4880"/>
                </a:lnTo>
                <a:lnTo>
                  <a:pt x="8327" y="3522"/>
                </a:lnTo>
                <a:lnTo>
                  <a:pt x="8291" y="3486"/>
                </a:lnTo>
                <a:lnTo>
                  <a:pt x="8254" y="3449"/>
                </a:lnTo>
                <a:lnTo>
                  <a:pt x="8364" y="3339"/>
                </a:lnTo>
                <a:close/>
                <a:moveTo>
                  <a:pt x="7704" y="3963"/>
                </a:moveTo>
                <a:lnTo>
                  <a:pt x="7667" y="4329"/>
                </a:lnTo>
                <a:lnTo>
                  <a:pt x="7594" y="4696"/>
                </a:lnTo>
                <a:lnTo>
                  <a:pt x="7520" y="5026"/>
                </a:lnTo>
                <a:lnTo>
                  <a:pt x="7410" y="5393"/>
                </a:lnTo>
                <a:lnTo>
                  <a:pt x="7410" y="5467"/>
                </a:lnTo>
                <a:lnTo>
                  <a:pt x="7337" y="5430"/>
                </a:lnTo>
                <a:lnTo>
                  <a:pt x="7300" y="5430"/>
                </a:lnTo>
                <a:lnTo>
                  <a:pt x="7300" y="4990"/>
                </a:lnTo>
                <a:lnTo>
                  <a:pt x="7264" y="4696"/>
                </a:lnTo>
                <a:lnTo>
                  <a:pt x="7227" y="4366"/>
                </a:lnTo>
                <a:lnTo>
                  <a:pt x="7704" y="3963"/>
                </a:lnTo>
                <a:close/>
                <a:moveTo>
                  <a:pt x="7044" y="4513"/>
                </a:moveTo>
                <a:lnTo>
                  <a:pt x="6970" y="5026"/>
                </a:lnTo>
                <a:lnTo>
                  <a:pt x="6970" y="5320"/>
                </a:lnTo>
                <a:lnTo>
                  <a:pt x="6970" y="5540"/>
                </a:lnTo>
                <a:lnTo>
                  <a:pt x="7007" y="5650"/>
                </a:lnTo>
                <a:lnTo>
                  <a:pt x="7080" y="5760"/>
                </a:lnTo>
                <a:lnTo>
                  <a:pt x="6677" y="6053"/>
                </a:lnTo>
                <a:lnTo>
                  <a:pt x="6677" y="6053"/>
                </a:lnTo>
                <a:lnTo>
                  <a:pt x="6713" y="5797"/>
                </a:lnTo>
                <a:lnTo>
                  <a:pt x="6750" y="5540"/>
                </a:lnTo>
                <a:lnTo>
                  <a:pt x="6750" y="5173"/>
                </a:lnTo>
                <a:lnTo>
                  <a:pt x="6677" y="4843"/>
                </a:lnTo>
                <a:lnTo>
                  <a:pt x="7044" y="4513"/>
                </a:lnTo>
                <a:close/>
                <a:moveTo>
                  <a:pt x="6603" y="4916"/>
                </a:moveTo>
                <a:lnTo>
                  <a:pt x="6567" y="5173"/>
                </a:lnTo>
                <a:lnTo>
                  <a:pt x="6530" y="5430"/>
                </a:lnTo>
                <a:lnTo>
                  <a:pt x="6457" y="5613"/>
                </a:lnTo>
                <a:lnTo>
                  <a:pt x="6383" y="5760"/>
                </a:lnTo>
                <a:lnTo>
                  <a:pt x="6310" y="5943"/>
                </a:lnTo>
                <a:lnTo>
                  <a:pt x="6310" y="6127"/>
                </a:lnTo>
                <a:lnTo>
                  <a:pt x="6310" y="6200"/>
                </a:lnTo>
                <a:lnTo>
                  <a:pt x="6383" y="6237"/>
                </a:lnTo>
                <a:lnTo>
                  <a:pt x="5980" y="6494"/>
                </a:lnTo>
                <a:lnTo>
                  <a:pt x="6053" y="6090"/>
                </a:lnTo>
                <a:lnTo>
                  <a:pt x="6053" y="5760"/>
                </a:lnTo>
                <a:lnTo>
                  <a:pt x="6016" y="5393"/>
                </a:lnTo>
                <a:lnTo>
                  <a:pt x="6603" y="4916"/>
                </a:lnTo>
                <a:close/>
                <a:moveTo>
                  <a:pt x="5870" y="5540"/>
                </a:moveTo>
                <a:lnTo>
                  <a:pt x="5796" y="5943"/>
                </a:lnTo>
                <a:lnTo>
                  <a:pt x="5686" y="6347"/>
                </a:lnTo>
                <a:lnTo>
                  <a:pt x="5613" y="6567"/>
                </a:lnTo>
                <a:lnTo>
                  <a:pt x="5613" y="6677"/>
                </a:lnTo>
                <a:lnTo>
                  <a:pt x="5613" y="6750"/>
                </a:lnTo>
                <a:lnTo>
                  <a:pt x="5173" y="7081"/>
                </a:lnTo>
                <a:lnTo>
                  <a:pt x="5393" y="5943"/>
                </a:lnTo>
                <a:lnTo>
                  <a:pt x="5870" y="5540"/>
                </a:lnTo>
                <a:close/>
                <a:moveTo>
                  <a:pt x="9134" y="478"/>
                </a:moveTo>
                <a:lnTo>
                  <a:pt x="9428" y="588"/>
                </a:lnTo>
                <a:lnTo>
                  <a:pt x="9318" y="735"/>
                </a:lnTo>
                <a:lnTo>
                  <a:pt x="9318" y="845"/>
                </a:lnTo>
                <a:lnTo>
                  <a:pt x="9354" y="918"/>
                </a:lnTo>
                <a:lnTo>
                  <a:pt x="9428" y="955"/>
                </a:lnTo>
                <a:lnTo>
                  <a:pt x="9538" y="955"/>
                </a:lnTo>
                <a:lnTo>
                  <a:pt x="9538" y="1101"/>
                </a:lnTo>
                <a:lnTo>
                  <a:pt x="9465" y="1285"/>
                </a:lnTo>
                <a:lnTo>
                  <a:pt x="9318" y="1615"/>
                </a:lnTo>
                <a:lnTo>
                  <a:pt x="9134" y="1908"/>
                </a:lnTo>
                <a:lnTo>
                  <a:pt x="8914" y="2202"/>
                </a:lnTo>
                <a:lnTo>
                  <a:pt x="8841" y="2165"/>
                </a:lnTo>
                <a:lnTo>
                  <a:pt x="8804" y="2202"/>
                </a:lnTo>
                <a:lnTo>
                  <a:pt x="8768" y="2202"/>
                </a:lnTo>
                <a:lnTo>
                  <a:pt x="8731" y="2275"/>
                </a:lnTo>
                <a:lnTo>
                  <a:pt x="8731" y="2349"/>
                </a:lnTo>
                <a:lnTo>
                  <a:pt x="8364" y="2715"/>
                </a:lnTo>
                <a:lnTo>
                  <a:pt x="7740" y="3339"/>
                </a:lnTo>
                <a:lnTo>
                  <a:pt x="7667" y="3339"/>
                </a:lnTo>
                <a:lnTo>
                  <a:pt x="7667" y="3412"/>
                </a:lnTo>
                <a:lnTo>
                  <a:pt x="6493" y="4439"/>
                </a:lnTo>
                <a:lnTo>
                  <a:pt x="5650" y="5173"/>
                </a:lnTo>
                <a:lnTo>
                  <a:pt x="4806" y="5870"/>
                </a:lnTo>
                <a:lnTo>
                  <a:pt x="4769" y="5870"/>
                </a:lnTo>
                <a:lnTo>
                  <a:pt x="4733" y="5907"/>
                </a:lnTo>
                <a:lnTo>
                  <a:pt x="4623" y="6017"/>
                </a:lnTo>
                <a:lnTo>
                  <a:pt x="3889" y="6567"/>
                </a:lnTo>
                <a:lnTo>
                  <a:pt x="3852" y="6567"/>
                </a:lnTo>
                <a:lnTo>
                  <a:pt x="3816" y="6604"/>
                </a:lnTo>
                <a:lnTo>
                  <a:pt x="3632" y="6714"/>
                </a:lnTo>
                <a:lnTo>
                  <a:pt x="3339" y="6897"/>
                </a:lnTo>
                <a:lnTo>
                  <a:pt x="3155" y="7007"/>
                </a:lnTo>
                <a:lnTo>
                  <a:pt x="3045" y="7154"/>
                </a:lnTo>
                <a:lnTo>
                  <a:pt x="2972" y="7117"/>
                </a:lnTo>
                <a:lnTo>
                  <a:pt x="2605" y="6824"/>
                </a:lnTo>
                <a:lnTo>
                  <a:pt x="2312" y="6457"/>
                </a:lnTo>
                <a:lnTo>
                  <a:pt x="2128" y="6274"/>
                </a:lnTo>
                <a:lnTo>
                  <a:pt x="1945" y="6090"/>
                </a:lnTo>
                <a:lnTo>
                  <a:pt x="2202" y="5943"/>
                </a:lnTo>
                <a:lnTo>
                  <a:pt x="2458" y="5723"/>
                </a:lnTo>
                <a:lnTo>
                  <a:pt x="2605" y="5943"/>
                </a:lnTo>
                <a:lnTo>
                  <a:pt x="2825" y="6127"/>
                </a:lnTo>
                <a:lnTo>
                  <a:pt x="2935" y="6200"/>
                </a:lnTo>
                <a:lnTo>
                  <a:pt x="3082" y="6237"/>
                </a:lnTo>
                <a:lnTo>
                  <a:pt x="3229" y="6237"/>
                </a:lnTo>
                <a:lnTo>
                  <a:pt x="3339" y="6127"/>
                </a:lnTo>
                <a:lnTo>
                  <a:pt x="3375" y="6090"/>
                </a:lnTo>
                <a:lnTo>
                  <a:pt x="3412" y="6017"/>
                </a:lnTo>
                <a:lnTo>
                  <a:pt x="3375" y="5870"/>
                </a:lnTo>
                <a:lnTo>
                  <a:pt x="3339" y="5797"/>
                </a:lnTo>
                <a:lnTo>
                  <a:pt x="3265" y="5760"/>
                </a:lnTo>
                <a:lnTo>
                  <a:pt x="3119" y="5760"/>
                </a:lnTo>
                <a:lnTo>
                  <a:pt x="3082" y="5797"/>
                </a:lnTo>
                <a:lnTo>
                  <a:pt x="3082" y="5760"/>
                </a:lnTo>
                <a:lnTo>
                  <a:pt x="2935" y="5650"/>
                </a:lnTo>
                <a:lnTo>
                  <a:pt x="2752" y="5503"/>
                </a:lnTo>
                <a:lnTo>
                  <a:pt x="2825" y="5430"/>
                </a:lnTo>
                <a:lnTo>
                  <a:pt x="3302" y="4990"/>
                </a:lnTo>
                <a:lnTo>
                  <a:pt x="3375" y="5173"/>
                </a:lnTo>
                <a:lnTo>
                  <a:pt x="3449" y="5283"/>
                </a:lnTo>
                <a:lnTo>
                  <a:pt x="3559" y="5393"/>
                </a:lnTo>
                <a:lnTo>
                  <a:pt x="3669" y="5503"/>
                </a:lnTo>
                <a:lnTo>
                  <a:pt x="3816" y="5540"/>
                </a:lnTo>
                <a:lnTo>
                  <a:pt x="3926" y="5540"/>
                </a:lnTo>
                <a:lnTo>
                  <a:pt x="3999" y="5467"/>
                </a:lnTo>
                <a:lnTo>
                  <a:pt x="4036" y="5393"/>
                </a:lnTo>
                <a:lnTo>
                  <a:pt x="4036" y="5283"/>
                </a:lnTo>
                <a:lnTo>
                  <a:pt x="3889" y="5136"/>
                </a:lnTo>
                <a:lnTo>
                  <a:pt x="3742" y="4990"/>
                </a:lnTo>
                <a:lnTo>
                  <a:pt x="3632" y="4843"/>
                </a:lnTo>
                <a:lnTo>
                  <a:pt x="3595" y="4770"/>
                </a:lnTo>
                <a:lnTo>
                  <a:pt x="3595" y="4733"/>
                </a:lnTo>
                <a:lnTo>
                  <a:pt x="3926" y="4439"/>
                </a:lnTo>
                <a:lnTo>
                  <a:pt x="4146" y="4256"/>
                </a:lnTo>
                <a:lnTo>
                  <a:pt x="4182" y="4403"/>
                </a:lnTo>
                <a:lnTo>
                  <a:pt x="4256" y="4513"/>
                </a:lnTo>
                <a:lnTo>
                  <a:pt x="4329" y="4623"/>
                </a:lnTo>
                <a:lnTo>
                  <a:pt x="4439" y="4770"/>
                </a:lnTo>
                <a:lnTo>
                  <a:pt x="4586" y="4843"/>
                </a:lnTo>
                <a:lnTo>
                  <a:pt x="4696" y="4880"/>
                </a:lnTo>
                <a:lnTo>
                  <a:pt x="4806" y="4843"/>
                </a:lnTo>
                <a:lnTo>
                  <a:pt x="4843" y="4770"/>
                </a:lnTo>
                <a:lnTo>
                  <a:pt x="4879" y="4733"/>
                </a:lnTo>
                <a:lnTo>
                  <a:pt x="4879" y="4623"/>
                </a:lnTo>
                <a:lnTo>
                  <a:pt x="4843" y="4549"/>
                </a:lnTo>
                <a:lnTo>
                  <a:pt x="4769" y="4476"/>
                </a:lnTo>
                <a:lnTo>
                  <a:pt x="4623" y="4329"/>
                </a:lnTo>
                <a:lnTo>
                  <a:pt x="4513" y="4219"/>
                </a:lnTo>
                <a:lnTo>
                  <a:pt x="4476" y="4073"/>
                </a:lnTo>
                <a:lnTo>
                  <a:pt x="4476" y="3999"/>
                </a:lnTo>
                <a:lnTo>
                  <a:pt x="4989" y="3522"/>
                </a:lnTo>
                <a:lnTo>
                  <a:pt x="5063" y="3632"/>
                </a:lnTo>
                <a:lnTo>
                  <a:pt x="5173" y="3853"/>
                </a:lnTo>
                <a:lnTo>
                  <a:pt x="5356" y="4036"/>
                </a:lnTo>
                <a:lnTo>
                  <a:pt x="5430" y="4073"/>
                </a:lnTo>
                <a:lnTo>
                  <a:pt x="5503" y="4109"/>
                </a:lnTo>
                <a:lnTo>
                  <a:pt x="5576" y="4073"/>
                </a:lnTo>
                <a:lnTo>
                  <a:pt x="5650" y="4036"/>
                </a:lnTo>
                <a:lnTo>
                  <a:pt x="5686" y="3963"/>
                </a:lnTo>
                <a:lnTo>
                  <a:pt x="5686" y="3926"/>
                </a:lnTo>
                <a:lnTo>
                  <a:pt x="5686" y="3853"/>
                </a:lnTo>
                <a:lnTo>
                  <a:pt x="5650" y="3779"/>
                </a:lnTo>
                <a:lnTo>
                  <a:pt x="5246" y="3302"/>
                </a:lnTo>
                <a:lnTo>
                  <a:pt x="5980" y="2642"/>
                </a:lnTo>
                <a:lnTo>
                  <a:pt x="6016" y="2715"/>
                </a:lnTo>
                <a:lnTo>
                  <a:pt x="6163" y="3082"/>
                </a:lnTo>
                <a:lnTo>
                  <a:pt x="6200" y="3156"/>
                </a:lnTo>
                <a:lnTo>
                  <a:pt x="6237" y="3192"/>
                </a:lnTo>
                <a:lnTo>
                  <a:pt x="6383" y="3192"/>
                </a:lnTo>
                <a:lnTo>
                  <a:pt x="6457" y="3156"/>
                </a:lnTo>
                <a:lnTo>
                  <a:pt x="6493" y="3082"/>
                </a:lnTo>
                <a:lnTo>
                  <a:pt x="6530" y="3009"/>
                </a:lnTo>
                <a:lnTo>
                  <a:pt x="6493" y="2936"/>
                </a:lnTo>
                <a:lnTo>
                  <a:pt x="6383" y="2605"/>
                </a:lnTo>
                <a:lnTo>
                  <a:pt x="6273" y="2422"/>
                </a:lnTo>
                <a:lnTo>
                  <a:pt x="7007" y="1725"/>
                </a:lnTo>
                <a:lnTo>
                  <a:pt x="7044" y="1945"/>
                </a:lnTo>
                <a:lnTo>
                  <a:pt x="7080" y="2129"/>
                </a:lnTo>
                <a:lnTo>
                  <a:pt x="7154" y="2349"/>
                </a:lnTo>
                <a:lnTo>
                  <a:pt x="7227" y="2532"/>
                </a:lnTo>
                <a:lnTo>
                  <a:pt x="7300" y="2605"/>
                </a:lnTo>
                <a:lnTo>
                  <a:pt x="7410" y="2642"/>
                </a:lnTo>
                <a:lnTo>
                  <a:pt x="7557" y="2569"/>
                </a:lnTo>
                <a:lnTo>
                  <a:pt x="7630" y="2495"/>
                </a:lnTo>
                <a:lnTo>
                  <a:pt x="7667" y="2385"/>
                </a:lnTo>
                <a:lnTo>
                  <a:pt x="7667" y="2312"/>
                </a:lnTo>
                <a:lnTo>
                  <a:pt x="7630" y="2239"/>
                </a:lnTo>
                <a:lnTo>
                  <a:pt x="7557" y="2165"/>
                </a:lnTo>
                <a:lnTo>
                  <a:pt x="7484" y="2165"/>
                </a:lnTo>
                <a:lnTo>
                  <a:pt x="7337" y="1835"/>
                </a:lnTo>
                <a:lnTo>
                  <a:pt x="7227" y="1542"/>
                </a:lnTo>
                <a:lnTo>
                  <a:pt x="7740" y="1101"/>
                </a:lnTo>
                <a:lnTo>
                  <a:pt x="8217" y="735"/>
                </a:lnTo>
                <a:lnTo>
                  <a:pt x="8364" y="625"/>
                </a:lnTo>
                <a:lnTo>
                  <a:pt x="8511" y="551"/>
                </a:lnTo>
                <a:lnTo>
                  <a:pt x="8841" y="478"/>
                </a:lnTo>
                <a:close/>
                <a:moveTo>
                  <a:pt x="3485" y="7264"/>
                </a:moveTo>
                <a:lnTo>
                  <a:pt x="3449" y="7447"/>
                </a:lnTo>
                <a:lnTo>
                  <a:pt x="3302" y="7337"/>
                </a:lnTo>
                <a:lnTo>
                  <a:pt x="3485" y="7264"/>
                </a:lnTo>
                <a:close/>
                <a:moveTo>
                  <a:pt x="5099" y="6163"/>
                </a:moveTo>
                <a:lnTo>
                  <a:pt x="4733" y="7264"/>
                </a:lnTo>
                <a:lnTo>
                  <a:pt x="4733" y="7337"/>
                </a:lnTo>
                <a:lnTo>
                  <a:pt x="4586" y="7447"/>
                </a:lnTo>
                <a:lnTo>
                  <a:pt x="4586" y="7337"/>
                </a:lnTo>
                <a:lnTo>
                  <a:pt x="4586" y="7301"/>
                </a:lnTo>
                <a:lnTo>
                  <a:pt x="4623" y="6860"/>
                </a:lnTo>
                <a:lnTo>
                  <a:pt x="4733" y="6457"/>
                </a:lnTo>
                <a:lnTo>
                  <a:pt x="5026" y="6237"/>
                </a:lnTo>
                <a:lnTo>
                  <a:pt x="5099" y="6163"/>
                </a:lnTo>
                <a:close/>
                <a:moveTo>
                  <a:pt x="4292" y="6750"/>
                </a:moveTo>
                <a:lnTo>
                  <a:pt x="4219" y="7117"/>
                </a:lnTo>
                <a:lnTo>
                  <a:pt x="4219" y="7484"/>
                </a:lnTo>
                <a:lnTo>
                  <a:pt x="4219" y="7594"/>
                </a:lnTo>
                <a:lnTo>
                  <a:pt x="4292" y="7631"/>
                </a:lnTo>
                <a:lnTo>
                  <a:pt x="3889" y="7924"/>
                </a:lnTo>
                <a:lnTo>
                  <a:pt x="3816" y="7851"/>
                </a:lnTo>
                <a:lnTo>
                  <a:pt x="3889" y="7777"/>
                </a:lnTo>
                <a:lnTo>
                  <a:pt x="3926" y="7667"/>
                </a:lnTo>
                <a:lnTo>
                  <a:pt x="3926" y="7594"/>
                </a:lnTo>
                <a:lnTo>
                  <a:pt x="3889" y="7521"/>
                </a:lnTo>
                <a:lnTo>
                  <a:pt x="3852" y="7484"/>
                </a:lnTo>
                <a:lnTo>
                  <a:pt x="3816" y="7484"/>
                </a:lnTo>
                <a:lnTo>
                  <a:pt x="3889" y="7227"/>
                </a:lnTo>
                <a:lnTo>
                  <a:pt x="3926" y="7007"/>
                </a:lnTo>
                <a:lnTo>
                  <a:pt x="3926" y="6970"/>
                </a:lnTo>
                <a:lnTo>
                  <a:pt x="4292" y="6750"/>
                </a:lnTo>
                <a:close/>
                <a:moveTo>
                  <a:pt x="1101" y="6127"/>
                </a:moveTo>
                <a:lnTo>
                  <a:pt x="1358" y="6200"/>
                </a:lnTo>
                <a:lnTo>
                  <a:pt x="1578" y="6310"/>
                </a:lnTo>
                <a:lnTo>
                  <a:pt x="1761" y="6457"/>
                </a:lnTo>
                <a:lnTo>
                  <a:pt x="1945" y="6677"/>
                </a:lnTo>
                <a:lnTo>
                  <a:pt x="2312" y="7081"/>
                </a:lnTo>
                <a:lnTo>
                  <a:pt x="2715" y="7447"/>
                </a:lnTo>
                <a:lnTo>
                  <a:pt x="3155" y="7777"/>
                </a:lnTo>
                <a:lnTo>
                  <a:pt x="3339" y="7961"/>
                </a:lnTo>
                <a:lnTo>
                  <a:pt x="3522" y="8144"/>
                </a:lnTo>
                <a:lnTo>
                  <a:pt x="3522" y="8181"/>
                </a:lnTo>
                <a:lnTo>
                  <a:pt x="3485" y="8291"/>
                </a:lnTo>
                <a:lnTo>
                  <a:pt x="3485" y="8401"/>
                </a:lnTo>
                <a:lnTo>
                  <a:pt x="3559" y="8474"/>
                </a:lnTo>
                <a:lnTo>
                  <a:pt x="3669" y="8511"/>
                </a:lnTo>
                <a:lnTo>
                  <a:pt x="3669" y="8621"/>
                </a:lnTo>
                <a:lnTo>
                  <a:pt x="3669" y="8658"/>
                </a:lnTo>
                <a:lnTo>
                  <a:pt x="3595" y="8695"/>
                </a:lnTo>
                <a:lnTo>
                  <a:pt x="3229" y="8731"/>
                </a:lnTo>
                <a:lnTo>
                  <a:pt x="3009" y="8474"/>
                </a:lnTo>
                <a:lnTo>
                  <a:pt x="2825" y="8254"/>
                </a:lnTo>
                <a:lnTo>
                  <a:pt x="2165" y="7484"/>
                </a:lnTo>
                <a:lnTo>
                  <a:pt x="1615" y="6897"/>
                </a:lnTo>
                <a:lnTo>
                  <a:pt x="1321" y="6604"/>
                </a:lnTo>
                <a:lnTo>
                  <a:pt x="1174" y="6494"/>
                </a:lnTo>
                <a:lnTo>
                  <a:pt x="991" y="6420"/>
                </a:lnTo>
                <a:lnTo>
                  <a:pt x="1101" y="6127"/>
                </a:lnTo>
                <a:close/>
                <a:moveTo>
                  <a:pt x="8731" y="1"/>
                </a:moveTo>
                <a:lnTo>
                  <a:pt x="8474" y="74"/>
                </a:lnTo>
                <a:lnTo>
                  <a:pt x="8217" y="184"/>
                </a:lnTo>
                <a:lnTo>
                  <a:pt x="7997" y="331"/>
                </a:lnTo>
                <a:lnTo>
                  <a:pt x="7777" y="478"/>
                </a:lnTo>
                <a:lnTo>
                  <a:pt x="7154" y="1028"/>
                </a:lnTo>
                <a:lnTo>
                  <a:pt x="6530" y="1578"/>
                </a:lnTo>
                <a:lnTo>
                  <a:pt x="4036" y="3779"/>
                </a:lnTo>
                <a:lnTo>
                  <a:pt x="2825" y="4843"/>
                </a:lnTo>
                <a:lnTo>
                  <a:pt x="2312" y="5283"/>
                </a:lnTo>
                <a:lnTo>
                  <a:pt x="2092" y="5540"/>
                </a:lnTo>
                <a:lnTo>
                  <a:pt x="1871" y="5797"/>
                </a:lnTo>
                <a:lnTo>
                  <a:pt x="1761" y="5833"/>
                </a:lnTo>
                <a:lnTo>
                  <a:pt x="1725" y="5943"/>
                </a:lnTo>
                <a:lnTo>
                  <a:pt x="1541" y="5833"/>
                </a:lnTo>
                <a:lnTo>
                  <a:pt x="1358" y="5797"/>
                </a:lnTo>
                <a:lnTo>
                  <a:pt x="1174" y="5760"/>
                </a:lnTo>
                <a:lnTo>
                  <a:pt x="954" y="5760"/>
                </a:lnTo>
                <a:lnTo>
                  <a:pt x="844" y="5797"/>
                </a:lnTo>
                <a:lnTo>
                  <a:pt x="771" y="5907"/>
                </a:lnTo>
                <a:lnTo>
                  <a:pt x="624" y="6420"/>
                </a:lnTo>
                <a:lnTo>
                  <a:pt x="624" y="6494"/>
                </a:lnTo>
                <a:lnTo>
                  <a:pt x="661" y="6567"/>
                </a:lnTo>
                <a:lnTo>
                  <a:pt x="698" y="6604"/>
                </a:lnTo>
                <a:lnTo>
                  <a:pt x="771" y="6640"/>
                </a:lnTo>
                <a:lnTo>
                  <a:pt x="918" y="6860"/>
                </a:lnTo>
                <a:lnTo>
                  <a:pt x="1101" y="7081"/>
                </a:lnTo>
                <a:lnTo>
                  <a:pt x="1505" y="7484"/>
                </a:lnTo>
                <a:lnTo>
                  <a:pt x="2385" y="8511"/>
                </a:lnTo>
                <a:lnTo>
                  <a:pt x="2715" y="8951"/>
                </a:lnTo>
                <a:lnTo>
                  <a:pt x="2935" y="9171"/>
                </a:lnTo>
                <a:lnTo>
                  <a:pt x="3155" y="9318"/>
                </a:lnTo>
                <a:lnTo>
                  <a:pt x="3302" y="9355"/>
                </a:lnTo>
                <a:lnTo>
                  <a:pt x="3412" y="9355"/>
                </a:lnTo>
                <a:lnTo>
                  <a:pt x="3522" y="9281"/>
                </a:lnTo>
                <a:lnTo>
                  <a:pt x="3595" y="9171"/>
                </a:lnTo>
                <a:lnTo>
                  <a:pt x="3816" y="9135"/>
                </a:lnTo>
                <a:lnTo>
                  <a:pt x="3962" y="9061"/>
                </a:lnTo>
                <a:lnTo>
                  <a:pt x="4072" y="8951"/>
                </a:lnTo>
                <a:lnTo>
                  <a:pt x="4146" y="8805"/>
                </a:lnTo>
                <a:lnTo>
                  <a:pt x="4146" y="8548"/>
                </a:lnTo>
                <a:lnTo>
                  <a:pt x="4109" y="8328"/>
                </a:lnTo>
                <a:lnTo>
                  <a:pt x="5320" y="7557"/>
                </a:lnTo>
                <a:lnTo>
                  <a:pt x="6530" y="6750"/>
                </a:lnTo>
                <a:lnTo>
                  <a:pt x="7667" y="5907"/>
                </a:lnTo>
                <a:lnTo>
                  <a:pt x="8804" y="5026"/>
                </a:lnTo>
                <a:lnTo>
                  <a:pt x="9281" y="4660"/>
                </a:lnTo>
                <a:lnTo>
                  <a:pt x="9721" y="4219"/>
                </a:lnTo>
                <a:lnTo>
                  <a:pt x="10125" y="3743"/>
                </a:lnTo>
                <a:lnTo>
                  <a:pt x="10308" y="3486"/>
                </a:lnTo>
                <a:lnTo>
                  <a:pt x="10455" y="3229"/>
                </a:lnTo>
                <a:lnTo>
                  <a:pt x="10602" y="2972"/>
                </a:lnTo>
                <a:lnTo>
                  <a:pt x="10712" y="2679"/>
                </a:lnTo>
                <a:lnTo>
                  <a:pt x="10785" y="2385"/>
                </a:lnTo>
                <a:lnTo>
                  <a:pt x="10822" y="2129"/>
                </a:lnTo>
                <a:lnTo>
                  <a:pt x="10822" y="1835"/>
                </a:lnTo>
                <a:lnTo>
                  <a:pt x="10785" y="1542"/>
                </a:lnTo>
                <a:lnTo>
                  <a:pt x="10675" y="1248"/>
                </a:lnTo>
                <a:lnTo>
                  <a:pt x="10528" y="955"/>
                </a:lnTo>
                <a:lnTo>
                  <a:pt x="10382" y="735"/>
                </a:lnTo>
                <a:lnTo>
                  <a:pt x="10198" y="515"/>
                </a:lnTo>
                <a:lnTo>
                  <a:pt x="9978" y="368"/>
                </a:lnTo>
                <a:lnTo>
                  <a:pt x="9758" y="221"/>
                </a:lnTo>
                <a:lnTo>
                  <a:pt x="9501" y="111"/>
                </a:lnTo>
                <a:lnTo>
                  <a:pt x="9281" y="38"/>
                </a:lnTo>
                <a:lnTo>
                  <a:pt x="8988" y="1"/>
                </a:lnTo>
                <a:close/>
                <a:moveTo>
                  <a:pt x="1981" y="12399"/>
                </a:moveTo>
                <a:lnTo>
                  <a:pt x="1981" y="12509"/>
                </a:lnTo>
                <a:lnTo>
                  <a:pt x="1981" y="12656"/>
                </a:lnTo>
                <a:lnTo>
                  <a:pt x="1908" y="12913"/>
                </a:lnTo>
                <a:lnTo>
                  <a:pt x="1798" y="12913"/>
                </a:lnTo>
                <a:lnTo>
                  <a:pt x="1871" y="12656"/>
                </a:lnTo>
                <a:lnTo>
                  <a:pt x="1981" y="12399"/>
                </a:lnTo>
                <a:close/>
                <a:moveTo>
                  <a:pt x="1651" y="9391"/>
                </a:moveTo>
                <a:lnTo>
                  <a:pt x="1688" y="9575"/>
                </a:lnTo>
                <a:lnTo>
                  <a:pt x="1908" y="10198"/>
                </a:lnTo>
                <a:lnTo>
                  <a:pt x="2348" y="11372"/>
                </a:lnTo>
                <a:lnTo>
                  <a:pt x="2422" y="11739"/>
                </a:lnTo>
                <a:lnTo>
                  <a:pt x="2458" y="12106"/>
                </a:lnTo>
                <a:lnTo>
                  <a:pt x="2422" y="12436"/>
                </a:lnTo>
                <a:lnTo>
                  <a:pt x="2348" y="12619"/>
                </a:lnTo>
                <a:lnTo>
                  <a:pt x="2275" y="12766"/>
                </a:lnTo>
                <a:lnTo>
                  <a:pt x="2312" y="12583"/>
                </a:lnTo>
                <a:lnTo>
                  <a:pt x="2275" y="12436"/>
                </a:lnTo>
                <a:lnTo>
                  <a:pt x="2202" y="12326"/>
                </a:lnTo>
                <a:lnTo>
                  <a:pt x="2128" y="12216"/>
                </a:lnTo>
                <a:lnTo>
                  <a:pt x="2018" y="12179"/>
                </a:lnTo>
                <a:lnTo>
                  <a:pt x="1871" y="12179"/>
                </a:lnTo>
                <a:lnTo>
                  <a:pt x="1835" y="12253"/>
                </a:lnTo>
                <a:lnTo>
                  <a:pt x="1835" y="12326"/>
                </a:lnTo>
                <a:lnTo>
                  <a:pt x="1578" y="12656"/>
                </a:lnTo>
                <a:lnTo>
                  <a:pt x="1505" y="12840"/>
                </a:lnTo>
                <a:lnTo>
                  <a:pt x="1431" y="13023"/>
                </a:lnTo>
                <a:lnTo>
                  <a:pt x="1358" y="13023"/>
                </a:lnTo>
                <a:lnTo>
                  <a:pt x="1578" y="12509"/>
                </a:lnTo>
                <a:lnTo>
                  <a:pt x="1761" y="11996"/>
                </a:lnTo>
                <a:lnTo>
                  <a:pt x="1761" y="11959"/>
                </a:lnTo>
                <a:lnTo>
                  <a:pt x="1725" y="11922"/>
                </a:lnTo>
                <a:lnTo>
                  <a:pt x="1688" y="11922"/>
                </a:lnTo>
                <a:lnTo>
                  <a:pt x="1651" y="11959"/>
                </a:lnTo>
                <a:lnTo>
                  <a:pt x="1321" y="12399"/>
                </a:lnTo>
                <a:lnTo>
                  <a:pt x="1028" y="12913"/>
                </a:lnTo>
                <a:lnTo>
                  <a:pt x="881" y="12840"/>
                </a:lnTo>
                <a:lnTo>
                  <a:pt x="881" y="12729"/>
                </a:lnTo>
                <a:lnTo>
                  <a:pt x="1028" y="12436"/>
                </a:lnTo>
                <a:lnTo>
                  <a:pt x="1174" y="12143"/>
                </a:lnTo>
                <a:lnTo>
                  <a:pt x="1358" y="11849"/>
                </a:lnTo>
                <a:lnTo>
                  <a:pt x="1541" y="11556"/>
                </a:lnTo>
                <a:lnTo>
                  <a:pt x="1541" y="11519"/>
                </a:lnTo>
                <a:lnTo>
                  <a:pt x="1505" y="11482"/>
                </a:lnTo>
                <a:lnTo>
                  <a:pt x="1468" y="11519"/>
                </a:lnTo>
                <a:lnTo>
                  <a:pt x="1138" y="11812"/>
                </a:lnTo>
                <a:lnTo>
                  <a:pt x="954" y="11996"/>
                </a:lnTo>
                <a:lnTo>
                  <a:pt x="808" y="12179"/>
                </a:lnTo>
                <a:lnTo>
                  <a:pt x="698" y="12399"/>
                </a:lnTo>
                <a:lnTo>
                  <a:pt x="588" y="12619"/>
                </a:lnTo>
                <a:lnTo>
                  <a:pt x="551" y="12583"/>
                </a:lnTo>
                <a:lnTo>
                  <a:pt x="624" y="12473"/>
                </a:lnTo>
                <a:lnTo>
                  <a:pt x="661" y="12363"/>
                </a:lnTo>
                <a:lnTo>
                  <a:pt x="1138" y="11629"/>
                </a:lnTo>
                <a:lnTo>
                  <a:pt x="1321" y="11262"/>
                </a:lnTo>
                <a:lnTo>
                  <a:pt x="1468" y="10859"/>
                </a:lnTo>
                <a:lnTo>
                  <a:pt x="1431" y="10822"/>
                </a:lnTo>
                <a:lnTo>
                  <a:pt x="1395" y="10822"/>
                </a:lnTo>
                <a:lnTo>
                  <a:pt x="1064" y="11189"/>
                </a:lnTo>
                <a:lnTo>
                  <a:pt x="734" y="11556"/>
                </a:lnTo>
                <a:lnTo>
                  <a:pt x="844" y="11372"/>
                </a:lnTo>
                <a:lnTo>
                  <a:pt x="1248" y="10749"/>
                </a:lnTo>
                <a:lnTo>
                  <a:pt x="1651" y="10125"/>
                </a:lnTo>
                <a:lnTo>
                  <a:pt x="1651" y="10052"/>
                </a:lnTo>
                <a:lnTo>
                  <a:pt x="1615" y="9978"/>
                </a:lnTo>
                <a:lnTo>
                  <a:pt x="1505" y="9978"/>
                </a:lnTo>
                <a:lnTo>
                  <a:pt x="1321" y="10162"/>
                </a:lnTo>
                <a:lnTo>
                  <a:pt x="1505" y="9795"/>
                </a:lnTo>
                <a:lnTo>
                  <a:pt x="1651" y="9391"/>
                </a:lnTo>
                <a:close/>
                <a:moveTo>
                  <a:pt x="1541" y="8768"/>
                </a:moveTo>
                <a:lnTo>
                  <a:pt x="1468" y="8805"/>
                </a:lnTo>
                <a:lnTo>
                  <a:pt x="1395" y="8915"/>
                </a:lnTo>
                <a:lnTo>
                  <a:pt x="1395" y="9025"/>
                </a:lnTo>
                <a:lnTo>
                  <a:pt x="1395" y="9061"/>
                </a:lnTo>
                <a:lnTo>
                  <a:pt x="1211" y="9355"/>
                </a:lnTo>
                <a:lnTo>
                  <a:pt x="1101" y="9648"/>
                </a:lnTo>
                <a:lnTo>
                  <a:pt x="661" y="10602"/>
                </a:lnTo>
                <a:lnTo>
                  <a:pt x="294" y="11409"/>
                </a:lnTo>
                <a:lnTo>
                  <a:pt x="147" y="11812"/>
                </a:lnTo>
                <a:lnTo>
                  <a:pt x="37" y="12253"/>
                </a:lnTo>
                <a:lnTo>
                  <a:pt x="1" y="12399"/>
                </a:lnTo>
                <a:lnTo>
                  <a:pt x="1" y="12509"/>
                </a:lnTo>
                <a:lnTo>
                  <a:pt x="74" y="12729"/>
                </a:lnTo>
                <a:lnTo>
                  <a:pt x="221" y="12913"/>
                </a:lnTo>
                <a:lnTo>
                  <a:pt x="404" y="13096"/>
                </a:lnTo>
                <a:lnTo>
                  <a:pt x="441" y="13170"/>
                </a:lnTo>
                <a:lnTo>
                  <a:pt x="514" y="13206"/>
                </a:lnTo>
                <a:lnTo>
                  <a:pt x="588" y="13243"/>
                </a:lnTo>
                <a:lnTo>
                  <a:pt x="661" y="13243"/>
                </a:lnTo>
                <a:lnTo>
                  <a:pt x="734" y="13280"/>
                </a:lnTo>
                <a:lnTo>
                  <a:pt x="881" y="13353"/>
                </a:lnTo>
                <a:lnTo>
                  <a:pt x="954" y="13426"/>
                </a:lnTo>
                <a:lnTo>
                  <a:pt x="1101" y="13426"/>
                </a:lnTo>
                <a:lnTo>
                  <a:pt x="1431" y="13536"/>
                </a:lnTo>
                <a:lnTo>
                  <a:pt x="1468" y="13573"/>
                </a:lnTo>
                <a:lnTo>
                  <a:pt x="1688" y="13573"/>
                </a:lnTo>
                <a:lnTo>
                  <a:pt x="1908" y="13536"/>
                </a:lnTo>
                <a:lnTo>
                  <a:pt x="2128" y="13463"/>
                </a:lnTo>
                <a:lnTo>
                  <a:pt x="2312" y="13390"/>
                </a:lnTo>
                <a:lnTo>
                  <a:pt x="2495" y="13280"/>
                </a:lnTo>
                <a:lnTo>
                  <a:pt x="2605" y="13133"/>
                </a:lnTo>
                <a:lnTo>
                  <a:pt x="2715" y="12986"/>
                </a:lnTo>
                <a:lnTo>
                  <a:pt x="2788" y="12840"/>
                </a:lnTo>
                <a:lnTo>
                  <a:pt x="2862" y="12693"/>
                </a:lnTo>
                <a:lnTo>
                  <a:pt x="2935" y="12326"/>
                </a:lnTo>
                <a:lnTo>
                  <a:pt x="2935" y="11959"/>
                </a:lnTo>
                <a:lnTo>
                  <a:pt x="2862" y="11592"/>
                </a:lnTo>
                <a:lnTo>
                  <a:pt x="2788" y="11226"/>
                </a:lnTo>
                <a:lnTo>
                  <a:pt x="2678" y="10895"/>
                </a:lnTo>
                <a:lnTo>
                  <a:pt x="2055" y="9061"/>
                </a:lnTo>
                <a:lnTo>
                  <a:pt x="1981" y="8951"/>
                </a:lnTo>
                <a:lnTo>
                  <a:pt x="1871" y="8878"/>
                </a:lnTo>
                <a:lnTo>
                  <a:pt x="1761" y="8805"/>
                </a:lnTo>
                <a:lnTo>
                  <a:pt x="1651" y="8768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570" name="Google Shape;570;p24"/>
          <p:cNvSpPr/>
          <p:nvPr/>
        </p:nvSpPr>
        <p:spPr>
          <a:xfrm>
            <a:off x="8829403" y="4583868"/>
            <a:ext cx="391238" cy="289295"/>
          </a:xfrm>
          <a:custGeom>
            <a:avLst/>
            <a:gdLst/>
            <a:ahLst/>
            <a:cxnLst/>
            <a:rect l="l" t="t" r="r" b="b"/>
            <a:pathLst>
              <a:path w="13793" h="10199" extrusionOk="0">
                <a:moveTo>
                  <a:pt x="5649" y="2128"/>
                </a:moveTo>
                <a:lnTo>
                  <a:pt x="5503" y="2165"/>
                </a:lnTo>
                <a:lnTo>
                  <a:pt x="5356" y="2238"/>
                </a:lnTo>
                <a:lnTo>
                  <a:pt x="5209" y="2312"/>
                </a:lnTo>
                <a:lnTo>
                  <a:pt x="5099" y="2422"/>
                </a:lnTo>
                <a:lnTo>
                  <a:pt x="4989" y="2532"/>
                </a:lnTo>
                <a:lnTo>
                  <a:pt x="4916" y="2642"/>
                </a:lnTo>
                <a:lnTo>
                  <a:pt x="4879" y="2788"/>
                </a:lnTo>
                <a:lnTo>
                  <a:pt x="4842" y="2935"/>
                </a:lnTo>
                <a:lnTo>
                  <a:pt x="4842" y="3119"/>
                </a:lnTo>
                <a:lnTo>
                  <a:pt x="4879" y="3265"/>
                </a:lnTo>
                <a:lnTo>
                  <a:pt x="4916" y="3375"/>
                </a:lnTo>
                <a:lnTo>
                  <a:pt x="5026" y="3485"/>
                </a:lnTo>
                <a:lnTo>
                  <a:pt x="5136" y="3522"/>
                </a:lnTo>
                <a:lnTo>
                  <a:pt x="5209" y="3522"/>
                </a:lnTo>
                <a:lnTo>
                  <a:pt x="5319" y="3449"/>
                </a:lnTo>
                <a:lnTo>
                  <a:pt x="5356" y="3375"/>
                </a:lnTo>
                <a:lnTo>
                  <a:pt x="5393" y="3119"/>
                </a:lnTo>
                <a:lnTo>
                  <a:pt x="5393" y="2899"/>
                </a:lnTo>
                <a:lnTo>
                  <a:pt x="5429" y="3045"/>
                </a:lnTo>
                <a:lnTo>
                  <a:pt x="5466" y="3229"/>
                </a:lnTo>
                <a:lnTo>
                  <a:pt x="5503" y="3632"/>
                </a:lnTo>
                <a:lnTo>
                  <a:pt x="5576" y="3926"/>
                </a:lnTo>
                <a:lnTo>
                  <a:pt x="5613" y="4072"/>
                </a:lnTo>
                <a:lnTo>
                  <a:pt x="5723" y="4219"/>
                </a:lnTo>
                <a:lnTo>
                  <a:pt x="5796" y="4256"/>
                </a:lnTo>
                <a:lnTo>
                  <a:pt x="5833" y="4256"/>
                </a:lnTo>
                <a:lnTo>
                  <a:pt x="5906" y="4219"/>
                </a:lnTo>
                <a:lnTo>
                  <a:pt x="5943" y="4146"/>
                </a:lnTo>
                <a:lnTo>
                  <a:pt x="5980" y="4036"/>
                </a:lnTo>
                <a:lnTo>
                  <a:pt x="5980" y="3926"/>
                </a:lnTo>
                <a:lnTo>
                  <a:pt x="5943" y="3669"/>
                </a:lnTo>
                <a:lnTo>
                  <a:pt x="5833" y="3082"/>
                </a:lnTo>
                <a:lnTo>
                  <a:pt x="5759" y="2825"/>
                </a:lnTo>
                <a:lnTo>
                  <a:pt x="5686" y="2715"/>
                </a:lnTo>
                <a:lnTo>
                  <a:pt x="5613" y="2642"/>
                </a:lnTo>
                <a:lnTo>
                  <a:pt x="5723" y="2605"/>
                </a:lnTo>
                <a:lnTo>
                  <a:pt x="6016" y="2605"/>
                </a:lnTo>
                <a:lnTo>
                  <a:pt x="6163" y="2642"/>
                </a:lnTo>
                <a:lnTo>
                  <a:pt x="6310" y="3045"/>
                </a:lnTo>
                <a:lnTo>
                  <a:pt x="6456" y="3522"/>
                </a:lnTo>
                <a:lnTo>
                  <a:pt x="6603" y="3999"/>
                </a:lnTo>
                <a:lnTo>
                  <a:pt x="6640" y="4072"/>
                </a:lnTo>
                <a:lnTo>
                  <a:pt x="6677" y="4109"/>
                </a:lnTo>
                <a:lnTo>
                  <a:pt x="6750" y="4146"/>
                </a:lnTo>
                <a:lnTo>
                  <a:pt x="6823" y="4109"/>
                </a:lnTo>
                <a:lnTo>
                  <a:pt x="6897" y="4072"/>
                </a:lnTo>
                <a:lnTo>
                  <a:pt x="6970" y="4036"/>
                </a:lnTo>
                <a:lnTo>
                  <a:pt x="7007" y="3926"/>
                </a:lnTo>
                <a:lnTo>
                  <a:pt x="7007" y="3852"/>
                </a:lnTo>
                <a:lnTo>
                  <a:pt x="6860" y="3412"/>
                </a:lnTo>
                <a:lnTo>
                  <a:pt x="6750" y="3009"/>
                </a:lnTo>
                <a:lnTo>
                  <a:pt x="6677" y="2862"/>
                </a:lnTo>
                <a:lnTo>
                  <a:pt x="6970" y="3045"/>
                </a:lnTo>
                <a:lnTo>
                  <a:pt x="7227" y="3229"/>
                </a:lnTo>
                <a:lnTo>
                  <a:pt x="7227" y="3449"/>
                </a:lnTo>
                <a:lnTo>
                  <a:pt x="7263" y="3669"/>
                </a:lnTo>
                <a:lnTo>
                  <a:pt x="7410" y="4072"/>
                </a:lnTo>
                <a:lnTo>
                  <a:pt x="7484" y="4146"/>
                </a:lnTo>
                <a:lnTo>
                  <a:pt x="7520" y="4182"/>
                </a:lnTo>
                <a:lnTo>
                  <a:pt x="7667" y="4182"/>
                </a:lnTo>
                <a:lnTo>
                  <a:pt x="7740" y="4146"/>
                </a:lnTo>
                <a:lnTo>
                  <a:pt x="7777" y="4109"/>
                </a:lnTo>
                <a:lnTo>
                  <a:pt x="7814" y="4036"/>
                </a:lnTo>
                <a:lnTo>
                  <a:pt x="7777" y="3926"/>
                </a:lnTo>
                <a:lnTo>
                  <a:pt x="7704" y="3669"/>
                </a:lnTo>
                <a:lnTo>
                  <a:pt x="8034" y="3962"/>
                </a:lnTo>
                <a:lnTo>
                  <a:pt x="8070" y="3999"/>
                </a:lnTo>
                <a:lnTo>
                  <a:pt x="8107" y="3999"/>
                </a:lnTo>
                <a:lnTo>
                  <a:pt x="8144" y="3962"/>
                </a:lnTo>
                <a:lnTo>
                  <a:pt x="8144" y="3926"/>
                </a:lnTo>
                <a:lnTo>
                  <a:pt x="8144" y="3742"/>
                </a:lnTo>
                <a:lnTo>
                  <a:pt x="8107" y="3595"/>
                </a:lnTo>
                <a:lnTo>
                  <a:pt x="7960" y="3302"/>
                </a:lnTo>
                <a:lnTo>
                  <a:pt x="7740" y="3009"/>
                </a:lnTo>
                <a:lnTo>
                  <a:pt x="7484" y="2788"/>
                </a:lnTo>
                <a:lnTo>
                  <a:pt x="7190" y="2568"/>
                </a:lnTo>
                <a:lnTo>
                  <a:pt x="6897" y="2422"/>
                </a:lnTo>
                <a:lnTo>
                  <a:pt x="6566" y="2275"/>
                </a:lnTo>
                <a:lnTo>
                  <a:pt x="6273" y="2165"/>
                </a:lnTo>
                <a:lnTo>
                  <a:pt x="5943" y="2128"/>
                </a:lnTo>
                <a:close/>
                <a:moveTo>
                  <a:pt x="12215" y="3485"/>
                </a:moveTo>
                <a:lnTo>
                  <a:pt x="12142" y="3522"/>
                </a:lnTo>
                <a:lnTo>
                  <a:pt x="12142" y="3559"/>
                </a:lnTo>
                <a:lnTo>
                  <a:pt x="12142" y="3742"/>
                </a:lnTo>
                <a:lnTo>
                  <a:pt x="12142" y="3926"/>
                </a:lnTo>
                <a:lnTo>
                  <a:pt x="12252" y="4292"/>
                </a:lnTo>
                <a:lnTo>
                  <a:pt x="12436" y="4769"/>
                </a:lnTo>
                <a:lnTo>
                  <a:pt x="12582" y="5136"/>
                </a:lnTo>
                <a:lnTo>
                  <a:pt x="12546" y="5209"/>
                </a:lnTo>
                <a:lnTo>
                  <a:pt x="12546" y="5320"/>
                </a:lnTo>
                <a:lnTo>
                  <a:pt x="12582" y="5356"/>
                </a:lnTo>
                <a:lnTo>
                  <a:pt x="12582" y="5430"/>
                </a:lnTo>
                <a:lnTo>
                  <a:pt x="11885" y="5613"/>
                </a:lnTo>
                <a:lnTo>
                  <a:pt x="11885" y="5430"/>
                </a:lnTo>
                <a:lnTo>
                  <a:pt x="11849" y="5246"/>
                </a:lnTo>
                <a:lnTo>
                  <a:pt x="11702" y="4843"/>
                </a:lnTo>
                <a:lnTo>
                  <a:pt x="11629" y="4549"/>
                </a:lnTo>
                <a:lnTo>
                  <a:pt x="11482" y="4256"/>
                </a:lnTo>
                <a:lnTo>
                  <a:pt x="11335" y="3999"/>
                </a:lnTo>
                <a:lnTo>
                  <a:pt x="11115" y="3742"/>
                </a:lnTo>
                <a:lnTo>
                  <a:pt x="11005" y="3742"/>
                </a:lnTo>
                <a:lnTo>
                  <a:pt x="10968" y="3779"/>
                </a:lnTo>
                <a:lnTo>
                  <a:pt x="10932" y="3852"/>
                </a:lnTo>
                <a:lnTo>
                  <a:pt x="10968" y="4109"/>
                </a:lnTo>
                <a:lnTo>
                  <a:pt x="11078" y="4366"/>
                </a:lnTo>
                <a:lnTo>
                  <a:pt x="11262" y="4879"/>
                </a:lnTo>
                <a:lnTo>
                  <a:pt x="11372" y="5320"/>
                </a:lnTo>
                <a:lnTo>
                  <a:pt x="11445" y="5540"/>
                </a:lnTo>
                <a:lnTo>
                  <a:pt x="11555" y="5686"/>
                </a:lnTo>
                <a:lnTo>
                  <a:pt x="11482" y="5723"/>
                </a:lnTo>
                <a:lnTo>
                  <a:pt x="11372" y="5723"/>
                </a:lnTo>
                <a:lnTo>
                  <a:pt x="11262" y="5686"/>
                </a:lnTo>
                <a:lnTo>
                  <a:pt x="11152" y="5650"/>
                </a:lnTo>
                <a:lnTo>
                  <a:pt x="11078" y="5576"/>
                </a:lnTo>
                <a:lnTo>
                  <a:pt x="10895" y="5393"/>
                </a:lnTo>
                <a:lnTo>
                  <a:pt x="10785" y="5209"/>
                </a:lnTo>
                <a:lnTo>
                  <a:pt x="10712" y="5173"/>
                </a:lnTo>
                <a:lnTo>
                  <a:pt x="10675" y="4916"/>
                </a:lnTo>
                <a:lnTo>
                  <a:pt x="10601" y="4696"/>
                </a:lnTo>
                <a:lnTo>
                  <a:pt x="10418" y="4292"/>
                </a:lnTo>
                <a:lnTo>
                  <a:pt x="10381" y="4256"/>
                </a:lnTo>
                <a:lnTo>
                  <a:pt x="10345" y="4219"/>
                </a:lnTo>
                <a:lnTo>
                  <a:pt x="10198" y="4219"/>
                </a:lnTo>
                <a:lnTo>
                  <a:pt x="10125" y="4292"/>
                </a:lnTo>
                <a:lnTo>
                  <a:pt x="10088" y="4366"/>
                </a:lnTo>
                <a:lnTo>
                  <a:pt x="10088" y="4402"/>
                </a:lnTo>
                <a:lnTo>
                  <a:pt x="10125" y="4659"/>
                </a:lnTo>
                <a:lnTo>
                  <a:pt x="10051" y="4623"/>
                </a:lnTo>
                <a:lnTo>
                  <a:pt x="9941" y="4586"/>
                </a:lnTo>
                <a:lnTo>
                  <a:pt x="9868" y="4623"/>
                </a:lnTo>
                <a:lnTo>
                  <a:pt x="9794" y="4696"/>
                </a:lnTo>
                <a:lnTo>
                  <a:pt x="9721" y="4806"/>
                </a:lnTo>
                <a:lnTo>
                  <a:pt x="9684" y="4916"/>
                </a:lnTo>
                <a:lnTo>
                  <a:pt x="9721" y="5026"/>
                </a:lnTo>
                <a:lnTo>
                  <a:pt x="9758" y="5099"/>
                </a:lnTo>
                <a:lnTo>
                  <a:pt x="9905" y="5246"/>
                </a:lnTo>
                <a:lnTo>
                  <a:pt x="10125" y="5356"/>
                </a:lnTo>
                <a:lnTo>
                  <a:pt x="10271" y="5430"/>
                </a:lnTo>
                <a:lnTo>
                  <a:pt x="10345" y="5540"/>
                </a:lnTo>
                <a:lnTo>
                  <a:pt x="10528" y="5796"/>
                </a:lnTo>
                <a:lnTo>
                  <a:pt x="10712" y="5980"/>
                </a:lnTo>
                <a:lnTo>
                  <a:pt x="10932" y="6163"/>
                </a:lnTo>
                <a:lnTo>
                  <a:pt x="11078" y="6200"/>
                </a:lnTo>
                <a:lnTo>
                  <a:pt x="11225" y="6237"/>
                </a:lnTo>
                <a:lnTo>
                  <a:pt x="11519" y="6237"/>
                </a:lnTo>
                <a:lnTo>
                  <a:pt x="11849" y="6163"/>
                </a:lnTo>
                <a:lnTo>
                  <a:pt x="12142" y="6090"/>
                </a:lnTo>
                <a:lnTo>
                  <a:pt x="12986" y="5833"/>
                </a:lnTo>
                <a:lnTo>
                  <a:pt x="13353" y="5686"/>
                </a:lnTo>
                <a:lnTo>
                  <a:pt x="13536" y="5613"/>
                </a:lnTo>
                <a:lnTo>
                  <a:pt x="13719" y="5540"/>
                </a:lnTo>
                <a:lnTo>
                  <a:pt x="13793" y="5466"/>
                </a:lnTo>
                <a:lnTo>
                  <a:pt x="13793" y="5356"/>
                </a:lnTo>
                <a:lnTo>
                  <a:pt x="13756" y="5283"/>
                </a:lnTo>
                <a:lnTo>
                  <a:pt x="13646" y="5246"/>
                </a:lnTo>
                <a:lnTo>
                  <a:pt x="13353" y="5246"/>
                </a:lnTo>
                <a:lnTo>
                  <a:pt x="13059" y="5320"/>
                </a:lnTo>
                <a:lnTo>
                  <a:pt x="13059" y="5099"/>
                </a:lnTo>
                <a:lnTo>
                  <a:pt x="12986" y="4879"/>
                </a:lnTo>
                <a:lnTo>
                  <a:pt x="12839" y="4513"/>
                </a:lnTo>
                <a:lnTo>
                  <a:pt x="12619" y="3962"/>
                </a:lnTo>
                <a:lnTo>
                  <a:pt x="12509" y="3706"/>
                </a:lnTo>
                <a:lnTo>
                  <a:pt x="12326" y="3485"/>
                </a:lnTo>
                <a:close/>
                <a:moveTo>
                  <a:pt x="12069" y="1"/>
                </a:moveTo>
                <a:lnTo>
                  <a:pt x="11702" y="37"/>
                </a:lnTo>
                <a:lnTo>
                  <a:pt x="11335" y="147"/>
                </a:lnTo>
                <a:lnTo>
                  <a:pt x="10638" y="368"/>
                </a:lnTo>
                <a:lnTo>
                  <a:pt x="9905" y="588"/>
                </a:lnTo>
                <a:lnTo>
                  <a:pt x="9538" y="698"/>
                </a:lnTo>
                <a:lnTo>
                  <a:pt x="9171" y="844"/>
                </a:lnTo>
                <a:lnTo>
                  <a:pt x="8914" y="1028"/>
                </a:lnTo>
                <a:lnTo>
                  <a:pt x="8694" y="1211"/>
                </a:lnTo>
                <a:lnTo>
                  <a:pt x="8547" y="1431"/>
                </a:lnTo>
                <a:lnTo>
                  <a:pt x="8437" y="1688"/>
                </a:lnTo>
                <a:lnTo>
                  <a:pt x="8401" y="1945"/>
                </a:lnTo>
                <a:lnTo>
                  <a:pt x="8401" y="2238"/>
                </a:lnTo>
                <a:lnTo>
                  <a:pt x="8401" y="2532"/>
                </a:lnTo>
                <a:lnTo>
                  <a:pt x="8474" y="2825"/>
                </a:lnTo>
                <a:lnTo>
                  <a:pt x="8804" y="4402"/>
                </a:lnTo>
                <a:lnTo>
                  <a:pt x="8951" y="5173"/>
                </a:lnTo>
                <a:lnTo>
                  <a:pt x="9098" y="5980"/>
                </a:lnTo>
                <a:lnTo>
                  <a:pt x="9134" y="6347"/>
                </a:lnTo>
                <a:lnTo>
                  <a:pt x="9134" y="6713"/>
                </a:lnTo>
                <a:lnTo>
                  <a:pt x="8914" y="6126"/>
                </a:lnTo>
                <a:lnTo>
                  <a:pt x="8841" y="5796"/>
                </a:lnTo>
                <a:lnTo>
                  <a:pt x="8731" y="5430"/>
                </a:lnTo>
                <a:lnTo>
                  <a:pt x="8657" y="5246"/>
                </a:lnTo>
                <a:lnTo>
                  <a:pt x="8547" y="5099"/>
                </a:lnTo>
                <a:lnTo>
                  <a:pt x="8437" y="4953"/>
                </a:lnTo>
                <a:lnTo>
                  <a:pt x="8327" y="4879"/>
                </a:lnTo>
                <a:lnTo>
                  <a:pt x="8254" y="4879"/>
                </a:lnTo>
                <a:lnTo>
                  <a:pt x="8217" y="4916"/>
                </a:lnTo>
                <a:lnTo>
                  <a:pt x="8180" y="5026"/>
                </a:lnTo>
                <a:lnTo>
                  <a:pt x="8180" y="5136"/>
                </a:lnTo>
                <a:lnTo>
                  <a:pt x="8217" y="5393"/>
                </a:lnTo>
                <a:lnTo>
                  <a:pt x="8364" y="5906"/>
                </a:lnTo>
                <a:lnTo>
                  <a:pt x="8584" y="6567"/>
                </a:lnTo>
                <a:lnTo>
                  <a:pt x="8767" y="7227"/>
                </a:lnTo>
                <a:lnTo>
                  <a:pt x="8731" y="7374"/>
                </a:lnTo>
                <a:lnTo>
                  <a:pt x="8731" y="7447"/>
                </a:lnTo>
                <a:lnTo>
                  <a:pt x="8731" y="7520"/>
                </a:lnTo>
                <a:lnTo>
                  <a:pt x="8804" y="7594"/>
                </a:lnTo>
                <a:lnTo>
                  <a:pt x="8694" y="7740"/>
                </a:lnTo>
                <a:lnTo>
                  <a:pt x="8547" y="7887"/>
                </a:lnTo>
                <a:lnTo>
                  <a:pt x="8401" y="7997"/>
                </a:lnTo>
                <a:lnTo>
                  <a:pt x="8180" y="8107"/>
                </a:lnTo>
                <a:lnTo>
                  <a:pt x="8144" y="8034"/>
                </a:lnTo>
                <a:lnTo>
                  <a:pt x="8144" y="7997"/>
                </a:lnTo>
                <a:lnTo>
                  <a:pt x="8070" y="7961"/>
                </a:lnTo>
                <a:lnTo>
                  <a:pt x="7630" y="6530"/>
                </a:lnTo>
                <a:lnTo>
                  <a:pt x="7337" y="5650"/>
                </a:lnTo>
                <a:lnTo>
                  <a:pt x="7153" y="5283"/>
                </a:lnTo>
                <a:lnTo>
                  <a:pt x="7080" y="5026"/>
                </a:lnTo>
                <a:lnTo>
                  <a:pt x="7080" y="4953"/>
                </a:lnTo>
                <a:lnTo>
                  <a:pt x="7080" y="4879"/>
                </a:lnTo>
                <a:lnTo>
                  <a:pt x="7117" y="4806"/>
                </a:lnTo>
                <a:lnTo>
                  <a:pt x="7153" y="4733"/>
                </a:lnTo>
                <a:lnTo>
                  <a:pt x="7117" y="4659"/>
                </a:lnTo>
                <a:lnTo>
                  <a:pt x="7080" y="4623"/>
                </a:lnTo>
                <a:lnTo>
                  <a:pt x="6860" y="4476"/>
                </a:lnTo>
                <a:lnTo>
                  <a:pt x="6750" y="4439"/>
                </a:lnTo>
                <a:lnTo>
                  <a:pt x="6640" y="4476"/>
                </a:lnTo>
                <a:lnTo>
                  <a:pt x="6603" y="4549"/>
                </a:lnTo>
                <a:lnTo>
                  <a:pt x="6603" y="4623"/>
                </a:lnTo>
                <a:lnTo>
                  <a:pt x="6640" y="4659"/>
                </a:lnTo>
                <a:lnTo>
                  <a:pt x="6677" y="4769"/>
                </a:lnTo>
                <a:lnTo>
                  <a:pt x="6640" y="4879"/>
                </a:lnTo>
                <a:lnTo>
                  <a:pt x="6640" y="5063"/>
                </a:lnTo>
                <a:lnTo>
                  <a:pt x="6713" y="5320"/>
                </a:lnTo>
                <a:lnTo>
                  <a:pt x="6787" y="5576"/>
                </a:lnTo>
                <a:lnTo>
                  <a:pt x="6970" y="6090"/>
                </a:lnTo>
                <a:lnTo>
                  <a:pt x="7667" y="8254"/>
                </a:lnTo>
                <a:lnTo>
                  <a:pt x="7300" y="8254"/>
                </a:lnTo>
                <a:lnTo>
                  <a:pt x="6970" y="8181"/>
                </a:lnTo>
                <a:lnTo>
                  <a:pt x="6970" y="8107"/>
                </a:lnTo>
                <a:lnTo>
                  <a:pt x="6970" y="8034"/>
                </a:lnTo>
                <a:lnTo>
                  <a:pt x="6897" y="7997"/>
                </a:lnTo>
                <a:lnTo>
                  <a:pt x="6530" y="6383"/>
                </a:lnTo>
                <a:lnTo>
                  <a:pt x="6310" y="5503"/>
                </a:lnTo>
                <a:lnTo>
                  <a:pt x="6200" y="5099"/>
                </a:lnTo>
                <a:lnTo>
                  <a:pt x="6090" y="4916"/>
                </a:lnTo>
                <a:lnTo>
                  <a:pt x="5980" y="4733"/>
                </a:lnTo>
                <a:lnTo>
                  <a:pt x="5943" y="4696"/>
                </a:lnTo>
                <a:lnTo>
                  <a:pt x="5906" y="4696"/>
                </a:lnTo>
                <a:lnTo>
                  <a:pt x="5833" y="4733"/>
                </a:lnTo>
                <a:lnTo>
                  <a:pt x="5833" y="4769"/>
                </a:lnTo>
                <a:lnTo>
                  <a:pt x="5796" y="4989"/>
                </a:lnTo>
                <a:lnTo>
                  <a:pt x="5796" y="5173"/>
                </a:lnTo>
                <a:lnTo>
                  <a:pt x="5870" y="5576"/>
                </a:lnTo>
                <a:lnTo>
                  <a:pt x="6053" y="6383"/>
                </a:lnTo>
                <a:lnTo>
                  <a:pt x="6420" y="7887"/>
                </a:lnTo>
                <a:lnTo>
                  <a:pt x="6420" y="7887"/>
                </a:lnTo>
                <a:lnTo>
                  <a:pt x="6163" y="7740"/>
                </a:lnTo>
                <a:lnTo>
                  <a:pt x="5980" y="7520"/>
                </a:lnTo>
                <a:lnTo>
                  <a:pt x="5759" y="7227"/>
                </a:lnTo>
                <a:lnTo>
                  <a:pt x="5576" y="6897"/>
                </a:lnTo>
                <a:lnTo>
                  <a:pt x="5466" y="6567"/>
                </a:lnTo>
                <a:lnTo>
                  <a:pt x="5393" y="6237"/>
                </a:lnTo>
                <a:lnTo>
                  <a:pt x="5246" y="5540"/>
                </a:lnTo>
                <a:lnTo>
                  <a:pt x="5173" y="5209"/>
                </a:lnTo>
                <a:lnTo>
                  <a:pt x="5063" y="4879"/>
                </a:lnTo>
                <a:lnTo>
                  <a:pt x="4916" y="4586"/>
                </a:lnTo>
                <a:lnTo>
                  <a:pt x="4732" y="4366"/>
                </a:lnTo>
                <a:lnTo>
                  <a:pt x="4512" y="4146"/>
                </a:lnTo>
                <a:lnTo>
                  <a:pt x="4292" y="3962"/>
                </a:lnTo>
                <a:lnTo>
                  <a:pt x="4035" y="3816"/>
                </a:lnTo>
                <a:lnTo>
                  <a:pt x="3779" y="3706"/>
                </a:lnTo>
                <a:lnTo>
                  <a:pt x="3485" y="3595"/>
                </a:lnTo>
                <a:lnTo>
                  <a:pt x="3192" y="3522"/>
                </a:lnTo>
                <a:lnTo>
                  <a:pt x="2862" y="3449"/>
                </a:lnTo>
                <a:lnTo>
                  <a:pt x="2128" y="3449"/>
                </a:lnTo>
                <a:lnTo>
                  <a:pt x="1798" y="3522"/>
                </a:lnTo>
                <a:lnTo>
                  <a:pt x="1101" y="3669"/>
                </a:lnTo>
                <a:lnTo>
                  <a:pt x="404" y="3889"/>
                </a:lnTo>
                <a:lnTo>
                  <a:pt x="184" y="3962"/>
                </a:lnTo>
                <a:lnTo>
                  <a:pt x="74" y="4036"/>
                </a:lnTo>
                <a:lnTo>
                  <a:pt x="0" y="4109"/>
                </a:lnTo>
                <a:lnTo>
                  <a:pt x="0" y="4182"/>
                </a:lnTo>
                <a:lnTo>
                  <a:pt x="0" y="4219"/>
                </a:lnTo>
                <a:lnTo>
                  <a:pt x="0" y="4402"/>
                </a:lnTo>
                <a:lnTo>
                  <a:pt x="37" y="4439"/>
                </a:lnTo>
                <a:lnTo>
                  <a:pt x="74" y="4513"/>
                </a:lnTo>
                <a:lnTo>
                  <a:pt x="257" y="4586"/>
                </a:lnTo>
                <a:lnTo>
                  <a:pt x="404" y="4586"/>
                </a:lnTo>
                <a:lnTo>
                  <a:pt x="514" y="4513"/>
                </a:lnTo>
                <a:lnTo>
                  <a:pt x="624" y="4439"/>
                </a:lnTo>
                <a:lnTo>
                  <a:pt x="881" y="4329"/>
                </a:lnTo>
                <a:lnTo>
                  <a:pt x="881" y="4366"/>
                </a:lnTo>
                <a:lnTo>
                  <a:pt x="881" y="4549"/>
                </a:lnTo>
                <a:lnTo>
                  <a:pt x="881" y="4696"/>
                </a:lnTo>
                <a:lnTo>
                  <a:pt x="954" y="5026"/>
                </a:lnTo>
                <a:lnTo>
                  <a:pt x="1211" y="5686"/>
                </a:lnTo>
                <a:lnTo>
                  <a:pt x="1468" y="6493"/>
                </a:lnTo>
                <a:lnTo>
                  <a:pt x="1761" y="7300"/>
                </a:lnTo>
                <a:lnTo>
                  <a:pt x="1798" y="7374"/>
                </a:lnTo>
                <a:lnTo>
                  <a:pt x="1871" y="7447"/>
                </a:lnTo>
                <a:lnTo>
                  <a:pt x="2055" y="7447"/>
                </a:lnTo>
                <a:lnTo>
                  <a:pt x="2128" y="7410"/>
                </a:lnTo>
                <a:lnTo>
                  <a:pt x="2165" y="7337"/>
                </a:lnTo>
                <a:lnTo>
                  <a:pt x="2201" y="7227"/>
                </a:lnTo>
                <a:lnTo>
                  <a:pt x="2201" y="7154"/>
                </a:lnTo>
                <a:lnTo>
                  <a:pt x="1945" y="6383"/>
                </a:lnTo>
                <a:lnTo>
                  <a:pt x="1688" y="5650"/>
                </a:lnTo>
                <a:lnTo>
                  <a:pt x="1468" y="4989"/>
                </a:lnTo>
                <a:lnTo>
                  <a:pt x="1321" y="4696"/>
                </a:lnTo>
                <a:lnTo>
                  <a:pt x="1138" y="4402"/>
                </a:lnTo>
                <a:lnTo>
                  <a:pt x="1211" y="4329"/>
                </a:lnTo>
                <a:lnTo>
                  <a:pt x="1248" y="4329"/>
                </a:lnTo>
                <a:lnTo>
                  <a:pt x="1248" y="4292"/>
                </a:lnTo>
                <a:lnTo>
                  <a:pt x="1211" y="4292"/>
                </a:lnTo>
                <a:lnTo>
                  <a:pt x="1174" y="4256"/>
                </a:lnTo>
                <a:lnTo>
                  <a:pt x="1138" y="4256"/>
                </a:lnTo>
                <a:lnTo>
                  <a:pt x="1504" y="4182"/>
                </a:lnTo>
                <a:lnTo>
                  <a:pt x="1871" y="4109"/>
                </a:lnTo>
                <a:lnTo>
                  <a:pt x="1945" y="4256"/>
                </a:lnTo>
                <a:lnTo>
                  <a:pt x="2055" y="4439"/>
                </a:lnTo>
                <a:lnTo>
                  <a:pt x="2238" y="4879"/>
                </a:lnTo>
                <a:lnTo>
                  <a:pt x="2421" y="5320"/>
                </a:lnTo>
                <a:lnTo>
                  <a:pt x="2495" y="5760"/>
                </a:lnTo>
                <a:lnTo>
                  <a:pt x="2605" y="6200"/>
                </a:lnTo>
                <a:lnTo>
                  <a:pt x="2715" y="6420"/>
                </a:lnTo>
                <a:lnTo>
                  <a:pt x="2788" y="6603"/>
                </a:lnTo>
                <a:lnTo>
                  <a:pt x="2935" y="6787"/>
                </a:lnTo>
                <a:lnTo>
                  <a:pt x="3082" y="6933"/>
                </a:lnTo>
                <a:lnTo>
                  <a:pt x="3228" y="6970"/>
                </a:lnTo>
                <a:lnTo>
                  <a:pt x="3302" y="6933"/>
                </a:lnTo>
                <a:lnTo>
                  <a:pt x="3375" y="6860"/>
                </a:lnTo>
                <a:lnTo>
                  <a:pt x="3375" y="6750"/>
                </a:lnTo>
                <a:lnTo>
                  <a:pt x="3302" y="6530"/>
                </a:lnTo>
                <a:lnTo>
                  <a:pt x="3192" y="6347"/>
                </a:lnTo>
                <a:lnTo>
                  <a:pt x="3082" y="6126"/>
                </a:lnTo>
                <a:lnTo>
                  <a:pt x="3008" y="5943"/>
                </a:lnTo>
                <a:lnTo>
                  <a:pt x="2898" y="5503"/>
                </a:lnTo>
                <a:lnTo>
                  <a:pt x="2788" y="5063"/>
                </a:lnTo>
                <a:lnTo>
                  <a:pt x="2605" y="4549"/>
                </a:lnTo>
                <a:lnTo>
                  <a:pt x="2458" y="4292"/>
                </a:lnTo>
                <a:lnTo>
                  <a:pt x="2311" y="4036"/>
                </a:lnTo>
                <a:lnTo>
                  <a:pt x="2752" y="4036"/>
                </a:lnTo>
                <a:lnTo>
                  <a:pt x="3192" y="4109"/>
                </a:lnTo>
                <a:lnTo>
                  <a:pt x="3192" y="4219"/>
                </a:lnTo>
                <a:lnTo>
                  <a:pt x="3228" y="4366"/>
                </a:lnTo>
                <a:lnTo>
                  <a:pt x="3302" y="4623"/>
                </a:lnTo>
                <a:lnTo>
                  <a:pt x="3522" y="5063"/>
                </a:lnTo>
                <a:lnTo>
                  <a:pt x="3779" y="5833"/>
                </a:lnTo>
                <a:lnTo>
                  <a:pt x="3852" y="5943"/>
                </a:lnTo>
                <a:lnTo>
                  <a:pt x="3889" y="6016"/>
                </a:lnTo>
                <a:lnTo>
                  <a:pt x="3962" y="6090"/>
                </a:lnTo>
                <a:lnTo>
                  <a:pt x="4109" y="6126"/>
                </a:lnTo>
                <a:lnTo>
                  <a:pt x="4146" y="6090"/>
                </a:lnTo>
                <a:lnTo>
                  <a:pt x="4219" y="6053"/>
                </a:lnTo>
                <a:lnTo>
                  <a:pt x="4292" y="5943"/>
                </a:lnTo>
                <a:lnTo>
                  <a:pt x="4292" y="5796"/>
                </a:lnTo>
                <a:lnTo>
                  <a:pt x="4256" y="5686"/>
                </a:lnTo>
                <a:lnTo>
                  <a:pt x="4182" y="5540"/>
                </a:lnTo>
                <a:lnTo>
                  <a:pt x="3852" y="4659"/>
                </a:lnTo>
                <a:lnTo>
                  <a:pt x="3669" y="4292"/>
                </a:lnTo>
                <a:lnTo>
                  <a:pt x="4035" y="4513"/>
                </a:lnTo>
                <a:lnTo>
                  <a:pt x="4182" y="4623"/>
                </a:lnTo>
                <a:lnTo>
                  <a:pt x="4329" y="4769"/>
                </a:lnTo>
                <a:lnTo>
                  <a:pt x="4439" y="4953"/>
                </a:lnTo>
                <a:lnTo>
                  <a:pt x="4512" y="5136"/>
                </a:lnTo>
                <a:lnTo>
                  <a:pt x="4659" y="5540"/>
                </a:lnTo>
                <a:lnTo>
                  <a:pt x="4806" y="6347"/>
                </a:lnTo>
                <a:lnTo>
                  <a:pt x="4842" y="6640"/>
                </a:lnTo>
                <a:lnTo>
                  <a:pt x="4952" y="6933"/>
                </a:lnTo>
                <a:lnTo>
                  <a:pt x="5063" y="7190"/>
                </a:lnTo>
                <a:lnTo>
                  <a:pt x="5209" y="7447"/>
                </a:lnTo>
                <a:lnTo>
                  <a:pt x="5393" y="7704"/>
                </a:lnTo>
                <a:lnTo>
                  <a:pt x="5576" y="7924"/>
                </a:lnTo>
                <a:lnTo>
                  <a:pt x="5759" y="8144"/>
                </a:lnTo>
                <a:lnTo>
                  <a:pt x="5980" y="8327"/>
                </a:lnTo>
                <a:lnTo>
                  <a:pt x="6236" y="8474"/>
                </a:lnTo>
                <a:lnTo>
                  <a:pt x="6493" y="8621"/>
                </a:lnTo>
                <a:lnTo>
                  <a:pt x="6750" y="8694"/>
                </a:lnTo>
                <a:lnTo>
                  <a:pt x="7043" y="8768"/>
                </a:lnTo>
                <a:lnTo>
                  <a:pt x="7300" y="8804"/>
                </a:lnTo>
                <a:lnTo>
                  <a:pt x="7924" y="8804"/>
                </a:lnTo>
                <a:lnTo>
                  <a:pt x="8217" y="8694"/>
                </a:lnTo>
                <a:lnTo>
                  <a:pt x="8511" y="8621"/>
                </a:lnTo>
                <a:lnTo>
                  <a:pt x="8731" y="8474"/>
                </a:lnTo>
                <a:lnTo>
                  <a:pt x="8951" y="8291"/>
                </a:lnTo>
                <a:lnTo>
                  <a:pt x="9171" y="8107"/>
                </a:lnTo>
                <a:lnTo>
                  <a:pt x="9354" y="7887"/>
                </a:lnTo>
                <a:lnTo>
                  <a:pt x="9464" y="7667"/>
                </a:lnTo>
                <a:lnTo>
                  <a:pt x="9611" y="7410"/>
                </a:lnTo>
                <a:lnTo>
                  <a:pt x="9684" y="7117"/>
                </a:lnTo>
                <a:lnTo>
                  <a:pt x="9721" y="6787"/>
                </a:lnTo>
                <a:lnTo>
                  <a:pt x="9758" y="6457"/>
                </a:lnTo>
                <a:lnTo>
                  <a:pt x="9721" y="6090"/>
                </a:lnTo>
                <a:lnTo>
                  <a:pt x="9684" y="5760"/>
                </a:lnTo>
                <a:lnTo>
                  <a:pt x="9538" y="5063"/>
                </a:lnTo>
                <a:lnTo>
                  <a:pt x="9354" y="4366"/>
                </a:lnTo>
                <a:lnTo>
                  <a:pt x="9024" y="2788"/>
                </a:lnTo>
                <a:lnTo>
                  <a:pt x="8951" y="2422"/>
                </a:lnTo>
                <a:lnTo>
                  <a:pt x="8951" y="2238"/>
                </a:lnTo>
                <a:lnTo>
                  <a:pt x="8951" y="2055"/>
                </a:lnTo>
                <a:lnTo>
                  <a:pt x="9024" y="2348"/>
                </a:lnTo>
                <a:lnTo>
                  <a:pt x="9098" y="2568"/>
                </a:lnTo>
                <a:lnTo>
                  <a:pt x="9244" y="2788"/>
                </a:lnTo>
                <a:lnTo>
                  <a:pt x="9391" y="3009"/>
                </a:lnTo>
                <a:lnTo>
                  <a:pt x="9501" y="3082"/>
                </a:lnTo>
                <a:lnTo>
                  <a:pt x="9611" y="3119"/>
                </a:lnTo>
                <a:lnTo>
                  <a:pt x="9684" y="3119"/>
                </a:lnTo>
                <a:lnTo>
                  <a:pt x="9758" y="3082"/>
                </a:lnTo>
                <a:lnTo>
                  <a:pt x="9794" y="3045"/>
                </a:lnTo>
                <a:lnTo>
                  <a:pt x="9831" y="2972"/>
                </a:lnTo>
                <a:lnTo>
                  <a:pt x="9758" y="2788"/>
                </a:lnTo>
                <a:lnTo>
                  <a:pt x="9648" y="2605"/>
                </a:lnTo>
                <a:lnTo>
                  <a:pt x="9464" y="2275"/>
                </a:lnTo>
                <a:lnTo>
                  <a:pt x="9318" y="1908"/>
                </a:lnTo>
                <a:lnTo>
                  <a:pt x="9244" y="1725"/>
                </a:lnTo>
                <a:lnTo>
                  <a:pt x="9134" y="1541"/>
                </a:lnTo>
                <a:lnTo>
                  <a:pt x="9171" y="1505"/>
                </a:lnTo>
                <a:lnTo>
                  <a:pt x="9354" y="1358"/>
                </a:lnTo>
                <a:lnTo>
                  <a:pt x="9538" y="1248"/>
                </a:lnTo>
                <a:lnTo>
                  <a:pt x="9978" y="1101"/>
                </a:lnTo>
                <a:lnTo>
                  <a:pt x="10051" y="1395"/>
                </a:lnTo>
                <a:lnTo>
                  <a:pt x="10125" y="1688"/>
                </a:lnTo>
                <a:lnTo>
                  <a:pt x="10345" y="2238"/>
                </a:lnTo>
                <a:lnTo>
                  <a:pt x="10418" y="2495"/>
                </a:lnTo>
                <a:lnTo>
                  <a:pt x="10491" y="2825"/>
                </a:lnTo>
                <a:lnTo>
                  <a:pt x="10565" y="2972"/>
                </a:lnTo>
                <a:lnTo>
                  <a:pt x="10638" y="3082"/>
                </a:lnTo>
                <a:lnTo>
                  <a:pt x="10748" y="3192"/>
                </a:lnTo>
                <a:lnTo>
                  <a:pt x="10858" y="3229"/>
                </a:lnTo>
                <a:lnTo>
                  <a:pt x="10968" y="3229"/>
                </a:lnTo>
                <a:lnTo>
                  <a:pt x="11042" y="3192"/>
                </a:lnTo>
                <a:lnTo>
                  <a:pt x="11115" y="3119"/>
                </a:lnTo>
                <a:lnTo>
                  <a:pt x="11115" y="3009"/>
                </a:lnTo>
                <a:lnTo>
                  <a:pt x="11115" y="2972"/>
                </a:lnTo>
                <a:lnTo>
                  <a:pt x="11078" y="2899"/>
                </a:lnTo>
                <a:lnTo>
                  <a:pt x="11005" y="2825"/>
                </a:lnTo>
                <a:lnTo>
                  <a:pt x="10932" y="2642"/>
                </a:lnTo>
                <a:lnTo>
                  <a:pt x="10895" y="2458"/>
                </a:lnTo>
                <a:lnTo>
                  <a:pt x="10675" y="1835"/>
                </a:lnTo>
                <a:lnTo>
                  <a:pt x="10528" y="1395"/>
                </a:lnTo>
                <a:lnTo>
                  <a:pt x="10418" y="1174"/>
                </a:lnTo>
                <a:lnTo>
                  <a:pt x="10308" y="991"/>
                </a:lnTo>
                <a:lnTo>
                  <a:pt x="10455" y="918"/>
                </a:lnTo>
                <a:lnTo>
                  <a:pt x="11005" y="734"/>
                </a:lnTo>
                <a:lnTo>
                  <a:pt x="11152" y="1174"/>
                </a:lnTo>
                <a:lnTo>
                  <a:pt x="11298" y="1615"/>
                </a:lnTo>
                <a:lnTo>
                  <a:pt x="11555" y="2348"/>
                </a:lnTo>
                <a:lnTo>
                  <a:pt x="11702" y="2678"/>
                </a:lnTo>
                <a:lnTo>
                  <a:pt x="11775" y="2788"/>
                </a:lnTo>
                <a:lnTo>
                  <a:pt x="11922" y="2899"/>
                </a:lnTo>
                <a:lnTo>
                  <a:pt x="11959" y="2935"/>
                </a:lnTo>
                <a:lnTo>
                  <a:pt x="12032" y="2899"/>
                </a:lnTo>
                <a:lnTo>
                  <a:pt x="12069" y="2899"/>
                </a:lnTo>
                <a:lnTo>
                  <a:pt x="12105" y="2825"/>
                </a:lnTo>
                <a:lnTo>
                  <a:pt x="12142" y="2715"/>
                </a:lnTo>
                <a:lnTo>
                  <a:pt x="12142" y="2568"/>
                </a:lnTo>
                <a:lnTo>
                  <a:pt x="12069" y="2275"/>
                </a:lnTo>
                <a:lnTo>
                  <a:pt x="11812" y="1688"/>
                </a:lnTo>
                <a:lnTo>
                  <a:pt x="11592" y="1101"/>
                </a:lnTo>
                <a:lnTo>
                  <a:pt x="11445" y="698"/>
                </a:lnTo>
                <a:lnTo>
                  <a:pt x="11372" y="588"/>
                </a:lnTo>
                <a:lnTo>
                  <a:pt x="11665" y="441"/>
                </a:lnTo>
                <a:lnTo>
                  <a:pt x="11922" y="294"/>
                </a:lnTo>
                <a:lnTo>
                  <a:pt x="12105" y="147"/>
                </a:lnTo>
                <a:lnTo>
                  <a:pt x="12142" y="111"/>
                </a:lnTo>
                <a:lnTo>
                  <a:pt x="12142" y="74"/>
                </a:lnTo>
                <a:lnTo>
                  <a:pt x="12105" y="37"/>
                </a:lnTo>
                <a:lnTo>
                  <a:pt x="12069" y="1"/>
                </a:lnTo>
                <a:close/>
                <a:moveTo>
                  <a:pt x="4072" y="7080"/>
                </a:moveTo>
                <a:lnTo>
                  <a:pt x="4035" y="7117"/>
                </a:lnTo>
                <a:lnTo>
                  <a:pt x="3999" y="7154"/>
                </a:lnTo>
                <a:lnTo>
                  <a:pt x="3999" y="7337"/>
                </a:lnTo>
                <a:lnTo>
                  <a:pt x="3999" y="7557"/>
                </a:lnTo>
                <a:lnTo>
                  <a:pt x="4072" y="7961"/>
                </a:lnTo>
                <a:lnTo>
                  <a:pt x="4219" y="8327"/>
                </a:lnTo>
                <a:lnTo>
                  <a:pt x="4366" y="8731"/>
                </a:lnTo>
                <a:lnTo>
                  <a:pt x="4439" y="8804"/>
                </a:lnTo>
                <a:lnTo>
                  <a:pt x="4182" y="8988"/>
                </a:lnTo>
                <a:lnTo>
                  <a:pt x="3889" y="9098"/>
                </a:lnTo>
                <a:lnTo>
                  <a:pt x="3852" y="8951"/>
                </a:lnTo>
                <a:lnTo>
                  <a:pt x="3815" y="8804"/>
                </a:lnTo>
                <a:lnTo>
                  <a:pt x="3669" y="8511"/>
                </a:lnTo>
                <a:lnTo>
                  <a:pt x="3522" y="8071"/>
                </a:lnTo>
                <a:lnTo>
                  <a:pt x="3449" y="7887"/>
                </a:lnTo>
                <a:lnTo>
                  <a:pt x="3339" y="7667"/>
                </a:lnTo>
                <a:lnTo>
                  <a:pt x="3228" y="7630"/>
                </a:lnTo>
                <a:lnTo>
                  <a:pt x="3155" y="7630"/>
                </a:lnTo>
                <a:lnTo>
                  <a:pt x="3045" y="7704"/>
                </a:lnTo>
                <a:lnTo>
                  <a:pt x="3045" y="7777"/>
                </a:lnTo>
                <a:lnTo>
                  <a:pt x="3082" y="7997"/>
                </a:lnTo>
                <a:lnTo>
                  <a:pt x="3118" y="8217"/>
                </a:lnTo>
                <a:lnTo>
                  <a:pt x="3265" y="8658"/>
                </a:lnTo>
                <a:lnTo>
                  <a:pt x="3339" y="8951"/>
                </a:lnTo>
                <a:lnTo>
                  <a:pt x="3412" y="9098"/>
                </a:lnTo>
                <a:lnTo>
                  <a:pt x="3485" y="9244"/>
                </a:lnTo>
                <a:lnTo>
                  <a:pt x="2825" y="9428"/>
                </a:lnTo>
                <a:lnTo>
                  <a:pt x="2788" y="9281"/>
                </a:lnTo>
                <a:lnTo>
                  <a:pt x="2642" y="8768"/>
                </a:lnTo>
                <a:lnTo>
                  <a:pt x="2532" y="8547"/>
                </a:lnTo>
                <a:lnTo>
                  <a:pt x="2385" y="8327"/>
                </a:lnTo>
                <a:lnTo>
                  <a:pt x="2385" y="8254"/>
                </a:lnTo>
                <a:lnTo>
                  <a:pt x="2385" y="8217"/>
                </a:lnTo>
                <a:lnTo>
                  <a:pt x="2421" y="8181"/>
                </a:lnTo>
                <a:lnTo>
                  <a:pt x="2421" y="8144"/>
                </a:lnTo>
                <a:lnTo>
                  <a:pt x="2421" y="8107"/>
                </a:lnTo>
                <a:lnTo>
                  <a:pt x="2385" y="8107"/>
                </a:lnTo>
                <a:lnTo>
                  <a:pt x="2275" y="8144"/>
                </a:lnTo>
                <a:lnTo>
                  <a:pt x="2128" y="8144"/>
                </a:lnTo>
                <a:lnTo>
                  <a:pt x="2055" y="8181"/>
                </a:lnTo>
                <a:lnTo>
                  <a:pt x="2018" y="8254"/>
                </a:lnTo>
                <a:lnTo>
                  <a:pt x="1981" y="8327"/>
                </a:lnTo>
                <a:lnTo>
                  <a:pt x="1981" y="8401"/>
                </a:lnTo>
                <a:lnTo>
                  <a:pt x="2165" y="8841"/>
                </a:lnTo>
                <a:lnTo>
                  <a:pt x="2348" y="9318"/>
                </a:lnTo>
                <a:lnTo>
                  <a:pt x="2385" y="9575"/>
                </a:lnTo>
                <a:lnTo>
                  <a:pt x="1945" y="9685"/>
                </a:lnTo>
                <a:lnTo>
                  <a:pt x="1871" y="9721"/>
                </a:lnTo>
                <a:lnTo>
                  <a:pt x="1798" y="9795"/>
                </a:lnTo>
                <a:lnTo>
                  <a:pt x="1798" y="9868"/>
                </a:lnTo>
                <a:lnTo>
                  <a:pt x="1761" y="9941"/>
                </a:lnTo>
                <a:lnTo>
                  <a:pt x="1798" y="10015"/>
                </a:lnTo>
                <a:lnTo>
                  <a:pt x="1835" y="10088"/>
                </a:lnTo>
                <a:lnTo>
                  <a:pt x="1908" y="10161"/>
                </a:lnTo>
                <a:lnTo>
                  <a:pt x="1981" y="10198"/>
                </a:lnTo>
                <a:lnTo>
                  <a:pt x="2275" y="10198"/>
                </a:lnTo>
                <a:lnTo>
                  <a:pt x="2385" y="10125"/>
                </a:lnTo>
                <a:lnTo>
                  <a:pt x="2495" y="10088"/>
                </a:lnTo>
                <a:lnTo>
                  <a:pt x="2532" y="10051"/>
                </a:lnTo>
                <a:lnTo>
                  <a:pt x="2568" y="10088"/>
                </a:lnTo>
                <a:lnTo>
                  <a:pt x="2605" y="10125"/>
                </a:lnTo>
                <a:lnTo>
                  <a:pt x="2678" y="10125"/>
                </a:lnTo>
                <a:lnTo>
                  <a:pt x="2788" y="10088"/>
                </a:lnTo>
                <a:lnTo>
                  <a:pt x="2825" y="9978"/>
                </a:lnTo>
                <a:lnTo>
                  <a:pt x="3265" y="9868"/>
                </a:lnTo>
                <a:lnTo>
                  <a:pt x="3742" y="9721"/>
                </a:lnTo>
                <a:lnTo>
                  <a:pt x="4146" y="9575"/>
                </a:lnTo>
                <a:lnTo>
                  <a:pt x="4549" y="9354"/>
                </a:lnTo>
                <a:lnTo>
                  <a:pt x="4732" y="9208"/>
                </a:lnTo>
                <a:lnTo>
                  <a:pt x="4879" y="9061"/>
                </a:lnTo>
                <a:lnTo>
                  <a:pt x="5026" y="8841"/>
                </a:lnTo>
                <a:lnTo>
                  <a:pt x="5136" y="8621"/>
                </a:lnTo>
                <a:lnTo>
                  <a:pt x="5209" y="8401"/>
                </a:lnTo>
                <a:lnTo>
                  <a:pt x="5173" y="8181"/>
                </a:lnTo>
                <a:lnTo>
                  <a:pt x="5099" y="7997"/>
                </a:lnTo>
                <a:lnTo>
                  <a:pt x="5026" y="7887"/>
                </a:lnTo>
                <a:lnTo>
                  <a:pt x="4952" y="7814"/>
                </a:lnTo>
                <a:lnTo>
                  <a:pt x="4842" y="7814"/>
                </a:lnTo>
                <a:lnTo>
                  <a:pt x="4806" y="7851"/>
                </a:lnTo>
                <a:lnTo>
                  <a:pt x="4806" y="7887"/>
                </a:lnTo>
                <a:lnTo>
                  <a:pt x="4732" y="8327"/>
                </a:lnTo>
                <a:lnTo>
                  <a:pt x="4512" y="7667"/>
                </a:lnTo>
                <a:lnTo>
                  <a:pt x="4366" y="7374"/>
                </a:lnTo>
                <a:lnTo>
                  <a:pt x="4182" y="7117"/>
                </a:lnTo>
                <a:lnTo>
                  <a:pt x="4146" y="708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571" name="Google Shape;571;p24"/>
          <p:cNvSpPr/>
          <p:nvPr/>
        </p:nvSpPr>
        <p:spPr>
          <a:xfrm>
            <a:off x="8963979" y="1338718"/>
            <a:ext cx="180033" cy="373539"/>
          </a:xfrm>
          <a:custGeom>
            <a:avLst/>
            <a:gdLst/>
            <a:ahLst/>
            <a:cxnLst/>
            <a:rect l="l" t="t" r="r" b="b"/>
            <a:pathLst>
              <a:path w="6347" h="13169" extrusionOk="0">
                <a:moveTo>
                  <a:pt x="588" y="330"/>
                </a:moveTo>
                <a:lnTo>
                  <a:pt x="808" y="367"/>
                </a:lnTo>
                <a:lnTo>
                  <a:pt x="1028" y="440"/>
                </a:lnTo>
                <a:lnTo>
                  <a:pt x="1211" y="550"/>
                </a:lnTo>
                <a:lnTo>
                  <a:pt x="1395" y="734"/>
                </a:lnTo>
                <a:lnTo>
                  <a:pt x="1578" y="917"/>
                </a:lnTo>
                <a:lnTo>
                  <a:pt x="1688" y="1101"/>
                </a:lnTo>
                <a:lnTo>
                  <a:pt x="1798" y="1321"/>
                </a:lnTo>
                <a:lnTo>
                  <a:pt x="1908" y="1541"/>
                </a:lnTo>
                <a:lnTo>
                  <a:pt x="1982" y="1761"/>
                </a:lnTo>
                <a:lnTo>
                  <a:pt x="2018" y="2018"/>
                </a:lnTo>
                <a:lnTo>
                  <a:pt x="2018" y="2458"/>
                </a:lnTo>
                <a:lnTo>
                  <a:pt x="2018" y="2495"/>
                </a:lnTo>
                <a:lnTo>
                  <a:pt x="1982" y="2421"/>
                </a:lnTo>
                <a:lnTo>
                  <a:pt x="1762" y="1944"/>
                </a:lnTo>
                <a:lnTo>
                  <a:pt x="1615" y="1724"/>
                </a:lnTo>
                <a:lnTo>
                  <a:pt x="1432" y="1504"/>
                </a:lnTo>
                <a:lnTo>
                  <a:pt x="1395" y="1467"/>
                </a:lnTo>
                <a:lnTo>
                  <a:pt x="1322" y="1467"/>
                </a:lnTo>
                <a:lnTo>
                  <a:pt x="1285" y="1504"/>
                </a:lnTo>
                <a:lnTo>
                  <a:pt x="1285" y="1578"/>
                </a:lnTo>
                <a:lnTo>
                  <a:pt x="1322" y="1834"/>
                </a:lnTo>
                <a:lnTo>
                  <a:pt x="1395" y="2128"/>
                </a:lnTo>
                <a:lnTo>
                  <a:pt x="1615" y="2641"/>
                </a:lnTo>
                <a:lnTo>
                  <a:pt x="1725" y="2935"/>
                </a:lnTo>
                <a:lnTo>
                  <a:pt x="1615" y="2861"/>
                </a:lnTo>
                <a:lnTo>
                  <a:pt x="1468" y="2715"/>
                </a:lnTo>
                <a:lnTo>
                  <a:pt x="1248" y="2348"/>
                </a:lnTo>
                <a:lnTo>
                  <a:pt x="1065" y="1981"/>
                </a:lnTo>
                <a:lnTo>
                  <a:pt x="955" y="1724"/>
                </a:lnTo>
                <a:lnTo>
                  <a:pt x="845" y="1394"/>
                </a:lnTo>
                <a:lnTo>
                  <a:pt x="735" y="1027"/>
                </a:lnTo>
                <a:lnTo>
                  <a:pt x="661" y="697"/>
                </a:lnTo>
                <a:lnTo>
                  <a:pt x="588" y="330"/>
                </a:lnTo>
                <a:close/>
                <a:moveTo>
                  <a:pt x="3706" y="2825"/>
                </a:moveTo>
                <a:lnTo>
                  <a:pt x="3926" y="2861"/>
                </a:lnTo>
                <a:lnTo>
                  <a:pt x="4109" y="2935"/>
                </a:lnTo>
                <a:lnTo>
                  <a:pt x="4733" y="3118"/>
                </a:lnTo>
                <a:lnTo>
                  <a:pt x="4990" y="3228"/>
                </a:lnTo>
                <a:lnTo>
                  <a:pt x="5283" y="3375"/>
                </a:lnTo>
                <a:lnTo>
                  <a:pt x="5503" y="3522"/>
                </a:lnTo>
                <a:lnTo>
                  <a:pt x="5687" y="3668"/>
                </a:lnTo>
                <a:lnTo>
                  <a:pt x="5687" y="3668"/>
                </a:lnTo>
                <a:lnTo>
                  <a:pt x="5540" y="3632"/>
                </a:lnTo>
                <a:lnTo>
                  <a:pt x="5467" y="3632"/>
                </a:lnTo>
                <a:lnTo>
                  <a:pt x="5393" y="3705"/>
                </a:lnTo>
                <a:lnTo>
                  <a:pt x="5356" y="3778"/>
                </a:lnTo>
                <a:lnTo>
                  <a:pt x="5393" y="3888"/>
                </a:lnTo>
                <a:lnTo>
                  <a:pt x="5026" y="4035"/>
                </a:lnTo>
                <a:lnTo>
                  <a:pt x="4660" y="4109"/>
                </a:lnTo>
                <a:lnTo>
                  <a:pt x="4293" y="4182"/>
                </a:lnTo>
                <a:lnTo>
                  <a:pt x="3889" y="4182"/>
                </a:lnTo>
                <a:lnTo>
                  <a:pt x="3449" y="4109"/>
                </a:lnTo>
                <a:lnTo>
                  <a:pt x="3046" y="3999"/>
                </a:lnTo>
                <a:lnTo>
                  <a:pt x="2862" y="3925"/>
                </a:lnTo>
                <a:lnTo>
                  <a:pt x="2642" y="3815"/>
                </a:lnTo>
                <a:lnTo>
                  <a:pt x="2459" y="3668"/>
                </a:lnTo>
                <a:lnTo>
                  <a:pt x="2349" y="3595"/>
                </a:lnTo>
                <a:lnTo>
                  <a:pt x="2312" y="3522"/>
                </a:lnTo>
                <a:lnTo>
                  <a:pt x="2532" y="3668"/>
                </a:lnTo>
                <a:lnTo>
                  <a:pt x="2789" y="3815"/>
                </a:lnTo>
                <a:lnTo>
                  <a:pt x="3046" y="3888"/>
                </a:lnTo>
                <a:lnTo>
                  <a:pt x="3339" y="3999"/>
                </a:lnTo>
                <a:lnTo>
                  <a:pt x="3596" y="4035"/>
                </a:lnTo>
                <a:lnTo>
                  <a:pt x="3889" y="4109"/>
                </a:lnTo>
                <a:lnTo>
                  <a:pt x="4073" y="4109"/>
                </a:lnTo>
                <a:lnTo>
                  <a:pt x="4183" y="4072"/>
                </a:lnTo>
                <a:lnTo>
                  <a:pt x="4329" y="4035"/>
                </a:lnTo>
                <a:lnTo>
                  <a:pt x="4439" y="3962"/>
                </a:lnTo>
                <a:lnTo>
                  <a:pt x="4476" y="3888"/>
                </a:lnTo>
                <a:lnTo>
                  <a:pt x="4439" y="3778"/>
                </a:lnTo>
                <a:lnTo>
                  <a:pt x="4329" y="3705"/>
                </a:lnTo>
                <a:lnTo>
                  <a:pt x="4219" y="3632"/>
                </a:lnTo>
                <a:lnTo>
                  <a:pt x="3963" y="3595"/>
                </a:lnTo>
                <a:lnTo>
                  <a:pt x="3706" y="3558"/>
                </a:lnTo>
                <a:lnTo>
                  <a:pt x="3449" y="3522"/>
                </a:lnTo>
                <a:lnTo>
                  <a:pt x="2715" y="3338"/>
                </a:lnTo>
                <a:lnTo>
                  <a:pt x="2862" y="3228"/>
                </a:lnTo>
                <a:lnTo>
                  <a:pt x="3082" y="3081"/>
                </a:lnTo>
                <a:lnTo>
                  <a:pt x="3302" y="2935"/>
                </a:lnTo>
                <a:lnTo>
                  <a:pt x="3486" y="2861"/>
                </a:lnTo>
                <a:lnTo>
                  <a:pt x="3706" y="2825"/>
                </a:lnTo>
                <a:close/>
                <a:moveTo>
                  <a:pt x="1285" y="5686"/>
                </a:moveTo>
                <a:lnTo>
                  <a:pt x="1725" y="5723"/>
                </a:lnTo>
                <a:lnTo>
                  <a:pt x="1762" y="5723"/>
                </a:lnTo>
                <a:lnTo>
                  <a:pt x="1835" y="5869"/>
                </a:lnTo>
                <a:lnTo>
                  <a:pt x="1908" y="5943"/>
                </a:lnTo>
                <a:lnTo>
                  <a:pt x="2018" y="5943"/>
                </a:lnTo>
                <a:lnTo>
                  <a:pt x="2129" y="5869"/>
                </a:lnTo>
                <a:lnTo>
                  <a:pt x="2165" y="5759"/>
                </a:lnTo>
                <a:lnTo>
                  <a:pt x="2642" y="5796"/>
                </a:lnTo>
                <a:lnTo>
                  <a:pt x="3082" y="5796"/>
                </a:lnTo>
                <a:lnTo>
                  <a:pt x="3339" y="5833"/>
                </a:lnTo>
                <a:lnTo>
                  <a:pt x="3522" y="5869"/>
                </a:lnTo>
                <a:lnTo>
                  <a:pt x="3522" y="6016"/>
                </a:lnTo>
                <a:lnTo>
                  <a:pt x="3376" y="5979"/>
                </a:lnTo>
                <a:lnTo>
                  <a:pt x="3266" y="6016"/>
                </a:lnTo>
                <a:lnTo>
                  <a:pt x="3119" y="6089"/>
                </a:lnTo>
                <a:lnTo>
                  <a:pt x="3082" y="6163"/>
                </a:lnTo>
                <a:lnTo>
                  <a:pt x="3082" y="6236"/>
                </a:lnTo>
                <a:lnTo>
                  <a:pt x="2752" y="6236"/>
                </a:lnTo>
                <a:lnTo>
                  <a:pt x="1322" y="6163"/>
                </a:lnTo>
                <a:lnTo>
                  <a:pt x="808" y="6089"/>
                </a:lnTo>
                <a:lnTo>
                  <a:pt x="515" y="6053"/>
                </a:lnTo>
                <a:lnTo>
                  <a:pt x="258" y="6089"/>
                </a:lnTo>
                <a:lnTo>
                  <a:pt x="368" y="5943"/>
                </a:lnTo>
                <a:lnTo>
                  <a:pt x="515" y="5833"/>
                </a:lnTo>
                <a:lnTo>
                  <a:pt x="661" y="5723"/>
                </a:lnTo>
                <a:lnTo>
                  <a:pt x="808" y="5686"/>
                </a:lnTo>
                <a:close/>
                <a:moveTo>
                  <a:pt x="2239" y="6676"/>
                </a:moveTo>
                <a:lnTo>
                  <a:pt x="3009" y="6713"/>
                </a:lnTo>
                <a:lnTo>
                  <a:pt x="3156" y="6750"/>
                </a:lnTo>
                <a:lnTo>
                  <a:pt x="3156" y="7997"/>
                </a:lnTo>
                <a:lnTo>
                  <a:pt x="3119" y="9244"/>
                </a:lnTo>
                <a:lnTo>
                  <a:pt x="2422" y="9354"/>
                </a:lnTo>
                <a:lnTo>
                  <a:pt x="2422" y="8951"/>
                </a:lnTo>
                <a:lnTo>
                  <a:pt x="2312" y="7630"/>
                </a:lnTo>
                <a:lnTo>
                  <a:pt x="2275" y="6933"/>
                </a:lnTo>
                <a:lnTo>
                  <a:pt x="2239" y="6676"/>
                </a:lnTo>
                <a:close/>
                <a:moveTo>
                  <a:pt x="1065" y="6566"/>
                </a:moveTo>
                <a:lnTo>
                  <a:pt x="1872" y="6676"/>
                </a:lnTo>
                <a:lnTo>
                  <a:pt x="1835" y="6786"/>
                </a:lnTo>
                <a:lnTo>
                  <a:pt x="1835" y="6933"/>
                </a:lnTo>
                <a:lnTo>
                  <a:pt x="1872" y="7226"/>
                </a:lnTo>
                <a:lnTo>
                  <a:pt x="1945" y="8804"/>
                </a:lnTo>
                <a:lnTo>
                  <a:pt x="1982" y="9391"/>
                </a:lnTo>
                <a:lnTo>
                  <a:pt x="1542" y="9391"/>
                </a:lnTo>
                <a:lnTo>
                  <a:pt x="1101" y="9427"/>
                </a:lnTo>
                <a:lnTo>
                  <a:pt x="1028" y="8254"/>
                </a:lnTo>
                <a:lnTo>
                  <a:pt x="955" y="7410"/>
                </a:lnTo>
                <a:lnTo>
                  <a:pt x="918" y="6970"/>
                </a:lnTo>
                <a:lnTo>
                  <a:pt x="808" y="6566"/>
                </a:lnTo>
                <a:close/>
                <a:moveTo>
                  <a:pt x="3082" y="9721"/>
                </a:moveTo>
                <a:lnTo>
                  <a:pt x="3009" y="10454"/>
                </a:lnTo>
                <a:lnTo>
                  <a:pt x="2972" y="10454"/>
                </a:lnTo>
                <a:lnTo>
                  <a:pt x="2862" y="10418"/>
                </a:lnTo>
                <a:lnTo>
                  <a:pt x="2752" y="10418"/>
                </a:lnTo>
                <a:lnTo>
                  <a:pt x="2605" y="10454"/>
                </a:lnTo>
                <a:lnTo>
                  <a:pt x="2495" y="10528"/>
                </a:lnTo>
                <a:lnTo>
                  <a:pt x="2495" y="10418"/>
                </a:lnTo>
                <a:lnTo>
                  <a:pt x="2459" y="9831"/>
                </a:lnTo>
                <a:lnTo>
                  <a:pt x="2789" y="9794"/>
                </a:lnTo>
                <a:lnTo>
                  <a:pt x="3082" y="9721"/>
                </a:lnTo>
                <a:close/>
                <a:moveTo>
                  <a:pt x="1138" y="9758"/>
                </a:moveTo>
                <a:lnTo>
                  <a:pt x="1358" y="9831"/>
                </a:lnTo>
                <a:lnTo>
                  <a:pt x="1542" y="9831"/>
                </a:lnTo>
                <a:lnTo>
                  <a:pt x="1982" y="9868"/>
                </a:lnTo>
                <a:lnTo>
                  <a:pt x="2018" y="10088"/>
                </a:lnTo>
                <a:lnTo>
                  <a:pt x="1982" y="10124"/>
                </a:lnTo>
                <a:lnTo>
                  <a:pt x="1688" y="10088"/>
                </a:lnTo>
                <a:lnTo>
                  <a:pt x="1615" y="10124"/>
                </a:lnTo>
                <a:lnTo>
                  <a:pt x="1542" y="10161"/>
                </a:lnTo>
                <a:lnTo>
                  <a:pt x="1542" y="10234"/>
                </a:lnTo>
                <a:lnTo>
                  <a:pt x="1578" y="10308"/>
                </a:lnTo>
                <a:lnTo>
                  <a:pt x="1725" y="10454"/>
                </a:lnTo>
                <a:lnTo>
                  <a:pt x="1945" y="10491"/>
                </a:lnTo>
                <a:lnTo>
                  <a:pt x="2018" y="10491"/>
                </a:lnTo>
                <a:lnTo>
                  <a:pt x="2018" y="10748"/>
                </a:lnTo>
                <a:lnTo>
                  <a:pt x="1798" y="10785"/>
                </a:lnTo>
                <a:lnTo>
                  <a:pt x="1798" y="10748"/>
                </a:lnTo>
                <a:lnTo>
                  <a:pt x="1762" y="10748"/>
                </a:lnTo>
                <a:lnTo>
                  <a:pt x="1688" y="10785"/>
                </a:lnTo>
                <a:lnTo>
                  <a:pt x="1615" y="10821"/>
                </a:lnTo>
                <a:lnTo>
                  <a:pt x="1542" y="10895"/>
                </a:lnTo>
                <a:lnTo>
                  <a:pt x="1505" y="11005"/>
                </a:lnTo>
                <a:lnTo>
                  <a:pt x="1542" y="11078"/>
                </a:lnTo>
                <a:lnTo>
                  <a:pt x="1652" y="11151"/>
                </a:lnTo>
                <a:lnTo>
                  <a:pt x="2055" y="11151"/>
                </a:lnTo>
                <a:lnTo>
                  <a:pt x="2129" y="11408"/>
                </a:lnTo>
                <a:lnTo>
                  <a:pt x="2239" y="11592"/>
                </a:lnTo>
                <a:lnTo>
                  <a:pt x="2275" y="11628"/>
                </a:lnTo>
                <a:lnTo>
                  <a:pt x="2349" y="11628"/>
                </a:lnTo>
                <a:lnTo>
                  <a:pt x="2422" y="11592"/>
                </a:lnTo>
                <a:lnTo>
                  <a:pt x="2459" y="11555"/>
                </a:lnTo>
                <a:lnTo>
                  <a:pt x="2532" y="11371"/>
                </a:lnTo>
                <a:lnTo>
                  <a:pt x="2569" y="11188"/>
                </a:lnTo>
                <a:lnTo>
                  <a:pt x="2569" y="11005"/>
                </a:lnTo>
                <a:lnTo>
                  <a:pt x="2532" y="10785"/>
                </a:lnTo>
                <a:lnTo>
                  <a:pt x="2679" y="10821"/>
                </a:lnTo>
                <a:lnTo>
                  <a:pt x="3009" y="10821"/>
                </a:lnTo>
                <a:lnTo>
                  <a:pt x="2936" y="11408"/>
                </a:lnTo>
                <a:lnTo>
                  <a:pt x="2862" y="11812"/>
                </a:lnTo>
                <a:lnTo>
                  <a:pt x="2825" y="11995"/>
                </a:lnTo>
                <a:lnTo>
                  <a:pt x="2752" y="12178"/>
                </a:lnTo>
                <a:lnTo>
                  <a:pt x="2642" y="12362"/>
                </a:lnTo>
                <a:lnTo>
                  <a:pt x="2532" y="12472"/>
                </a:lnTo>
                <a:lnTo>
                  <a:pt x="2349" y="12582"/>
                </a:lnTo>
                <a:lnTo>
                  <a:pt x="2129" y="12619"/>
                </a:lnTo>
                <a:lnTo>
                  <a:pt x="1945" y="12619"/>
                </a:lnTo>
                <a:lnTo>
                  <a:pt x="1798" y="12582"/>
                </a:lnTo>
                <a:lnTo>
                  <a:pt x="1652" y="12472"/>
                </a:lnTo>
                <a:lnTo>
                  <a:pt x="1505" y="12362"/>
                </a:lnTo>
                <a:lnTo>
                  <a:pt x="1432" y="12215"/>
                </a:lnTo>
                <a:lnTo>
                  <a:pt x="1322" y="12068"/>
                </a:lnTo>
                <a:lnTo>
                  <a:pt x="1211" y="11738"/>
                </a:lnTo>
                <a:lnTo>
                  <a:pt x="1138" y="11335"/>
                </a:lnTo>
                <a:lnTo>
                  <a:pt x="1138" y="10858"/>
                </a:lnTo>
                <a:lnTo>
                  <a:pt x="1138" y="10014"/>
                </a:lnTo>
                <a:lnTo>
                  <a:pt x="1138" y="9758"/>
                </a:lnTo>
                <a:close/>
                <a:moveTo>
                  <a:pt x="625" y="0"/>
                </a:moveTo>
                <a:lnTo>
                  <a:pt x="478" y="37"/>
                </a:lnTo>
                <a:lnTo>
                  <a:pt x="331" y="110"/>
                </a:lnTo>
                <a:lnTo>
                  <a:pt x="294" y="184"/>
                </a:lnTo>
                <a:lnTo>
                  <a:pt x="294" y="220"/>
                </a:lnTo>
                <a:lnTo>
                  <a:pt x="294" y="294"/>
                </a:lnTo>
                <a:lnTo>
                  <a:pt x="331" y="330"/>
                </a:lnTo>
                <a:lnTo>
                  <a:pt x="294" y="587"/>
                </a:lnTo>
                <a:lnTo>
                  <a:pt x="294" y="844"/>
                </a:lnTo>
                <a:lnTo>
                  <a:pt x="331" y="1101"/>
                </a:lnTo>
                <a:lnTo>
                  <a:pt x="368" y="1321"/>
                </a:lnTo>
                <a:lnTo>
                  <a:pt x="551" y="1834"/>
                </a:lnTo>
                <a:lnTo>
                  <a:pt x="735" y="2274"/>
                </a:lnTo>
                <a:lnTo>
                  <a:pt x="918" y="2641"/>
                </a:lnTo>
                <a:lnTo>
                  <a:pt x="1175" y="3008"/>
                </a:lnTo>
                <a:lnTo>
                  <a:pt x="1322" y="3155"/>
                </a:lnTo>
                <a:lnTo>
                  <a:pt x="1505" y="3265"/>
                </a:lnTo>
                <a:lnTo>
                  <a:pt x="1652" y="3375"/>
                </a:lnTo>
                <a:lnTo>
                  <a:pt x="1872" y="3375"/>
                </a:lnTo>
                <a:lnTo>
                  <a:pt x="1798" y="3815"/>
                </a:lnTo>
                <a:lnTo>
                  <a:pt x="1725" y="4365"/>
                </a:lnTo>
                <a:lnTo>
                  <a:pt x="1725" y="4659"/>
                </a:lnTo>
                <a:lnTo>
                  <a:pt x="1762" y="4806"/>
                </a:lnTo>
                <a:lnTo>
                  <a:pt x="1798" y="4916"/>
                </a:lnTo>
                <a:lnTo>
                  <a:pt x="1762" y="5319"/>
                </a:lnTo>
                <a:lnTo>
                  <a:pt x="1615" y="5319"/>
                </a:lnTo>
                <a:lnTo>
                  <a:pt x="1138" y="5282"/>
                </a:lnTo>
                <a:lnTo>
                  <a:pt x="918" y="5246"/>
                </a:lnTo>
                <a:lnTo>
                  <a:pt x="698" y="5282"/>
                </a:lnTo>
                <a:lnTo>
                  <a:pt x="404" y="5392"/>
                </a:lnTo>
                <a:lnTo>
                  <a:pt x="294" y="5466"/>
                </a:lnTo>
                <a:lnTo>
                  <a:pt x="184" y="5576"/>
                </a:lnTo>
                <a:lnTo>
                  <a:pt x="111" y="5686"/>
                </a:lnTo>
                <a:lnTo>
                  <a:pt x="74" y="5796"/>
                </a:lnTo>
                <a:lnTo>
                  <a:pt x="38" y="5943"/>
                </a:lnTo>
                <a:lnTo>
                  <a:pt x="1" y="6089"/>
                </a:lnTo>
                <a:lnTo>
                  <a:pt x="38" y="6163"/>
                </a:lnTo>
                <a:lnTo>
                  <a:pt x="111" y="6199"/>
                </a:lnTo>
                <a:lnTo>
                  <a:pt x="38" y="6273"/>
                </a:lnTo>
                <a:lnTo>
                  <a:pt x="38" y="6346"/>
                </a:lnTo>
                <a:lnTo>
                  <a:pt x="38" y="6456"/>
                </a:lnTo>
                <a:lnTo>
                  <a:pt x="111" y="6530"/>
                </a:lnTo>
                <a:lnTo>
                  <a:pt x="184" y="6566"/>
                </a:lnTo>
                <a:lnTo>
                  <a:pt x="294" y="6566"/>
                </a:lnTo>
                <a:lnTo>
                  <a:pt x="368" y="6493"/>
                </a:lnTo>
                <a:lnTo>
                  <a:pt x="441" y="6493"/>
                </a:lnTo>
                <a:lnTo>
                  <a:pt x="441" y="6530"/>
                </a:lnTo>
                <a:lnTo>
                  <a:pt x="441" y="6786"/>
                </a:lnTo>
                <a:lnTo>
                  <a:pt x="441" y="7080"/>
                </a:lnTo>
                <a:lnTo>
                  <a:pt x="515" y="7593"/>
                </a:lnTo>
                <a:lnTo>
                  <a:pt x="588" y="8657"/>
                </a:lnTo>
                <a:lnTo>
                  <a:pt x="625" y="9721"/>
                </a:lnTo>
                <a:lnTo>
                  <a:pt x="625" y="10785"/>
                </a:lnTo>
                <a:lnTo>
                  <a:pt x="661" y="11225"/>
                </a:lnTo>
                <a:lnTo>
                  <a:pt x="698" y="11665"/>
                </a:lnTo>
                <a:lnTo>
                  <a:pt x="808" y="12105"/>
                </a:lnTo>
                <a:lnTo>
                  <a:pt x="881" y="12289"/>
                </a:lnTo>
                <a:lnTo>
                  <a:pt x="991" y="12509"/>
                </a:lnTo>
                <a:lnTo>
                  <a:pt x="1065" y="12655"/>
                </a:lnTo>
                <a:lnTo>
                  <a:pt x="1175" y="12765"/>
                </a:lnTo>
                <a:lnTo>
                  <a:pt x="1322" y="12912"/>
                </a:lnTo>
                <a:lnTo>
                  <a:pt x="1468" y="12985"/>
                </a:lnTo>
                <a:lnTo>
                  <a:pt x="1615" y="13059"/>
                </a:lnTo>
                <a:lnTo>
                  <a:pt x="1798" y="13096"/>
                </a:lnTo>
                <a:lnTo>
                  <a:pt x="1945" y="13132"/>
                </a:lnTo>
                <a:lnTo>
                  <a:pt x="2129" y="13169"/>
                </a:lnTo>
                <a:lnTo>
                  <a:pt x="2349" y="13132"/>
                </a:lnTo>
                <a:lnTo>
                  <a:pt x="2569" y="13096"/>
                </a:lnTo>
                <a:lnTo>
                  <a:pt x="2752" y="12985"/>
                </a:lnTo>
                <a:lnTo>
                  <a:pt x="2899" y="12875"/>
                </a:lnTo>
                <a:lnTo>
                  <a:pt x="3009" y="12765"/>
                </a:lnTo>
                <a:lnTo>
                  <a:pt x="3119" y="12582"/>
                </a:lnTo>
                <a:lnTo>
                  <a:pt x="3302" y="12215"/>
                </a:lnTo>
                <a:lnTo>
                  <a:pt x="3412" y="11812"/>
                </a:lnTo>
                <a:lnTo>
                  <a:pt x="3449" y="11408"/>
                </a:lnTo>
                <a:lnTo>
                  <a:pt x="3522" y="10601"/>
                </a:lnTo>
                <a:lnTo>
                  <a:pt x="3632" y="9647"/>
                </a:lnTo>
                <a:lnTo>
                  <a:pt x="3669" y="8657"/>
                </a:lnTo>
                <a:lnTo>
                  <a:pt x="3669" y="7667"/>
                </a:lnTo>
                <a:lnTo>
                  <a:pt x="3669" y="6676"/>
                </a:lnTo>
                <a:lnTo>
                  <a:pt x="3743" y="6603"/>
                </a:lnTo>
                <a:lnTo>
                  <a:pt x="3779" y="6530"/>
                </a:lnTo>
                <a:lnTo>
                  <a:pt x="3779" y="6456"/>
                </a:lnTo>
                <a:lnTo>
                  <a:pt x="3889" y="6273"/>
                </a:lnTo>
                <a:lnTo>
                  <a:pt x="3963" y="6053"/>
                </a:lnTo>
                <a:lnTo>
                  <a:pt x="3999" y="5833"/>
                </a:lnTo>
                <a:lnTo>
                  <a:pt x="3963" y="5723"/>
                </a:lnTo>
                <a:lnTo>
                  <a:pt x="3926" y="5612"/>
                </a:lnTo>
                <a:lnTo>
                  <a:pt x="3816" y="5502"/>
                </a:lnTo>
                <a:lnTo>
                  <a:pt x="3669" y="5429"/>
                </a:lnTo>
                <a:lnTo>
                  <a:pt x="3486" y="5392"/>
                </a:lnTo>
                <a:lnTo>
                  <a:pt x="3266" y="5356"/>
                </a:lnTo>
                <a:lnTo>
                  <a:pt x="2532" y="5356"/>
                </a:lnTo>
                <a:lnTo>
                  <a:pt x="2165" y="5319"/>
                </a:lnTo>
                <a:lnTo>
                  <a:pt x="2092" y="4806"/>
                </a:lnTo>
                <a:lnTo>
                  <a:pt x="2165" y="4585"/>
                </a:lnTo>
                <a:lnTo>
                  <a:pt x="2165" y="4365"/>
                </a:lnTo>
                <a:lnTo>
                  <a:pt x="2202" y="3962"/>
                </a:lnTo>
                <a:lnTo>
                  <a:pt x="2459" y="4145"/>
                </a:lnTo>
                <a:lnTo>
                  <a:pt x="2715" y="4292"/>
                </a:lnTo>
                <a:lnTo>
                  <a:pt x="2972" y="4402"/>
                </a:lnTo>
                <a:lnTo>
                  <a:pt x="3266" y="4475"/>
                </a:lnTo>
                <a:lnTo>
                  <a:pt x="3522" y="4549"/>
                </a:lnTo>
                <a:lnTo>
                  <a:pt x="3816" y="4585"/>
                </a:lnTo>
                <a:lnTo>
                  <a:pt x="4403" y="4585"/>
                </a:lnTo>
                <a:lnTo>
                  <a:pt x="4660" y="4549"/>
                </a:lnTo>
                <a:lnTo>
                  <a:pt x="4953" y="4475"/>
                </a:lnTo>
                <a:lnTo>
                  <a:pt x="5210" y="4402"/>
                </a:lnTo>
                <a:lnTo>
                  <a:pt x="5503" y="4292"/>
                </a:lnTo>
                <a:lnTo>
                  <a:pt x="5760" y="4182"/>
                </a:lnTo>
                <a:lnTo>
                  <a:pt x="5833" y="4109"/>
                </a:lnTo>
                <a:lnTo>
                  <a:pt x="5833" y="3999"/>
                </a:lnTo>
                <a:lnTo>
                  <a:pt x="5833" y="3888"/>
                </a:lnTo>
                <a:lnTo>
                  <a:pt x="5797" y="3778"/>
                </a:lnTo>
                <a:lnTo>
                  <a:pt x="5797" y="3778"/>
                </a:lnTo>
                <a:lnTo>
                  <a:pt x="5833" y="3815"/>
                </a:lnTo>
                <a:lnTo>
                  <a:pt x="5980" y="3962"/>
                </a:lnTo>
                <a:lnTo>
                  <a:pt x="6053" y="3999"/>
                </a:lnTo>
                <a:lnTo>
                  <a:pt x="6200" y="4035"/>
                </a:lnTo>
                <a:lnTo>
                  <a:pt x="6237" y="4035"/>
                </a:lnTo>
                <a:lnTo>
                  <a:pt x="6274" y="3999"/>
                </a:lnTo>
                <a:lnTo>
                  <a:pt x="6347" y="3888"/>
                </a:lnTo>
                <a:lnTo>
                  <a:pt x="6310" y="3742"/>
                </a:lnTo>
                <a:lnTo>
                  <a:pt x="6274" y="3632"/>
                </a:lnTo>
                <a:lnTo>
                  <a:pt x="6200" y="3522"/>
                </a:lnTo>
                <a:lnTo>
                  <a:pt x="6090" y="3375"/>
                </a:lnTo>
                <a:lnTo>
                  <a:pt x="5833" y="3192"/>
                </a:lnTo>
                <a:lnTo>
                  <a:pt x="5613" y="3045"/>
                </a:lnTo>
                <a:lnTo>
                  <a:pt x="5283" y="2861"/>
                </a:lnTo>
                <a:lnTo>
                  <a:pt x="4953" y="2715"/>
                </a:lnTo>
                <a:lnTo>
                  <a:pt x="4256" y="2495"/>
                </a:lnTo>
                <a:lnTo>
                  <a:pt x="3926" y="2421"/>
                </a:lnTo>
                <a:lnTo>
                  <a:pt x="3596" y="2385"/>
                </a:lnTo>
                <a:lnTo>
                  <a:pt x="3302" y="2458"/>
                </a:lnTo>
                <a:lnTo>
                  <a:pt x="2972" y="2605"/>
                </a:lnTo>
                <a:lnTo>
                  <a:pt x="2679" y="2788"/>
                </a:lnTo>
                <a:lnTo>
                  <a:pt x="2349" y="3081"/>
                </a:lnTo>
                <a:lnTo>
                  <a:pt x="2349" y="3045"/>
                </a:lnTo>
                <a:lnTo>
                  <a:pt x="2385" y="2788"/>
                </a:lnTo>
                <a:lnTo>
                  <a:pt x="2459" y="2568"/>
                </a:lnTo>
                <a:lnTo>
                  <a:pt x="2495" y="2458"/>
                </a:lnTo>
                <a:lnTo>
                  <a:pt x="2495" y="2311"/>
                </a:lnTo>
                <a:lnTo>
                  <a:pt x="2495" y="2201"/>
                </a:lnTo>
                <a:lnTo>
                  <a:pt x="2422" y="2128"/>
                </a:lnTo>
                <a:lnTo>
                  <a:pt x="2385" y="1871"/>
                </a:lnTo>
                <a:lnTo>
                  <a:pt x="2312" y="1614"/>
                </a:lnTo>
                <a:lnTo>
                  <a:pt x="2129" y="1137"/>
                </a:lnTo>
                <a:lnTo>
                  <a:pt x="2018" y="917"/>
                </a:lnTo>
                <a:lnTo>
                  <a:pt x="1835" y="661"/>
                </a:lnTo>
                <a:lnTo>
                  <a:pt x="1652" y="440"/>
                </a:lnTo>
                <a:lnTo>
                  <a:pt x="1395" y="220"/>
                </a:lnTo>
                <a:lnTo>
                  <a:pt x="1138" y="74"/>
                </a:lnTo>
                <a:lnTo>
                  <a:pt x="881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572" name="Google Shape;572;p24"/>
          <p:cNvSpPr/>
          <p:nvPr/>
        </p:nvSpPr>
        <p:spPr>
          <a:xfrm rot="-2426120">
            <a:off x="7110132" y="4877011"/>
            <a:ext cx="279910" cy="357971"/>
          </a:xfrm>
          <a:custGeom>
            <a:avLst/>
            <a:gdLst/>
            <a:ahLst/>
            <a:cxnLst/>
            <a:rect l="l" t="t" r="r" b="b"/>
            <a:pathLst>
              <a:path w="9868" h="12620" extrusionOk="0">
                <a:moveTo>
                  <a:pt x="4182" y="661"/>
                </a:moveTo>
                <a:lnTo>
                  <a:pt x="4182" y="918"/>
                </a:lnTo>
                <a:lnTo>
                  <a:pt x="4182" y="1431"/>
                </a:lnTo>
                <a:lnTo>
                  <a:pt x="4145" y="2202"/>
                </a:lnTo>
                <a:lnTo>
                  <a:pt x="3925" y="2165"/>
                </a:lnTo>
                <a:lnTo>
                  <a:pt x="3962" y="2018"/>
                </a:lnTo>
                <a:lnTo>
                  <a:pt x="3962" y="1835"/>
                </a:lnTo>
                <a:lnTo>
                  <a:pt x="3889" y="1468"/>
                </a:lnTo>
                <a:lnTo>
                  <a:pt x="3852" y="1101"/>
                </a:lnTo>
                <a:lnTo>
                  <a:pt x="3889" y="918"/>
                </a:lnTo>
                <a:lnTo>
                  <a:pt x="3962" y="771"/>
                </a:lnTo>
                <a:lnTo>
                  <a:pt x="3999" y="698"/>
                </a:lnTo>
                <a:lnTo>
                  <a:pt x="4072" y="661"/>
                </a:lnTo>
                <a:close/>
                <a:moveTo>
                  <a:pt x="1541" y="404"/>
                </a:moveTo>
                <a:lnTo>
                  <a:pt x="1578" y="441"/>
                </a:lnTo>
                <a:lnTo>
                  <a:pt x="1614" y="514"/>
                </a:lnTo>
                <a:lnTo>
                  <a:pt x="1614" y="1138"/>
                </a:lnTo>
                <a:lnTo>
                  <a:pt x="1688" y="2202"/>
                </a:lnTo>
                <a:lnTo>
                  <a:pt x="1284" y="2238"/>
                </a:lnTo>
                <a:lnTo>
                  <a:pt x="1211" y="2238"/>
                </a:lnTo>
                <a:lnTo>
                  <a:pt x="1211" y="1871"/>
                </a:lnTo>
                <a:lnTo>
                  <a:pt x="1174" y="1505"/>
                </a:lnTo>
                <a:lnTo>
                  <a:pt x="1211" y="1211"/>
                </a:lnTo>
                <a:lnTo>
                  <a:pt x="1248" y="954"/>
                </a:lnTo>
                <a:lnTo>
                  <a:pt x="1358" y="404"/>
                </a:lnTo>
                <a:close/>
                <a:moveTo>
                  <a:pt x="3815" y="2678"/>
                </a:moveTo>
                <a:lnTo>
                  <a:pt x="4439" y="2715"/>
                </a:lnTo>
                <a:lnTo>
                  <a:pt x="5026" y="2789"/>
                </a:lnTo>
                <a:lnTo>
                  <a:pt x="5026" y="2825"/>
                </a:lnTo>
                <a:lnTo>
                  <a:pt x="5136" y="3485"/>
                </a:lnTo>
                <a:lnTo>
                  <a:pt x="3925" y="3559"/>
                </a:lnTo>
                <a:lnTo>
                  <a:pt x="2678" y="3632"/>
                </a:lnTo>
                <a:lnTo>
                  <a:pt x="1358" y="3669"/>
                </a:lnTo>
                <a:lnTo>
                  <a:pt x="917" y="3706"/>
                </a:lnTo>
                <a:lnTo>
                  <a:pt x="477" y="3742"/>
                </a:lnTo>
                <a:lnTo>
                  <a:pt x="441" y="3229"/>
                </a:lnTo>
                <a:lnTo>
                  <a:pt x="441" y="2972"/>
                </a:lnTo>
                <a:lnTo>
                  <a:pt x="404" y="2862"/>
                </a:lnTo>
                <a:lnTo>
                  <a:pt x="331" y="2752"/>
                </a:lnTo>
                <a:lnTo>
                  <a:pt x="587" y="2789"/>
                </a:lnTo>
                <a:lnTo>
                  <a:pt x="807" y="2789"/>
                </a:lnTo>
                <a:lnTo>
                  <a:pt x="1284" y="2752"/>
                </a:lnTo>
                <a:lnTo>
                  <a:pt x="1945" y="2678"/>
                </a:lnTo>
                <a:close/>
                <a:moveTo>
                  <a:pt x="4916" y="3999"/>
                </a:moveTo>
                <a:lnTo>
                  <a:pt x="4989" y="4072"/>
                </a:lnTo>
                <a:lnTo>
                  <a:pt x="5136" y="4109"/>
                </a:lnTo>
                <a:lnTo>
                  <a:pt x="5209" y="4072"/>
                </a:lnTo>
                <a:lnTo>
                  <a:pt x="5246" y="4623"/>
                </a:lnTo>
                <a:lnTo>
                  <a:pt x="5209" y="5173"/>
                </a:lnTo>
                <a:lnTo>
                  <a:pt x="5173" y="5430"/>
                </a:lnTo>
                <a:lnTo>
                  <a:pt x="5099" y="5723"/>
                </a:lnTo>
                <a:lnTo>
                  <a:pt x="4989" y="5980"/>
                </a:lnTo>
                <a:lnTo>
                  <a:pt x="4806" y="6200"/>
                </a:lnTo>
                <a:lnTo>
                  <a:pt x="4659" y="6310"/>
                </a:lnTo>
                <a:lnTo>
                  <a:pt x="4476" y="6420"/>
                </a:lnTo>
                <a:lnTo>
                  <a:pt x="4292" y="6457"/>
                </a:lnTo>
                <a:lnTo>
                  <a:pt x="4072" y="6493"/>
                </a:lnTo>
                <a:lnTo>
                  <a:pt x="3632" y="6530"/>
                </a:lnTo>
                <a:lnTo>
                  <a:pt x="3265" y="6567"/>
                </a:lnTo>
                <a:lnTo>
                  <a:pt x="2605" y="6567"/>
                </a:lnTo>
                <a:lnTo>
                  <a:pt x="2642" y="6493"/>
                </a:lnTo>
                <a:lnTo>
                  <a:pt x="2678" y="6383"/>
                </a:lnTo>
                <a:lnTo>
                  <a:pt x="2788" y="6310"/>
                </a:lnTo>
                <a:lnTo>
                  <a:pt x="2825" y="6273"/>
                </a:lnTo>
                <a:lnTo>
                  <a:pt x="2825" y="6237"/>
                </a:lnTo>
                <a:lnTo>
                  <a:pt x="2788" y="6200"/>
                </a:lnTo>
                <a:lnTo>
                  <a:pt x="2715" y="6200"/>
                </a:lnTo>
                <a:lnTo>
                  <a:pt x="2605" y="6237"/>
                </a:lnTo>
                <a:lnTo>
                  <a:pt x="2458" y="6310"/>
                </a:lnTo>
                <a:lnTo>
                  <a:pt x="2348" y="6420"/>
                </a:lnTo>
                <a:lnTo>
                  <a:pt x="2311" y="6567"/>
                </a:lnTo>
                <a:lnTo>
                  <a:pt x="1724" y="6493"/>
                </a:lnTo>
                <a:lnTo>
                  <a:pt x="1541" y="6457"/>
                </a:lnTo>
                <a:lnTo>
                  <a:pt x="1688" y="6420"/>
                </a:lnTo>
                <a:lnTo>
                  <a:pt x="2055" y="6383"/>
                </a:lnTo>
                <a:lnTo>
                  <a:pt x="2201" y="6310"/>
                </a:lnTo>
                <a:lnTo>
                  <a:pt x="2275" y="6237"/>
                </a:lnTo>
                <a:lnTo>
                  <a:pt x="2311" y="6163"/>
                </a:lnTo>
                <a:lnTo>
                  <a:pt x="2311" y="6090"/>
                </a:lnTo>
                <a:lnTo>
                  <a:pt x="2275" y="6016"/>
                </a:lnTo>
                <a:lnTo>
                  <a:pt x="2238" y="5980"/>
                </a:lnTo>
                <a:lnTo>
                  <a:pt x="2201" y="5943"/>
                </a:lnTo>
                <a:lnTo>
                  <a:pt x="2055" y="5943"/>
                </a:lnTo>
                <a:lnTo>
                  <a:pt x="1981" y="6016"/>
                </a:lnTo>
                <a:lnTo>
                  <a:pt x="1798" y="6053"/>
                </a:lnTo>
                <a:lnTo>
                  <a:pt x="1394" y="6127"/>
                </a:lnTo>
                <a:lnTo>
                  <a:pt x="1138" y="6200"/>
                </a:lnTo>
                <a:lnTo>
                  <a:pt x="917" y="6273"/>
                </a:lnTo>
                <a:lnTo>
                  <a:pt x="807" y="6200"/>
                </a:lnTo>
                <a:lnTo>
                  <a:pt x="697" y="6127"/>
                </a:lnTo>
                <a:lnTo>
                  <a:pt x="661" y="5980"/>
                </a:lnTo>
                <a:lnTo>
                  <a:pt x="624" y="5870"/>
                </a:lnTo>
                <a:lnTo>
                  <a:pt x="624" y="5870"/>
                </a:lnTo>
                <a:lnTo>
                  <a:pt x="844" y="5906"/>
                </a:lnTo>
                <a:lnTo>
                  <a:pt x="1504" y="5906"/>
                </a:lnTo>
                <a:lnTo>
                  <a:pt x="1724" y="5870"/>
                </a:lnTo>
                <a:lnTo>
                  <a:pt x="1945" y="5833"/>
                </a:lnTo>
                <a:lnTo>
                  <a:pt x="1981" y="5796"/>
                </a:lnTo>
                <a:lnTo>
                  <a:pt x="2018" y="5760"/>
                </a:lnTo>
                <a:lnTo>
                  <a:pt x="2055" y="5650"/>
                </a:lnTo>
                <a:lnTo>
                  <a:pt x="1981" y="5540"/>
                </a:lnTo>
                <a:lnTo>
                  <a:pt x="1945" y="5503"/>
                </a:lnTo>
                <a:lnTo>
                  <a:pt x="1504" y="5503"/>
                </a:lnTo>
                <a:lnTo>
                  <a:pt x="1101" y="5540"/>
                </a:lnTo>
                <a:lnTo>
                  <a:pt x="844" y="5576"/>
                </a:lnTo>
                <a:lnTo>
                  <a:pt x="587" y="5576"/>
                </a:lnTo>
                <a:lnTo>
                  <a:pt x="587" y="5356"/>
                </a:lnTo>
                <a:lnTo>
                  <a:pt x="734" y="5430"/>
                </a:lnTo>
                <a:lnTo>
                  <a:pt x="881" y="5466"/>
                </a:lnTo>
                <a:lnTo>
                  <a:pt x="1211" y="5466"/>
                </a:lnTo>
                <a:lnTo>
                  <a:pt x="1541" y="5393"/>
                </a:lnTo>
                <a:lnTo>
                  <a:pt x="1835" y="5246"/>
                </a:lnTo>
                <a:lnTo>
                  <a:pt x="1871" y="5173"/>
                </a:lnTo>
                <a:lnTo>
                  <a:pt x="1908" y="5099"/>
                </a:lnTo>
                <a:lnTo>
                  <a:pt x="1908" y="5026"/>
                </a:lnTo>
                <a:lnTo>
                  <a:pt x="1871" y="4953"/>
                </a:lnTo>
                <a:lnTo>
                  <a:pt x="1835" y="4916"/>
                </a:lnTo>
                <a:lnTo>
                  <a:pt x="1761" y="4879"/>
                </a:lnTo>
                <a:lnTo>
                  <a:pt x="1724" y="4879"/>
                </a:lnTo>
                <a:lnTo>
                  <a:pt x="1614" y="4916"/>
                </a:lnTo>
                <a:lnTo>
                  <a:pt x="1358" y="5026"/>
                </a:lnTo>
                <a:lnTo>
                  <a:pt x="1101" y="5099"/>
                </a:lnTo>
                <a:lnTo>
                  <a:pt x="844" y="5099"/>
                </a:lnTo>
                <a:lnTo>
                  <a:pt x="551" y="5063"/>
                </a:lnTo>
                <a:lnTo>
                  <a:pt x="551" y="4916"/>
                </a:lnTo>
                <a:lnTo>
                  <a:pt x="844" y="4879"/>
                </a:lnTo>
                <a:lnTo>
                  <a:pt x="1138" y="4879"/>
                </a:lnTo>
                <a:lnTo>
                  <a:pt x="1724" y="4769"/>
                </a:lnTo>
                <a:lnTo>
                  <a:pt x="1908" y="4696"/>
                </a:lnTo>
                <a:lnTo>
                  <a:pt x="2091" y="4586"/>
                </a:lnTo>
                <a:lnTo>
                  <a:pt x="2128" y="4513"/>
                </a:lnTo>
                <a:lnTo>
                  <a:pt x="2165" y="4439"/>
                </a:lnTo>
                <a:lnTo>
                  <a:pt x="2128" y="4329"/>
                </a:lnTo>
                <a:lnTo>
                  <a:pt x="2055" y="4256"/>
                </a:lnTo>
                <a:lnTo>
                  <a:pt x="1945" y="4182"/>
                </a:lnTo>
                <a:lnTo>
                  <a:pt x="1871" y="4182"/>
                </a:lnTo>
                <a:lnTo>
                  <a:pt x="1835" y="4219"/>
                </a:lnTo>
                <a:lnTo>
                  <a:pt x="1761" y="4256"/>
                </a:lnTo>
                <a:lnTo>
                  <a:pt x="1724" y="4329"/>
                </a:lnTo>
                <a:lnTo>
                  <a:pt x="1468" y="4403"/>
                </a:lnTo>
                <a:lnTo>
                  <a:pt x="991" y="4476"/>
                </a:lnTo>
                <a:lnTo>
                  <a:pt x="551" y="4586"/>
                </a:lnTo>
                <a:lnTo>
                  <a:pt x="514" y="4146"/>
                </a:lnTo>
                <a:lnTo>
                  <a:pt x="1358" y="4146"/>
                </a:lnTo>
                <a:lnTo>
                  <a:pt x="2678" y="4109"/>
                </a:lnTo>
                <a:lnTo>
                  <a:pt x="3815" y="4072"/>
                </a:lnTo>
                <a:lnTo>
                  <a:pt x="4916" y="3999"/>
                </a:lnTo>
                <a:close/>
                <a:moveTo>
                  <a:pt x="1211" y="1"/>
                </a:moveTo>
                <a:lnTo>
                  <a:pt x="1101" y="37"/>
                </a:lnTo>
                <a:lnTo>
                  <a:pt x="1028" y="147"/>
                </a:lnTo>
                <a:lnTo>
                  <a:pt x="881" y="771"/>
                </a:lnTo>
                <a:lnTo>
                  <a:pt x="807" y="1395"/>
                </a:lnTo>
                <a:lnTo>
                  <a:pt x="807" y="1835"/>
                </a:lnTo>
                <a:lnTo>
                  <a:pt x="807" y="2092"/>
                </a:lnTo>
                <a:lnTo>
                  <a:pt x="881" y="2312"/>
                </a:lnTo>
                <a:lnTo>
                  <a:pt x="551" y="2385"/>
                </a:lnTo>
                <a:lnTo>
                  <a:pt x="367" y="2458"/>
                </a:lnTo>
                <a:lnTo>
                  <a:pt x="221" y="2568"/>
                </a:lnTo>
                <a:lnTo>
                  <a:pt x="184" y="2605"/>
                </a:lnTo>
                <a:lnTo>
                  <a:pt x="147" y="2678"/>
                </a:lnTo>
                <a:lnTo>
                  <a:pt x="37" y="2825"/>
                </a:lnTo>
                <a:lnTo>
                  <a:pt x="37" y="3009"/>
                </a:lnTo>
                <a:lnTo>
                  <a:pt x="37" y="3375"/>
                </a:lnTo>
                <a:lnTo>
                  <a:pt x="37" y="3852"/>
                </a:lnTo>
                <a:lnTo>
                  <a:pt x="37" y="3889"/>
                </a:lnTo>
                <a:lnTo>
                  <a:pt x="0" y="3962"/>
                </a:lnTo>
                <a:lnTo>
                  <a:pt x="37" y="4072"/>
                </a:lnTo>
                <a:lnTo>
                  <a:pt x="74" y="4439"/>
                </a:lnTo>
                <a:lnTo>
                  <a:pt x="110" y="5540"/>
                </a:lnTo>
                <a:lnTo>
                  <a:pt x="110" y="5943"/>
                </a:lnTo>
                <a:lnTo>
                  <a:pt x="184" y="6127"/>
                </a:lnTo>
                <a:lnTo>
                  <a:pt x="257" y="6310"/>
                </a:lnTo>
                <a:lnTo>
                  <a:pt x="367" y="6457"/>
                </a:lnTo>
                <a:lnTo>
                  <a:pt x="477" y="6567"/>
                </a:lnTo>
                <a:lnTo>
                  <a:pt x="624" y="6677"/>
                </a:lnTo>
                <a:lnTo>
                  <a:pt x="771" y="6750"/>
                </a:lnTo>
                <a:lnTo>
                  <a:pt x="1101" y="6860"/>
                </a:lnTo>
                <a:lnTo>
                  <a:pt x="1468" y="6934"/>
                </a:lnTo>
                <a:lnTo>
                  <a:pt x="2091" y="7007"/>
                </a:lnTo>
                <a:lnTo>
                  <a:pt x="2678" y="7044"/>
                </a:lnTo>
                <a:lnTo>
                  <a:pt x="2605" y="7264"/>
                </a:lnTo>
                <a:lnTo>
                  <a:pt x="2605" y="7484"/>
                </a:lnTo>
                <a:lnTo>
                  <a:pt x="2605" y="7887"/>
                </a:lnTo>
                <a:lnTo>
                  <a:pt x="2605" y="8548"/>
                </a:lnTo>
                <a:lnTo>
                  <a:pt x="2678" y="9208"/>
                </a:lnTo>
                <a:lnTo>
                  <a:pt x="2825" y="10455"/>
                </a:lnTo>
                <a:lnTo>
                  <a:pt x="3045" y="11665"/>
                </a:lnTo>
                <a:lnTo>
                  <a:pt x="3118" y="11922"/>
                </a:lnTo>
                <a:lnTo>
                  <a:pt x="3228" y="12106"/>
                </a:lnTo>
                <a:lnTo>
                  <a:pt x="3375" y="12252"/>
                </a:lnTo>
                <a:lnTo>
                  <a:pt x="3595" y="12399"/>
                </a:lnTo>
                <a:lnTo>
                  <a:pt x="3779" y="12472"/>
                </a:lnTo>
                <a:lnTo>
                  <a:pt x="3999" y="12546"/>
                </a:lnTo>
                <a:lnTo>
                  <a:pt x="4476" y="12619"/>
                </a:lnTo>
                <a:lnTo>
                  <a:pt x="4732" y="12582"/>
                </a:lnTo>
                <a:lnTo>
                  <a:pt x="4952" y="12509"/>
                </a:lnTo>
                <a:lnTo>
                  <a:pt x="5136" y="12399"/>
                </a:lnTo>
                <a:lnTo>
                  <a:pt x="5283" y="12216"/>
                </a:lnTo>
                <a:lnTo>
                  <a:pt x="5429" y="12032"/>
                </a:lnTo>
                <a:lnTo>
                  <a:pt x="5503" y="11812"/>
                </a:lnTo>
                <a:lnTo>
                  <a:pt x="5576" y="11592"/>
                </a:lnTo>
                <a:lnTo>
                  <a:pt x="5613" y="11372"/>
                </a:lnTo>
                <a:lnTo>
                  <a:pt x="5613" y="11079"/>
                </a:lnTo>
                <a:lnTo>
                  <a:pt x="5613" y="10785"/>
                </a:lnTo>
                <a:lnTo>
                  <a:pt x="5539" y="10162"/>
                </a:lnTo>
                <a:lnTo>
                  <a:pt x="5539" y="9538"/>
                </a:lnTo>
                <a:lnTo>
                  <a:pt x="5649" y="8951"/>
                </a:lnTo>
                <a:lnTo>
                  <a:pt x="5723" y="8658"/>
                </a:lnTo>
                <a:lnTo>
                  <a:pt x="5833" y="8364"/>
                </a:lnTo>
                <a:lnTo>
                  <a:pt x="5980" y="8071"/>
                </a:lnTo>
                <a:lnTo>
                  <a:pt x="6090" y="7961"/>
                </a:lnTo>
                <a:lnTo>
                  <a:pt x="6200" y="7851"/>
                </a:lnTo>
                <a:lnTo>
                  <a:pt x="6273" y="7814"/>
                </a:lnTo>
                <a:lnTo>
                  <a:pt x="6310" y="7814"/>
                </a:lnTo>
                <a:lnTo>
                  <a:pt x="6456" y="7887"/>
                </a:lnTo>
                <a:lnTo>
                  <a:pt x="6530" y="7997"/>
                </a:lnTo>
                <a:lnTo>
                  <a:pt x="6603" y="8144"/>
                </a:lnTo>
                <a:lnTo>
                  <a:pt x="6640" y="8291"/>
                </a:lnTo>
                <a:lnTo>
                  <a:pt x="6603" y="8474"/>
                </a:lnTo>
                <a:lnTo>
                  <a:pt x="6566" y="8804"/>
                </a:lnTo>
                <a:lnTo>
                  <a:pt x="6530" y="9208"/>
                </a:lnTo>
                <a:lnTo>
                  <a:pt x="6566" y="9428"/>
                </a:lnTo>
                <a:lnTo>
                  <a:pt x="6603" y="9648"/>
                </a:lnTo>
                <a:lnTo>
                  <a:pt x="6676" y="9868"/>
                </a:lnTo>
                <a:lnTo>
                  <a:pt x="6787" y="10051"/>
                </a:lnTo>
                <a:lnTo>
                  <a:pt x="6970" y="10162"/>
                </a:lnTo>
                <a:lnTo>
                  <a:pt x="7153" y="10272"/>
                </a:lnTo>
                <a:lnTo>
                  <a:pt x="7447" y="10345"/>
                </a:lnTo>
                <a:lnTo>
                  <a:pt x="7777" y="10382"/>
                </a:lnTo>
                <a:lnTo>
                  <a:pt x="8437" y="10382"/>
                </a:lnTo>
                <a:lnTo>
                  <a:pt x="9061" y="10308"/>
                </a:lnTo>
                <a:lnTo>
                  <a:pt x="9684" y="10162"/>
                </a:lnTo>
                <a:lnTo>
                  <a:pt x="9758" y="10125"/>
                </a:lnTo>
                <a:lnTo>
                  <a:pt x="9831" y="10051"/>
                </a:lnTo>
                <a:lnTo>
                  <a:pt x="9868" y="9941"/>
                </a:lnTo>
                <a:lnTo>
                  <a:pt x="9831" y="9868"/>
                </a:lnTo>
                <a:lnTo>
                  <a:pt x="9794" y="9758"/>
                </a:lnTo>
                <a:lnTo>
                  <a:pt x="9721" y="9685"/>
                </a:lnTo>
                <a:lnTo>
                  <a:pt x="9648" y="9648"/>
                </a:lnTo>
                <a:lnTo>
                  <a:pt x="9538" y="9648"/>
                </a:lnTo>
                <a:lnTo>
                  <a:pt x="8951" y="9758"/>
                </a:lnTo>
                <a:lnTo>
                  <a:pt x="8327" y="9831"/>
                </a:lnTo>
                <a:lnTo>
                  <a:pt x="7740" y="9831"/>
                </a:lnTo>
                <a:lnTo>
                  <a:pt x="7447" y="9795"/>
                </a:lnTo>
                <a:lnTo>
                  <a:pt x="7300" y="9721"/>
                </a:lnTo>
                <a:lnTo>
                  <a:pt x="7190" y="9648"/>
                </a:lnTo>
                <a:lnTo>
                  <a:pt x="7117" y="9575"/>
                </a:lnTo>
                <a:lnTo>
                  <a:pt x="7080" y="9465"/>
                </a:lnTo>
                <a:lnTo>
                  <a:pt x="7080" y="9208"/>
                </a:lnTo>
                <a:lnTo>
                  <a:pt x="7080" y="8914"/>
                </a:lnTo>
                <a:lnTo>
                  <a:pt x="7117" y="8694"/>
                </a:lnTo>
                <a:lnTo>
                  <a:pt x="7153" y="8474"/>
                </a:lnTo>
                <a:lnTo>
                  <a:pt x="7153" y="8254"/>
                </a:lnTo>
                <a:lnTo>
                  <a:pt x="7117" y="8034"/>
                </a:lnTo>
                <a:lnTo>
                  <a:pt x="7043" y="7851"/>
                </a:lnTo>
                <a:lnTo>
                  <a:pt x="6970" y="7667"/>
                </a:lnTo>
                <a:lnTo>
                  <a:pt x="6823" y="7520"/>
                </a:lnTo>
                <a:lnTo>
                  <a:pt x="6676" y="7410"/>
                </a:lnTo>
                <a:lnTo>
                  <a:pt x="6530" y="7337"/>
                </a:lnTo>
                <a:lnTo>
                  <a:pt x="6383" y="7300"/>
                </a:lnTo>
                <a:lnTo>
                  <a:pt x="6200" y="7300"/>
                </a:lnTo>
                <a:lnTo>
                  <a:pt x="6016" y="7337"/>
                </a:lnTo>
                <a:lnTo>
                  <a:pt x="5833" y="7447"/>
                </a:lnTo>
                <a:lnTo>
                  <a:pt x="5649" y="7594"/>
                </a:lnTo>
                <a:lnTo>
                  <a:pt x="5503" y="7814"/>
                </a:lnTo>
                <a:lnTo>
                  <a:pt x="5393" y="8034"/>
                </a:lnTo>
                <a:lnTo>
                  <a:pt x="5283" y="8291"/>
                </a:lnTo>
                <a:lnTo>
                  <a:pt x="5136" y="8768"/>
                </a:lnTo>
                <a:lnTo>
                  <a:pt x="5026" y="9281"/>
                </a:lnTo>
                <a:lnTo>
                  <a:pt x="4989" y="9795"/>
                </a:lnTo>
                <a:lnTo>
                  <a:pt x="5026" y="10308"/>
                </a:lnTo>
                <a:lnTo>
                  <a:pt x="5062" y="10858"/>
                </a:lnTo>
                <a:lnTo>
                  <a:pt x="5062" y="11372"/>
                </a:lnTo>
                <a:lnTo>
                  <a:pt x="5062" y="11519"/>
                </a:lnTo>
                <a:lnTo>
                  <a:pt x="5026" y="11665"/>
                </a:lnTo>
                <a:lnTo>
                  <a:pt x="4952" y="11775"/>
                </a:lnTo>
                <a:lnTo>
                  <a:pt x="4879" y="11886"/>
                </a:lnTo>
                <a:lnTo>
                  <a:pt x="4769" y="11959"/>
                </a:lnTo>
                <a:lnTo>
                  <a:pt x="4659" y="12032"/>
                </a:lnTo>
                <a:lnTo>
                  <a:pt x="4512" y="12069"/>
                </a:lnTo>
                <a:lnTo>
                  <a:pt x="4366" y="12069"/>
                </a:lnTo>
                <a:lnTo>
                  <a:pt x="4109" y="11996"/>
                </a:lnTo>
                <a:lnTo>
                  <a:pt x="3815" y="11922"/>
                </a:lnTo>
                <a:lnTo>
                  <a:pt x="3705" y="11849"/>
                </a:lnTo>
                <a:lnTo>
                  <a:pt x="3595" y="11739"/>
                </a:lnTo>
                <a:lnTo>
                  <a:pt x="3559" y="11592"/>
                </a:lnTo>
                <a:lnTo>
                  <a:pt x="3522" y="11445"/>
                </a:lnTo>
                <a:lnTo>
                  <a:pt x="3302" y="10272"/>
                </a:lnTo>
                <a:lnTo>
                  <a:pt x="3155" y="9061"/>
                </a:lnTo>
                <a:lnTo>
                  <a:pt x="3045" y="7887"/>
                </a:lnTo>
                <a:lnTo>
                  <a:pt x="3045" y="7484"/>
                </a:lnTo>
                <a:lnTo>
                  <a:pt x="3008" y="7264"/>
                </a:lnTo>
                <a:lnTo>
                  <a:pt x="2935" y="7044"/>
                </a:lnTo>
                <a:lnTo>
                  <a:pt x="3375" y="7044"/>
                </a:lnTo>
                <a:lnTo>
                  <a:pt x="3779" y="7007"/>
                </a:lnTo>
                <a:lnTo>
                  <a:pt x="4219" y="6970"/>
                </a:lnTo>
                <a:lnTo>
                  <a:pt x="4622" y="6860"/>
                </a:lnTo>
                <a:lnTo>
                  <a:pt x="4806" y="6787"/>
                </a:lnTo>
                <a:lnTo>
                  <a:pt x="4952" y="6677"/>
                </a:lnTo>
                <a:lnTo>
                  <a:pt x="5099" y="6603"/>
                </a:lnTo>
                <a:lnTo>
                  <a:pt x="5209" y="6493"/>
                </a:lnTo>
                <a:lnTo>
                  <a:pt x="5429" y="6200"/>
                </a:lnTo>
                <a:lnTo>
                  <a:pt x="5539" y="5906"/>
                </a:lnTo>
                <a:lnTo>
                  <a:pt x="5649" y="5576"/>
                </a:lnTo>
                <a:lnTo>
                  <a:pt x="5723" y="5210"/>
                </a:lnTo>
                <a:lnTo>
                  <a:pt x="5723" y="4806"/>
                </a:lnTo>
                <a:lnTo>
                  <a:pt x="5686" y="4036"/>
                </a:lnTo>
                <a:lnTo>
                  <a:pt x="5649" y="3559"/>
                </a:lnTo>
                <a:lnTo>
                  <a:pt x="5576" y="3082"/>
                </a:lnTo>
                <a:lnTo>
                  <a:pt x="5539" y="2789"/>
                </a:lnTo>
                <a:lnTo>
                  <a:pt x="5503" y="2678"/>
                </a:lnTo>
                <a:lnTo>
                  <a:pt x="5466" y="2568"/>
                </a:lnTo>
                <a:lnTo>
                  <a:pt x="5429" y="2422"/>
                </a:lnTo>
                <a:lnTo>
                  <a:pt x="5356" y="2348"/>
                </a:lnTo>
                <a:lnTo>
                  <a:pt x="5173" y="2238"/>
                </a:lnTo>
                <a:lnTo>
                  <a:pt x="5026" y="2202"/>
                </a:lnTo>
                <a:lnTo>
                  <a:pt x="4916" y="2202"/>
                </a:lnTo>
                <a:lnTo>
                  <a:pt x="4879" y="2238"/>
                </a:lnTo>
                <a:lnTo>
                  <a:pt x="4586" y="2238"/>
                </a:lnTo>
                <a:lnTo>
                  <a:pt x="4622" y="808"/>
                </a:lnTo>
                <a:lnTo>
                  <a:pt x="4586" y="551"/>
                </a:lnTo>
                <a:lnTo>
                  <a:pt x="4549" y="441"/>
                </a:lnTo>
                <a:lnTo>
                  <a:pt x="4512" y="331"/>
                </a:lnTo>
                <a:lnTo>
                  <a:pt x="4439" y="258"/>
                </a:lnTo>
                <a:lnTo>
                  <a:pt x="4329" y="221"/>
                </a:lnTo>
                <a:lnTo>
                  <a:pt x="4219" y="184"/>
                </a:lnTo>
                <a:lnTo>
                  <a:pt x="4072" y="221"/>
                </a:lnTo>
                <a:lnTo>
                  <a:pt x="3815" y="331"/>
                </a:lnTo>
                <a:lnTo>
                  <a:pt x="3705" y="404"/>
                </a:lnTo>
                <a:lnTo>
                  <a:pt x="3632" y="514"/>
                </a:lnTo>
                <a:lnTo>
                  <a:pt x="3522" y="734"/>
                </a:lnTo>
                <a:lnTo>
                  <a:pt x="3449" y="991"/>
                </a:lnTo>
                <a:lnTo>
                  <a:pt x="3485" y="1321"/>
                </a:lnTo>
                <a:lnTo>
                  <a:pt x="3522" y="1651"/>
                </a:lnTo>
                <a:lnTo>
                  <a:pt x="3559" y="1908"/>
                </a:lnTo>
                <a:lnTo>
                  <a:pt x="3669" y="2165"/>
                </a:lnTo>
                <a:lnTo>
                  <a:pt x="2091" y="2165"/>
                </a:lnTo>
                <a:lnTo>
                  <a:pt x="2055" y="1358"/>
                </a:lnTo>
                <a:lnTo>
                  <a:pt x="2018" y="514"/>
                </a:lnTo>
                <a:lnTo>
                  <a:pt x="2018" y="368"/>
                </a:lnTo>
                <a:lnTo>
                  <a:pt x="1945" y="221"/>
                </a:lnTo>
                <a:lnTo>
                  <a:pt x="1871" y="147"/>
                </a:lnTo>
                <a:lnTo>
                  <a:pt x="1761" y="74"/>
                </a:lnTo>
                <a:lnTo>
                  <a:pt x="1651" y="37"/>
                </a:lnTo>
                <a:lnTo>
                  <a:pt x="1504" y="1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573" name="Google Shape;573;p24"/>
          <p:cNvSpPr/>
          <p:nvPr/>
        </p:nvSpPr>
        <p:spPr>
          <a:xfrm>
            <a:off x="7659648" y="4370196"/>
            <a:ext cx="377708" cy="426638"/>
          </a:xfrm>
          <a:custGeom>
            <a:avLst/>
            <a:gdLst/>
            <a:ahLst/>
            <a:cxnLst/>
            <a:rect l="l" t="t" r="r" b="b"/>
            <a:pathLst>
              <a:path w="13316" h="15041" extrusionOk="0">
                <a:moveTo>
                  <a:pt x="5466" y="1"/>
                </a:moveTo>
                <a:lnTo>
                  <a:pt x="5466" y="38"/>
                </a:lnTo>
                <a:lnTo>
                  <a:pt x="5576" y="1248"/>
                </a:lnTo>
                <a:lnTo>
                  <a:pt x="5612" y="1321"/>
                </a:lnTo>
                <a:lnTo>
                  <a:pt x="5649" y="1395"/>
                </a:lnTo>
                <a:lnTo>
                  <a:pt x="5759" y="1431"/>
                </a:lnTo>
                <a:lnTo>
                  <a:pt x="5833" y="1395"/>
                </a:lnTo>
                <a:lnTo>
                  <a:pt x="6713" y="881"/>
                </a:lnTo>
                <a:lnTo>
                  <a:pt x="6713" y="881"/>
                </a:lnTo>
                <a:lnTo>
                  <a:pt x="6640" y="1285"/>
                </a:lnTo>
                <a:lnTo>
                  <a:pt x="6603" y="1652"/>
                </a:lnTo>
                <a:lnTo>
                  <a:pt x="6603" y="2055"/>
                </a:lnTo>
                <a:lnTo>
                  <a:pt x="6640" y="2459"/>
                </a:lnTo>
                <a:lnTo>
                  <a:pt x="6676" y="2569"/>
                </a:lnTo>
                <a:lnTo>
                  <a:pt x="6750" y="2605"/>
                </a:lnTo>
                <a:lnTo>
                  <a:pt x="6823" y="2642"/>
                </a:lnTo>
                <a:lnTo>
                  <a:pt x="6896" y="2679"/>
                </a:lnTo>
                <a:lnTo>
                  <a:pt x="6970" y="2642"/>
                </a:lnTo>
                <a:lnTo>
                  <a:pt x="7043" y="2605"/>
                </a:lnTo>
                <a:lnTo>
                  <a:pt x="7080" y="2532"/>
                </a:lnTo>
                <a:lnTo>
                  <a:pt x="7080" y="2459"/>
                </a:lnTo>
                <a:lnTo>
                  <a:pt x="7043" y="2275"/>
                </a:lnTo>
                <a:lnTo>
                  <a:pt x="7006" y="1835"/>
                </a:lnTo>
                <a:lnTo>
                  <a:pt x="7043" y="1395"/>
                </a:lnTo>
                <a:lnTo>
                  <a:pt x="7116" y="955"/>
                </a:lnTo>
                <a:lnTo>
                  <a:pt x="7226" y="514"/>
                </a:lnTo>
                <a:lnTo>
                  <a:pt x="7190" y="404"/>
                </a:lnTo>
                <a:lnTo>
                  <a:pt x="7153" y="294"/>
                </a:lnTo>
                <a:lnTo>
                  <a:pt x="7043" y="258"/>
                </a:lnTo>
                <a:lnTo>
                  <a:pt x="6933" y="294"/>
                </a:lnTo>
                <a:lnTo>
                  <a:pt x="5906" y="918"/>
                </a:lnTo>
                <a:lnTo>
                  <a:pt x="5869" y="698"/>
                </a:lnTo>
                <a:lnTo>
                  <a:pt x="5796" y="478"/>
                </a:lnTo>
                <a:lnTo>
                  <a:pt x="5686" y="221"/>
                </a:lnTo>
                <a:lnTo>
                  <a:pt x="5576" y="1"/>
                </a:lnTo>
                <a:close/>
                <a:moveTo>
                  <a:pt x="8840" y="3816"/>
                </a:moveTo>
                <a:lnTo>
                  <a:pt x="8730" y="3852"/>
                </a:lnTo>
                <a:lnTo>
                  <a:pt x="8657" y="3926"/>
                </a:lnTo>
                <a:lnTo>
                  <a:pt x="8510" y="4146"/>
                </a:lnTo>
                <a:lnTo>
                  <a:pt x="8364" y="4293"/>
                </a:lnTo>
                <a:lnTo>
                  <a:pt x="8143" y="4476"/>
                </a:lnTo>
                <a:lnTo>
                  <a:pt x="7997" y="4659"/>
                </a:lnTo>
                <a:lnTo>
                  <a:pt x="7997" y="4733"/>
                </a:lnTo>
                <a:lnTo>
                  <a:pt x="7997" y="4769"/>
                </a:lnTo>
                <a:lnTo>
                  <a:pt x="8033" y="4806"/>
                </a:lnTo>
                <a:lnTo>
                  <a:pt x="8070" y="4843"/>
                </a:lnTo>
                <a:lnTo>
                  <a:pt x="8253" y="4843"/>
                </a:lnTo>
                <a:lnTo>
                  <a:pt x="8400" y="4806"/>
                </a:lnTo>
                <a:lnTo>
                  <a:pt x="8547" y="4733"/>
                </a:lnTo>
                <a:lnTo>
                  <a:pt x="8694" y="4659"/>
                </a:lnTo>
                <a:lnTo>
                  <a:pt x="8914" y="4403"/>
                </a:lnTo>
                <a:lnTo>
                  <a:pt x="9097" y="4146"/>
                </a:lnTo>
                <a:lnTo>
                  <a:pt x="9134" y="4073"/>
                </a:lnTo>
                <a:lnTo>
                  <a:pt x="9134" y="3963"/>
                </a:lnTo>
                <a:lnTo>
                  <a:pt x="9097" y="3889"/>
                </a:lnTo>
                <a:lnTo>
                  <a:pt x="9024" y="3852"/>
                </a:lnTo>
                <a:lnTo>
                  <a:pt x="8914" y="3816"/>
                </a:lnTo>
                <a:close/>
                <a:moveTo>
                  <a:pt x="147" y="2972"/>
                </a:moveTo>
                <a:lnTo>
                  <a:pt x="73" y="3009"/>
                </a:lnTo>
                <a:lnTo>
                  <a:pt x="37" y="3082"/>
                </a:lnTo>
                <a:lnTo>
                  <a:pt x="0" y="3229"/>
                </a:lnTo>
                <a:lnTo>
                  <a:pt x="37" y="3559"/>
                </a:lnTo>
                <a:lnTo>
                  <a:pt x="110" y="4073"/>
                </a:lnTo>
                <a:lnTo>
                  <a:pt x="220" y="4549"/>
                </a:lnTo>
                <a:lnTo>
                  <a:pt x="257" y="4623"/>
                </a:lnTo>
                <a:lnTo>
                  <a:pt x="330" y="4696"/>
                </a:lnTo>
                <a:lnTo>
                  <a:pt x="514" y="4696"/>
                </a:lnTo>
                <a:lnTo>
                  <a:pt x="1174" y="4219"/>
                </a:lnTo>
                <a:lnTo>
                  <a:pt x="1247" y="4843"/>
                </a:lnTo>
                <a:lnTo>
                  <a:pt x="1284" y="4990"/>
                </a:lnTo>
                <a:lnTo>
                  <a:pt x="1321" y="5173"/>
                </a:lnTo>
                <a:lnTo>
                  <a:pt x="1394" y="5320"/>
                </a:lnTo>
                <a:lnTo>
                  <a:pt x="1431" y="5356"/>
                </a:lnTo>
                <a:lnTo>
                  <a:pt x="1541" y="5393"/>
                </a:lnTo>
                <a:lnTo>
                  <a:pt x="1614" y="5393"/>
                </a:lnTo>
                <a:lnTo>
                  <a:pt x="1687" y="5356"/>
                </a:lnTo>
                <a:lnTo>
                  <a:pt x="1724" y="5320"/>
                </a:lnTo>
                <a:lnTo>
                  <a:pt x="1761" y="5246"/>
                </a:lnTo>
                <a:lnTo>
                  <a:pt x="1761" y="5173"/>
                </a:lnTo>
                <a:lnTo>
                  <a:pt x="1724" y="5063"/>
                </a:lnTo>
                <a:lnTo>
                  <a:pt x="1724" y="5026"/>
                </a:lnTo>
                <a:lnTo>
                  <a:pt x="1687" y="4953"/>
                </a:lnTo>
                <a:lnTo>
                  <a:pt x="1651" y="4549"/>
                </a:lnTo>
                <a:lnTo>
                  <a:pt x="1614" y="4183"/>
                </a:lnTo>
                <a:lnTo>
                  <a:pt x="1577" y="3816"/>
                </a:lnTo>
                <a:lnTo>
                  <a:pt x="1577" y="3706"/>
                </a:lnTo>
                <a:lnTo>
                  <a:pt x="1467" y="3632"/>
                </a:lnTo>
                <a:lnTo>
                  <a:pt x="1357" y="3632"/>
                </a:lnTo>
                <a:lnTo>
                  <a:pt x="1247" y="3669"/>
                </a:lnTo>
                <a:lnTo>
                  <a:pt x="880" y="3889"/>
                </a:lnTo>
                <a:lnTo>
                  <a:pt x="550" y="4146"/>
                </a:lnTo>
                <a:lnTo>
                  <a:pt x="330" y="3302"/>
                </a:lnTo>
                <a:lnTo>
                  <a:pt x="294" y="3082"/>
                </a:lnTo>
                <a:lnTo>
                  <a:pt x="220" y="2972"/>
                </a:lnTo>
                <a:close/>
                <a:moveTo>
                  <a:pt x="8400" y="2679"/>
                </a:moveTo>
                <a:lnTo>
                  <a:pt x="10124" y="5173"/>
                </a:lnTo>
                <a:lnTo>
                  <a:pt x="10161" y="5210"/>
                </a:lnTo>
                <a:lnTo>
                  <a:pt x="10124" y="5246"/>
                </a:lnTo>
                <a:lnTo>
                  <a:pt x="9684" y="5613"/>
                </a:lnTo>
                <a:lnTo>
                  <a:pt x="9207" y="6017"/>
                </a:lnTo>
                <a:lnTo>
                  <a:pt x="8804" y="6310"/>
                </a:lnTo>
                <a:lnTo>
                  <a:pt x="8584" y="6017"/>
                </a:lnTo>
                <a:lnTo>
                  <a:pt x="6970" y="3852"/>
                </a:lnTo>
                <a:lnTo>
                  <a:pt x="7703" y="3339"/>
                </a:lnTo>
                <a:lnTo>
                  <a:pt x="8033" y="3045"/>
                </a:lnTo>
                <a:lnTo>
                  <a:pt x="8364" y="2752"/>
                </a:lnTo>
                <a:lnTo>
                  <a:pt x="8400" y="2679"/>
                </a:lnTo>
                <a:close/>
                <a:moveTo>
                  <a:pt x="2494" y="7227"/>
                </a:moveTo>
                <a:lnTo>
                  <a:pt x="2421" y="7301"/>
                </a:lnTo>
                <a:lnTo>
                  <a:pt x="2421" y="7411"/>
                </a:lnTo>
                <a:lnTo>
                  <a:pt x="2678" y="7887"/>
                </a:lnTo>
                <a:lnTo>
                  <a:pt x="2494" y="8034"/>
                </a:lnTo>
                <a:lnTo>
                  <a:pt x="2458" y="8108"/>
                </a:lnTo>
                <a:lnTo>
                  <a:pt x="2421" y="8218"/>
                </a:lnTo>
                <a:lnTo>
                  <a:pt x="2421" y="8291"/>
                </a:lnTo>
                <a:lnTo>
                  <a:pt x="2494" y="8328"/>
                </a:lnTo>
                <a:lnTo>
                  <a:pt x="2605" y="8364"/>
                </a:lnTo>
                <a:lnTo>
                  <a:pt x="2678" y="8328"/>
                </a:lnTo>
                <a:lnTo>
                  <a:pt x="2861" y="8254"/>
                </a:lnTo>
                <a:lnTo>
                  <a:pt x="2935" y="8364"/>
                </a:lnTo>
                <a:lnTo>
                  <a:pt x="3155" y="8694"/>
                </a:lnTo>
                <a:lnTo>
                  <a:pt x="3301" y="8841"/>
                </a:lnTo>
                <a:lnTo>
                  <a:pt x="3375" y="8878"/>
                </a:lnTo>
                <a:lnTo>
                  <a:pt x="3485" y="8915"/>
                </a:lnTo>
                <a:lnTo>
                  <a:pt x="3558" y="8878"/>
                </a:lnTo>
                <a:lnTo>
                  <a:pt x="3595" y="8804"/>
                </a:lnTo>
                <a:lnTo>
                  <a:pt x="3632" y="8731"/>
                </a:lnTo>
                <a:lnTo>
                  <a:pt x="3595" y="8621"/>
                </a:lnTo>
                <a:lnTo>
                  <a:pt x="3558" y="8438"/>
                </a:lnTo>
                <a:lnTo>
                  <a:pt x="3301" y="8108"/>
                </a:lnTo>
                <a:lnTo>
                  <a:pt x="3228" y="7997"/>
                </a:lnTo>
                <a:lnTo>
                  <a:pt x="3558" y="7704"/>
                </a:lnTo>
                <a:lnTo>
                  <a:pt x="3595" y="7594"/>
                </a:lnTo>
                <a:lnTo>
                  <a:pt x="3595" y="7484"/>
                </a:lnTo>
                <a:lnTo>
                  <a:pt x="3558" y="7411"/>
                </a:lnTo>
                <a:lnTo>
                  <a:pt x="3485" y="7374"/>
                </a:lnTo>
                <a:lnTo>
                  <a:pt x="3412" y="7337"/>
                </a:lnTo>
                <a:lnTo>
                  <a:pt x="3338" y="7337"/>
                </a:lnTo>
                <a:lnTo>
                  <a:pt x="3228" y="7411"/>
                </a:lnTo>
                <a:lnTo>
                  <a:pt x="2971" y="7631"/>
                </a:lnTo>
                <a:lnTo>
                  <a:pt x="2641" y="7264"/>
                </a:lnTo>
                <a:lnTo>
                  <a:pt x="2568" y="7227"/>
                </a:lnTo>
                <a:close/>
                <a:moveTo>
                  <a:pt x="3191" y="6090"/>
                </a:moveTo>
                <a:lnTo>
                  <a:pt x="3595" y="6860"/>
                </a:lnTo>
                <a:lnTo>
                  <a:pt x="3998" y="7594"/>
                </a:lnTo>
                <a:lnTo>
                  <a:pt x="4439" y="8328"/>
                </a:lnTo>
                <a:lnTo>
                  <a:pt x="4915" y="9025"/>
                </a:lnTo>
                <a:lnTo>
                  <a:pt x="4769" y="9098"/>
                </a:lnTo>
                <a:lnTo>
                  <a:pt x="4622" y="9171"/>
                </a:lnTo>
                <a:lnTo>
                  <a:pt x="4365" y="9355"/>
                </a:lnTo>
                <a:lnTo>
                  <a:pt x="3778" y="9721"/>
                </a:lnTo>
                <a:lnTo>
                  <a:pt x="3522" y="9905"/>
                </a:lnTo>
                <a:lnTo>
                  <a:pt x="3412" y="10015"/>
                </a:lnTo>
                <a:lnTo>
                  <a:pt x="3265" y="10052"/>
                </a:lnTo>
                <a:lnTo>
                  <a:pt x="3228" y="10052"/>
                </a:lnTo>
                <a:lnTo>
                  <a:pt x="3191" y="10088"/>
                </a:lnTo>
                <a:lnTo>
                  <a:pt x="3191" y="10162"/>
                </a:lnTo>
                <a:lnTo>
                  <a:pt x="2421" y="9025"/>
                </a:lnTo>
                <a:lnTo>
                  <a:pt x="1761" y="7997"/>
                </a:lnTo>
                <a:lnTo>
                  <a:pt x="1064" y="7007"/>
                </a:lnTo>
                <a:lnTo>
                  <a:pt x="1394" y="6897"/>
                </a:lnTo>
                <a:lnTo>
                  <a:pt x="1724" y="6714"/>
                </a:lnTo>
                <a:lnTo>
                  <a:pt x="2348" y="6383"/>
                </a:lnTo>
                <a:lnTo>
                  <a:pt x="2494" y="6310"/>
                </a:lnTo>
                <a:lnTo>
                  <a:pt x="2641" y="6273"/>
                </a:lnTo>
                <a:lnTo>
                  <a:pt x="2935" y="6237"/>
                </a:lnTo>
                <a:lnTo>
                  <a:pt x="3081" y="6200"/>
                </a:lnTo>
                <a:lnTo>
                  <a:pt x="3191" y="6090"/>
                </a:lnTo>
                <a:close/>
                <a:moveTo>
                  <a:pt x="12729" y="11005"/>
                </a:moveTo>
                <a:lnTo>
                  <a:pt x="12655" y="11225"/>
                </a:lnTo>
                <a:lnTo>
                  <a:pt x="12582" y="11115"/>
                </a:lnTo>
                <a:lnTo>
                  <a:pt x="12729" y="11005"/>
                </a:lnTo>
                <a:close/>
                <a:moveTo>
                  <a:pt x="9647" y="12949"/>
                </a:moveTo>
                <a:lnTo>
                  <a:pt x="9721" y="13096"/>
                </a:lnTo>
                <a:lnTo>
                  <a:pt x="9831" y="13280"/>
                </a:lnTo>
                <a:lnTo>
                  <a:pt x="9941" y="13463"/>
                </a:lnTo>
                <a:lnTo>
                  <a:pt x="10088" y="13573"/>
                </a:lnTo>
                <a:lnTo>
                  <a:pt x="10051" y="13573"/>
                </a:lnTo>
                <a:lnTo>
                  <a:pt x="9647" y="13756"/>
                </a:lnTo>
                <a:lnTo>
                  <a:pt x="9647" y="13646"/>
                </a:lnTo>
                <a:lnTo>
                  <a:pt x="9574" y="13536"/>
                </a:lnTo>
                <a:lnTo>
                  <a:pt x="9427" y="13426"/>
                </a:lnTo>
                <a:lnTo>
                  <a:pt x="9354" y="13280"/>
                </a:lnTo>
                <a:lnTo>
                  <a:pt x="9281" y="13133"/>
                </a:lnTo>
                <a:lnTo>
                  <a:pt x="9244" y="12986"/>
                </a:lnTo>
                <a:lnTo>
                  <a:pt x="9647" y="12949"/>
                </a:lnTo>
                <a:close/>
                <a:moveTo>
                  <a:pt x="6640" y="12839"/>
                </a:moveTo>
                <a:lnTo>
                  <a:pt x="6493" y="13426"/>
                </a:lnTo>
                <a:lnTo>
                  <a:pt x="6419" y="14013"/>
                </a:lnTo>
                <a:lnTo>
                  <a:pt x="6419" y="14160"/>
                </a:lnTo>
                <a:lnTo>
                  <a:pt x="6163" y="13940"/>
                </a:lnTo>
                <a:lnTo>
                  <a:pt x="6126" y="13940"/>
                </a:lnTo>
                <a:lnTo>
                  <a:pt x="6126" y="13903"/>
                </a:lnTo>
                <a:lnTo>
                  <a:pt x="6126" y="13646"/>
                </a:lnTo>
                <a:lnTo>
                  <a:pt x="6163" y="13353"/>
                </a:lnTo>
                <a:lnTo>
                  <a:pt x="6236" y="13096"/>
                </a:lnTo>
                <a:lnTo>
                  <a:pt x="6346" y="12876"/>
                </a:lnTo>
                <a:lnTo>
                  <a:pt x="6640" y="12839"/>
                </a:lnTo>
                <a:close/>
                <a:moveTo>
                  <a:pt x="7336" y="13170"/>
                </a:moveTo>
                <a:lnTo>
                  <a:pt x="7263" y="13206"/>
                </a:lnTo>
                <a:lnTo>
                  <a:pt x="7226" y="13243"/>
                </a:lnTo>
                <a:lnTo>
                  <a:pt x="7080" y="13720"/>
                </a:lnTo>
                <a:lnTo>
                  <a:pt x="7006" y="13977"/>
                </a:lnTo>
                <a:lnTo>
                  <a:pt x="7006" y="14233"/>
                </a:lnTo>
                <a:lnTo>
                  <a:pt x="7006" y="14307"/>
                </a:lnTo>
                <a:lnTo>
                  <a:pt x="7043" y="14380"/>
                </a:lnTo>
                <a:lnTo>
                  <a:pt x="7116" y="14453"/>
                </a:lnTo>
                <a:lnTo>
                  <a:pt x="7190" y="14490"/>
                </a:lnTo>
                <a:lnTo>
                  <a:pt x="7263" y="14527"/>
                </a:lnTo>
                <a:lnTo>
                  <a:pt x="7336" y="14527"/>
                </a:lnTo>
                <a:lnTo>
                  <a:pt x="7410" y="14453"/>
                </a:lnTo>
                <a:lnTo>
                  <a:pt x="7483" y="14380"/>
                </a:lnTo>
                <a:lnTo>
                  <a:pt x="7483" y="14270"/>
                </a:lnTo>
                <a:lnTo>
                  <a:pt x="7446" y="14160"/>
                </a:lnTo>
                <a:lnTo>
                  <a:pt x="7373" y="14123"/>
                </a:lnTo>
                <a:lnTo>
                  <a:pt x="7373" y="13830"/>
                </a:lnTo>
                <a:lnTo>
                  <a:pt x="7410" y="13280"/>
                </a:lnTo>
                <a:lnTo>
                  <a:pt x="7373" y="13206"/>
                </a:lnTo>
                <a:lnTo>
                  <a:pt x="7336" y="13170"/>
                </a:lnTo>
                <a:close/>
                <a:moveTo>
                  <a:pt x="10418" y="5613"/>
                </a:moveTo>
                <a:lnTo>
                  <a:pt x="11188" y="6714"/>
                </a:lnTo>
                <a:lnTo>
                  <a:pt x="11555" y="7264"/>
                </a:lnTo>
                <a:lnTo>
                  <a:pt x="11922" y="7814"/>
                </a:lnTo>
                <a:lnTo>
                  <a:pt x="12252" y="8474"/>
                </a:lnTo>
                <a:lnTo>
                  <a:pt x="12399" y="8841"/>
                </a:lnTo>
                <a:lnTo>
                  <a:pt x="12545" y="9208"/>
                </a:lnTo>
                <a:lnTo>
                  <a:pt x="12619" y="9575"/>
                </a:lnTo>
                <a:lnTo>
                  <a:pt x="12692" y="9942"/>
                </a:lnTo>
                <a:lnTo>
                  <a:pt x="12729" y="10308"/>
                </a:lnTo>
                <a:lnTo>
                  <a:pt x="12729" y="10675"/>
                </a:lnTo>
                <a:lnTo>
                  <a:pt x="12325" y="10932"/>
                </a:lnTo>
                <a:lnTo>
                  <a:pt x="12288" y="10969"/>
                </a:lnTo>
                <a:lnTo>
                  <a:pt x="12252" y="11042"/>
                </a:lnTo>
                <a:lnTo>
                  <a:pt x="12288" y="11079"/>
                </a:lnTo>
                <a:lnTo>
                  <a:pt x="12325" y="11152"/>
                </a:lnTo>
                <a:lnTo>
                  <a:pt x="12435" y="11372"/>
                </a:lnTo>
                <a:lnTo>
                  <a:pt x="12509" y="11446"/>
                </a:lnTo>
                <a:lnTo>
                  <a:pt x="12582" y="11519"/>
                </a:lnTo>
                <a:lnTo>
                  <a:pt x="12472" y="11776"/>
                </a:lnTo>
                <a:lnTo>
                  <a:pt x="12325" y="12032"/>
                </a:lnTo>
                <a:lnTo>
                  <a:pt x="11848" y="11666"/>
                </a:lnTo>
                <a:lnTo>
                  <a:pt x="11775" y="11629"/>
                </a:lnTo>
                <a:lnTo>
                  <a:pt x="11702" y="11666"/>
                </a:lnTo>
                <a:lnTo>
                  <a:pt x="11665" y="11739"/>
                </a:lnTo>
                <a:lnTo>
                  <a:pt x="11702" y="11812"/>
                </a:lnTo>
                <a:lnTo>
                  <a:pt x="12142" y="12326"/>
                </a:lnTo>
                <a:lnTo>
                  <a:pt x="11848" y="12619"/>
                </a:lnTo>
                <a:lnTo>
                  <a:pt x="11812" y="12546"/>
                </a:lnTo>
                <a:lnTo>
                  <a:pt x="11665" y="12399"/>
                </a:lnTo>
                <a:lnTo>
                  <a:pt x="11518" y="12253"/>
                </a:lnTo>
                <a:lnTo>
                  <a:pt x="11371" y="12069"/>
                </a:lnTo>
                <a:lnTo>
                  <a:pt x="11298" y="11886"/>
                </a:lnTo>
                <a:lnTo>
                  <a:pt x="11225" y="11849"/>
                </a:lnTo>
                <a:lnTo>
                  <a:pt x="11188" y="11812"/>
                </a:lnTo>
                <a:lnTo>
                  <a:pt x="11115" y="11849"/>
                </a:lnTo>
                <a:lnTo>
                  <a:pt x="11078" y="11922"/>
                </a:lnTo>
                <a:lnTo>
                  <a:pt x="11078" y="12106"/>
                </a:lnTo>
                <a:lnTo>
                  <a:pt x="11115" y="12253"/>
                </a:lnTo>
                <a:lnTo>
                  <a:pt x="11188" y="12436"/>
                </a:lnTo>
                <a:lnTo>
                  <a:pt x="11261" y="12583"/>
                </a:lnTo>
                <a:lnTo>
                  <a:pt x="11371" y="12729"/>
                </a:lnTo>
                <a:lnTo>
                  <a:pt x="11518" y="12876"/>
                </a:lnTo>
                <a:lnTo>
                  <a:pt x="11115" y="13096"/>
                </a:lnTo>
                <a:lnTo>
                  <a:pt x="11151" y="12986"/>
                </a:lnTo>
                <a:lnTo>
                  <a:pt x="11151" y="12839"/>
                </a:lnTo>
                <a:lnTo>
                  <a:pt x="11078" y="12766"/>
                </a:lnTo>
                <a:lnTo>
                  <a:pt x="10968" y="12656"/>
                </a:lnTo>
                <a:lnTo>
                  <a:pt x="10931" y="12656"/>
                </a:lnTo>
                <a:lnTo>
                  <a:pt x="10858" y="12693"/>
                </a:lnTo>
                <a:lnTo>
                  <a:pt x="10858" y="12766"/>
                </a:lnTo>
                <a:lnTo>
                  <a:pt x="10821" y="12729"/>
                </a:lnTo>
                <a:lnTo>
                  <a:pt x="10491" y="12436"/>
                </a:lnTo>
                <a:lnTo>
                  <a:pt x="10418" y="12363"/>
                </a:lnTo>
                <a:lnTo>
                  <a:pt x="10344" y="12399"/>
                </a:lnTo>
                <a:lnTo>
                  <a:pt x="10308" y="12473"/>
                </a:lnTo>
                <a:lnTo>
                  <a:pt x="10308" y="12546"/>
                </a:lnTo>
                <a:lnTo>
                  <a:pt x="10491" y="12839"/>
                </a:lnTo>
                <a:lnTo>
                  <a:pt x="10711" y="13206"/>
                </a:lnTo>
                <a:lnTo>
                  <a:pt x="10785" y="13280"/>
                </a:lnTo>
                <a:lnTo>
                  <a:pt x="10381" y="13426"/>
                </a:lnTo>
                <a:lnTo>
                  <a:pt x="10381" y="13353"/>
                </a:lnTo>
                <a:lnTo>
                  <a:pt x="10344" y="13280"/>
                </a:lnTo>
                <a:lnTo>
                  <a:pt x="10234" y="13133"/>
                </a:lnTo>
                <a:lnTo>
                  <a:pt x="10051" y="12913"/>
                </a:lnTo>
                <a:lnTo>
                  <a:pt x="9904" y="12693"/>
                </a:lnTo>
                <a:lnTo>
                  <a:pt x="9831" y="12619"/>
                </a:lnTo>
                <a:lnTo>
                  <a:pt x="9721" y="12619"/>
                </a:lnTo>
                <a:lnTo>
                  <a:pt x="9391" y="12693"/>
                </a:lnTo>
                <a:lnTo>
                  <a:pt x="9097" y="12729"/>
                </a:lnTo>
                <a:lnTo>
                  <a:pt x="9024" y="12766"/>
                </a:lnTo>
                <a:lnTo>
                  <a:pt x="8987" y="12839"/>
                </a:lnTo>
                <a:lnTo>
                  <a:pt x="8987" y="12913"/>
                </a:lnTo>
                <a:lnTo>
                  <a:pt x="9024" y="12986"/>
                </a:lnTo>
                <a:lnTo>
                  <a:pt x="9024" y="13243"/>
                </a:lnTo>
                <a:lnTo>
                  <a:pt x="9097" y="13500"/>
                </a:lnTo>
                <a:lnTo>
                  <a:pt x="9134" y="13646"/>
                </a:lnTo>
                <a:lnTo>
                  <a:pt x="9207" y="13756"/>
                </a:lnTo>
                <a:lnTo>
                  <a:pt x="9317" y="13830"/>
                </a:lnTo>
                <a:lnTo>
                  <a:pt x="9427" y="13867"/>
                </a:lnTo>
                <a:lnTo>
                  <a:pt x="8987" y="14050"/>
                </a:lnTo>
                <a:lnTo>
                  <a:pt x="8950" y="13977"/>
                </a:lnTo>
                <a:lnTo>
                  <a:pt x="8804" y="13903"/>
                </a:lnTo>
                <a:lnTo>
                  <a:pt x="8767" y="13903"/>
                </a:lnTo>
                <a:lnTo>
                  <a:pt x="8620" y="13536"/>
                </a:lnTo>
                <a:lnTo>
                  <a:pt x="8510" y="13390"/>
                </a:lnTo>
                <a:lnTo>
                  <a:pt x="8364" y="13206"/>
                </a:lnTo>
                <a:lnTo>
                  <a:pt x="8327" y="13206"/>
                </a:lnTo>
                <a:lnTo>
                  <a:pt x="8327" y="13243"/>
                </a:lnTo>
                <a:lnTo>
                  <a:pt x="8327" y="13500"/>
                </a:lnTo>
                <a:lnTo>
                  <a:pt x="8364" y="13756"/>
                </a:lnTo>
                <a:lnTo>
                  <a:pt x="8510" y="14270"/>
                </a:lnTo>
                <a:lnTo>
                  <a:pt x="8070" y="14453"/>
                </a:lnTo>
                <a:lnTo>
                  <a:pt x="8033" y="14160"/>
                </a:lnTo>
                <a:lnTo>
                  <a:pt x="7960" y="13903"/>
                </a:lnTo>
                <a:lnTo>
                  <a:pt x="7923" y="13536"/>
                </a:lnTo>
                <a:lnTo>
                  <a:pt x="7923" y="13206"/>
                </a:lnTo>
                <a:lnTo>
                  <a:pt x="7887" y="13133"/>
                </a:lnTo>
                <a:lnTo>
                  <a:pt x="7813" y="13096"/>
                </a:lnTo>
                <a:lnTo>
                  <a:pt x="7777" y="13096"/>
                </a:lnTo>
                <a:lnTo>
                  <a:pt x="7703" y="13170"/>
                </a:lnTo>
                <a:lnTo>
                  <a:pt x="7667" y="13536"/>
                </a:lnTo>
                <a:lnTo>
                  <a:pt x="7630" y="13903"/>
                </a:lnTo>
                <a:lnTo>
                  <a:pt x="7667" y="14233"/>
                </a:lnTo>
                <a:lnTo>
                  <a:pt x="7667" y="14380"/>
                </a:lnTo>
                <a:lnTo>
                  <a:pt x="7740" y="14527"/>
                </a:lnTo>
                <a:lnTo>
                  <a:pt x="7483" y="14563"/>
                </a:lnTo>
                <a:lnTo>
                  <a:pt x="7190" y="14527"/>
                </a:lnTo>
                <a:lnTo>
                  <a:pt x="7006" y="14453"/>
                </a:lnTo>
                <a:lnTo>
                  <a:pt x="6786" y="14380"/>
                </a:lnTo>
                <a:lnTo>
                  <a:pt x="6823" y="14160"/>
                </a:lnTo>
                <a:lnTo>
                  <a:pt x="6860" y="13646"/>
                </a:lnTo>
                <a:lnTo>
                  <a:pt x="6860" y="13206"/>
                </a:lnTo>
                <a:lnTo>
                  <a:pt x="6860" y="12766"/>
                </a:lnTo>
                <a:lnTo>
                  <a:pt x="6823" y="12693"/>
                </a:lnTo>
                <a:lnTo>
                  <a:pt x="6713" y="12656"/>
                </a:lnTo>
                <a:lnTo>
                  <a:pt x="6346" y="12693"/>
                </a:lnTo>
                <a:lnTo>
                  <a:pt x="6309" y="12656"/>
                </a:lnTo>
                <a:lnTo>
                  <a:pt x="6236" y="12693"/>
                </a:lnTo>
                <a:lnTo>
                  <a:pt x="6089" y="12913"/>
                </a:lnTo>
                <a:lnTo>
                  <a:pt x="5943" y="13133"/>
                </a:lnTo>
                <a:lnTo>
                  <a:pt x="5869" y="13390"/>
                </a:lnTo>
                <a:lnTo>
                  <a:pt x="5796" y="13610"/>
                </a:lnTo>
                <a:lnTo>
                  <a:pt x="5392" y="13206"/>
                </a:lnTo>
                <a:lnTo>
                  <a:pt x="5686" y="12839"/>
                </a:lnTo>
                <a:lnTo>
                  <a:pt x="5943" y="12473"/>
                </a:lnTo>
                <a:lnTo>
                  <a:pt x="5943" y="12363"/>
                </a:lnTo>
                <a:lnTo>
                  <a:pt x="5943" y="12289"/>
                </a:lnTo>
                <a:lnTo>
                  <a:pt x="5869" y="12216"/>
                </a:lnTo>
                <a:lnTo>
                  <a:pt x="5686" y="12216"/>
                </a:lnTo>
                <a:lnTo>
                  <a:pt x="5612" y="12289"/>
                </a:lnTo>
                <a:lnTo>
                  <a:pt x="5209" y="12949"/>
                </a:lnTo>
                <a:lnTo>
                  <a:pt x="4952" y="12619"/>
                </a:lnTo>
                <a:lnTo>
                  <a:pt x="5136" y="12473"/>
                </a:lnTo>
                <a:lnTo>
                  <a:pt x="5319" y="12289"/>
                </a:lnTo>
                <a:lnTo>
                  <a:pt x="5466" y="12069"/>
                </a:lnTo>
                <a:lnTo>
                  <a:pt x="5576" y="11849"/>
                </a:lnTo>
                <a:lnTo>
                  <a:pt x="5576" y="11776"/>
                </a:lnTo>
                <a:lnTo>
                  <a:pt x="5576" y="11739"/>
                </a:lnTo>
                <a:lnTo>
                  <a:pt x="5539" y="11666"/>
                </a:lnTo>
                <a:lnTo>
                  <a:pt x="5502" y="11629"/>
                </a:lnTo>
                <a:lnTo>
                  <a:pt x="5319" y="11629"/>
                </a:lnTo>
                <a:lnTo>
                  <a:pt x="5282" y="11702"/>
                </a:lnTo>
                <a:lnTo>
                  <a:pt x="4805" y="12399"/>
                </a:lnTo>
                <a:lnTo>
                  <a:pt x="4439" y="11922"/>
                </a:lnTo>
                <a:lnTo>
                  <a:pt x="4549" y="11812"/>
                </a:lnTo>
                <a:lnTo>
                  <a:pt x="4879" y="11409"/>
                </a:lnTo>
                <a:lnTo>
                  <a:pt x="5209" y="10969"/>
                </a:lnTo>
                <a:lnTo>
                  <a:pt x="5209" y="10895"/>
                </a:lnTo>
                <a:lnTo>
                  <a:pt x="5246" y="10859"/>
                </a:lnTo>
                <a:lnTo>
                  <a:pt x="5282" y="10785"/>
                </a:lnTo>
                <a:lnTo>
                  <a:pt x="5282" y="10712"/>
                </a:lnTo>
                <a:lnTo>
                  <a:pt x="5209" y="10639"/>
                </a:lnTo>
                <a:lnTo>
                  <a:pt x="5099" y="10602"/>
                </a:lnTo>
                <a:lnTo>
                  <a:pt x="5026" y="10602"/>
                </a:lnTo>
                <a:lnTo>
                  <a:pt x="4952" y="10639"/>
                </a:lnTo>
                <a:lnTo>
                  <a:pt x="4549" y="11225"/>
                </a:lnTo>
                <a:lnTo>
                  <a:pt x="4329" y="11556"/>
                </a:lnTo>
                <a:lnTo>
                  <a:pt x="4292" y="11482"/>
                </a:lnTo>
                <a:lnTo>
                  <a:pt x="4145" y="11482"/>
                </a:lnTo>
                <a:lnTo>
                  <a:pt x="3888" y="11152"/>
                </a:lnTo>
                <a:lnTo>
                  <a:pt x="4329" y="10822"/>
                </a:lnTo>
                <a:lnTo>
                  <a:pt x="4549" y="10675"/>
                </a:lnTo>
                <a:lnTo>
                  <a:pt x="4732" y="10455"/>
                </a:lnTo>
                <a:lnTo>
                  <a:pt x="4769" y="10418"/>
                </a:lnTo>
                <a:lnTo>
                  <a:pt x="4805" y="10345"/>
                </a:lnTo>
                <a:lnTo>
                  <a:pt x="4732" y="10235"/>
                </a:lnTo>
                <a:lnTo>
                  <a:pt x="4659" y="10162"/>
                </a:lnTo>
                <a:lnTo>
                  <a:pt x="4585" y="10162"/>
                </a:lnTo>
                <a:lnTo>
                  <a:pt x="4512" y="10198"/>
                </a:lnTo>
                <a:lnTo>
                  <a:pt x="4292" y="10345"/>
                </a:lnTo>
                <a:lnTo>
                  <a:pt x="4072" y="10528"/>
                </a:lnTo>
                <a:lnTo>
                  <a:pt x="3705" y="10895"/>
                </a:lnTo>
                <a:lnTo>
                  <a:pt x="3256" y="10239"/>
                </a:lnTo>
                <a:lnTo>
                  <a:pt x="3256" y="10239"/>
                </a:lnTo>
                <a:lnTo>
                  <a:pt x="3485" y="10272"/>
                </a:lnTo>
                <a:lnTo>
                  <a:pt x="3742" y="10235"/>
                </a:lnTo>
                <a:lnTo>
                  <a:pt x="3888" y="10162"/>
                </a:lnTo>
                <a:lnTo>
                  <a:pt x="4072" y="10052"/>
                </a:lnTo>
                <a:lnTo>
                  <a:pt x="4365" y="9868"/>
                </a:lnTo>
                <a:lnTo>
                  <a:pt x="4769" y="9648"/>
                </a:lnTo>
                <a:lnTo>
                  <a:pt x="4989" y="9538"/>
                </a:lnTo>
                <a:lnTo>
                  <a:pt x="5172" y="9391"/>
                </a:lnTo>
                <a:lnTo>
                  <a:pt x="6053" y="10675"/>
                </a:lnTo>
                <a:lnTo>
                  <a:pt x="6383" y="11115"/>
                </a:lnTo>
                <a:lnTo>
                  <a:pt x="6713" y="11556"/>
                </a:lnTo>
                <a:lnTo>
                  <a:pt x="6896" y="11739"/>
                </a:lnTo>
                <a:lnTo>
                  <a:pt x="7116" y="11922"/>
                </a:lnTo>
                <a:lnTo>
                  <a:pt x="7336" y="12069"/>
                </a:lnTo>
                <a:lnTo>
                  <a:pt x="7593" y="12179"/>
                </a:lnTo>
                <a:lnTo>
                  <a:pt x="7813" y="12253"/>
                </a:lnTo>
                <a:lnTo>
                  <a:pt x="8070" y="12289"/>
                </a:lnTo>
                <a:lnTo>
                  <a:pt x="8547" y="12289"/>
                </a:lnTo>
                <a:lnTo>
                  <a:pt x="8767" y="12253"/>
                </a:lnTo>
                <a:lnTo>
                  <a:pt x="8987" y="12179"/>
                </a:lnTo>
                <a:lnTo>
                  <a:pt x="9207" y="12106"/>
                </a:lnTo>
                <a:lnTo>
                  <a:pt x="9427" y="11996"/>
                </a:lnTo>
                <a:lnTo>
                  <a:pt x="9684" y="11849"/>
                </a:lnTo>
                <a:lnTo>
                  <a:pt x="9867" y="11666"/>
                </a:lnTo>
                <a:lnTo>
                  <a:pt x="10051" y="11482"/>
                </a:lnTo>
                <a:lnTo>
                  <a:pt x="10198" y="11262"/>
                </a:lnTo>
                <a:lnTo>
                  <a:pt x="10308" y="11042"/>
                </a:lnTo>
                <a:lnTo>
                  <a:pt x="10418" y="10822"/>
                </a:lnTo>
                <a:lnTo>
                  <a:pt x="10491" y="10565"/>
                </a:lnTo>
                <a:lnTo>
                  <a:pt x="10528" y="10345"/>
                </a:lnTo>
                <a:lnTo>
                  <a:pt x="10564" y="9832"/>
                </a:lnTo>
                <a:lnTo>
                  <a:pt x="10528" y="9318"/>
                </a:lnTo>
                <a:lnTo>
                  <a:pt x="10418" y="8804"/>
                </a:lnTo>
                <a:lnTo>
                  <a:pt x="10234" y="8328"/>
                </a:lnTo>
                <a:lnTo>
                  <a:pt x="9978" y="7887"/>
                </a:lnTo>
                <a:lnTo>
                  <a:pt x="9684" y="7484"/>
                </a:lnTo>
                <a:lnTo>
                  <a:pt x="9097" y="6640"/>
                </a:lnTo>
                <a:lnTo>
                  <a:pt x="9354" y="6494"/>
                </a:lnTo>
                <a:lnTo>
                  <a:pt x="9574" y="6347"/>
                </a:lnTo>
                <a:lnTo>
                  <a:pt x="10014" y="5980"/>
                </a:lnTo>
                <a:lnTo>
                  <a:pt x="10418" y="5613"/>
                </a:lnTo>
                <a:close/>
                <a:moveTo>
                  <a:pt x="8400" y="2055"/>
                </a:moveTo>
                <a:lnTo>
                  <a:pt x="8290" y="2092"/>
                </a:lnTo>
                <a:lnTo>
                  <a:pt x="8217" y="2165"/>
                </a:lnTo>
                <a:lnTo>
                  <a:pt x="8180" y="2202"/>
                </a:lnTo>
                <a:lnTo>
                  <a:pt x="8180" y="2312"/>
                </a:lnTo>
                <a:lnTo>
                  <a:pt x="8180" y="2385"/>
                </a:lnTo>
                <a:lnTo>
                  <a:pt x="8107" y="2422"/>
                </a:lnTo>
                <a:lnTo>
                  <a:pt x="8033" y="2459"/>
                </a:lnTo>
                <a:lnTo>
                  <a:pt x="7300" y="3045"/>
                </a:lnTo>
                <a:lnTo>
                  <a:pt x="6896" y="3339"/>
                </a:lnTo>
                <a:lnTo>
                  <a:pt x="6529" y="3596"/>
                </a:lnTo>
                <a:lnTo>
                  <a:pt x="6456" y="3669"/>
                </a:lnTo>
                <a:lnTo>
                  <a:pt x="6419" y="3742"/>
                </a:lnTo>
                <a:lnTo>
                  <a:pt x="6419" y="3852"/>
                </a:lnTo>
                <a:lnTo>
                  <a:pt x="6419" y="3926"/>
                </a:lnTo>
                <a:lnTo>
                  <a:pt x="8547" y="6677"/>
                </a:lnTo>
                <a:lnTo>
                  <a:pt x="8547" y="6750"/>
                </a:lnTo>
                <a:lnTo>
                  <a:pt x="8620" y="6787"/>
                </a:lnTo>
                <a:lnTo>
                  <a:pt x="9391" y="7851"/>
                </a:lnTo>
                <a:lnTo>
                  <a:pt x="9684" y="8291"/>
                </a:lnTo>
                <a:lnTo>
                  <a:pt x="9904" y="8768"/>
                </a:lnTo>
                <a:lnTo>
                  <a:pt x="10014" y="9025"/>
                </a:lnTo>
                <a:lnTo>
                  <a:pt x="10088" y="9281"/>
                </a:lnTo>
                <a:lnTo>
                  <a:pt x="10124" y="9538"/>
                </a:lnTo>
                <a:lnTo>
                  <a:pt x="10124" y="9832"/>
                </a:lnTo>
                <a:lnTo>
                  <a:pt x="10124" y="10088"/>
                </a:lnTo>
                <a:lnTo>
                  <a:pt x="10088" y="10308"/>
                </a:lnTo>
                <a:lnTo>
                  <a:pt x="10014" y="10565"/>
                </a:lnTo>
                <a:lnTo>
                  <a:pt x="9904" y="10785"/>
                </a:lnTo>
                <a:lnTo>
                  <a:pt x="9794" y="11005"/>
                </a:lnTo>
                <a:lnTo>
                  <a:pt x="9647" y="11189"/>
                </a:lnTo>
                <a:lnTo>
                  <a:pt x="9464" y="11372"/>
                </a:lnTo>
                <a:lnTo>
                  <a:pt x="9281" y="11556"/>
                </a:lnTo>
                <a:lnTo>
                  <a:pt x="9097" y="11666"/>
                </a:lnTo>
                <a:lnTo>
                  <a:pt x="8877" y="11739"/>
                </a:lnTo>
                <a:lnTo>
                  <a:pt x="8657" y="11776"/>
                </a:lnTo>
                <a:lnTo>
                  <a:pt x="8437" y="11812"/>
                </a:lnTo>
                <a:lnTo>
                  <a:pt x="7997" y="11812"/>
                </a:lnTo>
                <a:lnTo>
                  <a:pt x="7813" y="11739"/>
                </a:lnTo>
                <a:lnTo>
                  <a:pt x="7593" y="11666"/>
                </a:lnTo>
                <a:lnTo>
                  <a:pt x="7373" y="11519"/>
                </a:lnTo>
                <a:lnTo>
                  <a:pt x="7153" y="11372"/>
                </a:lnTo>
                <a:lnTo>
                  <a:pt x="6970" y="11152"/>
                </a:lnTo>
                <a:lnTo>
                  <a:pt x="6823" y="10932"/>
                </a:lnTo>
                <a:lnTo>
                  <a:pt x="6053" y="9905"/>
                </a:lnTo>
                <a:lnTo>
                  <a:pt x="5356" y="8878"/>
                </a:lnTo>
                <a:lnTo>
                  <a:pt x="4659" y="7814"/>
                </a:lnTo>
                <a:lnTo>
                  <a:pt x="4035" y="6714"/>
                </a:lnTo>
                <a:lnTo>
                  <a:pt x="3742" y="6163"/>
                </a:lnTo>
                <a:lnTo>
                  <a:pt x="3485" y="5613"/>
                </a:lnTo>
                <a:lnTo>
                  <a:pt x="3412" y="5540"/>
                </a:lnTo>
                <a:lnTo>
                  <a:pt x="3301" y="5503"/>
                </a:lnTo>
                <a:lnTo>
                  <a:pt x="3191" y="5503"/>
                </a:lnTo>
                <a:lnTo>
                  <a:pt x="3118" y="5576"/>
                </a:lnTo>
                <a:lnTo>
                  <a:pt x="3008" y="5687"/>
                </a:lnTo>
                <a:lnTo>
                  <a:pt x="2861" y="5760"/>
                </a:lnTo>
                <a:lnTo>
                  <a:pt x="2715" y="5833"/>
                </a:lnTo>
                <a:lnTo>
                  <a:pt x="2568" y="5833"/>
                </a:lnTo>
                <a:lnTo>
                  <a:pt x="2421" y="5870"/>
                </a:lnTo>
                <a:lnTo>
                  <a:pt x="2274" y="5907"/>
                </a:lnTo>
                <a:lnTo>
                  <a:pt x="2018" y="6053"/>
                </a:lnTo>
                <a:lnTo>
                  <a:pt x="1431" y="6420"/>
                </a:lnTo>
                <a:lnTo>
                  <a:pt x="1137" y="6604"/>
                </a:lnTo>
                <a:lnTo>
                  <a:pt x="880" y="6824"/>
                </a:lnTo>
                <a:lnTo>
                  <a:pt x="770" y="6824"/>
                </a:lnTo>
                <a:lnTo>
                  <a:pt x="697" y="6897"/>
                </a:lnTo>
                <a:lnTo>
                  <a:pt x="660" y="6970"/>
                </a:lnTo>
                <a:lnTo>
                  <a:pt x="697" y="7080"/>
                </a:lnTo>
                <a:lnTo>
                  <a:pt x="1101" y="7814"/>
                </a:lnTo>
                <a:lnTo>
                  <a:pt x="1541" y="8548"/>
                </a:lnTo>
                <a:lnTo>
                  <a:pt x="2458" y="9942"/>
                </a:lnTo>
                <a:lnTo>
                  <a:pt x="3412" y="11335"/>
                </a:lnTo>
                <a:lnTo>
                  <a:pt x="4402" y="12693"/>
                </a:lnTo>
                <a:lnTo>
                  <a:pt x="4989" y="13426"/>
                </a:lnTo>
                <a:lnTo>
                  <a:pt x="4952" y="13426"/>
                </a:lnTo>
                <a:lnTo>
                  <a:pt x="4952" y="13500"/>
                </a:lnTo>
                <a:lnTo>
                  <a:pt x="4989" y="13536"/>
                </a:lnTo>
                <a:lnTo>
                  <a:pt x="5026" y="13573"/>
                </a:lnTo>
                <a:lnTo>
                  <a:pt x="5099" y="13536"/>
                </a:lnTo>
                <a:lnTo>
                  <a:pt x="5429" y="13940"/>
                </a:lnTo>
                <a:lnTo>
                  <a:pt x="5796" y="14307"/>
                </a:lnTo>
                <a:lnTo>
                  <a:pt x="5833" y="14343"/>
                </a:lnTo>
                <a:lnTo>
                  <a:pt x="5906" y="14380"/>
                </a:lnTo>
                <a:lnTo>
                  <a:pt x="6126" y="14563"/>
                </a:lnTo>
                <a:lnTo>
                  <a:pt x="6383" y="14710"/>
                </a:lnTo>
                <a:lnTo>
                  <a:pt x="6640" y="14857"/>
                </a:lnTo>
                <a:lnTo>
                  <a:pt x="6933" y="14967"/>
                </a:lnTo>
                <a:lnTo>
                  <a:pt x="7226" y="15040"/>
                </a:lnTo>
                <a:lnTo>
                  <a:pt x="7850" y="15040"/>
                </a:lnTo>
                <a:lnTo>
                  <a:pt x="8180" y="14967"/>
                </a:lnTo>
                <a:lnTo>
                  <a:pt x="8510" y="14820"/>
                </a:lnTo>
                <a:lnTo>
                  <a:pt x="8877" y="14673"/>
                </a:lnTo>
                <a:lnTo>
                  <a:pt x="9574" y="14343"/>
                </a:lnTo>
                <a:lnTo>
                  <a:pt x="11115" y="13683"/>
                </a:lnTo>
                <a:lnTo>
                  <a:pt x="11592" y="13426"/>
                </a:lnTo>
                <a:lnTo>
                  <a:pt x="11995" y="13170"/>
                </a:lnTo>
                <a:lnTo>
                  <a:pt x="12399" y="12839"/>
                </a:lnTo>
                <a:lnTo>
                  <a:pt x="12729" y="12436"/>
                </a:lnTo>
                <a:lnTo>
                  <a:pt x="12912" y="12142"/>
                </a:lnTo>
                <a:lnTo>
                  <a:pt x="13059" y="11849"/>
                </a:lnTo>
                <a:lnTo>
                  <a:pt x="13169" y="11519"/>
                </a:lnTo>
                <a:lnTo>
                  <a:pt x="13242" y="11189"/>
                </a:lnTo>
                <a:lnTo>
                  <a:pt x="13279" y="10859"/>
                </a:lnTo>
                <a:lnTo>
                  <a:pt x="13316" y="10528"/>
                </a:lnTo>
                <a:lnTo>
                  <a:pt x="13279" y="10198"/>
                </a:lnTo>
                <a:lnTo>
                  <a:pt x="13242" y="9868"/>
                </a:lnTo>
                <a:lnTo>
                  <a:pt x="13169" y="9538"/>
                </a:lnTo>
                <a:lnTo>
                  <a:pt x="13095" y="9208"/>
                </a:lnTo>
                <a:lnTo>
                  <a:pt x="12875" y="8584"/>
                </a:lnTo>
                <a:lnTo>
                  <a:pt x="12582" y="7961"/>
                </a:lnTo>
                <a:lnTo>
                  <a:pt x="12252" y="7374"/>
                </a:lnTo>
                <a:lnTo>
                  <a:pt x="11885" y="6824"/>
                </a:lnTo>
                <a:lnTo>
                  <a:pt x="10271" y="4476"/>
                </a:lnTo>
                <a:lnTo>
                  <a:pt x="8657" y="2165"/>
                </a:lnTo>
                <a:lnTo>
                  <a:pt x="8584" y="2092"/>
                </a:lnTo>
                <a:lnTo>
                  <a:pt x="8474" y="2055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574" name="Google Shape;574;p24"/>
          <p:cNvSpPr/>
          <p:nvPr/>
        </p:nvSpPr>
        <p:spPr>
          <a:xfrm>
            <a:off x="8797588" y="3078732"/>
            <a:ext cx="386048" cy="258065"/>
          </a:xfrm>
          <a:custGeom>
            <a:avLst/>
            <a:gdLst/>
            <a:ahLst/>
            <a:cxnLst/>
            <a:rect l="l" t="t" r="r" b="b"/>
            <a:pathLst>
              <a:path w="13610" h="9098" extrusionOk="0">
                <a:moveTo>
                  <a:pt x="4696" y="0"/>
                </a:moveTo>
                <a:lnTo>
                  <a:pt x="4586" y="74"/>
                </a:lnTo>
                <a:lnTo>
                  <a:pt x="4256" y="440"/>
                </a:lnTo>
                <a:lnTo>
                  <a:pt x="3999" y="844"/>
                </a:lnTo>
                <a:lnTo>
                  <a:pt x="3742" y="1247"/>
                </a:lnTo>
                <a:lnTo>
                  <a:pt x="3522" y="1688"/>
                </a:lnTo>
                <a:lnTo>
                  <a:pt x="3339" y="2128"/>
                </a:lnTo>
                <a:lnTo>
                  <a:pt x="3228" y="2605"/>
                </a:lnTo>
                <a:lnTo>
                  <a:pt x="3118" y="3081"/>
                </a:lnTo>
                <a:lnTo>
                  <a:pt x="3045" y="3595"/>
                </a:lnTo>
                <a:lnTo>
                  <a:pt x="3008" y="3852"/>
                </a:lnTo>
                <a:lnTo>
                  <a:pt x="2935" y="4072"/>
                </a:lnTo>
                <a:lnTo>
                  <a:pt x="2825" y="4329"/>
                </a:lnTo>
                <a:lnTo>
                  <a:pt x="2678" y="4512"/>
                </a:lnTo>
                <a:lnTo>
                  <a:pt x="2605" y="4622"/>
                </a:lnTo>
                <a:lnTo>
                  <a:pt x="2495" y="4659"/>
                </a:lnTo>
                <a:lnTo>
                  <a:pt x="2275" y="4732"/>
                </a:lnTo>
                <a:lnTo>
                  <a:pt x="1835" y="4732"/>
                </a:lnTo>
                <a:lnTo>
                  <a:pt x="1541" y="4659"/>
                </a:lnTo>
                <a:lnTo>
                  <a:pt x="991" y="4659"/>
                </a:lnTo>
                <a:lnTo>
                  <a:pt x="881" y="4732"/>
                </a:lnTo>
                <a:lnTo>
                  <a:pt x="771" y="4769"/>
                </a:lnTo>
                <a:lnTo>
                  <a:pt x="587" y="4732"/>
                </a:lnTo>
                <a:lnTo>
                  <a:pt x="404" y="4732"/>
                </a:lnTo>
                <a:lnTo>
                  <a:pt x="257" y="4805"/>
                </a:lnTo>
                <a:lnTo>
                  <a:pt x="74" y="4879"/>
                </a:lnTo>
                <a:lnTo>
                  <a:pt x="37" y="4952"/>
                </a:lnTo>
                <a:lnTo>
                  <a:pt x="0" y="5026"/>
                </a:lnTo>
                <a:lnTo>
                  <a:pt x="0" y="5172"/>
                </a:lnTo>
                <a:lnTo>
                  <a:pt x="37" y="5209"/>
                </a:lnTo>
                <a:lnTo>
                  <a:pt x="74" y="5246"/>
                </a:lnTo>
                <a:lnTo>
                  <a:pt x="147" y="5282"/>
                </a:lnTo>
                <a:lnTo>
                  <a:pt x="221" y="5246"/>
                </a:lnTo>
                <a:lnTo>
                  <a:pt x="514" y="5172"/>
                </a:lnTo>
                <a:lnTo>
                  <a:pt x="587" y="5282"/>
                </a:lnTo>
                <a:lnTo>
                  <a:pt x="697" y="5356"/>
                </a:lnTo>
                <a:lnTo>
                  <a:pt x="807" y="5356"/>
                </a:lnTo>
                <a:lnTo>
                  <a:pt x="881" y="5319"/>
                </a:lnTo>
                <a:lnTo>
                  <a:pt x="918" y="5282"/>
                </a:lnTo>
                <a:lnTo>
                  <a:pt x="991" y="5209"/>
                </a:lnTo>
                <a:lnTo>
                  <a:pt x="1064" y="5172"/>
                </a:lnTo>
                <a:lnTo>
                  <a:pt x="1248" y="5136"/>
                </a:lnTo>
                <a:lnTo>
                  <a:pt x="1431" y="5172"/>
                </a:lnTo>
                <a:lnTo>
                  <a:pt x="1614" y="5209"/>
                </a:lnTo>
                <a:lnTo>
                  <a:pt x="1981" y="5282"/>
                </a:lnTo>
                <a:lnTo>
                  <a:pt x="2201" y="5282"/>
                </a:lnTo>
                <a:lnTo>
                  <a:pt x="2385" y="5246"/>
                </a:lnTo>
                <a:lnTo>
                  <a:pt x="2605" y="5209"/>
                </a:lnTo>
                <a:lnTo>
                  <a:pt x="2752" y="5136"/>
                </a:lnTo>
                <a:lnTo>
                  <a:pt x="2935" y="5026"/>
                </a:lnTo>
                <a:lnTo>
                  <a:pt x="3082" y="4879"/>
                </a:lnTo>
                <a:lnTo>
                  <a:pt x="3192" y="4732"/>
                </a:lnTo>
                <a:lnTo>
                  <a:pt x="3302" y="4549"/>
                </a:lnTo>
                <a:lnTo>
                  <a:pt x="3449" y="4182"/>
                </a:lnTo>
                <a:lnTo>
                  <a:pt x="3522" y="3925"/>
                </a:lnTo>
                <a:lnTo>
                  <a:pt x="3559" y="3668"/>
                </a:lnTo>
                <a:lnTo>
                  <a:pt x="3632" y="3118"/>
                </a:lnTo>
                <a:lnTo>
                  <a:pt x="3742" y="2641"/>
                </a:lnTo>
                <a:lnTo>
                  <a:pt x="3889" y="2201"/>
                </a:lnTo>
                <a:lnTo>
                  <a:pt x="4035" y="1834"/>
                </a:lnTo>
                <a:lnTo>
                  <a:pt x="4219" y="1467"/>
                </a:lnTo>
                <a:lnTo>
                  <a:pt x="4402" y="1137"/>
                </a:lnTo>
                <a:lnTo>
                  <a:pt x="4659" y="844"/>
                </a:lnTo>
                <a:lnTo>
                  <a:pt x="5173" y="2861"/>
                </a:lnTo>
                <a:lnTo>
                  <a:pt x="5649" y="4842"/>
                </a:lnTo>
                <a:lnTo>
                  <a:pt x="6126" y="6860"/>
                </a:lnTo>
                <a:lnTo>
                  <a:pt x="6567" y="8914"/>
                </a:lnTo>
                <a:lnTo>
                  <a:pt x="6603" y="8987"/>
                </a:lnTo>
                <a:lnTo>
                  <a:pt x="6713" y="9061"/>
                </a:lnTo>
                <a:lnTo>
                  <a:pt x="6787" y="9097"/>
                </a:lnTo>
                <a:lnTo>
                  <a:pt x="6897" y="9097"/>
                </a:lnTo>
                <a:lnTo>
                  <a:pt x="7153" y="8987"/>
                </a:lnTo>
                <a:lnTo>
                  <a:pt x="7374" y="8804"/>
                </a:lnTo>
                <a:lnTo>
                  <a:pt x="7520" y="8620"/>
                </a:lnTo>
                <a:lnTo>
                  <a:pt x="7667" y="8364"/>
                </a:lnTo>
                <a:lnTo>
                  <a:pt x="7814" y="7997"/>
                </a:lnTo>
                <a:lnTo>
                  <a:pt x="7924" y="7593"/>
                </a:lnTo>
                <a:lnTo>
                  <a:pt x="8181" y="6823"/>
                </a:lnTo>
                <a:lnTo>
                  <a:pt x="9061" y="3962"/>
                </a:lnTo>
                <a:lnTo>
                  <a:pt x="9208" y="4439"/>
                </a:lnTo>
                <a:lnTo>
                  <a:pt x="9318" y="4952"/>
                </a:lnTo>
                <a:lnTo>
                  <a:pt x="9318" y="5062"/>
                </a:lnTo>
                <a:lnTo>
                  <a:pt x="9391" y="5136"/>
                </a:lnTo>
                <a:lnTo>
                  <a:pt x="9464" y="5209"/>
                </a:lnTo>
                <a:lnTo>
                  <a:pt x="9574" y="5209"/>
                </a:lnTo>
                <a:lnTo>
                  <a:pt x="12032" y="5062"/>
                </a:lnTo>
                <a:lnTo>
                  <a:pt x="12069" y="5136"/>
                </a:lnTo>
                <a:lnTo>
                  <a:pt x="12105" y="5209"/>
                </a:lnTo>
                <a:lnTo>
                  <a:pt x="12326" y="5356"/>
                </a:lnTo>
                <a:lnTo>
                  <a:pt x="12582" y="5429"/>
                </a:lnTo>
                <a:lnTo>
                  <a:pt x="12619" y="5466"/>
                </a:lnTo>
                <a:lnTo>
                  <a:pt x="12912" y="5466"/>
                </a:lnTo>
                <a:lnTo>
                  <a:pt x="13059" y="5429"/>
                </a:lnTo>
                <a:lnTo>
                  <a:pt x="13206" y="5319"/>
                </a:lnTo>
                <a:lnTo>
                  <a:pt x="13316" y="5209"/>
                </a:lnTo>
                <a:lnTo>
                  <a:pt x="13426" y="5062"/>
                </a:lnTo>
                <a:lnTo>
                  <a:pt x="13536" y="4915"/>
                </a:lnTo>
                <a:lnTo>
                  <a:pt x="13609" y="4732"/>
                </a:lnTo>
                <a:lnTo>
                  <a:pt x="13609" y="4659"/>
                </a:lnTo>
                <a:lnTo>
                  <a:pt x="13609" y="4549"/>
                </a:lnTo>
                <a:lnTo>
                  <a:pt x="13536" y="4439"/>
                </a:lnTo>
                <a:lnTo>
                  <a:pt x="13426" y="4292"/>
                </a:lnTo>
                <a:lnTo>
                  <a:pt x="13279" y="4219"/>
                </a:lnTo>
                <a:lnTo>
                  <a:pt x="13133" y="4145"/>
                </a:lnTo>
                <a:lnTo>
                  <a:pt x="12949" y="4072"/>
                </a:lnTo>
                <a:lnTo>
                  <a:pt x="12802" y="4072"/>
                </a:lnTo>
                <a:lnTo>
                  <a:pt x="12619" y="4108"/>
                </a:lnTo>
                <a:lnTo>
                  <a:pt x="12436" y="4182"/>
                </a:lnTo>
                <a:lnTo>
                  <a:pt x="12326" y="4255"/>
                </a:lnTo>
                <a:lnTo>
                  <a:pt x="12252" y="4329"/>
                </a:lnTo>
                <a:lnTo>
                  <a:pt x="12142" y="4512"/>
                </a:lnTo>
                <a:lnTo>
                  <a:pt x="9794" y="4659"/>
                </a:lnTo>
                <a:lnTo>
                  <a:pt x="9721" y="4255"/>
                </a:lnTo>
                <a:lnTo>
                  <a:pt x="9611" y="3852"/>
                </a:lnTo>
                <a:lnTo>
                  <a:pt x="9464" y="3448"/>
                </a:lnTo>
                <a:lnTo>
                  <a:pt x="9281" y="3045"/>
                </a:lnTo>
                <a:lnTo>
                  <a:pt x="9208" y="2971"/>
                </a:lnTo>
                <a:lnTo>
                  <a:pt x="9134" y="2935"/>
                </a:lnTo>
                <a:lnTo>
                  <a:pt x="8987" y="2935"/>
                </a:lnTo>
                <a:lnTo>
                  <a:pt x="8841" y="2971"/>
                </a:lnTo>
                <a:lnTo>
                  <a:pt x="8804" y="3045"/>
                </a:lnTo>
                <a:lnTo>
                  <a:pt x="8767" y="3118"/>
                </a:lnTo>
                <a:lnTo>
                  <a:pt x="7850" y="6016"/>
                </a:lnTo>
                <a:lnTo>
                  <a:pt x="7374" y="7557"/>
                </a:lnTo>
                <a:lnTo>
                  <a:pt x="7227" y="7997"/>
                </a:lnTo>
                <a:lnTo>
                  <a:pt x="7153" y="8217"/>
                </a:lnTo>
                <a:lnTo>
                  <a:pt x="7007" y="8400"/>
                </a:lnTo>
                <a:lnTo>
                  <a:pt x="6567" y="6346"/>
                </a:lnTo>
                <a:lnTo>
                  <a:pt x="6090" y="4292"/>
                </a:lnTo>
                <a:lnTo>
                  <a:pt x="5576" y="2238"/>
                </a:lnTo>
                <a:lnTo>
                  <a:pt x="5026" y="220"/>
                </a:lnTo>
                <a:lnTo>
                  <a:pt x="4953" y="74"/>
                </a:lnTo>
                <a:lnTo>
                  <a:pt x="4842" y="37"/>
                </a:lnTo>
                <a:lnTo>
                  <a:pt x="4696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575" name="Google Shape;575;p24"/>
          <p:cNvSpPr/>
          <p:nvPr/>
        </p:nvSpPr>
        <p:spPr>
          <a:xfrm>
            <a:off x="7782420" y="4885132"/>
            <a:ext cx="174842" cy="187322"/>
          </a:xfrm>
          <a:custGeom>
            <a:avLst/>
            <a:gdLst/>
            <a:ahLst/>
            <a:cxnLst/>
            <a:rect l="l" t="t" r="r" b="b"/>
            <a:pathLst>
              <a:path w="6164" h="6604" extrusionOk="0">
                <a:moveTo>
                  <a:pt x="3962" y="0"/>
                </a:moveTo>
                <a:lnTo>
                  <a:pt x="3926" y="37"/>
                </a:lnTo>
                <a:lnTo>
                  <a:pt x="3889" y="74"/>
                </a:lnTo>
                <a:lnTo>
                  <a:pt x="3889" y="147"/>
                </a:lnTo>
                <a:lnTo>
                  <a:pt x="3522" y="477"/>
                </a:lnTo>
                <a:lnTo>
                  <a:pt x="3229" y="807"/>
                </a:lnTo>
                <a:lnTo>
                  <a:pt x="2788" y="1284"/>
                </a:lnTo>
                <a:lnTo>
                  <a:pt x="2458" y="1651"/>
                </a:lnTo>
                <a:lnTo>
                  <a:pt x="2201" y="1578"/>
                </a:lnTo>
                <a:lnTo>
                  <a:pt x="1321" y="1321"/>
                </a:lnTo>
                <a:lnTo>
                  <a:pt x="1138" y="1284"/>
                </a:lnTo>
                <a:lnTo>
                  <a:pt x="808" y="1211"/>
                </a:lnTo>
                <a:lnTo>
                  <a:pt x="661" y="1174"/>
                </a:lnTo>
                <a:lnTo>
                  <a:pt x="514" y="1211"/>
                </a:lnTo>
                <a:lnTo>
                  <a:pt x="441" y="1248"/>
                </a:lnTo>
                <a:lnTo>
                  <a:pt x="441" y="1284"/>
                </a:lnTo>
                <a:lnTo>
                  <a:pt x="441" y="1358"/>
                </a:lnTo>
                <a:lnTo>
                  <a:pt x="477" y="1468"/>
                </a:lnTo>
                <a:lnTo>
                  <a:pt x="551" y="1541"/>
                </a:lnTo>
                <a:lnTo>
                  <a:pt x="661" y="1614"/>
                </a:lnTo>
                <a:lnTo>
                  <a:pt x="771" y="1651"/>
                </a:lnTo>
                <a:lnTo>
                  <a:pt x="1064" y="1761"/>
                </a:lnTo>
                <a:lnTo>
                  <a:pt x="1284" y="1798"/>
                </a:lnTo>
                <a:lnTo>
                  <a:pt x="2055" y="2018"/>
                </a:lnTo>
                <a:lnTo>
                  <a:pt x="2055" y="2091"/>
                </a:lnTo>
                <a:lnTo>
                  <a:pt x="2091" y="2165"/>
                </a:lnTo>
                <a:lnTo>
                  <a:pt x="2165" y="2238"/>
                </a:lnTo>
                <a:lnTo>
                  <a:pt x="2201" y="2238"/>
                </a:lnTo>
                <a:lnTo>
                  <a:pt x="2275" y="2275"/>
                </a:lnTo>
                <a:lnTo>
                  <a:pt x="2385" y="2238"/>
                </a:lnTo>
                <a:lnTo>
                  <a:pt x="2532" y="2165"/>
                </a:lnTo>
                <a:lnTo>
                  <a:pt x="2678" y="2128"/>
                </a:lnTo>
                <a:lnTo>
                  <a:pt x="2752" y="2091"/>
                </a:lnTo>
                <a:lnTo>
                  <a:pt x="2788" y="2055"/>
                </a:lnTo>
                <a:lnTo>
                  <a:pt x="2788" y="1981"/>
                </a:lnTo>
                <a:lnTo>
                  <a:pt x="2788" y="1908"/>
                </a:lnTo>
                <a:lnTo>
                  <a:pt x="2935" y="1761"/>
                </a:lnTo>
                <a:lnTo>
                  <a:pt x="3375" y="1284"/>
                </a:lnTo>
                <a:lnTo>
                  <a:pt x="3815" y="771"/>
                </a:lnTo>
                <a:lnTo>
                  <a:pt x="3852" y="1394"/>
                </a:lnTo>
                <a:lnTo>
                  <a:pt x="3852" y="2091"/>
                </a:lnTo>
                <a:lnTo>
                  <a:pt x="3889" y="2421"/>
                </a:lnTo>
                <a:lnTo>
                  <a:pt x="3962" y="2605"/>
                </a:lnTo>
                <a:lnTo>
                  <a:pt x="4036" y="2751"/>
                </a:lnTo>
                <a:lnTo>
                  <a:pt x="4109" y="2825"/>
                </a:lnTo>
                <a:lnTo>
                  <a:pt x="4219" y="2825"/>
                </a:lnTo>
                <a:lnTo>
                  <a:pt x="4476" y="3008"/>
                </a:lnTo>
                <a:lnTo>
                  <a:pt x="4732" y="3155"/>
                </a:lnTo>
                <a:lnTo>
                  <a:pt x="5063" y="3265"/>
                </a:lnTo>
                <a:lnTo>
                  <a:pt x="5356" y="3338"/>
                </a:lnTo>
                <a:lnTo>
                  <a:pt x="5246" y="3412"/>
                </a:lnTo>
                <a:lnTo>
                  <a:pt x="4732" y="3669"/>
                </a:lnTo>
                <a:lnTo>
                  <a:pt x="4512" y="3779"/>
                </a:lnTo>
                <a:lnTo>
                  <a:pt x="4292" y="3925"/>
                </a:lnTo>
                <a:lnTo>
                  <a:pt x="4219" y="3925"/>
                </a:lnTo>
                <a:lnTo>
                  <a:pt x="4182" y="3962"/>
                </a:lnTo>
                <a:lnTo>
                  <a:pt x="4072" y="4072"/>
                </a:lnTo>
                <a:lnTo>
                  <a:pt x="3962" y="4292"/>
                </a:lnTo>
                <a:lnTo>
                  <a:pt x="3889" y="4549"/>
                </a:lnTo>
                <a:lnTo>
                  <a:pt x="3852" y="5283"/>
                </a:lnTo>
                <a:lnTo>
                  <a:pt x="3852" y="5649"/>
                </a:lnTo>
                <a:lnTo>
                  <a:pt x="3852" y="6053"/>
                </a:lnTo>
                <a:lnTo>
                  <a:pt x="3559" y="5723"/>
                </a:lnTo>
                <a:lnTo>
                  <a:pt x="3229" y="5393"/>
                </a:lnTo>
                <a:lnTo>
                  <a:pt x="2642" y="4769"/>
                </a:lnTo>
                <a:lnTo>
                  <a:pt x="2568" y="4659"/>
                </a:lnTo>
                <a:lnTo>
                  <a:pt x="2495" y="4586"/>
                </a:lnTo>
                <a:lnTo>
                  <a:pt x="2385" y="4586"/>
                </a:lnTo>
                <a:lnTo>
                  <a:pt x="2385" y="4622"/>
                </a:lnTo>
                <a:lnTo>
                  <a:pt x="2312" y="4622"/>
                </a:lnTo>
                <a:lnTo>
                  <a:pt x="1908" y="4769"/>
                </a:lnTo>
                <a:lnTo>
                  <a:pt x="1468" y="4842"/>
                </a:lnTo>
                <a:lnTo>
                  <a:pt x="1064" y="4916"/>
                </a:lnTo>
                <a:lnTo>
                  <a:pt x="624" y="4952"/>
                </a:lnTo>
                <a:lnTo>
                  <a:pt x="1138" y="4329"/>
                </a:lnTo>
                <a:lnTo>
                  <a:pt x="1358" y="3999"/>
                </a:lnTo>
                <a:lnTo>
                  <a:pt x="1541" y="3632"/>
                </a:lnTo>
                <a:lnTo>
                  <a:pt x="1688" y="3595"/>
                </a:lnTo>
                <a:lnTo>
                  <a:pt x="1725" y="3558"/>
                </a:lnTo>
                <a:lnTo>
                  <a:pt x="1761" y="3485"/>
                </a:lnTo>
                <a:lnTo>
                  <a:pt x="1798" y="3448"/>
                </a:lnTo>
                <a:lnTo>
                  <a:pt x="1798" y="3375"/>
                </a:lnTo>
                <a:lnTo>
                  <a:pt x="1761" y="3302"/>
                </a:lnTo>
                <a:lnTo>
                  <a:pt x="1725" y="3265"/>
                </a:lnTo>
                <a:lnTo>
                  <a:pt x="1651" y="3228"/>
                </a:lnTo>
                <a:lnTo>
                  <a:pt x="1541" y="3045"/>
                </a:lnTo>
                <a:lnTo>
                  <a:pt x="1211" y="2458"/>
                </a:lnTo>
                <a:lnTo>
                  <a:pt x="844" y="1908"/>
                </a:lnTo>
                <a:lnTo>
                  <a:pt x="624" y="1651"/>
                </a:lnTo>
                <a:lnTo>
                  <a:pt x="367" y="1431"/>
                </a:lnTo>
                <a:lnTo>
                  <a:pt x="257" y="1394"/>
                </a:lnTo>
                <a:lnTo>
                  <a:pt x="184" y="1431"/>
                </a:lnTo>
                <a:lnTo>
                  <a:pt x="111" y="1504"/>
                </a:lnTo>
                <a:lnTo>
                  <a:pt x="111" y="1578"/>
                </a:lnTo>
                <a:lnTo>
                  <a:pt x="111" y="1614"/>
                </a:lnTo>
                <a:lnTo>
                  <a:pt x="331" y="1945"/>
                </a:lnTo>
                <a:lnTo>
                  <a:pt x="551" y="2238"/>
                </a:lnTo>
                <a:lnTo>
                  <a:pt x="771" y="2531"/>
                </a:lnTo>
                <a:lnTo>
                  <a:pt x="954" y="2825"/>
                </a:lnTo>
                <a:lnTo>
                  <a:pt x="1101" y="3155"/>
                </a:lnTo>
                <a:lnTo>
                  <a:pt x="1174" y="3338"/>
                </a:lnTo>
                <a:lnTo>
                  <a:pt x="1284" y="3522"/>
                </a:lnTo>
                <a:lnTo>
                  <a:pt x="1101" y="3669"/>
                </a:lnTo>
                <a:lnTo>
                  <a:pt x="918" y="3815"/>
                </a:lnTo>
                <a:lnTo>
                  <a:pt x="587" y="4219"/>
                </a:lnTo>
                <a:lnTo>
                  <a:pt x="294" y="4622"/>
                </a:lnTo>
                <a:lnTo>
                  <a:pt x="37" y="5062"/>
                </a:lnTo>
                <a:lnTo>
                  <a:pt x="1" y="5172"/>
                </a:lnTo>
                <a:lnTo>
                  <a:pt x="1" y="5283"/>
                </a:lnTo>
                <a:lnTo>
                  <a:pt x="74" y="5356"/>
                </a:lnTo>
                <a:lnTo>
                  <a:pt x="184" y="5393"/>
                </a:lnTo>
                <a:lnTo>
                  <a:pt x="734" y="5393"/>
                </a:lnTo>
                <a:lnTo>
                  <a:pt x="1284" y="5356"/>
                </a:lnTo>
                <a:lnTo>
                  <a:pt x="1835" y="5246"/>
                </a:lnTo>
                <a:lnTo>
                  <a:pt x="2348" y="5062"/>
                </a:lnTo>
                <a:lnTo>
                  <a:pt x="2568" y="5356"/>
                </a:lnTo>
                <a:lnTo>
                  <a:pt x="2788" y="5576"/>
                </a:lnTo>
                <a:lnTo>
                  <a:pt x="3229" y="6163"/>
                </a:lnTo>
                <a:lnTo>
                  <a:pt x="3485" y="6383"/>
                </a:lnTo>
                <a:lnTo>
                  <a:pt x="3632" y="6493"/>
                </a:lnTo>
                <a:lnTo>
                  <a:pt x="3779" y="6566"/>
                </a:lnTo>
                <a:lnTo>
                  <a:pt x="3889" y="6566"/>
                </a:lnTo>
                <a:lnTo>
                  <a:pt x="4036" y="6530"/>
                </a:lnTo>
                <a:lnTo>
                  <a:pt x="4146" y="6603"/>
                </a:lnTo>
                <a:lnTo>
                  <a:pt x="4292" y="6603"/>
                </a:lnTo>
                <a:lnTo>
                  <a:pt x="4366" y="6530"/>
                </a:lnTo>
                <a:lnTo>
                  <a:pt x="4402" y="6456"/>
                </a:lnTo>
                <a:lnTo>
                  <a:pt x="4439" y="6383"/>
                </a:lnTo>
                <a:lnTo>
                  <a:pt x="4402" y="6310"/>
                </a:lnTo>
                <a:lnTo>
                  <a:pt x="4366" y="6273"/>
                </a:lnTo>
                <a:lnTo>
                  <a:pt x="4329" y="6236"/>
                </a:lnTo>
                <a:lnTo>
                  <a:pt x="4292" y="6053"/>
                </a:lnTo>
                <a:lnTo>
                  <a:pt x="4292" y="5833"/>
                </a:lnTo>
                <a:lnTo>
                  <a:pt x="4256" y="5172"/>
                </a:lnTo>
                <a:lnTo>
                  <a:pt x="4256" y="4769"/>
                </a:lnTo>
                <a:lnTo>
                  <a:pt x="4256" y="4402"/>
                </a:lnTo>
                <a:lnTo>
                  <a:pt x="4402" y="4402"/>
                </a:lnTo>
                <a:lnTo>
                  <a:pt x="4476" y="4365"/>
                </a:lnTo>
                <a:lnTo>
                  <a:pt x="4549" y="4292"/>
                </a:lnTo>
                <a:lnTo>
                  <a:pt x="4549" y="4255"/>
                </a:lnTo>
                <a:lnTo>
                  <a:pt x="4622" y="4219"/>
                </a:lnTo>
                <a:lnTo>
                  <a:pt x="5209" y="3889"/>
                </a:lnTo>
                <a:lnTo>
                  <a:pt x="5539" y="3705"/>
                </a:lnTo>
                <a:lnTo>
                  <a:pt x="5686" y="3595"/>
                </a:lnTo>
                <a:lnTo>
                  <a:pt x="5833" y="3485"/>
                </a:lnTo>
                <a:lnTo>
                  <a:pt x="5980" y="3485"/>
                </a:lnTo>
                <a:lnTo>
                  <a:pt x="6090" y="3448"/>
                </a:lnTo>
                <a:lnTo>
                  <a:pt x="6126" y="3375"/>
                </a:lnTo>
                <a:lnTo>
                  <a:pt x="6163" y="3302"/>
                </a:lnTo>
                <a:lnTo>
                  <a:pt x="6163" y="3228"/>
                </a:lnTo>
                <a:lnTo>
                  <a:pt x="6126" y="3118"/>
                </a:lnTo>
                <a:lnTo>
                  <a:pt x="6090" y="3045"/>
                </a:lnTo>
                <a:lnTo>
                  <a:pt x="5980" y="3008"/>
                </a:lnTo>
                <a:lnTo>
                  <a:pt x="5576" y="2935"/>
                </a:lnTo>
                <a:lnTo>
                  <a:pt x="5173" y="2788"/>
                </a:lnTo>
                <a:lnTo>
                  <a:pt x="4769" y="2678"/>
                </a:lnTo>
                <a:lnTo>
                  <a:pt x="4366" y="2568"/>
                </a:lnTo>
                <a:lnTo>
                  <a:pt x="4366" y="2275"/>
                </a:lnTo>
                <a:lnTo>
                  <a:pt x="4329" y="2018"/>
                </a:lnTo>
                <a:lnTo>
                  <a:pt x="4256" y="1468"/>
                </a:lnTo>
                <a:lnTo>
                  <a:pt x="4256" y="881"/>
                </a:lnTo>
                <a:lnTo>
                  <a:pt x="4219" y="551"/>
                </a:lnTo>
                <a:lnTo>
                  <a:pt x="4182" y="257"/>
                </a:lnTo>
                <a:lnTo>
                  <a:pt x="4219" y="184"/>
                </a:lnTo>
                <a:lnTo>
                  <a:pt x="4256" y="110"/>
                </a:lnTo>
                <a:lnTo>
                  <a:pt x="4219" y="37"/>
                </a:lnTo>
                <a:lnTo>
                  <a:pt x="4182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576" name="Google Shape;576;p24"/>
          <p:cNvSpPr/>
          <p:nvPr/>
        </p:nvSpPr>
        <p:spPr>
          <a:xfrm>
            <a:off x="346877" y="608615"/>
            <a:ext cx="210213" cy="458889"/>
          </a:xfrm>
          <a:custGeom>
            <a:avLst/>
            <a:gdLst/>
            <a:ahLst/>
            <a:cxnLst/>
            <a:rect l="l" t="t" r="r" b="b"/>
            <a:pathLst>
              <a:path w="7411" h="16178" extrusionOk="0">
                <a:moveTo>
                  <a:pt x="3339" y="147"/>
                </a:moveTo>
                <a:lnTo>
                  <a:pt x="3229" y="441"/>
                </a:lnTo>
                <a:lnTo>
                  <a:pt x="3155" y="734"/>
                </a:lnTo>
                <a:lnTo>
                  <a:pt x="3119" y="1358"/>
                </a:lnTo>
                <a:lnTo>
                  <a:pt x="3082" y="2972"/>
                </a:lnTo>
                <a:lnTo>
                  <a:pt x="3119" y="4476"/>
                </a:lnTo>
                <a:lnTo>
                  <a:pt x="3119" y="5283"/>
                </a:lnTo>
                <a:lnTo>
                  <a:pt x="3119" y="5576"/>
                </a:lnTo>
                <a:lnTo>
                  <a:pt x="3155" y="5723"/>
                </a:lnTo>
                <a:lnTo>
                  <a:pt x="3229" y="5870"/>
                </a:lnTo>
                <a:lnTo>
                  <a:pt x="3265" y="5906"/>
                </a:lnTo>
                <a:lnTo>
                  <a:pt x="3339" y="5943"/>
                </a:lnTo>
                <a:lnTo>
                  <a:pt x="3375" y="5943"/>
                </a:lnTo>
                <a:lnTo>
                  <a:pt x="3449" y="5870"/>
                </a:lnTo>
                <a:lnTo>
                  <a:pt x="3486" y="5760"/>
                </a:lnTo>
                <a:lnTo>
                  <a:pt x="3522" y="5649"/>
                </a:lnTo>
                <a:lnTo>
                  <a:pt x="3522" y="5393"/>
                </a:lnTo>
                <a:lnTo>
                  <a:pt x="3522" y="4586"/>
                </a:lnTo>
                <a:lnTo>
                  <a:pt x="3486" y="2972"/>
                </a:lnTo>
                <a:lnTo>
                  <a:pt x="3522" y="1504"/>
                </a:lnTo>
                <a:lnTo>
                  <a:pt x="3522" y="808"/>
                </a:lnTo>
                <a:lnTo>
                  <a:pt x="3486" y="477"/>
                </a:lnTo>
                <a:lnTo>
                  <a:pt x="3412" y="294"/>
                </a:lnTo>
                <a:lnTo>
                  <a:pt x="3375" y="147"/>
                </a:lnTo>
                <a:close/>
                <a:moveTo>
                  <a:pt x="1725" y="1"/>
                </a:moveTo>
                <a:lnTo>
                  <a:pt x="1688" y="37"/>
                </a:lnTo>
                <a:lnTo>
                  <a:pt x="1615" y="147"/>
                </a:lnTo>
                <a:lnTo>
                  <a:pt x="1578" y="294"/>
                </a:lnTo>
                <a:lnTo>
                  <a:pt x="1541" y="624"/>
                </a:lnTo>
                <a:lnTo>
                  <a:pt x="1578" y="1284"/>
                </a:lnTo>
                <a:lnTo>
                  <a:pt x="1615" y="2898"/>
                </a:lnTo>
                <a:lnTo>
                  <a:pt x="1725" y="6236"/>
                </a:lnTo>
                <a:lnTo>
                  <a:pt x="1761" y="6346"/>
                </a:lnTo>
                <a:lnTo>
                  <a:pt x="1798" y="6383"/>
                </a:lnTo>
                <a:lnTo>
                  <a:pt x="1872" y="6420"/>
                </a:lnTo>
                <a:lnTo>
                  <a:pt x="1945" y="6456"/>
                </a:lnTo>
                <a:lnTo>
                  <a:pt x="2018" y="6420"/>
                </a:lnTo>
                <a:lnTo>
                  <a:pt x="2092" y="6383"/>
                </a:lnTo>
                <a:lnTo>
                  <a:pt x="2165" y="6346"/>
                </a:lnTo>
                <a:lnTo>
                  <a:pt x="2165" y="6236"/>
                </a:lnTo>
                <a:lnTo>
                  <a:pt x="2165" y="5980"/>
                </a:lnTo>
                <a:lnTo>
                  <a:pt x="2165" y="5943"/>
                </a:lnTo>
                <a:lnTo>
                  <a:pt x="2055" y="3008"/>
                </a:lnTo>
                <a:lnTo>
                  <a:pt x="1982" y="1394"/>
                </a:lnTo>
                <a:lnTo>
                  <a:pt x="1945" y="587"/>
                </a:lnTo>
                <a:lnTo>
                  <a:pt x="1908" y="294"/>
                </a:lnTo>
                <a:lnTo>
                  <a:pt x="1872" y="147"/>
                </a:lnTo>
                <a:lnTo>
                  <a:pt x="1761" y="37"/>
                </a:lnTo>
                <a:lnTo>
                  <a:pt x="1725" y="1"/>
                </a:lnTo>
                <a:close/>
                <a:moveTo>
                  <a:pt x="4953" y="184"/>
                </a:moveTo>
                <a:lnTo>
                  <a:pt x="4879" y="221"/>
                </a:lnTo>
                <a:lnTo>
                  <a:pt x="4843" y="257"/>
                </a:lnTo>
                <a:lnTo>
                  <a:pt x="4843" y="331"/>
                </a:lnTo>
                <a:lnTo>
                  <a:pt x="4769" y="1101"/>
                </a:lnTo>
                <a:lnTo>
                  <a:pt x="4733" y="1908"/>
                </a:lnTo>
                <a:lnTo>
                  <a:pt x="4733" y="3522"/>
                </a:lnTo>
                <a:lnTo>
                  <a:pt x="4733" y="5136"/>
                </a:lnTo>
                <a:lnTo>
                  <a:pt x="4696" y="5870"/>
                </a:lnTo>
                <a:lnTo>
                  <a:pt x="4696" y="6273"/>
                </a:lnTo>
                <a:lnTo>
                  <a:pt x="4769" y="6640"/>
                </a:lnTo>
                <a:lnTo>
                  <a:pt x="4806" y="6713"/>
                </a:lnTo>
                <a:lnTo>
                  <a:pt x="4916" y="6750"/>
                </a:lnTo>
                <a:lnTo>
                  <a:pt x="5026" y="6713"/>
                </a:lnTo>
                <a:lnTo>
                  <a:pt x="5100" y="6640"/>
                </a:lnTo>
                <a:lnTo>
                  <a:pt x="5173" y="6273"/>
                </a:lnTo>
                <a:lnTo>
                  <a:pt x="5173" y="5870"/>
                </a:lnTo>
                <a:lnTo>
                  <a:pt x="5136" y="5136"/>
                </a:lnTo>
                <a:lnTo>
                  <a:pt x="5136" y="3522"/>
                </a:lnTo>
                <a:lnTo>
                  <a:pt x="5173" y="1908"/>
                </a:lnTo>
                <a:lnTo>
                  <a:pt x="5136" y="1138"/>
                </a:lnTo>
                <a:lnTo>
                  <a:pt x="5100" y="331"/>
                </a:lnTo>
                <a:lnTo>
                  <a:pt x="5100" y="257"/>
                </a:lnTo>
                <a:lnTo>
                  <a:pt x="5063" y="221"/>
                </a:lnTo>
                <a:lnTo>
                  <a:pt x="4953" y="184"/>
                </a:lnTo>
                <a:close/>
                <a:moveTo>
                  <a:pt x="6273" y="2678"/>
                </a:moveTo>
                <a:lnTo>
                  <a:pt x="6273" y="2715"/>
                </a:lnTo>
                <a:lnTo>
                  <a:pt x="6200" y="3008"/>
                </a:lnTo>
                <a:lnTo>
                  <a:pt x="6163" y="3302"/>
                </a:lnTo>
                <a:lnTo>
                  <a:pt x="6127" y="3925"/>
                </a:lnTo>
                <a:lnTo>
                  <a:pt x="6127" y="5173"/>
                </a:lnTo>
                <a:lnTo>
                  <a:pt x="6090" y="7667"/>
                </a:lnTo>
                <a:lnTo>
                  <a:pt x="6090" y="7887"/>
                </a:lnTo>
                <a:lnTo>
                  <a:pt x="6127" y="7960"/>
                </a:lnTo>
                <a:lnTo>
                  <a:pt x="6163" y="8034"/>
                </a:lnTo>
                <a:lnTo>
                  <a:pt x="6237" y="8070"/>
                </a:lnTo>
                <a:lnTo>
                  <a:pt x="6383" y="8070"/>
                </a:lnTo>
                <a:lnTo>
                  <a:pt x="6457" y="8034"/>
                </a:lnTo>
                <a:lnTo>
                  <a:pt x="6493" y="7960"/>
                </a:lnTo>
                <a:lnTo>
                  <a:pt x="6530" y="7887"/>
                </a:lnTo>
                <a:lnTo>
                  <a:pt x="6530" y="5283"/>
                </a:lnTo>
                <a:lnTo>
                  <a:pt x="6530" y="3962"/>
                </a:lnTo>
                <a:lnTo>
                  <a:pt x="6493" y="3339"/>
                </a:lnTo>
                <a:lnTo>
                  <a:pt x="6457" y="3008"/>
                </a:lnTo>
                <a:lnTo>
                  <a:pt x="6383" y="2715"/>
                </a:lnTo>
                <a:lnTo>
                  <a:pt x="6347" y="2678"/>
                </a:lnTo>
                <a:close/>
                <a:moveTo>
                  <a:pt x="3265" y="7887"/>
                </a:moveTo>
                <a:lnTo>
                  <a:pt x="3082" y="8107"/>
                </a:lnTo>
                <a:lnTo>
                  <a:pt x="2862" y="8291"/>
                </a:lnTo>
                <a:lnTo>
                  <a:pt x="2679" y="8401"/>
                </a:lnTo>
                <a:lnTo>
                  <a:pt x="2458" y="8474"/>
                </a:lnTo>
                <a:lnTo>
                  <a:pt x="2458" y="8474"/>
                </a:lnTo>
                <a:lnTo>
                  <a:pt x="2605" y="8291"/>
                </a:lnTo>
                <a:lnTo>
                  <a:pt x="2752" y="8144"/>
                </a:lnTo>
                <a:lnTo>
                  <a:pt x="2972" y="7997"/>
                </a:lnTo>
                <a:lnTo>
                  <a:pt x="3192" y="7924"/>
                </a:lnTo>
                <a:lnTo>
                  <a:pt x="3265" y="7887"/>
                </a:lnTo>
                <a:close/>
                <a:moveTo>
                  <a:pt x="4806" y="9501"/>
                </a:moveTo>
                <a:lnTo>
                  <a:pt x="4513" y="9538"/>
                </a:lnTo>
                <a:lnTo>
                  <a:pt x="4329" y="9574"/>
                </a:lnTo>
                <a:lnTo>
                  <a:pt x="4072" y="9574"/>
                </a:lnTo>
                <a:lnTo>
                  <a:pt x="4072" y="9611"/>
                </a:lnTo>
                <a:lnTo>
                  <a:pt x="4072" y="9684"/>
                </a:lnTo>
                <a:lnTo>
                  <a:pt x="4109" y="9758"/>
                </a:lnTo>
                <a:lnTo>
                  <a:pt x="4146" y="9831"/>
                </a:lnTo>
                <a:lnTo>
                  <a:pt x="4219" y="9868"/>
                </a:lnTo>
                <a:lnTo>
                  <a:pt x="4293" y="9905"/>
                </a:lnTo>
                <a:lnTo>
                  <a:pt x="4476" y="9941"/>
                </a:lnTo>
                <a:lnTo>
                  <a:pt x="4659" y="9905"/>
                </a:lnTo>
                <a:lnTo>
                  <a:pt x="4806" y="9941"/>
                </a:lnTo>
                <a:lnTo>
                  <a:pt x="4953" y="9978"/>
                </a:lnTo>
                <a:lnTo>
                  <a:pt x="5100" y="10015"/>
                </a:lnTo>
                <a:lnTo>
                  <a:pt x="5246" y="10125"/>
                </a:lnTo>
                <a:lnTo>
                  <a:pt x="5320" y="10235"/>
                </a:lnTo>
                <a:lnTo>
                  <a:pt x="5430" y="10381"/>
                </a:lnTo>
                <a:lnTo>
                  <a:pt x="5466" y="10528"/>
                </a:lnTo>
                <a:lnTo>
                  <a:pt x="5503" y="10675"/>
                </a:lnTo>
                <a:lnTo>
                  <a:pt x="5540" y="10748"/>
                </a:lnTo>
                <a:lnTo>
                  <a:pt x="5613" y="10822"/>
                </a:lnTo>
                <a:lnTo>
                  <a:pt x="5833" y="10822"/>
                </a:lnTo>
                <a:lnTo>
                  <a:pt x="5907" y="10748"/>
                </a:lnTo>
                <a:lnTo>
                  <a:pt x="5943" y="10711"/>
                </a:lnTo>
                <a:lnTo>
                  <a:pt x="5980" y="10601"/>
                </a:lnTo>
                <a:lnTo>
                  <a:pt x="5907" y="10308"/>
                </a:lnTo>
                <a:lnTo>
                  <a:pt x="5760" y="10051"/>
                </a:lnTo>
                <a:lnTo>
                  <a:pt x="5576" y="9831"/>
                </a:lnTo>
                <a:lnTo>
                  <a:pt x="5356" y="9648"/>
                </a:lnTo>
                <a:lnTo>
                  <a:pt x="5100" y="9538"/>
                </a:lnTo>
                <a:lnTo>
                  <a:pt x="4806" y="9501"/>
                </a:lnTo>
                <a:close/>
                <a:moveTo>
                  <a:pt x="4879" y="8547"/>
                </a:moveTo>
                <a:lnTo>
                  <a:pt x="5136" y="8621"/>
                </a:lnTo>
                <a:lnTo>
                  <a:pt x="5393" y="8731"/>
                </a:lnTo>
                <a:lnTo>
                  <a:pt x="5650" y="8877"/>
                </a:lnTo>
                <a:lnTo>
                  <a:pt x="5907" y="9061"/>
                </a:lnTo>
                <a:lnTo>
                  <a:pt x="6090" y="9244"/>
                </a:lnTo>
                <a:lnTo>
                  <a:pt x="6310" y="9464"/>
                </a:lnTo>
                <a:lnTo>
                  <a:pt x="6457" y="9684"/>
                </a:lnTo>
                <a:lnTo>
                  <a:pt x="6603" y="9941"/>
                </a:lnTo>
                <a:lnTo>
                  <a:pt x="6714" y="10198"/>
                </a:lnTo>
                <a:lnTo>
                  <a:pt x="6787" y="10491"/>
                </a:lnTo>
                <a:lnTo>
                  <a:pt x="6860" y="10748"/>
                </a:lnTo>
                <a:lnTo>
                  <a:pt x="6934" y="11078"/>
                </a:lnTo>
                <a:lnTo>
                  <a:pt x="6934" y="11372"/>
                </a:lnTo>
                <a:lnTo>
                  <a:pt x="6934" y="11665"/>
                </a:lnTo>
                <a:lnTo>
                  <a:pt x="6934" y="11995"/>
                </a:lnTo>
                <a:lnTo>
                  <a:pt x="6824" y="12619"/>
                </a:lnTo>
                <a:lnTo>
                  <a:pt x="6677" y="13206"/>
                </a:lnTo>
                <a:lnTo>
                  <a:pt x="6530" y="13499"/>
                </a:lnTo>
                <a:lnTo>
                  <a:pt x="6383" y="13793"/>
                </a:lnTo>
                <a:lnTo>
                  <a:pt x="6310" y="13939"/>
                </a:lnTo>
                <a:lnTo>
                  <a:pt x="6163" y="14050"/>
                </a:lnTo>
                <a:lnTo>
                  <a:pt x="5907" y="14270"/>
                </a:lnTo>
                <a:lnTo>
                  <a:pt x="5540" y="14526"/>
                </a:lnTo>
                <a:lnTo>
                  <a:pt x="5173" y="14857"/>
                </a:lnTo>
                <a:lnTo>
                  <a:pt x="5026" y="14967"/>
                </a:lnTo>
                <a:lnTo>
                  <a:pt x="4659" y="15187"/>
                </a:lnTo>
                <a:lnTo>
                  <a:pt x="4659" y="15187"/>
                </a:lnTo>
                <a:lnTo>
                  <a:pt x="4806" y="14857"/>
                </a:lnTo>
                <a:lnTo>
                  <a:pt x="4916" y="14636"/>
                </a:lnTo>
                <a:lnTo>
                  <a:pt x="4953" y="14490"/>
                </a:lnTo>
                <a:lnTo>
                  <a:pt x="4989" y="14380"/>
                </a:lnTo>
                <a:lnTo>
                  <a:pt x="4953" y="14270"/>
                </a:lnTo>
                <a:lnTo>
                  <a:pt x="4916" y="14160"/>
                </a:lnTo>
                <a:lnTo>
                  <a:pt x="4843" y="14123"/>
                </a:lnTo>
                <a:lnTo>
                  <a:pt x="4659" y="14123"/>
                </a:lnTo>
                <a:lnTo>
                  <a:pt x="4586" y="14160"/>
                </a:lnTo>
                <a:lnTo>
                  <a:pt x="4549" y="14233"/>
                </a:lnTo>
                <a:lnTo>
                  <a:pt x="4513" y="14343"/>
                </a:lnTo>
                <a:lnTo>
                  <a:pt x="4549" y="14453"/>
                </a:lnTo>
                <a:lnTo>
                  <a:pt x="4513" y="14526"/>
                </a:lnTo>
                <a:lnTo>
                  <a:pt x="4439" y="14783"/>
                </a:lnTo>
                <a:lnTo>
                  <a:pt x="4366" y="15003"/>
                </a:lnTo>
                <a:lnTo>
                  <a:pt x="4329" y="15260"/>
                </a:lnTo>
                <a:lnTo>
                  <a:pt x="4366" y="15333"/>
                </a:lnTo>
                <a:lnTo>
                  <a:pt x="4293" y="15370"/>
                </a:lnTo>
                <a:lnTo>
                  <a:pt x="3999" y="15480"/>
                </a:lnTo>
                <a:lnTo>
                  <a:pt x="3632" y="15590"/>
                </a:lnTo>
                <a:lnTo>
                  <a:pt x="3816" y="15333"/>
                </a:lnTo>
                <a:lnTo>
                  <a:pt x="4109" y="14746"/>
                </a:lnTo>
                <a:lnTo>
                  <a:pt x="4109" y="14673"/>
                </a:lnTo>
                <a:lnTo>
                  <a:pt x="4109" y="14600"/>
                </a:lnTo>
                <a:lnTo>
                  <a:pt x="4072" y="14526"/>
                </a:lnTo>
                <a:lnTo>
                  <a:pt x="4036" y="14490"/>
                </a:lnTo>
                <a:lnTo>
                  <a:pt x="3962" y="14453"/>
                </a:lnTo>
                <a:lnTo>
                  <a:pt x="3889" y="14453"/>
                </a:lnTo>
                <a:lnTo>
                  <a:pt x="3816" y="14490"/>
                </a:lnTo>
                <a:lnTo>
                  <a:pt x="3779" y="14563"/>
                </a:lnTo>
                <a:lnTo>
                  <a:pt x="3486" y="15150"/>
                </a:lnTo>
                <a:lnTo>
                  <a:pt x="3339" y="15407"/>
                </a:lnTo>
                <a:lnTo>
                  <a:pt x="3229" y="15663"/>
                </a:lnTo>
                <a:lnTo>
                  <a:pt x="2899" y="15700"/>
                </a:lnTo>
                <a:lnTo>
                  <a:pt x="2532" y="15627"/>
                </a:lnTo>
                <a:lnTo>
                  <a:pt x="2752" y="15407"/>
                </a:lnTo>
                <a:lnTo>
                  <a:pt x="2935" y="15187"/>
                </a:lnTo>
                <a:lnTo>
                  <a:pt x="3119" y="14893"/>
                </a:lnTo>
                <a:lnTo>
                  <a:pt x="3265" y="14600"/>
                </a:lnTo>
                <a:lnTo>
                  <a:pt x="3339" y="14600"/>
                </a:lnTo>
                <a:lnTo>
                  <a:pt x="3375" y="14526"/>
                </a:lnTo>
                <a:lnTo>
                  <a:pt x="3412" y="14490"/>
                </a:lnTo>
                <a:lnTo>
                  <a:pt x="3449" y="14380"/>
                </a:lnTo>
                <a:lnTo>
                  <a:pt x="3412" y="14343"/>
                </a:lnTo>
                <a:lnTo>
                  <a:pt x="3412" y="14270"/>
                </a:lnTo>
                <a:lnTo>
                  <a:pt x="3339" y="14233"/>
                </a:lnTo>
                <a:lnTo>
                  <a:pt x="3229" y="14196"/>
                </a:lnTo>
                <a:lnTo>
                  <a:pt x="3155" y="14196"/>
                </a:lnTo>
                <a:lnTo>
                  <a:pt x="3045" y="14233"/>
                </a:lnTo>
                <a:lnTo>
                  <a:pt x="2935" y="14380"/>
                </a:lnTo>
                <a:lnTo>
                  <a:pt x="2752" y="14673"/>
                </a:lnTo>
                <a:lnTo>
                  <a:pt x="2495" y="15077"/>
                </a:lnTo>
                <a:lnTo>
                  <a:pt x="2238" y="15443"/>
                </a:lnTo>
                <a:lnTo>
                  <a:pt x="2202" y="15553"/>
                </a:lnTo>
                <a:lnTo>
                  <a:pt x="1908" y="15370"/>
                </a:lnTo>
                <a:lnTo>
                  <a:pt x="1615" y="15187"/>
                </a:lnTo>
                <a:lnTo>
                  <a:pt x="1761" y="15077"/>
                </a:lnTo>
                <a:lnTo>
                  <a:pt x="1872" y="14967"/>
                </a:lnTo>
                <a:lnTo>
                  <a:pt x="2238" y="14563"/>
                </a:lnTo>
                <a:lnTo>
                  <a:pt x="2568" y="14196"/>
                </a:lnTo>
                <a:lnTo>
                  <a:pt x="2715" y="13976"/>
                </a:lnTo>
                <a:lnTo>
                  <a:pt x="2789" y="13756"/>
                </a:lnTo>
                <a:lnTo>
                  <a:pt x="2789" y="13683"/>
                </a:lnTo>
                <a:lnTo>
                  <a:pt x="2752" y="13609"/>
                </a:lnTo>
                <a:lnTo>
                  <a:pt x="2642" y="13609"/>
                </a:lnTo>
                <a:lnTo>
                  <a:pt x="2422" y="13719"/>
                </a:lnTo>
                <a:lnTo>
                  <a:pt x="2238" y="13866"/>
                </a:lnTo>
                <a:lnTo>
                  <a:pt x="1945" y="14233"/>
                </a:lnTo>
                <a:lnTo>
                  <a:pt x="1578" y="14673"/>
                </a:lnTo>
                <a:lnTo>
                  <a:pt x="1505" y="14820"/>
                </a:lnTo>
                <a:lnTo>
                  <a:pt x="1431" y="15003"/>
                </a:lnTo>
                <a:lnTo>
                  <a:pt x="1138" y="14636"/>
                </a:lnTo>
                <a:lnTo>
                  <a:pt x="1468" y="14306"/>
                </a:lnTo>
                <a:lnTo>
                  <a:pt x="1761" y="13939"/>
                </a:lnTo>
                <a:lnTo>
                  <a:pt x="2312" y="13206"/>
                </a:lnTo>
                <a:lnTo>
                  <a:pt x="2312" y="13132"/>
                </a:lnTo>
                <a:lnTo>
                  <a:pt x="2312" y="13059"/>
                </a:lnTo>
                <a:lnTo>
                  <a:pt x="2238" y="12949"/>
                </a:lnTo>
                <a:lnTo>
                  <a:pt x="2202" y="12912"/>
                </a:lnTo>
                <a:lnTo>
                  <a:pt x="2055" y="12912"/>
                </a:lnTo>
                <a:lnTo>
                  <a:pt x="1982" y="12949"/>
                </a:lnTo>
                <a:lnTo>
                  <a:pt x="1431" y="13646"/>
                </a:lnTo>
                <a:lnTo>
                  <a:pt x="1211" y="14013"/>
                </a:lnTo>
                <a:lnTo>
                  <a:pt x="991" y="14380"/>
                </a:lnTo>
                <a:lnTo>
                  <a:pt x="844" y="14050"/>
                </a:lnTo>
                <a:lnTo>
                  <a:pt x="698" y="13719"/>
                </a:lnTo>
                <a:lnTo>
                  <a:pt x="1028" y="13426"/>
                </a:lnTo>
                <a:lnTo>
                  <a:pt x="1358" y="13096"/>
                </a:lnTo>
                <a:lnTo>
                  <a:pt x="1872" y="12436"/>
                </a:lnTo>
                <a:lnTo>
                  <a:pt x="1908" y="12362"/>
                </a:lnTo>
                <a:lnTo>
                  <a:pt x="1908" y="12289"/>
                </a:lnTo>
                <a:lnTo>
                  <a:pt x="1872" y="12215"/>
                </a:lnTo>
                <a:lnTo>
                  <a:pt x="1835" y="12179"/>
                </a:lnTo>
                <a:lnTo>
                  <a:pt x="1761" y="12142"/>
                </a:lnTo>
                <a:lnTo>
                  <a:pt x="1688" y="12105"/>
                </a:lnTo>
                <a:lnTo>
                  <a:pt x="1615" y="12105"/>
                </a:lnTo>
                <a:lnTo>
                  <a:pt x="1541" y="12179"/>
                </a:lnTo>
                <a:lnTo>
                  <a:pt x="1065" y="12729"/>
                </a:lnTo>
                <a:lnTo>
                  <a:pt x="808" y="13022"/>
                </a:lnTo>
                <a:lnTo>
                  <a:pt x="624" y="13353"/>
                </a:lnTo>
                <a:lnTo>
                  <a:pt x="588" y="13206"/>
                </a:lnTo>
                <a:lnTo>
                  <a:pt x="551" y="12876"/>
                </a:lnTo>
                <a:lnTo>
                  <a:pt x="771" y="12656"/>
                </a:lnTo>
                <a:lnTo>
                  <a:pt x="1028" y="12399"/>
                </a:lnTo>
                <a:lnTo>
                  <a:pt x="1321" y="12069"/>
                </a:lnTo>
                <a:lnTo>
                  <a:pt x="1468" y="11885"/>
                </a:lnTo>
                <a:lnTo>
                  <a:pt x="1505" y="11775"/>
                </a:lnTo>
                <a:lnTo>
                  <a:pt x="1505" y="11665"/>
                </a:lnTo>
                <a:lnTo>
                  <a:pt x="1505" y="11592"/>
                </a:lnTo>
                <a:lnTo>
                  <a:pt x="1468" y="11555"/>
                </a:lnTo>
                <a:lnTo>
                  <a:pt x="1395" y="11518"/>
                </a:lnTo>
                <a:lnTo>
                  <a:pt x="1358" y="11555"/>
                </a:lnTo>
                <a:lnTo>
                  <a:pt x="1175" y="11629"/>
                </a:lnTo>
                <a:lnTo>
                  <a:pt x="1028" y="11775"/>
                </a:lnTo>
                <a:lnTo>
                  <a:pt x="771" y="12105"/>
                </a:lnTo>
                <a:lnTo>
                  <a:pt x="514" y="12436"/>
                </a:lnTo>
                <a:lnTo>
                  <a:pt x="514" y="11922"/>
                </a:lnTo>
                <a:lnTo>
                  <a:pt x="624" y="11812"/>
                </a:lnTo>
                <a:lnTo>
                  <a:pt x="734" y="11702"/>
                </a:lnTo>
                <a:lnTo>
                  <a:pt x="808" y="11482"/>
                </a:lnTo>
                <a:lnTo>
                  <a:pt x="991" y="11445"/>
                </a:lnTo>
                <a:lnTo>
                  <a:pt x="1138" y="11408"/>
                </a:lnTo>
                <a:lnTo>
                  <a:pt x="1248" y="11298"/>
                </a:lnTo>
                <a:lnTo>
                  <a:pt x="1358" y="11188"/>
                </a:lnTo>
                <a:lnTo>
                  <a:pt x="1468" y="11078"/>
                </a:lnTo>
                <a:lnTo>
                  <a:pt x="1505" y="10932"/>
                </a:lnTo>
                <a:lnTo>
                  <a:pt x="1505" y="10858"/>
                </a:lnTo>
                <a:lnTo>
                  <a:pt x="1505" y="10785"/>
                </a:lnTo>
                <a:lnTo>
                  <a:pt x="1468" y="10711"/>
                </a:lnTo>
                <a:lnTo>
                  <a:pt x="1395" y="10675"/>
                </a:lnTo>
                <a:lnTo>
                  <a:pt x="1175" y="10675"/>
                </a:lnTo>
                <a:lnTo>
                  <a:pt x="1101" y="10748"/>
                </a:lnTo>
                <a:lnTo>
                  <a:pt x="1065" y="10822"/>
                </a:lnTo>
                <a:lnTo>
                  <a:pt x="1028" y="10932"/>
                </a:lnTo>
                <a:lnTo>
                  <a:pt x="954" y="11005"/>
                </a:lnTo>
                <a:lnTo>
                  <a:pt x="844" y="11042"/>
                </a:lnTo>
                <a:lnTo>
                  <a:pt x="698" y="11078"/>
                </a:lnTo>
                <a:lnTo>
                  <a:pt x="881" y="10785"/>
                </a:lnTo>
                <a:lnTo>
                  <a:pt x="954" y="10675"/>
                </a:lnTo>
                <a:lnTo>
                  <a:pt x="1101" y="10565"/>
                </a:lnTo>
                <a:lnTo>
                  <a:pt x="1211" y="10455"/>
                </a:lnTo>
                <a:lnTo>
                  <a:pt x="1395" y="10418"/>
                </a:lnTo>
                <a:lnTo>
                  <a:pt x="1541" y="10345"/>
                </a:lnTo>
                <a:lnTo>
                  <a:pt x="1725" y="10345"/>
                </a:lnTo>
                <a:lnTo>
                  <a:pt x="2092" y="10308"/>
                </a:lnTo>
                <a:lnTo>
                  <a:pt x="2422" y="10271"/>
                </a:lnTo>
                <a:lnTo>
                  <a:pt x="2715" y="10161"/>
                </a:lnTo>
                <a:lnTo>
                  <a:pt x="3009" y="9978"/>
                </a:lnTo>
                <a:lnTo>
                  <a:pt x="3229" y="9721"/>
                </a:lnTo>
                <a:lnTo>
                  <a:pt x="3412" y="9464"/>
                </a:lnTo>
                <a:lnTo>
                  <a:pt x="3559" y="9171"/>
                </a:lnTo>
                <a:lnTo>
                  <a:pt x="3706" y="8841"/>
                </a:lnTo>
                <a:lnTo>
                  <a:pt x="3706" y="8804"/>
                </a:lnTo>
                <a:lnTo>
                  <a:pt x="3706" y="8767"/>
                </a:lnTo>
                <a:lnTo>
                  <a:pt x="3926" y="8731"/>
                </a:lnTo>
                <a:lnTo>
                  <a:pt x="4146" y="8657"/>
                </a:lnTo>
                <a:lnTo>
                  <a:pt x="4366" y="8584"/>
                </a:lnTo>
                <a:lnTo>
                  <a:pt x="4586" y="8547"/>
                </a:lnTo>
                <a:close/>
                <a:moveTo>
                  <a:pt x="3265" y="7484"/>
                </a:moveTo>
                <a:lnTo>
                  <a:pt x="3009" y="7557"/>
                </a:lnTo>
                <a:lnTo>
                  <a:pt x="2789" y="7704"/>
                </a:lnTo>
                <a:lnTo>
                  <a:pt x="2568" y="7850"/>
                </a:lnTo>
                <a:lnTo>
                  <a:pt x="2422" y="7997"/>
                </a:lnTo>
                <a:lnTo>
                  <a:pt x="2275" y="8180"/>
                </a:lnTo>
                <a:lnTo>
                  <a:pt x="2165" y="8364"/>
                </a:lnTo>
                <a:lnTo>
                  <a:pt x="2092" y="8584"/>
                </a:lnTo>
                <a:lnTo>
                  <a:pt x="2018" y="8254"/>
                </a:lnTo>
                <a:lnTo>
                  <a:pt x="1945" y="7924"/>
                </a:lnTo>
                <a:lnTo>
                  <a:pt x="1872" y="7850"/>
                </a:lnTo>
                <a:lnTo>
                  <a:pt x="1835" y="7850"/>
                </a:lnTo>
                <a:lnTo>
                  <a:pt x="1761" y="7887"/>
                </a:lnTo>
                <a:lnTo>
                  <a:pt x="1688" y="7997"/>
                </a:lnTo>
                <a:lnTo>
                  <a:pt x="1651" y="8107"/>
                </a:lnTo>
                <a:lnTo>
                  <a:pt x="1615" y="8364"/>
                </a:lnTo>
                <a:lnTo>
                  <a:pt x="1651" y="8657"/>
                </a:lnTo>
                <a:lnTo>
                  <a:pt x="1725" y="8914"/>
                </a:lnTo>
                <a:lnTo>
                  <a:pt x="1872" y="9208"/>
                </a:lnTo>
                <a:lnTo>
                  <a:pt x="2055" y="9428"/>
                </a:lnTo>
                <a:lnTo>
                  <a:pt x="2275" y="9611"/>
                </a:lnTo>
                <a:lnTo>
                  <a:pt x="2495" y="9758"/>
                </a:lnTo>
                <a:lnTo>
                  <a:pt x="2312" y="9831"/>
                </a:lnTo>
                <a:lnTo>
                  <a:pt x="2128" y="9868"/>
                </a:lnTo>
                <a:lnTo>
                  <a:pt x="1688" y="9868"/>
                </a:lnTo>
                <a:lnTo>
                  <a:pt x="1468" y="9905"/>
                </a:lnTo>
                <a:lnTo>
                  <a:pt x="1248" y="9941"/>
                </a:lnTo>
                <a:lnTo>
                  <a:pt x="1065" y="10015"/>
                </a:lnTo>
                <a:lnTo>
                  <a:pt x="881" y="10125"/>
                </a:lnTo>
                <a:lnTo>
                  <a:pt x="588" y="10381"/>
                </a:lnTo>
                <a:lnTo>
                  <a:pt x="441" y="10528"/>
                </a:lnTo>
                <a:lnTo>
                  <a:pt x="331" y="10711"/>
                </a:lnTo>
                <a:lnTo>
                  <a:pt x="221" y="10932"/>
                </a:lnTo>
                <a:lnTo>
                  <a:pt x="147" y="11115"/>
                </a:lnTo>
                <a:lnTo>
                  <a:pt x="37" y="11592"/>
                </a:lnTo>
                <a:lnTo>
                  <a:pt x="1" y="12069"/>
                </a:lnTo>
                <a:lnTo>
                  <a:pt x="1" y="12546"/>
                </a:lnTo>
                <a:lnTo>
                  <a:pt x="74" y="13022"/>
                </a:lnTo>
                <a:lnTo>
                  <a:pt x="147" y="13463"/>
                </a:lnTo>
                <a:lnTo>
                  <a:pt x="258" y="13903"/>
                </a:lnTo>
                <a:lnTo>
                  <a:pt x="404" y="14270"/>
                </a:lnTo>
                <a:lnTo>
                  <a:pt x="588" y="14673"/>
                </a:lnTo>
                <a:lnTo>
                  <a:pt x="844" y="15040"/>
                </a:lnTo>
                <a:lnTo>
                  <a:pt x="1101" y="15333"/>
                </a:lnTo>
                <a:lnTo>
                  <a:pt x="1431" y="15627"/>
                </a:lnTo>
                <a:lnTo>
                  <a:pt x="1761" y="15847"/>
                </a:lnTo>
                <a:lnTo>
                  <a:pt x="2165" y="16030"/>
                </a:lnTo>
                <a:lnTo>
                  <a:pt x="2568" y="16140"/>
                </a:lnTo>
                <a:lnTo>
                  <a:pt x="2789" y="16177"/>
                </a:lnTo>
                <a:lnTo>
                  <a:pt x="3009" y="16177"/>
                </a:lnTo>
                <a:lnTo>
                  <a:pt x="3486" y="16140"/>
                </a:lnTo>
                <a:lnTo>
                  <a:pt x="3926" y="16030"/>
                </a:lnTo>
                <a:lnTo>
                  <a:pt x="4329" y="15884"/>
                </a:lnTo>
                <a:lnTo>
                  <a:pt x="4696" y="15700"/>
                </a:lnTo>
                <a:lnTo>
                  <a:pt x="5100" y="15517"/>
                </a:lnTo>
                <a:lnTo>
                  <a:pt x="5430" y="15297"/>
                </a:lnTo>
                <a:lnTo>
                  <a:pt x="5613" y="15150"/>
                </a:lnTo>
                <a:lnTo>
                  <a:pt x="5723" y="15003"/>
                </a:lnTo>
                <a:lnTo>
                  <a:pt x="6310" y="14490"/>
                </a:lnTo>
                <a:lnTo>
                  <a:pt x="6567" y="14270"/>
                </a:lnTo>
                <a:lnTo>
                  <a:pt x="6714" y="14160"/>
                </a:lnTo>
                <a:lnTo>
                  <a:pt x="6787" y="14013"/>
                </a:lnTo>
                <a:lnTo>
                  <a:pt x="6970" y="13683"/>
                </a:lnTo>
                <a:lnTo>
                  <a:pt x="7117" y="13316"/>
                </a:lnTo>
                <a:lnTo>
                  <a:pt x="7227" y="12949"/>
                </a:lnTo>
                <a:lnTo>
                  <a:pt x="7300" y="12619"/>
                </a:lnTo>
                <a:lnTo>
                  <a:pt x="7374" y="12252"/>
                </a:lnTo>
                <a:lnTo>
                  <a:pt x="7410" y="11885"/>
                </a:lnTo>
                <a:lnTo>
                  <a:pt x="7410" y="11518"/>
                </a:lnTo>
                <a:lnTo>
                  <a:pt x="7374" y="11152"/>
                </a:lnTo>
                <a:lnTo>
                  <a:pt x="7337" y="10785"/>
                </a:lnTo>
                <a:lnTo>
                  <a:pt x="7264" y="10418"/>
                </a:lnTo>
                <a:lnTo>
                  <a:pt x="7154" y="10125"/>
                </a:lnTo>
                <a:lnTo>
                  <a:pt x="7007" y="9794"/>
                </a:lnTo>
                <a:lnTo>
                  <a:pt x="6860" y="9538"/>
                </a:lnTo>
                <a:lnTo>
                  <a:pt x="6677" y="9244"/>
                </a:lnTo>
                <a:lnTo>
                  <a:pt x="6457" y="8987"/>
                </a:lnTo>
                <a:lnTo>
                  <a:pt x="6237" y="8767"/>
                </a:lnTo>
                <a:lnTo>
                  <a:pt x="5980" y="8584"/>
                </a:lnTo>
                <a:lnTo>
                  <a:pt x="5686" y="8401"/>
                </a:lnTo>
                <a:lnTo>
                  <a:pt x="5393" y="8291"/>
                </a:lnTo>
                <a:lnTo>
                  <a:pt x="5100" y="8180"/>
                </a:lnTo>
                <a:lnTo>
                  <a:pt x="4769" y="8144"/>
                </a:lnTo>
                <a:lnTo>
                  <a:pt x="4476" y="8144"/>
                </a:lnTo>
                <a:lnTo>
                  <a:pt x="4219" y="8180"/>
                </a:lnTo>
                <a:lnTo>
                  <a:pt x="3926" y="8291"/>
                </a:lnTo>
                <a:lnTo>
                  <a:pt x="3816" y="8364"/>
                </a:lnTo>
                <a:lnTo>
                  <a:pt x="3706" y="8437"/>
                </a:lnTo>
                <a:lnTo>
                  <a:pt x="3632" y="8547"/>
                </a:lnTo>
                <a:lnTo>
                  <a:pt x="3559" y="8657"/>
                </a:lnTo>
                <a:lnTo>
                  <a:pt x="3559" y="8694"/>
                </a:lnTo>
                <a:lnTo>
                  <a:pt x="3522" y="8731"/>
                </a:lnTo>
                <a:lnTo>
                  <a:pt x="3486" y="8767"/>
                </a:lnTo>
                <a:lnTo>
                  <a:pt x="3192" y="9171"/>
                </a:lnTo>
                <a:lnTo>
                  <a:pt x="3009" y="9354"/>
                </a:lnTo>
                <a:lnTo>
                  <a:pt x="2825" y="9538"/>
                </a:lnTo>
                <a:lnTo>
                  <a:pt x="2789" y="9464"/>
                </a:lnTo>
                <a:lnTo>
                  <a:pt x="2458" y="9171"/>
                </a:lnTo>
                <a:lnTo>
                  <a:pt x="2348" y="9024"/>
                </a:lnTo>
                <a:lnTo>
                  <a:pt x="2202" y="8877"/>
                </a:lnTo>
                <a:lnTo>
                  <a:pt x="2275" y="8877"/>
                </a:lnTo>
                <a:lnTo>
                  <a:pt x="2312" y="8841"/>
                </a:lnTo>
                <a:lnTo>
                  <a:pt x="2532" y="8841"/>
                </a:lnTo>
                <a:lnTo>
                  <a:pt x="2715" y="8804"/>
                </a:lnTo>
                <a:lnTo>
                  <a:pt x="2899" y="8731"/>
                </a:lnTo>
                <a:lnTo>
                  <a:pt x="3045" y="8621"/>
                </a:lnTo>
                <a:lnTo>
                  <a:pt x="3265" y="8474"/>
                </a:lnTo>
                <a:lnTo>
                  <a:pt x="3486" y="8254"/>
                </a:lnTo>
                <a:lnTo>
                  <a:pt x="3669" y="8034"/>
                </a:lnTo>
                <a:lnTo>
                  <a:pt x="3816" y="7814"/>
                </a:lnTo>
                <a:lnTo>
                  <a:pt x="3852" y="7740"/>
                </a:lnTo>
                <a:lnTo>
                  <a:pt x="3852" y="7667"/>
                </a:lnTo>
                <a:lnTo>
                  <a:pt x="3779" y="7557"/>
                </a:lnTo>
                <a:lnTo>
                  <a:pt x="3669" y="7484"/>
                </a:lnTo>
                <a:lnTo>
                  <a:pt x="3596" y="7484"/>
                </a:lnTo>
                <a:lnTo>
                  <a:pt x="3522" y="7520"/>
                </a:lnTo>
                <a:lnTo>
                  <a:pt x="3412" y="7484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577" name="Google Shape;577;p24"/>
          <p:cNvSpPr/>
          <p:nvPr/>
        </p:nvSpPr>
        <p:spPr>
          <a:xfrm>
            <a:off x="645010" y="355961"/>
            <a:ext cx="414157" cy="507762"/>
          </a:xfrm>
          <a:custGeom>
            <a:avLst/>
            <a:gdLst/>
            <a:ahLst/>
            <a:cxnLst/>
            <a:rect l="l" t="t" r="r" b="b"/>
            <a:pathLst>
              <a:path w="14601" h="17901" extrusionOk="0">
                <a:moveTo>
                  <a:pt x="10492" y="4329"/>
                </a:moveTo>
                <a:lnTo>
                  <a:pt x="10859" y="4769"/>
                </a:lnTo>
                <a:lnTo>
                  <a:pt x="10712" y="4769"/>
                </a:lnTo>
                <a:lnTo>
                  <a:pt x="10712" y="4696"/>
                </a:lnTo>
                <a:lnTo>
                  <a:pt x="10675" y="4622"/>
                </a:lnTo>
                <a:lnTo>
                  <a:pt x="10639" y="4622"/>
                </a:lnTo>
                <a:lnTo>
                  <a:pt x="10602" y="4549"/>
                </a:lnTo>
                <a:lnTo>
                  <a:pt x="10565" y="4512"/>
                </a:lnTo>
                <a:lnTo>
                  <a:pt x="10455" y="4475"/>
                </a:lnTo>
                <a:lnTo>
                  <a:pt x="10345" y="4512"/>
                </a:lnTo>
                <a:lnTo>
                  <a:pt x="10308" y="4549"/>
                </a:lnTo>
                <a:lnTo>
                  <a:pt x="10272" y="4622"/>
                </a:lnTo>
                <a:lnTo>
                  <a:pt x="10272" y="4696"/>
                </a:lnTo>
                <a:lnTo>
                  <a:pt x="10052" y="4622"/>
                </a:lnTo>
                <a:lnTo>
                  <a:pt x="10492" y="4329"/>
                </a:lnTo>
                <a:close/>
                <a:moveTo>
                  <a:pt x="6897" y="3448"/>
                </a:moveTo>
                <a:lnTo>
                  <a:pt x="7044" y="3485"/>
                </a:lnTo>
                <a:lnTo>
                  <a:pt x="7227" y="3522"/>
                </a:lnTo>
                <a:lnTo>
                  <a:pt x="7374" y="3595"/>
                </a:lnTo>
                <a:lnTo>
                  <a:pt x="7484" y="3705"/>
                </a:lnTo>
                <a:lnTo>
                  <a:pt x="7521" y="3815"/>
                </a:lnTo>
                <a:lnTo>
                  <a:pt x="7521" y="3889"/>
                </a:lnTo>
                <a:lnTo>
                  <a:pt x="7484" y="3999"/>
                </a:lnTo>
                <a:lnTo>
                  <a:pt x="7447" y="4109"/>
                </a:lnTo>
                <a:lnTo>
                  <a:pt x="7264" y="4292"/>
                </a:lnTo>
                <a:lnTo>
                  <a:pt x="7154" y="4439"/>
                </a:lnTo>
                <a:lnTo>
                  <a:pt x="6934" y="4732"/>
                </a:lnTo>
                <a:lnTo>
                  <a:pt x="6714" y="4952"/>
                </a:lnTo>
                <a:lnTo>
                  <a:pt x="6494" y="5099"/>
                </a:lnTo>
                <a:lnTo>
                  <a:pt x="6384" y="5136"/>
                </a:lnTo>
                <a:lnTo>
                  <a:pt x="6310" y="5136"/>
                </a:lnTo>
                <a:lnTo>
                  <a:pt x="6237" y="5062"/>
                </a:lnTo>
                <a:lnTo>
                  <a:pt x="6200" y="4989"/>
                </a:lnTo>
                <a:lnTo>
                  <a:pt x="6163" y="4806"/>
                </a:lnTo>
                <a:lnTo>
                  <a:pt x="6163" y="4659"/>
                </a:lnTo>
                <a:lnTo>
                  <a:pt x="6163" y="4145"/>
                </a:lnTo>
                <a:lnTo>
                  <a:pt x="6127" y="3595"/>
                </a:lnTo>
                <a:lnTo>
                  <a:pt x="6273" y="3522"/>
                </a:lnTo>
                <a:lnTo>
                  <a:pt x="6420" y="3485"/>
                </a:lnTo>
                <a:lnTo>
                  <a:pt x="6567" y="3448"/>
                </a:lnTo>
                <a:close/>
                <a:moveTo>
                  <a:pt x="6457" y="3118"/>
                </a:moveTo>
                <a:lnTo>
                  <a:pt x="6237" y="3192"/>
                </a:lnTo>
                <a:lnTo>
                  <a:pt x="6017" y="3265"/>
                </a:lnTo>
                <a:lnTo>
                  <a:pt x="5833" y="3375"/>
                </a:lnTo>
                <a:lnTo>
                  <a:pt x="5723" y="3558"/>
                </a:lnTo>
                <a:lnTo>
                  <a:pt x="5723" y="3632"/>
                </a:lnTo>
                <a:lnTo>
                  <a:pt x="5760" y="3668"/>
                </a:lnTo>
                <a:lnTo>
                  <a:pt x="5797" y="3705"/>
                </a:lnTo>
                <a:lnTo>
                  <a:pt x="5870" y="3705"/>
                </a:lnTo>
                <a:lnTo>
                  <a:pt x="5980" y="3668"/>
                </a:lnTo>
                <a:lnTo>
                  <a:pt x="5943" y="4219"/>
                </a:lnTo>
                <a:lnTo>
                  <a:pt x="5943" y="4769"/>
                </a:lnTo>
                <a:lnTo>
                  <a:pt x="5943" y="4952"/>
                </a:lnTo>
                <a:lnTo>
                  <a:pt x="5980" y="5099"/>
                </a:lnTo>
                <a:lnTo>
                  <a:pt x="6053" y="5209"/>
                </a:lnTo>
                <a:lnTo>
                  <a:pt x="6163" y="5319"/>
                </a:lnTo>
                <a:lnTo>
                  <a:pt x="6237" y="5393"/>
                </a:lnTo>
                <a:lnTo>
                  <a:pt x="6530" y="5393"/>
                </a:lnTo>
                <a:lnTo>
                  <a:pt x="6714" y="5282"/>
                </a:lnTo>
                <a:lnTo>
                  <a:pt x="6897" y="5136"/>
                </a:lnTo>
                <a:lnTo>
                  <a:pt x="7227" y="4806"/>
                </a:lnTo>
                <a:lnTo>
                  <a:pt x="7447" y="4512"/>
                </a:lnTo>
                <a:lnTo>
                  <a:pt x="7594" y="4329"/>
                </a:lnTo>
                <a:lnTo>
                  <a:pt x="7741" y="4182"/>
                </a:lnTo>
                <a:lnTo>
                  <a:pt x="7814" y="3962"/>
                </a:lnTo>
                <a:lnTo>
                  <a:pt x="7851" y="3852"/>
                </a:lnTo>
                <a:lnTo>
                  <a:pt x="7851" y="3742"/>
                </a:lnTo>
                <a:lnTo>
                  <a:pt x="7777" y="3595"/>
                </a:lnTo>
                <a:lnTo>
                  <a:pt x="7667" y="3448"/>
                </a:lnTo>
                <a:lnTo>
                  <a:pt x="7521" y="3302"/>
                </a:lnTo>
                <a:lnTo>
                  <a:pt x="7374" y="3228"/>
                </a:lnTo>
                <a:lnTo>
                  <a:pt x="7190" y="3155"/>
                </a:lnTo>
                <a:lnTo>
                  <a:pt x="6970" y="3118"/>
                </a:lnTo>
                <a:close/>
                <a:moveTo>
                  <a:pt x="2789" y="3522"/>
                </a:moveTo>
                <a:lnTo>
                  <a:pt x="2935" y="3668"/>
                </a:lnTo>
                <a:lnTo>
                  <a:pt x="3082" y="3779"/>
                </a:lnTo>
                <a:lnTo>
                  <a:pt x="3449" y="3925"/>
                </a:lnTo>
                <a:lnTo>
                  <a:pt x="3632" y="3999"/>
                </a:lnTo>
                <a:lnTo>
                  <a:pt x="3669" y="4072"/>
                </a:lnTo>
                <a:lnTo>
                  <a:pt x="3706" y="4145"/>
                </a:lnTo>
                <a:lnTo>
                  <a:pt x="3706" y="4219"/>
                </a:lnTo>
                <a:lnTo>
                  <a:pt x="3742" y="4255"/>
                </a:lnTo>
                <a:lnTo>
                  <a:pt x="3779" y="4292"/>
                </a:lnTo>
                <a:lnTo>
                  <a:pt x="3852" y="4329"/>
                </a:lnTo>
                <a:lnTo>
                  <a:pt x="4036" y="4402"/>
                </a:lnTo>
                <a:lnTo>
                  <a:pt x="4219" y="4475"/>
                </a:lnTo>
                <a:lnTo>
                  <a:pt x="4403" y="4586"/>
                </a:lnTo>
                <a:lnTo>
                  <a:pt x="4549" y="4696"/>
                </a:lnTo>
                <a:lnTo>
                  <a:pt x="4843" y="5026"/>
                </a:lnTo>
                <a:lnTo>
                  <a:pt x="5100" y="5319"/>
                </a:lnTo>
                <a:lnTo>
                  <a:pt x="4770" y="5356"/>
                </a:lnTo>
                <a:lnTo>
                  <a:pt x="4476" y="5356"/>
                </a:lnTo>
                <a:lnTo>
                  <a:pt x="3816" y="5319"/>
                </a:lnTo>
                <a:lnTo>
                  <a:pt x="3486" y="5319"/>
                </a:lnTo>
                <a:lnTo>
                  <a:pt x="3156" y="5393"/>
                </a:lnTo>
                <a:lnTo>
                  <a:pt x="2972" y="5466"/>
                </a:lnTo>
                <a:lnTo>
                  <a:pt x="2789" y="5576"/>
                </a:lnTo>
                <a:lnTo>
                  <a:pt x="2605" y="5649"/>
                </a:lnTo>
                <a:lnTo>
                  <a:pt x="2495" y="5686"/>
                </a:lnTo>
                <a:lnTo>
                  <a:pt x="2349" y="5686"/>
                </a:lnTo>
                <a:lnTo>
                  <a:pt x="2312" y="5723"/>
                </a:lnTo>
                <a:lnTo>
                  <a:pt x="2275" y="5796"/>
                </a:lnTo>
                <a:lnTo>
                  <a:pt x="2275" y="5833"/>
                </a:lnTo>
                <a:lnTo>
                  <a:pt x="2349" y="6676"/>
                </a:lnTo>
                <a:lnTo>
                  <a:pt x="2128" y="6493"/>
                </a:lnTo>
                <a:lnTo>
                  <a:pt x="1908" y="6383"/>
                </a:lnTo>
                <a:lnTo>
                  <a:pt x="1908" y="6126"/>
                </a:lnTo>
                <a:lnTo>
                  <a:pt x="1835" y="5906"/>
                </a:lnTo>
                <a:lnTo>
                  <a:pt x="1725" y="5796"/>
                </a:lnTo>
                <a:lnTo>
                  <a:pt x="1578" y="5723"/>
                </a:lnTo>
                <a:lnTo>
                  <a:pt x="1285" y="5649"/>
                </a:lnTo>
                <a:lnTo>
                  <a:pt x="1101" y="5649"/>
                </a:lnTo>
                <a:lnTo>
                  <a:pt x="918" y="5686"/>
                </a:lnTo>
                <a:lnTo>
                  <a:pt x="918" y="5686"/>
                </a:lnTo>
                <a:lnTo>
                  <a:pt x="1101" y="5356"/>
                </a:lnTo>
                <a:lnTo>
                  <a:pt x="1285" y="5026"/>
                </a:lnTo>
                <a:lnTo>
                  <a:pt x="1468" y="4732"/>
                </a:lnTo>
                <a:lnTo>
                  <a:pt x="1688" y="4439"/>
                </a:lnTo>
                <a:lnTo>
                  <a:pt x="1945" y="4182"/>
                </a:lnTo>
                <a:lnTo>
                  <a:pt x="2202" y="3962"/>
                </a:lnTo>
                <a:lnTo>
                  <a:pt x="2495" y="3742"/>
                </a:lnTo>
                <a:lnTo>
                  <a:pt x="2789" y="3522"/>
                </a:lnTo>
                <a:close/>
                <a:moveTo>
                  <a:pt x="10639" y="7520"/>
                </a:moveTo>
                <a:lnTo>
                  <a:pt x="11042" y="7703"/>
                </a:lnTo>
                <a:lnTo>
                  <a:pt x="11336" y="7850"/>
                </a:lnTo>
                <a:lnTo>
                  <a:pt x="11482" y="7924"/>
                </a:lnTo>
                <a:lnTo>
                  <a:pt x="11629" y="7960"/>
                </a:lnTo>
                <a:lnTo>
                  <a:pt x="11556" y="8254"/>
                </a:lnTo>
                <a:lnTo>
                  <a:pt x="11225" y="8107"/>
                </a:lnTo>
                <a:lnTo>
                  <a:pt x="10895" y="7960"/>
                </a:lnTo>
                <a:lnTo>
                  <a:pt x="10785" y="7887"/>
                </a:lnTo>
                <a:lnTo>
                  <a:pt x="10639" y="7520"/>
                </a:lnTo>
                <a:close/>
                <a:moveTo>
                  <a:pt x="10272" y="8070"/>
                </a:moveTo>
                <a:lnTo>
                  <a:pt x="10382" y="8144"/>
                </a:lnTo>
                <a:lnTo>
                  <a:pt x="10529" y="8217"/>
                </a:lnTo>
                <a:lnTo>
                  <a:pt x="10565" y="8327"/>
                </a:lnTo>
                <a:lnTo>
                  <a:pt x="10602" y="8400"/>
                </a:lnTo>
                <a:lnTo>
                  <a:pt x="10712" y="8437"/>
                </a:lnTo>
                <a:lnTo>
                  <a:pt x="10932" y="8510"/>
                </a:lnTo>
                <a:lnTo>
                  <a:pt x="11042" y="8547"/>
                </a:lnTo>
                <a:lnTo>
                  <a:pt x="11042" y="8584"/>
                </a:lnTo>
                <a:lnTo>
                  <a:pt x="11042" y="8657"/>
                </a:lnTo>
                <a:lnTo>
                  <a:pt x="11079" y="8731"/>
                </a:lnTo>
                <a:lnTo>
                  <a:pt x="11152" y="8804"/>
                </a:lnTo>
                <a:lnTo>
                  <a:pt x="11336" y="8841"/>
                </a:lnTo>
                <a:lnTo>
                  <a:pt x="11152" y="9244"/>
                </a:lnTo>
                <a:lnTo>
                  <a:pt x="11079" y="9171"/>
                </a:lnTo>
                <a:lnTo>
                  <a:pt x="10602" y="8767"/>
                </a:lnTo>
                <a:lnTo>
                  <a:pt x="10602" y="8547"/>
                </a:lnTo>
                <a:lnTo>
                  <a:pt x="10565" y="8364"/>
                </a:lnTo>
                <a:lnTo>
                  <a:pt x="10492" y="8254"/>
                </a:lnTo>
                <a:lnTo>
                  <a:pt x="10345" y="8180"/>
                </a:lnTo>
                <a:lnTo>
                  <a:pt x="10272" y="8070"/>
                </a:lnTo>
                <a:close/>
                <a:moveTo>
                  <a:pt x="9135" y="4806"/>
                </a:moveTo>
                <a:lnTo>
                  <a:pt x="9501" y="4842"/>
                </a:lnTo>
                <a:lnTo>
                  <a:pt x="9575" y="4879"/>
                </a:lnTo>
                <a:lnTo>
                  <a:pt x="9611" y="4842"/>
                </a:lnTo>
                <a:lnTo>
                  <a:pt x="9905" y="4916"/>
                </a:lnTo>
                <a:lnTo>
                  <a:pt x="10198" y="5026"/>
                </a:lnTo>
                <a:lnTo>
                  <a:pt x="10015" y="5246"/>
                </a:lnTo>
                <a:lnTo>
                  <a:pt x="10015" y="5319"/>
                </a:lnTo>
                <a:lnTo>
                  <a:pt x="10052" y="5393"/>
                </a:lnTo>
                <a:lnTo>
                  <a:pt x="10125" y="5429"/>
                </a:lnTo>
                <a:lnTo>
                  <a:pt x="10198" y="5429"/>
                </a:lnTo>
                <a:lnTo>
                  <a:pt x="10418" y="5319"/>
                </a:lnTo>
                <a:lnTo>
                  <a:pt x="10639" y="5246"/>
                </a:lnTo>
                <a:lnTo>
                  <a:pt x="10859" y="5209"/>
                </a:lnTo>
                <a:lnTo>
                  <a:pt x="11115" y="5172"/>
                </a:lnTo>
                <a:lnTo>
                  <a:pt x="11336" y="5613"/>
                </a:lnTo>
                <a:lnTo>
                  <a:pt x="10859" y="5723"/>
                </a:lnTo>
                <a:lnTo>
                  <a:pt x="10602" y="5796"/>
                </a:lnTo>
                <a:lnTo>
                  <a:pt x="10382" y="5906"/>
                </a:lnTo>
                <a:lnTo>
                  <a:pt x="10345" y="5943"/>
                </a:lnTo>
                <a:lnTo>
                  <a:pt x="10345" y="5979"/>
                </a:lnTo>
                <a:lnTo>
                  <a:pt x="10345" y="6016"/>
                </a:lnTo>
                <a:lnTo>
                  <a:pt x="10382" y="6053"/>
                </a:lnTo>
                <a:lnTo>
                  <a:pt x="10639" y="6126"/>
                </a:lnTo>
                <a:lnTo>
                  <a:pt x="10932" y="6126"/>
                </a:lnTo>
                <a:lnTo>
                  <a:pt x="11225" y="6089"/>
                </a:lnTo>
                <a:lnTo>
                  <a:pt x="11482" y="6016"/>
                </a:lnTo>
                <a:lnTo>
                  <a:pt x="11629" y="6566"/>
                </a:lnTo>
                <a:lnTo>
                  <a:pt x="11666" y="6640"/>
                </a:lnTo>
                <a:lnTo>
                  <a:pt x="11666" y="6640"/>
                </a:lnTo>
                <a:lnTo>
                  <a:pt x="11262" y="6530"/>
                </a:lnTo>
                <a:lnTo>
                  <a:pt x="10932" y="6456"/>
                </a:lnTo>
                <a:lnTo>
                  <a:pt x="10749" y="6420"/>
                </a:lnTo>
                <a:lnTo>
                  <a:pt x="10565" y="6456"/>
                </a:lnTo>
                <a:lnTo>
                  <a:pt x="10529" y="6456"/>
                </a:lnTo>
                <a:lnTo>
                  <a:pt x="10565" y="6530"/>
                </a:lnTo>
                <a:lnTo>
                  <a:pt x="10712" y="6640"/>
                </a:lnTo>
                <a:lnTo>
                  <a:pt x="10895" y="6750"/>
                </a:lnTo>
                <a:lnTo>
                  <a:pt x="11336" y="6933"/>
                </a:lnTo>
                <a:lnTo>
                  <a:pt x="11702" y="7043"/>
                </a:lnTo>
                <a:lnTo>
                  <a:pt x="11666" y="7593"/>
                </a:lnTo>
                <a:lnTo>
                  <a:pt x="11482" y="7520"/>
                </a:lnTo>
                <a:lnTo>
                  <a:pt x="11299" y="7447"/>
                </a:lnTo>
                <a:lnTo>
                  <a:pt x="10785" y="7227"/>
                </a:lnTo>
                <a:lnTo>
                  <a:pt x="10529" y="7153"/>
                </a:lnTo>
                <a:lnTo>
                  <a:pt x="10235" y="7117"/>
                </a:lnTo>
                <a:lnTo>
                  <a:pt x="10198" y="7117"/>
                </a:lnTo>
                <a:lnTo>
                  <a:pt x="10198" y="7153"/>
                </a:lnTo>
                <a:lnTo>
                  <a:pt x="10198" y="7190"/>
                </a:lnTo>
                <a:lnTo>
                  <a:pt x="10198" y="7227"/>
                </a:lnTo>
                <a:lnTo>
                  <a:pt x="10492" y="7410"/>
                </a:lnTo>
                <a:lnTo>
                  <a:pt x="10418" y="7447"/>
                </a:lnTo>
                <a:lnTo>
                  <a:pt x="10015" y="7593"/>
                </a:lnTo>
                <a:lnTo>
                  <a:pt x="9905" y="7483"/>
                </a:lnTo>
                <a:lnTo>
                  <a:pt x="9832" y="7447"/>
                </a:lnTo>
                <a:lnTo>
                  <a:pt x="9795" y="7483"/>
                </a:lnTo>
                <a:lnTo>
                  <a:pt x="9758" y="7520"/>
                </a:lnTo>
                <a:lnTo>
                  <a:pt x="9722" y="7557"/>
                </a:lnTo>
                <a:lnTo>
                  <a:pt x="9722" y="7703"/>
                </a:lnTo>
                <a:lnTo>
                  <a:pt x="9685" y="7740"/>
                </a:lnTo>
                <a:lnTo>
                  <a:pt x="9685" y="7813"/>
                </a:lnTo>
                <a:lnTo>
                  <a:pt x="9722" y="7924"/>
                </a:lnTo>
                <a:lnTo>
                  <a:pt x="9942" y="8180"/>
                </a:lnTo>
                <a:lnTo>
                  <a:pt x="9611" y="7960"/>
                </a:lnTo>
                <a:lnTo>
                  <a:pt x="9281" y="7777"/>
                </a:lnTo>
                <a:lnTo>
                  <a:pt x="9245" y="7777"/>
                </a:lnTo>
                <a:lnTo>
                  <a:pt x="9208" y="7813"/>
                </a:lnTo>
                <a:lnTo>
                  <a:pt x="9171" y="7850"/>
                </a:lnTo>
                <a:lnTo>
                  <a:pt x="9171" y="7924"/>
                </a:lnTo>
                <a:lnTo>
                  <a:pt x="9391" y="8180"/>
                </a:lnTo>
                <a:lnTo>
                  <a:pt x="9648" y="8437"/>
                </a:lnTo>
                <a:lnTo>
                  <a:pt x="10162" y="8877"/>
                </a:lnTo>
                <a:lnTo>
                  <a:pt x="10235" y="8951"/>
                </a:lnTo>
                <a:lnTo>
                  <a:pt x="10162" y="9134"/>
                </a:lnTo>
                <a:lnTo>
                  <a:pt x="10052" y="9317"/>
                </a:lnTo>
                <a:lnTo>
                  <a:pt x="9905" y="9391"/>
                </a:lnTo>
                <a:lnTo>
                  <a:pt x="9832" y="9354"/>
                </a:lnTo>
                <a:lnTo>
                  <a:pt x="9428" y="9097"/>
                </a:lnTo>
                <a:lnTo>
                  <a:pt x="9318" y="8914"/>
                </a:lnTo>
                <a:lnTo>
                  <a:pt x="9171" y="8694"/>
                </a:lnTo>
                <a:lnTo>
                  <a:pt x="8951" y="8547"/>
                </a:lnTo>
                <a:lnTo>
                  <a:pt x="8768" y="8400"/>
                </a:lnTo>
                <a:lnTo>
                  <a:pt x="8658" y="8290"/>
                </a:lnTo>
                <a:lnTo>
                  <a:pt x="8548" y="8107"/>
                </a:lnTo>
                <a:lnTo>
                  <a:pt x="8511" y="7887"/>
                </a:lnTo>
                <a:lnTo>
                  <a:pt x="8474" y="7887"/>
                </a:lnTo>
                <a:lnTo>
                  <a:pt x="8474" y="7777"/>
                </a:lnTo>
                <a:lnTo>
                  <a:pt x="8438" y="7740"/>
                </a:lnTo>
                <a:lnTo>
                  <a:pt x="8364" y="7740"/>
                </a:lnTo>
                <a:lnTo>
                  <a:pt x="7887" y="7667"/>
                </a:lnTo>
                <a:lnTo>
                  <a:pt x="7374" y="7630"/>
                </a:lnTo>
                <a:lnTo>
                  <a:pt x="7117" y="7630"/>
                </a:lnTo>
                <a:lnTo>
                  <a:pt x="6860" y="7667"/>
                </a:lnTo>
                <a:lnTo>
                  <a:pt x="6640" y="7740"/>
                </a:lnTo>
                <a:lnTo>
                  <a:pt x="6457" y="7887"/>
                </a:lnTo>
                <a:lnTo>
                  <a:pt x="6384" y="7777"/>
                </a:lnTo>
                <a:lnTo>
                  <a:pt x="6347" y="7703"/>
                </a:lnTo>
                <a:lnTo>
                  <a:pt x="6384" y="7630"/>
                </a:lnTo>
                <a:lnTo>
                  <a:pt x="6420" y="7557"/>
                </a:lnTo>
                <a:lnTo>
                  <a:pt x="6604" y="7410"/>
                </a:lnTo>
                <a:lnTo>
                  <a:pt x="6787" y="7337"/>
                </a:lnTo>
                <a:lnTo>
                  <a:pt x="7080" y="7300"/>
                </a:lnTo>
                <a:lnTo>
                  <a:pt x="7374" y="7227"/>
                </a:lnTo>
                <a:lnTo>
                  <a:pt x="7521" y="7153"/>
                </a:lnTo>
                <a:lnTo>
                  <a:pt x="7704" y="7006"/>
                </a:lnTo>
                <a:lnTo>
                  <a:pt x="7741" y="6896"/>
                </a:lnTo>
                <a:lnTo>
                  <a:pt x="7777" y="6823"/>
                </a:lnTo>
                <a:lnTo>
                  <a:pt x="7741" y="6750"/>
                </a:lnTo>
                <a:lnTo>
                  <a:pt x="7667" y="6676"/>
                </a:lnTo>
                <a:lnTo>
                  <a:pt x="7594" y="6603"/>
                </a:lnTo>
                <a:lnTo>
                  <a:pt x="7484" y="6603"/>
                </a:lnTo>
                <a:lnTo>
                  <a:pt x="7227" y="6640"/>
                </a:lnTo>
                <a:lnTo>
                  <a:pt x="7007" y="6713"/>
                </a:lnTo>
                <a:lnTo>
                  <a:pt x="6787" y="6786"/>
                </a:lnTo>
                <a:lnTo>
                  <a:pt x="6714" y="6786"/>
                </a:lnTo>
                <a:lnTo>
                  <a:pt x="6640" y="6750"/>
                </a:lnTo>
                <a:lnTo>
                  <a:pt x="6640" y="6676"/>
                </a:lnTo>
                <a:lnTo>
                  <a:pt x="6677" y="6603"/>
                </a:lnTo>
                <a:lnTo>
                  <a:pt x="6750" y="6456"/>
                </a:lnTo>
                <a:lnTo>
                  <a:pt x="6824" y="6346"/>
                </a:lnTo>
                <a:lnTo>
                  <a:pt x="7080" y="6199"/>
                </a:lnTo>
                <a:lnTo>
                  <a:pt x="7337" y="6016"/>
                </a:lnTo>
                <a:lnTo>
                  <a:pt x="7704" y="5759"/>
                </a:lnTo>
                <a:lnTo>
                  <a:pt x="8108" y="5466"/>
                </a:lnTo>
                <a:lnTo>
                  <a:pt x="8181" y="5539"/>
                </a:lnTo>
                <a:lnTo>
                  <a:pt x="8218" y="5539"/>
                </a:lnTo>
                <a:lnTo>
                  <a:pt x="8254" y="5503"/>
                </a:lnTo>
                <a:lnTo>
                  <a:pt x="8511" y="5172"/>
                </a:lnTo>
                <a:lnTo>
                  <a:pt x="8731" y="4806"/>
                </a:lnTo>
                <a:close/>
                <a:moveTo>
                  <a:pt x="10492" y="9171"/>
                </a:moveTo>
                <a:lnTo>
                  <a:pt x="10749" y="9391"/>
                </a:lnTo>
                <a:lnTo>
                  <a:pt x="10969" y="9611"/>
                </a:lnTo>
                <a:lnTo>
                  <a:pt x="10675" y="10124"/>
                </a:lnTo>
                <a:lnTo>
                  <a:pt x="10602" y="10198"/>
                </a:lnTo>
                <a:lnTo>
                  <a:pt x="10565" y="10161"/>
                </a:lnTo>
                <a:lnTo>
                  <a:pt x="10529" y="10088"/>
                </a:lnTo>
                <a:lnTo>
                  <a:pt x="10418" y="9941"/>
                </a:lnTo>
                <a:lnTo>
                  <a:pt x="10308" y="9758"/>
                </a:lnTo>
                <a:lnTo>
                  <a:pt x="10162" y="9611"/>
                </a:lnTo>
                <a:lnTo>
                  <a:pt x="10272" y="9501"/>
                </a:lnTo>
                <a:lnTo>
                  <a:pt x="10345" y="9427"/>
                </a:lnTo>
                <a:lnTo>
                  <a:pt x="10492" y="9171"/>
                </a:lnTo>
                <a:close/>
                <a:moveTo>
                  <a:pt x="551" y="7300"/>
                </a:moveTo>
                <a:lnTo>
                  <a:pt x="808" y="7483"/>
                </a:lnTo>
                <a:lnTo>
                  <a:pt x="991" y="7703"/>
                </a:lnTo>
                <a:lnTo>
                  <a:pt x="1211" y="7924"/>
                </a:lnTo>
                <a:lnTo>
                  <a:pt x="1431" y="8144"/>
                </a:lnTo>
                <a:lnTo>
                  <a:pt x="1982" y="8584"/>
                </a:lnTo>
                <a:lnTo>
                  <a:pt x="2238" y="8841"/>
                </a:lnTo>
                <a:lnTo>
                  <a:pt x="2349" y="8987"/>
                </a:lnTo>
                <a:lnTo>
                  <a:pt x="2422" y="9134"/>
                </a:lnTo>
                <a:lnTo>
                  <a:pt x="2202" y="9281"/>
                </a:lnTo>
                <a:lnTo>
                  <a:pt x="2018" y="9464"/>
                </a:lnTo>
                <a:lnTo>
                  <a:pt x="1872" y="9684"/>
                </a:lnTo>
                <a:lnTo>
                  <a:pt x="1762" y="9978"/>
                </a:lnTo>
                <a:lnTo>
                  <a:pt x="1725" y="10344"/>
                </a:lnTo>
                <a:lnTo>
                  <a:pt x="1762" y="10675"/>
                </a:lnTo>
                <a:lnTo>
                  <a:pt x="1908" y="11408"/>
                </a:lnTo>
                <a:lnTo>
                  <a:pt x="1542" y="10968"/>
                </a:lnTo>
                <a:lnTo>
                  <a:pt x="1248" y="10528"/>
                </a:lnTo>
                <a:lnTo>
                  <a:pt x="991" y="10014"/>
                </a:lnTo>
                <a:lnTo>
                  <a:pt x="808" y="9501"/>
                </a:lnTo>
                <a:lnTo>
                  <a:pt x="661" y="8951"/>
                </a:lnTo>
                <a:lnTo>
                  <a:pt x="551" y="8400"/>
                </a:lnTo>
                <a:lnTo>
                  <a:pt x="514" y="7850"/>
                </a:lnTo>
                <a:lnTo>
                  <a:pt x="551" y="7300"/>
                </a:lnTo>
                <a:close/>
                <a:moveTo>
                  <a:pt x="6897" y="8620"/>
                </a:moveTo>
                <a:lnTo>
                  <a:pt x="6934" y="8694"/>
                </a:lnTo>
                <a:lnTo>
                  <a:pt x="7007" y="8731"/>
                </a:lnTo>
                <a:lnTo>
                  <a:pt x="7264" y="8877"/>
                </a:lnTo>
                <a:lnTo>
                  <a:pt x="7484" y="9024"/>
                </a:lnTo>
                <a:lnTo>
                  <a:pt x="7704" y="9207"/>
                </a:lnTo>
                <a:lnTo>
                  <a:pt x="7887" y="9427"/>
                </a:lnTo>
                <a:lnTo>
                  <a:pt x="8034" y="9648"/>
                </a:lnTo>
                <a:lnTo>
                  <a:pt x="8181" y="9904"/>
                </a:lnTo>
                <a:lnTo>
                  <a:pt x="8254" y="10161"/>
                </a:lnTo>
                <a:lnTo>
                  <a:pt x="8254" y="10418"/>
                </a:lnTo>
                <a:lnTo>
                  <a:pt x="8218" y="10638"/>
                </a:lnTo>
                <a:lnTo>
                  <a:pt x="7704" y="10088"/>
                </a:lnTo>
                <a:lnTo>
                  <a:pt x="7154" y="9611"/>
                </a:lnTo>
                <a:lnTo>
                  <a:pt x="7080" y="9611"/>
                </a:lnTo>
                <a:lnTo>
                  <a:pt x="7044" y="9648"/>
                </a:lnTo>
                <a:lnTo>
                  <a:pt x="7080" y="9684"/>
                </a:lnTo>
                <a:lnTo>
                  <a:pt x="7557" y="10344"/>
                </a:lnTo>
                <a:lnTo>
                  <a:pt x="8071" y="10968"/>
                </a:lnTo>
                <a:lnTo>
                  <a:pt x="7887" y="11188"/>
                </a:lnTo>
                <a:lnTo>
                  <a:pt x="7741" y="11408"/>
                </a:lnTo>
                <a:lnTo>
                  <a:pt x="7521" y="11628"/>
                </a:lnTo>
                <a:lnTo>
                  <a:pt x="7227" y="11372"/>
                </a:lnTo>
                <a:lnTo>
                  <a:pt x="6860" y="11005"/>
                </a:lnTo>
                <a:lnTo>
                  <a:pt x="6787" y="10748"/>
                </a:lnTo>
                <a:lnTo>
                  <a:pt x="6750" y="10491"/>
                </a:lnTo>
                <a:lnTo>
                  <a:pt x="6640" y="10234"/>
                </a:lnTo>
                <a:lnTo>
                  <a:pt x="6530" y="9978"/>
                </a:lnTo>
                <a:lnTo>
                  <a:pt x="6457" y="9868"/>
                </a:lnTo>
                <a:lnTo>
                  <a:pt x="6310" y="9868"/>
                </a:lnTo>
                <a:lnTo>
                  <a:pt x="5870" y="10014"/>
                </a:lnTo>
                <a:lnTo>
                  <a:pt x="5650" y="10088"/>
                </a:lnTo>
                <a:lnTo>
                  <a:pt x="5577" y="10088"/>
                </a:lnTo>
                <a:lnTo>
                  <a:pt x="5466" y="10014"/>
                </a:lnTo>
                <a:lnTo>
                  <a:pt x="5210" y="9904"/>
                </a:lnTo>
                <a:lnTo>
                  <a:pt x="5026" y="9758"/>
                </a:lnTo>
                <a:lnTo>
                  <a:pt x="4953" y="9648"/>
                </a:lnTo>
                <a:lnTo>
                  <a:pt x="4880" y="9538"/>
                </a:lnTo>
                <a:lnTo>
                  <a:pt x="4843" y="9427"/>
                </a:lnTo>
                <a:lnTo>
                  <a:pt x="4843" y="9281"/>
                </a:lnTo>
                <a:lnTo>
                  <a:pt x="4880" y="9134"/>
                </a:lnTo>
                <a:lnTo>
                  <a:pt x="4953" y="8987"/>
                </a:lnTo>
                <a:lnTo>
                  <a:pt x="5063" y="8877"/>
                </a:lnTo>
                <a:lnTo>
                  <a:pt x="5210" y="8804"/>
                </a:lnTo>
                <a:lnTo>
                  <a:pt x="5577" y="8694"/>
                </a:lnTo>
                <a:lnTo>
                  <a:pt x="5870" y="8657"/>
                </a:lnTo>
                <a:lnTo>
                  <a:pt x="6384" y="8657"/>
                </a:lnTo>
                <a:lnTo>
                  <a:pt x="6897" y="8620"/>
                </a:lnTo>
                <a:close/>
                <a:moveTo>
                  <a:pt x="8621" y="10088"/>
                </a:moveTo>
                <a:lnTo>
                  <a:pt x="9355" y="10565"/>
                </a:lnTo>
                <a:lnTo>
                  <a:pt x="9501" y="10711"/>
                </a:lnTo>
                <a:lnTo>
                  <a:pt x="9648" y="10858"/>
                </a:lnTo>
                <a:lnTo>
                  <a:pt x="9758" y="11005"/>
                </a:lnTo>
                <a:lnTo>
                  <a:pt x="9868" y="11151"/>
                </a:lnTo>
                <a:lnTo>
                  <a:pt x="9355" y="11628"/>
                </a:lnTo>
                <a:lnTo>
                  <a:pt x="9318" y="11592"/>
                </a:lnTo>
                <a:lnTo>
                  <a:pt x="9208" y="11482"/>
                </a:lnTo>
                <a:lnTo>
                  <a:pt x="9061" y="11408"/>
                </a:lnTo>
                <a:lnTo>
                  <a:pt x="8878" y="11298"/>
                </a:lnTo>
                <a:lnTo>
                  <a:pt x="8768" y="11188"/>
                </a:lnTo>
                <a:lnTo>
                  <a:pt x="8511" y="10931"/>
                </a:lnTo>
                <a:lnTo>
                  <a:pt x="8548" y="10821"/>
                </a:lnTo>
                <a:lnTo>
                  <a:pt x="8621" y="10638"/>
                </a:lnTo>
                <a:lnTo>
                  <a:pt x="8658" y="10455"/>
                </a:lnTo>
                <a:lnTo>
                  <a:pt x="8658" y="10271"/>
                </a:lnTo>
                <a:lnTo>
                  <a:pt x="8621" y="10088"/>
                </a:lnTo>
                <a:close/>
                <a:moveTo>
                  <a:pt x="6860" y="11555"/>
                </a:moveTo>
                <a:lnTo>
                  <a:pt x="7190" y="11885"/>
                </a:lnTo>
                <a:lnTo>
                  <a:pt x="7007" y="11958"/>
                </a:lnTo>
                <a:lnTo>
                  <a:pt x="6897" y="11958"/>
                </a:lnTo>
                <a:lnTo>
                  <a:pt x="6787" y="11922"/>
                </a:lnTo>
                <a:lnTo>
                  <a:pt x="6860" y="11555"/>
                </a:lnTo>
                <a:close/>
                <a:moveTo>
                  <a:pt x="8328" y="11262"/>
                </a:moveTo>
                <a:lnTo>
                  <a:pt x="8474" y="11445"/>
                </a:lnTo>
                <a:lnTo>
                  <a:pt x="8658" y="11628"/>
                </a:lnTo>
                <a:lnTo>
                  <a:pt x="8878" y="11775"/>
                </a:lnTo>
                <a:lnTo>
                  <a:pt x="8988" y="11812"/>
                </a:lnTo>
                <a:lnTo>
                  <a:pt x="9098" y="11848"/>
                </a:lnTo>
                <a:lnTo>
                  <a:pt x="8731" y="12105"/>
                </a:lnTo>
                <a:lnTo>
                  <a:pt x="8328" y="12325"/>
                </a:lnTo>
                <a:lnTo>
                  <a:pt x="8291" y="12289"/>
                </a:lnTo>
                <a:lnTo>
                  <a:pt x="7814" y="11885"/>
                </a:lnTo>
                <a:lnTo>
                  <a:pt x="8071" y="11592"/>
                </a:lnTo>
                <a:lnTo>
                  <a:pt x="8328" y="11262"/>
                </a:lnTo>
                <a:close/>
                <a:moveTo>
                  <a:pt x="6970" y="2678"/>
                </a:moveTo>
                <a:lnTo>
                  <a:pt x="7374" y="2715"/>
                </a:lnTo>
                <a:lnTo>
                  <a:pt x="7777" y="2788"/>
                </a:lnTo>
                <a:lnTo>
                  <a:pt x="8181" y="2898"/>
                </a:lnTo>
                <a:lnTo>
                  <a:pt x="8548" y="3008"/>
                </a:lnTo>
                <a:lnTo>
                  <a:pt x="8915" y="3192"/>
                </a:lnTo>
                <a:lnTo>
                  <a:pt x="9281" y="3375"/>
                </a:lnTo>
                <a:lnTo>
                  <a:pt x="9611" y="3595"/>
                </a:lnTo>
                <a:lnTo>
                  <a:pt x="9501" y="3632"/>
                </a:lnTo>
                <a:lnTo>
                  <a:pt x="9281" y="3815"/>
                </a:lnTo>
                <a:lnTo>
                  <a:pt x="9171" y="3925"/>
                </a:lnTo>
                <a:lnTo>
                  <a:pt x="9061" y="4035"/>
                </a:lnTo>
                <a:lnTo>
                  <a:pt x="9061" y="4072"/>
                </a:lnTo>
                <a:lnTo>
                  <a:pt x="9061" y="4109"/>
                </a:lnTo>
                <a:lnTo>
                  <a:pt x="9135" y="4109"/>
                </a:lnTo>
                <a:lnTo>
                  <a:pt x="9245" y="4072"/>
                </a:lnTo>
                <a:lnTo>
                  <a:pt x="9355" y="4072"/>
                </a:lnTo>
                <a:lnTo>
                  <a:pt x="9685" y="3925"/>
                </a:lnTo>
                <a:lnTo>
                  <a:pt x="9905" y="3815"/>
                </a:lnTo>
                <a:lnTo>
                  <a:pt x="10198" y="4035"/>
                </a:lnTo>
                <a:lnTo>
                  <a:pt x="9905" y="4255"/>
                </a:lnTo>
                <a:lnTo>
                  <a:pt x="9611" y="4512"/>
                </a:lnTo>
                <a:lnTo>
                  <a:pt x="9281" y="4475"/>
                </a:lnTo>
                <a:lnTo>
                  <a:pt x="8731" y="4475"/>
                </a:lnTo>
                <a:lnTo>
                  <a:pt x="8584" y="4512"/>
                </a:lnTo>
                <a:lnTo>
                  <a:pt x="8548" y="4549"/>
                </a:lnTo>
                <a:lnTo>
                  <a:pt x="8511" y="4622"/>
                </a:lnTo>
                <a:lnTo>
                  <a:pt x="8328" y="4989"/>
                </a:lnTo>
                <a:lnTo>
                  <a:pt x="8108" y="5356"/>
                </a:lnTo>
                <a:lnTo>
                  <a:pt x="7851" y="5466"/>
                </a:lnTo>
                <a:lnTo>
                  <a:pt x="7594" y="5613"/>
                </a:lnTo>
                <a:lnTo>
                  <a:pt x="7117" y="5906"/>
                </a:lnTo>
                <a:lnTo>
                  <a:pt x="6714" y="6163"/>
                </a:lnTo>
                <a:lnTo>
                  <a:pt x="6530" y="6310"/>
                </a:lnTo>
                <a:lnTo>
                  <a:pt x="6457" y="6383"/>
                </a:lnTo>
                <a:lnTo>
                  <a:pt x="6420" y="6493"/>
                </a:lnTo>
                <a:lnTo>
                  <a:pt x="6384" y="6676"/>
                </a:lnTo>
                <a:lnTo>
                  <a:pt x="6420" y="6786"/>
                </a:lnTo>
                <a:lnTo>
                  <a:pt x="6457" y="6896"/>
                </a:lnTo>
                <a:lnTo>
                  <a:pt x="6567" y="6970"/>
                </a:lnTo>
                <a:lnTo>
                  <a:pt x="6677" y="6970"/>
                </a:lnTo>
                <a:lnTo>
                  <a:pt x="6824" y="7006"/>
                </a:lnTo>
                <a:lnTo>
                  <a:pt x="7117" y="6933"/>
                </a:lnTo>
                <a:lnTo>
                  <a:pt x="7301" y="6860"/>
                </a:lnTo>
                <a:lnTo>
                  <a:pt x="7447" y="6823"/>
                </a:lnTo>
                <a:lnTo>
                  <a:pt x="7484" y="6860"/>
                </a:lnTo>
                <a:lnTo>
                  <a:pt x="7411" y="6896"/>
                </a:lnTo>
                <a:lnTo>
                  <a:pt x="7227" y="7006"/>
                </a:lnTo>
                <a:lnTo>
                  <a:pt x="6860" y="7080"/>
                </a:lnTo>
                <a:lnTo>
                  <a:pt x="6530" y="7153"/>
                </a:lnTo>
                <a:lnTo>
                  <a:pt x="6347" y="7227"/>
                </a:lnTo>
                <a:lnTo>
                  <a:pt x="6237" y="7337"/>
                </a:lnTo>
                <a:lnTo>
                  <a:pt x="6163" y="7483"/>
                </a:lnTo>
                <a:lnTo>
                  <a:pt x="6127" y="7630"/>
                </a:lnTo>
                <a:lnTo>
                  <a:pt x="6127" y="7777"/>
                </a:lnTo>
                <a:lnTo>
                  <a:pt x="6163" y="7924"/>
                </a:lnTo>
                <a:lnTo>
                  <a:pt x="6237" y="8070"/>
                </a:lnTo>
                <a:lnTo>
                  <a:pt x="6384" y="8180"/>
                </a:lnTo>
                <a:lnTo>
                  <a:pt x="6494" y="8180"/>
                </a:lnTo>
                <a:lnTo>
                  <a:pt x="6567" y="8144"/>
                </a:lnTo>
                <a:lnTo>
                  <a:pt x="6640" y="8070"/>
                </a:lnTo>
                <a:lnTo>
                  <a:pt x="6714" y="7997"/>
                </a:lnTo>
                <a:lnTo>
                  <a:pt x="6897" y="7924"/>
                </a:lnTo>
                <a:lnTo>
                  <a:pt x="7337" y="7924"/>
                </a:lnTo>
                <a:lnTo>
                  <a:pt x="8328" y="7997"/>
                </a:lnTo>
                <a:lnTo>
                  <a:pt x="8328" y="8144"/>
                </a:lnTo>
                <a:lnTo>
                  <a:pt x="8364" y="8327"/>
                </a:lnTo>
                <a:lnTo>
                  <a:pt x="8438" y="8474"/>
                </a:lnTo>
                <a:lnTo>
                  <a:pt x="8548" y="8584"/>
                </a:lnTo>
                <a:lnTo>
                  <a:pt x="8768" y="8767"/>
                </a:lnTo>
                <a:lnTo>
                  <a:pt x="8548" y="8694"/>
                </a:lnTo>
                <a:lnTo>
                  <a:pt x="8328" y="8657"/>
                </a:lnTo>
                <a:lnTo>
                  <a:pt x="8291" y="8657"/>
                </a:lnTo>
                <a:lnTo>
                  <a:pt x="8291" y="8731"/>
                </a:lnTo>
                <a:lnTo>
                  <a:pt x="8511" y="8951"/>
                </a:lnTo>
                <a:lnTo>
                  <a:pt x="8768" y="9171"/>
                </a:lnTo>
                <a:lnTo>
                  <a:pt x="9355" y="9501"/>
                </a:lnTo>
                <a:lnTo>
                  <a:pt x="9428" y="9574"/>
                </a:lnTo>
                <a:lnTo>
                  <a:pt x="9538" y="9648"/>
                </a:lnTo>
                <a:lnTo>
                  <a:pt x="9648" y="9684"/>
                </a:lnTo>
                <a:lnTo>
                  <a:pt x="9795" y="9794"/>
                </a:lnTo>
                <a:lnTo>
                  <a:pt x="9942" y="9941"/>
                </a:lnTo>
                <a:lnTo>
                  <a:pt x="10125" y="10198"/>
                </a:lnTo>
                <a:lnTo>
                  <a:pt x="10272" y="10344"/>
                </a:lnTo>
                <a:lnTo>
                  <a:pt x="10418" y="10491"/>
                </a:lnTo>
                <a:lnTo>
                  <a:pt x="10125" y="10858"/>
                </a:lnTo>
                <a:lnTo>
                  <a:pt x="9978" y="10638"/>
                </a:lnTo>
                <a:lnTo>
                  <a:pt x="9795" y="10455"/>
                </a:lnTo>
                <a:lnTo>
                  <a:pt x="9428" y="10161"/>
                </a:lnTo>
                <a:lnTo>
                  <a:pt x="8988" y="9904"/>
                </a:lnTo>
                <a:lnTo>
                  <a:pt x="8401" y="9501"/>
                </a:lnTo>
                <a:lnTo>
                  <a:pt x="8144" y="9171"/>
                </a:lnTo>
                <a:lnTo>
                  <a:pt x="7851" y="8877"/>
                </a:lnTo>
                <a:lnTo>
                  <a:pt x="7557" y="8657"/>
                </a:lnTo>
                <a:lnTo>
                  <a:pt x="7227" y="8437"/>
                </a:lnTo>
                <a:lnTo>
                  <a:pt x="7190" y="8437"/>
                </a:lnTo>
                <a:lnTo>
                  <a:pt x="7190" y="8400"/>
                </a:lnTo>
                <a:lnTo>
                  <a:pt x="7154" y="8400"/>
                </a:lnTo>
                <a:lnTo>
                  <a:pt x="7044" y="8364"/>
                </a:lnTo>
                <a:lnTo>
                  <a:pt x="6677" y="8327"/>
                </a:lnTo>
                <a:lnTo>
                  <a:pt x="6273" y="8290"/>
                </a:lnTo>
                <a:lnTo>
                  <a:pt x="5870" y="8327"/>
                </a:lnTo>
                <a:lnTo>
                  <a:pt x="5466" y="8364"/>
                </a:lnTo>
                <a:lnTo>
                  <a:pt x="5173" y="8437"/>
                </a:lnTo>
                <a:lnTo>
                  <a:pt x="4990" y="8510"/>
                </a:lnTo>
                <a:lnTo>
                  <a:pt x="4843" y="8620"/>
                </a:lnTo>
                <a:lnTo>
                  <a:pt x="4733" y="8731"/>
                </a:lnTo>
                <a:lnTo>
                  <a:pt x="4623" y="8841"/>
                </a:lnTo>
                <a:lnTo>
                  <a:pt x="4549" y="8987"/>
                </a:lnTo>
                <a:lnTo>
                  <a:pt x="4476" y="9171"/>
                </a:lnTo>
                <a:lnTo>
                  <a:pt x="4476" y="9317"/>
                </a:lnTo>
                <a:lnTo>
                  <a:pt x="4476" y="9464"/>
                </a:lnTo>
                <a:lnTo>
                  <a:pt x="4513" y="9611"/>
                </a:lnTo>
                <a:lnTo>
                  <a:pt x="4549" y="9721"/>
                </a:lnTo>
                <a:lnTo>
                  <a:pt x="4733" y="9978"/>
                </a:lnTo>
                <a:lnTo>
                  <a:pt x="4953" y="10161"/>
                </a:lnTo>
                <a:lnTo>
                  <a:pt x="5246" y="10344"/>
                </a:lnTo>
                <a:lnTo>
                  <a:pt x="5577" y="10491"/>
                </a:lnTo>
                <a:lnTo>
                  <a:pt x="5687" y="10491"/>
                </a:lnTo>
                <a:lnTo>
                  <a:pt x="5797" y="10418"/>
                </a:lnTo>
                <a:lnTo>
                  <a:pt x="6090" y="10308"/>
                </a:lnTo>
                <a:lnTo>
                  <a:pt x="6090" y="10418"/>
                </a:lnTo>
                <a:lnTo>
                  <a:pt x="6090" y="10528"/>
                </a:lnTo>
                <a:lnTo>
                  <a:pt x="6163" y="10785"/>
                </a:lnTo>
                <a:lnTo>
                  <a:pt x="6310" y="10968"/>
                </a:lnTo>
                <a:lnTo>
                  <a:pt x="6494" y="11188"/>
                </a:lnTo>
                <a:lnTo>
                  <a:pt x="6494" y="11592"/>
                </a:lnTo>
                <a:lnTo>
                  <a:pt x="6420" y="11958"/>
                </a:lnTo>
                <a:lnTo>
                  <a:pt x="6384" y="12105"/>
                </a:lnTo>
                <a:lnTo>
                  <a:pt x="6420" y="12142"/>
                </a:lnTo>
                <a:lnTo>
                  <a:pt x="6457" y="12179"/>
                </a:lnTo>
                <a:lnTo>
                  <a:pt x="6714" y="12289"/>
                </a:lnTo>
                <a:lnTo>
                  <a:pt x="6970" y="12325"/>
                </a:lnTo>
                <a:lnTo>
                  <a:pt x="7227" y="12252"/>
                </a:lnTo>
                <a:lnTo>
                  <a:pt x="7447" y="12142"/>
                </a:lnTo>
                <a:lnTo>
                  <a:pt x="7924" y="12509"/>
                </a:lnTo>
                <a:lnTo>
                  <a:pt x="7484" y="12655"/>
                </a:lnTo>
                <a:lnTo>
                  <a:pt x="7044" y="12802"/>
                </a:lnTo>
                <a:lnTo>
                  <a:pt x="6714" y="12876"/>
                </a:lnTo>
                <a:lnTo>
                  <a:pt x="6604" y="12765"/>
                </a:lnTo>
                <a:lnTo>
                  <a:pt x="6494" y="12582"/>
                </a:lnTo>
                <a:lnTo>
                  <a:pt x="6310" y="12289"/>
                </a:lnTo>
                <a:lnTo>
                  <a:pt x="6090" y="12032"/>
                </a:lnTo>
                <a:lnTo>
                  <a:pt x="5870" y="11812"/>
                </a:lnTo>
                <a:lnTo>
                  <a:pt x="5466" y="11372"/>
                </a:lnTo>
                <a:lnTo>
                  <a:pt x="5100" y="10895"/>
                </a:lnTo>
                <a:lnTo>
                  <a:pt x="5063" y="10858"/>
                </a:lnTo>
                <a:lnTo>
                  <a:pt x="4990" y="10858"/>
                </a:lnTo>
                <a:lnTo>
                  <a:pt x="4953" y="10895"/>
                </a:lnTo>
                <a:lnTo>
                  <a:pt x="4953" y="10931"/>
                </a:lnTo>
                <a:lnTo>
                  <a:pt x="4953" y="11151"/>
                </a:lnTo>
                <a:lnTo>
                  <a:pt x="5026" y="11335"/>
                </a:lnTo>
                <a:lnTo>
                  <a:pt x="5100" y="11518"/>
                </a:lnTo>
                <a:lnTo>
                  <a:pt x="5246" y="11702"/>
                </a:lnTo>
                <a:lnTo>
                  <a:pt x="5540" y="12032"/>
                </a:lnTo>
                <a:lnTo>
                  <a:pt x="5833" y="12325"/>
                </a:lnTo>
                <a:lnTo>
                  <a:pt x="6017" y="12582"/>
                </a:lnTo>
                <a:lnTo>
                  <a:pt x="6200" y="12912"/>
                </a:lnTo>
                <a:lnTo>
                  <a:pt x="5650" y="12949"/>
                </a:lnTo>
                <a:lnTo>
                  <a:pt x="5026" y="12362"/>
                </a:lnTo>
                <a:lnTo>
                  <a:pt x="4659" y="11995"/>
                </a:lnTo>
                <a:lnTo>
                  <a:pt x="4513" y="11812"/>
                </a:lnTo>
                <a:lnTo>
                  <a:pt x="4439" y="11555"/>
                </a:lnTo>
                <a:lnTo>
                  <a:pt x="4403" y="11518"/>
                </a:lnTo>
                <a:lnTo>
                  <a:pt x="4329" y="11482"/>
                </a:lnTo>
                <a:lnTo>
                  <a:pt x="4256" y="11482"/>
                </a:lnTo>
                <a:lnTo>
                  <a:pt x="4219" y="11555"/>
                </a:lnTo>
                <a:lnTo>
                  <a:pt x="4219" y="11665"/>
                </a:lnTo>
                <a:lnTo>
                  <a:pt x="4219" y="11812"/>
                </a:lnTo>
                <a:lnTo>
                  <a:pt x="4293" y="12032"/>
                </a:lnTo>
                <a:lnTo>
                  <a:pt x="4403" y="12252"/>
                </a:lnTo>
                <a:lnTo>
                  <a:pt x="4586" y="12435"/>
                </a:lnTo>
                <a:lnTo>
                  <a:pt x="4953" y="12876"/>
                </a:lnTo>
                <a:lnTo>
                  <a:pt x="4880" y="12876"/>
                </a:lnTo>
                <a:lnTo>
                  <a:pt x="4880" y="12839"/>
                </a:lnTo>
                <a:lnTo>
                  <a:pt x="4880" y="12802"/>
                </a:lnTo>
                <a:lnTo>
                  <a:pt x="4843" y="12765"/>
                </a:lnTo>
                <a:lnTo>
                  <a:pt x="4549" y="12692"/>
                </a:lnTo>
                <a:lnTo>
                  <a:pt x="4439" y="12655"/>
                </a:lnTo>
                <a:lnTo>
                  <a:pt x="4366" y="12545"/>
                </a:lnTo>
                <a:lnTo>
                  <a:pt x="4293" y="12362"/>
                </a:lnTo>
                <a:lnTo>
                  <a:pt x="4073" y="11995"/>
                </a:lnTo>
                <a:lnTo>
                  <a:pt x="3926" y="11848"/>
                </a:lnTo>
                <a:lnTo>
                  <a:pt x="3816" y="11738"/>
                </a:lnTo>
                <a:lnTo>
                  <a:pt x="3816" y="11665"/>
                </a:lnTo>
                <a:lnTo>
                  <a:pt x="3816" y="11592"/>
                </a:lnTo>
                <a:lnTo>
                  <a:pt x="3779" y="11555"/>
                </a:lnTo>
                <a:lnTo>
                  <a:pt x="3742" y="11518"/>
                </a:lnTo>
                <a:lnTo>
                  <a:pt x="3669" y="11555"/>
                </a:lnTo>
                <a:lnTo>
                  <a:pt x="3559" y="11628"/>
                </a:lnTo>
                <a:lnTo>
                  <a:pt x="3522" y="11702"/>
                </a:lnTo>
                <a:lnTo>
                  <a:pt x="3522" y="11848"/>
                </a:lnTo>
                <a:lnTo>
                  <a:pt x="3559" y="11958"/>
                </a:lnTo>
                <a:lnTo>
                  <a:pt x="3669" y="12105"/>
                </a:lnTo>
                <a:lnTo>
                  <a:pt x="3779" y="12252"/>
                </a:lnTo>
                <a:lnTo>
                  <a:pt x="3889" y="12435"/>
                </a:lnTo>
                <a:lnTo>
                  <a:pt x="3963" y="12655"/>
                </a:lnTo>
                <a:lnTo>
                  <a:pt x="3963" y="12655"/>
                </a:lnTo>
                <a:lnTo>
                  <a:pt x="3376" y="12435"/>
                </a:lnTo>
                <a:lnTo>
                  <a:pt x="2825" y="12105"/>
                </a:lnTo>
                <a:lnTo>
                  <a:pt x="2789" y="12069"/>
                </a:lnTo>
                <a:lnTo>
                  <a:pt x="2715" y="11958"/>
                </a:lnTo>
                <a:lnTo>
                  <a:pt x="2605" y="11885"/>
                </a:lnTo>
                <a:lnTo>
                  <a:pt x="2349" y="11812"/>
                </a:lnTo>
                <a:lnTo>
                  <a:pt x="2312" y="11738"/>
                </a:lnTo>
                <a:lnTo>
                  <a:pt x="2165" y="11115"/>
                </a:lnTo>
                <a:lnTo>
                  <a:pt x="2092" y="10748"/>
                </a:lnTo>
                <a:lnTo>
                  <a:pt x="2055" y="10381"/>
                </a:lnTo>
                <a:lnTo>
                  <a:pt x="2055" y="10051"/>
                </a:lnTo>
                <a:lnTo>
                  <a:pt x="2092" y="9868"/>
                </a:lnTo>
                <a:lnTo>
                  <a:pt x="2165" y="9758"/>
                </a:lnTo>
                <a:lnTo>
                  <a:pt x="2238" y="9611"/>
                </a:lnTo>
                <a:lnTo>
                  <a:pt x="2349" y="9538"/>
                </a:lnTo>
                <a:lnTo>
                  <a:pt x="2495" y="9464"/>
                </a:lnTo>
                <a:lnTo>
                  <a:pt x="2679" y="9391"/>
                </a:lnTo>
                <a:lnTo>
                  <a:pt x="2715" y="9391"/>
                </a:lnTo>
                <a:lnTo>
                  <a:pt x="2752" y="9354"/>
                </a:lnTo>
                <a:lnTo>
                  <a:pt x="2789" y="9281"/>
                </a:lnTo>
                <a:lnTo>
                  <a:pt x="2789" y="9207"/>
                </a:lnTo>
                <a:lnTo>
                  <a:pt x="2715" y="9024"/>
                </a:lnTo>
                <a:lnTo>
                  <a:pt x="2605" y="8841"/>
                </a:lnTo>
                <a:lnTo>
                  <a:pt x="2495" y="8694"/>
                </a:lnTo>
                <a:lnTo>
                  <a:pt x="2349" y="8510"/>
                </a:lnTo>
                <a:lnTo>
                  <a:pt x="2055" y="8254"/>
                </a:lnTo>
                <a:lnTo>
                  <a:pt x="1725" y="7960"/>
                </a:lnTo>
                <a:lnTo>
                  <a:pt x="1505" y="7813"/>
                </a:lnTo>
                <a:lnTo>
                  <a:pt x="1285" y="7630"/>
                </a:lnTo>
                <a:lnTo>
                  <a:pt x="1175" y="7447"/>
                </a:lnTo>
                <a:lnTo>
                  <a:pt x="991" y="7300"/>
                </a:lnTo>
                <a:lnTo>
                  <a:pt x="771" y="7153"/>
                </a:lnTo>
                <a:lnTo>
                  <a:pt x="551" y="7117"/>
                </a:lnTo>
                <a:lnTo>
                  <a:pt x="661" y="6566"/>
                </a:lnTo>
                <a:lnTo>
                  <a:pt x="771" y="6089"/>
                </a:lnTo>
                <a:lnTo>
                  <a:pt x="808" y="6016"/>
                </a:lnTo>
                <a:lnTo>
                  <a:pt x="955" y="5943"/>
                </a:lnTo>
                <a:lnTo>
                  <a:pt x="1101" y="5906"/>
                </a:lnTo>
                <a:lnTo>
                  <a:pt x="1248" y="5906"/>
                </a:lnTo>
                <a:lnTo>
                  <a:pt x="1395" y="5943"/>
                </a:lnTo>
                <a:lnTo>
                  <a:pt x="1505" y="6016"/>
                </a:lnTo>
                <a:lnTo>
                  <a:pt x="1615" y="6126"/>
                </a:lnTo>
                <a:lnTo>
                  <a:pt x="1652" y="6236"/>
                </a:lnTo>
                <a:lnTo>
                  <a:pt x="1652" y="6420"/>
                </a:lnTo>
                <a:lnTo>
                  <a:pt x="1652" y="6530"/>
                </a:lnTo>
                <a:lnTo>
                  <a:pt x="1688" y="6566"/>
                </a:lnTo>
                <a:lnTo>
                  <a:pt x="1725" y="6566"/>
                </a:lnTo>
                <a:lnTo>
                  <a:pt x="1945" y="6676"/>
                </a:lnTo>
                <a:lnTo>
                  <a:pt x="2128" y="6786"/>
                </a:lnTo>
                <a:lnTo>
                  <a:pt x="2275" y="6970"/>
                </a:lnTo>
                <a:lnTo>
                  <a:pt x="2385" y="7153"/>
                </a:lnTo>
                <a:lnTo>
                  <a:pt x="2459" y="7227"/>
                </a:lnTo>
                <a:lnTo>
                  <a:pt x="2532" y="7227"/>
                </a:lnTo>
                <a:lnTo>
                  <a:pt x="2605" y="7190"/>
                </a:lnTo>
                <a:lnTo>
                  <a:pt x="2642" y="7080"/>
                </a:lnTo>
                <a:lnTo>
                  <a:pt x="2532" y="5943"/>
                </a:lnTo>
                <a:lnTo>
                  <a:pt x="2752" y="5906"/>
                </a:lnTo>
                <a:lnTo>
                  <a:pt x="3009" y="5796"/>
                </a:lnTo>
                <a:lnTo>
                  <a:pt x="3229" y="5723"/>
                </a:lnTo>
                <a:lnTo>
                  <a:pt x="3449" y="5686"/>
                </a:lnTo>
                <a:lnTo>
                  <a:pt x="3669" y="5649"/>
                </a:lnTo>
                <a:lnTo>
                  <a:pt x="3889" y="5686"/>
                </a:lnTo>
                <a:lnTo>
                  <a:pt x="4293" y="5723"/>
                </a:lnTo>
                <a:lnTo>
                  <a:pt x="5100" y="5723"/>
                </a:lnTo>
                <a:lnTo>
                  <a:pt x="5283" y="5649"/>
                </a:lnTo>
                <a:lnTo>
                  <a:pt x="5503" y="5576"/>
                </a:lnTo>
                <a:lnTo>
                  <a:pt x="5577" y="5539"/>
                </a:lnTo>
                <a:lnTo>
                  <a:pt x="5613" y="5466"/>
                </a:lnTo>
                <a:lnTo>
                  <a:pt x="5613" y="5356"/>
                </a:lnTo>
                <a:lnTo>
                  <a:pt x="5577" y="5282"/>
                </a:lnTo>
                <a:lnTo>
                  <a:pt x="5246" y="4916"/>
                </a:lnTo>
                <a:lnTo>
                  <a:pt x="4880" y="4549"/>
                </a:lnTo>
                <a:lnTo>
                  <a:pt x="4696" y="4365"/>
                </a:lnTo>
                <a:lnTo>
                  <a:pt x="4513" y="4219"/>
                </a:lnTo>
                <a:lnTo>
                  <a:pt x="4293" y="4109"/>
                </a:lnTo>
                <a:lnTo>
                  <a:pt x="4036" y="3999"/>
                </a:lnTo>
                <a:lnTo>
                  <a:pt x="3999" y="3889"/>
                </a:lnTo>
                <a:lnTo>
                  <a:pt x="3963" y="3815"/>
                </a:lnTo>
                <a:lnTo>
                  <a:pt x="3852" y="3742"/>
                </a:lnTo>
                <a:lnTo>
                  <a:pt x="3742" y="3668"/>
                </a:lnTo>
                <a:lnTo>
                  <a:pt x="3376" y="3522"/>
                </a:lnTo>
                <a:lnTo>
                  <a:pt x="3192" y="3448"/>
                </a:lnTo>
                <a:lnTo>
                  <a:pt x="2972" y="3412"/>
                </a:lnTo>
                <a:lnTo>
                  <a:pt x="3412" y="3228"/>
                </a:lnTo>
                <a:lnTo>
                  <a:pt x="3816" y="3045"/>
                </a:lnTo>
                <a:lnTo>
                  <a:pt x="4256" y="2935"/>
                </a:lnTo>
                <a:lnTo>
                  <a:pt x="4696" y="2861"/>
                </a:lnTo>
                <a:lnTo>
                  <a:pt x="5136" y="2788"/>
                </a:lnTo>
                <a:lnTo>
                  <a:pt x="6494" y="2788"/>
                </a:lnTo>
                <a:lnTo>
                  <a:pt x="6567" y="2751"/>
                </a:lnTo>
                <a:lnTo>
                  <a:pt x="6567" y="2678"/>
                </a:lnTo>
                <a:close/>
                <a:moveTo>
                  <a:pt x="5100" y="15590"/>
                </a:moveTo>
                <a:lnTo>
                  <a:pt x="5246" y="15627"/>
                </a:lnTo>
                <a:lnTo>
                  <a:pt x="5503" y="15700"/>
                </a:lnTo>
                <a:lnTo>
                  <a:pt x="5393" y="15737"/>
                </a:lnTo>
                <a:lnTo>
                  <a:pt x="5320" y="15810"/>
                </a:lnTo>
                <a:lnTo>
                  <a:pt x="5246" y="15920"/>
                </a:lnTo>
                <a:lnTo>
                  <a:pt x="5246" y="16030"/>
                </a:lnTo>
                <a:lnTo>
                  <a:pt x="5210" y="16177"/>
                </a:lnTo>
                <a:lnTo>
                  <a:pt x="5246" y="16360"/>
                </a:lnTo>
                <a:lnTo>
                  <a:pt x="5246" y="16434"/>
                </a:lnTo>
                <a:lnTo>
                  <a:pt x="5283" y="16507"/>
                </a:lnTo>
                <a:lnTo>
                  <a:pt x="5356" y="16580"/>
                </a:lnTo>
                <a:lnTo>
                  <a:pt x="5430" y="16617"/>
                </a:lnTo>
                <a:lnTo>
                  <a:pt x="5540" y="16617"/>
                </a:lnTo>
                <a:lnTo>
                  <a:pt x="5870" y="16947"/>
                </a:lnTo>
                <a:lnTo>
                  <a:pt x="6237" y="17167"/>
                </a:lnTo>
                <a:lnTo>
                  <a:pt x="6567" y="17351"/>
                </a:lnTo>
                <a:lnTo>
                  <a:pt x="6750" y="17424"/>
                </a:lnTo>
                <a:lnTo>
                  <a:pt x="3449" y="17387"/>
                </a:lnTo>
                <a:lnTo>
                  <a:pt x="3596" y="17314"/>
                </a:lnTo>
                <a:lnTo>
                  <a:pt x="3926" y="17167"/>
                </a:lnTo>
                <a:lnTo>
                  <a:pt x="4256" y="16984"/>
                </a:lnTo>
                <a:lnTo>
                  <a:pt x="4476" y="16837"/>
                </a:lnTo>
                <a:lnTo>
                  <a:pt x="4696" y="16654"/>
                </a:lnTo>
                <a:lnTo>
                  <a:pt x="4770" y="16690"/>
                </a:lnTo>
                <a:lnTo>
                  <a:pt x="4880" y="16690"/>
                </a:lnTo>
                <a:lnTo>
                  <a:pt x="4953" y="16654"/>
                </a:lnTo>
                <a:lnTo>
                  <a:pt x="5026" y="16580"/>
                </a:lnTo>
                <a:lnTo>
                  <a:pt x="5136" y="16397"/>
                </a:lnTo>
                <a:lnTo>
                  <a:pt x="5210" y="16214"/>
                </a:lnTo>
                <a:lnTo>
                  <a:pt x="5173" y="16103"/>
                </a:lnTo>
                <a:lnTo>
                  <a:pt x="5100" y="16030"/>
                </a:lnTo>
                <a:lnTo>
                  <a:pt x="5063" y="15993"/>
                </a:lnTo>
                <a:lnTo>
                  <a:pt x="5100" y="15773"/>
                </a:lnTo>
                <a:lnTo>
                  <a:pt x="5100" y="15590"/>
                </a:lnTo>
                <a:close/>
                <a:moveTo>
                  <a:pt x="9795" y="0"/>
                </a:moveTo>
                <a:lnTo>
                  <a:pt x="9648" y="74"/>
                </a:lnTo>
                <a:lnTo>
                  <a:pt x="9391" y="110"/>
                </a:lnTo>
                <a:lnTo>
                  <a:pt x="9171" y="220"/>
                </a:lnTo>
                <a:lnTo>
                  <a:pt x="9061" y="294"/>
                </a:lnTo>
                <a:lnTo>
                  <a:pt x="8988" y="404"/>
                </a:lnTo>
                <a:lnTo>
                  <a:pt x="8951" y="514"/>
                </a:lnTo>
                <a:lnTo>
                  <a:pt x="8915" y="661"/>
                </a:lnTo>
                <a:lnTo>
                  <a:pt x="8915" y="771"/>
                </a:lnTo>
                <a:lnTo>
                  <a:pt x="8915" y="881"/>
                </a:lnTo>
                <a:lnTo>
                  <a:pt x="8988" y="1027"/>
                </a:lnTo>
                <a:lnTo>
                  <a:pt x="9025" y="1137"/>
                </a:lnTo>
                <a:lnTo>
                  <a:pt x="8254" y="2348"/>
                </a:lnTo>
                <a:lnTo>
                  <a:pt x="7631" y="2201"/>
                </a:lnTo>
                <a:lnTo>
                  <a:pt x="7007" y="2165"/>
                </a:lnTo>
                <a:lnTo>
                  <a:pt x="6384" y="2165"/>
                </a:lnTo>
                <a:lnTo>
                  <a:pt x="5797" y="2238"/>
                </a:lnTo>
                <a:lnTo>
                  <a:pt x="5650" y="2275"/>
                </a:lnTo>
                <a:lnTo>
                  <a:pt x="5577" y="2385"/>
                </a:lnTo>
                <a:lnTo>
                  <a:pt x="5100" y="2348"/>
                </a:lnTo>
                <a:lnTo>
                  <a:pt x="4623" y="2421"/>
                </a:lnTo>
                <a:lnTo>
                  <a:pt x="4109" y="2495"/>
                </a:lnTo>
                <a:lnTo>
                  <a:pt x="3632" y="2641"/>
                </a:lnTo>
                <a:lnTo>
                  <a:pt x="3192" y="2825"/>
                </a:lnTo>
                <a:lnTo>
                  <a:pt x="2715" y="3045"/>
                </a:lnTo>
                <a:lnTo>
                  <a:pt x="2312" y="3302"/>
                </a:lnTo>
                <a:lnTo>
                  <a:pt x="1945" y="3558"/>
                </a:lnTo>
                <a:lnTo>
                  <a:pt x="1505" y="3925"/>
                </a:lnTo>
                <a:lnTo>
                  <a:pt x="1138" y="4365"/>
                </a:lnTo>
                <a:lnTo>
                  <a:pt x="808" y="4806"/>
                </a:lnTo>
                <a:lnTo>
                  <a:pt x="551" y="5282"/>
                </a:lnTo>
                <a:lnTo>
                  <a:pt x="331" y="5796"/>
                </a:lnTo>
                <a:lnTo>
                  <a:pt x="184" y="6346"/>
                </a:lnTo>
                <a:lnTo>
                  <a:pt x="74" y="6896"/>
                </a:lnTo>
                <a:lnTo>
                  <a:pt x="1" y="7447"/>
                </a:lnTo>
                <a:lnTo>
                  <a:pt x="1" y="7997"/>
                </a:lnTo>
                <a:lnTo>
                  <a:pt x="38" y="8547"/>
                </a:lnTo>
                <a:lnTo>
                  <a:pt x="148" y="9097"/>
                </a:lnTo>
                <a:lnTo>
                  <a:pt x="294" y="9648"/>
                </a:lnTo>
                <a:lnTo>
                  <a:pt x="478" y="10161"/>
                </a:lnTo>
                <a:lnTo>
                  <a:pt x="698" y="10638"/>
                </a:lnTo>
                <a:lnTo>
                  <a:pt x="991" y="11115"/>
                </a:lnTo>
                <a:lnTo>
                  <a:pt x="1358" y="11555"/>
                </a:lnTo>
                <a:lnTo>
                  <a:pt x="1725" y="11958"/>
                </a:lnTo>
                <a:lnTo>
                  <a:pt x="2165" y="12325"/>
                </a:lnTo>
                <a:lnTo>
                  <a:pt x="2679" y="12655"/>
                </a:lnTo>
                <a:lnTo>
                  <a:pt x="3156" y="12912"/>
                </a:lnTo>
                <a:lnTo>
                  <a:pt x="3706" y="13132"/>
                </a:lnTo>
                <a:lnTo>
                  <a:pt x="4256" y="13279"/>
                </a:lnTo>
                <a:lnTo>
                  <a:pt x="4806" y="13389"/>
                </a:lnTo>
                <a:lnTo>
                  <a:pt x="5393" y="13462"/>
                </a:lnTo>
                <a:lnTo>
                  <a:pt x="5943" y="13462"/>
                </a:lnTo>
                <a:lnTo>
                  <a:pt x="6494" y="13426"/>
                </a:lnTo>
                <a:lnTo>
                  <a:pt x="7044" y="13352"/>
                </a:lnTo>
                <a:lnTo>
                  <a:pt x="7594" y="13206"/>
                </a:lnTo>
                <a:lnTo>
                  <a:pt x="8108" y="13022"/>
                </a:lnTo>
                <a:lnTo>
                  <a:pt x="8621" y="12802"/>
                </a:lnTo>
                <a:lnTo>
                  <a:pt x="9098" y="12509"/>
                </a:lnTo>
                <a:lnTo>
                  <a:pt x="9538" y="12215"/>
                </a:lnTo>
                <a:lnTo>
                  <a:pt x="10052" y="11775"/>
                </a:lnTo>
                <a:lnTo>
                  <a:pt x="10492" y="11262"/>
                </a:lnTo>
                <a:lnTo>
                  <a:pt x="10932" y="10711"/>
                </a:lnTo>
                <a:lnTo>
                  <a:pt x="11299" y="10161"/>
                </a:lnTo>
                <a:lnTo>
                  <a:pt x="11629" y="9538"/>
                </a:lnTo>
                <a:lnTo>
                  <a:pt x="11886" y="8914"/>
                </a:lnTo>
                <a:lnTo>
                  <a:pt x="12106" y="8290"/>
                </a:lnTo>
                <a:lnTo>
                  <a:pt x="12179" y="7924"/>
                </a:lnTo>
                <a:lnTo>
                  <a:pt x="12216" y="7593"/>
                </a:lnTo>
                <a:lnTo>
                  <a:pt x="12253" y="7080"/>
                </a:lnTo>
                <a:lnTo>
                  <a:pt x="12216" y="6603"/>
                </a:lnTo>
                <a:lnTo>
                  <a:pt x="12106" y="6126"/>
                </a:lnTo>
                <a:lnTo>
                  <a:pt x="11922" y="5649"/>
                </a:lnTo>
                <a:lnTo>
                  <a:pt x="11739" y="5172"/>
                </a:lnTo>
                <a:lnTo>
                  <a:pt x="11482" y="4732"/>
                </a:lnTo>
                <a:lnTo>
                  <a:pt x="11189" y="4329"/>
                </a:lnTo>
                <a:lnTo>
                  <a:pt x="10859" y="3962"/>
                </a:lnTo>
                <a:lnTo>
                  <a:pt x="10822" y="3852"/>
                </a:lnTo>
                <a:lnTo>
                  <a:pt x="10712" y="3815"/>
                </a:lnTo>
                <a:lnTo>
                  <a:pt x="10272" y="3375"/>
                </a:lnTo>
                <a:lnTo>
                  <a:pt x="10162" y="3302"/>
                </a:lnTo>
                <a:lnTo>
                  <a:pt x="9832" y="3082"/>
                </a:lnTo>
                <a:lnTo>
                  <a:pt x="9501" y="2861"/>
                </a:lnTo>
                <a:lnTo>
                  <a:pt x="9135" y="2678"/>
                </a:lnTo>
                <a:lnTo>
                  <a:pt x="8768" y="2531"/>
                </a:lnTo>
                <a:lnTo>
                  <a:pt x="8804" y="2458"/>
                </a:lnTo>
                <a:lnTo>
                  <a:pt x="8841" y="2421"/>
                </a:lnTo>
                <a:lnTo>
                  <a:pt x="8804" y="2348"/>
                </a:lnTo>
                <a:lnTo>
                  <a:pt x="9171" y="1871"/>
                </a:lnTo>
                <a:lnTo>
                  <a:pt x="9501" y="1394"/>
                </a:lnTo>
                <a:lnTo>
                  <a:pt x="9758" y="1394"/>
                </a:lnTo>
                <a:lnTo>
                  <a:pt x="9868" y="1358"/>
                </a:lnTo>
                <a:lnTo>
                  <a:pt x="9978" y="1284"/>
                </a:lnTo>
                <a:lnTo>
                  <a:pt x="10052" y="1211"/>
                </a:lnTo>
                <a:lnTo>
                  <a:pt x="10602" y="1468"/>
                </a:lnTo>
                <a:lnTo>
                  <a:pt x="11079" y="1798"/>
                </a:lnTo>
                <a:lnTo>
                  <a:pt x="11556" y="2128"/>
                </a:lnTo>
                <a:lnTo>
                  <a:pt x="11996" y="2531"/>
                </a:lnTo>
                <a:lnTo>
                  <a:pt x="12399" y="2972"/>
                </a:lnTo>
                <a:lnTo>
                  <a:pt x="12766" y="3412"/>
                </a:lnTo>
                <a:lnTo>
                  <a:pt x="13060" y="3925"/>
                </a:lnTo>
                <a:lnTo>
                  <a:pt x="13353" y="4439"/>
                </a:lnTo>
                <a:lnTo>
                  <a:pt x="13573" y="4989"/>
                </a:lnTo>
                <a:lnTo>
                  <a:pt x="13757" y="5539"/>
                </a:lnTo>
                <a:lnTo>
                  <a:pt x="13903" y="6126"/>
                </a:lnTo>
                <a:lnTo>
                  <a:pt x="14013" y="6713"/>
                </a:lnTo>
                <a:lnTo>
                  <a:pt x="14087" y="7300"/>
                </a:lnTo>
                <a:lnTo>
                  <a:pt x="14087" y="7887"/>
                </a:lnTo>
                <a:lnTo>
                  <a:pt x="14087" y="8510"/>
                </a:lnTo>
                <a:lnTo>
                  <a:pt x="14013" y="9097"/>
                </a:lnTo>
                <a:lnTo>
                  <a:pt x="13867" y="9758"/>
                </a:lnTo>
                <a:lnTo>
                  <a:pt x="13720" y="10381"/>
                </a:lnTo>
                <a:lnTo>
                  <a:pt x="13463" y="11005"/>
                </a:lnTo>
                <a:lnTo>
                  <a:pt x="13206" y="11592"/>
                </a:lnTo>
                <a:lnTo>
                  <a:pt x="12876" y="12179"/>
                </a:lnTo>
                <a:lnTo>
                  <a:pt x="12473" y="12692"/>
                </a:lnTo>
                <a:lnTo>
                  <a:pt x="12069" y="13206"/>
                </a:lnTo>
                <a:lnTo>
                  <a:pt x="11592" y="13683"/>
                </a:lnTo>
                <a:lnTo>
                  <a:pt x="11079" y="14049"/>
                </a:lnTo>
                <a:lnTo>
                  <a:pt x="10565" y="14416"/>
                </a:lnTo>
                <a:lnTo>
                  <a:pt x="9978" y="14710"/>
                </a:lnTo>
                <a:lnTo>
                  <a:pt x="9391" y="14966"/>
                </a:lnTo>
                <a:lnTo>
                  <a:pt x="8804" y="15150"/>
                </a:lnTo>
                <a:lnTo>
                  <a:pt x="8181" y="15260"/>
                </a:lnTo>
                <a:lnTo>
                  <a:pt x="7557" y="15333"/>
                </a:lnTo>
                <a:lnTo>
                  <a:pt x="6897" y="15370"/>
                </a:lnTo>
                <a:lnTo>
                  <a:pt x="6420" y="15333"/>
                </a:lnTo>
                <a:lnTo>
                  <a:pt x="5943" y="15296"/>
                </a:lnTo>
                <a:lnTo>
                  <a:pt x="5466" y="15186"/>
                </a:lnTo>
                <a:lnTo>
                  <a:pt x="5026" y="15076"/>
                </a:lnTo>
                <a:lnTo>
                  <a:pt x="4549" y="14893"/>
                </a:lnTo>
                <a:lnTo>
                  <a:pt x="4109" y="14673"/>
                </a:lnTo>
                <a:lnTo>
                  <a:pt x="3632" y="14453"/>
                </a:lnTo>
                <a:lnTo>
                  <a:pt x="3669" y="14416"/>
                </a:lnTo>
                <a:lnTo>
                  <a:pt x="3706" y="14343"/>
                </a:lnTo>
                <a:lnTo>
                  <a:pt x="3706" y="14269"/>
                </a:lnTo>
                <a:lnTo>
                  <a:pt x="3706" y="14196"/>
                </a:lnTo>
                <a:lnTo>
                  <a:pt x="3669" y="14123"/>
                </a:lnTo>
                <a:lnTo>
                  <a:pt x="3522" y="14013"/>
                </a:lnTo>
                <a:lnTo>
                  <a:pt x="3376" y="13939"/>
                </a:lnTo>
                <a:lnTo>
                  <a:pt x="3229" y="13903"/>
                </a:lnTo>
                <a:lnTo>
                  <a:pt x="3009" y="13903"/>
                </a:lnTo>
                <a:lnTo>
                  <a:pt x="2899" y="13939"/>
                </a:lnTo>
                <a:lnTo>
                  <a:pt x="2752" y="14013"/>
                </a:lnTo>
                <a:lnTo>
                  <a:pt x="2642" y="14123"/>
                </a:lnTo>
                <a:lnTo>
                  <a:pt x="2605" y="14269"/>
                </a:lnTo>
                <a:lnTo>
                  <a:pt x="2605" y="14416"/>
                </a:lnTo>
                <a:lnTo>
                  <a:pt x="2642" y="14563"/>
                </a:lnTo>
                <a:lnTo>
                  <a:pt x="2715" y="14710"/>
                </a:lnTo>
                <a:lnTo>
                  <a:pt x="2825" y="14820"/>
                </a:lnTo>
                <a:lnTo>
                  <a:pt x="2972" y="14856"/>
                </a:lnTo>
                <a:lnTo>
                  <a:pt x="3119" y="14893"/>
                </a:lnTo>
                <a:lnTo>
                  <a:pt x="3266" y="14856"/>
                </a:lnTo>
                <a:lnTo>
                  <a:pt x="3376" y="14746"/>
                </a:lnTo>
                <a:lnTo>
                  <a:pt x="3522" y="14856"/>
                </a:lnTo>
                <a:lnTo>
                  <a:pt x="4036" y="15150"/>
                </a:lnTo>
                <a:lnTo>
                  <a:pt x="4439" y="15333"/>
                </a:lnTo>
                <a:lnTo>
                  <a:pt x="4806" y="15480"/>
                </a:lnTo>
                <a:lnTo>
                  <a:pt x="4770" y="15553"/>
                </a:lnTo>
                <a:lnTo>
                  <a:pt x="4733" y="15590"/>
                </a:lnTo>
                <a:lnTo>
                  <a:pt x="4659" y="15810"/>
                </a:lnTo>
                <a:lnTo>
                  <a:pt x="4623" y="16030"/>
                </a:lnTo>
                <a:lnTo>
                  <a:pt x="4586" y="16470"/>
                </a:lnTo>
                <a:lnTo>
                  <a:pt x="3963" y="16654"/>
                </a:lnTo>
                <a:lnTo>
                  <a:pt x="3376" y="16910"/>
                </a:lnTo>
                <a:lnTo>
                  <a:pt x="2752" y="17167"/>
                </a:lnTo>
                <a:lnTo>
                  <a:pt x="2128" y="17387"/>
                </a:lnTo>
                <a:lnTo>
                  <a:pt x="2055" y="17424"/>
                </a:lnTo>
                <a:lnTo>
                  <a:pt x="2018" y="17497"/>
                </a:lnTo>
                <a:lnTo>
                  <a:pt x="1982" y="17571"/>
                </a:lnTo>
                <a:lnTo>
                  <a:pt x="1982" y="17644"/>
                </a:lnTo>
                <a:lnTo>
                  <a:pt x="2018" y="17717"/>
                </a:lnTo>
                <a:lnTo>
                  <a:pt x="2055" y="17791"/>
                </a:lnTo>
                <a:lnTo>
                  <a:pt x="2128" y="17828"/>
                </a:lnTo>
                <a:lnTo>
                  <a:pt x="2202" y="17864"/>
                </a:lnTo>
                <a:lnTo>
                  <a:pt x="8401" y="17901"/>
                </a:lnTo>
                <a:lnTo>
                  <a:pt x="8474" y="17901"/>
                </a:lnTo>
                <a:lnTo>
                  <a:pt x="8548" y="17864"/>
                </a:lnTo>
                <a:lnTo>
                  <a:pt x="8621" y="17791"/>
                </a:lnTo>
                <a:lnTo>
                  <a:pt x="8621" y="17717"/>
                </a:lnTo>
                <a:lnTo>
                  <a:pt x="8621" y="17644"/>
                </a:lnTo>
                <a:lnTo>
                  <a:pt x="8621" y="17571"/>
                </a:lnTo>
                <a:lnTo>
                  <a:pt x="8584" y="17497"/>
                </a:lnTo>
                <a:lnTo>
                  <a:pt x="8474" y="17424"/>
                </a:lnTo>
                <a:lnTo>
                  <a:pt x="8108" y="17277"/>
                </a:lnTo>
                <a:lnTo>
                  <a:pt x="7667" y="17167"/>
                </a:lnTo>
                <a:lnTo>
                  <a:pt x="7264" y="17057"/>
                </a:lnTo>
                <a:lnTo>
                  <a:pt x="6860" y="16947"/>
                </a:lnTo>
                <a:lnTo>
                  <a:pt x="6494" y="16764"/>
                </a:lnTo>
                <a:lnTo>
                  <a:pt x="6163" y="16544"/>
                </a:lnTo>
                <a:lnTo>
                  <a:pt x="5907" y="16324"/>
                </a:lnTo>
                <a:lnTo>
                  <a:pt x="5797" y="16214"/>
                </a:lnTo>
                <a:lnTo>
                  <a:pt x="5650" y="16140"/>
                </a:lnTo>
                <a:lnTo>
                  <a:pt x="5650" y="16103"/>
                </a:lnTo>
                <a:lnTo>
                  <a:pt x="5687" y="15920"/>
                </a:lnTo>
                <a:lnTo>
                  <a:pt x="5650" y="15737"/>
                </a:lnTo>
                <a:lnTo>
                  <a:pt x="6127" y="15810"/>
                </a:lnTo>
                <a:lnTo>
                  <a:pt x="6640" y="15847"/>
                </a:lnTo>
                <a:lnTo>
                  <a:pt x="7631" y="15847"/>
                </a:lnTo>
                <a:lnTo>
                  <a:pt x="8218" y="15773"/>
                </a:lnTo>
                <a:lnTo>
                  <a:pt x="8841" y="15627"/>
                </a:lnTo>
                <a:lnTo>
                  <a:pt x="9428" y="15480"/>
                </a:lnTo>
                <a:lnTo>
                  <a:pt x="10015" y="15260"/>
                </a:lnTo>
                <a:lnTo>
                  <a:pt x="10565" y="14966"/>
                </a:lnTo>
                <a:lnTo>
                  <a:pt x="11079" y="14673"/>
                </a:lnTo>
                <a:lnTo>
                  <a:pt x="11592" y="14306"/>
                </a:lnTo>
                <a:lnTo>
                  <a:pt x="12069" y="13903"/>
                </a:lnTo>
                <a:lnTo>
                  <a:pt x="12509" y="13462"/>
                </a:lnTo>
                <a:lnTo>
                  <a:pt x="12913" y="12986"/>
                </a:lnTo>
                <a:lnTo>
                  <a:pt x="13280" y="12472"/>
                </a:lnTo>
                <a:lnTo>
                  <a:pt x="13573" y="11922"/>
                </a:lnTo>
                <a:lnTo>
                  <a:pt x="13867" y="11372"/>
                </a:lnTo>
                <a:lnTo>
                  <a:pt x="14087" y="10785"/>
                </a:lnTo>
                <a:lnTo>
                  <a:pt x="14307" y="10198"/>
                </a:lnTo>
                <a:lnTo>
                  <a:pt x="14417" y="9574"/>
                </a:lnTo>
                <a:lnTo>
                  <a:pt x="14527" y="8951"/>
                </a:lnTo>
                <a:lnTo>
                  <a:pt x="14600" y="8327"/>
                </a:lnTo>
                <a:lnTo>
                  <a:pt x="14600" y="7703"/>
                </a:lnTo>
                <a:lnTo>
                  <a:pt x="14564" y="7080"/>
                </a:lnTo>
                <a:lnTo>
                  <a:pt x="14490" y="6456"/>
                </a:lnTo>
                <a:lnTo>
                  <a:pt x="14380" y="5833"/>
                </a:lnTo>
                <a:lnTo>
                  <a:pt x="14197" y="5209"/>
                </a:lnTo>
                <a:lnTo>
                  <a:pt x="13977" y="4622"/>
                </a:lnTo>
                <a:lnTo>
                  <a:pt x="13720" y="3999"/>
                </a:lnTo>
                <a:lnTo>
                  <a:pt x="13353" y="3412"/>
                </a:lnTo>
                <a:lnTo>
                  <a:pt x="12986" y="2861"/>
                </a:lnTo>
                <a:lnTo>
                  <a:pt x="12509" y="2311"/>
                </a:lnTo>
                <a:lnTo>
                  <a:pt x="12032" y="1834"/>
                </a:lnTo>
                <a:lnTo>
                  <a:pt x="11482" y="1394"/>
                </a:lnTo>
                <a:lnTo>
                  <a:pt x="10895" y="1027"/>
                </a:lnTo>
                <a:lnTo>
                  <a:pt x="10602" y="881"/>
                </a:lnTo>
                <a:lnTo>
                  <a:pt x="10272" y="734"/>
                </a:lnTo>
                <a:lnTo>
                  <a:pt x="10308" y="587"/>
                </a:lnTo>
                <a:lnTo>
                  <a:pt x="10308" y="441"/>
                </a:lnTo>
                <a:lnTo>
                  <a:pt x="10272" y="294"/>
                </a:lnTo>
                <a:lnTo>
                  <a:pt x="10198" y="147"/>
                </a:lnTo>
                <a:lnTo>
                  <a:pt x="10088" y="74"/>
                </a:lnTo>
                <a:lnTo>
                  <a:pt x="9942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578" name="Google Shape;578;p24"/>
          <p:cNvSpPr/>
          <p:nvPr/>
        </p:nvSpPr>
        <p:spPr>
          <a:xfrm>
            <a:off x="8318810" y="-29822"/>
            <a:ext cx="456818" cy="425588"/>
          </a:xfrm>
          <a:custGeom>
            <a:avLst/>
            <a:gdLst/>
            <a:ahLst/>
            <a:cxnLst/>
            <a:rect l="l" t="t" r="r" b="b"/>
            <a:pathLst>
              <a:path w="16105" h="15004" extrusionOk="0">
                <a:moveTo>
                  <a:pt x="13170" y="587"/>
                </a:moveTo>
                <a:lnTo>
                  <a:pt x="13206" y="624"/>
                </a:lnTo>
                <a:lnTo>
                  <a:pt x="13280" y="661"/>
                </a:lnTo>
                <a:lnTo>
                  <a:pt x="13353" y="697"/>
                </a:lnTo>
                <a:lnTo>
                  <a:pt x="13610" y="771"/>
                </a:lnTo>
                <a:lnTo>
                  <a:pt x="13830" y="844"/>
                </a:lnTo>
                <a:lnTo>
                  <a:pt x="14013" y="954"/>
                </a:lnTo>
                <a:lnTo>
                  <a:pt x="14160" y="1174"/>
                </a:lnTo>
                <a:lnTo>
                  <a:pt x="14307" y="1394"/>
                </a:lnTo>
                <a:lnTo>
                  <a:pt x="14343" y="1651"/>
                </a:lnTo>
                <a:lnTo>
                  <a:pt x="14307" y="1908"/>
                </a:lnTo>
                <a:lnTo>
                  <a:pt x="14233" y="2128"/>
                </a:lnTo>
                <a:lnTo>
                  <a:pt x="14087" y="2348"/>
                </a:lnTo>
                <a:lnTo>
                  <a:pt x="13903" y="2531"/>
                </a:lnTo>
                <a:lnTo>
                  <a:pt x="13683" y="2678"/>
                </a:lnTo>
                <a:lnTo>
                  <a:pt x="13463" y="2788"/>
                </a:lnTo>
                <a:lnTo>
                  <a:pt x="13170" y="2825"/>
                </a:lnTo>
                <a:lnTo>
                  <a:pt x="12840" y="2788"/>
                </a:lnTo>
                <a:lnTo>
                  <a:pt x="12656" y="2751"/>
                </a:lnTo>
                <a:lnTo>
                  <a:pt x="12546" y="2715"/>
                </a:lnTo>
                <a:lnTo>
                  <a:pt x="12436" y="2641"/>
                </a:lnTo>
                <a:lnTo>
                  <a:pt x="12363" y="2495"/>
                </a:lnTo>
                <a:lnTo>
                  <a:pt x="12289" y="2495"/>
                </a:lnTo>
                <a:lnTo>
                  <a:pt x="12253" y="2275"/>
                </a:lnTo>
                <a:lnTo>
                  <a:pt x="12253" y="2054"/>
                </a:lnTo>
                <a:lnTo>
                  <a:pt x="12253" y="1871"/>
                </a:lnTo>
                <a:lnTo>
                  <a:pt x="12289" y="1724"/>
                </a:lnTo>
                <a:lnTo>
                  <a:pt x="12399" y="1394"/>
                </a:lnTo>
                <a:lnTo>
                  <a:pt x="12583" y="1064"/>
                </a:lnTo>
                <a:lnTo>
                  <a:pt x="12840" y="807"/>
                </a:lnTo>
                <a:lnTo>
                  <a:pt x="12986" y="697"/>
                </a:lnTo>
                <a:lnTo>
                  <a:pt x="13170" y="587"/>
                </a:lnTo>
                <a:close/>
                <a:moveTo>
                  <a:pt x="9061" y="3338"/>
                </a:moveTo>
                <a:lnTo>
                  <a:pt x="9245" y="3412"/>
                </a:lnTo>
                <a:lnTo>
                  <a:pt x="9245" y="3448"/>
                </a:lnTo>
                <a:lnTo>
                  <a:pt x="9171" y="3632"/>
                </a:lnTo>
                <a:lnTo>
                  <a:pt x="9171" y="3668"/>
                </a:lnTo>
                <a:lnTo>
                  <a:pt x="9135" y="3632"/>
                </a:lnTo>
                <a:lnTo>
                  <a:pt x="9061" y="3522"/>
                </a:lnTo>
                <a:lnTo>
                  <a:pt x="8988" y="3448"/>
                </a:lnTo>
                <a:lnTo>
                  <a:pt x="8988" y="3412"/>
                </a:lnTo>
                <a:lnTo>
                  <a:pt x="8988" y="3375"/>
                </a:lnTo>
                <a:lnTo>
                  <a:pt x="9061" y="3338"/>
                </a:lnTo>
                <a:close/>
                <a:moveTo>
                  <a:pt x="14123" y="440"/>
                </a:moveTo>
                <a:lnTo>
                  <a:pt x="14233" y="477"/>
                </a:lnTo>
                <a:lnTo>
                  <a:pt x="14307" y="587"/>
                </a:lnTo>
                <a:lnTo>
                  <a:pt x="14417" y="661"/>
                </a:lnTo>
                <a:lnTo>
                  <a:pt x="14454" y="807"/>
                </a:lnTo>
                <a:lnTo>
                  <a:pt x="14527" y="807"/>
                </a:lnTo>
                <a:lnTo>
                  <a:pt x="14490" y="624"/>
                </a:lnTo>
                <a:lnTo>
                  <a:pt x="14454" y="477"/>
                </a:lnTo>
                <a:lnTo>
                  <a:pt x="14600" y="551"/>
                </a:lnTo>
                <a:lnTo>
                  <a:pt x="14784" y="624"/>
                </a:lnTo>
                <a:lnTo>
                  <a:pt x="14967" y="771"/>
                </a:lnTo>
                <a:lnTo>
                  <a:pt x="15114" y="881"/>
                </a:lnTo>
                <a:lnTo>
                  <a:pt x="15224" y="1064"/>
                </a:lnTo>
                <a:lnTo>
                  <a:pt x="15334" y="1211"/>
                </a:lnTo>
                <a:lnTo>
                  <a:pt x="15444" y="1578"/>
                </a:lnTo>
                <a:lnTo>
                  <a:pt x="15554" y="1944"/>
                </a:lnTo>
                <a:lnTo>
                  <a:pt x="15627" y="2385"/>
                </a:lnTo>
                <a:lnTo>
                  <a:pt x="15664" y="2568"/>
                </a:lnTo>
                <a:lnTo>
                  <a:pt x="15627" y="2788"/>
                </a:lnTo>
                <a:lnTo>
                  <a:pt x="15591" y="2972"/>
                </a:lnTo>
                <a:lnTo>
                  <a:pt x="15481" y="3118"/>
                </a:lnTo>
                <a:lnTo>
                  <a:pt x="15187" y="3412"/>
                </a:lnTo>
                <a:lnTo>
                  <a:pt x="14930" y="3595"/>
                </a:lnTo>
                <a:lnTo>
                  <a:pt x="14600" y="3705"/>
                </a:lnTo>
                <a:lnTo>
                  <a:pt x="14270" y="3779"/>
                </a:lnTo>
                <a:lnTo>
                  <a:pt x="13940" y="3815"/>
                </a:lnTo>
                <a:lnTo>
                  <a:pt x="13720" y="3779"/>
                </a:lnTo>
                <a:lnTo>
                  <a:pt x="13500" y="3742"/>
                </a:lnTo>
                <a:lnTo>
                  <a:pt x="13316" y="3668"/>
                </a:lnTo>
                <a:lnTo>
                  <a:pt x="13133" y="3595"/>
                </a:lnTo>
                <a:lnTo>
                  <a:pt x="12950" y="3485"/>
                </a:lnTo>
                <a:lnTo>
                  <a:pt x="12803" y="3338"/>
                </a:lnTo>
                <a:lnTo>
                  <a:pt x="12656" y="3192"/>
                </a:lnTo>
                <a:lnTo>
                  <a:pt x="12546" y="3045"/>
                </a:lnTo>
                <a:lnTo>
                  <a:pt x="12840" y="3118"/>
                </a:lnTo>
                <a:lnTo>
                  <a:pt x="13133" y="3155"/>
                </a:lnTo>
                <a:lnTo>
                  <a:pt x="13426" y="3118"/>
                </a:lnTo>
                <a:lnTo>
                  <a:pt x="13720" y="3045"/>
                </a:lnTo>
                <a:lnTo>
                  <a:pt x="13977" y="2935"/>
                </a:lnTo>
                <a:lnTo>
                  <a:pt x="14233" y="2751"/>
                </a:lnTo>
                <a:lnTo>
                  <a:pt x="14417" y="2495"/>
                </a:lnTo>
                <a:lnTo>
                  <a:pt x="14600" y="2238"/>
                </a:lnTo>
                <a:lnTo>
                  <a:pt x="14674" y="1981"/>
                </a:lnTo>
                <a:lnTo>
                  <a:pt x="14710" y="1724"/>
                </a:lnTo>
                <a:lnTo>
                  <a:pt x="14674" y="1468"/>
                </a:lnTo>
                <a:lnTo>
                  <a:pt x="14600" y="1211"/>
                </a:lnTo>
                <a:lnTo>
                  <a:pt x="14490" y="991"/>
                </a:lnTo>
                <a:lnTo>
                  <a:pt x="14343" y="771"/>
                </a:lnTo>
                <a:lnTo>
                  <a:pt x="14160" y="587"/>
                </a:lnTo>
                <a:lnTo>
                  <a:pt x="13940" y="440"/>
                </a:lnTo>
                <a:close/>
                <a:moveTo>
                  <a:pt x="13757" y="0"/>
                </a:moveTo>
                <a:lnTo>
                  <a:pt x="13610" y="74"/>
                </a:lnTo>
                <a:lnTo>
                  <a:pt x="13353" y="110"/>
                </a:lnTo>
                <a:lnTo>
                  <a:pt x="13133" y="147"/>
                </a:lnTo>
                <a:lnTo>
                  <a:pt x="12913" y="257"/>
                </a:lnTo>
                <a:lnTo>
                  <a:pt x="12729" y="404"/>
                </a:lnTo>
                <a:lnTo>
                  <a:pt x="12509" y="551"/>
                </a:lnTo>
                <a:lnTo>
                  <a:pt x="12363" y="734"/>
                </a:lnTo>
                <a:lnTo>
                  <a:pt x="12216" y="917"/>
                </a:lnTo>
                <a:lnTo>
                  <a:pt x="12069" y="1137"/>
                </a:lnTo>
                <a:lnTo>
                  <a:pt x="11996" y="1321"/>
                </a:lnTo>
                <a:lnTo>
                  <a:pt x="11922" y="1578"/>
                </a:lnTo>
                <a:lnTo>
                  <a:pt x="11849" y="1798"/>
                </a:lnTo>
                <a:lnTo>
                  <a:pt x="11849" y="2054"/>
                </a:lnTo>
                <a:lnTo>
                  <a:pt x="11849" y="2275"/>
                </a:lnTo>
                <a:lnTo>
                  <a:pt x="11886" y="2531"/>
                </a:lnTo>
                <a:lnTo>
                  <a:pt x="11959" y="2751"/>
                </a:lnTo>
                <a:lnTo>
                  <a:pt x="12033" y="2972"/>
                </a:lnTo>
                <a:lnTo>
                  <a:pt x="12143" y="3192"/>
                </a:lnTo>
                <a:lnTo>
                  <a:pt x="12253" y="3375"/>
                </a:lnTo>
                <a:lnTo>
                  <a:pt x="12399" y="3558"/>
                </a:lnTo>
                <a:lnTo>
                  <a:pt x="12583" y="3705"/>
                </a:lnTo>
                <a:lnTo>
                  <a:pt x="12766" y="3852"/>
                </a:lnTo>
                <a:lnTo>
                  <a:pt x="12986" y="3999"/>
                </a:lnTo>
                <a:lnTo>
                  <a:pt x="13206" y="4072"/>
                </a:lnTo>
                <a:lnTo>
                  <a:pt x="13426" y="4145"/>
                </a:lnTo>
                <a:lnTo>
                  <a:pt x="13683" y="4219"/>
                </a:lnTo>
                <a:lnTo>
                  <a:pt x="14123" y="4219"/>
                </a:lnTo>
                <a:lnTo>
                  <a:pt x="14564" y="4145"/>
                </a:lnTo>
                <a:lnTo>
                  <a:pt x="15004" y="3999"/>
                </a:lnTo>
                <a:lnTo>
                  <a:pt x="15371" y="3779"/>
                </a:lnTo>
                <a:lnTo>
                  <a:pt x="15591" y="3632"/>
                </a:lnTo>
                <a:lnTo>
                  <a:pt x="15737" y="3448"/>
                </a:lnTo>
                <a:lnTo>
                  <a:pt x="15884" y="3265"/>
                </a:lnTo>
                <a:lnTo>
                  <a:pt x="15994" y="3045"/>
                </a:lnTo>
                <a:lnTo>
                  <a:pt x="16067" y="2788"/>
                </a:lnTo>
                <a:lnTo>
                  <a:pt x="16104" y="2495"/>
                </a:lnTo>
                <a:lnTo>
                  <a:pt x="16067" y="2238"/>
                </a:lnTo>
                <a:lnTo>
                  <a:pt x="15994" y="1981"/>
                </a:lnTo>
                <a:lnTo>
                  <a:pt x="15884" y="1431"/>
                </a:lnTo>
                <a:lnTo>
                  <a:pt x="15774" y="1174"/>
                </a:lnTo>
                <a:lnTo>
                  <a:pt x="15664" y="954"/>
                </a:lnTo>
                <a:lnTo>
                  <a:pt x="15517" y="734"/>
                </a:lnTo>
                <a:lnTo>
                  <a:pt x="15371" y="551"/>
                </a:lnTo>
                <a:lnTo>
                  <a:pt x="15150" y="367"/>
                </a:lnTo>
                <a:lnTo>
                  <a:pt x="14930" y="220"/>
                </a:lnTo>
                <a:lnTo>
                  <a:pt x="14637" y="74"/>
                </a:lnTo>
                <a:lnTo>
                  <a:pt x="14270" y="0"/>
                </a:lnTo>
                <a:close/>
                <a:moveTo>
                  <a:pt x="11115" y="4549"/>
                </a:moveTo>
                <a:lnTo>
                  <a:pt x="11446" y="4842"/>
                </a:lnTo>
                <a:lnTo>
                  <a:pt x="11299" y="4952"/>
                </a:lnTo>
                <a:lnTo>
                  <a:pt x="11115" y="4916"/>
                </a:lnTo>
                <a:lnTo>
                  <a:pt x="10932" y="4916"/>
                </a:lnTo>
                <a:lnTo>
                  <a:pt x="10639" y="4952"/>
                </a:lnTo>
                <a:lnTo>
                  <a:pt x="10859" y="4732"/>
                </a:lnTo>
                <a:lnTo>
                  <a:pt x="11115" y="4549"/>
                </a:lnTo>
                <a:close/>
                <a:moveTo>
                  <a:pt x="6860" y="3632"/>
                </a:moveTo>
                <a:lnTo>
                  <a:pt x="7007" y="3668"/>
                </a:lnTo>
                <a:lnTo>
                  <a:pt x="7044" y="3705"/>
                </a:lnTo>
                <a:lnTo>
                  <a:pt x="7044" y="3742"/>
                </a:lnTo>
                <a:lnTo>
                  <a:pt x="7044" y="3779"/>
                </a:lnTo>
                <a:lnTo>
                  <a:pt x="7080" y="3852"/>
                </a:lnTo>
                <a:lnTo>
                  <a:pt x="7191" y="3889"/>
                </a:lnTo>
                <a:lnTo>
                  <a:pt x="7374" y="3889"/>
                </a:lnTo>
                <a:lnTo>
                  <a:pt x="7411" y="3925"/>
                </a:lnTo>
                <a:lnTo>
                  <a:pt x="7447" y="4035"/>
                </a:lnTo>
                <a:lnTo>
                  <a:pt x="7484" y="4145"/>
                </a:lnTo>
                <a:lnTo>
                  <a:pt x="7484" y="4255"/>
                </a:lnTo>
                <a:lnTo>
                  <a:pt x="7447" y="4512"/>
                </a:lnTo>
                <a:lnTo>
                  <a:pt x="7374" y="4769"/>
                </a:lnTo>
                <a:lnTo>
                  <a:pt x="7227" y="5026"/>
                </a:lnTo>
                <a:lnTo>
                  <a:pt x="7154" y="5136"/>
                </a:lnTo>
                <a:lnTo>
                  <a:pt x="7044" y="5209"/>
                </a:lnTo>
                <a:lnTo>
                  <a:pt x="6934" y="5246"/>
                </a:lnTo>
                <a:lnTo>
                  <a:pt x="6787" y="5246"/>
                </a:lnTo>
                <a:lnTo>
                  <a:pt x="6787" y="4989"/>
                </a:lnTo>
                <a:lnTo>
                  <a:pt x="6750" y="4769"/>
                </a:lnTo>
                <a:lnTo>
                  <a:pt x="6640" y="4549"/>
                </a:lnTo>
                <a:lnTo>
                  <a:pt x="6494" y="4329"/>
                </a:lnTo>
                <a:lnTo>
                  <a:pt x="6310" y="4145"/>
                </a:lnTo>
                <a:lnTo>
                  <a:pt x="6090" y="4035"/>
                </a:lnTo>
                <a:lnTo>
                  <a:pt x="6090" y="3925"/>
                </a:lnTo>
                <a:lnTo>
                  <a:pt x="6163" y="3852"/>
                </a:lnTo>
                <a:lnTo>
                  <a:pt x="6237" y="3779"/>
                </a:lnTo>
                <a:lnTo>
                  <a:pt x="6347" y="3742"/>
                </a:lnTo>
                <a:lnTo>
                  <a:pt x="6567" y="3705"/>
                </a:lnTo>
                <a:lnTo>
                  <a:pt x="6860" y="3632"/>
                </a:lnTo>
                <a:close/>
                <a:moveTo>
                  <a:pt x="6530" y="3192"/>
                </a:moveTo>
                <a:lnTo>
                  <a:pt x="6494" y="3228"/>
                </a:lnTo>
                <a:lnTo>
                  <a:pt x="6457" y="3302"/>
                </a:lnTo>
                <a:lnTo>
                  <a:pt x="6457" y="3338"/>
                </a:lnTo>
                <a:lnTo>
                  <a:pt x="6457" y="3412"/>
                </a:lnTo>
                <a:lnTo>
                  <a:pt x="6200" y="3485"/>
                </a:lnTo>
                <a:lnTo>
                  <a:pt x="5980" y="3558"/>
                </a:lnTo>
                <a:lnTo>
                  <a:pt x="5797" y="3742"/>
                </a:lnTo>
                <a:lnTo>
                  <a:pt x="5760" y="3815"/>
                </a:lnTo>
                <a:lnTo>
                  <a:pt x="5687" y="3925"/>
                </a:lnTo>
                <a:lnTo>
                  <a:pt x="5687" y="4035"/>
                </a:lnTo>
                <a:lnTo>
                  <a:pt x="5687" y="4072"/>
                </a:lnTo>
                <a:lnTo>
                  <a:pt x="5797" y="4219"/>
                </a:lnTo>
                <a:lnTo>
                  <a:pt x="5907" y="4292"/>
                </a:lnTo>
                <a:lnTo>
                  <a:pt x="6053" y="4365"/>
                </a:lnTo>
                <a:lnTo>
                  <a:pt x="6163" y="4439"/>
                </a:lnTo>
                <a:lnTo>
                  <a:pt x="6274" y="4512"/>
                </a:lnTo>
                <a:lnTo>
                  <a:pt x="6347" y="4622"/>
                </a:lnTo>
                <a:lnTo>
                  <a:pt x="6420" y="4769"/>
                </a:lnTo>
                <a:lnTo>
                  <a:pt x="6494" y="5026"/>
                </a:lnTo>
                <a:lnTo>
                  <a:pt x="6457" y="5282"/>
                </a:lnTo>
                <a:lnTo>
                  <a:pt x="6494" y="5392"/>
                </a:lnTo>
                <a:lnTo>
                  <a:pt x="6530" y="5466"/>
                </a:lnTo>
                <a:lnTo>
                  <a:pt x="6750" y="5539"/>
                </a:lnTo>
                <a:lnTo>
                  <a:pt x="6934" y="5539"/>
                </a:lnTo>
                <a:lnTo>
                  <a:pt x="7117" y="5503"/>
                </a:lnTo>
                <a:lnTo>
                  <a:pt x="7264" y="5429"/>
                </a:lnTo>
                <a:lnTo>
                  <a:pt x="7411" y="5282"/>
                </a:lnTo>
                <a:lnTo>
                  <a:pt x="7521" y="5136"/>
                </a:lnTo>
                <a:lnTo>
                  <a:pt x="7631" y="4952"/>
                </a:lnTo>
                <a:lnTo>
                  <a:pt x="7704" y="4769"/>
                </a:lnTo>
                <a:lnTo>
                  <a:pt x="7741" y="4585"/>
                </a:lnTo>
                <a:lnTo>
                  <a:pt x="7777" y="4365"/>
                </a:lnTo>
                <a:lnTo>
                  <a:pt x="7777" y="4145"/>
                </a:lnTo>
                <a:lnTo>
                  <a:pt x="7777" y="3925"/>
                </a:lnTo>
                <a:lnTo>
                  <a:pt x="7704" y="3779"/>
                </a:lnTo>
                <a:lnTo>
                  <a:pt x="7631" y="3668"/>
                </a:lnTo>
                <a:lnTo>
                  <a:pt x="7484" y="3595"/>
                </a:lnTo>
                <a:lnTo>
                  <a:pt x="7337" y="3595"/>
                </a:lnTo>
                <a:lnTo>
                  <a:pt x="7301" y="3485"/>
                </a:lnTo>
                <a:lnTo>
                  <a:pt x="7227" y="3448"/>
                </a:lnTo>
                <a:lnTo>
                  <a:pt x="7044" y="3375"/>
                </a:lnTo>
                <a:lnTo>
                  <a:pt x="6824" y="3302"/>
                </a:lnTo>
                <a:lnTo>
                  <a:pt x="6677" y="3228"/>
                </a:lnTo>
                <a:lnTo>
                  <a:pt x="6567" y="3192"/>
                </a:lnTo>
                <a:close/>
                <a:moveTo>
                  <a:pt x="11739" y="5136"/>
                </a:moveTo>
                <a:lnTo>
                  <a:pt x="12179" y="5686"/>
                </a:lnTo>
                <a:lnTo>
                  <a:pt x="11776" y="5796"/>
                </a:lnTo>
                <a:lnTo>
                  <a:pt x="11409" y="6016"/>
                </a:lnTo>
                <a:lnTo>
                  <a:pt x="11042" y="6236"/>
                </a:lnTo>
                <a:lnTo>
                  <a:pt x="10895" y="6383"/>
                </a:lnTo>
                <a:lnTo>
                  <a:pt x="10785" y="6566"/>
                </a:lnTo>
                <a:lnTo>
                  <a:pt x="10749" y="6640"/>
                </a:lnTo>
                <a:lnTo>
                  <a:pt x="10785" y="6676"/>
                </a:lnTo>
                <a:lnTo>
                  <a:pt x="10859" y="6713"/>
                </a:lnTo>
                <a:lnTo>
                  <a:pt x="10932" y="6713"/>
                </a:lnTo>
                <a:lnTo>
                  <a:pt x="11262" y="6493"/>
                </a:lnTo>
                <a:lnTo>
                  <a:pt x="11556" y="6310"/>
                </a:lnTo>
                <a:lnTo>
                  <a:pt x="11849" y="6199"/>
                </a:lnTo>
                <a:lnTo>
                  <a:pt x="12143" y="6089"/>
                </a:lnTo>
                <a:lnTo>
                  <a:pt x="12253" y="6053"/>
                </a:lnTo>
                <a:lnTo>
                  <a:pt x="12363" y="6016"/>
                </a:lnTo>
                <a:lnTo>
                  <a:pt x="12399" y="5979"/>
                </a:lnTo>
                <a:lnTo>
                  <a:pt x="12619" y="6456"/>
                </a:lnTo>
                <a:lnTo>
                  <a:pt x="12840" y="6896"/>
                </a:lnTo>
                <a:lnTo>
                  <a:pt x="12803" y="6933"/>
                </a:lnTo>
                <a:lnTo>
                  <a:pt x="12326" y="7043"/>
                </a:lnTo>
                <a:lnTo>
                  <a:pt x="11812" y="7117"/>
                </a:lnTo>
                <a:lnTo>
                  <a:pt x="11299" y="7117"/>
                </a:lnTo>
                <a:lnTo>
                  <a:pt x="10749" y="7080"/>
                </a:lnTo>
                <a:lnTo>
                  <a:pt x="10675" y="7117"/>
                </a:lnTo>
                <a:lnTo>
                  <a:pt x="10639" y="7153"/>
                </a:lnTo>
                <a:lnTo>
                  <a:pt x="10639" y="7227"/>
                </a:lnTo>
                <a:lnTo>
                  <a:pt x="10712" y="7300"/>
                </a:lnTo>
                <a:lnTo>
                  <a:pt x="10932" y="7373"/>
                </a:lnTo>
                <a:lnTo>
                  <a:pt x="11189" y="7447"/>
                </a:lnTo>
                <a:lnTo>
                  <a:pt x="11702" y="7483"/>
                </a:lnTo>
                <a:lnTo>
                  <a:pt x="11959" y="7483"/>
                </a:lnTo>
                <a:lnTo>
                  <a:pt x="12216" y="7447"/>
                </a:lnTo>
                <a:lnTo>
                  <a:pt x="12583" y="7373"/>
                </a:lnTo>
                <a:lnTo>
                  <a:pt x="12693" y="7373"/>
                </a:lnTo>
                <a:lnTo>
                  <a:pt x="12766" y="7337"/>
                </a:lnTo>
                <a:lnTo>
                  <a:pt x="12803" y="7410"/>
                </a:lnTo>
                <a:lnTo>
                  <a:pt x="12840" y="7447"/>
                </a:lnTo>
                <a:lnTo>
                  <a:pt x="12876" y="7483"/>
                </a:lnTo>
                <a:lnTo>
                  <a:pt x="12986" y="7520"/>
                </a:lnTo>
                <a:lnTo>
                  <a:pt x="13023" y="7777"/>
                </a:lnTo>
                <a:lnTo>
                  <a:pt x="13060" y="8070"/>
                </a:lnTo>
                <a:lnTo>
                  <a:pt x="12986" y="8107"/>
                </a:lnTo>
                <a:lnTo>
                  <a:pt x="12693" y="7997"/>
                </a:lnTo>
                <a:lnTo>
                  <a:pt x="12473" y="7887"/>
                </a:lnTo>
                <a:lnTo>
                  <a:pt x="12253" y="7777"/>
                </a:lnTo>
                <a:lnTo>
                  <a:pt x="11886" y="7777"/>
                </a:lnTo>
                <a:lnTo>
                  <a:pt x="11776" y="7813"/>
                </a:lnTo>
                <a:lnTo>
                  <a:pt x="11226" y="7777"/>
                </a:lnTo>
                <a:lnTo>
                  <a:pt x="10895" y="7740"/>
                </a:lnTo>
                <a:lnTo>
                  <a:pt x="10749" y="7740"/>
                </a:lnTo>
                <a:lnTo>
                  <a:pt x="10675" y="7703"/>
                </a:lnTo>
                <a:lnTo>
                  <a:pt x="10565" y="7483"/>
                </a:lnTo>
                <a:lnTo>
                  <a:pt x="10529" y="7483"/>
                </a:lnTo>
                <a:lnTo>
                  <a:pt x="10529" y="7520"/>
                </a:lnTo>
                <a:lnTo>
                  <a:pt x="10529" y="7887"/>
                </a:lnTo>
                <a:lnTo>
                  <a:pt x="10529" y="7960"/>
                </a:lnTo>
                <a:lnTo>
                  <a:pt x="10602" y="7997"/>
                </a:lnTo>
                <a:lnTo>
                  <a:pt x="11042" y="8107"/>
                </a:lnTo>
                <a:lnTo>
                  <a:pt x="11482" y="8144"/>
                </a:lnTo>
                <a:lnTo>
                  <a:pt x="11482" y="8327"/>
                </a:lnTo>
                <a:lnTo>
                  <a:pt x="11519" y="8474"/>
                </a:lnTo>
                <a:lnTo>
                  <a:pt x="11592" y="8547"/>
                </a:lnTo>
                <a:lnTo>
                  <a:pt x="11629" y="8584"/>
                </a:lnTo>
                <a:lnTo>
                  <a:pt x="11776" y="8657"/>
                </a:lnTo>
                <a:lnTo>
                  <a:pt x="11959" y="8767"/>
                </a:lnTo>
                <a:lnTo>
                  <a:pt x="11409" y="8657"/>
                </a:lnTo>
                <a:lnTo>
                  <a:pt x="10969" y="8474"/>
                </a:lnTo>
                <a:lnTo>
                  <a:pt x="10712" y="8437"/>
                </a:lnTo>
                <a:lnTo>
                  <a:pt x="10455" y="8400"/>
                </a:lnTo>
                <a:lnTo>
                  <a:pt x="10198" y="8217"/>
                </a:lnTo>
                <a:lnTo>
                  <a:pt x="10052" y="8180"/>
                </a:lnTo>
                <a:lnTo>
                  <a:pt x="9942" y="8144"/>
                </a:lnTo>
                <a:lnTo>
                  <a:pt x="9722" y="8180"/>
                </a:lnTo>
                <a:lnTo>
                  <a:pt x="9575" y="8254"/>
                </a:lnTo>
                <a:lnTo>
                  <a:pt x="9465" y="8364"/>
                </a:lnTo>
                <a:lnTo>
                  <a:pt x="9355" y="8510"/>
                </a:lnTo>
                <a:lnTo>
                  <a:pt x="9245" y="8584"/>
                </a:lnTo>
                <a:lnTo>
                  <a:pt x="9098" y="8620"/>
                </a:lnTo>
                <a:lnTo>
                  <a:pt x="8841" y="8584"/>
                </a:lnTo>
                <a:lnTo>
                  <a:pt x="8621" y="8620"/>
                </a:lnTo>
                <a:lnTo>
                  <a:pt x="8401" y="8694"/>
                </a:lnTo>
                <a:lnTo>
                  <a:pt x="8181" y="8804"/>
                </a:lnTo>
                <a:lnTo>
                  <a:pt x="7924" y="8804"/>
                </a:lnTo>
                <a:lnTo>
                  <a:pt x="7851" y="8767"/>
                </a:lnTo>
                <a:lnTo>
                  <a:pt x="7814" y="8730"/>
                </a:lnTo>
                <a:lnTo>
                  <a:pt x="7814" y="8694"/>
                </a:lnTo>
                <a:lnTo>
                  <a:pt x="7887" y="8620"/>
                </a:lnTo>
                <a:lnTo>
                  <a:pt x="7998" y="8510"/>
                </a:lnTo>
                <a:lnTo>
                  <a:pt x="8144" y="8437"/>
                </a:lnTo>
                <a:lnTo>
                  <a:pt x="8401" y="8327"/>
                </a:lnTo>
                <a:lnTo>
                  <a:pt x="8731" y="8180"/>
                </a:lnTo>
                <a:lnTo>
                  <a:pt x="8915" y="8070"/>
                </a:lnTo>
                <a:lnTo>
                  <a:pt x="9025" y="7924"/>
                </a:lnTo>
                <a:lnTo>
                  <a:pt x="9135" y="7777"/>
                </a:lnTo>
                <a:lnTo>
                  <a:pt x="9208" y="7630"/>
                </a:lnTo>
                <a:lnTo>
                  <a:pt x="9208" y="7447"/>
                </a:lnTo>
                <a:lnTo>
                  <a:pt x="9171" y="7227"/>
                </a:lnTo>
                <a:lnTo>
                  <a:pt x="9098" y="7117"/>
                </a:lnTo>
                <a:lnTo>
                  <a:pt x="8988" y="7006"/>
                </a:lnTo>
                <a:lnTo>
                  <a:pt x="8841" y="6896"/>
                </a:lnTo>
                <a:lnTo>
                  <a:pt x="8694" y="6860"/>
                </a:lnTo>
                <a:lnTo>
                  <a:pt x="8548" y="6823"/>
                </a:lnTo>
                <a:lnTo>
                  <a:pt x="8401" y="6823"/>
                </a:lnTo>
                <a:lnTo>
                  <a:pt x="8254" y="6860"/>
                </a:lnTo>
                <a:lnTo>
                  <a:pt x="8108" y="6933"/>
                </a:lnTo>
                <a:lnTo>
                  <a:pt x="7924" y="7117"/>
                </a:lnTo>
                <a:lnTo>
                  <a:pt x="7924" y="7117"/>
                </a:lnTo>
                <a:lnTo>
                  <a:pt x="7998" y="6970"/>
                </a:lnTo>
                <a:lnTo>
                  <a:pt x="8108" y="6860"/>
                </a:lnTo>
                <a:lnTo>
                  <a:pt x="8291" y="6603"/>
                </a:lnTo>
                <a:lnTo>
                  <a:pt x="8511" y="6383"/>
                </a:lnTo>
                <a:lnTo>
                  <a:pt x="8768" y="6126"/>
                </a:lnTo>
                <a:lnTo>
                  <a:pt x="8951" y="5943"/>
                </a:lnTo>
                <a:lnTo>
                  <a:pt x="9135" y="5796"/>
                </a:lnTo>
                <a:lnTo>
                  <a:pt x="9171" y="5796"/>
                </a:lnTo>
                <a:lnTo>
                  <a:pt x="9391" y="5759"/>
                </a:lnTo>
                <a:lnTo>
                  <a:pt x="9612" y="5686"/>
                </a:lnTo>
                <a:lnTo>
                  <a:pt x="10052" y="5539"/>
                </a:lnTo>
                <a:lnTo>
                  <a:pt x="10455" y="5356"/>
                </a:lnTo>
                <a:lnTo>
                  <a:pt x="10639" y="5282"/>
                </a:lnTo>
                <a:lnTo>
                  <a:pt x="10895" y="5246"/>
                </a:lnTo>
                <a:lnTo>
                  <a:pt x="10895" y="5246"/>
                </a:lnTo>
                <a:lnTo>
                  <a:pt x="10602" y="5503"/>
                </a:lnTo>
                <a:lnTo>
                  <a:pt x="10492" y="5649"/>
                </a:lnTo>
                <a:lnTo>
                  <a:pt x="10419" y="5833"/>
                </a:lnTo>
                <a:lnTo>
                  <a:pt x="10455" y="5869"/>
                </a:lnTo>
                <a:lnTo>
                  <a:pt x="10639" y="5796"/>
                </a:lnTo>
                <a:lnTo>
                  <a:pt x="10822" y="5723"/>
                </a:lnTo>
                <a:lnTo>
                  <a:pt x="11152" y="5503"/>
                </a:lnTo>
                <a:lnTo>
                  <a:pt x="11739" y="5136"/>
                </a:lnTo>
                <a:close/>
                <a:moveTo>
                  <a:pt x="11996" y="8254"/>
                </a:moveTo>
                <a:lnTo>
                  <a:pt x="12546" y="8400"/>
                </a:lnTo>
                <a:lnTo>
                  <a:pt x="12729" y="8584"/>
                </a:lnTo>
                <a:lnTo>
                  <a:pt x="12803" y="8620"/>
                </a:lnTo>
                <a:lnTo>
                  <a:pt x="12876" y="8657"/>
                </a:lnTo>
                <a:lnTo>
                  <a:pt x="12950" y="8620"/>
                </a:lnTo>
                <a:lnTo>
                  <a:pt x="13023" y="8584"/>
                </a:lnTo>
                <a:lnTo>
                  <a:pt x="12950" y="9024"/>
                </a:lnTo>
                <a:lnTo>
                  <a:pt x="12509" y="8914"/>
                </a:lnTo>
                <a:lnTo>
                  <a:pt x="12399" y="8657"/>
                </a:lnTo>
                <a:lnTo>
                  <a:pt x="12216" y="8474"/>
                </a:lnTo>
                <a:lnTo>
                  <a:pt x="12033" y="8327"/>
                </a:lnTo>
                <a:lnTo>
                  <a:pt x="11959" y="8290"/>
                </a:lnTo>
                <a:lnTo>
                  <a:pt x="11996" y="8254"/>
                </a:lnTo>
                <a:close/>
                <a:moveTo>
                  <a:pt x="10932" y="8841"/>
                </a:moveTo>
                <a:lnTo>
                  <a:pt x="11519" y="9097"/>
                </a:lnTo>
                <a:lnTo>
                  <a:pt x="12106" y="9244"/>
                </a:lnTo>
                <a:lnTo>
                  <a:pt x="12033" y="9391"/>
                </a:lnTo>
                <a:lnTo>
                  <a:pt x="11922" y="9537"/>
                </a:lnTo>
                <a:lnTo>
                  <a:pt x="11776" y="9611"/>
                </a:lnTo>
                <a:lnTo>
                  <a:pt x="11702" y="9611"/>
                </a:lnTo>
                <a:lnTo>
                  <a:pt x="11629" y="9574"/>
                </a:lnTo>
                <a:lnTo>
                  <a:pt x="11519" y="9537"/>
                </a:lnTo>
                <a:lnTo>
                  <a:pt x="11409" y="9427"/>
                </a:lnTo>
                <a:lnTo>
                  <a:pt x="11226" y="9244"/>
                </a:lnTo>
                <a:lnTo>
                  <a:pt x="10932" y="8841"/>
                </a:lnTo>
                <a:close/>
                <a:moveTo>
                  <a:pt x="12509" y="9354"/>
                </a:moveTo>
                <a:lnTo>
                  <a:pt x="12876" y="9391"/>
                </a:lnTo>
                <a:lnTo>
                  <a:pt x="12656" y="10161"/>
                </a:lnTo>
                <a:lnTo>
                  <a:pt x="12583" y="10088"/>
                </a:lnTo>
                <a:lnTo>
                  <a:pt x="12363" y="10088"/>
                </a:lnTo>
                <a:lnTo>
                  <a:pt x="12216" y="10051"/>
                </a:lnTo>
                <a:lnTo>
                  <a:pt x="11886" y="9978"/>
                </a:lnTo>
                <a:lnTo>
                  <a:pt x="12106" y="9868"/>
                </a:lnTo>
                <a:lnTo>
                  <a:pt x="12289" y="9758"/>
                </a:lnTo>
                <a:lnTo>
                  <a:pt x="12399" y="9574"/>
                </a:lnTo>
                <a:lnTo>
                  <a:pt x="12509" y="9354"/>
                </a:lnTo>
                <a:close/>
                <a:moveTo>
                  <a:pt x="10382" y="9721"/>
                </a:moveTo>
                <a:lnTo>
                  <a:pt x="11409" y="10161"/>
                </a:lnTo>
                <a:lnTo>
                  <a:pt x="11922" y="10381"/>
                </a:lnTo>
                <a:lnTo>
                  <a:pt x="12253" y="10491"/>
                </a:lnTo>
                <a:lnTo>
                  <a:pt x="12399" y="10491"/>
                </a:lnTo>
                <a:lnTo>
                  <a:pt x="12509" y="10455"/>
                </a:lnTo>
                <a:lnTo>
                  <a:pt x="12326" y="10968"/>
                </a:lnTo>
                <a:lnTo>
                  <a:pt x="12033" y="10858"/>
                </a:lnTo>
                <a:lnTo>
                  <a:pt x="11886" y="10785"/>
                </a:lnTo>
                <a:lnTo>
                  <a:pt x="11776" y="10711"/>
                </a:lnTo>
                <a:lnTo>
                  <a:pt x="11519" y="10528"/>
                </a:lnTo>
                <a:lnTo>
                  <a:pt x="11409" y="10418"/>
                </a:lnTo>
                <a:lnTo>
                  <a:pt x="11262" y="10344"/>
                </a:lnTo>
                <a:lnTo>
                  <a:pt x="11079" y="10308"/>
                </a:lnTo>
                <a:lnTo>
                  <a:pt x="10895" y="10271"/>
                </a:lnTo>
                <a:lnTo>
                  <a:pt x="10492" y="10234"/>
                </a:lnTo>
                <a:lnTo>
                  <a:pt x="10455" y="9978"/>
                </a:lnTo>
                <a:lnTo>
                  <a:pt x="10382" y="9721"/>
                </a:lnTo>
                <a:close/>
                <a:moveTo>
                  <a:pt x="10455" y="10528"/>
                </a:moveTo>
                <a:lnTo>
                  <a:pt x="10785" y="10601"/>
                </a:lnTo>
                <a:lnTo>
                  <a:pt x="10969" y="10638"/>
                </a:lnTo>
                <a:lnTo>
                  <a:pt x="11115" y="10711"/>
                </a:lnTo>
                <a:lnTo>
                  <a:pt x="11336" y="10821"/>
                </a:lnTo>
                <a:lnTo>
                  <a:pt x="11519" y="10968"/>
                </a:lnTo>
                <a:lnTo>
                  <a:pt x="11702" y="11115"/>
                </a:lnTo>
                <a:lnTo>
                  <a:pt x="11886" y="11262"/>
                </a:lnTo>
                <a:lnTo>
                  <a:pt x="12106" y="11335"/>
                </a:lnTo>
                <a:lnTo>
                  <a:pt x="11739" y="11922"/>
                </a:lnTo>
                <a:lnTo>
                  <a:pt x="11629" y="11922"/>
                </a:lnTo>
                <a:lnTo>
                  <a:pt x="11482" y="11885"/>
                </a:lnTo>
                <a:lnTo>
                  <a:pt x="11226" y="11738"/>
                </a:lnTo>
                <a:lnTo>
                  <a:pt x="10565" y="11482"/>
                </a:lnTo>
                <a:lnTo>
                  <a:pt x="10272" y="11335"/>
                </a:lnTo>
                <a:lnTo>
                  <a:pt x="10382" y="10968"/>
                </a:lnTo>
                <a:lnTo>
                  <a:pt x="10455" y="10601"/>
                </a:lnTo>
                <a:lnTo>
                  <a:pt x="10455" y="10528"/>
                </a:lnTo>
                <a:close/>
                <a:moveTo>
                  <a:pt x="10125" y="11665"/>
                </a:moveTo>
                <a:lnTo>
                  <a:pt x="10785" y="11958"/>
                </a:lnTo>
                <a:lnTo>
                  <a:pt x="11115" y="12142"/>
                </a:lnTo>
                <a:lnTo>
                  <a:pt x="11299" y="12215"/>
                </a:lnTo>
                <a:lnTo>
                  <a:pt x="11482" y="12289"/>
                </a:lnTo>
                <a:lnTo>
                  <a:pt x="11226" y="12655"/>
                </a:lnTo>
                <a:lnTo>
                  <a:pt x="10895" y="12545"/>
                </a:lnTo>
                <a:lnTo>
                  <a:pt x="10455" y="12399"/>
                </a:lnTo>
                <a:lnTo>
                  <a:pt x="10052" y="12252"/>
                </a:lnTo>
                <a:lnTo>
                  <a:pt x="9868" y="12142"/>
                </a:lnTo>
                <a:lnTo>
                  <a:pt x="10125" y="11665"/>
                </a:lnTo>
                <a:close/>
                <a:moveTo>
                  <a:pt x="9355" y="9574"/>
                </a:moveTo>
                <a:lnTo>
                  <a:pt x="9575" y="9611"/>
                </a:lnTo>
                <a:lnTo>
                  <a:pt x="9795" y="9648"/>
                </a:lnTo>
                <a:lnTo>
                  <a:pt x="9978" y="9758"/>
                </a:lnTo>
                <a:lnTo>
                  <a:pt x="10052" y="9868"/>
                </a:lnTo>
                <a:lnTo>
                  <a:pt x="10088" y="9941"/>
                </a:lnTo>
                <a:lnTo>
                  <a:pt x="10125" y="10088"/>
                </a:lnTo>
                <a:lnTo>
                  <a:pt x="10125" y="10198"/>
                </a:lnTo>
                <a:lnTo>
                  <a:pt x="9832" y="10161"/>
                </a:lnTo>
                <a:lnTo>
                  <a:pt x="9795" y="10198"/>
                </a:lnTo>
                <a:lnTo>
                  <a:pt x="9795" y="10234"/>
                </a:lnTo>
                <a:lnTo>
                  <a:pt x="9942" y="10344"/>
                </a:lnTo>
                <a:lnTo>
                  <a:pt x="10088" y="10455"/>
                </a:lnTo>
                <a:lnTo>
                  <a:pt x="10015" y="10785"/>
                </a:lnTo>
                <a:lnTo>
                  <a:pt x="9942" y="11078"/>
                </a:lnTo>
                <a:lnTo>
                  <a:pt x="9905" y="11188"/>
                </a:lnTo>
                <a:lnTo>
                  <a:pt x="9648" y="11115"/>
                </a:lnTo>
                <a:lnTo>
                  <a:pt x="9391" y="11078"/>
                </a:lnTo>
                <a:lnTo>
                  <a:pt x="9355" y="11078"/>
                </a:lnTo>
                <a:lnTo>
                  <a:pt x="9318" y="11115"/>
                </a:lnTo>
                <a:lnTo>
                  <a:pt x="9318" y="11151"/>
                </a:lnTo>
                <a:lnTo>
                  <a:pt x="9355" y="11188"/>
                </a:lnTo>
                <a:lnTo>
                  <a:pt x="9538" y="11372"/>
                </a:lnTo>
                <a:lnTo>
                  <a:pt x="9795" y="11518"/>
                </a:lnTo>
                <a:lnTo>
                  <a:pt x="9501" y="11995"/>
                </a:lnTo>
                <a:lnTo>
                  <a:pt x="9061" y="11812"/>
                </a:lnTo>
                <a:lnTo>
                  <a:pt x="8584" y="11628"/>
                </a:lnTo>
                <a:lnTo>
                  <a:pt x="8548" y="11628"/>
                </a:lnTo>
                <a:lnTo>
                  <a:pt x="8548" y="11702"/>
                </a:lnTo>
                <a:lnTo>
                  <a:pt x="8731" y="11848"/>
                </a:lnTo>
                <a:lnTo>
                  <a:pt x="8915" y="12032"/>
                </a:lnTo>
                <a:lnTo>
                  <a:pt x="9318" y="12289"/>
                </a:lnTo>
                <a:lnTo>
                  <a:pt x="9061" y="12582"/>
                </a:lnTo>
                <a:lnTo>
                  <a:pt x="8805" y="12802"/>
                </a:lnTo>
                <a:lnTo>
                  <a:pt x="8548" y="12692"/>
                </a:lnTo>
                <a:lnTo>
                  <a:pt x="8401" y="12069"/>
                </a:lnTo>
                <a:lnTo>
                  <a:pt x="8291" y="11445"/>
                </a:lnTo>
                <a:lnTo>
                  <a:pt x="8218" y="11298"/>
                </a:lnTo>
                <a:lnTo>
                  <a:pt x="8144" y="11188"/>
                </a:lnTo>
                <a:lnTo>
                  <a:pt x="8034" y="11115"/>
                </a:lnTo>
                <a:lnTo>
                  <a:pt x="7374" y="11115"/>
                </a:lnTo>
                <a:lnTo>
                  <a:pt x="7264" y="11078"/>
                </a:lnTo>
                <a:lnTo>
                  <a:pt x="7154" y="11041"/>
                </a:lnTo>
                <a:lnTo>
                  <a:pt x="7007" y="10895"/>
                </a:lnTo>
                <a:lnTo>
                  <a:pt x="6897" y="10675"/>
                </a:lnTo>
                <a:lnTo>
                  <a:pt x="6860" y="10455"/>
                </a:lnTo>
                <a:lnTo>
                  <a:pt x="6860" y="10344"/>
                </a:lnTo>
                <a:lnTo>
                  <a:pt x="6897" y="10234"/>
                </a:lnTo>
                <a:lnTo>
                  <a:pt x="6934" y="10124"/>
                </a:lnTo>
                <a:lnTo>
                  <a:pt x="7007" y="10051"/>
                </a:lnTo>
                <a:lnTo>
                  <a:pt x="7227" y="9978"/>
                </a:lnTo>
                <a:lnTo>
                  <a:pt x="7447" y="9904"/>
                </a:lnTo>
                <a:lnTo>
                  <a:pt x="8328" y="9721"/>
                </a:lnTo>
                <a:lnTo>
                  <a:pt x="8401" y="9758"/>
                </a:lnTo>
                <a:lnTo>
                  <a:pt x="8548" y="9758"/>
                </a:lnTo>
                <a:lnTo>
                  <a:pt x="8841" y="9648"/>
                </a:lnTo>
                <a:lnTo>
                  <a:pt x="9135" y="9574"/>
                </a:lnTo>
                <a:close/>
                <a:moveTo>
                  <a:pt x="1028" y="7373"/>
                </a:moveTo>
                <a:lnTo>
                  <a:pt x="1028" y="7887"/>
                </a:lnTo>
                <a:lnTo>
                  <a:pt x="1101" y="8437"/>
                </a:lnTo>
                <a:lnTo>
                  <a:pt x="1138" y="8474"/>
                </a:lnTo>
                <a:lnTo>
                  <a:pt x="1211" y="8510"/>
                </a:lnTo>
                <a:lnTo>
                  <a:pt x="1285" y="8510"/>
                </a:lnTo>
                <a:lnTo>
                  <a:pt x="1358" y="8474"/>
                </a:lnTo>
                <a:lnTo>
                  <a:pt x="1872" y="8070"/>
                </a:lnTo>
                <a:lnTo>
                  <a:pt x="1945" y="8951"/>
                </a:lnTo>
                <a:lnTo>
                  <a:pt x="1982" y="9611"/>
                </a:lnTo>
                <a:lnTo>
                  <a:pt x="1982" y="9758"/>
                </a:lnTo>
                <a:lnTo>
                  <a:pt x="1982" y="9904"/>
                </a:lnTo>
                <a:lnTo>
                  <a:pt x="1872" y="10014"/>
                </a:lnTo>
                <a:lnTo>
                  <a:pt x="1762" y="10088"/>
                </a:lnTo>
                <a:lnTo>
                  <a:pt x="1615" y="10271"/>
                </a:lnTo>
                <a:lnTo>
                  <a:pt x="1505" y="10455"/>
                </a:lnTo>
                <a:lnTo>
                  <a:pt x="1468" y="10638"/>
                </a:lnTo>
                <a:lnTo>
                  <a:pt x="1468" y="10858"/>
                </a:lnTo>
                <a:lnTo>
                  <a:pt x="1505" y="11078"/>
                </a:lnTo>
                <a:lnTo>
                  <a:pt x="1578" y="11298"/>
                </a:lnTo>
                <a:lnTo>
                  <a:pt x="1688" y="11702"/>
                </a:lnTo>
                <a:lnTo>
                  <a:pt x="2165" y="12876"/>
                </a:lnTo>
                <a:lnTo>
                  <a:pt x="1835" y="12509"/>
                </a:lnTo>
                <a:lnTo>
                  <a:pt x="1505" y="12142"/>
                </a:lnTo>
                <a:lnTo>
                  <a:pt x="1211" y="11665"/>
                </a:lnTo>
                <a:lnTo>
                  <a:pt x="918" y="11188"/>
                </a:lnTo>
                <a:lnTo>
                  <a:pt x="735" y="10675"/>
                </a:lnTo>
                <a:lnTo>
                  <a:pt x="588" y="10161"/>
                </a:lnTo>
                <a:lnTo>
                  <a:pt x="551" y="9831"/>
                </a:lnTo>
                <a:lnTo>
                  <a:pt x="514" y="9501"/>
                </a:lnTo>
                <a:lnTo>
                  <a:pt x="551" y="9171"/>
                </a:lnTo>
                <a:lnTo>
                  <a:pt x="588" y="8841"/>
                </a:lnTo>
                <a:lnTo>
                  <a:pt x="771" y="8180"/>
                </a:lnTo>
                <a:lnTo>
                  <a:pt x="955" y="7557"/>
                </a:lnTo>
                <a:lnTo>
                  <a:pt x="1028" y="7373"/>
                </a:lnTo>
                <a:close/>
                <a:moveTo>
                  <a:pt x="9612" y="12472"/>
                </a:moveTo>
                <a:lnTo>
                  <a:pt x="9942" y="12619"/>
                </a:lnTo>
                <a:lnTo>
                  <a:pt x="10675" y="12912"/>
                </a:lnTo>
                <a:lnTo>
                  <a:pt x="10895" y="12986"/>
                </a:lnTo>
                <a:lnTo>
                  <a:pt x="10529" y="13316"/>
                </a:lnTo>
                <a:lnTo>
                  <a:pt x="10162" y="13609"/>
                </a:lnTo>
                <a:lnTo>
                  <a:pt x="9685" y="13279"/>
                </a:lnTo>
                <a:lnTo>
                  <a:pt x="9171" y="12986"/>
                </a:lnTo>
                <a:lnTo>
                  <a:pt x="9391" y="12729"/>
                </a:lnTo>
                <a:lnTo>
                  <a:pt x="9612" y="12472"/>
                </a:lnTo>
                <a:close/>
                <a:moveTo>
                  <a:pt x="2569" y="5209"/>
                </a:moveTo>
                <a:lnTo>
                  <a:pt x="2899" y="5319"/>
                </a:lnTo>
                <a:lnTo>
                  <a:pt x="3266" y="5356"/>
                </a:lnTo>
                <a:lnTo>
                  <a:pt x="3999" y="5356"/>
                </a:lnTo>
                <a:lnTo>
                  <a:pt x="4733" y="5429"/>
                </a:lnTo>
                <a:lnTo>
                  <a:pt x="5467" y="5539"/>
                </a:lnTo>
                <a:lnTo>
                  <a:pt x="5320" y="5649"/>
                </a:lnTo>
                <a:lnTo>
                  <a:pt x="5173" y="5723"/>
                </a:lnTo>
                <a:lnTo>
                  <a:pt x="4880" y="5833"/>
                </a:lnTo>
                <a:lnTo>
                  <a:pt x="4696" y="5943"/>
                </a:lnTo>
                <a:lnTo>
                  <a:pt x="4513" y="6053"/>
                </a:lnTo>
                <a:lnTo>
                  <a:pt x="4366" y="6236"/>
                </a:lnTo>
                <a:lnTo>
                  <a:pt x="4293" y="6420"/>
                </a:lnTo>
                <a:lnTo>
                  <a:pt x="4256" y="6493"/>
                </a:lnTo>
                <a:lnTo>
                  <a:pt x="4293" y="6603"/>
                </a:lnTo>
                <a:lnTo>
                  <a:pt x="4329" y="6676"/>
                </a:lnTo>
                <a:lnTo>
                  <a:pt x="4366" y="6750"/>
                </a:lnTo>
                <a:lnTo>
                  <a:pt x="4439" y="6823"/>
                </a:lnTo>
                <a:lnTo>
                  <a:pt x="4549" y="6823"/>
                </a:lnTo>
                <a:lnTo>
                  <a:pt x="4660" y="6860"/>
                </a:lnTo>
                <a:lnTo>
                  <a:pt x="4696" y="6933"/>
                </a:lnTo>
                <a:lnTo>
                  <a:pt x="4733" y="7117"/>
                </a:lnTo>
                <a:lnTo>
                  <a:pt x="4770" y="7300"/>
                </a:lnTo>
                <a:lnTo>
                  <a:pt x="4770" y="7667"/>
                </a:lnTo>
                <a:lnTo>
                  <a:pt x="4806" y="7813"/>
                </a:lnTo>
                <a:lnTo>
                  <a:pt x="4586" y="7520"/>
                </a:lnTo>
                <a:lnTo>
                  <a:pt x="4366" y="7263"/>
                </a:lnTo>
                <a:lnTo>
                  <a:pt x="4256" y="7190"/>
                </a:lnTo>
                <a:lnTo>
                  <a:pt x="4146" y="7153"/>
                </a:lnTo>
                <a:lnTo>
                  <a:pt x="3999" y="7117"/>
                </a:lnTo>
                <a:lnTo>
                  <a:pt x="3889" y="7153"/>
                </a:lnTo>
                <a:lnTo>
                  <a:pt x="3632" y="7227"/>
                </a:lnTo>
                <a:lnTo>
                  <a:pt x="3412" y="7373"/>
                </a:lnTo>
                <a:lnTo>
                  <a:pt x="3192" y="7593"/>
                </a:lnTo>
                <a:lnTo>
                  <a:pt x="2972" y="7813"/>
                </a:lnTo>
                <a:lnTo>
                  <a:pt x="2825" y="8070"/>
                </a:lnTo>
                <a:lnTo>
                  <a:pt x="2715" y="8364"/>
                </a:lnTo>
                <a:lnTo>
                  <a:pt x="2642" y="8657"/>
                </a:lnTo>
                <a:lnTo>
                  <a:pt x="2605" y="8951"/>
                </a:lnTo>
                <a:lnTo>
                  <a:pt x="2605" y="9244"/>
                </a:lnTo>
                <a:lnTo>
                  <a:pt x="2679" y="9537"/>
                </a:lnTo>
                <a:lnTo>
                  <a:pt x="2679" y="9611"/>
                </a:lnTo>
                <a:lnTo>
                  <a:pt x="2752" y="9648"/>
                </a:lnTo>
                <a:lnTo>
                  <a:pt x="2789" y="9684"/>
                </a:lnTo>
                <a:lnTo>
                  <a:pt x="3156" y="9684"/>
                </a:lnTo>
                <a:lnTo>
                  <a:pt x="3449" y="9758"/>
                </a:lnTo>
                <a:lnTo>
                  <a:pt x="3706" y="9868"/>
                </a:lnTo>
                <a:lnTo>
                  <a:pt x="3963" y="10014"/>
                </a:lnTo>
                <a:lnTo>
                  <a:pt x="4183" y="10198"/>
                </a:lnTo>
                <a:lnTo>
                  <a:pt x="4403" y="10418"/>
                </a:lnTo>
                <a:lnTo>
                  <a:pt x="4770" y="10858"/>
                </a:lnTo>
                <a:lnTo>
                  <a:pt x="4403" y="11151"/>
                </a:lnTo>
                <a:lnTo>
                  <a:pt x="4109" y="11445"/>
                </a:lnTo>
                <a:lnTo>
                  <a:pt x="3816" y="11775"/>
                </a:lnTo>
                <a:lnTo>
                  <a:pt x="3596" y="12142"/>
                </a:lnTo>
                <a:lnTo>
                  <a:pt x="3412" y="12545"/>
                </a:lnTo>
                <a:lnTo>
                  <a:pt x="3266" y="12986"/>
                </a:lnTo>
                <a:lnTo>
                  <a:pt x="3192" y="13426"/>
                </a:lnTo>
                <a:lnTo>
                  <a:pt x="3156" y="13866"/>
                </a:lnTo>
                <a:lnTo>
                  <a:pt x="3082" y="13829"/>
                </a:lnTo>
                <a:lnTo>
                  <a:pt x="2972" y="13719"/>
                </a:lnTo>
                <a:lnTo>
                  <a:pt x="2899" y="13572"/>
                </a:lnTo>
                <a:lnTo>
                  <a:pt x="2459" y="12582"/>
                </a:lnTo>
                <a:lnTo>
                  <a:pt x="2092" y="11702"/>
                </a:lnTo>
                <a:lnTo>
                  <a:pt x="1945" y="11262"/>
                </a:lnTo>
                <a:lnTo>
                  <a:pt x="1872" y="10821"/>
                </a:lnTo>
                <a:lnTo>
                  <a:pt x="1872" y="10638"/>
                </a:lnTo>
                <a:lnTo>
                  <a:pt x="1945" y="10491"/>
                </a:lnTo>
                <a:lnTo>
                  <a:pt x="2055" y="10381"/>
                </a:lnTo>
                <a:lnTo>
                  <a:pt x="2202" y="10271"/>
                </a:lnTo>
                <a:lnTo>
                  <a:pt x="2312" y="10161"/>
                </a:lnTo>
                <a:lnTo>
                  <a:pt x="2385" y="10051"/>
                </a:lnTo>
                <a:lnTo>
                  <a:pt x="2385" y="9904"/>
                </a:lnTo>
                <a:lnTo>
                  <a:pt x="2385" y="9721"/>
                </a:lnTo>
                <a:lnTo>
                  <a:pt x="2312" y="8730"/>
                </a:lnTo>
                <a:lnTo>
                  <a:pt x="2165" y="7740"/>
                </a:lnTo>
                <a:lnTo>
                  <a:pt x="2165" y="7667"/>
                </a:lnTo>
                <a:lnTo>
                  <a:pt x="2092" y="7593"/>
                </a:lnTo>
                <a:lnTo>
                  <a:pt x="1945" y="7593"/>
                </a:lnTo>
                <a:lnTo>
                  <a:pt x="1358" y="8070"/>
                </a:lnTo>
                <a:lnTo>
                  <a:pt x="1321" y="7667"/>
                </a:lnTo>
                <a:lnTo>
                  <a:pt x="1358" y="7263"/>
                </a:lnTo>
                <a:lnTo>
                  <a:pt x="1395" y="6860"/>
                </a:lnTo>
                <a:lnTo>
                  <a:pt x="1505" y="6456"/>
                </a:lnTo>
                <a:lnTo>
                  <a:pt x="1505" y="6383"/>
                </a:lnTo>
                <a:lnTo>
                  <a:pt x="1468" y="6310"/>
                </a:lnTo>
                <a:lnTo>
                  <a:pt x="1725" y="5796"/>
                </a:lnTo>
                <a:lnTo>
                  <a:pt x="1982" y="5319"/>
                </a:lnTo>
                <a:lnTo>
                  <a:pt x="2239" y="5356"/>
                </a:lnTo>
                <a:lnTo>
                  <a:pt x="2495" y="5392"/>
                </a:lnTo>
                <a:lnTo>
                  <a:pt x="2569" y="5356"/>
                </a:lnTo>
                <a:lnTo>
                  <a:pt x="2605" y="5319"/>
                </a:lnTo>
                <a:lnTo>
                  <a:pt x="2605" y="5282"/>
                </a:lnTo>
                <a:lnTo>
                  <a:pt x="2569" y="5209"/>
                </a:lnTo>
                <a:close/>
                <a:moveTo>
                  <a:pt x="8805" y="13939"/>
                </a:moveTo>
                <a:lnTo>
                  <a:pt x="9098" y="13976"/>
                </a:lnTo>
                <a:lnTo>
                  <a:pt x="9391" y="14049"/>
                </a:lnTo>
                <a:lnTo>
                  <a:pt x="9208" y="14086"/>
                </a:lnTo>
                <a:lnTo>
                  <a:pt x="9171" y="14049"/>
                </a:lnTo>
                <a:lnTo>
                  <a:pt x="9061" y="14049"/>
                </a:lnTo>
                <a:lnTo>
                  <a:pt x="8988" y="13976"/>
                </a:lnTo>
                <a:lnTo>
                  <a:pt x="8805" y="13939"/>
                </a:lnTo>
                <a:close/>
                <a:moveTo>
                  <a:pt x="5815" y="14178"/>
                </a:moveTo>
                <a:lnTo>
                  <a:pt x="5797" y="14196"/>
                </a:lnTo>
                <a:lnTo>
                  <a:pt x="5760" y="14196"/>
                </a:lnTo>
                <a:lnTo>
                  <a:pt x="5815" y="14178"/>
                </a:lnTo>
                <a:close/>
                <a:moveTo>
                  <a:pt x="7154" y="2935"/>
                </a:moveTo>
                <a:lnTo>
                  <a:pt x="7594" y="3008"/>
                </a:lnTo>
                <a:lnTo>
                  <a:pt x="8034" y="3082"/>
                </a:lnTo>
                <a:lnTo>
                  <a:pt x="8438" y="3155"/>
                </a:lnTo>
                <a:lnTo>
                  <a:pt x="8401" y="3192"/>
                </a:lnTo>
                <a:lnTo>
                  <a:pt x="8401" y="3228"/>
                </a:lnTo>
                <a:lnTo>
                  <a:pt x="8401" y="3265"/>
                </a:lnTo>
                <a:lnTo>
                  <a:pt x="8438" y="3265"/>
                </a:lnTo>
                <a:lnTo>
                  <a:pt x="8621" y="3228"/>
                </a:lnTo>
                <a:lnTo>
                  <a:pt x="8768" y="3265"/>
                </a:lnTo>
                <a:lnTo>
                  <a:pt x="8805" y="3265"/>
                </a:lnTo>
                <a:lnTo>
                  <a:pt x="8768" y="3338"/>
                </a:lnTo>
                <a:lnTo>
                  <a:pt x="8768" y="3412"/>
                </a:lnTo>
                <a:lnTo>
                  <a:pt x="8768" y="3448"/>
                </a:lnTo>
                <a:lnTo>
                  <a:pt x="8805" y="3485"/>
                </a:lnTo>
                <a:lnTo>
                  <a:pt x="8841" y="3485"/>
                </a:lnTo>
                <a:lnTo>
                  <a:pt x="8915" y="3522"/>
                </a:lnTo>
                <a:lnTo>
                  <a:pt x="8988" y="3558"/>
                </a:lnTo>
                <a:lnTo>
                  <a:pt x="9098" y="3668"/>
                </a:lnTo>
                <a:lnTo>
                  <a:pt x="9208" y="3815"/>
                </a:lnTo>
                <a:lnTo>
                  <a:pt x="9245" y="3852"/>
                </a:lnTo>
                <a:lnTo>
                  <a:pt x="9281" y="3889"/>
                </a:lnTo>
                <a:lnTo>
                  <a:pt x="9318" y="3852"/>
                </a:lnTo>
                <a:lnTo>
                  <a:pt x="9391" y="3742"/>
                </a:lnTo>
                <a:lnTo>
                  <a:pt x="9465" y="3632"/>
                </a:lnTo>
                <a:lnTo>
                  <a:pt x="9538" y="3558"/>
                </a:lnTo>
                <a:lnTo>
                  <a:pt x="9758" y="3632"/>
                </a:lnTo>
                <a:lnTo>
                  <a:pt x="9612" y="3815"/>
                </a:lnTo>
                <a:lnTo>
                  <a:pt x="9501" y="3999"/>
                </a:lnTo>
                <a:lnTo>
                  <a:pt x="9465" y="4072"/>
                </a:lnTo>
                <a:lnTo>
                  <a:pt x="9465" y="4182"/>
                </a:lnTo>
                <a:lnTo>
                  <a:pt x="9575" y="4182"/>
                </a:lnTo>
                <a:lnTo>
                  <a:pt x="9648" y="4145"/>
                </a:lnTo>
                <a:lnTo>
                  <a:pt x="9795" y="4035"/>
                </a:lnTo>
                <a:lnTo>
                  <a:pt x="10052" y="3815"/>
                </a:lnTo>
                <a:lnTo>
                  <a:pt x="10308" y="3962"/>
                </a:lnTo>
                <a:lnTo>
                  <a:pt x="10235" y="4035"/>
                </a:lnTo>
                <a:lnTo>
                  <a:pt x="9978" y="4365"/>
                </a:lnTo>
                <a:lnTo>
                  <a:pt x="9868" y="4512"/>
                </a:lnTo>
                <a:lnTo>
                  <a:pt x="9795" y="4696"/>
                </a:lnTo>
                <a:lnTo>
                  <a:pt x="9795" y="4732"/>
                </a:lnTo>
                <a:lnTo>
                  <a:pt x="9832" y="4732"/>
                </a:lnTo>
                <a:lnTo>
                  <a:pt x="10015" y="4659"/>
                </a:lnTo>
                <a:lnTo>
                  <a:pt x="10198" y="4549"/>
                </a:lnTo>
                <a:lnTo>
                  <a:pt x="10492" y="4329"/>
                </a:lnTo>
                <a:lnTo>
                  <a:pt x="10639" y="4182"/>
                </a:lnTo>
                <a:lnTo>
                  <a:pt x="10822" y="4292"/>
                </a:lnTo>
                <a:lnTo>
                  <a:pt x="10565" y="4549"/>
                </a:lnTo>
                <a:lnTo>
                  <a:pt x="10272" y="4879"/>
                </a:lnTo>
                <a:lnTo>
                  <a:pt x="10052" y="5209"/>
                </a:lnTo>
                <a:lnTo>
                  <a:pt x="9942" y="5246"/>
                </a:lnTo>
                <a:lnTo>
                  <a:pt x="9648" y="5392"/>
                </a:lnTo>
                <a:lnTo>
                  <a:pt x="9391" y="5539"/>
                </a:lnTo>
                <a:lnTo>
                  <a:pt x="9281" y="5539"/>
                </a:lnTo>
                <a:lnTo>
                  <a:pt x="9135" y="5576"/>
                </a:lnTo>
                <a:lnTo>
                  <a:pt x="8805" y="5759"/>
                </a:lnTo>
                <a:lnTo>
                  <a:pt x="8548" y="5979"/>
                </a:lnTo>
                <a:lnTo>
                  <a:pt x="8364" y="6089"/>
                </a:lnTo>
                <a:lnTo>
                  <a:pt x="8071" y="6346"/>
                </a:lnTo>
                <a:lnTo>
                  <a:pt x="7924" y="6566"/>
                </a:lnTo>
                <a:lnTo>
                  <a:pt x="7741" y="6750"/>
                </a:lnTo>
                <a:lnTo>
                  <a:pt x="7631" y="6970"/>
                </a:lnTo>
                <a:lnTo>
                  <a:pt x="7594" y="7153"/>
                </a:lnTo>
                <a:lnTo>
                  <a:pt x="7631" y="7227"/>
                </a:lnTo>
                <a:lnTo>
                  <a:pt x="7667" y="7300"/>
                </a:lnTo>
                <a:lnTo>
                  <a:pt x="7741" y="7373"/>
                </a:lnTo>
                <a:lnTo>
                  <a:pt x="7851" y="7410"/>
                </a:lnTo>
                <a:lnTo>
                  <a:pt x="7998" y="7410"/>
                </a:lnTo>
                <a:lnTo>
                  <a:pt x="8144" y="7337"/>
                </a:lnTo>
                <a:lnTo>
                  <a:pt x="8401" y="7190"/>
                </a:lnTo>
                <a:lnTo>
                  <a:pt x="8548" y="7153"/>
                </a:lnTo>
                <a:lnTo>
                  <a:pt x="8731" y="7227"/>
                </a:lnTo>
                <a:lnTo>
                  <a:pt x="8805" y="7263"/>
                </a:lnTo>
                <a:lnTo>
                  <a:pt x="8878" y="7337"/>
                </a:lnTo>
                <a:lnTo>
                  <a:pt x="8915" y="7410"/>
                </a:lnTo>
                <a:lnTo>
                  <a:pt x="8915" y="7483"/>
                </a:lnTo>
                <a:lnTo>
                  <a:pt x="8841" y="7593"/>
                </a:lnTo>
                <a:lnTo>
                  <a:pt x="8731" y="7740"/>
                </a:lnTo>
                <a:lnTo>
                  <a:pt x="8584" y="7850"/>
                </a:lnTo>
                <a:lnTo>
                  <a:pt x="8401" y="7960"/>
                </a:lnTo>
                <a:lnTo>
                  <a:pt x="8144" y="8070"/>
                </a:lnTo>
                <a:lnTo>
                  <a:pt x="7961" y="8144"/>
                </a:lnTo>
                <a:lnTo>
                  <a:pt x="7741" y="8254"/>
                </a:lnTo>
                <a:lnTo>
                  <a:pt x="7557" y="8400"/>
                </a:lnTo>
                <a:lnTo>
                  <a:pt x="7521" y="8474"/>
                </a:lnTo>
                <a:lnTo>
                  <a:pt x="7484" y="8584"/>
                </a:lnTo>
                <a:lnTo>
                  <a:pt x="7447" y="8767"/>
                </a:lnTo>
                <a:lnTo>
                  <a:pt x="7521" y="8914"/>
                </a:lnTo>
                <a:lnTo>
                  <a:pt x="7631" y="9061"/>
                </a:lnTo>
                <a:lnTo>
                  <a:pt x="7777" y="9134"/>
                </a:lnTo>
                <a:lnTo>
                  <a:pt x="7887" y="9171"/>
                </a:lnTo>
                <a:lnTo>
                  <a:pt x="8034" y="9207"/>
                </a:lnTo>
                <a:lnTo>
                  <a:pt x="8254" y="9134"/>
                </a:lnTo>
                <a:lnTo>
                  <a:pt x="8694" y="8951"/>
                </a:lnTo>
                <a:lnTo>
                  <a:pt x="9208" y="8951"/>
                </a:lnTo>
                <a:lnTo>
                  <a:pt x="9391" y="8877"/>
                </a:lnTo>
                <a:lnTo>
                  <a:pt x="9575" y="8767"/>
                </a:lnTo>
                <a:lnTo>
                  <a:pt x="9685" y="8657"/>
                </a:lnTo>
                <a:lnTo>
                  <a:pt x="9795" y="8547"/>
                </a:lnTo>
                <a:lnTo>
                  <a:pt x="9905" y="8547"/>
                </a:lnTo>
                <a:lnTo>
                  <a:pt x="10052" y="8584"/>
                </a:lnTo>
                <a:lnTo>
                  <a:pt x="10088" y="8620"/>
                </a:lnTo>
                <a:lnTo>
                  <a:pt x="10125" y="8620"/>
                </a:lnTo>
                <a:lnTo>
                  <a:pt x="10198" y="8657"/>
                </a:lnTo>
                <a:lnTo>
                  <a:pt x="10382" y="8804"/>
                </a:lnTo>
                <a:lnTo>
                  <a:pt x="10565" y="8987"/>
                </a:lnTo>
                <a:lnTo>
                  <a:pt x="11115" y="9648"/>
                </a:lnTo>
                <a:lnTo>
                  <a:pt x="10382" y="9391"/>
                </a:lnTo>
                <a:lnTo>
                  <a:pt x="10015" y="9281"/>
                </a:lnTo>
                <a:lnTo>
                  <a:pt x="9648" y="9171"/>
                </a:lnTo>
                <a:lnTo>
                  <a:pt x="9612" y="9207"/>
                </a:lnTo>
                <a:lnTo>
                  <a:pt x="9281" y="9171"/>
                </a:lnTo>
                <a:lnTo>
                  <a:pt x="8951" y="9207"/>
                </a:lnTo>
                <a:lnTo>
                  <a:pt x="8621" y="9281"/>
                </a:lnTo>
                <a:lnTo>
                  <a:pt x="8328" y="9391"/>
                </a:lnTo>
                <a:lnTo>
                  <a:pt x="8291" y="9427"/>
                </a:lnTo>
                <a:lnTo>
                  <a:pt x="8144" y="9427"/>
                </a:lnTo>
                <a:lnTo>
                  <a:pt x="7631" y="9537"/>
                </a:lnTo>
                <a:lnTo>
                  <a:pt x="7117" y="9648"/>
                </a:lnTo>
                <a:lnTo>
                  <a:pt x="6934" y="9684"/>
                </a:lnTo>
                <a:lnTo>
                  <a:pt x="6787" y="9794"/>
                </a:lnTo>
                <a:lnTo>
                  <a:pt x="6677" y="9904"/>
                </a:lnTo>
                <a:lnTo>
                  <a:pt x="6567" y="10088"/>
                </a:lnTo>
                <a:lnTo>
                  <a:pt x="6494" y="10271"/>
                </a:lnTo>
                <a:lnTo>
                  <a:pt x="6494" y="10455"/>
                </a:lnTo>
                <a:lnTo>
                  <a:pt x="6494" y="10601"/>
                </a:lnTo>
                <a:lnTo>
                  <a:pt x="6530" y="10785"/>
                </a:lnTo>
                <a:lnTo>
                  <a:pt x="6604" y="10968"/>
                </a:lnTo>
                <a:lnTo>
                  <a:pt x="6714" y="11115"/>
                </a:lnTo>
                <a:lnTo>
                  <a:pt x="6824" y="11225"/>
                </a:lnTo>
                <a:lnTo>
                  <a:pt x="6970" y="11335"/>
                </a:lnTo>
                <a:lnTo>
                  <a:pt x="7117" y="11408"/>
                </a:lnTo>
                <a:lnTo>
                  <a:pt x="7301" y="11445"/>
                </a:lnTo>
                <a:lnTo>
                  <a:pt x="7484" y="11482"/>
                </a:lnTo>
                <a:lnTo>
                  <a:pt x="7777" y="11482"/>
                </a:lnTo>
                <a:lnTo>
                  <a:pt x="7851" y="11555"/>
                </a:lnTo>
                <a:lnTo>
                  <a:pt x="7924" y="11665"/>
                </a:lnTo>
                <a:lnTo>
                  <a:pt x="7961" y="11812"/>
                </a:lnTo>
                <a:lnTo>
                  <a:pt x="8034" y="12105"/>
                </a:lnTo>
                <a:lnTo>
                  <a:pt x="8071" y="12362"/>
                </a:lnTo>
                <a:lnTo>
                  <a:pt x="8108" y="12509"/>
                </a:lnTo>
                <a:lnTo>
                  <a:pt x="7851" y="12435"/>
                </a:lnTo>
                <a:lnTo>
                  <a:pt x="7631" y="12399"/>
                </a:lnTo>
                <a:lnTo>
                  <a:pt x="7557" y="12362"/>
                </a:lnTo>
                <a:lnTo>
                  <a:pt x="7521" y="12215"/>
                </a:lnTo>
                <a:lnTo>
                  <a:pt x="7521" y="12179"/>
                </a:lnTo>
                <a:lnTo>
                  <a:pt x="7447" y="12179"/>
                </a:lnTo>
                <a:lnTo>
                  <a:pt x="7447" y="12215"/>
                </a:lnTo>
                <a:lnTo>
                  <a:pt x="7411" y="12472"/>
                </a:lnTo>
                <a:lnTo>
                  <a:pt x="7411" y="12509"/>
                </a:lnTo>
                <a:lnTo>
                  <a:pt x="7447" y="12545"/>
                </a:lnTo>
                <a:lnTo>
                  <a:pt x="7851" y="12729"/>
                </a:lnTo>
                <a:lnTo>
                  <a:pt x="8254" y="12949"/>
                </a:lnTo>
                <a:lnTo>
                  <a:pt x="8438" y="13316"/>
                </a:lnTo>
                <a:lnTo>
                  <a:pt x="8474" y="13389"/>
                </a:lnTo>
                <a:lnTo>
                  <a:pt x="8548" y="13426"/>
                </a:lnTo>
                <a:lnTo>
                  <a:pt x="8621" y="13426"/>
                </a:lnTo>
                <a:lnTo>
                  <a:pt x="8694" y="13389"/>
                </a:lnTo>
                <a:lnTo>
                  <a:pt x="8841" y="13279"/>
                </a:lnTo>
                <a:lnTo>
                  <a:pt x="9428" y="13609"/>
                </a:lnTo>
                <a:lnTo>
                  <a:pt x="9281" y="13609"/>
                </a:lnTo>
                <a:lnTo>
                  <a:pt x="8548" y="13536"/>
                </a:lnTo>
                <a:lnTo>
                  <a:pt x="7851" y="13536"/>
                </a:lnTo>
                <a:lnTo>
                  <a:pt x="7374" y="13206"/>
                </a:lnTo>
                <a:lnTo>
                  <a:pt x="6860" y="12912"/>
                </a:lnTo>
                <a:lnTo>
                  <a:pt x="6824" y="12876"/>
                </a:lnTo>
                <a:lnTo>
                  <a:pt x="6750" y="12912"/>
                </a:lnTo>
                <a:lnTo>
                  <a:pt x="6750" y="12949"/>
                </a:lnTo>
                <a:lnTo>
                  <a:pt x="6750" y="13022"/>
                </a:lnTo>
                <a:lnTo>
                  <a:pt x="6970" y="13316"/>
                </a:lnTo>
                <a:lnTo>
                  <a:pt x="7227" y="13572"/>
                </a:lnTo>
                <a:lnTo>
                  <a:pt x="6897" y="13609"/>
                </a:lnTo>
                <a:lnTo>
                  <a:pt x="6567" y="13646"/>
                </a:lnTo>
                <a:lnTo>
                  <a:pt x="6310" y="13426"/>
                </a:lnTo>
                <a:lnTo>
                  <a:pt x="6090" y="13169"/>
                </a:lnTo>
                <a:lnTo>
                  <a:pt x="6017" y="13169"/>
                </a:lnTo>
                <a:lnTo>
                  <a:pt x="5943" y="13242"/>
                </a:lnTo>
                <a:lnTo>
                  <a:pt x="5907" y="13389"/>
                </a:lnTo>
                <a:lnTo>
                  <a:pt x="5943" y="13499"/>
                </a:lnTo>
                <a:lnTo>
                  <a:pt x="5980" y="13646"/>
                </a:lnTo>
                <a:lnTo>
                  <a:pt x="6090" y="13756"/>
                </a:lnTo>
                <a:lnTo>
                  <a:pt x="5760" y="13829"/>
                </a:lnTo>
                <a:lnTo>
                  <a:pt x="5430" y="13939"/>
                </a:lnTo>
                <a:lnTo>
                  <a:pt x="5393" y="13903"/>
                </a:lnTo>
                <a:lnTo>
                  <a:pt x="5173" y="13682"/>
                </a:lnTo>
                <a:lnTo>
                  <a:pt x="5026" y="13609"/>
                </a:lnTo>
                <a:lnTo>
                  <a:pt x="4916" y="13572"/>
                </a:lnTo>
                <a:lnTo>
                  <a:pt x="4880" y="13572"/>
                </a:lnTo>
                <a:lnTo>
                  <a:pt x="4880" y="13609"/>
                </a:lnTo>
                <a:lnTo>
                  <a:pt x="4880" y="13682"/>
                </a:lnTo>
                <a:lnTo>
                  <a:pt x="4916" y="13793"/>
                </a:lnTo>
                <a:lnTo>
                  <a:pt x="4990" y="13939"/>
                </a:lnTo>
                <a:lnTo>
                  <a:pt x="5100" y="14086"/>
                </a:lnTo>
                <a:lnTo>
                  <a:pt x="5136" y="14086"/>
                </a:lnTo>
                <a:lnTo>
                  <a:pt x="4843" y="14306"/>
                </a:lnTo>
                <a:lnTo>
                  <a:pt x="4623" y="14269"/>
                </a:lnTo>
                <a:lnTo>
                  <a:pt x="4109" y="14196"/>
                </a:lnTo>
                <a:lnTo>
                  <a:pt x="3853" y="14159"/>
                </a:lnTo>
                <a:lnTo>
                  <a:pt x="3596" y="14086"/>
                </a:lnTo>
                <a:lnTo>
                  <a:pt x="3669" y="14013"/>
                </a:lnTo>
                <a:lnTo>
                  <a:pt x="3706" y="13903"/>
                </a:lnTo>
                <a:lnTo>
                  <a:pt x="3706" y="13829"/>
                </a:lnTo>
                <a:lnTo>
                  <a:pt x="3669" y="13719"/>
                </a:lnTo>
                <a:lnTo>
                  <a:pt x="3632" y="13646"/>
                </a:lnTo>
                <a:lnTo>
                  <a:pt x="3559" y="13609"/>
                </a:lnTo>
                <a:lnTo>
                  <a:pt x="3632" y="13242"/>
                </a:lnTo>
                <a:lnTo>
                  <a:pt x="3742" y="12876"/>
                </a:lnTo>
                <a:lnTo>
                  <a:pt x="3889" y="12509"/>
                </a:lnTo>
                <a:lnTo>
                  <a:pt x="4073" y="12179"/>
                </a:lnTo>
                <a:lnTo>
                  <a:pt x="4293" y="11848"/>
                </a:lnTo>
                <a:lnTo>
                  <a:pt x="4549" y="11555"/>
                </a:lnTo>
                <a:lnTo>
                  <a:pt x="4843" y="11298"/>
                </a:lnTo>
                <a:lnTo>
                  <a:pt x="5173" y="11115"/>
                </a:lnTo>
                <a:lnTo>
                  <a:pt x="5246" y="11041"/>
                </a:lnTo>
                <a:lnTo>
                  <a:pt x="5283" y="10931"/>
                </a:lnTo>
                <a:lnTo>
                  <a:pt x="5283" y="10858"/>
                </a:lnTo>
                <a:lnTo>
                  <a:pt x="5210" y="10785"/>
                </a:lnTo>
                <a:lnTo>
                  <a:pt x="4770" y="10234"/>
                </a:lnTo>
                <a:lnTo>
                  <a:pt x="4549" y="9978"/>
                </a:lnTo>
                <a:lnTo>
                  <a:pt x="4293" y="9758"/>
                </a:lnTo>
                <a:lnTo>
                  <a:pt x="3999" y="9574"/>
                </a:lnTo>
                <a:lnTo>
                  <a:pt x="3706" y="9427"/>
                </a:lnTo>
                <a:lnTo>
                  <a:pt x="3376" y="9317"/>
                </a:lnTo>
                <a:lnTo>
                  <a:pt x="3046" y="9281"/>
                </a:lnTo>
                <a:lnTo>
                  <a:pt x="3046" y="8877"/>
                </a:lnTo>
                <a:lnTo>
                  <a:pt x="3119" y="8510"/>
                </a:lnTo>
                <a:lnTo>
                  <a:pt x="3266" y="8180"/>
                </a:lnTo>
                <a:lnTo>
                  <a:pt x="3486" y="7887"/>
                </a:lnTo>
                <a:lnTo>
                  <a:pt x="3632" y="7740"/>
                </a:lnTo>
                <a:lnTo>
                  <a:pt x="3816" y="7593"/>
                </a:lnTo>
                <a:lnTo>
                  <a:pt x="3889" y="7557"/>
                </a:lnTo>
                <a:lnTo>
                  <a:pt x="3963" y="7557"/>
                </a:lnTo>
                <a:lnTo>
                  <a:pt x="4036" y="7593"/>
                </a:lnTo>
                <a:lnTo>
                  <a:pt x="4109" y="7630"/>
                </a:lnTo>
                <a:lnTo>
                  <a:pt x="4219" y="7740"/>
                </a:lnTo>
                <a:lnTo>
                  <a:pt x="4329" y="7887"/>
                </a:lnTo>
                <a:lnTo>
                  <a:pt x="4916" y="8657"/>
                </a:lnTo>
                <a:lnTo>
                  <a:pt x="5026" y="8730"/>
                </a:lnTo>
                <a:lnTo>
                  <a:pt x="5136" y="8767"/>
                </a:lnTo>
                <a:lnTo>
                  <a:pt x="5210" y="8730"/>
                </a:lnTo>
                <a:lnTo>
                  <a:pt x="5246" y="8694"/>
                </a:lnTo>
                <a:lnTo>
                  <a:pt x="5283" y="8620"/>
                </a:lnTo>
                <a:lnTo>
                  <a:pt x="5283" y="8547"/>
                </a:lnTo>
                <a:lnTo>
                  <a:pt x="5136" y="7006"/>
                </a:lnTo>
                <a:lnTo>
                  <a:pt x="5100" y="6823"/>
                </a:lnTo>
                <a:lnTo>
                  <a:pt x="4990" y="6640"/>
                </a:lnTo>
                <a:lnTo>
                  <a:pt x="4880" y="6493"/>
                </a:lnTo>
                <a:lnTo>
                  <a:pt x="4660" y="6456"/>
                </a:lnTo>
                <a:lnTo>
                  <a:pt x="4733" y="6420"/>
                </a:lnTo>
                <a:lnTo>
                  <a:pt x="4843" y="6346"/>
                </a:lnTo>
                <a:lnTo>
                  <a:pt x="5026" y="6199"/>
                </a:lnTo>
                <a:lnTo>
                  <a:pt x="5430" y="6016"/>
                </a:lnTo>
                <a:lnTo>
                  <a:pt x="5613" y="5943"/>
                </a:lnTo>
                <a:lnTo>
                  <a:pt x="5760" y="5796"/>
                </a:lnTo>
                <a:lnTo>
                  <a:pt x="5870" y="5649"/>
                </a:lnTo>
                <a:lnTo>
                  <a:pt x="5980" y="5466"/>
                </a:lnTo>
                <a:lnTo>
                  <a:pt x="5980" y="5392"/>
                </a:lnTo>
                <a:lnTo>
                  <a:pt x="5943" y="5319"/>
                </a:lnTo>
                <a:lnTo>
                  <a:pt x="5907" y="5246"/>
                </a:lnTo>
                <a:lnTo>
                  <a:pt x="5833" y="5209"/>
                </a:lnTo>
                <a:lnTo>
                  <a:pt x="4990" y="5099"/>
                </a:lnTo>
                <a:lnTo>
                  <a:pt x="4109" y="4989"/>
                </a:lnTo>
                <a:lnTo>
                  <a:pt x="3742" y="4989"/>
                </a:lnTo>
                <a:lnTo>
                  <a:pt x="3302" y="4952"/>
                </a:lnTo>
                <a:lnTo>
                  <a:pt x="2899" y="4989"/>
                </a:lnTo>
                <a:lnTo>
                  <a:pt x="2715" y="5026"/>
                </a:lnTo>
                <a:lnTo>
                  <a:pt x="2532" y="5099"/>
                </a:lnTo>
                <a:lnTo>
                  <a:pt x="2495" y="5136"/>
                </a:lnTo>
                <a:lnTo>
                  <a:pt x="2532" y="5209"/>
                </a:lnTo>
                <a:lnTo>
                  <a:pt x="2165" y="5062"/>
                </a:lnTo>
                <a:lnTo>
                  <a:pt x="2459" y="4732"/>
                </a:lnTo>
                <a:lnTo>
                  <a:pt x="2752" y="4402"/>
                </a:lnTo>
                <a:lnTo>
                  <a:pt x="3082" y="4145"/>
                </a:lnTo>
                <a:lnTo>
                  <a:pt x="3449" y="3889"/>
                </a:lnTo>
                <a:lnTo>
                  <a:pt x="3816" y="3668"/>
                </a:lnTo>
                <a:lnTo>
                  <a:pt x="4219" y="3448"/>
                </a:lnTo>
                <a:lnTo>
                  <a:pt x="4623" y="3302"/>
                </a:lnTo>
                <a:lnTo>
                  <a:pt x="5026" y="3155"/>
                </a:lnTo>
                <a:lnTo>
                  <a:pt x="5467" y="3045"/>
                </a:lnTo>
                <a:lnTo>
                  <a:pt x="5907" y="2972"/>
                </a:lnTo>
                <a:lnTo>
                  <a:pt x="6310" y="2935"/>
                </a:lnTo>
                <a:close/>
                <a:moveTo>
                  <a:pt x="5393" y="14343"/>
                </a:moveTo>
                <a:lnTo>
                  <a:pt x="5430" y="14379"/>
                </a:lnTo>
                <a:lnTo>
                  <a:pt x="5356" y="14379"/>
                </a:lnTo>
                <a:lnTo>
                  <a:pt x="5393" y="14343"/>
                </a:lnTo>
                <a:close/>
                <a:moveTo>
                  <a:pt x="7704" y="13903"/>
                </a:moveTo>
                <a:lnTo>
                  <a:pt x="7961" y="14049"/>
                </a:lnTo>
                <a:lnTo>
                  <a:pt x="8291" y="14196"/>
                </a:lnTo>
                <a:lnTo>
                  <a:pt x="8584" y="14306"/>
                </a:lnTo>
                <a:lnTo>
                  <a:pt x="8181" y="14379"/>
                </a:lnTo>
                <a:lnTo>
                  <a:pt x="7741" y="14416"/>
                </a:lnTo>
                <a:lnTo>
                  <a:pt x="7704" y="14306"/>
                </a:lnTo>
                <a:lnTo>
                  <a:pt x="7631" y="14233"/>
                </a:lnTo>
                <a:lnTo>
                  <a:pt x="7264" y="14123"/>
                </a:lnTo>
                <a:lnTo>
                  <a:pt x="6970" y="13939"/>
                </a:lnTo>
                <a:lnTo>
                  <a:pt x="7521" y="13903"/>
                </a:lnTo>
                <a:close/>
                <a:moveTo>
                  <a:pt x="6420" y="14013"/>
                </a:moveTo>
                <a:lnTo>
                  <a:pt x="6567" y="14123"/>
                </a:lnTo>
                <a:lnTo>
                  <a:pt x="6787" y="14306"/>
                </a:lnTo>
                <a:lnTo>
                  <a:pt x="7007" y="14453"/>
                </a:lnTo>
                <a:lnTo>
                  <a:pt x="6053" y="14416"/>
                </a:lnTo>
                <a:lnTo>
                  <a:pt x="6053" y="14343"/>
                </a:lnTo>
                <a:lnTo>
                  <a:pt x="6053" y="14269"/>
                </a:lnTo>
                <a:lnTo>
                  <a:pt x="5980" y="14196"/>
                </a:lnTo>
                <a:lnTo>
                  <a:pt x="5907" y="14159"/>
                </a:lnTo>
                <a:lnTo>
                  <a:pt x="5870" y="14159"/>
                </a:lnTo>
                <a:lnTo>
                  <a:pt x="5980" y="14123"/>
                </a:lnTo>
                <a:lnTo>
                  <a:pt x="6420" y="14013"/>
                </a:lnTo>
                <a:close/>
                <a:moveTo>
                  <a:pt x="6824" y="2385"/>
                </a:moveTo>
                <a:lnTo>
                  <a:pt x="6750" y="2421"/>
                </a:lnTo>
                <a:lnTo>
                  <a:pt x="6677" y="2495"/>
                </a:lnTo>
                <a:lnTo>
                  <a:pt x="6127" y="2531"/>
                </a:lnTo>
                <a:lnTo>
                  <a:pt x="5540" y="2605"/>
                </a:lnTo>
                <a:lnTo>
                  <a:pt x="5026" y="2715"/>
                </a:lnTo>
                <a:lnTo>
                  <a:pt x="4476" y="2861"/>
                </a:lnTo>
                <a:lnTo>
                  <a:pt x="3926" y="3082"/>
                </a:lnTo>
                <a:lnTo>
                  <a:pt x="3376" y="3375"/>
                </a:lnTo>
                <a:lnTo>
                  <a:pt x="2899" y="3705"/>
                </a:lnTo>
                <a:lnTo>
                  <a:pt x="2459" y="4109"/>
                </a:lnTo>
                <a:lnTo>
                  <a:pt x="2018" y="4512"/>
                </a:lnTo>
                <a:lnTo>
                  <a:pt x="1652" y="4989"/>
                </a:lnTo>
                <a:lnTo>
                  <a:pt x="1321" y="5466"/>
                </a:lnTo>
                <a:lnTo>
                  <a:pt x="1065" y="6016"/>
                </a:lnTo>
                <a:lnTo>
                  <a:pt x="735" y="6713"/>
                </a:lnTo>
                <a:lnTo>
                  <a:pt x="478" y="7447"/>
                </a:lnTo>
                <a:lnTo>
                  <a:pt x="221" y="8180"/>
                </a:lnTo>
                <a:lnTo>
                  <a:pt x="74" y="8914"/>
                </a:lnTo>
                <a:lnTo>
                  <a:pt x="38" y="9244"/>
                </a:lnTo>
                <a:lnTo>
                  <a:pt x="1" y="9611"/>
                </a:lnTo>
                <a:lnTo>
                  <a:pt x="38" y="9941"/>
                </a:lnTo>
                <a:lnTo>
                  <a:pt x="74" y="10271"/>
                </a:lnTo>
                <a:lnTo>
                  <a:pt x="148" y="10601"/>
                </a:lnTo>
                <a:lnTo>
                  <a:pt x="258" y="10931"/>
                </a:lnTo>
                <a:lnTo>
                  <a:pt x="368" y="11262"/>
                </a:lnTo>
                <a:lnTo>
                  <a:pt x="514" y="11555"/>
                </a:lnTo>
                <a:lnTo>
                  <a:pt x="881" y="12142"/>
                </a:lnTo>
                <a:lnTo>
                  <a:pt x="1285" y="12692"/>
                </a:lnTo>
                <a:lnTo>
                  <a:pt x="1725" y="13206"/>
                </a:lnTo>
                <a:lnTo>
                  <a:pt x="2202" y="13719"/>
                </a:lnTo>
                <a:lnTo>
                  <a:pt x="2459" y="13976"/>
                </a:lnTo>
                <a:lnTo>
                  <a:pt x="2752" y="14233"/>
                </a:lnTo>
                <a:lnTo>
                  <a:pt x="2825" y="14343"/>
                </a:lnTo>
                <a:lnTo>
                  <a:pt x="2899" y="14416"/>
                </a:lnTo>
                <a:lnTo>
                  <a:pt x="3009" y="14453"/>
                </a:lnTo>
                <a:lnTo>
                  <a:pt x="3119" y="14453"/>
                </a:lnTo>
                <a:lnTo>
                  <a:pt x="3192" y="14526"/>
                </a:lnTo>
                <a:lnTo>
                  <a:pt x="3559" y="14636"/>
                </a:lnTo>
                <a:lnTo>
                  <a:pt x="3889" y="14746"/>
                </a:lnTo>
                <a:lnTo>
                  <a:pt x="4623" y="14820"/>
                </a:lnTo>
                <a:lnTo>
                  <a:pt x="6017" y="14966"/>
                </a:lnTo>
                <a:lnTo>
                  <a:pt x="6714" y="15003"/>
                </a:lnTo>
                <a:lnTo>
                  <a:pt x="7411" y="15003"/>
                </a:lnTo>
                <a:lnTo>
                  <a:pt x="8108" y="14930"/>
                </a:lnTo>
                <a:lnTo>
                  <a:pt x="8768" y="14783"/>
                </a:lnTo>
                <a:lnTo>
                  <a:pt x="9465" y="14600"/>
                </a:lnTo>
                <a:lnTo>
                  <a:pt x="9758" y="14453"/>
                </a:lnTo>
                <a:lnTo>
                  <a:pt x="10088" y="14306"/>
                </a:lnTo>
                <a:lnTo>
                  <a:pt x="10382" y="14159"/>
                </a:lnTo>
                <a:lnTo>
                  <a:pt x="10675" y="13976"/>
                </a:lnTo>
                <a:lnTo>
                  <a:pt x="11152" y="13536"/>
                </a:lnTo>
                <a:lnTo>
                  <a:pt x="11629" y="13059"/>
                </a:lnTo>
                <a:lnTo>
                  <a:pt x="12033" y="12509"/>
                </a:lnTo>
                <a:lnTo>
                  <a:pt x="12399" y="11958"/>
                </a:lnTo>
                <a:lnTo>
                  <a:pt x="12729" y="11372"/>
                </a:lnTo>
                <a:lnTo>
                  <a:pt x="12986" y="10748"/>
                </a:lnTo>
                <a:lnTo>
                  <a:pt x="13243" y="10161"/>
                </a:lnTo>
                <a:lnTo>
                  <a:pt x="13426" y="9464"/>
                </a:lnTo>
                <a:lnTo>
                  <a:pt x="13500" y="9097"/>
                </a:lnTo>
                <a:lnTo>
                  <a:pt x="13573" y="8730"/>
                </a:lnTo>
                <a:lnTo>
                  <a:pt x="13573" y="8400"/>
                </a:lnTo>
                <a:lnTo>
                  <a:pt x="13573" y="8034"/>
                </a:lnTo>
                <a:lnTo>
                  <a:pt x="13573" y="7667"/>
                </a:lnTo>
                <a:lnTo>
                  <a:pt x="13500" y="7300"/>
                </a:lnTo>
                <a:lnTo>
                  <a:pt x="13426" y="6970"/>
                </a:lnTo>
                <a:lnTo>
                  <a:pt x="13353" y="6640"/>
                </a:lnTo>
                <a:lnTo>
                  <a:pt x="13206" y="6346"/>
                </a:lnTo>
                <a:lnTo>
                  <a:pt x="13060" y="6053"/>
                </a:lnTo>
                <a:lnTo>
                  <a:pt x="12693" y="5466"/>
                </a:lnTo>
                <a:lnTo>
                  <a:pt x="12289" y="4916"/>
                </a:lnTo>
                <a:lnTo>
                  <a:pt x="11849" y="4475"/>
                </a:lnTo>
                <a:lnTo>
                  <a:pt x="11372" y="4035"/>
                </a:lnTo>
                <a:lnTo>
                  <a:pt x="10895" y="3668"/>
                </a:lnTo>
                <a:lnTo>
                  <a:pt x="10345" y="3338"/>
                </a:lnTo>
                <a:lnTo>
                  <a:pt x="9795" y="3045"/>
                </a:lnTo>
                <a:lnTo>
                  <a:pt x="9208" y="2788"/>
                </a:lnTo>
                <a:lnTo>
                  <a:pt x="8584" y="2605"/>
                </a:lnTo>
                <a:lnTo>
                  <a:pt x="7998" y="2458"/>
                </a:lnTo>
                <a:lnTo>
                  <a:pt x="7447" y="2385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579" name="Google Shape;579;p24"/>
          <p:cNvSpPr/>
          <p:nvPr/>
        </p:nvSpPr>
        <p:spPr>
          <a:xfrm>
            <a:off x="-8" y="1013366"/>
            <a:ext cx="372518" cy="384998"/>
          </a:xfrm>
          <a:custGeom>
            <a:avLst/>
            <a:gdLst/>
            <a:ahLst/>
            <a:cxnLst/>
            <a:rect l="l" t="t" r="r" b="b"/>
            <a:pathLst>
              <a:path w="13133" h="13573" extrusionOk="0">
                <a:moveTo>
                  <a:pt x="2714" y="1798"/>
                </a:moveTo>
                <a:lnTo>
                  <a:pt x="2971" y="1908"/>
                </a:lnTo>
                <a:lnTo>
                  <a:pt x="3118" y="2018"/>
                </a:lnTo>
                <a:lnTo>
                  <a:pt x="3265" y="2128"/>
                </a:lnTo>
                <a:lnTo>
                  <a:pt x="3411" y="2311"/>
                </a:lnTo>
                <a:lnTo>
                  <a:pt x="3485" y="2458"/>
                </a:lnTo>
                <a:lnTo>
                  <a:pt x="3375" y="2458"/>
                </a:lnTo>
                <a:lnTo>
                  <a:pt x="3301" y="2495"/>
                </a:lnTo>
                <a:lnTo>
                  <a:pt x="3265" y="2568"/>
                </a:lnTo>
                <a:lnTo>
                  <a:pt x="3228" y="2605"/>
                </a:lnTo>
                <a:lnTo>
                  <a:pt x="3155" y="2568"/>
                </a:lnTo>
                <a:lnTo>
                  <a:pt x="3008" y="2348"/>
                </a:lnTo>
                <a:lnTo>
                  <a:pt x="2825" y="1981"/>
                </a:lnTo>
                <a:lnTo>
                  <a:pt x="2714" y="1798"/>
                </a:lnTo>
                <a:close/>
                <a:moveTo>
                  <a:pt x="1908" y="2825"/>
                </a:moveTo>
                <a:lnTo>
                  <a:pt x="1797" y="2861"/>
                </a:lnTo>
                <a:lnTo>
                  <a:pt x="1761" y="2898"/>
                </a:lnTo>
                <a:lnTo>
                  <a:pt x="1687" y="2971"/>
                </a:lnTo>
                <a:lnTo>
                  <a:pt x="1687" y="3045"/>
                </a:lnTo>
                <a:lnTo>
                  <a:pt x="1687" y="3118"/>
                </a:lnTo>
                <a:lnTo>
                  <a:pt x="1724" y="3191"/>
                </a:lnTo>
                <a:lnTo>
                  <a:pt x="1797" y="3228"/>
                </a:lnTo>
                <a:lnTo>
                  <a:pt x="1944" y="3301"/>
                </a:lnTo>
                <a:lnTo>
                  <a:pt x="2054" y="3412"/>
                </a:lnTo>
                <a:lnTo>
                  <a:pt x="2164" y="3522"/>
                </a:lnTo>
                <a:lnTo>
                  <a:pt x="2201" y="3595"/>
                </a:lnTo>
                <a:lnTo>
                  <a:pt x="2274" y="3632"/>
                </a:lnTo>
                <a:lnTo>
                  <a:pt x="2384" y="3632"/>
                </a:lnTo>
                <a:lnTo>
                  <a:pt x="2458" y="3558"/>
                </a:lnTo>
                <a:lnTo>
                  <a:pt x="2494" y="3448"/>
                </a:lnTo>
                <a:lnTo>
                  <a:pt x="2494" y="3338"/>
                </a:lnTo>
                <a:lnTo>
                  <a:pt x="2421" y="3228"/>
                </a:lnTo>
                <a:lnTo>
                  <a:pt x="2348" y="3155"/>
                </a:lnTo>
                <a:lnTo>
                  <a:pt x="2164" y="2971"/>
                </a:lnTo>
                <a:lnTo>
                  <a:pt x="1981" y="2861"/>
                </a:lnTo>
                <a:lnTo>
                  <a:pt x="1908" y="2825"/>
                </a:lnTo>
                <a:close/>
                <a:moveTo>
                  <a:pt x="1137" y="2311"/>
                </a:moveTo>
                <a:lnTo>
                  <a:pt x="1614" y="2458"/>
                </a:lnTo>
                <a:lnTo>
                  <a:pt x="2054" y="2678"/>
                </a:lnTo>
                <a:lnTo>
                  <a:pt x="2201" y="2751"/>
                </a:lnTo>
                <a:lnTo>
                  <a:pt x="2348" y="2898"/>
                </a:lnTo>
                <a:lnTo>
                  <a:pt x="2458" y="3008"/>
                </a:lnTo>
                <a:lnTo>
                  <a:pt x="2531" y="3191"/>
                </a:lnTo>
                <a:lnTo>
                  <a:pt x="2568" y="3265"/>
                </a:lnTo>
                <a:lnTo>
                  <a:pt x="2568" y="3338"/>
                </a:lnTo>
                <a:lnTo>
                  <a:pt x="2531" y="3485"/>
                </a:lnTo>
                <a:lnTo>
                  <a:pt x="2384" y="3742"/>
                </a:lnTo>
                <a:lnTo>
                  <a:pt x="2274" y="3852"/>
                </a:lnTo>
                <a:lnTo>
                  <a:pt x="2164" y="3962"/>
                </a:lnTo>
                <a:lnTo>
                  <a:pt x="1834" y="3632"/>
                </a:lnTo>
                <a:lnTo>
                  <a:pt x="1541" y="3228"/>
                </a:lnTo>
                <a:lnTo>
                  <a:pt x="1321" y="2788"/>
                </a:lnTo>
                <a:lnTo>
                  <a:pt x="1137" y="2311"/>
                </a:lnTo>
                <a:close/>
                <a:moveTo>
                  <a:pt x="8804" y="514"/>
                </a:moveTo>
                <a:lnTo>
                  <a:pt x="8694" y="2531"/>
                </a:lnTo>
                <a:lnTo>
                  <a:pt x="8657" y="3632"/>
                </a:lnTo>
                <a:lnTo>
                  <a:pt x="8657" y="4549"/>
                </a:lnTo>
                <a:lnTo>
                  <a:pt x="7556" y="3778"/>
                </a:lnTo>
                <a:lnTo>
                  <a:pt x="7043" y="3375"/>
                </a:lnTo>
                <a:lnTo>
                  <a:pt x="6529" y="2971"/>
                </a:lnTo>
                <a:lnTo>
                  <a:pt x="6639" y="2788"/>
                </a:lnTo>
                <a:lnTo>
                  <a:pt x="6713" y="2678"/>
                </a:lnTo>
                <a:lnTo>
                  <a:pt x="7556" y="1798"/>
                </a:lnTo>
                <a:lnTo>
                  <a:pt x="8290" y="991"/>
                </a:lnTo>
                <a:lnTo>
                  <a:pt x="8510" y="734"/>
                </a:lnTo>
                <a:lnTo>
                  <a:pt x="8657" y="624"/>
                </a:lnTo>
                <a:lnTo>
                  <a:pt x="8804" y="514"/>
                </a:lnTo>
                <a:close/>
                <a:moveTo>
                  <a:pt x="660" y="4145"/>
                </a:moveTo>
                <a:lnTo>
                  <a:pt x="880" y="4219"/>
                </a:lnTo>
                <a:lnTo>
                  <a:pt x="1064" y="4255"/>
                </a:lnTo>
                <a:lnTo>
                  <a:pt x="1247" y="4329"/>
                </a:lnTo>
                <a:lnTo>
                  <a:pt x="1357" y="4439"/>
                </a:lnTo>
                <a:lnTo>
                  <a:pt x="1431" y="4585"/>
                </a:lnTo>
                <a:lnTo>
                  <a:pt x="1467" y="4659"/>
                </a:lnTo>
                <a:lnTo>
                  <a:pt x="1467" y="4732"/>
                </a:lnTo>
                <a:lnTo>
                  <a:pt x="1467" y="4805"/>
                </a:lnTo>
                <a:lnTo>
                  <a:pt x="1394" y="4842"/>
                </a:lnTo>
                <a:lnTo>
                  <a:pt x="1284" y="4805"/>
                </a:lnTo>
                <a:lnTo>
                  <a:pt x="1211" y="4769"/>
                </a:lnTo>
                <a:lnTo>
                  <a:pt x="990" y="4585"/>
                </a:lnTo>
                <a:lnTo>
                  <a:pt x="844" y="4402"/>
                </a:lnTo>
                <a:lnTo>
                  <a:pt x="660" y="4145"/>
                </a:lnTo>
                <a:close/>
                <a:moveTo>
                  <a:pt x="3962" y="2935"/>
                </a:moveTo>
                <a:lnTo>
                  <a:pt x="4218" y="3155"/>
                </a:lnTo>
                <a:lnTo>
                  <a:pt x="4035" y="3338"/>
                </a:lnTo>
                <a:lnTo>
                  <a:pt x="2641" y="4659"/>
                </a:lnTo>
                <a:lnTo>
                  <a:pt x="2311" y="5026"/>
                </a:lnTo>
                <a:lnTo>
                  <a:pt x="2054" y="5392"/>
                </a:lnTo>
                <a:lnTo>
                  <a:pt x="1797" y="5172"/>
                </a:lnTo>
                <a:lnTo>
                  <a:pt x="2971" y="4072"/>
                </a:lnTo>
                <a:lnTo>
                  <a:pt x="3485" y="3522"/>
                </a:lnTo>
                <a:lnTo>
                  <a:pt x="3742" y="3265"/>
                </a:lnTo>
                <a:lnTo>
                  <a:pt x="3962" y="2935"/>
                </a:lnTo>
                <a:close/>
                <a:moveTo>
                  <a:pt x="4989" y="5209"/>
                </a:moveTo>
                <a:lnTo>
                  <a:pt x="5356" y="5686"/>
                </a:lnTo>
                <a:lnTo>
                  <a:pt x="5686" y="6199"/>
                </a:lnTo>
                <a:lnTo>
                  <a:pt x="6199" y="7080"/>
                </a:lnTo>
                <a:lnTo>
                  <a:pt x="6199" y="7080"/>
                </a:lnTo>
                <a:lnTo>
                  <a:pt x="5282" y="6640"/>
                </a:lnTo>
                <a:lnTo>
                  <a:pt x="4365" y="6199"/>
                </a:lnTo>
                <a:lnTo>
                  <a:pt x="4512" y="5943"/>
                </a:lnTo>
                <a:lnTo>
                  <a:pt x="4989" y="5209"/>
                </a:lnTo>
                <a:close/>
                <a:moveTo>
                  <a:pt x="4879" y="4695"/>
                </a:moveTo>
                <a:lnTo>
                  <a:pt x="4805" y="4805"/>
                </a:lnTo>
                <a:lnTo>
                  <a:pt x="4218" y="5649"/>
                </a:lnTo>
                <a:lnTo>
                  <a:pt x="3962" y="6053"/>
                </a:lnTo>
                <a:lnTo>
                  <a:pt x="3852" y="6053"/>
                </a:lnTo>
                <a:lnTo>
                  <a:pt x="3778" y="6126"/>
                </a:lnTo>
                <a:lnTo>
                  <a:pt x="3742" y="6199"/>
                </a:lnTo>
                <a:lnTo>
                  <a:pt x="3705" y="6273"/>
                </a:lnTo>
                <a:lnTo>
                  <a:pt x="3742" y="6346"/>
                </a:lnTo>
                <a:lnTo>
                  <a:pt x="3778" y="6493"/>
                </a:lnTo>
                <a:lnTo>
                  <a:pt x="3852" y="6529"/>
                </a:lnTo>
                <a:lnTo>
                  <a:pt x="3925" y="6566"/>
                </a:lnTo>
                <a:lnTo>
                  <a:pt x="3998" y="6566"/>
                </a:lnTo>
                <a:lnTo>
                  <a:pt x="5172" y="7080"/>
                </a:lnTo>
                <a:lnTo>
                  <a:pt x="5722" y="7336"/>
                </a:lnTo>
                <a:lnTo>
                  <a:pt x="6053" y="7447"/>
                </a:lnTo>
                <a:lnTo>
                  <a:pt x="6346" y="7483"/>
                </a:lnTo>
                <a:lnTo>
                  <a:pt x="6419" y="7483"/>
                </a:lnTo>
                <a:lnTo>
                  <a:pt x="6493" y="7447"/>
                </a:lnTo>
                <a:lnTo>
                  <a:pt x="6529" y="7483"/>
                </a:lnTo>
                <a:lnTo>
                  <a:pt x="6603" y="7483"/>
                </a:lnTo>
                <a:lnTo>
                  <a:pt x="6639" y="7447"/>
                </a:lnTo>
                <a:lnTo>
                  <a:pt x="6639" y="7410"/>
                </a:lnTo>
                <a:lnTo>
                  <a:pt x="6566" y="7080"/>
                </a:lnTo>
                <a:lnTo>
                  <a:pt x="6456" y="6750"/>
                </a:lnTo>
                <a:lnTo>
                  <a:pt x="6273" y="6419"/>
                </a:lnTo>
                <a:lnTo>
                  <a:pt x="6089" y="6089"/>
                </a:lnTo>
                <a:lnTo>
                  <a:pt x="5649" y="5429"/>
                </a:lnTo>
                <a:lnTo>
                  <a:pt x="5135" y="4769"/>
                </a:lnTo>
                <a:lnTo>
                  <a:pt x="5062" y="4695"/>
                </a:lnTo>
                <a:close/>
                <a:moveTo>
                  <a:pt x="9757" y="9537"/>
                </a:moveTo>
                <a:lnTo>
                  <a:pt x="9794" y="9647"/>
                </a:lnTo>
                <a:lnTo>
                  <a:pt x="9831" y="9757"/>
                </a:lnTo>
                <a:lnTo>
                  <a:pt x="9867" y="9867"/>
                </a:lnTo>
                <a:lnTo>
                  <a:pt x="9867" y="9978"/>
                </a:lnTo>
                <a:lnTo>
                  <a:pt x="9831" y="10088"/>
                </a:lnTo>
                <a:lnTo>
                  <a:pt x="9794" y="9757"/>
                </a:lnTo>
                <a:lnTo>
                  <a:pt x="9757" y="9537"/>
                </a:lnTo>
                <a:close/>
                <a:moveTo>
                  <a:pt x="8950" y="8877"/>
                </a:moveTo>
                <a:lnTo>
                  <a:pt x="9207" y="9024"/>
                </a:lnTo>
                <a:lnTo>
                  <a:pt x="9207" y="9207"/>
                </a:lnTo>
                <a:lnTo>
                  <a:pt x="9281" y="9391"/>
                </a:lnTo>
                <a:lnTo>
                  <a:pt x="9391" y="9757"/>
                </a:lnTo>
                <a:lnTo>
                  <a:pt x="9574" y="10418"/>
                </a:lnTo>
                <a:lnTo>
                  <a:pt x="9464" y="10491"/>
                </a:lnTo>
                <a:lnTo>
                  <a:pt x="9391" y="10271"/>
                </a:lnTo>
                <a:lnTo>
                  <a:pt x="9281" y="10088"/>
                </a:lnTo>
                <a:lnTo>
                  <a:pt x="8914" y="9281"/>
                </a:lnTo>
                <a:lnTo>
                  <a:pt x="8840" y="9134"/>
                </a:lnTo>
                <a:lnTo>
                  <a:pt x="8767" y="9024"/>
                </a:lnTo>
                <a:lnTo>
                  <a:pt x="8950" y="8877"/>
                </a:lnTo>
                <a:close/>
                <a:moveTo>
                  <a:pt x="8547" y="9244"/>
                </a:moveTo>
                <a:lnTo>
                  <a:pt x="8547" y="9281"/>
                </a:lnTo>
                <a:lnTo>
                  <a:pt x="8657" y="9281"/>
                </a:lnTo>
                <a:lnTo>
                  <a:pt x="8694" y="9244"/>
                </a:lnTo>
                <a:lnTo>
                  <a:pt x="8657" y="9354"/>
                </a:lnTo>
                <a:lnTo>
                  <a:pt x="8657" y="9464"/>
                </a:lnTo>
                <a:lnTo>
                  <a:pt x="8767" y="9721"/>
                </a:lnTo>
                <a:lnTo>
                  <a:pt x="9024" y="10198"/>
                </a:lnTo>
                <a:lnTo>
                  <a:pt x="9170" y="10528"/>
                </a:lnTo>
                <a:lnTo>
                  <a:pt x="8804" y="10234"/>
                </a:lnTo>
                <a:lnTo>
                  <a:pt x="8804" y="10198"/>
                </a:lnTo>
                <a:lnTo>
                  <a:pt x="8767" y="9904"/>
                </a:lnTo>
                <a:lnTo>
                  <a:pt x="8657" y="9611"/>
                </a:lnTo>
                <a:lnTo>
                  <a:pt x="8584" y="9464"/>
                </a:lnTo>
                <a:lnTo>
                  <a:pt x="8474" y="9317"/>
                </a:lnTo>
                <a:lnTo>
                  <a:pt x="8547" y="9244"/>
                </a:lnTo>
                <a:close/>
                <a:moveTo>
                  <a:pt x="9464" y="10601"/>
                </a:moveTo>
                <a:lnTo>
                  <a:pt x="9574" y="10638"/>
                </a:lnTo>
                <a:lnTo>
                  <a:pt x="9464" y="10638"/>
                </a:lnTo>
                <a:lnTo>
                  <a:pt x="9464" y="10601"/>
                </a:lnTo>
                <a:close/>
                <a:moveTo>
                  <a:pt x="8877" y="8510"/>
                </a:moveTo>
                <a:lnTo>
                  <a:pt x="8584" y="8730"/>
                </a:lnTo>
                <a:lnTo>
                  <a:pt x="8327" y="8914"/>
                </a:lnTo>
                <a:lnTo>
                  <a:pt x="8143" y="9171"/>
                </a:lnTo>
                <a:lnTo>
                  <a:pt x="8070" y="9354"/>
                </a:lnTo>
                <a:lnTo>
                  <a:pt x="7997" y="9501"/>
                </a:lnTo>
                <a:lnTo>
                  <a:pt x="7997" y="9647"/>
                </a:lnTo>
                <a:lnTo>
                  <a:pt x="8033" y="9831"/>
                </a:lnTo>
                <a:lnTo>
                  <a:pt x="8070" y="9978"/>
                </a:lnTo>
                <a:lnTo>
                  <a:pt x="8143" y="10088"/>
                </a:lnTo>
                <a:lnTo>
                  <a:pt x="8363" y="10344"/>
                </a:lnTo>
                <a:lnTo>
                  <a:pt x="8584" y="10564"/>
                </a:lnTo>
                <a:lnTo>
                  <a:pt x="8914" y="10785"/>
                </a:lnTo>
                <a:lnTo>
                  <a:pt x="9244" y="10968"/>
                </a:lnTo>
                <a:lnTo>
                  <a:pt x="9391" y="11041"/>
                </a:lnTo>
                <a:lnTo>
                  <a:pt x="9537" y="11078"/>
                </a:lnTo>
                <a:lnTo>
                  <a:pt x="9684" y="11041"/>
                </a:lnTo>
                <a:lnTo>
                  <a:pt x="9867" y="10968"/>
                </a:lnTo>
                <a:lnTo>
                  <a:pt x="10051" y="10821"/>
                </a:lnTo>
                <a:lnTo>
                  <a:pt x="10234" y="10601"/>
                </a:lnTo>
                <a:lnTo>
                  <a:pt x="10271" y="10491"/>
                </a:lnTo>
                <a:lnTo>
                  <a:pt x="10271" y="10381"/>
                </a:lnTo>
                <a:lnTo>
                  <a:pt x="10271" y="10271"/>
                </a:lnTo>
                <a:lnTo>
                  <a:pt x="10198" y="10161"/>
                </a:lnTo>
                <a:lnTo>
                  <a:pt x="10198" y="9904"/>
                </a:lnTo>
                <a:lnTo>
                  <a:pt x="10161" y="9684"/>
                </a:lnTo>
                <a:lnTo>
                  <a:pt x="10088" y="9464"/>
                </a:lnTo>
                <a:lnTo>
                  <a:pt x="9977" y="9244"/>
                </a:lnTo>
                <a:lnTo>
                  <a:pt x="9831" y="9060"/>
                </a:lnTo>
                <a:lnTo>
                  <a:pt x="9647" y="8914"/>
                </a:lnTo>
                <a:lnTo>
                  <a:pt x="9464" y="8767"/>
                </a:lnTo>
                <a:lnTo>
                  <a:pt x="9060" y="8510"/>
                </a:lnTo>
                <a:close/>
                <a:moveTo>
                  <a:pt x="2604" y="8510"/>
                </a:moveTo>
                <a:lnTo>
                  <a:pt x="3815" y="9757"/>
                </a:lnTo>
                <a:lnTo>
                  <a:pt x="4292" y="10271"/>
                </a:lnTo>
                <a:lnTo>
                  <a:pt x="3852" y="10344"/>
                </a:lnTo>
                <a:lnTo>
                  <a:pt x="2678" y="10674"/>
                </a:lnTo>
                <a:lnTo>
                  <a:pt x="1577" y="10968"/>
                </a:lnTo>
                <a:lnTo>
                  <a:pt x="1064" y="11115"/>
                </a:lnTo>
                <a:lnTo>
                  <a:pt x="697" y="11188"/>
                </a:lnTo>
                <a:lnTo>
                  <a:pt x="587" y="11188"/>
                </a:lnTo>
                <a:lnTo>
                  <a:pt x="477" y="11151"/>
                </a:lnTo>
                <a:lnTo>
                  <a:pt x="1577" y="9721"/>
                </a:lnTo>
                <a:lnTo>
                  <a:pt x="1908" y="9317"/>
                </a:lnTo>
                <a:lnTo>
                  <a:pt x="2201" y="8914"/>
                </a:lnTo>
                <a:lnTo>
                  <a:pt x="2421" y="8730"/>
                </a:lnTo>
                <a:lnTo>
                  <a:pt x="2604" y="8510"/>
                </a:lnTo>
                <a:close/>
                <a:moveTo>
                  <a:pt x="8914" y="8180"/>
                </a:moveTo>
                <a:lnTo>
                  <a:pt x="9097" y="8217"/>
                </a:lnTo>
                <a:lnTo>
                  <a:pt x="9244" y="8253"/>
                </a:lnTo>
                <a:lnTo>
                  <a:pt x="9574" y="8400"/>
                </a:lnTo>
                <a:lnTo>
                  <a:pt x="9867" y="8584"/>
                </a:lnTo>
                <a:lnTo>
                  <a:pt x="10124" y="8840"/>
                </a:lnTo>
                <a:lnTo>
                  <a:pt x="10308" y="9171"/>
                </a:lnTo>
                <a:lnTo>
                  <a:pt x="10454" y="9464"/>
                </a:lnTo>
                <a:lnTo>
                  <a:pt x="10564" y="9794"/>
                </a:lnTo>
                <a:lnTo>
                  <a:pt x="10601" y="10161"/>
                </a:lnTo>
                <a:lnTo>
                  <a:pt x="10601" y="10528"/>
                </a:lnTo>
                <a:lnTo>
                  <a:pt x="10491" y="10858"/>
                </a:lnTo>
                <a:lnTo>
                  <a:pt x="10491" y="10895"/>
                </a:lnTo>
                <a:lnTo>
                  <a:pt x="10454" y="10858"/>
                </a:lnTo>
                <a:lnTo>
                  <a:pt x="10344" y="10785"/>
                </a:lnTo>
                <a:lnTo>
                  <a:pt x="10271" y="10785"/>
                </a:lnTo>
                <a:lnTo>
                  <a:pt x="10161" y="10821"/>
                </a:lnTo>
                <a:lnTo>
                  <a:pt x="10124" y="10931"/>
                </a:lnTo>
                <a:lnTo>
                  <a:pt x="10088" y="11078"/>
                </a:lnTo>
                <a:lnTo>
                  <a:pt x="10051" y="11188"/>
                </a:lnTo>
                <a:lnTo>
                  <a:pt x="9867" y="11298"/>
                </a:lnTo>
                <a:lnTo>
                  <a:pt x="9794" y="11371"/>
                </a:lnTo>
                <a:lnTo>
                  <a:pt x="9757" y="11445"/>
                </a:lnTo>
                <a:lnTo>
                  <a:pt x="9611" y="11481"/>
                </a:lnTo>
                <a:lnTo>
                  <a:pt x="9464" y="11481"/>
                </a:lnTo>
                <a:lnTo>
                  <a:pt x="9354" y="11445"/>
                </a:lnTo>
                <a:lnTo>
                  <a:pt x="9207" y="11408"/>
                </a:lnTo>
                <a:lnTo>
                  <a:pt x="8620" y="11078"/>
                </a:lnTo>
                <a:lnTo>
                  <a:pt x="8327" y="10895"/>
                </a:lnTo>
                <a:lnTo>
                  <a:pt x="8070" y="10674"/>
                </a:lnTo>
                <a:lnTo>
                  <a:pt x="7850" y="10418"/>
                </a:lnTo>
                <a:lnTo>
                  <a:pt x="7703" y="10124"/>
                </a:lnTo>
                <a:lnTo>
                  <a:pt x="7593" y="9794"/>
                </a:lnTo>
                <a:lnTo>
                  <a:pt x="7593" y="9501"/>
                </a:lnTo>
                <a:lnTo>
                  <a:pt x="7630" y="9171"/>
                </a:lnTo>
                <a:lnTo>
                  <a:pt x="7777" y="8877"/>
                </a:lnTo>
                <a:lnTo>
                  <a:pt x="7960" y="8620"/>
                </a:lnTo>
                <a:lnTo>
                  <a:pt x="8217" y="8400"/>
                </a:lnTo>
                <a:lnTo>
                  <a:pt x="8400" y="8290"/>
                </a:lnTo>
                <a:lnTo>
                  <a:pt x="8584" y="8217"/>
                </a:lnTo>
                <a:lnTo>
                  <a:pt x="8730" y="8180"/>
                </a:lnTo>
                <a:close/>
                <a:moveTo>
                  <a:pt x="8767" y="7777"/>
                </a:moveTo>
                <a:lnTo>
                  <a:pt x="8547" y="7813"/>
                </a:lnTo>
                <a:lnTo>
                  <a:pt x="8363" y="7850"/>
                </a:lnTo>
                <a:lnTo>
                  <a:pt x="8143" y="7960"/>
                </a:lnTo>
                <a:lnTo>
                  <a:pt x="7960" y="8033"/>
                </a:lnTo>
                <a:lnTo>
                  <a:pt x="7777" y="8180"/>
                </a:lnTo>
                <a:lnTo>
                  <a:pt x="7593" y="8364"/>
                </a:lnTo>
                <a:lnTo>
                  <a:pt x="7446" y="8510"/>
                </a:lnTo>
                <a:lnTo>
                  <a:pt x="7336" y="8657"/>
                </a:lnTo>
                <a:lnTo>
                  <a:pt x="7190" y="9024"/>
                </a:lnTo>
                <a:lnTo>
                  <a:pt x="7116" y="9427"/>
                </a:lnTo>
                <a:lnTo>
                  <a:pt x="7116" y="9831"/>
                </a:lnTo>
                <a:lnTo>
                  <a:pt x="7153" y="10051"/>
                </a:lnTo>
                <a:lnTo>
                  <a:pt x="7226" y="10271"/>
                </a:lnTo>
                <a:lnTo>
                  <a:pt x="7336" y="10454"/>
                </a:lnTo>
                <a:lnTo>
                  <a:pt x="7446" y="10638"/>
                </a:lnTo>
                <a:lnTo>
                  <a:pt x="7740" y="11005"/>
                </a:lnTo>
                <a:lnTo>
                  <a:pt x="8107" y="11298"/>
                </a:lnTo>
                <a:lnTo>
                  <a:pt x="8510" y="11555"/>
                </a:lnTo>
                <a:lnTo>
                  <a:pt x="8914" y="11775"/>
                </a:lnTo>
                <a:lnTo>
                  <a:pt x="9134" y="11885"/>
                </a:lnTo>
                <a:lnTo>
                  <a:pt x="9354" y="11958"/>
                </a:lnTo>
                <a:lnTo>
                  <a:pt x="9574" y="11958"/>
                </a:lnTo>
                <a:lnTo>
                  <a:pt x="9757" y="11922"/>
                </a:lnTo>
                <a:lnTo>
                  <a:pt x="9977" y="11848"/>
                </a:lnTo>
                <a:lnTo>
                  <a:pt x="10198" y="11702"/>
                </a:lnTo>
                <a:lnTo>
                  <a:pt x="10381" y="11555"/>
                </a:lnTo>
                <a:lnTo>
                  <a:pt x="10491" y="11371"/>
                </a:lnTo>
                <a:lnTo>
                  <a:pt x="10674" y="11298"/>
                </a:lnTo>
                <a:lnTo>
                  <a:pt x="10784" y="11151"/>
                </a:lnTo>
                <a:lnTo>
                  <a:pt x="10895" y="10968"/>
                </a:lnTo>
                <a:lnTo>
                  <a:pt x="10968" y="10785"/>
                </a:lnTo>
                <a:lnTo>
                  <a:pt x="11005" y="10601"/>
                </a:lnTo>
                <a:lnTo>
                  <a:pt x="11005" y="10381"/>
                </a:lnTo>
                <a:lnTo>
                  <a:pt x="11005" y="10124"/>
                </a:lnTo>
                <a:lnTo>
                  <a:pt x="10968" y="9684"/>
                </a:lnTo>
                <a:lnTo>
                  <a:pt x="10821" y="9207"/>
                </a:lnTo>
                <a:lnTo>
                  <a:pt x="10638" y="8804"/>
                </a:lnTo>
                <a:lnTo>
                  <a:pt x="10491" y="8620"/>
                </a:lnTo>
                <a:lnTo>
                  <a:pt x="10344" y="8437"/>
                </a:lnTo>
                <a:lnTo>
                  <a:pt x="10198" y="8290"/>
                </a:lnTo>
                <a:lnTo>
                  <a:pt x="10014" y="8143"/>
                </a:lnTo>
                <a:lnTo>
                  <a:pt x="9831" y="8033"/>
                </a:lnTo>
                <a:lnTo>
                  <a:pt x="9611" y="7923"/>
                </a:lnTo>
                <a:lnTo>
                  <a:pt x="9427" y="7850"/>
                </a:lnTo>
                <a:lnTo>
                  <a:pt x="9207" y="7813"/>
                </a:lnTo>
                <a:lnTo>
                  <a:pt x="8987" y="7777"/>
                </a:lnTo>
                <a:close/>
                <a:moveTo>
                  <a:pt x="9024" y="0"/>
                </a:moveTo>
                <a:lnTo>
                  <a:pt x="8767" y="37"/>
                </a:lnTo>
                <a:lnTo>
                  <a:pt x="8547" y="110"/>
                </a:lnTo>
                <a:lnTo>
                  <a:pt x="8363" y="257"/>
                </a:lnTo>
                <a:lnTo>
                  <a:pt x="8180" y="440"/>
                </a:lnTo>
                <a:lnTo>
                  <a:pt x="7593" y="1027"/>
                </a:lnTo>
                <a:lnTo>
                  <a:pt x="7006" y="1651"/>
                </a:lnTo>
                <a:lnTo>
                  <a:pt x="6639" y="2054"/>
                </a:lnTo>
                <a:lnTo>
                  <a:pt x="6383" y="2311"/>
                </a:lnTo>
                <a:lnTo>
                  <a:pt x="6199" y="2605"/>
                </a:lnTo>
                <a:lnTo>
                  <a:pt x="5796" y="2201"/>
                </a:lnTo>
                <a:lnTo>
                  <a:pt x="5722" y="2128"/>
                </a:lnTo>
                <a:lnTo>
                  <a:pt x="5502" y="2128"/>
                </a:lnTo>
                <a:lnTo>
                  <a:pt x="5392" y="2201"/>
                </a:lnTo>
                <a:lnTo>
                  <a:pt x="5356" y="2238"/>
                </a:lnTo>
                <a:lnTo>
                  <a:pt x="4915" y="2531"/>
                </a:lnTo>
                <a:lnTo>
                  <a:pt x="4512" y="2898"/>
                </a:lnTo>
                <a:lnTo>
                  <a:pt x="4292" y="2715"/>
                </a:lnTo>
                <a:lnTo>
                  <a:pt x="4072" y="2495"/>
                </a:lnTo>
                <a:lnTo>
                  <a:pt x="3998" y="2458"/>
                </a:lnTo>
                <a:lnTo>
                  <a:pt x="3888" y="2458"/>
                </a:lnTo>
                <a:lnTo>
                  <a:pt x="3815" y="2495"/>
                </a:lnTo>
                <a:lnTo>
                  <a:pt x="3778" y="2568"/>
                </a:lnTo>
                <a:lnTo>
                  <a:pt x="3778" y="2421"/>
                </a:lnTo>
                <a:lnTo>
                  <a:pt x="3778" y="2311"/>
                </a:lnTo>
                <a:lnTo>
                  <a:pt x="3668" y="2128"/>
                </a:lnTo>
                <a:lnTo>
                  <a:pt x="3521" y="1908"/>
                </a:lnTo>
                <a:lnTo>
                  <a:pt x="3338" y="1761"/>
                </a:lnTo>
                <a:lnTo>
                  <a:pt x="3118" y="1614"/>
                </a:lnTo>
                <a:lnTo>
                  <a:pt x="2861" y="1504"/>
                </a:lnTo>
                <a:lnTo>
                  <a:pt x="2458" y="1321"/>
                </a:lnTo>
                <a:lnTo>
                  <a:pt x="2348" y="1321"/>
                </a:lnTo>
                <a:lnTo>
                  <a:pt x="2238" y="1357"/>
                </a:lnTo>
                <a:lnTo>
                  <a:pt x="2201" y="1431"/>
                </a:lnTo>
                <a:lnTo>
                  <a:pt x="2201" y="1504"/>
                </a:lnTo>
                <a:lnTo>
                  <a:pt x="2531" y="2238"/>
                </a:lnTo>
                <a:lnTo>
                  <a:pt x="2678" y="2531"/>
                </a:lnTo>
                <a:lnTo>
                  <a:pt x="2751" y="2678"/>
                </a:lnTo>
                <a:lnTo>
                  <a:pt x="2861" y="2825"/>
                </a:lnTo>
                <a:lnTo>
                  <a:pt x="3008" y="2898"/>
                </a:lnTo>
                <a:lnTo>
                  <a:pt x="3191" y="2935"/>
                </a:lnTo>
                <a:lnTo>
                  <a:pt x="3338" y="2935"/>
                </a:lnTo>
                <a:lnTo>
                  <a:pt x="3485" y="2861"/>
                </a:lnTo>
                <a:lnTo>
                  <a:pt x="3632" y="2788"/>
                </a:lnTo>
                <a:lnTo>
                  <a:pt x="3301" y="3155"/>
                </a:lnTo>
                <a:lnTo>
                  <a:pt x="2971" y="3485"/>
                </a:lnTo>
                <a:lnTo>
                  <a:pt x="2935" y="3412"/>
                </a:lnTo>
                <a:lnTo>
                  <a:pt x="2935" y="3265"/>
                </a:lnTo>
                <a:lnTo>
                  <a:pt x="2898" y="3081"/>
                </a:lnTo>
                <a:lnTo>
                  <a:pt x="2825" y="2825"/>
                </a:lnTo>
                <a:lnTo>
                  <a:pt x="2678" y="2605"/>
                </a:lnTo>
                <a:lnTo>
                  <a:pt x="2458" y="2384"/>
                </a:lnTo>
                <a:lnTo>
                  <a:pt x="2238" y="2238"/>
                </a:lnTo>
                <a:lnTo>
                  <a:pt x="1981" y="2091"/>
                </a:lnTo>
                <a:lnTo>
                  <a:pt x="1687" y="1981"/>
                </a:lnTo>
                <a:lnTo>
                  <a:pt x="1431" y="1908"/>
                </a:lnTo>
                <a:lnTo>
                  <a:pt x="880" y="1834"/>
                </a:lnTo>
                <a:lnTo>
                  <a:pt x="770" y="1834"/>
                </a:lnTo>
                <a:lnTo>
                  <a:pt x="697" y="1871"/>
                </a:lnTo>
                <a:lnTo>
                  <a:pt x="624" y="1944"/>
                </a:lnTo>
                <a:lnTo>
                  <a:pt x="624" y="2054"/>
                </a:lnTo>
                <a:lnTo>
                  <a:pt x="697" y="2384"/>
                </a:lnTo>
                <a:lnTo>
                  <a:pt x="807" y="2751"/>
                </a:lnTo>
                <a:lnTo>
                  <a:pt x="917" y="3045"/>
                </a:lnTo>
                <a:lnTo>
                  <a:pt x="1101" y="3375"/>
                </a:lnTo>
                <a:lnTo>
                  <a:pt x="1284" y="3668"/>
                </a:lnTo>
                <a:lnTo>
                  <a:pt x="1504" y="3925"/>
                </a:lnTo>
                <a:lnTo>
                  <a:pt x="1724" y="4182"/>
                </a:lnTo>
                <a:lnTo>
                  <a:pt x="1981" y="4439"/>
                </a:lnTo>
                <a:lnTo>
                  <a:pt x="2018" y="4439"/>
                </a:lnTo>
                <a:lnTo>
                  <a:pt x="1761" y="4695"/>
                </a:lnTo>
                <a:lnTo>
                  <a:pt x="1761" y="4549"/>
                </a:lnTo>
                <a:lnTo>
                  <a:pt x="1724" y="4402"/>
                </a:lnTo>
                <a:lnTo>
                  <a:pt x="1614" y="4255"/>
                </a:lnTo>
                <a:lnTo>
                  <a:pt x="1467" y="4108"/>
                </a:lnTo>
                <a:lnTo>
                  <a:pt x="1321" y="3998"/>
                </a:lnTo>
                <a:lnTo>
                  <a:pt x="1101" y="3925"/>
                </a:lnTo>
                <a:lnTo>
                  <a:pt x="697" y="3815"/>
                </a:lnTo>
                <a:lnTo>
                  <a:pt x="330" y="3742"/>
                </a:lnTo>
                <a:lnTo>
                  <a:pt x="220" y="3742"/>
                </a:lnTo>
                <a:lnTo>
                  <a:pt x="147" y="3815"/>
                </a:lnTo>
                <a:lnTo>
                  <a:pt x="110" y="3925"/>
                </a:lnTo>
                <a:lnTo>
                  <a:pt x="147" y="3998"/>
                </a:lnTo>
                <a:lnTo>
                  <a:pt x="367" y="4329"/>
                </a:lnTo>
                <a:lnTo>
                  <a:pt x="624" y="4732"/>
                </a:lnTo>
                <a:lnTo>
                  <a:pt x="807" y="4915"/>
                </a:lnTo>
                <a:lnTo>
                  <a:pt x="954" y="5062"/>
                </a:lnTo>
                <a:lnTo>
                  <a:pt x="1137" y="5172"/>
                </a:lnTo>
                <a:lnTo>
                  <a:pt x="1321" y="5246"/>
                </a:lnTo>
                <a:lnTo>
                  <a:pt x="1321" y="5282"/>
                </a:lnTo>
                <a:lnTo>
                  <a:pt x="1394" y="5356"/>
                </a:lnTo>
                <a:lnTo>
                  <a:pt x="1834" y="5759"/>
                </a:lnTo>
                <a:lnTo>
                  <a:pt x="1651" y="6126"/>
                </a:lnTo>
                <a:lnTo>
                  <a:pt x="1504" y="6493"/>
                </a:lnTo>
                <a:lnTo>
                  <a:pt x="1394" y="6896"/>
                </a:lnTo>
                <a:lnTo>
                  <a:pt x="1321" y="6933"/>
                </a:lnTo>
                <a:lnTo>
                  <a:pt x="1321" y="7043"/>
                </a:lnTo>
                <a:lnTo>
                  <a:pt x="1321" y="7153"/>
                </a:lnTo>
                <a:lnTo>
                  <a:pt x="1357" y="7263"/>
                </a:lnTo>
                <a:lnTo>
                  <a:pt x="1431" y="7373"/>
                </a:lnTo>
                <a:lnTo>
                  <a:pt x="1467" y="7410"/>
                </a:lnTo>
                <a:lnTo>
                  <a:pt x="1541" y="7447"/>
                </a:lnTo>
                <a:lnTo>
                  <a:pt x="1651" y="7593"/>
                </a:lnTo>
                <a:lnTo>
                  <a:pt x="2311" y="8217"/>
                </a:lnTo>
                <a:lnTo>
                  <a:pt x="2164" y="8327"/>
                </a:lnTo>
                <a:lnTo>
                  <a:pt x="2018" y="8437"/>
                </a:lnTo>
                <a:lnTo>
                  <a:pt x="1761" y="8694"/>
                </a:lnTo>
                <a:lnTo>
                  <a:pt x="1394" y="9207"/>
                </a:lnTo>
                <a:lnTo>
                  <a:pt x="990" y="9721"/>
                </a:lnTo>
                <a:lnTo>
                  <a:pt x="220" y="10748"/>
                </a:lnTo>
                <a:lnTo>
                  <a:pt x="73" y="10968"/>
                </a:lnTo>
                <a:lnTo>
                  <a:pt x="0" y="11151"/>
                </a:lnTo>
                <a:lnTo>
                  <a:pt x="0" y="11225"/>
                </a:lnTo>
                <a:lnTo>
                  <a:pt x="37" y="11335"/>
                </a:lnTo>
                <a:lnTo>
                  <a:pt x="183" y="11518"/>
                </a:lnTo>
                <a:lnTo>
                  <a:pt x="257" y="11592"/>
                </a:lnTo>
                <a:lnTo>
                  <a:pt x="367" y="11628"/>
                </a:lnTo>
                <a:lnTo>
                  <a:pt x="550" y="11665"/>
                </a:lnTo>
                <a:lnTo>
                  <a:pt x="770" y="11628"/>
                </a:lnTo>
                <a:lnTo>
                  <a:pt x="990" y="11592"/>
                </a:lnTo>
                <a:lnTo>
                  <a:pt x="2348" y="11188"/>
                </a:lnTo>
                <a:lnTo>
                  <a:pt x="3595" y="10821"/>
                </a:lnTo>
                <a:lnTo>
                  <a:pt x="4072" y="10711"/>
                </a:lnTo>
                <a:lnTo>
                  <a:pt x="4292" y="10638"/>
                </a:lnTo>
                <a:lnTo>
                  <a:pt x="4512" y="10491"/>
                </a:lnTo>
                <a:lnTo>
                  <a:pt x="5025" y="11005"/>
                </a:lnTo>
                <a:lnTo>
                  <a:pt x="5539" y="11518"/>
                </a:lnTo>
                <a:lnTo>
                  <a:pt x="6089" y="11995"/>
                </a:lnTo>
                <a:lnTo>
                  <a:pt x="6676" y="12398"/>
                </a:lnTo>
                <a:lnTo>
                  <a:pt x="7006" y="12619"/>
                </a:lnTo>
                <a:lnTo>
                  <a:pt x="7373" y="12802"/>
                </a:lnTo>
                <a:lnTo>
                  <a:pt x="7740" y="12985"/>
                </a:lnTo>
                <a:lnTo>
                  <a:pt x="8070" y="13132"/>
                </a:lnTo>
                <a:lnTo>
                  <a:pt x="8474" y="13242"/>
                </a:lnTo>
                <a:lnTo>
                  <a:pt x="8840" y="13352"/>
                </a:lnTo>
                <a:lnTo>
                  <a:pt x="9207" y="13426"/>
                </a:lnTo>
                <a:lnTo>
                  <a:pt x="9611" y="13499"/>
                </a:lnTo>
                <a:lnTo>
                  <a:pt x="9977" y="13536"/>
                </a:lnTo>
                <a:lnTo>
                  <a:pt x="10381" y="13572"/>
                </a:lnTo>
                <a:lnTo>
                  <a:pt x="11115" y="13536"/>
                </a:lnTo>
                <a:lnTo>
                  <a:pt x="11812" y="13426"/>
                </a:lnTo>
                <a:lnTo>
                  <a:pt x="12215" y="13316"/>
                </a:lnTo>
                <a:lnTo>
                  <a:pt x="12362" y="13279"/>
                </a:lnTo>
                <a:lnTo>
                  <a:pt x="12435" y="13279"/>
                </a:lnTo>
                <a:lnTo>
                  <a:pt x="12435" y="13316"/>
                </a:lnTo>
                <a:lnTo>
                  <a:pt x="12509" y="13352"/>
                </a:lnTo>
                <a:lnTo>
                  <a:pt x="12545" y="13352"/>
                </a:lnTo>
                <a:lnTo>
                  <a:pt x="12582" y="13316"/>
                </a:lnTo>
                <a:lnTo>
                  <a:pt x="12619" y="13279"/>
                </a:lnTo>
                <a:lnTo>
                  <a:pt x="12655" y="13169"/>
                </a:lnTo>
                <a:lnTo>
                  <a:pt x="12655" y="13022"/>
                </a:lnTo>
                <a:lnTo>
                  <a:pt x="12545" y="12949"/>
                </a:lnTo>
                <a:lnTo>
                  <a:pt x="12435" y="12912"/>
                </a:lnTo>
                <a:lnTo>
                  <a:pt x="12178" y="12912"/>
                </a:lnTo>
                <a:lnTo>
                  <a:pt x="11702" y="13022"/>
                </a:lnTo>
                <a:lnTo>
                  <a:pt x="11188" y="13095"/>
                </a:lnTo>
                <a:lnTo>
                  <a:pt x="10748" y="13132"/>
                </a:lnTo>
                <a:lnTo>
                  <a:pt x="10308" y="13095"/>
                </a:lnTo>
                <a:lnTo>
                  <a:pt x="9867" y="13095"/>
                </a:lnTo>
                <a:lnTo>
                  <a:pt x="9464" y="13022"/>
                </a:lnTo>
                <a:lnTo>
                  <a:pt x="9024" y="12949"/>
                </a:lnTo>
                <a:lnTo>
                  <a:pt x="8584" y="12802"/>
                </a:lnTo>
                <a:lnTo>
                  <a:pt x="8180" y="12655"/>
                </a:lnTo>
                <a:lnTo>
                  <a:pt x="7777" y="12509"/>
                </a:lnTo>
                <a:lnTo>
                  <a:pt x="7300" y="12252"/>
                </a:lnTo>
                <a:lnTo>
                  <a:pt x="6860" y="11958"/>
                </a:lnTo>
                <a:lnTo>
                  <a:pt x="6419" y="11628"/>
                </a:lnTo>
                <a:lnTo>
                  <a:pt x="6016" y="11298"/>
                </a:lnTo>
                <a:lnTo>
                  <a:pt x="5246" y="10564"/>
                </a:lnTo>
                <a:lnTo>
                  <a:pt x="4512" y="9794"/>
                </a:lnTo>
                <a:lnTo>
                  <a:pt x="3008" y="8290"/>
                </a:lnTo>
                <a:lnTo>
                  <a:pt x="2274" y="7520"/>
                </a:lnTo>
                <a:lnTo>
                  <a:pt x="2091" y="7300"/>
                </a:lnTo>
                <a:lnTo>
                  <a:pt x="1871" y="7080"/>
                </a:lnTo>
                <a:lnTo>
                  <a:pt x="1944" y="6713"/>
                </a:lnTo>
                <a:lnTo>
                  <a:pt x="2054" y="6383"/>
                </a:lnTo>
                <a:lnTo>
                  <a:pt x="2238" y="6053"/>
                </a:lnTo>
                <a:lnTo>
                  <a:pt x="2421" y="5722"/>
                </a:lnTo>
                <a:lnTo>
                  <a:pt x="2641" y="5429"/>
                </a:lnTo>
                <a:lnTo>
                  <a:pt x="2898" y="5172"/>
                </a:lnTo>
                <a:lnTo>
                  <a:pt x="3411" y="4622"/>
                </a:lnTo>
                <a:lnTo>
                  <a:pt x="4475" y="3558"/>
                </a:lnTo>
                <a:lnTo>
                  <a:pt x="5025" y="3045"/>
                </a:lnTo>
                <a:lnTo>
                  <a:pt x="5246" y="2825"/>
                </a:lnTo>
                <a:lnTo>
                  <a:pt x="5392" y="2678"/>
                </a:lnTo>
                <a:lnTo>
                  <a:pt x="5502" y="2605"/>
                </a:lnTo>
                <a:lnTo>
                  <a:pt x="5612" y="2715"/>
                </a:lnTo>
                <a:lnTo>
                  <a:pt x="5392" y="2825"/>
                </a:lnTo>
                <a:lnTo>
                  <a:pt x="5246" y="2971"/>
                </a:lnTo>
                <a:lnTo>
                  <a:pt x="4952" y="3301"/>
                </a:lnTo>
                <a:lnTo>
                  <a:pt x="4805" y="3485"/>
                </a:lnTo>
                <a:lnTo>
                  <a:pt x="4695" y="3668"/>
                </a:lnTo>
                <a:lnTo>
                  <a:pt x="4585" y="3888"/>
                </a:lnTo>
                <a:lnTo>
                  <a:pt x="4585" y="3962"/>
                </a:lnTo>
                <a:lnTo>
                  <a:pt x="4622" y="4072"/>
                </a:lnTo>
                <a:lnTo>
                  <a:pt x="4659" y="4145"/>
                </a:lnTo>
                <a:lnTo>
                  <a:pt x="4732" y="4145"/>
                </a:lnTo>
                <a:lnTo>
                  <a:pt x="4915" y="4035"/>
                </a:lnTo>
                <a:lnTo>
                  <a:pt x="5025" y="3888"/>
                </a:lnTo>
                <a:lnTo>
                  <a:pt x="5209" y="3558"/>
                </a:lnTo>
                <a:lnTo>
                  <a:pt x="5502" y="3228"/>
                </a:lnTo>
                <a:lnTo>
                  <a:pt x="5759" y="2898"/>
                </a:lnTo>
                <a:lnTo>
                  <a:pt x="6016" y="3118"/>
                </a:lnTo>
                <a:lnTo>
                  <a:pt x="5832" y="3301"/>
                </a:lnTo>
                <a:lnTo>
                  <a:pt x="5612" y="3522"/>
                </a:lnTo>
                <a:lnTo>
                  <a:pt x="5466" y="3742"/>
                </a:lnTo>
                <a:lnTo>
                  <a:pt x="5356" y="3962"/>
                </a:lnTo>
                <a:lnTo>
                  <a:pt x="5319" y="4072"/>
                </a:lnTo>
                <a:lnTo>
                  <a:pt x="5392" y="4182"/>
                </a:lnTo>
                <a:lnTo>
                  <a:pt x="5502" y="4219"/>
                </a:lnTo>
                <a:lnTo>
                  <a:pt x="5539" y="4219"/>
                </a:lnTo>
                <a:lnTo>
                  <a:pt x="5612" y="4182"/>
                </a:lnTo>
                <a:lnTo>
                  <a:pt x="5796" y="3998"/>
                </a:lnTo>
                <a:lnTo>
                  <a:pt x="5942" y="3778"/>
                </a:lnTo>
                <a:lnTo>
                  <a:pt x="6089" y="3558"/>
                </a:lnTo>
                <a:lnTo>
                  <a:pt x="6199" y="3301"/>
                </a:lnTo>
                <a:lnTo>
                  <a:pt x="6309" y="3375"/>
                </a:lnTo>
                <a:lnTo>
                  <a:pt x="6456" y="3485"/>
                </a:lnTo>
                <a:lnTo>
                  <a:pt x="6346" y="3595"/>
                </a:lnTo>
                <a:lnTo>
                  <a:pt x="6236" y="3705"/>
                </a:lnTo>
                <a:lnTo>
                  <a:pt x="6089" y="3962"/>
                </a:lnTo>
                <a:lnTo>
                  <a:pt x="5869" y="4255"/>
                </a:lnTo>
                <a:lnTo>
                  <a:pt x="5796" y="4402"/>
                </a:lnTo>
                <a:lnTo>
                  <a:pt x="5722" y="4585"/>
                </a:lnTo>
                <a:lnTo>
                  <a:pt x="5722" y="4622"/>
                </a:lnTo>
                <a:lnTo>
                  <a:pt x="5722" y="4695"/>
                </a:lnTo>
                <a:lnTo>
                  <a:pt x="5796" y="4732"/>
                </a:lnTo>
                <a:lnTo>
                  <a:pt x="5906" y="4769"/>
                </a:lnTo>
                <a:lnTo>
                  <a:pt x="6016" y="4695"/>
                </a:lnTo>
                <a:lnTo>
                  <a:pt x="6126" y="4585"/>
                </a:lnTo>
                <a:lnTo>
                  <a:pt x="6199" y="4439"/>
                </a:lnTo>
                <a:lnTo>
                  <a:pt x="6383" y="4145"/>
                </a:lnTo>
                <a:lnTo>
                  <a:pt x="6456" y="3962"/>
                </a:lnTo>
                <a:lnTo>
                  <a:pt x="6603" y="3632"/>
                </a:lnTo>
                <a:lnTo>
                  <a:pt x="7300" y="4145"/>
                </a:lnTo>
                <a:lnTo>
                  <a:pt x="7116" y="4292"/>
                </a:lnTo>
                <a:lnTo>
                  <a:pt x="6933" y="4439"/>
                </a:lnTo>
                <a:lnTo>
                  <a:pt x="6713" y="4695"/>
                </a:lnTo>
                <a:lnTo>
                  <a:pt x="6529" y="5026"/>
                </a:lnTo>
                <a:lnTo>
                  <a:pt x="6529" y="5099"/>
                </a:lnTo>
                <a:lnTo>
                  <a:pt x="6529" y="5172"/>
                </a:lnTo>
                <a:lnTo>
                  <a:pt x="6566" y="5209"/>
                </a:lnTo>
                <a:lnTo>
                  <a:pt x="6639" y="5246"/>
                </a:lnTo>
                <a:lnTo>
                  <a:pt x="6676" y="5282"/>
                </a:lnTo>
                <a:lnTo>
                  <a:pt x="6749" y="5282"/>
                </a:lnTo>
                <a:lnTo>
                  <a:pt x="6823" y="5246"/>
                </a:lnTo>
                <a:lnTo>
                  <a:pt x="6860" y="5172"/>
                </a:lnTo>
                <a:lnTo>
                  <a:pt x="7153" y="4695"/>
                </a:lnTo>
                <a:lnTo>
                  <a:pt x="7410" y="4255"/>
                </a:lnTo>
                <a:lnTo>
                  <a:pt x="7740" y="4475"/>
                </a:lnTo>
                <a:lnTo>
                  <a:pt x="7483" y="4732"/>
                </a:lnTo>
                <a:lnTo>
                  <a:pt x="7116" y="5136"/>
                </a:lnTo>
                <a:lnTo>
                  <a:pt x="7080" y="5209"/>
                </a:lnTo>
                <a:lnTo>
                  <a:pt x="7043" y="5246"/>
                </a:lnTo>
                <a:lnTo>
                  <a:pt x="7080" y="5319"/>
                </a:lnTo>
                <a:lnTo>
                  <a:pt x="7116" y="5356"/>
                </a:lnTo>
                <a:lnTo>
                  <a:pt x="7190" y="5392"/>
                </a:lnTo>
                <a:lnTo>
                  <a:pt x="7263" y="5429"/>
                </a:lnTo>
                <a:lnTo>
                  <a:pt x="7336" y="5429"/>
                </a:lnTo>
                <a:lnTo>
                  <a:pt x="7373" y="5356"/>
                </a:lnTo>
                <a:lnTo>
                  <a:pt x="7556" y="5172"/>
                </a:lnTo>
                <a:lnTo>
                  <a:pt x="7740" y="4989"/>
                </a:lnTo>
                <a:lnTo>
                  <a:pt x="7813" y="4805"/>
                </a:lnTo>
                <a:lnTo>
                  <a:pt x="7850" y="4695"/>
                </a:lnTo>
                <a:lnTo>
                  <a:pt x="7887" y="4585"/>
                </a:lnTo>
                <a:lnTo>
                  <a:pt x="8474" y="4989"/>
                </a:lnTo>
                <a:lnTo>
                  <a:pt x="8107" y="5319"/>
                </a:lnTo>
                <a:lnTo>
                  <a:pt x="7813" y="5722"/>
                </a:lnTo>
                <a:lnTo>
                  <a:pt x="7777" y="5796"/>
                </a:lnTo>
                <a:lnTo>
                  <a:pt x="7777" y="5833"/>
                </a:lnTo>
                <a:lnTo>
                  <a:pt x="7813" y="5943"/>
                </a:lnTo>
                <a:lnTo>
                  <a:pt x="7887" y="5979"/>
                </a:lnTo>
                <a:lnTo>
                  <a:pt x="7997" y="5979"/>
                </a:lnTo>
                <a:lnTo>
                  <a:pt x="8033" y="5943"/>
                </a:lnTo>
                <a:lnTo>
                  <a:pt x="8327" y="5502"/>
                </a:lnTo>
                <a:lnTo>
                  <a:pt x="8584" y="5062"/>
                </a:lnTo>
                <a:lnTo>
                  <a:pt x="9024" y="5356"/>
                </a:lnTo>
                <a:lnTo>
                  <a:pt x="8767" y="5612"/>
                </a:lnTo>
                <a:lnTo>
                  <a:pt x="8584" y="5796"/>
                </a:lnTo>
                <a:lnTo>
                  <a:pt x="8510" y="5906"/>
                </a:lnTo>
                <a:lnTo>
                  <a:pt x="8474" y="6053"/>
                </a:lnTo>
                <a:lnTo>
                  <a:pt x="8253" y="6383"/>
                </a:lnTo>
                <a:lnTo>
                  <a:pt x="8217" y="6456"/>
                </a:lnTo>
                <a:lnTo>
                  <a:pt x="8253" y="6566"/>
                </a:lnTo>
                <a:lnTo>
                  <a:pt x="8290" y="6603"/>
                </a:lnTo>
                <a:lnTo>
                  <a:pt x="8363" y="6640"/>
                </a:lnTo>
                <a:lnTo>
                  <a:pt x="8474" y="6640"/>
                </a:lnTo>
                <a:lnTo>
                  <a:pt x="8547" y="6566"/>
                </a:lnTo>
                <a:lnTo>
                  <a:pt x="8804" y="6199"/>
                </a:lnTo>
                <a:lnTo>
                  <a:pt x="8877" y="6126"/>
                </a:lnTo>
                <a:lnTo>
                  <a:pt x="8950" y="6016"/>
                </a:lnTo>
                <a:lnTo>
                  <a:pt x="9097" y="5796"/>
                </a:lnTo>
                <a:lnTo>
                  <a:pt x="9244" y="5539"/>
                </a:lnTo>
                <a:lnTo>
                  <a:pt x="9537" y="5722"/>
                </a:lnTo>
                <a:lnTo>
                  <a:pt x="9354" y="5906"/>
                </a:lnTo>
                <a:lnTo>
                  <a:pt x="9207" y="6126"/>
                </a:lnTo>
                <a:lnTo>
                  <a:pt x="8950" y="6419"/>
                </a:lnTo>
                <a:lnTo>
                  <a:pt x="8877" y="6566"/>
                </a:lnTo>
                <a:lnTo>
                  <a:pt x="8840" y="6750"/>
                </a:lnTo>
                <a:lnTo>
                  <a:pt x="8914" y="6823"/>
                </a:lnTo>
                <a:lnTo>
                  <a:pt x="8950" y="6860"/>
                </a:lnTo>
                <a:lnTo>
                  <a:pt x="8987" y="6860"/>
                </a:lnTo>
                <a:lnTo>
                  <a:pt x="9134" y="6786"/>
                </a:lnTo>
                <a:lnTo>
                  <a:pt x="9244" y="6640"/>
                </a:lnTo>
                <a:lnTo>
                  <a:pt x="9391" y="6383"/>
                </a:lnTo>
                <a:lnTo>
                  <a:pt x="9537" y="6126"/>
                </a:lnTo>
                <a:lnTo>
                  <a:pt x="9721" y="5869"/>
                </a:lnTo>
                <a:lnTo>
                  <a:pt x="10198" y="6236"/>
                </a:lnTo>
                <a:lnTo>
                  <a:pt x="10051" y="6419"/>
                </a:lnTo>
                <a:lnTo>
                  <a:pt x="9867" y="6640"/>
                </a:lnTo>
                <a:lnTo>
                  <a:pt x="9684" y="6860"/>
                </a:lnTo>
                <a:lnTo>
                  <a:pt x="9611" y="7006"/>
                </a:lnTo>
                <a:lnTo>
                  <a:pt x="9574" y="7116"/>
                </a:lnTo>
                <a:lnTo>
                  <a:pt x="9574" y="7190"/>
                </a:lnTo>
                <a:lnTo>
                  <a:pt x="9611" y="7263"/>
                </a:lnTo>
                <a:lnTo>
                  <a:pt x="9757" y="7263"/>
                </a:lnTo>
                <a:lnTo>
                  <a:pt x="9867" y="7190"/>
                </a:lnTo>
                <a:lnTo>
                  <a:pt x="9941" y="7080"/>
                </a:lnTo>
                <a:lnTo>
                  <a:pt x="10124" y="6823"/>
                </a:lnTo>
                <a:lnTo>
                  <a:pt x="10271" y="6603"/>
                </a:lnTo>
                <a:lnTo>
                  <a:pt x="10381" y="6383"/>
                </a:lnTo>
                <a:lnTo>
                  <a:pt x="10895" y="6823"/>
                </a:lnTo>
                <a:lnTo>
                  <a:pt x="10931" y="6860"/>
                </a:lnTo>
                <a:lnTo>
                  <a:pt x="10638" y="7226"/>
                </a:lnTo>
                <a:lnTo>
                  <a:pt x="10381" y="7593"/>
                </a:lnTo>
                <a:lnTo>
                  <a:pt x="10271" y="7703"/>
                </a:lnTo>
                <a:lnTo>
                  <a:pt x="10271" y="7777"/>
                </a:lnTo>
                <a:lnTo>
                  <a:pt x="10271" y="7813"/>
                </a:lnTo>
                <a:lnTo>
                  <a:pt x="10344" y="7923"/>
                </a:lnTo>
                <a:lnTo>
                  <a:pt x="10418" y="7960"/>
                </a:lnTo>
                <a:lnTo>
                  <a:pt x="10491" y="7923"/>
                </a:lnTo>
                <a:lnTo>
                  <a:pt x="10528" y="7887"/>
                </a:lnTo>
                <a:lnTo>
                  <a:pt x="10821" y="7483"/>
                </a:lnTo>
                <a:lnTo>
                  <a:pt x="11115" y="7043"/>
                </a:lnTo>
                <a:lnTo>
                  <a:pt x="11445" y="7447"/>
                </a:lnTo>
                <a:lnTo>
                  <a:pt x="11298" y="7703"/>
                </a:lnTo>
                <a:lnTo>
                  <a:pt x="11151" y="7960"/>
                </a:lnTo>
                <a:lnTo>
                  <a:pt x="10968" y="8253"/>
                </a:lnTo>
                <a:lnTo>
                  <a:pt x="10931" y="8437"/>
                </a:lnTo>
                <a:lnTo>
                  <a:pt x="10931" y="8510"/>
                </a:lnTo>
                <a:lnTo>
                  <a:pt x="10931" y="8584"/>
                </a:lnTo>
                <a:lnTo>
                  <a:pt x="10968" y="8657"/>
                </a:lnTo>
                <a:lnTo>
                  <a:pt x="11041" y="8657"/>
                </a:lnTo>
                <a:lnTo>
                  <a:pt x="11188" y="8584"/>
                </a:lnTo>
                <a:lnTo>
                  <a:pt x="11261" y="8474"/>
                </a:lnTo>
                <a:lnTo>
                  <a:pt x="11408" y="8180"/>
                </a:lnTo>
                <a:lnTo>
                  <a:pt x="11628" y="7703"/>
                </a:lnTo>
                <a:lnTo>
                  <a:pt x="11812" y="7997"/>
                </a:lnTo>
                <a:lnTo>
                  <a:pt x="11995" y="8290"/>
                </a:lnTo>
                <a:lnTo>
                  <a:pt x="11812" y="8694"/>
                </a:lnTo>
                <a:lnTo>
                  <a:pt x="11628" y="9097"/>
                </a:lnTo>
                <a:lnTo>
                  <a:pt x="11518" y="9097"/>
                </a:lnTo>
                <a:lnTo>
                  <a:pt x="11408" y="9317"/>
                </a:lnTo>
                <a:lnTo>
                  <a:pt x="11335" y="9501"/>
                </a:lnTo>
                <a:lnTo>
                  <a:pt x="11335" y="9574"/>
                </a:lnTo>
                <a:lnTo>
                  <a:pt x="11335" y="9647"/>
                </a:lnTo>
                <a:lnTo>
                  <a:pt x="11408" y="9721"/>
                </a:lnTo>
                <a:lnTo>
                  <a:pt x="11591" y="9721"/>
                </a:lnTo>
                <a:lnTo>
                  <a:pt x="11628" y="9684"/>
                </a:lnTo>
                <a:lnTo>
                  <a:pt x="11812" y="9427"/>
                </a:lnTo>
                <a:lnTo>
                  <a:pt x="11958" y="9171"/>
                </a:lnTo>
                <a:lnTo>
                  <a:pt x="12105" y="8914"/>
                </a:lnTo>
                <a:lnTo>
                  <a:pt x="12178" y="8657"/>
                </a:lnTo>
                <a:lnTo>
                  <a:pt x="12325" y="9024"/>
                </a:lnTo>
                <a:lnTo>
                  <a:pt x="12472" y="9427"/>
                </a:lnTo>
                <a:lnTo>
                  <a:pt x="12068" y="10088"/>
                </a:lnTo>
                <a:lnTo>
                  <a:pt x="11995" y="10088"/>
                </a:lnTo>
                <a:lnTo>
                  <a:pt x="11922" y="10271"/>
                </a:lnTo>
                <a:lnTo>
                  <a:pt x="11848" y="10418"/>
                </a:lnTo>
                <a:lnTo>
                  <a:pt x="11848" y="10491"/>
                </a:lnTo>
                <a:lnTo>
                  <a:pt x="11848" y="10528"/>
                </a:lnTo>
                <a:lnTo>
                  <a:pt x="11922" y="10601"/>
                </a:lnTo>
                <a:lnTo>
                  <a:pt x="12068" y="10601"/>
                </a:lnTo>
                <a:lnTo>
                  <a:pt x="12142" y="10564"/>
                </a:lnTo>
                <a:lnTo>
                  <a:pt x="12362" y="10198"/>
                </a:lnTo>
                <a:lnTo>
                  <a:pt x="12582" y="9831"/>
                </a:lnTo>
                <a:lnTo>
                  <a:pt x="12692" y="10454"/>
                </a:lnTo>
                <a:lnTo>
                  <a:pt x="12509" y="10638"/>
                </a:lnTo>
                <a:lnTo>
                  <a:pt x="12362" y="10858"/>
                </a:lnTo>
                <a:lnTo>
                  <a:pt x="12215" y="11078"/>
                </a:lnTo>
                <a:lnTo>
                  <a:pt x="12178" y="11225"/>
                </a:lnTo>
                <a:lnTo>
                  <a:pt x="12178" y="11371"/>
                </a:lnTo>
                <a:lnTo>
                  <a:pt x="12215" y="11408"/>
                </a:lnTo>
                <a:lnTo>
                  <a:pt x="12252" y="11408"/>
                </a:lnTo>
                <a:lnTo>
                  <a:pt x="12362" y="11371"/>
                </a:lnTo>
                <a:lnTo>
                  <a:pt x="12472" y="11298"/>
                </a:lnTo>
                <a:lnTo>
                  <a:pt x="12582" y="11078"/>
                </a:lnTo>
                <a:lnTo>
                  <a:pt x="12692" y="10858"/>
                </a:lnTo>
                <a:lnTo>
                  <a:pt x="12729" y="11188"/>
                </a:lnTo>
                <a:lnTo>
                  <a:pt x="12655" y="11775"/>
                </a:lnTo>
                <a:lnTo>
                  <a:pt x="12509" y="11922"/>
                </a:lnTo>
                <a:lnTo>
                  <a:pt x="12362" y="12068"/>
                </a:lnTo>
                <a:lnTo>
                  <a:pt x="12325" y="12215"/>
                </a:lnTo>
                <a:lnTo>
                  <a:pt x="12325" y="12288"/>
                </a:lnTo>
                <a:lnTo>
                  <a:pt x="12362" y="12362"/>
                </a:lnTo>
                <a:lnTo>
                  <a:pt x="12435" y="12398"/>
                </a:lnTo>
                <a:lnTo>
                  <a:pt x="12472" y="12398"/>
                </a:lnTo>
                <a:lnTo>
                  <a:pt x="12619" y="12288"/>
                </a:lnTo>
                <a:lnTo>
                  <a:pt x="12655" y="12655"/>
                </a:lnTo>
                <a:lnTo>
                  <a:pt x="12692" y="12692"/>
                </a:lnTo>
                <a:lnTo>
                  <a:pt x="12729" y="12655"/>
                </a:lnTo>
                <a:lnTo>
                  <a:pt x="12802" y="12545"/>
                </a:lnTo>
                <a:lnTo>
                  <a:pt x="12912" y="12398"/>
                </a:lnTo>
                <a:lnTo>
                  <a:pt x="13022" y="12068"/>
                </a:lnTo>
                <a:lnTo>
                  <a:pt x="13095" y="11738"/>
                </a:lnTo>
                <a:lnTo>
                  <a:pt x="13132" y="11408"/>
                </a:lnTo>
                <a:lnTo>
                  <a:pt x="13132" y="11005"/>
                </a:lnTo>
                <a:lnTo>
                  <a:pt x="13132" y="10638"/>
                </a:lnTo>
                <a:lnTo>
                  <a:pt x="13095" y="10234"/>
                </a:lnTo>
                <a:lnTo>
                  <a:pt x="13022" y="9867"/>
                </a:lnTo>
                <a:lnTo>
                  <a:pt x="12949" y="9464"/>
                </a:lnTo>
                <a:lnTo>
                  <a:pt x="12839" y="9060"/>
                </a:lnTo>
                <a:lnTo>
                  <a:pt x="12692" y="8694"/>
                </a:lnTo>
                <a:lnTo>
                  <a:pt x="12545" y="8327"/>
                </a:lnTo>
                <a:lnTo>
                  <a:pt x="12325" y="7960"/>
                </a:lnTo>
                <a:lnTo>
                  <a:pt x="12142" y="7630"/>
                </a:lnTo>
                <a:lnTo>
                  <a:pt x="11885" y="7300"/>
                </a:lnTo>
                <a:lnTo>
                  <a:pt x="11628" y="6970"/>
                </a:lnTo>
                <a:lnTo>
                  <a:pt x="11335" y="6640"/>
                </a:lnTo>
                <a:lnTo>
                  <a:pt x="11041" y="6346"/>
                </a:lnTo>
                <a:lnTo>
                  <a:pt x="10344" y="5759"/>
                </a:lnTo>
                <a:lnTo>
                  <a:pt x="9647" y="5246"/>
                </a:lnTo>
                <a:lnTo>
                  <a:pt x="8914" y="4732"/>
                </a:lnTo>
                <a:lnTo>
                  <a:pt x="8987" y="4439"/>
                </a:lnTo>
                <a:lnTo>
                  <a:pt x="9024" y="4182"/>
                </a:lnTo>
                <a:lnTo>
                  <a:pt x="9060" y="3558"/>
                </a:lnTo>
                <a:lnTo>
                  <a:pt x="9097" y="2898"/>
                </a:lnTo>
                <a:lnTo>
                  <a:pt x="9281" y="220"/>
                </a:lnTo>
                <a:lnTo>
                  <a:pt x="9244" y="110"/>
                </a:lnTo>
                <a:lnTo>
                  <a:pt x="9207" y="37"/>
                </a:lnTo>
                <a:lnTo>
                  <a:pt x="9097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580" name="Google Shape;580;p24"/>
          <p:cNvSpPr/>
          <p:nvPr/>
        </p:nvSpPr>
        <p:spPr>
          <a:xfrm>
            <a:off x="8699356" y="179112"/>
            <a:ext cx="521292" cy="538992"/>
          </a:xfrm>
          <a:custGeom>
            <a:avLst/>
            <a:gdLst/>
            <a:ahLst/>
            <a:cxnLst/>
            <a:rect l="l" t="t" r="r" b="b"/>
            <a:pathLst>
              <a:path w="18378" h="19002" extrusionOk="0">
                <a:moveTo>
                  <a:pt x="13793" y="5429"/>
                </a:moveTo>
                <a:lnTo>
                  <a:pt x="13682" y="5466"/>
                </a:lnTo>
                <a:lnTo>
                  <a:pt x="13572" y="5502"/>
                </a:lnTo>
                <a:lnTo>
                  <a:pt x="13499" y="5576"/>
                </a:lnTo>
                <a:lnTo>
                  <a:pt x="13352" y="5759"/>
                </a:lnTo>
                <a:lnTo>
                  <a:pt x="13352" y="5869"/>
                </a:lnTo>
                <a:lnTo>
                  <a:pt x="13352" y="5979"/>
                </a:lnTo>
                <a:lnTo>
                  <a:pt x="13389" y="6016"/>
                </a:lnTo>
                <a:lnTo>
                  <a:pt x="13426" y="6053"/>
                </a:lnTo>
                <a:lnTo>
                  <a:pt x="13499" y="6053"/>
                </a:lnTo>
                <a:lnTo>
                  <a:pt x="13572" y="5979"/>
                </a:lnTo>
                <a:lnTo>
                  <a:pt x="13646" y="5943"/>
                </a:lnTo>
                <a:lnTo>
                  <a:pt x="13719" y="5796"/>
                </a:lnTo>
                <a:lnTo>
                  <a:pt x="13829" y="5649"/>
                </a:lnTo>
                <a:lnTo>
                  <a:pt x="13903" y="5502"/>
                </a:lnTo>
                <a:lnTo>
                  <a:pt x="13903" y="5466"/>
                </a:lnTo>
                <a:lnTo>
                  <a:pt x="13903" y="5429"/>
                </a:lnTo>
                <a:close/>
                <a:moveTo>
                  <a:pt x="13242" y="6089"/>
                </a:moveTo>
                <a:lnTo>
                  <a:pt x="13169" y="6126"/>
                </a:lnTo>
                <a:lnTo>
                  <a:pt x="13022" y="6309"/>
                </a:lnTo>
                <a:lnTo>
                  <a:pt x="12912" y="6493"/>
                </a:lnTo>
                <a:lnTo>
                  <a:pt x="12875" y="6529"/>
                </a:lnTo>
                <a:lnTo>
                  <a:pt x="12875" y="6603"/>
                </a:lnTo>
                <a:lnTo>
                  <a:pt x="12949" y="6676"/>
                </a:lnTo>
                <a:lnTo>
                  <a:pt x="13022" y="6713"/>
                </a:lnTo>
                <a:lnTo>
                  <a:pt x="13096" y="6676"/>
                </a:lnTo>
                <a:lnTo>
                  <a:pt x="13132" y="6639"/>
                </a:lnTo>
                <a:lnTo>
                  <a:pt x="13242" y="6456"/>
                </a:lnTo>
                <a:lnTo>
                  <a:pt x="13352" y="6273"/>
                </a:lnTo>
                <a:lnTo>
                  <a:pt x="13389" y="6199"/>
                </a:lnTo>
                <a:lnTo>
                  <a:pt x="13316" y="6126"/>
                </a:lnTo>
                <a:lnTo>
                  <a:pt x="13242" y="6089"/>
                </a:lnTo>
                <a:close/>
                <a:moveTo>
                  <a:pt x="17241" y="6419"/>
                </a:moveTo>
                <a:lnTo>
                  <a:pt x="17534" y="6713"/>
                </a:lnTo>
                <a:lnTo>
                  <a:pt x="17497" y="6713"/>
                </a:lnTo>
                <a:lnTo>
                  <a:pt x="17387" y="6823"/>
                </a:lnTo>
                <a:lnTo>
                  <a:pt x="17351" y="6676"/>
                </a:lnTo>
                <a:lnTo>
                  <a:pt x="17241" y="6419"/>
                </a:lnTo>
                <a:close/>
                <a:moveTo>
                  <a:pt x="12692" y="6786"/>
                </a:moveTo>
                <a:lnTo>
                  <a:pt x="12582" y="6860"/>
                </a:lnTo>
                <a:lnTo>
                  <a:pt x="12435" y="6970"/>
                </a:lnTo>
                <a:lnTo>
                  <a:pt x="12399" y="7116"/>
                </a:lnTo>
                <a:lnTo>
                  <a:pt x="12362" y="7190"/>
                </a:lnTo>
                <a:lnTo>
                  <a:pt x="12399" y="7226"/>
                </a:lnTo>
                <a:lnTo>
                  <a:pt x="12472" y="7300"/>
                </a:lnTo>
                <a:lnTo>
                  <a:pt x="12582" y="7300"/>
                </a:lnTo>
                <a:lnTo>
                  <a:pt x="12619" y="7263"/>
                </a:lnTo>
                <a:lnTo>
                  <a:pt x="12655" y="7190"/>
                </a:lnTo>
                <a:lnTo>
                  <a:pt x="12729" y="7043"/>
                </a:lnTo>
                <a:lnTo>
                  <a:pt x="12802" y="7006"/>
                </a:lnTo>
                <a:lnTo>
                  <a:pt x="12839" y="6933"/>
                </a:lnTo>
                <a:lnTo>
                  <a:pt x="12875" y="6860"/>
                </a:lnTo>
                <a:lnTo>
                  <a:pt x="12875" y="6823"/>
                </a:lnTo>
                <a:lnTo>
                  <a:pt x="12839" y="6823"/>
                </a:lnTo>
                <a:lnTo>
                  <a:pt x="12765" y="6786"/>
                </a:lnTo>
                <a:close/>
                <a:moveTo>
                  <a:pt x="17571" y="6750"/>
                </a:moveTo>
                <a:lnTo>
                  <a:pt x="17828" y="7043"/>
                </a:lnTo>
                <a:lnTo>
                  <a:pt x="18048" y="7373"/>
                </a:lnTo>
                <a:lnTo>
                  <a:pt x="17828" y="7593"/>
                </a:lnTo>
                <a:lnTo>
                  <a:pt x="17828" y="7520"/>
                </a:lnTo>
                <a:lnTo>
                  <a:pt x="17864" y="7336"/>
                </a:lnTo>
                <a:lnTo>
                  <a:pt x="17828" y="7116"/>
                </a:lnTo>
                <a:lnTo>
                  <a:pt x="17828" y="7080"/>
                </a:lnTo>
                <a:lnTo>
                  <a:pt x="17754" y="7006"/>
                </a:lnTo>
                <a:lnTo>
                  <a:pt x="17681" y="7006"/>
                </a:lnTo>
                <a:lnTo>
                  <a:pt x="17644" y="7043"/>
                </a:lnTo>
                <a:lnTo>
                  <a:pt x="17681" y="7080"/>
                </a:lnTo>
                <a:lnTo>
                  <a:pt x="17644" y="7226"/>
                </a:lnTo>
                <a:lnTo>
                  <a:pt x="17607" y="7446"/>
                </a:lnTo>
                <a:lnTo>
                  <a:pt x="17534" y="7667"/>
                </a:lnTo>
                <a:lnTo>
                  <a:pt x="17534" y="7887"/>
                </a:lnTo>
                <a:lnTo>
                  <a:pt x="17534" y="7960"/>
                </a:lnTo>
                <a:lnTo>
                  <a:pt x="17131" y="8584"/>
                </a:lnTo>
                <a:lnTo>
                  <a:pt x="17167" y="8217"/>
                </a:lnTo>
                <a:lnTo>
                  <a:pt x="17241" y="7850"/>
                </a:lnTo>
                <a:lnTo>
                  <a:pt x="17387" y="7630"/>
                </a:lnTo>
                <a:lnTo>
                  <a:pt x="17387" y="7593"/>
                </a:lnTo>
                <a:lnTo>
                  <a:pt x="17387" y="7520"/>
                </a:lnTo>
                <a:lnTo>
                  <a:pt x="17461" y="7483"/>
                </a:lnTo>
                <a:lnTo>
                  <a:pt x="17497" y="7446"/>
                </a:lnTo>
                <a:lnTo>
                  <a:pt x="17534" y="7373"/>
                </a:lnTo>
                <a:lnTo>
                  <a:pt x="17534" y="7263"/>
                </a:lnTo>
                <a:lnTo>
                  <a:pt x="17497" y="7080"/>
                </a:lnTo>
                <a:lnTo>
                  <a:pt x="17571" y="6750"/>
                </a:lnTo>
                <a:close/>
                <a:moveTo>
                  <a:pt x="16874" y="8840"/>
                </a:moveTo>
                <a:lnTo>
                  <a:pt x="16947" y="8877"/>
                </a:lnTo>
                <a:lnTo>
                  <a:pt x="16874" y="8950"/>
                </a:lnTo>
                <a:lnTo>
                  <a:pt x="16874" y="8877"/>
                </a:lnTo>
                <a:lnTo>
                  <a:pt x="16874" y="8840"/>
                </a:lnTo>
                <a:close/>
                <a:moveTo>
                  <a:pt x="11445" y="8584"/>
                </a:moveTo>
                <a:lnTo>
                  <a:pt x="11408" y="8620"/>
                </a:lnTo>
                <a:lnTo>
                  <a:pt x="11298" y="8657"/>
                </a:lnTo>
                <a:lnTo>
                  <a:pt x="11188" y="8804"/>
                </a:lnTo>
                <a:lnTo>
                  <a:pt x="11188" y="8840"/>
                </a:lnTo>
                <a:lnTo>
                  <a:pt x="11188" y="8914"/>
                </a:lnTo>
                <a:lnTo>
                  <a:pt x="11188" y="8987"/>
                </a:lnTo>
                <a:lnTo>
                  <a:pt x="11225" y="9024"/>
                </a:lnTo>
                <a:lnTo>
                  <a:pt x="11408" y="9024"/>
                </a:lnTo>
                <a:lnTo>
                  <a:pt x="11445" y="8987"/>
                </a:lnTo>
                <a:lnTo>
                  <a:pt x="11555" y="8804"/>
                </a:lnTo>
                <a:lnTo>
                  <a:pt x="11555" y="8730"/>
                </a:lnTo>
                <a:lnTo>
                  <a:pt x="11555" y="8657"/>
                </a:lnTo>
                <a:lnTo>
                  <a:pt x="11518" y="8620"/>
                </a:lnTo>
                <a:lnTo>
                  <a:pt x="11445" y="8584"/>
                </a:lnTo>
                <a:close/>
                <a:moveTo>
                  <a:pt x="16580" y="8804"/>
                </a:moveTo>
                <a:lnTo>
                  <a:pt x="16580" y="8877"/>
                </a:lnTo>
                <a:lnTo>
                  <a:pt x="16580" y="9060"/>
                </a:lnTo>
                <a:lnTo>
                  <a:pt x="16617" y="9170"/>
                </a:lnTo>
                <a:lnTo>
                  <a:pt x="16654" y="9244"/>
                </a:lnTo>
                <a:lnTo>
                  <a:pt x="16397" y="9611"/>
                </a:lnTo>
                <a:lnTo>
                  <a:pt x="16360" y="9391"/>
                </a:lnTo>
                <a:lnTo>
                  <a:pt x="16324" y="9170"/>
                </a:lnTo>
                <a:lnTo>
                  <a:pt x="16324" y="9097"/>
                </a:lnTo>
                <a:lnTo>
                  <a:pt x="16580" y="8804"/>
                </a:lnTo>
                <a:close/>
                <a:moveTo>
                  <a:pt x="16067" y="9391"/>
                </a:moveTo>
                <a:lnTo>
                  <a:pt x="16067" y="9684"/>
                </a:lnTo>
                <a:lnTo>
                  <a:pt x="16103" y="9794"/>
                </a:lnTo>
                <a:lnTo>
                  <a:pt x="16177" y="9941"/>
                </a:lnTo>
                <a:lnTo>
                  <a:pt x="15993" y="10161"/>
                </a:lnTo>
                <a:lnTo>
                  <a:pt x="15920" y="10308"/>
                </a:lnTo>
                <a:lnTo>
                  <a:pt x="15957" y="9867"/>
                </a:lnTo>
                <a:lnTo>
                  <a:pt x="15920" y="9794"/>
                </a:lnTo>
                <a:lnTo>
                  <a:pt x="15847" y="9757"/>
                </a:lnTo>
                <a:lnTo>
                  <a:pt x="15810" y="9721"/>
                </a:lnTo>
                <a:lnTo>
                  <a:pt x="16067" y="9391"/>
                </a:lnTo>
                <a:close/>
                <a:moveTo>
                  <a:pt x="9611" y="2348"/>
                </a:moveTo>
                <a:lnTo>
                  <a:pt x="9574" y="2421"/>
                </a:lnTo>
                <a:lnTo>
                  <a:pt x="9134" y="2861"/>
                </a:lnTo>
                <a:lnTo>
                  <a:pt x="8767" y="3375"/>
                </a:lnTo>
                <a:lnTo>
                  <a:pt x="7997" y="4365"/>
                </a:lnTo>
                <a:lnTo>
                  <a:pt x="7630" y="4879"/>
                </a:lnTo>
                <a:lnTo>
                  <a:pt x="7227" y="5356"/>
                </a:lnTo>
                <a:lnTo>
                  <a:pt x="6823" y="5832"/>
                </a:lnTo>
                <a:lnTo>
                  <a:pt x="6346" y="6273"/>
                </a:lnTo>
                <a:lnTo>
                  <a:pt x="6273" y="6346"/>
                </a:lnTo>
                <a:lnTo>
                  <a:pt x="6273" y="6456"/>
                </a:lnTo>
                <a:lnTo>
                  <a:pt x="6236" y="6456"/>
                </a:lnTo>
                <a:lnTo>
                  <a:pt x="6163" y="6493"/>
                </a:lnTo>
                <a:lnTo>
                  <a:pt x="6163" y="6566"/>
                </a:lnTo>
                <a:lnTo>
                  <a:pt x="6199" y="6603"/>
                </a:lnTo>
                <a:lnTo>
                  <a:pt x="6309" y="6786"/>
                </a:lnTo>
                <a:lnTo>
                  <a:pt x="6493" y="6970"/>
                </a:lnTo>
                <a:lnTo>
                  <a:pt x="6823" y="7263"/>
                </a:lnTo>
                <a:lnTo>
                  <a:pt x="7593" y="7813"/>
                </a:lnTo>
                <a:lnTo>
                  <a:pt x="8437" y="8363"/>
                </a:lnTo>
                <a:lnTo>
                  <a:pt x="8620" y="8510"/>
                </a:lnTo>
                <a:lnTo>
                  <a:pt x="8767" y="8694"/>
                </a:lnTo>
                <a:lnTo>
                  <a:pt x="9061" y="9060"/>
                </a:lnTo>
                <a:lnTo>
                  <a:pt x="9207" y="9207"/>
                </a:lnTo>
                <a:lnTo>
                  <a:pt x="9391" y="9354"/>
                </a:lnTo>
                <a:lnTo>
                  <a:pt x="9758" y="9574"/>
                </a:lnTo>
                <a:lnTo>
                  <a:pt x="10638" y="10161"/>
                </a:lnTo>
                <a:lnTo>
                  <a:pt x="11482" y="10784"/>
                </a:lnTo>
                <a:lnTo>
                  <a:pt x="12289" y="11408"/>
                </a:lnTo>
                <a:lnTo>
                  <a:pt x="12362" y="11445"/>
                </a:lnTo>
                <a:lnTo>
                  <a:pt x="12472" y="11445"/>
                </a:lnTo>
                <a:lnTo>
                  <a:pt x="12545" y="11408"/>
                </a:lnTo>
                <a:lnTo>
                  <a:pt x="12582" y="11371"/>
                </a:lnTo>
                <a:lnTo>
                  <a:pt x="12619" y="11298"/>
                </a:lnTo>
                <a:lnTo>
                  <a:pt x="12655" y="11188"/>
                </a:lnTo>
                <a:lnTo>
                  <a:pt x="12619" y="11115"/>
                </a:lnTo>
                <a:lnTo>
                  <a:pt x="12545" y="11041"/>
                </a:lnTo>
                <a:lnTo>
                  <a:pt x="11775" y="10418"/>
                </a:lnTo>
                <a:lnTo>
                  <a:pt x="11812" y="10381"/>
                </a:lnTo>
                <a:lnTo>
                  <a:pt x="11922" y="10198"/>
                </a:lnTo>
                <a:lnTo>
                  <a:pt x="11995" y="10014"/>
                </a:lnTo>
                <a:lnTo>
                  <a:pt x="11995" y="9941"/>
                </a:lnTo>
                <a:lnTo>
                  <a:pt x="11958" y="9904"/>
                </a:lnTo>
                <a:lnTo>
                  <a:pt x="11885" y="9904"/>
                </a:lnTo>
                <a:lnTo>
                  <a:pt x="11738" y="10051"/>
                </a:lnTo>
                <a:lnTo>
                  <a:pt x="11592" y="10234"/>
                </a:lnTo>
                <a:lnTo>
                  <a:pt x="11555" y="10271"/>
                </a:lnTo>
                <a:lnTo>
                  <a:pt x="11005" y="9867"/>
                </a:lnTo>
                <a:lnTo>
                  <a:pt x="10821" y="9757"/>
                </a:lnTo>
                <a:lnTo>
                  <a:pt x="10858" y="9684"/>
                </a:lnTo>
                <a:lnTo>
                  <a:pt x="10895" y="9611"/>
                </a:lnTo>
                <a:lnTo>
                  <a:pt x="11041" y="9464"/>
                </a:lnTo>
                <a:lnTo>
                  <a:pt x="11078" y="9427"/>
                </a:lnTo>
                <a:lnTo>
                  <a:pt x="11078" y="9354"/>
                </a:lnTo>
                <a:lnTo>
                  <a:pt x="11078" y="9317"/>
                </a:lnTo>
                <a:lnTo>
                  <a:pt x="11005" y="9281"/>
                </a:lnTo>
                <a:lnTo>
                  <a:pt x="10968" y="9317"/>
                </a:lnTo>
                <a:lnTo>
                  <a:pt x="10895" y="9281"/>
                </a:lnTo>
                <a:lnTo>
                  <a:pt x="10821" y="9317"/>
                </a:lnTo>
                <a:lnTo>
                  <a:pt x="10711" y="9427"/>
                </a:lnTo>
                <a:lnTo>
                  <a:pt x="10601" y="9574"/>
                </a:lnTo>
                <a:lnTo>
                  <a:pt x="10124" y="9281"/>
                </a:lnTo>
                <a:lnTo>
                  <a:pt x="10051" y="9207"/>
                </a:lnTo>
                <a:lnTo>
                  <a:pt x="10234" y="8914"/>
                </a:lnTo>
                <a:lnTo>
                  <a:pt x="10234" y="8840"/>
                </a:lnTo>
                <a:lnTo>
                  <a:pt x="10234" y="8804"/>
                </a:lnTo>
                <a:lnTo>
                  <a:pt x="10198" y="8730"/>
                </a:lnTo>
                <a:lnTo>
                  <a:pt x="10088" y="8694"/>
                </a:lnTo>
                <a:lnTo>
                  <a:pt x="10051" y="8730"/>
                </a:lnTo>
                <a:lnTo>
                  <a:pt x="10014" y="8767"/>
                </a:lnTo>
                <a:lnTo>
                  <a:pt x="9758" y="9060"/>
                </a:lnTo>
                <a:lnTo>
                  <a:pt x="9537" y="8877"/>
                </a:lnTo>
                <a:lnTo>
                  <a:pt x="9354" y="8694"/>
                </a:lnTo>
                <a:lnTo>
                  <a:pt x="9134" y="8437"/>
                </a:lnTo>
                <a:lnTo>
                  <a:pt x="9207" y="8327"/>
                </a:lnTo>
                <a:lnTo>
                  <a:pt x="9281" y="8217"/>
                </a:lnTo>
                <a:lnTo>
                  <a:pt x="9354" y="7960"/>
                </a:lnTo>
                <a:lnTo>
                  <a:pt x="9354" y="7887"/>
                </a:lnTo>
                <a:lnTo>
                  <a:pt x="9317" y="7850"/>
                </a:lnTo>
                <a:lnTo>
                  <a:pt x="9244" y="7850"/>
                </a:lnTo>
                <a:lnTo>
                  <a:pt x="9171" y="7887"/>
                </a:lnTo>
                <a:lnTo>
                  <a:pt x="8987" y="8107"/>
                </a:lnTo>
                <a:lnTo>
                  <a:pt x="8951" y="8180"/>
                </a:lnTo>
                <a:lnTo>
                  <a:pt x="8767" y="8033"/>
                </a:lnTo>
                <a:lnTo>
                  <a:pt x="8327" y="7740"/>
                </a:lnTo>
                <a:lnTo>
                  <a:pt x="8364" y="7446"/>
                </a:lnTo>
                <a:lnTo>
                  <a:pt x="8364" y="7410"/>
                </a:lnTo>
                <a:lnTo>
                  <a:pt x="8327" y="7336"/>
                </a:lnTo>
                <a:lnTo>
                  <a:pt x="8290" y="7300"/>
                </a:lnTo>
                <a:lnTo>
                  <a:pt x="8180" y="7300"/>
                </a:lnTo>
                <a:lnTo>
                  <a:pt x="8107" y="7336"/>
                </a:lnTo>
                <a:lnTo>
                  <a:pt x="8070" y="7446"/>
                </a:lnTo>
                <a:lnTo>
                  <a:pt x="8034" y="7556"/>
                </a:lnTo>
                <a:lnTo>
                  <a:pt x="7960" y="7520"/>
                </a:lnTo>
                <a:lnTo>
                  <a:pt x="7410" y="7116"/>
                </a:lnTo>
                <a:lnTo>
                  <a:pt x="7447" y="7080"/>
                </a:lnTo>
                <a:lnTo>
                  <a:pt x="7520" y="6970"/>
                </a:lnTo>
                <a:lnTo>
                  <a:pt x="7520" y="6896"/>
                </a:lnTo>
                <a:lnTo>
                  <a:pt x="7520" y="6860"/>
                </a:lnTo>
                <a:lnTo>
                  <a:pt x="7557" y="6750"/>
                </a:lnTo>
                <a:lnTo>
                  <a:pt x="7520" y="6713"/>
                </a:lnTo>
                <a:lnTo>
                  <a:pt x="7483" y="6713"/>
                </a:lnTo>
                <a:lnTo>
                  <a:pt x="7410" y="6750"/>
                </a:lnTo>
                <a:lnTo>
                  <a:pt x="7337" y="6750"/>
                </a:lnTo>
                <a:lnTo>
                  <a:pt x="7227" y="6823"/>
                </a:lnTo>
                <a:lnTo>
                  <a:pt x="7116" y="6896"/>
                </a:lnTo>
                <a:lnTo>
                  <a:pt x="6640" y="6639"/>
                </a:lnTo>
                <a:lnTo>
                  <a:pt x="6640" y="6603"/>
                </a:lnTo>
                <a:lnTo>
                  <a:pt x="7116" y="6163"/>
                </a:lnTo>
                <a:lnTo>
                  <a:pt x="7557" y="5649"/>
                </a:lnTo>
                <a:lnTo>
                  <a:pt x="7593" y="5722"/>
                </a:lnTo>
                <a:lnTo>
                  <a:pt x="7630" y="5759"/>
                </a:lnTo>
                <a:lnTo>
                  <a:pt x="7740" y="5759"/>
                </a:lnTo>
                <a:lnTo>
                  <a:pt x="8034" y="5576"/>
                </a:lnTo>
                <a:lnTo>
                  <a:pt x="8327" y="5392"/>
                </a:lnTo>
                <a:lnTo>
                  <a:pt x="8620" y="5209"/>
                </a:lnTo>
                <a:lnTo>
                  <a:pt x="8914" y="5025"/>
                </a:lnTo>
                <a:lnTo>
                  <a:pt x="9244" y="4879"/>
                </a:lnTo>
                <a:lnTo>
                  <a:pt x="9574" y="4732"/>
                </a:lnTo>
                <a:lnTo>
                  <a:pt x="9941" y="4659"/>
                </a:lnTo>
                <a:lnTo>
                  <a:pt x="10308" y="4622"/>
                </a:lnTo>
                <a:lnTo>
                  <a:pt x="10491" y="4622"/>
                </a:lnTo>
                <a:lnTo>
                  <a:pt x="10675" y="4659"/>
                </a:lnTo>
                <a:lnTo>
                  <a:pt x="10821" y="4732"/>
                </a:lnTo>
                <a:lnTo>
                  <a:pt x="10931" y="4842"/>
                </a:lnTo>
                <a:lnTo>
                  <a:pt x="11041" y="4989"/>
                </a:lnTo>
                <a:lnTo>
                  <a:pt x="11078" y="5136"/>
                </a:lnTo>
                <a:lnTo>
                  <a:pt x="11151" y="5502"/>
                </a:lnTo>
                <a:lnTo>
                  <a:pt x="11151" y="5906"/>
                </a:lnTo>
                <a:lnTo>
                  <a:pt x="11151" y="6309"/>
                </a:lnTo>
                <a:lnTo>
                  <a:pt x="11151" y="6676"/>
                </a:lnTo>
                <a:lnTo>
                  <a:pt x="11188" y="7006"/>
                </a:lnTo>
                <a:lnTo>
                  <a:pt x="11261" y="7373"/>
                </a:lnTo>
                <a:lnTo>
                  <a:pt x="11445" y="7703"/>
                </a:lnTo>
                <a:lnTo>
                  <a:pt x="11408" y="7813"/>
                </a:lnTo>
                <a:lnTo>
                  <a:pt x="11372" y="7923"/>
                </a:lnTo>
                <a:lnTo>
                  <a:pt x="11372" y="8033"/>
                </a:lnTo>
                <a:lnTo>
                  <a:pt x="11372" y="8143"/>
                </a:lnTo>
                <a:lnTo>
                  <a:pt x="11445" y="8253"/>
                </a:lnTo>
                <a:lnTo>
                  <a:pt x="11482" y="8327"/>
                </a:lnTo>
                <a:lnTo>
                  <a:pt x="11592" y="8400"/>
                </a:lnTo>
                <a:lnTo>
                  <a:pt x="11665" y="8474"/>
                </a:lnTo>
                <a:lnTo>
                  <a:pt x="11775" y="8510"/>
                </a:lnTo>
                <a:lnTo>
                  <a:pt x="12105" y="8510"/>
                </a:lnTo>
                <a:lnTo>
                  <a:pt x="12435" y="8694"/>
                </a:lnTo>
                <a:lnTo>
                  <a:pt x="12765" y="8840"/>
                </a:lnTo>
                <a:lnTo>
                  <a:pt x="13022" y="8877"/>
                </a:lnTo>
                <a:lnTo>
                  <a:pt x="13316" y="8877"/>
                </a:lnTo>
                <a:lnTo>
                  <a:pt x="13646" y="8804"/>
                </a:lnTo>
                <a:lnTo>
                  <a:pt x="13939" y="8694"/>
                </a:lnTo>
                <a:lnTo>
                  <a:pt x="14233" y="8584"/>
                </a:lnTo>
                <a:lnTo>
                  <a:pt x="14489" y="8400"/>
                </a:lnTo>
                <a:lnTo>
                  <a:pt x="14746" y="8217"/>
                </a:lnTo>
                <a:lnTo>
                  <a:pt x="14930" y="8033"/>
                </a:lnTo>
                <a:lnTo>
                  <a:pt x="14966" y="7997"/>
                </a:lnTo>
                <a:lnTo>
                  <a:pt x="14966" y="7923"/>
                </a:lnTo>
                <a:lnTo>
                  <a:pt x="14930" y="7813"/>
                </a:lnTo>
                <a:lnTo>
                  <a:pt x="14820" y="7777"/>
                </a:lnTo>
                <a:lnTo>
                  <a:pt x="14710" y="7777"/>
                </a:lnTo>
                <a:lnTo>
                  <a:pt x="14123" y="8143"/>
                </a:lnTo>
                <a:lnTo>
                  <a:pt x="13829" y="8290"/>
                </a:lnTo>
                <a:lnTo>
                  <a:pt x="13462" y="8400"/>
                </a:lnTo>
                <a:lnTo>
                  <a:pt x="13206" y="8474"/>
                </a:lnTo>
                <a:lnTo>
                  <a:pt x="12912" y="8437"/>
                </a:lnTo>
                <a:lnTo>
                  <a:pt x="12692" y="8363"/>
                </a:lnTo>
                <a:lnTo>
                  <a:pt x="12472" y="8217"/>
                </a:lnTo>
                <a:lnTo>
                  <a:pt x="12545" y="8107"/>
                </a:lnTo>
                <a:lnTo>
                  <a:pt x="12582" y="7960"/>
                </a:lnTo>
                <a:lnTo>
                  <a:pt x="12582" y="7850"/>
                </a:lnTo>
                <a:lnTo>
                  <a:pt x="12545" y="7777"/>
                </a:lnTo>
                <a:lnTo>
                  <a:pt x="12509" y="7740"/>
                </a:lnTo>
                <a:lnTo>
                  <a:pt x="12325" y="7630"/>
                </a:lnTo>
                <a:lnTo>
                  <a:pt x="12142" y="7520"/>
                </a:lnTo>
                <a:lnTo>
                  <a:pt x="11812" y="7520"/>
                </a:lnTo>
                <a:lnTo>
                  <a:pt x="11628" y="7116"/>
                </a:lnTo>
                <a:lnTo>
                  <a:pt x="11518" y="6713"/>
                </a:lnTo>
                <a:lnTo>
                  <a:pt x="11518" y="6346"/>
                </a:lnTo>
                <a:lnTo>
                  <a:pt x="11518" y="6016"/>
                </a:lnTo>
                <a:lnTo>
                  <a:pt x="11555" y="5649"/>
                </a:lnTo>
                <a:lnTo>
                  <a:pt x="11518" y="5282"/>
                </a:lnTo>
                <a:lnTo>
                  <a:pt x="11445" y="4989"/>
                </a:lnTo>
                <a:lnTo>
                  <a:pt x="11335" y="4732"/>
                </a:lnTo>
                <a:lnTo>
                  <a:pt x="11188" y="4549"/>
                </a:lnTo>
                <a:lnTo>
                  <a:pt x="11005" y="4402"/>
                </a:lnTo>
                <a:lnTo>
                  <a:pt x="10785" y="4329"/>
                </a:lnTo>
                <a:lnTo>
                  <a:pt x="10565" y="4255"/>
                </a:lnTo>
                <a:lnTo>
                  <a:pt x="10051" y="4255"/>
                </a:lnTo>
                <a:lnTo>
                  <a:pt x="9758" y="4292"/>
                </a:lnTo>
                <a:lnTo>
                  <a:pt x="9464" y="4365"/>
                </a:lnTo>
                <a:lnTo>
                  <a:pt x="8914" y="4585"/>
                </a:lnTo>
                <a:lnTo>
                  <a:pt x="8400" y="4879"/>
                </a:lnTo>
                <a:lnTo>
                  <a:pt x="7960" y="5209"/>
                </a:lnTo>
                <a:lnTo>
                  <a:pt x="8290" y="4769"/>
                </a:lnTo>
                <a:lnTo>
                  <a:pt x="9061" y="3742"/>
                </a:lnTo>
                <a:lnTo>
                  <a:pt x="9464" y="3191"/>
                </a:lnTo>
                <a:lnTo>
                  <a:pt x="9831" y="2641"/>
                </a:lnTo>
                <a:lnTo>
                  <a:pt x="9868" y="2568"/>
                </a:lnTo>
                <a:lnTo>
                  <a:pt x="9868" y="2531"/>
                </a:lnTo>
                <a:lnTo>
                  <a:pt x="9794" y="2421"/>
                </a:lnTo>
                <a:lnTo>
                  <a:pt x="9721" y="2384"/>
                </a:lnTo>
                <a:lnTo>
                  <a:pt x="9684" y="2348"/>
                </a:lnTo>
                <a:close/>
                <a:moveTo>
                  <a:pt x="15663" y="9867"/>
                </a:moveTo>
                <a:lnTo>
                  <a:pt x="15700" y="9904"/>
                </a:lnTo>
                <a:lnTo>
                  <a:pt x="15627" y="10381"/>
                </a:lnTo>
                <a:lnTo>
                  <a:pt x="15663" y="10418"/>
                </a:lnTo>
                <a:lnTo>
                  <a:pt x="15663" y="10454"/>
                </a:lnTo>
                <a:lnTo>
                  <a:pt x="15773" y="10491"/>
                </a:lnTo>
                <a:lnTo>
                  <a:pt x="15443" y="10895"/>
                </a:lnTo>
                <a:lnTo>
                  <a:pt x="15443" y="10821"/>
                </a:lnTo>
                <a:lnTo>
                  <a:pt x="15333" y="10491"/>
                </a:lnTo>
                <a:lnTo>
                  <a:pt x="15296" y="10454"/>
                </a:lnTo>
                <a:lnTo>
                  <a:pt x="15260" y="10454"/>
                </a:lnTo>
                <a:lnTo>
                  <a:pt x="15223" y="10491"/>
                </a:lnTo>
                <a:lnTo>
                  <a:pt x="15223" y="10528"/>
                </a:lnTo>
                <a:lnTo>
                  <a:pt x="15186" y="10821"/>
                </a:lnTo>
                <a:lnTo>
                  <a:pt x="15186" y="11188"/>
                </a:lnTo>
                <a:lnTo>
                  <a:pt x="15223" y="11225"/>
                </a:lnTo>
                <a:lnTo>
                  <a:pt x="14746" y="11848"/>
                </a:lnTo>
                <a:lnTo>
                  <a:pt x="14746" y="11591"/>
                </a:lnTo>
                <a:lnTo>
                  <a:pt x="14746" y="11371"/>
                </a:lnTo>
                <a:lnTo>
                  <a:pt x="14746" y="11115"/>
                </a:lnTo>
                <a:lnTo>
                  <a:pt x="14710" y="11078"/>
                </a:lnTo>
                <a:lnTo>
                  <a:pt x="15333" y="10308"/>
                </a:lnTo>
                <a:lnTo>
                  <a:pt x="15663" y="9867"/>
                </a:lnTo>
                <a:close/>
                <a:moveTo>
                  <a:pt x="14526" y="11298"/>
                </a:moveTo>
                <a:lnTo>
                  <a:pt x="14453" y="11555"/>
                </a:lnTo>
                <a:lnTo>
                  <a:pt x="14416" y="11775"/>
                </a:lnTo>
                <a:lnTo>
                  <a:pt x="14453" y="11885"/>
                </a:lnTo>
                <a:lnTo>
                  <a:pt x="14489" y="11958"/>
                </a:lnTo>
                <a:lnTo>
                  <a:pt x="14563" y="11995"/>
                </a:lnTo>
                <a:lnTo>
                  <a:pt x="14600" y="11995"/>
                </a:lnTo>
                <a:lnTo>
                  <a:pt x="14123" y="12619"/>
                </a:lnTo>
                <a:lnTo>
                  <a:pt x="14049" y="12655"/>
                </a:lnTo>
                <a:lnTo>
                  <a:pt x="14049" y="12362"/>
                </a:lnTo>
                <a:lnTo>
                  <a:pt x="14049" y="12142"/>
                </a:lnTo>
                <a:lnTo>
                  <a:pt x="14049" y="12032"/>
                </a:lnTo>
                <a:lnTo>
                  <a:pt x="14013" y="11922"/>
                </a:lnTo>
                <a:lnTo>
                  <a:pt x="14526" y="11298"/>
                </a:lnTo>
                <a:close/>
                <a:moveTo>
                  <a:pt x="4806" y="7997"/>
                </a:moveTo>
                <a:lnTo>
                  <a:pt x="4769" y="8033"/>
                </a:lnTo>
                <a:lnTo>
                  <a:pt x="4769" y="8070"/>
                </a:lnTo>
                <a:lnTo>
                  <a:pt x="4952" y="8217"/>
                </a:lnTo>
                <a:lnTo>
                  <a:pt x="5099" y="8327"/>
                </a:lnTo>
                <a:lnTo>
                  <a:pt x="5576" y="8584"/>
                </a:lnTo>
                <a:lnTo>
                  <a:pt x="6126" y="8840"/>
                </a:lnTo>
                <a:lnTo>
                  <a:pt x="6640" y="9134"/>
                </a:lnTo>
                <a:lnTo>
                  <a:pt x="7116" y="9501"/>
                </a:lnTo>
                <a:lnTo>
                  <a:pt x="7557" y="9831"/>
                </a:lnTo>
                <a:lnTo>
                  <a:pt x="8437" y="10638"/>
                </a:lnTo>
                <a:lnTo>
                  <a:pt x="9244" y="11371"/>
                </a:lnTo>
                <a:lnTo>
                  <a:pt x="10088" y="12105"/>
                </a:lnTo>
                <a:lnTo>
                  <a:pt x="10344" y="12325"/>
                </a:lnTo>
                <a:lnTo>
                  <a:pt x="10748" y="12655"/>
                </a:lnTo>
                <a:lnTo>
                  <a:pt x="10931" y="12765"/>
                </a:lnTo>
                <a:lnTo>
                  <a:pt x="11115" y="12839"/>
                </a:lnTo>
                <a:lnTo>
                  <a:pt x="11225" y="12839"/>
                </a:lnTo>
                <a:lnTo>
                  <a:pt x="11298" y="12802"/>
                </a:lnTo>
                <a:lnTo>
                  <a:pt x="11335" y="12765"/>
                </a:lnTo>
                <a:lnTo>
                  <a:pt x="11372" y="12692"/>
                </a:lnTo>
                <a:lnTo>
                  <a:pt x="11372" y="12582"/>
                </a:lnTo>
                <a:lnTo>
                  <a:pt x="11335" y="12472"/>
                </a:lnTo>
                <a:lnTo>
                  <a:pt x="11151" y="12325"/>
                </a:lnTo>
                <a:lnTo>
                  <a:pt x="10711" y="11995"/>
                </a:lnTo>
                <a:lnTo>
                  <a:pt x="10271" y="11628"/>
                </a:lnTo>
                <a:lnTo>
                  <a:pt x="9391" y="10858"/>
                </a:lnTo>
                <a:lnTo>
                  <a:pt x="8547" y="10051"/>
                </a:lnTo>
                <a:lnTo>
                  <a:pt x="8107" y="9684"/>
                </a:lnTo>
                <a:lnTo>
                  <a:pt x="7703" y="9354"/>
                </a:lnTo>
                <a:lnTo>
                  <a:pt x="7227" y="9024"/>
                </a:lnTo>
                <a:lnTo>
                  <a:pt x="6786" y="8694"/>
                </a:lnTo>
                <a:lnTo>
                  <a:pt x="6309" y="8437"/>
                </a:lnTo>
                <a:lnTo>
                  <a:pt x="5833" y="8217"/>
                </a:lnTo>
                <a:lnTo>
                  <a:pt x="5356" y="8033"/>
                </a:lnTo>
                <a:lnTo>
                  <a:pt x="5209" y="7997"/>
                </a:lnTo>
                <a:close/>
                <a:moveTo>
                  <a:pt x="954" y="12582"/>
                </a:moveTo>
                <a:lnTo>
                  <a:pt x="1101" y="12692"/>
                </a:lnTo>
                <a:lnTo>
                  <a:pt x="1064" y="12765"/>
                </a:lnTo>
                <a:lnTo>
                  <a:pt x="1064" y="12839"/>
                </a:lnTo>
                <a:lnTo>
                  <a:pt x="1064" y="12875"/>
                </a:lnTo>
                <a:lnTo>
                  <a:pt x="1101" y="12839"/>
                </a:lnTo>
                <a:lnTo>
                  <a:pt x="1211" y="12912"/>
                </a:lnTo>
                <a:lnTo>
                  <a:pt x="1247" y="12985"/>
                </a:lnTo>
                <a:lnTo>
                  <a:pt x="1247" y="13059"/>
                </a:lnTo>
                <a:lnTo>
                  <a:pt x="1284" y="13242"/>
                </a:lnTo>
                <a:lnTo>
                  <a:pt x="991" y="13095"/>
                </a:lnTo>
                <a:lnTo>
                  <a:pt x="844" y="13059"/>
                </a:lnTo>
                <a:lnTo>
                  <a:pt x="697" y="13022"/>
                </a:lnTo>
                <a:lnTo>
                  <a:pt x="844" y="12765"/>
                </a:lnTo>
                <a:lnTo>
                  <a:pt x="954" y="12582"/>
                </a:lnTo>
                <a:close/>
                <a:moveTo>
                  <a:pt x="2715" y="10858"/>
                </a:moveTo>
                <a:lnTo>
                  <a:pt x="2641" y="10931"/>
                </a:lnTo>
                <a:lnTo>
                  <a:pt x="2641" y="10968"/>
                </a:lnTo>
                <a:lnTo>
                  <a:pt x="2788" y="11151"/>
                </a:lnTo>
                <a:lnTo>
                  <a:pt x="2935" y="11261"/>
                </a:lnTo>
                <a:lnTo>
                  <a:pt x="3302" y="11445"/>
                </a:lnTo>
                <a:lnTo>
                  <a:pt x="3778" y="11775"/>
                </a:lnTo>
                <a:lnTo>
                  <a:pt x="4255" y="12105"/>
                </a:lnTo>
                <a:lnTo>
                  <a:pt x="5099" y="12765"/>
                </a:lnTo>
                <a:lnTo>
                  <a:pt x="5539" y="13095"/>
                </a:lnTo>
                <a:lnTo>
                  <a:pt x="5759" y="13242"/>
                </a:lnTo>
                <a:lnTo>
                  <a:pt x="5869" y="13279"/>
                </a:lnTo>
                <a:lnTo>
                  <a:pt x="6053" y="13279"/>
                </a:lnTo>
                <a:lnTo>
                  <a:pt x="6126" y="13242"/>
                </a:lnTo>
                <a:lnTo>
                  <a:pt x="6163" y="13169"/>
                </a:lnTo>
                <a:lnTo>
                  <a:pt x="6126" y="13059"/>
                </a:lnTo>
                <a:lnTo>
                  <a:pt x="6089" y="12985"/>
                </a:lnTo>
                <a:lnTo>
                  <a:pt x="6016" y="12875"/>
                </a:lnTo>
                <a:lnTo>
                  <a:pt x="5869" y="12729"/>
                </a:lnTo>
                <a:lnTo>
                  <a:pt x="5502" y="12472"/>
                </a:lnTo>
                <a:lnTo>
                  <a:pt x="4512" y="11738"/>
                </a:lnTo>
                <a:lnTo>
                  <a:pt x="4035" y="11408"/>
                </a:lnTo>
                <a:lnTo>
                  <a:pt x="3522" y="11078"/>
                </a:lnTo>
                <a:lnTo>
                  <a:pt x="3338" y="11005"/>
                </a:lnTo>
                <a:lnTo>
                  <a:pt x="3118" y="10895"/>
                </a:lnTo>
                <a:lnTo>
                  <a:pt x="2935" y="10858"/>
                </a:lnTo>
                <a:close/>
                <a:moveTo>
                  <a:pt x="13756" y="12252"/>
                </a:moveTo>
                <a:lnTo>
                  <a:pt x="13719" y="12362"/>
                </a:lnTo>
                <a:lnTo>
                  <a:pt x="13719" y="12619"/>
                </a:lnTo>
                <a:lnTo>
                  <a:pt x="13719" y="12912"/>
                </a:lnTo>
                <a:lnTo>
                  <a:pt x="13756" y="12985"/>
                </a:lnTo>
                <a:lnTo>
                  <a:pt x="13793" y="13022"/>
                </a:lnTo>
                <a:lnTo>
                  <a:pt x="13719" y="13095"/>
                </a:lnTo>
                <a:lnTo>
                  <a:pt x="13389" y="13536"/>
                </a:lnTo>
                <a:lnTo>
                  <a:pt x="13426" y="13132"/>
                </a:lnTo>
                <a:lnTo>
                  <a:pt x="13462" y="12912"/>
                </a:lnTo>
                <a:lnTo>
                  <a:pt x="13462" y="12765"/>
                </a:lnTo>
                <a:lnTo>
                  <a:pt x="13426" y="12655"/>
                </a:lnTo>
                <a:lnTo>
                  <a:pt x="13756" y="12252"/>
                </a:lnTo>
                <a:close/>
                <a:moveTo>
                  <a:pt x="4402" y="8694"/>
                </a:moveTo>
                <a:lnTo>
                  <a:pt x="4329" y="8730"/>
                </a:lnTo>
                <a:lnTo>
                  <a:pt x="4255" y="8804"/>
                </a:lnTo>
                <a:lnTo>
                  <a:pt x="4255" y="8877"/>
                </a:lnTo>
                <a:lnTo>
                  <a:pt x="4255" y="8987"/>
                </a:lnTo>
                <a:lnTo>
                  <a:pt x="4292" y="9060"/>
                </a:lnTo>
                <a:lnTo>
                  <a:pt x="4365" y="9134"/>
                </a:lnTo>
                <a:lnTo>
                  <a:pt x="4512" y="9207"/>
                </a:lnTo>
                <a:lnTo>
                  <a:pt x="4842" y="9354"/>
                </a:lnTo>
                <a:lnTo>
                  <a:pt x="5136" y="9501"/>
                </a:lnTo>
                <a:lnTo>
                  <a:pt x="5392" y="9647"/>
                </a:lnTo>
                <a:lnTo>
                  <a:pt x="5869" y="10014"/>
                </a:lnTo>
                <a:lnTo>
                  <a:pt x="6346" y="10418"/>
                </a:lnTo>
                <a:lnTo>
                  <a:pt x="6786" y="10858"/>
                </a:lnTo>
                <a:lnTo>
                  <a:pt x="8584" y="12398"/>
                </a:lnTo>
                <a:lnTo>
                  <a:pt x="9501" y="13169"/>
                </a:lnTo>
                <a:lnTo>
                  <a:pt x="9721" y="13315"/>
                </a:lnTo>
                <a:lnTo>
                  <a:pt x="9941" y="13462"/>
                </a:lnTo>
                <a:lnTo>
                  <a:pt x="10161" y="13572"/>
                </a:lnTo>
                <a:lnTo>
                  <a:pt x="10271" y="13609"/>
                </a:lnTo>
                <a:lnTo>
                  <a:pt x="10381" y="13609"/>
                </a:lnTo>
                <a:lnTo>
                  <a:pt x="10454" y="13572"/>
                </a:lnTo>
                <a:lnTo>
                  <a:pt x="10491" y="13536"/>
                </a:lnTo>
                <a:lnTo>
                  <a:pt x="10528" y="13462"/>
                </a:lnTo>
                <a:lnTo>
                  <a:pt x="10491" y="13389"/>
                </a:lnTo>
                <a:lnTo>
                  <a:pt x="10418" y="13242"/>
                </a:lnTo>
                <a:lnTo>
                  <a:pt x="10271" y="13132"/>
                </a:lnTo>
                <a:lnTo>
                  <a:pt x="9978" y="12949"/>
                </a:lnTo>
                <a:lnTo>
                  <a:pt x="9537" y="12619"/>
                </a:lnTo>
                <a:lnTo>
                  <a:pt x="9134" y="12288"/>
                </a:lnTo>
                <a:lnTo>
                  <a:pt x="7557" y="10931"/>
                </a:lnTo>
                <a:lnTo>
                  <a:pt x="6823" y="10271"/>
                </a:lnTo>
                <a:lnTo>
                  <a:pt x="6089" y="9647"/>
                </a:lnTo>
                <a:lnTo>
                  <a:pt x="5686" y="9354"/>
                </a:lnTo>
                <a:lnTo>
                  <a:pt x="5246" y="9097"/>
                </a:lnTo>
                <a:lnTo>
                  <a:pt x="4769" y="8950"/>
                </a:lnTo>
                <a:lnTo>
                  <a:pt x="4549" y="8840"/>
                </a:lnTo>
                <a:lnTo>
                  <a:pt x="4475" y="8767"/>
                </a:lnTo>
                <a:lnTo>
                  <a:pt x="4439" y="8694"/>
                </a:lnTo>
                <a:close/>
                <a:moveTo>
                  <a:pt x="1541" y="13022"/>
                </a:moveTo>
                <a:lnTo>
                  <a:pt x="2091" y="13389"/>
                </a:lnTo>
                <a:lnTo>
                  <a:pt x="2091" y="13572"/>
                </a:lnTo>
                <a:lnTo>
                  <a:pt x="2126" y="13749"/>
                </a:lnTo>
                <a:lnTo>
                  <a:pt x="1504" y="13389"/>
                </a:lnTo>
                <a:lnTo>
                  <a:pt x="1578" y="13352"/>
                </a:lnTo>
                <a:lnTo>
                  <a:pt x="1614" y="13315"/>
                </a:lnTo>
                <a:lnTo>
                  <a:pt x="1614" y="13279"/>
                </a:lnTo>
                <a:lnTo>
                  <a:pt x="1614" y="13205"/>
                </a:lnTo>
                <a:lnTo>
                  <a:pt x="1541" y="13095"/>
                </a:lnTo>
                <a:lnTo>
                  <a:pt x="1541" y="13022"/>
                </a:lnTo>
                <a:close/>
                <a:moveTo>
                  <a:pt x="13206" y="12949"/>
                </a:moveTo>
                <a:lnTo>
                  <a:pt x="13169" y="13022"/>
                </a:lnTo>
                <a:lnTo>
                  <a:pt x="13059" y="13756"/>
                </a:lnTo>
                <a:lnTo>
                  <a:pt x="13059" y="13829"/>
                </a:lnTo>
                <a:lnTo>
                  <a:pt x="13096" y="13866"/>
                </a:lnTo>
                <a:lnTo>
                  <a:pt x="12912" y="14086"/>
                </a:lnTo>
                <a:lnTo>
                  <a:pt x="12912" y="13719"/>
                </a:lnTo>
                <a:lnTo>
                  <a:pt x="12875" y="13352"/>
                </a:lnTo>
                <a:lnTo>
                  <a:pt x="13206" y="12949"/>
                </a:lnTo>
                <a:close/>
                <a:moveTo>
                  <a:pt x="2458" y="13646"/>
                </a:moveTo>
                <a:lnTo>
                  <a:pt x="2641" y="13792"/>
                </a:lnTo>
                <a:lnTo>
                  <a:pt x="2788" y="13902"/>
                </a:lnTo>
                <a:lnTo>
                  <a:pt x="2788" y="14086"/>
                </a:lnTo>
                <a:lnTo>
                  <a:pt x="2825" y="14233"/>
                </a:lnTo>
                <a:lnTo>
                  <a:pt x="2605" y="14086"/>
                </a:lnTo>
                <a:lnTo>
                  <a:pt x="2385" y="13939"/>
                </a:lnTo>
                <a:lnTo>
                  <a:pt x="2495" y="13939"/>
                </a:lnTo>
                <a:lnTo>
                  <a:pt x="2568" y="13866"/>
                </a:lnTo>
                <a:lnTo>
                  <a:pt x="2568" y="13829"/>
                </a:lnTo>
                <a:lnTo>
                  <a:pt x="2568" y="13756"/>
                </a:lnTo>
                <a:lnTo>
                  <a:pt x="2458" y="13646"/>
                </a:lnTo>
                <a:close/>
                <a:moveTo>
                  <a:pt x="3595" y="9794"/>
                </a:moveTo>
                <a:lnTo>
                  <a:pt x="3558" y="9831"/>
                </a:lnTo>
                <a:lnTo>
                  <a:pt x="3522" y="9867"/>
                </a:lnTo>
                <a:lnTo>
                  <a:pt x="3558" y="9977"/>
                </a:lnTo>
                <a:lnTo>
                  <a:pt x="3595" y="10088"/>
                </a:lnTo>
                <a:lnTo>
                  <a:pt x="3815" y="10234"/>
                </a:lnTo>
                <a:lnTo>
                  <a:pt x="4659" y="10821"/>
                </a:lnTo>
                <a:lnTo>
                  <a:pt x="5466" y="11518"/>
                </a:lnTo>
                <a:lnTo>
                  <a:pt x="6236" y="12178"/>
                </a:lnTo>
                <a:lnTo>
                  <a:pt x="7080" y="12839"/>
                </a:lnTo>
                <a:lnTo>
                  <a:pt x="7923" y="13462"/>
                </a:lnTo>
                <a:lnTo>
                  <a:pt x="8730" y="14049"/>
                </a:lnTo>
                <a:lnTo>
                  <a:pt x="9134" y="14343"/>
                </a:lnTo>
                <a:lnTo>
                  <a:pt x="9574" y="14563"/>
                </a:lnTo>
                <a:lnTo>
                  <a:pt x="9684" y="14563"/>
                </a:lnTo>
                <a:lnTo>
                  <a:pt x="9794" y="14526"/>
                </a:lnTo>
                <a:lnTo>
                  <a:pt x="9868" y="14453"/>
                </a:lnTo>
                <a:lnTo>
                  <a:pt x="9904" y="14416"/>
                </a:lnTo>
                <a:lnTo>
                  <a:pt x="9904" y="14379"/>
                </a:lnTo>
                <a:lnTo>
                  <a:pt x="9904" y="14306"/>
                </a:lnTo>
                <a:lnTo>
                  <a:pt x="9868" y="14269"/>
                </a:lnTo>
                <a:lnTo>
                  <a:pt x="9794" y="14196"/>
                </a:lnTo>
                <a:lnTo>
                  <a:pt x="9721" y="14159"/>
                </a:lnTo>
                <a:lnTo>
                  <a:pt x="9501" y="14012"/>
                </a:lnTo>
                <a:lnTo>
                  <a:pt x="9281" y="13866"/>
                </a:lnTo>
                <a:lnTo>
                  <a:pt x="8290" y="13205"/>
                </a:lnTo>
                <a:lnTo>
                  <a:pt x="7373" y="12508"/>
                </a:lnTo>
                <a:lnTo>
                  <a:pt x="6493" y="11812"/>
                </a:lnTo>
                <a:lnTo>
                  <a:pt x="5649" y="11115"/>
                </a:lnTo>
                <a:lnTo>
                  <a:pt x="4769" y="10418"/>
                </a:lnTo>
                <a:lnTo>
                  <a:pt x="4549" y="10234"/>
                </a:lnTo>
                <a:lnTo>
                  <a:pt x="4145" y="9977"/>
                </a:lnTo>
                <a:lnTo>
                  <a:pt x="3925" y="9867"/>
                </a:lnTo>
                <a:lnTo>
                  <a:pt x="3742" y="9794"/>
                </a:lnTo>
                <a:close/>
                <a:moveTo>
                  <a:pt x="3155" y="14122"/>
                </a:moveTo>
                <a:lnTo>
                  <a:pt x="3778" y="14563"/>
                </a:lnTo>
                <a:lnTo>
                  <a:pt x="3742" y="14746"/>
                </a:lnTo>
                <a:lnTo>
                  <a:pt x="3742" y="14856"/>
                </a:lnTo>
                <a:lnTo>
                  <a:pt x="3338" y="14563"/>
                </a:lnTo>
                <a:lnTo>
                  <a:pt x="3338" y="14489"/>
                </a:lnTo>
                <a:lnTo>
                  <a:pt x="3302" y="14416"/>
                </a:lnTo>
                <a:lnTo>
                  <a:pt x="3192" y="14269"/>
                </a:lnTo>
                <a:lnTo>
                  <a:pt x="3155" y="14122"/>
                </a:lnTo>
                <a:close/>
                <a:moveTo>
                  <a:pt x="12692" y="13536"/>
                </a:moveTo>
                <a:lnTo>
                  <a:pt x="12619" y="13976"/>
                </a:lnTo>
                <a:lnTo>
                  <a:pt x="12582" y="14416"/>
                </a:lnTo>
                <a:lnTo>
                  <a:pt x="12582" y="14489"/>
                </a:lnTo>
                <a:lnTo>
                  <a:pt x="12142" y="15040"/>
                </a:lnTo>
                <a:lnTo>
                  <a:pt x="12142" y="14893"/>
                </a:lnTo>
                <a:lnTo>
                  <a:pt x="12142" y="14563"/>
                </a:lnTo>
                <a:lnTo>
                  <a:pt x="12105" y="14269"/>
                </a:lnTo>
                <a:lnTo>
                  <a:pt x="12692" y="13536"/>
                </a:lnTo>
                <a:close/>
                <a:moveTo>
                  <a:pt x="4035" y="14746"/>
                </a:moveTo>
                <a:lnTo>
                  <a:pt x="4402" y="15003"/>
                </a:lnTo>
                <a:lnTo>
                  <a:pt x="4402" y="15040"/>
                </a:lnTo>
                <a:lnTo>
                  <a:pt x="4402" y="15150"/>
                </a:lnTo>
                <a:lnTo>
                  <a:pt x="4439" y="15223"/>
                </a:lnTo>
                <a:lnTo>
                  <a:pt x="4549" y="15370"/>
                </a:lnTo>
                <a:lnTo>
                  <a:pt x="4659" y="15553"/>
                </a:lnTo>
                <a:lnTo>
                  <a:pt x="4255" y="15223"/>
                </a:lnTo>
                <a:lnTo>
                  <a:pt x="4255" y="15150"/>
                </a:lnTo>
                <a:lnTo>
                  <a:pt x="4219" y="15076"/>
                </a:lnTo>
                <a:lnTo>
                  <a:pt x="4109" y="14966"/>
                </a:lnTo>
                <a:lnTo>
                  <a:pt x="4035" y="14856"/>
                </a:lnTo>
                <a:lnTo>
                  <a:pt x="4035" y="14746"/>
                </a:lnTo>
                <a:close/>
                <a:moveTo>
                  <a:pt x="11922" y="14489"/>
                </a:moveTo>
                <a:lnTo>
                  <a:pt x="11885" y="14856"/>
                </a:lnTo>
                <a:lnTo>
                  <a:pt x="11848" y="15113"/>
                </a:lnTo>
                <a:lnTo>
                  <a:pt x="11848" y="15260"/>
                </a:lnTo>
                <a:lnTo>
                  <a:pt x="11848" y="15370"/>
                </a:lnTo>
                <a:lnTo>
                  <a:pt x="11555" y="15700"/>
                </a:lnTo>
                <a:lnTo>
                  <a:pt x="11592" y="15480"/>
                </a:lnTo>
                <a:lnTo>
                  <a:pt x="11555" y="15223"/>
                </a:lnTo>
                <a:lnTo>
                  <a:pt x="11555" y="15150"/>
                </a:lnTo>
                <a:lnTo>
                  <a:pt x="11482" y="15113"/>
                </a:lnTo>
                <a:lnTo>
                  <a:pt x="11445" y="15113"/>
                </a:lnTo>
                <a:lnTo>
                  <a:pt x="11922" y="14489"/>
                </a:lnTo>
                <a:close/>
                <a:moveTo>
                  <a:pt x="4769" y="15223"/>
                </a:moveTo>
                <a:lnTo>
                  <a:pt x="5026" y="15406"/>
                </a:lnTo>
                <a:lnTo>
                  <a:pt x="5576" y="15810"/>
                </a:lnTo>
                <a:lnTo>
                  <a:pt x="5576" y="15883"/>
                </a:lnTo>
                <a:lnTo>
                  <a:pt x="5576" y="16177"/>
                </a:lnTo>
                <a:lnTo>
                  <a:pt x="5576" y="16287"/>
                </a:lnTo>
                <a:lnTo>
                  <a:pt x="4916" y="15773"/>
                </a:lnTo>
                <a:lnTo>
                  <a:pt x="4952" y="15663"/>
                </a:lnTo>
                <a:lnTo>
                  <a:pt x="4952" y="15553"/>
                </a:lnTo>
                <a:lnTo>
                  <a:pt x="4916" y="15480"/>
                </a:lnTo>
                <a:lnTo>
                  <a:pt x="4879" y="15370"/>
                </a:lnTo>
                <a:lnTo>
                  <a:pt x="4769" y="15223"/>
                </a:lnTo>
                <a:close/>
                <a:moveTo>
                  <a:pt x="5833" y="15993"/>
                </a:moveTo>
                <a:lnTo>
                  <a:pt x="6456" y="16507"/>
                </a:lnTo>
                <a:lnTo>
                  <a:pt x="6420" y="16580"/>
                </a:lnTo>
                <a:lnTo>
                  <a:pt x="6383" y="16690"/>
                </a:lnTo>
                <a:lnTo>
                  <a:pt x="6346" y="16874"/>
                </a:lnTo>
                <a:lnTo>
                  <a:pt x="5869" y="16507"/>
                </a:lnTo>
                <a:lnTo>
                  <a:pt x="5869" y="16323"/>
                </a:lnTo>
                <a:lnTo>
                  <a:pt x="5869" y="16140"/>
                </a:lnTo>
                <a:lnTo>
                  <a:pt x="5833" y="15993"/>
                </a:lnTo>
                <a:close/>
                <a:moveTo>
                  <a:pt x="11298" y="15260"/>
                </a:moveTo>
                <a:lnTo>
                  <a:pt x="11298" y="15443"/>
                </a:lnTo>
                <a:lnTo>
                  <a:pt x="11225" y="15957"/>
                </a:lnTo>
                <a:lnTo>
                  <a:pt x="11225" y="16030"/>
                </a:lnTo>
                <a:lnTo>
                  <a:pt x="11261" y="16067"/>
                </a:lnTo>
                <a:lnTo>
                  <a:pt x="10088" y="17387"/>
                </a:lnTo>
                <a:lnTo>
                  <a:pt x="10088" y="17130"/>
                </a:lnTo>
                <a:lnTo>
                  <a:pt x="10088" y="16984"/>
                </a:lnTo>
                <a:lnTo>
                  <a:pt x="10308" y="16653"/>
                </a:lnTo>
                <a:lnTo>
                  <a:pt x="10821" y="15920"/>
                </a:lnTo>
                <a:lnTo>
                  <a:pt x="10785" y="16067"/>
                </a:lnTo>
                <a:lnTo>
                  <a:pt x="10711" y="16287"/>
                </a:lnTo>
                <a:lnTo>
                  <a:pt x="10711" y="16397"/>
                </a:lnTo>
                <a:lnTo>
                  <a:pt x="10711" y="16507"/>
                </a:lnTo>
                <a:lnTo>
                  <a:pt x="10748" y="16543"/>
                </a:lnTo>
                <a:lnTo>
                  <a:pt x="10785" y="16543"/>
                </a:lnTo>
                <a:lnTo>
                  <a:pt x="10895" y="16470"/>
                </a:lnTo>
                <a:lnTo>
                  <a:pt x="10968" y="16360"/>
                </a:lnTo>
                <a:lnTo>
                  <a:pt x="11005" y="16103"/>
                </a:lnTo>
                <a:lnTo>
                  <a:pt x="11005" y="15663"/>
                </a:lnTo>
                <a:lnTo>
                  <a:pt x="11225" y="15370"/>
                </a:lnTo>
                <a:lnTo>
                  <a:pt x="11298" y="15260"/>
                </a:lnTo>
                <a:close/>
                <a:moveTo>
                  <a:pt x="6566" y="16580"/>
                </a:moveTo>
                <a:lnTo>
                  <a:pt x="7006" y="17020"/>
                </a:lnTo>
                <a:lnTo>
                  <a:pt x="7006" y="17240"/>
                </a:lnTo>
                <a:lnTo>
                  <a:pt x="7006" y="17460"/>
                </a:lnTo>
                <a:lnTo>
                  <a:pt x="6896" y="17350"/>
                </a:lnTo>
                <a:lnTo>
                  <a:pt x="6640" y="17130"/>
                </a:lnTo>
                <a:lnTo>
                  <a:pt x="6640" y="17020"/>
                </a:lnTo>
                <a:lnTo>
                  <a:pt x="6603" y="16800"/>
                </a:lnTo>
                <a:lnTo>
                  <a:pt x="6566" y="16580"/>
                </a:lnTo>
                <a:close/>
                <a:moveTo>
                  <a:pt x="9464" y="404"/>
                </a:moveTo>
                <a:lnTo>
                  <a:pt x="9684" y="440"/>
                </a:lnTo>
                <a:lnTo>
                  <a:pt x="9868" y="477"/>
                </a:lnTo>
                <a:lnTo>
                  <a:pt x="10051" y="587"/>
                </a:lnTo>
                <a:lnTo>
                  <a:pt x="10418" y="844"/>
                </a:lnTo>
                <a:lnTo>
                  <a:pt x="10711" y="1064"/>
                </a:lnTo>
                <a:lnTo>
                  <a:pt x="12582" y="2421"/>
                </a:lnTo>
                <a:lnTo>
                  <a:pt x="14489" y="3815"/>
                </a:lnTo>
                <a:lnTo>
                  <a:pt x="15443" y="4512"/>
                </a:lnTo>
                <a:lnTo>
                  <a:pt x="15700" y="4732"/>
                </a:lnTo>
                <a:lnTo>
                  <a:pt x="15847" y="4805"/>
                </a:lnTo>
                <a:lnTo>
                  <a:pt x="15993" y="4879"/>
                </a:lnTo>
                <a:lnTo>
                  <a:pt x="15590" y="5356"/>
                </a:lnTo>
                <a:lnTo>
                  <a:pt x="15223" y="5869"/>
                </a:lnTo>
                <a:lnTo>
                  <a:pt x="15040" y="6089"/>
                </a:lnTo>
                <a:lnTo>
                  <a:pt x="14856" y="6383"/>
                </a:lnTo>
                <a:lnTo>
                  <a:pt x="14783" y="6529"/>
                </a:lnTo>
                <a:lnTo>
                  <a:pt x="14746" y="6639"/>
                </a:lnTo>
                <a:lnTo>
                  <a:pt x="14746" y="6786"/>
                </a:lnTo>
                <a:lnTo>
                  <a:pt x="14856" y="6896"/>
                </a:lnTo>
                <a:lnTo>
                  <a:pt x="14966" y="7006"/>
                </a:lnTo>
                <a:lnTo>
                  <a:pt x="15076" y="7080"/>
                </a:lnTo>
                <a:lnTo>
                  <a:pt x="15370" y="7190"/>
                </a:lnTo>
                <a:lnTo>
                  <a:pt x="15957" y="7300"/>
                </a:lnTo>
                <a:lnTo>
                  <a:pt x="16727" y="7446"/>
                </a:lnTo>
                <a:lnTo>
                  <a:pt x="17021" y="7520"/>
                </a:lnTo>
                <a:lnTo>
                  <a:pt x="16984" y="7593"/>
                </a:lnTo>
                <a:lnTo>
                  <a:pt x="16470" y="8143"/>
                </a:lnTo>
                <a:lnTo>
                  <a:pt x="15993" y="8730"/>
                </a:lnTo>
                <a:lnTo>
                  <a:pt x="15040" y="9904"/>
                </a:lnTo>
                <a:lnTo>
                  <a:pt x="12912" y="12508"/>
                </a:lnTo>
                <a:lnTo>
                  <a:pt x="11848" y="13792"/>
                </a:lnTo>
                <a:lnTo>
                  <a:pt x="10821" y="15113"/>
                </a:lnTo>
                <a:lnTo>
                  <a:pt x="10344" y="15736"/>
                </a:lnTo>
                <a:lnTo>
                  <a:pt x="9904" y="16397"/>
                </a:lnTo>
                <a:lnTo>
                  <a:pt x="9464" y="17057"/>
                </a:lnTo>
                <a:lnTo>
                  <a:pt x="9317" y="17277"/>
                </a:lnTo>
                <a:lnTo>
                  <a:pt x="9207" y="17497"/>
                </a:lnTo>
                <a:lnTo>
                  <a:pt x="8987" y="17387"/>
                </a:lnTo>
                <a:lnTo>
                  <a:pt x="8767" y="17350"/>
                </a:lnTo>
                <a:lnTo>
                  <a:pt x="8290" y="17204"/>
                </a:lnTo>
                <a:lnTo>
                  <a:pt x="7997" y="17094"/>
                </a:lnTo>
                <a:lnTo>
                  <a:pt x="7740" y="16910"/>
                </a:lnTo>
                <a:lnTo>
                  <a:pt x="7483" y="16727"/>
                </a:lnTo>
                <a:lnTo>
                  <a:pt x="7227" y="16507"/>
                </a:lnTo>
                <a:lnTo>
                  <a:pt x="6750" y="16067"/>
                </a:lnTo>
                <a:lnTo>
                  <a:pt x="6273" y="15663"/>
                </a:lnTo>
                <a:lnTo>
                  <a:pt x="5723" y="15296"/>
                </a:lnTo>
                <a:lnTo>
                  <a:pt x="5209" y="14929"/>
                </a:lnTo>
                <a:lnTo>
                  <a:pt x="3045" y="13462"/>
                </a:lnTo>
                <a:lnTo>
                  <a:pt x="1908" y="12619"/>
                </a:lnTo>
                <a:lnTo>
                  <a:pt x="1321" y="12215"/>
                </a:lnTo>
                <a:lnTo>
                  <a:pt x="697" y="11848"/>
                </a:lnTo>
                <a:lnTo>
                  <a:pt x="624" y="11812"/>
                </a:lnTo>
                <a:lnTo>
                  <a:pt x="1614" y="10381"/>
                </a:lnTo>
                <a:lnTo>
                  <a:pt x="2641" y="8950"/>
                </a:lnTo>
                <a:lnTo>
                  <a:pt x="3668" y="7556"/>
                </a:lnTo>
                <a:lnTo>
                  <a:pt x="4732" y="6163"/>
                </a:lnTo>
                <a:lnTo>
                  <a:pt x="6970" y="3338"/>
                </a:lnTo>
                <a:lnTo>
                  <a:pt x="8144" y="1944"/>
                </a:lnTo>
                <a:lnTo>
                  <a:pt x="8730" y="1284"/>
                </a:lnTo>
                <a:lnTo>
                  <a:pt x="9244" y="550"/>
                </a:lnTo>
                <a:lnTo>
                  <a:pt x="9281" y="477"/>
                </a:lnTo>
                <a:lnTo>
                  <a:pt x="9281" y="404"/>
                </a:lnTo>
                <a:close/>
                <a:moveTo>
                  <a:pt x="7227" y="17204"/>
                </a:moveTo>
                <a:lnTo>
                  <a:pt x="7667" y="17460"/>
                </a:lnTo>
                <a:lnTo>
                  <a:pt x="8107" y="17681"/>
                </a:lnTo>
                <a:lnTo>
                  <a:pt x="8070" y="17937"/>
                </a:lnTo>
                <a:lnTo>
                  <a:pt x="8107" y="18194"/>
                </a:lnTo>
                <a:lnTo>
                  <a:pt x="7850" y="18084"/>
                </a:lnTo>
                <a:lnTo>
                  <a:pt x="7447" y="17791"/>
                </a:lnTo>
                <a:lnTo>
                  <a:pt x="7410" y="17644"/>
                </a:lnTo>
                <a:lnTo>
                  <a:pt x="7337" y="17497"/>
                </a:lnTo>
                <a:lnTo>
                  <a:pt x="7227" y="17204"/>
                </a:lnTo>
                <a:close/>
                <a:moveTo>
                  <a:pt x="9831" y="17460"/>
                </a:moveTo>
                <a:lnTo>
                  <a:pt x="9868" y="17534"/>
                </a:lnTo>
                <a:lnTo>
                  <a:pt x="9904" y="17571"/>
                </a:lnTo>
                <a:lnTo>
                  <a:pt x="9464" y="18084"/>
                </a:lnTo>
                <a:lnTo>
                  <a:pt x="9207" y="18341"/>
                </a:lnTo>
                <a:lnTo>
                  <a:pt x="9171" y="18231"/>
                </a:lnTo>
                <a:lnTo>
                  <a:pt x="9134" y="18121"/>
                </a:lnTo>
                <a:lnTo>
                  <a:pt x="9134" y="17974"/>
                </a:lnTo>
                <a:lnTo>
                  <a:pt x="9317" y="17974"/>
                </a:lnTo>
                <a:lnTo>
                  <a:pt x="9317" y="17937"/>
                </a:lnTo>
                <a:lnTo>
                  <a:pt x="9391" y="17937"/>
                </a:lnTo>
                <a:lnTo>
                  <a:pt x="9464" y="17901"/>
                </a:lnTo>
                <a:lnTo>
                  <a:pt x="9574" y="17827"/>
                </a:lnTo>
                <a:lnTo>
                  <a:pt x="9647" y="17681"/>
                </a:lnTo>
                <a:lnTo>
                  <a:pt x="9794" y="17460"/>
                </a:lnTo>
                <a:close/>
                <a:moveTo>
                  <a:pt x="9464" y="0"/>
                </a:moveTo>
                <a:lnTo>
                  <a:pt x="9281" y="37"/>
                </a:lnTo>
                <a:lnTo>
                  <a:pt x="9134" y="110"/>
                </a:lnTo>
                <a:lnTo>
                  <a:pt x="9024" y="147"/>
                </a:lnTo>
                <a:lnTo>
                  <a:pt x="8951" y="257"/>
                </a:lnTo>
                <a:lnTo>
                  <a:pt x="8914" y="294"/>
                </a:lnTo>
                <a:lnTo>
                  <a:pt x="8914" y="330"/>
                </a:lnTo>
                <a:lnTo>
                  <a:pt x="8327" y="954"/>
                </a:lnTo>
                <a:lnTo>
                  <a:pt x="7740" y="1614"/>
                </a:lnTo>
                <a:lnTo>
                  <a:pt x="6640" y="2971"/>
                </a:lnTo>
                <a:lnTo>
                  <a:pt x="5502" y="4365"/>
                </a:lnTo>
                <a:lnTo>
                  <a:pt x="4402" y="5759"/>
                </a:lnTo>
                <a:lnTo>
                  <a:pt x="2421" y="8400"/>
                </a:lnTo>
                <a:lnTo>
                  <a:pt x="477" y="11041"/>
                </a:lnTo>
                <a:lnTo>
                  <a:pt x="330" y="11261"/>
                </a:lnTo>
                <a:lnTo>
                  <a:pt x="37" y="11701"/>
                </a:lnTo>
                <a:lnTo>
                  <a:pt x="0" y="11775"/>
                </a:lnTo>
                <a:lnTo>
                  <a:pt x="0" y="11885"/>
                </a:lnTo>
                <a:lnTo>
                  <a:pt x="37" y="11958"/>
                </a:lnTo>
                <a:lnTo>
                  <a:pt x="74" y="12032"/>
                </a:lnTo>
                <a:lnTo>
                  <a:pt x="147" y="12068"/>
                </a:lnTo>
                <a:lnTo>
                  <a:pt x="220" y="12105"/>
                </a:lnTo>
                <a:lnTo>
                  <a:pt x="294" y="12105"/>
                </a:lnTo>
                <a:lnTo>
                  <a:pt x="404" y="12068"/>
                </a:lnTo>
                <a:lnTo>
                  <a:pt x="440" y="12142"/>
                </a:lnTo>
                <a:lnTo>
                  <a:pt x="697" y="12398"/>
                </a:lnTo>
                <a:lnTo>
                  <a:pt x="587" y="12508"/>
                </a:lnTo>
                <a:lnTo>
                  <a:pt x="514" y="12655"/>
                </a:lnTo>
                <a:lnTo>
                  <a:pt x="440" y="12802"/>
                </a:lnTo>
                <a:lnTo>
                  <a:pt x="404" y="12949"/>
                </a:lnTo>
                <a:lnTo>
                  <a:pt x="404" y="13022"/>
                </a:lnTo>
                <a:lnTo>
                  <a:pt x="440" y="13059"/>
                </a:lnTo>
                <a:lnTo>
                  <a:pt x="514" y="13095"/>
                </a:lnTo>
                <a:lnTo>
                  <a:pt x="550" y="13095"/>
                </a:lnTo>
                <a:lnTo>
                  <a:pt x="624" y="13205"/>
                </a:lnTo>
                <a:lnTo>
                  <a:pt x="697" y="13315"/>
                </a:lnTo>
                <a:lnTo>
                  <a:pt x="881" y="13462"/>
                </a:lnTo>
                <a:lnTo>
                  <a:pt x="1284" y="13719"/>
                </a:lnTo>
                <a:lnTo>
                  <a:pt x="2385" y="14416"/>
                </a:lnTo>
                <a:lnTo>
                  <a:pt x="3558" y="15223"/>
                </a:lnTo>
                <a:lnTo>
                  <a:pt x="4659" y="16103"/>
                </a:lnTo>
                <a:lnTo>
                  <a:pt x="6420" y="17534"/>
                </a:lnTo>
                <a:lnTo>
                  <a:pt x="6420" y="17571"/>
                </a:lnTo>
                <a:lnTo>
                  <a:pt x="6493" y="17644"/>
                </a:lnTo>
                <a:lnTo>
                  <a:pt x="6566" y="17644"/>
                </a:lnTo>
                <a:lnTo>
                  <a:pt x="6823" y="17864"/>
                </a:lnTo>
                <a:lnTo>
                  <a:pt x="7300" y="18231"/>
                </a:lnTo>
                <a:lnTo>
                  <a:pt x="7777" y="18561"/>
                </a:lnTo>
                <a:lnTo>
                  <a:pt x="8034" y="18671"/>
                </a:lnTo>
                <a:lnTo>
                  <a:pt x="8254" y="18781"/>
                </a:lnTo>
                <a:lnTo>
                  <a:pt x="8510" y="18854"/>
                </a:lnTo>
                <a:lnTo>
                  <a:pt x="8620" y="18854"/>
                </a:lnTo>
                <a:lnTo>
                  <a:pt x="8767" y="18818"/>
                </a:lnTo>
                <a:lnTo>
                  <a:pt x="8804" y="18744"/>
                </a:lnTo>
                <a:lnTo>
                  <a:pt x="8840" y="18708"/>
                </a:lnTo>
                <a:lnTo>
                  <a:pt x="8840" y="18634"/>
                </a:lnTo>
                <a:lnTo>
                  <a:pt x="8804" y="18561"/>
                </a:lnTo>
                <a:lnTo>
                  <a:pt x="8730" y="18488"/>
                </a:lnTo>
                <a:lnTo>
                  <a:pt x="8620" y="18414"/>
                </a:lnTo>
                <a:lnTo>
                  <a:pt x="8437" y="18341"/>
                </a:lnTo>
                <a:lnTo>
                  <a:pt x="8400" y="18341"/>
                </a:lnTo>
                <a:lnTo>
                  <a:pt x="8400" y="18157"/>
                </a:lnTo>
                <a:lnTo>
                  <a:pt x="8400" y="17974"/>
                </a:lnTo>
                <a:lnTo>
                  <a:pt x="8364" y="17791"/>
                </a:lnTo>
                <a:lnTo>
                  <a:pt x="8620" y="17864"/>
                </a:lnTo>
                <a:lnTo>
                  <a:pt x="8951" y="17937"/>
                </a:lnTo>
                <a:lnTo>
                  <a:pt x="8877" y="18121"/>
                </a:lnTo>
                <a:lnTo>
                  <a:pt x="8877" y="18267"/>
                </a:lnTo>
                <a:lnTo>
                  <a:pt x="8914" y="18451"/>
                </a:lnTo>
                <a:lnTo>
                  <a:pt x="8987" y="18598"/>
                </a:lnTo>
                <a:lnTo>
                  <a:pt x="8877" y="18781"/>
                </a:lnTo>
                <a:lnTo>
                  <a:pt x="8877" y="18854"/>
                </a:lnTo>
                <a:lnTo>
                  <a:pt x="8914" y="18964"/>
                </a:lnTo>
                <a:lnTo>
                  <a:pt x="9024" y="19001"/>
                </a:lnTo>
                <a:lnTo>
                  <a:pt x="9097" y="18964"/>
                </a:lnTo>
                <a:lnTo>
                  <a:pt x="9281" y="18854"/>
                </a:lnTo>
                <a:lnTo>
                  <a:pt x="9427" y="18708"/>
                </a:lnTo>
                <a:lnTo>
                  <a:pt x="9721" y="18414"/>
                </a:lnTo>
                <a:lnTo>
                  <a:pt x="10344" y="17717"/>
                </a:lnTo>
                <a:lnTo>
                  <a:pt x="11555" y="16397"/>
                </a:lnTo>
                <a:lnTo>
                  <a:pt x="12802" y="14929"/>
                </a:lnTo>
                <a:lnTo>
                  <a:pt x="14013" y="13462"/>
                </a:lnTo>
                <a:lnTo>
                  <a:pt x="15150" y="11958"/>
                </a:lnTo>
                <a:lnTo>
                  <a:pt x="16214" y="10454"/>
                </a:lnTo>
                <a:lnTo>
                  <a:pt x="17314" y="8950"/>
                </a:lnTo>
                <a:lnTo>
                  <a:pt x="17791" y="8253"/>
                </a:lnTo>
                <a:lnTo>
                  <a:pt x="18011" y="7887"/>
                </a:lnTo>
                <a:lnTo>
                  <a:pt x="18231" y="7483"/>
                </a:lnTo>
                <a:lnTo>
                  <a:pt x="18304" y="7483"/>
                </a:lnTo>
                <a:lnTo>
                  <a:pt x="18341" y="7446"/>
                </a:lnTo>
                <a:lnTo>
                  <a:pt x="18378" y="7373"/>
                </a:lnTo>
                <a:lnTo>
                  <a:pt x="18378" y="7300"/>
                </a:lnTo>
                <a:lnTo>
                  <a:pt x="18268" y="7080"/>
                </a:lnTo>
                <a:lnTo>
                  <a:pt x="18158" y="6860"/>
                </a:lnTo>
                <a:lnTo>
                  <a:pt x="17828" y="6493"/>
                </a:lnTo>
                <a:lnTo>
                  <a:pt x="17644" y="6346"/>
                </a:lnTo>
                <a:lnTo>
                  <a:pt x="17424" y="6199"/>
                </a:lnTo>
                <a:lnTo>
                  <a:pt x="17277" y="6126"/>
                </a:lnTo>
                <a:lnTo>
                  <a:pt x="17131" y="6089"/>
                </a:lnTo>
                <a:lnTo>
                  <a:pt x="16910" y="5576"/>
                </a:lnTo>
                <a:lnTo>
                  <a:pt x="16837" y="5319"/>
                </a:lnTo>
                <a:lnTo>
                  <a:pt x="16800" y="5062"/>
                </a:lnTo>
                <a:lnTo>
                  <a:pt x="16800" y="4915"/>
                </a:lnTo>
                <a:lnTo>
                  <a:pt x="16727" y="4769"/>
                </a:lnTo>
                <a:lnTo>
                  <a:pt x="16654" y="4695"/>
                </a:lnTo>
                <a:lnTo>
                  <a:pt x="16470" y="4695"/>
                </a:lnTo>
                <a:lnTo>
                  <a:pt x="16397" y="4732"/>
                </a:lnTo>
                <a:lnTo>
                  <a:pt x="16360" y="4769"/>
                </a:lnTo>
                <a:lnTo>
                  <a:pt x="16397" y="4842"/>
                </a:lnTo>
                <a:lnTo>
                  <a:pt x="16434" y="4879"/>
                </a:lnTo>
                <a:lnTo>
                  <a:pt x="16434" y="4915"/>
                </a:lnTo>
                <a:lnTo>
                  <a:pt x="16434" y="5099"/>
                </a:lnTo>
                <a:lnTo>
                  <a:pt x="16434" y="5356"/>
                </a:lnTo>
                <a:lnTo>
                  <a:pt x="16470" y="5539"/>
                </a:lnTo>
                <a:lnTo>
                  <a:pt x="16544" y="5759"/>
                </a:lnTo>
                <a:lnTo>
                  <a:pt x="16690" y="6126"/>
                </a:lnTo>
                <a:lnTo>
                  <a:pt x="16984" y="7006"/>
                </a:lnTo>
                <a:lnTo>
                  <a:pt x="17021" y="7080"/>
                </a:lnTo>
                <a:lnTo>
                  <a:pt x="16544" y="6970"/>
                </a:lnTo>
                <a:lnTo>
                  <a:pt x="15920" y="6860"/>
                </a:lnTo>
                <a:lnTo>
                  <a:pt x="15296" y="6713"/>
                </a:lnTo>
                <a:lnTo>
                  <a:pt x="15186" y="6639"/>
                </a:lnTo>
                <a:lnTo>
                  <a:pt x="15223" y="6603"/>
                </a:lnTo>
                <a:lnTo>
                  <a:pt x="15333" y="6419"/>
                </a:lnTo>
                <a:lnTo>
                  <a:pt x="15700" y="5906"/>
                </a:lnTo>
                <a:lnTo>
                  <a:pt x="16030" y="5392"/>
                </a:lnTo>
                <a:lnTo>
                  <a:pt x="16287" y="4915"/>
                </a:lnTo>
                <a:lnTo>
                  <a:pt x="16360" y="4842"/>
                </a:lnTo>
                <a:lnTo>
                  <a:pt x="16360" y="4732"/>
                </a:lnTo>
                <a:lnTo>
                  <a:pt x="16324" y="4622"/>
                </a:lnTo>
                <a:lnTo>
                  <a:pt x="16250" y="4512"/>
                </a:lnTo>
                <a:lnTo>
                  <a:pt x="16067" y="4329"/>
                </a:lnTo>
                <a:lnTo>
                  <a:pt x="15590" y="4035"/>
                </a:lnTo>
                <a:lnTo>
                  <a:pt x="14526" y="3265"/>
                </a:lnTo>
                <a:lnTo>
                  <a:pt x="12435" y="1724"/>
                </a:lnTo>
                <a:lnTo>
                  <a:pt x="11445" y="1027"/>
                </a:lnTo>
                <a:lnTo>
                  <a:pt x="10454" y="330"/>
                </a:lnTo>
                <a:lnTo>
                  <a:pt x="10124" y="147"/>
                </a:lnTo>
                <a:lnTo>
                  <a:pt x="9794" y="37"/>
                </a:lnTo>
                <a:lnTo>
                  <a:pt x="9611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581" name="Google Shape;581;p24"/>
          <p:cNvSpPr/>
          <p:nvPr/>
        </p:nvSpPr>
        <p:spPr>
          <a:xfrm>
            <a:off x="700454" y="4557600"/>
            <a:ext cx="504670" cy="400627"/>
          </a:xfrm>
          <a:custGeom>
            <a:avLst/>
            <a:gdLst/>
            <a:ahLst/>
            <a:cxnLst/>
            <a:rect l="l" t="t" r="r" b="b"/>
            <a:pathLst>
              <a:path w="17792" h="14124" extrusionOk="0">
                <a:moveTo>
                  <a:pt x="10565" y="2275"/>
                </a:moveTo>
                <a:lnTo>
                  <a:pt x="10785" y="2312"/>
                </a:lnTo>
                <a:lnTo>
                  <a:pt x="11189" y="2422"/>
                </a:lnTo>
                <a:lnTo>
                  <a:pt x="11555" y="2605"/>
                </a:lnTo>
                <a:lnTo>
                  <a:pt x="11445" y="2605"/>
                </a:lnTo>
                <a:lnTo>
                  <a:pt x="10638" y="2899"/>
                </a:lnTo>
                <a:lnTo>
                  <a:pt x="9868" y="3192"/>
                </a:lnTo>
                <a:lnTo>
                  <a:pt x="9245" y="3449"/>
                </a:lnTo>
                <a:lnTo>
                  <a:pt x="8584" y="3706"/>
                </a:lnTo>
                <a:lnTo>
                  <a:pt x="7961" y="4036"/>
                </a:lnTo>
                <a:lnTo>
                  <a:pt x="7667" y="4219"/>
                </a:lnTo>
                <a:lnTo>
                  <a:pt x="7410" y="4439"/>
                </a:lnTo>
                <a:lnTo>
                  <a:pt x="7631" y="4073"/>
                </a:lnTo>
                <a:lnTo>
                  <a:pt x="7887" y="3743"/>
                </a:lnTo>
                <a:lnTo>
                  <a:pt x="8144" y="3412"/>
                </a:lnTo>
                <a:lnTo>
                  <a:pt x="8438" y="3156"/>
                </a:lnTo>
                <a:lnTo>
                  <a:pt x="8768" y="2899"/>
                </a:lnTo>
                <a:lnTo>
                  <a:pt x="9098" y="2679"/>
                </a:lnTo>
                <a:lnTo>
                  <a:pt x="9501" y="2495"/>
                </a:lnTo>
                <a:lnTo>
                  <a:pt x="9905" y="2349"/>
                </a:lnTo>
                <a:lnTo>
                  <a:pt x="10125" y="2312"/>
                </a:lnTo>
                <a:lnTo>
                  <a:pt x="10345" y="2275"/>
                </a:lnTo>
                <a:close/>
                <a:moveTo>
                  <a:pt x="1285" y="2129"/>
                </a:moveTo>
                <a:lnTo>
                  <a:pt x="1248" y="2165"/>
                </a:lnTo>
                <a:lnTo>
                  <a:pt x="1101" y="2275"/>
                </a:lnTo>
                <a:lnTo>
                  <a:pt x="991" y="2422"/>
                </a:lnTo>
                <a:lnTo>
                  <a:pt x="808" y="2715"/>
                </a:lnTo>
                <a:lnTo>
                  <a:pt x="588" y="2605"/>
                </a:lnTo>
                <a:lnTo>
                  <a:pt x="441" y="2422"/>
                </a:lnTo>
                <a:lnTo>
                  <a:pt x="258" y="2239"/>
                </a:lnTo>
                <a:lnTo>
                  <a:pt x="184" y="2202"/>
                </a:lnTo>
                <a:lnTo>
                  <a:pt x="111" y="2202"/>
                </a:lnTo>
                <a:lnTo>
                  <a:pt x="37" y="2239"/>
                </a:lnTo>
                <a:lnTo>
                  <a:pt x="1" y="2312"/>
                </a:lnTo>
                <a:lnTo>
                  <a:pt x="1" y="2495"/>
                </a:lnTo>
                <a:lnTo>
                  <a:pt x="74" y="2642"/>
                </a:lnTo>
                <a:lnTo>
                  <a:pt x="147" y="2789"/>
                </a:lnTo>
                <a:lnTo>
                  <a:pt x="258" y="2936"/>
                </a:lnTo>
                <a:lnTo>
                  <a:pt x="404" y="3046"/>
                </a:lnTo>
                <a:lnTo>
                  <a:pt x="588" y="3119"/>
                </a:lnTo>
                <a:lnTo>
                  <a:pt x="294" y="3706"/>
                </a:lnTo>
                <a:lnTo>
                  <a:pt x="74" y="4293"/>
                </a:lnTo>
                <a:lnTo>
                  <a:pt x="74" y="4403"/>
                </a:lnTo>
                <a:lnTo>
                  <a:pt x="74" y="4476"/>
                </a:lnTo>
                <a:lnTo>
                  <a:pt x="147" y="4549"/>
                </a:lnTo>
                <a:lnTo>
                  <a:pt x="221" y="4586"/>
                </a:lnTo>
                <a:lnTo>
                  <a:pt x="294" y="4623"/>
                </a:lnTo>
                <a:lnTo>
                  <a:pt x="368" y="4586"/>
                </a:lnTo>
                <a:lnTo>
                  <a:pt x="441" y="4549"/>
                </a:lnTo>
                <a:lnTo>
                  <a:pt x="514" y="4476"/>
                </a:lnTo>
                <a:lnTo>
                  <a:pt x="991" y="3339"/>
                </a:lnTo>
                <a:lnTo>
                  <a:pt x="1248" y="2789"/>
                </a:lnTo>
                <a:lnTo>
                  <a:pt x="1321" y="2495"/>
                </a:lnTo>
                <a:lnTo>
                  <a:pt x="1395" y="2202"/>
                </a:lnTo>
                <a:lnTo>
                  <a:pt x="1358" y="2165"/>
                </a:lnTo>
                <a:lnTo>
                  <a:pt x="1321" y="2129"/>
                </a:lnTo>
                <a:close/>
                <a:moveTo>
                  <a:pt x="11702" y="2715"/>
                </a:moveTo>
                <a:lnTo>
                  <a:pt x="11959" y="2936"/>
                </a:lnTo>
                <a:lnTo>
                  <a:pt x="12142" y="3156"/>
                </a:lnTo>
                <a:lnTo>
                  <a:pt x="12216" y="3266"/>
                </a:lnTo>
                <a:lnTo>
                  <a:pt x="11812" y="3412"/>
                </a:lnTo>
                <a:lnTo>
                  <a:pt x="11445" y="3559"/>
                </a:lnTo>
                <a:lnTo>
                  <a:pt x="9758" y="4183"/>
                </a:lnTo>
                <a:lnTo>
                  <a:pt x="8254" y="4770"/>
                </a:lnTo>
                <a:lnTo>
                  <a:pt x="7484" y="5100"/>
                </a:lnTo>
                <a:lnTo>
                  <a:pt x="7117" y="5283"/>
                </a:lnTo>
                <a:lnTo>
                  <a:pt x="6787" y="5503"/>
                </a:lnTo>
                <a:lnTo>
                  <a:pt x="7337" y="4549"/>
                </a:lnTo>
                <a:lnTo>
                  <a:pt x="7374" y="4549"/>
                </a:lnTo>
                <a:lnTo>
                  <a:pt x="8364" y="4073"/>
                </a:lnTo>
                <a:lnTo>
                  <a:pt x="9355" y="3632"/>
                </a:lnTo>
                <a:lnTo>
                  <a:pt x="11409" y="2862"/>
                </a:lnTo>
                <a:lnTo>
                  <a:pt x="11445" y="2936"/>
                </a:lnTo>
                <a:lnTo>
                  <a:pt x="11519" y="2972"/>
                </a:lnTo>
                <a:lnTo>
                  <a:pt x="11592" y="3009"/>
                </a:lnTo>
                <a:lnTo>
                  <a:pt x="11666" y="2972"/>
                </a:lnTo>
                <a:lnTo>
                  <a:pt x="11739" y="2899"/>
                </a:lnTo>
                <a:lnTo>
                  <a:pt x="11739" y="2789"/>
                </a:lnTo>
                <a:lnTo>
                  <a:pt x="11702" y="2715"/>
                </a:lnTo>
                <a:close/>
                <a:moveTo>
                  <a:pt x="12326" y="3522"/>
                </a:moveTo>
                <a:lnTo>
                  <a:pt x="12399" y="3596"/>
                </a:lnTo>
                <a:lnTo>
                  <a:pt x="12436" y="3596"/>
                </a:lnTo>
                <a:lnTo>
                  <a:pt x="12583" y="3926"/>
                </a:lnTo>
                <a:lnTo>
                  <a:pt x="12546" y="3926"/>
                </a:lnTo>
                <a:lnTo>
                  <a:pt x="12473" y="3963"/>
                </a:lnTo>
                <a:lnTo>
                  <a:pt x="12289" y="4109"/>
                </a:lnTo>
                <a:lnTo>
                  <a:pt x="12106" y="4219"/>
                </a:lnTo>
                <a:lnTo>
                  <a:pt x="11702" y="4403"/>
                </a:lnTo>
                <a:lnTo>
                  <a:pt x="11262" y="4586"/>
                </a:lnTo>
                <a:lnTo>
                  <a:pt x="10822" y="4733"/>
                </a:lnTo>
                <a:lnTo>
                  <a:pt x="9941" y="5026"/>
                </a:lnTo>
                <a:lnTo>
                  <a:pt x="9061" y="5393"/>
                </a:lnTo>
                <a:lnTo>
                  <a:pt x="8217" y="5723"/>
                </a:lnTo>
                <a:lnTo>
                  <a:pt x="7374" y="6127"/>
                </a:lnTo>
                <a:lnTo>
                  <a:pt x="6750" y="6384"/>
                </a:lnTo>
                <a:lnTo>
                  <a:pt x="6420" y="6567"/>
                </a:lnTo>
                <a:lnTo>
                  <a:pt x="6090" y="6750"/>
                </a:lnTo>
                <a:lnTo>
                  <a:pt x="6310" y="6384"/>
                </a:lnTo>
                <a:lnTo>
                  <a:pt x="6677" y="5650"/>
                </a:lnTo>
                <a:lnTo>
                  <a:pt x="7410" y="5467"/>
                </a:lnTo>
                <a:lnTo>
                  <a:pt x="8107" y="5173"/>
                </a:lnTo>
                <a:lnTo>
                  <a:pt x="9465" y="4623"/>
                </a:lnTo>
                <a:lnTo>
                  <a:pt x="10932" y="4073"/>
                </a:lnTo>
                <a:lnTo>
                  <a:pt x="11629" y="3816"/>
                </a:lnTo>
                <a:lnTo>
                  <a:pt x="12326" y="3522"/>
                </a:lnTo>
                <a:close/>
                <a:moveTo>
                  <a:pt x="5100" y="8401"/>
                </a:moveTo>
                <a:lnTo>
                  <a:pt x="4989" y="8438"/>
                </a:lnTo>
                <a:lnTo>
                  <a:pt x="4953" y="8474"/>
                </a:lnTo>
                <a:lnTo>
                  <a:pt x="4953" y="8511"/>
                </a:lnTo>
                <a:lnTo>
                  <a:pt x="4916" y="8768"/>
                </a:lnTo>
                <a:lnTo>
                  <a:pt x="4879" y="8988"/>
                </a:lnTo>
                <a:lnTo>
                  <a:pt x="4879" y="9245"/>
                </a:lnTo>
                <a:lnTo>
                  <a:pt x="4916" y="9355"/>
                </a:lnTo>
                <a:lnTo>
                  <a:pt x="4989" y="9465"/>
                </a:lnTo>
                <a:lnTo>
                  <a:pt x="5026" y="9501"/>
                </a:lnTo>
                <a:lnTo>
                  <a:pt x="5173" y="9501"/>
                </a:lnTo>
                <a:lnTo>
                  <a:pt x="5210" y="9465"/>
                </a:lnTo>
                <a:lnTo>
                  <a:pt x="5283" y="9391"/>
                </a:lnTo>
                <a:lnTo>
                  <a:pt x="5320" y="9281"/>
                </a:lnTo>
                <a:lnTo>
                  <a:pt x="5320" y="9061"/>
                </a:lnTo>
                <a:lnTo>
                  <a:pt x="5320" y="8768"/>
                </a:lnTo>
                <a:lnTo>
                  <a:pt x="5283" y="8511"/>
                </a:lnTo>
                <a:lnTo>
                  <a:pt x="5246" y="8474"/>
                </a:lnTo>
                <a:lnTo>
                  <a:pt x="5210" y="8438"/>
                </a:lnTo>
                <a:lnTo>
                  <a:pt x="5100" y="8401"/>
                </a:lnTo>
                <a:close/>
                <a:moveTo>
                  <a:pt x="5210" y="9685"/>
                </a:moveTo>
                <a:lnTo>
                  <a:pt x="5136" y="9722"/>
                </a:lnTo>
                <a:lnTo>
                  <a:pt x="5063" y="9758"/>
                </a:lnTo>
                <a:lnTo>
                  <a:pt x="5026" y="9795"/>
                </a:lnTo>
                <a:lnTo>
                  <a:pt x="4989" y="9905"/>
                </a:lnTo>
                <a:lnTo>
                  <a:pt x="4989" y="9978"/>
                </a:lnTo>
                <a:lnTo>
                  <a:pt x="4916" y="10308"/>
                </a:lnTo>
                <a:lnTo>
                  <a:pt x="4916" y="10639"/>
                </a:lnTo>
                <a:lnTo>
                  <a:pt x="4953" y="10749"/>
                </a:lnTo>
                <a:lnTo>
                  <a:pt x="4989" y="10785"/>
                </a:lnTo>
                <a:lnTo>
                  <a:pt x="5063" y="10822"/>
                </a:lnTo>
                <a:lnTo>
                  <a:pt x="5173" y="10822"/>
                </a:lnTo>
                <a:lnTo>
                  <a:pt x="5246" y="10785"/>
                </a:lnTo>
                <a:lnTo>
                  <a:pt x="5283" y="10749"/>
                </a:lnTo>
                <a:lnTo>
                  <a:pt x="5283" y="10639"/>
                </a:lnTo>
                <a:lnTo>
                  <a:pt x="5283" y="10272"/>
                </a:lnTo>
                <a:lnTo>
                  <a:pt x="5356" y="9905"/>
                </a:lnTo>
                <a:lnTo>
                  <a:pt x="5356" y="9832"/>
                </a:lnTo>
                <a:lnTo>
                  <a:pt x="5320" y="9758"/>
                </a:lnTo>
                <a:lnTo>
                  <a:pt x="5283" y="9722"/>
                </a:lnTo>
                <a:lnTo>
                  <a:pt x="5210" y="9685"/>
                </a:lnTo>
                <a:close/>
                <a:moveTo>
                  <a:pt x="14600" y="9501"/>
                </a:moveTo>
                <a:lnTo>
                  <a:pt x="14563" y="9575"/>
                </a:lnTo>
                <a:lnTo>
                  <a:pt x="14490" y="9868"/>
                </a:lnTo>
                <a:lnTo>
                  <a:pt x="14417" y="10125"/>
                </a:lnTo>
                <a:lnTo>
                  <a:pt x="14380" y="10712"/>
                </a:lnTo>
                <a:lnTo>
                  <a:pt x="14417" y="10785"/>
                </a:lnTo>
                <a:lnTo>
                  <a:pt x="14453" y="10859"/>
                </a:lnTo>
                <a:lnTo>
                  <a:pt x="14527" y="10895"/>
                </a:lnTo>
                <a:lnTo>
                  <a:pt x="14600" y="10932"/>
                </a:lnTo>
                <a:lnTo>
                  <a:pt x="14673" y="10932"/>
                </a:lnTo>
                <a:lnTo>
                  <a:pt x="14747" y="10895"/>
                </a:lnTo>
                <a:lnTo>
                  <a:pt x="14783" y="10859"/>
                </a:lnTo>
                <a:lnTo>
                  <a:pt x="14820" y="10785"/>
                </a:lnTo>
                <a:lnTo>
                  <a:pt x="14820" y="10639"/>
                </a:lnTo>
                <a:lnTo>
                  <a:pt x="14820" y="10088"/>
                </a:lnTo>
                <a:lnTo>
                  <a:pt x="14820" y="9832"/>
                </a:lnTo>
                <a:lnTo>
                  <a:pt x="14747" y="9575"/>
                </a:lnTo>
                <a:lnTo>
                  <a:pt x="14710" y="9501"/>
                </a:lnTo>
                <a:close/>
                <a:moveTo>
                  <a:pt x="12729" y="4183"/>
                </a:moveTo>
                <a:lnTo>
                  <a:pt x="12986" y="4880"/>
                </a:lnTo>
                <a:lnTo>
                  <a:pt x="12766" y="4990"/>
                </a:lnTo>
                <a:lnTo>
                  <a:pt x="12509" y="5100"/>
                </a:lnTo>
                <a:lnTo>
                  <a:pt x="12032" y="5320"/>
                </a:lnTo>
                <a:lnTo>
                  <a:pt x="10969" y="5833"/>
                </a:lnTo>
                <a:lnTo>
                  <a:pt x="9978" y="6310"/>
                </a:lnTo>
                <a:lnTo>
                  <a:pt x="8988" y="6714"/>
                </a:lnTo>
                <a:lnTo>
                  <a:pt x="8071" y="7007"/>
                </a:lnTo>
                <a:lnTo>
                  <a:pt x="7117" y="7301"/>
                </a:lnTo>
                <a:lnTo>
                  <a:pt x="6677" y="7484"/>
                </a:lnTo>
                <a:lnTo>
                  <a:pt x="6237" y="7704"/>
                </a:lnTo>
                <a:lnTo>
                  <a:pt x="5796" y="7924"/>
                </a:lnTo>
                <a:lnTo>
                  <a:pt x="5430" y="8218"/>
                </a:lnTo>
                <a:lnTo>
                  <a:pt x="5393" y="8254"/>
                </a:lnTo>
                <a:lnTo>
                  <a:pt x="5393" y="8291"/>
                </a:lnTo>
                <a:lnTo>
                  <a:pt x="5430" y="8328"/>
                </a:lnTo>
                <a:lnTo>
                  <a:pt x="5466" y="8328"/>
                </a:lnTo>
                <a:lnTo>
                  <a:pt x="6420" y="7961"/>
                </a:lnTo>
                <a:lnTo>
                  <a:pt x="7337" y="7594"/>
                </a:lnTo>
                <a:lnTo>
                  <a:pt x="8364" y="7264"/>
                </a:lnTo>
                <a:lnTo>
                  <a:pt x="9391" y="6897"/>
                </a:lnTo>
                <a:lnTo>
                  <a:pt x="10345" y="6530"/>
                </a:lnTo>
                <a:lnTo>
                  <a:pt x="11262" y="6090"/>
                </a:lnTo>
                <a:lnTo>
                  <a:pt x="12326" y="5577"/>
                </a:lnTo>
                <a:lnTo>
                  <a:pt x="12729" y="5393"/>
                </a:lnTo>
                <a:lnTo>
                  <a:pt x="12913" y="5283"/>
                </a:lnTo>
                <a:lnTo>
                  <a:pt x="13133" y="5210"/>
                </a:lnTo>
                <a:lnTo>
                  <a:pt x="13169" y="5356"/>
                </a:lnTo>
                <a:lnTo>
                  <a:pt x="13426" y="5870"/>
                </a:lnTo>
                <a:lnTo>
                  <a:pt x="13390" y="5870"/>
                </a:lnTo>
                <a:lnTo>
                  <a:pt x="13353" y="5797"/>
                </a:lnTo>
                <a:lnTo>
                  <a:pt x="13280" y="5760"/>
                </a:lnTo>
                <a:lnTo>
                  <a:pt x="13206" y="5723"/>
                </a:lnTo>
                <a:lnTo>
                  <a:pt x="13133" y="5760"/>
                </a:lnTo>
                <a:lnTo>
                  <a:pt x="12216" y="6237"/>
                </a:lnTo>
                <a:lnTo>
                  <a:pt x="11299" y="6677"/>
                </a:lnTo>
                <a:lnTo>
                  <a:pt x="10345" y="7081"/>
                </a:lnTo>
                <a:lnTo>
                  <a:pt x="9428" y="7484"/>
                </a:lnTo>
                <a:lnTo>
                  <a:pt x="8474" y="7851"/>
                </a:lnTo>
                <a:lnTo>
                  <a:pt x="7520" y="8181"/>
                </a:lnTo>
                <a:lnTo>
                  <a:pt x="6640" y="8474"/>
                </a:lnTo>
                <a:lnTo>
                  <a:pt x="6163" y="8658"/>
                </a:lnTo>
                <a:lnTo>
                  <a:pt x="5980" y="8768"/>
                </a:lnTo>
                <a:lnTo>
                  <a:pt x="5760" y="8878"/>
                </a:lnTo>
                <a:lnTo>
                  <a:pt x="5760" y="8915"/>
                </a:lnTo>
                <a:lnTo>
                  <a:pt x="5760" y="8951"/>
                </a:lnTo>
                <a:lnTo>
                  <a:pt x="6273" y="8951"/>
                </a:lnTo>
                <a:lnTo>
                  <a:pt x="6713" y="8805"/>
                </a:lnTo>
                <a:lnTo>
                  <a:pt x="7631" y="8511"/>
                </a:lnTo>
                <a:lnTo>
                  <a:pt x="8621" y="8144"/>
                </a:lnTo>
                <a:lnTo>
                  <a:pt x="9611" y="7777"/>
                </a:lnTo>
                <a:lnTo>
                  <a:pt x="10528" y="7411"/>
                </a:lnTo>
                <a:lnTo>
                  <a:pt x="11409" y="7007"/>
                </a:lnTo>
                <a:lnTo>
                  <a:pt x="12289" y="6604"/>
                </a:lnTo>
                <a:lnTo>
                  <a:pt x="13133" y="6163"/>
                </a:lnTo>
                <a:lnTo>
                  <a:pt x="13206" y="6200"/>
                </a:lnTo>
                <a:lnTo>
                  <a:pt x="13316" y="6200"/>
                </a:lnTo>
                <a:lnTo>
                  <a:pt x="13390" y="6163"/>
                </a:lnTo>
                <a:lnTo>
                  <a:pt x="13463" y="6090"/>
                </a:lnTo>
                <a:lnTo>
                  <a:pt x="13500" y="6053"/>
                </a:lnTo>
                <a:lnTo>
                  <a:pt x="13866" y="6714"/>
                </a:lnTo>
                <a:lnTo>
                  <a:pt x="13646" y="6787"/>
                </a:lnTo>
                <a:lnTo>
                  <a:pt x="13463" y="6860"/>
                </a:lnTo>
                <a:lnTo>
                  <a:pt x="12913" y="7081"/>
                </a:lnTo>
                <a:lnTo>
                  <a:pt x="12399" y="7337"/>
                </a:lnTo>
                <a:lnTo>
                  <a:pt x="11225" y="7961"/>
                </a:lnTo>
                <a:lnTo>
                  <a:pt x="10675" y="8254"/>
                </a:lnTo>
                <a:lnTo>
                  <a:pt x="10052" y="8548"/>
                </a:lnTo>
                <a:lnTo>
                  <a:pt x="9428" y="8768"/>
                </a:lnTo>
                <a:lnTo>
                  <a:pt x="8804" y="8951"/>
                </a:lnTo>
                <a:lnTo>
                  <a:pt x="7520" y="9318"/>
                </a:lnTo>
                <a:lnTo>
                  <a:pt x="6200" y="9722"/>
                </a:lnTo>
                <a:lnTo>
                  <a:pt x="5796" y="9868"/>
                </a:lnTo>
                <a:lnTo>
                  <a:pt x="5650" y="10015"/>
                </a:lnTo>
                <a:lnTo>
                  <a:pt x="5576" y="10052"/>
                </a:lnTo>
                <a:lnTo>
                  <a:pt x="5576" y="10015"/>
                </a:lnTo>
                <a:lnTo>
                  <a:pt x="5540" y="9978"/>
                </a:lnTo>
                <a:lnTo>
                  <a:pt x="5540" y="10015"/>
                </a:lnTo>
                <a:lnTo>
                  <a:pt x="5503" y="10088"/>
                </a:lnTo>
                <a:lnTo>
                  <a:pt x="5503" y="10198"/>
                </a:lnTo>
                <a:lnTo>
                  <a:pt x="5540" y="10235"/>
                </a:lnTo>
                <a:lnTo>
                  <a:pt x="5576" y="10235"/>
                </a:lnTo>
                <a:lnTo>
                  <a:pt x="5796" y="10125"/>
                </a:lnTo>
                <a:lnTo>
                  <a:pt x="6017" y="10052"/>
                </a:lnTo>
                <a:lnTo>
                  <a:pt x="6530" y="9942"/>
                </a:lnTo>
                <a:lnTo>
                  <a:pt x="7704" y="9575"/>
                </a:lnTo>
                <a:lnTo>
                  <a:pt x="8878" y="9281"/>
                </a:lnTo>
                <a:lnTo>
                  <a:pt x="9465" y="9098"/>
                </a:lnTo>
                <a:lnTo>
                  <a:pt x="10015" y="8878"/>
                </a:lnTo>
                <a:lnTo>
                  <a:pt x="10528" y="8695"/>
                </a:lnTo>
                <a:lnTo>
                  <a:pt x="11005" y="8438"/>
                </a:lnTo>
                <a:lnTo>
                  <a:pt x="11959" y="7924"/>
                </a:lnTo>
                <a:lnTo>
                  <a:pt x="12473" y="7667"/>
                </a:lnTo>
                <a:lnTo>
                  <a:pt x="12986" y="7411"/>
                </a:lnTo>
                <a:lnTo>
                  <a:pt x="13573" y="7191"/>
                </a:lnTo>
                <a:lnTo>
                  <a:pt x="13756" y="7117"/>
                </a:lnTo>
                <a:lnTo>
                  <a:pt x="14013" y="7044"/>
                </a:lnTo>
                <a:lnTo>
                  <a:pt x="14050" y="7081"/>
                </a:lnTo>
                <a:lnTo>
                  <a:pt x="14160" y="7081"/>
                </a:lnTo>
                <a:lnTo>
                  <a:pt x="14197" y="7191"/>
                </a:lnTo>
                <a:lnTo>
                  <a:pt x="13830" y="7374"/>
                </a:lnTo>
                <a:lnTo>
                  <a:pt x="13500" y="7594"/>
                </a:lnTo>
                <a:lnTo>
                  <a:pt x="12436" y="8218"/>
                </a:lnTo>
                <a:lnTo>
                  <a:pt x="11335" y="8768"/>
                </a:lnTo>
                <a:lnTo>
                  <a:pt x="10198" y="9245"/>
                </a:lnTo>
                <a:lnTo>
                  <a:pt x="9061" y="9685"/>
                </a:lnTo>
                <a:lnTo>
                  <a:pt x="7887" y="10088"/>
                </a:lnTo>
                <a:lnTo>
                  <a:pt x="6750" y="10455"/>
                </a:lnTo>
                <a:lnTo>
                  <a:pt x="6200" y="10639"/>
                </a:lnTo>
                <a:lnTo>
                  <a:pt x="5906" y="10749"/>
                </a:lnTo>
                <a:lnTo>
                  <a:pt x="5650" y="10895"/>
                </a:lnTo>
                <a:lnTo>
                  <a:pt x="5613" y="10932"/>
                </a:lnTo>
                <a:lnTo>
                  <a:pt x="5613" y="10969"/>
                </a:lnTo>
                <a:lnTo>
                  <a:pt x="5613" y="11005"/>
                </a:lnTo>
                <a:lnTo>
                  <a:pt x="5686" y="11042"/>
                </a:lnTo>
                <a:lnTo>
                  <a:pt x="5943" y="11005"/>
                </a:lnTo>
                <a:lnTo>
                  <a:pt x="6200" y="10969"/>
                </a:lnTo>
                <a:lnTo>
                  <a:pt x="6713" y="10822"/>
                </a:lnTo>
                <a:lnTo>
                  <a:pt x="7337" y="10602"/>
                </a:lnTo>
                <a:lnTo>
                  <a:pt x="7961" y="10419"/>
                </a:lnTo>
                <a:lnTo>
                  <a:pt x="9208" y="10015"/>
                </a:lnTo>
                <a:lnTo>
                  <a:pt x="10418" y="9538"/>
                </a:lnTo>
                <a:lnTo>
                  <a:pt x="11445" y="9061"/>
                </a:lnTo>
                <a:lnTo>
                  <a:pt x="12473" y="8584"/>
                </a:lnTo>
                <a:lnTo>
                  <a:pt x="13573" y="7961"/>
                </a:lnTo>
                <a:lnTo>
                  <a:pt x="14013" y="7741"/>
                </a:lnTo>
                <a:lnTo>
                  <a:pt x="14233" y="7594"/>
                </a:lnTo>
                <a:lnTo>
                  <a:pt x="14417" y="7447"/>
                </a:lnTo>
                <a:lnTo>
                  <a:pt x="14527" y="7594"/>
                </a:lnTo>
                <a:lnTo>
                  <a:pt x="14527" y="7631"/>
                </a:lnTo>
                <a:lnTo>
                  <a:pt x="14417" y="7961"/>
                </a:lnTo>
                <a:lnTo>
                  <a:pt x="14417" y="8328"/>
                </a:lnTo>
                <a:lnTo>
                  <a:pt x="14343" y="8254"/>
                </a:lnTo>
                <a:lnTo>
                  <a:pt x="14233" y="8254"/>
                </a:lnTo>
                <a:lnTo>
                  <a:pt x="13830" y="8438"/>
                </a:lnTo>
                <a:lnTo>
                  <a:pt x="13426" y="8658"/>
                </a:lnTo>
                <a:lnTo>
                  <a:pt x="12693" y="9135"/>
                </a:lnTo>
                <a:lnTo>
                  <a:pt x="12252" y="9428"/>
                </a:lnTo>
                <a:lnTo>
                  <a:pt x="11776" y="9685"/>
                </a:lnTo>
                <a:lnTo>
                  <a:pt x="11299" y="9942"/>
                </a:lnTo>
                <a:lnTo>
                  <a:pt x="10822" y="10125"/>
                </a:lnTo>
                <a:lnTo>
                  <a:pt x="8658" y="10822"/>
                </a:lnTo>
                <a:lnTo>
                  <a:pt x="7741" y="11115"/>
                </a:lnTo>
                <a:lnTo>
                  <a:pt x="7300" y="11262"/>
                </a:lnTo>
                <a:lnTo>
                  <a:pt x="6860" y="11446"/>
                </a:lnTo>
                <a:lnTo>
                  <a:pt x="5283" y="11409"/>
                </a:lnTo>
                <a:lnTo>
                  <a:pt x="5246" y="11189"/>
                </a:lnTo>
                <a:lnTo>
                  <a:pt x="5173" y="11115"/>
                </a:lnTo>
                <a:lnTo>
                  <a:pt x="5026" y="11115"/>
                </a:lnTo>
                <a:lnTo>
                  <a:pt x="4989" y="11189"/>
                </a:lnTo>
                <a:lnTo>
                  <a:pt x="4953" y="11409"/>
                </a:lnTo>
                <a:lnTo>
                  <a:pt x="4182" y="11336"/>
                </a:lnTo>
                <a:lnTo>
                  <a:pt x="3816" y="11336"/>
                </a:lnTo>
                <a:lnTo>
                  <a:pt x="3412" y="11372"/>
                </a:lnTo>
                <a:lnTo>
                  <a:pt x="3119" y="11409"/>
                </a:lnTo>
                <a:lnTo>
                  <a:pt x="2862" y="11556"/>
                </a:lnTo>
                <a:lnTo>
                  <a:pt x="2825" y="11005"/>
                </a:lnTo>
                <a:lnTo>
                  <a:pt x="2715" y="9428"/>
                </a:lnTo>
                <a:lnTo>
                  <a:pt x="2715" y="9171"/>
                </a:lnTo>
                <a:lnTo>
                  <a:pt x="2972" y="9171"/>
                </a:lnTo>
                <a:lnTo>
                  <a:pt x="3265" y="9135"/>
                </a:lnTo>
                <a:lnTo>
                  <a:pt x="3522" y="9061"/>
                </a:lnTo>
                <a:lnTo>
                  <a:pt x="3779" y="8988"/>
                </a:lnTo>
                <a:lnTo>
                  <a:pt x="4036" y="8841"/>
                </a:lnTo>
                <a:lnTo>
                  <a:pt x="4293" y="8695"/>
                </a:lnTo>
                <a:lnTo>
                  <a:pt x="4733" y="8401"/>
                </a:lnTo>
                <a:lnTo>
                  <a:pt x="5063" y="8108"/>
                </a:lnTo>
                <a:lnTo>
                  <a:pt x="5356" y="7777"/>
                </a:lnTo>
                <a:lnTo>
                  <a:pt x="5613" y="7447"/>
                </a:lnTo>
                <a:lnTo>
                  <a:pt x="5870" y="7117"/>
                </a:lnTo>
                <a:lnTo>
                  <a:pt x="6273" y="7007"/>
                </a:lnTo>
                <a:lnTo>
                  <a:pt x="6640" y="6824"/>
                </a:lnTo>
                <a:lnTo>
                  <a:pt x="7410" y="6420"/>
                </a:lnTo>
                <a:lnTo>
                  <a:pt x="8401" y="5980"/>
                </a:lnTo>
                <a:lnTo>
                  <a:pt x="9355" y="5577"/>
                </a:lnTo>
                <a:lnTo>
                  <a:pt x="10308" y="5246"/>
                </a:lnTo>
                <a:lnTo>
                  <a:pt x="11262" y="4880"/>
                </a:lnTo>
                <a:lnTo>
                  <a:pt x="12032" y="4623"/>
                </a:lnTo>
                <a:lnTo>
                  <a:pt x="12436" y="4403"/>
                </a:lnTo>
                <a:lnTo>
                  <a:pt x="12619" y="4219"/>
                </a:lnTo>
                <a:lnTo>
                  <a:pt x="12729" y="4183"/>
                </a:lnTo>
                <a:close/>
                <a:moveTo>
                  <a:pt x="2385" y="1"/>
                </a:moveTo>
                <a:lnTo>
                  <a:pt x="2238" y="38"/>
                </a:lnTo>
                <a:lnTo>
                  <a:pt x="2202" y="74"/>
                </a:lnTo>
                <a:lnTo>
                  <a:pt x="2165" y="111"/>
                </a:lnTo>
                <a:lnTo>
                  <a:pt x="2055" y="368"/>
                </a:lnTo>
                <a:lnTo>
                  <a:pt x="1982" y="515"/>
                </a:lnTo>
                <a:lnTo>
                  <a:pt x="1578" y="1432"/>
                </a:lnTo>
                <a:lnTo>
                  <a:pt x="1541" y="1542"/>
                </a:lnTo>
                <a:lnTo>
                  <a:pt x="1578" y="1615"/>
                </a:lnTo>
                <a:lnTo>
                  <a:pt x="1615" y="1688"/>
                </a:lnTo>
                <a:lnTo>
                  <a:pt x="1688" y="1762"/>
                </a:lnTo>
                <a:lnTo>
                  <a:pt x="1761" y="1798"/>
                </a:lnTo>
                <a:lnTo>
                  <a:pt x="1835" y="1798"/>
                </a:lnTo>
                <a:lnTo>
                  <a:pt x="1908" y="1762"/>
                </a:lnTo>
                <a:lnTo>
                  <a:pt x="1982" y="1652"/>
                </a:lnTo>
                <a:lnTo>
                  <a:pt x="2128" y="1358"/>
                </a:lnTo>
                <a:lnTo>
                  <a:pt x="2092" y="2165"/>
                </a:lnTo>
                <a:lnTo>
                  <a:pt x="2092" y="2972"/>
                </a:lnTo>
                <a:lnTo>
                  <a:pt x="2055" y="4073"/>
                </a:lnTo>
                <a:lnTo>
                  <a:pt x="1982" y="4109"/>
                </a:lnTo>
                <a:lnTo>
                  <a:pt x="1835" y="4073"/>
                </a:lnTo>
                <a:lnTo>
                  <a:pt x="1725" y="3999"/>
                </a:lnTo>
                <a:lnTo>
                  <a:pt x="1615" y="3999"/>
                </a:lnTo>
                <a:lnTo>
                  <a:pt x="1541" y="4036"/>
                </a:lnTo>
                <a:lnTo>
                  <a:pt x="1505" y="4109"/>
                </a:lnTo>
                <a:lnTo>
                  <a:pt x="1541" y="4219"/>
                </a:lnTo>
                <a:lnTo>
                  <a:pt x="1651" y="4293"/>
                </a:lnTo>
                <a:lnTo>
                  <a:pt x="1761" y="4366"/>
                </a:lnTo>
                <a:lnTo>
                  <a:pt x="1908" y="4403"/>
                </a:lnTo>
                <a:lnTo>
                  <a:pt x="2055" y="4439"/>
                </a:lnTo>
                <a:lnTo>
                  <a:pt x="2055" y="5540"/>
                </a:lnTo>
                <a:lnTo>
                  <a:pt x="1908" y="5577"/>
                </a:lnTo>
                <a:lnTo>
                  <a:pt x="1651" y="5613"/>
                </a:lnTo>
                <a:lnTo>
                  <a:pt x="1615" y="5687"/>
                </a:lnTo>
                <a:lnTo>
                  <a:pt x="1541" y="5723"/>
                </a:lnTo>
                <a:lnTo>
                  <a:pt x="1541" y="5760"/>
                </a:lnTo>
                <a:lnTo>
                  <a:pt x="1505" y="5797"/>
                </a:lnTo>
                <a:lnTo>
                  <a:pt x="1541" y="5833"/>
                </a:lnTo>
                <a:lnTo>
                  <a:pt x="1578" y="5833"/>
                </a:lnTo>
                <a:lnTo>
                  <a:pt x="1651" y="5907"/>
                </a:lnTo>
                <a:lnTo>
                  <a:pt x="2055" y="5907"/>
                </a:lnTo>
                <a:lnTo>
                  <a:pt x="2092" y="6200"/>
                </a:lnTo>
                <a:lnTo>
                  <a:pt x="2092" y="7154"/>
                </a:lnTo>
                <a:lnTo>
                  <a:pt x="1835" y="7227"/>
                </a:lnTo>
                <a:lnTo>
                  <a:pt x="1541" y="7374"/>
                </a:lnTo>
                <a:lnTo>
                  <a:pt x="1505" y="7411"/>
                </a:lnTo>
                <a:lnTo>
                  <a:pt x="1505" y="7447"/>
                </a:lnTo>
                <a:lnTo>
                  <a:pt x="1541" y="7484"/>
                </a:lnTo>
                <a:lnTo>
                  <a:pt x="1578" y="7521"/>
                </a:lnTo>
                <a:lnTo>
                  <a:pt x="2092" y="7521"/>
                </a:lnTo>
                <a:lnTo>
                  <a:pt x="2165" y="8951"/>
                </a:lnTo>
                <a:lnTo>
                  <a:pt x="2165" y="8988"/>
                </a:lnTo>
                <a:lnTo>
                  <a:pt x="1982" y="8951"/>
                </a:lnTo>
                <a:lnTo>
                  <a:pt x="1578" y="8951"/>
                </a:lnTo>
                <a:lnTo>
                  <a:pt x="1505" y="8988"/>
                </a:lnTo>
                <a:lnTo>
                  <a:pt x="1468" y="9061"/>
                </a:lnTo>
                <a:lnTo>
                  <a:pt x="1468" y="9135"/>
                </a:lnTo>
                <a:lnTo>
                  <a:pt x="1541" y="9208"/>
                </a:lnTo>
                <a:lnTo>
                  <a:pt x="1688" y="9245"/>
                </a:lnTo>
                <a:lnTo>
                  <a:pt x="1835" y="9318"/>
                </a:lnTo>
                <a:lnTo>
                  <a:pt x="2202" y="9391"/>
                </a:lnTo>
                <a:lnTo>
                  <a:pt x="2238" y="10419"/>
                </a:lnTo>
                <a:lnTo>
                  <a:pt x="2018" y="10419"/>
                </a:lnTo>
                <a:lnTo>
                  <a:pt x="1798" y="10455"/>
                </a:lnTo>
                <a:lnTo>
                  <a:pt x="1725" y="10529"/>
                </a:lnTo>
                <a:lnTo>
                  <a:pt x="1651" y="10602"/>
                </a:lnTo>
                <a:lnTo>
                  <a:pt x="1578" y="10675"/>
                </a:lnTo>
                <a:lnTo>
                  <a:pt x="1615" y="10749"/>
                </a:lnTo>
                <a:lnTo>
                  <a:pt x="1688" y="10822"/>
                </a:lnTo>
                <a:lnTo>
                  <a:pt x="2128" y="10822"/>
                </a:lnTo>
                <a:lnTo>
                  <a:pt x="2275" y="10859"/>
                </a:lnTo>
                <a:lnTo>
                  <a:pt x="2275" y="10895"/>
                </a:lnTo>
                <a:lnTo>
                  <a:pt x="2312" y="11702"/>
                </a:lnTo>
                <a:lnTo>
                  <a:pt x="2348" y="11959"/>
                </a:lnTo>
                <a:lnTo>
                  <a:pt x="2385" y="12106"/>
                </a:lnTo>
                <a:lnTo>
                  <a:pt x="2495" y="12216"/>
                </a:lnTo>
                <a:lnTo>
                  <a:pt x="2568" y="12253"/>
                </a:lnTo>
                <a:lnTo>
                  <a:pt x="2679" y="12253"/>
                </a:lnTo>
                <a:lnTo>
                  <a:pt x="2752" y="12216"/>
                </a:lnTo>
                <a:lnTo>
                  <a:pt x="2789" y="12143"/>
                </a:lnTo>
                <a:lnTo>
                  <a:pt x="2825" y="12106"/>
                </a:lnTo>
                <a:lnTo>
                  <a:pt x="3009" y="11959"/>
                </a:lnTo>
                <a:lnTo>
                  <a:pt x="3265" y="11886"/>
                </a:lnTo>
                <a:lnTo>
                  <a:pt x="3486" y="11849"/>
                </a:lnTo>
                <a:lnTo>
                  <a:pt x="3742" y="11849"/>
                </a:lnTo>
                <a:lnTo>
                  <a:pt x="3742" y="12033"/>
                </a:lnTo>
                <a:lnTo>
                  <a:pt x="3742" y="12216"/>
                </a:lnTo>
                <a:lnTo>
                  <a:pt x="3816" y="12363"/>
                </a:lnTo>
                <a:lnTo>
                  <a:pt x="3889" y="12509"/>
                </a:lnTo>
                <a:lnTo>
                  <a:pt x="3962" y="12583"/>
                </a:lnTo>
                <a:lnTo>
                  <a:pt x="4036" y="12546"/>
                </a:lnTo>
                <a:lnTo>
                  <a:pt x="4109" y="12509"/>
                </a:lnTo>
                <a:lnTo>
                  <a:pt x="4146" y="12436"/>
                </a:lnTo>
                <a:lnTo>
                  <a:pt x="4072" y="12216"/>
                </a:lnTo>
                <a:lnTo>
                  <a:pt x="4036" y="12069"/>
                </a:lnTo>
                <a:lnTo>
                  <a:pt x="4036" y="11886"/>
                </a:lnTo>
                <a:lnTo>
                  <a:pt x="5063" y="11922"/>
                </a:lnTo>
                <a:lnTo>
                  <a:pt x="5063" y="12143"/>
                </a:lnTo>
                <a:lnTo>
                  <a:pt x="5100" y="12619"/>
                </a:lnTo>
                <a:lnTo>
                  <a:pt x="5136" y="12693"/>
                </a:lnTo>
                <a:lnTo>
                  <a:pt x="5173" y="12766"/>
                </a:lnTo>
                <a:lnTo>
                  <a:pt x="5320" y="12766"/>
                </a:lnTo>
                <a:lnTo>
                  <a:pt x="5466" y="12729"/>
                </a:lnTo>
                <a:lnTo>
                  <a:pt x="5503" y="12619"/>
                </a:lnTo>
                <a:lnTo>
                  <a:pt x="5540" y="12473"/>
                </a:lnTo>
                <a:lnTo>
                  <a:pt x="5466" y="12363"/>
                </a:lnTo>
                <a:lnTo>
                  <a:pt x="5393" y="12326"/>
                </a:lnTo>
                <a:lnTo>
                  <a:pt x="5356" y="12106"/>
                </a:lnTo>
                <a:lnTo>
                  <a:pt x="5283" y="11922"/>
                </a:lnTo>
                <a:lnTo>
                  <a:pt x="5906" y="11959"/>
                </a:lnTo>
                <a:lnTo>
                  <a:pt x="6493" y="11959"/>
                </a:lnTo>
                <a:lnTo>
                  <a:pt x="6493" y="11996"/>
                </a:lnTo>
                <a:lnTo>
                  <a:pt x="6457" y="12179"/>
                </a:lnTo>
                <a:lnTo>
                  <a:pt x="6420" y="12399"/>
                </a:lnTo>
                <a:lnTo>
                  <a:pt x="6457" y="12583"/>
                </a:lnTo>
                <a:lnTo>
                  <a:pt x="6567" y="12766"/>
                </a:lnTo>
                <a:lnTo>
                  <a:pt x="6603" y="12840"/>
                </a:lnTo>
                <a:lnTo>
                  <a:pt x="6677" y="12876"/>
                </a:lnTo>
                <a:lnTo>
                  <a:pt x="6750" y="12876"/>
                </a:lnTo>
                <a:lnTo>
                  <a:pt x="6824" y="12840"/>
                </a:lnTo>
                <a:lnTo>
                  <a:pt x="6897" y="12766"/>
                </a:lnTo>
                <a:lnTo>
                  <a:pt x="6897" y="12729"/>
                </a:lnTo>
                <a:lnTo>
                  <a:pt x="6897" y="12656"/>
                </a:lnTo>
                <a:lnTo>
                  <a:pt x="6824" y="12619"/>
                </a:lnTo>
                <a:lnTo>
                  <a:pt x="6787" y="12583"/>
                </a:lnTo>
                <a:lnTo>
                  <a:pt x="6713" y="12399"/>
                </a:lnTo>
                <a:lnTo>
                  <a:pt x="6677" y="12216"/>
                </a:lnTo>
                <a:lnTo>
                  <a:pt x="6640" y="11996"/>
                </a:lnTo>
                <a:lnTo>
                  <a:pt x="6640" y="11959"/>
                </a:lnTo>
                <a:lnTo>
                  <a:pt x="7924" y="11996"/>
                </a:lnTo>
                <a:lnTo>
                  <a:pt x="7851" y="12033"/>
                </a:lnTo>
                <a:lnTo>
                  <a:pt x="7814" y="12106"/>
                </a:lnTo>
                <a:lnTo>
                  <a:pt x="7777" y="12253"/>
                </a:lnTo>
                <a:lnTo>
                  <a:pt x="7777" y="12399"/>
                </a:lnTo>
                <a:lnTo>
                  <a:pt x="7777" y="12509"/>
                </a:lnTo>
                <a:lnTo>
                  <a:pt x="7814" y="12619"/>
                </a:lnTo>
                <a:lnTo>
                  <a:pt x="7887" y="12729"/>
                </a:lnTo>
                <a:lnTo>
                  <a:pt x="7961" y="12766"/>
                </a:lnTo>
                <a:lnTo>
                  <a:pt x="8034" y="12729"/>
                </a:lnTo>
                <a:lnTo>
                  <a:pt x="8107" y="12693"/>
                </a:lnTo>
                <a:lnTo>
                  <a:pt x="8144" y="12619"/>
                </a:lnTo>
                <a:lnTo>
                  <a:pt x="8107" y="12473"/>
                </a:lnTo>
                <a:lnTo>
                  <a:pt x="8071" y="12289"/>
                </a:lnTo>
                <a:lnTo>
                  <a:pt x="8071" y="12179"/>
                </a:lnTo>
                <a:lnTo>
                  <a:pt x="8034" y="12106"/>
                </a:lnTo>
                <a:lnTo>
                  <a:pt x="8034" y="12033"/>
                </a:lnTo>
                <a:lnTo>
                  <a:pt x="8034" y="11996"/>
                </a:lnTo>
                <a:lnTo>
                  <a:pt x="9391" y="11996"/>
                </a:lnTo>
                <a:lnTo>
                  <a:pt x="9318" y="12216"/>
                </a:lnTo>
                <a:lnTo>
                  <a:pt x="9318" y="12473"/>
                </a:lnTo>
                <a:lnTo>
                  <a:pt x="9355" y="12546"/>
                </a:lnTo>
                <a:lnTo>
                  <a:pt x="9428" y="12583"/>
                </a:lnTo>
                <a:lnTo>
                  <a:pt x="9611" y="12583"/>
                </a:lnTo>
                <a:lnTo>
                  <a:pt x="9685" y="12546"/>
                </a:lnTo>
                <a:lnTo>
                  <a:pt x="9721" y="12473"/>
                </a:lnTo>
                <a:lnTo>
                  <a:pt x="9721" y="12436"/>
                </a:lnTo>
                <a:lnTo>
                  <a:pt x="9721" y="12363"/>
                </a:lnTo>
                <a:lnTo>
                  <a:pt x="9611" y="12326"/>
                </a:lnTo>
                <a:lnTo>
                  <a:pt x="9611" y="11996"/>
                </a:lnTo>
                <a:lnTo>
                  <a:pt x="10638" y="11996"/>
                </a:lnTo>
                <a:lnTo>
                  <a:pt x="10675" y="12253"/>
                </a:lnTo>
                <a:lnTo>
                  <a:pt x="10748" y="12509"/>
                </a:lnTo>
                <a:lnTo>
                  <a:pt x="10822" y="12583"/>
                </a:lnTo>
                <a:lnTo>
                  <a:pt x="10969" y="12583"/>
                </a:lnTo>
                <a:lnTo>
                  <a:pt x="11005" y="12509"/>
                </a:lnTo>
                <a:lnTo>
                  <a:pt x="11042" y="12399"/>
                </a:lnTo>
                <a:lnTo>
                  <a:pt x="10969" y="12179"/>
                </a:lnTo>
                <a:lnTo>
                  <a:pt x="10895" y="11996"/>
                </a:lnTo>
                <a:lnTo>
                  <a:pt x="12106" y="11996"/>
                </a:lnTo>
                <a:lnTo>
                  <a:pt x="12069" y="12069"/>
                </a:lnTo>
                <a:lnTo>
                  <a:pt x="12032" y="12143"/>
                </a:lnTo>
                <a:lnTo>
                  <a:pt x="11996" y="12363"/>
                </a:lnTo>
                <a:lnTo>
                  <a:pt x="12032" y="12473"/>
                </a:lnTo>
                <a:lnTo>
                  <a:pt x="12069" y="12619"/>
                </a:lnTo>
                <a:lnTo>
                  <a:pt x="12142" y="12729"/>
                </a:lnTo>
                <a:lnTo>
                  <a:pt x="12216" y="12803"/>
                </a:lnTo>
                <a:lnTo>
                  <a:pt x="12289" y="12840"/>
                </a:lnTo>
                <a:lnTo>
                  <a:pt x="12362" y="12803"/>
                </a:lnTo>
                <a:lnTo>
                  <a:pt x="12399" y="12766"/>
                </a:lnTo>
                <a:lnTo>
                  <a:pt x="12399" y="12693"/>
                </a:lnTo>
                <a:lnTo>
                  <a:pt x="12362" y="12546"/>
                </a:lnTo>
                <a:lnTo>
                  <a:pt x="12289" y="12363"/>
                </a:lnTo>
                <a:lnTo>
                  <a:pt x="12252" y="12179"/>
                </a:lnTo>
                <a:lnTo>
                  <a:pt x="12252" y="11959"/>
                </a:lnTo>
                <a:lnTo>
                  <a:pt x="13353" y="11959"/>
                </a:lnTo>
                <a:lnTo>
                  <a:pt x="13280" y="12106"/>
                </a:lnTo>
                <a:lnTo>
                  <a:pt x="13243" y="12253"/>
                </a:lnTo>
                <a:lnTo>
                  <a:pt x="13243" y="12436"/>
                </a:lnTo>
                <a:lnTo>
                  <a:pt x="13316" y="12583"/>
                </a:lnTo>
                <a:lnTo>
                  <a:pt x="13353" y="12619"/>
                </a:lnTo>
                <a:lnTo>
                  <a:pt x="13426" y="12656"/>
                </a:lnTo>
                <a:lnTo>
                  <a:pt x="13500" y="12656"/>
                </a:lnTo>
                <a:lnTo>
                  <a:pt x="13573" y="12583"/>
                </a:lnTo>
                <a:lnTo>
                  <a:pt x="13610" y="12436"/>
                </a:lnTo>
                <a:lnTo>
                  <a:pt x="13536" y="12216"/>
                </a:lnTo>
                <a:lnTo>
                  <a:pt x="13536" y="12069"/>
                </a:lnTo>
                <a:lnTo>
                  <a:pt x="13573" y="11922"/>
                </a:lnTo>
                <a:lnTo>
                  <a:pt x="14563" y="11886"/>
                </a:lnTo>
                <a:lnTo>
                  <a:pt x="14563" y="11886"/>
                </a:lnTo>
                <a:lnTo>
                  <a:pt x="14527" y="12363"/>
                </a:lnTo>
                <a:lnTo>
                  <a:pt x="14563" y="12436"/>
                </a:lnTo>
                <a:lnTo>
                  <a:pt x="14637" y="12509"/>
                </a:lnTo>
                <a:lnTo>
                  <a:pt x="14747" y="12509"/>
                </a:lnTo>
                <a:lnTo>
                  <a:pt x="14820" y="12473"/>
                </a:lnTo>
                <a:lnTo>
                  <a:pt x="14893" y="12399"/>
                </a:lnTo>
                <a:lnTo>
                  <a:pt x="14967" y="12289"/>
                </a:lnTo>
                <a:lnTo>
                  <a:pt x="14967" y="12179"/>
                </a:lnTo>
                <a:lnTo>
                  <a:pt x="14967" y="12069"/>
                </a:lnTo>
                <a:lnTo>
                  <a:pt x="14930" y="11996"/>
                </a:lnTo>
                <a:lnTo>
                  <a:pt x="14857" y="11959"/>
                </a:lnTo>
                <a:lnTo>
                  <a:pt x="14857" y="11886"/>
                </a:lnTo>
                <a:lnTo>
                  <a:pt x="16618" y="11776"/>
                </a:lnTo>
                <a:lnTo>
                  <a:pt x="16654" y="11812"/>
                </a:lnTo>
                <a:lnTo>
                  <a:pt x="16544" y="11996"/>
                </a:lnTo>
                <a:lnTo>
                  <a:pt x="16361" y="12179"/>
                </a:lnTo>
                <a:lnTo>
                  <a:pt x="16287" y="12289"/>
                </a:lnTo>
                <a:lnTo>
                  <a:pt x="16251" y="12363"/>
                </a:lnTo>
                <a:lnTo>
                  <a:pt x="16287" y="12436"/>
                </a:lnTo>
                <a:lnTo>
                  <a:pt x="16324" y="12509"/>
                </a:lnTo>
                <a:lnTo>
                  <a:pt x="16397" y="12546"/>
                </a:lnTo>
                <a:lnTo>
                  <a:pt x="16471" y="12583"/>
                </a:lnTo>
                <a:lnTo>
                  <a:pt x="16544" y="12583"/>
                </a:lnTo>
                <a:lnTo>
                  <a:pt x="16581" y="12546"/>
                </a:lnTo>
                <a:lnTo>
                  <a:pt x="16728" y="12473"/>
                </a:lnTo>
                <a:lnTo>
                  <a:pt x="16801" y="12363"/>
                </a:lnTo>
                <a:lnTo>
                  <a:pt x="16984" y="12106"/>
                </a:lnTo>
                <a:lnTo>
                  <a:pt x="17461" y="11482"/>
                </a:lnTo>
                <a:lnTo>
                  <a:pt x="17461" y="11409"/>
                </a:lnTo>
                <a:lnTo>
                  <a:pt x="17461" y="11336"/>
                </a:lnTo>
                <a:lnTo>
                  <a:pt x="17461" y="11262"/>
                </a:lnTo>
                <a:lnTo>
                  <a:pt x="17425" y="11189"/>
                </a:lnTo>
                <a:lnTo>
                  <a:pt x="17058" y="10895"/>
                </a:lnTo>
                <a:lnTo>
                  <a:pt x="16728" y="10639"/>
                </a:lnTo>
                <a:lnTo>
                  <a:pt x="16654" y="10602"/>
                </a:lnTo>
                <a:lnTo>
                  <a:pt x="16581" y="10602"/>
                </a:lnTo>
                <a:lnTo>
                  <a:pt x="16544" y="10639"/>
                </a:lnTo>
                <a:lnTo>
                  <a:pt x="16471" y="10675"/>
                </a:lnTo>
                <a:lnTo>
                  <a:pt x="16434" y="10785"/>
                </a:lnTo>
                <a:lnTo>
                  <a:pt x="16434" y="10859"/>
                </a:lnTo>
                <a:lnTo>
                  <a:pt x="16471" y="10932"/>
                </a:lnTo>
                <a:lnTo>
                  <a:pt x="16801" y="11226"/>
                </a:lnTo>
                <a:lnTo>
                  <a:pt x="13940" y="11372"/>
                </a:lnTo>
                <a:lnTo>
                  <a:pt x="14050" y="11336"/>
                </a:lnTo>
                <a:lnTo>
                  <a:pt x="14270" y="11189"/>
                </a:lnTo>
                <a:lnTo>
                  <a:pt x="14343" y="11115"/>
                </a:lnTo>
                <a:lnTo>
                  <a:pt x="14417" y="11005"/>
                </a:lnTo>
                <a:lnTo>
                  <a:pt x="14417" y="10932"/>
                </a:lnTo>
                <a:lnTo>
                  <a:pt x="14380" y="10895"/>
                </a:lnTo>
                <a:lnTo>
                  <a:pt x="14233" y="10895"/>
                </a:lnTo>
                <a:lnTo>
                  <a:pt x="14123" y="10932"/>
                </a:lnTo>
                <a:lnTo>
                  <a:pt x="13903" y="11079"/>
                </a:lnTo>
                <a:lnTo>
                  <a:pt x="13720" y="11226"/>
                </a:lnTo>
                <a:lnTo>
                  <a:pt x="13573" y="11409"/>
                </a:lnTo>
                <a:lnTo>
                  <a:pt x="12289" y="11446"/>
                </a:lnTo>
                <a:lnTo>
                  <a:pt x="12546" y="11336"/>
                </a:lnTo>
                <a:lnTo>
                  <a:pt x="12839" y="11226"/>
                </a:lnTo>
                <a:lnTo>
                  <a:pt x="13169" y="11079"/>
                </a:lnTo>
                <a:lnTo>
                  <a:pt x="13500" y="10895"/>
                </a:lnTo>
                <a:lnTo>
                  <a:pt x="13793" y="10675"/>
                </a:lnTo>
                <a:lnTo>
                  <a:pt x="14050" y="10419"/>
                </a:lnTo>
                <a:lnTo>
                  <a:pt x="14087" y="10308"/>
                </a:lnTo>
                <a:lnTo>
                  <a:pt x="14050" y="10235"/>
                </a:lnTo>
                <a:lnTo>
                  <a:pt x="13976" y="10198"/>
                </a:lnTo>
                <a:lnTo>
                  <a:pt x="13903" y="10235"/>
                </a:lnTo>
                <a:lnTo>
                  <a:pt x="13646" y="10382"/>
                </a:lnTo>
                <a:lnTo>
                  <a:pt x="13390" y="10565"/>
                </a:lnTo>
                <a:lnTo>
                  <a:pt x="13133" y="10749"/>
                </a:lnTo>
                <a:lnTo>
                  <a:pt x="12876" y="10895"/>
                </a:lnTo>
                <a:lnTo>
                  <a:pt x="12583" y="11042"/>
                </a:lnTo>
                <a:lnTo>
                  <a:pt x="12289" y="11152"/>
                </a:lnTo>
                <a:lnTo>
                  <a:pt x="11996" y="11299"/>
                </a:lnTo>
                <a:lnTo>
                  <a:pt x="11702" y="11446"/>
                </a:lnTo>
                <a:lnTo>
                  <a:pt x="10162" y="11482"/>
                </a:lnTo>
                <a:lnTo>
                  <a:pt x="10602" y="11299"/>
                </a:lnTo>
                <a:lnTo>
                  <a:pt x="12216" y="10639"/>
                </a:lnTo>
                <a:lnTo>
                  <a:pt x="12766" y="10455"/>
                </a:lnTo>
                <a:lnTo>
                  <a:pt x="13316" y="10162"/>
                </a:lnTo>
                <a:lnTo>
                  <a:pt x="13573" y="10015"/>
                </a:lnTo>
                <a:lnTo>
                  <a:pt x="13793" y="9832"/>
                </a:lnTo>
                <a:lnTo>
                  <a:pt x="13976" y="9612"/>
                </a:lnTo>
                <a:lnTo>
                  <a:pt x="14087" y="9355"/>
                </a:lnTo>
                <a:lnTo>
                  <a:pt x="14087" y="9245"/>
                </a:lnTo>
                <a:lnTo>
                  <a:pt x="14050" y="9208"/>
                </a:lnTo>
                <a:lnTo>
                  <a:pt x="13940" y="9171"/>
                </a:lnTo>
                <a:lnTo>
                  <a:pt x="13866" y="9208"/>
                </a:lnTo>
                <a:lnTo>
                  <a:pt x="13463" y="9612"/>
                </a:lnTo>
                <a:lnTo>
                  <a:pt x="13243" y="9795"/>
                </a:lnTo>
                <a:lnTo>
                  <a:pt x="12986" y="9978"/>
                </a:lnTo>
                <a:lnTo>
                  <a:pt x="12693" y="10125"/>
                </a:lnTo>
                <a:lnTo>
                  <a:pt x="12399" y="10235"/>
                </a:lnTo>
                <a:lnTo>
                  <a:pt x="11776" y="10492"/>
                </a:lnTo>
                <a:lnTo>
                  <a:pt x="10418" y="11042"/>
                </a:lnTo>
                <a:lnTo>
                  <a:pt x="9905" y="11262"/>
                </a:lnTo>
                <a:lnTo>
                  <a:pt x="9428" y="11482"/>
                </a:lnTo>
                <a:lnTo>
                  <a:pt x="7667" y="11482"/>
                </a:lnTo>
                <a:lnTo>
                  <a:pt x="8621" y="11152"/>
                </a:lnTo>
                <a:lnTo>
                  <a:pt x="10895" y="10419"/>
                </a:lnTo>
                <a:lnTo>
                  <a:pt x="11335" y="10235"/>
                </a:lnTo>
                <a:lnTo>
                  <a:pt x="11776" y="10052"/>
                </a:lnTo>
                <a:lnTo>
                  <a:pt x="12179" y="9832"/>
                </a:lnTo>
                <a:lnTo>
                  <a:pt x="12583" y="9575"/>
                </a:lnTo>
                <a:lnTo>
                  <a:pt x="13426" y="9025"/>
                </a:lnTo>
                <a:lnTo>
                  <a:pt x="13866" y="8768"/>
                </a:lnTo>
                <a:lnTo>
                  <a:pt x="14307" y="8548"/>
                </a:lnTo>
                <a:lnTo>
                  <a:pt x="14380" y="8511"/>
                </a:lnTo>
                <a:lnTo>
                  <a:pt x="14417" y="8474"/>
                </a:lnTo>
                <a:lnTo>
                  <a:pt x="14417" y="8841"/>
                </a:lnTo>
                <a:lnTo>
                  <a:pt x="14453" y="8915"/>
                </a:lnTo>
                <a:lnTo>
                  <a:pt x="14490" y="8951"/>
                </a:lnTo>
                <a:lnTo>
                  <a:pt x="14527" y="8988"/>
                </a:lnTo>
                <a:lnTo>
                  <a:pt x="14600" y="9025"/>
                </a:lnTo>
                <a:lnTo>
                  <a:pt x="14673" y="8988"/>
                </a:lnTo>
                <a:lnTo>
                  <a:pt x="14747" y="8951"/>
                </a:lnTo>
                <a:lnTo>
                  <a:pt x="14783" y="8915"/>
                </a:lnTo>
                <a:lnTo>
                  <a:pt x="14783" y="8841"/>
                </a:lnTo>
                <a:lnTo>
                  <a:pt x="14783" y="8291"/>
                </a:lnTo>
                <a:lnTo>
                  <a:pt x="14747" y="8034"/>
                </a:lnTo>
                <a:lnTo>
                  <a:pt x="14673" y="7777"/>
                </a:lnTo>
                <a:lnTo>
                  <a:pt x="15077" y="8181"/>
                </a:lnTo>
                <a:lnTo>
                  <a:pt x="15517" y="8584"/>
                </a:lnTo>
                <a:lnTo>
                  <a:pt x="15737" y="8768"/>
                </a:lnTo>
                <a:lnTo>
                  <a:pt x="15847" y="8841"/>
                </a:lnTo>
                <a:lnTo>
                  <a:pt x="15994" y="8878"/>
                </a:lnTo>
                <a:lnTo>
                  <a:pt x="16361" y="8915"/>
                </a:lnTo>
                <a:lnTo>
                  <a:pt x="16764" y="8915"/>
                </a:lnTo>
                <a:lnTo>
                  <a:pt x="17204" y="8878"/>
                </a:lnTo>
                <a:lnTo>
                  <a:pt x="17608" y="8731"/>
                </a:lnTo>
                <a:lnTo>
                  <a:pt x="17681" y="8695"/>
                </a:lnTo>
                <a:lnTo>
                  <a:pt x="17755" y="8584"/>
                </a:lnTo>
                <a:lnTo>
                  <a:pt x="17791" y="8511"/>
                </a:lnTo>
                <a:lnTo>
                  <a:pt x="17755" y="8438"/>
                </a:lnTo>
                <a:lnTo>
                  <a:pt x="17718" y="8328"/>
                </a:lnTo>
                <a:lnTo>
                  <a:pt x="17681" y="8291"/>
                </a:lnTo>
                <a:lnTo>
                  <a:pt x="17571" y="8254"/>
                </a:lnTo>
                <a:lnTo>
                  <a:pt x="17461" y="8254"/>
                </a:lnTo>
                <a:lnTo>
                  <a:pt x="17131" y="8364"/>
                </a:lnTo>
                <a:lnTo>
                  <a:pt x="16764" y="8401"/>
                </a:lnTo>
                <a:lnTo>
                  <a:pt x="16397" y="8438"/>
                </a:lnTo>
                <a:lnTo>
                  <a:pt x="16177" y="8401"/>
                </a:lnTo>
                <a:lnTo>
                  <a:pt x="16031" y="8364"/>
                </a:lnTo>
                <a:lnTo>
                  <a:pt x="15480" y="7888"/>
                </a:lnTo>
                <a:lnTo>
                  <a:pt x="15004" y="7374"/>
                </a:lnTo>
                <a:lnTo>
                  <a:pt x="14563" y="6824"/>
                </a:lnTo>
                <a:lnTo>
                  <a:pt x="14160" y="6237"/>
                </a:lnTo>
                <a:lnTo>
                  <a:pt x="13830" y="5613"/>
                </a:lnTo>
                <a:lnTo>
                  <a:pt x="13536" y="4990"/>
                </a:lnTo>
                <a:lnTo>
                  <a:pt x="13096" y="3926"/>
                </a:lnTo>
                <a:lnTo>
                  <a:pt x="12803" y="3412"/>
                </a:lnTo>
                <a:lnTo>
                  <a:pt x="12509" y="2936"/>
                </a:lnTo>
                <a:lnTo>
                  <a:pt x="12326" y="2752"/>
                </a:lnTo>
                <a:lnTo>
                  <a:pt x="12142" y="2532"/>
                </a:lnTo>
                <a:lnTo>
                  <a:pt x="11959" y="2349"/>
                </a:lnTo>
                <a:lnTo>
                  <a:pt x="11739" y="2202"/>
                </a:lnTo>
                <a:lnTo>
                  <a:pt x="11482" y="2092"/>
                </a:lnTo>
                <a:lnTo>
                  <a:pt x="11225" y="1982"/>
                </a:lnTo>
                <a:lnTo>
                  <a:pt x="10932" y="1908"/>
                </a:lnTo>
                <a:lnTo>
                  <a:pt x="10602" y="1872"/>
                </a:lnTo>
                <a:lnTo>
                  <a:pt x="10308" y="1872"/>
                </a:lnTo>
                <a:lnTo>
                  <a:pt x="9978" y="1908"/>
                </a:lnTo>
                <a:lnTo>
                  <a:pt x="9685" y="1982"/>
                </a:lnTo>
                <a:lnTo>
                  <a:pt x="9391" y="2055"/>
                </a:lnTo>
                <a:lnTo>
                  <a:pt x="9098" y="2202"/>
                </a:lnTo>
                <a:lnTo>
                  <a:pt x="8841" y="2349"/>
                </a:lnTo>
                <a:lnTo>
                  <a:pt x="8584" y="2495"/>
                </a:lnTo>
                <a:lnTo>
                  <a:pt x="8327" y="2715"/>
                </a:lnTo>
                <a:lnTo>
                  <a:pt x="7887" y="3119"/>
                </a:lnTo>
                <a:lnTo>
                  <a:pt x="7484" y="3632"/>
                </a:lnTo>
                <a:lnTo>
                  <a:pt x="7117" y="4146"/>
                </a:lnTo>
                <a:lnTo>
                  <a:pt x="6787" y="4660"/>
                </a:lnTo>
                <a:lnTo>
                  <a:pt x="6127" y="5833"/>
                </a:lnTo>
                <a:lnTo>
                  <a:pt x="5796" y="6457"/>
                </a:lnTo>
                <a:lnTo>
                  <a:pt x="5430" y="7044"/>
                </a:lnTo>
                <a:lnTo>
                  <a:pt x="4989" y="7594"/>
                </a:lnTo>
                <a:lnTo>
                  <a:pt x="4769" y="7851"/>
                </a:lnTo>
                <a:lnTo>
                  <a:pt x="4513" y="8071"/>
                </a:lnTo>
                <a:lnTo>
                  <a:pt x="4256" y="8291"/>
                </a:lnTo>
                <a:lnTo>
                  <a:pt x="3962" y="8474"/>
                </a:lnTo>
                <a:lnTo>
                  <a:pt x="3669" y="8621"/>
                </a:lnTo>
                <a:lnTo>
                  <a:pt x="3339" y="8731"/>
                </a:lnTo>
                <a:lnTo>
                  <a:pt x="3009" y="8841"/>
                </a:lnTo>
                <a:lnTo>
                  <a:pt x="2715" y="8915"/>
                </a:lnTo>
                <a:lnTo>
                  <a:pt x="2605" y="6200"/>
                </a:lnTo>
                <a:lnTo>
                  <a:pt x="2568" y="3119"/>
                </a:lnTo>
                <a:lnTo>
                  <a:pt x="2605" y="1505"/>
                </a:lnTo>
                <a:lnTo>
                  <a:pt x="2568" y="1138"/>
                </a:lnTo>
                <a:lnTo>
                  <a:pt x="2715" y="1395"/>
                </a:lnTo>
                <a:lnTo>
                  <a:pt x="2862" y="1652"/>
                </a:lnTo>
                <a:lnTo>
                  <a:pt x="2899" y="1725"/>
                </a:lnTo>
                <a:lnTo>
                  <a:pt x="2972" y="1762"/>
                </a:lnTo>
                <a:lnTo>
                  <a:pt x="3119" y="1762"/>
                </a:lnTo>
                <a:lnTo>
                  <a:pt x="3192" y="1688"/>
                </a:lnTo>
                <a:lnTo>
                  <a:pt x="3229" y="1652"/>
                </a:lnTo>
                <a:lnTo>
                  <a:pt x="3265" y="1578"/>
                </a:lnTo>
                <a:lnTo>
                  <a:pt x="3265" y="1505"/>
                </a:lnTo>
                <a:lnTo>
                  <a:pt x="3155" y="1138"/>
                </a:lnTo>
                <a:lnTo>
                  <a:pt x="2972" y="771"/>
                </a:lnTo>
                <a:lnTo>
                  <a:pt x="2568" y="111"/>
                </a:lnTo>
                <a:lnTo>
                  <a:pt x="2495" y="38"/>
                </a:lnTo>
                <a:lnTo>
                  <a:pt x="2385" y="1"/>
                </a:lnTo>
                <a:close/>
                <a:moveTo>
                  <a:pt x="15554" y="12546"/>
                </a:moveTo>
                <a:lnTo>
                  <a:pt x="15480" y="12583"/>
                </a:lnTo>
                <a:lnTo>
                  <a:pt x="15370" y="12619"/>
                </a:lnTo>
                <a:lnTo>
                  <a:pt x="15224" y="12766"/>
                </a:lnTo>
                <a:lnTo>
                  <a:pt x="15077" y="12913"/>
                </a:lnTo>
                <a:lnTo>
                  <a:pt x="15077" y="12950"/>
                </a:lnTo>
                <a:lnTo>
                  <a:pt x="14820" y="12803"/>
                </a:lnTo>
                <a:lnTo>
                  <a:pt x="14527" y="12693"/>
                </a:lnTo>
                <a:lnTo>
                  <a:pt x="14453" y="12693"/>
                </a:lnTo>
                <a:lnTo>
                  <a:pt x="14417" y="12729"/>
                </a:lnTo>
                <a:lnTo>
                  <a:pt x="14380" y="12803"/>
                </a:lnTo>
                <a:lnTo>
                  <a:pt x="14380" y="12876"/>
                </a:lnTo>
                <a:lnTo>
                  <a:pt x="14563" y="13096"/>
                </a:lnTo>
                <a:lnTo>
                  <a:pt x="14783" y="13316"/>
                </a:lnTo>
                <a:lnTo>
                  <a:pt x="14673" y="13463"/>
                </a:lnTo>
                <a:lnTo>
                  <a:pt x="14490" y="13720"/>
                </a:lnTo>
                <a:lnTo>
                  <a:pt x="14417" y="13867"/>
                </a:lnTo>
                <a:lnTo>
                  <a:pt x="14417" y="14013"/>
                </a:lnTo>
                <a:lnTo>
                  <a:pt x="14453" y="14087"/>
                </a:lnTo>
                <a:lnTo>
                  <a:pt x="14490" y="14123"/>
                </a:lnTo>
                <a:lnTo>
                  <a:pt x="14600" y="14123"/>
                </a:lnTo>
                <a:lnTo>
                  <a:pt x="14673" y="14087"/>
                </a:lnTo>
                <a:lnTo>
                  <a:pt x="14783" y="14050"/>
                </a:lnTo>
                <a:lnTo>
                  <a:pt x="14893" y="13903"/>
                </a:lnTo>
                <a:lnTo>
                  <a:pt x="15150" y="13573"/>
                </a:lnTo>
                <a:lnTo>
                  <a:pt x="15590" y="13903"/>
                </a:lnTo>
                <a:lnTo>
                  <a:pt x="15700" y="13940"/>
                </a:lnTo>
                <a:lnTo>
                  <a:pt x="15774" y="13940"/>
                </a:lnTo>
                <a:lnTo>
                  <a:pt x="15847" y="13903"/>
                </a:lnTo>
                <a:lnTo>
                  <a:pt x="15884" y="13830"/>
                </a:lnTo>
                <a:lnTo>
                  <a:pt x="15921" y="13757"/>
                </a:lnTo>
                <a:lnTo>
                  <a:pt x="15921" y="13647"/>
                </a:lnTo>
                <a:lnTo>
                  <a:pt x="15921" y="13573"/>
                </a:lnTo>
                <a:lnTo>
                  <a:pt x="15847" y="13500"/>
                </a:lnTo>
                <a:lnTo>
                  <a:pt x="15407" y="13170"/>
                </a:lnTo>
                <a:lnTo>
                  <a:pt x="15480" y="13096"/>
                </a:lnTo>
                <a:lnTo>
                  <a:pt x="15590" y="12876"/>
                </a:lnTo>
                <a:lnTo>
                  <a:pt x="15664" y="12803"/>
                </a:lnTo>
                <a:lnTo>
                  <a:pt x="15737" y="12766"/>
                </a:lnTo>
                <a:lnTo>
                  <a:pt x="15774" y="12729"/>
                </a:lnTo>
                <a:lnTo>
                  <a:pt x="15811" y="12693"/>
                </a:lnTo>
                <a:lnTo>
                  <a:pt x="15811" y="12656"/>
                </a:lnTo>
                <a:lnTo>
                  <a:pt x="15774" y="12656"/>
                </a:lnTo>
                <a:lnTo>
                  <a:pt x="15664" y="12583"/>
                </a:lnTo>
                <a:lnTo>
                  <a:pt x="15554" y="12546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582" name="Google Shape;582;p24"/>
          <p:cNvSpPr/>
          <p:nvPr/>
        </p:nvSpPr>
        <p:spPr>
          <a:xfrm>
            <a:off x="258967" y="-86251"/>
            <a:ext cx="470320" cy="442210"/>
          </a:xfrm>
          <a:custGeom>
            <a:avLst/>
            <a:gdLst/>
            <a:ahLst/>
            <a:cxnLst/>
            <a:rect l="l" t="t" r="r" b="b"/>
            <a:pathLst>
              <a:path w="16581" h="15590" extrusionOk="0">
                <a:moveTo>
                  <a:pt x="13793" y="2568"/>
                </a:moveTo>
                <a:lnTo>
                  <a:pt x="14123" y="2641"/>
                </a:lnTo>
                <a:lnTo>
                  <a:pt x="14123" y="2678"/>
                </a:lnTo>
                <a:lnTo>
                  <a:pt x="14086" y="2825"/>
                </a:lnTo>
                <a:lnTo>
                  <a:pt x="14013" y="2935"/>
                </a:lnTo>
                <a:lnTo>
                  <a:pt x="13866" y="3045"/>
                </a:lnTo>
                <a:lnTo>
                  <a:pt x="13756" y="3081"/>
                </a:lnTo>
                <a:lnTo>
                  <a:pt x="13573" y="2971"/>
                </a:lnTo>
                <a:lnTo>
                  <a:pt x="13609" y="2788"/>
                </a:lnTo>
                <a:lnTo>
                  <a:pt x="13683" y="2678"/>
                </a:lnTo>
                <a:lnTo>
                  <a:pt x="13720" y="2605"/>
                </a:lnTo>
                <a:lnTo>
                  <a:pt x="13793" y="2568"/>
                </a:lnTo>
                <a:close/>
                <a:moveTo>
                  <a:pt x="9428" y="3705"/>
                </a:moveTo>
                <a:lnTo>
                  <a:pt x="9831" y="4475"/>
                </a:lnTo>
                <a:lnTo>
                  <a:pt x="10161" y="5246"/>
                </a:lnTo>
                <a:lnTo>
                  <a:pt x="8327" y="4402"/>
                </a:lnTo>
                <a:lnTo>
                  <a:pt x="8878" y="4035"/>
                </a:lnTo>
                <a:lnTo>
                  <a:pt x="9428" y="3705"/>
                </a:lnTo>
                <a:close/>
                <a:moveTo>
                  <a:pt x="5283" y="3668"/>
                </a:moveTo>
                <a:lnTo>
                  <a:pt x="6383" y="4072"/>
                </a:lnTo>
                <a:lnTo>
                  <a:pt x="7410" y="4512"/>
                </a:lnTo>
                <a:lnTo>
                  <a:pt x="6383" y="5319"/>
                </a:lnTo>
                <a:lnTo>
                  <a:pt x="5393" y="6163"/>
                </a:lnTo>
                <a:lnTo>
                  <a:pt x="5319" y="5282"/>
                </a:lnTo>
                <a:lnTo>
                  <a:pt x="5283" y="4365"/>
                </a:lnTo>
                <a:lnTo>
                  <a:pt x="5283" y="3668"/>
                </a:lnTo>
                <a:close/>
                <a:moveTo>
                  <a:pt x="13096" y="2494"/>
                </a:moveTo>
                <a:lnTo>
                  <a:pt x="13023" y="2641"/>
                </a:lnTo>
                <a:lnTo>
                  <a:pt x="12986" y="2825"/>
                </a:lnTo>
                <a:lnTo>
                  <a:pt x="12949" y="3008"/>
                </a:lnTo>
                <a:lnTo>
                  <a:pt x="12986" y="3191"/>
                </a:lnTo>
                <a:lnTo>
                  <a:pt x="13096" y="3412"/>
                </a:lnTo>
                <a:lnTo>
                  <a:pt x="13243" y="3595"/>
                </a:lnTo>
                <a:lnTo>
                  <a:pt x="13426" y="3705"/>
                </a:lnTo>
                <a:lnTo>
                  <a:pt x="13646" y="3778"/>
                </a:lnTo>
                <a:lnTo>
                  <a:pt x="13793" y="3815"/>
                </a:lnTo>
                <a:lnTo>
                  <a:pt x="13536" y="4512"/>
                </a:lnTo>
                <a:lnTo>
                  <a:pt x="13243" y="5209"/>
                </a:lnTo>
                <a:lnTo>
                  <a:pt x="12913" y="5869"/>
                </a:lnTo>
                <a:lnTo>
                  <a:pt x="12546" y="6529"/>
                </a:lnTo>
                <a:lnTo>
                  <a:pt x="11665" y="6016"/>
                </a:lnTo>
                <a:lnTo>
                  <a:pt x="10785" y="5576"/>
                </a:lnTo>
                <a:lnTo>
                  <a:pt x="10602" y="5026"/>
                </a:lnTo>
                <a:lnTo>
                  <a:pt x="10345" y="4475"/>
                </a:lnTo>
                <a:lnTo>
                  <a:pt x="10125" y="3962"/>
                </a:lnTo>
                <a:lnTo>
                  <a:pt x="9831" y="3448"/>
                </a:lnTo>
                <a:lnTo>
                  <a:pt x="10602" y="3045"/>
                </a:lnTo>
                <a:lnTo>
                  <a:pt x="11005" y="2898"/>
                </a:lnTo>
                <a:lnTo>
                  <a:pt x="11409" y="2751"/>
                </a:lnTo>
                <a:lnTo>
                  <a:pt x="11849" y="2641"/>
                </a:lnTo>
                <a:lnTo>
                  <a:pt x="12252" y="2568"/>
                </a:lnTo>
                <a:lnTo>
                  <a:pt x="12692" y="2494"/>
                </a:lnTo>
                <a:close/>
                <a:moveTo>
                  <a:pt x="2605" y="6713"/>
                </a:moveTo>
                <a:lnTo>
                  <a:pt x="2678" y="6750"/>
                </a:lnTo>
                <a:lnTo>
                  <a:pt x="2752" y="6823"/>
                </a:lnTo>
                <a:lnTo>
                  <a:pt x="2788" y="6970"/>
                </a:lnTo>
                <a:lnTo>
                  <a:pt x="2752" y="7116"/>
                </a:lnTo>
                <a:lnTo>
                  <a:pt x="2715" y="7153"/>
                </a:lnTo>
                <a:lnTo>
                  <a:pt x="2605" y="7226"/>
                </a:lnTo>
                <a:lnTo>
                  <a:pt x="2458" y="7336"/>
                </a:lnTo>
                <a:lnTo>
                  <a:pt x="2165" y="7116"/>
                </a:lnTo>
                <a:lnTo>
                  <a:pt x="2275" y="6970"/>
                </a:lnTo>
                <a:lnTo>
                  <a:pt x="2275" y="6896"/>
                </a:lnTo>
                <a:lnTo>
                  <a:pt x="2458" y="6860"/>
                </a:lnTo>
                <a:lnTo>
                  <a:pt x="2715" y="6860"/>
                </a:lnTo>
                <a:lnTo>
                  <a:pt x="2715" y="6823"/>
                </a:lnTo>
                <a:lnTo>
                  <a:pt x="2678" y="6786"/>
                </a:lnTo>
                <a:lnTo>
                  <a:pt x="2605" y="6713"/>
                </a:lnTo>
                <a:close/>
                <a:moveTo>
                  <a:pt x="8364" y="6529"/>
                </a:moveTo>
                <a:lnTo>
                  <a:pt x="8547" y="6566"/>
                </a:lnTo>
                <a:lnTo>
                  <a:pt x="8657" y="6603"/>
                </a:lnTo>
                <a:lnTo>
                  <a:pt x="8657" y="6713"/>
                </a:lnTo>
                <a:lnTo>
                  <a:pt x="8694" y="6860"/>
                </a:lnTo>
                <a:lnTo>
                  <a:pt x="8694" y="6970"/>
                </a:lnTo>
                <a:lnTo>
                  <a:pt x="8694" y="7116"/>
                </a:lnTo>
                <a:lnTo>
                  <a:pt x="8657" y="7226"/>
                </a:lnTo>
                <a:lnTo>
                  <a:pt x="8621" y="7336"/>
                </a:lnTo>
                <a:lnTo>
                  <a:pt x="8547" y="7446"/>
                </a:lnTo>
                <a:lnTo>
                  <a:pt x="8364" y="7446"/>
                </a:lnTo>
                <a:lnTo>
                  <a:pt x="8107" y="7520"/>
                </a:lnTo>
                <a:lnTo>
                  <a:pt x="7850" y="7593"/>
                </a:lnTo>
                <a:lnTo>
                  <a:pt x="7704" y="7483"/>
                </a:lnTo>
                <a:lnTo>
                  <a:pt x="7630" y="7336"/>
                </a:lnTo>
                <a:lnTo>
                  <a:pt x="7557" y="7190"/>
                </a:lnTo>
                <a:lnTo>
                  <a:pt x="7594" y="7006"/>
                </a:lnTo>
                <a:lnTo>
                  <a:pt x="7667" y="6750"/>
                </a:lnTo>
                <a:lnTo>
                  <a:pt x="7777" y="6750"/>
                </a:lnTo>
                <a:lnTo>
                  <a:pt x="7850" y="6786"/>
                </a:lnTo>
                <a:lnTo>
                  <a:pt x="7924" y="6750"/>
                </a:lnTo>
                <a:lnTo>
                  <a:pt x="7960" y="6713"/>
                </a:lnTo>
                <a:lnTo>
                  <a:pt x="8071" y="6566"/>
                </a:lnTo>
                <a:lnTo>
                  <a:pt x="8364" y="6529"/>
                </a:lnTo>
                <a:close/>
                <a:moveTo>
                  <a:pt x="3155" y="3191"/>
                </a:moveTo>
                <a:lnTo>
                  <a:pt x="3595" y="3228"/>
                </a:lnTo>
                <a:lnTo>
                  <a:pt x="4036" y="3301"/>
                </a:lnTo>
                <a:lnTo>
                  <a:pt x="4439" y="3412"/>
                </a:lnTo>
                <a:lnTo>
                  <a:pt x="4879" y="3522"/>
                </a:lnTo>
                <a:lnTo>
                  <a:pt x="4843" y="4072"/>
                </a:lnTo>
                <a:lnTo>
                  <a:pt x="4843" y="4659"/>
                </a:lnTo>
                <a:lnTo>
                  <a:pt x="4879" y="5282"/>
                </a:lnTo>
                <a:lnTo>
                  <a:pt x="4989" y="6529"/>
                </a:lnTo>
                <a:lnTo>
                  <a:pt x="4182" y="7263"/>
                </a:lnTo>
                <a:lnTo>
                  <a:pt x="3779" y="7630"/>
                </a:lnTo>
                <a:lnTo>
                  <a:pt x="3375" y="8033"/>
                </a:lnTo>
                <a:lnTo>
                  <a:pt x="3265" y="7960"/>
                </a:lnTo>
                <a:lnTo>
                  <a:pt x="2898" y="7667"/>
                </a:lnTo>
                <a:lnTo>
                  <a:pt x="3008" y="7520"/>
                </a:lnTo>
                <a:lnTo>
                  <a:pt x="3119" y="7410"/>
                </a:lnTo>
                <a:lnTo>
                  <a:pt x="3155" y="7336"/>
                </a:lnTo>
                <a:lnTo>
                  <a:pt x="3192" y="7300"/>
                </a:lnTo>
                <a:lnTo>
                  <a:pt x="3192" y="7153"/>
                </a:lnTo>
                <a:lnTo>
                  <a:pt x="3229" y="6933"/>
                </a:lnTo>
                <a:lnTo>
                  <a:pt x="3192" y="6823"/>
                </a:lnTo>
                <a:lnTo>
                  <a:pt x="3155" y="6676"/>
                </a:lnTo>
                <a:lnTo>
                  <a:pt x="3119" y="6566"/>
                </a:lnTo>
                <a:lnTo>
                  <a:pt x="3045" y="6456"/>
                </a:lnTo>
                <a:lnTo>
                  <a:pt x="2972" y="6383"/>
                </a:lnTo>
                <a:lnTo>
                  <a:pt x="2862" y="6309"/>
                </a:lnTo>
                <a:lnTo>
                  <a:pt x="2752" y="6273"/>
                </a:lnTo>
                <a:lnTo>
                  <a:pt x="2605" y="6236"/>
                </a:lnTo>
                <a:lnTo>
                  <a:pt x="2495" y="6236"/>
                </a:lnTo>
                <a:lnTo>
                  <a:pt x="2348" y="6273"/>
                </a:lnTo>
                <a:lnTo>
                  <a:pt x="2128" y="6383"/>
                </a:lnTo>
                <a:lnTo>
                  <a:pt x="1908" y="6529"/>
                </a:lnTo>
                <a:lnTo>
                  <a:pt x="1761" y="6713"/>
                </a:lnTo>
                <a:lnTo>
                  <a:pt x="1321" y="6309"/>
                </a:lnTo>
                <a:lnTo>
                  <a:pt x="954" y="5833"/>
                </a:lnTo>
                <a:lnTo>
                  <a:pt x="734" y="5502"/>
                </a:lnTo>
                <a:lnTo>
                  <a:pt x="624" y="5172"/>
                </a:lnTo>
                <a:lnTo>
                  <a:pt x="551" y="4805"/>
                </a:lnTo>
                <a:lnTo>
                  <a:pt x="514" y="4439"/>
                </a:lnTo>
                <a:lnTo>
                  <a:pt x="551" y="4255"/>
                </a:lnTo>
                <a:lnTo>
                  <a:pt x="624" y="4072"/>
                </a:lnTo>
                <a:lnTo>
                  <a:pt x="734" y="3925"/>
                </a:lnTo>
                <a:lnTo>
                  <a:pt x="844" y="3778"/>
                </a:lnTo>
                <a:lnTo>
                  <a:pt x="991" y="3668"/>
                </a:lnTo>
                <a:lnTo>
                  <a:pt x="1174" y="3558"/>
                </a:lnTo>
                <a:lnTo>
                  <a:pt x="1541" y="3412"/>
                </a:lnTo>
                <a:lnTo>
                  <a:pt x="1908" y="3265"/>
                </a:lnTo>
                <a:lnTo>
                  <a:pt x="2312" y="3191"/>
                </a:lnTo>
                <a:close/>
                <a:moveTo>
                  <a:pt x="11005" y="6199"/>
                </a:moveTo>
                <a:lnTo>
                  <a:pt x="12289" y="6896"/>
                </a:lnTo>
                <a:lnTo>
                  <a:pt x="11885" y="7483"/>
                </a:lnTo>
                <a:lnTo>
                  <a:pt x="11482" y="8033"/>
                </a:lnTo>
                <a:lnTo>
                  <a:pt x="11335" y="7410"/>
                </a:lnTo>
                <a:lnTo>
                  <a:pt x="11188" y="6750"/>
                </a:lnTo>
                <a:lnTo>
                  <a:pt x="11005" y="6199"/>
                </a:lnTo>
                <a:close/>
                <a:moveTo>
                  <a:pt x="7264" y="8180"/>
                </a:moveTo>
                <a:lnTo>
                  <a:pt x="7410" y="8253"/>
                </a:lnTo>
                <a:lnTo>
                  <a:pt x="7594" y="8290"/>
                </a:lnTo>
                <a:lnTo>
                  <a:pt x="7960" y="8290"/>
                </a:lnTo>
                <a:lnTo>
                  <a:pt x="7704" y="8327"/>
                </a:lnTo>
                <a:lnTo>
                  <a:pt x="7557" y="8327"/>
                </a:lnTo>
                <a:lnTo>
                  <a:pt x="7447" y="8290"/>
                </a:lnTo>
                <a:lnTo>
                  <a:pt x="7337" y="8253"/>
                </a:lnTo>
                <a:lnTo>
                  <a:pt x="7264" y="8180"/>
                </a:lnTo>
                <a:close/>
                <a:moveTo>
                  <a:pt x="8181" y="5979"/>
                </a:moveTo>
                <a:lnTo>
                  <a:pt x="7997" y="6016"/>
                </a:lnTo>
                <a:lnTo>
                  <a:pt x="7814" y="6089"/>
                </a:lnTo>
                <a:lnTo>
                  <a:pt x="7667" y="6236"/>
                </a:lnTo>
                <a:lnTo>
                  <a:pt x="7410" y="6346"/>
                </a:lnTo>
                <a:lnTo>
                  <a:pt x="7190" y="6529"/>
                </a:lnTo>
                <a:lnTo>
                  <a:pt x="6970" y="6713"/>
                </a:lnTo>
                <a:lnTo>
                  <a:pt x="6787" y="6933"/>
                </a:lnTo>
                <a:lnTo>
                  <a:pt x="6677" y="7080"/>
                </a:lnTo>
                <a:lnTo>
                  <a:pt x="6640" y="7263"/>
                </a:lnTo>
                <a:lnTo>
                  <a:pt x="6567" y="7410"/>
                </a:lnTo>
                <a:lnTo>
                  <a:pt x="6567" y="7593"/>
                </a:lnTo>
                <a:lnTo>
                  <a:pt x="6567" y="7923"/>
                </a:lnTo>
                <a:lnTo>
                  <a:pt x="6677" y="8253"/>
                </a:lnTo>
                <a:lnTo>
                  <a:pt x="6787" y="8437"/>
                </a:lnTo>
                <a:lnTo>
                  <a:pt x="6897" y="8584"/>
                </a:lnTo>
                <a:lnTo>
                  <a:pt x="7043" y="8694"/>
                </a:lnTo>
                <a:lnTo>
                  <a:pt x="7190" y="8767"/>
                </a:lnTo>
                <a:lnTo>
                  <a:pt x="7374" y="8804"/>
                </a:lnTo>
                <a:lnTo>
                  <a:pt x="7557" y="8840"/>
                </a:lnTo>
                <a:lnTo>
                  <a:pt x="7924" y="8840"/>
                </a:lnTo>
                <a:lnTo>
                  <a:pt x="8254" y="8767"/>
                </a:lnTo>
                <a:lnTo>
                  <a:pt x="8584" y="8620"/>
                </a:lnTo>
                <a:lnTo>
                  <a:pt x="8914" y="8364"/>
                </a:lnTo>
                <a:lnTo>
                  <a:pt x="9208" y="8070"/>
                </a:lnTo>
                <a:lnTo>
                  <a:pt x="9464" y="7740"/>
                </a:lnTo>
                <a:lnTo>
                  <a:pt x="9538" y="7593"/>
                </a:lnTo>
                <a:lnTo>
                  <a:pt x="9611" y="7410"/>
                </a:lnTo>
                <a:lnTo>
                  <a:pt x="9648" y="7226"/>
                </a:lnTo>
                <a:lnTo>
                  <a:pt x="9648" y="7043"/>
                </a:lnTo>
                <a:lnTo>
                  <a:pt x="9648" y="6860"/>
                </a:lnTo>
                <a:lnTo>
                  <a:pt x="9574" y="6713"/>
                </a:lnTo>
                <a:lnTo>
                  <a:pt x="9464" y="6529"/>
                </a:lnTo>
                <a:lnTo>
                  <a:pt x="9354" y="6419"/>
                </a:lnTo>
                <a:lnTo>
                  <a:pt x="9208" y="6273"/>
                </a:lnTo>
                <a:lnTo>
                  <a:pt x="9061" y="6199"/>
                </a:lnTo>
                <a:lnTo>
                  <a:pt x="8731" y="6053"/>
                </a:lnTo>
                <a:lnTo>
                  <a:pt x="8364" y="5979"/>
                </a:lnTo>
                <a:close/>
                <a:moveTo>
                  <a:pt x="5063" y="7080"/>
                </a:moveTo>
                <a:lnTo>
                  <a:pt x="5246" y="8180"/>
                </a:lnTo>
                <a:lnTo>
                  <a:pt x="5466" y="9281"/>
                </a:lnTo>
                <a:lnTo>
                  <a:pt x="4622" y="8804"/>
                </a:lnTo>
                <a:lnTo>
                  <a:pt x="3779" y="8290"/>
                </a:lnTo>
                <a:lnTo>
                  <a:pt x="4439" y="7667"/>
                </a:lnTo>
                <a:lnTo>
                  <a:pt x="5063" y="7080"/>
                </a:lnTo>
                <a:close/>
                <a:moveTo>
                  <a:pt x="7887" y="4732"/>
                </a:moveTo>
                <a:lnTo>
                  <a:pt x="9171" y="5282"/>
                </a:lnTo>
                <a:lnTo>
                  <a:pt x="10381" y="5869"/>
                </a:lnTo>
                <a:lnTo>
                  <a:pt x="10602" y="6529"/>
                </a:lnTo>
                <a:lnTo>
                  <a:pt x="10785" y="7190"/>
                </a:lnTo>
                <a:lnTo>
                  <a:pt x="10932" y="7850"/>
                </a:lnTo>
                <a:lnTo>
                  <a:pt x="11078" y="8547"/>
                </a:lnTo>
                <a:lnTo>
                  <a:pt x="10565" y="9097"/>
                </a:lnTo>
                <a:lnTo>
                  <a:pt x="10015" y="9647"/>
                </a:lnTo>
                <a:lnTo>
                  <a:pt x="9428" y="10161"/>
                </a:lnTo>
                <a:lnTo>
                  <a:pt x="8841" y="10674"/>
                </a:lnTo>
                <a:lnTo>
                  <a:pt x="8107" y="10418"/>
                </a:lnTo>
                <a:lnTo>
                  <a:pt x="7374" y="10161"/>
                </a:lnTo>
                <a:lnTo>
                  <a:pt x="6677" y="9867"/>
                </a:lnTo>
                <a:lnTo>
                  <a:pt x="5980" y="9537"/>
                </a:lnTo>
                <a:lnTo>
                  <a:pt x="5723" y="8143"/>
                </a:lnTo>
                <a:lnTo>
                  <a:pt x="5466" y="6713"/>
                </a:lnTo>
                <a:lnTo>
                  <a:pt x="6677" y="5722"/>
                </a:lnTo>
                <a:lnTo>
                  <a:pt x="7887" y="4732"/>
                </a:lnTo>
                <a:close/>
                <a:moveTo>
                  <a:pt x="11152" y="9171"/>
                </a:moveTo>
                <a:lnTo>
                  <a:pt x="11225" y="10161"/>
                </a:lnTo>
                <a:lnTo>
                  <a:pt x="11225" y="11188"/>
                </a:lnTo>
                <a:lnTo>
                  <a:pt x="11225" y="11225"/>
                </a:lnTo>
                <a:lnTo>
                  <a:pt x="10308" y="11041"/>
                </a:lnTo>
                <a:lnTo>
                  <a:pt x="9391" y="10821"/>
                </a:lnTo>
                <a:lnTo>
                  <a:pt x="10015" y="10308"/>
                </a:lnTo>
                <a:lnTo>
                  <a:pt x="10565" y="9794"/>
                </a:lnTo>
                <a:lnTo>
                  <a:pt x="11152" y="9171"/>
                </a:lnTo>
                <a:close/>
                <a:moveTo>
                  <a:pt x="12729" y="7153"/>
                </a:moveTo>
                <a:lnTo>
                  <a:pt x="13243" y="7483"/>
                </a:lnTo>
                <a:lnTo>
                  <a:pt x="13756" y="7813"/>
                </a:lnTo>
                <a:lnTo>
                  <a:pt x="14233" y="8180"/>
                </a:lnTo>
                <a:lnTo>
                  <a:pt x="14673" y="8584"/>
                </a:lnTo>
                <a:lnTo>
                  <a:pt x="15113" y="9024"/>
                </a:lnTo>
                <a:lnTo>
                  <a:pt x="15480" y="9464"/>
                </a:lnTo>
                <a:lnTo>
                  <a:pt x="15810" y="9941"/>
                </a:lnTo>
                <a:lnTo>
                  <a:pt x="16067" y="10454"/>
                </a:lnTo>
                <a:lnTo>
                  <a:pt x="16251" y="11005"/>
                </a:lnTo>
                <a:lnTo>
                  <a:pt x="16177" y="11041"/>
                </a:lnTo>
                <a:lnTo>
                  <a:pt x="15957" y="11188"/>
                </a:lnTo>
                <a:lnTo>
                  <a:pt x="15700" y="11298"/>
                </a:lnTo>
                <a:lnTo>
                  <a:pt x="15444" y="11371"/>
                </a:lnTo>
                <a:lnTo>
                  <a:pt x="15187" y="11445"/>
                </a:lnTo>
                <a:lnTo>
                  <a:pt x="15113" y="11371"/>
                </a:lnTo>
                <a:lnTo>
                  <a:pt x="15077" y="11408"/>
                </a:lnTo>
                <a:lnTo>
                  <a:pt x="14233" y="11445"/>
                </a:lnTo>
                <a:lnTo>
                  <a:pt x="13389" y="11408"/>
                </a:lnTo>
                <a:lnTo>
                  <a:pt x="12582" y="11371"/>
                </a:lnTo>
                <a:lnTo>
                  <a:pt x="11739" y="11298"/>
                </a:lnTo>
                <a:lnTo>
                  <a:pt x="11702" y="10198"/>
                </a:lnTo>
                <a:lnTo>
                  <a:pt x="11665" y="9464"/>
                </a:lnTo>
                <a:lnTo>
                  <a:pt x="11592" y="8694"/>
                </a:lnTo>
                <a:lnTo>
                  <a:pt x="12179" y="7923"/>
                </a:lnTo>
                <a:lnTo>
                  <a:pt x="12729" y="7153"/>
                </a:lnTo>
                <a:close/>
                <a:moveTo>
                  <a:pt x="6126" y="10161"/>
                </a:moveTo>
                <a:lnTo>
                  <a:pt x="6787" y="10454"/>
                </a:lnTo>
                <a:lnTo>
                  <a:pt x="7447" y="10711"/>
                </a:lnTo>
                <a:lnTo>
                  <a:pt x="8327" y="11005"/>
                </a:lnTo>
                <a:lnTo>
                  <a:pt x="7557" y="11555"/>
                </a:lnTo>
                <a:lnTo>
                  <a:pt x="6713" y="11995"/>
                </a:lnTo>
                <a:lnTo>
                  <a:pt x="6603" y="12068"/>
                </a:lnTo>
                <a:lnTo>
                  <a:pt x="6346" y="11078"/>
                </a:lnTo>
                <a:lnTo>
                  <a:pt x="6126" y="10161"/>
                </a:lnTo>
                <a:close/>
                <a:moveTo>
                  <a:pt x="3449" y="8657"/>
                </a:moveTo>
                <a:lnTo>
                  <a:pt x="3889" y="8950"/>
                </a:lnTo>
                <a:lnTo>
                  <a:pt x="4733" y="9427"/>
                </a:lnTo>
                <a:lnTo>
                  <a:pt x="5613" y="9904"/>
                </a:lnTo>
                <a:lnTo>
                  <a:pt x="5870" y="11078"/>
                </a:lnTo>
                <a:lnTo>
                  <a:pt x="6016" y="11665"/>
                </a:lnTo>
                <a:lnTo>
                  <a:pt x="6200" y="12288"/>
                </a:lnTo>
                <a:lnTo>
                  <a:pt x="5686" y="12509"/>
                </a:lnTo>
                <a:lnTo>
                  <a:pt x="5136" y="12729"/>
                </a:lnTo>
                <a:lnTo>
                  <a:pt x="4622" y="12875"/>
                </a:lnTo>
                <a:lnTo>
                  <a:pt x="4072" y="12985"/>
                </a:lnTo>
                <a:lnTo>
                  <a:pt x="3705" y="12985"/>
                </a:lnTo>
                <a:lnTo>
                  <a:pt x="3375" y="12949"/>
                </a:lnTo>
                <a:lnTo>
                  <a:pt x="3045" y="12875"/>
                </a:lnTo>
                <a:lnTo>
                  <a:pt x="2715" y="12692"/>
                </a:lnTo>
                <a:lnTo>
                  <a:pt x="2568" y="12582"/>
                </a:lnTo>
                <a:lnTo>
                  <a:pt x="2458" y="12435"/>
                </a:lnTo>
                <a:lnTo>
                  <a:pt x="2348" y="12288"/>
                </a:lnTo>
                <a:lnTo>
                  <a:pt x="2275" y="12105"/>
                </a:lnTo>
                <a:lnTo>
                  <a:pt x="2165" y="11775"/>
                </a:lnTo>
                <a:lnTo>
                  <a:pt x="2165" y="11371"/>
                </a:lnTo>
                <a:lnTo>
                  <a:pt x="2201" y="11005"/>
                </a:lnTo>
                <a:lnTo>
                  <a:pt x="2275" y="10638"/>
                </a:lnTo>
                <a:lnTo>
                  <a:pt x="2385" y="10271"/>
                </a:lnTo>
                <a:lnTo>
                  <a:pt x="2532" y="9941"/>
                </a:lnTo>
                <a:lnTo>
                  <a:pt x="2715" y="9574"/>
                </a:lnTo>
                <a:lnTo>
                  <a:pt x="2935" y="9281"/>
                </a:lnTo>
                <a:lnTo>
                  <a:pt x="3192" y="8950"/>
                </a:lnTo>
                <a:lnTo>
                  <a:pt x="3449" y="8657"/>
                </a:lnTo>
                <a:close/>
                <a:moveTo>
                  <a:pt x="8291" y="14049"/>
                </a:moveTo>
                <a:lnTo>
                  <a:pt x="8401" y="14086"/>
                </a:lnTo>
                <a:lnTo>
                  <a:pt x="8401" y="14196"/>
                </a:lnTo>
                <a:lnTo>
                  <a:pt x="8401" y="14343"/>
                </a:lnTo>
                <a:lnTo>
                  <a:pt x="8364" y="14489"/>
                </a:lnTo>
                <a:lnTo>
                  <a:pt x="8291" y="14599"/>
                </a:lnTo>
                <a:lnTo>
                  <a:pt x="8181" y="14673"/>
                </a:lnTo>
                <a:lnTo>
                  <a:pt x="7960" y="14489"/>
                </a:lnTo>
                <a:lnTo>
                  <a:pt x="7777" y="14306"/>
                </a:lnTo>
                <a:lnTo>
                  <a:pt x="7850" y="14159"/>
                </a:lnTo>
                <a:lnTo>
                  <a:pt x="7997" y="14086"/>
                </a:lnTo>
                <a:lnTo>
                  <a:pt x="8144" y="14049"/>
                </a:lnTo>
                <a:close/>
                <a:moveTo>
                  <a:pt x="8914" y="11188"/>
                </a:moveTo>
                <a:lnTo>
                  <a:pt x="10051" y="11481"/>
                </a:lnTo>
                <a:lnTo>
                  <a:pt x="11225" y="11702"/>
                </a:lnTo>
                <a:lnTo>
                  <a:pt x="11188" y="12288"/>
                </a:lnTo>
                <a:lnTo>
                  <a:pt x="11115" y="12839"/>
                </a:lnTo>
                <a:lnTo>
                  <a:pt x="10968" y="13426"/>
                </a:lnTo>
                <a:lnTo>
                  <a:pt x="10822" y="13976"/>
                </a:lnTo>
                <a:lnTo>
                  <a:pt x="10638" y="14269"/>
                </a:lnTo>
                <a:lnTo>
                  <a:pt x="10455" y="14563"/>
                </a:lnTo>
                <a:lnTo>
                  <a:pt x="10198" y="14819"/>
                </a:lnTo>
                <a:lnTo>
                  <a:pt x="9905" y="15003"/>
                </a:lnTo>
                <a:lnTo>
                  <a:pt x="9648" y="15113"/>
                </a:lnTo>
                <a:lnTo>
                  <a:pt x="9391" y="15150"/>
                </a:lnTo>
                <a:lnTo>
                  <a:pt x="9098" y="15113"/>
                </a:lnTo>
                <a:lnTo>
                  <a:pt x="8841" y="15040"/>
                </a:lnTo>
                <a:lnTo>
                  <a:pt x="8951" y="14856"/>
                </a:lnTo>
                <a:lnTo>
                  <a:pt x="8988" y="14673"/>
                </a:lnTo>
                <a:lnTo>
                  <a:pt x="9061" y="14453"/>
                </a:lnTo>
                <a:lnTo>
                  <a:pt x="9061" y="14269"/>
                </a:lnTo>
                <a:lnTo>
                  <a:pt x="9024" y="14086"/>
                </a:lnTo>
                <a:lnTo>
                  <a:pt x="8951" y="13976"/>
                </a:lnTo>
                <a:lnTo>
                  <a:pt x="8841" y="13829"/>
                </a:lnTo>
                <a:lnTo>
                  <a:pt x="8731" y="13756"/>
                </a:lnTo>
                <a:lnTo>
                  <a:pt x="8547" y="13646"/>
                </a:lnTo>
                <a:lnTo>
                  <a:pt x="8401" y="13609"/>
                </a:lnTo>
                <a:lnTo>
                  <a:pt x="8254" y="13572"/>
                </a:lnTo>
                <a:lnTo>
                  <a:pt x="8071" y="13572"/>
                </a:lnTo>
                <a:lnTo>
                  <a:pt x="7887" y="13609"/>
                </a:lnTo>
                <a:lnTo>
                  <a:pt x="7740" y="13682"/>
                </a:lnTo>
                <a:lnTo>
                  <a:pt x="7594" y="13792"/>
                </a:lnTo>
                <a:lnTo>
                  <a:pt x="7447" y="13902"/>
                </a:lnTo>
                <a:lnTo>
                  <a:pt x="7264" y="13609"/>
                </a:lnTo>
                <a:lnTo>
                  <a:pt x="7080" y="13242"/>
                </a:lnTo>
                <a:lnTo>
                  <a:pt x="6897" y="12912"/>
                </a:lnTo>
                <a:lnTo>
                  <a:pt x="6750" y="12545"/>
                </a:lnTo>
                <a:lnTo>
                  <a:pt x="7814" y="11958"/>
                </a:lnTo>
                <a:lnTo>
                  <a:pt x="8364" y="11591"/>
                </a:lnTo>
                <a:lnTo>
                  <a:pt x="8914" y="11188"/>
                </a:lnTo>
                <a:close/>
                <a:moveTo>
                  <a:pt x="6493" y="0"/>
                </a:moveTo>
                <a:lnTo>
                  <a:pt x="6163" y="294"/>
                </a:lnTo>
                <a:lnTo>
                  <a:pt x="5870" y="624"/>
                </a:lnTo>
                <a:lnTo>
                  <a:pt x="5613" y="991"/>
                </a:lnTo>
                <a:lnTo>
                  <a:pt x="5429" y="1394"/>
                </a:lnTo>
                <a:lnTo>
                  <a:pt x="5246" y="1798"/>
                </a:lnTo>
                <a:lnTo>
                  <a:pt x="5099" y="2201"/>
                </a:lnTo>
                <a:lnTo>
                  <a:pt x="5026" y="2641"/>
                </a:lnTo>
                <a:lnTo>
                  <a:pt x="4953" y="3081"/>
                </a:lnTo>
                <a:lnTo>
                  <a:pt x="4219" y="2898"/>
                </a:lnTo>
                <a:lnTo>
                  <a:pt x="3485" y="2788"/>
                </a:lnTo>
                <a:lnTo>
                  <a:pt x="2752" y="2715"/>
                </a:lnTo>
                <a:lnTo>
                  <a:pt x="2385" y="2751"/>
                </a:lnTo>
                <a:lnTo>
                  <a:pt x="2055" y="2788"/>
                </a:lnTo>
                <a:lnTo>
                  <a:pt x="1725" y="2825"/>
                </a:lnTo>
                <a:lnTo>
                  <a:pt x="1394" y="2898"/>
                </a:lnTo>
                <a:lnTo>
                  <a:pt x="1101" y="3045"/>
                </a:lnTo>
                <a:lnTo>
                  <a:pt x="808" y="3191"/>
                </a:lnTo>
                <a:lnTo>
                  <a:pt x="551" y="3338"/>
                </a:lnTo>
                <a:lnTo>
                  <a:pt x="367" y="3558"/>
                </a:lnTo>
                <a:lnTo>
                  <a:pt x="184" y="3815"/>
                </a:lnTo>
                <a:lnTo>
                  <a:pt x="74" y="4108"/>
                </a:lnTo>
                <a:lnTo>
                  <a:pt x="1" y="4402"/>
                </a:lnTo>
                <a:lnTo>
                  <a:pt x="1" y="4732"/>
                </a:lnTo>
                <a:lnTo>
                  <a:pt x="37" y="5026"/>
                </a:lnTo>
                <a:lnTo>
                  <a:pt x="147" y="5356"/>
                </a:lnTo>
                <a:lnTo>
                  <a:pt x="257" y="5649"/>
                </a:lnTo>
                <a:lnTo>
                  <a:pt x="441" y="5943"/>
                </a:lnTo>
                <a:lnTo>
                  <a:pt x="624" y="6236"/>
                </a:lnTo>
                <a:lnTo>
                  <a:pt x="844" y="6493"/>
                </a:lnTo>
                <a:lnTo>
                  <a:pt x="1211" y="6860"/>
                </a:lnTo>
                <a:lnTo>
                  <a:pt x="1615" y="7263"/>
                </a:lnTo>
                <a:lnTo>
                  <a:pt x="1615" y="7300"/>
                </a:lnTo>
                <a:lnTo>
                  <a:pt x="1615" y="7520"/>
                </a:lnTo>
                <a:lnTo>
                  <a:pt x="1688" y="7777"/>
                </a:lnTo>
                <a:lnTo>
                  <a:pt x="1725" y="7887"/>
                </a:lnTo>
                <a:lnTo>
                  <a:pt x="1835" y="7960"/>
                </a:lnTo>
                <a:lnTo>
                  <a:pt x="1908" y="8033"/>
                </a:lnTo>
                <a:lnTo>
                  <a:pt x="2055" y="8070"/>
                </a:lnTo>
                <a:lnTo>
                  <a:pt x="2165" y="8107"/>
                </a:lnTo>
                <a:lnTo>
                  <a:pt x="2275" y="8070"/>
                </a:lnTo>
                <a:lnTo>
                  <a:pt x="2532" y="7997"/>
                </a:lnTo>
                <a:lnTo>
                  <a:pt x="3045" y="8400"/>
                </a:lnTo>
                <a:lnTo>
                  <a:pt x="2642" y="8914"/>
                </a:lnTo>
                <a:lnTo>
                  <a:pt x="2312" y="9464"/>
                </a:lnTo>
                <a:lnTo>
                  <a:pt x="2018" y="10051"/>
                </a:lnTo>
                <a:lnTo>
                  <a:pt x="1871" y="10344"/>
                </a:lnTo>
                <a:lnTo>
                  <a:pt x="1798" y="10674"/>
                </a:lnTo>
                <a:lnTo>
                  <a:pt x="1725" y="10968"/>
                </a:lnTo>
                <a:lnTo>
                  <a:pt x="1688" y="11261"/>
                </a:lnTo>
                <a:lnTo>
                  <a:pt x="1688" y="11555"/>
                </a:lnTo>
                <a:lnTo>
                  <a:pt x="1725" y="11885"/>
                </a:lnTo>
                <a:lnTo>
                  <a:pt x="1798" y="12142"/>
                </a:lnTo>
                <a:lnTo>
                  <a:pt x="1908" y="12435"/>
                </a:lnTo>
                <a:lnTo>
                  <a:pt x="2055" y="12692"/>
                </a:lnTo>
                <a:lnTo>
                  <a:pt x="2238" y="12912"/>
                </a:lnTo>
                <a:lnTo>
                  <a:pt x="2495" y="13132"/>
                </a:lnTo>
                <a:lnTo>
                  <a:pt x="2788" y="13279"/>
                </a:lnTo>
                <a:lnTo>
                  <a:pt x="3045" y="13389"/>
                </a:lnTo>
                <a:lnTo>
                  <a:pt x="3375" y="13426"/>
                </a:lnTo>
                <a:lnTo>
                  <a:pt x="3669" y="13462"/>
                </a:lnTo>
                <a:lnTo>
                  <a:pt x="3999" y="13462"/>
                </a:lnTo>
                <a:lnTo>
                  <a:pt x="4292" y="13426"/>
                </a:lnTo>
                <a:lnTo>
                  <a:pt x="4586" y="13389"/>
                </a:lnTo>
                <a:lnTo>
                  <a:pt x="5026" y="13242"/>
                </a:lnTo>
                <a:lnTo>
                  <a:pt x="5503" y="13095"/>
                </a:lnTo>
                <a:lnTo>
                  <a:pt x="5906" y="12949"/>
                </a:lnTo>
                <a:lnTo>
                  <a:pt x="6346" y="12729"/>
                </a:lnTo>
                <a:lnTo>
                  <a:pt x="6530" y="13169"/>
                </a:lnTo>
                <a:lnTo>
                  <a:pt x="6713" y="13572"/>
                </a:lnTo>
                <a:lnTo>
                  <a:pt x="6970" y="13976"/>
                </a:lnTo>
                <a:lnTo>
                  <a:pt x="7227" y="14343"/>
                </a:lnTo>
                <a:lnTo>
                  <a:pt x="7153" y="14526"/>
                </a:lnTo>
                <a:lnTo>
                  <a:pt x="7117" y="14709"/>
                </a:lnTo>
                <a:lnTo>
                  <a:pt x="7153" y="14893"/>
                </a:lnTo>
                <a:lnTo>
                  <a:pt x="7227" y="15076"/>
                </a:lnTo>
                <a:lnTo>
                  <a:pt x="7337" y="15223"/>
                </a:lnTo>
                <a:lnTo>
                  <a:pt x="7484" y="15333"/>
                </a:lnTo>
                <a:lnTo>
                  <a:pt x="7630" y="15406"/>
                </a:lnTo>
                <a:lnTo>
                  <a:pt x="7777" y="15480"/>
                </a:lnTo>
                <a:lnTo>
                  <a:pt x="7924" y="15516"/>
                </a:lnTo>
                <a:lnTo>
                  <a:pt x="8107" y="15516"/>
                </a:lnTo>
                <a:lnTo>
                  <a:pt x="8254" y="15480"/>
                </a:lnTo>
                <a:lnTo>
                  <a:pt x="8437" y="15406"/>
                </a:lnTo>
                <a:lnTo>
                  <a:pt x="8474" y="15406"/>
                </a:lnTo>
                <a:lnTo>
                  <a:pt x="8804" y="15516"/>
                </a:lnTo>
                <a:lnTo>
                  <a:pt x="9171" y="15590"/>
                </a:lnTo>
                <a:lnTo>
                  <a:pt x="9501" y="15590"/>
                </a:lnTo>
                <a:lnTo>
                  <a:pt x="9868" y="15516"/>
                </a:lnTo>
                <a:lnTo>
                  <a:pt x="10161" y="15406"/>
                </a:lnTo>
                <a:lnTo>
                  <a:pt x="10418" y="15260"/>
                </a:lnTo>
                <a:lnTo>
                  <a:pt x="10675" y="15040"/>
                </a:lnTo>
                <a:lnTo>
                  <a:pt x="10858" y="14819"/>
                </a:lnTo>
                <a:lnTo>
                  <a:pt x="11042" y="14563"/>
                </a:lnTo>
                <a:lnTo>
                  <a:pt x="11188" y="14269"/>
                </a:lnTo>
                <a:lnTo>
                  <a:pt x="11299" y="13976"/>
                </a:lnTo>
                <a:lnTo>
                  <a:pt x="11409" y="13682"/>
                </a:lnTo>
                <a:lnTo>
                  <a:pt x="11519" y="13242"/>
                </a:lnTo>
                <a:lnTo>
                  <a:pt x="11629" y="12765"/>
                </a:lnTo>
                <a:lnTo>
                  <a:pt x="11665" y="12252"/>
                </a:lnTo>
                <a:lnTo>
                  <a:pt x="11702" y="11775"/>
                </a:lnTo>
                <a:lnTo>
                  <a:pt x="12619" y="11848"/>
                </a:lnTo>
                <a:lnTo>
                  <a:pt x="13499" y="11922"/>
                </a:lnTo>
                <a:lnTo>
                  <a:pt x="14416" y="11922"/>
                </a:lnTo>
                <a:lnTo>
                  <a:pt x="15297" y="11885"/>
                </a:lnTo>
                <a:lnTo>
                  <a:pt x="15333" y="11848"/>
                </a:lnTo>
                <a:lnTo>
                  <a:pt x="15333" y="11775"/>
                </a:lnTo>
                <a:lnTo>
                  <a:pt x="15590" y="11702"/>
                </a:lnTo>
                <a:lnTo>
                  <a:pt x="15884" y="11628"/>
                </a:lnTo>
                <a:lnTo>
                  <a:pt x="16140" y="11481"/>
                </a:lnTo>
                <a:lnTo>
                  <a:pt x="16397" y="11335"/>
                </a:lnTo>
                <a:lnTo>
                  <a:pt x="16507" y="11335"/>
                </a:lnTo>
                <a:lnTo>
                  <a:pt x="16544" y="11298"/>
                </a:lnTo>
                <a:lnTo>
                  <a:pt x="16581" y="11225"/>
                </a:lnTo>
                <a:lnTo>
                  <a:pt x="16544" y="10931"/>
                </a:lnTo>
                <a:lnTo>
                  <a:pt x="16471" y="10638"/>
                </a:lnTo>
                <a:lnTo>
                  <a:pt x="16397" y="10344"/>
                </a:lnTo>
                <a:lnTo>
                  <a:pt x="16287" y="10088"/>
                </a:lnTo>
                <a:lnTo>
                  <a:pt x="15994" y="9537"/>
                </a:lnTo>
                <a:lnTo>
                  <a:pt x="15627" y="9060"/>
                </a:lnTo>
                <a:lnTo>
                  <a:pt x="15223" y="8584"/>
                </a:lnTo>
                <a:lnTo>
                  <a:pt x="14783" y="8143"/>
                </a:lnTo>
                <a:lnTo>
                  <a:pt x="14306" y="7740"/>
                </a:lnTo>
                <a:lnTo>
                  <a:pt x="13793" y="7336"/>
                </a:lnTo>
                <a:lnTo>
                  <a:pt x="12949" y="6786"/>
                </a:lnTo>
                <a:lnTo>
                  <a:pt x="13353" y="6053"/>
                </a:lnTo>
                <a:lnTo>
                  <a:pt x="13720" y="5319"/>
                </a:lnTo>
                <a:lnTo>
                  <a:pt x="14050" y="4549"/>
                </a:lnTo>
                <a:lnTo>
                  <a:pt x="14306" y="3778"/>
                </a:lnTo>
                <a:lnTo>
                  <a:pt x="14306" y="3632"/>
                </a:lnTo>
                <a:lnTo>
                  <a:pt x="14453" y="3522"/>
                </a:lnTo>
                <a:lnTo>
                  <a:pt x="14600" y="3375"/>
                </a:lnTo>
                <a:lnTo>
                  <a:pt x="14747" y="3155"/>
                </a:lnTo>
                <a:lnTo>
                  <a:pt x="14820" y="2935"/>
                </a:lnTo>
                <a:lnTo>
                  <a:pt x="14820" y="2678"/>
                </a:lnTo>
                <a:lnTo>
                  <a:pt x="14747" y="2421"/>
                </a:lnTo>
                <a:lnTo>
                  <a:pt x="14637" y="2238"/>
                </a:lnTo>
                <a:lnTo>
                  <a:pt x="14490" y="2054"/>
                </a:lnTo>
                <a:lnTo>
                  <a:pt x="14270" y="1944"/>
                </a:lnTo>
                <a:lnTo>
                  <a:pt x="14160" y="1908"/>
                </a:lnTo>
                <a:lnTo>
                  <a:pt x="14013" y="1908"/>
                </a:lnTo>
                <a:lnTo>
                  <a:pt x="13830" y="1944"/>
                </a:lnTo>
                <a:lnTo>
                  <a:pt x="13683" y="2018"/>
                </a:lnTo>
                <a:lnTo>
                  <a:pt x="13536" y="2091"/>
                </a:lnTo>
                <a:lnTo>
                  <a:pt x="13389" y="2201"/>
                </a:lnTo>
                <a:lnTo>
                  <a:pt x="12949" y="2128"/>
                </a:lnTo>
                <a:lnTo>
                  <a:pt x="12472" y="2164"/>
                </a:lnTo>
                <a:lnTo>
                  <a:pt x="12032" y="2201"/>
                </a:lnTo>
                <a:lnTo>
                  <a:pt x="11592" y="2274"/>
                </a:lnTo>
                <a:lnTo>
                  <a:pt x="11115" y="2421"/>
                </a:lnTo>
                <a:lnTo>
                  <a:pt x="10675" y="2568"/>
                </a:lnTo>
                <a:lnTo>
                  <a:pt x="10271" y="2751"/>
                </a:lnTo>
                <a:lnTo>
                  <a:pt x="9831" y="2971"/>
                </a:lnTo>
                <a:lnTo>
                  <a:pt x="9611" y="3081"/>
                </a:lnTo>
                <a:lnTo>
                  <a:pt x="9208" y="2421"/>
                </a:lnTo>
                <a:lnTo>
                  <a:pt x="8767" y="1761"/>
                </a:lnTo>
                <a:lnTo>
                  <a:pt x="8254" y="1137"/>
                </a:lnTo>
                <a:lnTo>
                  <a:pt x="7740" y="550"/>
                </a:lnTo>
                <a:lnTo>
                  <a:pt x="7630" y="477"/>
                </a:lnTo>
                <a:lnTo>
                  <a:pt x="7520" y="477"/>
                </a:lnTo>
                <a:lnTo>
                  <a:pt x="7117" y="624"/>
                </a:lnTo>
                <a:lnTo>
                  <a:pt x="6713" y="807"/>
                </a:lnTo>
                <a:lnTo>
                  <a:pt x="6640" y="844"/>
                </a:lnTo>
                <a:lnTo>
                  <a:pt x="6603" y="881"/>
                </a:lnTo>
                <a:lnTo>
                  <a:pt x="6640" y="991"/>
                </a:lnTo>
                <a:lnTo>
                  <a:pt x="6677" y="1064"/>
                </a:lnTo>
                <a:lnTo>
                  <a:pt x="6787" y="1064"/>
                </a:lnTo>
                <a:lnTo>
                  <a:pt x="7153" y="1027"/>
                </a:lnTo>
                <a:lnTo>
                  <a:pt x="7484" y="991"/>
                </a:lnTo>
                <a:lnTo>
                  <a:pt x="7960" y="1541"/>
                </a:lnTo>
                <a:lnTo>
                  <a:pt x="8401" y="2091"/>
                </a:lnTo>
                <a:lnTo>
                  <a:pt x="8841" y="2715"/>
                </a:lnTo>
                <a:lnTo>
                  <a:pt x="9208" y="3301"/>
                </a:lnTo>
                <a:lnTo>
                  <a:pt x="8511" y="3742"/>
                </a:lnTo>
                <a:lnTo>
                  <a:pt x="7850" y="4219"/>
                </a:lnTo>
                <a:lnTo>
                  <a:pt x="6603" y="3668"/>
                </a:lnTo>
                <a:lnTo>
                  <a:pt x="5980" y="3412"/>
                </a:lnTo>
                <a:lnTo>
                  <a:pt x="5319" y="3191"/>
                </a:lnTo>
                <a:lnTo>
                  <a:pt x="5393" y="2788"/>
                </a:lnTo>
                <a:lnTo>
                  <a:pt x="5466" y="2384"/>
                </a:lnTo>
                <a:lnTo>
                  <a:pt x="5576" y="1981"/>
                </a:lnTo>
                <a:lnTo>
                  <a:pt x="5723" y="1577"/>
                </a:lnTo>
                <a:lnTo>
                  <a:pt x="5906" y="1211"/>
                </a:lnTo>
                <a:lnTo>
                  <a:pt x="6126" y="844"/>
                </a:lnTo>
                <a:lnTo>
                  <a:pt x="6383" y="514"/>
                </a:lnTo>
                <a:lnTo>
                  <a:pt x="6640" y="184"/>
                </a:lnTo>
                <a:lnTo>
                  <a:pt x="6677" y="110"/>
                </a:lnTo>
                <a:lnTo>
                  <a:pt x="6677" y="37"/>
                </a:lnTo>
                <a:lnTo>
                  <a:pt x="6603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583" name="Google Shape;583;p24"/>
          <p:cNvSpPr/>
          <p:nvPr/>
        </p:nvSpPr>
        <p:spPr>
          <a:xfrm>
            <a:off x="-35016" y="4075593"/>
            <a:ext cx="339602" cy="400617"/>
          </a:xfrm>
          <a:custGeom>
            <a:avLst/>
            <a:gdLst/>
            <a:ahLst/>
            <a:cxnLst/>
            <a:rect l="l" t="t" r="r" b="b"/>
            <a:pathLst>
              <a:path w="9391" h="11079" extrusionOk="0">
                <a:moveTo>
                  <a:pt x="4916" y="441"/>
                </a:moveTo>
                <a:lnTo>
                  <a:pt x="5026" y="477"/>
                </a:lnTo>
                <a:lnTo>
                  <a:pt x="5099" y="551"/>
                </a:lnTo>
                <a:lnTo>
                  <a:pt x="5099" y="771"/>
                </a:lnTo>
                <a:lnTo>
                  <a:pt x="5026" y="954"/>
                </a:lnTo>
                <a:lnTo>
                  <a:pt x="4953" y="1064"/>
                </a:lnTo>
                <a:lnTo>
                  <a:pt x="4842" y="1138"/>
                </a:lnTo>
                <a:lnTo>
                  <a:pt x="4732" y="1174"/>
                </a:lnTo>
                <a:lnTo>
                  <a:pt x="4622" y="1138"/>
                </a:lnTo>
                <a:lnTo>
                  <a:pt x="4366" y="1028"/>
                </a:lnTo>
                <a:lnTo>
                  <a:pt x="4439" y="917"/>
                </a:lnTo>
                <a:lnTo>
                  <a:pt x="4439" y="771"/>
                </a:lnTo>
                <a:lnTo>
                  <a:pt x="4402" y="697"/>
                </a:lnTo>
                <a:lnTo>
                  <a:pt x="4366" y="661"/>
                </a:lnTo>
                <a:lnTo>
                  <a:pt x="4476" y="551"/>
                </a:lnTo>
                <a:lnTo>
                  <a:pt x="4622" y="477"/>
                </a:lnTo>
                <a:lnTo>
                  <a:pt x="4769" y="441"/>
                </a:lnTo>
                <a:close/>
                <a:moveTo>
                  <a:pt x="3375" y="6493"/>
                </a:moveTo>
                <a:lnTo>
                  <a:pt x="3375" y="6530"/>
                </a:lnTo>
                <a:lnTo>
                  <a:pt x="3339" y="6530"/>
                </a:lnTo>
                <a:lnTo>
                  <a:pt x="3375" y="6493"/>
                </a:lnTo>
                <a:close/>
                <a:moveTo>
                  <a:pt x="4292" y="6933"/>
                </a:moveTo>
                <a:lnTo>
                  <a:pt x="4256" y="7007"/>
                </a:lnTo>
                <a:lnTo>
                  <a:pt x="4219" y="6970"/>
                </a:lnTo>
                <a:lnTo>
                  <a:pt x="4292" y="6933"/>
                </a:lnTo>
                <a:close/>
                <a:moveTo>
                  <a:pt x="5209" y="4219"/>
                </a:moveTo>
                <a:lnTo>
                  <a:pt x="5429" y="4329"/>
                </a:lnTo>
                <a:lnTo>
                  <a:pt x="5649" y="4439"/>
                </a:lnTo>
                <a:lnTo>
                  <a:pt x="5686" y="4549"/>
                </a:lnTo>
                <a:lnTo>
                  <a:pt x="5723" y="4586"/>
                </a:lnTo>
                <a:lnTo>
                  <a:pt x="5796" y="4586"/>
                </a:lnTo>
                <a:lnTo>
                  <a:pt x="6016" y="4879"/>
                </a:lnTo>
                <a:lnTo>
                  <a:pt x="6163" y="5173"/>
                </a:lnTo>
                <a:lnTo>
                  <a:pt x="6200" y="5503"/>
                </a:lnTo>
                <a:lnTo>
                  <a:pt x="6200" y="5833"/>
                </a:lnTo>
                <a:lnTo>
                  <a:pt x="6090" y="6126"/>
                </a:lnTo>
                <a:lnTo>
                  <a:pt x="5943" y="6420"/>
                </a:lnTo>
                <a:lnTo>
                  <a:pt x="5796" y="6603"/>
                </a:lnTo>
                <a:lnTo>
                  <a:pt x="5649" y="6750"/>
                </a:lnTo>
                <a:lnTo>
                  <a:pt x="5649" y="6713"/>
                </a:lnTo>
                <a:lnTo>
                  <a:pt x="5649" y="6566"/>
                </a:lnTo>
                <a:lnTo>
                  <a:pt x="5649" y="6383"/>
                </a:lnTo>
                <a:lnTo>
                  <a:pt x="5613" y="6346"/>
                </a:lnTo>
                <a:lnTo>
                  <a:pt x="5576" y="6310"/>
                </a:lnTo>
                <a:lnTo>
                  <a:pt x="5539" y="6310"/>
                </a:lnTo>
                <a:lnTo>
                  <a:pt x="5503" y="6346"/>
                </a:lnTo>
                <a:lnTo>
                  <a:pt x="5393" y="6493"/>
                </a:lnTo>
                <a:lnTo>
                  <a:pt x="5356" y="6676"/>
                </a:lnTo>
                <a:lnTo>
                  <a:pt x="5319" y="6933"/>
                </a:lnTo>
                <a:lnTo>
                  <a:pt x="5099" y="7007"/>
                </a:lnTo>
                <a:lnTo>
                  <a:pt x="5099" y="6860"/>
                </a:lnTo>
                <a:lnTo>
                  <a:pt x="5099" y="6713"/>
                </a:lnTo>
                <a:lnTo>
                  <a:pt x="5136" y="6566"/>
                </a:lnTo>
                <a:lnTo>
                  <a:pt x="5209" y="6456"/>
                </a:lnTo>
                <a:lnTo>
                  <a:pt x="5246" y="6420"/>
                </a:lnTo>
                <a:lnTo>
                  <a:pt x="5209" y="6383"/>
                </a:lnTo>
                <a:lnTo>
                  <a:pt x="5173" y="6346"/>
                </a:lnTo>
                <a:lnTo>
                  <a:pt x="5136" y="6346"/>
                </a:lnTo>
                <a:lnTo>
                  <a:pt x="4953" y="6456"/>
                </a:lnTo>
                <a:lnTo>
                  <a:pt x="4842" y="6640"/>
                </a:lnTo>
                <a:lnTo>
                  <a:pt x="4769" y="6823"/>
                </a:lnTo>
                <a:lnTo>
                  <a:pt x="4769" y="7043"/>
                </a:lnTo>
                <a:lnTo>
                  <a:pt x="4696" y="7043"/>
                </a:lnTo>
                <a:lnTo>
                  <a:pt x="4659" y="7007"/>
                </a:lnTo>
                <a:lnTo>
                  <a:pt x="4622" y="6970"/>
                </a:lnTo>
                <a:lnTo>
                  <a:pt x="4586" y="6970"/>
                </a:lnTo>
                <a:lnTo>
                  <a:pt x="5026" y="6016"/>
                </a:lnTo>
                <a:lnTo>
                  <a:pt x="5026" y="5943"/>
                </a:lnTo>
                <a:lnTo>
                  <a:pt x="4989" y="5906"/>
                </a:lnTo>
                <a:lnTo>
                  <a:pt x="4953" y="5906"/>
                </a:lnTo>
                <a:lnTo>
                  <a:pt x="4916" y="5943"/>
                </a:lnTo>
                <a:lnTo>
                  <a:pt x="4402" y="6750"/>
                </a:lnTo>
                <a:lnTo>
                  <a:pt x="4366" y="6676"/>
                </a:lnTo>
                <a:lnTo>
                  <a:pt x="4329" y="6640"/>
                </a:lnTo>
                <a:lnTo>
                  <a:pt x="4256" y="6640"/>
                </a:lnTo>
                <a:lnTo>
                  <a:pt x="4439" y="6236"/>
                </a:lnTo>
                <a:lnTo>
                  <a:pt x="4659" y="5796"/>
                </a:lnTo>
                <a:lnTo>
                  <a:pt x="4696" y="5759"/>
                </a:lnTo>
                <a:lnTo>
                  <a:pt x="4659" y="5723"/>
                </a:lnTo>
                <a:lnTo>
                  <a:pt x="4586" y="5723"/>
                </a:lnTo>
                <a:lnTo>
                  <a:pt x="4182" y="6273"/>
                </a:lnTo>
                <a:lnTo>
                  <a:pt x="3999" y="6566"/>
                </a:lnTo>
                <a:lnTo>
                  <a:pt x="3852" y="6860"/>
                </a:lnTo>
                <a:lnTo>
                  <a:pt x="3669" y="6786"/>
                </a:lnTo>
                <a:lnTo>
                  <a:pt x="3779" y="6750"/>
                </a:lnTo>
                <a:lnTo>
                  <a:pt x="3852" y="6640"/>
                </a:lnTo>
                <a:lnTo>
                  <a:pt x="3889" y="6566"/>
                </a:lnTo>
                <a:lnTo>
                  <a:pt x="3889" y="6420"/>
                </a:lnTo>
                <a:lnTo>
                  <a:pt x="3889" y="6383"/>
                </a:lnTo>
                <a:lnTo>
                  <a:pt x="3815" y="6383"/>
                </a:lnTo>
                <a:lnTo>
                  <a:pt x="3999" y="6163"/>
                </a:lnTo>
                <a:lnTo>
                  <a:pt x="4512" y="5539"/>
                </a:lnTo>
                <a:lnTo>
                  <a:pt x="4512" y="5466"/>
                </a:lnTo>
                <a:lnTo>
                  <a:pt x="4476" y="5429"/>
                </a:lnTo>
                <a:lnTo>
                  <a:pt x="4402" y="5429"/>
                </a:lnTo>
                <a:lnTo>
                  <a:pt x="3779" y="6016"/>
                </a:lnTo>
                <a:lnTo>
                  <a:pt x="3632" y="6126"/>
                </a:lnTo>
                <a:lnTo>
                  <a:pt x="3595" y="6090"/>
                </a:lnTo>
                <a:lnTo>
                  <a:pt x="3559" y="6090"/>
                </a:lnTo>
                <a:lnTo>
                  <a:pt x="3485" y="6126"/>
                </a:lnTo>
                <a:lnTo>
                  <a:pt x="3669" y="5869"/>
                </a:lnTo>
                <a:lnTo>
                  <a:pt x="3889" y="5649"/>
                </a:lnTo>
                <a:lnTo>
                  <a:pt x="4146" y="5466"/>
                </a:lnTo>
                <a:lnTo>
                  <a:pt x="4402" y="5283"/>
                </a:lnTo>
                <a:lnTo>
                  <a:pt x="4439" y="5246"/>
                </a:lnTo>
                <a:lnTo>
                  <a:pt x="4402" y="5209"/>
                </a:lnTo>
                <a:lnTo>
                  <a:pt x="4402" y="5173"/>
                </a:lnTo>
                <a:lnTo>
                  <a:pt x="4329" y="5136"/>
                </a:lnTo>
                <a:lnTo>
                  <a:pt x="3962" y="5319"/>
                </a:lnTo>
                <a:lnTo>
                  <a:pt x="3632" y="5539"/>
                </a:lnTo>
                <a:lnTo>
                  <a:pt x="3339" y="5796"/>
                </a:lnTo>
                <a:lnTo>
                  <a:pt x="3082" y="6126"/>
                </a:lnTo>
                <a:lnTo>
                  <a:pt x="3045" y="6016"/>
                </a:lnTo>
                <a:lnTo>
                  <a:pt x="3082" y="5980"/>
                </a:lnTo>
                <a:lnTo>
                  <a:pt x="3339" y="5613"/>
                </a:lnTo>
                <a:lnTo>
                  <a:pt x="3632" y="5283"/>
                </a:lnTo>
                <a:lnTo>
                  <a:pt x="3962" y="4952"/>
                </a:lnTo>
                <a:lnTo>
                  <a:pt x="4292" y="4659"/>
                </a:lnTo>
                <a:lnTo>
                  <a:pt x="4292" y="4622"/>
                </a:lnTo>
                <a:lnTo>
                  <a:pt x="4256" y="4586"/>
                </a:lnTo>
                <a:lnTo>
                  <a:pt x="4219" y="4586"/>
                </a:lnTo>
                <a:lnTo>
                  <a:pt x="3925" y="4732"/>
                </a:lnTo>
                <a:lnTo>
                  <a:pt x="3632" y="4879"/>
                </a:lnTo>
                <a:lnTo>
                  <a:pt x="3375" y="5099"/>
                </a:lnTo>
                <a:lnTo>
                  <a:pt x="3155" y="5356"/>
                </a:lnTo>
                <a:lnTo>
                  <a:pt x="3228" y="5209"/>
                </a:lnTo>
                <a:lnTo>
                  <a:pt x="3339" y="5062"/>
                </a:lnTo>
                <a:lnTo>
                  <a:pt x="3559" y="4842"/>
                </a:lnTo>
                <a:lnTo>
                  <a:pt x="3852" y="4622"/>
                </a:lnTo>
                <a:lnTo>
                  <a:pt x="4146" y="4476"/>
                </a:lnTo>
                <a:lnTo>
                  <a:pt x="4402" y="4366"/>
                </a:lnTo>
                <a:lnTo>
                  <a:pt x="4659" y="4292"/>
                </a:lnTo>
                <a:lnTo>
                  <a:pt x="4953" y="4219"/>
                </a:lnTo>
                <a:close/>
                <a:moveTo>
                  <a:pt x="807" y="8767"/>
                </a:moveTo>
                <a:lnTo>
                  <a:pt x="807" y="8841"/>
                </a:lnTo>
                <a:lnTo>
                  <a:pt x="844" y="8914"/>
                </a:lnTo>
                <a:lnTo>
                  <a:pt x="918" y="8951"/>
                </a:lnTo>
                <a:lnTo>
                  <a:pt x="1138" y="8951"/>
                </a:lnTo>
                <a:lnTo>
                  <a:pt x="1211" y="8987"/>
                </a:lnTo>
                <a:lnTo>
                  <a:pt x="1321" y="8987"/>
                </a:lnTo>
                <a:lnTo>
                  <a:pt x="1321" y="9061"/>
                </a:lnTo>
                <a:lnTo>
                  <a:pt x="1321" y="9097"/>
                </a:lnTo>
                <a:lnTo>
                  <a:pt x="1248" y="9171"/>
                </a:lnTo>
                <a:lnTo>
                  <a:pt x="1174" y="9207"/>
                </a:lnTo>
                <a:lnTo>
                  <a:pt x="954" y="9244"/>
                </a:lnTo>
                <a:lnTo>
                  <a:pt x="844" y="9207"/>
                </a:lnTo>
                <a:lnTo>
                  <a:pt x="697" y="9134"/>
                </a:lnTo>
                <a:lnTo>
                  <a:pt x="587" y="9061"/>
                </a:lnTo>
                <a:lnTo>
                  <a:pt x="551" y="8951"/>
                </a:lnTo>
                <a:lnTo>
                  <a:pt x="661" y="8841"/>
                </a:lnTo>
                <a:lnTo>
                  <a:pt x="807" y="8767"/>
                </a:lnTo>
                <a:close/>
                <a:moveTo>
                  <a:pt x="8511" y="8657"/>
                </a:moveTo>
                <a:lnTo>
                  <a:pt x="8621" y="8694"/>
                </a:lnTo>
                <a:lnTo>
                  <a:pt x="8731" y="8731"/>
                </a:lnTo>
                <a:lnTo>
                  <a:pt x="8841" y="8804"/>
                </a:lnTo>
                <a:lnTo>
                  <a:pt x="8951" y="8877"/>
                </a:lnTo>
                <a:lnTo>
                  <a:pt x="8987" y="8987"/>
                </a:lnTo>
                <a:lnTo>
                  <a:pt x="9024" y="9097"/>
                </a:lnTo>
                <a:lnTo>
                  <a:pt x="9024" y="9134"/>
                </a:lnTo>
                <a:lnTo>
                  <a:pt x="8987" y="9134"/>
                </a:lnTo>
                <a:lnTo>
                  <a:pt x="8877" y="9097"/>
                </a:lnTo>
                <a:lnTo>
                  <a:pt x="8804" y="9134"/>
                </a:lnTo>
                <a:lnTo>
                  <a:pt x="8731" y="9171"/>
                </a:lnTo>
                <a:lnTo>
                  <a:pt x="8621" y="9281"/>
                </a:lnTo>
                <a:lnTo>
                  <a:pt x="8474" y="9354"/>
                </a:lnTo>
                <a:lnTo>
                  <a:pt x="8327" y="9318"/>
                </a:lnTo>
                <a:lnTo>
                  <a:pt x="8254" y="9244"/>
                </a:lnTo>
                <a:lnTo>
                  <a:pt x="8217" y="9171"/>
                </a:lnTo>
                <a:lnTo>
                  <a:pt x="8217" y="9024"/>
                </a:lnTo>
                <a:lnTo>
                  <a:pt x="8254" y="8841"/>
                </a:lnTo>
                <a:lnTo>
                  <a:pt x="8254" y="8694"/>
                </a:lnTo>
                <a:lnTo>
                  <a:pt x="8511" y="8657"/>
                </a:lnTo>
                <a:close/>
                <a:moveTo>
                  <a:pt x="5026" y="9501"/>
                </a:moveTo>
                <a:lnTo>
                  <a:pt x="5063" y="9574"/>
                </a:lnTo>
                <a:lnTo>
                  <a:pt x="4989" y="9538"/>
                </a:lnTo>
                <a:lnTo>
                  <a:pt x="5026" y="9501"/>
                </a:lnTo>
                <a:close/>
                <a:moveTo>
                  <a:pt x="4696" y="9868"/>
                </a:moveTo>
                <a:lnTo>
                  <a:pt x="4953" y="9941"/>
                </a:lnTo>
                <a:lnTo>
                  <a:pt x="4916" y="10014"/>
                </a:lnTo>
                <a:lnTo>
                  <a:pt x="4879" y="10271"/>
                </a:lnTo>
                <a:lnTo>
                  <a:pt x="4842" y="10308"/>
                </a:lnTo>
                <a:lnTo>
                  <a:pt x="4549" y="10308"/>
                </a:lnTo>
                <a:lnTo>
                  <a:pt x="4439" y="10235"/>
                </a:lnTo>
                <a:lnTo>
                  <a:pt x="4329" y="10125"/>
                </a:lnTo>
                <a:lnTo>
                  <a:pt x="4292" y="10051"/>
                </a:lnTo>
                <a:lnTo>
                  <a:pt x="4256" y="9941"/>
                </a:lnTo>
                <a:lnTo>
                  <a:pt x="4329" y="9904"/>
                </a:lnTo>
                <a:lnTo>
                  <a:pt x="4439" y="9868"/>
                </a:lnTo>
                <a:close/>
                <a:moveTo>
                  <a:pt x="4806" y="0"/>
                </a:moveTo>
                <a:lnTo>
                  <a:pt x="4622" y="37"/>
                </a:lnTo>
                <a:lnTo>
                  <a:pt x="4476" y="110"/>
                </a:lnTo>
                <a:lnTo>
                  <a:pt x="4292" y="147"/>
                </a:lnTo>
                <a:lnTo>
                  <a:pt x="4146" y="257"/>
                </a:lnTo>
                <a:lnTo>
                  <a:pt x="3999" y="367"/>
                </a:lnTo>
                <a:lnTo>
                  <a:pt x="3889" y="477"/>
                </a:lnTo>
                <a:lnTo>
                  <a:pt x="3779" y="624"/>
                </a:lnTo>
                <a:lnTo>
                  <a:pt x="3705" y="807"/>
                </a:lnTo>
                <a:lnTo>
                  <a:pt x="3669" y="954"/>
                </a:lnTo>
                <a:lnTo>
                  <a:pt x="3669" y="1138"/>
                </a:lnTo>
                <a:lnTo>
                  <a:pt x="3705" y="1321"/>
                </a:lnTo>
                <a:lnTo>
                  <a:pt x="3815" y="1578"/>
                </a:lnTo>
                <a:lnTo>
                  <a:pt x="3999" y="1761"/>
                </a:lnTo>
                <a:lnTo>
                  <a:pt x="4182" y="1871"/>
                </a:lnTo>
                <a:lnTo>
                  <a:pt x="4402" y="1945"/>
                </a:lnTo>
                <a:lnTo>
                  <a:pt x="4366" y="2055"/>
                </a:lnTo>
                <a:lnTo>
                  <a:pt x="4329" y="2165"/>
                </a:lnTo>
                <a:lnTo>
                  <a:pt x="4329" y="2531"/>
                </a:lnTo>
                <a:lnTo>
                  <a:pt x="4329" y="2898"/>
                </a:lnTo>
                <a:lnTo>
                  <a:pt x="4329" y="3522"/>
                </a:lnTo>
                <a:lnTo>
                  <a:pt x="4329" y="3669"/>
                </a:lnTo>
                <a:lnTo>
                  <a:pt x="4366" y="3779"/>
                </a:lnTo>
                <a:lnTo>
                  <a:pt x="4072" y="3925"/>
                </a:lnTo>
                <a:lnTo>
                  <a:pt x="3815" y="4109"/>
                </a:lnTo>
                <a:lnTo>
                  <a:pt x="3742" y="4182"/>
                </a:lnTo>
                <a:lnTo>
                  <a:pt x="3742" y="4255"/>
                </a:lnTo>
                <a:lnTo>
                  <a:pt x="3522" y="4402"/>
                </a:lnTo>
                <a:lnTo>
                  <a:pt x="3339" y="4549"/>
                </a:lnTo>
                <a:lnTo>
                  <a:pt x="3155" y="4696"/>
                </a:lnTo>
                <a:lnTo>
                  <a:pt x="3008" y="4879"/>
                </a:lnTo>
                <a:lnTo>
                  <a:pt x="2862" y="5062"/>
                </a:lnTo>
                <a:lnTo>
                  <a:pt x="2752" y="5283"/>
                </a:lnTo>
                <a:lnTo>
                  <a:pt x="2678" y="5503"/>
                </a:lnTo>
                <a:lnTo>
                  <a:pt x="2642" y="5686"/>
                </a:lnTo>
                <a:lnTo>
                  <a:pt x="2642" y="5906"/>
                </a:lnTo>
                <a:lnTo>
                  <a:pt x="2678" y="6126"/>
                </a:lnTo>
                <a:lnTo>
                  <a:pt x="2752" y="6346"/>
                </a:lnTo>
                <a:lnTo>
                  <a:pt x="2825" y="6566"/>
                </a:lnTo>
                <a:lnTo>
                  <a:pt x="2898" y="6676"/>
                </a:lnTo>
                <a:lnTo>
                  <a:pt x="2421" y="7080"/>
                </a:lnTo>
                <a:lnTo>
                  <a:pt x="1908" y="7447"/>
                </a:lnTo>
                <a:lnTo>
                  <a:pt x="1431" y="7850"/>
                </a:lnTo>
                <a:lnTo>
                  <a:pt x="1211" y="8070"/>
                </a:lnTo>
                <a:lnTo>
                  <a:pt x="991" y="8327"/>
                </a:lnTo>
                <a:lnTo>
                  <a:pt x="771" y="8364"/>
                </a:lnTo>
                <a:lnTo>
                  <a:pt x="624" y="8327"/>
                </a:lnTo>
                <a:lnTo>
                  <a:pt x="477" y="8327"/>
                </a:lnTo>
                <a:lnTo>
                  <a:pt x="367" y="8364"/>
                </a:lnTo>
                <a:lnTo>
                  <a:pt x="257" y="8437"/>
                </a:lnTo>
                <a:lnTo>
                  <a:pt x="184" y="8511"/>
                </a:lnTo>
                <a:lnTo>
                  <a:pt x="111" y="8584"/>
                </a:lnTo>
                <a:lnTo>
                  <a:pt x="37" y="8804"/>
                </a:lnTo>
                <a:lnTo>
                  <a:pt x="0" y="9061"/>
                </a:lnTo>
                <a:lnTo>
                  <a:pt x="0" y="9318"/>
                </a:lnTo>
                <a:lnTo>
                  <a:pt x="74" y="9538"/>
                </a:lnTo>
                <a:lnTo>
                  <a:pt x="257" y="9684"/>
                </a:lnTo>
                <a:lnTo>
                  <a:pt x="477" y="9831"/>
                </a:lnTo>
                <a:lnTo>
                  <a:pt x="697" y="9904"/>
                </a:lnTo>
                <a:lnTo>
                  <a:pt x="954" y="9941"/>
                </a:lnTo>
                <a:lnTo>
                  <a:pt x="1174" y="9904"/>
                </a:lnTo>
                <a:lnTo>
                  <a:pt x="1431" y="9868"/>
                </a:lnTo>
                <a:lnTo>
                  <a:pt x="1651" y="9794"/>
                </a:lnTo>
                <a:lnTo>
                  <a:pt x="1798" y="9648"/>
                </a:lnTo>
                <a:lnTo>
                  <a:pt x="1908" y="9574"/>
                </a:lnTo>
                <a:lnTo>
                  <a:pt x="1945" y="9464"/>
                </a:lnTo>
                <a:lnTo>
                  <a:pt x="1981" y="9354"/>
                </a:lnTo>
                <a:lnTo>
                  <a:pt x="1981" y="9207"/>
                </a:lnTo>
                <a:lnTo>
                  <a:pt x="1908" y="8987"/>
                </a:lnTo>
                <a:lnTo>
                  <a:pt x="1798" y="8767"/>
                </a:lnTo>
                <a:lnTo>
                  <a:pt x="1651" y="8584"/>
                </a:lnTo>
                <a:lnTo>
                  <a:pt x="1431" y="8437"/>
                </a:lnTo>
                <a:lnTo>
                  <a:pt x="1394" y="8437"/>
                </a:lnTo>
                <a:lnTo>
                  <a:pt x="1578" y="8254"/>
                </a:lnTo>
                <a:lnTo>
                  <a:pt x="1761" y="8070"/>
                </a:lnTo>
                <a:lnTo>
                  <a:pt x="2165" y="7777"/>
                </a:lnTo>
                <a:lnTo>
                  <a:pt x="2421" y="7557"/>
                </a:lnTo>
                <a:lnTo>
                  <a:pt x="2642" y="7337"/>
                </a:lnTo>
                <a:lnTo>
                  <a:pt x="2862" y="7080"/>
                </a:lnTo>
                <a:lnTo>
                  <a:pt x="3008" y="6786"/>
                </a:lnTo>
                <a:lnTo>
                  <a:pt x="3118" y="6897"/>
                </a:lnTo>
                <a:lnTo>
                  <a:pt x="3302" y="7043"/>
                </a:lnTo>
                <a:lnTo>
                  <a:pt x="3632" y="7227"/>
                </a:lnTo>
                <a:lnTo>
                  <a:pt x="3999" y="7337"/>
                </a:lnTo>
                <a:lnTo>
                  <a:pt x="4366" y="7410"/>
                </a:lnTo>
                <a:lnTo>
                  <a:pt x="4439" y="7410"/>
                </a:lnTo>
                <a:lnTo>
                  <a:pt x="4402" y="7887"/>
                </a:lnTo>
                <a:lnTo>
                  <a:pt x="4402" y="8364"/>
                </a:lnTo>
                <a:lnTo>
                  <a:pt x="4439" y="9318"/>
                </a:lnTo>
                <a:lnTo>
                  <a:pt x="4256" y="9391"/>
                </a:lnTo>
                <a:lnTo>
                  <a:pt x="4109" y="9464"/>
                </a:lnTo>
                <a:lnTo>
                  <a:pt x="3999" y="9574"/>
                </a:lnTo>
                <a:lnTo>
                  <a:pt x="3925" y="9684"/>
                </a:lnTo>
                <a:lnTo>
                  <a:pt x="3889" y="9794"/>
                </a:lnTo>
                <a:lnTo>
                  <a:pt x="3852" y="9941"/>
                </a:lnTo>
                <a:lnTo>
                  <a:pt x="3815" y="10125"/>
                </a:lnTo>
                <a:lnTo>
                  <a:pt x="3852" y="10271"/>
                </a:lnTo>
                <a:lnTo>
                  <a:pt x="3925" y="10565"/>
                </a:lnTo>
                <a:lnTo>
                  <a:pt x="4072" y="10821"/>
                </a:lnTo>
                <a:lnTo>
                  <a:pt x="4182" y="10895"/>
                </a:lnTo>
                <a:lnTo>
                  <a:pt x="4329" y="10968"/>
                </a:lnTo>
                <a:lnTo>
                  <a:pt x="4439" y="11042"/>
                </a:lnTo>
                <a:lnTo>
                  <a:pt x="4586" y="11078"/>
                </a:lnTo>
                <a:lnTo>
                  <a:pt x="4879" y="11078"/>
                </a:lnTo>
                <a:lnTo>
                  <a:pt x="5173" y="11005"/>
                </a:lnTo>
                <a:lnTo>
                  <a:pt x="5283" y="10932"/>
                </a:lnTo>
                <a:lnTo>
                  <a:pt x="5393" y="10821"/>
                </a:lnTo>
                <a:lnTo>
                  <a:pt x="5466" y="10711"/>
                </a:lnTo>
                <a:lnTo>
                  <a:pt x="5503" y="10601"/>
                </a:lnTo>
                <a:lnTo>
                  <a:pt x="5576" y="10308"/>
                </a:lnTo>
                <a:lnTo>
                  <a:pt x="5539" y="10051"/>
                </a:lnTo>
                <a:lnTo>
                  <a:pt x="5503" y="9904"/>
                </a:lnTo>
                <a:lnTo>
                  <a:pt x="5393" y="9794"/>
                </a:lnTo>
                <a:lnTo>
                  <a:pt x="5319" y="9684"/>
                </a:lnTo>
                <a:lnTo>
                  <a:pt x="5173" y="9611"/>
                </a:lnTo>
                <a:lnTo>
                  <a:pt x="5136" y="9428"/>
                </a:lnTo>
                <a:lnTo>
                  <a:pt x="5099" y="9354"/>
                </a:lnTo>
                <a:lnTo>
                  <a:pt x="4842" y="9354"/>
                </a:lnTo>
                <a:lnTo>
                  <a:pt x="4806" y="8474"/>
                </a:lnTo>
                <a:lnTo>
                  <a:pt x="4806" y="7960"/>
                </a:lnTo>
                <a:lnTo>
                  <a:pt x="4769" y="7447"/>
                </a:lnTo>
                <a:lnTo>
                  <a:pt x="5136" y="7410"/>
                </a:lnTo>
                <a:lnTo>
                  <a:pt x="5503" y="7300"/>
                </a:lnTo>
                <a:lnTo>
                  <a:pt x="5833" y="7117"/>
                </a:lnTo>
                <a:lnTo>
                  <a:pt x="6126" y="6860"/>
                </a:lnTo>
                <a:lnTo>
                  <a:pt x="6200" y="6786"/>
                </a:lnTo>
                <a:lnTo>
                  <a:pt x="6310" y="6933"/>
                </a:lnTo>
                <a:lnTo>
                  <a:pt x="6493" y="7080"/>
                </a:lnTo>
                <a:lnTo>
                  <a:pt x="6677" y="7190"/>
                </a:lnTo>
                <a:lnTo>
                  <a:pt x="6860" y="7300"/>
                </a:lnTo>
                <a:lnTo>
                  <a:pt x="7043" y="7630"/>
                </a:lnTo>
                <a:lnTo>
                  <a:pt x="7263" y="7997"/>
                </a:lnTo>
                <a:lnTo>
                  <a:pt x="7557" y="8437"/>
                </a:lnTo>
                <a:lnTo>
                  <a:pt x="7667" y="8584"/>
                </a:lnTo>
                <a:lnTo>
                  <a:pt x="7557" y="8767"/>
                </a:lnTo>
                <a:lnTo>
                  <a:pt x="7484" y="8951"/>
                </a:lnTo>
                <a:lnTo>
                  <a:pt x="7447" y="9097"/>
                </a:lnTo>
                <a:lnTo>
                  <a:pt x="7447" y="9281"/>
                </a:lnTo>
                <a:lnTo>
                  <a:pt x="7484" y="9428"/>
                </a:lnTo>
                <a:lnTo>
                  <a:pt x="7520" y="9611"/>
                </a:lnTo>
                <a:lnTo>
                  <a:pt x="7594" y="9758"/>
                </a:lnTo>
                <a:lnTo>
                  <a:pt x="7704" y="9904"/>
                </a:lnTo>
                <a:lnTo>
                  <a:pt x="7850" y="10014"/>
                </a:lnTo>
                <a:lnTo>
                  <a:pt x="7960" y="10125"/>
                </a:lnTo>
                <a:lnTo>
                  <a:pt x="8107" y="10161"/>
                </a:lnTo>
                <a:lnTo>
                  <a:pt x="8254" y="10198"/>
                </a:lnTo>
                <a:lnTo>
                  <a:pt x="8547" y="10198"/>
                </a:lnTo>
                <a:lnTo>
                  <a:pt x="8694" y="10125"/>
                </a:lnTo>
                <a:lnTo>
                  <a:pt x="8877" y="10051"/>
                </a:lnTo>
                <a:lnTo>
                  <a:pt x="9098" y="9831"/>
                </a:lnTo>
                <a:lnTo>
                  <a:pt x="9281" y="9538"/>
                </a:lnTo>
                <a:lnTo>
                  <a:pt x="9354" y="9391"/>
                </a:lnTo>
                <a:lnTo>
                  <a:pt x="9391" y="9244"/>
                </a:lnTo>
                <a:lnTo>
                  <a:pt x="9391" y="9061"/>
                </a:lnTo>
                <a:lnTo>
                  <a:pt x="9391" y="8914"/>
                </a:lnTo>
                <a:lnTo>
                  <a:pt x="9318" y="8767"/>
                </a:lnTo>
                <a:lnTo>
                  <a:pt x="9244" y="8621"/>
                </a:lnTo>
                <a:lnTo>
                  <a:pt x="9134" y="8511"/>
                </a:lnTo>
                <a:lnTo>
                  <a:pt x="8987" y="8437"/>
                </a:lnTo>
                <a:lnTo>
                  <a:pt x="8841" y="8364"/>
                </a:lnTo>
                <a:lnTo>
                  <a:pt x="8694" y="8327"/>
                </a:lnTo>
                <a:lnTo>
                  <a:pt x="8364" y="8290"/>
                </a:lnTo>
                <a:lnTo>
                  <a:pt x="8180" y="8290"/>
                </a:lnTo>
                <a:lnTo>
                  <a:pt x="7997" y="8364"/>
                </a:lnTo>
                <a:lnTo>
                  <a:pt x="7924" y="8217"/>
                </a:lnTo>
                <a:lnTo>
                  <a:pt x="7814" y="8070"/>
                </a:lnTo>
                <a:lnTo>
                  <a:pt x="7557" y="7667"/>
                </a:lnTo>
                <a:lnTo>
                  <a:pt x="7300" y="7300"/>
                </a:lnTo>
                <a:lnTo>
                  <a:pt x="7227" y="7153"/>
                </a:lnTo>
                <a:lnTo>
                  <a:pt x="7153" y="7007"/>
                </a:lnTo>
                <a:lnTo>
                  <a:pt x="7043" y="6933"/>
                </a:lnTo>
                <a:lnTo>
                  <a:pt x="6897" y="6897"/>
                </a:lnTo>
                <a:lnTo>
                  <a:pt x="6640" y="6750"/>
                </a:lnTo>
                <a:lnTo>
                  <a:pt x="6346" y="6530"/>
                </a:lnTo>
                <a:lnTo>
                  <a:pt x="6530" y="6236"/>
                </a:lnTo>
                <a:lnTo>
                  <a:pt x="6603" y="5869"/>
                </a:lnTo>
                <a:lnTo>
                  <a:pt x="6603" y="5503"/>
                </a:lnTo>
                <a:lnTo>
                  <a:pt x="6567" y="5173"/>
                </a:lnTo>
                <a:lnTo>
                  <a:pt x="6456" y="4842"/>
                </a:lnTo>
                <a:lnTo>
                  <a:pt x="6310" y="4586"/>
                </a:lnTo>
                <a:lnTo>
                  <a:pt x="6126" y="4329"/>
                </a:lnTo>
                <a:lnTo>
                  <a:pt x="5870" y="4109"/>
                </a:lnTo>
                <a:lnTo>
                  <a:pt x="5613" y="3962"/>
                </a:lnTo>
                <a:lnTo>
                  <a:pt x="5356" y="3815"/>
                </a:lnTo>
                <a:lnTo>
                  <a:pt x="5026" y="3742"/>
                </a:lnTo>
                <a:lnTo>
                  <a:pt x="4732" y="3742"/>
                </a:lnTo>
                <a:lnTo>
                  <a:pt x="4732" y="3522"/>
                </a:lnTo>
                <a:lnTo>
                  <a:pt x="4696" y="2678"/>
                </a:lnTo>
                <a:lnTo>
                  <a:pt x="4732" y="2385"/>
                </a:lnTo>
                <a:lnTo>
                  <a:pt x="4696" y="2165"/>
                </a:lnTo>
                <a:lnTo>
                  <a:pt x="4659" y="1981"/>
                </a:lnTo>
                <a:lnTo>
                  <a:pt x="4842" y="1945"/>
                </a:lnTo>
                <a:lnTo>
                  <a:pt x="5063" y="1871"/>
                </a:lnTo>
                <a:lnTo>
                  <a:pt x="5246" y="1761"/>
                </a:lnTo>
                <a:lnTo>
                  <a:pt x="5393" y="1651"/>
                </a:lnTo>
                <a:lnTo>
                  <a:pt x="5539" y="1468"/>
                </a:lnTo>
                <a:lnTo>
                  <a:pt x="5613" y="1284"/>
                </a:lnTo>
                <a:lnTo>
                  <a:pt x="5686" y="1101"/>
                </a:lnTo>
                <a:lnTo>
                  <a:pt x="5686" y="844"/>
                </a:lnTo>
                <a:lnTo>
                  <a:pt x="5613" y="624"/>
                </a:lnTo>
                <a:lnTo>
                  <a:pt x="5503" y="404"/>
                </a:lnTo>
                <a:lnTo>
                  <a:pt x="5466" y="257"/>
                </a:lnTo>
                <a:lnTo>
                  <a:pt x="5429" y="184"/>
                </a:lnTo>
                <a:lnTo>
                  <a:pt x="5356" y="147"/>
                </a:lnTo>
                <a:lnTo>
                  <a:pt x="5209" y="147"/>
                </a:lnTo>
                <a:lnTo>
                  <a:pt x="5063" y="110"/>
                </a:lnTo>
                <a:lnTo>
                  <a:pt x="4989" y="37"/>
                </a:lnTo>
                <a:lnTo>
                  <a:pt x="4806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584" name="Google Shape;584;p24"/>
          <p:cNvSpPr/>
          <p:nvPr/>
        </p:nvSpPr>
        <p:spPr>
          <a:xfrm>
            <a:off x="721258" y="4998019"/>
            <a:ext cx="463059" cy="177962"/>
          </a:xfrm>
          <a:custGeom>
            <a:avLst/>
            <a:gdLst/>
            <a:ahLst/>
            <a:cxnLst/>
            <a:rect l="l" t="t" r="r" b="b"/>
            <a:pathLst>
              <a:path w="16325" h="6274" extrusionOk="0">
                <a:moveTo>
                  <a:pt x="14710" y="1"/>
                </a:moveTo>
                <a:lnTo>
                  <a:pt x="14527" y="74"/>
                </a:lnTo>
                <a:lnTo>
                  <a:pt x="14380" y="147"/>
                </a:lnTo>
                <a:lnTo>
                  <a:pt x="14270" y="221"/>
                </a:lnTo>
                <a:lnTo>
                  <a:pt x="14270" y="257"/>
                </a:lnTo>
                <a:lnTo>
                  <a:pt x="14197" y="221"/>
                </a:lnTo>
                <a:lnTo>
                  <a:pt x="14087" y="221"/>
                </a:lnTo>
                <a:lnTo>
                  <a:pt x="14013" y="294"/>
                </a:lnTo>
                <a:lnTo>
                  <a:pt x="13977" y="331"/>
                </a:lnTo>
                <a:lnTo>
                  <a:pt x="13977" y="441"/>
                </a:lnTo>
                <a:lnTo>
                  <a:pt x="14013" y="551"/>
                </a:lnTo>
                <a:lnTo>
                  <a:pt x="14050" y="587"/>
                </a:lnTo>
                <a:lnTo>
                  <a:pt x="14123" y="624"/>
                </a:lnTo>
                <a:lnTo>
                  <a:pt x="14343" y="624"/>
                </a:lnTo>
                <a:lnTo>
                  <a:pt x="14527" y="551"/>
                </a:lnTo>
                <a:lnTo>
                  <a:pt x="14710" y="477"/>
                </a:lnTo>
                <a:lnTo>
                  <a:pt x="14894" y="441"/>
                </a:lnTo>
                <a:lnTo>
                  <a:pt x="14967" y="477"/>
                </a:lnTo>
                <a:lnTo>
                  <a:pt x="15004" y="514"/>
                </a:lnTo>
                <a:lnTo>
                  <a:pt x="14967" y="587"/>
                </a:lnTo>
                <a:lnTo>
                  <a:pt x="14930" y="661"/>
                </a:lnTo>
                <a:lnTo>
                  <a:pt x="14747" y="881"/>
                </a:lnTo>
                <a:lnTo>
                  <a:pt x="14123" y="1725"/>
                </a:lnTo>
                <a:lnTo>
                  <a:pt x="14123" y="1798"/>
                </a:lnTo>
                <a:lnTo>
                  <a:pt x="14087" y="1871"/>
                </a:lnTo>
                <a:lnTo>
                  <a:pt x="14123" y="1981"/>
                </a:lnTo>
                <a:lnTo>
                  <a:pt x="14233" y="2055"/>
                </a:lnTo>
                <a:lnTo>
                  <a:pt x="14343" y="2091"/>
                </a:lnTo>
                <a:lnTo>
                  <a:pt x="14820" y="2091"/>
                </a:lnTo>
                <a:lnTo>
                  <a:pt x="15260" y="2055"/>
                </a:lnTo>
                <a:lnTo>
                  <a:pt x="15774" y="1945"/>
                </a:lnTo>
                <a:lnTo>
                  <a:pt x="16031" y="1871"/>
                </a:lnTo>
                <a:lnTo>
                  <a:pt x="16251" y="1761"/>
                </a:lnTo>
                <a:lnTo>
                  <a:pt x="16324" y="1651"/>
                </a:lnTo>
                <a:lnTo>
                  <a:pt x="16324" y="1541"/>
                </a:lnTo>
                <a:lnTo>
                  <a:pt x="16288" y="1468"/>
                </a:lnTo>
                <a:lnTo>
                  <a:pt x="16214" y="1431"/>
                </a:lnTo>
                <a:lnTo>
                  <a:pt x="16141" y="1394"/>
                </a:lnTo>
                <a:lnTo>
                  <a:pt x="15957" y="1431"/>
                </a:lnTo>
                <a:lnTo>
                  <a:pt x="15774" y="1468"/>
                </a:lnTo>
                <a:lnTo>
                  <a:pt x="15370" y="1541"/>
                </a:lnTo>
                <a:lnTo>
                  <a:pt x="14820" y="1615"/>
                </a:lnTo>
                <a:lnTo>
                  <a:pt x="14820" y="1615"/>
                </a:lnTo>
                <a:lnTo>
                  <a:pt x="15260" y="1028"/>
                </a:lnTo>
                <a:lnTo>
                  <a:pt x="15370" y="844"/>
                </a:lnTo>
                <a:lnTo>
                  <a:pt x="15481" y="698"/>
                </a:lnTo>
                <a:lnTo>
                  <a:pt x="15517" y="477"/>
                </a:lnTo>
                <a:lnTo>
                  <a:pt x="15517" y="404"/>
                </a:lnTo>
                <a:lnTo>
                  <a:pt x="15481" y="294"/>
                </a:lnTo>
                <a:lnTo>
                  <a:pt x="15370" y="184"/>
                </a:lnTo>
                <a:lnTo>
                  <a:pt x="15224" y="74"/>
                </a:lnTo>
                <a:lnTo>
                  <a:pt x="15077" y="37"/>
                </a:lnTo>
                <a:lnTo>
                  <a:pt x="14894" y="1"/>
                </a:lnTo>
                <a:close/>
                <a:moveTo>
                  <a:pt x="6604" y="2788"/>
                </a:moveTo>
                <a:lnTo>
                  <a:pt x="6163" y="2898"/>
                </a:lnTo>
                <a:lnTo>
                  <a:pt x="5576" y="2972"/>
                </a:lnTo>
                <a:lnTo>
                  <a:pt x="5283" y="3045"/>
                </a:lnTo>
                <a:lnTo>
                  <a:pt x="4990" y="3118"/>
                </a:lnTo>
                <a:lnTo>
                  <a:pt x="4953" y="3155"/>
                </a:lnTo>
                <a:lnTo>
                  <a:pt x="4880" y="3229"/>
                </a:lnTo>
                <a:lnTo>
                  <a:pt x="4880" y="3302"/>
                </a:lnTo>
                <a:lnTo>
                  <a:pt x="4880" y="3339"/>
                </a:lnTo>
                <a:lnTo>
                  <a:pt x="4880" y="3412"/>
                </a:lnTo>
                <a:lnTo>
                  <a:pt x="4916" y="3485"/>
                </a:lnTo>
                <a:lnTo>
                  <a:pt x="4990" y="3522"/>
                </a:lnTo>
                <a:lnTo>
                  <a:pt x="5063" y="3522"/>
                </a:lnTo>
                <a:lnTo>
                  <a:pt x="5613" y="3485"/>
                </a:lnTo>
                <a:lnTo>
                  <a:pt x="6163" y="3412"/>
                </a:lnTo>
                <a:lnTo>
                  <a:pt x="6640" y="3339"/>
                </a:lnTo>
                <a:lnTo>
                  <a:pt x="6860" y="3265"/>
                </a:lnTo>
                <a:lnTo>
                  <a:pt x="6970" y="3192"/>
                </a:lnTo>
                <a:lnTo>
                  <a:pt x="7044" y="3118"/>
                </a:lnTo>
                <a:lnTo>
                  <a:pt x="7044" y="3008"/>
                </a:lnTo>
                <a:lnTo>
                  <a:pt x="7044" y="2972"/>
                </a:lnTo>
                <a:lnTo>
                  <a:pt x="7007" y="2898"/>
                </a:lnTo>
                <a:lnTo>
                  <a:pt x="6897" y="2862"/>
                </a:lnTo>
                <a:lnTo>
                  <a:pt x="6824" y="2825"/>
                </a:lnTo>
                <a:lnTo>
                  <a:pt x="6604" y="2788"/>
                </a:lnTo>
                <a:close/>
                <a:moveTo>
                  <a:pt x="13500" y="1945"/>
                </a:moveTo>
                <a:lnTo>
                  <a:pt x="13280" y="1981"/>
                </a:lnTo>
                <a:lnTo>
                  <a:pt x="13060" y="2018"/>
                </a:lnTo>
                <a:lnTo>
                  <a:pt x="12876" y="2055"/>
                </a:lnTo>
                <a:lnTo>
                  <a:pt x="12693" y="2201"/>
                </a:lnTo>
                <a:lnTo>
                  <a:pt x="12546" y="2275"/>
                </a:lnTo>
                <a:lnTo>
                  <a:pt x="12436" y="2422"/>
                </a:lnTo>
                <a:lnTo>
                  <a:pt x="12289" y="2678"/>
                </a:lnTo>
                <a:lnTo>
                  <a:pt x="12179" y="3008"/>
                </a:lnTo>
                <a:lnTo>
                  <a:pt x="12179" y="3339"/>
                </a:lnTo>
                <a:lnTo>
                  <a:pt x="12179" y="3522"/>
                </a:lnTo>
                <a:lnTo>
                  <a:pt x="12216" y="3669"/>
                </a:lnTo>
                <a:lnTo>
                  <a:pt x="12289" y="3815"/>
                </a:lnTo>
                <a:lnTo>
                  <a:pt x="12363" y="3962"/>
                </a:lnTo>
                <a:lnTo>
                  <a:pt x="12473" y="4109"/>
                </a:lnTo>
                <a:lnTo>
                  <a:pt x="12583" y="4219"/>
                </a:lnTo>
                <a:lnTo>
                  <a:pt x="12729" y="4292"/>
                </a:lnTo>
                <a:lnTo>
                  <a:pt x="12876" y="4366"/>
                </a:lnTo>
                <a:lnTo>
                  <a:pt x="12986" y="4402"/>
                </a:lnTo>
                <a:lnTo>
                  <a:pt x="13096" y="4402"/>
                </a:lnTo>
                <a:lnTo>
                  <a:pt x="13353" y="4329"/>
                </a:lnTo>
                <a:lnTo>
                  <a:pt x="13757" y="4146"/>
                </a:lnTo>
                <a:lnTo>
                  <a:pt x="14197" y="3999"/>
                </a:lnTo>
                <a:lnTo>
                  <a:pt x="14417" y="3852"/>
                </a:lnTo>
                <a:lnTo>
                  <a:pt x="14564" y="3705"/>
                </a:lnTo>
                <a:lnTo>
                  <a:pt x="14600" y="3632"/>
                </a:lnTo>
                <a:lnTo>
                  <a:pt x="14564" y="3559"/>
                </a:lnTo>
                <a:lnTo>
                  <a:pt x="14527" y="3485"/>
                </a:lnTo>
                <a:lnTo>
                  <a:pt x="14453" y="3449"/>
                </a:lnTo>
                <a:lnTo>
                  <a:pt x="14343" y="3412"/>
                </a:lnTo>
                <a:lnTo>
                  <a:pt x="14197" y="3449"/>
                </a:lnTo>
                <a:lnTo>
                  <a:pt x="13940" y="3522"/>
                </a:lnTo>
                <a:lnTo>
                  <a:pt x="13426" y="3742"/>
                </a:lnTo>
                <a:lnTo>
                  <a:pt x="13280" y="3815"/>
                </a:lnTo>
                <a:lnTo>
                  <a:pt x="13133" y="3852"/>
                </a:lnTo>
                <a:lnTo>
                  <a:pt x="12986" y="3852"/>
                </a:lnTo>
                <a:lnTo>
                  <a:pt x="12839" y="3779"/>
                </a:lnTo>
                <a:lnTo>
                  <a:pt x="12766" y="3669"/>
                </a:lnTo>
                <a:lnTo>
                  <a:pt x="12729" y="3559"/>
                </a:lnTo>
                <a:lnTo>
                  <a:pt x="12656" y="3339"/>
                </a:lnTo>
                <a:lnTo>
                  <a:pt x="12656" y="3118"/>
                </a:lnTo>
                <a:lnTo>
                  <a:pt x="12729" y="2898"/>
                </a:lnTo>
                <a:lnTo>
                  <a:pt x="12839" y="2715"/>
                </a:lnTo>
                <a:lnTo>
                  <a:pt x="12986" y="2532"/>
                </a:lnTo>
                <a:lnTo>
                  <a:pt x="13133" y="2458"/>
                </a:lnTo>
                <a:lnTo>
                  <a:pt x="13280" y="2422"/>
                </a:lnTo>
                <a:lnTo>
                  <a:pt x="13610" y="2385"/>
                </a:lnTo>
                <a:lnTo>
                  <a:pt x="13940" y="2348"/>
                </a:lnTo>
                <a:lnTo>
                  <a:pt x="14307" y="2348"/>
                </a:lnTo>
                <a:lnTo>
                  <a:pt x="14307" y="2311"/>
                </a:lnTo>
                <a:lnTo>
                  <a:pt x="14307" y="2275"/>
                </a:lnTo>
                <a:lnTo>
                  <a:pt x="14307" y="2238"/>
                </a:lnTo>
                <a:lnTo>
                  <a:pt x="14123" y="2128"/>
                </a:lnTo>
                <a:lnTo>
                  <a:pt x="13903" y="2055"/>
                </a:lnTo>
                <a:lnTo>
                  <a:pt x="13720" y="1981"/>
                </a:lnTo>
                <a:lnTo>
                  <a:pt x="13500" y="1945"/>
                </a:lnTo>
                <a:close/>
                <a:moveTo>
                  <a:pt x="6787" y="4182"/>
                </a:moveTo>
                <a:lnTo>
                  <a:pt x="6347" y="4292"/>
                </a:lnTo>
                <a:lnTo>
                  <a:pt x="5907" y="4366"/>
                </a:lnTo>
                <a:lnTo>
                  <a:pt x="5466" y="4439"/>
                </a:lnTo>
                <a:lnTo>
                  <a:pt x="5063" y="4549"/>
                </a:lnTo>
                <a:lnTo>
                  <a:pt x="4990" y="4622"/>
                </a:lnTo>
                <a:lnTo>
                  <a:pt x="4953" y="4696"/>
                </a:lnTo>
                <a:lnTo>
                  <a:pt x="4953" y="4806"/>
                </a:lnTo>
                <a:lnTo>
                  <a:pt x="5063" y="4843"/>
                </a:lnTo>
                <a:lnTo>
                  <a:pt x="5283" y="4879"/>
                </a:lnTo>
                <a:lnTo>
                  <a:pt x="5980" y="4879"/>
                </a:lnTo>
                <a:lnTo>
                  <a:pt x="6457" y="4769"/>
                </a:lnTo>
                <a:lnTo>
                  <a:pt x="6897" y="4659"/>
                </a:lnTo>
                <a:lnTo>
                  <a:pt x="6970" y="4622"/>
                </a:lnTo>
                <a:lnTo>
                  <a:pt x="7044" y="4586"/>
                </a:lnTo>
                <a:lnTo>
                  <a:pt x="7080" y="4512"/>
                </a:lnTo>
                <a:lnTo>
                  <a:pt x="7117" y="4439"/>
                </a:lnTo>
                <a:lnTo>
                  <a:pt x="7080" y="4292"/>
                </a:lnTo>
                <a:lnTo>
                  <a:pt x="7007" y="4219"/>
                </a:lnTo>
                <a:lnTo>
                  <a:pt x="6934" y="4182"/>
                </a:lnTo>
                <a:close/>
                <a:moveTo>
                  <a:pt x="11079" y="2055"/>
                </a:moveTo>
                <a:lnTo>
                  <a:pt x="10785" y="2091"/>
                </a:lnTo>
                <a:lnTo>
                  <a:pt x="10565" y="2165"/>
                </a:lnTo>
                <a:lnTo>
                  <a:pt x="10382" y="2311"/>
                </a:lnTo>
                <a:lnTo>
                  <a:pt x="10235" y="2495"/>
                </a:lnTo>
                <a:lnTo>
                  <a:pt x="10198" y="2385"/>
                </a:lnTo>
                <a:lnTo>
                  <a:pt x="10088" y="2348"/>
                </a:lnTo>
                <a:lnTo>
                  <a:pt x="9942" y="2311"/>
                </a:lnTo>
                <a:lnTo>
                  <a:pt x="9611" y="2311"/>
                </a:lnTo>
                <a:lnTo>
                  <a:pt x="9501" y="2348"/>
                </a:lnTo>
                <a:lnTo>
                  <a:pt x="9208" y="2495"/>
                </a:lnTo>
                <a:lnTo>
                  <a:pt x="8988" y="2678"/>
                </a:lnTo>
                <a:lnTo>
                  <a:pt x="8951" y="2568"/>
                </a:lnTo>
                <a:lnTo>
                  <a:pt x="8915" y="2532"/>
                </a:lnTo>
                <a:lnTo>
                  <a:pt x="8878" y="2532"/>
                </a:lnTo>
                <a:lnTo>
                  <a:pt x="8804" y="2568"/>
                </a:lnTo>
                <a:lnTo>
                  <a:pt x="8731" y="2752"/>
                </a:lnTo>
                <a:lnTo>
                  <a:pt x="8658" y="2935"/>
                </a:lnTo>
                <a:lnTo>
                  <a:pt x="8621" y="3339"/>
                </a:lnTo>
                <a:lnTo>
                  <a:pt x="8584" y="3705"/>
                </a:lnTo>
                <a:lnTo>
                  <a:pt x="8621" y="4072"/>
                </a:lnTo>
                <a:lnTo>
                  <a:pt x="8694" y="4439"/>
                </a:lnTo>
                <a:lnTo>
                  <a:pt x="8768" y="4806"/>
                </a:lnTo>
                <a:lnTo>
                  <a:pt x="8804" y="4879"/>
                </a:lnTo>
                <a:lnTo>
                  <a:pt x="8878" y="4953"/>
                </a:lnTo>
                <a:lnTo>
                  <a:pt x="8951" y="4989"/>
                </a:lnTo>
                <a:lnTo>
                  <a:pt x="9061" y="4953"/>
                </a:lnTo>
                <a:lnTo>
                  <a:pt x="9135" y="4916"/>
                </a:lnTo>
                <a:lnTo>
                  <a:pt x="9208" y="4879"/>
                </a:lnTo>
                <a:lnTo>
                  <a:pt x="9245" y="4769"/>
                </a:lnTo>
                <a:lnTo>
                  <a:pt x="9208" y="4659"/>
                </a:lnTo>
                <a:lnTo>
                  <a:pt x="9135" y="4182"/>
                </a:lnTo>
                <a:lnTo>
                  <a:pt x="9098" y="3669"/>
                </a:lnTo>
                <a:lnTo>
                  <a:pt x="9135" y="3339"/>
                </a:lnTo>
                <a:lnTo>
                  <a:pt x="9208" y="3118"/>
                </a:lnTo>
                <a:lnTo>
                  <a:pt x="9391" y="2972"/>
                </a:lnTo>
                <a:lnTo>
                  <a:pt x="9575" y="2825"/>
                </a:lnTo>
                <a:lnTo>
                  <a:pt x="9795" y="2788"/>
                </a:lnTo>
                <a:lnTo>
                  <a:pt x="9868" y="4072"/>
                </a:lnTo>
                <a:lnTo>
                  <a:pt x="9905" y="4146"/>
                </a:lnTo>
                <a:lnTo>
                  <a:pt x="9942" y="4219"/>
                </a:lnTo>
                <a:lnTo>
                  <a:pt x="10015" y="4292"/>
                </a:lnTo>
                <a:lnTo>
                  <a:pt x="10125" y="4292"/>
                </a:lnTo>
                <a:lnTo>
                  <a:pt x="10198" y="4329"/>
                </a:lnTo>
                <a:lnTo>
                  <a:pt x="10272" y="4292"/>
                </a:lnTo>
                <a:lnTo>
                  <a:pt x="10308" y="4219"/>
                </a:lnTo>
                <a:lnTo>
                  <a:pt x="10345" y="4146"/>
                </a:lnTo>
                <a:lnTo>
                  <a:pt x="10455" y="3559"/>
                </a:lnTo>
                <a:lnTo>
                  <a:pt x="10565" y="3008"/>
                </a:lnTo>
                <a:lnTo>
                  <a:pt x="10602" y="2862"/>
                </a:lnTo>
                <a:lnTo>
                  <a:pt x="10675" y="2752"/>
                </a:lnTo>
                <a:lnTo>
                  <a:pt x="10785" y="2642"/>
                </a:lnTo>
                <a:lnTo>
                  <a:pt x="10895" y="2568"/>
                </a:lnTo>
                <a:lnTo>
                  <a:pt x="11079" y="2568"/>
                </a:lnTo>
                <a:lnTo>
                  <a:pt x="11115" y="2642"/>
                </a:lnTo>
                <a:lnTo>
                  <a:pt x="11115" y="2752"/>
                </a:lnTo>
                <a:lnTo>
                  <a:pt x="11115" y="2862"/>
                </a:lnTo>
                <a:lnTo>
                  <a:pt x="11189" y="3449"/>
                </a:lnTo>
                <a:lnTo>
                  <a:pt x="11299" y="4036"/>
                </a:lnTo>
                <a:lnTo>
                  <a:pt x="11372" y="4256"/>
                </a:lnTo>
                <a:lnTo>
                  <a:pt x="11446" y="4512"/>
                </a:lnTo>
                <a:lnTo>
                  <a:pt x="11556" y="4732"/>
                </a:lnTo>
                <a:lnTo>
                  <a:pt x="11629" y="4806"/>
                </a:lnTo>
                <a:lnTo>
                  <a:pt x="11739" y="4843"/>
                </a:lnTo>
                <a:lnTo>
                  <a:pt x="11849" y="4843"/>
                </a:lnTo>
                <a:lnTo>
                  <a:pt x="11922" y="4806"/>
                </a:lnTo>
                <a:lnTo>
                  <a:pt x="11996" y="4769"/>
                </a:lnTo>
                <a:lnTo>
                  <a:pt x="12032" y="4696"/>
                </a:lnTo>
                <a:lnTo>
                  <a:pt x="12069" y="4586"/>
                </a:lnTo>
                <a:lnTo>
                  <a:pt x="11996" y="4476"/>
                </a:lnTo>
                <a:lnTo>
                  <a:pt x="11922" y="4402"/>
                </a:lnTo>
                <a:lnTo>
                  <a:pt x="11886" y="4256"/>
                </a:lnTo>
                <a:lnTo>
                  <a:pt x="11812" y="4072"/>
                </a:lnTo>
                <a:lnTo>
                  <a:pt x="11776" y="3779"/>
                </a:lnTo>
                <a:lnTo>
                  <a:pt x="11666" y="3339"/>
                </a:lnTo>
                <a:lnTo>
                  <a:pt x="11629" y="2862"/>
                </a:lnTo>
                <a:lnTo>
                  <a:pt x="11629" y="2532"/>
                </a:lnTo>
                <a:lnTo>
                  <a:pt x="11592" y="2385"/>
                </a:lnTo>
                <a:lnTo>
                  <a:pt x="11482" y="2275"/>
                </a:lnTo>
                <a:lnTo>
                  <a:pt x="11299" y="2128"/>
                </a:lnTo>
                <a:lnTo>
                  <a:pt x="11189" y="2091"/>
                </a:lnTo>
                <a:lnTo>
                  <a:pt x="11079" y="2055"/>
                </a:lnTo>
                <a:close/>
                <a:moveTo>
                  <a:pt x="2715" y="1138"/>
                </a:moveTo>
                <a:lnTo>
                  <a:pt x="2569" y="1174"/>
                </a:lnTo>
                <a:lnTo>
                  <a:pt x="2422" y="1284"/>
                </a:lnTo>
                <a:lnTo>
                  <a:pt x="2385" y="1358"/>
                </a:lnTo>
                <a:lnTo>
                  <a:pt x="2165" y="1284"/>
                </a:lnTo>
                <a:lnTo>
                  <a:pt x="1762" y="1284"/>
                </a:lnTo>
                <a:lnTo>
                  <a:pt x="1542" y="1358"/>
                </a:lnTo>
                <a:lnTo>
                  <a:pt x="771" y="1504"/>
                </a:lnTo>
                <a:lnTo>
                  <a:pt x="368" y="1651"/>
                </a:lnTo>
                <a:lnTo>
                  <a:pt x="184" y="1725"/>
                </a:lnTo>
                <a:lnTo>
                  <a:pt x="38" y="1835"/>
                </a:lnTo>
                <a:lnTo>
                  <a:pt x="1" y="1908"/>
                </a:lnTo>
                <a:lnTo>
                  <a:pt x="1" y="1981"/>
                </a:lnTo>
                <a:lnTo>
                  <a:pt x="38" y="2018"/>
                </a:lnTo>
                <a:lnTo>
                  <a:pt x="111" y="2055"/>
                </a:lnTo>
                <a:lnTo>
                  <a:pt x="74" y="2348"/>
                </a:lnTo>
                <a:lnTo>
                  <a:pt x="74" y="2642"/>
                </a:lnTo>
                <a:lnTo>
                  <a:pt x="74" y="3705"/>
                </a:lnTo>
                <a:lnTo>
                  <a:pt x="111" y="4843"/>
                </a:lnTo>
                <a:lnTo>
                  <a:pt x="148" y="5980"/>
                </a:lnTo>
                <a:lnTo>
                  <a:pt x="184" y="6090"/>
                </a:lnTo>
                <a:lnTo>
                  <a:pt x="294" y="6200"/>
                </a:lnTo>
                <a:lnTo>
                  <a:pt x="404" y="6236"/>
                </a:lnTo>
                <a:lnTo>
                  <a:pt x="514" y="6200"/>
                </a:lnTo>
                <a:lnTo>
                  <a:pt x="624" y="6236"/>
                </a:lnTo>
                <a:lnTo>
                  <a:pt x="845" y="6273"/>
                </a:lnTo>
                <a:lnTo>
                  <a:pt x="1028" y="6236"/>
                </a:lnTo>
                <a:lnTo>
                  <a:pt x="1395" y="6163"/>
                </a:lnTo>
                <a:lnTo>
                  <a:pt x="2385" y="5980"/>
                </a:lnTo>
                <a:lnTo>
                  <a:pt x="2605" y="5943"/>
                </a:lnTo>
                <a:lnTo>
                  <a:pt x="2752" y="5906"/>
                </a:lnTo>
                <a:lnTo>
                  <a:pt x="2899" y="5833"/>
                </a:lnTo>
                <a:lnTo>
                  <a:pt x="2972" y="5686"/>
                </a:lnTo>
                <a:lnTo>
                  <a:pt x="2972" y="5576"/>
                </a:lnTo>
                <a:lnTo>
                  <a:pt x="2935" y="5503"/>
                </a:lnTo>
                <a:lnTo>
                  <a:pt x="2825" y="5429"/>
                </a:lnTo>
                <a:lnTo>
                  <a:pt x="2679" y="5393"/>
                </a:lnTo>
                <a:lnTo>
                  <a:pt x="2532" y="5393"/>
                </a:lnTo>
                <a:lnTo>
                  <a:pt x="2385" y="5429"/>
                </a:lnTo>
                <a:lnTo>
                  <a:pt x="2055" y="5503"/>
                </a:lnTo>
                <a:lnTo>
                  <a:pt x="1762" y="5576"/>
                </a:lnTo>
                <a:lnTo>
                  <a:pt x="1028" y="5723"/>
                </a:lnTo>
                <a:lnTo>
                  <a:pt x="698" y="5796"/>
                </a:lnTo>
                <a:lnTo>
                  <a:pt x="661" y="4953"/>
                </a:lnTo>
                <a:lnTo>
                  <a:pt x="624" y="4109"/>
                </a:lnTo>
                <a:lnTo>
                  <a:pt x="845" y="4109"/>
                </a:lnTo>
                <a:lnTo>
                  <a:pt x="1028" y="4072"/>
                </a:lnTo>
                <a:lnTo>
                  <a:pt x="1431" y="3962"/>
                </a:lnTo>
                <a:lnTo>
                  <a:pt x="2459" y="3742"/>
                </a:lnTo>
                <a:lnTo>
                  <a:pt x="2495" y="3779"/>
                </a:lnTo>
                <a:lnTo>
                  <a:pt x="2605" y="3779"/>
                </a:lnTo>
                <a:lnTo>
                  <a:pt x="2679" y="3742"/>
                </a:lnTo>
                <a:lnTo>
                  <a:pt x="2752" y="3705"/>
                </a:lnTo>
                <a:lnTo>
                  <a:pt x="2789" y="3669"/>
                </a:lnTo>
                <a:lnTo>
                  <a:pt x="2862" y="3559"/>
                </a:lnTo>
                <a:lnTo>
                  <a:pt x="2899" y="3485"/>
                </a:lnTo>
                <a:lnTo>
                  <a:pt x="2899" y="3412"/>
                </a:lnTo>
                <a:lnTo>
                  <a:pt x="2862" y="3339"/>
                </a:lnTo>
                <a:lnTo>
                  <a:pt x="2825" y="3265"/>
                </a:lnTo>
                <a:lnTo>
                  <a:pt x="2715" y="3155"/>
                </a:lnTo>
                <a:lnTo>
                  <a:pt x="2532" y="3155"/>
                </a:lnTo>
                <a:lnTo>
                  <a:pt x="1431" y="3449"/>
                </a:lnTo>
                <a:lnTo>
                  <a:pt x="1028" y="3522"/>
                </a:lnTo>
                <a:lnTo>
                  <a:pt x="808" y="3595"/>
                </a:lnTo>
                <a:lnTo>
                  <a:pt x="624" y="3632"/>
                </a:lnTo>
                <a:lnTo>
                  <a:pt x="588" y="2788"/>
                </a:lnTo>
                <a:lnTo>
                  <a:pt x="588" y="2458"/>
                </a:lnTo>
                <a:lnTo>
                  <a:pt x="551" y="2091"/>
                </a:lnTo>
                <a:lnTo>
                  <a:pt x="1065" y="1981"/>
                </a:lnTo>
                <a:lnTo>
                  <a:pt x="1615" y="1835"/>
                </a:lnTo>
                <a:lnTo>
                  <a:pt x="1798" y="1798"/>
                </a:lnTo>
                <a:lnTo>
                  <a:pt x="2055" y="1798"/>
                </a:lnTo>
                <a:lnTo>
                  <a:pt x="2165" y="1871"/>
                </a:lnTo>
                <a:lnTo>
                  <a:pt x="2238" y="1908"/>
                </a:lnTo>
                <a:lnTo>
                  <a:pt x="2312" y="1945"/>
                </a:lnTo>
                <a:lnTo>
                  <a:pt x="2422" y="1945"/>
                </a:lnTo>
                <a:lnTo>
                  <a:pt x="2495" y="1908"/>
                </a:lnTo>
                <a:lnTo>
                  <a:pt x="3009" y="1651"/>
                </a:lnTo>
                <a:lnTo>
                  <a:pt x="3082" y="1615"/>
                </a:lnTo>
                <a:lnTo>
                  <a:pt x="3119" y="1578"/>
                </a:lnTo>
                <a:lnTo>
                  <a:pt x="3156" y="1431"/>
                </a:lnTo>
                <a:lnTo>
                  <a:pt x="3119" y="1284"/>
                </a:lnTo>
                <a:lnTo>
                  <a:pt x="3082" y="1248"/>
                </a:lnTo>
                <a:lnTo>
                  <a:pt x="3009" y="1174"/>
                </a:lnTo>
                <a:lnTo>
                  <a:pt x="2862" y="1138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585" name="Google Shape;585;p24"/>
          <p:cNvSpPr/>
          <p:nvPr/>
        </p:nvSpPr>
        <p:spPr>
          <a:xfrm>
            <a:off x="-243128" y="54210"/>
            <a:ext cx="589992" cy="414129"/>
          </a:xfrm>
          <a:custGeom>
            <a:avLst/>
            <a:gdLst/>
            <a:ahLst/>
            <a:cxnLst/>
            <a:rect l="l" t="t" r="r" b="b"/>
            <a:pathLst>
              <a:path w="20800" h="14600" extrusionOk="0">
                <a:moveTo>
                  <a:pt x="5466" y="441"/>
                </a:moveTo>
                <a:lnTo>
                  <a:pt x="5650" y="478"/>
                </a:lnTo>
                <a:lnTo>
                  <a:pt x="5577" y="478"/>
                </a:lnTo>
                <a:lnTo>
                  <a:pt x="5466" y="441"/>
                </a:lnTo>
                <a:close/>
                <a:moveTo>
                  <a:pt x="4843" y="478"/>
                </a:moveTo>
                <a:lnTo>
                  <a:pt x="4806" y="514"/>
                </a:lnTo>
                <a:lnTo>
                  <a:pt x="4586" y="551"/>
                </a:lnTo>
                <a:lnTo>
                  <a:pt x="4843" y="478"/>
                </a:lnTo>
                <a:close/>
                <a:moveTo>
                  <a:pt x="5173" y="808"/>
                </a:moveTo>
                <a:lnTo>
                  <a:pt x="5210" y="844"/>
                </a:lnTo>
                <a:lnTo>
                  <a:pt x="5246" y="918"/>
                </a:lnTo>
                <a:lnTo>
                  <a:pt x="5356" y="991"/>
                </a:lnTo>
                <a:lnTo>
                  <a:pt x="5503" y="1028"/>
                </a:lnTo>
                <a:lnTo>
                  <a:pt x="5760" y="1028"/>
                </a:lnTo>
                <a:lnTo>
                  <a:pt x="5870" y="991"/>
                </a:lnTo>
                <a:lnTo>
                  <a:pt x="5980" y="991"/>
                </a:lnTo>
                <a:lnTo>
                  <a:pt x="6017" y="1028"/>
                </a:lnTo>
                <a:lnTo>
                  <a:pt x="6053" y="1101"/>
                </a:lnTo>
                <a:lnTo>
                  <a:pt x="6163" y="1431"/>
                </a:lnTo>
                <a:lnTo>
                  <a:pt x="6163" y="1725"/>
                </a:lnTo>
                <a:lnTo>
                  <a:pt x="6127" y="2055"/>
                </a:lnTo>
                <a:lnTo>
                  <a:pt x="6053" y="2348"/>
                </a:lnTo>
                <a:lnTo>
                  <a:pt x="5980" y="2532"/>
                </a:lnTo>
                <a:lnTo>
                  <a:pt x="5907" y="2715"/>
                </a:lnTo>
                <a:lnTo>
                  <a:pt x="5650" y="3009"/>
                </a:lnTo>
                <a:lnTo>
                  <a:pt x="5393" y="3229"/>
                </a:lnTo>
                <a:lnTo>
                  <a:pt x="5063" y="3412"/>
                </a:lnTo>
                <a:lnTo>
                  <a:pt x="5063" y="3375"/>
                </a:lnTo>
                <a:lnTo>
                  <a:pt x="5063" y="3302"/>
                </a:lnTo>
                <a:lnTo>
                  <a:pt x="5026" y="3265"/>
                </a:lnTo>
                <a:lnTo>
                  <a:pt x="4953" y="3229"/>
                </a:lnTo>
                <a:lnTo>
                  <a:pt x="4880" y="3229"/>
                </a:lnTo>
                <a:lnTo>
                  <a:pt x="5063" y="2789"/>
                </a:lnTo>
                <a:lnTo>
                  <a:pt x="5063" y="2715"/>
                </a:lnTo>
                <a:lnTo>
                  <a:pt x="4990" y="2679"/>
                </a:lnTo>
                <a:lnTo>
                  <a:pt x="4953" y="2679"/>
                </a:lnTo>
                <a:lnTo>
                  <a:pt x="4880" y="2715"/>
                </a:lnTo>
                <a:lnTo>
                  <a:pt x="4549" y="3229"/>
                </a:lnTo>
                <a:lnTo>
                  <a:pt x="4329" y="3559"/>
                </a:lnTo>
                <a:lnTo>
                  <a:pt x="4109" y="3522"/>
                </a:lnTo>
                <a:lnTo>
                  <a:pt x="3853" y="3486"/>
                </a:lnTo>
                <a:lnTo>
                  <a:pt x="3706" y="3449"/>
                </a:lnTo>
                <a:lnTo>
                  <a:pt x="3999" y="3192"/>
                </a:lnTo>
                <a:lnTo>
                  <a:pt x="4586" y="2642"/>
                </a:lnTo>
                <a:lnTo>
                  <a:pt x="4586" y="2568"/>
                </a:lnTo>
                <a:lnTo>
                  <a:pt x="4586" y="2495"/>
                </a:lnTo>
                <a:lnTo>
                  <a:pt x="4513" y="2458"/>
                </a:lnTo>
                <a:lnTo>
                  <a:pt x="4439" y="2458"/>
                </a:lnTo>
                <a:lnTo>
                  <a:pt x="3486" y="3119"/>
                </a:lnTo>
                <a:lnTo>
                  <a:pt x="3302" y="3265"/>
                </a:lnTo>
                <a:lnTo>
                  <a:pt x="3229" y="3192"/>
                </a:lnTo>
                <a:lnTo>
                  <a:pt x="3266" y="3082"/>
                </a:lnTo>
                <a:lnTo>
                  <a:pt x="3302" y="3009"/>
                </a:lnTo>
                <a:lnTo>
                  <a:pt x="3266" y="2935"/>
                </a:lnTo>
                <a:lnTo>
                  <a:pt x="3229" y="2899"/>
                </a:lnTo>
                <a:lnTo>
                  <a:pt x="3339" y="2935"/>
                </a:lnTo>
                <a:lnTo>
                  <a:pt x="3669" y="2752"/>
                </a:lnTo>
                <a:lnTo>
                  <a:pt x="4733" y="2055"/>
                </a:lnTo>
                <a:lnTo>
                  <a:pt x="4770" y="1982"/>
                </a:lnTo>
                <a:lnTo>
                  <a:pt x="4770" y="1945"/>
                </a:lnTo>
                <a:lnTo>
                  <a:pt x="4733" y="1872"/>
                </a:lnTo>
                <a:lnTo>
                  <a:pt x="4660" y="1872"/>
                </a:lnTo>
                <a:lnTo>
                  <a:pt x="4329" y="1982"/>
                </a:lnTo>
                <a:lnTo>
                  <a:pt x="3816" y="2202"/>
                </a:lnTo>
                <a:lnTo>
                  <a:pt x="3302" y="2458"/>
                </a:lnTo>
                <a:lnTo>
                  <a:pt x="3082" y="2642"/>
                </a:lnTo>
                <a:lnTo>
                  <a:pt x="2935" y="2789"/>
                </a:lnTo>
                <a:lnTo>
                  <a:pt x="2899" y="2605"/>
                </a:lnTo>
                <a:lnTo>
                  <a:pt x="2899" y="2458"/>
                </a:lnTo>
                <a:lnTo>
                  <a:pt x="3082" y="2385"/>
                </a:lnTo>
                <a:lnTo>
                  <a:pt x="3266" y="2238"/>
                </a:lnTo>
                <a:lnTo>
                  <a:pt x="3632" y="2018"/>
                </a:lnTo>
                <a:lnTo>
                  <a:pt x="4109" y="1725"/>
                </a:lnTo>
                <a:lnTo>
                  <a:pt x="4586" y="1505"/>
                </a:lnTo>
                <a:lnTo>
                  <a:pt x="4660" y="1431"/>
                </a:lnTo>
                <a:lnTo>
                  <a:pt x="4660" y="1358"/>
                </a:lnTo>
                <a:lnTo>
                  <a:pt x="4586" y="1321"/>
                </a:lnTo>
                <a:lnTo>
                  <a:pt x="4513" y="1285"/>
                </a:lnTo>
                <a:lnTo>
                  <a:pt x="4256" y="1358"/>
                </a:lnTo>
                <a:lnTo>
                  <a:pt x="3963" y="1431"/>
                </a:lnTo>
                <a:lnTo>
                  <a:pt x="3706" y="1505"/>
                </a:lnTo>
                <a:lnTo>
                  <a:pt x="3449" y="1651"/>
                </a:lnTo>
                <a:lnTo>
                  <a:pt x="3156" y="1798"/>
                </a:lnTo>
                <a:lnTo>
                  <a:pt x="3302" y="1578"/>
                </a:lnTo>
                <a:lnTo>
                  <a:pt x="3486" y="1358"/>
                </a:lnTo>
                <a:lnTo>
                  <a:pt x="3779" y="1211"/>
                </a:lnTo>
                <a:lnTo>
                  <a:pt x="4109" y="1065"/>
                </a:lnTo>
                <a:lnTo>
                  <a:pt x="4733" y="844"/>
                </a:lnTo>
                <a:lnTo>
                  <a:pt x="4770" y="918"/>
                </a:lnTo>
                <a:lnTo>
                  <a:pt x="4843" y="991"/>
                </a:lnTo>
                <a:lnTo>
                  <a:pt x="4916" y="991"/>
                </a:lnTo>
                <a:lnTo>
                  <a:pt x="4990" y="1028"/>
                </a:lnTo>
                <a:lnTo>
                  <a:pt x="5063" y="991"/>
                </a:lnTo>
                <a:lnTo>
                  <a:pt x="5100" y="955"/>
                </a:lnTo>
                <a:lnTo>
                  <a:pt x="5173" y="881"/>
                </a:lnTo>
                <a:lnTo>
                  <a:pt x="5173" y="808"/>
                </a:lnTo>
                <a:close/>
                <a:moveTo>
                  <a:pt x="9648" y="3302"/>
                </a:moveTo>
                <a:lnTo>
                  <a:pt x="9905" y="3375"/>
                </a:lnTo>
                <a:lnTo>
                  <a:pt x="9905" y="3412"/>
                </a:lnTo>
                <a:lnTo>
                  <a:pt x="10125" y="3632"/>
                </a:lnTo>
                <a:lnTo>
                  <a:pt x="10308" y="3889"/>
                </a:lnTo>
                <a:lnTo>
                  <a:pt x="10162" y="4036"/>
                </a:lnTo>
                <a:lnTo>
                  <a:pt x="9978" y="4182"/>
                </a:lnTo>
                <a:lnTo>
                  <a:pt x="9795" y="4293"/>
                </a:lnTo>
                <a:lnTo>
                  <a:pt x="9612" y="4329"/>
                </a:lnTo>
                <a:lnTo>
                  <a:pt x="9501" y="4293"/>
                </a:lnTo>
                <a:lnTo>
                  <a:pt x="9428" y="4256"/>
                </a:lnTo>
                <a:lnTo>
                  <a:pt x="9501" y="4146"/>
                </a:lnTo>
                <a:lnTo>
                  <a:pt x="9501" y="4072"/>
                </a:lnTo>
                <a:lnTo>
                  <a:pt x="9465" y="3999"/>
                </a:lnTo>
                <a:lnTo>
                  <a:pt x="9391" y="3926"/>
                </a:lnTo>
                <a:lnTo>
                  <a:pt x="9245" y="3926"/>
                </a:lnTo>
                <a:lnTo>
                  <a:pt x="9465" y="3816"/>
                </a:lnTo>
                <a:lnTo>
                  <a:pt x="9501" y="3779"/>
                </a:lnTo>
                <a:lnTo>
                  <a:pt x="9538" y="3742"/>
                </a:lnTo>
                <a:lnTo>
                  <a:pt x="9538" y="3632"/>
                </a:lnTo>
                <a:lnTo>
                  <a:pt x="9465" y="3559"/>
                </a:lnTo>
                <a:lnTo>
                  <a:pt x="9391" y="3522"/>
                </a:lnTo>
                <a:lnTo>
                  <a:pt x="9355" y="3522"/>
                </a:lnTo>
                <a:lnTo>
                  <a:pt x="9061" y="3632"/>
                </a:lnTo>
                <a:lnTo>
                  <a:pt x="9208" y="3375"/>
                </a:lnTo>
                <a:lnTo>
                  <a:pt x="9281" y="3412"/>
                </a:lnTo>
                <a:lnTo>
                  <a:pt x="9355" y="3412"/>
                </a:lnTo>
                <a:lnTo>
                  <a:pt x="9501" y="3375"/>
                </a:lnTo>
                <a:lnTo>
                  <a:pt x="9648" y="3302"/>
                </a:lnTo>
                <a:close/>
                <a:moveTo>
                  <a:pt x="1505" y="4329"/>
                </a:moveTo>
                <a:lnTo>
                  <a:pt x="1615" y="4366"/>
                </a:lnTo>
                <a:lnTo>
                  <a:pt x="1725" y="4439"/>
                </a:lnTo>
                <a:lnTo>
                  <a:pt x="1872" y="4586"/>
                </a:lnTo>
                <a:lnTo>
                  <a:pt x="1908" y="4769"/>
                </a:lnTo>
                <a:lnTo>
                  <a:pt x="1945" y="4916"/>
                </a:lnTo>
                <a:lnTo>
                  <a:pt x="1908" y="5100"/>
                </a:lnTo>
                <a:lnTo>
                  <a:pt x="1872" y="5246"/>
                </a:lnTo>
                <a:lnTo>
                  <a:pt x="1762" y="5393"/>
                </a:lnTo>
                <a:lnTo>
                  <a:pt x="1615" y="5503"/>
                </a:lnTo>
                <a:lnTo>
                  <a:pt x="1468" y="5576"/>
                </a:lnTo>
                <a:lnTo>
                  <a:pt x="1432" y="5430"/>
                </a:lnTo>
                <a:lnTo>
                  <a:pt x="1432" y="5283"/>
                </a:lnTo>
                <a:lnTo>
                  <a:pt x="1432" y="5210"/>
                </a:lnTo>
                <a:lnTo>
                  <a:pt x="1395" y="5136"/>
                </a:lnTo>
                <a:lnTo>
                  <a:pt x="1395" y="5063"/>
                </a:lnTo>
                <a:lnTo>
                  <a:pt x="1321" y="4989"/>
                </a:lnTo>
                <a:lnTo>
                  <a:pt x="1285" y="4953"/>
                </a:lnTo>
                <a:lnTo>
                  <a:pt x="1175" y="4989"/>
                </a:lnTo>
                <a:lnTo>
                  <a:pt x="1028" y="5063"/>
                </a:lnTo>
                <a:lnTo>
                  <a:pt x="1138" y="4989"/>
                </a:lnTo>
                <a:lnTo>
                  <a:pt x="1321" y="4879"/>
                </a:lnTo>
                <a:lnTo>
                  <a:pt x="1468" y="4769"/>
                </a:lnTo>
                <a:lnTo>
                  <a:pt x="1542" y="4696"/>
                </a:lnTo>
                <a:lnTo>
                  <a:pt x="1505" y="4623"/>
                </a:lnTo>
                <a:lnTo>
                  <a:pt x="1468" y="4549"/>
                </a:lnTo>
                <a:lnTo>
                  <a:pt x="1395" y="4513"/>
                </a:lnTo>
                <a:lnTo>
                  <a:pt x="1432" y="4476"/>
                </a:lnTo>
                <a:lnTo>
                  <a:pt x="1468" y="4439"/>
                </a:lnTo>
                <a:lnTo>
                  <a:pt x="1468" y="4403"/>
                </a:lnTo>
                <a:lnTo>
                  <a:pt x="1432" y="4329"/>
                </a:lnTo>
                <a:close/>
                <a:moveTo>
                  <a:pt x="1138" y="5576"/>
                </a:moveTo>
                <a:lnTo>
                  <a:pt x="1138" y="5650"/>
                </a:lnTo>
                <a:lnTo>
                  <a:pt x="1028" y="5613"/>
                </a:lnTo>
                <a:lnTo>
                  <a:pt x="1138" y="5576"/>
                </a:lnTo>
                <a:close/>
                <a:moveTo>
                  <a:pt x="7887" y="5907"/>
                </a:moveTo>
                <a:lnTo>
                  <a:pt x="8218" y="5980"/>
                </a:lnTo>
                <a:lnTo>
                  <a:pt x="8291" y="6090"/>
                </a:lnTo>
                <a:lnTo>
                  <a:pt x="8401" y="6163"/>
                </a:lnTo>
                <a:lnTo>
                  <a:pt x="8511" y="6273"/>
                </a:lnTo>
                <a:lnTo>
                  <a:pt x="8621" y="6383"/>
                </a:lnTo>
                <a:lnTo>
                  <a:pt x="8694" y="6530"/>
                </a:lnTo>
                <a:lnTo>
                  <a:pt x="8768" y="6677"/>
                </a:lnTo>
                <a:lnTo>
                  <a:pt x="8805" y="6934"/>
                </a:lnTo>
                <a:lnTo>
                  <a:pt x="8768" y="7154"/>
                </a:lnTo>
                <a:lnTo>
                  <a:pt x="8658" y="7374"/>
                </a:lnTo>
                <a:lnTo>
                  <a:pt x="8548" y="7557"/>
                </a:lnTo>
                <a:lnTo>
                  <a:pt x="8438" y="7704"/>
                </a:lnTo>
                <a:lnTo>
                  <a:pt x="8291" y="7814"/>
                </a:lnTo>
                <a:lnTo>
                  <a:pt x="8144" y="7887"/>
                </a:lnTo>
                <a:lnTo>
                  <a:pt x="7998" y="7961"/>
                </a:lnTo>
                <a:lnTo>
                  <a:pt x="8071" y="7594"/>
                </a:lnTo>
                <a:lnTo>
                  <a:pt x="8071" y="7520"/>
                </a:lnTo>
                <a:lnTo>
                  <a:pt x="8034" y="7484"/>
                </a:lnTo>
                <a:lnTo>
                  <a:pt x="7961" y="7484"/>
                </a:lnTo>
                <a:lnTo>
                  <a:pt x="7924" y="7520"/>
                </a:lnTo>
                <a:lnTo>
                  <a:pt x="7741" y="7741"/>
                </a:lnTo>
                <a:lnTo>
                  <a:pt x="7557" y="7997"/>
                </a:lnTo>
                <a:lnTo>
                  <a:pt x="7264" y="7924"/>
                </a:lnTo>
                <a:lnTo>
                  <a:pt x="7484" y="7594"/>
                </a:lnTo>
                <a:lnTo>
                  <a:pt x="7741" y="7337"/>
                </a:lnTo>
                <a:lnTo>
                  <a:pt x="7741" y="7264"/>
                </a:lnTo>
                <a:lnTo>
                  <a:pt x="7741" y="7227"/>
                </a:lnTo>
                <a:lnTo>
                  <a:pt x="7631" y="7227"/>
                </a:lnTo>
                <a:lnTo>
                  <a:pt x="7447" y="7337"/>
                </a:lnTo>
                <a:lnTo>
                  <a:pt x="7264" y="7447"/>
                </a:lnTo>
                <a:lnTo>
                  <a:pt x="7080" y="7594"/>
                </a:lnTo>
                <a:lnTo>
                  <a:pt x="6934" y="7777"/>
                </a:lnTo>
                <a:lnTo>
                  <a:pt x="6860" y="7704"/>
                </a:lnTo>
                <a:lnTo>
                  <a:pt x="6714" y="7557"/>
                </a:lnTo>
                <a:lnTo>
                  <a:pt x="7227" y="7264"/>
                </a:lnTo>
                <a:lnTo>
                  <a:pt x="7741" y="6934"/>
                </a:lnTo>
                <a:lnTo>
                  <a:pt x="7741" y="6897"/>
                </a:lnTo>
                <a:lnTo>
                  <a:pt x="7704" y="6860"/>
                </a:lnTo>
                <a:lnTo>
                  <a:pt x="7411" y="6860"/>
                </a:lnTo>
                <a:lnTo>
                  <a:pt x="7080" y="6934"/>
                </a:lnTo>
                <a:lnTo>
                  <a:pt x="6787" y="7044"/>
                </a:lnTo>
                <a:lnTo>
                  <a:pt x="6530" y="7227"/>
                </a:lnTo>
                <a:lnTo>
                  <a:pt x="6494" y="7007"/>
                </a:lnTo>
                <a:lnTo>
                  <a:pt x="6494" y="6750"/>
                </a:lnTo>
                <a:lnTo>
                  <a:pt x="6604" y="6713"/>
                </a:lnTo>
                <a:lnTo>
                  <a:pt x="6970" y="6603"/>
                </a:lnTo>
                <a:lnTo>
                  <a:pt x="7117" y="6530"/>
                </a:lnTo>
                <a:lnTo>
                  <a:pt x="7301" y="6420"/>
                </a:lnTo>
                <a:lnTo>
                  <a:pt x="7337" y="6347"/>
                </a:lnTo>
                <a:lnTo>
                  <a:pt x="7337" y="6310"/>
                </a:lnTo>
                <a:lnTo>
                  <a:pt x="7301" y="6310"/>
                </a:lnTo>
                <a:lnTo>
                  <a:pt x="7007" y="6273"/>
                </a:lnTo>
                <a:lnTo>
                  <a:pt x="6750" y="6310"/>
                </a:lnTo>
                <a:lnTo>
                  <a:pt x="6750" y="6310"/>
                </a:lnTo>
                <a:lnTo>
                  <a:pt x="6860" y="6200"/>
                </a:lnTo>
                <a:lnTo>
                  <a:pt x="6970" y="6090"/>
                </a:lnTo>
                <a:lnTo>
                  <a:pt x="7117" y="6017"/>
                </a:lnTo>
                <a:lnTo>
                  <a:pt x="7264" y="5943"/>
                </a:lnTo>
                <a:lnTo>
                  <a:pt x="7557" y="5907"/>
                </a:lnTo>
                <a:close/>
                <a:moveTo>
                  <a:pt x="4953" y="1"/>
                </a:moveTo>
                <a:lnTo>
                  <a:pt x="4733" y="37"/>
                </a:lnTo>
                <a:lnTo>
                  <a:pt x="4476" y="111"/>
                </a:lnTo>
                <a:lnTo>
                  <a:pt x="4256" y="184"/>
                </a:lnTo>
                <a:lnTo>
                  <a:pt x="4036" y="294"/>
                </a:lnTo>
                <a:lnTo>
                  <a:pt x="3632" y="551"/>
                </a:lnTo>
                <a:lnTo>
                  <a:pt x="3302" y="881"/>
                </a:lnTo>
                <a:lnTo>
                  <a:pt x="2972" y="1248"/>
                </a:lnTo>
                <a:lnTo>
                  <a:pt x="2679" y="1651"/>
                </a:lnTo>
                <a:lnTo>
                  <a:pt x="2569" y="1872"/>
                </a:lnTo>
                <a:lnTo>
                  <a:pt x="2495" y="2092"/>
                </a:lnTo>
                <a:lnTo>
                  <a:pt x="2422" y="2348"/>
                </a:lnTo>
                <a:lnTo>
                  <a:pt x="2385" y="2568"/>
                </a:lnTo>
                <a:lnTo>
                  <a:pt x="2422" y="2789"/>
                </a:lnTo>
                <a:lnTo>
                  <a:pt x="2459" y="2935"/>
                </a:lnTo>
                <a:lnTo>
                  <a:pt x="2532" y="3119"/>
                </a:lnTo>
                <a:lnTo>
                  <a:pt x="2605" y="3265"/>
                </a:lnTo>
                <a:lnTo>
                  <a:pt x="2495" y="3339"/>
                </a:lnTo>
                <a:lnTo>
                  <a:pt x="2018" y="3559"/>
                </a:lnTo>
                <a:lnTo>
                  <a:pt x="1798" y="3706"/>
                </a:lnTo>
                <a:lnTo>
                  <a:pt x="1688" y="3779"/>
                </a:lnTo>
                <a:lnTo>
                  <a:pt x="1578" y="3852"/>
                </a:lnTo>
                <a:lnTo>
                  <a:pt x="1065" y="3852"/>
                </a:lnTo>
                <a:lnTo>
                  <a:pt x="881" y="3926"/>
                </a:lnTo>
                <a:lnTo>
                  <a:pt x="735" y="3999"/>
                </a:lnTo>
                <a:lnTo>
                  <a:pt x="588" y="4109"/>
                </a:lnTo>
                <a:lnTo>
                  <a:pt x="478" y="4256"/>
                </a:lnTo>
                <a:lnTo>
                  <a:pt x="368" y="4403"/>
                </a:lnTo>
                <a:lnTo>
                  <a:pt x="184" y="4623"/>
                </a:lnTo>
                <a:lnTo>
                  <a:pt x="74" y="4879"/>
                </a:lnTo>
                <a:lnTo>
                  <a:pt x="38" y="4989"/>
                </a:lnTo>
                <a:lnTo>
                  <a:pt x="1" y="5136"/>
                </a:lnTo>
                <a:lnTo>
                  <a:pt x="38" y="5283"/>
                </a:lnTo>
                <a:lnTo>
                  <a:pt x="74" y="5430"/>
                </a:lnTo>
                <a:lnTo>
                  <a:pt x="184" y="5576"/>
                </a:lnTo>
                <a:lnTo>
                  <a:pt x="258" y="5723"/>
                </a:lnTo>
                <a:lnTo>
                  <a:pt x="404" y="5833"/>
                </a:lnTo>
                <a:lnTo>
                  <a:pt x="514" y="5943"/>
                </a:lnTo>
                <a:lnTo>
                  <a:pt x="661" y="6017"/>
                </a:lnTo>
                <a:lnTo>
                  <a:pt x="845" y="6053"/>
                </a:lnTo>
                <a:lnTo>
                  <a:pt x="1175" y="6127"/>
                </a:lnTo>
                <a:lnTo>
                  <a:pt x="1358" y="6127"/>
                </a:lnTo>
                <a:lnTo>
                  <a:pt x="1505" y="6090"/>
                </a:lnTo>
                <a:lnTo>
                  <a:pt x="1688" y="6053"/>
                </a:lnTo>
                <a:lnTo>
                  <a:pt x="1835" y="5980"/>
                </a:lnTo>
                <a:lnTo>
                  <a:pt x="2055" y="5760"/>
                </a:lnTo>
                <a:lnTo>
                  <a:pt x="2275" y="5503"/>
                </a:lnTo>
                <a:lnTo>
                  <a:pt x="2385" y="5210"/>
                </a:lnTo>
                <a:lnTo>
                  <a:pt x="2422" y="5063"/>
                </a:lnTo>
                <a:lnTo>
                  <a:pt x="2422" y="4879"/>
                </a:lnTo>
                <a:lnTo>
                  <a:pt x="2385" y="4733"/>
                </a:lnTo>
                <a:lnTo>
                  <a:pt x="2349" y="4586"/>
                </a:lnTo>
                <a:lnTo>
                  <a:pt x="2275" y="4403"/>
                </a:lnTo>
                <a:lnTo>
                  <a:pt x="2202" y="4256"/>
                </a:lnTo>
                <a:lnTo>
                  <a:pt x="2092" y="4146"/>
                </a:lnTo>
                <a:lnTo>
                  <a:pt x="2055" y="4109"/>
                </a:lnTo>
                <a:lnTo>
                  <a:pt x="2165" y="4036"/>
                </a:lnTo>
                <a:lnTo>
                  <a:pt x="2495" y="3816"/>
                </a:lnTo>
                <a:lnTo>
                  <a:pt x="2679" y="3669"/>
                </a:lnTo>
                <a:lnTo>
                  <a:pt x="2862" y="3522"/>
                </a:lnTo>
                <a:lnTo>
                  <a:pt x="3119" y="3706"/>
                </a:lnTo>
                <a:lnTo>
                  <a:pt x="3156" y="3779"/>
                </a:lnTo>
                <a:lnTo>
                  <a:pt x="3229" y="3816"/>
                </a:lnTo>
                <a:lnTo>
                  <a:pt x="3339" y="3816"/>
                </a:lnTo>
                <a:lnTo>
                  <a:pt x="3706" y="3962"/>
                </a:lnTo>
                <a:lnTo>
                  <a:pt x="4109" y="4036"/>
                </a:lnTo>
                <a:lnTo>
                  <a:pt x="4513" y="4072"/>
                </a:lnTo>
                <a:lnTo>
                  <a:pt x="4880" y="3999"/>
                </a:lnTo>
                <a:lnTo>
                  <a:pt x="5246" y="3889"/>
                </a:lnTo>
                <a:lnTo>
                  <a:pt x="5283" y="3962"/>
                </a:lnTo>
                <a:lnTo>
                  <a:pt x="5320" y="4036"/>
                </a:lnTo>
                <a:lnTo>
                  <a:pt x="5540" y="4219"/>
                </a:lnTo>
                <a:lnTo>
                  <a:pt x="5723" y="4439"/>
                </a:lnTo>
                <a:lnTo>
                  <a:pt x="5980" y="4916"/>
                </a:lnTo>
                <a:lnTo>
                  <a:pt x="6200" y="5430"/>
                </a:lnTo>
                <a:lnTo>
                  <a:pt x="6347" y="5650"/>
                </a:lnTo>
                <a:lnTo>
                  <a:pt x="6530" y="5870"/>
                </a:lnTo>
                <a:lnTo>
                  <a:pt x="6347" y="6017"/>
                </a:lnTo>
                <a:lnTo>
                  <a:pt x="6237" y="6200"/>
                </a:lnTo>
                <a:lnTo>
                  <a:pt x="6127" y="6383"/>
                </a:lnTo>
                <a:lnTo>
                  <a:pt x="6053" y="6567"/>
                </a:lnTo>
                <a:lnTo>
                  <a:pt x="5797" y="6713"/>
                </a:lnTo>
                <a:lnTo>
                  <a:pt x="5723" y="6824"/>
                </a:lnTo>
                <a:lnTo>
                  <a:pt x="5723" y="6934"/>
                </a:lnTo>
                <a:lnTo>
                  <a:pt x="5760" y="7044"/>
                </a:lnTo>
                <a:lnTo>
                  <a:pt x="5833" y="7080"/>
                </a:lnTo>
                <a:lnTo>
                  <a:pt x="6017" y="7080"/>
                </a:lnTo>
                <a:lnTo>
                  <a:pt x="6053" y="7300"/>
                </a:lnTo>
                <a:lnTo>
                  <a:pt x="6127" y="7520"/>
                </a:lnTo>
                <a:lnTo>
                  <a:pt x="6127" y="7631"/>
                </a:lnTo>
                <a:lnTo>
                  <a:pt x="6127" y="7741"/>
                </a:lnTo>
                <a:lnTo>
                  <a:pt x="6200" y="7814"/>
                </a:lnTo>
                <a:lnTo>
                  <a:pt x="6310" y="7851"/>
                </a:lnTo>
                <a:lnTo>
                  <a:pt x="6347" y="7851"/>
                </a:lnTo>
                <a:lnTo>
                  <a:pt x="6494" y="8034"/>
                </a:lnTo>
                <a:lnTo>
                  <a:pt x="6640" y="8144"/>
                </a:lnTo>
                <a:lnTo>
                  <a:pt x="6787" y="8254"/>
                </a:lnTo>
                <a:lnTo>
                  <a:pt x="6860" y="8291"/>
                </a:lnTo>
                <a:lnTo>
                  <a:pt x="6934" y="8327"/>
                </a:lnTo>
                <a:lnTo>
                  <a:pt x="7191" y="8438"/>
                </a:lnTo>
                <a:lnTo>
                  <a:pt x="7447" y="8474"/>
                </a:lnTo>
                <a:lnTo>
                  <a:pt x="7741" y="8474"/>
                </a:lnTo>
                <a:lnTo>
                  <a:pt x="7998" y="8438"/>
                </a:lnTo>
                <a:lnTo>
                  <a:pt x="8254" y="8364"/>
                </a:lnTo>
                <a:lnTo>
                  <a:pt x="8511" y="8254"/>
                </a:lnTo>
                <a:lnTo>
                  <a:pt x="8731" y="8071"/>
                </a:lnTo>
                <a:lnTo>
                  <a:pt x="8915" y="7887"/>
                </a:lnTo>
                <a:lnTo>
                  <a:pt x="9098" y="7631"/>
                </a:lnTo>
                <a:lnTo>
                  <a:pt x="9245" y="7300"/>
                </a:lnTo>
                <a:lnTo>
                  <a:pt x="9281" y="7007"/>
                </a:lnTo>
                <a:lnTo>
                  <a:pt x="9318" y="6824"/>
                </a:lnTo>
                <a:lnTo>
                  <a:pt x="9281" y="6677"/>
                </a:lnTo>
                <a:lnTo>
                  <a:pt x="9208" y="6457"/>
                </a:lnTo>
                <a:lnTo>
                  <a:pt x="9135" y="6200"/>
                </a:lnTo>
                <a:lnTo>
                  <a:pt x="8951" y="5980"/>
                </a:lnTo>
                <a:lnTo>
                  <a:pt x="8878" y="5907"/>
                </a:lnTo>
                <a:lnTo>
                  <a:pt x="8768" y="5833"/>
                </a:lnTo>
                <a:lnTo>
                  <a:pt x="8805" y="5686"/>
                </a:lnTo>
                <a:lnTo>
                  <a:pt x="9025" y="5246"/>
                </a:lnTo>
                <a:lnTo>
                  <a:pt x="9208" y="4769"/>
                </a:lnTo>
                <a:lnTo>
                  <a:pt x="9428" y="4806"/>
                </a:lnTo>
                <a:lnTo>
                  <a:pt x="9648" y="4806"/>
                </a:lnTo>
                <a:lnTo>
                  <a:pt x="9832" y="4733"/>
                </a:lnTo>
                <a:lnTo>
                  <a:pt x="10052" y="4659"/>
                </a:lnTo>
                <a:lnTo>
                  <a:pt x="10235" y="4549"/>
                </a:lnTo>
                <a:lnTo>
                  <a:pt x="10419" y="4403"/>
                </a:lnTo>
                <a:lnTo>
                  <a:pt x="10712" y="4109"/>
                </a:lnTo>
                <a:lnTo>
                  <a:pt x="10785" y="3962"/>
                </a:lnTo>
                <a:lnTo>
                  <a:pt x="10785" y="3816"/>
                </a:lnTo>
                <a:lnTo>
                  <a:pt x="10639" y="3559"/>
                </a:lnTo>
                <a:lnTo>
                  <a:pt x="10492" y="3339"/>
                </a:lnTo>
                <a:lnTo>
                  <a:pt x="10345" y="3155"/>
                </a:lnTo>
                <a:lnTo>
                  <a:pt x="10125" y="2972"/>
                </a:lnTo>
                <a:lnTo>
                  <a:pt x="9905" y="2825"/>
                </a:lnTo>
                <a:lnTo>
                  <a:pt x="9795" y="2789"/>
                </a:lnTo>
                <a:lnTo>
                  <a:pt x="9685" y="2752"/>
                </a:lnTo>
                <a:lnTo>
                  <a:pt x="9501" y="2862"/>
                </a:lnTo>
                <a:lnTo>
                  <a:pt x="9391" y="2825"/>
                </a:lnTo>
                <a:lnTo>
                  <a:pt x="9318" y="2862"/>
                </a:lnTo>
                <a:lnTo>
                  <a:pt x="9025" y="3009"/>
                </a:lnTo>
                <a:lnTo>
                  <a:pt x="8768" y="3192"/>
                </a:lnTo>
                <a:lnTo>
                  <a:pt x="8658" y="3302"/>
                </a:lnTo>
                <a:lnTo>
                  <a:pt x="8548" y="3449"/>
                </a:lnTo>
                <a:lnTo>
                  <a:pt x="8474" y="3559"/>
                </a:lnTo>
                <a:lnTo>
                  <a:pt x="8438" y="3742"/>
                </a:lnTo>
                <a:lnTo>
                  <a:pt x="8438" y="3852"/>
                </a:lnTo>
                <a:lnTo>
                  <a:pt x="8438" y="3962"/>
                </a:lnTo>
                <a:lnTo>
                  <a:pt x="8474" y="4182"/>
                </a:lnTo>
                <a:lnTo>
                  <a:pt x="8621" y="4403"/>
                </a:lnTo>
                <a:lnTo>
                  <a:pt x="8768" y="4549"/>
                </a:lnTo>
                <a:lnTo>
                  <a:pt x="8878" y="4623"/>
                </a:lnTo>
                <a:lnTo>
                  <a:pt x="8694" y="4879"/>
                </a:lnTo>
                <a:lnTo>
                  <a:pt x="8548" y="5136"/>
                </a:lnTo>
                <a:lnTo>
                  <a:pt x="8291" y="5613"/>
                </a:lnTo>
                <a:lnTo>
                  <a:pt x="8144" y="5540"/>
                </a:lnTo>
                <a:lnTo>
                  <a:pt x="7961" y="5503"/>
                </a:lnTo>
                <a:lnTo>
                  <a:pt x="7777" y="5466"/>
                </a:lnTo>
                <a:lnTo>
                  <a:pt x="7411" y="5466"/>
                </a:lnTo>
                <a:lnTo>
                  <a:pt x="7227" y="5503"/>
                </a:lnTo>
                <a:lnTo>
                  <a:pt x="7044" y="5540"/>
                </a:lnTo>
                <a:lnTo>
                  <a:pt x="6860" y="5650"/>
                </a:lnTo>
                <a:lnTo>
                  <a:pt x="6750" y="5320"/>
                </a:lnTo>
                <a:lnTo>
                  <a:pt x="6604" y="5026"/>
                </a:lnTo>
                <a:lnTo>
                  <a:pt x="6273" y="4476"/>
                </a:lnTo>
                <a:lnTo>
                  <a:pt x="6163" y="4256"/>
                </a:lnTo>
                <a:lnTo>
                  <a:pt x="6053" y="4072"/>
                </a:lnTo>
                <a:lnTo>
                  <a:pt x="5870" y="3889"/>
                </a:lnTo>
                <a:lnTo>
                  <a:pt x="5687" y="3779"/>
                </a:lnTo>
                <a:lnTo>
                  <a:pt x="5723" y="3706"/>
                </a:lnTo>
                <a:lnTo>
                  <a:pt x="5723" y="3632"/>
                </a:lnTo>
                <a:lnTo>
                  <a:pt x="5907" y="3486"/>
                </a:lnTo>
                <a:lnTo>
                  <a:pt x="6053" y="3339"/>
                </a:lnTo>
                <a:lnTo>
                  <a:pt x="6200" y="3155"/>
                </a:lnTo>
                <a:lnTo>
                  <a:pt x="6347" y="2972"/>
                </a:lnTo>
                <a:lnTo>
                  <a:pt x="6457" y="2752"/>
                </a:lnTo>
                <a:lnTo>
                  <a:pt x="6530" y="2532"/>
                </a:lnTo>
                <a:lnTo>
                  <a:pt x="6604" y="2312"/>
                </a:lnTo>
                <a:lnTo>
                  <a:pt x="6677" y="2055"/>
                </a:lnTo>
                <a:lnTo>
                  <a:pt x="6677" y="1615"/>
                </a:lnTo>
                <a:lnTo>
                  <a:pt x="6677" y="1358"/>
                </a:lnTo>
                <a:lnTo>
                  <a:pt x="6640" y="1138"/>
                </a:lnTo>
                <a:lnTo>
                  <a:pt x="6567" y="881"/>
                </a:lnTo>
                <a:lnTo>
                  <a:pt x="6457" y="698"/>
                </a:lnTo>
                <a:lnTo>
                  <a:pt x="6273" y="551"/>
                </a:lnTo>
                <a:lnTo>
                  <a:pt x="6200" y="478"/>
                </a:lnTo>
                <a:lnTo>
                  <a:pt x="6090" y="478"/>
                </a:lnTo>
                <a:lnTo>
                  <a:pt x="6017" y="331"/>
                </a:lnTo>
                <a:lnTo>
                  <a:pt x="5907" y="221"/>
                </a:lnTo>
                <a:lnTo>
                  <a:pt x="5760" y="148"/>
                </a:lnTo>
                <a:lnTo>
                  <a:pt x="5613" y="74"/>
                </a:lnTo>
                <a:lnTo>
                  <a:pt x="5283" y="1"/>
                </a:lnTo>
                <a:close/>
                <a:moveTo>
                  <a:pt x="15114" y="6750"/>
                </a:moveTo>
                <a:lnTo>
                  <a:pt x="15187" y="6787"/>
                </a:lnTo>
                <a:lnTo>
                  <a:pt x="15481" y="6897"/>
                </a:lnTo>
                <a:lnTo>
                  <a:pt x="15591" y="6970"/>
                </a:lnTo>
                <a:lnTo>
                  <a:pt x="15737" y="7044"/>
                </a:lnTo>
                <a:lnTo>
                  <a:pt x="15847" y="7190"/>
                </a:lnTo>
                <a:lnTo>
                  <a:pt x="15921" y="7337"/>
                </a:lnTo>
                <a:lnTo>
                  <a:pt x="16068" y="7667"/>
                </a:lnTo>
                <a:lnTo>
                  <a:pt x="16141" y="8034"/>
                </a:lnTo>
                <a:lnTo>
                  <a:pt x="16178" y="8438"/>
                </a:lnTo>
                <a:lnTo>
                  <a:pt x="16178" y="8621"/>
                </a:lnTo>
                <a:lnTo>
                  <a:pt x="16141" y="8804"/>
                </a:lnTo>
                <a:lnTo>
                  <a:pt x="16068" y="8988"/>
                </a:lnTo>
                <a:lnTo>
                  <a:pt x="15957" y="9134"/>
                </a:lnTo>
                <a:lnTo>
                  <a:pt x="15701" y="9355"/>
                </a:lnTo>
                <a:lnTo>
                  <a:pt x="15407" y="9575"/>
                </a:lnTo>
                <a:lnTo>
                  <a:pt x="15077" y="9758"/>
                </a:lnTo>
                <a:lnTo>
                  <a:pt x="14710" y="9905"/>
                </a:lnTo>
                <a:lnTo>
                  <a:pt x="14710" y="9905"/>
                </a:lnTo>
                <a:lnTo>
                  <a:pt x="15187" y="9208"/>
                </a:lnTo>
                <a:lnTo>
                  <a:pt x="15187" y="9134"/>
                </a:lnTo>
                <a:lnTo>
                  <a:pt x="15150" y="9098"/>
                </a:lnTo>
                <a:lnTo>
                  <a:pt x="15114" y="9061"/>
                </a:lnTo>
                <a:lnTo>
                  <a:pt x="15040" y="9098"/>
                </a:lnTo>
                <a:lnTo>
                  <a:pt x="14564" y="9538"/>
                </a:lnTo>
                <a:lnTo>
                  <a:pt x="14123" y="9978"/>
                </a:lnTo>
                <a:lnTo>
                  <a:pt x="13940" y="9978"/>
                </a:lnTo>
                <a:lnTo>
                  <a:pt x="13757" y="9905"/>
                </a:lnTo>
                <a:lnTo>
                  <a:pt x="13940" y="9648"/>
                </a:lnTo>
                <a:lnTo>
                  <a:pt x="14160" y="9391"/>
                </a:lnTo>
                <a:lnTo>
                  <a:pt x="14380" y="9134"/>
                </a:lnTo>
                <a:lnTo>
                  <a:pt x="14637" y="8914"/>
                </a:lnTo>
                <a:lnTo>
                  <a:pt x="14674" y="8841"/>
                </a:lnTo>
                <a:lnTo>
                  <a:pt x="14674" y="8804"/>
                </a:lnTo>
                <a:lnTo>
                  <a:pt x="14637" y="8731"/>
                </a:lnTo>
                <a:lnTo>
                  <a:pt x="14564" y="8731"/>
                </a:lnTo>
                <a:lnTo>
                  <a:pt x="14784" y="8584"/>
                </a:lnTo>
                <a:lnTo>
                  <a:pt x="14820" y="8511"/>
                </a:lnTo>
                <a:lnTo>
                  <a:pt x="14784" y="8438"/>
                </a:lnTo>
                <a:lnTo>
                  <a:pt x="14710" y="8401"/>
                </a:lnTo>
                <a:lnTo>
                  <a:pt x="14637" y="8401"/>
                </a:lnTo>
                <a:lnTo>
                  <a:pt x="14233" y="8621"/>
                </a:lnTo>
                <a:lnTo>
                  <a:pt x="13867" y="8841"/>
                </a:lnTo>
                <a:lnTo>
                  <a:pt x="13500" y="9061"/>
                </a:lnTo>
                <a:lnTo>
                  <a:pt x="13170" y="9318"/>
                </a:lnTo>
                <a:lnTo>
                  <a:pt x="13060" y="9098"/>
                </a:lnTo>
                <a:lnTo>
                  <a:pt x="13720" y="8658"/>
                </a:lnTo>
                <a:lnTo>
                  <a:pt x="14417" y="8291"/>
                </a:lnTo>
                <a:lnTo>
                  <a:pt x="14454" y="8217"/>
                </a:lnTo>
                <a:lnTo>
                  <a:pt x="14454" y="8144"/>
                </a:lnTo>
                <a:lnTo>
                  <a:pt x="14417" y="8107"/>
                </a:lnTo>
                <a:lnTo>
                  <a:pt x="14343" y="8107"/>
                </a:lnTo>
                <a:lnTo>
                  <a:pt x="13647" y="8364"/>
                </a:lnTo>
                <a:lnTo>
                  <a:pt x="12986" y="8658"/>
                </a:lnTo>
                <a:lnTo>
                  <a:pt x="12986" y="8474"/>
                </a:lnTo>
                <a:lnTo>
                  <a:pt x="13133" y="8401"/>
                </a:lnTo>
                <a:lnTo>
                  <a:pt x="13243" y="8327"/>
                </a:lnTo>
                <a:lnTo>
                  <a:pt x="13500" y="8144"/>
                </a:lnTo>
                <a:lnTo>
                  <a:pt x="14013" y="7924"/>
                </a:lnTo>
                <a:lnTo>
                  <a:pt x="14307" y="7814"/>
                </a:lnTo>
                <a:lnTo>
                  <a:pt x="14564" y="7777"/>
                </a:lnTo>
                <a:lnTo>
                  <a:pt x="14600" y="7741"/>
                </a:lnTo>
                <a:lnTo>
                  <a:pt x="14600" y="7704"/>
                </a:lnTo>
                <a:lnTo>
                  <a:pt x="14564" y="7667"/>
                </a:lnTo>
                <a:lnTo>
                  <a:pt x="14233" y="7667"/>
                </a:lnTo>
                <a:lnTo>
                  <a:pt x="13903" y="7704"/>
                </a:lnTo>
                <a:lnTo>
                  <a:pt x="13573" y="7777"/>
                </a:lnTo>
                <a:lnTo>
                  <a:pt x="13280" y="7851"/>
                </a:lnTo>
                <a:lnTo>
                  <a:pt x="13500" y="7594"/>
                </a:lnTo>
                <a:lnTo>
                  <a:pt x="14087" y="7484"/>
                </a:lnTo>
                <a:lnTo>
                  <a:pt x="14380" y="7410"/>
                </a:lnTo>
                <a:lnTo>
                  <a:pt x="14674" y="7264"/>
                </a:lnTo>
                <a:lnTo>
                  <a:pt x="14710" y="7227"/>
                </a:lnTo>
                <a:lnTo>
                  <a:pt x="14710" y="7190"/>
                </a:lnTo>
                <a:lnTo>
                  <a:pt x="14710" y="7154"/>
                </a:lnTo>
                <a:lnTo>
                  <a:pt x="14637" y="7117"/>
                </a:lnTo>
                <a:lnTo>
                  <a:pt x="14343" y="7080"/>
                </a:lnTo>
                <a:lnTo>
                  <a:pt x="14013" y="7080"/>
                </a:lnTo>
                <a:lnTo>
                  <a:pt x="14270" y="6934"/>
                </a:lnTo>
                <a:lnTo>
                  <a:pt x="14527" y="6824"/>
                </a:lnTo>
                <a:lnTo>
                  <a:pt x="14820" y="6750"/>
                </a:lnTo>
                <a:close/>
                <a:moveTo>
                  <a:pt x="5246" y="9098"/>
                </a:moveTo>
                <a:lnTo>
                  <a:pt x="5320" y="9208"/>
                </a:lnTo>
                <a:lnTo>
                  <a:pt x="5393" y="9245"/>
                </a:lnTo>
                <a:lnTo>
                  <a:pt x="5577" y="9245"/>
                </a:lnTo>
                <a:lnTo>
                  <a:pt x="5650" y="9281"/>
                </a:lnTo>
                <a:lnTo>
                  <a:pt x="5760" y="9318"/>
                </a:lnTo>
                <a:lnTo>
                  <a:pt x="5833" y="9391"/>
                </a:lnTo>
                <a:lnTo>
                  <a:pt x="5870" y="9465"/>
                </a:lnTo>
                <a:lnTo>
                  <a:pt x="5907" y="9538"/>
                </a:lnTo>
                <a:lnTo>
                  <a:pt x="5907" y="9648"/>
                </a:lnTo>
                <a:lnTo>
                  <a:pt x="5870" y="9758"/>
                </a:lnTo>
                <a:lnTo>
                  <a:pt x="5797" y="9831"/>
                </a:lnTo>
                <a:lnTo>
                  <a:pt x="5723" y="9905"/>
                </a:lnTo>
                <a:lnTo>
                  <a:pt x="5650" y="9978"/>
                </a:lnTo>
                <a:lnTo>
                  <a:pt x="5540" y="10015"/>
                </a:lnTo>
                <a:lnTo>
                  <a:pt x="5466" y="9868"/>
                </a:lnTo>
                <a:lnTo>
                  <a:pt x="5356" y="9758"/>
                </a:lnTo>
                <a:lnTo>
                  <a:pt x="5210" y="9685"/>
                </a:lnTo>
                <a:lnTo>
                  <a:pt x="5026" y="9648"/>
                </a:lnTo>
                <a:lnTo>
                  <a:pt x="5063" y="9648"/>
                </a:lnTo>
                <a:lnTo>
                  <a:pt x="5210" y="9575"/>
                </a:lnTo>
                <a:lnTo>
                  <a:pt x="5283" y="9538"/>
                </a:lnTo>
                <a:lnTo>
                  <a:pt x="5283" y="9501"/>
                </a:lnTo>
                <a:lnTo>
                  <a:pt x="5283" y="9355"/>
                </a:lnTo>
                <a:lnTo>
                  <a:pt x="5210" y="9245"/>
                </a:lnTo>
                <a:lnTo>
                  <a:pt x="5100" y="9245"/>
                </a:lnTo>
                <a:lnTo>
                  <a:pt x="4953" y="9281"/>
                </a:lnTo>
                <a:lnTo>
                  <a:pt x="4806" y="9355"/>
                </a:lnTo>
                <a:lnTo>
                  <a:pt x="4806" y="9355"/>
                </a:lnTo>
                <a:lnTo>
                  <a:pt x="4843" y="9281"/>
                </a:lnTo>
                <a:lnTo>
                  <a:pt x="4880" y="9208"/>
                </a:lnTo>
                <a:lnTo>
                  <a:pt x="4843" y="9171"/>
                </a:lnTo>
                <a:lnTo>
                  <a:pt x="5026" y="9134"/>
                </a:lnTo>
                <a:lnTo>
                  <a:pt x="5246" y="9098"/>
                </a:lnTo>
                <a:close/>
                <a:moveTo>
                  <a:pt x="6347" y="8034"/>
                </a:moveTo>
                <a:lnTo>
                  <a:pt x="6347" y="8071"/>
                </a:lnTo>
                <a:lnTo>
                  <a:pt x="6310" y="8181"/>
                </a:lnTo>
                <a:lnTo>
                  <a:pt x="6127" y="8254"/>
                </a:lnTo>
                <a:lnTo>
                  <a:pt x="5980" y="8364"/>
                </a:lnTo>
                <a:lnTo>
                  <a:pt x="5687" y="8621"/>
                </a:lnTo>
                <a:lnTo>
                  <a:pt x="5577" y="8621"/>
                </a:lnTo>
                <a:lnTo>
                  <a:pt x="5466" y="8694"/>
                </a:lnTo>
                <a:lnTo>
                  <a:pt x="5393" y="8768"/>
                </a:lnTo>
                <a:lnTo>
                  <a:pt x="5246" y="8731"/>
                </a:lnTo>
                <a:lnTo>
                  <a:pt x="4806" y="8731"/>
                </a:lnTo>
                <a:lnTo>
                  <a:pt x="4549" y="8841"/>
                </a:lnTo>
                <a:lnTo>
                  <a:pt x="4293" y="9024"/>
                </a:lnTo>
                <a:lnTo>
                  <a:pt x="4183" y="9171"/>
                </a:lnTo>
                <a:lnTo>
                  <a:pt x="4073" y="9355"/>
                </a:lnTo>
                <a:lnTo>
                  <a:pt x="4073" y="9501"/>
                </a:lnTo>
                <a:lnTo>
                  <a:pt x="4073" y="9648"/>
                </a:lnTo>
                <a:lnTo>
                  <a:pt x="4073" y="9721"/>
                </a:lnTo>
                <a:lnTo>
                  <a:pt x="4146" y="9831"/>
                </a:lnTo>
                <a:lnTo>
                  <a:pt x="4256" y="9978"/>
                </a:lnTo>
                <a:lnTo>
                  <a:pt x="4439" y="10162"/>
                </a:lnTo>
                <a:lnTo>
                  <a:pt x="4623" y="10308"/>
                </a:lnTo>
                <a:lnTo>
                  <a:pt x="4843" y="10382"/>
                </a:lnTo>
                <a:lnTo>
                  <a:pt x="5026" y="10455"/>
                </a:lnTo>
                <a:lnTo>
                  <a:pt x="5246" y="10492"/>
                </a:lnTo>
                <a:lnTo>
                  <a:pt x="5466" y="10492"/>
                </a:lnTo>
                <a:lnTo>
                  <a:pt x="5723" y="10455"/>
                </a:lnTo>
                <a:lnTo>
                  <a:pt x="5907" y="10345"/>
                </a:lnTo>
                <a:lnTo>
                  <a:pt x="6090" y="10235"/>
                </a:lnTo>
                <a:lnTo>
                  <a:pt x="6237" y="10052"/>
                </a:lnTo>
                <a:lnTo>
                  <a:pt x="6347" y="9868"/>
                </a:lnTo>
                <a:lnTo>
                  <a:pt x="6384" y="9575"/>
                </a:lnTo>
                <a:lnTo>
                  <a:pt x="6310" y="9355"/>
                </a:lnTo>
                <a:lnTo>
                  <a:pt x="6200" y="9134"/>
                </a:lnTo>
                <a:lnTo>
                  <a:pt x="6017" y="8951"/>
                </a:lnTo>
                <a:lnTo>
                  <a:pt x="6310" y="8658"/>
                </a:lnTo>
                <a:lnTo>
                  <a:pt x="6420" y="8548"/>
                </a:lnTo>
                <a:lnTo>
                  <a:pt x="6567" y="8401"/>
                </a:lnTo>
                <a:lnTo>
                  <a:pt x="6567" y="8327"/>
                </a:lnTo>
                <a:lnTo>
                  <a:pt x="6567" y="8254"/>
                </a:lnTo>
                <a:lnTo>
                  <a:pt x="6530" y="8217"/>
                </a:lnTo>
                <a:lnTo>
                  <a:pt x="6494" y="8181"/>
                </a:lnTo>
                <a:lnTo>
                  <a:pt x="6384" y="8071"/>
                </a:lnTo>
                <a:lnTo>
                  <a:pt x="6347" y="8034"/>
                </a:lnTo>
                <a:close/>
                <a:moveTo>
                  <a:pt x="19992" y="10418"/>
                </a:moveTo>
                <a:lnTo>
                  <a:pt x="20139" y="10492"/>
                </a:lnTo>
                <a:lnTo>
                  <a:pt x="20139" y="10602"/>
                </a:lnTo>
                <a:lnTo>
                  <a:pt x="20176" y="10638"/>
                </a:lnTo>
                <a:lnTo>
                  <a:pt x="20213" y="10638"/>
                </a:lnTo>
                <a:lnTo>
                  <a:pt x="20249" y="10602"/>
                </a:lnTo>
                <a:lnTo>
                  <a:pt x="20286" y="10785"/>
                </a:lnTo>
                <a:lnTo>
                  <a:pt x="20286" y="11042"/>
                </a:lnTo>
                <a:lnTo>
                  <a:pt x="20286" y="11189"/>
                </a:lnTo>
                <a:lnTo>
                  <a:pt x="20213" y="11372"/>
                </a:lnTo>
                <a:lnTo>
                  <a:pt x="20139" y="11519"/>
                </a:lnTo>
                <a:lnTo>
                  <a:pt x="20066" y="11665"/>
                </a:lnTo>
                <a:lnTo>
                  <a:pt x="19956" y="11812"/>
                </a:lnTo>
                <a:lnTo>
                  <a:pt x="19809" y="11886"/>
                </a:lnTo>
                <a:lnTo>
                  <a:pt x="19662" y="11959"/>
                </a:lnTo>
                <a:lnTo>
                  <a:pt x="19479" y="11959"/>
                </a:lnTo>
                <a:lnTo>
                  <a:pt x="19442" y="11886"/>
                </a:lnTo>
                <a:lnTo>
                  <a:pt x="19222" y="11776"/>
                </a:lnTo>
                <a:lnTo>
                  <a:pt x="19626" y="11702"/>
                </a:lnTo>
                <a:lnTo>
                  <a:pt x="19662" y="11665"/>
                </a:lnTo>
                <a:lnTo>
                  <a:pt x="19736" y="11629"/>
                </a:lnTo>
                <a:lnTo>
                  <a:pt x="19736" y="11482"/>
                </a:lnTo>
                <a:lnTo>
                  <a:pt x="19699" y="11372"/>
                </a:lnTo>
                <a:lnTo>
                  <a:pt x="19626" y="11335"/>
                </a:lnTo>
                <a:lnTo>
                  <a:pt x="19406" y="11335"/>
                </a:lnTo>
                <a:lnTo>
                  <a:pt x="19662" y="11152"/>
                </a:lnTo>
                <a:lnTo>
                  <a:pt x="19736" y="11115"/>
                </a:lnTo>
                <a:lnTo>
                  <a:pt x="19736" y="11042"/>
                </a:lnTo>
                <a:lnTo>
                  <a:pt x="19736" y="10969"/>
                </a:lnTo>
                <a:lnTo>
                  <a:pt x="19736" y="10932"/>
                </a:lnTo>
                <a:lnTo>
                  <a:pt x="19699" y="10858"/>
                </a:lnTo>
                <a:lnTo>
                  <a:pt x="19626" y="10822"/>
                </a:lnTo>
                <a:lnTo>
                  <a:pt x="19552" y="10822"/>
                </a:lnTo>
                <a:lnTo>
                  <a:pt x="19479" y="10858"/>
                </a:lnTo>
                <a:lnTo>
                  <a:pt x="19332" y="10895"/>
                </a:lnTo>
                <a:lnTo>
                  <a:pt x="19185" y="10932"/>
                </a:lnTo>
                <a:lnTo>
                  <a:pt x="19185" y="10932"/>
                </a:lnTo>
                <a:lnTo>
                  <a:pt x="19626" y="10748"/>
                </a:lnTo>
                <a:lnTo>
                  <a:pt x="19662" y="10712"/>
                </a:lnTo>
                <a:lnTo>
                  <a:pt x="19662" y="10675"/>
                </a:lnTo>
                <a:lnTo>
                  <a:pt x="19626" y="10638"/>
                </a:lnTo>
                <a:lnTo>
                  <a:pt x="19479" y="10602"/>
                </a:lnTo>
                <a:lnTo>
                  <a:pt x="19295" y="10602"/>
                </a:lnTo>
                <a:lnTo>
                  <a:pt x="19369" y="10565"/>
                </a:lnTo>
                <a:lnTo>
                  <a:pt x="19589" y="10455"/>
                </a:lnTo>
                <a:lnTo>
                  <a:pt x="19772" y="10418"/>
                </a:lnTo>
                <a:close/>
                <a:moveTo>
                  <a:pt x="16691" y="13390"/>
                </a:moveTo>
                <a:lnTo>
                  <a:pt x="16801" y="13463"/>
                </a:lnTo>
                <a:lnTo>
                  <a:pt x="16874" y="13536"/>
                </a:lnTo>
                <a:lnTo>
                  <a:pt x="16728" y="13646"/>
                </a:lnTo>
                <a:lnTo>
                  <a:pt x="16581" y="13756"/>
                </a:lnTo>
                <a:lnTo>
                  <a:pt x="16434" y="13903"/>
                </a:lnTo>
                <a:lnTo>
                  <a:pt x="16361" y="14050"/>
                </a:lnTo>
                <a:lnTo>
                  <a:pt x="16104" y="14013"/>
                </a:lnTo>
                <a:lnTo>
                  <a:pt x="16068" y="13976"/>
                </a:lnTo>
                <a:lnTo>
                  <a:pt x="16691" y="13390"/>
                </a:lnTo>
                <a:close/>
                <a:moveTo>
                  <a:pt x="16654" y="11959"/>
                </a:moveTo>
                <a:lnTo>
                  <a:pt x="17058" y="12326"/>
                </a:lnTo>
                <a:lnTo>
                  <a:pt x="17278" y="12546"/>
                </a:lnTo>
                <a:lnTo>
                  <a:pt x="17498" y="12803"/>
                </a:lnTo>
                <a:lnTo>
                  <a:pt x="17681" y="13059"/>
                </a:lnTo>
                <a:lnTo>
                  <a:pt x="17755" y="13169"/>
                </a:lnTo>
                <a:lnTo>
                  <a:pt x="17792" y="13279"/>
                </a:lnTo>
                <a:lnTo>
                  <a:pt x="17792" y="13426"/>
                </a:lnTo>
                <a:lnTo>
                  <a:pt x="17755" y="13536"/>
                </a:lnTo>
                <a:lnTo>
                  <a:pt x="17718" y="13646"/>
                </a:lnTo>
                <a:lnTo>
                  <a:pt x="17608" y="13756"/>
                </a:lnTo>
                <a:lnTo>
                  <a:pt x="17498" y="13866"/>
                </a:lnTo>
                <a:lnTo>
                  <a:pt x="17351" y="13940"/>
                </a:lnTo>
                <a:lnTo>
                  <a:pt x="17278" y="13866"/>
                </a:lnTo>
                <a:lnTo>
                  <a:pt x="17168" y="13866"/>
                </a:lnTo>
                <a:lnTo>
                  <a:pt x="17095" y="13903"/>
                </a:lnTo>
                <a:lnTo>
                  <a:pt x="17058" y="13940"/>
                </a:lnTo>
                <a:lnTo>
                  <a:pt x="17021" y="13940"/>
                </a:lnTo>
                <a:lnTo>
                  <a:pt x="16948" y="13976"/>
                </a:lnTo>
                <a:lnTo>
                  <a:pt x="16911" y="14050"/>
                </a:lnTo>
                <a:lnTo>
                  <a:pt x="16874" y="14050"/>
                </a:lnTo>
                <a:lnTo>
                  <a:pt x="16948" y="13940"/>
                </a:lnTo>
                <a:lnTo>
                  <a:pt x="17095" y="13793"/>
                </a:lnTo>
                <a:lnTo>
                  <a:pt x="17168" y="13683"/>
                </a:lnTo>
                <a:lnTo>
                  <a:pt x="17205" y="13573"/>
                </a:lnTo>
                <a:lnTo>
                  <a:pt x="17168" y="13500"/>
                </a:lnTo>
                <a:lnTo>
                  <a:pt x="17131" y="13426"/>
                </a:lnTo>
                <a:lnTo>
                  <a:pt x="17021" y="13316"/>
                </a:lnTo>
                <a:lnTo>
                  <a:pt x="16874" y="13206"/>
                </a:lnTo>
                <a:lnTo>
                  <a:pt x="16691" y="13169"/>
                </a:lnTo>
                <a:lnTo>
                  <a:pt x="16618" y="13169"/>
                </a:lnTo>
                <a:lnTo>
                  <a:pt x="16581" y="13206"/>
                </a:lnTo>
                <a:lnTo>
                  <a:pt x="15627" y="13793"/>
                </a:lnTo>
                <a:lnTo>
                  <a:pt x="15517" y="13756"/>
                </a:lnTo>
                <a:lnTo>
                  <a:pt x="15407" y="13646"/>
                </a:lnTo>
                <a:lnTo>
                  <a:pt x="15884" y="13353"/>
                </a:lnTo>
                <a:lnTo>
                  <a:pt x="16361" y="13096"/>
                </a:lnTo>
                <a:lnTo>
                  <a:pt x="16398" y="13023"/>
                </a:lnTo>
                <a:lnTo>
                  <a:pt x="16398" y="12986"/>
                </a:lnTo>
                <a:lnTo>
                  <a:pt x="16361" y="12913"/>
                </a:lnTo>
                <a:lnTo>
                  <a:pt x="16288" y="12913"/>
                </a:lnTo>
                <a:lnTo>
                  <a:pt x="15994" y="12949"/>
                </a:lnTo>
                <a:lnTo>
                  <a:pt x="15701" y="13059"/>
                </a:lnTo>
                <a:lnTo>
                  <a:pt x="15407" y="13169"/>
                </a:lnTo>
                <a:lnTo>
                  <a:pt x="15150" y="13279"/>
                </a:lnTo>
                <a:lnTo>
                  <a:pt x="15040" y="13023"/>
                </a:lnTo>
                <a:lnTo>
                  <a:pt x="15077" y="12986"/>
                </a:lnTo>
                <a:lnTo>
                  <a:pt x="16068" y="12399"/>
                </a:lnTo>
                <a:lnTo>
                  <a:pt x="16104" y="12362"/>
                </a:lnTo>
                <a:lnTo>
                  <a:pt x="16104" y="12326"/>
                </a:lnTo>
                <a:lnTo>
                  <a:pt x="16068" y="12289"/>
                </a:lnTo>
                <a:lnTo>
                  <a:pt x="15994" y="12252"/>
                </a:lnTo>
                <a:lnTo>
                  <a:pt x="15554" y="12362"/>
                </a:lnTo>
                <a:lnTo>
                  <a:pt x="15150" y="12472"/>
                </a:lnTo>
                <a:lnTo>
                  <a:pt x="15150" y="12472"/>
                </a:lnTo>
                <a:lnTo>
                  <a:pt x="15297" y="12326"/>
                </a:lnTo>
                <a:lnTo>
                  <a:pt x="15517" y="12179"/>
                </a:lnTo>
                <a:lnTo>
                  <a:pt x="15737" y="12069"/>
                </a:lnTo>
                <a:lnTo>
                  <a:pt x="15994" y="11996"/>
                </a:lnTo>
                <a:lnTo>
                  <a:pt x="16324" y="11959"/>
                </a:lnTo>
                <a:close/>
                <a:moveTo>
                  <a:pt x="14857" y="6310"/>
                </a:moveTo>
                <a:lnTo>
                  <a:pt x="14600" y="6347"/>
                </a:lnTo>
                <a:lnTo>
                  <a:pt x="14380" y="6383"/>
                </a:lnTo>
                <a:lnTo>
                  <a:pt x="14197" y="6457"/>
                </a:lnTo>
                <a:lnTo>
                  <a:pt x="13793" y="6677"/>
                </a:lnTo>
                <a:lnTo>
                  <a:pt x="13426" y="6970"/>
                </a:lnTo>
                <a:lnTo>
                  <a:pt x="13243" y="7154"/>
                </a:lnTo>
                <a:lnTo>
                  <a:pt x="12950" y="7190"/>
                </a:lnTo>
                <a:lnTo>
                  <a:pt x="12840" y="7227"/>
                </a:lnTo>
                <a:lnTo>
                  <a:pt x="12803" y="7300"/>
                </a:lnTo>
                <a:lnTo>
                  <a:pt x="12766" y="7374"/>
                </a:lnTo>
                <a:lnTo>
                  <a:pt x="12766" y="7447"/>
                </a:lnTo>
                <a:lnTo>
                  <a:pt x="11042" y="7631"/>
                </a:lnTo>
                <a:lnTo>
                  <a:pt x="10052" y="7667"/>
                </a:lnTo>
                <a:lnTo>
                  <a:pt x="9575" y="7704"/>
                </a:lnTo>
                <a:lnTo>
                  <a:pt x="9098" y="7741"/>
                </a:lnTo>
                <a:lnTo>
                  <a:pt x="9025" y="7777"/>
                </a:lnTo>
                <a:lnTo>
                  <a:pt x="8988" y="7814"/>
                </a:lnTo>
                <a:lnTo>
                  <a:pt x="8951" y="7924"/>
                </a:lnTo>
                <a:lnTo>
                  <a:pt x="9025" y="8034"/>
                </a:lnTo>
                <a:lnTo>
                  <a:pt x="9061" y="8071"/>
                </a:lnTo>
                <a:lnTo>
                  <a:pt x="9135" y="8107"/>
                </a:lnTo>
                <a:lnTo>
                  <a:pt x="9612" y="8144"/>
                </a:lnTo>
                <a:lnTo>
                  <a:pt x="10125" y="8144"/>
                </a:lnTo>
                <a:lnTo>
                  <a:pt x="11152" y="8071"/>
                </a:lnTo>
                <a:lnTo>
                  <a:pt x="11922" y="8034"/>
                </a:lnTo>
                <a:lnTo>
                  <a:pt x="12693" y="7961"/>
                </a:lnTo>
                <a:lnTo>
                  <a:pt x="12546" y="8254"/>
                </a:lnTo>
                <a:lnTo>
                  <a:pt x="12473" y="8438"/>
                </a:lnTo>
                <a:lnTo>
                  <a:pt x="12473" y="8584"/>
                </a:lnTo>
                <a:lnTo>
                  <a:pt x="12509" y="8914"/>
                </a:lnTo>
                <a:lnTo>
                  <a:pt x="12363" y="9024"/>
                </a:lnTo>
                <a:lnTo>
                  <a:pt x="12253" y="9134"/>
                </a:lnTo>
                <a:lnTo>
                  <a:pt x="12253" y="9245"/>
                </a:lnTo>
                <a:lnTo>
                  <a:pt x="12289" y="9355"/>
                </a:lnTo>
                <a:lnTo>
                  <a:pt x="12399" y="9428"/>
                </a:lnTo>
                <a:lnTo>
                  <a:pt x="12546" y="9465"/>
                </a:lnTo>
                <a:lnTo>
                  <a:pt x="12693" y="9465"/>
                </a:lnTo>
                <a:lnTo>
                  <a:pt x="12803" y="9685"/>
                </a:lnTo>
                <a:lnTo>
                  <a:pt x="12950" y="9868"/>
                </a:lnTo>
                <a:lnTo>
                  <a:pt x="13096" y="10052"/>
                </a:lnTo>
                <a:lnTo>
                  <a:pt x="13243" y="10198"/>
                </a:lnTo>
                <a:lnTo>
                  <a:pt x="13426" y="10308"/>
                </a:lnTo>
                <a:lnTo>
                  <a:pt x="13647" y="10418"/>
                </a:lnTo>
                <a:lnTo>
                  <a:pt x="13867" y="10455"/>
                </a:lnTo>
                <a:lnTo>
                  <a:pt x="14087" y="10492"/>
                </a:lnTo>
                <a:lnTo>
                  <a:pt x="14233" y="10492"/>
                </a:lnTo>
                <a:lnTo>
                  <a:pt x="14600" y="10418"/>
                </a:lnTo>
                <a:lnTo>
                  <a:pt x="14967" y="10345"/>
                </a:lnTo>
                <a:lnTo>
                  <a:pt x="14930" y="10455"/>
                </a:lnTo>
                <a:lnTo>
                  <a:pt x="14930" y="10602"/>
                </a:lnTo>
                <a:lnTo>
                  <a:pt x="15004" y="10895"/>
                </a:lnTo>
                <a:lnTo>
                  <a:pt x="15077" y="11079"/>
                </a:lnTo>
                <a:lnTo>
                  <a:pt x="15150" y="11299"/>
                </a:lnTo>
                <a:lnTo>
                  <a:pt x="15297" y="11482"/>
                </a:lnTo>
                <a:lnTo>
                  <a:pt x="15481" y="11629"/>
                </a:lnTo>
                <a:lnTo>
                  <a:pt x="15481" y="11665"/>
                </a:lnTo>
                <a:lnTo>
                  <a:pt x="15261" y="11739"/>
                </a:lnTo>
                <a:lnTo>
                  <a:pt x="15077" y="11886"/>
                </a:lnTo>
                <a:lnTo>
                  <a:pt x="14894" y="11996"/>
                </a:lnTo>
                <a:lnTo>
                  <a:pt x="14784" y="12142"/>
                </a:lnTo>
                <a:lnTo>
                  <a:pt x="14674" y="12326"/>
                </a:lnTo>
                <a:lnTo>
                  <a:pt x="14600" y="12509"/>
                </a:lnTo>
                <a:lnTo>
                  <a:pt x="14564" y="12693"/>
                </a:lnTo>
                <a:lnTo>
                  <a:pt x="14527" y="12876"/>
                </a:lnTo>
                <a:lnTo>
                  <a:pt x="14527" y="12986"/>
                </a:lnTo>
                <a:lnTo>
                  <a:pt x="14527" y="13059"/>
                </a:lnTo>
                <a:lnTo>
                  <a:pt x="14600" y="13353"/>
                </a:lnTo>
                <a:lnTo>
                  <a:pt x="14747" y="13610"/>
                </a:lnTo>
                <a:lnTo>
                  <a:pt x="14747" y="13720"/>
                </a:lnTo>
                <a:lnTo>
                  <a:pt x="14784" y="13830"/>
                </a:lnTo>
                <a:lnTo>
                  <a:pt x="14930" y="13903"/>
                </a:lnTo>
                <a:lnTo>
                  <a:pt x="15004" y="13976"/>
                </a:lnTo>
                <a:lnTo>
                  <a:pt x="15297" y="14197"/>
                </a:lnTo>
                <a:lnTo>
                  <a:pt x="15627" y="14380"/>
                </a:lnTo>
                <a:lnTo>
                  <a:pt x="15994" y="14527"/>
                </a:lnTo>
                <a:lnTo>
                  <a:pt x="16398" y="14600"/>
                </a:lnTo>
                <a:lnTo>
                  <a:pt x="16801" y="14600"/>
                </a:lnTo>
                <a:lnTo>
                  <a:pt x="17205" y="14527"/>
                </a:lnTo>
                <a:lnTo>
                  <a:pt x="17571" y="14417"/>
                </a:lnTo>
                <a:lnTo>
                  <a:pt x="17902" y="14233"/>
                </a:lnTo>
                <a:lnTo>
                  <a:pt x="18122" y="14013"/>
                </a:lnTo>
                <a:lnTo>
                  <a:pt x="18268" y="13793"/>
                </a:lnTo>
                <a:lnTo>
                  <a:pt x="18305" y="13536"/>
                </a:lnTo>
                <a:lnTo>
                  <a:pt x="18305" y="13316"/>
                </a:lnTo>
                <a:lnTo>
                  <a:pt x="18232" y="13059"/>
                </a:lnTo>
                <a:lnTo>
                  <a:pt x="18122" y="12803"/>
                </a:lnTo>
                <a:lnTo>
                  <a:pt x="17975" y="12546"/>
                </a:lnTo>
                <a:lnTo>
                  <a:pt x="17792" y="12326"/>
                </a:lnTo>
                <a:lnTo>
                  <a:pt x="17902" y="12289"/>
                </a:lnTo>
                <a:lnTo>
                  <a:pt x="18232" y="12106"/>
                </a:lnTo>
                <a:lnTo>
                  <a:pt x="18599" y="11849"/>
                </a:lnTo>
                <a:lnTo>
                  <a:pt x="18709" y="12032"/>
                </a:lnTo>
                <a:lnTo>
                  <a:pt x="18855" y="12179"/>
                </a:lnTo>
                <a:lnTo>
                  <a:pt x="19002" y="12289"/>
                </a:lnTo>
                <a:lnTo>
                  <a:pt x="19149" y="12362"/>
                </a:lnTo>
                <a:lnTo>
                  <a:pt x="19406" y="12436"/>
                </a:lnTo>
                <a:lnTo>
                  <a:pt x="19662" y="12399"/>
                </a:lnTo>
                <a:lnTo>
                  <a:pt x="19919" y="12326"/>
                </a:lnTo>
                <a:lnTo>
                  <a:pt x="20139" y="12179"/>
                </a:lnTo>
                <a:lnTo>
                  <a:pt x="20359" y="11996"/>
                </a:lnTo>
                <a:lnTo>
                  <a:pt x="20543" y="11776"/>
                </a:lnTo>
                <a:lnTo>
                  <a:pt x="20653" y="11519"/>
                </a:lnTo>
                <a:lnTo>
                  <a:pt x="20726" y="11225"/>
                </a:lnTo>
                <a:lnTo>
                  <a:pt x="20799" y="10858"/>
                </a:lnTo>
                <a:lnTo>
                  <a:pt x="20763" y="10675"/>
                </a:lnTo>
                <a:lnTo>
                  <a:pt x="20726" y="10528"/>
                </a:lnTo>
                <a:lnTo>
                  <a:pt x="20689" y="10382"/>
                </a:lnTo>
                <a:lnTo>
                  <a:pt x="20579" y="10272"/>
                </a:lnTo>
                <a:lnTo>
                  <a:pt x="20359" y="10088"/>
                </a:lnTo>
                <a:lnTo>
                  <a:pt x="20066" y="9978"/>
                </a:lnTo>
                <a:lnTo>
                  <a:pt x="19919" y="9941"/>
                </a:lnTo>
                <a:lnTo>
                  <a:pt x="19626" y="9941"/>
                </a:lnTo>
                <a:lnTo>
                  <a:pt x="19516" y="10015"/>
                </a:lnTo>
                <a:lnTo>
                  <a:pt x="19479" y="10088"/>
                </a:lnTo>
                <a:lnTo>
                  <a:pt x="19185" y="10198"/>
                </a:lnTo>
                <a:lnTo>
                  <a:pt x="18929" y="10308"/>
                </a:lnTo>
                <a:lnTo>
                  <a:pt x="18819" y="10418"/>
                </a:lnTo>
                <a:lnTo>
                  <a:pt x="18672" y="10528"/>
                </a:lnTo>
                <a:lnTo>
                  <a:pt x="18599" y="10675"/>
                </a:lnTo>
                <a:lnTo>
                  <a:pt x="18525" y="10822"/>
                </a:lnTo>
                <a:lnTo>
                  <a:pt x="18452" y="11115"/>
                </a:lnTo>
                <a:lnTo>
                  <a:pt x="18452" y="11409"/>
                </a:lnTo>
                <a:lnTo>
                  <a:pt x="18048" y="11702"/>
                </a:lnTo>
                <a:lnTo>
                  <a:pt x="17645" y="11996"/>
                </a:lnTo>
                <a:lnTo>
                  <a:pt x="17608" y="12032"/>
                </a:lnTo>
                <a:lnTo>
                  <a:pt x="17608" y="12106"/>
                </a:lnTo>
                <a:lnTo>
                  <a:pt x="17241" y="11776"/>
                </a:lnTo>
                <a:lnTo>
                  <a:pt x="16911" y="11519"/>
                </a:lnTo>
                <a:lnTo>
                  <a:pt x="16838" y="11482"/>
                </a:lnTo>
                <a:lnTo>
                  <a:pt x="16691" y="11482"/>
                </a:lnTo>
                <a:lnTo>
                  <a:pt x="16654" y="11555"/>
                </a:lnTo>
                <a:lnTo>
                  <a:pt x="16434" y="11519"/>
                </a:lnTo>
                <a:lnTo>
                  <a:pt x="16214" y="11519"/>
                </a:lnTo>
                <a:lnTo>
                  <a:pt x="15774" y="11555"/>
                </a:lnTo>
                <a:lnTo>
                  <a:pt x="15811" y="11445"/>
                </a:lnTo>
                <a:lnTo>
                  <a:pt x="15774" y="11335"/>
                </a:lnTo>
                <a:lnTo>
                  <a:pt x="15664" y="11152"/>
                </a:lnTo>
                <a:lnTo>
                  <a:pt x="15554" y="11005"/>
                </a:lnTo>
                <a:lnTo>
                  <a:pt x="15444" y="10822"/>
                </a:lnTo>
                <a:lnTo>
                  <a:pt x="15371" y="10602"/>
                </a:lnTo>
                <a:lnTo>
                  <a:pt x="15334" y="10418"/>
                </a:lnTo>
                <a:lnTo>
                  <a:pt x="15297" y="10308"/>
                </a:lnTo>
                <a:lnTo>
                  <a:pt x="15224" y="10235"/>
                </a:lnTo>
                <a:lnTo>
                  <a:pt x="15627" y="10015"/>
                </a:lnTo>
                <a:lnTo>
                  <a:pt x="16031" y="9758"/>
                </a:lnTo>
                <a:lnTo>
                  <a:pt x="16361" y="9428"/>
                </a:lnTo>
                <a:lnTo>
                  <a:pt x="16471" y="9281"/>
                </a:lnTo>
                <a:lnTo>
                  <a:pt x="16581" y="9098"/>
                </a:lnTo>
                <a:lnTo>
                  <a:pt x="16654" y="8878"/>
                </a:lnTo>
                <a:lnTo>
                  <a:pt x="16691" y="8621"/>
                </a:lnTo>
                <a:lnTo>
                  <a:pt x="16691" y="8364"/>
                </a:lnTo>
                <a:lnTo>
                  <a:pt x="16691" y="8107"/>
                </a:lnTo>
                <a:lnTo>
                  <a:pt x="16581" y="7631"/>
                </a:lnTo>
                <a:lnTo>
                  <a:pt x="16398" y="7190"/>
                </a:lnTo>
                <a:lnTo>
                  <a:pt x="16251" y="6897"/>
                </a:lnTo>
                <a:lnTo>
                  <a:pt x="16031" y="6640"/>
                </a:lnTo>
                <a:lnTo>
                  <a:pt x="15884" y="6530"/>
                </a:lnTo>
                <a:lnTo>
                  <a:pt x="15737" y="6457"/>
                </a:lnTo>
                <a:lnTo>
                  <a:pt x="15591" y="6420"/>
                </a:lnTo>
                <a:lnTo>
                  <a:pt x="15407" y="6383"/>
                </a:lnTo>
                <a:lnTo>
                  <a:pt x="15077" y="631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586" name="Google Shape;586;p24"/>
          <p:cNvSpPr/>
          <p:nvPr/>
        </p:nvSpPr>
        <p:spPr>
          <a:xfrm>
            <a:off x="7842052" y="-100873"/>
            <a:ext cx="388118" cy="408938"/>
          </a:xfrm>
          <a:custGeom>
            <a:avLst/>
            <a:gdLst/>
            <a:ahLst/>
            <a:cxnLst/>
            <a:rect l="l" t="t" r="r" b="b"/>
            <a:pathLst>
              <a:path w="13683" h="14417" extrusionOk="0">
                <a:moveTo>
                  <a:pt x="9281" y="2311"/>
                </a:moveTo>
                <a:lnTo>
                  <a:pt x="9170" y="2385"/>
                </a:lnTo>
                <a:lnTo>
                  <a:pt x="9134" y="2495"/>
                </a:lnTo>
                <a:lnTo>
                  <a:pt x="9097" y="2568"/>
                </a:lnTo>
                <a:lnTo>
                  <a:pt x="9097" y="2678"/>
                </a:lnTo>
                <a:lnTo>
                  <a:pt x="9134" y="2862"/>
                </a:lnTo>
                <a:lnTo>
                  <a:pt x="9207" y="3082"/>
                </a:lnTo>
                <a:lnTo>
                  <a:pt x="9464" y="3742"/>
                </a:lnTo>
                <a:lnTo>
                  <a:pt x="9721" y="4402"/>
                </a:lnTo>
                <a:lnTo>
                  <a:pt x="9647" y="4439"/>
                </a:lnTo>
                <a:lnTo>
                  <a:pt x="9060" y="5283"/>
                </a:lnTo>
                <a:lnTo>
                  <a:pt x="8804" y="5649"/>
                </a:lnTo>
                <a:lnTo>
                  <a:pt x="8694" y="5833"/>
                </a:lnTo>
                <a:lnTo>
                  <a:pt x="8657" y="5943"/>
                </a:lnTo>
                <a:lnTo>
                  <a:pt x="8694" y="6053"/>
                </a:lnTo>
                <a:lnTo>
                  <a:pt x="8804" y="6016"/>
                </a:lnTo>
                <a:lnTo>
                  <a:pt x="8877" y="5980"/>
                </a:lnTo>
                <a:lnTo>
                  <a:pt x="9024" y="5833"/>
                </a:lnTo>
                <a:lnTo>
                  <a:pt x="9281" y="5503"/>
                </a:lnTo>
                <a:lnTo>
                  <a:pt x="9941" y="4659"/>
                </a:lnTo>
                <a:lnTo>
                  <a:pt x="10014" y="4659"/>
                </a:lnTo>
                <a:lnTo>
                  <a:pt x="10124" y="4622"/>
                </a:lnTo>
                <a:lnTo>
                  <a:pt x="10161" y="4549"/>
                </a:lnTo>
                <a:lnTo>
                  <a:pt x="10161" y="4439"/>
                </a:lnTo>
                <a:lnTo>
                  <a:pt x="9684" y="3229"/>
                </a:lnTo>
                <a:lnTo>
                  <a:pt x="9427" y="2715"/>
                </a:lnTo>
                <a:lnTo>
                  <a:pt x="9354" y="2532"/>
                </a:lnTo>
                <a:lnTo>
                  <a:pt x="9317" y="2422"/>
                </a:lnTo>
                <a:lnTo>
                  <a:pt x="9317" y="2348"/>
                </a:lnTo>
                <a:lnTo>
                  <a:pt x="9317" y="2311"/>
                </a:lnTo>
                <a:close/>
                <a:moveTo>
                  <a:pt x="8694" y="1615"/>
                </a:moveTo>
                <a:lnTo>
                  <a:pt x="8767" y="1798"/>
                </a:lnTo>
                <a:lnTo>
                  <a:pt x="8804" y="1908"/>
                </a:lnTo>
                <a:lnTo>
                  <a:pt x="8914" y="1981"/>
                </a:lnTo>
                <a:lnTo>
                  <a:pt x="9024" y="2055"/>
                </a:lnTo>
                <a:lnTo>
                  <a:pt x="9170" y="2018"/>
                </a:lnTo>
                <a:lnTo>
                  <a:pt x="9391" y="1908"/>
                </a:lnTo>
                <a:lnTo>
                  <a:pt x="9611" y="1725"/>
                </a:lnTo>
                <a:lnTo>
                  <a:pt x="9867" y="2275"/>
                </a:lnTo>
                <a:lnTo>
                  <a:pt x="10161" y="2752"/>
                </a:lnTo>
                <a:lnTo>
                  <a:pt x="10454" y="3265"/>
                </a:lnTo>
                <a:lnTo>
                  <a:pt x="10674" y="3779"/>
                </a:lnTo>
                <a:lnTo>
                  <a:pt x="10528" y="3925"/>
                </a:lnTo>
                <a:lnTo>
                  <a:pt x="10381" y="4072"/>
                </a:lnTo>
                <a:lnTo>
                  <a:pt x="10271" y="4256"/>
                </a:lnTo>
                <a:lnTo>
                  <a:pt x="10234" y="4476"/>
                </a:lnTo>
                <a:lnTo>
                  <a:pt x="10271" y="4586"/>
                </a:lnTo>
                <a:lnTo>
                  <a:pt x="10344" y="4659"/>
                </a:lnTo>
                <a:lnTo>
                  <a:pt x="10344" y="4806"/>
                </a:lnTo>
                <a:lnTo>
                  <a:pt x="10381" y="4879"/>
                </a:lnTo>
                <a:lnTo>
                  <a:pt x="10491" y="4916"/>
                </a:lnTo>
                <a:lnTo>
                  <a:pt x="10491" y="4953"/>
                </a:lnTo>
                <a:lnTo>
                  <a:pt x="10344" y="5173"/>
                </a:lnTo>
                <a:lnTo>
                  <a:pt x="9977" y="5649"/>
                </a:lnTo>
                <a:lnTo>
                  <a:pt x="9647" y="6163"/>
                </a:lnTo>
                <a:lnTo>
                  <a:pt x="9501" y="6090"/>
                </a:lnTo>
                <a:lnTo>
                  <a:pt x="9317" y="6053"/>
                </a:lnTo>
                <a:lnTo>
                  <a:pt x="9134" y="6126"/>
                </a:lnTo>
                <a:lnTo>
                  <a:pt x="8950" y="6200"/>
                </a:lnTo>
                <a:lnTo>
                  <a:pt x="8840" y="6346"/>
                </a:lnTo>
                <a:lnTo>
                  <a:pt x="8730" y="6493"/>
                </a:lnTo>
                <a:lnTo>
                  <a:pt x="8327" y="6493"/>
                </a:lnTo>
                <a:lnTo>
                  <a:pt x="7556" y="6530"/>
                </a:lnTo>
                <a:lnTo>
                  <a:pt x="7520" y="6456"/>
                </a:lnTo>
                <a:lnTo>
                  <a:pt x="7410" y="6383"/>
                </a:lnTo>
                <a:lnTo>
                  <a:pt x="7080" y="6273"/>
                </a:lnTo>
                <a:lnTo>
                  <a:pt x="7043" y="6273"/>
                </a:lnTo>
                <a:lnTo>
                  <a:pt x="6970" y="6236"/>
                </a:lnTo>
                <a:lnTo>
                  <a:pt x="6786" y="6236"/>
                </a:lnTo>
                <a:lnTo>
                  <a:pt x="6639" y="6200"/>
                </a:lnTo>
                <a:lnTo>
                  <a:pt x="5832" y="5429"/>
                </a:lnTo>
                <a:lnTo>
                  <a:pt x="5246" y="4879"/>
                </a:lnTo>
                <a:lnTo>
                  <a:pt x="5319" y="4696"/>
                </a:lnTo>
                <a:lnTo>
                  <a:pt x="5319" y="4512"/>
                </a:lnTo>
                <a:lnTo>
                  <a:pt x="5282" y="4439"/>
                </a:lnTo>
                <a:lnTo>
                  <a:pt x="5246" y="4366"/>
                </a:lnTo>
                <a:lnTo>
                  <a:pt x="5099" y="4256"/>
                </a:lnTo>
                <a:lnTo>
                  <a:pt x="5282" y="3815"/>
                </a:lnTo>
                <a:lnTo>
                  <a:pt x="5796" y="2715"/>
                </a:lnTo>
                <a:lnTo>
                  <a:pt x="6126" y="2018"/>
                </a:lnTo>
                <a:lnTo>
                  <a:pt x="6273" y="2018"/>
                </a:lnTo>
                <a:lnTo>
                  <a:pt x="6419" y="1981"/>
                </a:lnTo>
                <a:lnTo>
                  <a:pt x="6566" y="1908"/>
                </a:lnTo>
                <a:lnTo>
                  <a:pt x="6713" y="1798"/>
                </a:lnTo>
                <a:lnTo>
                  <a:pt x="6823" y="1688"/>
                </a:lnTo>
                <a:lnTo>
                  <a:pt x="7483" y="1651"/>
                </a:lnTo>
                <a:lnTo>
                  <a:pt x="8694" y="1615"/>
                </a:lnTo>
                <a:close/>
                <a:moveTo>
                  <a:pt x="6823" y="6823"/>
                </a:moveTo>
                <a:lnTo>
                  <a:pt x="6933" y="6897"/>
                </a:lnTo>
                <a:lnTo>
                  <a:pt x="6749" y="6897"/>
                </a:lnTo>
                <a:lnTo>
                  <a:pt x="6713" y="6860"/>
                </a:lnTo>
                <a:lnTo>
                  <a:pt x="6823" y="6823"/>
                </a:lnTo>
                <a:close/>
                <a:moveTo>
                  <a:pt x="2714" y="5393"/>
                </a:moveTo>
                <a:lnTo>
                  <a:pt x="2641" y="5429"/>
                </a:lnTo>
                <a:lnTo>
                  <a:pt x="2531" y="5503"/>
                </a:lnTo>
                <a:lnTo>
                  <a:pt x="2458" y="5576"/>
                </a:lnTo>
                <a:lnTo>
                  <a:pt x="2274" y="5796"/>
                </a:lnTo>
                <a:lnTo>
                  <a:pt x="1981" y="6310"/>
                </a:lnTo>
                <a:lnTo>
                  <a:pt x="1651" y="6860"/>
                </a:lnTo>
                <a:lnTo>
                  <a:pt x="1504" y="7080"/>
                </a:lnTo>
                <a:lnTo>
                  <a:pt x="1431" y="7190"/>
                </a:lnTo>
                <a:lnTo>
                  <a:pt x="1394" y="7263"/>
                </a:lnTo>
                <a:lnTo>
                  <a:pt x="1394" y="7337"/>
                </a:lnTo>
                <a:lnTo>
                  <a:pt x="1321" y="7374"/>
                </a:lnTo>
                <a:lnTo>
                  <a:pt x="1321" y="7410"/>
                </a:lnTo>
                <a:lnTo>
                  <a:pt x="1321" y="7520"/>
                </a:lnTo>
                <a:lnTo>
                  <a:pt x="1394" y="7557"/>
                </a:lnTo>
                <a:lnTo>
                  <a:pt x="1504" y="7594"/>
                </a:lnTo>
                <a:lnTo>
                  <a:pt x="1614" y="7520"/>
                </a:lnTo>
                <a:lnTo>
                  <a:pt x="1724" y="7447"/>
                </a:lnTo>
                <a:lnTo>
                  <a:pt x="1834" y="7337"/>
                </a:lnTo>
                <a:lnTo>
                  <a:pt x="2018" y="7043"/>
                </a:lnTo>
                <a:lnTo>
                  <a:pt x="2128" y="6823"/>
                </a:lnTo>
                <a:lnTo>
                  <a:pt x="2568" y="6200"/>
                </a:lnTo>
                <a:lnTo>
                  <a:pt x="2751" y="5870"/>
                </a:lnTo>
                <a:lnTo>
                  <a:pt x="2861" y="5723"/>
                </a:lnTo>
                <a:lnTo>
                  <a:pt x="2861" y="5539"/>
                </a:lnTo>
                <a:lnTo>
                  <a:pt x="2861" y="5466"/>
                </a:lnTo>
                <a:lnTo>
                  <a:pt x="2788" y="5429"/>
                </a:lnTo>
                <a:lnTo>
                  <a:pt x="2714" y="5393"/>
                </a:lnTo>
                <a:close/>
                <a:moveTo>
                  <a:pt x="4072" y="4843"/>
                </a:moveTo>
                <a:lnTo>
                  <a:pt x="4182" y="5026"/>
                </a:lnTo>
                <a:lnTo>
                  <a:pt x="4328" y="5173"/>
                </a:lnTo>
                <a:lnTo>
                  <a:pt x="4475" y="5209"/>
                </a:lnTo>
                <a:lnTo>
                  <a:pt x="4622" y="5246"/>
                </a:lnTo>
                <a:lnTo>
                  <a:pt x="4769" y="5246"/>
                </a:lnTo>
                <a:lnTo>
                  <a:pt x="4915" y="5209"/>
                </a:lnTo>
                <a:lnTo>
                  <a:pt x="5319" y="5576"/>
                </a:lnTo>
                <a:lnTo>
                  <a:pt x="6163" y="6456"/>
                </a:lnTo>
                <a:lnTo>
                  <a:pt x="6126" y="6530"/>
                </a:lnTo>
                <a:lnTo>
                  <a:pt x="6089" y="6640"/>
                </a:lnTo>
                <a:lnTo>
                  <a:pt x="6126" y="6787"/>
                </a:lnTo>
                <a:lnTo>
                  <a:pt x="6163" y="6897"/>
                </a:lnTo>
                <a:lnTo>
                  <a:pt x="6236" y="7007"/>
                </a:lnTo>
                <a:lnTo>
                  <a:pt x="6236" y="7080"/>
                </a:lnTo>
                <a:lnTo>
                  <a:pt x="5942" y="7410"/>
                </a:lnTo>
                <a:lnTo>
                  <a:pt x="5686" y="7777"/>
                </a:lnTo>
                <a:lnTo>
                  <a:pt x="5172" y="8511"/>
                </a:lnTo>
                <a:lnTo>
                  <a:pt x="4695" y="9134"/>
                </a:lnTo>
                <a:lnTo>
                  <a:pt x="4585" y="9061"/>
                </a:lnTo>
                <a:lnTo>
                  <a:pt x="4439" y="9061"/>
                </a:lnTo>
                <a:lnTo>
                  <a:pt x="4255" y="9098"/>
                </a:lnTo>
                <a:lnTo>
                  <a:pt x="4108" y="9208"/>
                </a:lnTo>
                <a:lnTo>
                  <a:pt x="3998" y="9354"/>
                </a:lnTo>
                <a:lnTo>
                  <a:pt x="3925" y="9538"/>
                </a:lnTo>
                <a:lnTo>
                  <a:pt x="3595" y="9501"/>
                </a:lnTo>
                <a:lnTo>
                  <a:pt x="2825" y="9538"/>
                </a:lnTo>
                <a:lnTo>
                  <a:pt x="2788" y="9354"/>
                </a:lnTo>
                <a:lnTo>
                  <a:pt x="2678" y="9208"/>
                </a:lnTo>
                <a:lnTo>
                  <a:pt x="2531" y="9098"/>
                </a:lnTo>
                <a:lnTo>
                  <a:pt x="2384" y="9061"/>
                </a:lnTo>
                <a:lnTo>
                  <a:pt x="2238" y="9061"/>
                </a:lnTo>
                <a:lnTo>
                  <a:pt x="2054" y="9098"/>
                </a:lnTo>
                <a:lnTo>
                  <a:pt x="1577" y="8437"/>
                </a:lnTo>
                <a:lnTo>
                  <a:pt x="1394" y="8107"/>
                </a:lnTo>
                <a:lnTo>
                  <a:pt x="1137" y="7777"/>
                </a:lnTo>
                <a:lnTo>
                  <a:pt x="1211" y="7594"/>
                </a:lnTo>
                <a:lnTo>
                  <a:pt x="1247" y="7447"/>
                </a:lnTo>
                <a:lnTo>
                  <a:pt x="1211" y="7263"/>
                </a:lnTo>
                <a:lnTo>
                  <a:pt x="1174" y="7117"/>
                </a:lnTo>
                <a:lnTo>
                  <a:pt x="1064" y="7007"/>
                </a:lnTo>
                <a:lnTo>
                  <a:pt x="1101" y="6933"/>
                </a:lnTo>
                <a:lnTo>
                  <a:pt x="1174" y="6823"/>
                </a:lnTo>
                <a:lnTo>
                  <a:pt x="1247" y="6640"/>
                </a:lnTo>
                <a:lnTo>
                  <a:pt x="1614" y="5980"/>
                </a:lnTo>
                <a:lnTo>
                  <a:pt x="1944" y="5356"/>
                </a:lnTo>
                <a:lnTo>
                  <a:pt x="2164" y="5356"/>
                </a:lnTo>
                <a:lnTo>
                  <a:pt x="2384" y="5283"/>
                </a:lnTo>
                <a:lnTo>
                  <a:pt x="2531" y="5136"/>
                </a:lnTo>
                <a:lnTo>
                  <a:pt x="2604" y="5063"/>
                </a:lnTo>
                <a:lnTo>
                  <a:pt x="2641" y="4953"/>
                </a:lnTo>
                <a:lnTo>
                  <a:pt x="2678" y="4916"/>
                </a:lnTo>
                <a:lnTo>
                  <a:pt x="3118" y="4953"/>
                </a:lnTo>
                <a:lnTo>
                  <a:pt x="3705" y="4916"/>
                </a:lnTo>
                <a:lnTo>
                  <a:pt x="4072" y="4843"/>
                </a:lnTo>
                <a:close/>
                <a:moveTo>
                  <a:pt x="8877" y="7740"/>
                </a:moveTo>
                <a:lnTo>
                  <a:pt x="8877" y="7777"/>
                </a:lnTo>
                <a:lnTo>
                  <a:pt x="8877" y="7814"/>
                </a:lnTo>
                <a:lnTo>
                  <a:pt x="8914" y="7997"/>
                </a:lnTo>
                <a:lnTo>
                  <a:pt x="8914" y="8070"/>
                </a:lnTo>
                <a:lnTo>
                  <a:pt x="8950" y="8181"/>
                </a:lnTo>
                <a:lnTo>
                  <a:pt x="9391" y="8731"/>
                </a:lnTo>
                <a:lnTo>
                  <a:pt x="9794" y="9281"/>
                </a:lnTo>
                <a:lnTo>
                  <a:pt x="9941" y="9464"/>
                </a:lnTo>
                <a:lnTo>
                  <a:pt x="10014" y="9538"/>
                </a:lnTo>
                <a:lnTo>
                  <a:pt x="10124" y="9574"/>
                </a:lnTo>
                <a:lnTo>
                  <a:pt x="10234" y="9574"/>
                </a:lnTo>
                <a:lnTo>
                  <a:pt x="10308" y="9538"/>
                </a:lnTo>
                <a:lnTo>
                  <a:pt x="10381" y="9501"/>
                </a:lnTo>
                <a:lnTo>
                  <a:pt x="10418" y="9391"/>
                </a:lnTo>
                <a:lnTo>
                  <a:pt x="10418" y="9354"/>
                </a:lnTo>
                <a:lnTo>
                  <a:pt x="10418" y="9244"/>
                </a:lnTo>
                <a:lnTo>
                  <a:pt x="10381" y="9171"/>
                </a:lnTo>
                <a:lnTo>
                  <a:pt x="10308" y="9134"/>
                </a:lnTo>
                <a:lnTo>
                  <a:pt x="10198" y="9098"/>
                </a:lnTo>
                <a:lnTo>
                  <a:pt x="10088" y="8951"/>
                </a:lnTo>
                <a:lnTo>
                  <a:pt x="10014" y="8841"/>
                </a:lnTo>
                <a:lnTo>
                  <a:pt x="9647" y="8401"/>
                </a:lnTo>
                <a:lnTo>
                  <a:pt x="9281" y="7924"/>
                </a:lnTo>
                <a:lnTo>
                  <a:pt x="9207" y="7850"/>
                </a:lnTo>
                <a:lnTo>
                  <a:pt x="9134" y="7814"/>
                </a:lnTo>
                <a:lnTo>
                  <a:pt x="8950" y="7740"/>
                </a:lnTo>
                <a:close/>
                <a:moveTo>
                  <a:pt x="2128" y="9721"/>
                </a:moveTo>
                <a:lnTo>
                  <a:pt x="2054" y="9758"/>
                </a:lnTo>
                <a:lnTo>
                  <a:pt x="2054" y="9721"/>
                </a:lnTo>
                <a:close/>
                <a:moveTo>
                  <a:pt x="5612" y="9281"/>
                </a:moveTo>
                <a:lnTo>
                  <a:pt x="5576" y="9318"/>
                </a:lnTo>
                <a:lnTo>
                  <a:pt x="5576" y="9354"/>
                </a:lnTo>
                <a:lnTo>
                  <a:pt x="5576" y="9538"/>
                </a:lnTo>
                <a:lnTo>
                  <a:pt x="5649" y="9684"/>
                </a:lnTo>
                <a:lnTo>
                  <a:pt x="5796" y="9941"/>
                </a:lnTo>
                <a:lnTo>
                  <a:pt x="6163" y="10455"/>
                </a:lnTo>
                <a:lnTo>
                  <a:pt x="6456" y="10895"/>
                </a:lnTo>
                <a:lnTo>
                  <a:pt x="6603" y="11115"/>
                </a:lnTo>
                <a:lnTo>
                  <a:pt x="6823" y="11298"/>
                </a:lnTo>
                <a:lnTo>
                  <a:pt x="6860" y="11372"/>
                </a:lnTo>
                <a:lnTo>
                  <a:pt x="6970" y="11482"/>
                </a:lnTo>
                <a:lnTo>
                  <a:pt x="7043" y="11519"/>
                </a:lnTo>
                <a:lnTo>
                  <a:pt x="7116" y="11519"/>
                </a:lnTo>
                <a:lnTo>
                  <a:pt x="7190" y="11482"/>
                </a:lnTo>
                <a:lnTo>
                  <a:pt x="7226" y="11408"/>
                </a:lnTo>
                <a:lnTo>
                  <a:pt x="7263" y="11188"/>
                </a:lnTo>
                <a:lnTo>
                  <a:pt x="7226" y="11078"/>
                </a:lnTo>
                <a:lnTo>
                  <a:pt x="7153" y="10968"/>
                </a:lnTo>
                <a:lnTo>
                  <a:pt x="7080" y="10932"/>
                </a:lnTo>
                <a:lnTo>
                  <a:pt x="7006" y="10895"/>
                </a:lnTo>
                <a:lnTo>
                  <a:pt x="6933" y="10785"/>
                </a:lnTo>
                <a:lnTo>
                  <a:pt x="6860" y="10675"/>
                </a:lnTo>
                <a:lnTo>
                  <a:pt x="6713" y="10455"/>
                </a:lnTo>
                <a:lnTo>
                  <a:pt x="6273" y="9831"/>
                </a:lnTo>
                <a:lnTo>
                  <a:pt x="6016" y="9501"/>
                </a:lnTo>
                <a:lnTo>
                  <a:pt x="5869" y="9391"/>
                </a:lnTo>
                <a:lnTo>
                  <a:pt x="5722" y="9281"/>
                </a:lnTo>
                <a:close/>
                <a:moveTo>
                  <a:pt x="8730" y="6970"/>
                </a:moveTo>
                <a:lnTo>
                  <a:pt x="8804" y="7080"/>
                </a:lnTo>
                <a:lnTo>
                  <a:pt x="8914" y="7153"/>
                </a:lnTo>
                <a:lnTo>
                  <a:pt x="8987" y="7227"/>
                </a:lnTo>
                <a:lnTo>
                  <a:pt x="9097" y="7263"/>
                </a:lnTo>
                <a:lnTo>
                  <a:pt x="9391" y="7227"/>
                </a:lnTo>
                <a:lnTo>
                  <a:pt x="9501" y="7263"/>
                </a:lnTo>
                <a:lnTo>
                  <a:pt x="9574" y="7300"/>
                </a:lnTo>
                <a:lnTo>
                  <a:pt x="9721" y="7557"/>
                </a:lnTo>
                <a:lnTo>
                  <a:pt x="9867" y="7814"/>
                </a:lnTo>
                <a:lnTo>
                  <a:pt x="10234" y="8364"/>
                </a:lnTo>
                <a:lnTo>
                  <a:pt x="10711" y="9098"/>
                </a:lnTo>
                <a:lnTo>
                  <a:pt x="10638" y="9281"/>
                </a:lnTo>
                <a:lnTo>
                  <a:pt x="10601" y="9428"/>
                </a:lnTo>
                <a:lnTo>
                  <a:pt x="10564" y="9758"/>
                </a:lnTo>
                <a:lnTo>
                  <a:pt x="10528" y="9941"/>
                </a:lnTo>
                <a:lnTo>
                  <a:pt x="10528" y="10125"/>
                </a:lnTo>
                <a:lnTo>
                  <a:pt x="10528" y="10235"/>
                </a:lnTo>
                <a:lnTo>
                  <a:pt x="10564" y="10271"/>
                </a:lnTo>
                <a:lnTo>
                  <a:pt x="10344" y="10638"/>
                </a:lnTo>
                <a:lnTo>
                  <a:pt x="9794" y="11555"/>
                </a:lnTo>
                <a:lnTo>
                  <a:pt x="9684" y="11519"/>
                </a:lnTo>
                <a:lnTo>
                  <a:pt x="9537" y="11519"/>
                </a:lnTo>
                <a:lnTo>
                  <a:pt x="9391" y="11555"/>
                </a:lnTo>
                <a:lnTo>
                  <a:pt x="9281" y="11629"/>
                </a:lnTo>
                <a:lnTo>
                  <a:pt x="9170" y="11702"/>
                </a:lnTo>
                <a:lnTo>
                  <a:pt x="9097" y="11812"/>
                </a:lnTo>
                <a:lnTo>
                  <a:pt x="9024" y="11922"/>
                </a:lnTo>
                <a:lnTo>
                  <a:pt x="8987" y="12032"/>
                </a:lnTo>
                <a:lnTo>
                  <a:pt x="8400" y="12069"/>
                </a:lnTo>
                <a:lnTo>
                  <a:pt x="7483" y="12142"/>
                </a:lnTo>
                <a:lnTo>
                  <a:pt x="7006" y="12142"/>
                </a:lnTo>
                <a:lnTo>
                  <a:pt x="6970" y="11959"/>
                </a:lnTo>
                <a:lnTo>
                  <a:pt x="6823" y="11775"/>
                </a:lnTo>
                <a:lnTo>
                  <a:pt x="6749" y="11739"/>
                </a:lnTo>
                <a:lnTo>
                  <a:pt x="6676" y="11702"/>
                </a:lnTo>
                <a:lnTo>
                  <a:pt x="6493" y="11665"/>
                </a:lnTo>
                <a:lnTo>
                  <a:pt x="6419" y="11629"/>
                </a:lnTo>
                <a:lnTo>
                  <a:pt x="6346" y="11665"/>
                </a:lnTo>
                <a:lnTo>
                  <a:pt x="6273" y="11739"/>
                </a:lnTo>
                <a:lnTo>
                  <a:pt x="6199" y="11739"/>
                </a:lnTo>
                <a:lnTo>
                  <a:pt x="5979" y="11225"/>
                </a:lnTo>
                <a:lnTo>
                  <a:pt x="5722" y="10712"/>
                </a:lnTo>
                <a:lnTo>
                  <a:pt x="5466" y="10308"/>
                </a:lnTo>
                <a:lnTo>
                  <a:pt x="5172" y="9868"/>
                </a:lnTo>
                <a:lnTo>
                  <a:pt x="5209" y="9758"/>
                </a:lnTo>
                <a:lnTo>
                  <a:pt x="5246" y="9648"/>
                </a:lnTo>
                <a:lnTo>
                  <a:pt x="5246" y="9501"/>
                </a:lnTo>
                <a:lnTo>
                  <a:pt x="5209" y="9391"/>
                </a:lnTo>
                <a:lnTo>
                  <a:pt x="5135" y="9318"/>
                </a:lnTo>
                <a:lnTo>
                  <a:pt x="5099" y="9318"/>
                </a:lnTo>
                <a:lnTo>
                  <a:pt x="5209" y="9171"/>
                </a:lnTo>
                <a:lnTo>
                  <a:pt x="5759" y="8401"/>
                </a:lnTo>
                <a:lnTo>
                  <a:pt x="6163" y="7850"/>
                </a:lnTo>
                <a:lnTo>
                  <a:pt x="6383" y="7594"/>
                </a:lnTo>
                <a:lnTo>
                  <a:pt x="6529" y="7300"/>
                </a:lnTo>
                <a:lnTo>
                  <a:pt x="6676" y="7337"/>
                </a:lnTo>
                <a:lnTo>
                  <a:pt x="6933" y="7337"/>
                </a:lnTo>
                <a:lnTo>
                  <a:pt x="7080" y="7300"/>
                </a:lnTo>
                <a:lnTo>
                  <a:pt x="7190" y="7263"/>
                </a:lnTo>
                <a:lnTo>
                  <a:pt x="7300" y="7153"/>
                </a:lnTo>
                <a:lnTo>
                  <a:pt x="7410" y="7080"/>
                </a:lnTo>
                <a:lnTo>
                  <a:pt x="7483" y="6970"/>
                </a:lnTo>
                <a:close/>
                <a:moveTo>
                  <a:pt x="4769" y="1"/>
                </a:moveTo>
                <a:lnTo>
                  <a:pt x="4769" y="37"/>
                </a:lnTo>
                <a:lnTo>
                  <a:pt x="4805" y="184"/>
                </a:lnTo>
                <a:lnTo>
                  <a:pt x="4879" y="294"/>
                </a:lnTo>
                <a:lnTo>
                  <a:pt x="4989" y="367"/>
                </a:lnTo>
                <a:lnTo>
                  <a:pt x="5099" y="404"/>
                </a:lnTo>
                <a:lnTo>
                  <a:pt x="5172" y="551"/>
                </a:lnTo>
                <a:lnTo>
                  <a:pt x="5282" y="697"/>
                </a:lnTo>
                <a:lnTo>
                  <a:pt x="5466" y="991"/>
                </a:lnTo>
                <a:lnTo>
                  <a:pt x="5539" y="1101"/>
                </a:lnTo>
                <a:lnTo>
                  <a:pt x="5466" y="1284"/>
                </a:lnTo>
                <a:lnTo>
                  <a:pt x="5466" y="1468"/>
                </a:lnTo>
                <a:lnTo>
                  <a:pt x="5539" y="1688"/>
                </a:lnTo>
                <a:lnTo>
                  <a:pt x="5649" y="1835"/>
                </a:lnTo>
                <a:lnTo>
                  <a:pt x="5722" y="1908"/>
                </a:lnTo>
                <a:lnTo>
                  <a:pt x="5356" y="2605"/>
                </a:lnTo>
                <a:lnTo>
                  <a:pt x="4879" y="3595"/>
                </a:lnTo>
                <a:lnTo>
                  <a:pt x="4769" y="3852"/>
                </a:lnTo>
                <a:lnTo>
                  <a:pt x="4622" y="4072"/>
                </a:lnTo>
                <a:lnTo>
                  <a:pt x="4402" y="4072"/>
                </a:lnTo>
                <a:lnTo>
                  <a:pt x="4292" y="4109"/>
                </a:lnTo>
                <a:lnTo>
                  <a:pt x="4182" y="4182"/>
                </a:lnTo>
                <a:lnTo>
                  <a:pt x="4108" y="4292"/>
                </a:lnTo>
                <a:lnTo>
                  <a:pt x="4072" y="4402"/>
                </a:lnTo>
                <a:lnTo>
                  <a:pt x="3485" y="4476"/>
                </a:lnTo>
                <a:lnTo>
                  <a:pt x="3045" y="4512"/>
                </a:lnTo>
                <a:lnTo>
                  <a:pt x="2678" y="4549"/>
                </a:lnTo>
                <a:lnTo>
                  <a:pt x="2568" y="4366"/>
                </a:lnTo>
                <a:lnTo>
                  <a:pt x="2458" y="4219"/>
                </a:lnTo>
                <a:lnTo>
                  <a:pt x="2274" y="4146"/>
                </a:lnTo>
                <a:lnTo>
                  <a:pt x="2091" y="4109"/>
                </a:lnTo>
                <a:lnTo>
                  <a:pt x="1907" y="4109"/>
                </a:lnTo>
                <a:lnTo>
                  <a:pt x="1797" y="4182"/>
                </a:lnTo>
                <a:lnTo>
                  <a:pt x="1651" y="4292"/>
                </a:lnTo>
                <a:lnTo>
                  <a:pt x="1577" y="4402"/>
                </a:lnTo>
                <a:lnTo>
                  <a:pt x="1504" y="4512"/>
                </a:lnTo>
                <a:lnTo>
                  <a:pt x="1504" y="4622"/>
                </a:lnTo>
                <a:lnTo>
                  <a:pt x="1431" y="4769"/>
                </a:lnTo>
                <a:lnTo>
                  <a:pt x="1431" y="4953"/>
                </a:lnTo>
                <a:lnTo>
                  <a:pt x="1467" y="5099"/>
                </a:lnTo>
                <a:lnTo>
                  <a:pt x="1504" y="5173"/>
                </a:lnTo>
                <a:lnTo>
                  <a:pt x="1504" y="5209"/>
                </a:lnTo>
                <a:lnTo>
                  <a:pt x="1247" y="5760"/>
                </a:lnTo>
                <a:lnTo>
                  <a:pt x="880" y="6420"/>
                </a:lnTo>
                <a:lnTo>
                  <a:pt x="770" y="6640"/>
                </a:lnTo>
                <a:lnTo>
                  <a:pt x="770" y="6713"/>
                </a:lnTo>
                <a:lnTo>
                  <a:pt x="734" y="6823"/>
                </a:lnTo>
                <a:lnTo>
                  <a:pt x="734" y="6787"/>
                </a:lnTo>
                <a:lnTo>
                  <a:pt x="624" y="6787"/>
                </a:lnTo>
                <a:lnTo>
                  <a:pt x="550" y="6823"/>
                </a:lnTo>
                <a:lnTo>
                  <a:pt x="404" y="6933"/>
                </a:lnTo>
                <a:lnTo>
                  <a:pt x="330" y="6970"/>
                </a:lnTo>
                <a:lnTo>
                  <a:pt x="257" y="7007"/>
                </a:lnTo>
                <a:lnTo>
                  <a:pt x="183" y="7117"/>
                </a:lnTo>
                <a:lnTo>
                  <a:pt x="110" y="7227"/>
                </a:lnTo>
                <a:lnTo>
                  <a:pt x="110" y="7447"/>
                </a:lnTo>
                <a:lnTo>
                  <a:pt x="0" y="7777"/>
                </a:lnTo>
                <a:lnTo>
                  <a:pt x="37" y="7850"/>
                </a:lnTo>
                <a:lnTo>
                  <a:pt x="73" y="7887"/>
                </a:lnTo>
                <a:lnTo>
                  <a:pt x="110" y="7960"/>
                </a:lnTo>
                <a:lnTo>
                  <a:pt x="183" y="7960"/>
                </a:lnTo>
                <a:lnTo>
                  <a:pt x="367" y="8034"/>
                </a:lnTo>
                <a:lnTo>
                  <a:pt x="660" y="8034"/>
                </a:lnTo>
                <a:lnTo>
                  <a:pt x="660" y="7997"/>
                </a:lnTo>
                <a:lnTo>
                  <a:pt x="770" y="7997"/>
                </a:lnTo>
                <a:lnTo>
                  <a:pt x="880" y="8181"/>
                </a:lnTo>
                <a:lnTo>
                  <a:pt x="990" y="8364"/>
                </a:lnTo>
                <a:lnTo>
                  <a:pt x="1211" y="8657"/>
                </a:lnTo>
                <a:lnTo>
                  <a:pt x="1651" y="9281"/>
                </a:lnTo>
                <a:lnTo>
                  <a:pt x="1687" y="9354"/>
                </a:lnTo>
                <a:lnTo>
                  <a:pt x="1651" y="9501"/>
                </a:lnTo>
                <a:lnTo>
                  <a:pt x="1614" y="9648"/>
                </a:lnTo>
                <a:lnTo>
                  <a:pt x="1577" y="9831"/>
                </a:lnTo>
                <a:lnTo>
                  <a:pt x="1577" y="9941"/>
                </a:lnTo>
                <a:lnTo>
                  <a:pt x="1614" y="10051"/>
                </a:lnTo>
                <a:lnTo>
                  <a:pt x="1541" y="10235"/>
                </a:lnTo>
                <a:lnTo>
                  <a:pt x="1431" y="10418"/>
                </a:lnTo>
                <a:lnTo>
                  <a:pt x="1357" y="10601"/>
                </a:lnTo>
                <a:lnTo>
                  <a:pt x="1211" y="10785"/>
                </a:lnTo>
                <a:lnTo>
                  <a:pt x="1137" y="10858"/>
                </a:lnTo>
                <a:lnTo>
                  <a:pt x="1137" y="10968"/>
                </a:lnTo>
                <a:lnTo>
                  <a:pt x="1174" y="11078"/>
                </a:lnTo>
                <a:lnTo>
                  <a:pt x="1247" y="11152"/>
                </a:lnTo>
                <a:lnTo>
                  <a:pt x="1357" y="11188"/>
                </a:lnTo>
                <a:lnTo>
                  <a:pt x="1467" y="11152"/>
                </a:lnTo>
                <a:lnTo>
                  <a:pt x="1541" y="11078"/>
                </a:lnTo>
                <a:lnTo>
                  <a:pt x="1577" y="10968"/>
                </a:lnTo>
                <a:lnTo>
                  <a:pt x="1614" y="10932"/>
                </a:lnTo>
                <a:lnTo>
                  <a:pt x="1687" y="10822"/>
                </a:lnTo>
                <a:lnTo>
                  <a:pt x="1761" y="10638"/>
                </a:lnTo>
                <a:lnTo>
                  <a:pt x="1834" y="10491"/>
                </a:lnTo>
                <a:lnTo>
                  <a:pt x="1907" y="10198"/>
                </a:lnTo>
                <a:lnTo>
                  <a:pt x="2164" y="10198"/>
                </a:lnTo>
                <a:lnTo>
                  <a:pt x="2348" y="10161"/>
                </a:lnTo>
                <a:lnTo>
                  <a:pt x="2494" y="10088"/>
                </a:lnTo>
                <a:lnTo>
                  <a:pt x="2641" y="10015"/>
                </a:lnTo>
                <a:lnTo>
                  <a:pt x="2714" y="9905"/>
                </a:lnTo>
                <a:lnTo>
                  <a:pt x="3338" y="9905"/>
                </a:lnTo>
                <a:lnTo>
                  <a:pt x="3998" y="9941"/>
                </a:lnTo>
                <a:lnTo>
                  <a:pt x="4035" y="10051"/>
                </a:lnTo>
                <a:lnTo>
                  <a:pt x="4072" y="10088"/>
                </a:lnTo>
                <a:lnTo>
                  <a:pt x="4145" y="10161"/>
                </a:lnTo>
                <a:lnTo>
                  <a:pt x="4292" y="10235"/>
                </a:lnTo>
                <a:lnTo>
                  <a:pt x="4439" y="10308"/>
                </a:lnTo>
                <a:lnTo>
                  <a:pt x="4622" y="10308"/>
                </a:lnTo>
                <a:lnTo>
                  <a:pt x="4805" y="10271"/>
                </a:lnTo>
                <a:lnTo>
                  <a:pt x="4879" y="10235"/>
                </a:lnTo>
                <a:lnTo>
                  <a:pt x="5282" y="10822"/>
                </a:lnTo>
                <a:lnTo>
                  <a:pt x="5429" y="11115"/>
                </a:lnTo>
                <a:lnTo>
                  <a:pt x="5576" y="11408"/>
                </a:lnTo>
                <a:lnTo>
                  <a:pt x="5796" y="11995"/>
                </a:lnTo>
                <a:lnTo>
                  <a:pt x="5759" y="12105"/>
                </a:lnTo>
                <a:lnTo>
                  <a:pt x="5759" y="12215"/>
                </a:lnTo>
                <a:lnTo>
                  <a:pt x="5759" y="12362"/>
                </a:lnTo>
                <a:lnTo>
                  <a:pt x="5759" y="12472"/>
                </a:lnTo>
                <a:lnTo>
                  <a:pt x="5759" y="12509"/>
                </a:lnTo>
                <a:lnTo>
                  <a:pt x="5722" y="12619"/>
                </a:lnTo>
                <a:lnTo>
                  <a:pt x="5722" y="12692"/>
                </a:lnTo>
                <a:lnTo>
                  <a:pt x="5759" y="12766"/>
                </a:lnTo>
                <a:lnTo>
                  <a:pt x="5979" y="12876"/>
                </a:lnTo>
                <a:lnTo>
                  <a:pt x="5759" y="13169"/>
                </a:lnTo>
                <a:lnTo>
                  <a:pt x="5612" y="13463"/>
                </a:lnTo>
                <a:lnTo>
                  <a:pt x="5502" y="13793"/>
                </a:lnTo>
                <a:lnTo>
                  <a:pt x="5429" y="14123"/>
                </a:lnTo>
                <a:lnTo>
                  <a:pt x="5392" y="14196"/>
                </a:lnTo>
                <a:lnTo>
                  <a:pt x="5429" y="14270"/>
                </a:lnTo>
                <a:lnTo>
                  <a:pt x="5502" y="14343"/>
                </a:lnTo>
                <a:lnTo>
                  <a:pt x="5576" y="14380"/>
                </a:lnTo>
                <a:lnTo>
                  <a:pt x="5649" y="14416"/>
                </a:lnTo>
                <a:lnTo>
                  <a:pt x="5722" y="14416"/>
                </a:lnTo>
                <a:lnTo>
                  <a:pt x="5759" y="14380"/>
                </a:lnTo>
                <a:lnTo>
                  <a:pt x="5832" y="14306"/>
                </a:lnTo>
                <a:lnTo>
                  <a:pt x="5832" y="14233"/>
                </a:lnTo>
                <a:lnTo>
                  <a:pt x="5869" y="14086"/>
                </a:lnTo>
                <a:lnTo>
                  <a:pt x="5979" y="13793"/>
                </a:lnTo>
                <a:lnTo>
                  <a:pt x="6089" y="13463"/>
                </a:lnTo>
                <a:lnTo>
                  <a:pt x="6309" y="13022"/>
                </a:lnTo>
                <a:lnTo>
                  <a:pt x="6566" y="13022"/>
                </a:lnTo>
                <a:lnTo>
                  <a:pt x="6713" y="12986"/>
                </a:lnTo>
                <a:lnTo>
                  <a:pt x="6786" y="12876"/>
                </a:lnTo>
                <a:lnTo>
                  <a:pt x="6860" y="12582"/>
                </a:lnTo>
                <a:lnTo>
                  <a:pt x="7593" y="12582"/>
                </a:lnTo>
                <a:lnTo>
                  <a:pt x="8253" y="12546"/>
                </a:lnTo>
                <a:lnTo>
                  <a:pt x="8914" y="12509"/>
                </a:lnTo>
                <a:lnTo>
                  <a:pt x="8950" y="12509"/>
                </a:lnTo>
                <a:lnTo>
                  <a:pt x="8950" y="12619"/>
                </a:lnTo>
                <a:lnTo>
                  <a:pt x="9024" y="12692"/>
                </a:lnTo>
                <a:lnTo>
                  <a:pt x="9170" y="12802"/>
                </a:lnTo>
                <a:lnTo>
                  <a:pt x="9354" y="12876"/>
                </a:lnTo>
                <a:lnTo>
                  <a:pt x="9537" y="12912"/>
                </a:lnTo>
                <a:lnTo>
                  <a:pt x="9647" y="13279"/>
                </a:lnTo>
                <a:lnTo>
                  <a:pt x="9794" y="13829"/>
                </a:lnTo>
                <a:lnTo>
                  <a:pt x="9904" y="14050"/>
                </a:lnTo>
                <a:lnTo>
                  <a:pt x="9977" y="14160"/>
                </a:lnTo>
                <a:lnTo>
                  <a:pt x="10051" y="14270"/>
                </a:lnTo>
                <a:lnTo>
                  <a:pt x="10198" y="14270"/>
                </a:lnTo>
                <a:lnTo>
                  <a:pt x="10271" y="14233"/>
                </a:lnTo>
                <a:lnTo>
                  <a:pt x="10308" y="14160"/>
                </a:lnTo>
                <a:lnTo>
                  <a:pt x="10308" y="14013"/>
                </a:lnTo>
                <a:lnTo>
                  <a:pt x="10308" y="13903"/>
                </a:lnTo>
                <a:lnTo>
                  <a:pt x="10198" y="13609"/>
                </a:lnTo>
                <a:lnTo>
                  <a:pt x="9977" y="12949"/>
                </a:lnTo>
                <a:lnTo>
                  <a:pt x="9904" y="12729"/>
                </a:lnTo>
                <a:lnTo>
                  <a:pt x="9977" y="12619"/>
                </a:lnTo>
                <a:lnTo>
                  <a:pt x="10088" y="12399"/>
                </a:lnTo>
                <a:lnTo>
                  <a:pt x="10124" y="12215"/>
                </a:lnTo>
                <a:lnTo>
                  <a:pt x="10161" y="12032"/>
                </a:lnTo>
                <a:lnTo>
                  <a:pt x="10161" y="11885"/>
                </a:lnTo>
                <a:lnTo>
                  <a:pt x="10124" y="11849"/>
                </a:lnTo>
                <a:lnTo>
                  <a:pt x="10601" y="11042"/>
                </a:lnTo>
                <a:lnTo>
                  <a:pt x="11115" y="10235"/>
                </a:lnTo>
                <a:lnTo>
                  <a:pt x="11371" y="10088"/>
                </a:lnTo>
                <a:lnTo>
                  <a:pt x="11518" y="9978"/>
                </a:lnTo>
                <a:lnTo>
                  <a:pt x="11628" y="9868"/>
                </a:lnTo>
                <a:lnTo>
                  <a:pt x="11665" y="9831"/>
                </a:lnTo>
                <a:lnTo>
                  <a:pt x="11738" y="9758"/>
                </a:lnTo>
                <a:lnTo>
                  <a:pt x="11812" y="9611"/>
                </a:lnTo>
                <a:lnTo>
                  <a:pt x="11885" y="9464"/>
                </a:lnTo>
                <a:lnTo>
                  <a:pt x="12068" y="9501"/>
                </a:lnTo>
                <a:lnTo>
                  <a:pt x="12288" y="9501"/>
                </a:lnTo>
                <a:lnTo>
                  <a:pt x="12875" y="9538"/>
                </a:lnTo>
                <a:lnTo>
                  <a:pt x="13426" y="9501"/>
                </a:lnTo>
                <a:lnTo>
                  <a:pt x="13499" y="9501"/>
                </a:lnTo>
                <a:lnTo>
                  <a:pt x="13572" y="9464"/>
                </a:lnTo>
                <a:lnTo>
                  <a:pt x="13646" y="9391"/>
                </a:lnTo>
                <a:lnTo>
                  <a:pt x="13646" y="9318"/>
                </a:lnTo>
                <a:lnTo>
                  <a:pt x="13682" y="9244"/>
                </a:lnTo>
                <a:lnTo>
                  <a:pt x="13646" y="9171"/>
                </a:lnTo>
                <a:lnTo>
                  <a:pt x="13609" y="9098"/>
                </a:lnTo>
                <a:lnTo>
                  <a:pt x="13536" y="9024"/>
                </a:lnTo>
                <a:lnTo>
                  <a:pt x="13426" y="9024"/>
                </a:lnTo>
                <a:lnTo>
                  <a:pt x="13059" y="8988"/>
                </a:lnTo>
                <a:lnTo>
                  <a:pt x="12655" y="8988"/>
                </a:lnTo>
                <a:lnTo>
                  <a:pt x="11885" y="9024"/>
                </a:lnTo>
                <a:lnTo>
                  <a:pt x="11812" y="8951"/>
                </a:lnTo>
                <a:lnTo>
                  <a:pt x="11738" y="8877"/>
                </a:lnTo>
                <a:lnTo>
                  <a:pt x="11518" y="8767"/>
                </a:lnTo>
                <a:lnTo>
                  <a:pt x="11445" y="8767"/>
                </a:lnTo>
                <a:lnTo>
                  <a:pt x="11335" y="8804"/>
                </a:lnTo>
                <a:lnTo>
                  <a:pt x="11225" y="8767"/>
                </a:lnTo>
                <a:lnTo>
                  <a:pt x="11078" y="8804"/>
                </a:lnTo>
                <a:lnTo>
                  <a:pt x="10638" y="8107"/>
                </a:lnTo>
                <a:lnTo>
                  <a:pt x="10271" y="7594"/>
                </a:lnTo>
                <a:lnTo>
                  <a:pt x="10088" y="7300"/>
                </a:lnTo>
                <a:lnTo>
                  <a:pt x="9904" y="7080"/>
                </a:lnTo>
                <a:lnTo>
                  <a:pt x="9977" y="6970"/>
                </a:lnTo>
                <a:lnTo>
                  <a:pt x="10051" y="6823"/>
                </a:lnTo>
                <a:lnTo>
                  <a:pt x="10088" y="6713"/>
                </a:lnTo>
                <a:lnTo>
                  <a:pt x="10124" y="6567"/>
                </a:lnTo>
                <a:lnTo>
                  <a:pt x="10088" y="6493"/>
                </a:lnTo>
                <a:lnTo>
                  <a:pt x="10051" y="6456"/>
                </a:lnTo>
                <a:lnTo>
                  <a:pt x="9941" y="6456"/>
                </a:lnTo>
                <a:lnTo>
                  <a:pt x="10124" y="6236"/>
                </a:lnTo>
                <a:lnTo>
                  <a:pt x="10308" y="5980"/>
                </a:lnTo>
                <a:lnTo>
                  <a:pt x="10638" y="5503"/>
                </a:lnTo>
                <a:lnTo>
                  <a:pt x="11005" y="4953"/>
                </a:lnTo>
                <a:lnTo>
                  <a:pt x="11078" y="4953"/>
                </a:lnTo>
                <a:lnTo>
                  <a:pt x="11151" y="4916"/>
                </a:lnTo>
                <a:lnTo>
                  <a:pt x="11225" y="4843"/>
                </a:lnTo>
                <a:lnTo>
                  <a:pt x="11298" y="4769"/>
                </a:lnTo>
                <a:lnTo>
                  <a:pt x="11518" y="4586"/>
                </a:lnTo>
                <a:lnTo>
                  <a:pt x="11591" y="4476"/>
                </a:lnTo>
                <a:lnTo>
                  <a:pt x="11665" y="4366"/>
                </a:lnTo>
                <a:lnTo>
                  <a:pt x="11702" y="4256"/>
                </a:lnTo>
                <a:lnTo>
                  <a:pt x="11702" y="4146"/>
                </a:lnTo>
                <a:lnTo>
                  <a:pt x="11665" y="3999"/>
                </a:lnTo>
                <a:lnTo>
                  <a:pt x="11591" y="3889"/>
                </a:lnTo>
                <a:lnTo>
                  <a:pt x="11518" y="3779"/>
                </a:lnTo>
                <a:lnTo>
                  <a:pt x="11408" y="3742"/>
                </a:lnTo>
                <a:lnTo>
                  <a:pt x="11298" y="3705"/>
                </a:lnTo>
                <a:lnTo>
                  <a:pt x="11151" y="3669"/>
                </a:lnTo>
                <a:lnTo>
                  <a:pt x="10931" y="3192"/>
                </a:lnTo>
                <a:lnTo>
                  <a:pt x="10674" y="2752"/>
                </a:lnTo>
                <a:lnTo>
                  <a:pt x="10344" y="2091"/>
                </a:lnTo>
                <a:lnTo>
                  <a:pt x="10124" y="1725"/>
                </a:lnTo>
                <a:lnTo>
                  <a:pt x="9904" y="1431"/>
                </a:lnTo>
                <a:lnTo>
                  <a:pt x="9941" y="1284"/>
                </a:lnTo>
                <a:lnTo>
                  <a:pt x="9941" y="1211"/>
                </a:lnTo>
                <a:lnTo>
                  <a:pt x="9977" y="1064"/>
                </a:lnTo>
                <a:lnTo>
                  <a:pt x="9941" y="954"/>
                </a:lnTo>
                <a:lnTo>
                  <a:pt x="9904" y="844"/>
                </a:lnTo>
                <a:lnTo>
                  <a:pt x="9831" y="697"/>
                </a:lnTo>
                <a:lnTo>
                  <a:pt x="9721" y="587"/>
                </a:lnTo>
                <a:lnTo>
                  <a:pt x="9574" y="514"/>
                </a:lnTo>
                <a:lnTo>
                  <a:pt x="9427" y="477"/>
                </a:lnTo>
                <a:lnTo>
                  <a:pt x="9244" y="514"/>
                </a:lnTo>
                <a:lnTo>
                  <a:pt x="9097" y="551"/>
                </a:lnTo>
                <a:lnTo>
                  <a:pt x="8987" y="661"/>
                </a:lnTo>
                <a:lnTo>
                  <a:pt x="8914" y="808"/>
                </a:lnTo>
                <a:lnTo>
                  <a:pt x="8877" y="954"/>
                </a:lnTo>
                <a:lnTo>
                  <a:pt x="8840" y="1028"/>
                </a:lnTo>
                <a:lnTo>
                  <a:pt x="7887" y="1101"/>
                </a:lnTo>
                <a:lnTo>
                  <a:pt x="7080" y="1174"/>
                </a:lnTo>
                <a:lnTo>
                  <a:pt x="6933" y="1174"/>
                </a:lnTo>
                <a:lnTo>
                  <a:pt x="6860" y="1064"/>
                </a:lnTo>
                <a:lnTo>
                  <a:pt x="6749" y="918"/>
                </a:lnTo>
                <a:lnTo>
                  <a:pt x="6713" y="881"/>
                </a:lnTo>
                <a:lnTo>
                  <a:pt x="6639" y="808"/>
                </a:lnTo>
                <a:lnTo>
                  <a:pt x="6529" y="771"/>
                </a:lnTo>
                <a:lnTo>
                  <a:pt x="6456" y="771"/>
                </a:lnTo>
                <a:lnTo>
                  <a:pt x="6383" y="808"/>
                </a:lnTo>
                <a:lnTo>
                  <a:pt x="5942" y="808"/>
                </a:lnTo>
                <a:lnTo>
                  <a:pt x="5686" y="477"/>
                </a:lnTo>
                <a:lnTo>
                  <a:pt x="5576" y="294"/>
                </a:lnTo>
                <a:lnTo>
                  <a:pt x="5466" y="111"/>
                </a:lnTo>
                <a:lnTo>
                  <a:pt x="5429" y="37"/>
                </a:lnTo>
                <a:lnTo>
                  <a:pt x="5356" y="1"/>
                </a:lnTo>
                <a:lnTo>
                  <a:pt x="5209" y="1"/>
                </a:lnTo>
                <a:lnTo>
                  <a:pt x="5025" y="37"/>
                </a:lnTo>
                <a:lnTo>
                  <a:pt x="4915" y="1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587" name="Google Shape;587;p24"/>
          <p:cNvSpPr/>
          <p:nvPr/>
        </p:nvSpPr>
        <p:spPr>
          <a:xfrm>
            <a:off x="-38626" y="579046"/>
            <a:ext cx="297606" cy="211234"/>
          </a:xfrm>
          <a:custGeom>
            <a:avLst/>
            <a:gdLst/>
            <a:ahLst/>
            <a:cxnLst/>
            <a:rect l="l" t="t" r="r" b="b"/>
            <a:pathLst>
              <a:path w="10492" h="7447" extrusionOk="0">
                <a:moveTo>
                  <a:pt x="7300" y="1761"/>
                </a:moveTo>
                <a:lnTo>
                  <a:pt x="7117" y="1797"/>
                </a:lnTo>
                <a:lnTo>
                  <a:pt x="6897" y="1834"/>
                </a:lnTo>
                <a:lnTo>
                  <a:pt x="6713" y="1907"/>
                </a:lnTo>
                <a:lnTo>
                  <a:pt x="6530" y="2017"/>
                </a:lnTo>
                <a:lnTo>
                  <a:pt x="6383" y="2128"/>
                </a:lnTo>
                <a:lnTo>
                  <a:pt x="6273" y="2274"/>
                </a:lnTo>
                <a:lnTo>
                  <a:pt x="6200" y="2458"/>
                </a:lnTo>
                <a:lnTo>
                  <a:pt x="6200" y="2531"/>
                </a:lnTo>
                <a:lnTo>
                  <a:pt x="6237" y="2604"/>
                </a:lnTo>
                <a:lnTo>
                  <a:pt x="6310" y="2641"/>
                </a:lnTo>
                <a:lnTo>
                  <a:pt x="6383" y="2641"/>
                </a:lnTo>
                <a:lnTo>
                  <a:pt x="6530" y="2604"/>
                </a:lnTo>
                <a:lnTo>
                  <a:pt x="6640" y="2531"/>
                </a:lnTo>
                <a:lnTo>
                  <a:pt x="6860" y="2384"/>
                </a:lnTo>
                <a:lnTo>
                  <a:pt x="7007" y="2348"/>
                </a:lnTo>
                <a:lnTo>
                  <a:pt x="7154" y="2274"/>
                </a:lnTo>
                <a:lnTo>
                  <a:pt x="7484" y="2274"/>
                </a:lnTo>
                <a:lnTo>
                  <a:pt x="7667" y="2311"/>
                </a:lnTo>
                <a:lnTo>
                  <a:pt x="7851" y="2384"/>
                </a:lnTo>
                <a:lnTo>
                  <a:pt x="7924" y="2458"/>
                </a:lnTo>
                <a:lnTo>
                  <a:pt x="7961" y="2531"/>
                </a:lnTo>
                <a:lnTo>
                  <a:pt x="7997" y="2641"/>
                </a:lnTo>
                <a:lnTo>
                  <a:pt x="7997" y="2751"/>
                </a:lnTo>
                <a:lnTo>
                  <a:pt x="7961" y="2898"/>
                </a:lnTo>
                <a:lnTo>
                  <a:pt x="7887" y="3045"/>
                </a:lnTo>
                <a:lnTo>
                  <a:pt x="7667" y="3338"/>
                </a:lnTo>
                <a:lnTo>
                  <a:pt x="7190" y="3998"/>
                </a:lnTo>
                <a:lnTo>
                  <a:pt x="6713" y="4622"/>
                </a:lnTo>
                <a:lnTo>
                  <a:pt x="5686" y="5869"/>
                </a:lnTo>
                <a:lnTo>
                  <a:pt x="5613" y="6016"/>
                </a:lnTo>
                <a:lnTo>
                  <a:pt x="5650" y="6162"/>
                </a:lnTo>
                <a:lnTo>
                  <a:pt x="5686" y="6236"/>
                </a:lnTo>
                <a:lnTo>
                  <a:pt x="5723" y="6273"/>
                </a:lnTo>
                <a:lnTo>
                  <a:pt x="5796" y="6309"/>
                </a:lnTo>
                <a:lnTo>
                  <a:pt x="5870" y="6309"/>
                </a:lnTo>
                <a:lnTo>
                  <a:pt x="6567" y="6273"/>
                </a:lnTo>
                <a:lnTo>
                  <a:pt x="7264" y="6309"/>
                </a:lnTo>
                <a:lnTo>
                  <a:pt x="8034" y="6346"/>
                </a:lnTo>
                <a:lnTo>
                  <a:pt x="8401" y="6419"/>
                </a:lnTo>
                <a:lnTo>
                  <a:pt x="8547" y="6419"/>
                </a:lnTo>
                <a:lnTo>
                  <a:pt x="8731" y="6383"/>
                </a:lnTo>
                <a:lnTo>
                  <a:pt x="8841" y="6309"/>
                </a:lnTo>
                <a:lnTo>
                  <a:pt x="8878" y="6199"/>
                </a:lnTo>
                <a:lnTo>
                  <a:pt x="8878" y="6089"/>
                </a:lnTo>
                <a:lnTo>
                  <a:pt x="8768" y="6016"/>
                </a:lnTo>
                <a:lnTo>
                  <a:pt x="8658" y="5942"/>
                </a:lnTo>
                <a:lnTo>
                  <a:pt x="8474" y="5869"/>
                </a:lnTo>
                <a:lnTo>
                  <a:pt x="8107" y="5796"/>
                </a:lnTo>
                <a:lnTo>
                  <a:pt x="7410" y="5759"/>
                </a:lnTo>
                <a:lnTo>
                  <a:pt x="6457" y="5759"/>
                </a:lnTo>
                <a:lnTo>
                  <a:pt x="7557" y="4365"/>
                </a:lnTo>
                <a:lnTo>
                  <a:pt x="7851" y="3998"/>
                </a:lnTo>
                <a:lnTo>
                  <a:pt x="8144" y="3595"/>
                </a:lnTo>
                <a:lnTo>
                  <a:pt x="8291" y="3375"/>
                </a:lnTo>
                <a:lnTo>
                  <a:pt x="8401" y="3191"/>
                </a:lnTo>
                <a:lnTo>
                  <a:pt x="8474" y="2935"/>
                </a:lnTo>
                <a:lnTo>
                  <a:pt x="8511" y="2714"/>
                </a:lnTo>
                <a:lnTo>
                  <a:pt x="8511" y="2494"/>
                </a:lnTo>
                <a:lnTo>
                  <a:pt x="8437" y="2311"/>
                </a:lnTo>
                <a:lnTo>
                  <a:pt x="8327" y="2164"/>
                </a:lnTo>
                <a:lnTo>
                  <a:pt x="8217" y="2017"/>
                </a:lnTo>
                <a:lnTo>
                  <a:pt x="8071" y="1907"/>
                </a:lnTo>
                <a:lnTo>
                  <a:pt x="7887" y="1834"/>
                </a:lnTo>
                <a:lnTo>
                  <a:pt x="7667" y="1797"/>
                </a:lnTo>
                <a:lnTo>
                  <a:pt x="7484" y="1761"/>
                </a:lnTo>
                <a:close/>
                <a:moveTo>
                  <a:pt x="954" y="0"/>
                </a:moveTo>
                <a:lnTo>
                  <a:pt x="771" y="37"/>
                </a:lnTo>
                <a:lnTo>
                  <a:pt x="624" y="110"/>
                </a:lnTo>
                <a:lnTo>
                  <a:pt x="441" y="183"/>
                </a:lnTo>
                <a:lnTo>
                  <a:pt x="294" y="257"/>
                </a:lnTo>
                <a:lnTo>
                  <a:pt x="147" y="404"/>
                </a:lnTo>
                <a:lnTo>
                  <a:pt x="37" y="514"/>
                </a:lnTo>
                <a:lnTo>
                  <a:pt x="1" y="587"/>
                </a:lnTo>
                <a:lnTo>
                  <a:pt x="1" y="660"/>
                </a:lnTo>
                <a:lnTo>
                  <a:pt x="74" y="770"/>
                </a:lnTo>
                <a:lnTo>
                  <a:pt x="184" y="844"/>
                </a:lnTo>
                <a:lnTo>
                  <a:pt x="257" y="844"/>
                </a:lnTo>
                <a:lnTo>
                  <a:pt x="331" y="807"/>
                </a:lnTo>
                <a:lnTo>
                  <a:pt x="661" y="660"/>
                </a:lnTo>
                <a:lnTo>
                  <a:pt x="844" y="624"/>
                </a:lnTo>
                <a:lnTo>
                  <a:pt x="1028" y="587"/>
                </a:lnTo>
                <a:lnTo>
                  <a:pt x="991" y="624"/>
                </a:lnTo>
                <a:lnTo>
                  <a:pt x="991" y="844"/>
                </a:lnTo>
                <a:lnTo>
                  <a:pt x="991" y="1064"/>
                </a:lnTo>
                <a:lnTo>
                  <a:pt x="1101" y="1467"/>
                </a:lnTo>
                <a:lnTo>
                  <a:pt x="1358" y="2641"/>
                </a:lnTo>
                <a:lnTo>
                  <a:pt x="2312" y="7263"/>
                </a:lnTo>
                <a:lnTo>
                  <a:pt x="2348" y="7336"/>
                </a:lnTo>
                <a:lnTo>
                  <a:pt x="2422" y="7410"/>
                </a:lnTo>
                <a:lnTo>
                  <a:pt x="2495" y="7446"/>
                </a:lnTo>
                <a:lnTo>
                  <a:pt x="2678" y="7446"/>
                </a:lnTo>
                <a:lnTo>
                  <a:pt x="2752" y="7410"/>
                </a:lnTo>
                <a:lnTo>
                  <a:pt x="2825" y="7336"/>
                </a:lnTo>
                <a:lnTo>
                  <a:pt x="2862" y="7263"/>
                </a:lnTo>
                <a:lnTo>
                  <a:pt x="4072" y="4108"/>
                </a:lnTo>
                <a:lnTo>
                  <a:pt x="5246" y="990"/>
                </a:lnTo>
                <a:lnTo>
                  <a:pt x="6457" y="917"/>
                </a:lnTo>
                <a:lnTo>
                  <a:pt x="7667" y="880"/>
                </a:lnTo>
                <a:lnTo>
                  <a:pt x="8988" y="917"/>
                </a:lnTo>
                <a:lnTo>
                  <a:pt x="9648" y="990"/>
                </a:lnTo>
                <a:lnTo>
                  <a:pt x="9978" y="990"/>
                </a:lnTo>
                <a:lnTo>
                  <a:pt x="10308" y="954"/>
                </a:lnTo>
                <a:lnTo>
                  <a:pt x="10382" y="917"/>
                </a:lnTo>
                <a:lnTo>
                  <a:pt x="10455" y="880"/>
                </a:lnTo>
                <a:lnTo>
                  <a:pt x="10492" y="807"/>
                </a:lnTo>
                <a:lnTo>
                  <a:pt x="10492" y="734"/>
                </a:lnTo>
                <a:lnTo>
                  <a:pt x="10418" y="587"/>
                </a:lnTo>
                <a:lnTo>
                  <a:pt x="10382" y="514"/>
                </a:lnTo>
                <a:lnTo>
                  <a:pt x="10308" y="477"/>
                </a:lnTo>
                <a:lnTo>
                  <a:pt x="10015" y="404"/>
                </a:lnTo>
                <a:lnTo>
                  <a:pt x="9721" y="367"/>
                </a:lnTo>
                <a:lnTo>
                  <a:pt x="9134" y="330"/>
                </a:lnTo>
                <a:lnTo>
                  <a:pt x="7814" y="293"/>
                </a:lnTo>
                <a:lnTo>
                  <a:pt x="6420" y="330"/>
                </a:lnTo>
                <a:lnTo>
                  <a:pt x="5026" y="404"/>
                </a:lnTo>
                <a:lnTo>
                  <a:pt x="4916" y="440"/>
                </a:lnTo>
                <a:lnTo>
                  <a:pt x="4843" y="477"/>
                </a:lnTo>
                <a:lnTo>
                  <a:pt x="4806" y="550"/>
                </a:lnTo>
                <a:lnTo>
                  <a:pt x="4733" y="624"/>
                </a:lnTo>
                <a:lnTo>
                  <a:pt x="2678" y="6162"/>
                </a:lnTo>
                <a:lnTo>
                  <a:pt x="2128" y="3705"/>
                </a:lnTo>
                <a:lnTo>
                  <a:pt x="1725" y="1981"/>
                </a:lnTo>
                <a:lnTo>
                  <a:pt x="1541" y="1210"/>
                </a:lnTo>
                <a:lnTo>
                  <a:pt x="1468" y="844"/>
                </a:lnTo>
                <a:lnTo>
                  <a:pt x="1431" y="660"/>
                </a:lnTo>
                <a:lnTo>
                  <a:pt x="1395" y="550"/>
                </a:lnTo>
                <a:lnTo>
                  <a:pt x="1431" y="550"/>
                </a:lnTo>
                <a:lnTo>
                  <a:pt x="1468" y="514"/>
                </a:lnTo>
                <a:lnTo>
                  <a:pt x="1468" y="477"/>
                </a:lnTo>
                <a:lnTo>
                  <a:pt x="1505" y="367"/>
                </a:lnTo>
                <a:lnTo>
                  <a:pt x="1505" y="220"/>
                </a:lnTo>
                <a:lnTo>
                  <a:pt x="1468" y="110"/>
                </a:lnTo>
                <a:lnTo>
                  <a:pt x="1395" y="73"/>
                </a:lnTo>
                <a:lnTo>
                  <a:pt x="1321" y="37"/>
                </a:lnTo>
                <a:lnTo>
                  <a:pt x="1138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588" name="Google Shape;588;p24"/>
          <p:cNvSpPr/>
          <p:nvPr/>
        </p:nvSpPr>
        <p:spPr>
          <a:xfrm>
            <a:off x="1403775" y="11500"/>
            <a:ext cx="288245" cy="184202"/>
          </a:xfrm>
          <a:custGeom>
            <a:avLst/>
            <a:gdLst/>
            <a:ahLst/>
            <a:cxnLst/>
            <a:rect l="l" t="t" r="r" b="b"/>
            <a:pathLst>
              <a:path w="10162" h="6494" extrusionOk="0">
                <a:moveTo>
                  <a:pt x="8291" y="587"/>
                </a:moveTo>
                <a:lnTo>
                  <a:pt x="8291" y="698"/>
                </a:lnTo>
                <a:lnTo>
                  <a:pt x="8327" y="771"/>
                </a:lnTo>
                <a:lnTo>
                  <a:pt x="8401" y="808"/>
                </a:lnTo>
                <a:lnTo>
                  <a:pt x="8474" y="808"/>
                </a:lnTo>
                <a:lnTo>
                  <a:pt x="8768" y="771"/>
                </a:lnTo>
                <a:lnTo>
                  <a:pt x="8914" y="771"/>
                </a:lnTo>
                <a:lnTo>
                  <a:pt x="8988" y="808"/>
                </a:lnTo>
                <a:lnTo>
                  <a:pt x="9024" y="844"/>
                </a:lnTo>
                <a:lnTo>
                  <a:pt x="9208" y="1101"/>
                </a:lnTo>
                <a:lnTo>
                  <a:pt x="9318" y="1321"/>
                </a:lnTo>
                <a:lnTo>
                  <a:pt x="9465" y="1615"/>
                </a:lnTo>
                <a:lnTo>
                  <a:pt x="9538" y="1871"/>
                </a:lnTo>
                <a:lnTo>
                  <a:pt x="9611" y="2165"/>
                </a:lnTo>
                <a:lnTo>
                  <a:pt x="9648" y="2458"/>
                </a:lnTo>
                <a:lnTo>
                  <a:pt x="9648" y="2715"/>
                </a:lnTo>
                <a:lnTo>
                  <a:pt x="9575" y="2972"/>
                </a:lnTo>
                <a:lnTo>
                  <a:pt x="9501" y="3229"/>
                </a:lnTo>
                <a:lnTo>
                  <a:pt x="9354" y="3485"/>
                </a:lnTo>
                <a:lnTo>
                  <a:pt x="9171" y="3669"/>
                </a:lnTo>
                <a:lnTo>
                  <a:pt x="8988" y="3852"/>
                </a:lnTo>
                <a:lnTo>
                  <a:pt x="8731" y="3962"/>
                </a:lnTo>
                <a:lnTo>
                  <a:pt x="8474" y="3999"/>
                </a:lnTo>
                <a:lnTo>
                  <a:pt x="8327" y="3999"/>
                </a:lnTo>
                <a:lnTo>
                  <a:pt x="8217" y="3925"/>
                </a:lnTo>
                <a:lnTo>
                  <a:pt x="8107" y="3852"/>
                </a:lnTo>
                <a:lnTo>
                  <a:pt x="7997" y="3742"/>
                </a:lnTo>
                <a:lnTo>
                  <a:pt x="7851" y="3485"/>
                </a:lnTo>
                <a:lnTo>
                  <a:pt x="7740" y="3229"/>
                </a:lnTo>
                <a:lnTo>
                  <a:pt x="7630" y="2935"/>
                </a:lnTo>
                <a:lnTo>
                  <a:pt x="7594" y="2605"/>
                </a:lnTo>
                <a:lnTo>
                  <a:pt x="7557" y="2311"/>
                </a:lnTo>
                <a:lnTo>
                  <a:pt x="7594" y="1981"/>
                </a:lnTo>
                <a:lnTo>
                  <a:pt x="7630" y="1578"/>
                </a:lnTo>
                <a:lnTo>
                  <a:pt x="7777" y="1211"/>
                </a:lnTo>
                <a:lnTo>
                  <a:pt x="7887" y="1028"/>
                </a:lnTo>
                <a:lnTo>
                  <a:pt x="7997" y="844"/>
                </a:lnTo>
                <a:lnTo>
                  <a:pt x="8107" y="698"/>
                </a:lnTo>
                <a:lnTo>
                  <a:pt x="8291" y="587"/>
                </a:lnTo>
                <a:close/>
                <a:moveTo>
                  <a:pt x="8401" y="147"/>
                </a:moveTo>
                <a:lnTo>
                  <a:pt x="8181" y="221"/>
                </a:lnTo>
                <a:lnTo>
                  <a:pt x="7961" y="294"/>
                </a:lnTo>
                <a:lnTo>
                  <a:pt x="7814" y="404"/>
                </a:lnTo>
                <a:lnTo>
                  <a:pt x="7667" y="551"/>
                </a:lnTo>
                <a:lnTo>
                  <a:pt x="7520" y="698"/>
                </a:lnTo>
                <a:lnTo>
                  <a:pt x="7410" y="881"/>
                </a:lnTo>
                <a:lnTo>
                  <a:pt x="7264" y="1284"/>
                </a:lnTo>
                <a:lnTo>
                  <a:pt x="7154" y="1688"/>
                </a:lnTo>
                <a:lnTo>
                  <a:pt x="7117" y="2055"/>
                </a:lnTo>
                <a:lnTo>
                  <a:pt x="7080" y="2458"/>
                </a:lnTo>
                <a:lnTo>
                  <a:pt x="7154" y="2935"/>
                </a:lnTo>
                <a:lnTo>
                  <a:pt x="7264" y="3375"/>
                </a:lnTo>
                <a:lnTo>
                  <a:pt x="7410" y="3779"/>
                </a:lnTo>
                <a:lnTo>
                  <a:pt x="7520" y="3962"/>
                </a:lnTo>
                <a:lnTo>
                  <a:pt x="7667" y="4146"/>
                </a:lnTo>
                <a:lnTo>
                  <a:pt x="7814" y="4292"/>
                </a:lnTo>
                <a:lnTo>
                  <a:pt x="7961" y="4402"/>
                </a:lnTo>
                <a:lnTo>
                  <a:pt x="8144" y="4476"/>
                </a:lnTo>
                <a:lnTo>
                  <a:pt x="8364" y="4512"/>
                </a:lnTo>
                <a:lnTo>
                  <a:pt x="8584" y="4512"/>
                </a:lnTo>
                <a:lnTo>
                  <a:pt x="8768" y="4476"/>
                </a:lnTo>
                <a:lnTo>
                  <a:pt x="8988" y="4439"/>
                </a:lnTo>
                <a:lnTo>
                  <a:pt x="9134" y="4366"/>
                </a:lnTo>
                <a:lnTo>
                  <a:pt x="9318" y="4256"/>
                </a:lnTo>
                <a:lnTo>
                  <a:pt x="9465" y="4146"/>
                </a:lnTo>
                <a:lnTo>
                  <a:pt x="9721" y="3852"/>
                </a:lnTo>
                <a:lnTo>
                  <a:pt x="9905" y="3522"/>
                </a:lnTo>
                <a:lnTo>
                  <a:pt x="10051" y="3118"/>
                </a:lnTo>
                <a:lnTo>
                  <a:pt x="10161" y="2752"/>
                </a:lnTo>
                <a:lnTo>
                  <a:pt x="10161" y="2348"/>
                </a:lnTo>
                <a:lnTo>
                  <a:pt x="10125" y="2091"/>
                </a:lnTo>
                <a:lnTo>
                  <a:pt x="10051" y="1761"/>
                </a:lnTo>
                <a:lnTo>
                  <a:pt x="9941" y="1394"/>
                </a:lnTo>
                <a:lnTo>
                  <a:pt x="9758" y="1064"/>
                </a:lnTo>
                <a:lnTo>
                  <a:pt x="9575" y="734"/>
                </a:lnTo>
                <a:lnTo>
                  <a:pt x="9354" y="441"/>
                </a:lnTo>
                <a:lnTo>
                  <a:pt x="9244" y="331"/>
                </a:lnTo>
                <a:lnTo>
                  <a:pt x="9098" y="257"/>
                </a:lnTo>
                <a:lnTo>
                  <a:pt x="8988" y="221"/>
                </a:lnTo>
                <a:lnTo>
                  <a:pt x="8841" y="184"/>
                </a:lnTo>
                <a:lnTo>
                  <a:pt x="8621" y="147"/>
                </a:lnTo>
                <a:close/>
                <a:moveTo>
                  <a:pt x="3999" y="1"/>
                </a:moveTo>
                <a:lnTo>
                  <a:pt x="3926" y="37"/>
                </a:lnTo>
                <a:lnTo>
                  <a:pt x="3852" y="111"/>
                </a:lnTo>
                <a:lnTo>
                  <a:pt x="3816" y="404"/>
                </a:lnTo>
                <a:lnTo>
                  <a:pt x="3779" y="734"/>
                </a:lnTo>
                <a:lnTo>
                  <a:pt x="3705" y="1321"/>
                </a:lnTo>
                <a:lnTo>
                  <a:pt x="3632" y="2458"/>
                </a:lnTo>
                <a:lnTo>
                  <a:pt x="2898" y="2385"/>
                </a:lnTo>
                <a:lnTo>
                  <a:pt x="2128" y="2385"/>
                </a:lnTo>
                <a:lnTo>
                  <a:pt x="1395" y="2422"/>
                </a:lnTo>
                <a:lnTo>
                  <a:pt x="1028" y="2495"/>
                </a:lnTo>
                <a:lnTo>
                  <a:pt x="661" y="2568"/>
                </a:lnTo>
                <a:lnTo>
                  <a:pt x="661" y="2495"/>
                </a:lnTo>
                <a:lnTo>
                  <a:pt x="588" y="2458"/>
                </a:lnTo>
                <a:lnTo>
                  <a:pt x="551" y="2495"/>
                </a:lnTo>
                <a:lnTo>
                  <a:pt x="478" y="1651"/>
                </a:lnTo>
                <a:lnTo>
                  <a:pt x="441" y="918"/>
                </a:lnTo>
                <a:lnTo>
                  <a:pt x="404" y="551"/>
                </a:lnTo>
                <a:lnTo>
                  <a:pt x="367" y="184"/>
                </a:lnTo>
                <a:lnTo>
                  <a:pt x="331" y="111"/>
                </a:lnTo>
                <a:lnTo>
                  <a:pt x="147" y="111"/>
                </a:lnTo>
                <a:lnTo>
                  <a:pt x="111" y="184"/>
                </a:lnTo>
                <a:lnTo>
                  <a:pt x="37" y="514"/>
                </a:lnTo>
                <a:lnTo>
                  <a:pt x="1" y="881"/>
                </a:lnTo>
                <a:lnTo>
                  <a:pt x="1" y="1578"/>
                </a:lnTo>
                <a:lnTo>
                  <a:pt x="37" y="2275"/>
                </a:lnTo>
                <a:lnTo>
                  <a:pt x="111" y="2972"/>
                </a:lnTo>
                <a:lnTo>
                  <a:pt x="184" y="3632"/>
                </a:lnTo>
                <a:lnTo>
                  <a:pt x="294" y="4329"/>
                </a:lnTo>
                <a:lnTo>
                  <a:pt x="404" y="4989"/>
                </a:lnTo>
                <a:lnTo>
                  <a:pt x="478" y="5356"/>
                </a:lnTo>
                <a:lnTo>
                  <a:pt x="551" y="5503"/>
                </a:lnTo>
                <a:lnTo>
                  <a:pt x="588" y="5650"/>
                </a:lnTo>
                <a:lnTo>
                  <a:pt x="551" y="5723"/>
                </a:lnTo>
                <a:lnTo>
                  <a:pt x="588" y="5833"/>
                </a:lnTo>
                <a:lnTo>
                  <a:pt x="661" y="5906"/>
                </a:lnTo>
                <a:lnTo>
                  <a:pt x="734" y="5943"/>
                </a:lnTo>
                <a:lnTo>
                  <a:pt x="881" y="5943"/>
                </a:lnTo>
                <a:lnTo>
                  <a:pt x="954" y="5906"/>
                </a:lnTo>
                <a:lnTo>
                  <a:pt x="1028" y="5833"/>
                </a:lnTo>
                <a:lnTo>
                  <a:pt x="1064" y="5760"/>
                </a:lnTo>
                <a:lnTo>
                  <a:pt x="1064" y="5650"/>
                </a:lnTo>
                <a:lnTo>
                  <a:pt x="1064" y="5466"/>
                </a:lnTo>
                <a:lnTo>
                  <a:pt x="881" y="4696"/>
                </a:lnTo>
                <a:lnTo>
                  <a:pt x="734" y="3889"/>
                </a:lnTo>
                <a:lnTo>
                  <a:pt x="624" y="3082"/>
                </a:lnTo>
                <a:lnTo>
                  <a:pt x="588" y="2935"/>
                </a:lnTo>
                <a:lnTo>
                  <a:pt x="991" y="2972"/>
                </a:lnTo>
                <a:lnTo>
                  <a:pt x="1358" y="2935"/>
                </a:lnTo>
                <a:lnTo>
                  <a:pt x="2128" y="2898"/>
                </a:lnTo>
                <a:lnTo>
                  <a:pt x="2862" y="2898"/>
                </a:lnTo>
                <a:lnTo>
                  <a:pt x="3632" y="2972"/>
                </a:lnTo>
                <a:lnTo>
                  <a:pt x="3559" y="4256"/>
                </a:lnTo>
                <a:lnTo>
                  <a:pt x="3485" y="4843"/>
                </a:lnTo>
                <a:lnTo>
                  <a:pt x="3485" y="4989"/>
                </a:lnTo>
                <a:lnTo>
                  <a:pt x="3522" y="5173"/>
                </a:lnTo>
                <a:lnTo>
                  <a:pt x="3559" y="5283"/>
                </a:lnTo>
                <a:lnTo>
                  <a:pt x="3632" y="5393"/>
                </a:lnTo>
                <a:lnTo>
                  <a:pt x="3669" y="5429"/>
                </a:lnTo>
                <a:lnTo>
                  <a:pt x="3742" y="5466"/>
                </a:lnTo>
                <a:lnTo>
                  <a:pt x="3852" y="5393"/>
                </a:lnTo>
                <a:lnTo>
                  <a:pt x="3926" y="5319"/>
                </a:lnTo>
                <a:lnTo>
                  <a:pt x="3999" y="5209"/>
                </a:lnTo>
                <a:lnTo>
                  <a:pt x="4036" y="4916"/>
                </a:lnTo>
                <a:lnTo>
                  <a:pt x="4036" y="4366"/>
                </a:lnTo>
                <a:lnTo>
                  <a:pt x="4109" y="2935"/>
                </a:lnTo>
                <a:lnTo>
                  <a:pt x="4146" y="1468"/>
                </a:lnTo>
                <a:lnTo>
                  <a:pt x="4182" y="771"/>
                </a:lnTo>
                <a:lnTo>
                  <a:pt x="4182" y="441"/>
                </a:lnTo>
                <a:lnTo>
                  <a:pt x="4146" y="111"/>
                </a:lnTo>
                <a:lnTo>
                  <a:pt x="4072" y="37"/>
                </a:lnTo>
                <a:lnTo>
                  <a:pt x="3999" y="1"/>
                </a:lnTo>
                <a:close/>
                <a:moveTo>
                  <a:pt x="5503" y="3779"/>
                </a:moveTo>
                <a:lnTo>
                  <a:pt x="5246" y="3815"/>
                </a:lnTo>
                <a:lnTo>
                  <a:pt x="5026" y="3925"/>
                </a:lnTo>
                <a:lnTo>
                  <a:pt x="4879" y="3999"/>
                </a:lnTo>
                <a:lnTo>
                  <a:pt x="4806" y="4109"/>
                </a:lnTo>
                <a:lnTo>
                  <a:pt x="4806" y="4146"/>
                </a:lnTo>
                <a:lnTo>
                  <a:pt x="4843" y="4182"/>
                </a:lnTo>
                <a:lnTo>
                  <a:pt x="4916" y="4256"/>
                </a:lnTo>
                <a:lnTo>
                  <a:pt x="5246" y="4256"/>
                </a:lnTo>
                <a:lnTo>
                  <a:pt x="5723" y="4219"/>
                </a:lnTo>
                <a:lnTo>
                  <a:pt x="5723" y="4219"/>
                </a:lnTo>
                <a:lnTo>
                  <a:pt x="5686" y="4329"/>
                </a:lnTo>
                <a:lnTo>
                  <a:pt x="5576" y="4439"/>
                </a:lnTo>
                <a:lnTo>
                  <a:pt x="5393" y="4622"/>
                </a:lnTo>
                <a:lnTo>
                  <a:pt x="5026" y="5099"/>
                </a:lnTo>
                <a:lnTo>
                  <a:pt x="4659" y="5613"/>
                </a:lnTo>
                <a:lnTo>
                  <a:pt x="4366" y="6126"/>
                </a:lnTo>
                <a:lnTo>
                  <a:pt x="4329" y="6273"/>
                </a:lnTo>
                <a:lnTo>
                  <a:pt x="4366" y="6420"/>
                </a:lnTo>
                <a:lnTo>
                  <a:pt x="4476" y="6493"/>
                </a:lnTo>
                <a:lnTo>
                  <a:pt x="4623" y="6493"/>
                </a:lnTo>
                <a:lnTo>
                  <a:pt x="6310" y="6126"/>
                </a:lnTo>
                <a:lnTo>
                  <a:pt x="6383" y="6090"/>
                </a:lnTo>
                <a:lnTo>
                  <a:pt x="6457" y="6016"/>
                </a:lnTo>
                <a:lnTo>
                  <a:pt x="6493" y="5943"/>
                </a:lnTo>
                <a:lnTo>
                  <a:pt x="6457" y="5833"/>
                </a:lnTo>
                <a:lnTo>
                  <a:pt x="6420" y="5760"/>
                </a:lnTo>
                <a:lnTo>
                  <a:pt x="6383" y="5686"/>
                </a:lnTo>
                <a:lnTo>
                  <a:pt x="6273" y="5650"/>
                </a:lnTo>
                <a:lnTo>
                  <a:pt x="6163" y="5650"/>
                </a:lnTo>
                <a:lnTo>
                  <a:pt x="5026" y="5906"/>
                </a:lnTo>
                <a:lnTo>
                  <a:pt x="5319" y="5466"/>
                </a:lnTo>
                <a:lnTo>
                  <a:pt x="5650" y="5063"/>
                </a:lnTo>
                <a:lnTo>
                  <a:pt x="5870" y="4806"/>
                </a:lnTo>
                <a:lnTo>
                  <a:pt x="6053" y="4549"/>
                </a:lnTo>
                <a:lnTo>
                  <a:pt x="6126" y="4402"/>
                </a:lnTo>
                <a:lnTo>
                  <a:pt x="6200" y="4256"/>
                </a:lnTo>
                <a:lnTo>
                  <a:pt x="6200" y="4109"/>
                </a:lnTo>
                <a:lnTo>
                  <a:pt x="6200" y="3925"/>
                </a:lnTo>
                <a:lnTo>
                  <a:pt x="6163" y="3889"/>
                </a:lnTo>
                <a:lnTo>
                  <a:pt x="6126" y="3815"/>
                </a:lnTo>
                <a:lnTo>
                  <a:pt x="5980" y="3779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589" name="Google Shape;589;p24"/>
          <p:cNvSpPr/>
          <p:nvPr/>
        </p:nvSpPr>
        <p:spPr>
          <a:xfrm>
            <a:off x="955990" y="-57166"/>
            <a:ext cx="323616" cy="321546"/>
          </a:xfrm>
          <a:custGeom>
            <a:avLst/>
            <a:gdLst/>
            <a:ahLst/>
            <a:cxnLst/>
            <a:rect l="l" t="t" r="r" b="b"/>
            <a:pathLst>
              <a:path w="11409" h="11336" extrusionOk="0">
                <a:moveTo>
                  <a:pt x="5173" y="4219"/>
                </a:moveTo>
                <a:lnTo>
                  <a:pt x="5136" y="4256"/>
                </a:lnTo>
                <a:lnTo>
                  <a:pt x="5100" y="4292"/>
                </a:lnTo>
                <a:lnTo>
                  <a:pt x="4990" y="4366"/>
                </a:lnTo>
                <a:lnTo>
                  <a:pt x="4916" y="4476"/>
                </a:lnTo>
                <a:lnTo>
                  <a:pt x="4916" y="4512"/>
                </a:lnTo>
                <a:lnTo>
                  <a:pt x="4843" y="4659"/>
                </a:lnTo>
                <a:lnTo>
                  <a:pt x="4843" y="4769"/>
                </a:lnTo>
                <a:lnTo>
                  <a:pt x="4880" y="4843"/>
                </a:lnTo>
                <a:lnTo>
                  <a:pt x="4990" y="4916"/>
                </a:lnTo>
                <a:lnTo>
                  <a:pt x="5100" y="4989"/>
                </a:lnTo>
                <a:lnTo>
                  <a:pt x="5283" y="4989"/>
                </a:lnTo>
                <a:lnTo>
                  <a:pt x="5430" y="4916"/>
                </a:lnTo>
                <a:lnTo>
                  <a:pt x="5540" y="4769"/>
                </a:lnTo>
                <a:lnTo>
                  <a:pt x="5577" y="4696"/>
                </a:lnTo>
                <a:lnTo>
                  <a:pt x="5613" y="4623"/>
                </a:lnTo>
                <a:lnTo>
                  <a:pt x="5577" y="4549"/>
                </a:lnTo>
                <a:lnTo>
                  <a:pt x="5577" y="4476"/>
                </a:lnTo>
                <a:lnTo>
                  <a:pt x="5430" y="4402"/>
                </a:lnTo>
                <a:lnTo>
                  <a:pt x="5320" y="4366"/>
                </a:lnTo>
                <a:lnTo>
                  <a:pt x="5320" y="4292"/>
                </a:lnTo>
                <a:lnTo>
                  <a:pt x="5246" y="4256"/>
                </a:lnTo>
                <a:lnTo>
                  <a:pt x="5173" y="4219"/>
                </a:lnTo>
                <a:close/>
                <a:moveTo>
                  <a:pt x="5980" y="6016"/>
                </a:moveTo>
                <a:lnTo>
                  <a:pt x="6017" y="6053"/>
                </a:lnTo>
                <a:lnTo>
                  <a:pt x="6053" y="6126"/>
                </a:lnTo>
                <a:lnTo>
                  <a:pt x="6053" y="6200"/>
                </a:lnTo>
                <a:lnTo>
                  <a:pt x="5907" y="6237"/>
                </a:lnTo>
                <a:lnTo>
                  <a:pt x="5943" y="6090"/>
                </a:lnTo>
                <a:lnTo>
                  <a:pt x="5980" y="6016"/>
                </a:lnTo>
                <a:close/>
                <a:moveTo>
                  <a:pt x="5833" y="5613"/>
                </a:moveTo>
                <a:lnTo>
                  <a:pt x="5723" y="5650"/>
                </a:lnTo>
                <a:lnTo>
                  <a:pt x="5650" y="5723"/>
                </a:lnTo>
                <a:lnTo>
                  <a:pt x="5613" y="5796"/>
                </a:lnTo>
                <a:lnTo>
                  <a:pt x="5613" y="5870"/>
                </a:lnTo>
                <a:lnTo>
                  <a:pt x="5687" y="5943"/>
                </a:lnTo>
                <a:lnTo>
                  <a:pt x="5577" y="6163"/>
                </a:lnTo>
                <a:lnTo>
                  <a:pt x="5540" y="6420"/>
                </a:lnTo>
                <a:lnTo>
                  <a:pt x="5577" y="6530"/>
                </a:lnTo>
                <a:lnTo>
                  <a:pt x="5687" y="6567"/>
                </a:lnTo>
                <a:lnTo>
                  <a:pt x="5833" y="6603"/>
                </a:lnTo>
                <a:lnTo>
                  <a:pt x="5980" y="6603"/>
                </a:lnTo>
                <a:lnTo>
                  <a:pt x="6090" y="6567"/>
                </a:lnTo>
                <a:lnTo>
                  <a:pt x="6237" y="6530"/>
                </a:lnTo>
                <a:lnTo>
                  <a:pt x="6347" y="6457"/>
                </a:lnTo>
                <a:lnTo>
                  <a:pt x="6420" y="6347"/>
                </a:lnTo>
                <a:lnTo>
                  <a:pt x="6457" y="6200"/>
                </a:lnTo>
                <a:lnTo>
                  <a:pt x="6457" y="6053"/>
                </a:lnTo>
                <a:lnTo>
                  <a:pt x="6420" y="5943"/>
                </a:lnTo>
                <a:lnTo>
                  <a:pt x="6347" y="5833"/>
                </a:lnTo>
                <a:lnTo>
                  <a:pt x="6274" y="5760"/>
                </a:lnTo>
                <a:lnTo>
                  <a:pt x="6163" y="5686"/>
                </a:lnTo>
                <a:lnTo>
                  <a:pt x="6053" y="5650"/>
                </a:lnTo>
                <a:lnTo>
                  <a:pt x="5943" y="5613"/>
                </a:lnTo>
                <a:close/>
                <a:moveTo>
                  <a:pt x="3926" y="441"/>
                </a:moveTo>
                <a:lnTo>
                  <a:pt x="4623" y="478"/>
                </a:lnTo>
                <a:lnTo>
                  <a:pt x="5356" y="478"/>
                </a:lnTo>
                <a:lnTo>
                  <a:pt x="6824" y="551"/>
                </a:lnTo>
                <a:lnTo>
                  <a:pt x="7631" y="551"/>
                </a:lnTo>
                <a:lnTo>
                  <a:pt x="7704" y="734"/>
                </a:lnTo>
                <a:lnTo>
                  <a:pt x="7777" y="1064"/>
                </a:lnTo>
                <a:lnTo>
                  <a:pt x="7521" y="1174"/>
                </a:lnTo>
                <a:lnTo>
                  <a:pt x="7191" y="1211"/>
                </a:lnTo>
                <a:lnTo>
                  <a:pt x="7044" y="1211"/>
                </a:lnTo>
                <a:lnTo>
                  <a:pt x="6860" y="1174"/>
                </a:lnTo>
                <a:lnTo>
                  <a:pt x="6714" y="1174"/>
                </a:lnTo>
                <a:lnTo>
                  <a:pt x="6530" y="1211"/>
                </a:lnTo>
                <a:lnTo>
                  <a:pt x="6494" y="1248"/>
                </a:lnTo>
                <a:lnTo>
                  <a:pt x="6457" y="1321"/>
                </a:lnTo>
                <a:lnTo>
                  <a:pt x="6420" y="1395"/>
                </a:lnTo>
                <a:lnTo>
                  <a:pt x="6457" y="1468"/>
                </a:lnTo>
                <a:lnTo>
                  <a:pt x="6457" y="1505"/>
                </a:lnTo>
                <a:lnTo>
                  <a:pt x="6494" y="1578"/>
                </a:lnTo>
                <a:lnTo>
                  <a:pt x="6567" y="1651"/>
                </a:lnTo>
                <a:lnTo>
                  <a:pt x="6567" y="1871"/>
                </a:lnTo>
                <a:lnTo>
                  <a:pt x="6567" y="2092"/>
                </a:lnTo>
                <a:lnTo>
                  <a:pt x="6640" y="2642"/>
                </a:lnTo>
                <a:lnTo>
                  <a:pt x="6677" y="3192"/>
                </a:lnTo>
                <a:lnTo>
                  <a:pt x="6714" y="3632"/>
                </a:lnTo>
                <a:lnTo>
                  <a:pt x="6714" y="4072"/>
                </a:lnTo>
                <a:lnTo>
                  <a:pt x="6677" y="4586"/>
                </a:lnTo>
                <a:lnTo>
                  <a:pt x="6640" y="4843"/>
                </a:lnTo>
                <a:lnTo>
                  <a:pt x="6640" y="5099"/>
                </a:lnTo>
                <a:lnTo>
                  <a:pt x="6677" y="5246"/>
                </a:lnTo>
                <a:lnTo>
                  <a:pt x="6640" y="5319"/>
                </a:lnTo>
                <a:lnTo>
                  <a:pt x="6640" y="5393"/>
                </a:lnTo>
                <a:lnTo>
                  <a:pt x="6640" y="5466"/>
                </a:lnTo>
                <a:lnTo>
                  <a:pt x="6714" y="5540"/>
                </a:lnTo>
                <a:lnTo>
                  <a:pt x="7117" y="5796"/>
                </a:lnTo>
                <a:lnTo>
                  <a:pt x="7484" y="6016"/>
                </a:lnTo>
                <a:lnTo>
                  <a:pt x="7851" y="6310"/>
                </a:lnTo>
                <a:lnTo>
                  <a:pt x="8218" y="6640"/>
                </a:lnTo>
                <a:lnTo>
                  <a:pt x="8915" y="7300"/>
                </a:lnTo>
                <a:lnTo>
                  <a:pt x="8621" y="7337"/>
                </a:lnTo>
                <a:lnTo>
                  <a:pt x="8328" y="7300"/>
                </a:lnTo>
                <a:lnTo>
                  <a:pt x="8108" y="7227"/>
                </a:lnTo>
                <a:lnTo>
                  <a:pt x="7887" y="7154"/>
                </a:lnTo>
                <a:lnTo>
                  <a:pt x="7484" y="6933"/>
                </a:lnTo>
                <a:lnTo>
                  <a:pt x="7117" y="6823"/>
                </a:lnTo>
                <a:lnTo>
                  <a:pt x="6750" y="6787"/>
                </a:lnTo>
                <a:lnTo>
                  <a:pt x="6384" y="6823"/>
                </a:lnTo>
                <a:lnTo>
                  <a:pt x="5980" y="6933"/>
                </a:lnTo>
                <a:lnTo>
                  <a:pt x="5577" y="7044"/>
                </a:lnTo>
                <a:lnTo>
                  <a:pt x="5210" y="7227"/>
                </a:lnTo>
                <a:lnTo>
                  <a:pt x="4843" y="7374"/>
                </a:lnTo>
                <a:lnTo>
                  <a:pt x="4439" y="7520"/>
                </a:lnTo>
                <a:lnTo>
                  <a:pt x="4109" y="7557"/>
                </a:lnTo>
                <a:lnTo>
                  <a:pt x="3816" y="7594"/>
                </a:lnTo>
                <a:lnTo>
                  <a:pt x="3889" y="7557"/>
                </a:lnTo>
                <a:lnTo>
                  <a:pt x="3926" y="7484"/>
                </a:lnTo>
                <a:lnTo>
                  <a:pt x="3926" y="7374"/>
                </a:lnTo>
                <a:lnTo>
                  <a:pt x="3926" y="7300"/>
                </a:lnTo>
                <a:lnTo>
                  <a:pt x="3889" y="7227"/>
                </a:lnTo>
                <a:lnTo>
                  <a:pt x="3816" y="7190"/>
                </a:lnTo>
                <a:lnTo>
                  <a:pt x="2789" y="7190"/>
                </a:lnTo>
                <a:lnTo>
                  <a:pt x="2935" y="7044"/>
                </a:lnTo>
                <a:lnTo>
                  <a:pt x="3266" y="6677"/>
                </a:lnTo>
                <a:lnTo>
                  <a:pt x="3559" y="6713"/>
                </a:lnTo>
                <a:lnTo>
                  <a:pt x="3853" y="6713"/>
                </a:lnTo>
                <a:lnTo>
                  <a:pt x="4403" y="6677"/>
                </a:lnTo>
                <a:lnTo>
                  <a:pt x="4549" y="6640"/>
                </a:lnTo>
                <a:lnTo>
                  <a:pt x="4623" y="6530"/>
                </a:lnTo>
                <a:lnTo>
                  <a:pt x="4623" y="6457"/>
                </a:lnTo>
                <a:lnTo>
                  <a:pt x="4586" y="6383"/>
                </a:lnTo>
                <a:lnTo>
                  <a:pt x="4513" y="6310"/>
                </a:lnTo>
                <a:lnTo>
                  <a:pt x="4403" y="6273"/>
                </a:lnTo>
                <a:lnTo>
                  <a:pt x="3669" y="6273"/>
                </a:lnTo>
                <a:lnTo>
                  <a:pt x="3926" y="6016"/>
                </a:lnTo>
                <a:lnTo>
                  <a:pt x="4183" y="5723"/>
                </a:lnTo>
                <a:lnTo>
                  <a:pt x="4293" y="5723"/>
                </a:lnTo>
                <a:lnTo>
                  <a:pt x="4366" y="5686"/>
                </a:lnTo>
                <a:lnTo>
                  <a:pt x="4439" y="5576"/>
                </a:lnTo>
                <a:lnTo>
                  <a:pt x="4476" y="5466"/>
                </a:lnTo>
                <a:lnTo>
                  <a:pt x="4403" y="3449"/>
                </a:lnTo>
                <a:lnTo>
                  <a:pt x="4366" y="2495"/>
                </a:lnTo>
                <a:lnTo>
                  <a:pt x="4329" y="2018"/>
                </a:lnTo>
                <a:lnTo>
                  <a:pt x="4293" y="1541"/>
                </a:lnTo>
                <a:lnTo>
                  <a:pt x="4256" y="1431"/>
                </a:lnTo>
                <a:lnTo>
                  <a:pt x="4549" y="1505"/>
                </a:lnTo>
                <a:lnTo>
                  <a:pt x="4953" y="1578"/>
                </a:lnTo>
                <a:lnTo>
                  <a:pt x="5173" y="1578"/>
                </a:lnTo>
                <a:lnTo>
                  <a:pt x="5356" y="1505"/>
                </a:lnTo>
                <a:lnTo>
                  <a:pt x="5393" y="1468"/>
                </a:lnTo>
                <a:lnTo>
                  <a:pt x="5430" y="1431"/>
                </a:lnTo>
                <a:lnTo>
                  <a:pt x="5430" y="1358"/>
                </a:lnTo>
                <a:lnTo>
                  <a:pt x="5393" y="1321"/>
                </a:lnTo>
                <a:lnTo>
                  <a:pt x="5246" y="1211"/>
                </a:lnTo>
                <a:lnTo>
                  <a:pt x="5063" y="1174"/>
                </a:lnTo>
                <a:lnTo>
                  <a:pt x="4733" y="1138"/>
                </a:lnTo>
                <a:lnTo>
                  <a:pt x="4219" y="1064"/>
                </a:lnTo>
                <a:lnTo>
                  <a:pt x="4183" y="1028"/>
                </a:lnTo>
                <a:lnTo>
                  <a:pt x="4146" y="991"/>
                </a:lnTo>
                <a:lnTo>
                  <a:pt x="3999" y="991"/>
                </a:lnTo>
                <a:lnTo>
                  <a:pt x="3853" y="1028"/>
                </a:lnTo>
                <a:lnTo>
                  <a:pt x="3706" y="1064"/>
                </a:lnTo>
                <a:lnTo>
                  <a:pt x="3596" y="1064"/>
                </a:lnTo>
                <a:lnTo>
                  <a:pt x="3522" y="1028"/>
                </a:lnTo>
                <a:lnTo>
                  <a:pt x="3486" y="991"/>
                </a:lnTo>
                <a:lnTo>
                  <a:pt x="3412" y="881"/>
                </a:lnTo>
                <a:lnTo>
                  <a:pt x="3412" y="771"/>
                </a:lnTo>
                <a:lnTo>
                  <a:pt x="3412" y="698"/>
                </a:lnTo>
                <a:lnTo>
                  <a:pt x="3486" y="624"/>
                </a:lnTo>
                <a:lnTo>
                  <a:pt x="3559" y="551"/>
                </a:lnTo>
                <a:lnTo>
                  <a:pt x="3742" y="478"/>
                </a:lnTo>
                <a:lnTo>
                  <a:pt x="3926" y="441"/>
                </a:lnTo>
                <a:close/>
                <a:moveTo>
                  <a:pt x="6090" y="8071"/>
                </a:moveTo>
                <a:lnTo>
                  <a:pt x="6127" y="8144"/>
                </a:lnTo>
                <a:lnTo>
                  <a:pt x="6127" y="8217"/>
                </a:lnTo>
                <a:lnTo>
                  <a:pt x="6090" y="8291"/>
                </a:lnTo>
                <a:lnTo>
                  <a:pt x="6053" y="8364"/>
                </a:lnTo>
                <a:lnTo>
                  <a:pt x="5980" y="8401"/>
                </a:lnTo>
                <a:lnTo>
                  <a:pt x="5907" y="8401"/>
                </a:lnTo>
                <a:lnTo>
                  <a:pt x="5833" y="8364"/>
                </a:lnTo>
                <a:lnTo>
                  <a:pt x="5760" y="8291"/>
                </a:lnTo>
                <a:lnTo>
                  <a:pt x="5760" y="8181"/>
                </a:lnTo>
                <a:lnTo>
                  <a:pt x="5833" y="8144"/>
                </a:lnTo>
                <a:lnTo>
                  <a:pt x="5943" y="8071"/>
                </a:lnTo>
                <a:lnTo>
                  <a:pt x="6017" y="8107"/>
                </a:lnTo>
                <a:lnTo>
                  <a:pt x="6053" y="8107"/>
                </a:lnTo>
                <a:lnTo>
                  <a:pt x="6090" y="8071"/>
                </a:lnTo>
                <a:close/>
                <a:moveTo>
                  <a:pt x="5907" y="7630"/>
                </a:moveTo>
                <a:lnTo>
                  <a:pt x="5797" y="7667"/>
                </a:lnTo>
                <a:lnTo>
                  <a:pt x="5687" y="7704"/>
                </a:lnTo>
                <a:lnTo>
                  <a:pt x="5577" y="7777"/>
                </a:lnTo>
                <a:lnTo>
                  <a:pt x="5467" y="7887"/>
                </a:lnTo>
                <a:lnTo>
                  <a:pt x="5467" y="7924"/>
                </a:lnTo>
                <a:lnTo>
                  <a:pt x="5430" y="7997"/>
                </a:lnTo>
                <a:lnTo>
                  <a:pt x="5503" y="8071"/>
                </a:lnTo>
                <a:lnTo>
                  <a:pt x="5430" y="8217"/>
                </a:lnTo>
                <a:lnTo>
                  <a:pt x="5430" y="8364"/>
                </a:lnTo>
                <a:lnTo>
                  <a:pt x="5467" y="8474"/>
                </a:lnTo>
                <a:lnTo>
                  <a:pt x="5540" y="8584"/>
                </a:lnTo>
                <a:lnTo>
                  <a:pt x="5650" y="8694"/>
                </a:lnTo>
                <a:lnTo>
                  <a:pt x="5797" y="8731"/>
                </a:lnTo>
                <a:lnTo>
                  <a:pt x="5907" y="8768"/>
                </a:lnTo>
                <a:lnTo>
                  <a:pt x="6053" y="8768"/>
                </a:lnTo>
                <a:lnTo>
                  <a:pt x="6200" y="8731"/>
                </a:lnTo>
                <a:lnTo>
                  <a:pt x="6310" y="8658"/>
                </a:lnTo>
                <a:lnTo>
                  <a:pt x="6384" y="8584"/>
                </a:lnTo>
                <a:lnTo>
                  <a:pt x="6457" y="8474"/>
                </a:lnTo>
                <a:lnTo>
                  <a:pt x="6494" y="8327"/>
                </a:lnTo>
                <a:lnTo>
                  <a:pt x="6494" y="8217"/>
                </a:lnTo>
                <a:lnTo>
                  <a:pt x="6494" y="8071"/>
                </a:lnTo>
                <a:lnTo>
                  <a:pt x="6457" y="7961"/>
                </a:lnTo>
                <a:lnTo>
                  <a:pt x="6384" y="7851"/>
                </a:lnTo>
                <a:lnTo>
                  <a:pt x="6310" y="7777"/>
                </a:lnTo>
                <a:lnTo>
                  <a:pt x="6200" y="7704"/>
                </a:lnTo>
                <a:lnTo>
                  <a:pt x="6053" y="7667"/>
                </a:lnTo>
                <a:lnTo>
                  <a:pt x="5907" y="7630"/>
                </a:lnTo>
                <a:close/>
                <a:moveTo>
                  <a:pt x="4476" y="9134"/>
                </a:moveTo>
                <a:lnTo>
                  <a:pt x="4513" y="9281"/>
                </a:lnTo>
                <a:lnTo>
                  <a:pt x="4476" y="9391"/>
                </a:lnTo>
                <a:lnTo>
                  <a:pt x="4403" y="9538"/>
                </a:lnTo>
                <a:lnTo>
                  <a:pt x="4256" y="9648"/>
                </a:lnTo>
                <a:lnTo>
                  <a:pt x="4183" y="9685"/>
                </a:lnTo>
                <a:lnTo>
                  <a:pt x="4109" y="9685"/>
                </a:lnTo>
                <a:lnTo>
                  <a:pt x="4036" y="9648"/>
                </a:lnTo>
                <a:lnTo>
                  <a:pt x="3963" y="9575"/>
                </a:lnTo>
                <a:lnTo>
                  <a:pt x="3926" y="9501"/>
                </a:lnTo>
                <a:lnTo>
                  <a:pt x="3926" y="9428"/>
                </a:lnTo>
                <a:lnTo>
                  <a:pt x="3963" y="9354"/>
                </a:lnTo>
                <a:lnTo>
                  <a:pt x="4036" y="9281"/>
                </a:lnTo>
                <a:lnTo>
                  <a:pt x="4219" y="9208"/>
                </a:lnTo>
                <a:lnTo>
                  <a:pt x="4403" y="9171"/>
                </a:lnTo>
                <a:lnTo>
                  <a:pt x="4439" y="9171"/>
                </a:lnTo>
                <a:lnTo>
                  <a:pt x="4476" y="9134"/>
                </a:lnTo>
                <a:close/>
                <a:moveTo>
                  <a:pt x="7741" y="9391"/>
                </a:moveTo>
                <a:lnTo>
                  <a:pt x="7814" y="9464"/>
                </a:lnTo>
                <a:lnTo>
                  <a:pt x="7851" y="9575"/>
                </a:lnTo>
                <a:lnTo>
                  <a:pt x="7851" y="9685"/>
                </a:lnTo>
                <a:lnTo>
                  <a:pt x="7814" y="9795"/>
                </a:lnTo>
                <a:lnTo>
                  <a:pt x="7704" y="9868"/>
                </a:lnTo>
                <a:lnTo>
                  <a:pt x="7557" y="9905"/>
                </a:lnTo>
                <a:lnTo>
                  <a:pt x="7447" y="9905"/>
                </a:lnTo>
                <a:lnTo>
                  <a:pt x="7301" y="9868"/>
                </a:lnTo>
                <a:lnTo>
                  <a:pt x="7227" y="9795"/>
                </a:lnTo>
                <a:lnTo>
                  <a:pt x="7301" y="9648"/>
                </a:lnTo>
                <a:lnTo>
                  <a:pt x="7374" y="9538"/>
                </a:lnTo>
                <a:lnTo>
                  <a:pt x="7484" y="9464"/>
                </a:lnTo>
                <a:lnTo>
                  <a:pt x="7631" y="9428"/>
                </a:lnTo>
                <a:lnTo>
                  <a:pt x="7704" y="9391"/>
                </a:lnTo>
                <a:close/>
                <a:moveTo>
                  <a:pt x="4439" y="8658"/>
                </a:moveTo>
                <a:lnTo>
                  <a:pt x="4293" y="8694"/>
                </a:lnTo>
                <a:lnTo>
                  <a:pt x="4146" y="8694"/>
                </a:lnTo>
                <a:lnTo>
                  <a:pt x="4073" y="8731"/>
                </a:lnTo>
                <a:lnTo>
                  <a:pt x="3999" y="8804"/>
                </a:lnTo>
                <a:lnTo>
                  <a:pt x="3963" y="8951"/>
                </a:lnTo>
                <a:lnTo>
                  <a:pt x="3742" y="9061"/>
                </a:lnTo>
                <a:lnTo>
                  <a:pt x="3596" y="9244"/>
                </a:lnTo>
                <a:lnTo>
                  <a:pt x="3559" y="9354"/>
                </a:lnTo>
                <a:lnTo>
                  <a:pt x="3522" y="9501"/>
                </a:lnTo>
                <a:lnTo>
                  <a:pt x="3559" y="9611"/>
                </a:lnTo>
                <a:lnTo>
                  <a:pt x="3596" y="9758"/>
                </a:lnTo>
                <a:lnTo>
                  <a:pt x="3706" y="9868"/>
                </a:lnTo>
                <a:lnTo>
                  <a:pt x="3779" y="9978"/>
                </a:lnTo>
                <a:lnTo>
                  <a:pt x="3926" y="10051"/>
                </a:lnTo>
                <a:lnTo>
                  <a:pt x="4036" y="10088"/>
                </a:lnTo>
                <a:lnTo>
                  <a:pt x="4366" y="10088"/>
                </a:lnTo>
                <a:lnTo>
                  <a:pt x="4513" y="10015"/>
                </a:lnTo>
                <a:lnTo>
                  <a:pt x="4623" y="9905"/>
                </a:lnTo>
                <a:lnTo>
                  <a:pt x="4733" y="9795"/>
                </a:lnTo>
                <a:lnTo>
                  <a:pt x="4843" y="9648"/>
                </a:lnTo>
                <a:lnTo>
                  <a:pt x="4880" y="9501"/>
                </a:lnTo>
                <a:lnTo>
                  <a:pt x="4916" y="9354"/>
                </a:lnTo>
                <a:lnTo>
                  <a:pt x="4916" y="9171"/>
                </a:lnTo>
                <a:lnTo>
                  <a:pt x="4880" y="9024"/>
                </a:lnTo>
                <a:lnTo>
                  <a:pt x="4806" y="8878"/>
                </a:lnTo>
                <a:lnTo>
                  <a:pt x="4733" y="8768"/>
                </a:lnTo>
                <a:lnTo>
                  <a:pt x="4586" y="8694"/>
                </a:lnTo>
                <a:lnTo>
                  <a:pt x="4439" y="8658"/>
                </a:lnTo>
                <a:close/>
                <a:moveTo>
                  <a:pt x="7447" y="8951"/>
                </a:moveTo>
                <a:lnTo>
                  <a:pt x="7337" y="8988"/>
                </a:lnTo>
                <a:lnTo>
                  <a:pt x="7264" y="9061"/>
                </a:lnTo>
                <a:lnTo>
                  <a:pt x="7227" y="9134"/>
                </a:lnTo>
                <a:lnTo>
                  <a:pt x="7227" y="9208"/>
                </a:lnTo>
                <a:lnTo>
                  <a:pt x="7117" y="9318"/>
                </a:lnTo>
                <a:lnTo>
                  <a:pt x="7007" y="9391"/>
                </a:lnTo>
                <a:lnTo>
                  <a:pt x="6934" y="9501"/>
                </a:lnTo>
                <a:lnTo>
                  <a:pt x="6897" y="9611"/>
                </a:lnTo>
                <a:lnTo>
                  <a:pt x="6897" y="9575"/>
                </a:lnTo>
                <a:lnTo>
                  <a:pt x="6860" y="9611"/>
                </a:lnTo>
                <a:lnTo>
                  <a:pt x="6824" y="9758"/>
                </a:lnTo>
                <a:lnTo>
                  <a:pt x="6824" y="9905"/>
                </a:lnTo>
                <a:lnTo>
                  <a:pt x="6860" y="9978"/>
                </a:lnTo>
                <a:lnTo>
                  <a:pt x="6897" y="10051"/>
                </a:lnTo>
                <a:lnTo>
                  <a:pt x="7007" y="10125"/>
                </a:lnTo>
                <a:lnTo>
                  <a:pt x="7044" y="10161"/>
                </a:lnTo>
                <a:lnTo>
                  <a:pt x="7044" y="10198"/>
                </a:lnTo>
                <a:lnTo>
                  <a:pt x="7227" y="10271"/>
                </a:lnTo>
                <a:lnTo>
                  <a:pt x="7374" y="10345"/>
                </a:lnTo>
                <a:lnTo>
                  <a:pt x="7704" y="10345"/>
                </a:lnTo>
                <a:lnTo>
                  <a:pt x="7851" y="10271"/>
                </a:lnTo>
                <a:lnTo>
                  <a:pt x="7998" y="10198"/>
                </a:lnTo>
                <a:lnTo>
                  <a:pt x="8108" y="10088"/>
                </a:lnTo>
                <a:lnTo>
                  <a:pt x="8181" y="9941"/>
                </a:lnTo>
                <a:lnTo>
                  <a:pt x="8254" y="9795"/>
                </a:lnTo>
                <a:lnTo>
                  <a:pt x="8291" y="9611"/>
                </a:lnTo>
                <a:lnTo>
                  <a:pt x="8254" y="9464"/>
                </a:lnTo>
                <a:lnTo>
                  <a:pt x="8218" y="9318"/>
                </a:lnTo>
                <a:lnTo>
                  <a:pt x="8144" y="9171"/>
                </a:lnTo>
                <a:lnTo>
                  <a:pt x="7998" y="9024"/>
                </a:lnTo>
                <a:lnTo>
                  <a:pt x="7924" y="8988"/>
                </a:lnTo>
                <a:lnTo>
                  <a:pt x="7851" y="8951"/>
                </a:lnTo>
                <a:close/>
                <a:moveTo>
                  <a:pt x="6970" y="7227"/>
                </a:moveTo>
                <a:lnTo>
                  <a:pt x="7227" y="7300"/>
                </a:lnTo>
                <a:lnTo>
                  <a:pt x="7741" y="7520"/>
                </a:lnTo>
                <a:lnTo>
                  <a:pt x="8071" y="7667"/>
                </a:lnTo>
                <a:lnTo>
                  <a:pt x="8474" y="7740"/>
                </a:lnTo>
                <a:lnTo>
                  <a:pt x="8658" y="7777"/>
                </a:lnTo>
                <a:lnTo>
                  <a:pt x="8878" y="7777"/>
                </a:lnTo>
                <a:lnTo>
                  <a:pt x="9061" y="7740"/>
                </a:lnTo>
                <a:lnTo>
                  <a:pt x="9245" y="7667"/>
                </a:lnTo>
                <a:lnTo>
                  <a:pt x="9575" y="8071"/>
                </a:lnTo>
                <a:lnTo>
                  <a:pt x="10125" y="8841"/>
                </a:lnTo>
                <a:lnTo>
                  <a:pt x="10639" y="9648"/>
                </a:lnTo>
                <a:lnTo>
                  <a:pt x="10785" y="9868"/>
                </a:lnTo>
                <a:lnTo>
                  <a:pt x="10822" y="10015"/>
                </a:lnTo>
                <a:lnTo>
                  <a:pt x="10785" y="10161"/>
                </a:lnTo>
                <a:lnTo>
                  <a:pt x="10749" y="10235"/>
                </a:lnTo>
                <a:lnTo>
                  <a:pt x="10639" y="10345"/>
                </a:lnTo>
                <a:lnTo>
                  <a:pt x="10455" y="10455"/>
                </a:lnTo>
                <a:lnTo>
                  <a:pt x="10235" y="10602"/>
                </a:lnTo>
                <a:lnTo>
                  <a:pt x="9758" y="10565"/>
                </a:lnTo>
                <a:lnTo>
                  <a:pt x="9281" y="10492"/>
                </a:lnTo>
                <a:lnTo>
                  <a:pt x="8328" y="10455"/>
                </a:lnTo>
                <a:lnTo>
                  <a:pt x="7374" y="10492"/>
                </a:lnTo>
                <a:lnTo>
                  <a:pt x="6420" y="10528"/>
                </a:lnTo>
                <a:lnTo>
                  <a:pt x="2092" y="10675"/>
                </a:lnTo>
                <a:lnTo>
                  <a:pt x="1065" y="10712"/>
                </a:lnTo>
                <a:lnTo>
                  <a:pt x="735" y="10712"/>
                </a:lnTo>
                <a:lnTo>
                  <a:pt x="625" y="10638"/>
                </a:lnTo>
                <a:lnTo>
                  <a:pt x="588" y="10602"/>
                </a:lnTo>
                <a:lnTo>
                  <a:pt x="551" y="10565"/>
                </a:lnTo>
                <a:lnTo>
                  <a:pt x="588" y="10418"/>
                </a:lnTo>
                <a:lnTo>
                  <a:pt x="735" y="10198"/>
                </a:lnTo>
                <a:lnTo>
                  <a:pt x="1065" y="9685"/>
                </a:lnTo>
                <a:lnTo>
                  <a:pt x="1542" y="9575"/>
                </a:lnTo>
                <a:lnTo>
                  <a:pt x="1762" y="9538"/>
                </a:lnTo>
                <a:lnTo>
                  <a:pt x="2018" y="9501"/>
                </a:lnTo>
                <a:lnTo>
                  <a:pt x="2092" y="9464"/>
                </a:lnTo>
                <a:lnTo>
                  <a:pt x="2128" y="9428"/>
                </a:lnTo>
                <a:lnTo>
                  <a:pt x="2165" y="9281"/>
                </a:lnTo>
                <a:lnTo>
                  <a:pt x="2128" y="9171"/>
                </a:lnTo>
                <a:lnTo>
                  <a:pt x="2092" y="9134"/>
                </a:lnTo>
                <a:lnTo>
                  <a:pt x="2018" y="9098"/>
                </a:lnTo>
                <a:lnTo>
                  <a:pt x="1872" y="9061"/>
                </a:lnTo>
                <a:lnTo>
                  <a:pt x="1725" y="9061"/>
                </a:lnTo>
                <a:lnTo>
                  <a:pt x="1395" y="9134"/>
                </a:lnTo>
                <a:lnTo>
                  <a:pt x="1395" y="9134"/>
                </a:lnTo>
                <a:lnTo>
                  <a:pt x="1798" y="8547"/>
                </a:lnTo>
                <a:lnTo>
                  <a:pt x="1835" y="8511"/>
                </a:lnTo>
                <a:lnTo>
                  <a:pt x="1945" y="8547"/>
                </a:lnTo>
                <a:lnTo>
                  <a:pt x="2092" y="8584"/>
                </a:lnTo>
                <a:lnTo>
                  <a:pt x="2459" y="8621"/>
                </a:lnTo>
                <a:lnTo>
                  <a:pt x="2972" y="8621"/>
                </a:lnTo>
                <a:lnTo>
                  <a:pt x="3082" y="8584"/>
                </a:lnTo>
                <a:lnTo>
                  <a:pt x="3156" y="8511"/>
                </a:lnTo>
                <a:lnTo>
                  <a:pt x="3192" y="8401"/>
                </a:lnTo>
                <a:lnTo>
                  <a:pt x="3156" y="8291"/>
                </a:lnTo>
                <a:lnTo>
                  <a:pt x="3082" y="8217"/>
                </a:lnTo>
                <a:lnTo>
                  <a:pt x="2972" y="8181"/>
                </a:lnTo>
                <a:lnTo>
                  <a:pt x="2055" y="8181"/>
                </a:lnTo>
                <a:lnTo>
                  <a:pt x="2532" y="7520"/>
                </a:lnTo>
                <a:lnTo>
                  <a:pt x="2752" y="7557"/>
                </a:lnTo>
                <a:lnTo>
                  <a:pt x="2899" y="7704"/>
                </a:lnTo>
                <a:lnTo>
                  <a:pt x="3046" y="7777"/>
                </a:lnTo>
                <a:lnTo>
                  <a:pt x="3192" y="7851"/>
                </a:lnTo>
                <a:lnTo>
                  <a:pt x="3376" y="7924"/>
                </a:lnTo>
                <a:lnTo>
                  <a:pt x="3742" y="7961"/>
                </a:lnTo>
                <a:lnTo>
                  <a:pt x="4073" y="7961"/>
                </a:lnTo>
                <a:lnTo>
                  <a:pt x="4549" y="7887"/>
                </a:lnTo>
                <a:lnTo>
                  <a:pt x="4953" y="7777"/>
                </a:lnTo>
                <a:lnTo>
                  <a:pt x="5797" y="7410"/>
                </a:lnTo>
                <a:lnTo>
                  <a:pt x="6237" y="7264"/>
                </a:lnTo>
                <a:lnTo>
                  <a:pt x="6494" y="7227"/>
                </a:lnTo>
                <a:close/>
                <a:moveTo>
                  <a:pt x="4036" y="1"/>
                </a:moveTo>
                <a:lnTo>
                  <a:pt x="3816" y="37"/>
                </a:lnTo>
                <a:lnTo>
                  <a:pt x="3596" y="74"/>
                </a:lnTo>
                <a:lnTo>
                  <a:pt x="3412" y="147"/>
                </a:lnTo>
                <a:lnTo>
                  <a:pt x="3229" y="257"/>
                </a:lnTo>
                <a:lnTo>
                  <a:pt x="3119" y="404"/>
                </a:lnTo>
                <a:lnTo>
                  <a:pt x="3009" y="551"/>
                </a:lnTo>
                <a:lnTo>
                  <a:pt x="2972" y="771"/>
                </a:lnTo>
                <a:lnTo>
                  <a:pt x="3009" y="991"/>
                </a:lnTo>
                <a:lnTo>
                  <a:pt x="3082" y="1174"/>
                </a:lnTo>
                <a:lnTo>
                  <a:pt x="3156" y="1285"/>
                </a:lnTo>
                <a:lnTo>
                  <a:pt x="3266" y="1358"/>
                </a:lnTo>
                <a:lnTo>
                  <a:pt x="3412" y="1431"/>
                </a:lnTo>
                <a:lnTo>
                  <a:pt x="3559" y="1468"/>
                </a:lnTo>
                <a:lnTo>
                  <a:pt x="3706" y="1468"/>
                </a:lnTo>
                <a:lnTo>
                  <a:pt x="3853" y="1431"/>
                </a:lnTo>
                <a:lnTo>
                  <a:pt x="3999" y="1395"/>
                </a:lnTo>
                <a:lnTo>
                  <a:pt x="4073" y="1395"/>
                </a:lnTo>
                <a:lnTo>
                  <a:pt x="3963" y="1468"/>
                </a:lnTo>
                <a:lnTo>
                  <a:pt x="3926" y="1578"/>
                </a:lnTo>
                <a:lnTo>
                  <a:pt x="3889" y="2055"/>
                </a:lnTo>
                <a:lnTo>
                  <a:pt x="3889" y="2532"/>
                </a:lnTo>
                <a:lnTo>
                  <a:pt x="3926" y="3449"/>
                </a:lnTo>
                <a:lnTo>
                  <a:pt x="3926" y="5099"/>
                </a:lnTo>
                <a:lnTo>
                  <a:pt x="3926" y="5283"/>
                </a:lnTo>
                <a:lnTo>
                  <a:pt x="3963" y="5466"/>
                </a:lnTo>
                <a:lnTo>
                  <a:pt x="3963" y="5503"/>
                </a:lnTo>
                <a:lnTo>
                  <a:pt x="3742" y="5613"/>
                </a:lnTo>
                <a:lnTo>
                  <a:pt x="3559" y="5723"/>
                </a:lnTo>
                <a:lnTo>
                  <a:pt x="3229" y="6016"/>
                </a:lnTo>
                <a:lnTo>
                  <a:pt x="2899" y="6347"/>
                </a:lnTo>
                <a:lnTo>
                  <a:pt x="2605" y="6677"/>
                </a:lnTo>
                <a:lnTo>
                  <a:pt x="2239" y="7080"/>
                </a:lnTo>
                <a:lnTo>
                  <a:pt x="1908" y="7484"/>
                </a:lnTo>
                <a:lnTo>
                  <a:pt x="1285" y="8364"/>
                </a:lnTo>
                <a:lnTo>
                  <a:pt x="698" y="9244"/>
                </a:lnTo>
                <a:lnTo>
                  <a:pt x="148" y="10125"/>
                </a:lnTo>
                <a:lnTo>
                  <a:pt x="38" y="10308"/>
                </a:lnTo>
                <a:lnTo>
                  <a:pt x="1" y="10492"/>
                </a:lnTo>
                <a:lnTo>
                  <a:pt x="38" y="10675"/>
                </a:lnTo>
                <a:lnTo>
                  <a:pt x="111" y="10858"/>
                </a:lnTo>
                <a:lnTo>
                  <a:pt x="221" y="11005"/>
                </a:lnTo>
                <a:lnTo>
                  <a:pt x="368" y="11115"/>
                </a:lnTo>
                <a:lnTo>
                  <a:pt x="551" y="11225"/>
                </a:lnTo>
                <a:lnTo>
                  <a:pt x="771" y="11262"/>
                </a:lnTo>
                <a:lnTo>
                  <a:pt x="1321" y="11299"/>
                </a:lnTo>
                <a:lnTo>
                  <a:pt x="1872" y="11262"/>
                </a:lnTo>
                <a:lnTo>
                  <a:pt x="3009" y="11189"/>
                </a:lnTo>
                <a:lnTo>
                  <a:pt x="5503" y="11115"/>
                </a:lnTo>
                <a:lnTo>
                  <a:pt x="7447" y="11042"/>
                </a:lnTo>
                <a:lnTo>
                  <a:pt x="8401" y="11005"/>
                </a:lnTo>
                <a:lnTo>
                  <a:pt x="9355" y="11042"/>
                </a:lnTo>
                <a:lnTo>
                  <a:pt x="9391" y="11152"/>
                </a:lnTo>
                <a:lnTo>
                  <a:pt x="9465" y="11225"/>
                </a:lnTo>
                <a:lnTo>
                  <a:pt x="9612" y="11299"/>
                </a:lnTo>
                <a:lnTo>
                  <a:pt x="9795" y="11335"/>
                </a:lnTo>
                <a:lnTo>
                  <a:pt x="9978" y="11335"/>
                </a:lnTo>
                <a:lnTo>
                  <a:pt x="10125" y="11299"/>
                </a:lnTo>
                <a:lnTo>
                  <a:pt x="10272" y="11299"/>
                </a:lnTo>
                <a:lnTo>
                  <a:pt x="10382" y="11262"/>
                </a:lnTo>
                <a:lnTo>
                  <a:pt x="10455" y="11189"/>
                </a:lnTo>
                <a:lnTo>
                  <a:pt x="10565" y="11115"/>
                </a:lnTo>
                <a:lnTo>
                  <a:pt x="10785" y="10968"/>
                </a:lnTo>
                <a:lnTo>
                  <a:pt x="10969" y="10785"/>
                </a:lnTo>
                <a:lnTo>
                  <a:pt x="11152" y="10602"/>
                </a:lnTo>
                <a:lnTo>
                  <a:pt x="11299" y="10455"/>
                </a:lnTo>
                <a:lnTo>
                  <a:pt x="11336" y="10308"/>
                </a:lnTo>
                <a:lnTo>
                  <a:pt x="11372" y="10198"/>
                </a:lnTo>
                <a:lnTo>
                  <a:pt x="11409" y="10051"/>
                </a:lnTo>
                <a:lnTo>
                  <a:pt x="11372" y="9941"/>
                </a:lnTo>
                <a:lnTo>
                  <a:pt x="11299" y="9685"/>
                </a:lnTo>
                <a:lnTo>
                  <a:pt x="11189" y="9464"/>
                </a:lnTo>
                <a:lnTo>
                  <a:pt x="10859" y="8914"/>
                </a:lnTo>
                <a:lnTo>
                  <a:pt x="10492" y="8364"/>
                </a:lnTo>
                <a:lnTo>
                  <a:pt x="10125" y="7887"/>
                </a:lnTo>
                <a:lnTo>
                  <a:pt x="9722" y="7410"/>
                </a:lnTo>
                <a:lnTo>
                  <a:pt x="9318" y="6933"/>
                </a:lnTo>
                <a:lnTo>
                  <a:pt x="8878" y="6493"/>
                </a:lnTo>
                <a:lnTo>
                  <a:pt x="8474" y="6126"/>
                </a:lnTo>
                <a:lnTo>
                  <a:pt x="8071" y="5760"/>
                </a:lnTo>
                <a:lnTo>
                  <a:pt x="7851" y="5576"/>
                </a:lnTo>
                <a:lnTo>
                  <a:pt x="7594" y="5430"/>
                </a:lnTo>
                <a:lnTo>
                  <a:pt x="7374" y="5319"/>
                </a:lnTo>
                <a:lnTo>
                  <a:pt x="7117" y="5209"/>
                </a:lnTo>
                <a:lnTo>
                  <a:pt x="7117" y="5173"/>
                </a:lnTo>
                <a:lnTo>
                  <a:pt x="7191" y="4953"/>
                </a:lnTo>
                <a:lnTo>
                  <a:pt x="7227" y="4696"/>
                </a:lnTo>
                <a:lnTo>
                  <a:pt x="7227" y="4182"/>
                </a:lnTo>
                <a:lnTo>
                  <a:pt x="7227" y="3669"/>
                </a:lnTo>
                <a:lnTo>
                  <a:pt x="7191" y="3192"/>
                </a:lnTo>
                <a:lnTo>
                  <a:pt x="7154" y="2825"/>
                </a:lnTo>
                <a:lnTo>
                  <a:pt x="7117" y="2385"/>
                </a:lnTo>
                <a:lnTo>
                  <a:pt x="7044" y="2165"/>
                </a:lnTo>
                <a:lnTo>
                  <a:pt x="7007" y="1945"/>
                </a:lnTo>
                <a:lnTo>
                  <a:pt x="6934" y="1761"/>
                </a:lnTo>
                <a:lnTo>
                  <a:pt x="6824" y="1615"/>
                </a:lnTo>
                <a:lnTo>
                  <a:pt x="7191" y="1651"/>
                </a:lnTo>
                <a:lnTo>
                  <a:pt x="7521" y="1651"/>
                </a:lnTo>
                <a:lnTo>
                  <a:pt x="7851" y="1541"/>
                </a:lnTo>
                <a:lnTo>
                  <a:pt x="7998" y="1468"/>
                </a:lnTo>
                <a:lnTo>
                  <a:pt x="8144" y="1358"/>
                </a:lnTo>
                <a:lnTo>
                  <a:pt x="8254" y="1248"/>
                </a:lnTo>
                <a:lnTo>
                  <a:pt x="8254" y="1174"/>
                </a:lnTo>
                <a:lnTo>
                  <a:pt x="8254" y="1101"/>
                </a:lnTo>
                <a:lnTo>
                  <a:pt x="8144" y="624"/>
                </a:lnTo>
                <a:lnTo>
                  <a:pt x="8071" y="404"/>
                </a:lnTo>
                <a:lnTo>
                  <a:pt x="7998" y="294"/>
                </a:lnTo>
                <a:lnTo>
                  <a:pt x="7924" y="221"/>
                </a:lnTo>
                <a:lnTo>
                  <a:pt x="7851" y="147"/>
                </a:lnTo>
                <a:lnTo>
                  <a:pt x="7777" y="147"/>
                </a:lnTo>
                <a:lnTo>
                  <a:pt x="7631" y="111"/>
                </a:lnTo>
                <a:lnTo>
                  <a:pt x="6824" y="74"/>
                </a:lnTo>
                <a:lnTo>
                  <a:pt x="4036" y="1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590" name="Google Shape;590;p24"/>
          <p:cNvSpPr/>
          <p:nvPr/>
        </p:nvSpPr>
        <p:spPr>
          <a:xfrm>
            <a:off x="1333294" y="4678454"/>
            <a:ext cx="306966" cy="385027"/>
          </a:xfrm>
          <a:custGeom>
            <a:avLst/>
            <a:gdLst/>
            <a:ahLst/>
            <a:cxnLst/>
            <a:rect l="l" t="t" r="r" b="b"/>
            <a:pathLst>
              <a:path w="10822" h="13574" extrusionOk="0">
                <a:moveTo>
                  <a:pt x="10235" y="1358"/>
                </a:moveTo>
                <a:lnTo>
                  <a:pt x="10345" y="1652"/>
                </a:lnTo>
                <a:lnTo>
                  <a:pt x="10345" y="1982"/>
                </a:lnTo>
                <a:lnTo>
                  <a:pt x="10345" y="2312"/>
                </a:lnTo>
                <a:lnTo>
                  <a:pt x="10235" y="2605"/>
                </a:lnTo>
                <a:lnTo>
                  <a:pt x="10235" y="2569"/>
                </a:lnTo>
                <a:lnTo>
                  <a:pt x="10198" y="1945"/>
                </a:lnTo>
                <a:lnTo>
                  <a:pt x="10235" y="1358"/>
                </a:lnTo>
                <a:close/>
                <a:moveTo>
                  <a:pt x="9538" y="2092"/>
                </a:moveTo>
                <a:lnTo>
                  <a:pt x="9538" y="2422"/>
                </a:lnTo>
                <a:lnTo>
                  <a:pt x="9538" y="2789"/>
                </a:lnTo>
                <a:lnTo>
                  <a:pt x="9465" y="2202"/>
                </a:lnTo>
                <a:lnTo>
                  <a:pt x="9538" y="2092"/>
                </a:lnTo>
                <a:close/>
                <a:moveTo>
                  <a:pt x="9941" y="1285"/>
                </a:moveTo>
                <a:lnTo>
                  <a:pt x="9868" y="1835"/>
                </a:lnTo>
                <a:lnTo>
                  <a:pt x="9831" y="2129"/>
                </a:lnTo>
                <a:lnTo>
                  <a:pt x="9831" y="2459"/>
                </a:lnTo>
                <a:lnTo>
                  <a:pt x="9831" y="2642"/>
                </a:lnTo>
                <a:lnTo>
                  <a:pt x="9868" y="2789"/>
                </a:lnTo>
                <a:lnTo>
                  <a:pt x="9941" y="2936"/>
                </a:lnTo>
                <a:lnTo>
                  <a:pt x="10015" y="3046"/>
                </a:lnTo>
                <a:lnTo>
                  <a:pt x="10051" y="3046"/>
                </a:lnTo>
                <a:lnTo>
                  <a:pt x="9941" y="3229"/>
                </a:lnTo>
                <a:lnTo>
                  <a:pt x="9648" y="3632"/>
                </a:lnTo>
                <a:lnTo>
                  <a:pt x="9575" y="3046"/>
                </a:lnTo>
                <a:lnTo>
                  <a:pt x="9611" y="3119"/>
                </a:lnTo>
                <a:lnTo>
                  <a:pt x="9648" y="3156"/>
                </a:lnTo>
                <a:lnTo>
                  <a:pt x="9721" y="3192"/>
                </a:lnTo>
                <a:lnTo>
                  <a:pt x="9795" y="3156"/>
                </a:lnTo>
                <a:lnTo>
                  <a:pt x="9868" y="3156"/>
                </a:lnTo>
                <a:lnTo>
                  <a:pt x="9905" y="3082"/>
                </a:lnTo>
                <a:lnTo>
                  <a:pt x="9905" y="3046"/>
                </a:lnTo>
                <a:lnTo>
                  <a:pt x="9905" y="2972"/>
                </a:lnTo>
                <a:lnTo>
                  <a:pt x="9868" y="2936"/>
                </a:lnTo>
                <a:lnTo>
                  <a:pt x="9831" y="2899"/>
                </a:lnTo>
                <a:lnTo>
                  <a:pt x="9758" y="2899"/>
                </a:lnTo>
                <a:lnTo>
                  <a:pt x="9758" y="2642"/>
                </a:lnTo>
                <a:lnTo>
                  <a:pt x="9721" y="2092"/>
                </a:lnTo>
                <a:lnTo>
                  <a:pt x="9685" y="2018"/>
                </a:lnTo>
                <a:lnTo>
                  <a:pt x="9587" y="2018"/>
                </a:lnTo>
                <a:lnTo>
                  <a:pt x="9611" y="1982"/>
                </a:lnTo>
                <a:lnTo>
                  <a:pt x="9721" y="1762"/>
                </a:lnTo>
                <a:lnTo>
                  <a:pt x="9831" y="1542"/>
                </a:lnTo>
                <a:lnTo>
                  <a:pt x="9941" y="1285"/>
                </a:lnTo>
                <a:close/>
                <a:moveTo>
                  <a:pt x="9318" y="2385"/>
                </a:moveTo>
                <a:lnTo>
                  <a:pt x="9281" y="3119"/>
                </a:lnTo>
                <a:lnTo>
                  <a:pt x="9318" y="3889"/>
                </a:lnTo>
                <a:lnTo>
                  <a:pt x="9354" y="3963"/>
                </a:lnTo>
                <a:lnTo>
                  <a:pt x="9098" y="4183"/>
                </a:lnTo>
                <a:lnTo>
                  <a:pt x="9098" y="3963"/>
                </a:lnTo>
                <a:lnTo>
                  <a:pt x="9098" y="3743"/>
                </a:lnTo>
                <a:lnTo>
                  <a:pt x="9024" y="3302"/>
                </a:lnTo>
                <a:lnTo>
                  <a:pt x="8988" y="2715"/>
                </a:lnTo>
                <a:lnTo>
                  <a:pt x="9134" y="2569"/>
                </a:lnTo>
                <a:lnTo>
                  <a:pt x="9318" y="2385"/>
                </a:lnTo>
                <a:close/>
                <a:moveTo>
                  <a:pt x="8107" y="3596"/>
                </a:moveTo>
                <a:lnTo>
                  <a:pt x="7997" y="3889"/>
                </a:lnTo>
                <a:lnTo>
                  <a:pt x="7924" y="4219"/>
                </a:lnTo>
                <a:lnTo>
                  <a:pt x="7887" y="3779"/>
                </a:lnTo>
                <a:lnTo>
                  <a:pt x="8107" y="3596"/>
                </a:lnTo>
                <a:close/>
                <a:moveTo>
                  <a:pt x="8731" y="2972"/>
                </a:moveTo>
                <a:lnTo>
                  <a:pt x="8731" y="3302"/>
                </a:lnTo>
                <a:lnTo>
                  <a:pt x="8731" y="3816"/>
                </a:lnTo>
                <a:lnTo>
                  <a:pt x="8768" y="4109"/>
                </a:lnTo>
                <a:lnTo>
                  <a:pt x="8841" y="4366"/>
                </a:lnTo>
                <a:lnTo>
                  <a:pt x="8841" y="4403"/>
                </a:lnTo>
                <a:lnTo>
                  <a:pt x="8621" y="4586"/>
                </a:lnTo>
                <a:lnTo>
                  <a:pt x="8621" y="4586"/>
                </a:lnTo>
                <a:lnTo>
                  <a:pt x="8658" y="4219"/>
                </a:lnTo>
                <a:lnTo>
                  <a:pt x="8694" y="3816"/>
                </a:lnTo>
                <a:lnTo>
                  <a:pt x="8694" y="3449"/>
                </a:lnTo>
                <a:lnTo>
                  <a:pt x="8658" y="3082"/>
                </a:lnTo>
                <a:lnTo>
                  <a:pt x="8731" y="2972"/>
                </a:lnTo>
                <a:close/>
                <a:moveTo>
                  <a:pt x="8364" y="3339"/>
                </a:moveTo>
                <a:lnTo>
                  <a:pt x="8254" y="4733"/>
                </a:lnTo>
                <a:lnTo>
                  <a:pt x="8291" y="4806"/>
                </a:lnTo>
                <a:lnTo>
                  <a:pt x="8291" y="4843"/>
                </a:lnTo>
                <a:lnTo>
                  <a:pt x="8217" y="4916"/>
                </a:lnTo>
                <a:lnTo>
                  <a:pt x="8181" y="4880"/>
                </a:lnTo>
                <a:lnTo>
                  <a:pt x="8327" y="3522"/>
                </a:lnTo>
                <a:lnTo>
                  <a:pt x="8291" y="3486"/>
                </a:lnTo>
                <a:lnTo>
                  <a:pt x="8254" y="3449"/>
                </a:lnTo>
                <a:lnTo>
                  <a:pt x="8364" y="3339"/>
                </a:lnTo>
                <a:close/>
                <a:moveTo>
                  <a:pt x="7704" y="3963"/>
                </a:moveTo>
                <a:lnTo>
                  <a:pt x="7667" y="4329"/>
                </a:lnTo>
                <a:lnTo>
                  <a:pt x="7594" y="4696"/>
                </a:lnTo>
                <a:lnTo>
                  <a:pt x="7520" y="5026"/>
                </a:lnTo>
                <a:lnTo>
                  <a:pt x="7410" y="5393"/>
                </a:lnTo>
                <a:lnTo>
                  <a:pt x="7410" y="5467"/>
                </a:lnTo>
                <a:lnTo>
                  <a:pt x="7337" y="5430"/>
                </a:lnTo>
                <a:lnTo>
                  <a:pt x="7300" y="5430"/>
                </a:lnTo>
                <a:lnTo>
                  <a:pt x="7300" y="4990"/>
                </a:lnTo>
                <a:lnTo>
                  <a:pt x="7264" y="4696"/>
                </a:lnTo>
                <a:lnTo>
                  <a:pt x="7227" y="4366"/>
                </a:lnTo>
                <a:lnTo>
                  <a:pt x="7704" y="3963"/>
                </a:lnTo>
                <a:close/>
                <a:moveTo>
                  <a:pt x="7044" y="4513"/>
                </a:moveTo>
                <a:lnTo>
                  <a:pt x="6970" y="5026"/>
                </a:lnTo>
                <a:lnTo>
                  <a:pt x="6970" y="5320"/>
                </a:lnTo>
                <a:lnTo>
                  <a:pt x="6970" y="5540"/>
                </a:lnTo>
                <a:lnTo>
                  <a:pt x="7007" y="5650"/>
                </a:lnTo>
                <a:lnTo>
                  <a:pt x="7080" y="5760"/>
                </a:lnTo>
                <a:lnTo>
                  <a:pt x="6677" y="6053"/>
                </a:lnTo>
                <a:lnTo>
                  <a:pt x="6677" y="6053"/>
                </a:lnTo>
                <a:lnTo>
                  <a:pt x="6713" y="5797"/>
                </a:lnTo>
                <a:lnTo>
                  <a:pt x="6750" y="5540"/>
                </a:lnTo>
                <a:lnTo>
                  <a:pt x="6750" y="5173"/>
                </a:lnTo>
                <a:lnTo>
                  <a:pt x="6677" y="4843"/>
                </a:lnTo>
                <a:lnTo>
                  <a:pt x="7044" y="4513"/>
                </a:lnTo>
                <a:close/>
                <a:moveTo>
                  <a:pt x="6603" y="4916"/>
                </a:moveTo>
                <a:lnTo>
                  <a:pt x="6567" y="5173"/>
                </a:lnTo>
                <a:lnTo>
                  <a:pt x="6530" y="5430"/>
                </a:lnTo>
                <a:lnTo>
                  <a:pt x="6457" y="5613"/>
                </a:lnTo>
                <a:lnTo>
                  <a:pt x="6383" y="5760"/>
                </a:lnTo>
                <a:lnTo>
                  <a:pt x="6310" y="5943"/>
                </a:lnTo>
                <a:lnTo>
                  <a:pt x="6310" y="6127"/>
                </a:lnTo>
                <a:lnTo>
                  <a:pt x="6310" y="6200"/>
                </a:lnTo>
                <a:lnTo>
                  <a:pt x="6383" y="6237"/>
                </a:lnTo>
                <a:lnTo>
                  <a:pt x="5980" y="6494"/>
                </a:lnTo>
                <a:lnTo>
                  <a:pt x="6053" y="6090"/>
                </a:lnTo>
                <a:lnTo>
                  <a:pt x="6053" y="5760"/>
                </a:lnTo>
                <a:lnTo>
                  <a:pt x="6016" y="5393"/>
                </a:lnTo>
                <a:lnTo>
                  <a:pt x="6603" y="4916"/>
                </a:lnTo>
                <a:close/>
                <a:moveTo>
                  <a:pt x="5870" y="5540"/>
                </a:moveTo>
                <a:lnTo>
                  <a:pt x="5796" y="5943"/>
                </a:lnTo>
                <a:lnTo>
                  <a:pt x="5686" y="6347"/>
                </a:lnTo>
                <a:lnTo>
                  <a:pt x="5613" y="6567"/>
                </a:lnTo>
                <a:lnTo>
                  <a:pt x="5613" y="6677"/>
                </a:lnTo>
                <a:lnTo>
                  <a:pt x="5613" y="6750"/>
                </a:lnTo>
                <a:lnTo>
                  <a:pt x="5173" y="7081"/>
                </a:lnTo>
                <a:lnTo>
                  <a:pt x="5393" y="5943"/>
                </a:lnTo>
                <a:lnTo>
                  <a:pt x="5870" y="5540"/>
                </a:lnTo>
                <a:close/>
                <a:moveTo>
                  <a:pt x="9134" y="478"/>
                </a:moveTo>
                <a:lnTo>
                  <a:pt x="9428" y="588"/>
                </a:lnTo>
                <a:lnTo>
                  <a:pt x="9318" y="735"/>
                </a:lnTo>
                <a:lnTo>
                  <a:pt x="9318" y="845"/>
                </a:lnTo>
                <a:lnTo>
                  <a:pt x="9354" y="918"/>
                </a:lnTo>
                <a:lnTo>
                  <a:pt x="9428" y="955"/>
                </a:lnTo>
                <a:lnTo>
                  <a:pt x="9538" y="955"/>
                </a:lnTo>
                <a:lnTo>
                  <a:pt x="9538" y="1101"/>
                </a:lnTo>
                <a:lnTo>
                  <a:pt x="9465" y="1285"/>
                </a:lnTo>
                <a:lnTo>
                  <a:pt x="9318" y="1615"/>
                </a:lnTo>
                <a:lnTo>
                  <a:pt x="9134" y="1908"/>
                </a:lnTo>
                <a:lnTo>
                  <a:pt x="8914" y="2202"/>
                </a:lnTo>
                <a:lnTo>
                  <a:pt x="8841" y="2165"/>
                </a:lnTo>
                <a:lnTo>
                  <a:pt x="8804" y="2202"/>
                </a:lnTo>
                <a:lnTo>
                  <a:pt x="8768" y="2202"/>
                </a:lnTo>
                <a:lnTo>
                  <a:pt x="8731" y="2275"/>
                </a:lnTo>
                <a:lnTo>
                  <a:pt x="8731" y="2349"/>
                </a:lnTo>
                <a:lnTo>
                  <a:pt x="8364" y="2715"/>
                </a:lnTo>
                <a:lnTo>
                  <a:pt x="7740" y="3339"/>
                </a:lnTo>
                <a:lnTo>
                  <a:pt x="7667" y="3339"/>
                </a:lnTo>
                <a:lnTo>
                  <a:pt x="7667" y="3412"/>
                </a:lnTo>
                <a:lnTo>
                  <a:pt x="6493" y="4439"/>
                </a:lnTo>
                <a:lnTo>
                  <a:pt x="5650" y="5173"/>
                </a:lnTo>
                <a:lnTo>
                  <a:pt x="4806" y="5870"/>
                </a:lnTo>
                <a:lnTo>
                  <a:pt x="4769" y="5870"/>
                </a:lnTo>
                <a:lnTo>
                  <a:pt x="4733" y="5907"/>
                </a:lnTo>
                <a:lnTo>
                  <a:pt x="4623" y="6017"/>
                </a:lnTo>
                <a:lnTo>
                  <a:pt x="3889" y="6567"/>
                </a:lnTo>
                <a:lnTo>
                  <a:pt x="3852" y="6567"/>
                </a:lnTo>
                <a:lnTo>
                  <a:pt x="3816" y="6604"/>
                </a:lnTo>
                <a:lnTo>
                  <a:pt x="3632" y="6714"/>
                </a:lnTo>
                <a:lnTo>
                  <a:pt x="3339" y="6897"/>
                </a:lnTo>
                <a:lnTo>
                  <a:pt x="3155" y="7007"/>
                </a:lnTo>
                <a:lnTo>
                  <a:pt x="3045" y="7154"/>
                </a:lnTo>
                <a:lnTo>
                  <a:pt x="2972" y="7117"/>
                </a:lnTo>
                <a:lnTo>
                  <a:pt x="2605" y="6824"/>
                </a:lnTo>
                <a:lnTo>
                  <a:pt x="2312" y="6457"/>
                </a:lnTo>
                <a:lnTo>
                  <a:pt x="2128" y="6274"/>
                </a:lnTo>
                <a:lnTo>
                  <a:pt x="1945" y="6090"/>
                </a:lnTo>
                <a:lnTo>
                  <a:pt x="2202" y="5943"/>
                </a:lnTo>
                <a:lnTo>
                  <a:pt x="2458" y="5723"/>
                </a:lnTo>
                <a:lnTo>
                  <a:pt x="2605" y="5943"/>
                </a:lnTo>
                <a:lnTo>
                  <a:pt x="2825" y="6127"/>
                </a:lnTo>
                <a:lnTo>
                  <a:pt x="2935" y="6200"/>
                </a:lnTo>
                <a:lnTo>
                  <a:pt x="3082" y="6237"/>
                </a:lnTo>
                <a:lnTo>
                  <a:pt x="3229" y="6237"/>
                </a:lnTo>
                <a:lnTo>
                  <a:pt x="3339" y="6127"/>
                </a:lnTo>
                <a:lnTo>
                  <a:pt x="3375" y="6090"/>
                </a:lnTo>
                <a:lnTo>
                  <a:pt x="3412" y="6017"/>
                </a:lnTo>
                <a:lnTo>
                  <a:pt x="3375" y="5870"/>
                </a:lnTo>
                <a:lnTo>
                  <a:pt x="3339" y="5797"/>
                </a:lnTo>
                <a:lnTo>
                  <a:pt x="3265" y="5760"/>
                </a:lnTo>
                <a:lnTo>
                  <a:pt x="3119" y="5760"/>
                </a:lnTo>
                <a:lnTo>
                  <a:pt x="3082" y="5797"/>
                </a:lnTo>
                <a:lnTo>
                  <a:pt x="3082" y="5760"/>
                </a:lnTo>
                <a:lnTo>
                  <a:pt x="2935" y="5650"/>
                </a:lnTo>
                <a:lnTo>
                  <a:pt x="2752" y="5503"/>
                </a:lnTo>
                <a:lnTo>
                  <a:pt x="2825" y="5430"/>
                </a:lnTo>
                <a:lnTo>
                  <a:pt x="3302" y="4990"/>
                </a:lnTo>
                <a:lnTo>
                  <a:pt x="3375" y="5173"/>
                </a:lnTo>
                <a:lnTo>
                  <a:pt x="3449" y="5283"/>
                </a:lnTo>
                <a:lnTo>
                  <a:pt x="3559" y="5393"/>
                </a:lnTo>
                <a:lnTo>
                  <a:pt x="3669" y="5503"/>
                </a:lnTo>
                <a:lnTo>
                  <a:pt x="3816" y="5540"/>
                </a:lnTo>
                <a:lnTo>
                  <a:pt x="3926" y="5540"/>
                </a:lnTo>
                <a:lnTo>
                  <a:pt x="3999" y="5467"/>
                </a:lnTo>
                <a:lnTo>
                  <a:pt x="4036" y="5393"/>
                </a:lnTo>
                <a:lnTo>
                  <a:pt x="4036" y="5283"/>
                </a:lnTo>
                <a:lnTo>
                  <a:pt x="3889" y="5136"/>
                </a:lnTo>
                <a:lnTo>
                  <a:pt x="3742" y="4990"/>
                </a:lnTo>
                <a:lnTo>
                  <a:pt x="3632" y="4843"/>
                </a:lnTo>
                <a:lnTo>
                  <a:pt x="3595" y="4770"/>
                </a:lnTo>
                <a:lnTo>
                  <a:pt x="3595" y="4733"/>
                </a:lnTo>
                <a:lnTo>
                  <a:pt x="3926" y="4439"/>
                </a:lnTo>
                <a:lnTo>
                  <a:pt x="4146" y="4256"/>
                </a:lnTo>
                <a:lnTo>
                  <a:pt x="4182" y="4403"/>
                </a:lnTo>
                <a:lnTo>
                  <a:pt x="4256" y="4513"/>
                </a:lnTo>
                <a:lnTo>
                  <a:pt x="4329" y="4623"/>
                </a:lnTo>
                <a:lnTo>
                  <a:pt x="4439" y="4770"/>
                </a:lnTo>
                <a:lnTo>
                  <a:pt x="4586" y="4843"/>
                </a:lnTo>
                <a:lnTo>
                  <a:pt x="4696" y="4880"/>
                </a:lnTo>
                <a:lnTo>
                  <a:pt x="4806" y="4843"/>
                </a:lnTo>
                <a:lnTo>
                  <a:pt x="4843" y="4770"/>
                </a:lnTo>
                <a:lnTo>
                  <a:pt x="4879" y="4733"/>
                </a:lnTo>
                <a:lnTo>
                  <a:pt x="4879" y="4623"/>
                </a:lnTo>
                <a:lnTo>
                  <a:pt x="4843" y="4549"/>
                </a:lnTo>
                <a:lnTo>
                  <a:pt x="4769" y="4476"/>
                </a:lnTo>
                <a:lnTo>
                  <a:pt x="4623" y="4329"/>
                </a:lnTo>
                <a:lnTo>
                  <a:pt x="4513" y="4219"/>
                </a:lnTo>
                <a:lnTo>
                  <a:pt x="4476" y="4073"/>
                </a:lnTo>
                <a:lnTo>
                  <a:pt x="4476" y="3999"/>
                </a:lnTo>
                <a:lnTo>
                  <a:pt x="4989" y="3522"/>
                </a:lnTo>
                <a:lnTo>
                  <a:pt x="5063" y="3632"/>
                </a:lnTo>
                <a:lnTo>
                  <a:pt x="5173" y="3853"/>
                </a:lnTo>
                <a:lnTo>
                  <a:pt x="5356" y="4036"/>
                </a:lnTo>
                <a:lnTo>
                  <a:pt x="5430" y="4073"/>
                </a:lnTo>
                <a:lnTo>
                  <a:pt x="5503" y="4109"/>
                </a:lnTo>
                <a:lnTo>
                  <a:pt x="5576" y="4073"/>
                </a:lnTo>
                <a:lnTo>
                  <a:pt x="5650" y="4036"/>
                </a:lnTo>
                <a:lnTo>
                  <a:pt x="5686" y="3963"/>
                </a:lnTo>
                <a:lnTo>
                  <a:pt x="5686" y="3926"/>
                </a:lnTo>
                <a:lnTo>
                  <a:pt x="5686" y="3853"/>
                </a:lnTo>
                <a:lnTo>
                  <a:pt x="5650" y="3779"/>
                </a:lnTo>
                <a:lnTo>
                  <a:pt x="5246" y="3302"/>
                </a:lnTo>
                <a:lnTo>
                  <a:pt x="5980" y="2642"/>
                </a:lnTo>
                <a:lnTo>
                  <a:pt x="6016" y="2715"/>
                </a:lnTo>
                <a:lnTo>
                  <a:pt x="6163" y="3082"/>
                </a:lnTo>
                <a:lnTo>
                  <a:pt x="6200" y="3156"/>
                </a:lnTo>
                <a:lnTo>
                  <a:pt x="6237" y="3192"/>
                </a:lnTo>
                <a:lnTo>
                  <a:pt x="6383" y="3192"/>
                </a:lnTo>
                <a:lnTo>
                  <a:pt x="6457" y="3156"/>
                </a:lnTo>
                <a:lnTo>
                  <a:pt x="6493" y="3082"/>
                </a:lnTo>
                <a:lnTo>
                  <a:pt x="6530" y="3009"/>
                </a:lnTo>
                <a:lnTo>
                  <a:pt x="6493" y="2936"/>
                </a:lnTo>
                <a:lnTo>
                  <a:pt x="6383" y="2605"/>
                </a:lnTo>
                <a:lnTo>
                  <a:pt x="6273" y="2422"/>
                </a:lnTo>
                <a:lnTo>
                  <a:pt x="7007" y="1725"/>
                </a:lnTo>
                <a:lnTo>
                  <a:pt x="7044" y="1945"/>
                </a:lnTo>
                <a:lnTo>
                  <a:pt x="7080" y="2129"/>
                </a:lnTo>
                <a:lnTo>
                  <a:pt x="7154" y="2349"/>
                </a:lnTo>
                <a:lnTo>
                  <a:pt x="7227" y="2532"/>
                </a:lnTo>
                <a:lnTo>
                  <a:pt x="7300" y="2605"/>
                </a:lnTo>
                <a:lnTo>
                  <a:pt x="7410" y="2642"/>
                </a:lnTo>
                <a:lnTo>
                  <a:pt x="7557" y="2569"/>
                </a:lnTo>
                <a:lnTo>
                  <a:pt x="7630" y="2495"/>
                </a:lnTo>
                <a:lnTo>
                  <a:pt x="7667" y="2385"/>
                </a:lnTo>
                <a:lnTo>
                  <a:pt x="7667" y="2312"/>
                </a:lnTo>
                <a:lnTo>
                  <a:pt x="7630" y="2239"/>
                </a:lnTo>
                <a:lnTo>
                  <a:pt x="7557" y="2165"/>
                </a:lnTo>
                <a:lnTo>
                  <a:pt x="7484" y="2165"/>
                </a:lnTo>
                <a:lnTo>
                  <a:pt x="7337" y="1835"/>
                </a:lnTo>
                <a:lnTo>
                  <a:pt x="7227" y="1542"/>
                </a:lnTo>
                <a:lnTo>
                  <a:pt x="7740" y="1101"/>
                </a:lnTo>
                <a:lnTo>
                  <a:pt x="8217" y="735"/>
                </a:lnTo>
                <a:lnTo>
                  <a:pt x="8364" y="625"/>
                </a:lnTo>
                <a:lnTo>
                  <a:pt x="8511" y="551"/>
                </a:lnTo>
                <a:lnTo>
                  <a:pt x="8841" y="478"/>
                </a:lnTo>
                <a:close/>
                <a:moveTo>
                  <a:pt x="3485" y="7264"/>
                </a:moveTo>
                <a:lnTo>
                  <a:pt x="3449" y="7447"/>
                </a:lnTo>
                <a:lnTo>
                  <a:pt x="3302" y="7337"/>
                </a:lnTo>
                <a:lnTo>
                  <a:pt x="3485" y="7264"/>
                </a:lnTo>
                <a:close/>
                <a:moveTo>
                  <a:pt x="5099" y="6163"/>
                </a:moveTo>
                <a:lnTo>
                  <a:pt x="4733" y="7264"/>
                </a:lnTo>
                <a:lnTo>
                  <a:pt x="4733" y="7337"/>
                </a:lnTo>
                <a:lnTo>
                  <a:pt x="4586" y="7447"/>
                </a:lnTo>
                <a:lnTo>
                  <a:pt x="4586" y="7337"/>
                </a:lnTo>
                <a:lnTo>
                  <a:pt x="4586" y="7301"/>
                </a:lnTo>
                <a:lnTo>
                  <a:pt x="4623" y="6860"/>
                </a:lnTo>
                <a:lnTo>
                  <a:pt x="4733" y="6457"/>
                </a:lnTo>
                <a:lnTo>
                  <a:pt x="5026" y="6237"/>
                </a:lnTo>
                <a:lnTo>
                  <a:pt x="5099" y="6163"/>
                </a:lnTo>
                <a:close/>
                <a:moveTo>
                  <a:pt x="4292" y="6750"/>
                </a:moveTo>
                <a:lnTo>
                  <a:pt x="4219" y="7117"/>
                </a:lnTo>
                <a:lnTo>
                  <a:pt x="4219" y="7484"/>
                </a:lnTo>
                <a:lnTo>
                  <a:pt x="4219" y="7594"/>
                </a:lnTo>
                <a:lnTo>
                  <a:pt x="4292" y="7631"/>
                </a:lnTo>
                <a:lnTo>
                  <a:pt x="3889" y="7924"/>
                </a:lnTo>
                <a:lnTo>
                  <a:pt x="3816" y="7851"/>
                </a:lnTo>
                <a:lnTo>
                  <a:pt x="3889" y="7777"/>
                </a:lnTo>
                <a:lnTo>
                  <a:pt x="3926" y="7667"/>
                </a:lnTo>
                <a:lnTo>
                  <a:pt x="3926" y="7594"/>
                </a:lnTo>
                <a:lnTo>
                  <a:pt x="3889" y="7521"/>
                </a:lnTo>
                <a:lnTo>
                  <a:pt x="3852" y="7484"/>
                </a:lnTo>
                <a:lnTo>
                  <a:pt x="3816" y="7484"/>
                </a:lnTo>
                <a:lnTo>
                  <a:pt x="3889" y="7227"/>
                </a:lnTo>
                <a:lnTo>
                  <a:pt x="3926" y="7007"/>
                </a:lnTo>
                <a:lnTo>
                  <a:pt x="3926" y="6970"/>
                </a:lnTo>
                <a:lnTo>
                  <a:pt x="4292" y="6750"/>
                </a:lnTo>
                <a:close/>
                <a:moveTo>
                  <a:pt x="1101" y="6127"/>
                </a:moveTo>
                <a:lnTo>
                  <a:pt x="1358" y="6200"/>
                </a:lnTo>
                <a:lnTo>
                  <a:pt x="1578" y="6310"/>
                </a:lnTo>
                <a:lnTo>
                  <a:pt x="1761" y="6457"/>
                </a:lnTo>
                <a:lnTo>
                  <a:pt x="1945" y="6677"/>
                </a:lnTo>
                <a:lnTo>
                  <a:pt x="2312" y="7081"/>
                </a:lnTo>
                <a:lnTo>
                  <a:pt x="2715" y="7447"/>
                </a:lnTo>
                <a:lnTo>
                  <a:pt x="3155" y="7777"/>
                </a:lnTo>
                <a:lnTo>
                  <a:pt x="3339" y="7961"/>
                </a:lnTo>
                <a:lnTo>
                  <a:pt x="3522" y="8144"/>
                </a:lnTo>
                <a:lnTo>
                  <a:pt x="3522" y="8181"/>
                </a:lnTo>
                <a:lnTo>
                  <a:pt x="3485" y="8291"/>
                </a:lnTo>
                <a:lnTo>
                  <a:pt x="3485" y="8401"/>
                </a:lnTo>
                <a:lnTo>
                  <a:pt x="3559" y="8474"/>
                </a:lnTo>
                <a:lnTo>
                  <a:pt x="3669" y="8511"/>
                </a:lnTo>
                <a:lnTo>
                  <a:pt x="3669" y="8621"/>
                </a:lnTo>
                <a:lnTo>
                  <a:pt x="3669" y="8658"/>
                </a:lnTo>
                <a:lnTo>
                  <a:pt x="3595" y="8695"/>
                </a:lnTo>
                <a:lnTo>
                  <a:pt x="3229" y="8731"/>
                </a:lnTo>
                <a:lnTo>
                  <a:pt x="3009" y="8474"/>
                </a:lnTo>
                <a:lnTo>
                  <a:pt x="2825" y="8254"/>
                </a:lnTo>
                <a:lnTo>
                  <a:pt x="2165" y="7484"/>
                </a:lnTo>
                <a:lnTo>
                  <a:pt x="1615" y="6897"/>
                </a:lnTo>
                <a:lnTo>
                  <a:pt x="1321" y="6604"/>
                </a:lnTo>
                <a:lnTo>
                  <a:pt x="1174" y="6494"/>
                </a:lnTo>
                <a:lnTo>
                  <a:pt x="991" y="6420"/>
                </a:lnTo>
                <a:lnTo>
                  <a:pt x="1101" y="6127"/>
                </a:lnTo>
                <a:close/>
                <a:moveTo>
                  <a:pt x="8731" y="1"/>
                </a:moveTo>
                <a:lnTo>
                  <a:pt x="8474" y="74"/>
                </a:lnTo>
                <a:lnTo>
                  <a:pt x="8217" y="184"/>
                </a:lnTo>
                <a:lnTo>
                  <a:pt x="7997" y="331"/>
                </a:lnTo>
                <a:lnTo>
                  <a:pt x="7777" y="478"/>
                </a:lnTo>
                <a:lnTo>
                  <a:pt x="7154" y="1028"/>
                </a:lnTo>
                <a:lnTo>
                  <a:pt x="6530" y="1578"/>
                </a:lnTo>
                <a:lnTo>
                  <a:pt x="4036" y="3779"/>
                </a:lnTo>
                <a:lnTo>
                  <a:pt x="2825" y="4843"/>
                </a:lnTo>
                <a:lnTo>
                  <a:pt x="2312" y="5283"/>
                </a:lnTo>
                <a:lnTo>
                  <a:pt x="2092" y="5540"/>
                </a:lnTo>
                <a:lnTo>
                  <a:pt x="1871" y="5797"/>
                </a:lnTo>
                <a:lnTo>
                  <a:pt x="1761" y="5833"/>
                </a:lnTo>
                <a:lnTo>
                  <a:pt x="1725" y="5943"/>
                </a:lnTo>
                <a:lnTo>
                  <a:pt x="1541" y="5833"/>
                </a:lnTo>
                <a:lnTo>
                  <a:pt x="1358" y="5797"/>
                </a:lnTo>
                <a:lnTo>
                  <a:pt x="1174" y="5760"/>
                </a:lnTo>
                <a:lnTo>
                  <a:pt x="954" y="5760"/>
                </a:lnTo>
                <a:lnTo>
                  <a:pt x="844" y="5797"/>
                </a:lnTo>
                <a:lnTo>
                  <a:pt x="771" y="5907"/>
                </a:lnTo>
                <a:lnTo>
                  <a:pt x="624" y="6420"/>
                </a:lnTo>
                <a:lnTo>
                  <a:pt x="624" y="6494"/>
                </a:lnTo>
                <a:lnTo>
                  <a:pt x="661" y="6567"/>
                </a:lnTo>
                <a:lnTo>
                  <a:pt x="698" y="6604"/>
                </a:lnTo>
                <a:lnTo>
                  <a:pt x="771" y="6640"/>
                </a:lnTo>
                <a:lnTo>
                  <a:pt x="918" y="6860"/>
                </a:lnTo>
                <a:lnTo>
                  <a:pt x="1101" y="7081"/>
                </a:lnTo>
                <a:lnTo>
                  <a:pt x="1505" y="7484"/>
                </a:lnTo>
                <a:lnTo>
                  <a:pt x="2385" y="8511"/>
                </a:lnTo>
                <a:lnTo>
                  <a:pt x="2715" y="8951"/>
                </a:lnTo>
                <a:lnTo>
                  <a:pt x="2935" y="9171"/>
                </a:lnTo>
                <a:lnTo>
                  <a:pt x="3155" y="9318"/>
                </a:lnTo>
                <a:lnTo>
                  <a:pt x="3302" y="9355"/>
                </a:lnTo>
                <a:lnTo>
                  <a:pt x="3412" y="9355"/>
                </a:lnTo>
                <a:lnTo>
                  <a:pt x="3522" y="9281"/>
                </a:lnTo>
                <a:lnTo>
                  <a:pt x="3595" y="9171"/>
                </a:lnTo>
                <a:lnTo>
                  <a:pt x="3816" y="9135"/>
                </a:lnTo>
                <a:lnTo>
                  <a:pt x="3962" y="9061"/>
                </a:lnTo>
                <a:lnTo>
                  <a:pt x="4072" y="8951"/>
                </a:lnTo>
                <a:lnTo>
                  <a:pt x="4146" y="8805"/>
                </a:lnTo>
                <a:lnTo>
                  <a:pt x="4146" y="8548"/>
                </a:lnTo>
                <a:lnTo>
                  <a:pt x="4109" y="8328"/>
                </a:lnTo>
                <a:lnTo>
                  <a:pt x="5320" y="7557"/>
                </a:lnTo>
                <a:lnTo>
                  <a:pt x="6530" y="6750"/>
                </a:lnTo>
                <a:lnTo>
                  <a:pt x="7667" y="5907"/>
                </a:lnTo>
                <a:lnTo>
                  <a:pt x="8804" y="5026"/>
                </a:lnTo>
                <a:lnTo>
                  <a:pt x="9281" y="4660"/>
                </a:lnTo>
                <a:lnTo>
                  <a:pt x="9721" y="4219"/>
                </a:lnTo>
                <a:lnTo>
                  <a:pt x="10125" y="3743"/>
                </a:lnTo>
                <a:lnTo>
                  <a:pt x="10308" y="3486"/>
                </a:lnTo>
                <a:lnTo>
                  <a:pt x="10455" y="3229"/>
                </a:lnTo>
                <a:lnTo>
                  <a:pt x="10602" y="2972"/>
                </a:lnTo>
                <a:lnTo>
                  <a:pt x="10712" y="2679"/>
                </a:lnTo>
                <a:lnTo>
                  <a:pt x="10785" y="2385"/>
                </a:lnTo>
                <a:lnTo>
                  <a:pt x="10822" y="2129"/>
                </a:lnTo>
                <a:lnTo>
                  <a:pt x="10822" y="1835"/>
                </a:lnTo>
                <a:lnTo>
                  <a:pt x="10785" y="1542"/>
                </a:lnTo>
                <a:lnTo>
                  <a:pt x="10675" y="1248"/>
                </a:lnTo>
                <a:lnTo>
                  <a:pt x="10528" y="955"/>
                </a:lnTo>
                <a:lnTo>
                  <a:pt x="10382" y="735"/>
                </a:lnTo>
                <a:lnTo>
                  <a:pt x="10198" y="515"/>
                </a:lnTo>
                <a:lnTo>
                  <a:pt x="9978" y="368"/>
                </a:lnTo>
                <a:lnTo>
                  <a:pt x="9758" y="221"/>
                </a:lnTo>
                <a:lnTo>
                  <a:pt x="9501" y="111"/>
                </a:lnTo>
                <a:lnTo>
                  <a:pt x="9281" y="38"/>
                </a:lnTo>
                <a:lnTo>
                  <a:pt x="8988" y="1"/>
                </a:lnTo>
                <a:close/>
                <a:moveTo>
                  <a:pt x="1981" y="12399"/>
                </a:moveTo>
                <a:lnTo>
                  <a:pt x="1981" y="12509"/>
                </a:lnTo>
                <a:lnTo>
                  <a:pt x="1981" y="12656"/>
                </a:lnTo>
                <a:lnTo>
                  <a:pt x="1908" y="12913"/>
                </a:lnTo>
                <a:lnTo>
                  <a:pt x="1798" y="12913"/>
                </a:lnTo>
                <a:lnTo>
                  <a:pt x="1871" y="12656"/>
                </a:lnTo>
                <a:lnTo>
                  <a:pt x="1981" y="12399"/>
                </a:lnTo>
                <a:close/>
                <a:moveTo>
                  <a:pt x="1651" y="9391"/>
                </a:moveTo>
                <a:lnTo>
                  <a:pt x="1688" y="9575"/>
                </a:lnTo>
                <a:lnTo>
                  <a:pt x="1908" y="10198"/>
                </a:lnTo>
                <a:lnTo>
                  <a:pt x="2348" y="11372"/>
                </a:lnTo>
                <a:lnTo>
                  <a:pt x="2422" y="11739"/>
                </a:lnTo>
                <a:lnTo>
                  <a:pt x="2458" y="12106"/>
                </a:lnTo>
                <a:lnTo>
                  <a:pt x="2422" y="12436"/>
                </a:lnTo>
                <a:lnTo>
                  <a:pt x="2348" y="12619"/>
                </a:lnTo>
                <a:lnTo>
                  <a:pt x="2275" y="12766"/>
                </a:lnTo>
                <a:lnTo>
                  <a:pt x="2312" y="12583"/>
                </a:lnTo>
                <a:lnTo>
                  <a:pt x="2275" y="12436"/>
                </a:lnTo>
                <a:lnTo>
                  <a:pt x="2202" y="12326"/>
                </a:lnTo>
                <a:lnTo>
                  <a:pt x="2128" y="12216"/>
                </a:lnTo>
                <a:lnTo>
                  <a:pt x="2018" y="12179"/>
                </a:lnTo>
                <a:lnTo>
                  <a:pt x="1871" y="12179"/>
                </a:lnTo>
                <a:lnTo>
                  <a:pt x="1835" y="12253"/>
                </a:lnTo>
                <a:lnTo>
                  <a:pt x="1835" y="12326"/>
                </a:lnTo>
                <a:lnTo>
                  <a:pt x="1578" y="12656"/>
                </a:lnTo>
                <a:lnTo>
                  <a:pt x="1505" y="12840"/>
                </a:lnTo>
                <a:lnTo>
                  <a:pt x="1431" y="13023"/>
                </a:lnTo>
                <a:lnTo>
                  <a:pt x="1358" y="13023"/>
                </a:lnTo>
                <a:lnTo>
                  <a:pt x="1578" y="12509"/>
                </a:lnTo>
                <a:lnTo>
                  <a:pt x="1761" y="11996"/>
                </a:lnTo>
                <a:lnTo>
                  <a:pt x="1761" y="11959"/>
                </a:lnTo>
                <a:lnTo>
                  <a:pt x="1725" y="11922"/>
                </a:lnTo>
                <a:lnTo>
                  <a:pt x="1688" y="11922"/>
                </a:lnTo>
                <a:lnTo>
                  <a:pt x="1651" y="11959"/>
                </a:lnTo>
                <a:lnTo>
                  <a:pt x="1321" y="12399"/>
                </a:lnTo>
                <a:lnTo>
                  <a:pt x="1028" y="12913"/>
                </a:lnTo>
                <a:lnTo>
                  <a:pt x="881" y="12840"/>
                </a:lnTo>
                <a:lnTo>
                  <a:pt x="881" y="12729"/>
                </a:lnTo>
                <a:lnTo>
                  <a:pt x="1028" y="12436"/>
                </a:lnTo>
                <a:lnTo>
                  <a:pt x="1174" y="12143"/>
                </a:lnTo>
                <a:lnTo>
                  <a:pt x="1358" y="11849"/>
                </a:lnTo>
                <a:lnTo>
                  <a:pt x="1541" y="11556"/>
                </a:lnTo>
                <a:lnTo>
                  <a:pt x="1541" y="11519"/>
                </a:lnTo>
                <a:lnTo>
                  <a:pt x="1505" y="11482"/>
                </a:lnTo>
                <a:lnTo>
                  <a:pt x="1468" y="11519"/>
                </a:lnTo>
                <a:lnTo>
                  <a:pt x="1138" y="11812"/>
                </a:lnTo>
                <a:lnTo>
                  <a:pt x="954" y="11996"/>
                </a:lnTo>
                <a:lnTo>
                  <a:pt x="808" y="12179"/>
                </a:lnTo>
                <a:lnTo>
                  <a:pt x="698" y="12399"/>
                </a:lnTo>
                <a:lnTo>
                  <a:pt x="588" y="12619"/>
                </a:lnTo>
                <a:lnTo>
                  <a:pt x="551" y="12583"/>
                </a:lnTo>
                <a:lnTo>
                  <a:pt x="624" y="12473"/>
                </a:lnTo>
                <a:lnTo>
                  <a:pt x="661" y="12363"/>
                </a:lnTo>
                <a:lnTo>
                  <a:pt x="1138" y="11629"/>
                </a:lnTo>
                <a:lnTo>
                  <a:pt x="1321" y="11262"/>
                </a:lnTo>
                <a:lnTo>
                  <a:pt x="1468" y="10859"/>
                </a:lnTo>
                <a:lnTo>
                  <a:pt x="1431" y="10822"/>
                </a:lnTo>
                <a:lnTo>
                  <a:pt x="1395" y="10822"/>
                </a:lnTo>
                <a:lnTo>
                  <a:pt x="1064" y="11189"/>
                </a:lnTo>
                <a:lnTo>
                  <a:pt x="734" y="11556"/>
                </a:lnTo>
                <a:lnTo>
                  <a:pt x="844" y="11372"/>
                </a:lnTo>
                <a:lnTo>
                  <a:pt x="1248" y="10749"/>
                </a:lnTo>
                <a:lnTo>
                  <a:pt x="1651" y="10125"/>
                </a:lnTo>
                <a:lnTo>
                  <a:pt x="1651" y="10052"/>
                </a:lnTo>
                <a:lnTo>
                  <a:pt x="1615" y="9978"/>
                </a:lnTo>
                <a:lnTo>
                  <a:pt x="1505" y="9978"/>
                </a:lnTo>
                <a:lnTo>
                  <a:pt x="1321" y="10162"/>
                </a:lnTo>
                <a:lnTo>
                  <a:pt x="1505" y="9795"/>
                </a:lnTo>
                <a:lnTo>
                  <a:pt x="1651" y="9391"/>
                </a:lnTo>
                <a:close/>
                <a:moveTo>
                  <a:pt x="1541" y="8768"/>
                </a:moveTo>
                <a:lnTo>
                  <a:pt x="1468" y="8805"/>
                </a:lnTo>
                <a:lnTo>
                  <a:pt x="1395" y="8915"/>
                </a:lnTo>
                <a:lnTo>
                  <a:pt x="1395" y="9025"/>
                </a:lnTo>
                <a:lnTo>
                  <a:pt x="1395" y="9061"/>
                </a:lnTo>
                <a:lnTo>
                  <a:pt x="1211" y="9355"/>
                </a:lnTo>
                <a:lnTo>
                  <a:pt x="1101" y="9648"/>
                </a:lnTo>
                <a:lnTo>
                  <a:pt x="661" y="10602"/>
                </a:lnTo>
                <a:lnTo>
                  <a:pt x="294" y="11409"/>
                </a:lnTo>
                <a:lnTo>
                  <a:pt x="147" y="11812"/>
                </a:lnTo>
                <a:lnTo>
                  <a:pt x="37" y="12253"/>
                </a:lnTo>
                <a:lnTo>
                  <a:pt x="1" y="12399"/>
                </a:lnTo>
                <a:lnTo>
                  <a:pt x="1" y="12509"/>
                </a:lnTo>
                <a:lnTo>
                  <a:pt x="74" y="12729"/>
                </a:lnTo>
                <a:lnTo>
                  <a:pt x="221" y="12913"/>
                </a:lnTo>
                <a:lnTo>
                  <a:pt x="404" y="13096"/>
                </a:lnTo>
                <a:lnTo>
                  <a:pt x="441" y="13170"/>
                </a:lnTo>
                <a:lnTo>
                  <a:pt x="514" y="13206"/>
                </a:lnTo>
                <a:lnTo>
                  <a:pt x="588" y="13243"/>
                </a:lnTo>
                <a:lnTo>
                  <a:pt x="661" y="13243"/>
                </a:lnTo>
                <a:lnTo>
                  <a:pt x="734" y="13280"/>
                </a:lnTo>
                <a:lnTo>
                  <a:pt x="881" y="13353"/>
                </a:lnTo>
                <a:lnTo>
                  <a:pt x="954" y="13426"/>
                </a:lnTo>
                <a:lnTo>
                  <a:pt x="1101" y="13426"/>
                </a:lnTo>
                <a:lnTo>
                  <a:pt x="1431" y="13536"/>
                </a:lnTo>
                <a:lnTo>
                  <a:pt x="1468" y="13573"/>
                </a:lnTo>
                <a:lnTo>
                  <a:pt x="1688" y="13573"/>
                </a:lnTo>
                <a:lnTo>
                  <a:pt x="1908" y="13536"/>
                </a:lnTo>
                <a:lnTo>
                  <a:pt x="2128" y="13463"/>
                </a:lnTo>
                <a:lnTo>
                  <a:pt x="2312" y="13390"/>
                </a:lnTo>
                <a:lnTo>
                  <a:pt x="2495" y="13280"/>
                </a:lnTo>
                <a:lnTo>
                  <a:pt x="2605" y="13133"/>
                </a:lnTo>
                <a:lnTo>
                  <a:pt x="2715" y="12986"/>
                </a:lnTo>
                <a:lnTo>
                  <a:pt x="2788" y="12840"/>
                </a:lnTo>
                <a:lnTo>
                  <a:pt x="2862" y="12693"/>
                </a:lnTo>
                <a:lnTo>
                  <a:pt x="2935" y="12326"/>
                </a:lnTo>
                <a:lnTo>
                  <a:pt x="2935" y="11959"/>
                </a:lnTo>
                <a:lnTo>
                  <a:pt x="2862" y="11592"/>
                </a:lnTo>
                <a:lnTo>
                  <a:pt x="2788" y="11226"/>
                </a:lnTo>
                <a:lnTo>
                  <a:pt x="2678" y="10895"/>
                </a:lnTo>
                <a:lnTo>
                  <a:pt x="2055" y="9061"/>
                </a:lnTo>
                <a:lnTo>
                  <a:pt x="1981" y="8951"/>
                </a:lnTo>
                <a:lnTo>
                  <a:pt x="1871" y="8878"/>
                </a:lnTo>
                <a:lnTo>
                  <a:pt x="1761" y="8805"/>
                </a:lnTo>
                <a:lnTo>
                  <a:pt x="1651" y="8768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591" name="Google Shape;591;p24"/>
          <p:cNvSpPr/>
          <p:nvPr/>
        </p:nvSpPr>
        <p:spPr>
          <a:xfrm>
            <a:off x="91624" y="4552927"/>
            <a:ext cx="416228" cy="409988"/>
          </a:xfrm>
          <a:custGeom>
            <a:avLst/>
            <a:gdLst/>
            <a:ahLst/>
            <a:cxnLst/>
            <a:rect l="l" t="t" r="r" b="b"/>
            <a:pathLst>
              <a:path w="14674" h="14454" extrusionOk="0">
                <a:moveTo>
                  <a:pt x="7887" y="3779"/>
                </a:moveTo>
                <a:lnTo>
                  <a:pt x="7961" y="3816"/>
                </a:lnTo>
                <a:lnTo>
                  <a:pt x="8071" y="3889"/>
                </a:lnTo>
                <a:lnTo>
                  <a:pt x="8218" y="4072"/>
                </a:lnTo>
                <a:lnTo>
                  <a:pt x="8291" y="4292"/>
                </a:lnTo>
                <a:lnTo>
                  <a:pt x="8364" y="4513"/>
                </a:lnTo>
                <a:lnTo>
                  <a:pt x="8401" y="4696"/>
                </a:lnTo>
                <a:lnTo>
                  <a:pt x="8401" y="4916"/>
                </a:lnTo>
                <a:lnTo>
                  <a:pt x="8401" y="5099"/>
                </a:lnTo>
                <a:lnTo>
                  <a:pt x="8291" y="5283"/>
                </a:lnTo>
                <a:lnTo>
                  <a:pt x="8144" y="4659"/>
                </a:lnTo>
                <a:lnTo>
                  <a:pt x="8034" y="4219"/>
                </a:lnTo>
                <a:lnTo>
                  <a:pt x="7961" y="3999"/>
                </a:lnTo>
                <a:lnTo>
                  <a:pt x="7887" y="3779"/>
                </a:lnTo>
                <a:close/>
                <a:moveTo>
                  <a:pt x="4329" y="5063"/>
                </a:moveTo>
                <a:lnTo>
                  <a:pt x="4476" y="5209"/>
                </a:lnTo>
                <a:lnTo>
                  <a:pt x="4586" y="5356"/>
                </a:lnTo>
                <a:lnTo>
                  <a:pt x="4696" y="5503"/>
                </a:lnTo>
                <a:lnTo>
                  <a:pt x="4769" y="5686"/>
                </a:lnTo>
                <a:lnTo>
                  <a:pt x="4769" y="5870"/>
                </a:lnTo>
                <a:lnTo>
                  <a:pt x="4769" y="6053"/>
                </a:lnTo>
                <a:lnTo>
                  <a:pt x="4659" y="6126"/>
                </a:lnTo>
                <a:lnTo>
                  <a:pt x="4549" y="6237"/>
                </a:lnTo>
                <a:lnTo>
                  <a:pt x="4439" y="5980"/>
                </a:lnTo>
                <a:lnTo>
                  <a:pt x="4329" y="5686"/>
                </a:lnTo>
                <a:lnTo>
                  <a:pt x="4293" y="5393"/>
                </a:lnTo>
                <a:lnTo>
                  <a:pt x="4293" y="5209"/>
                </a:lnTo>
                <a:lnTo>
                  <a:pt x="4293" y="5136"/>
                </a:lnTo>
                <a:lnTo>
                  <a:pt x="4329" y="5063"/>
                </a:lnTo>
                <a:close/>
                <a:moveTo>
                  <a:pt x="6604" y="7594"/>
                </a:moveTo>
                <a:lnTo>
                  <a:pt x="6714" y="7667"/>
                </a:lnTo>
                <a:lnTo>
                  <a:pt x="6787" y="7814"/>
                </a:lnTo>
                <a:lnTo>
                  <a:pt x="6934" y="8071"/>
                </a:lnTo>
                <a:lnTo>
                  <a:pt x="7337" y="8694"/>
                </a:lnTo>
                <a:lnTo>
                  <a:pt x="7117" y="8878"/>
                </a:lnTo>
                <a:lnTo>
                  <a:pt x="7080" y="8768"/>
                </a:lnTo>
                <a:lnTo>
                  <a:pt x="6860" y="8474"/>
                </a:lnTo>
                <a:lnTo>
                  <a:pt x="6677" y="8144"/>
                </a:lnTo>
                <a:lnTo>
                  <a:pt x="6567" y="7887"/>
                </a:lnTo>
                <a:lnTo>
                  <a:pt x="6420" y="7667"/>
                </a:lnTo>
                <a:lnTo>
                  <a:pt x="6604" y="7594"/>
                </a:lnTo>
                <a:close/>
                <a:moveTo>
                  <a:pt x="5283" y="8107"/>
                </a:moveTo>
                <a:lnTo>
                  <a:pt x="5356" y="8144"/>
                </a:lnTo>
                <a:lnTo>
                  <a:pt x="5833" y="9428"/>
                </a:lnTo>
                <a:lnTo>
                  <a:pt x="5650" y="9501"/>
                </a:lnTo>
                <a:lnTo>
                  <a:pt x="5686" y="9318"/>
                </a:lnTo>
                <a:lnTo>
                  <a:pt x="5650" y="9208"/>
                </a:lnTo>
                <a:lnTo>
                  <a:pt x="5613" y="9061"/>
                </a:lnTo>
                <a:lnTo>
                  <a:pt x="5503" y="8768"/>
                </a:lnTo>
                <a:lnTo>
                  <a:pt x="5246" y="8107"/>
                </a:lnTo>
                <a:close/>
                <a:moveTo>
                  <a:pt x="7337" y="9905"/>
                </a:moveTo>
                <a:lnTo>
                  <a:pt x="7337" y="10235"/>
                </a:lnTo>
                <a:lnTo>
                  <a:pt x="7190" y="9978"/>
                </a:lnTo>
                <a:lnTo>
                  <a:pt x="7337" y="9905"/>
                </a:lnTo>
                <a:close/>
                <a:moveTo>
                  <a:pt x="9721" y="9061"/>
                </a:moveTo>
                <a:lnTo>
                  <a:pt x="9832" y="9281"/>
                </a:lnTo>
                <a:lnTo>
                  <a:pt x="9942" y="9501"/>
                </a:lnTo>
                <a:lnTo>
                  <a:pt x="10052" y="9685"/>
                </a:lnTo>
                <a:lnTo>
                  <a:pt x="10162" y="9868"/>
                </a:lnTo>
                <a:lnTo>
                  <a:pt x="10198" y="10015"/>
                </a:lnTo>
                <a:lnTo>
                  <a:pt x="10198" y="10161"/>
                </a:lnTo>
                <a:lnTo>
                  <a:pt x="10198" y="10308"/>
                </a:lnTo>
                <a:lnTo>
                  <a:pt x="10125" y="10455"/>
                </a:lnTo>
                <a:lnTo>
                  <a:pt x="10052" y="10345"/>
                </a:lnTo>
                <a:lnTo>
                  <a:pt x="9978" y="10308"/>
                </a:lnTo>
                <a:lnTo>
                  <a:pt x="9758" y="9758"/>
                </a:lnTo>
                <a:lnTo>
                  <a:pt x="9685" y="9464"/>
                </a:lnTo>
                <a:lnTo>
                  <a:pt x="9575" y="9171"/>
                </a:lnTo>
                <a:lnTo>
                  <a:pt x="9648" y="9134"/>
                </a:lnTo>
                <a:lnTo>
                  <a:pt x="9721" y="9061"/>
                </a:lnTo>
                <a:close/>
                <a:moveTo>
                  <a:pt x="7667" y="9758"/>
                </a:moveTo>
                <a:lnTo>
                  <a:pt x="7777" y="9795"/>
                </a:lnTo>
                <a:lnTo>
                  <a:pt x="7924" y="9868"/>
                </a:lnTo>
                <a:lnTo>
                  <a:pt x="8071" y="10015"/>
                </a:lnTo>
                <a:lnTo>
                  <a:pt x="8181" y="10235"/>
                </a:lnTo>
                <a:lnTo>
                  <a:pt x="8291" y="10638"/>
                </a:lnTo>
                <a:lnTo>
                  <a:pt x="8328" y="10822"/>
                </a:lnTo>
                <a:lnTo>
                  <a:pt x="8328" y="10968"/>
                </a:lnTo>
                <a:lnTo>
                  <a:pt x="8291" y="11115"/>
                </a:lnTo>
                <a:lnTo>
                  <a:pt x="8181" y="11189"/>
                </a:lnTo>
                <a:lnTo>
                  <a:pt x="8181" y="11115"/>
                </a:lnTo>
                <a:lnTo>
                  <a:pt x="8144" y="11005"/>
                </a:lnTo>
                <a:lnTo>
                  <a:pt x="8071" y="10968"/>
                </a:lnTo>
                <a:lnTo>
                  <a:pt x="7997" y="10895"/>
                </a:lnTo>
                <a:lnTo>
                  <a:pt x="7887" y="10675"/>
                </a:lnTo>
                <a:lnTo>
                  <a:pt x="7814" y="10382"/>
                </a:lnTo>
                <a:lnTo>
                  <a:pt x="7741" y="9831"/>
                </a:lnTo>
                <a:lnTo>
                  <a:pt x="7667" y="9758"/>
                </a:lnTo>
                <a:close/>
                <a:moveTo>
                  <a:pt x="10162" y="1321"/>
                </a:moveTo>
                <a:lnTo>
                  <a:pt x="10198" y="1541"/>
                </a:lnTo>
                <a:lnTo>
                  <a:pt x="10272" y="1725"/>
                </a:lnTo>
                <a:lnTo>
                  <a:pt x="10455" y="2092"/>
                </a:lnTo>
                <a:lnTo>
                  <a:pt x="10932" y="3229"/>
                </a:lnTo>
                <a:lnTo>
                  <a:pt x="10969" y="3302"/>
                </a:lnTo>
                <a:lnTo>
                  <a:pt x="10749" y="3375"/>
                </a:lnTo>
                <a:lnTo>
                  <a:pt x="10528" y="3449"/>
                </a:lnTo>
                <a:lnTo>
                  <a:pt x="9758" y="3742"/>
                </a:lnTo>
                <a:lnTo>
                  <a:pt x="8988" y="4146"/>
                </a:lnTo>
                <a:lnTo>
                  <a:pt x="8841" y="4219"/>
                </a:lnTo>
                <a:lnTo>
                  <a:pt x="8731" y="4329"/>
                </a:lnTo>
                <a:lnTo>
                  <a:pt x="8658" y="4072"/>
                </a:lnTo>
                <a:lnTo>
                  <a:pt x="8511" y="3816"/>
                </a:lnTo>
                <a:lnTo>
                  <a:pt x="8364" y="3595"/>
                </a:lnTo>
                <a:lnTo>
                  <a:pt x="8254" y="3522"/>
                </a:lnTo>
                <a:lnTo>
                  <a:pt x="8144" y="3449"/>
                </a:lnTo>
                <a:lnTo>
                  <a:pt x="7997" y="3412"/>
                </a:lnTo>
                <a:lnTo>
                  <a:pt x="7851" y="3375"/>
                </a:lnTo>
                <a:lnTo>
                  <a:pt x="7777" y="3375"/>
                </a:lnTo>
                <a:lnTo>
                  <a:pt x="7704" y="3412"/>
                </a:lnTo>
                <a:lnTo>
                  <a:pt x="7667" y="3485"/>
                </a:lnTo>
                <a:lnTo>
                  <a:pt x="7667" y="3559"/>
                </a:lnTo>
                <a:lnTo>
                  <a:pt x="7484" y="3595"/>
                </a:lnTo>
                <a:lnTo>
                  <a:pt x="7337" y="3706"/>
                </a:lnTo>
                <a:lnTo>
                  <a:pt x="7190" y="3852"/>
                </a:lnTo>
                <a:lnTo>
                  <a:pt x="7044" y="3999"/>
                </a:lnTo>
                <a:lnTo>
                  <a:pt x="7007" y="4109"/>
                </a:lnTo>
                <a:lnTo>
                  <a:pt x="7044" y="4219"/>
                </a:lnTo>
                <a:lnTo>
                  <a:pt x="7264" y="4696"/>
                </a:lnTo>
                <a:lnTo>
                  <a:pt x="7080" y="4769"/>
                </a:lnTo>
                <a:lnTo>
                  <a:pt x="6310" y="5026"/>
                </a:lnTo>
                <a:lnTo>
                  <a:pt x="5576" y="5283"/>
                </a:lnTo>
                <a:lnTo>
                  <a:pt x="5320" y="5356"/>
                </a:lnTo>
                <a:lnTo>
                  <a:pt x="5210" y="5393"/>
                </a:lnTo>
                <a:lnTo>
                  <a:pt x="5136" y="5466"/>
                </a:lnTo>
                <a:lnTo>
                  <a:pt x="5100" y="5356"/>
                </a:lnTo>
                <a:lnTo>
                  <a:pt x="4916" y="5063"/>
                </a:lnTo>
                <a:lnTo>
                  <a:pt x="4806" y="4879"/>
                </a:lnTo>
                <a:lnTo>
                  <a:pt x="4659" y="4733"/>
                </a:lnTo>
                <a:lnTo>
                  <a:pt x="4513" y="4623"/>
                </a:lnTo>
                <a:lnTo>
                  <a:pt x="4329" y="4549"/>
                </a:lnTo>
                <a:lnTo>
                  <a:pt x="4183" y="4513"/>
                </a:lnTo>
                <a:lnTo>
                  <a:pt x="4036" y="4586"/>
                </a:lnTo>
                <a:lnTo>
                  <a:pt x="3852" y="4586"/>
                </a:lnTo>
                <a:lnTo>
                  <a:pt x="3779" y="4623"/>
                </a:lnTo>
                <a:lnTo>
                  <a:pt x="3742" y="4696"/>
                </a:lnTo>
                <a:lnTo>
                  <a:pt x="3706" y="4989"/>
                </a:lnTo>
                <a:lnTo>
                  <a:pt x="3706" y="5283"/>
                </a:lnTo>
                <a:lnTo>
                  <a:pt x="3742" y="5576"/>
                </a:lnTo>
                <a:lnTo>
                  <a:pt x="3816" y="5870"/>
                </a:lnTo>
                <a:lnTo>
                  <a:pt x="3596" y="5833"/>
                </a:lnTo>
                <a:lnTo>
                  <a:pt x="3376" y="5870"/>
                </a:lnTo>
                <a:lnTo>
                  <a:pt x="2972" y="6016"/>
                </a:lnTo>
                <a:lnTo>
                  <a:pt x="2422" y="6163"/>
                </a:lnTo>
                <a:lnTo>
                  <a:pt x="2165" y="6273"/>
                </a:lnTo>
                <a:lnTo>
                  <a:pt x="2055" y="6347"/>
                </a:lnTo>
                <a:lnTo>
                  <a:pt x="1945" y="6457"/>
                </a:lnTo>
                <a:lnTo>
                  <a:pt x="1945" y="6530"/>
                </a:lnTo>
                <a:lnTo>
                  <a:pt x="1982" y="6567"/>
                </a:lnTo>
                <a:lnTo>
                  <a:pt x="2238" y="6603"/>
                </a:lnTo>
                <a:lnTo>
                  <a:pt x="2459" y="6567"/>
                </a:lnTo>
                <a:lnTo>
                  <a:pt x="2972" y="6457"/>
                </a:lnTo>
                <a:lnTo>
                  <a:pt x="3449" y="6347"/>
                </a:lnTo>
                <a:lnTo>
                  <a:pt x="3706" y="6237"/>
                </a:lnTo>
                <a:lnTo>
                  <a:pt x="3816" y="6163"/>
                </a:lnTo>
                <a:lnTo>
                  <a:pt x="3889" y="6090"/>
                </a:lnTo>
                <a:lnTo>
                  <a:pt x="4073" y="6383"/>
                </a:lnTo>
                <a:lnTo>
                  <a:pt x="4256" y="6677"/>
                </a:lnTo>
                <a:lnTo>
                  <a:pt x="4293" y="6713"/>
                </a:lnTo>
                <a:lnTo>
                  <a:pt x="4366" y="6823"/>
                </a:lnTo>
                <a:lnTo>
                  <a:pt x="4549" y="6970"/>
                </a:lnTo>
                <a:lnTo>
                  <a:pt x="4659" y="7007"/>
                </a:lnTo>
                <a:lnTo>
                  <a:pt x="4733" y="7044"/>
                </a:lnTo>
                <a:lnTo>
                  <a:pt x="4806" y="7007"/>
                </a:lnTo>
                <a:lnTo>
                  <a:pt x="4879" y="6933"/>
                </a:lnTo>
                <a:lnTo>
                  <a:pt x="5063" y="6640"/>
                </a:lnTo>
                <a:lnTo>
                  <a:pt x="5173" y="6347"/>
                </a:lnTo>
                <a:lnTo>
                  <a:pt x="5210" y="6053"/>
                </a:lnTo>
                <a:lnTo>
                  <a:pt x="5210" y="5760"/>
                </a:lnTo>
                <a:lnTo>
                  <a:pt x="5320" y="5760"/>
                </a:lnTo>
                <a:lnTo>
                  <a:pt x="5430" y="5723"/>
                </a:lnTo>
                <a:lnTo>
                  <a:pt x="5686" y="5650"/>
                </a:lnTo>
                <a:lnTo>
                  <a:pt x="6457" y="5430"/>
                </a:lnTo>
                <a:lnTo>
                  <a:pt x="7190" y="5173"/>
                </a:lnTo>
                <a:lnTo>
                  <a:pt x="7447" y="5063"/>
                </a:lnTo>
                <a:lnTo>
                  <a:pt x="7631" y="5430"/>
                </a:lnTo>
                <a:lnTo>
                  <a:pt x="7704" y="5613"/>
                </a:lnTo>
                <a:lnTo>
                  <a:pt x="7814" y="5760"/>
                </a:lnTo>
                <a:lnTo>
                  <a:pt x="7924" y="5833"/>
                </a:lnTo>
                <a:lnTo>
                  <a:pt x="8218" y="5833"/>
                </a:lnTo>
                <a:lnTo>
                  <a:pt x="8328" y="5760"/>
                </a:lnTo>
                <a:lnTo>
                  <a:pt x="8548" y="5576"/>
                </a:lnTo>
                <a:lnTo>
                  <a:pt x="8731" y="5356"/>
                </a:lnTo>
                <a:lnTo>
                  <a:pt x="8804" y="5173"/>
                </a:lnTo>
                <a:lnTo>
                  <a:pt x="8841" y="4989"/>
                </a:lnTo>
                <a:lnTo>
                  <a:pt x="8841" y="4806"/>
                </a:lnTo>
                <a:lnTo>
                  <a:pt x="8804" y="4586"/>
                </a:lnTo>
                <a:lnTo>
                  <a:pt x="8914" y="4586"/>
                </a:lnTo>
                <a:lnTo>
                  <a:pt x="9061" y="4513"/>
                </a:lnTo>
                <a:lnTo>
                  <a:pt x="9942" y="4109"/>
                </a:lnTo>
                <a:lnTo>
                  <a:pt x="10639" y="3852"/>
                </a:lnTo>
                <a:lnTo>
                  <a:pt x="10895" y="3742"/>
                </a:lnTo>
                <a:lnTo>
                  <a:pt x="11115" y="3669"/>
                </a:lnTo>
                <a:lnTo>
                  <a:pt x="11519" y="4586"/>
                </a:lnTo>
                <a:lnTo>
                  <a:pt x="11849" y="5540"/>
                </a:lnTo>
                <a:lnTo>
                  <a:pt x="12069" y="6237"/>
                </a:lnTo>
                <a:lnTo>
                  <a:pt x="12032" y="6347"/>
                </a:lnTo>
                <a:lnTo>
                  <a:pt x="11996" y="6457"/>
                </a:lnTo>
                <a:lnTo>
                  <a:pt x="11959" y="6457"/>
                </a:lnTo>
                <a:lnTo>
                  <a:pt x="11592" y="6603"/>
                </a:lnTo>
                <a:lnTo>
                  <a:pt x="10969" y="6787"/>
                </a:lnTo>
                <a:lnTo>
                  <a:pt x="9685" y="7227"/>
                </a:lnTo>
                <a:lnTo>
                  <a:pt x="8438" y="7630"/>
                </a:lnTo>
                <a:lnTo>
                  <a:pt x="7887" y="7777"/>
                </a:lnTo>
                <a:lnTo>
                  <a:pt x="7631" y="7924"/>
                </a:lnTo>
                <a:lnTo>
                  <a:pt x="7521" y="7997"/>
                </a:lnTo>
                <a:lnTo>
                  <a:pt x="7447" y="8107"/>
                </a:lnTo>
                <a:lnTo>
                  <a:pt x="7447" y="8144"/>
                </a:lnTo>
                <a:lnTo>
                  <a:pt x="7631" y="8181"/>
                </a:lnTo>
                <a:lnTo>
                  <a:pt x="7997" y="8181"/>
                </a:lnTo>
                <a:lnTo>
                  <a:pt x="8181" y="8107"/>
                </a:lnTo>
                <a:lnTo>
                  <a:pt x="8914" y="7887"/>
                </a:lnTo>
                <a:lnTo>
                  <a:pt x="10565" y="7374"/>
                </a:lnTo>
                <a:lnTo>
                  <a:pt x="12216" y="6860"/>
                </a:lnTo>
                <a:lnTo>
                  <a:pt x="12289" y="6823"/>
                </a:lnTo>
                <a:lnTo>
                  <a:pt x="12546" y="7777"/>
                </a:lnTo>
                <a:lnTo>
                  <a:pt x="12766" y="8474"/>
                </a:lnTo>
                <a:lnTo>
                  <a:pt x="12729" y="8511"/>
                </a:lnTo>
                <a:lnTo>
                  <a:pt x="12693" y="8584"/>
                </a:lnTo>
                <a:lnTo>
                  <a:pt x="11629" y="8988"/>
                </a:lnTo>
                <a:lnTo>
                  <a:pt x="11042" y="9208"/>
                </a:lnTo>
                <a:lnTo>
                  <a:pt x="10859" y="9281"/>
                </a:lnTo>
                <a:lnTo>
                  <a:pt x="10749" y="9391"/>
                </a:lnTo>
                <a:lnTo>
                  <a:pt x="10455" y="9575"/>
                </a:lnTo>
                <a:lnTo>
                  <a:pt x="10455" y="9611"/>
                </a:lnTo>
                <a:lnTo>
                  <a:pt x="10418" y="9501"/>
                </a:lnTo>
                <a:lnTo>
                  <a:pt x="10198" y="9024"/>
                </a:lnTo>
                <a:lnTo>
                  <a:pt x="10052" y="8804"/>
                </a:lnTo>
                <a:lnTo>
                  <a:pt x="9942" y="8731"/>
                </a:lnTo>
                <a:lnTo>
                  <a:pt x="9832" y="8694"/>
                </a:lnTo>
                <a:lnTo>
                  <a:pt x="9758" y="8694"/>
                </a:lnTo>
                <a:lnTo>
                  <a:pt x="9721" y="8768"/>
                </a:lnTo>
                <a:lnTo>
                  <a:pt x="9685" y="8841"/>
                </a:lnTo>
                <a:lnTo>
                  <a:pt x="9501" y="8841"/>
                </a:lnTo>
                <a:lnTo>
                  <a:pt x="9355" y="8804"/>
                </a:lnTo>
                <a:lnTo>
                  <a:pt x="9208" y="8841"/>
                </a:lnTo>
                <a:lnTo>
                  <a:pt x="9061" y="8878"/>
                </a:lnTo>
                <a:lnTo>
                  <a:pt x="8988" y="8988"/>
                </a:lnTo>
                <a:lnTo>
                  <a:pt x="8914" y="9098"/>
                </a:lnTo>
                <a:lnTo>
                  <a:pt x="8914" y="9208"/>
                </a:lnTo>
                <a:lnTo>
                  <a:pt x="9025" y="9611"/>
                </a:lnTo>
                <a:lnTo>
                  <a:pt x="9135" y="10051"/>
                </a:lnTo>
                <a:lnTo>
                  <a:pt x="8694" y="10161"/>
                </a:lnTo>
                <a:lnTo>
                  <a:pt x="8658" y="10198"/>
                </a:lnTo>
                <a:lnTo>
                  <a:pt x="8621" y="10235"/>
                </a:lnTo>
                <a:lnTo>
                  <a:pt x="8584" y="10345"/>
                </a:lnTo>
                <a:lnTo>
                  <a:pt x="8511" y="10125"/>
                </a:lnTo>
                <a:lnTo>
                  <a:pt x="8401" y="9905"/>
                </a:lnTo>
                <a:lnTo>
                  <a:pt x="8254" y="9685"/>
                </a:lnTo>
                <a:lnTo>
                  <a:pt x="8034" y="9501"/>
                </a:lnTo>
                <a:lnTo>
                  <a:pt x="7777" y="9391"/>
                </a:lnTo>
                <a:lnTo>
                  <a:pt x="7557" y="9391"/>
                </a:lnTo>
                <a:lnTo>
                  <a:pt x="7411" y="9428"/>
                </a:lnTo>
                <a:lnTo>
                  <a:pt x="7300" y="9464"/>
                </a:lnTo>
                <a:lnTo>
                  <a:pt x="7190" y="9538"/>
                </a:lnTo>
                <a:lnTo>
                  <a:pt x="7080" y="9611"/>
                </a:lnTo>
                <a:lnTo>
                  <a:pt x="7044" y="9721"/>
                </a:lnTo>
                <a:lnTo>
                  <a:pt x="7007" y="9868"/>
                </a:lnTo>
                <a:lnTo>
                  <a:pt x="7044" y="9941"/>
                </a:lnTo>
                <a:lnTo>
                  <a:pt x="7117" y="9978"/>
                </a:lnTo>
                <a:lnTo>
                  <a:pt x="7044" y="10235"/>
                </a:lnTo>
                <a:lnTo>
                  <a:pt x="7080" y="10492"/>
                </a:lnTo>
                <a:lnTo>
                  <a:pt x="4806" y="11152"/>
                </a:lnTo>
                <a:lnTo>
                  <a:pt x="4219" y="11335"/>
                </a:lnTo>
                <a:lnTo>
                  <a:pt x="3632" y="11519"/>
                </a:lnTo>
                <a:lnTo>
                  <a:pt x="3449" y="11629"/>
                </a:lnTo>
                <a:lnTo>
                  <a:pt x="3192" y="10602"/>
                </a:lnTo>
                <a:lnTo>
                  <a:pt x="2862" y="9611"/>
                </a:lnTo>
                <a:lnTo>
                  <a:pt x="3339" y="9538"/>
                </a:lnTo>
                <a:lnTo>
                  <a:pt x="3816" y="9428"/>
                </a:lnTo>
                <a:lnTo>
                  <a:pt x="4769" y="9134"/>
                </a:lnTo>
                <a:lnTo>
                  <a:pt x="4843" y="9318"/>
                </a:lnTo>
                <a:lnTo>
                  <a:pt x="4953" y="9501"/>
                </a:lnTo>
                <a:lnTo>
                  <a:pt x="5063" y="9685"/>
                </a:lnTo>
                <a:lnTo>
                  <a:pt x="5246" y="9831"/>
                </a:lnTo>
                <a:lnTo>
                  <a:pt x="5356" y="9868"/>
                </a:lnTo>
                <a:lnTo>
                  <a:pt x="5466" y="9905"/>
                </a:lnTo>
                <a:lnTo>
                  <a:pt x="5613" y="9905"/>
                </a:lnTo>
                <a:lnTo>
                  <a:pt x="5723" y="9868"/>
                </a:lnTo>
                <a:lnTo>
                  <a:pt x="5980" y="9758"/>
                </a:lnTo>
                <a:lnTo>
                  <a:pt x="6163" y="9648"/>
                </a:lnTo>
                <a:lnTo>
                  <a:pt x="6237" y="9538"/>
                </a:lnTo>
                <a:lnTo>
                  <a:pt x="6273" y="9501"/>
                </a:lnTo>
                <a:lnTo>
                  <a:pt x="6237" y="9428"/>
                </a:lnTo>
                <a:lnTo>
                  <a:pt x="5980" y="8731"/>
                </a:lnTo>
                <a:lnTo>
                  <a:pt x="6200" y="8731"/>
                </a:lnTo>
                <a:lnTo>
                  <a:pt x="6383" y="8658"/>
                </a:lnTo>
                <a:lnTo>
                  <a:pt x="6604" y="9244"/>
                </a:lnTo>
                <a:lnTo>
                  <a:pt x="6677" y="9318"/>
                </a:lnTo>
                <a:lnTo>
                  <a:pt x="6714" y="9354"/>
                </a:lnTo>
                <a:lnTo>
                  <a:pt x="6787" y="9354"/>
                </a:lnTo>
                <a:lnTo>
                  <a:pt x="7044" y="9318"/>
                </a:lnTo>
                <a:lnTo>
                  <a:pt x="7300" y="9208"/>
                </a:lnTo>
                <a:lnTo>
                  <a:pt x="7521" y="9061"/>
                </a:lnTo>
                <a:lnTo>
                  <a:pt x="7704" y="8878"/>
                </a:lnTo>
                <a:lnTo>
                  <a:pt x="7741" y="8841"/>
                </a:lnTo>
                <a:lnTo>
                  <a:pt x="7777" y="8768"/>
                </a:lnTo>
                <a:lnTo>
                  <a:pt x="7741" y="8658"/>
                </a:lnTo>
                <a:lnTo>
                  <a:pt x="7264" y="7887"/>
                </a:lnTo>
                <a:lnTo>
                  <a:pt x="7080" y="7520"/>
                </a:lnTo>
                <a:lnTo>
                  <a:pt x="6970" y="7337"/>
                </a:lnTo>
                <a:lnTo>
                  <a:pt x="6824" y="7227"/>
                </a:lnTo>
                <a:lnTo>
                  <a:pt x="6640" y="7154"/>
                </a:lnTo>
                <a:lnTo>
                  <a:pt x="6457" y="7190"/>
                </a:lnTo>
                <a:lnTo>
                  <a:pt x="6383" y="7227"/>
                </a:lnTo>
                <a:lnTo>
                  <a:pt x="6310" y="7264"/>
                </a:lnTo>
                <a:lnTo>
                  <a:pt x="6237" y="7337"/>
                </a:lnTo>
                <a:lnTo>
                  <a:pt x="6200" y="7410"/>
                </a:lnTo>
                <a:lnTo>
                  <a:pt x="6017" y="7447"/>
                </a:lnTo>
                <a:lnTo>
                  <a:pt x="5980" y="7484"/>
                </a:lnTo>
                <a:lnTo>
                  <a:pt x="5943" y="7520"/>
                </a:lnTo>
                <a:lnTo>
                  <a:pt x="5907" y="7594"/>
                </a:lnTo>
                <a:lnTo>
                  <a:pt x="5907" y="7667"/>
                </a:lnTo>
                <a:lnTo>
                  <a:pt x="6200" y="8291"/>
                </a:lnTo>
                <a:lnTo>
                  <a:pt x="6163" y="8364"/>
                </a:lnTo>
                <a:lnTo>
                  <a:pt x="6127" y="8401"/>
                </a:lnTo>
                <a:lnTo>
                  <a:pt x="6090" y="8401"/>
                </a:lnTo>
                <a:lnTo>
                  <a:pt x="6053" y="8437"/>
                </a:lnTo>
                <a:lnTo>
                  <a:pt x="5943" y="8474"/>
                </a:lnTo>
                <a:lnTo>
                  <a:pt x="5907" y="8511"/>
                </a:lnTo>
                <a:lnTo>
                  <a:pt x="5613" y="7814"/>
                </a:lnTo>
                <a:lnTo>
                  <a:pt x="5576" y="7777"/>
                </a:lnTo>
                <a:lnTo>
                  <a:pt x="5540" y="7704"/>
                </a:lnTo>
                <a:lnTo>
                  <a:pt x="5393" y="7704"/>
                </a:lnTo>
                <a:lnTo>
                  <a:pt x="5356" y="7667"/>
                </a:lnTo>
                <a:lnTo>
                  <a:pt x="5173" y="7667"/>
                </a:lnTo>
                <a:lnTo>
                  <a:pt x="4990" y="7704"/>
                </a:lnTo>
                <a:lnTo>
                  <a:pt x="4843" y="7814"/>
                </a:lnTo>
                <a:lnTo>
                  <a:pt x="4733" y="7961"/>
                </a:lnTo>
                <a:lnTo>
                  <a:pt x="4659" y="8144"/>
                </a:lnTo>
                <a:lnTo>
                  <a:pt x="4623" y="8327"/>
                </a:lnTo>
                <a:lnTo>
                  <a:pt x="4623" y="8511"/>
                </a:lnTo>
                <a:lnTo>
                  <a:pt x="4623" y="8694"/>
                </a:lnTo>
                <a:lnTo>
                  <a:pt x="3669" y="8951"/>
                </a:lnTo>
                <a:lnTo>
                  <a:pt x="3229" y="9134"/>
                </a:lnTo>
                <a:lnTo>
                  <a:pt x="2752" y="9318"/>
                </a:lnTo>
                <a:lnTo>
                  <a:pt x="2348" y="7997"/>
                </a:lnTo>
                <a:lnTo>
                  <a:pt x="1908" y="6677"/>
                </a:lnTo>
                <a:lnTo>
                  <a:pt x="1541" y="5356"/>
                </a:lnTo>
                <a:lnTo>
                  <a:pt x="1395" y="4696"/>
                </a:lnTo>
                <a:lnTo>
                  <a:pt x="1285" y="3999"/>
                </a:lnTo>
                <a:lnTo>
                  <a:pt x="1505" y="3962"/>
                </a:lnTo>
                <a:lnTo>
                  <a:pt x="1725" y="3926"/>
                </a:lnTo>
                <a:lnTo>
                  <a:pt x="2165" y="3816"/>
                </a:lnTo>
                <a:lnTo>
                  <a:pt x="3302" y="3485"/>
                </a:lnTo>
                <a:lnTo>
                  <a:pt x="5760" y="2825"/>
                </a:lnTo>
                <a:lnTo>
                  <a:pt x="6934" y="2495"/>
                </a:lnTo>
                <a:lnTo>
                  <a:pt x="8071" y="2092"/>
                </a:lnTo>
                <a:lnTo>
                  <a:pt x="9135" y="1725"/>
                </a:lnTo>
                <a:lnTo>
                  <a:pt x="9758" y="1505"/>
                </a:lnTo>
                <a:lnTo>
                  <a:pt x="9978" y="1395"/>
                </a:lnTo>
                <a:lnTo>
                  <a:pt x="10088" y="1358"/>
                </a:lnTo>
                <a:lnTo>
                  <a:pt x="10162" y="1321"/>
                </a:lnTo>
                <a:close/>
                <a:moveTo>
                  <a:pt x="12876" y="8988"/>
                </a:moveTo>
                <a:lnTo>
                  <a:pt x="13023" y="9575"/>
                </a:lnTo>
                <a:lnTo>
                  <a:pt x="13096" y="9905"/>
                </a:lnTo>
                <a:lnTo>
                  <a:pt x="13206" y="10198"/>
                </a:lnTo>
                <a:lnTo>
                  <a:pt x="12619" y="10271"/>
                </a:lnTo>
                <a:lnTo>
                  <a:pt x="12069" y="10418"/>
                </a:lnTo>
                <a:lnTo>
                  <a:pt x="11519" y="10565"/>
                </a:lnTo>
                <a:lnTo>
                  <a:pt x="10969" y="10748"/>
                </a:lnTo>
                <a:lnTo>
                  <a:pt x="9685" y="11225"/>
                </a:lnTo>
                <a:lnTo>
                  <a:pt x="8438" y="11702"/>
                </a:lnTo>
                <a:lnTo>
                  <a:pt x="5980" y="12619"/>
                </a:lnTo>
                <a:lnTo>
                  <a:pt x="4879" y="13023"/>
                </a:lnTo>
                <a:lnTo>
                  <a:pt x="4329" y="13243"/>
                </a:lnTo>
                <a:lnTo>
                  <a:pt x="3816" y="13499"/>
                </a:lnTo>
                <a:lnTo>
                  <a:pt x="3669" y="12692"/>
                </a:lnTo>
                <a:lnTo>
                  <a:pt x="3522" y="11885"/>
                </a:lnTo>
                <a:lnTo>
                  <a:pt x="3742" y="11885"/>
                </a:lnTo>
                <a:lnTo>
                  <a:pt x="3999" y="11812"/>
                </a:lnTo>
                <a:lnTo>
                  <a:pt x="5173" y="11482"/>
                </a:lnTo>
                <a:lnTo>
                  <a:pt x="7190" y="10932"/>
                </a:lnTo>
                <a:lnTo>
                  <a:pt x="7374" y="11335"/>
                </a:lnTo>
                <a:lnTo>
                  <a:pt x="7594" y="11702"/>
                </a:lnTo>
                <a:lnTo>
                  <a:pt x="7631" y="11775"/>
                </a:lnTo>
                <a:lnTo>
                  <a:pt x="7814" y="11775"/>
                </a:lnTo>
                <a:lnTo>
                  <a:pt x="7887" y="11702"/>
                </a:lnTo>
                <a:lnTo>
                  <a:pt x="7961" y="11629"/>
                </a:lnTo>
                <a:lnTo>
                  <a:pt x="8107" y="11592"/>
                </a:lnTo>
                <a:lnTo>
                  <a:pt x="8401" y="11519"/>
                </a:lnTo>
                <a:lnTo>
                  <a:pt x="8474" y="11445"/>
                </a:lnTo>
                <a:lnTo>
                  <a:pt x="8548" y="11372"/>
                </a:lnTo>
                <a:lnTo>
                  <a:pt x="8658" y="11189"/>
                </a:lnTo>
                <a:lnTo>
                  <a:pt x="8694" y="11005"/>
                </a:lnTo>
                <a:lnTo>
                  <a:pt x="8694" y="10785"/>
                </a:lnTo>
                <a:lnTo>
                  <a:pt x="8658" y="10602"/>
                </a:lnTo>
                <a:lnTo>
                  <a:pt x="8621" y="10418"/>
                </a:lnTo>
                <a:lnTo>
                  <a:pt x="8658" y="10492"/>
                </a:lnTo>
                <a:lnTo>
                  <a:pt x="8768" y="10528"/>
                </a:lnTo>
                <a:lnTo>
                  <a:pt x="9025" y="10492"/>
                </a:lnTo>
                <a:lnTo>
                  <a:pt x="9281" y="10418"/>
                </a:lnTo>
                <a:lnTo>
                  <a:pt x="9428" y="10638"/>
                </a:lnTo>
                <a:lnTo>
                  <a:pt x="9611" y="10822"/>
                </a:lnTo>
                <a:lnTo>
                  <a:pt x="9758" y="10895"/>
                </a:lnTo>
                <a:lnTo>
                  <a:pt x="9942" y="10932"/>
                </a:lnTo>
                <a:lnTo>
                  <a:pt x="10088" y="10932"/>
                </a:lnTo>
                <a:lnTo>
                  <a:pt x="10235" y="10858"/>
                </a:lnTo>
                <a:lnTo>
                  <a:pt x="10382" y="10785"/>
                </a:lnTo>
                <a:lnTo>
                  <a:pt x="10492" y="10638"/>
                </a:lnTo>
                <a:lnTo>
                  <a:pt x="10565" y="10492"/>
                </a:lnTo>
                <a:lnTo>
                  <a:pt x="10602" y="10345"/>
                </a:lnTo>
                <a:lnTo>
                  <a:pt x="10639" y="10161"/>
                </a:lnTo>
                <a:lnTo>
                  <a:pt x="10602" y="9978"/>
                </a:lnTo>
                <a:lnTo>
                  <a:pt x="10492" y="9648"/>
                </a:lnTo>
                <a:lnTo>
                  <a:pt x="10749" y="9648"/>
                </a:lnTo>
                <a:lnTo>
                  <a:pt x="11005" y="9611"/>
                </a:lnTo>
                <a:lnTo>
                  <a:pt x="11629" y="9428"/>
                </a:lnTo>
                <a:lnTo>
                  <a:pt x="12876" y="8988"/>
                </a:lnTo>
                <a:close/>
                <a:moveTo>
                  <a:pt x="13206" y="10675"/>
                </a:moveTo>
                <a:lnTo>
                  <a:pt x="13096" y="10712"/>
                </a:lnTo>
                <a:lnTo>
                  <a:pt x="11592" y="11262"/>
                </a:lnTo>
                <a:lnTo>
                  <a:pt x="8731" y="12362"/>
                </a:lnTo>
                <a:lnTo>
                  <a:pt x="7300" y="12876"/>
                </a:lnTo>
                <a:lnTo>
                  <a:pt x="6604" y="13133"/>
                </a:lnTo>
                <a:lnTo>
                  <a:pt x="5870" y="13316"/>
                </a:lnTo>
                <a:lnTo>
                  <a:pt x="4696" y="13573"/>
                </a:lnTo>
                <a:lnTo>
                  <a:pt x="5393" y="13279"/>
                </a:lnTo>
                <a:lnTo>
                  <a:pt x="6090" y="13023"/>
                </a:lnTo>
                <a:lnTo>
                  <a:pt x="8438" y="12179"/>
                </a:lnTo>
                <a:lnTo>
                  <a:pt x="9611" y="11702"/>
                </a:lnTo>
                <a:lnTo>
                  <a:pt x="10822" y="11299"/>
                </a:lnTo>
                <a:lnTo>
                  <a:pt x="11409" y="11078"/>
                </a:lnTo>
                <a:lnTo>
                  <a:pt x="11996" y="10895"/>
                </a:lnTo>
                <a:lnTo>
                  <a:pt x="12619" y="10748"/>
                </a:lnTo>
                <a:lnTo>
                  <a:pt x="13206" y="10675"/>
                </a:lnTo>
                <a:close/>
                <a:moveTo>
                  <a:pt x="10492" y="478"/>
                </a:moveTo>
                <a:lnTo>
                  <a:pt x="10712" y="1064"/>
                </a:lnTo>
                <a:lnTo>
                  <a:pt x="10969" y="1688"/>
                </a:lnTo>
                <a:lnTo>
                  <a:pt x="11482" y="2862"/>
                </a:lnTo>
                <a:lnTo>
                  <a:pt x="11996" y="4182"/>
                </a:lnTo>
                <a:lnTo>
                  <a:pt x="12473" y="5466"/>
                </a:lnTo>
                <a:lnTo>
                  <a:pt x="12876" y="6713"/>
                </a:lnTo>
                <a:lnTo>
                  <a:pt x="13280" y="7924"/>
                </a:lnTo>
                <a:lnTo>
                  <a:pt x="13683" y="9171"/>
                </a:lnTo>
                <a:lnTo>
                  <a:pt x="14013" y="10418"/>
                </a:lnTo>
                <a:lnTo>
                  <a:pt x="13793" y="10418"/>
                </a:lnTo>
                <a:lnTo>
                  <a:pt x="13573" y="10492"/>
                </a:lnTo>
                <a:lnTo>
                  <a:pt x="13573" y="10418"/>
                </a:lnTo>
                <a:lnTo>
                  <a:pt x="13573" y="10308"/>
                </a:lnTo>
                <a:lnTo>
                  <a:pt x="13646" y="10235"/>
                </a:lnTo>
                <a:lnTo>
                  <a:pt x="13646" y="10125"/>
                </a:lnTo>
                <a:lnTo>
                  <a:pt x="13610" y="9831"/>
                </a:lnTo>
                <a:lnTo>
                  <a:pt x="13610" y="9758"/>
                </a:lnTo>
                <a:lnTo>
                  <a:pt x="13610" y="9721"/>
                </a:lnTo>
                <a:lnTo>
                  <a:pt x="13426" y="9024"/>
                </a:lnTo>
                <a:lnTo>
                  <a:pt x="13096" y="7777"/>
                </a:lnTo>
                <a:lnTo>
                  <a:pt x="12693" y="6603"/>
                </a:lnTo>
                <a:lnTo>
                  <a:pt x="12289" y="5430"/>
                </a:lnTo>
                <a:lnTo>
                  <a:pt x="11849" y="4256"/>
                </a:lnTo>
                <a:lnTo>
                  <a:pt x="11372" y="3119"/>
                </a:lnTo>
                <a:lnTo>
                  <a:pt x="10859" y="1981"/>
                </a:lnTo>
                <a:lnTo>
                  <a:pt x="10675" y="1651"/>
                </a:lnTo>
                <a:lnTo>
                  <a:pt x="10492" y="1358"/>
                </a:lnTo>
                <a:lnTo>
                  <a:pt x="10602" y="1285"/>
                </a:lnTo>
                <a:lnTo>
                  <a:pt x="10639" y="1174"/>
                </a:lnTo>
                <a:lnTo>
                  <a:pt x="10602" y="1064"/>
                </a:lnTo>
                <a:lnTo>
                  <a:pt x="10565" y="991"/>
                </a:lnTo>
                <a:lnTo>
                  <a:pt x="10528" y="954"/>
                </a:lnTo>
                <a:lnTo>
                  <a:pt x="10455" y="918"/>
                </a:lnTo>
                <a:lnTo>
                  <a:pt x="10272" y="881"/>
                </a:lnTo>
                <a:lnTo>
                  <a:pt x="10088" y="918"/>
                </a:lnTo>
                <a:lnTo>
                  <a:pt x="9391" y="1138"/>
                </a:lnTo>
                <a:lnTo>
                  <a:pt x="8658" y="1431"/>
                </a:lnTo>
                <a:lnTo>
                  <a:pt x="7924" y="1688"/>
                </a:lnTo>
                <a:lnTo>
                  <a:pt x="7190" y="1945"/>
                </a:lnTo>
                <a:lnTo>
                  <a:pt x="5650" y="2422"/>
                </a:lnTo>
                <a:lnTo>
                  <a:pt x="4109" y="2862"/>
                </a:lnTo>
                <a:lnTo>
                  <a:pt x="2569" y="3265"/>
                </a:lnTo>
                <a:lnTo>
                  <a:pt x="1762" y="3485"/>
                </a:lnTo>
                <a:lnTo>
                  <a:pt x="1358" y="3632"/>
                </a:lnTo>
                <a:lnTo>
                  <a:pt x="1175" y="3706"/>
                </a:lnTo>
                <a:lnTo>
                  <a:pt x="1028" y="3816"/>
                </a:lnTo>
                <a:lnTo>
                  <a:pt x="991" y="3816"/>
                </a:lnTo>
                <a:lnTo>
                  <a:pt x="955" y="3889"/>
                </a:lnTo>
                <a:lnTo>
                  <a:pt x="918" y="3962"/>
                </a:lnTo>
                <a:lnTo>
                  <a:pt x="991" y="4586"/>
                </a:lnTo>
                <a:lnTo>
                  <a:pt x="1101" y="5209"/>
                </a:lnTo>
                <a:lnTo>
                  <a:pt x="1248" y="5796"/>
                </a:lnTo>
                <a:lnTo>
                  <a:pt x="1395" y="6420"/>
                </a:lnTo>
                <a:lnTo>
                  <a:pt x="1725" y="7594"/>
                </a:lnTo>
                <a:lnTo>
                  <a:pt x="2128" y="8768"/>
                </a:lnTo>
                <a:lnTo>
                  <a:pt x="2532" y="9978"/>
                </a:lnTo>
                <a:lnTo>
                  <a:pt x="2899" y="11152"/>
                </a:lnTo>
                <a:lnTo>
                  <a:pt x="3045" y="11739"/>
                </a:lnTo>
                <a:lnTo>
                  <a:pt x="3192" y="12362"/>
                </a:lnTo>
                <a:lnTo>
                  <a:pt x="3302" y="12949"/>
                </a:lnTo>
                <a:lnTo>
                  <a:pt x="3412" y="13573"/>
                </a:lnTo>
                <a:lnTo>
                  <a:pt x="3412" y="13683"/>
                </a:lnTo>
                <a:lnTo>
                  <a:pt x="3486" y="13720"/>
                </a:lnTo>
                <a:lnTo>
                  <a:pt x="3559" y="13756"/>
                </a:lnTo>
                <a:lnTo>
                  <a:pt x="3632" y="13793"/>
                </a:lnTo>
                <a:lnTo>
                  <a:pt x="3669" y="13830"/>
                </a:lnTo>
                <a:lnTo>
                  <a:pt x="3742" y="13830"/>
                </a:lnTo>
                <a:lnTo>
                  <a:pt x="4036" y="13756"/>
                </a:lnTo>
                <a:lnTo>
                  <a:pt x="3706" y="13903"/>
                </a:lnTo>
                <a:lnTo>
                  <a:pt x="3412" y="14086"/>
                </a:lnTo>
                <a:lnTo>
                  <a:pt x="2569" y="11115"/>
                </a:lnTo>
                <a:lnTo>
                  <a:pt x="2128" y="9611"/>
                </a:lnTo>
                <a:lnTo>
                  <a:pt x="1725" y="8144"/>
                </a:lnTo>
                <a:lnTo>
                  <a:pt x="955" y="5136"/>
                </a:lnTo>
                <a:lnTo>
                  <a:pt x="808" y="4439"/>
                </a:lnTo>
                <a:lnTo>
                  <a:pt x="661" y="3999"/>
                </a:lnTo>
                <a:lnTo>
                  <a:pt x="588" y="3779"/>
                </a:lnTo>
                <a:lnTo>
                  <a:pt x="478" y="3632"/>
                </a:lnTo>
                <a:lnTo>
                  <a:pt x="1065" y="3522"/>
                </a:lnTo>
                <a:lnTo>
                  <a:pt x="1652" y="3412"/>
                </a:lnTo>
                <a:lnTo>
                  <a:pt x="2825" y="3045"/>
                </a:lnTo>
                <a:lnTo>
                  <a:pt x="4183" y="2642"/>
                </a:lnTo>
                <a:lnTo>
                  <a:pt x="5503" y="2202"/>
                </a:lnTo>
                <a:lnTo>
                  <a:pt x="8034" y="1358"/>
                </a:lnTo>
                <a:lnTo>
                  <a:pt x="9281" y="918"/>
                </a:lnTo>
                <a:lnTo>
                  <a:pt x="9905" y="734"/>
                </a:lnTo>
                <a:lnTo>
                  <a:pt x="10198" y="624"/>
                </a:lnTo>
                <a:lnTo>
                  <a:pt x="10492" y="478"/>
                </a:lnTo>
                <a:close/>
                <a:moveTo>
                  <a:pt x="10455" y="1"/>
                </a:moveTo>
                <a:lnTo>
                  <a:pt x="10162" y="37"/>
                </a:lnTo>
                <a:lnTo>
                  <a:pt x="9832" y="147"/>
                </a:lnTo>
                <a:lnTo>
                  <a:pt x="9245" y="367"/>
                </a:lnTo>
                <a:lnTo>
                  <a:pt x="7997" y="808"/>
                </a:lnTo>
                <a:lnTo>
                  <a:pt x="5503" y="1651"/>
                </a:lnTo>
                <a:lnTo>
                  <a:pt x="2935" y="2495"/>
                </a:lnTo>
                <a:lnTo>
                  <a:pt x="1615" y="2899"/>
                </a:lnTo>
                <a:lnTo>
                  <a:pt x="918" y="3082"/>
                </a:lnTo>
                <a:lnTo>
                  <a:pt x="258" y="3339"/>
                </a:lnTo>
                <a:lnTo>
                  <a:pt x="184" y="3412"/>
                </a:lnTo>
                <a:lnTo>
                  <a:pt x="148" y="3522"/>
                </a:lnTo>
                <a:lnTo>
                  <a:pt x="38" y="3559"/>
                </a:lnTo>
                <a:lnTo>
                  <a:pt x="1" y="3595"/>
                </a:lnTo>
                <a:lnTo>
                  <a:pt x="1" y="3632"/>
                </a:lnTo>
                <a:lnTo>
                  <a:pt x="38" y="3779"/>
                </a:lnTo>
                <a:lnTo>
                  <a:pt x="111" y="3926"/>
                </a:lnTo>
                <a:lnTo>
                  <a:pt x="184" y="4036"/>
                </a:lnTo>
                <a:lnTo>
                  <a:pt x="221" y="4146"/>
                </a:lnTo>
                <a:lnTo>
                  <a:pt x="294" y="4366"/>
                </a:lnTo>
                <a:lnTo>
                  <a:pt x="588" y="5796"/>
                </a:lnTo>
                <a:lnTo>
                  <a:pt x="955" y="7227"/>
                </a:lnTo>
                <a:lnTo>
                  <a:pt x="1285" y="8658"/>
                </a:lnTo>
                <a:lnTo>
                  <a:pt x="2055" y="11482"/>
                </a:lnTo>
                <a:lnTo>
                  <a:pt x="2459" y="12876"/>
                </a:lnTo>
                <a:lnTo>
                  <a:pt x="2899" y="14233"/>
                </a:lnTo>
                <a:lnTo>
                  <a:pt x="2935" y="14380"/>
                </a:lnTo>
                <a:lnTo>
                  <a:pt x="3045" y="14416"/>
                </a:lnTo>
                <a:lnTo>
                  <a:pt x="3155" y="14453"/>
                </a:lnTo>
                <a:lnTo>
                  <a:pt x="3302" y="14416"/>
                </a:lnTo>
                <a:lnTo>
                  <a:pt x="3596" y="14343"/>
                </a:lnTo>
                <a:lnTo>
                  <a:pt x="3889" y="14270"/>
                </a:lnTo>
                <a:lnTo>
                  <a:pt x="4513" y="14086"/>
                </a:lnTo>
                <a:lnTo>
                  <a:pt x="5980" y="13793"/>
                </a:lnTo>
                <a:lnTo>
                  <a:pt x="6714" y="13610"/>
                </a:lnTo>
                <a:lnTo>
                  <a:pt x="7447" y="13353"/>
                </a:lnTo>
                <a:lnTo>
                  <a:pt x="8878" y="12839"/>
                </a:lnTo>
                <a:lnTo>
                  <a:pt x="11739" y="11775"/>
                </a:lnTo>
                <a:lnTo>
                  <a:pt x="13133" y="11225"/>
                </a:lnTo>
                <a:lnTo>
                  <a:pt x="13646" y="11078"/>
                </a:lnTo>
                <a:lnTo>
                  <a:pt x="13903" y="10968"/>
                </a:lnTo>
                <a:lnTo>
                  <a:pt x="14160" y="10822"/>
                </a:lnTo>
                <a:lnTo>
                  <a:pt x="14197" y="10932"/>
                </a:lnTo>
                <a:lnTo>
                  <a:pt x="14270" y="10968"/>
                </a:lnTo>
                <a:lnTo>
                  <a:pt x="14380" y="11005"/>
                </a:lnTo>
                <a:lnTo>
                  <a:pt x="14490" y="11005"/>
                </a:lnTo>
                <a:lnTo>
                  <a:pt x="14563" y="10932"/>
                </a:lnTo>
                <a:lnTo>
                  <a:pt x="14637" y="10895"/>
                </a:lnTo>
                <a:lnTo>
                  <a:pt x="14674" y="10785"/>
                </a:lnTo>
                <a:lnTo>
                  <a:pt x="14637" y="10675"/>
                </a:lnTo>
                <a:lnTo>
                  <a:pt x="14270" y="9318"/>
                </a:lnTo>
                <a:lnTo>
                  <a:pt x="13867" y="7997"/>
                </a:lnTo>
                <a:lnTo>
                  <a:pt x="13426" y="6640"/>
                </a:lnTo>
                <a:lnTo>
                  <a:pt x="12949" y="5356"/>
                </a:lnTo>
                <a:lnTo>
                  <a:pt x="12473" y="4036"/>
                </a:lnTo>
                <a:lnTo>
                  <a:pt x="11922" y="2752"/>
                </a:lnTo>
                <a:lnTo>
                  <a:pt x="11409" y="1468"/>
                </a:lnTo>
                <a:lnTo>
                  <a:pt x="11115" y="881"/>
                </a:lnTo>
                <a:lnTo>
                  <a:pt x="10785" y="257"/>
                </a:lnTo>
                <a:lnTo>
                  <a:pt x="10749" y="221"/>
                </a:lnTo>
                <a:lnTo>
                  <a:pt x="10675" y="184"/>
                </a:lnTo>
                <a:lnTo>
                  <a:pt x="10639" y="111"/>
                </a:lnTo>
                <a:lnTo>
                  <a:pt x="10602" y="74"/>
                </a:lnTo>
                <a:lnTo>
                  <a:pt x="10528" y="37"/>
                </a:lnTo>
                <a:lnTo>
                  <a:pt x="10455" y="1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592" name="Google Shape;592;p24"/>
          <p:cNvSpPr/>
          <p:nvPr/>
        </p:nvSpPr>
        <p:spPr>
          <a:xfrm>
            <a:off x="1525678" y="4911343"/>
            <a:ext cx="391238" cy="289295"/>
          </a:xfrm>
          <a:custGeom>
            <a:avLst/>
            <a:gdLst/>
            <a:ahLst/>
            <a:cxnLst/>
            <a:rect l="l" t="t" r="r" b="b"/>
            <a:pathLst>
              <a:path w="13793" h="10199" extrusionOk="0">
                <a:moveTo>
                  <a:pt x="5649" y="2128"/>
                </a:moveTo>
                <a:lnTo>
                  <a:pt x="5503" y="2165"/>
                </a:lnTo>
                <a:lnTo>
                  <a:pt x="5356" y="2238"/>
                </a:lnTo>
                <a:lnTo>
                  <a:pt x="5209" y="2312"/>
                </a:lnTo>
                <a:lnTo>
                  <a:pt x="5099" y="2422"/>
                </a:lnTo>
                <a:lnTo>
                  <a:pt x="4989" y="2532"/>
                </a:lnTo>
                <a:lnTo>
                  <a:pt x="4916" y="2642"/>
                </a:lnTo>
                <a:lnTo>
                  <a:pt x="4879" y="2788"/>
                </a:lnTo>
                <a:lnTo>
                  <a:pt x="4842" y="2935"/>
                </a:lnTo>
                <a:lnTo>
                  <a:pt x="4842" y="3119"/>
                </a:lnTo>
                <a:lnTo>
                  <a:pt x="4879" y="3265"/>
                </a:lnTo>
                <a:lnTo>
                  <a:pt x="4916" y="3375"/>
                </a:lnTo>
                <a:lnTo>
                  <a:pt x="5026" y="3485"/>
                </a:lnTo>
                <a:lnTo>
                  <a:pt x="5136" y="3522"/>
                </a:lnTo>
                <a:lnTo>
                  <a:pt x="5209" y="3522"/>
                </a:lnTo>
                <a:lnTo>
                  <a:pt x="5319" y="3449"/>
                </a:lnTo>
                <a:lnTo>
                  <a:pt x="5356" y="3375"/>
                </a:lnTo>
                <a:lnTo>
                  <a:pt x="5393" y="3119"/>
                </a:lnTo>
                <a:lnTo>
                  <a:pt x="5393" y="2899"/>
                </a:lnTo>
                <a:lnTo>
                  <a:pt x="5429" y="3045"/>
                </a:lnTo>
                <a:lnTo>
                  <a:pt x="5466" y="3229"/>
                </a:lnTo>
                <a:lnTo>
                  <a:pt x="5503" y="3632"/>
                </a:lnTo>
                <a:lnTo>
                  <a:pt x="5576" y="3926"/>
                </a:lnTo>
                <a:lnTo>
                  <a:pt x="5613" y="4072"/>
                </a:lnTo>
                <a:lnTo>
                  <a:pt x="5723" y="4219"/>
                </a:lnTo>
                <a:lnTo>
                  <a:pt x="5796" y="4256"/>
                </a:lnTo>
                <a:lnTo>
                  <a:pt x="5833" y="4256"/>
                </a:lnTo>
                <a:lnTo>
                  <a:pt x="5906" y="4219"/>
                </a:lnTo>
                <a:lnTo>
                  <a:pt x="5943" y="4146"/>
                </a:lnTo>
                <a:lnTo>
                  <a:pt x="5980" y="4036"/>
                </a:lnTo>
                <a:lnTo>
                  <a:pt x="5980" y="3926"/>
                </a:lnTo>
                <a:lnTo>
                  <a:pt x="5943" y="3669"/>
                </a:lnTo>
                <a:lnTo>
                  <a:pt x="5833" y="3082"/>
                </a:lnTo>
                <a:lnTo>
                  <a:pt x="5759" y="2825"/>
                </a:lnTo>
                <a:lnTo>
                  <a:pt x="5686" y="2715"/>
                </a:lnTo>
                <a:lnTo>
                  <a:pt x="5613" y="2642"/>
                </a:lnTo>
                <a:lnTo>
                  <a:pt x="5723" y="2605"/>
                </a:lnTo>
                <a:lnTo>
                  <a:pt x="6016" y="2605"/>
                </a:lnTo>
                <a:lnTo>
                  <a:pt x="6163" y="2642"/>
                </a:lnTo>
                <a:lnTo>
                  <a:pt x="6310" y="3045"/>
                </a:lnTo>
                <a:lnTo>
                  <a:pt x="6456" y="3522"/>
                </a:lnTo>
                <a:lnTo>
                  <a:pt x="6603" y="3999"/>
                </a:lnTo>
                <a:lnTo>
                  <a:pt x="6640" y="4072"/>
                </a:lnTo>
                <a:lnTo>
                  <a:pt x="6677" y="4109"/>
                </a:lnTo>
                <a:lnTo>
                  <a:pt x="6750" y="4146"/>
                </a:lnTo>
                <a:lnTo>
                  <a:pt x="6823" y="4109"/>
                </a:lnTo>
                <a:lnTo>
                  <a:pt x="6897" y="4072"/>
                </a:lnTo>
                <a:lnTo>
                  <a:pt x="6970" y="4036"/>
                </a:lnTo>
                <a:lnTo>
                  <a:pt x="7007" y="3926"/>
                </a:lnTo>
                <a:lnTo>
                  <a:pt x="7007" y="3852"/>
                </a:lnTo>
                <a:lnTo>
                  <a:pt x="6860" y="3412"/>
                </a:lnTo>
                <a:lnTo>
                  <a:pt x="6750" y="3009"/>
                </a:lnTo>
                <a:lnTo>
                  <a:pt x="6677" y="2862"/>
                </a:lnTo>
                <a:lnTo>
                  <a:pt x="6970" y="3045"/>
                </a:lnTo>
                <a:lnTo>
                  <a:pt x="7227" y="3229"/>
                </a:lnTo>
                <a:lnTo>
                  <a:pt x="7227" y="3449"/>
                </a:lnTo>
                <a:lnTo>
                  <a:pt x="7263" y="3669"/>
                </a:lnTo>
                <a:lnTo>
                  <a:pt x="7410" y="4072"/>
                </a:lnTo>
                <a:lnTo>
                  <a:pt x="7484" y="4146"/>
                </a:lnTo>
                <a:lnTo>
                  <a:pt x="7520" y="4182"/>
                </a:lnTo>
                <a:lnTo>
                  <a:pt x="7667" y="4182"/>
                </a:lnTo>
                <a:lnTo>
                  <a:pt x="7740" y="4146"/>
                </a:lnTo>
                <a:lnTo>
                  <a:pt x="7777" y="4109"/>
                </a:lnTo>
                <a:lnTo>
                  <a:pt x="7814" y="4036"/>
                </a:lnTo>
                <a:lnTo>
                  <a:pt x="7777" y="3926"/>
                </a:lnTo>
                <a:lnTo>
                  <a:pt x="7704" y="3669"/>
                </a:lnTo>
                <a:lnTo>
                  <a:pt x="8034" y="3962"/>
                </a:lnTo>
                <a:lnTo>
                  <a:pt x="8070" y="3999"/>
                </a:lnTo>
                <a:lnTo>
                  <a:pt x="8107" y="3999"/>
                </a:lnTo>
                <a:lnTo>
                  <a:pt x="8144" y="3962"/>
                </a:lnTo>
                <a:lnTo>
                  <a:pt x="8144" y="3926"/>
                </a:lnTo>
                <a:lnTo>
                  <a:pt x="8144" y="3742"/>
                </a:lnTo>
                <a:lnTo>
                  <a:pt x="8107" y="3595"/>
                </a:lnTo>
                <a:lnTo>
                  <a:pt x="7960" y="3302"/>
                </a:lnTo>
                <a:lnTo>
                  <a:pt x="7740" y="3009"/>
                </a:lnTo>
                <a:lnTo>
                  <a:pt x="7484" y="2788"/>
                </a:lnTo>
                <a:lnTo>
                  <a:pt x="7190" y="2568"/>
                </a:lnTo>
                <a:lnTo>
                  <a:pt x="6897" y="2422"/>
                </a:lnTo>
                <a:lnTo>
                  <a:pt x="6566" y="2275"/>
                </a:lnTo>
                <a:lnTo>
                  <a:pt x="6273" y="2165"/>
                </a:lnTo>
                <a:lnTo>
                  <a:pt x="5943" y="2128"/>
                </a:lnTo>
                <a:close/>
                <a:moveTo>
                  <a:pt x="12215" y="3485"/>
                </a:moveTo>
                <a:lnTo>
                  <a:pt x="12142" y="3522"/>
                </a:lnTo>
                <a:lnTo>
                  <a:pt x="12142" y="3559"/>
                </a:lnTo>
                <a:lnTo>
                  <a:pt x="12142" y="3742"/>
                </a:lnTo>
                <a:lnTo>
                  <a:pt x="12142" y="3926"/>
                </a:lnTo>
                <a:lnTo>
                  <a:pt x="12252" y="4292"/>
                </a:lnTo>
                <a:lnTo>
                  <a:pt x="12436" y="4769"/>
                </a:lnTo>
                <a:lnTo>
                  <a:pt x="12582" y="5136"/>
                </a:lnTo>
                <a:lnTo>
                  <a:pt x="12546" y="5209"/>
                </a:lnTo>
                <a:lnTo>
                  <a:pt x="12546" y="5320"/>
                </a:lnTo>
                <a:lnTo>
                  <a:pt x="12582" y="5356"/>
                </a:lnTo>
                <a:lnTo>
                  <a:pt x="12582" y="5430"/>
                </a:lnTo>
                <a:lnTo>
                  <a:pt x="11885" y="5613"/>
                </a:lnTo>
                <a:lnTo>
                  <a:pt x="11885" y="5430"/>
                </a:lnTo>
                <a:lnTo>
                  <a:pt x="11849" y="5246"/>
                </a:lnTo>
                <a:lnTo>
                  <a:pt x="11702" y="4843"/>
                </a:lnTo>
                <a:lnTo>
                  <a:pt x="11629" y="4549"/>
                </a:lnTo>
                <a:lnTo>
                  <a:pt x="11482" y="4256"/>
                </a:lnTo>
                <a:lnTo>
                  <a:pt x="11335" y="3999"/>
                </a:lnTo>
                <a:lnTo>
                  <a:pt x="11115" y="3742"/>
                </a:lnTo>
                <a:lnTo>
                  <a:pt x="11005" y="3742"/>
                </a:lnTo>
                <a:lnTo>
                  <a:pt x="10968" y="3779"/>
                </a:lnTo>
                <a:lnTo>
                  <a:pt x="10932" y="3852"/>
                </a:lnTo>
                <a:lnTo>
                  <a:pt x="10968" y="4109"/>
                </a:lnTo>
                <a:lnTo>
                  <a:pt x="11078" y="4366"/>
                </a:lnTo>
                <a:lnTo>
                  <a:pt x="11262" y="4879"/>
                </a:lnTo>
                <a:lnTo>
                  <a:pt x="11372" y="5320"/>
                </a:lnTo>
                <a:lnTo>
                  <a:pt x="11445" y="5540"/>
                </a:lnTo>
                <a:lnTo>
                  <a:pt x="11555" y="5686"/>
                </a:lnTo>
                <a:lnTo>
                  <a:pt x="11482" y="5723"/>
                </a:lnTo>
                <a:lnTo>
                  <a:pt x="11372" y="5723"/>
                </a:lnTo>
                <a:lnTo>
                  <a:pt x="11262" y="5686"/>
                </a:lnTo>
                <a:lnTo>
                  <a:pt x="11152" y="5650"/>
                </a:lnTo>
                <a:lnTo>
                  <a:pt x="11078" y="5576"/>
                </a:lnTo>
                <a:lnTo>
                  <a:pt x="10895" y="5393"/>
                </a:lnTo>
                <a:lnTo>
                  <a:pt x="10785" y="5209"/>
                </a:lnTo>
                <a:lnTo>
                  <a:pt x="10712" y="5173"/>
                </a:lnTo>
                <a:lnTo>
                  <a:pt x="10675" y="4916"/>
                </a:lnTo>
                <a:lnTo>
                  <a:pt x="10601" y="4696"/>
                </a:lnTo>
                <a:lnTo>
                  <a:pt x="10418" y="4292"/>
                </a:lnTo>
                <a:lnTo>
                  <a:pt x="10381" y="4256"/>
                </a:lnTo>
                <a:lnTo>
                  <a:pt x="10345" y="4219"/>
                </a:lnTo>
                <a:lnTo>
                  <a:pt x="10198" y="4219"/>
                </a:lnTo>
                <a:lnTo>
                  <a:pt x="10125" y="4292"/>
                </a:lnTo>
                <a:lnTo>
                  <a:pt x="10088" y="4366"/>
                </a:lnTo>
                <a:lnTo>
                  <a:pt x="10088" y="4402"/>
                </a:lnTo>
                <a:lnTo>
                  <a:pt x="10125" y="4659"/>
                </a:lnTo>
                <a:lnTo>
                  <a:pt x="10051" y="4623"/>
                </a:lnTo>
                <a:lnTo>
                  <a:pt x="9941" y="4586"/>
                </a:lnTo>
                <a:lnTo>
                  <a:pt x="9868" y="4623"/>
                </a:lnTo>
                <a:lnTo>
                  <a:pt x="9794" y="4696"/>
                </a:lnTo>
                <a:lnTo>
                  <a:pt x="9721" y="4806"/>
                </a:lnTo>
                <a:lnTo>
                  <a:pt x="9684" y="4916"/>
                </a:lnTo>
                <a:lnTo>
                  <a:pt x="9721" y="5026"/>
                </a:lnTo>
                <a:lnTo>
                  <a:pt x="9758" y="5099"/>
                </a:lnTo>
                <a:lnTo>
                  <a:pt x="9905" y="5246"/>
                </a:lnTo>
                <a:lnTo>
                  <a:pt x="10125" y="5356"/>
                </a:lnTo>
                <a:lnTo>
                  <a:pt x="10271" y="5430"/>
                </a:lnTo>
                <a:lnTo>
                  <a:pt x="10345" y="5540"/>
                </a:lnTo>
                <a:lnTo>
                  <a:pt x="10528" y="5796"/>
                </a:lnTo>
                <a:lnTo>
                  <a:pt x="10712" y="5980"/>
                </a:lnTo>
                <a:lnTo>
                  <a:pt x="10932" y="6163"/>
                </a:lnTo>
                <a:lnTo>
                  <a:pt x="11078" y="6200"/>
                </a:lnTo>
                <a:lnTo>
                  <a:pt x="11225" y="6237"/>
                </a:lnTo>
                <a:lnTo>
                  <a:pt x="11519" y="6237"/>
                </a:lnTo>
                <a:lnTo>
                  <a:pt x="11849" y="6163"/>
                </a:lnTo>
                <a:lnTo>
                  <a:pt x="12142" y="6090"/>
                </a:lnTo>
                <a:lnTo>
                  <a:pt x="12986" y="5833"/>
                </a:lnTo>
                <a:lnTo>
                  <a:pt x="13353" y="5686"/>
                </a:lnTo>
                <a:lnTo>
                  <a:pt x="13536" y="5613"/>
                </a:lnTo>
                <a:lnTo>
                  <a:pt x="13719" y="5540"/>
                </a:lnTo>
                <a:lnTo>
                  <a:pt x="13793" y="5466"/>
                </a:lnTo>
                <a:lnTo>
                  <a:pt x="13793" y="5356"/>
                </a:lnTo>
                <a:lnTo>
                  <a:pt x="13756" y="5283"/>
                </a:lnTo>
                <a:lnTo>
                  <a:pt x="13646" y="5246"/>
                </a:lnTo>
                <a:lnTo>
                  <a:pt x="13353" y="5246"/>
                </a:lnTo>
                <a:lnTo>
                  <a:pt x="13059" y="5320"/>
                </a:lnTo>
                <a:lnTo>
                  <a:pt x="13059" y="5099"/>
                </a:lnTo>
                <a:lnTo>
                  <a:pt x="12986" y="4879"/>
                </a:lnTo>
                <a:lnTo>
                  <a:pt x="12839" y="4513"/>
                </a:lnTo>
                <a:lnTo>
                  <a:pt x="12619" y="3962"/>
                </a:lnTo>
                <a:lnTo>
                  <a:pt x="12509" y="3706"/>
                </a:lnTo>
                <a:lnTo>
                  <a:pt x="12326" y="3485"/>
                </a:lnTo>
                <a:close/>
                <a:moveTo>
                  <a:pt x="12069" y="1"/>
                </a:moveTo>
                <a:lnTo>
                  <a:pt x="11702" y="37"/>
                </a:lnTo>
                <a:lnTo>
                  <a:pt x="11335" y="147"/>
                </a:lnTo>
                <a:lnTo>
                  <a:pt x="10638" y="368"/>
                </a:lnTo>
                <a:lnTo>
                  <a:pt x="9905" y="588"/>
                </a:lnTo>
                <a:lnTo>
                  <a:pt x="9538" y="698"/>
                </a:lnTo>
                <a:lnTo>
                  <a:pt x="9171" y="844"/>
                </a:lnTo>
                <a:lnTo>
                  <a:pt x="8914" y="1028"/>
                </a:lnTo>
                <a:lnTo>
                  <a:pt x="8694" y="1211"/>
                </a:lnTo>
                <a:lnTo>
                  <a:pt x="8547" y="1431"/>
                </a:lnTo>
                <a:lnTo>
                  <a:pt x="8437" y="1688"/>
                </a:lnTo>
                <a:lnTo>
                  <a:pt x="8401" y="1945"/>
                </a:lnTo>
                <a:lnTo>
                  <a:pt x="8401" y="2238"/>
                </a:lnTo>
                <a:lnTo>
                  <a:pt x="8401" y="2532"/>
                </a:lnTo>
                <a:lnTo>
                  <a:pt x="8474" y="2825"/>
                </a:lnTo>
                <a:lnTo>
                  <a:pt x="8804" y="4402"/>
                </a:lnTo>
                <a:lnTo>
                  <a:pt x="8951" y="5173"/>
                </a:lnTo>
                <a:lnTo>
                  <a:pt x="9098" y="5980"/>
                </a:lnTo>
                <a:lnTo>
                  <a:pt x="9134" y="6347"/>
                </a:lnTo>
                <a:lnTo>
                  <a:pt x="9134" y="6713"/>
                </a:lnTo>
                <a:lnTo>
                  <a:pt x="8914" y="6126"/>
                </a:lnTo>
                <a:lnTo>
                  <a:pt x="8841" y="5796"/>
                </a:lnTo>
                <a:lnTo>
                  <a:pt x="8731" y="5430"/>
                </a:lnTo>
                <a:lnTo>
                  <a:pt x="8657" y="5246"/>
                </a:lnTo>
                <a:lnTo>
                  <a:pt x="8547" y="5099"/>
                </a:lnTo>
                <a:lnTo>
                  <a:pt x="8437" y="4953"/>
                </a:lnTo>
                <a:lnTo>
                  <a:pt x="8327" y="4879"/>
                </a:lnTo>
                <a:lnTo>
                  <a:pt x="8254" y="4879"/>
                </a:lnTo>
                <a:lnTo>
                  <a:pt x="8217" y="4916"/>
                </a:lnTo>
                <a:lnTo>
                  <a:pt x="8180" y="5026"/>
                </a:lnTo>
                <a:lnTo>
                  <a:pt x="8180" y="5136"/>
                </a:lnTo>
                <a:lnTo>
                  <a:pt x="8217" y="5393"/>
                </a:lnTo>
                <a:lnTo>
                  <a:pt x="8364" y="5906"/>
                </a:lnTo>
                <a:lnTo>
                  <a:pt x="8584" y="6567"/>
                </a:lnTo>
                <a:lnTo>
                  <a:pt x="8767" y="7227"/>
                </a:lnTo>
                <a:lnTo>
                  <a:pt x="8731" y="7374"/>
                </a:lnTo>
                <a:lnTo>
                  <a:pt x="8731" y="7447"/>
                </a:lnTo>
                <a:lnTo>
                  <a:pt x="8731" y="7520"/>
                </a:lnTo>
                <a:lnTo>
                  <a:pt x="8804" y="7594"/>
                </a:lnTo>
                <a:lnTo>
                  <a:pt x="8694" y="7740"/>
                </a:lnTo>
                <a:lnTo>
                  <a:pt x="8547" y="7887"/>
                </a:lnTo>
                <a:lnTo>
                  <a:pt x="8401" y="7997"/>
                </a:lnTo>
                <a:lnTo>
                  <a:pt x="8180" y="8107"/>
                </a:lnTo>
                <a:lnTo>
                  <a:pt x="8144" y="8034"/>
                </a:lnTo>
                <a:lnTo>
                  <a:pt x="8144" y="7997"/>
                </a:lnTo>
                <a:lnTo>
                  <a:pt x="8070" y="7961"/>
                </a:lnTo>
                <a:lnTo>
                  <a:pt x="7630" y="6530"/>
                </a:lnTo>
                <a:lnTo>
                  <a:pt x="7337" y="5650"/>
                </a:lnTo>
                <a:lnTo>
                  <a:pt x="7153" y="5283"/>
                </a:lnTo>
                <a:lnTo>
                  <a:pt x="7080" y="5026"/>
                </a:lnTo>
                <a:lnTo>
                  <a:pt x="7080" y="4953"/>
                </a:lnTo>
                <a:lnTo>
                  <a:pt x="7080" y="4879"/>
                </a:lnTo>
                <a:lnTo>
                  <a:pt x="7117" y="4806"/>
                </a:lnTo>
                <a:lnTo>
                  <a:pt x="7153" y="4733"/>
                </a:lnTo>
                <a:lnTo>
                  <a:pt x="7117" y="4659"/>
                </a:lnTo>
                <a:lnTo>
                  <a:pt x="7080" y="4623"/>
                </a:lnTo>
                <a:lnTo>
                  <a:pt x="6860" y="4476"/>
                </a:lnTo>
                <a:lnTo>
                  <a:pt x="6750" y="4439"/>
                </a:lnTo>
                <a:lnTo>
                  <a:pt x="6640" y="4476"/>
                </a:lnTo>
                <a:lnTo>
                  <a:pt x="6603" y="4549"/>
                </a:lnTo>
                <a:lnTo>
                  <a:pt x="6603" y="4623"/>
                </a:lnTo>
                <a:lnTo>
                  <a:pt x="6640" y="4659"/>
                </a:lnTo>
                <a:lnTo>
                  <a:pt x="6677" y="4769"/>
                </a:lnTo>
                <a:lnTo>
                  <a:pt x="6640" y="4879"/>
                </a:lnTo>
                <a:lnTo>
                  <a:pt x="6640" y="5063"/>
                </a:lnTo>
                <a:lnTo>
                  <a:pt x="6713" y="5320"/>
                </a:lnTo>
                <a:lnTo>
                  <a:pt x="6787" y="5576"/>
                </a:lnTo>
                <a:lnTo>
                  <a:pt x="6970" y="6090"/>
                </a:lnTo>
                <a:lnTo>
                  <a:pt x="7667" y="8254"/>
                </a:lnTo>
                <a:lnTo>
                  <a:pt x="7300" y="8254"/>
                </a:lnTo>
                <a:lnTo>
                  <a:pt x="6970" y="8181"/>
                </a:lnTo>
                <a:lnTo>
                  <a:pt x="6970" y="8107"/>
                </a:lnTo>
                <a:lnTo>
                  <a:pt x="6970" y="8034"/>
                </a:lnTo>
                <a:lnTo>
                  <a:pt x="6897" y="7997"/>
                </a:lnTo>
                <a:lnTo>
                  <a:pt x="6530" y="6383"/>
                </a:lnTo>
                <a:lnTo>
                  <a:pt x="6310" y="5503"/>
                </a:lnTo>
                <a:lnTo>
                  <a:pt x="6200" y="5099"/>
                </a:lnTo>
                <a:lnTo>
                  <a:pt x="6090" y="4916"/>
                </a:lnTo>
                <a:lnTo>
                  <a:pt x="5980" y="4733"/>
                </a:lnTo>
                <a:lnTo>
                  <a:pt x="5943" y="4696"/>
                </a:lnTo>
                <a:lnTo>
                  <a:pt x="5906" y="4696"/>
                </a:lnTo>
                <a:lnTo>
                  <a:pt x="5833" y="4733"/>
                </a:lnTo>
                <a:lnTo>
                  <a:pt x="5833" y="4769"/>
                </a:lnTo>
                <a:lnTo>
                  <a:pt x="5796" y="4989"/>
                </a:lnTo>
                <a:lnTo>
                  <a:pt x="5796" y="5173"/>
                </a:lnTo>
                <a:lnTo>
                  <a:pt x="5870" y="5576"/>
                </a:lnTo>
                <a:lnTo>
                  <a:pt x="6053" y="6383"/>
                </a:lnTo>
                <a:lnTo>
                  <a:pt x="6420" y="7887"/>
                </a:lnTo>
                <a:lnTo>
                  <a:pt x="6420" y="7887"/>
                </a:lnTo>
                <a:lnTo>
                  <a:pt x="6163" y="7740"/>
                </a:lnTo>
                <a:lnTo>
                  <a:pt x="5980" y="7520"/>
                </a:lnTo>
                <a:lnTo>
                  <a:pt x="5759" y="7227"/>
                </a:lnTo>
                <a:lnTo>
                  <a:pt x="5576" y="6897"/>
                </a:lnTo>
                <a:lnTo>
                  <a:pt x="5466" y="6567"/>
                </a:lnTo>
                <a:lnTo>
                  <a:pt x="5393" y="6237"/>
                </a:lnTo>
                <a:lnTo>
                  <a:pt x="5246" y="5540"/>
                </a:lnTo>
                <a:lnTo>
                  <a:pt x="5173" y="5209"/>
                </a:lnTo>
                <a:lnTo>
                  <a:pt x="5063" y="4879"/>
                </a:lnTo>
                <a:lnTo>
                  <a:pt x="4916" y="4586"/>
                </a:lnTo>
                <a:lnTo>
                  <a:pt x="4732" y="4366"/>
                </a:lnTo>
                <a:lnTo>
                  <a:pt x="4512" y="4146"/>
                </a:lnTo>
                <a:lnTo>
                  <a:pt x="4292" y="3962"/>
                </a:lnTo>
                <a:lnTo>
                  <a:pt x="4035" y="3816"/>
                </a:lnTo>
                <a:lnTo>
                  <a:pt x="3779" y="3706"/>
                </a:lnTo>
                <a:lnTo>
                  <a:pt x="3485" y="3595"/>
                </a:lnTo>
                <a:lnTo>
                  <a:pt x="3192" y="3522"/>
                </a:lnTo>
                <a:lnTo>
                  <a:pt x="2862" y="3449"/>
                </a:lnTo>
                <a:lnTo>
                  <a:pt x="2128" y="3449"/>
                </a:lnTo>
                <a:lnTo>
                  <a:pt x="1798" y="3522"/>
                </a:lnTo>
                <a:lnTo>
                  <a:pt x="1101" y="3669"/>
                </a:lnTo>
                <a:lnTo>
                  <a:pt x="404" y="3889"/>
                </a:lnTo>
                <a:lnTo>
                  <a:pt x="184" y="3962"/>
                </a:lnTo>
                <a:lnTo>
                  <a:pt x="74" y="4036"/>
                </a:lnTo>
                <a:lnTo>
                  <a:pt x="0" y="4109"/>
                </a:lnTo>
                <a:lnTo>
                  <a:pt x="0" y="4182"/>
                </a:lnTo>
                <a:lnTo>
                  <a:pt x="0" y="4219"/>
                </a:lnTo>
                <a:lnTo>
                  <a:pt x="0" y="4402"/>
                </a:lnTo>
                <a:lnTo>
                  <a:pt x="37" y="4439"/>
                </a:lnTo>
                <a:lnTo>
                  <a:pt x="74" y="4513"/>
                </a:lnTo>
                <a:lnTo>
                  <a:pt x="257" y="4586"/>
                </a:lnTo>
                <a:lnTo>
                  <a:pt x="404" y="4586"/>
                </a:lnTo>
                <a:lnTo>
                  <a:pt x="514" y="4513"/>
                </a:lnTo>
                <a:lnTo>
                  <a:pt x="624" y="4439"/>
                </a:lnTo>
                <a:lnTo>
                  <a:pt x="881" y="4329"/>
                </a:lnTo>
                <a:lnTo>
                  <a:pt x="881" y="4366"/>
                </a:lnTo>
                <a:lnTo>
                  <a:pt x="881" y="4549"/>
                </a:lnTo>
                <a:lnTo>
                  <a:pt x="881" y="4696"/>
                </a:lnTo>
                <a:lnTo>
                  <a:pt x="954" y="5026"/>
                </a:lnTo>
                <a:lnTo>
                  <a:pt x="1211" y="5686"/>
                </a:lnTo>
                <a:lnTo>
                  <a:pt x="1468" y="6493"/>
                </a:lnTo>
                <a:lnTo>
                  <a:pt x="1761" y="7300"/>
                </a:lnTo>
                <a:lnTo>
                  <a:pt x="1798" y="7374"/>
                </a:lnTo>
                <a:lnTo>
                  <a:pt x="1871" y="7447"/>
                </a:lnTo>
                <a:lnTo>
                  <a:pt x="2055" y="7447"/>
                </a:lnTo>
                <a:lnTo>
                  <a:pt x="2128" y="7410"/>
                </a:lnTo>
                <a:lnTo>
                  <a:pt x="2165" y="7337"/>
                </a:lnTo>
                <a:lnTo>
                  <a:pt x="2201" y="7227"/>
                </a:lnTo>
                <a:lnTo>
                  <a:pt x="2201" y="7154"/>
                </a:lnTo>
                <a:lnTo>
                  <a:pt x="1945" y="6383"/>
                </a:lnTo>
                <a:lnTo>
                  <a:pt x="1688" y="5650"/>
                </a:lnTo>
                <a:lnTo>
                  <a:pt x="1468" y="4989"/>
                </a:lnTo>
                <a:lnTo>
                  <a:pt x="1321" y="4696"/>
                </a:lnTo>
                <a:lnTo>
                  <a:pt x="1138" y="4402"/>
                </a:lnTo>
                <a:lnTo>
                  <a:pt x="1211" y="4329"/>
                </a:lnTo>
                <a:lnTo>
                  <a:pt x="1248" y="4329"/>
                </a:lnTo>
                <a:lnTo>
                  <a:pt x="1248" y="4292"/>
                </a:lnTo>
                <a:lnTo>
                  <a:pt x="1211" y="4292"/>
                </a:lnTo>
                <a:lnTo>
                  <a:pt x="1174" y="4256"/>
                </a:lnTo>
                <a:lnTo>
                  <a:pt x="1138" y="4256"/>
                </a:lnTo>
                <a:lnTo>
                  <a:pt x="1504" y="4182"/>
                </a:lnTo>
                <a:lnTo>
                  <a:pt x="1871" y="4109"/>
                </a:lnTo>
                <a:lnTo>
                  <a:pt x="1945" y="4256"/>
                </a:lnTo>
                <a:lnTo>
                  <a:pt x="2055" y="4439"/>
                </a:lnTo>
                <a:lnTo>
                  <a:pt x="2238" y="4879"/>
                </a:lnTo>
                <a:lnTo>
                  <a:pt x="2421" y="5320"/>
                </a:lnTo>
                <a:lnTo>
                  <a:pt x="2495" y="5760"/>
                </a:lnTo>
                <a:lnTo>
                  <a:pt x="2605" y="6200"/>
                </a:lnTo>
                <a:lnTo>
                  <a:pt x="2715" y="6420"/>
                </a:lnTo>
                <a:lnTo>
                  <a:pt x="2788" y="6603"/>
                </a:lnTo>
                <a:lnTo>
                  <a:pt x="2935" y="6787"/>
                </a:lnTo>
                <a:lnTo>
                  <a:pt x="3082" y="6933"/>
                </a:lnTo>
                <a:lnTo>
                  <a:pt x="3228" y="6970"/>
                </a:lnTo>
                <a:lnTo>
                  <a:pt x="3302" y="6933"/>
                </a:lnTo>
                <a:lnTo>
                  <a:pt x="3375" y="6860"/>
                </a:lnTo>
                <a:lnTo>
                  <a:pt x="3375" y="6750"/>
                </a:lnTo>
                <a:lnTo>
                  <a:pt x="3302" y="6530"/>
                </a:lnTo>
                <a:lnTo>
                  <a:pt x="3192" y="6347"/>
                </a:lnTo>
                <a:lnTo>
                  <a:pt x="3082" y="6126"/>
                </a:lnTo>
                <a:lnTo>
                  <a:pt x="3008" y="5943"/>
                </a:lnTo>
                <a:lnTo>
                  <a:pt x="2898" y="5503"/>
                </a:lnTo>
                <a:lnTo>
                  <a:pt x="2788" y="5063"/>
                </a:lnTo>
                <a:lnTo>
                  <a:pt x="2605" y="4549"/>
                </a:lnTo>
                <a:lnTo>
                  <a:pt x="2458" y="4292"/>
                </a:lnTo>
                <a:lnTo>
                  <a:pt x="2311" y="4036"/>
                </a:lnTo>
                <a:lnTo>
                  <a:pt x="2752" y="4036"/>
                </a:lnTo>
                <a:lnTo>
                  <a:pt x="3192" y="4109"/>
                </a:lnTo>
                <a:lnTo>
                  <a:pt x="3192" y="4219"/>
                </a:lnTo>
                <a:lnTo>
                  <a:pt x="3228" y="4366"/>
                </a:lnTo>
                <a:lnTo>
                  <a:pt x="3302" y="4623"/>
                </a:lnTo>
                <a:lnTo>
                  <a:pt x="3522" y="5063"/>
                </a:lnTo>
                <a:lnTo>
                  <a:pt x="3779" y="5833"/>
                </a:lnTo>
                <a:lnTo>
                  <a:pt x="3852" y="5943"/>
                </a:lnTo>
                <a:lnTo>
                  <a:pt x="3889" y="6016"/>
                </a:lnTo>
                <a:lnTo>
                  <a:pt x="3962" y="6090"/>
                </a:lnTo>
                <a:lnTo>
                  <a:pt x="4109" y="6126"/>
                </a:lnTo>
                <a:lnTo>
                  <a:pt x="4146" y="6090"/>
                </a:lnTo>
                <a:lnTo>
                  <a:pt x="4219" y="6053"/>
                </a:lnTo>
                <a:lnTo>
                  <a:pt x="4292" y="5943"/>
                </a:lnTo>
                <a:lnTo>
                  <a:pt x="4292" y="5796"/>
                </a:lnTo>
                <a:lnTo>
                  <a:pt x="4256" y="5686"/>
                </a:lnTo>
                <a:lnTo>
                  <a:pt x="4182" y="5540"/>
                </a:lnTo>
                <a:lnTo>
                  <a:pt x="3852" y="4659"/>
                </a:lnTo>
                <a:lnTo>
                  <a:pt x="3669" y="4292"/>
                </a:lnTo>
                <a:lnTo>
                  <a:pt x="4035" y="4513"/>
                </a:lnTo>
                <a:lnTo>
                  <a:pt x="4182" y="4623"/>
                </a:lnTo>
                <a:lnTo>
                  <a:pt x="4329" y="4769"/>
                </a:lnTo>
                <a:lnTo>
                  <a:pt x="4439" y="4953"/>
                </a:lnTo>
                <a:lnTo>
                  <a:pt x="4512" y="5136"/>
                </a:lnTo>
                <a:lnTo>
                  <a:pt x="4659" y="5540"/>
                </a:lnTo>
                <a:lnTo>
                  <a:pt x="4806" y="6347"/>
                </a:lnTo>
                <a:lnTo>
                  <a:pt x="4842" y="6640"/>
                </a:lnTo>
                <a:lnTo>
                  <a:pt x="4952" y="6933"/>
                </a:lnTo>
                <a:lnTo>
                  <a:pt x="5063" y="7190"/>
                </a:lnTo>
                <a:lnTo>
                  <a:pt x="5209" y="7447"/>
                </a:lnTo>
                <a:lnTo>
                  <a:pt x="5393" y="7704"/>
                </a:lnTo>
                <a:lnTo>
                  <a:pt x="5576" y="7924"/>
                </a:lnTo>
                <a:lnTo>
                  <a:pt x="5759" y="8144"/>
                </a:lnTo>
                <a:lnTo>
                  <a:pt x="5980" y="8327"/>
                </a:lnTo>
                <a:lnTo>
                  <a:pt x="6236" y="8474"/>
                </a:lnTo>
                <a:lnTo>
                  <a:pt x="6493" y="8621"/>
                </a:lnTo>
                <a:lnTo>
                  <a:pt x="6750" y="8694"/>
                </a:lnTo>
                <a:lnTo>
                  <a:pt x="7043" y="8768"/>
                </a:lnTo>
                <a:lnTo>
                  <a:pt x="7300" y="8804"/>
                </a:lnTo>
                <a:lnTo>
                  <a:pt x="7924" y="8804"/>
                </a:lnTo>
                <a:lnTo>
                  <a:pt x="8217" y="8694"/>
                </a:lnTo>
                <a:lnTo>
                  <a:pt x="8511" y="8621"/>
                </a:lnTo>
                <a:lnTo>
                  <a:pt x="8731" y="8474"/>
                </a:lnTo>
                <a:lnTo>
                  <a:pt x="8951" y="8291"/>
                </a:lnTo>
                <a:lnTo>
                  <a:pt x="9171" y="8107"/>
                </a:lnTo>
                <a:lnTo>
                  <a:pt x="9354" y="7887"/>
                </a:lnTo>
                <a:lnTo>
                  <a:pt x="9464" y="7667"/>
                </a:lnTo>
                <a:lnTo>
                  <a:pt x="9611" y="7410"/>
                </a:lnTo>
                <a:lnTo>
                  <a:pt x="9684" y="7117"/>
                </a:lnTo>
                <a:lnTo>
                  <a:pt x="9721" y="6787"/>
                </a:lnTo>
                <a:lnTo>
                  <a:pt x="9758" y="6457"/>
                </a:lnTo>
                <a:lnTo>
                  <a:pt x="9721" y="6090"/>
                </a:lnTo>
                <a:lnTo>
                  <a:pt x="9684" y="5760"/>
                </a:lnTo>
                <a:lnTo>
                  <a:pt x="9538" y="5063"/>
                </a:lnTo>
                <a:lnTo>
                  <a:pt x="9354" y="4366"/>
                </a:lnTo>
                <a:lnTo>
                  <a:pt x="9024" y="2788"/>
                </a:lnTo>
                <a:lnTo>
                  <a:pt x="8951" y="2422"/>
                </a:lnTo>
                <a:lnTo>
                  <a:pt x="8951" y="2238"/>
                </a:lnTo>
                <a:lnTo>
                  <a:pt x="8951" y="2055"/>
                </a:lnTo>
                <a:lnTo>
                  <a:pt x="9024" y="2348"/>
                </a:lnTo>
                <a:lnTo>
                  <a:pt x="9098" y="2568"/>
                </a:lnTo>
                <a:lnTo>
                  <a:pt x="9244" y="2788"/>
                </a:lnTo>
                <a:lnTo>
                  <a:pt x="9391" y="3009"/>
                </a:lnTo>
                <a:lnTo>
                  <a:pt x="9501" y="3082"/>
                </a:lnTo>
                <a:lnTo>
                  <a:pt x="9611" y="3119"/>
                </a:lnTo>
                <a:lnTo>
                  <a:pt x="9684" y="3119"/>
                </a:lnTo>
                <a:lnTo>
                  <a:pt x="9758" y="3082"/>
                </a:lnTo>
                <a:lnTo>
                  <a:pt x="9794" y="3045"/>
                </a:lnTo>
                <a:lnTo>
                  <a:pt x="9831" y="2972"/>
                </a:lnTo>
                <a:lnTo>
                  <a:pt x="9758" y="2788"/>
                </a:lnTo>
                <a:lnTo>
                  <a:pt x="9648" y="2605"/>
                </a:lnTo>
                <a:lnTo>
                  <a:pt x="9464" y="2275"/>
                </a:lnTo>
                <a:lnTo>
                  <a:pt x="9318" y="1908"/>
                </a:lnTo>
                <a:lnTo>
                  <a:pt x="9244" y="1725"/>
                </a:lnTo>
                <a:lnTo>
                  <a:pt x="9134" y="1541"/>
                </a:lnTo>
                <a:lnTo>
                  <a:pt x="9171" y="1505"/>
                </a:lnTo>
                <a:lnTo>
                  <a:pt x="9354" y="1358"/>
                </a:lnTo>
                <a:lnTo>
                  <a:pt x="9538" y="1248"/>
                </a:lnTo>
                <a:lnTo>
                  <a:pt x="9978" y="1101"/>
                </a:lnTo>
                <a:lnTo>
                  <a:pt x="10051" y="1395"/>
                </a:lnTo>
                <a:lnTo>
                  <a:pt x="10125" y="1688"/>
                </a:lnTo>
                <a:lnTo>
                  <a:pt x="10345" y="2238"/>
                </a:lnTo>
                <a:lnTo>
                  <a:pt x="10418" y="2495"/>
                </a:lnTo>
                <a:lnTo>
                  <a:pt x="10491" y="2825"/>
                </a:lnTo>
                <a:lnTo>
                  <a:pt x="10565" y="2972"/>
                </a:lnTo>
                <a:lnTo>
                  <a:pt x="10638" y="3082"/>
                </a:lnTo>
                <a:lnTo>
                  <a:pt x="10748" y="3192"/>
                </a:lnTo>
                <a:lnTo>
                  <a:pt x="10858" y="3229"/>
                </a:lnTo>
                <a:lnTo>
                  <a:pt x="10968" y="3229"/>
                </a:lnTo>
                <a:lnTo>
                  <a:pt x="11042" y="3192"/>
                </a:lnTo>
                <a:lnTo>
                  <a:pt x="11115" y="3119"/>
                </a:lnTo>
                <a:lnTo>
                  <a:pt x="11115" y="3009"/>
                </a:lnTo>
                <a:lnTo>
                  <a:pt x="11115" y="2972"/>
                </a:lnTo>
                <a:lnTo>
                  <a:pt x="11078" y="2899"/>
                </a:lnTo>
                <a:lnTo>
                  <a:pt x="11005" y="2825"/>
                </a:lnTo>
                <a:lnTo>
                  <a:pt x="10932" y="2642"/>
                </a:lnTo>
                <a:lnTo>
                  <a:pt x="10895" y="2458"/>
                </a:lnTo>
                <a:lnTo>
                  <a:pt x="10675" y="1835"/>
                </a:lnTo>
                <a:lnTo>
                  <a:pt x="10528" y="1395"/>
                </a:lnTo>
                <a:lnTo>
                  <a:pt x="10418" y="1174"/>
                </a:lnTo>
                <a:lnTo>
                  <a:pt x="10308" y="991"/>
                </a:lnTo>
                <a:lnTo>
                  <a:pt x="10455" y="918"/>
                </a:lnTo>
                <a:lnTo>
                  <a:pt x="11005" y="734"/>
                </a:lnTo>
                <a:lnTo>
                  <a:pt x="11152" y="1174"/>
                </a:lnTo>
                <a:lnTo>
                  <a:pt x="11298" y="1615"/>
                </a:lnTo>
                <a:lnTo>
                  <a:pt x="11555" y="2348"/>
                </a:lnTo>
                <a:lnTo>
                  <a:pt x="11702" y="2678"/>
                </a:lnTo>
                <a:lnTo>
                  <a:pt x="11775" y="2788"/>
                </a:lnTo>
                <a:lnTo>
                  <a:pt x="11922" y="2899"/>
                </a:lnTo>
                <a:lnTo>
                  <a:pt x="11959" y="2935"/>
                </a:lnTo>
                <a:lnTo>
                  <a:pt x="12032" y="2899"/>
                </a:lnTo>
                <a:lnTo>
                  <a:pt x="12069" y="2899"/>
                </a:lnTo>
                <a:lnTo>
                  <a:pt x="12105" y="2825"/>
                </a:lnTo>
                <a:lnTo>
                  <a:pt x="12142" y="2715"/>
                </a:lnTo>
                <a:lnTo>
                  <a:pt x="12142" y="2568"/>
                </a:lnTo>
                <a:lnTo>
                  <a:pt x="12069" y="2275"/>
                </a:lnTo>
                <a:lnTo>
                  <a:pt x="11812" y="1688"/>
                </a:lnTo>
                <a:lnTo>
                  <a:pt x="11592" y="1101"/>
                </a:lnTo>
                <a:lnTo>
                  <a:pt x="11445" y="698"/>
                </a:lnTo>
                <a:lnTo>
                  <a:pt x="11372" y="588"/>
                </a:lnTo>
                <a:lnTo>
                  <a:pt x="11665" y="441"/>
                </a:lnTo>
                <a:lnTo>
                  <a:pt x="11922" y="294"/>
                </a:lnTo>
                <a:lnTo>
                  <a:pt x="12105" y="147"/>
                </a:lnTo>
                <a:lnTo>
                  <a:pt x="12142" y="111"/>
                </a:lnTo>
                <a:lnTo>
                  <a:pt x="12142" y="74"/>
                </a:lnTo>
                <a:lnTo>
                  <a:pt x="12105" y="37"/>
                </a:lnTo>
                <a:lnTo>
                  <a:pt x="12069" y="1"/>
                </a:lnTo>
                <a:close/>
                <a:moveTo>
                  <a:pt x="4072" y="7080"/>
                </a:moveTo>
                <a:lnTo>
                  <a:pt x="4035" y="7117"/>
                </a:lnTo>
                <a:lnTo>
                  <a:pt x="3999" y="7154"/>
                </a:lnTo>
                <a:lnTo>
                  <a:pt x="3999" y="7337"/>
                </a:lnTo>
                <a:lnTo>
                  <a:pt x="3999" y="7557"/>
                </a:lnTo>
                <a:lnTo>
                  <a:pt x="4072" y="7961"/>
                </a:lnTo>
                <a:lnTo>
                  <a:pt x="4219" y="8327"/>
                </a:lnTo>
                <a:lnTo>
                  <a:pt x="4366" y="8731"/>
                </a:lnTo>
                <a:lnTo>
                  <a:pt x="4439" y="8804"/>
                </a:lnTo>
                <a:lnTo>
                  <a:pt x="4182" y="8988"/>
                </a:lnTo>
                <a:lnTo>
                  <a:pt x="3889" y="9098"/>
                </a:lnTo>
                <a:lnTo>
                  <a:pt x="3852" y="8951"/>
                </a:lnTo>
                <a:lnTo>
                  <a:pt x="3815" y="8804"/>
                </a:lnTo>
                <a:lnTo>
                  <a:pt x="3669" y="8511"/>
                </a:lnTo>
                <a:lnTo>
                  <a:pt x="3522" y="8071"/>
                </a:lnTo>
                <a:lnTo>
                  <a:pt x="3449" y="7887"/>
                </a:lnTo>
                <a:lnTo>
                  <a:pt x="3339" y="7667"/>
                </a:lnTo>
                <a:lnTo>
                  <a:pt x="3228" y="7630"/>
                </a:lnTo>
                <a:lnTo>
                  <a:pt x="3155" y="7630"/>
                </a:lnTo>
                <a:lnTo>
                  <a:pt x="3045" y="7704"/>
                </a:lnTo>
                <a:lnTo>
                  <a:pt x="3045" y="7777"/>
                </a:lnTo>
                <a:lnTo>
                  <a:pt x="3082" y="7997"/>
                </a:lnTo>
                <a:lnTo>
                  <a:pt x="3118" y="8217"/>
                </a:lnTo>
                <a:lnTo>
                  <a:pt x="3265" y="8658"/>
                </a:lnTo>
                <a:lnTo>
                  <a:pt x="3339" y="8951"/>
                </a:lnTo>
                <a:lnTo>
                  <a:pt x="3412" y="9098"/>
                </a:lnTo>
                <a:lnTo>
                  <a:pt x="3485" y="9244"/>
                </a:lnTo>
                <a:lnTo>
                  <a:pt x="2825" y="9428"/>
                </a:lnTo>
                <a:lnTo>
                  <a:pt x="2788" y="9281"/>
                </a:lnTo>
                <a:lnTo>
                  <a:pt x="2642" y="8768"/>
                </a:lnTo>
                <a:lnTo>
                  <a:pt x="2532" y="8547"/>
                </a:lnTo>
                <a:lnTo>
                  <a:pt x="2385" y="8327"/>
                </a:lnTo>
                <a:lnTo>
                  <a:pt x="2385" y="8254"/>
                </a:lnTo>
                <a:lnTo>
                  <a:pt x="2385" y="8217"/>
                </a:lnTo>
                <a:lnTo>
                  <a:pt x="2421" y="8181"/>
                </a:lnTo>
                <a:lnTo>
                  <a:pt x="2421" y="8144"/>
                </a:lnTo>
                <a:lnTo>
                  <a:pt x="2421" y="8107"/>
                </a:lnTo>
                <a:lnTo>
                  <a:pt x="2385" y="8107"/>
                </a:lnTo>
                <a:lnTo>
                  <a:pt x="2275" y="8144"/>
                </a:lnTo>
                <a:lnTo>
                  <a:pt x="2128" y="8144"/>
                </a:lnTo>
                <a:lnTo>
                  <a:pt x="2055" y="8181"/>
                </a:lnTo>
                <a:lnTo>
                  <a:pt x="2018" y="8254"/>
                </a:lnTo>
                <a:lnTo>
                  <a:pt x="1981" y="8327"/>
                </a:lnTo>
                <a:lnTo>
                  <a:pt x="1981" y="8401"/>
                </a:lnTo>
                <a:lnTo>
                  <a:pt x="2165" y="8841"/>
                </a:lnTo>
                <a:lnTo>
                  <a:pt x="2348" y="9318"/>
                </a:lnTo>
                <a:lnTo>
                  <a:pt x="2385" y="9575"/>
                </a:lnTo>
                <a:lnTo>
                  <a:pt x="1945" y="9685"/>
                </a:lnTo>
                <a:lnTo>
                  <a:pt x="1871" y="9721"/>
                </a:lnTo>
                <a:lnTo>
                  <a:pt x="1798" y="9795"/>
                </a:lnTo>
                <a:lnTo>
                  <a:pt x="1798" y="9868"/>
                </a:lnTo>
                <a:lnTo>
                  <a:pt x="1761" y="9941"/>
                </a:lnTo>
                <a:lnTo>
                  <a:pt x="1798" y="10015"/>
                </a:lnTo>
                <a:lnTo>
                  <a:pt x="1835" y="10088"/>
                </a:lnTo>
                <a:lnTo>
                  <a:pt x="1908" y="10161"/>
                </a:lnTo>
                <a:lnTo>
                  <a:pt x="1981" y="10198"/>
                </a:lnTo>
                <a:lnTo>
                  <a:pt x="2275" y="10198"/>
                </a:lnTo>
                <a:lnTo>
                  <a:pt x="2385" y="10125"/>
                </a:lnTo>
                <a:lnTo>
                  <a:pt x="2495" y="10088"/>
                </a:lnTo>
                <a:lnTo>
                  <a:pt x="2532" y="10051"/>
                </a:lnTo>
                <a:lnTo>
                  <a:pt x="2568" y="10088"/>
                </a:lnTo>
                <a:lnTo>
                  <a:pt x="2605" y="10125"/>
                </a:lnTo>
                <a:lnTo>
                  <a:pt x="2678" y="10125"/>
                </a:lnTo>
                <a:lnTo>
                  <a:pt x="2788" y="10088"/>
                </a:lnTo>
                <a:lnTo>
                  <a:pt x="2825" y="9978"/>
                </a:lnTo>
                <a:lnTo>
                  <a:pt x="3265" y="9868"/>
                </a:lnTo>
                <a:lnTo>
                  <a:pt x="3742" y="9721"/>
                </a:lnTo>
                <a:lnTo>
                  <a:pt x="4146" y="9575"/>
                </a:lnTo>
                <a:lnTo>
                  <a:pt x="4549" y="9354"/>
                </a:lnTo>
                <a:lnTo>
                  <a:pt x="4732" y="9208"/>
                </a:lnTo>
                <a:lnTo>
                  <a:pt x="4879" y="9061"/>
                </a:lnTo>
                <a:lnTo>
                  <a:pt x="5026" y="8841"/>
                </a:lnTo>
                <a:lnTo>
                  <a:pt x="5136" y="8621"/>
                </a:lnTo>
                <a:lnTo>
                  <a:pt x="5209" y="8401"/>
                </a:lnTo>
                <a:lnTo>
                  <a:pt x="5173" y="8181"/>
                </a:lnTo>
                <a:lnTo>
                  <a:pt x="5099" y="7997"/>
                </a:lnTo>
                <a:lnTo>
                  <a:pt x="5026" y="7887"/>
                </a:lnTo>
                <a:lnTo>
                  <a:pt x="4952" y="7814"/>
                </a:lnTo>
                <a:lnTo>
                  <a:pt x="4842" y="7814"/>
                </a:lnTo>
                <a:lnTo>
                  <a:pt x="4806" y="7851"/>
                </a:lnTo>
                <a:lnTo>
                  <a:pt x="4806" y="7887"/>
                </a:lnTo>
                <a:lnTo>
                  <a:pt x="4732" y="8327"/>
                </a:lnTo>
                <a:lnTo>
                  <a:pt x="4512" y="7667"/>
                </a:lnTo>
                <a:lnTo>
                  <a:pt x="4366" y="7374"/>
                </a:lnTo>
                <a:lnTo>
                  <a:pt x="4182" y="7117"/>
                </a:lnTo>
                <a:lnTo>
                  <a:pt x="4146" y="708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593" name="Google Shape;593;p24"/>
          <p:cNvSpPr/>
          <p:nvPr/>
        </p:nvSpPr>
        <p:spPr>
          <a:xfrm>
            <a:off x="2704" y="4900231"/>
            <a:ext cx="180033" cy="373539"/>
          </a:xfrm>
          <a:custGeom>
            <a:avLst/>
            <a:gdLst/>
            <a:ahLst/>
            <a:cxnLst/>
            <a:rect l="l" t="t" r="r" b="b"/>
            <a:pathLst>
              <a:path w="6347" h="13169" extrusionOk="0">
                <a:moveTo>
                  <a:pt x="588" y="330"/>
                </a:moveTo>
                <a:lnTo>
                  <a:pt x="808" y="367"/>
                </a:lnTo>
                <a:lnTo>
                  <a:pt x="1028" y="440"/>
                </a:lnTo>
                <a:lnTo>
                  <a:pt x="1211" y="550"/>
                </a:lnTo>
                <a:lnTo>
                  <a:pt x="1395" y="734"/>
                </a:lnTo>
                <a:lnTo>
                  <a:pt x="1578" y="917"/>
                </a:lnTo>
                <a:lnTo>
                  <a:pt x="1688" y="1101"/>
                </a:lnTo>
                <a:lnTo>
                  <a:pt x="1798" y="1321"/>
                </a:lnTo>
                <a:lnTo>
                  <a:pt x="1908" y="1541"/>
                </a:lnTo>
                <a:lnTo>
                  <a:pt x="1982" y="1761"/>
                </a:lnTo>
                <a:lnTo>
                  <a:pt x="2018" y="2018"/>
                </a:lnTo>
                <a:lnTo>
                  <a:pt x="2018" y="2458"/>
                </a:lnTo>
                <a:lnTo>
                  <a:pt x="2018" y="2495"/>
                </a:lnTo>
                <a:lnTo>
                  <a:pt x="1982" y="2421"/>
                </a:lnTo>
                <a:lnTo>
                  <a:pt x="1762" y="1944"/>
                </a:lnTo>
                <a:lnTo>
                  <a:pt x="1615" y="1724"/>
                </a:lnTo>
                <a:lnTo>
                  <a:pt x="1432" y="1504"/>
                </a:lnTo>
                <a:lnTo>
                  <a:pt x="1395" y="1467"/>
                </a:lnTo>
                <a:lnTo>
                  <a:pt x="1322" y="1467"/>
                </a:lnTo>
                <a:lnTo>
                  <a:pt x="1285" y="1504"/>
                </a:lnTo>
                <a:lnTo>
                  <a:pt x="1285" y="1578"/>
                </a:lnTo>
                <a:lnTo>
                  <a:pt x="1322" y="1834"/>
                </a:lnTo>
                <a:lnTo>
                  <a:pt x="1395" y="2128"/>
                </a:lnTo>
                <a:lnTo>
                  <a:pt x="1615" y="2641"/>
                </a:lnTo>
                <a:lnTo>
                  <a:pt x="1725" y="2935"/>
                </a:lnTo>
                <a:lnTo>
                  <a:pt x="1615" y="2861"/>
                </a:lnTo>
                <a:lnTo>
                  <a:pt x="1468" y="2715"/>
                </a:lnTo>
                <a:lnTo>
                  <a:pt x="1248" y="2348"/>
                </a:lnTo>
                <a:lnTo>
                  <a:pt x="1065" y="1981"/>
                </a:lnTo>
                <a:lnTo>
                  <a:pt x="955" y="1724"/>
                </a:lnTo>
                <a:lnTo>
                  <a:pt x="845" y="1394"/>
                </a:lnTo>
                <a:lnTo>
                  <a:pt x="735" y="1027"/>
                </a:lnTo>
                <a:lnTo>
                  <a:pt x="661" y="697"/>
                </a:lnTo>
                <a:lnTo>
                  <a:pt x="588" y="330"/>
                </a:lnTo>
                <a:close/>
                <a:moveTo>
                  <a:pt x="3706" y="2825"/>
                </a:moveTo>
                <a:lnTo>
                  <a:pt x="3926" y="2861"/>
                </a:lnTo>
                <a:lnTo>
                  <a:pt x="4109" y="2935"/>
                </a:lnTo>
                <a:lnTo>
                  <a:pt x="4733" y="3118"/>
                </a:lnTo>
                <a:lnTo>
                  <a:pt x="4990" y="3228"/>
                </a:lnTo>
                <a:lnTo>
                  <a:pt x="5283" y="3375"/>
                </a:lnTo>
                <a:lnTo>
                  <a:pt x="5503" y="3522"/>
                </a:lnTo>
                <a:lnTo>
                  <a:pt x="5687" y="3668"/>
                </a:lnTo>
                <a:lnTo>
                  <a:pt x="5687" y="3668"/>
                </a:lnTo>
                <a:lnTo>
                  <a:pt x="5540" y="3632"/>
                </a:lnTo>
                <a:lnTo>
                  <a:pt x="5467" y="3632"/>
                </a:lnTo>
                <a:lnTo>
                  <a:pt x="5393" y="3705"/>
                </a:lnTo>
                <a:lnTo>
                  <a:pt x="5356" y="3778"/>
                </a:lnTo>
                <a:lnTo>
                  <a:pt x="5393" y="3888"/>
                </a:lnTo>
                <a:lnTo>
                  <a:pt x="5026" y="4035"/>
                </a:lnTo>
                <a:lnTo>
                  <a:pt x="4660" y="4109"/>
                </a:lnTo>
                <a:lnTo>
                  <a:pt x="4293" y="4182"/>
                </a:lnTo>
                <a:lnTo>
                  <a:pt x="3889" y="4182"/>
                </a:lnTo>
                <a:lnTo>
                  <a:pt x="3449" y="4109"/>
                </a:lnTo>
                <a:lnTo>
                  <a:pt x="3046" y="3999"/>
                </a:lnTo>
                <a:lnTo>
                  <a:pt x="2862" y="3925"/>
                </a:lnTo>
                <a:lnTo>
                  <a:pt x="2642" y="3815"/>
                </a:lnTo>
                <a:lnTo>
                  <a:pt x="2459" y="3668"/>
                </a:lnTo>
                <a:lnTo>
                  <a:pt x="2349" y="3595"/>
                </a:lnTo>
                <a:lnTo>
                  <a:pt x="2312" y="3522"/>
                </a:lnTo>
                <a:lnTo>
                  <a:pt x="2532" y="3668"/>
                </a:lnTo>
                <a:lnTo>
                  <a:pt x="2789" y="3815"/>
                </a:lnTo>
                <a:lnTo>
                  <a:pt x="3046" y="3888"/>
                </a:lnTo>
                <a:lnTo>
                  <a:pt x="3339" y="3999"/>
                </a:lnTo>
                <a:lnTo>
                  <a:pt x="3596" y="4035"/>
                </a:lnTo>
                <a:lnTo>
                  <a:pt x="3889" y="4109"/>
                </a:lnTo>
                <a:lnTo>
                  <a:pt x="4073" y="4109"/>
                </a:lnTo>
                <a:lnTo>
                  <a:pt x="4183" y="4072"/>
                </a:lnTo>
                <a:lnTo>
                  <a:pt x="4329" y="4035"/>
                </a:lnTo>
                <a:lnTo>
                  <a:pt x="4439" y="3962"/>
                </a:lnTo>
                <a:lnTo>
                  <a:pt x="4476" y="3888"/>
                </a:lnTo>
                <a:lnTo>
                  <a:pt x="4439" y="3778"/>
                </a:lnTo>
                <a:lnTo>
                  <a:pt x="4329" y="3705"/>
                </a:lnTo>
                <a:lnTo>
                  <a:pt x="4219" y="3632"/>
                </a:lnTo>
                <a:lnTo>
                  <a:pt x="3963" y="3595"/>
                </a:lnTo>
                <a:lnTo>
                  <a:pt x="3706" y="3558"/>
                </a:lnTo>
                <a:lnTo>
                  <a:pt x="3449" y="3522"/>
                </a:lnTo>
                <a:lnTo>
                  <a:pt x="2715" y="3338"/>
                </a:lnTo>
                <a:lnTo>
                  <a:pt x="2862" y="3228"/>
                </a:lnTo>
                <a:lnTo>
                  <a:pt x="3082" y="3081"/>
                </a:lnTo>
                <a:lnTo>
                  <a:pt x="3302" y="2935"/>
                </a:lnTo>
                <a:lnTo>
                  <a:pt x="3486" y="2861"/>
                </a:lnTo>
                <a:lnTo>
                  <a:pt x="3706" y="2825"/>
                </a:lnTo>
                <a:close/>
                <a:moveTo>
                  <a:pt x="1285" y="5686"/>
                </a:moveTo>
                <a:lnTo>
                  <a:pt x="1725" y="5723"/>
                </a:lnTo>
                <a:lnTo>
                  <a:pt x="1762" y="5723"/>
                </a:lnTo>
                <a:lnTo>
                  <a:pt x="1835" y="5869"/>
                </a:lnTo>
                <a:lnTo>
                  <a:pt x="1908" y="5943"/>
                </a:lnTo>
                <a:lnTo>
                  <a:pt x="2018" y="5943"/>
                </a:lnTo>
                <a:lnTo>
                  <a:pt x="2129" y="5869"/>
                </a:lnTo>
                <a:lnTo>
                  <a:pt x="2165" y="5759"/>
                </a:lnTo>
                <a:lnTo>
                  <a:pt x="2642" y="5796"/>
                </a:lnTo>
                <a:lnTo>
                  <a:pt x="3082" y="5796"/>
                </a:lnTo>
                <a:lnTo>
                  <a:pt x="3339" y="5833"/>
                </a:lnTo>
                <a:lnTo>
                  <a:pt x="3522" y="5869"/>
                </a:lnTo>
                <a:lnTo>
                  <a:pt x="3522" y="6016"/>
                </a:lnTo>
                <a:lnTo>
                  <a:pt x="3376" y="5979"/>
                </a:lnTo>
                <a:lnTo>
                  <a:pt x="3266" y="6016"/>
                </a:lnTo>
                <a:lnTo>
                  <a:pt x="3119" y="6089"/>
                </a:lnTo>
                <a:lnTo>
                  <a:pt x="3082" y="6163"/>
                </a:lnTo>
                <a:lnTo>
                  <a:pt x="3082" y="6236"/>
                </a:lnTo>
                <a:lnTo>
                  <a:pt x="2752" y="6236"/>
                </a:lnTo>
                <a:lnTo>
                  <a:pt x="1322" y="6163"/>
                </a:lnTo>
                <a:lnTo>
                  <a:pt x="808" y="6089"/>
                </a:lnTo>
                <a:lnTo>
                  <a:pt x="515" y="6053"/>
                </a:lnTo>
                <a:lnTo>
                  <a:pt x="258" y="6089"/>
                </a:lnTo>
                <a:lnTo>
                  <a:pt x="368" y="5943"/>
                </a:lnTo>
                <a:lnTo>
                  <a:pt x="515" y="5833"/>
                </a:lnTo>
                <a:lnTo>
                  <a:pt x="661" y="5723"/>
                </a:lnTo>
                <a:lnTo>
                  <a:pt x="808" y="5686"/>
                </a:lnTo>
                <a:close/>
                <a:moveTo>
                  <a:pt x="2239" y="6676"/>
                </a:moveTo>
                <a:lnTo>
                  <a:pt x="3009" y="6713"/>
                </a:lnTo>
                <a:lnTo>
                  <a:pt x="3156" y="6750"/>
                </a:lnTo>
                <a:lnTo>
                  <a:pt x="3156" y="7997"/>
                </a:lnTo>
                <a:lnTo>
                  <a:pt x="3119" y="9244"/>
                </a:lnTo>
                <a:lnTo>
                  <a:pt x="2422" y="9354"/>
                </a:lnTo>
                <a:lnTo>
                  <a:pt x="2422" y="8951"/>
                </a:lnTo>
                <a:lnTo>
                  <a:pt x="2312" y="7630"/>
                </a:lnTo>
                <a:lnTo>
                  <a:pt x="2275" y="6933"/>
                </a:lnTo>
                <a:lnTo>
                  <a:pt x="2239" y="6676"/>
                </a:lnTo>
                <a:close/>
                <a:moveTo>
                  <a:pt x="1065" y="6566"/>
                </a:moveTo>
                <a:lnTo>
                  <a:pt x="1872" y="6676"/>
                </a:lnTo>
                <a:lnTo>
                  <a:pt x="1835" y="6786"/>
                </a:lnTo>
                <a:lnTo>
                  <a:pt x="1835" y="6933"/>
                </a:lnTo>
                <a:lnTo>
                  <a:pt x="1872" y="7226"/>
                </a:lnTo>
                <a:lnTo>
                  <a:pt x="1945" y="8804"/>
                </a:lnTo>
                <a:lnTo>
                  <a:pt x="1982" y="9391"/>
                </a:lnTo>
                <a:lnTo>
                  <a:pt x="1542" y="9391"/>
                </a:lnTo>
                <a:lnTo>
                  <a:pt x="1101" y="9427"/>
                </a:lnTo>
                <a:lnTo>
                  <a:pt x="1028" y="8254"/>
                </a:lnTo>
                <a:lnTo>
                  <a:pt x="955" y="7410"/>
                </a:lnTo>
                <a:lnTo>
                  <a:pt x="918" y="6970"/>
                </a:lnTo>
                <a:lnTo>
                  <a:pt x="808" y="6566"/>
                </a:lnTo>
                <a:close/>
                <a:moveTo>
                  <a:pt x="3082" y="9721"/>
                </a:moveTo>
                <a:lnTo>
                  <a:pt x="3009" y="10454"/>
                </a:lnTo>
                <a:lnTo>
                  <a:pt x="2972" y="10454"/>
                </a:lnTo>
                <a:lnTo>
                  <a:pt x="2862" y="10418"/>
                </a:lnTo>
                <a:lnTo>
                  <a:pt x="2752" y="10418"/>
                </a:lnTo>
                <a:lnTo>
                  <a:pt x="2605" y="10454"/>
                </a:lnTo>
                <a:lnTo>
                  <a:pt x="2495" y="10528"/>
                </a:lnTo>
                <a:lnTo>
                  <a:pt x="2495" y="10418"/>
                </a:lnTo>
                <a:lnTo>
                  <a:pt x="2459" y="9831"/>
                </a:lnTo>
                <a:lnTo>
                  <a:pt x="2789" y="9794"/>
                </a:lnTo>
                <a:lnTo>
                  <a:pt x="3082" y="9721"/>
                </a:lnTo>
                <a:close/>
                <a:moveTo>
                  <a:pt x="1138" y="9758"/>
                </a:moveTo>
                <a:lnTo>
                  <a:pt x="1358" y="9831"/>
                </a:lnTo>
                <a:lnTo>
                  <a:pt x="1542" y="9831"/>
                </a:lnTo>
                <a:lnTo>
                  <a:pt x="1982" y="9868"/>
                </a:lnTo>
                <a:lnTo>
                  <a:pt x="2018" y="10088"/>
                </a:lnTo>
                <a:lnTo>
                  <a:pt x="1982" y="10124"/>
                </a:lnTo>
                <a:lnTo>
                  <a:pt x="1688" y="10088"/>
                </a:lnTo>
                <a:lnTo>
                  <a:pt x="1615" y="10124"/>
                </a:lnTo>
                <a:lnTo>
                  <a:pt x="1542" y="10161"/>
                </a:lnTo>
                <a:lnTo>
                  <a:pt x="1542" y="10234"/>
                </a:lnTo>
                <a:lnTo>
                  <a:pt x="1578" y="10308"/>
                </a:lnTo>
                <a:lnTo>
                  <a:pt x="1725" y="10454"/>
                </a:lnTo>
                <a:lnTo>
                  <a:pt x="1945" y="10491"/>
                </a:lnTo>
                <a:lnTo>
                  <a:pt x="2018" y="10491"/>
                </a:lnTo>
                <a:lnTo>
                  <a:pt x="2018" y="10748"/>
                </a:lnTo>
                <a:lnTo>
                  <a:pt x="1798" y="10785"/>
                </a:lnTo>
                <a:lnTo>
                  <a:pt x="1798" y="10748"/>
                </a:lnTo>
                <a:lnTo>
                  <a:pt x="1762" y="10748"/>
                </a:lnTo>
                <a:lnTo>
                  <a:pt x="1688" y="10785"/>
                </a:lnTo>
                <a:lnTo>
                  <a:pt x="1615" y="10821"/>
                </a:lnTo>
                <a:lnTo>
                  <a:pt x="1542" y="10895"/>
                </a:lnTo>
                <a:lnTo>
                  <a:pt x="1505" y="11005"/>
                </a:lnTo>
                <a:lnTo>
                  <a:pt x="1542" y="11078"/>
                </a:lnTo>
                <a:lnTo>
                  <a:pt x="1652" y="11151"/>
                </a:lnTo>
                <a:lnTo>
                  <a:pt x="2055" y="11151"/>
                </a:lnTo>
                <a:lnTo>
                  <a:pt x="2129" y="11408"/>
                </a:lnTo>
                <a:lnTo>
                  <a:pt x="2239" y="11592"/>
                </a:lnTo>
                <a:lnTo>
                  <a:pt x="2275" y="11628"/>
                </a:lnTo>
                <a:lnTo>
                  <a:pt x="2349" y="11628"/>
                </a:lnTo>
                <a:lnTo>
                  <a:pt x="2422" y="11592"/>
                </a:lnTo>
                <a:lnTo>
                  <a:pt x="2459" y="11555"/>
                </a:lnTo>
                <a:lnTo>
                  <a:pt x="2532" y="11371"/>
                </a:lnTo>
                <a:lnTo>
                  <a:pt x="2569" y="11188"/>
                </a:lnTo>
                <a:lnTo>
                  <a:pt x="2569" y="11005"/>
                </a:lnTo>
                <a:lnTo>
                  <a:pt x="2532" y="10785"/>
                </a:lnTo>
                <a:lnTo>
                  <a:pt x="2679" y="10821"/>
                </a:lnTo>
                <a:lnTo>
                  <a:pt x="3009" y="10821"/>
                </a:lnTo>
                <a:lnTo>
                  <a:pt x="2936" y="11408"/>
                </a:lnTo>
                <a:lnTo>
                  <a:pt x="2862" y="11812"/>
                </a:lnTo>
                <a:lnTo>
                  <a:pt x="2825" y="11995"/>
                </a:lnTo>
                <a:lnTo>
                  <a:pt x="2752" y="12178"/>
                </a:lnTo>
                <a:lnTo>
                  <a:pt x="2642" y="12362"/>
                </a:lnTo>
                <a:lnTo>
                  <a:pt x="2532" y="12472"/>
                </a:lnTo>
                <a:lnTo>
                  <a:pt x="2349" y="12582"/>
                </a:lnTo>
                <a:lnTo>
                  <a:pt x="2129" y="12619"/>
                </a:lnTo>
                <a:lnTo>
                  <a:pt x="1945" y="12619"/>
                </a:lnTo>
                <a:lnTo>
                  <a:pt x="1798" y="12582"/>
                </a:lnTo>
                <a:lnTo>
                  <a:pt x="1652" y="12472"/>
                </a:lnTo>
                <a:lnTo>
                  <a:pt x="1505" y="12362"/>
                </a:lnTo>
                <a:lnTo>
                  <a:pt x="1432" y="12215"/>
                </a:lnTo>
                <a:lnTo>
                  <a:pt x="1322" y="12068"/>
                </a:lnTo>
                <a:lnTo>
                  <a:pt x="1211" y="11738"/>
                </a:lnTo>
                <a:lnTo>
                  <a:pt x="1138" y="11335"/>
                </a:lnTo>
                <a:lnTo>
                  <a:pt x="1138" y="10858"/>
                </a:lnTo>
                <a:lnTo>
                  <a:pt x="1138" y="10014"/>
                </a:lnTo>
                <a:lnTo>
                  <a:pt x="1138" y="9758"/>
                </a:lnTo>
                <a:close/>
                <a:moveTo>
                  <a:pt x="625" y="0"/>
                </a:moveTo>
                <a:lnTo>
                  <a:pt x="478" y="37"/>
                </a:lnTo>
                <a:lnTo>
                  <a:pt x="331" y="110"/>
                </a:lnTo>
                <a:lnTo>
                  <a:pt x="294" y="184"/>
                </a:lnTo>
                <a:lnTo>
                  <a:pt x="294" y="220"/>
                </a:lnTo>
                <a:lnTo>
                  <a:pt x="294" y="294"/>
                </a:lnTo>
                <a:lnTo>
                  <a:pt x="331" y="330"/>
                </a:lnTo>
                <a:lnTo>
                  <a:pt x="294" y="587"/>
                </a:lnTo>
                <a:lnTo>
                  <a:pt x="294" y="844"/>
                </a:lnTo>
                <a:lnTo>
                  <a:pt x="331" y="1101"/>
                </a:lnTo>
                <a:lnTo>
                  <a:pt x="368" y="1321"/>
                </a:lnTo>
                <a:lnTo>
                  <a:pt x="551" y="1834"/>
                </a:lnTo>
                <a:lnTo>
                  <a:pt x="735" y="2274"/>
                </a:lnTo>
                <a:lnTo>
                  <a:pt x="918" y="2641"/>
                </a:lnTo>
                <a:lnTo>
                  <a:pt x="1175" y="3008"/>
                </a:lnTo>
                <a:lnTo>
                  <a:pt x="1322" y="3155"/>
                </a:lnTo>
                <a:lnTo>
                  <a:pt x="1505" y="3265"/>
                </a:lnTo>
                <a:lnTo>
                  <a:pt x="1652" y="3375"/>
                </a:lnTo>
                <a:lnTo>
                  <a:pt x="1872" y="3375"/>
                </a:lnTo>
                <a:lnTo>
                  <a:pt x="1798" y="3815"/>
                </a:lnTo>
                <a:lnTo>
                  <a:pt x="1725" y="4365"/>
                </a:lnTo>
                <a:lnTo>
                  <a:pt x="1725" y="4659"/>
                </a:lnTo>
                <a:lnTo>
                  <a:pt x="1762" y="4806"/>
                </a:lnTo>
                <a:lnTo>
                  <a:pt x="1798" y="4916"/>
                </a:lnTo>
                <a:lnTo>
                  <a:pt x="1762" y="5319"/>
                </a:lnTo>
                <a:lnTo>
                  <a:pt x="1615" y="5319"/>
                </a:lnTo>
                <a:lnTo>
                  <a:pt x="1138" y="5282"/>
                </a:lnTo>
                <a:lnTo>
                  <a:pt x="918" y="5246"/>
                </a:lnTo>
                <a:lnTo>
                  <a:pt x="698" y="5282"/>
                </a:lnTo>
                <a:lnTo>
                  <a:pt x="404" y="5392"/>
                </a:lnTo>
                <a:lnTo>
                  <a:pt x="294" y="5466"/>
                </a:lnTo>
                <a:lnTo>
                  <a:pt x="184" y="5576"/>
                </a:lnTo>
                <a:lnTo>
                  <a:pt x="111" y="5686"/>
                </a:lnTo>
                <a:lnTo>
                  <a:pt x="74" y="5796"/>
                </a:lnTo>
                <a:lnTo>
                  <a:pt x="38" y="5943"/>
                </a:lnTo>
                <a:lnTo>
                  <a:pt x="1" y="6089"/>
                </a:lnTo>
                <a:lnTo>
                  <a:pt x="38" y="6163"/>
                </a:lnTo>
                <a:lnTo>
                  <a:pt x="111" y="6199"/>
                </a:lnTo>
                <a:lnTo>
                  <a:pt x="38" y="6273"/>
                </a:lnTo>
                <a:lnTo>
                  <a:pt x="38" y="6346"/>
                </a:lnTo>
                <a:lnTo>
                  <a:pt x="38" y="6456"/>
                </a:lnTo>
                <a:lnTo>
                  <a:pt x="111" y="6530"/>
                </a:lnTo>
                <a:lnTo>
                  <a:pt x="184" y="6566"/>
                </a:lnTo>
                <a:lnTo>
                  <a:pt x="294" y="6566"/>
                </a:lnTo>
                <a:lnTo>
                  <a:pt x="368" y="6493"/>
                </a:lnTo>
                <a:lnTo>
                  <a:pt x="441" y="6493"/>
                </a:lnTo>
                <a:lnTo>
                  <a:pt x="441" y="6530"/>
                </a:lnTo>
                <a:lnTo>
                  <a:pt x="441" y="6786"/>
                </a:lnTo>
                <a:lnTo>
                  <a:pt x="441" y="7080"/>
                </a:lnTo>
                <a:lnTo>
                  <a:pt x="515" y="7593"/>
                </a:lnTo>
                <a:lnTo>
                  <a:pt x="588" y="8657"/>
                </a:lnTo>
                <a:lnTo>
                  <a:pt x="625" y="9721"/>
                </a:lnTo>
                <a:lnTo>
                  <a:pt x="625" y="10785"/>
                </a:lnTo>
                <a:lnTo>
                  <a:pt x="661" y="11225"/>
                </a:lnTo>
                <a:lnTo>
                  <a:pt x="698" y="11665"/>
                </a:lnTo>
                <a:lnTo>
                  <a:pt x="808" y="12105"/>
                </a:lnTo>
                <a:lnTo>
                  <a:pt x="881" y="12289"/>
                </a:lnTo>
                <a:lnTo>
                  <a:pt x="991" y="12509"/>
                </a:lnTo>
                <a:lnTo>
                  <a:pt x="1065" y="12655"/>
                </a:lnTo>
                <a:lnTo>
                  <a:pt x="1175" y="12765"/>
                </a:lnTo>
                <a:lnTo>
                  <a:pt x="1322" y="12912"/>
                </a:lnTo>
                <a:lnTo>
                  <a:pt x="1468" y="12985"/>
                </a:lnTo>
                <a:lnTo>
                  <a:pt x="1615" y="13059"/>
                </a:lnTo>
                <a:lnTo>
                  <a:pt x="1798" y="13096"/>
                </a:lnTo>
                <a:lnTo>
                  <a:pt x="1945" y="13132"/>
                </a:lnTo>
                <a:lnTo>
                  <a:pt x="2129" y="13169"/>
                </a:lnTo>
                <a:lnTo>
                  <a:pt x="2349" y="13132"/>
                </a:lnTo>
                <a:lnTo>
                  <a:pt x="2569" y="13096"/>
                </a:lnTo>
                <a:lnTo>
                  <a:pt x="2752" y="12985"/>
                </a:lnTo>
                <a:lnTo>
                  <a:pt x="2899" y="12875"/>
                </a:lnTo>
                <a:lnTo>
                  <a:pt x="3009" y="12765"/>
                </a:lnTo>
                <a:lnTo>
                  <a:pt x="3119" y="12582"/>
                </a:lnTo>
                <a:lnTo>
                  <a:pt x="3302" y="12215"/>
                </a:lnTo>
                <a:lnTo>
                  <a:pt x="3412" y="11812"/>
                </a:lnTo>
                <a:lnTo>
                  <a:pt x="3449" y="11408"/>
                </a:lnTo>
                <a:lnTo>
                  <a:pt x="3522" y="10601"/>
                </a:lnTo>
                <a:lnTo>
                  <a:pt x="3632" y="9647"/>
                </a:lnTo>
                <a:lnTo>
                  <a:pt x="3669" y="8657"/>
                </a:lnTo>
                <a:lnTo>
                  <a:pt x="3669" y="7667"/>
                </a:lnTo>
                <a:lnTo>
                  <a:pt x="3669" y="6676"/>
                </a:lnTo>
                <a:lnTo>
                  <a:pt x="3743" y="6603"/>
                </a:lnTo>
                <a:lnTo>
                  <a:pt x="3779" y="6530"/>
                </a:lnTo>
                <a:lnTo>
                  <a:pt x="3779" y="6456"/>
                </a:lnTo>
                <a:lnTo>
                  <a:pt x="3889" y="6273"/>
                </a:lnTo>
                <a:lnTo>
                  <a:pt x="3963" y="6053"/>
                </a:lnTo>
                <a:lnTo>
                  <a:pt x="3999" y="5833"/>
                </a:lnTo>
                <a:lnTo>
                  <a:pt x="3963" y="5723"/>
                </a:lnTo>
                <a:lnTo>
                  <a:pt x="3926" y="5612"/>
                </a:lnTo>
                <a:lnTo>
                  <a:pt x="3816" y="5502"/>
                </a:lnTo>
                <a:lnTo>
                  <a:pt x="3669" y="5429"/>
                </a:lnTo>
                <a:lnTo>
                  <a:pt x="3486" y="5392"/>
                </a:lnTo>
                <a:lnTo>
                  <a:pt x="3266" y="5356"/>
                </a:lnTo>
                <a:lnTo>
                  <a:pt x="2532" y="5356"/>
                </a:lnTo>
                <a:lnTo>
                  <a:pt x="2165" y="5319"/>
                </a:lnTo>
                <a:lnTo>
                  <a:pt x="2092" y="4806"/>
                </a:lnTo>
                <a:lnTo>
                  <a:pt x="2165" y="4585"/>
                </a:lnTo>
                <a:lnTo>
                  <a:pt x="2165" y="4365"/>
                </a:lnTo>
                <a:lnTo>
                  <a:pt x="2202" y="3962"/>
                </a:lnTo>
                <a:lnTo>
                  <a:pt x="2459" y="4145"/>
                </a:lnTo>
                <a:lnTo>
                  <a:pt x="2715" y="4292"/>
                </a:lnTo>
                <a:lnTo>
                  <a:pt x="2972" y="4402"/>
                </a:lnTo>
                <a:lnTo>
                  <a:pt x="3266" y="4475"/>
                </a:lnTo>
                <a:lnTo>
                  <a:pt x="3522" y="4549"/>
                </a:lnTo>
                <a:lnTo>
                  <a:pt x="3816" y="4585"/>
                </a:lnTo>
                <a:lnTo>
                  <a:pt x="4403" y="4585"/>
                </a:lnTo>
                <a:lnTo>
                  <a:pt x="4660" y="4549"/>
                </a:lnTo>
                <a:lnTo>
                  <a:pt x="4953" y="4475"/>
                </a:lnTo>
                <a:lnTo>
                  <a:pt x="5210" y="4402"/>
                </a:lnTo>
                <a:lnTo>
                  <a:pt x="5503" y="4292"/>
                </a:lnTo>
                <a:lnTo>
                  <a:pt x="5760" y="4182"/>
                </a:lnTo>
                <a:lnTo>
                  <a:pt x="5833" y="4109"/>
                </a:lnTo>
                <a:lnTo>
                  <a:pt x="5833" y="3999"/>
                </a:lnTo>
                <a:lnTo>
                  <a:pt x="5833" y="3888"/>
                </a:lnTo>
                <a:lnTo>
                  <a:pt x="5797" y="3778"/>
                </a:lnTo>
                <a:lnTo>
                  <a:pt x="5797" y="3778"/>
                </a:lnTo>
                <a:lnTo>
                  <a:pt x="5833" y="3815"/>
                </a:lnTo>
                <a:lnTo>
                  <a:pt x="5980" y="3962"/>
                </a:lnTo>
                <a:lnTo>
                  <a:pt x="6053" y="3999"/>
                </a:lnTo>
                <a:lnTo>
                  <a:pt x="6200" y="4035"/>
                </a:lnTo>
                <a:lnTo>
                  <a:pt x="6237" y="4035"/>
                </a:lnTo>
                <a:lnTo>
                  <a:pt x="6274" y="3999"/>
                </a:lnTo>
                <a:lnTo>
                  <a:pt x="6347" y="3888"/>
                </a:lnTo>
                <a:lnTo>
                  <a:pt x="6310" y="3742"/>
                </a:lnTo>
                <a:lnTo>
                  <a:pt x="6274" y="3632"/>
                </a:lnTo>
                <a:lnTo>
                  <a:pt x="6200" y="3522"/>
                </a:lnTo>
                <a:lnTo>
                  <a:pt x="6090" y="3375"/>
                </a:lnTo>
                <a:lnTo>
                  <a:pt x="5833" y="3192"/>
                </a:lnTo>
                <a:lnTo>
                  <a:pt x="5613" y="3045"/>
                </a:lnTo>
                <a:lnTo>
                  <a:pt x="5283" y="2861"/>
                </a:lnTo>
                <a:lnTo>
                  <a:pt x="4953" y="2715"/>
                </a:lnTo>
                <a:lnTo>
                  <a:pt x="4256" y="2495"/>
                </a:lnTo>
                <a:lnTo>
                  <a:pt x="3926" y="2421"/>
                </a:lnTo>
                <a:lnTo>
                  <a:pt x="3596" y="2385"/>
                </a:lnTo>
                <a:lnTo>
                  <a:pt x="3302" y="2458"/>
                </a:lnTo>
                <a:lnTo>
                  <a:pt x="2972" y="2605"/>
                </a:lnTo>
                <a:lnTo>
                  <a:pt x="2679" y="2788"/>
                </a:lnTo>
                <a:lnTo>
                  <a:pt x="2349" y="3081"/>
                </a:lnTo>
                <a:lnTo>
                  <a:pt x="2349" y="3045"/>
                </a:lnTo>
                <a:lnTo>
                  <a:pt x="2385" y="2788"/>
                </a:lnTo>
                <a:lnTo>
                  <a:pt x="2459" y="2568"/>
                </a:lnTo>
                <a:lnTo>
                  <a:pt x="2495" y="2458"/>
                </a:lnTo>
                <a:lnTo>
                  <a:pt x="2495" y="2311"/>
                </a:lnTo>
                <a:lnTo>
                  <a:pt x="2495" y="2201"/>
                </a:lnTo>
                <a:lnTo>
                  <a:pt x="2422" y="2128"/>
                </a:lnTo>
                <a:lnTo>
                  <a:pt x="2385" y="1871"/>
                </a:lnTo>
                <a:lnTo>
                  <a:pt x="2312" y="1614"/>
                </a:lnTo>
                <a:lnTo>
                  <a:pt x="2129" y="1137"/>
                </a:lnTo>
                <a:lnTo>
                  <a:pt x="2018" y="917"/>
                </a:lnTo>
                <a:lnTo>
                  <a:pt x="1835" y="661"/>
                </a:lnTo>
                <a:lnTo>
                  <a:pt x="1652" y="440"/>
                </a:lnTo>
                <a:lnTo>
                  <a:pt x="1395" y="220"/>
                </a:lnTo>
                <a:lnTo>
                  <a:pt x="1138" y="74"/>
                </a:lnTo>
                <a:lnTo>
                  <a:pt x="881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594" name="Google Shape;594;p24"/>
          <p:cNvSpPr/>
          <p:nvPr/>
        </p:nvSpPr>
        <p:spPr>
          <a:xfrm rot="1920548">
            <a:off x="8225551" y="625274"/>
            <a:ext cx="501522" cy="425557"/>
          </a:xfrm>
          <a:custGeom>
            <a:avLst/>
            <a:gdLst/>
            <a:ahLst/>
            <a:cxnLst/>
            <a:rect l="l" t="t" r="r" b="b"/>
            <a:pathLst>
              <a:path w="17681" h="15004" extrusionOk="0">
                <a:moveTo>
                  <a:pt x="6823" y="1981"/>
                </a:moveTo>
                <a:lnTo>
                  <a:pt x="6676" y="2018"/>
                </a:lnTo>
                <a:lnTo>
                  <a:pt x="6566" y="2055"/>
                </a:lnTo>
                <a:lnTo>
                  <a:pt x="6493" y="2201"/>
                </a:lnTo>
                <a:lnTo>
                  <a:pt x="6420" y="2385"/>
                </a:lnTo>
                <a:lnTo>
                  <a:pt x="6383" y="2531"/>
                </a:lnTo>
                <a:lnTo>
                  <a:pt x="6383" y="2641"/>
                </a:lnTo>
                <a:lnTo>
                  <a:pt x="6420" y="2752"/>
                </a:lnTo>
                <a:lnTo>
                  <a:pt x="6493" y="2825"/>
                </a:lnTo>
                <a:lnTo>
                  <a:pt x="6566" y="2862"/>
                </a:lnTo>
                <a:lnTo>
                  <a:pt x="6713" y="2862"/>
                </a:lnTo>
                <a:lnTo>
                  <a:pt x="6860" y="2825"/>
                </a:lnTo>
                <a:lnTo>
                  <a:pt x="6933" y="2752"/>
                </a:lnTo>
                <a:lnTo>
                  <a:pt x="7006" y="2641"/>
                </a:lnTo>
                <a:lnTo>
                  <a:pt x="7080" y="2531"/>
                </a:lnTo>
                <a:lnTo>
                  <a:pt x="7080" y="2421"/>
                </a:lnTo>
                <a:lnTo>
                  <a:pt x="7080" y="2275"/>
                </a:lnTo>
                <a:lnTo>
                  <a:pt x="7006" y="2165"/>
                </a:lnTo>
                <a:lnTo>
                  <a:pt x="6933" y="2055"/>
                </a:lnTo>
                <a:lnTo>
                  <a:pt x="6823" y="1981"/>
                </a:lnTo>
                <a:close/>
                <a:moveTo>
                  <a:pt x="5282" y="2641"/>
                </a:moveTo>
                <a:lnTo>
                  <a:pt x="5209" y="2678"/>
                </a:lnTo>
                <a:lnTo>
                  <a:pt x="5136" y="2715"/>
                </a:lnTo>
                <a:lnTo>
                  <a:pt x="5062" y="2788"/>
                </a:lnTo>
                <a:lnTo>
                  <a:pt x="5062" y="2898"/>
                </a:lnTo>
                <a:lnTo>
                  <a:pt x="5062" y="2935"/>
                </a:lnTo>
                <a:lnTo>
                  <a:pt x="4989" y="2972"/>
                </a:lnTo>
                <a:lnTo>
                  <a:pt x="4952" y="3045"/>
                </a:lnTo>
                <a:lnTo>
                  <a:pt x="4952" y="3118"/>
                </a:lnTo>
                <a:lnTo>
                  <a:pt x="4952" y="3228"/>
                </a:lnTo>
                <a:lnTo>
                  <a:pt x="5026" y="3338"/>
                </a:lnTo>
                <a:lnTo>
                  <a:pt x="5099" y="3412"/>
                </a:lnTo>
                <a:lnTo>
                  <a:pt x="5319" y="3412"/>
                </a:lnTo>
                <a:lnTo>
                  <a:pt x="5429" y="3338"/>
                </a:lnTo>
                <a:lnTo>
                  <a:pt x="5502" y="3265"/>
                </a:lnTo>
                <a:lnTo>
                  <a:pt x="5576" y="3155"/>
                </a:lnTo>
                <a:lnTo>
                  <a:pt x="5613" y="3008"/>
                </a:lnTo>
                <a:lnTo>
                  <a:pt x="5576" y="2862"/>
                </a:lnTo>
                <a:lnTo>
                  <a:pt x="5502" y="2752"/>
                </a:lnTo>
                <a:lnTo>
                  <a:pt x="5392" y="2678"/>
                </a:lnTo>
                <a:lnTo>
                  <a:pt x="5282" y="2641"/>
                </a:lnTo>
                <a:close/>
                <a:moveTo>
                  <a:pt x="6786" y="3559"/>
                </a:moveTo>
                <a:lnTo>
                  <a:pt x="6640" y="3595"/>
                </a:lnTo>
                <a:lnTo>
                  <a:pt x="6493" y="3705"/>
                </a:lnTo>
                <a:lnTo>
                  <a:pt x="6383" y="3815"/>
                </a:lnTo>
                <a:lnTo>
                  <a:pt x="6309" y="3962"/>
                </a:lnTo>
                <a:lnTo>
                  <a:pt x="6273" y="4109"/>
                </a:lnTo>
                <a:lnTo>
                  <a:pt x="6273" y="4255"/>
                </a:lnTo>
                <a:lnTo>
                  <a:pt x="6273" y="4366"/>
                </a:lnTo>
                <a:lnTo>
                  <a:pt x="6383" y="4439"/>
                </a:lnTo>
                <a:lnTo>
                  <a:pt x="6493" y="4476"/>
                </a:lnTo>
                <a:lnTo>
                  <a:pt x="6603" y="4439"/>
                </a:lnTo>
                <a:lnTo>
                  <a:pt x="6750" y="4329"/>
                </a:lnTo>
                <a:lnTo>
                  <a:pt x="6860" y="4329"/>
                </a:lnTo>
                <a:lnTo>
                  <a:pt x="6970" y="4292"/>
                </a:lnTo>
                <a:lnTo>
                  <a:pt x="7080" y="4182"/>
                </a:lnTo>
                <a:lnTo>
                  <a:pt x="7153" y="4035"/>
                </a:lnTo>
                <a:lnTo>
                  <a:pt x="7153" y="3852"/>
                </a:lnTo>
                <a:lnTo>
                  <a:pt x="7080" y="3705"/>
                </a:lnTo>
                <a:lnTo>
                  <a:pt x="7043" y="3632"/>
                </a:lnTo>
                <a:lnTo>
                  <a:pt x="6970" y="3595"/>
                </a:lnTo>
                <a:lnTo>
                  <a:pt x="6786" y="3559"/>
                </a:lnTo>
                <a:close/>
                <a:moveTo>
                  <a:pt x="4806" y="5979"/>
                </a:moveTo>
                <a:lnTo>
                  <a:pt x="4622" y="6090"/>
                </a:lnTo>
                <a:lnTo>
                  <a:pt x="4439" y="6200"/>
                </a:lnTo>
                <a:lnTo>
                  <a:pt x="4402" y="6236"/>
                </a:lnTo>
                <a:lnTo>
                  <a:pt x="4329" y="6310"/>
                </a:lnTo>
                <a:lnTo>
                  <a:pt x="4255" y="6383"/>
                </a:lnTo>
                <a:lnTo>
                  <a:pt x="4219" y="6493"/>
                </a:lnTo>
                <a:lnTo>
                  <a:pt x="4219" y="6566"/>
                </a:lnTo>
                <a:lnTo>
                  <a:pt x="4255" y="6713"/>
                </a:lnTo>
                <a:lnTo>
                  <a:pt x="4329" y="6860"/>
                </a:lnTo>
                <a:lnTo>
                  <a:pt x="4365" y="6897"/>
                </a:lnTo>
                <a:lnTo>
                  <a:pt x="4475" y="6970"/>
                </a:lnTo>
                <a:lnTo>
                  <a:pt x="4585" y="7007"/>
                </a:lnTo>
                <a:lnTo>
                  <a:pt x="4696" y="7043"/>
                </a:lnTo>
                <a:lnTo>
                  <a:pt x="4842" y="7007"/>
                </a:lnTo>
                <a:lnTo>
                  <a:pt x="4952" y="6970"/>
                </a:lnTo>
                <a:lnTo>
                  <a:pt x="5026" y="6897"/>
                </a:lnTo>
                <a:lnTo>
                  <a:pt x="5209" y="6750"/>
                </a:lnTo>
                <a:lnTo>
                  <a:pt x="5282" y="6640"/>
                </a:lnTo>
                <a:lnTo>
                  <a:pt x="5319" y="6493"/>
                </a:lnTo>
                <a:lnTo>
                  <a:pt x="5356" y="6346"/>
                </a:lnTo>
                <a:lnTo>
                  <a:pt x="5356" y="6236"/>
                </a:lnTo>
                <a:lnTo>
                  <a:pt x="5282" y="6126"/>
                </a:lnTo>
                <a:lnTo>
                  <a:pt x="5209" y="6053"/>
                </a:lnTo>
                <a:lnTo>
                  <a:pt x="5136" y="5979"/>
                </a:lnTo>
                <a:close/>
                <a:moveTo>
                  <a:pt x="4219" y="4916"/>
                </a:moveTo>
                <a:lnTo>
                  <a:pt x="4219" y="5062"/>
                </a:lnTo>
                <a:lnTo>
                  <a:pt x="4255" y="5136"/>
                </a:lnTo>
                <a:lnTo>
                  <a:pt x="4292" y="5173"/>
                </a:lnTo>
                <a:lnTo>
                  <a:pt x="4439" y="5209"/>
                </a:lnTo>
                <a:lnTo>
                  <a:pt x="4549" y="5173"/>
                </a:lnTo>
                <a:lnTo>
                  <a:pt x="4585" y="5136"/>
                </a:lnTo>
                <a:lnTo>
                  <a:pt x="4622" y="5062"/>
                </a:lnTo>
                <a:lnTo>
                  <a:pt x="4659" y="5026"/>
                </a:lnTo>
                <a:lnTo>
                  <a:pt x="4989" y="5136"/>
                </a:lnTo>
                <a:lnTo>
                  <a:pt x="5319" y="5209"/>
                </a:lnTo>
                <a:lnTo>
                  <a:pt x="5392" y="5319"/>
                </a:lnTo>
                <a:lnTo>
                  <a:pt x="5466" y="5429"/>
                </a:lnTo>
                <a:lnTo>
                  <a:pt x="5686" y="5613"/>
                </a:lnTo>
                <a:lnTo>
                  <a:pt x="5869" y="5833"/>
                </a:lnTo>
                <a:lnTo>
                  <a:pt x="5979" y="6053"/>
                </a:lnTo>
                <a:lnTo>
                  <a:pt x="6016" y="6273"/>
                </a:lnTo>
                <a:lnTo>
                  <a:pt x="5979" y="6530"/>
                </a:lnTo>
                <a:lnTo>
                  <a:pt x="5943" y="6676"/>
                </a:lnTo>
                <a:lnTo>
                  <a:pt x="5869" y="6823"/>
                </a:lnTo>
                <a:lnTo>
                  <a:pt x="5686" y="7080"/>
                </a:lnTo>
                <a:lnTo>
                  <a:pt x="5466" y="7227"/>
                </a:lnTo>
                <a:lnTo>
                  <a:pt x="5209" y="7373"/>
                </a:lnTo>
                <a:lnTo>
                  <a:pt x="4916" y="7447"/>
                </a:lnTo>
                <a:lnTo>
                  <a:pt x="4622" y="7483"/>
                </a:lnTo>
                <a:lnTo>
                  <a:pt x="4329" y="7520"/>
                </a:lnTo>
                <a:lnTo>
                  <a:pt x="4035" y="7483"/>
                </a:lnTo>
                <a:lnTo>
                  <a:pt x="3778" y="7447"/>
                </a:lnTo>
                <a:lnTo>
                  <a:pt x="3485" y="7337"/>
                </a:lnTo>
                <a:lnTo>
                  <a:pt x="3338" y="7227"/>
                </a:lnTo>
                <a:lnTo>
                  <a:pt x="3228" y="7080"/>
                </a:lnTo>
                <a:lnTo>
                  <a:pt x="3155" y="6897"/>
                </a:lnTo>
                <a:lnTo>
                  <a:pt x="3118" y="6713"/>
                </a:lnTo>
                <a:lnTo>
                  <a:pt x="3082" y="6383"/>
                </a:lnTo>
                <a:lnTo>
                  <a:pt x="3155" y="6090"/>
                </a:lnTo>
                <a:lnTo>
                  <a:pt x="3228" y="5796"/>
                </a:lnTo>
                <a:lnTo>
                  <a:pt x="3375" y="5539"/>
                </a:lnTo>
                <a:lnTo>
                  <a:pt x="3558" y="5319"/>
                </a:lnTo>
                <a:lnTo>
                  <a:pt x="3742" y="5173"/>
                </a:lnTo>
                <a:lnTo>
                  <a:pt x="3962" y="5026"/>
                </a:lnTo>
                <a:lnTo>
                  <a:pt x="4219" y="4916"/>
                </a:lnTo>
                <a:close/>
                <a:moveTo>
                  <a:pt x="11628" y="7190"/>
                </a:moveTo>
                <a:lnTo>
                  <a:pt x="11958" y="7263"/>
                </a:lnTo>
                <a:lnTo>
                  <a:pt x="12252" y="7263"/>
                </a:lnTo>
                <a:lnTo>
                  <a:pt x="12362" y="7227"/>
                </a:lnTo>
                <a:lnTo>
                  <a:pt x="12435" y="7447"/>
                </a:lnTo>
                <a:lnTo>
                  <a:pt x="12509" y="7704"/>
                </a:lnTo>
                <a:lnTo>
                  <a:pt x="12509" y="7814"/>
                </a:lnTo>
                <a:lnTo>
                  <a:pt x="12472" y="7814"/>
                </a:lnTo>
                <a:lnTo>
                  <a:pt x="12399" y="7850"/>
                </a:lnTo>
                <a:lnTo>
                  <a:pt x="12399" y="7887"/>
                </a:lnTo>
                <a:lnTo>
                  <a:pt x="12252" y="7814"/>
                </a:lnTo>
                <a:lnTo>
                  <a:pt x="11738" y="7557"/>
                </a:lnTo>
                <a:lnTo>
                  <a:pt x="11702" y="7483"/>
                </a:lnTo>
                <a:lnTo>
                  <a:pt x="11628" y="7373"/>
                </a:lnTo>
                <a:lnTo>
                  <a:pt x="11628" y="7190"/>
                </a:lnTo>
                <a:close/>
                <a:moveTo>
                  <a:pt x="4329" y="4402"/>
                </a:moveTo>
                <a:lnTo>
                  <a:pt x="4255" y="4476"/>
                </a:lnTo>
                <a:lnTo>
                  <a:pt x="4035" y="4512"/>
                </a:lnTo>
                <a:lnTo>
                  <a:pt x="3815" y="4622"/>
                </a:lnTo>
                <a:lnTo>
                  <a:pt x="3632" y="4732"/>
                </a:lnTo>
                <a:lnTo>
                  <a:pt x="3448" y="4842"/>
                </a:lnTo>
                <a:lnTo>
                  <a:pt x="3265" y="4989"/>
                </a:lnTo>
                <a:lnTo>
                  <a:pt x="3082" y="5173"/>
                </a:lnTo>
                <a:lnTo>
                  <a:pt x="2971" y="5356"/>
                </a:lnTo>
                <a:lnTo>
                  <a:pt x="2825" y="5576"/>
                </a:lnTo>
                <a:lnTo>
                  <a:pt x="2715" y="5906"/>
                </a:lnTo>
                <a:lnTo>
                  <a:pt x="2641" y="6236"/>
                </a:lnTo>
                <a:lnTo>
                  <a:pt x="2641" y="6603"/>
                </a:lnTo>
                <a:lnTo>
                  <a:pt x="2678" y="6933"/>
                </a:lnTo>
                <a:lnTo>
                  <a:pt x="2825" y="7263"/>
                </a:lnTo>
                <a:lnTo>
                  <a:pt x="3008" y="7520"/>
                </a:lnTo>
                <a:lnTo>
                  <a:pt x="3118" y="7667"/>
                </a:lnTo>
                <a:lnTo>
                  <a:pt x="3265" y="7740"/>
                </a:lnTo>
                <a:lnTo>
                  <a:pt x="3412" y="7850"/>
                </a:lnTo>
                <a:lnTo>
                  <a:pt x="3595" y="7887"/>
                </a:lnTo>
                <a:lnTo>
                  <a:pt x="3962" y="7997"/>
                </a:lnTo>
                <a:lnTo>
                  <a:pt x="4292" y="8034"/>
                </a:lnTo>
                <a:lnTo>
                  <a:pt x="4659" y="7997"/>
                </a:lnTo>
                <a:lnTo>
                  <a:pt x="5026" y="7960"/>
                </a:lnTo>
                <a:lnTo>
                  <a:pt x="5356" y="7850"/>
                </a:lnTo>
                <a:lnTo>
                  <a:pt x="5686" y="7704"/>
                </a:lnTo>
                <a:lnTo>
                  <a:pt x="5979" y="7483"/>
                </a:lnTo>
                <a:lnTo>
                  <a:pt x="6236" y="7227"/>
                </a:lnTo>
                <a:lnTo>
                  <a:pt x="6383" y="6933"/>
                </a:lnTo>
                <a:lnTo>
                  <a:pt x="6456" y="6640"/>
                </a:lnTo>
                <a:lnTo>
                  <a:pt x="6530" y="6346"/>
                </a:lnTo>
                <a:lnTo>
                  <a:pt x="6493" y="6016"/>
                </a:lnTo>
                <a:lnTo>
                  <a:pt x="6420" y="5759"/>
                </a:lnTo>
                <a:lnTo>
                  <a:pt x="6273" y="5503"/>
                </a:lnTo>
                <a:lnTo>
                  <a:pt x="6163" y="5393"/>
                </a:lnTo>
                <a:lnTo>
                  <a:pt x="5979" y="5246"/>
                </a:lnTo>
                <a:lnTo>
                  <a:pt x="5833" y="5099"/>
                </a:lnTo>
                <a:lnTo>
                  <a:pt x="5796" y="5026"/>
                </a:lnTo>
                <a:lnTo>
                  <a:pt x="5796" y="4952"/>
                </a:lnTo>
                <a:lnTo>
                  <a:pt x="5759" y="4879"/>
                </a:lnTo>
                <a:lnTo>
                  <a:pt x="5723" y="4806"/>
                </a:lnTo>
                <a:lnTo>
                  <a:pt x="5649" y="4732"/>
                </a:lnTo>
                <a:lnTo>
                  <a:pt x="5539" y="4696"/>
                </a:lnTo>
                <a:lnTo>
                  <a:pt x="5209" y="4659"/>
                </a:lnTo>
                <a:lnTo>
                  <a:pt x="5136" y="4586"/>
                </a:lnTo>
                <a:lnTo>
                  <a:pt x="5136" y="4512"/>
                </a:lnTo>
                <a:lnTo>
                  <a:pt x="5062" y="4439"/>
                </a:lnTo>
                <a:lnTo>
                  <a:pt x="4585" y="4439"/>
                </a:lnTo>
                <a:lnTo>
                  <a:pt x="4475" y="4402"/>
                </a:lnTo>
                <a:close/>
                <a:moveTo>
                  <a:pt x="1761" y="7447"/>
                </a:moveTo>
                <a:lnTo>
                  <a:pt x="1908" y="7483"/>
                </a:lnTo>
                <a:lnTo>
                  <a:pt x="2054" y="7520"/>
                </a:lnTo>
                <a:lnTo>
                  <a:pt x="2164" y="7630"/>
                </a:lnTo>
                <a:lnTo>
                  <a:pt x="2275" y="7740"/>
                </a:lnTo>
                <a:lnTo>
                  <a:pt x="2348" y="7887"/>
                </a:lnTo>
                <a:lnTo>
                  <a:pt x="2348" y="8070"/>
                </a:lnTo>
                <a:lnTo>
                  <a:pt x="2348" y="8107"/>
                </a:lnTo>
                <a:lnTo>
                  <a:pt x="2311" y="8144"/>
                </a:lnTo>
                <a:lnTo>
                  <a:pt x="2238" y="8144"/>
                </a:lnTo>
                <a:lnTo>
                  <a:pt x="2128" y="8070"/>
                </a:lnTo>
                <a:lnTo>
                  <a:pt x="2018" y="7960"/>
                </a:lnTo>
                <a:lnTo>
                  <a:pt x="1908" y="7814"/>
                </a:lnTo>
                <a:lnTo>
                  <a:pt x="1724" y="7520"/>
                </a:lnTo>
                <a:lnTo>
                  <a:pt x="1651" y="7447"/>
                </a:lnTo>
                <a:close/>
                <a:moveTo>
                  <a:pt x="14233" y="7630"/>
                </a:moveTo>
                <a:lnTo>
                  <a:pt x="14159" y="7667"/>
                </a:lnTo>
                <a:lnTo>
                  <a:pt x="14123" y="7740"/>
                </a:lnTo>
                <a:lnTo>
                  <a:pt x="14013" y="7960"/>
                </a:lnTo>
                <a:lnTo>
                  <a:pt x="14013" y="8070"/>
                </a:lnTo>
                <a:lnTo>
                  <a:pt x="14049" y="8180"/>
                </a:lnTo>
                <a:lnTo>
                  <a:pt x="14086" y="8254"/>
                </a:lnTo>
                <a:lnTo>
                  <a:pt x="14159" y="8290"/>
                </a:lnTo>
                <a:lnTo>
                  <a:pt x="14306" y="8290"/>
                </a:lnTo>
                <a:lnTo>
                  <a:pt x="14416" y="8254"/>
                </a:lnTo>
                <a:lnTo>
                  <a:pt x="14453" y="8180"/>
                </a:lnTo>
                <a:lnTo>
                  <a:pt x="14490" y="8107"/>
                </a:lnTo>
                <a:lnTo>
                  <a:pt x="14490" y="7997"/>
                </a:lnTo>
                <a:lnTo>
                  <a:pt x="14490" y="7924"/>
                </a:lnTo>
                <a:lnTo>
                  <a:pt x="14490" y="7777"/>
                </a:lnTo>
                <a:lnTo>
                  <a:pt x="14453" y="7704"/>
                </a:lnTo>
                <a:lnTo>
                  <a:pt x="14416" y="7667"/>
                </a:lnTo>
                <a:lnTo>
                  <a:pt x="14306" y="7630"/>
                </a:lnTo>
                <a:close/>
                <a:moveTo>
                  <a:pt x="7410" y="6236"/>
                </a:moveTo>
                <a:lnTo>
                  <a:pt x="7300" y="6310"/>
                </a:lnTo>
                <a:lnTo>
                  <a:pt x="7227" y="6346"/>
                </a:lnTo>
                <a:lnTo>
                  <a:pt x="7190" y="6420"/>
                </a:lnTo>
                <a:lnTo>
                  <a:pt x="7153" y="6566"/>
                </a:lnTo>
                <a:lnTo>
                  <a:pt x="7153" y="6750"/>
                </a:lnTo>
                <a:lnTo>
                  <a:pt x="7190" y="6933"/>
                </a:lnTo>
                <a:lnTo>
                  <a:pt x="7227" y="7007"/>
                </a:lnTo>
                <a:lnTo>
                  <a:pt x="7300" y="7080"/>
                </a:lnTo>
                <a:lnTo>
                  <a:pt x="7667" y="7153"/>
                </a:lnTo>
                <a:lnTo>
                  <a:pt x="7410" y="7373"/>
                </a:lnTo>
                <a:lnTo>
                  <a:pt x="7263" y="7520"/>
                </a:lnTo>
                <a:lnTo>
                  <a:pt x="7190" y="7593"/>
                </a:lnTo>
                <a:lnTo>
                  <a:pt x="7153" y="7704"/>
                </a:lnTo>
                <a:lnTo>
                  <a:pt x="7153" y="7887"/>
                </a:lnTo>
                <a:lnTo>
                  <a:pt x="7227" y="8070"/>
                </a:lnTo>
                <a:lnTo>
                  <a:pt x="7337" y="8180"/>
                </a:lnTo>
                <a:lnTo>
                  <a:pt x="7483" y="8290"/>
                </a:lnTo>
                <a:lnTo>
                  <a:pt x="7520" y="8400"/>
                </a:lnTo>
                <a:lnTo>
                  <a:pt x="7557" y="8474"/>
                </a:lnTo>
                <a:lnTo>
                  <a:pt x="7593" y="8511"/>
                </a:lnTo>
                <a:lnTo>
                  <a:pt x="7740" y="8511"/>
                </a:lnTo>
                <a:lnTo>
                  <a:pt x="7813" y="8437"/>
                </a:lnTo>
                <a:lnTo>
                  <a:pt x="7850" y="8364"/>
                </a:lnTo>
                <a:lnTo>
                  <a:pt x="7923" y="8217"/>
                </a:lnTo>
                <a:lnTo>
                  <a:pt x="7923" y="8144"/>
                </a:lnTo>
                <a:lnTo>
                  <a:pt x="7887" y="8070"/>
                </a:lnTo>
                <a:lnTo>
                  <a:pt x="7850" y="7997"/>
                </a:lnTo>
                <a:lnTo>
                  <a:pt x="7777" y="7960"/>
                </a:lnTo>
                <a:lnTo>
                  <a:pt x="7667" y="7924"/>
                </a:lnTo>
                <a:lnTo>
                  <a:pt x="7630" y="7887"/>
                </a:lnTo>
                <a:lnTo>
                  <a:pt x="7630" y="7814"/>
                </a:lnTo>
                <a:lnTo>
                  <a:pt x="7630" y="7777"/>
                </a:lnTo>
                <a:lnTo>
                  <a:pt x="7703" y="7667"/>
                </a:lnTo>
                <a:lnTo>
                  <a:pt x="7850" y="7593"/>
                </a:lnTo>
                <a:lnTo>
                  <a:pt x="7997" y="7410"/>
                </a:lnTo>
                <a:lnTo>
                  <a:pt x="8107" y="7190"/>
                </a:lnTo>
                <a:lnTo>
                  <a:pt x="8107" y="7080"/>
                </a:lnTo>
                <a:lnTo>
                  <a:pt x="8070" y="6970"/>
                </a:lnTo>
                <a:lnTo>
                  <a:pt x="8034" y="6897"/>
                </a:lnTo>
                <a:lnTo>
                  <a:pt x="7960" y="6823"/>
                </a:lnTo>
                <a:lnTo>
                  <a:pt x="7740" y="6750"/>
                </a:lnTo>
                <a:lnTo>
                  <a:pt x="7520" y="6713"/>
                </a:lnTo>
                <a:lnTo>
                  <a:pt x="7557" y="6566"/>
                </a:lnTo>
                <a:lnTo>
                  <a:pt x="7593" y="6493"/>
                </a:lnTo>
                <a:lnTo>
                  <a:pt x="7667" y="6456"/>
                </a:lnTo>
                <a:lnTo>
                  <a:pt x="7703" y="6383"/>
                </a:lnTo>
                <a:lnTo>
                  <a:pt x="7667" y="6310"/>
                </a:lnTo>
                <a:lnTo>
                  <a:pt x="7593" y="6236"/>
                </a:lnTo>
                <a:close/>
                <a:moveTo>
                  <a:pt x="1651" y="6897"/>
                </a:moveTo>
                <a:lnTo>
                  <a:pt x="1578" y="6933"/>
                </a:lnTo>
                <a:lnTo>
                  <a:pt x="1541" y="7007"/>
                </a:lnTo>
                <a:lnTo>
                  <a:pt x="1504" y="7080"/>
                </a:lnTo>
                <a:lnTo>
                  <a:pt x="1504" y="7227"/>
                </a:lnTo>
                <a:lnTo>
                  <a:pt x="1541" y="7300"/>
                </a:lnTo>
                <a:lnTo>
                  <a:pt x="1578" y="7373"/>
                </a:lnTo>
                <a:lnTo>
                  <a:pt x="1541" y="7410"/>
                </a:lnTo>
                <a:lnTo>
                  <a:pt x="1504" y="7410"/>
                </a:lnTo>
                <a:lnTo>
                  <a:pt x="1468" y="7483"/>
                </a:lnTo>
                <a:lnTo>
                  <a:pt x="1431" y="7557"/>
                </a:lnTo>
                <a:lnTo>
                  <a:pt x="1468" y="7814"/>
                </a:lnTo>
                <a:lnTo>
                  <a:pt x="1578" y="8034"/>
                </a:lnTo>
                <a:lnTo>
                  <a:pt x="1724" y="8254"/>
                </a:lnTo>
                <a:lnTo>
                  <a:pt x="1908" y="8437"/>
                </a:lnTo>
                <a:lnTo>
                  <a:pt x="2128" y="8547"/>
                </a:lnTo>
                <a:lnTo>
                  <a:pt x="2238" y="8584"/>
                </a:lnTo>
                <a:lnTo>
                  <a:pt x="2348" y="8621"/>
                </a:lnTo>
                <a:lnTo>
                  <a:pt x="2458" y="8621"/>
                </a:lnTo>
                <a:lnTo>
                  <a:pt x="2568" y="8547"/>
                </a:lnTo>
                <a:lnTo>
                  <a:pt x="2641" y="8474"/>
                </a:lnTo>
                <a:lnTo>
                  <a:pt x="2715" y="8364"/>
                </a:lnTo>
                <a:lnTo>
                  <a:pt x="2788" y="8144"/>
                </a:lnTo>
                <a:lnTo>
                  <a:pt x="2788" y="7960"/>
                </a:lnTo>
                <a:lnTo>
                  <a:pt x="2751" y="7740"/>
                </a:lnTo>
                <a:lnTo>
                  <a:pt x="2678" y="7557"/>
                </a:lnTo>
                <a:lnTo>
                  <a:pt x="2531" y="7373"/>
                </a:lnTo>
                <a:lnTo>
                  <a:pt x="2385" y="7227"/>
                </a:lnTo>
                <a:lnTo>
                  <a:pt x="2201" y="7117"/>
                </a:lnTo>
                <a:lnTo>
                  <a:pt x="1981" y="7043"/>
                </a:lnTo>
                <a:lnTo>
                  <a:pt x="1908" y="6933"/>
                </a:lnTo>
                <a:lnTo>
                  <a:pt x="1834" y="6897"/>
                </a:lnTo>
                <a:close/>
                <a:moveTo>
                  <a:pt x="14306" y="7227"/>
                </a:moveTo>
                <a:lnTo>
                  <a:pt x="14453" y="7263"/>
                </a:lnTo>
                <a:lnTo>
                  <a:pt x="14563" y="7300"/>
                </a:lnTo>
                <a:lnTo>
                  <a:pt x="14636" y="7410"/>
                </a:lnTo>
                <a:lnTo>
                  <a:pt x="14673" y="7520"/>
                </a:lnTo>
                <a:lnTo>
                  <a:pt x="14673" y="7667"/>
                </a:lnTo>
                <a:lnTo>
                  <a:pt x="14673" y="7814"/>
                </a:lnTo>
                <a:lnTo>
                  <a:pt x="14600" y="8070"/>
                </a:lnTo>
                <a:lnTo>
                  <a:pt x="14490" y="8290"/>
                </a:lnTo>
                <a:lnTo>
                  <a:pt x="14343" y="8511"/>
                </a:lnTo>
                <a:lnTo>
                  <a:pt x="14269" y="8584"/>
                </a:lnTo>
                <a:lnTo>
                  <a:pt x="14196" y="8621"/>
                </a:lnTo>
                <a:lnTo>
                  <a:pt x="14123" y="8621"/>
                </a:lnTo>
                <a:lnTo>
                  <a:pt x="14049" y="8584"/>
                </a:lnTo>
                <a:lnTo>
                  <a:pt x="14013" y="8547"/>
                </a:lnTo>
                <a:lnTo>
                  <a:pt x="13976" y="8474"/>
                </a:lnTo>
                <a:lnTo>
                  <a:pt x="13903" y="8290"/>
                </a:lnTo>
                <a:lnTo>
                  <a:pt x="13939" y="8034"/>
                </a:lnTo>
                <a:lnTo>
                  <a:pt x="13976" y="7777"/>
                </a:lnTo>
                <a:lnTo>
                  <a:pt x="14086" y="7263"/>
                </a:lnTo>
                <a:lnTo>
                  <a:pt x="14306" y="7227"/>
                </a:lnTo>
                <a:close/>
                <a:moveTo>
                  <a:pt x="14233" y="6750"/>
                </a:moveTo>
                <a:lnTo>
                  <a:pt x="14123" y="6786"/>
                </a:lnTo>
                <a:lnTo>
                  <a:pt x="13866" y="6786"/>
                </a:lnTo>
                <a:lnTo>
                  <a:pt x="13829" y="6823"/>
                </a:lnTo>
                <a:lnTo>
                  <a:pt x="13756" y="6933"/>
                </a:lnTo>
                <a:lnTo>
                  <a:pt x="13609" y="7373"/>
                </a:lnTo>
                <a:lnTo>
                  <a:pt x="13499" y="7850"/>
                </a:lnTo>
                <a:lnTo>
                  <a:pt x="13462" y="8107"/>
                </a:lnTo>
                <a:lnTo>
                  <a:pt x="13462" y="8327"/>
                </a:lnTo>
                <a:lnTo>
                  <a:pt x="13499" y="8584"/>
                </a:lnTo>
                <a:lnTo>
                  <a:pt x="13572" y="8804"/>
                </a:lnTo>
                <a:lnTo>
                  <a:pt x="13683" y="8914"/>
                </a:lnTo>
                <a:lnTo>
                  <a:pt x="13829" y="9024"/>
                </a:lnTo>
                <a:lnTo>
                  <a:pt x="13976" y="9097"/>
                </a:lnTo>
                <a:lnTo>
                  <a:pt x="14123" y="9134"/>
                </a:lnTo>
                <a:lnTo>
                  <a:pt x="14343" y="9097"/>
                </a:lnTo>
                <a:lnTo>
                  <a:pt x="14490" y="9024"/>
                </a:lnTo>
                <a:lnTo>
                  <a:pt x="14600" y="8877"/>
                </a:lnTo>
                <a:lnTo>
                  <a:pt x="14746" y="8731"/>
                </a:lnTo>
                <a:lnTo>
                  <a:pt x="14966" y="8400"/>
                </a:lnTo>
                <a:lnTo>
                  <a:pt x="15076" y="8180"/>
                </a:lnTo>
                <a:lnTo>
                  <a:pt x="15113" y="7997"/>
                </a:lnTo>
                <a:lnTo>
                  <a:pt x="15150" y="7814"/>
                </a:lnTo>
                <a:lnTo>
                  <a:pt x="15150" y="7593"/>
                </a:lnTo>
                <a:lnTo>
                  <a:pt x="15113" y="7410"/>
                </a:lnTo>
                <a:lnTo>
                  <a:pt x="15040" y="7190"/>
                </a:lnTo>
                <a:lnTo>
                  <a:pt x="15003" y="7080"/>
                </a:lnTo>
                <a:lnTo>
                  <a:pt x="14893" y="7007"/>
                </a:lnTo>
                <a:lnTo>
                  <a:pt x="14673" y="6823"/>
                </a:lnTo>
                <a:lnTo>
                  <a:pt x="14526" y="6786"/>
                </a:lnTo>
                <a:lnTo>
                  <a:pt x="14379" y="6750"/>
                </a:lnTo>
                <a:close/>
                <a:moveTo>
                  <a:pt x="6273" y="7887"/>
                </a:moveTo>
                <a:lnTo>
                  <a:pt x="6199" y="7924"/>
                </a:lnTo>
                <a:lnTo>
                  <a:pt x="6126" y="7997"/>
                </a:lnTo>
                <a:lnTo>
                  <a:pt x="5979" y="8107"/>
                </a:lnTo>
                <a:lnTo>
                  <a:pt x="5869" y="8290"/>
                </a:lnTo>
                <a:lnTo>
                  <a:pt x="5796" y="8474"/>
                </a:lnTo>
                <a:lnTo>
                  <a:pt x="5796" y="8584"/>
                </a:lnTo>
                <a:lnTo>
                  <a:pt x="5833" y="8657"/>
                </a:lnTo>
                <a:lnTo>
                  <a:pt x="5906" y="8694"/>
                </a:lnTo>
                <a:lnTo>
                  <a:pt x="6236" y="8694"/>
                </a:lnTo>
                <a:lnTo>
                  <a:pt x="6420" y="8767"/>
                </a:lnTo>
                <a:lnTo>
                  <a:pt x="6199" y="9024"/>
                </a:lnTo>
                <a:lnTo>
                  <a:pt x="6199" y="9061"/>
                </a:lnTo>
                <a:lnTo>
                  <a:pt x="6199" y="9134"/>
                </a:lnTo>
                <a:lnTo>
                  <a:pt x="6236" y="9244"/>
                </a:lnTo>
                <a:lnTo>
                  <a:pt x="6346" y="9354"/>
                </a:lnTo>
                <a:lnTo>
                  <a:pt x="6456" y="9391"/>
                </a:lnTo>
                <a:lnTo>
                  <a:pt x="6713" y="9391"/>
                </a:lnTo>
                <a:lnTo>
                  <a:pt x="6786" y="9318"/>
                </a:lnTo>
                <a:lnTo>
                  <a:pt x="6860" y="9207"/>
                </a:lnTo>
                <a:lnTo>
                  <a:pt x="6823" y="9097"/>
                </a:lnTo>
                <a:lnTo>
                  <a:pt x="6750" y="9024"/>
                </a:lnTo>
                <a:lnTo>
                  <a:pt x="6860" y="8951"/>
                </a:lnTo>
                <a:lnTo>
                  <a:pt x="6933" y="8877"/>
                </a:lnTo>
                <a:lnTo>
                  <a:pt x="6933" y="8804"/>
                </a:lnTo>
                <a:lnTo>
                  <a:pt x="6933" y="8731"/>
                </a:lnTo>
                <a:lnTo>
                  <a:pt x="6896" y="8621"/>
                </a:lnTo>
                <a:lnTo>
                  <a:pt x="6750" y="8511"/>
                </a:lnTo>
                <a:lnTo>
                  <a:pt x="6603" y="8437"/>
                </a:lnTo>
                <a:lnTo>
                  <a:pt x="6456" y="8364"/>
                </a:lnTo>
                <a:lnTo>
                  <a:pt x="6273" y="8327"/>
                </a:lnTo>
                <a:lnTo>
                  <a:pt x="6346" y="8180"/>
                </a:lnTo>
                <a:lnTo>
                  <a:pt x="6420" y="8034"/>
                </a:lnTo>
                <a:lnTo>
                  <a:pt x="6420" y="7960"/>
                </a:lnTo>
                <a:lnTo>
                  <a:pt x="6383" y="7924"/>
                </a:lnTo>
                <a:lnTo>
                  <a:pt x="6346" y="7924"/>
                </a:lnTo>
                <a:lnTo>
                  <a:pt x="6273" y="7887"/>
                </a:lnTo>
                <a:close/>
                <a:moveTo>
                  <a:pt x="7630" y="551"/>
                </a:moveTo>
                <a:lnTo>
                  <a:pt x="7777" y="587"/>
                </a:lnTo>
                <a:lnTo>
                  <a:pt x="7923" y="661"/>
                </a:lnTo>
                <a:lnTo>
                  <a:pt x="8437" y="1101"/>
                </a:lnTo>
                <a:lnTo>
                  <a:pt x="8657" y="1321"/>
                </a:lnTo>
                <a:lnTo>
                  <a:pt x="8877" y="1578"/>
                </a:lnTo>
                <a:lnTo>
                  <a:pt x="9061" y="1834"/>
                </a:lnTo>
                <a:lnTo>
                  <a:pt x="9207" y="2128"/>
                </a:lnTo>
                <a:lnTo>
                  <a:pt x="9281" y="2421"/>
                </a:lnTo>
                <a:lnTo>
                  <a:pt x="9317" y="2752"/>
                </a:lnTo>
                <a:lnTo>
                  <a:pt x="9281" y="3082"/>
                </a:lnTo>
                <a:lnTo>
                  <a:pt x="9244" y="3375"/>
                </a:lnTo>
                <a:lnTo>
                  <a:pt x="9024" y="3962"/>
                </a:lnTo>
                <a:lnTo>
                  <a:pt x="8804" y="4512"/>
                </a:lnTo>
                <a:lnTo>
                  <a:pt x="8584" y="5099"/>
                </a:lnTo>
                <a:lnTo>
                  <a:pt x="8547" y="5356"/>
                </a:lnTo>
                <a:lnTo>
                  <a:pt x="8510" y="5613"/>
                </a:lnTo>
                <a:lnTo>
                  <a:pt x="8510" y="5869"/>
                </a:lnTo>
                <a:lnTo>
                  <a:pt x="8547" y="6163"/>
                </a:lnTo>
                <a:lnTo>
                  <a:pt x="8584" y="6310"/>
                </a:lnTo>
                <a:lnTo>
                  <a:pt x="8657" y="6493"/>
                </a:lnTo>
                <a:lnTo>
                  <a:pt x="8804" y="6823"/>
                </a:lnTo>
                <a:lnTo>
                  <a:pt x="8987" y="7117"/>
                </a:lnTo>
                <a:lnTo>
                  <a:pt x="9134" y="7447"/>
                </a:lnTo>
                <a:lnTo>
                  <a:pt x="9207" y="7777"/>
                </a:lnTo>
                <a:lnTo>
                  <a:pt x="9244" y="8144"/>
                </a:lnTo>
                <a:lnTo>
                  <a:pt x="9207" y="8474"/>
                </a:lnTo>
                <a:lnTo>
                  <a:pt x="9097" y="8804"/>
                </a:lnTo>
                <a:lnTo>
                  <a:pt x="8951" y="9134"/>
                </a:lnTo>
                <a:lnTo>
                  <a:pt x="8767" y="9428"/>
                </a:lnTo>
                <a:lnTo>
                  <a:pt x="8510" y="9684"/>
                </a:lnTo>
                <a:lnTo>
                  <a:pt x="8254" y="9904"/>
                </a:lnTo>
                <a:lnTo>
                  <a:pt x="7960" y="10051"/>
                </a:lnTo>
                <a:lnTo>
                  <a:pt x="7667" y="10198"/>
                </a:lnTo>
                <a:lnTo>
                  <a:pt x="7373" y="10308"/>
                </a:lnTo>
                <a:lnTo>
                  <a:pt x="7043" y="10345"/>
                </a:lnTo>
                <a:lnTo>
                  <a:pt x="6676" y="10418"/>
                </a:lnTo>
                <a:lnTo>
                  <a:pt x="6493" y="10381"/>
                </a:lnTo>
                <a:lnTo>
                  <a:pt x="6309" y="10345"/>
                </a:lnTo>
                <a:lnTo>
                  <a:pt x="6163" y="10235"/>
                </a:lnTo>
                <a:lnTo>
                  <a:pt x="6016" y="10088"/>
                </a:lnTo>
                <a:lnTo>
                  <a:pt x="5906" y="9941"/>
                </a:lnTo>
                <a:lnTo>
                  <a:pt x="5759" y="9831"/>
                </a:lnTo>
                <a:lnTo>
                  <a:pt x="5649" y="9758"/>
                </a:lnTo>
                <a:lnTo>
                  <a:pt x="5502" y="9684"/>
                </a:lnTo>
                <a:lnTo>
                  <a:pt x="5209" y="9611"/>
                </a:lnTo>
                <a:lnTo>
                  <a:pt x="4916" y="9611"/>
                </a:lnTo>
                <a:lnTo>
                  <a:pt x="4622" y="9684"/>
                </a:lnTo>
                <a:lnTo>
                  <a:pt x="3999" y="9868"/>
                </a:lnTo>
                <a:lnTo>
                  <a:pt x="3705" y="9978"/>
                </a:lnTo>
                <a:lnTo>
                  <a:pt x="3412" y="10051"/>
                </a:lnTo>
                <a:lnTo>
                  <a:pt x="3118" y="10088"/>
                </a:lnTo>
                <a:lnTo>
                  <a:pt x="2825" y="10051"/>
                </a:lnTo>
                <a:lnTo>
                  <a:pt x="2495" y="10014"/>
                </a:lnTo>
                <a:lnTo>
                  <a:pt x="2201" y="9904"/>
                </a:lnTo>
                <a:lnTo>
                  <a:pt x="1944" y="9794"/>
                </a:lnTo>
                <a:lnTo>
                  <a:pt x="1651" y="9648"/>
                </a:lnTo>
                <a:lnTo>
                  <a:pt x="1394" y="9464"/>
                </a:lnTo>
                <a:lnTo>
                  <a:pt x="1174" y="9281"/>
                </a:lnTo>
                <a:lnTo>
                  <a:pt x="954" y="8987"/>
                </a:lnTo>
                <a:lnTo>
                  <a:pt x="771" y="8694"/>
                </a:lnTo>
                <a:lnTo>
                  <a:pt x="624" y="8364"/>
                </a:lnTo>
                <a:lnTo>
                  <a:pt x="550" y="8034"/>
                </a:lnTo>
                <a:lnTo>
                  <a:pt x="514" y="7667"/>
                </a:lnTo>
                <a:lnTo>
                  <a:pt x="514" y="7337"/>
                </a:lnTo>
                <a:lnTo>
                  <a:pt x="587" y="6970"/>
                </a:lnTo>
                <a:lnTo>
                  <a:pt x="661" y="6640"/>
                </a:lnTo>
                <a:lnTo>
                  <a:pt x="807" y="6310"/>
                </a:lnTo>
                <a:lnTo>
                  <a:pt x="991" y="6016"/>
                </a:lnTo>
                <a:lnTo>
                  <a:pt x="1211" y="5759"/>
                </a:lnTo>
                <a:lnTo>
                  <a:pt x="1468" y="5539"/>
                </a:lnTo>
                <a:lnTo>
                  <a:pt x="2018" y="5099"/>
                </a:lnTo>
                <a:lnTo>
                  <a:pt x="2568" y="4622"/>
                </a:lnTo>
                <a:lnTo>
                  <a:pt x="2788" y="4366"/>
                </a:lnTo>
                <a:lnTo>
                  <a:pt x="2971" y="4109"/>
                </a:lnTo>
                <a:lnTo>
                  <a:pt x="3082" y="3815"/>
                </a:lnTo>
                <a:lnTo>
                  <a:pt x="3192" y="3485"/>
                </a:lnTo>
                <a:lnTo>
                  <a:pt x="3265" y="3118"/>
                </a:lnTo>
                <a:lnTo>
                  <a:pt x="3302" y="2715"/>
                </a:lnTo>
                <a:lnTo>
                  <a:pt x="3375" y="2348"/>
                </a:lnTo>
                <a:lnTo>
                  <a:pt x="3448" y="2165"/>
                </a:lnTo>
                <a:lnTo>
                  <a:pt x="3558" y="1981"/>
                </a:lnTo>
                <a:lnTo>
                  <a:pt x="3705" y="1798"/>
                </a:lnTo>
                <a:lnTo>
                  <a:pt x="3852" y="1651"/>
                </a:lnTo>
                <a:lnTo>
                  <a:pt x="4072" y="1541"/>
                </a:lnTo>
                <a:lnTo>
                  <a:pt x="4292" y="1468"/>
                </a:lnTo>
                <a:lnTo>
                  <a:pt x="4512" y="1431"/>
                </a:lnTo>
                <a:lnTo>
                  <a:pt x="4769" y="1394"/>
                </a:lnTo>
                <a:lnTo>
                  <a:pt x="4989" y="1394"/>
                </a:lnTo>
                <a:lnTo>
                  <a:pt x="5209" y="1468"/>
                </a:lnTo>
                <a:lnTo>
                  <a:pt x="4952" y="1688"/>
                </a:lnTo>
                <a:lnTo>
                  <a:pt x="4916" y="1761"/>
                </a:lnTo>
                <a:lnTo>
                  <a:pt x="4879" y="1834"/>
                </a:lnTo>
                <a:lnTo>
                  <a:pt x="4916" y="1981"/>
                </a:lnTo>
                <a:lnTo>
                  <a:pt x="4989" y="2091"/>
                </a:lnTo>
                <a:lnTo>
                  <a:pt x="5062" y="2128"/>
                </a:lnTo>
                <a:lnTo>
                  <a:pt x="5136" y="2128"/>
                </a:lnTo>
                <a:lnTo>
                  <a:pt x="5319" y="2091"/>
                </a:lnTo>
                <a:lnTo>
                  <a:pt x="5429" y="2018"/>
                </a:lnTo>
                <a:lnTo>
                  <a:pt x="5539" y="1945"/>
                </a:lnTo>
                <a:lnTo>
                  <a:pt x="5613" y="1798"/>
                </a:lnTo>
                <a:lnTo>
                  <a:pt x="5759" y="1651"/>
                </a:lnTo>
                <a:lnTo>
                  <a:pt x="5833" y="1614"/>
                </a:lnTo>
                <a:lnTo>
                  <a:pt x="5869" y="1578"/>
                </a:lnTo>
                <a:lnTo>
                  <a:pt x="6420" y="1138"/>
                </a:lnTo>
                <a:lnTo>
                  <a:pt x="7006" y="771"/>
                </a:lnTo>
                <a:lnTo>
                  <a:pt x="7337" y="624"/>
                </a:lnTo>
                <a:lnTo>
                  <a:pt x="7483" y="551"/>
                </a:lnTo>
                <a:close/>
                <a:moveTo>
                  <a:pt x="10821" y="9281"/>
                </a:moveTo>
                <a:lnTo>
                  <a:pt x="10968" y="9538"/>
                </a:lnTo>
                <a:lnTo>
                  <a:pt x="11115" y="9758"/>
                </a:lnTo>
                <a:lnTo>
                  <a:pt x="11335" y="9978"/>
                </a:lnTo>
                <a:lnTo>
                  <a:pt x="11592" y="10161"/>
                </a:lnTo>
                <a:lnTo>
                  <a:pt x="11408" y="10418"/>
                </a:lnTo>
                <a:lnTo>
                  <a:pt x="11188" y="10198"/>
                </a:lnTo>
                <a:lnTo>
                  <a:pt x="10968" y="9978"/>
                </a:lnTo>
                <a:lnTo>
                  <a:pt x="10711" y="9831"/>
                </a:lnTo>
                <a:lnTo>
                  <a:pt x="10455" y="9648"/>
                </a:lnTo>
                <a:lnTo>
                  <a:pt x="10601" y="9464"/>
                </a:lnTo>
                <a:lnTo>
                  <a:pt x="10821" y="9281"/>
                </a:lnTo>
                <a:close/>
                <a:moveTo>
                  <a:pt x="13903" y="9941"/>
                </a:moveTo>
                <a:lnTo>
                  <a:pt x="13829" y="9978"/>
                </a:lnTo>
                <a:lnTo>
                  <a:pt x="13756" y="10014"/>
                </a:lnTo>
                <a:lnTo>
                  <a:pt x="13719" y="10014"/>
                </a:lnTo>
                <a:lnTo>
                  <a:pt x="13719" y="10051"/>
                </a:lnTo>
                <a:lnTo>
                  <a:pt x="13646" y="10161"/>
                </a:lnTo>
                <a:lnTo>
                  <a:pt x="13609" y="10271"/>
                </a:lnTo>
                <a:lnTo>
                  <a:pt x="13646" y="10418"/>
                </a:lnTo>
                <a:lnTo>
                  <a:pt x="13719" y="10565"/>
                </a:lnTo>
                <a:lnTo>
                  <a:pt x="13829" y="10638"/>
                </a:lnTo>
                <a:lnTo>
                  <a:pt x="13939" y="10675"/>
                </a:lnTo>
                <a:lnTo>
                  <a:pt x="14049" y="10638"/>
                </a:lnTo>
                <a:lnTo>
                  <a:pt x="14159" y="10601"/>
                </a:lnTo>
                <a:lnTo>
                  <a:pt x="14269" y="10491"/>
                </a:lnTo>
                <a:lnTo>
                  <a:pt x="14343" y="10418"/>
                </a:lnTo>
                <a:lnTo>
                  <a:pt x="14379" y="10308"/>
                </a:lnTo>
                <a:lnTo>
                  <a:pt x="14379" y="10271"/>
                </a:lnTo>
                <a:lnTo>
                  <a:pt x="14379" y="10198"/>
                </a:lnTo>
                <a:lnTo>
                  <a:pt x="14306" y="10124"/>
                </a:lnTo>
                <a:lnTo>
                  <a:pt x="14233" y="10051"/>
                </a:lnTo>
                <a:lnTo>
                  <a:pt x="14159" y="10014"/>
                </a:lnTo>
                <a:lnTo>
                  <a:pt x="14086" y="9978"/>
                </a:lnTo>
                <a:lnTo>
                  <a:pt x="13939" y="9941"/>
                </a:lnTo>
                <a:close/>
                <a:moveTo>
                  <a:pt x="7593" y="0"/>
                </a:moveTo>
                <a:lnTo>
                  <a:pt x="7447" y="37"/>
                </a:lnTo>
                <a:lnTo>
                  <a:pt x="7190" y="110"/>
                </a:lnTo>
                <a:lnTo>
                  <a:pt x="6970" y="221"/>
                </a:lnTo>
                <a:lnTo>
                  <a:pt x="6566" y="441"/>
                </a:lnTo>
                <a:lnTo>
                  <a:pt x="6199" y="697"/>
                </a:lnTo>
                <a:lnTo>
                  <a:pt x="5502" y="1211"/>
                </a:lnTo>
                <a:lnTo>
                  <a:pt x="5209" y="1064"/>
                </a:lnTo>
                <a:lnTo>
                  <a:pt x="4916" y="991"/>
                </a:lnTo>
                <a:lnTo>
                  <a:pt x="4585" y="991"/>
                </a:lnTo>
                <a:lnTo>
                  <a:pt x="4255" y="1027"/>
                </a:lnTo>
                <a:lnTo>
                  <a:pt x="3999" y="1101"/>
                </a:lnTo>
                <a:lnTo>
                  <a:pt x="3778" y="1211"/>
                </a:lnTo>
                <a:lnTo>
                  <a:pt x="3595" y="1358"/>
                </a:lnTo>
                <a:lnTo>
                  <a:pt x="3412" y="1504"/>
                </a:lnTo>
                <a:lnTo>
                  <a:pt x="3228" y="1688"/>
                </a:lnTo>
                <a:lnTo>
                  <a:pt x="3118" y="1908"/>
                </a:lnTo>
                <a:lnTo>
                  <a:pt x="3008" y="2128"/>
                </a:lnTo>
                <a:lnTo>
                  <a:pt x="2935" y="2348"/>
                </a:lnTo>
                <a:lnTo>
                  <a:pt x="2861" y="2678"/>
                </a:lnTo>
                <a:lnTo>
                  <a:pt x="2788" y="3008"/>
                </a:lnTo>
                <a:lnTo>
                  <a:pt x="2751" y="3338"/>
                </a:lnTo>
                <a:lnTo>
                  <a:pt x="2641" y="3669"/>
                </a:lnTo>
                <a:lnTo>
                  <a:pt x="2605" y="3852"/>
                </a:lnTo>
                <a:lnTo>
                  <a:pt x="2495" y="3999"/>
                </a:lnTo>
                <a:lnTo>
                  <a:pt x="2275" y="4255"/>
                </a:lnTo>
                <a:lnTo>
                  <a:pt x="2018" y="4476"/>
                </a:lnTo>
                <a:lnTo>
                  <a:pt x="1761" y="4696"/>
                </a:lnTo>
                <a:lnTo>
                  <a:pt x="1284" y="5062"/>
                </a:lnTo>
                <a:lnTo>
                  <a:pt x="844" y="5466"/>
                </a:lnTo>
                <a:lnTo>
                  <a:pt x="661" y="5649"/>
                </a:lnTo>
                <a:lnTo>
                  <a:pt x="514" y="5906"/>
                </a:lnTo>
                <a:lnTo>
                  <a:pt x="367" y="6126"/>
                </a:lnTo>
                <a:lnTo>
                  <a:pt x="220" y="6420"/>
                </a:lnTo>
                <a:lnTo>
                  <a:pt x="110" y="6713"/>
                </a:lnTo>
                <a:lnTo>
                  <a:pt x="37" y="7007"/>
                </a:lnTo>
                <a:lnTo>
                  <a:pt x="0" y="7263"/>
                </a:lnTo>
                <a:lnTo>
                  <a:pt x="0" y="7557"/>
                </a:lnTo>
                <a:lnTo>
                  <a:pt x="37" y="7850"/>
                </a:lnTo>
                <a:lnTo>
                  <a:pt x="74" y="8144"/>
                </a:lnTo>
                <a:lnTo>
                  <a:pt x="147" y="8400"/>
                </a:lnTo>
                <a:lnTo>
                  <a:pt x="220" y="8657"/>
                </a:lnTo>
                <a:lnTo>
                  <a:pt x="367" y="8914"/>
                </a:lnTo>
                <a:lnTo>
                  <a:pt x="514" y="9171"/>
                </a:lnTo>
                <a:lnTo>
                  <a:pt x="661" y="9391"/>
                </a:lnTo>
                <a:lnTo>
                  <a:pt x="844" y="9611"/>
                </a:lnTo>
                <a:lnTo>
                  <a:pt x="1064" y="9831"/>
                </a:lnTo>
                <a:lnTo>
                  <a:pt x="1284" y="10014"/>
                </a:lnTo>
                <a:lnTo>
                  <a:pt x="1541" y="10161"/>
                </a:lnTo>
                <a:lnTo>
                  <a:pt x="1798" y="10308"/>
                </a:lnTo>
                <a:lnTo>
                  <a:pt x="2054" y="10381"/>
                </a:lnTo>
                <a:lnTo>
                  <a:pt x="2348" y="10491"/>
                </a:lnTo>
                <a:lnTo>
                  <a:pt x="2641" y="10528"/>
                </a:lnTo>
                <a:lnTo>
                  <a:pt x="2898" y="10565"/>
                </a:lnTo>
                <a:lnTo>
                  <a:pt x="3192" y="10565"/>
                </a:lnTo>
                <a:lnTo>
                  <a:pt x="3485" y="10528"/>
                </a:lnTo>
                <a:lnTo>
                  <a:pt x="3742" y="10491"/>
                </a:lnTo>
                <a:lnTo>
                  <a:pt x="4035" y="10418"/>
                </a:lnTo>
                <a:lnTo>
                  <a:pt x="4365" y="10271"/>
                </a:lnTo>
                <a:lnTo>
                  <a:pt x="4696" y="10161"/>
                </a:lnTo>
                <a:lnTo>
                  <a:pt x="4879" y="10124"/>
                </a:lnTo>
                <a:lnTo>
                  <a:pt x="5209" y="10124"/>
                </a:lnTo>
                <a:lnTo>
                  <a:pt x="5392" y="10161"/>
                </a:lnTo>
                <a:lnTo>
                  <a:pt x="5502" y="10271"/>
                </a:lnTo>
                <a:lnTo>
                  <a:pt x="5613" y="10381"/>
                </a:lnTo>
                <a:lnTo>
                  <a:pt x="5833" y="10601"/>
                </a:lnTo>
                <a:lnTo>
                  <a:pt x="5979" y="10711"/>
                </a:lnTo>
                <a:lnTo>
                  <a:pt x="6089" y="10785"/>
                </a:lnTo>
                <a:lnTo>
                  <a:pt x="6273" y="10858"/>
                </a:lnTo>
                <a:lnTo>
                  <a:pt x="6420" y="10895"/>
                </a:lnTo>
                <a:lnTo>
                  <a:pt x="6933" y="10895"/>
                </a:lnTo>
                <a:lnTo>
                  <a:pt x="7227" y="10858"/>
                </a:lnTo>
                <a:lnTo>
                  <a:pt x="7483" y="10821"/>
                </a:lnTo>
                <a:lnTo>
                  <a:pt x="7740" y="10748"/>
                </a:lnTo>
                <a:lnTo>
                  <a:pt x="7997" y="10638"/>
                </a:lnTo>
                <a:lnTo>
                  <a:pt x="8217" y="10528"/>
                </a:lnTo>
                <a:lnTo>
                  <a:pt x="8437" y="10381"/>
                </a:lnTo>
                <a:lnTo>
                  <a:pt x="8657" y="10198"/>
                </a:lnTo>
                <a:lnTo>
                  <a:pt x="8877" y="10014"/>
                </a:lnTo>
                <a:lnTo>
                  <a:pt x="9061" y="9831"/>
                </a:lnTo>
                <a:lnTo>
                  <a:pt x="9207" y="9611"/>
                </a:lnTo>
                <a:lnTo>
                  <a:pt x="9354" y="9391"/>
                </a:lnTo>
                <a:lnTo>
                  <a:pt x="9501" y="9171"/>
                </a:lnTo>
                <a:lnTo>
                  <a:pt x="9574" y="8914"/>
                </a:lnTo>
                <a:lnTo>
                  <a:pt x="9684" y="8694"/>
                </a:lnTo>
                <a:lnTo>
                  <a:pt x="9721" y="8400"/>
                </a:lnTo>
                <a:lnTo>
                  <a:pt x="9721" y="8144"/>
                </a:lnTo>
                <a:lnTo>
                  <a:pt x="9721" y="7887"/>
                </a:lnTo>
                <a:lnTo>
                  <a:pt x="9684" y="7630"/>
                </a:lnTo>
                <a:lnTo>
                  <a:pt x="9611" y="7373"/>
                </a:lnTo>
                <a:lnTo>
                  <a:pt x="9537" y="7117"/>
                </a:lnTo>
                <a:lnTo>
                  <a:pt x="9281" y="6640"/>
                </a:lnTo>
                <a:lnTo>
                  <a:pt x="9171" y="6383"/>
                </a:lnTo>
                <a:lnTo>
                  <a:pt x="9061" y="6090"/>
                </a:lnTo>
                <a:lnTo>
                  <a:pt x="9061" y="5833"/>
                </a:lnTo>
                <a:lnTo>
                  <a:pt x="9061" y="5576"/>
                </a:lnTo>
                <a:lnTo>
                  <a:pt x="9097" y="5319"/>
                </a:lnTo>
                <a:lnTo>
                  <a:pt x="9134" y="5062"/>
                </a:lnTo>
                <a:lnTo>
                  <a:pt x="9317" y="4512"/>
                </a:lnTo>
                <a:lnTo>
                  <a:pt x="9501" y="4035"/>
                </a:lnTo>
                <a:lnTo>
                  <a:pt x="9684" y="3559"/>
                </a:lnTo>
                <a:lnTo>
                  <a:pt x="9794" y="3082"/>
                </a:lnTo>
                <a:lnTo>
                  <a:pt x="9831" y="2825"/>
                </a:lnTo>
                <a:lnTo>
                  <a:pt x="9831" y="2568"/>
                </a:lnTo>
                <a:lnTo>
                  <a:pt x="9794" y="2311"/>
                </a:lnTo>
                <a:lnTo>
                  <a:pt x="9721" y="2055"/>
                </a:lnTo>
                <a:lnTo>
                  <a:pt x="9611" y="1834"/>
                </a:lnTo>
                <a:lnTo>
                  <a:pt x="9501" y="1578"/>
                </a:lnTo>
                <a:lnTo>
                  <a:pt x="9354" y="1358"/>
                </a:lnTo>
                <a:lnTo>
                  <a:pt x="9207" y="1174"/>
                </a:lnTo>
                <a:lnTo>
                  <a:pt x="8841" y="771"/>
                </a:lnTo>
                <a:lnTo>
                  <a:pt x="8400" y="404"/>
                </a:lnTo>
                <a:lnTo>
                  <a:pt x="7960" y="110"/>
                </a:lnTo>
                <a:lnTo>
                  <a:pt x="7850" y="37"/>
                </a:lnTo>
                <a:lnTo>
                  <a:pt x="7703" y="0"/>
                </a:lnTo>
                <a:close/>
                <a:moveTo>
                  <a:pt x="12912" y="10675"/>
                </a:moveTo>
                <a:lnTo>
                  <a:pt x="12839" y="10711"/>
                </a:lnTo>
                <a:lnTo>
                  <a:pt x="12765" y="10785"/>
                </a:lnTo>
                <a:lnTo>
                  <a:pt x="12729" y="10858"/>
                </a:lnTo>
                <a:lnTo>
                  <a:pt x="12729" y="11005"/>
                </a:lnTo>
                <a:lnTo>
                  <a:pt x="12765" y="11115"/>
                </a:lnTo>
                <a:lnTo>
                  <a:pt x="12876" y="11225"/>
                </a:lnTo>
                <a:lnTo>
                  <a:pt x="13022" y="11262"/>
                </a:lnTo>
                <a:lnTo>
                  <a:pt x="13132" y="11225"/>
                </a:lnTo>
                <a:lnTo>
                  <a:pt x="13242" y="11115"/>
                </a:lnTo>
                <a:lnTo>
                  <a:pt x="13279" y="11005"/>
                </a:lnTo>
                <a:lnTo>
                  <a:pt x="13279" y="10858"/>
                </a:lnTo>
                <a:lnTo>
                  <a:pt x="13242" y="10785"/>
                </a:lnTo>
                <a:lnTo>
                  <a:pt x="13169" y="10711"/>
                </a:lnTo>
                <a:lnTo>
                  <a:pt x="13096" y="10675"/>
                </a:lnTo>
                <a:close/>
                <a:moveTo>
                  <a:pt x="13572" y="11262"/>
                </a:moveTo>
                <a:lnTo>
                  <a:pt x="13499" y="11298"/>
                </a:lnTo>
                <a:lnTo>
                  <a:pt x="13462" y="11372"/>
                </a:lnTo>
                <a:lnTo>
                  <a:pt x="13389" y="11408"/>
                </a:lnTo>
                <a:lnTo>
                  <a:pt x="13316" y="11445"/>
                </a:lnTo>
                <a:lnTo>
                  <a:pt x="13242" y="11555"/>
                </a:lnTo>
                <a:lnTo>
                  <a:pt x="13242" y="11702"/>
                </a:lnTo>
                <a:lnTo>
                  <a:pt x="13242" y="11775"/>
                </a:lnTo>
                <a:lnTo>
                  <a:pt x="13279" y="11849"/>
                </a:lnTo>
                <a:lnTo>
                  <a:pt x="13352" y="11959"/>
                </a:lnTo>
                <a:lnTo>
                  <a:pt x="13609" y="11959"/>
                </a:lnTo>
                <a:lnTo>
                  <a:pt x="13719" y="11922"/>
                </a:lnTo>
                <a:lnTo>
                  <a:pt x="13829" y="11849"/>
                </a:lnTo>
                <a:lnTo>
                  <a:pt x="13866" y="11738"/>
                </a:lnTo>
                <a:lnTo>
                  <a:pt x="13939" y="11628"/>
                </a:lnTo>
                <a:lnTo>
                  <a:pt x="13939" y="11555"/>
                </a:lnTo>
                <a:lnTo>
                  <a:pt x="13939" y="11518"/>
                </a:lnTo>
                <a:lnTo>
                  <a:pt x="13903" y="11445"/>
                </a:lnTo>
                <a:lnTo>
                  <a:pt x="13866" y="11372"/>
                </a:lnTo>
                <a:lnTo>
                  <a:pt x="13829" y="11298"/>
                </a:lnTo>
                <a:lnTo>
                  <a:pt x="13719" y="11262"/>
                </a:lnTo>
                <a:close/>
                <a:moveTo>
                  <a:pt x="12215" y="11555"/>
                </a:moveTo>
                <a:lnTo>
                  <a:pt x="12142" y="11592"/>
                </a:lnTo>
                <a:lnTo>
                  <a:pt x="12069" y="11702"/>
                </a:lnTo>
                <a:lnTo>
                  <a:pt x="12032" y="11812"/>
                </a:lnTo>
                <a:lnTo>
                  <a:pt x="12032" y="11959"/>
                </a:lnTo>
                <a:lnTo>
                  <a:pt x="12032" y="12069"/>
                </a:lnTo>
                <a:lnTo>
                  <a:pt x="12105" y="12362"/>
                </a:lnTo>
                <a:lnTo>
                  <a:pt x="12252" y="12582"/>
                </a:lnTo>
                <a:lnTo>
                  <a:pt x="12325" y="12619"/>
                </a:lnTo>
                <a:lnTo>
                  <a:pt x="12399" y="12656"/>
                </a:lnTo>
                <a:lnTo>
                  <a:pt x="12509" y="12656"/>
                </a:lnTo>
                <a:lnTo>
                  <a:pt x="12582" y="12582"/>
                </a:lnTo>
                <a:lnTo>
                  <a:pt x="12619" y="12545"/>
                </a:lnTo>
                <a:lnTo>
                  <a:pt x="12692" y="12545"/>
                </a:lnTo>
                <a:lnTo>
                  <a:pt x="12802" y="12619"/>
                </a:lnTo>
                <a:lnTo>
                  <a:pt x="12876" y="12619"/>
                </a:lnTo>
                <a:lnTo>
                  <a:pt x="12949" y="12582"/>
                </a:lnTo>
                <a:lnTo>
                  <a:pt x="12986" y="12545"/>
                </a:lnTo>
                <a:lnTo>
                  <a:pt x="13022" y="12435"/>
                </a:lnTo>
                <a:lnTo>
                  <a:pt x="12986" y="12325"/>
                </a:lnTo>
                <a:lnTo>
                  <a:pt x="12912" y="12215"/>
                </a:lnTo>
                <a:lnTo>
                  <a:pt x="12802" y="12179"/>
                </a:lnTo>
                <a:lnTo>
                  <a:pt x="12655" y="12142"/>
                </a:lnTo>
                <a:lnTo>
                  <a:pt x="12545" y="12142"/>
                </a:lnTo>
                <a:lnTo>
                  <a:pt x="12472" y="12179"/>
                </a:lnTo>
                <a:lnTo>
                  <a:pt x="12399" y="12032"/>
                </a:lnTo>
                <a:lnTo>
                  <a:pt x="12399" y="11849"/>
                </a:lnTo>
                <a:lnTo>
                  <a:pt x="12399" y="11665"/>
                </a:lnTo>
                <a:lnTo>
                  <a:pt x="12362" y="11592"/>
                </a:lnTo>
                <a:lnTo>
                  <a:pt x="12289" y="11555"/>
                </a:lnTo>
                <a:close/>
                <a:moveTo>
                  <a:pt x="14049" y="5466"/>
                </a:moveTo>
                <a:lnTo>
                  <a:pt x="14196" y="5503"/>
                </a:lnTo>
                <a:lnTo>
                  <a:pt x="14490" y="5649"/>
                </a:lnTo>
                <a:lnTo>
                  <a:pt x="14673" y="5723"/>
                </a:lnTo>
                <a:lnTo>
                  <a:pt x="14930" y="5906"/>
                </a:lnTo>
                <a:lnTo>
                  <a:pt x="15150" y="6090"/>
                </a:lnTo>
                <a:lnTo>
                  <a:pt x="15370" y="6310"/>
                </a:lnTo>
                <a:lnTo>
                  <a:pt x="15590" y="6566"/>
                </a:lnTo>
                <a:lnTo>
                  <a:pt x="15773" y="6860"/>
                </a:lnTo>
                <a:lnTo>
                  <a:pt x="15883" y="7190"/>
                </a:lnTo>
                <a:lnTo>
                  <a:pt x="15993" y="7520"/>
                </a:lnTo>
                <a:lnTo>
                  <a:pt x="16067" y="7850"/>
                </a:lnTo>
                <a:lnTo>
                  <a:pt x="16104" y="8217"/>
                </a:lnTo>
                <a:lnTo>
                  <a:pt x="16104" y="8547"/>
                </a:lnTo>
                <a:lnTo>
                  <a:pt x="16067" y="9244"/>
                </a:lnTo>
                <a:lnTo>
                  <a:pt x="15957" y="9941"/>
                </a:lnTo>
                <a:lnTo>
                  <a:pt x="15773" y="10601"/>
                </a:lnTo>
                <a:lnTo>
                  <a:pt x="15517" y="11225"/>
                </a:lnTo>
                <a:lnTo>
                  <a:pt x="15370" y="11555"/>
                </a:lnTo>
                <a:lnTo>
                  <a:pt x="15186" y="11849"/>
                </a:lnTo>
                <a:lnTo>
                  <a:pt x="15003" y="12105"/>
                </a:lnTo>
                <a:lnTo>
                  <a:pt x="14783" y="12362"/>
                </a:lnTo>
                <a:lnTo>
                  <a:pt x="14526" y="12619"/>
                </a:lnTo>
                <a:lnTo>
                  <a:pt x="14269" y="12839"/>
                </a:lnTo>
                <a:lnTo>
                  <a:pt x="14013" y="13022"/>
                </a:lnTo>
                <a:lnTo>
                  <a:pt x="13719" y="13169"/>
                </a:lnTo>
                <a:lnTo>
                  <a:pt x="13389" y="13316"/>
                </a:lnTo>
                <a:lnTo>
                  <a:pt x="13059" y="13463"/>
                </a:lnTo>
                <a:lnTo>
                  <a:pt x="12802" y="13499"/>
                </a:lnTo>
                <a:lnTo>
                  <a:pt x="12509" y="13536"/>
                </a:lnTo>
                <a:lnTo>
                  <a:pt x="12325" y="13499"/>
                </a:lnTo>
                <a:lnTo>
                  <a:pt x="12179" y="13426"/>
                </a:lnTo>
                <a:lnTo>
                  <a:pt x="12032" y="13279"/>
                </a:lnTo>
                <a:lnTo>
                  <a:pt x="11922" y="13169"/>
                </a:lnTo>
                <a:lnTo>
                  <a:pt x="11482" y="12692"/>
                </a:lnTo>
                <a:lnTo>
                  <a:pt x="11298" y="12435"/>
                </a:lnTo>
                <a:lnTo>
                  <a:pt x="11225" y="12289"/>
                </a:lnTo>
                <a:lnTo>
                  <a:pt x="11188" y="12105"/>
                </a:lnTo>
                <a:lnTo>
                  <a:pt x="11188" y="11922"/>
                </a:lnTo>
                <a:lnTo>
                  <a:pt x="11262" y="11738"/>
                </a:lnTo>
                <a:lnTo>
                  <a:pt x="11445" y="11408"/>
                </a:lnTo>
                <a:lnTo>
                  <a:pt x="11812" y="10785"/>
                </a:lnTo>
                <a:lnTo>
                  <a:pt x="12142" y="10161"/>
                </a:lnTo>
                <a:lnTo>
                  <a:pt x="12472" y="9501"/>
                </a:lnTo>
                <a:lnTo>
                  <a:pt x="12765" y="8877"/>
                </a:lnTo>
                <a:lnTo>
                  <a:pt x="12876" y="8547"/>
                </a:lnTo>
                <a:lnTo>
                  <a:pt x="12949" y="8217"/>
                </a:lnTo>
                <a:lnTo>
                  <a:pt x="12986" y="7887"/>
                </a:lnTo>
                <a:lnTo>
                  <a:pt x="12949" y="7593"/>
                </a:lnTo>
                <a:lnTo>
                  <a:pt x="12876" y="7263"/>
                </a:lnTo>
                <a:lnTo>
                  <a:pt x="12765" y="6970"/>
                </a:lnTo>
                <a:lnTo>
                  <a:pt x="12729" y="6750"/>
                </a:lnTo>
                <a:lnTo>
                  <a:pt x="12692" y="6566"/>
                </a:lnTo>
                <a:lnTo>
                  <a:pt x="12729" y="6346"/>
                </a:lnTo>
                <a:lnTo>
                  <a:pt x="12802" y="6200"/>
                </a:lnTo>
                <a:lnTo>
                  <a:pt x="12876" y="6016"/>
                </a:lnTo>
                <a:lnTo>
                  <a:pt x="12986" y="5869"/>
                </a:lnTo>
                <a:lnTo>
                  <a:pt x="13132" y="5723"/>
                </a:lnTo>
                <a:lnTo>
                  <a:pt x="13279" y="5613"/>
                </a:lnTo>
                <a:lnTo>
                  <a:pt x="13316" y="5686"/>
                </a:lnTo>
                <a:lnTo>
                  <a:pt x="13389" y="5723"/>
                </a:lnTo>
                <a:lnTo>
                  <a:pt x="13536" y="5759"/>
                </a:lnTo>
                <a:lnTo>
                  <a:pt x="13646" y="5686"/>
                </a:lnTo>
                <a:lnTo>
                  <a:pt x="13719" y="5649"/>
                </a:lnTo>
                <a:lnTo>
                  <a:pt x="13756" y="5576"/>
                </a:lnTo>
                <a:lnTo>
                  <a:pt x="13829" y="5503"/>
                </a:lnTo>
                <a:lnTo>
                  <a:pt x="13939" y="5466"/>
                </a:lnTo>
                <a:close/>
                <a:moveTo>
                  <a:pt x="13646" y="3852"/>
                </a:moveTo>
                <a:lnTo>
                  <a:pt x="13609" y="3925"/>
                </a:lnTo>
                <a:lnTo>
                  <a:pt x="13499" y="4182"/>
                </a:lnTo>
                <a:lnTo>
                  <a:pt x="13462" y="4476"/>
                </a:lnTo>
                <a:lnTo>
                  <a:pt x="13462" y="4732"/>
                </a:lnTo>
                <a:lnTo>
                  <a:pt x="13499" y="5026"/>
                </a:lnTo>
                <a:lnTo>
                  <a:pt x="13316" y="5099"/>
                </a:lnTo>
                <a:lnTo>
                  <a:pt x="13132" y="5173"/>
                </a:lnTo>
                <a:lnTo>
                  <a:pt x="13022" y="4769"/>
                </a:lnTo>
                <a:lnTo>
                  <a:pt x="12839" y="4439"/>
                </a:lnTo>
                <a:lnTo>
                  <a:pt x="12802" y="4402"/>
                </a:lnTo>
                <a:lnTo>
                  <a:pt x="12729" y="4402"/>
                </a:lnTo>
                <a:lnTo>
                  <a:pt x="12692" y="4439"/>
                </a:lnTo>
                <a:lnTo>
                  <a:pt x="12692" y="4476"/>
                </a:lnTo>
                <a:lnTo>
                  <a:pt x="12655" y="4732"/>
                </a:lnTo>
                <a:lnTo>
                  <a:pt x="12692" y="4952"/>
                </a:lnTo>
                <a:lnTo>
                  <a:pt x="12802" y="5429"/>
                </a:lnTo>
                <a:lnTo>
                  <a:pt x="12582" y="5649"/>
                </a:lnTo>
                <a:lnTo>
                  <a:pt x="12399" y="5466"/>
                </a:lnTo>
                <a:lnTo>
                  <a:pt x="12142" y="5173"/>
                </a:lnTo>
                <a:lnTo>
                  <a:pt x="12105" y="5136"/>
                </a:lnTo>
                <a:lnTo>
                  <a:pt x="12032" y="5173"/>
                </a:lnTo>
                <a:lnTo>
                  <a:pt x="11995" y="5209"/>
                </a:lnTo>
                <a:lnTo>
                  <a:pt x="11995" y="5283"/>
                </a:lnTo>
                <a:lnTo>
                  <a:pt x="12032" y="5466"/>
                </a:lnTo>
                <a:lnTo>
                  <a:pt x="12142" y="5649"/>
                </a:lnTo>
                <a:lnTo>
                  <a:pt x="12252" y="5796"/>
                </a:lnTo>
                <a:lnTo>
                  <a:pt x="12435" y="5906"/>
                </a:lnTo>
                <a:lnTo>
                  <a:pt x="12399" y="6016"/>
                </a:lnTo>
                <a:lnTo>
                  <a:pt x="12362" y="6053"/>
                </a:lnTo>
                <a:lnTo>
                  <a:pt x="12142" y="6016"/>
                </a:lnTo>
                <a:lnTo>
                  <a:pt x="11738" y="5833"/>
                </a:lnTo>
                <a:lnTo>
                  <a:pt x="11665" y="5686"/>
                </a:lnTo>
                <a:lnTo>
                  <a:pt x="11628" y="5649"/>
                </a:lnTo>
                <a:lnTo>
                  <a:pt x="11592" y="5686"/>
                </a:lnTo>
                <a:lnTo>
                  <a:pt x="11555" y="5833"/>
                </a:lnTo>
                <a:lnTo>
                  <a:pt x="11518" y="5906"/>
                </a:lnTo>
                <a:lnTo>
                  <a:pt x="11518" y="5979"/>
                </a:lnTo>
                <a:lnTo>
                  <a:pt x="11555" y="6053"/>
                </a:lnTo>
                <a:lnTo>
                  <a:pt x="11628" y="6126"/>
                </a:lnTo>
                <a:lnTo>
                  <a:pt x="11775" y="6236"/>
                </a:lnTo>
                <a:lnTo>
                  <a:pt x="11995" y="6346"/>
                </a:lnTo>
                <a:lnTo>
                  <a:pt x="12289" y="6456"/>
                </a:lnTo>
                <a:lnTo>
                  <a:pt x="12252" y="6676"/>
                </a:lnTo>
                <a:lnTo>
                  <a:pt x="12289" y="6897"/>
                </a:lnTo>
                <a:lnTo>
                  <a:pt x="11555" y="6897"/>
                </a:lnTo>
                <a:lnTo>
                  <a:pt x="11445" y="6933"/>
                </a:lnTo>
                <a:lnTo>
                  <a:pt x="11408" y="7007"/>
                </a:lnTo>
                <a:lnTo>
                  <a:pt x="11408" y="7153"/>
                </a:lnTo>
                <a:lnTo>
                  <a:pt x="11408" y="7337"/>
                </a:lnTo>
                <a:lnTo>
                  <a:pt x="11482" y="7483"/>
                </a:lnTo>
                <a:lnTo>
                  <a:pt x="11555" y="7593"/>
                </a:lnTo>
                <a:lnTo>
                  <a:pt x="11592" y="7630"/>
                </a:lnTo>
                <a:lnTo>
                  <a:pt x="11922" y="7960"/>
                </a:lnTo>
                <a:lnTo>
                  <a:pt x="12142" y="8107"/>
                </a:lnTo>
                <a:lnTo>
                  <a:pt x="12252" y="8180"/>
                </a:lnTo>
                <a:lnTo>
                  <a:pt x="12362" y="8217"/>
                </a:lnTo>
                <a:lnTo>
                  <a:pt x="12472" y="8217"/>
                </a:lnTo>
                <a:lnTo>
                  <a:pt x="12362" y="8547"/>
                </a:lnTo>
                <a:lnTo>
                  <a:pt x="12252" y="8804"/>
                </a:lnTo>
                <a:lnTo>
                  <a:pt x="12215" y="8841"/>
                </a:lnTo>
                <a:lnTo>
                  <a:pt x="12179" y="8877"/>
                </a:lnTo>
                <a:lnTo>
                  <a:pt x="11812" y="8731"/>
                </a:lnTo>
                <a:lnTo>
                  <a:pt x="11555" y="8584"/>
                </a:lnTo>
                <a:lnTo>
                  <a:pt x="11335" y="8364"/>
                </a:lnTo>
                <a:lnTo>
                  <a:pt x="11225" y="8364"/>
                </a:lnTo>
                <a:lnTo>
                  <a:pt x="11188" y="8437"/>
                </a:lnTo>
                <a:lnTo>
                  <a:pt x="11188" y="8511"/>
                </a:lnTo>
                <a:lnTo>
                  <a:pt x="11335" y="8731"/>
                </a:lnTo>
                <a:lnTo>
                  <a:pt x="11555" y="8951"/>
                </a:lnTo>
                <a:lnTo>
                  <a:pt x="11812" y="9134"/>
                </a:lnTo>
                <a:lnTo>
                  <a:pt x="12069" y="9244"/>
                </a:lnTo>
                <a:lnTo>
                  <a:pt x="11848" y="9648"/>
                </a:lnTo>
                <a:lnTo>
                  <a:pt x="11738" y="9648"/>
                </a:lnTo>
                <a:lnTo>
                  <a:pt x="11665" y="9721"/>
                </a:lnTo>
                <a:lnTo>
                  <a:pt x="11262" y="9428"/>
                </a:lnTo>
                <a:lnTo>
                  <a:pt x="10895" y="9134"/>
                </a:lnTo>
                <a:lnTo>
                  <a:pt x="10858" y="9097"/>
                </a:lnTo>
                <a:lnTo>
                  <a:pt x="10821" y="9134"/>
                </a:lnTo>
                <a:lnTo>
                  <a:pt x="10601" y="9391"/>
                </a:lnTo>
                <a:lnTo>
                  <a:pt x="10381" y="9648"/>
                </a:lnTo>
                <a:lnTo>
                  <a:pt x="10308" y="9648"/>
                </a:lnTo>
                <a:lnTo>
                  <a:pt x="10234" y="9684"/>
                </a:lnTo>
                <a:lnTo>
                  <a:pt x="10198" y="9758"/>
                </a:lnTo>
                <a:lnTo>
                  <a:pt x="10234" y="9831"/>
                </a:lnTo>
                <a:lnTo>
                  <a:pt x="10748" y="10308"/>
                </a:lnTo>
                <a:lnTo>
                  <a:pt x="11188" y="10821"/>
                </a:lnTo>
                <a:lnTo>
                  <a:pt x="10968" y="11262"/>
                </a:lnTo>
                <a:lnTo>
                  <a:pt x="10785" y="11152"/>
                </a:lnTo>
                <a:lnTo>
                  <a:pt x="10601" y="11078"/>
                </a:lnTo>
                <a:lnTo>
                  <a:pt x="10381" y="11042"/>
                </a:lnTo>
                <a:lnTo>
                  <a:pt x="10308" y="11005"/>
                </a:lnTo>
                <a:lnTo>
                  <a:pt x="10198" y="10968"/>
                </a:lnTo>
                <a:lnTo>
                  <a:pt x="10161" y="10931"/>
                </a:lnTo>
                <a:lnTo>
                  <a:pt x="10088" y="10931"/>
                </a:lnTo>
                <a:lnTo>
                  <a:pt x="9978" y="10968"/>
                </a:lnTo>
                <a:lnTo>
                  <a:pt x="9941" y="11078"/>
                </a:lnTo>
                <a:lnTo>
                  <a:pt x="9941" y="11152"/>
                </a:lnTo>
                <a:lnTo>
                  <a:pt x="9978" y="11188"/>
                </a:lnTo>
                <a:lnTo>
                  <a:pt x="10124" y="11335"/>
                </a:lnTo>
                <a:lnTo>
                  <a:pt x="10308" y="11445"/>
                </a:lnTo>
                <a:lnTo>
                  <a:pt x="10565" y="11555"/>
                </a:lnTo>
                <a:lnTo>
                  <a:pt x="10675" y="11592"/>
                </a:lnTo>
                <a:lnTo>
                  <a:pt x="10785" y="11592"/>
                </a:lnTo>
                <a:lnTo>
                  <a:pt x="10748" y="11775"/>
                </a:lnTo>
                <a:lnTo>
                  <a:pt x="10711" y="11959"/>
                </a:lnTo>
                <a:lnTo>
                  <a:pt x="10675" y="12179"/>
                </a:lnTo>
                <a:lnTo>
                  <a:pt x="10711" y="12362"/>
                </a:lnTo>
                <a:lnTo>
                  <a:pt x="10785" y="12582"/>
                </a:lnTo>
                <a:lnTo>
                  <a:pt x="10638" y="12692"/>
                </a:lnTo>
                <a:lnTo>
                  <a:pt x="10455" y="12876"/>
                </a:lnTo>
                <a:lnTo>
                  <a:pt x="10381" y="12949"/>
                </a:lnTo>
                <a:lnTo>
                  <a:pt x="10308" y="12949"/>
                </a:lnTo>
                <a:lnTo>
                  <a:pt x="10271" y="12986"/>
                </a:lnTo>
                <a:lnTo>
                  <a:pt x="10234" y="13059"/>
                </a:lnTo>
                <a:lnTo>
                  <a:pt x="10234" y="13169"/>
                </a:lnTo>
                <a:lnTo>
                  <a:pt x="10271" y="13206"/>
                </a:lnTo>
                <a:lnTo>
                  <a:pt x="10308" y="13242"/>
                </a:lnTo>
                <a:lnTo>
                  <a:pt x="10455" y="13242"/>
                </a:lnTo>
                <a:lnTo>
                  <a:pt x="10565" y="13206"/>
                </a:lnTo>
                <a:lnTo>
                  <a:pt x="10748" y="13059"/>
                </a:lnTo>
                <a:lnTo>
                  <a:pt x="11005" y="12912"/>
                </a:lnTo>
                <a:lnTo>
                  <a:pt x="11408" y="13352"/>
                </a:lnTo>
                <a:lnTo>
                  <a:pt x="11482" y="13426"/>
                </a:lnTo>
                <a:lnTo>
                  <a:pt x="11335" y="13609"/>
                </a:lnTo>
                <a:lnTo>
                  <a:pt x="11262" y="13829"/>
                </a:lnTo>
                <a:lnTo>
                  <a:pt x="11188" y="13829"/>
                </a:lnTo>
                <a:lnTo>
                  <a:pt x="11115" y="13866"/>
                </a:lnTo>
                <a:lnTo>
                  <a:pt x="11005" y="13939"/>
                </a:lnTo>
                <a:lnTo>
                  <a:pt x="10968" y="14013"/>
                </a:lnTo>
                <a:lnTo>
                  <a:pt x="11005" y="14123"/>
                </a:lnTo>
                <a:lnTo>
                  <a:pt x="11041" y="14233"/>
                </a:lnTo>
                <a:lnTo>
                  <a:pt x="11151" y="14306"/>
                </a:lnTo>
                <a:lnTo>
                  <a:pt x="11262" y="14343"/>
                </a:lnTo>
                <a:lnTo>
                  <a:pt x="11372" y="14343"/>
                </a:lnTo>
                <a:lnTo>
                  <a:pt x="11482" y="14270"/>
                </a:lnTo>
                <a:lnTo>
                  <a:pt x="11555" y="14196"/>
                </a:lnTo>
                <a:lnTo>
                  <a:pt x="11628" y="14086"/>
                </a:lnTo>
                <a:lnTo>
                  <a:pt x="11665" y="13976"/>
                </a:lnTo>
                <a:lnTo>
                  <a:pt x="11665" y="13866"/>
                </a:lnTo>
                <a:lnTo>
                  <a:pt x="11738" y="13719"/>
                </a:lnTo>
                <a:lnTo>
                  <a:pt x="11848" y="13829"/>
                </a:lnTo>
                <a:lnTo>
                  <a:pt x="11995" y="13903"/>
                </a:lnTo>
                <a:lnTo>
                  <a:pt x="12142" y="13976"/>
                </a:lnTo>
                <a:lnTo>
                  <a:pt x="12325" y="14013"/>
                </a:lnTo>
                <a:lnTo>
                  <a:pt x="12362" y="14049"/>
                </a:lnTo>
                <a:lnTo>
                  <a:pt x="12252" y="14270"/>
                </a:lnTo>
                <a:lnTo>
                  <a:pt x="12179" y="14453"/>
                </a:lnTo>
                <a:lnTo>
                  <a:pt x="12105" y="14563"/>
                </a:lnTo>
                <a:lnTo>
                  <a:pt x="11995" y="14600"/>
                </a:lnTo>
                <a:lnTo>
                  <a:pt x="11958" y="14600"/>
                </a:lnTo>
                <a:lnTo>
                  <a:pt x="11885" y="14636"/>
                </a:lnTo>
                <a:lnTo>
                  <a:pt x="11848" y="14746"/>
                </a:lnTo>
                <a:lnTo>
                  <a:pt x="11848" y="14856"/>
                </a:lnTo>
                <a:lnTo>
                  <a:pt x="11922" y="14930"/>
                </a:lnTo>
                <a:lnTo>
                  <a:pt x="11995" y="15003"/>
                </a:lnTo>
                <a:lnTo>
                  <a:pt x="12069" y="15003"/>
                </a:lnTo>
                <a:lnTo>
                  <a:pt x="12215" y="14966"/>
                </a:lnTo>
                <a:lnTo>
                  <a:pt x="12362" y="14856"/>
                </a:lnTo>
                <a:lnTo>
                  <a:pt x="12472" y="14746"/>
                </a:lnTo>
                <a:lnTo>
                  <a:pt x="12545" y="14563"/>
                </a:lnTo>
                <a:lnTo>
                  <a:pt x="12619" y="14416"/>
                </a:lnTo>
                <a:lnTo>
                  <a:pt x="12692" y="14049"/>
                </a:lnTo>
                <a:lnTo>
                  <a:pt x="13132" y="13976"/>
                </a:lnTo>
                <a:lnTo>
                  <a:pt x="13536" y="13829"/>
                </a:lnTo>
                <a:lnTo>
                  <a:pt x="13279" y="14526"/>
                </a:lnTo>
                <a:lnTo>
                  <a:pt x="13206" y="14710"/>
                </a:lnTo>
                <a:lnTo>
                  <a:pt x="13206" y="14820"/>
                </a:lnTo>
                <a:lnTo>
                  <a:pt x="13242" y="14856"/>
                </a:lnTo>
                <a:lnTo>
                  <a:pt x="13279" y="14930"/>
                </a:lnTo>
                <a:lnTo>
                  <a:pt x="13352" y="14966"/>
                </a:lnTo>
                <a:lnTo>
                  <a:pt x="13426" y="14966"/>
                </a:lnTo>
                <a:lnTo>
                  <a:pt x="13499" y="14930"/>
                </a:lnTo>
                <a:lnTo>
                  <a:pt x="13572" y="14893"/>
                </a:lnTo>
                <a:lnTo>
                  <a:pt x="13609" y="14820"/>
                </a:lnTo>
                <a:lnTo>
                  <a:pt x="13719" y="14563"/>
                </a:lnTo>
                <a:lnTo>
                  <a:pt x="13793" y="14270"/>
                </a:lnTo>
                <a:lnTo>
                  <a:pt x="13829" y="13976"/>
                </a:lnTo>
                <a:lnTo>
                  <a:pt x="13829" y="13719"/>
                </a:lnTo>
                <a:lnTo>
                  <a:pt x="14269" y="13463"/>
                </a:lnTo>
                <a:lnTo>
                  <a:pt x="14306" y="13939"/>
                </a:lnTo>
                <a:lnTo>
                  <a:pt x="14343" y="14049"/>
                </a:lnTo>
                <a:lnTo>
                  <a:pt x="14379" y="14123"/>
                </a:lnTo>
                <a:lnTo>
                  <a:pt x="14379" y="14159"/>
                </a:lnTo>
                <a:lnTo>
                  <a:pt x="14416" y="14270"/>
                </a:lnTo>
                <a:lnTo>
                  <a:pt x="14490" y="14343"/>
                </a:lnTo>
                <a:lnTo>
                  <a:pt x="14673" y="14343"/>
                </a:lnTo>
                <a:lnTo>
                  <a:pt x="14673" y="14306"/>
                </a:lnTo>
                <a:lnTo>
                  <a:pt x="14746" y="14233"/>
                </a:lnTo>
                <a:lnTo>
                  <a:pt x="14783" y="14159"/>
                </a:lnTo>
                <a:lnTo>
                  <a:pt x="14710" y="13903"/>
                </a:lnTo>
                <a:lnTo>
                  <a:pt x="14673" y="13646"/>
                </a:lnTo>
                <a:lnTo>
                  <a:pt x="14563" y="13279"/>
                </a:lnTo>
                <a:lnTo>
                  <a:pt x="15003" y="12876"/>
                </a:lnTo>
                <a:lnTo>
                  <a:pt x="15113" y="13022"/>
                </a:lnTo>
                <a:lnTo>
                  <a:pt x="15223" y="13132"/>
                </a:lnTo>
                <a:lnTo>
                  <a:pt x="15370" y="13352"/>
                </a:lnTo>
                <a:lnTo>
                  <a:pt x="15480" y="13463"/>
                </a:lnTo>
                <a:lnTo>
                  <a:pt x="15590" y="13536"/>
                </a:lnTo>
                <a:lnTo>
                  <a:pt x="15663" y="13536"/>
                </a:lnTo>
                <a:lnTo>
                  <a:pt x="15737" y="13463"/>
                </a:lnTo>
                <a:lnTo>
                  <a:pt x="15773" y="13389"/>
                </a:lnTo>
                <a:lnTo>
                  <a:pt x="15773" y="13316"/>
                </a:lnTo>
                <a:lnTo>
                  <a:pt x="15737" y="13132"/>
                </a:lnTo>
                <a:lnTo>
                  <a:pt x="15627" y="12986"/>
                </a:lnTo>
                <a:lnTo>
                  <a:pt x="15480" y="12876"/>
                </a:lnTo>
                <a:lnTo>
                  <a:pt x="15370" y="12729"/>
                </a:lnTo>
                <a:lnTo>
                  <a:pt x="15260" y="12582"/>
                </a:lnTo>
                <a:lnTo>
                  <a:pt x="15480" y="12289"/>
                </a:lnTo>
                <a:lnTo>
                  <a:pt x="15700" y="11995"/>
                </a:lnTo>
                <a:lnTo>
                  <a:pt x="15773" y="12069"/>
                </a:lnTo>
                <a:lnTo>
                  <a:pt x="15993" y="12215"/>
                </a:lnTo>
                <a:lnTo>
                  <a:pt x="16177" y="12399"/>
                </a:lnTo>
                <a:lnTo>
                  <a:pt x="16250" y="12435"/>
                </a:lnTo>
                <a:lnTo>
                  <a:pt x="16397" y="12435"/>
                </a:lnTo>
                <a:lnTo>
                  <a:pt x="16434" y="12399"/>
                </a:lnTo>
                <a:lnTo>
                  <a:pt x="16470" y="12325"/>
                </a:lnTo>
                <a:lnTo>
                  <a:pt x="16507" y="12252"/>
                </a:lnTo>
                <a:lnTo>
                  <a:pt x="16507" y="12179"/>
                </a:lnTo>
                <a:lnTo>
                  <a:pt x="16434" y="12105"/>
                </a:lnTo>
                <a:lnTo>
                  <a:pt x="16250" y="11922"/>
                </a:lnTo>
                <a:lnTo>
                  <a:pt x="16030" y="11775"/>
                </a:lnTo>
                <a:lnTo>
                  <a:pt x="15883" y="11702"/>
                </a:lnTo>
                <a:lnTo>
                  <a:pt x="16140" y="11115"/>
                </a:lnTo>
                <a:lnTo>
                  <a:pt x="16324" y="11225"/>
                </a:lnTo>
                <a:lnTo>
                  <a:pt x="16617" y="11335"/>
                </a:lnTo>
                <a:lnTo>
                  <a:pt x="16984" y="11408"/>
                </a:lnTo>
                <a:lnTo>
                  <a:pt x="17057" y="11408"/>
                </a:lnTo>
                <a:lnTo>
                  <a:pt x="17094" y="11372"/>
                </a:lnTo>
                <a:lnTo>
                  <a:pt x="17131" y="11298"/>
                </a:lnTo>
                <a:lnTo>
                  <a:pt x="17167" y="11225"/>
                </a:lnTo>
                <a:lnTo>
                  <a:pt x="17167" y="11152"/>
                </a:lnTo>
                <a:lnTo>
                  <a:pt x="17131" y="11078"/>
                </a:lnTo>
                <a:lnTo>
                  <a:pt x="17094" y="11042"/>
                </a:lnTo>
                <a:lnTo>
                  <a:pt x="17021" y="11005"/>
                </a:lnTo>
                <a:lnTo>
                  <a:pt x="16764" y="10968"/>
                </a:lnTo>
                <a:lnTo>
                  <a:pt x="16544" y="10895"/>
                </a:lnTo>
                <a:lnTo>
                  <a:pt x="16250" y="10821"/>
                </a:lnTo>
                <a:lnTo>
                  <a:pt x="16397" y="10345"/>
                </a:lnTo>
                <a:lnTo>
                  <a:pt x="16507" y="9831"/>
                </a:lnTo>
                <a:lnTo>
                  <a:pt x="16727" y="9941"/>
                </a:lnTo>
                <a:lnTo>
                  <a:pt x="16984" y="9978"/>
                </a:lnTo>
                <a:lnTo>
                  <a:pt x="17131" y="10014"/>
                </a:lnTo>
                <a:lnTo>
                  <a:pt x="17277" y="10014"/>
                </a:lnTo>
                <a:lnTo>
                  <a:pt x="17424" y="9978"/>
                </a:lnTo>
                <a:lnTo>
                  <a:pt x="17461" y="9904"/>
                </a:lnTo>
                <a:lnTo>
                  <a:pt x="17497" y="9831"/>
                </a:lnTo>
                <a:lnTo>
                  <a:pt x="17497" y="9794"/>
                </a:lnTo>
                <a:lnTo>
                  <a:pt x="17497" y="9721"/>
                </a:lnTo>
                <a:lnTo>
                  <a:pt x="17387" y="9648"/>
                </a:lnTo>
                <a:lnTo>
                  <a:pt x="17277" y="9611"/>
                </a:lnTo>
                <a:lnTo>
                  <a:pt x="17167" y="9574"/>
                </a:lnTo>
                <a:lnTo>
                  <a:pt x="16544" y="9501"/>
                </a:lnTo>
                <a:lnTo>
                  <a:pt x="16544" y="9464"/>
                </a:lnTo>
                <a:lnTo>
                  <a:pt x="16580" y="8987"/>
                </a:lnTo>
                <a:lnTo>
                  <a:pt x="16617" y="8511"/>
                </a:lnTo>
                <a:lnTo>
                  <a:pt x="16800" y="8584"/>
                </a:lnTo>
                <a:lnTo>
                  <a:pt x="17021" y="8621"/>
                </a:lnTo>
                <a:lnTo>
                  <a:pt x="17204" y="8657"/>
                </a:lnTo>
                <a:lnTo>
                  <a:pt x="17424" y="8621"/>
                </a:lnTo>
                <a:lnTo>
                  <a:pt x="17571" y="8584"/>
                </a:lnTo>
                <a:lnTo>
                  <a:pt x="17644" y="8511"/>
                </a:lnTo>
                <a:lnTo>
                  <a:pt x="17681" y="8437"/>
                </a:lnTo>
                <a:lnTo>
                  <a:pt x="17681" y="8364"/>
                </a:lnTo>
                <a:lnTo>
                  <a:pt x="17644" y="8290"/>
                </a:lnTo>
                <a:lnTo>
                  <a:pt x="17534" y="8217"/>
                </a:lnTo>
                <a:lnTo>
                  <a:pt x="17387" y="8217"/>
                </a:lnTo>
                <a:lnTo>
                  <a:pt x="17094" y="8254"/>
                </a:lnTo>
                <a:lnTo>
                  <a:pt x="16617" y="8217"/>
                </a:lnTo>
                <a:lnTo>
                  <a:pt x="16580" y="7814"/>
                </a:lnTo>
                <a:lnTo>
                  <a:pt x="16507" y="7410"/>
                </a:lnTo>
                <a:lnTo>
                  <a:pt x="16507" y="7410"/>
                </a:lnTo>
                <a:lnTo>
                  <a:pt x="16690" y="7447"/>
                </a:lnTo>
                <a:lnTo>
                  <a:pt x="16874" y="7447"/>
                </a:lnTo>
                <a:lnTo>
                  <a:pt x="17021" y="7410"/>
                </a:lnTo>
                <a:lnTo>
                  <a:pt x="17204" y="7337"/>
                </a:lnTo>
                <a:lnTo>
                  <a:pt x="17351" y="7263"/>
                </a:lnTo>
                <a:lnTo>
                  <a:pt x="17387" y="7190"/>
                </a:lnTo>
                <a:lnTo>
                  <a:pt x="17424" y="7117"/>
                </a:lnTo>
                <a:lnTo>
                  <a:pt x="17424" y="7043"/>
                </a:lnTo>
                <a:lnTo>
                  <a:pt x="17424" y="7007"/>
                </a:lnTo>
                <a:lnTo>
                  <a:pt x="17351" y="6933"/>
                </a:lnTo>
                <a:lnTo>
                  <a:pt x="17314" y="6897"/>
                </a:lnTo>
                <a:lnTo>
                  <a:pt x="17131" y="6897"/>
                </a:lnTo>
                <a:lnTo>
                  <a:pt x="16947" y="6970"/>
                </a:lnTo>
                <a:lnTo>
                  <a:pt x="16764" y="7007"/>
                </a:lnTo>
                <a:lnTo>
                  <a:pt x="16397" y="7080"/>
                </a:lnTo>
                <a:lnTo>
                  <a:pt x="16324" y="6897"/>
                </a:lnTo>
                <a:lnTo>
                  <a:pt x="16140" y="6493"/>
                </a:lnTo>
                <a:lnTo>
                  <a:pt x="16397" y="6420"/>
                </a:lnTo>
                <a:lnTo>
                  <a:pt x="16764" y="6273"/>
                </a:lnTo>
                <a:lnTo>
                  <a:pt x="16947" y="6200"/>
                </a:lnTo>
                <a:lnTo>
                  <a:pt x="17094" y="6090"/>
                </a:lnTo>
                <a:lnTo>
                  <a:pt x="17131" y="6053"/>
                </a:lnTo>
                <a:lnTo>
                  <a:pt x="17131" y="5979"/>
                </a:lnTo>
                <a:lnTo>
                  <a:pt x="17131" y="5906"/>
                </a:lnTo>
                <a:lnTo>
                  <a:pt x="17021" y="5833"/>
                </a:lnTo>
                <a:lnTo>
                  <a:pt x="16910" y="5796"/>
                </a:lnTo>
                <a:lnTo>
                  <a:pt x="16764" y="5833"/>
                </a:lnTo>
                <a:lnTo>
                  <a:pt x="16580" y="5906"/>
                </a:lnTo>
                <a:lnTo>
                  <a:pt x="16250" y="6090"/>
                </a:lnTo>
                <a:lnTo>
                  <a:pt x="16104" y="6163"/>
                </a:lnTo>
                <a:lnTo>
                  <a:pt x="15957" y="6236"/>
                </a:lnTo>
                <a:lnTo>
                  <a:pt x="15957" y="6200"/>
                </a:lnTo>
                <a:lnTo>
                  <a:pt x="15957" y="6163"/>
                </a:lnTo>
                <a:lnTo>
                  <a:pt x="15920" y="6163"/>
                </a:lnTo>
                <a:lnTo>
                  <a:pt x="15590" y="5796"/>
                </a:lnTo>
                <a:lnTo>
                  <a:pt x="15920" y="5503"/>
                </a:lnTo>
                <a:lnTo>
                  <a:pt x="16250" y="5173"/>
                </a:lnTo>
                <a:lnTo>
                  <a:pt x="16287" y="5099"/>
                </a:lnTo>
                <a:lnTo>
                  <a:pt x="16324" y="4989"/>
                </a:lnTo>
                <a:lnTo>
                  <a:pt x="16287" y="4916"/>
                </a:lnTo>
                <a:lnTo>
                  <a:pt x="16250" y="4879"/>
                </a:lnTo>
                <a:lnTo>
                  <a:pt x="16177" y="4806"/>
                </a:lnTo>
                <a:lnTo>
                  <a:pt x="16030" y="4806"/>
                </a:lnTo>
                <a:lnTo>
                  <a:pt x="15957" y="4842"/>
                </a:lnTo>
                <a:lnTo>
                  <a:pt x="15627" y="5209"/>
                </a:lnTo>
                <a:lnTo>
                  <a:pt x="15333" y="5576"/>
                </a:lnTo>
                <a:lnTo>
                  <a:pt x="15076" y="5393"/>
                </a:lnTo>
                <a:lnTo>
                  <a:pt x="14820" y="5246"/>
                </a:lnTo>
                <a:lnTo>
                  <a:pt x="14673" y="5173"/>
                </a:lnTo>
                <a:lnTo>
                  <a:pt x="14746" y="5026"/>
                </a:lnTo>
                <a:lnTo>
                  <a:pt x="14966" y="4659"/>
                </a:lnTo>
                <a:lnTo>
                  <a:pt x="15003" y="4586"/>
                </a:lnTo>
                <a:lnTo>
                  <a:pt x="15003" y="4512"/>
                </a:lnTo>
                <a:lnTo>
                  <a:pt x="14930" y="4402"/>
                </a:lnTo>
                <a:lnTo>
                  <a:pt x="14856" y="4366"/>
                </a:lnTo>
                <a:lnTo>
                  <a:pt x="14746" y="4366"/>
                </a:lnTo>
                <a:lnTo>
                  <a:pt x="14673" y="4439"/>
                </a:lnTo>
                <a:lnTo>
                  <a:pt x="14526" y="4622"/>
                </a:lnTo>
                <a:lnTo>
                  <a:pt x="14416" y="4842"/>
                </a:lnTo>
                <a:lnTo>
                  <a:pt x="14343" y="5026"/>
                </a:lnTo>
                <a:lnTo>
                  <a:pt x="14159" y="4989"/>
                </a:lnTo>
                <a:lnTo>
                  <a:pt x="13939" y="4989"/>
                </a:lnTo>
                <a:lnTo>
                  <a:pt x="13903" y="4732"/>
                </a:lnTo>
                <a:lnTo>
                  <a:pt x="13866" y="4476"/>
                </a:lnTo>
                <a:lnTo>
                  <a:pt x="13829" y="3962"/>
                </a:lnTo>
                <a:lnTo>
                  <a:pt x="13829" y="3889"/>
                </a:lnTo>
                <a:lnTo>
                  <a:pt x="13756" y="3852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595" name="Google Shape;595;p24"/>
          <p:cNvSpPr/>
          <p:nvPr/>
        </p:nvSpPr>
        <p:spPr>
          <a:xfrm>
            <a:off x="346867" y="4064142"/>
            <a:ext cx="479681" cy="339217"/>
          </a:xfrm>
          <a:custGeom>
            <a:avLst/>
            <a:gdLst/>
            <a:ahLst/>
            <a:cxnLst/>
            <a:rect l="l" t="t" r="r" b="b"/>
            <a:pathLst>
              <a:path w="16911" h="11959" extrusionOk="0">
                <a:moveTo>
                  <a:pt x="12215" y="8951"/>
                </a:moveTo>
                <a:lnTo>
                  <a:pt x="12032" y="9098"/>
                </a:lnTo>
                <a:lnTo>
                  <a:pt x="11848" y="9244"/>
                </a:lnTo>
                <a:lnTo>
                  <a:pt x="11408" y="9538"/>
                </a:lnTo>
                <a:lnTo>
                  <a:pt x="11005" y="9685"/>
                </a:lnTo>
                <a:lnTo>
                  <a:pt x="10638" y="9868"/>
                </a:lnTo>
                <a:lnTo>
                  <a:pt x="10124" y="10051"/>
                </a:lnTo>
                <a:lnTo>
                  <a:pt x="9977" y="10125"/>
                </a:lnTo>
                <a:lnTo>
                  <a:pt x="9794" y="10161"/>
                </a:lnTo>
                <a:lnTo>
                  <a:pt x="9904" y="9978"/>
                </a:lnTo>
                <a:lnTo>
                  <a:pt x="10051" y="9795"/>
                </a:lnTo>
                <a:lnTo>
                  <a:pt x="10344" y="9758"/>
                </a:lnTo>
                <a:lnTo>
                  <a:pt x="10601" y="9648"/>
                </a:lnTo>
                <a:lnTo>
                  <a:pt x="10858" y="9538"/>
                </a:lnTo>
                <a:lnTo>
                  <a:pt x="11115" y="9354"/>
                </a:lnTo>
                <a:lnTo>
                  <a:pt x="11335" y="9171"/>
                </a:lnTo>
                <a:lnTo>
                  <a:pt x="11371" y="9061"/>
                </a:lnTo>
                <a:lnTo>
                  <a:pt x="11445" y="9061"/>
                </a:lnTo>
                <a:lnTo>
                  <a:pt x="11481" y="9024"/>
                </a:lnTo>
                <a:lnTo>
                  <a:pt x="11848" y="8951"/>
                </a:lnTo>
                <a:close/>
                <a:moveTo>
                  <a:pt x="12619" y="8988"/>
                </a:moveTo>
                <a:lnTo>
                  <a:pt x="12839" y="9061"/>
                </a:lnTo>
                <a:lnTo>
                  <a:pt x="12839" y="9171"/>
                </a:lnTo>
                <a:lnTo>
                  <a:pt x="12215" y="9685"/>
                </a:lnTo>
                <a:lnTo>
                  <a:pt x="11518" y="10125"/>
                </a:lnTo>
                <a:lnTo>
                  <a:pt x="11115" y="10345"/>
                </a:lnTo>
                <a:lnTo>
                  <a:pt x="10711" y="10528"/>
                </a:lnTo>
                <a:lnTo>
                  <a:pt x="10308" y="10712"/>
                </a:lnTo>
                <a:lnTo>
                  <a:pt x="9904" y="10932"/>
                </a:lnTo>
                <a:lnTo>
                  <a:pt x="9831" y="10822"/>
                </a:lnTo>
                <a:lnTo>
                  <a:pt x="9794" y="10712"/>
                </a:lnTo>
                <a:lnTo>
                  <a:pt x="9757" y="10455"/>
                </a:lnTo>
                <a:lnTo>
                  <a:pt x="9904" y="10455"/>
                </a:lnTo>
                <a:lnTo>
                  <a:pt x="10051" y="10381"/>
                </a:lnTo>
                <a:lnTo>
                  <a:pt x="10344" y="10271"/>
                </a:lnTo>
                <a:lnTo>
                  <a:pt x="11078" y="10015"/>
                </a:lnTo>
                <a:lnTo>
                  <a:pt x="11481" y="9831"/>
                </a:lnTo>
                <a:lnTo>
                  <a:pt x="11922" y="9611"/>
                </a:lnTo>
                <a:lnTo>
                  <a:pt x="12288" y="9318"/>
                </a:lnTo>
                <a:lnTo>
                  <a:pt x="12435" y="9171"/>
                </a:lnTo>
                <a:lnTo>
                  <a:pt x="12619" y="8988"/>
                </a:lnTo>
                <a:close/>
                <a:moveTo>
                  <a:pt x="9464" y="514"/>
                </a:moveTo>
                <a:lnTo>
                  <a:pt x="9721" y="551"/>
                </a:lnTo>
                <a:lnTo>
                  <a:pt x="9941" y="588"/>
                </a:lnTo>
                <a:lnTo>
                  <a:pt x="10161" y="661"/>
                </a:lnTo>
                <a:lnTo>
                  <a:pt x="10344" y="771"/>
                </a:lnTo>
                <a:lnTo>
                  <a:pt x="10491" y="918"/>
                </a:lnTo>
                <a:lnTo>
                  <a:pt x="10564" y="1101"/>
                </a:lnTo>
                <a:lnTo>
                  <a:pt x="10601" y="1101"/>
                </a:lnTo>
                <a:lnTo>
                  <a:pt x="10528" y="1211"/>
                </a:lnTo>
                <a:lnTo>
                  <a:pt x="10528" y="1321"/>
                </a:lnTo>
                <a:lnTo>
                  <a:pt x="10564" y="1615"/>
                </a:lnTo>
                <a:lnTo>
                  <a:pt x="10638" y="1871"/>
                </a:lnTo>
                <a:lnTo>
                  <a:pt x="10748" y="2091"/>
                </a:lnTo>
                <a:lnTo>
                  <a:pt x="10931" y="2348"/>
                </a:lnTo>
                <a:lnTo>
                  <a:pt x="11005" y="2495"/>
                </a:lnTo>
                <a:lnTo>
                  <a:pt x="11041" y="2678"/>
                </a:lnTo>
                <a:lnTo>
                  <a:pt x="11041" y="2752"/>
                </a:lnTo>
                <a:lnTo>
                  <a:pt x="11005" y="2788"/>
                </a:lnTo>
                <a:lnTo>
                  <a:pt x="10931" y="2788"/>
                </a:lnTo>
                <a:lnTo>
                  <a:pt x="10858" y="2752"/>
                </a:lnTo>
                <a:lnTo>
                  <a:pt x="10784" y="2642"/>
                </a:lnTo>
                <a:lnTo>
                  <a:pt x="10674" y="2312"/>
                </a:lnTo>
                <a:lnTo>
                  <a:pt x="10601" y="2128"/>
                </a:lnTo>
                <a:lnTo>
                  <a:pt x="10491" y="1981"/>
                </a:lnTo>
                <a:lnTo>
                  <a:pt x="10381" y="1798"/>
                </a:lnTo>
                <a:lnTo>
                  <a:pt x="10234" y="1651"/>
                </a:lnTo>
                <a:lnTo>
                  <a:pt x="10088" y="1541"/>
                </a:lnTo>
                <a:lnTo>
                  <a:pt x="9904" y="1431"/>
                </a:lnTo>
                <a:lnTo>
                  <a:pt x="9721" y="1358"/>
                </a:lnTo>
                <a:lnTo>
                  <a:pt x="9537" y="1321"/>
                </a:lnTo>
                <a:lnTo>
                  <a:pt x="9134" y="1321"/>
                </a:lnTo>
                <a:lnTo>
                  <a:pt x="8950" y="1358"/>
                </a:lnTo>
                <a:lnTo>
                  <a:pt x="8767" y="1431"/>
                </a:lnTo>
                <a:lnTo>
                  <a:pt x="8694" y="1468"/>
                </a:lnTo>
                <a:lnTo>
                  <a:pt x="8657" y="1505"/>
                </a:lnTo>
                <a:lnTo>
                  <a:pt x="8694" y="1615"/>
                </a:lnTo>
                <a:lnTo>
                  <a:pt x="8767" y="1688"/>
                </a:lnTo>
                <a:lnTo>
                  <a:pt x="8804" y="1725"/>
                </a:lnTo>
                <a:lnTo>
                  <a:pt x="8877" y="1725"/>
                </a:lnTo>
                <a:lnTo>
                  <a:pt x="9097" y="1688"/>
                </a:lnTo>
                <a:lnTo>
                  <a:pt x="9281" y="1688"/>
                </a:lnTo>
                <a:lnTo>
                  <a:pt x="9501" y="1725"/>
                </a:lnTo>
                <a:lnTo>
                  <a:pt x="9684" y="1798"/>
                </a:lnTo>
                <a:lnTo>
                  <a:pt x="9867" y="1871"/>
                </a:lnTo>
                <a:lnTo>
                  <a:pt x="10014" y="2018"/>
                </a:lnTo>
                <a:lnTo>
                  <a:pt x="10161" y="2165"/>
                </a:lnTo>
                <a:lnTo>
                  <a:pt x="10271" y="2348"/>
                </a:lnTo>
                <a:lnTo>
                  <a:pt x="10418" y="2788"/>
                </a:lnTo>
                <a:lnTo>
                  <a:pt x="10528" y="2972"/>
                </a:lnTo>
                <a:lnTo>
                  <a:pt x="10638" y="3119"/>
                </a:lnTo>
                <a:lnTo>
                  <a:pt x="10528" y="3192"/>
                </a:lnTo>
                <a:lnTo>
                  <a:pt x="10308" y="3375"/>
                </a:lnTo>
                <a:lnTo>
                  <a:pt x="10088" y="3595"/>
                </a:lnTo>
                <a:lnTo>
                  <a:pt x="9904" y="3816"/>
                </a:lnTo>
                <a:lnTo>
                  <a:pt x="9794" y="4072"/>
                </a:lnTo>
                <a:lnTo>
                  <a:pt x="9721" y="4292"/>
                </a:lnTo>
                <a:lnTo>
                  <a:pt x="9684" y="4512"/>
                </a:lnTo>
                <a:lnTo>
                  <a:pt x="9721" y="4733"/>
                </a:lnTo>
                <a:lnTo>
                  <a:pt x="9757" y="4953"/>
                </a:lnTo>
                <a:lnTo>
                  <a:pt x="9867" y="5136"/>
                </a:lnTo>
                <a:lnTo>
                  <a:pt x="10014" y="5283"/>
                </a:lnTo>
                <a:lnTo>
                  <a:pt x="10198" y="5429"/>
                </a:lnTo>
                <a:lnTo>
                  <a:pt x="10418" y="5503"/>
                </a:lnTo>
                <a:lnTo>
                  <a:pt x="10638" y="5576"/>
                </a:lnTo>
                <a:lnTo>
                  <a:pt x="10895" y="5540"/>
                </a:lnTo>
                <a:lnTo>
                  <a:pt x="11151" y="5503"/>
                </a:lnTo>
                <a:lnTo>
                  <a:pt x="11371" y="5393"/>
                </a:lnTo>
                <a:lnTo>
                  <a:pt x="12032" y="5063"/>
                </a:lnTo>
                <a:lnTo>
                  <a:pt x="12692" y="4659"/>
                </a:lnTo>
                <a:lnTo>
                  <a:pt x="12729" y="4586"/>
                </a:lnTo>
                <a:lnTo>
                  <a:pt x="12765" y="4512"/>
                </a:lnTo>
                <a:lnTo>
                  <a:pt x="12765" y="4439"/>
                </a:lnTo>
                <a:lnTo>
                  <a:pt x="12729" y="4402"/>
                </a:lnTo>
                <a:lnTo>
                  <a:pt x="12692" y="4329"/>
                </a:lnTo>
                <a:lnTo>
                  <a:pt x="12619" y="4292"/>
                </a:lnTo>
                <a:lnTo>
                  <a:pt x="12472" y="4292"/>
                </a:lnTo>
                <a:lnTo>
                  <a:pt x="12032" y="4549"/>
                </a:lnTo>
                <a:lnTo>
                  <a:pt x="11591" y="4843"/>
                </a:lnTo>
                <a:lnTo>
                  <a:pt x="11371" y="4953"/>
                </a:lnTo>
                <a:lnTo>
                  <a:pt x="11151" y="5063"/>
                </a:lnTo>
                <a:lnTo>
                  <a:pt x="10895" y="5136"/>
                </a:lnTo>
                <a:lnTo>
                  <a:pt x="10528" y="5136"/>
                </a:lnTo>
                <a:lnTo>
                  <a:pt x="10418" y="5099"/>
                </a:lnTo>
                <a:lnTo>
                  <a:pt x="10308" y="5026"/>
                </a:lnTo>
                <a:lnTo>
                  <a:pt x="10234" y="4953"/>
                </a:lnTo>
                <a:lnTo>
                  <a:pt x="10161" y="4843"/>
                </a:lnTo>
                <a:lnTo>
                  <a:pt x="10124" y="4733"/>
                </a:lnTo>
                <a:lnTo>
                  <a:pt x="10088" y="4476"/>
                </a:lnTo>
                <a:lnTo>
                  <a:pt x="10124" y="4366"/>
                </a:lnTo>
                <a:lnTo>
                  <a:pt x="10161" y="4219"/>
                </a:lnTo>
                <a:lnTo>
                  <a:pt x="10271" y="3999"/>
                </a:lnTo>
                <a:lnTo>
                  <a:pt x="10454" y="3816"/>
                </a:lnTo>
                <a:lnTo>
                  <a:pt x="10674" y="3632"/>
                </a:lnTo>
                <a:lnTo>
                  <a:pt x="10968" y="3375"/>
                </a:lnTo>
                <a:lnTo>
                  <a:pt x="11225" y="3119"/>
                </a:lnTo>
                <a:lnTo>
                  <a:pt x="11335" y="2972"/>
                </a:lnTo>
                <a:lnTo>
                  <a:pt x="11408" y="2825"/>
                </a:lnTo>
                <a:lnTo>
                  <a:pt x="11408" y="2642"/>
                </a:lnTo>
                <a:lnTo>
                  <a:pt x="11408" y="2422"/>
                </a:lnTo>
                <a:lnTo>
                  <a:pt x="11335" y="2275"/>
                </a:lnTo>
                <a:lnTo>
                  <a:pt x="11261" y="2165"/>
                </a:lnTo>
                <a:lnTo>
                  <a:pt x="11078" y="1871"/>
                </a:lnTo>
                <a:lnTo>
                  <a:pt x="10895" y="1578"/>
                </a:lnTo>
                <a:lnTo>
                  <a:pt x="10821" y="1431"/>
                </a:lnTo>
                <a:lnTo>
                  <a:pt x="10821" y="1284"/>
                </a:lnTo>
                <a:lnTo>
                  <a:pt x="10895" y="1248"/>
                </a:lnTo>
                <a:lnTo>
                  <a:pt x="11298" y="1138"/>
                </a:lnTo>
                <a:lnTo>
                  <a:pt x="11702" y="1028"/>
                </a:lnTo>
                <a:lnTo>
                  <a:pt x="12142" y="954"/>
                </a:lnTo>
                <a:lnTo>
                  <a:pt x="12582" y="918"/>
                </a:lnTo>
                <a:lnTo>
                  <a:pt x="12802" y="954"/>
                </a:lnTo>
                <a:lnTo>
                  <a:pt x="13022" y="1028"/>
                </a:lnTo>
                <a:lnTo>
                  <a:pt x="13205" y="1101"/>
                </a:lnTo>
                <a:lnTo>
                  <a:pt x="13352" y="1211"/>
                </a:lnTo>
                <a:lnTo>
                  <a:pt x="13499" y="1358"/>
                </a:lnTo>
                <a:lnTo>
                  <a:pt x="13609" y="1505"/>
                </a:lnTo>
                <a:lnTo>
                  <a:pt x="13829" y="1908"/>
                </a:lnTo>
                <a:lnTo>
                  <a:pt x="14012" y="2202"/>
                </a:lnTo>
                <a:lnTo>
                  <a:pt x="13866" y="2422"/>
                </a:lnTo>
                <a:lnTo>
                  <a:pt x="13682" y="2568"/>
                </a:lnTo>
                <a:lnTo>
                  <a:pt x="13499" y="2678"/>
                </a:lnTo>
                <a:lnTo>
                  <a:pt x="13279" y="2788"/>
                </a:lnTo>
                <a:lnTo>
                  <a:pt x="12839" y="2935"/>
                </a:lnTo>
                <a:lnTo>
                  <a:pt x="12362" y="3082"/>
                </a:lnTo>
                <a:lnTo>
                  <a:pt x="11995" y="3229"/>
                </a:lnTo>
                <a:lnTo>
                  <a:pt x="11518" y="3449"/>
                </a:lnTo>
                <a:lnTo>
                  <a:pt x="11298" y="3559"/>
                </a:lnTo>
                <a:lnTo>
                  <a:pt x="11151" y="3742"/>
                </a:lnTo>
                <a:lnTo>
                  <a:pt x="11041" y="3889"/>
                </a:lnTo>
                <a:lnTo>
                  <a:pt x="11005" y="3999"/>
                </a:lnTo>
                <a:lnTo>
                  <a:pt x="11005" y="4109"/>
                </a:lnTo>
                <a:lnTo>
                  <a:pt x="11005" y="4182"/>
                </a:lnTo>
                <a:lnTo>
                  <a:pt x="11041" y="4256"/>
                </a:lnTo>
                <a:lnTo>
                  <a:pt x="11115" y="4292"/>
                </a:lnTo>
                <a:lnTo>
                  <a:pt x="11335" y="4292"/>
                </a:lnTo>
                <a:lnTo>
                  <a:pt x="11371" y="4219"/>
                </a:lnTo>
                <a:lnTo>
                  <a:pt x="11408" y="4146"/>
                </a:lnTo>
                <a:lnTo>
                  <a:pt x="11445" y="4072"/>
                </a:lnTo>
                <a:lnTo>
                  <a:pt x="11555" y="3962"/>
                </a:lnTo>
                <a:lnTo>
                  <a:pt x="11775" y="3816"/>
                </a:lnTo>
                <a:lnTo>
                  <a:pt x="12068" y="3669"/>
                </a:lnTo>
                <a:lnTo>
                  <a:pt x="12288" y="3595"/>
                </a:lnTo>
                <a:lnTo>
                  <a:pt x="12802" y="3412"/>
                </a:lnTo>
                <a:lnTo>
                  <a:pt x="13279" y="3229"/>
                </a:lnTo>
                <a:lnTo>
                  <a:pt x="13572" y="3119"/>
                </a:lnTo>
                <a:lnTo>
                  <a:pt x="13866" y="2972"/>
                </a:lnTo>
                <a:lnTo>
                  <a:pt x="14086" y="2752"/>
                </a:lnTo>
                <a:lnTo>
                  <a:pt x="14159" y="2642"/>
                </a:lnTo>
                <a:lnTo>
                  <a:pt x="14233" y="2495"/>
                </a:lnTo>
                <a:lnTo>
                  <a:pt x="14306" y="2568"/>
                </a:lnTo>
                <a:lnTo>
                  <a:pt x="14489" y="2715"/>
                </a:lnTo>
                <a:lnTo>
                  <a:pt x="14673" y="2788"/>
                </a:lnTo>
                <a:lnTo>
                  <a:pt x="14893" y="2898"/>
                </a:lnTo>
                <a:lnTo>
                  <a:pt x="15076" y="3009"/>
                </a:lnTo>
                <a:lnTo>
                  <a:pt x="15296" y="3192"/>
                </a:lnTo>
                <a:lnTo>
                  <a:pt x="15480" y="3449"/>
                </a:lnTo>
                <a:lnTo>
                  <a:pt x="15626" y="3705"/>
                </a:lnTo>
                <a:lnTo>
                  <a:pt x="15700" y="3999"/>
                </a:lnTo>
                <a:lnTo>
                  <a:pt x="15480" y="4366"/>
                </a:lnTo>
                <a:lnTo>
                  <a:pt x="15370" y="4549"/>
                </a:lnTo>
                <a:lnTo>
                  <a:pt x="15186" y="4696"/>
                </a:lnTo>
                <a:lnTo>
                  <a:pt x="14966" y="4879"/>
                </a:lnTo>
                <a:lnTo>
                  <a:pt x="14709" y="5063"/>
                </a:lnTo>
                <a:lnTo>
                  <a:pt x="14416" y="5173"/>
                </a:lnTo>
                <a:lnTo>
                  <a:pt x="14123" y="5283"/>
                </a:lnTo>
                <a:lnTo>
                  <a:pt x="13572" y="5429"/>
                </a:lnTo>
                <a:lnTo>
                  <a:pt x="13022" y="5613"/>
                </a:lnTo>
                <a:lnTo>
                  <a:pt x="12765" y="5723"/>
                </a:lnTo>
                <a:lnTo>
                  <a:pt x="12509" y="5870"/>
                </a:lnTo>
                <a:lnTo>
                  <a:pt x="12288" y="6016"/>
                </a:lnTo>
                <a:lnTo>
                  <a:pt x="12105" y="6236"/>
                </a:lnTo>
                <a:lnTo>
                  <a:pt x="11958" y="6420"/>
                </a:lnTo>
                <a:lnTo>
                  <a:pt x="11922" y="6640"/>
                </a:lnTo>
                <a:lnTo>
                  <a:pt x="11922" y="6823"/>
                </a:lnTo>
                <a:lnTo>
                  <a:pt x="11958" y="7007"/>
                </a:lnTo>
                <a:lnTo>
                  <a:pt x="12032" y="7154"/>
                </a:lnTo>
                <a:lnTo>
                  <a:pt x="12178" y="7300"/>
                </a:lnTo>
                <a:lnTo>
                  <a:pt x="12325" y="7410"/>
                </a:lnTo>
                <a:lnTo>
                  <a:pt x="12545" y="7520"/>
                </a:lnTo>
                <a:lnTo>
                  <a:pt x="12765" y="7557"/>
                </a:lnTo>
                <a:lnTo>
                  <a:pt x="12985" y="7557"/>
                </a:lnTo>
                <a:lnTo>
                  <a:pt x="13205" y="7520"/>
                </a:lnTo>
                <a:lnTo>
                  <a:pt x="13426" y="7484"/>
                </a:lnTo>
                <a:lnTo>
                  <a:pt x="13682" y="7410"/>
                </a:lnTo>
                <a:lnTo>
                  <a:pt x="13976" y="7300"/>
                </a:lnTo>
                <a:lnTo>
                  <a:pt x="14196" y="7154"/>
                </a:lnTo>
                <a:lnTo>
                  <a:pt x="14306" y="7043"/>
                </a:lnTo>
                <a:lnTo>
                  <a:pt x="14343" y="6970"/>
                </a:lnTo>
                <a:lnTo>
                  <a:pt x="14379" y="6823"/>
                </a:lnTo>
                <a:lnTo>
                  <a:pt x="14343" y="6787"/>
                </a:lnTo>
                <a:lnTo>
                  <a:pt x="14269" y="6750"/>
                </a:lnTo>
                <a:lnTo>
                  <a:pt x="14086" y="6750"/>
                </a:lnTo>
                <a:lnTo>
                  <a:pt x="13902" y="6823"/>
                </a:lnTo>
                <a:lnTo>
                  <a:pt x="13536" y="6970"/>
                </a:lnTo>
                <a:lnTo>
                  <a:pt x="13316" y="7043"/>
                </a:lnTo>
                <a:lnTo>
                  <a:pt x="13095" y="7080"/>
                </a:lnTo>
                <a:lnTo>
                  <a:pt x="12655" y="7080"/>
                </a:lnTo>
                <a:lnTo>
                  <a:pt x="12509" y="7007"/>
                </a:lnTo>
                <a:lnTo>
                  <a:pt x="12435" y="6933"/>
                </a:lnTo>
                <a:lnTo>
                  <a:pt x="12362" y="6823"/>
                </a:lnTo>
                <a:lnTo>
                  <a:pt x="12362" y="6713"/>
                </a:lnTo>
                <a:lnTo>
                  <a:pt x="12398" y="6603"/>
                </a:lnTo>
                <a:lnTo>
                  <a:pt x="12472" y="6493"/>
                </a:lnTo>
                <a:lnTo>
                  <a:pt x="12655" y="6310"/>
                </a:lnTo>
                <a:lnTo>
                  <a:pt x="12875" y="6163"/>
                </a:lnTo>
                <a:lnTo>
                  <a:pt x="13132" y="6053"/>
                </a:lnTo>
                <a:lnTo>
                  <a:pt x="13609" y="5906"/>
                </a:lnTo>
                <a:lnTo>
                  <a:pt x="14453" y="5613"/>
                </a:lnTo>
                <a:lnTo>
                  <a:pt x="14893" y="5429"/>
                </a:lnTo>
                <a:lnTo>
                  <a:pt x="15076" y="5319"/>
                </a:lnTo>
                <a:lnTo>
                  <a:pt x="15260" y="5173"/>
                </a:lnTo>
                <a:lnTo>
                  <a:pt x="15516" y="4953"/>
                </a:lnTo>
                <a:lnTo>
                  <a:pt x="15736" y="4659"/>
                </a:lnTo>
                <a:lnTo>
                  <a:pt x="15736" y="4696"/>
                </a:lnTo>
                <a:lnTo>
                  <a:pt x="15700" y="4806"/>
                </a:lnTo>
                <a:lnTo>
                  <a:pt x="15773" y="4916"/>
                </a:lnTo>
                <a:lnTo>
                  <a:pt x="15847" y="4989"/>
                </a:lnTo>
                <a:lnTo>
                  <a:pt x="15957" y="5026"/>
                </a:lnTo>
                <a:lnTo>
                  <a:pt x="16103" y="5063"/>
                </a:lnTo>
                <a:lnTo>
                  <a:pt x="16177" y="5099"/>
                </a:lnTo>
                <a:lnTo>
                  <a:pt x="16250" y="5209"/>
                </a:lnTo>
                <a:lnTo>
                  <a:pt x="16323" y="5356"/>
                </a:lnTo>
                <a:lnTo>
                  <a:pt x="16140" y="5393"/>
                </a:lnTo>
                <a:lnTo>
                  <a:pt x="15920" y="5466"/>
                </a:lnTo>
                <a:lnTo>
                  <a:pt x="15553" y="5650"/>
                </a:lnTo>
                <a:lnTo>
                  <a:pt x="15003" y="5833"/>
                </a:lnTo>
                <a:lnTo>
                  <a:pt x="14783" y="5906"/>
                </a:lnTo>
                <a:lnTo>
                  <a:pt x="14709" y="5980"/>
                </a:lnTo>
                <a:lnTo>
                  <a:pt x="14636" y="6090"/>
                </a:lnTo>
                <a:lnTo>
                  <a:pt x="14599" y="6163"/>
                </a:lnTo>
                <a:lnTo>
                  <a:pt x="14673" y="6273"/>
                </a:lnTo>
                <a:lnTo>
                  <a:pt x="14783" y="6310"/>
                </a:lnTo>
                <a:lnTo>
                  <a:pt x="14893" y="6310"/>
                </a:lnTo>
                <a:lnTo>
                  <a:pt x="15150" y="6273"/>
                </a:lnTo>
                <a:lnTo>
                  <a:pt x="15406" y="6163"/>
                </a:lnTo>
                <a:lnTo>
                  <a:pt x="15626" y="6053"/>
                </a:lnTo>
                <a:lnTo>
                  <a:pt x="16030" y="5870"/>
                </a:lnTo>
                <a:lnTo>
                  <a:pt x="16213" y="5723"/>
                </a:lnTo>
                <a:lnTo>
                  <a:pt x="16397" y="5576"/>
                </a:lnTo>
                <a:lnTo>
                  <a:pt x="16397" y="5833"/>
                </a:lnTo>
                <a:lnTo>
                  <a:pt x="16397" y="6090"/>
                </a:lnTo>
                <a:lnTo>
                  <a:pt x="16397" y="6493"/>
                </a:lnTo>
                <a:lnTo>
                  <a:pt x="16397" y="6567"/>
                </a:lnTo>
                <a:lnTo>
                  <a:pt x="16323" y="6603"/>
                </a:lnTo>
                <a:lnTo>
                  <a:pt x="16177" y="6933"/>
                </a:lnTo>
                <a:lnTo>
                  <a:pt x="16067" y="7264"/>
                </a:lnTo>
                <a:lnTo>
                  <a:pt x="15076" y="7264"/>
                </a:lnTo>
                <a:lnTo>
                  <a:pt x="14783" y="7300"/>
                </a:lnTo>
                <a:lnTo>
                  <a:pt x="14526" y="7410"/>
                </a:lnTo>
                <a:lnTo>
                  <a:pt x="14343" y="7594"/>
                </a:lnTo>
                <a:lnTo>
                  <a:pt x="14196" y="7814"/>
                </a:lnTo>
                <a:lnTo>
                  <a:pt x="14086" y="8034"/>
                </a:lnTo>
                <a:lnTo>
                  <a:pt x="14049" y="8181"/>
                </a:lnTo>
                <a:lnTo>
                  <a:pt x="14012" y="8327"/>
                </a:lnTo>
                <a:lnTo>
                  <a:pt x="14049" y="8584"/>
                </a:lnTo>
                <a:lnTo>
                  <a:pt x="14159" y="8841"/>
                </a:lnTo>
                <a:lnTo>
                  <a:pt x="14306" y="9098"/>
                </a:lnTo>
                <a:lnTo>
                  <a:pt x="14489" y="9318"/>
                </a:lnTo>
                <a:lnTo>
                  <a:pt x="14673" y="9538"/>
                </a:lnTo>
                <a:lnTo>
                  <a:pt x="14856" y="9758"/>
                </a:lnTo>
                <a:lnTo>
                  <a:pt x="15003" y="9831"/>
                </a:lnTo>
                <a:lnTo>
                  <a:pt x="15150" y="9868"/>
                </a:lnTo>
                <a:lnTo>
                  <a:pt x="15223" y="9831"/>
                </a:lnTo>
                <a:lnTo>
                  <a:pt x="15260" y="9758"/>
                </a:lnTo>
                <a:lnTo>
                  <a:pt x="15260" y="9685"/>
                </a:lnTo>
                <a:lnTo>
                  <a:pt x="15260" y="9574"/>
                </a:lnTo>
                <a:lnTo>
                  <a:pt x="15150" y="9428"/>
                </a:lnTo>
                <a:lnTo>
                  <a:pt x="14893" y="9134"/>
                </a:lnTo>
                <a:lnTo>
                  <a:pt x="14709" y="8951"/>
                </a:lnTo>
                <a:lnTo>
                  <a:pt x="14563" y="8731"/>
                </a:lnTo>
                <a:lnTo>
                  <a:pt x="14489" y="8511"/>
                </a:lnTo>
                <a:lnTo>
                  <a:pt x="14453" y="8364"/>
                </a:lnTo>
                <a:lnTo>
                  <a:pt x="14453" y="8254"/>
                </a:lnTo>
                <a:lnTo>
                  <a:pt x="14489" y="8107"/>
                </a:lnTo>
                <a:lnTo>
                  <a:pt x="14563" y="7997"/>
                </a:lnTo>
                <a:lnTo>
                  <a:pt x="14673" y="7850"/>
                </a:lnTo>
                <a:lnTo>
                  <a:pt x="14893" y="7740"/>
                </a:lnTo>
                <a:lnTo>
                  <a:pt x="15113" y="7667"/>
                </a:lnTo>
                <a:lnTo>
                  <a:pt x="15333" y="7630"/>
                </a:lnTo>
                <a:lnTo>
                  <a:pt x="16103" y="7630"/>
                </a:lnTo>
                <a:lnTo>
                  <a:pt x="15993" y="7850"/>
                </a:lnTo>
                <a:lnTo>
                  <a:pt x="15957" y="7961"/>
                </a:lnTo>
                <a:lnTo>
                  <a:pt x="15993" y="8107"/>
                </a:lnTo>
                <a:lnTo>
                  <a:pt x="16030" y="8327"/>
                </a:lnTo>
                <a:lnTo>
                  <a:pt x="16030" y="8584"/>
                </a:lnTo>
                <a:lnTo>
                  <a:pt x="16030" y="8804"/>
                </a:lnTo>
                <a:lnTo>
                  <a:pt x="15993" y="9024"/>
                </a:lnTo>
                <a:lnTo>
                  <a:pt x="15920" y="8841"/>
                </a:lnTo>
                <a:lnTo>
                  <a:pt x="15847" y="8694"/>
                </a:lnTo>
                <a:lnTo>
                  <a:pt x="15736" y="8511"/>
                </a:lnTo>
                <a:lnTo>
                  <a:pt x="15590" y="8364"/>
                </a:lnTo>
                <a:lnTo>
                  <a:pt x="15516" y="8327"/>
                </a:lnTo>
                <a:lnTo>
                  <a:pt x="15370" y="8327"/>
                </a:lnTo>
                <a:lnTo>
                  <a:pt x="15296" y="8364"/>
                </a:lnTo>
                <a:lnTo>
                  <a:pt x="15260" y="8437"/>
                </a:lnTo>
                <a:lnTo>
                  <a:pt x="15260" y="8511"/>
                </a:lnTo>
                <a:lnTo>
                  <a:pt x="15260" y="8584"/>
                </a:lnTo>
                <a:lnTo>
                  <a:pt x="15296" y="8657"/>
                </a:lnTo>
                <a:lnTo>
                  <a:pt x="15480" y="8914"/>
                </a:lnTo>
                <a:lnTo>
                  <a:pt x="15590" y="9171"/>
                </a:lnTo>
                <a:lnTo>
                  <a:pt x="15626" y="9464"/>
                </a:lnTo>
                <a:lnTo>
                  <a:pt x="15590" y="9795"/>
                </a:lnTo>
                <a:lnTo>
                  <a:pt x="15590" y="9868"/>
                </a:lnTo>
                <a:lnTo>
                  <a:pt x="15626" y="9978"/>
                </a:lnTo>
                <a:lnTo>
                  <a:pt x="15370" y="10308"/>
                </a:lnTo>
                <a:lnTo>
                  <a:pt x="15040" y="10638"/>
                </a:lnTo>
                <a:lnTo>
                  <a:pt x="14893" y="10748"/>
                </a:lnTo>
                <a:lnTo>
                  <a:pt x="14673" y="10895"/>
                </a:lnTo>
                <a:lnTo>
                  <a:pt x="14269" y="11042"/>
                </a:lnTo>
                <a:lnTo>
                  <a:pt x="14306" y="10968"/>
                </a:lnTo>
                <a:lnTo>
                  <a:pt x="14343" y="10638"/>
                </a:lnTo>
                <a:lnTo>
                  <a:pt x="14306" y="10345"/>
                </a:lnTo>
                <a:lnTo>
                  <a:pt x="14233" y="10015"/>
                </a:lnTo>
                <a:lnTo>
                  <a:pt x="14086" y="9721"/>
                </a:lnTo>
                <a:lnTo>
                  <a:pt x="13902" y="9428"/>
                </a:lnTo>
                <a:lnTo>
                  <a:pt x="13682" y="9171"/>
                </a:lnTo>
                <a:lnTo>
                  <a:pt x="13499" y="9024"/>
                </a:lnTo>
                <a:lnTo>
                  <a:pt x="13426" y="8914"/>
                </a:lnTo>
                <a:lnTo>
                  <a:pt x="13352" y="8841"/>
                </a:lnTo>
                <a:lnTo>
                  <a:pt x="13169" y="8841"/>
                </a:lnTo>
                <a:lnTo>
                  <a:pt x="12839" y="8694"/>
                </a:lnTo>
                <a:lnTo>
                  <a:pt x="12875" y="8584"/>
                </a:lnTo>
                <a:lnTo>
                  <a:pt x="12875" y="8437"/>
                </a:lnTo>
                <a:lnTo>
                  <a:pt x="12875" y="8364"/>
                </a:lnTo>
                <a:lnTo>
                  <a:pt x="12839" y="8327"/>
                </a:lnTo>
                <a:lnTo>
                  <a:pt x="12765" y="8291"/>
                </a:lnTo>
                <a:lnTo>
                  <a:pt x="12655" y="8291"/>
                </a:lnTo>
                <a:lnTo>
                  <a:pt x="12582" y="8327"/>
                </a:lnTo>
                <a:lnTo>
                  <a:pt x="12545" y="8401"/>
                </a:lnTo>
                <a:lnTo>
                  <a:pt x="12472" y="8584"/>
                </a:lnTo>
                <a:lnTo>
                  <a:pt x="12252" y="8547"/>
                </a:lnTo>
                <a:lnTo>
                  <a:pt x="12032" y="8584"/>
                </a:lnTo>
                <a:lnTo>
                  <a:pt x="11812" y="8621"/>
                </a:lnTo>
                <a:lnTo>
                  <a:pt x="11628" y="8694"/>
                </a:lnTo>
                <a:lnTo>
                  <a:pt x="11555" y="8584"/>
                </a:lnTo>
                <a:lnTo>
                  <a:pt x="11445" y="8511"/>
                </a:lnTo>
                <a:lnTo>
                  <a:pt x="11261" y="8511"/>
                </a:lnTo>
                <a:lnTo>
                  <a:pt x="11188" y="8584"/>
                </a:lnTo>
                <a:lnTo>
                  <a:pt x="11115" y="8657"/>
                </a:lnTo>
                <a:lnTo>
                  <a:pt x="11041" y="8731"/>
                </a:lnTo>
                <a:lnTo>
                  <a:pt x="10895" y="8914"/>
                </a:lnTo>
                <a:lnTo>
                  <a:pt x="10748" y="9061"/>
                </a:lnTo>
                <a:lnTo>
                  <a:pt x="10454" y="9208"/>
                </a:lnTo>
                <a:lnTo>
                  <a:pt x="10124" y="9318"/>
                </a:lnTo>
                <a:lnTo>
                  <a:pt x="9794" y="9391"/>
                </a:lnTo>
                <a:lnTo>
                  <a:pt x="9464" y="9428"/>
                </a:lnTo>
                <a:lnTo>
                  <a:pt x="8767" y="9428"/>
                </a:lnTo>
                <a:lnTo>
                  <a:pt x="8327" y="9354"/>
                </a:lnTo>
                <a:lnTo>
                  <a:pt x="8180" y="9318"/>
                </a:lnTo>
                <a:lnTo>
                  <a:pt x="8143" y="9318"/>
                </a:lnTo>
                <a:lnTo>
                  <a:pt x="8143" y="9281"/>
                </a:lnTo>
                <a:lnTo>
                  <a:pt x="8143" y="9134"/>
                </a:lnTo>
                <a:lnTo>
                  <a:pt x="8033" y="9024"/>
                </a:lnTo>
                <a:lnTo>
                  <a:pt x="8290" y="8621"/>
                </a:lnTo>
                <a:lnTo>
                  <a:pt x="8547" y="8181"/>
                </a:lnTo>
                <a:lnTo>
                  <a:pt x="8767" y="7924"/>
                </a:lnTo>
                <a:lnTo>
                  <a:pt x="8987" y="7630"/>
                </a:lnTo>
                <a:lnTo>
                  <a:pt x="9244" y="7410"/>
                </a:lnTo>
                <a:lnTo>
                  <a:pt x="9501" y="7154"/>
                </a:lnTo>
                <a:lnTo>
                  <a:pt x="9794" y="6970"/>
                </a:lnTo>
                <a:lnTo>
                  <a:pt x="10088" y="6787"/>
                </a:lnTo>
                <a:lnTo>
                  <a:pt x="10234" y="6713"/>
                </a:lnTo>
                <a:lnTo>
                  <a:pt x="10418" y="6713"/>
                </a:lnTo>
                <a:lnTo>
                  <a:pt x="10491" y="6750"/>
                </a:lnTo>
                <a:lnTo>
                  <a:pt x="10528" y="6823"/>
                </a:lnTo>
                <a:lnTo>
                  <a:pt x="10528" y="6897"/>
                </a:lnTo>
                <a:lnTo>
                  <a:pt x="10528" y="7043"/>
                </a:lnTo>
                <a:lnTo>
                  <a:pt x="10454" y="7154"/>
                </a:lnTo>
                <a:lnTo>
                  <a:pt x="10308" y="7374"/>
                </a:lnTo>
                <a:lnTo>
                  <a:pt x="10051" y="7667"/>
                </a:lnTo>
                <a:lnTo>
                  <a:pt x="9757" y="7961"/>
                </a:lnTo>
                <a:lnTo>
                  <a:pt x="9501" y="8291"/>
                </a:lnTo>
                <a:lnTo>
                  <a:pt x="9281" y="8657"/>
                </a:lnTo>
                <a:lnTo>
                  <a:pt x="9281" y="8731"/>
                </a:lnTo>
                <a:lnTo>
                  <a:pt x="9317" y="8841"/>
                </a:lnTo>
                <a:lnTo>
                  <a:pt x="9391" y="8878"/>
                </a:lnTo>
                <a:lnTo>
                  <a:pt x="9501" y="8878"/>
                </a:lnTo>
                <a:lnTo>
                  <a:pt x="9721" y="8694"/>
                </a:lnTo>
                <a:lnTo>
                  <a:pt x="9941" y="8474"/>
                </a:lnTo>
                <a:lnTo>
                  <a:pt x="10271" y="7997"/>
                </a:lnTo>
                <a:lnTo>
                  <a:pt x="10601" y="7630"/>
                </a:lnTo>
                <a:lnTo>
                  <a:pt x="10748" y="7447"/>
                </a:lnTo>
                <a:lnTo>
                  <a:pt x="10858" y="7227"/>
                </a:lnTo>
                <a:lnTo>
                  <a:pt x="10895" y="7043"/>
                </a:lnTo>
                <a:lnTo>
                  <a:pt x="10895" y="6860"/>
                </a:lnTo>
                <a:lnTo>
                  <a:pt x="10858" y="6677"/>
                </a:lnTo>
                <a:lnTo>
                  <a:pt x="10784" y="6530"/>
                </a:lnTo>
                <a:lnTo>
                  <a:pt x="10674" y="6383"/>
                </a:lnTo>
                <a:lnTo>
                  <a:pt x="10491" y="6310"/>
                </a:lnTo>
                <a:lnTo>
                  <a:pt x="10344" y="6310"/>
                </a:lnTo>
                <a:lnTo>
                  <a:pt x="10124" y="6347"/>
                </a:lnTo>
                <a:lnTo>
                  <a:pt x="9904" y="6420"/>
                </a:lnTo>
                <a:lnTo>
                  <a:pt x="9684" y="6567"/>
                </a:lnTo>
                <a:lnTo>
                  <a:pt x="9281" y="6860"/>
                </a:lnTo>
                <a:lnTo>
                  <a:pt x="8914" y="7190"/>
                </a:lnTo>
                <a:lnTo>
                  <a:pt x="8584" y="7557"/>
                </a:lnTo>
                <a:lnTo>
                  <a:pt x="8290" y="7887"/>
                </a:lnTo>
                <a:lnTo>
                  <a:pt x="8033" y="8254"/>
                </a:lnTo>
                <a:lnTo>
                  <a:pt x="7850" y="8657"/>
                </a:lnTo>
                <a:lnTo>
                  <a:pt x="7777" y="8878"/>
                </a:lnTo>
                <a:lnTo>
                  <a:pt x="7740" y="9098"/>
                </a:lnTo>
                <a:lnTo>
                  <a:pt x="7703" y="9098"/>
                </a:lnTo>
                <a:lnTo>
                  <a:pt x="7667" y="9171"/>
                </a:lnTo>
                <a:lnTo>
                  <a:pt x="7556" y="9208"/>
                </a:lnTo>
                <a:lnTo>
                  <a:pt x="7300" y="9208"/>
                </a:lnTo>
                <a:lnTo>
                  <a:pt x="6823" y="9098"/>
                </a:lnTo>
                <a:lnTo>
                  <a:pt x="6236" y="9098"/>
                </a:lnTo>
                <a:lnTo>
                  <a:pt x="5686" y="9171"/>
                </a:lnTo>
                <a:lnTo>
                  <a:pt x="5612" y="9171"/>
                </a:lnTo>
                <a:lnTo>
                  <a:pt x="5612" y="8988"/>
                </a:lnTo>
                <a:lnTo>
                  <a:pt x="5612" y="8804"/>
                </a:lnTo>
                <a:lnTo>
                  <a:pt x="5686" y="8657"/>
                </a:lnTo>
                <a:lnTo>
                  <a:pt x="5759" y="8511"/>
                </a:lnTo>
                <a:lnTo>
                  <a:pt x="5869" y="8364"/>
                </a:lnTo>
                <a:lnTo>
                  <a:pt x="6016" y="8291"/>
                </a:lnTo>
                <a:lnTo>
                  <a:pt x="6163" y="8181"/>
                </a:lnTo>
                <a:lnTo>
                  <a:pt x="6383" y="8144"/>
                </a:lnTo>
                <a:lnTo>
                  <a:pt x="6749" y="8034"/>
                </a:lnTo>
                <a:lnTo>
                  <a:pt x="7080" y="7924"/>
                </a:lnTo>
                <a:lnTo>
                  <a:pt x="7410" y="7777"/>
                </a:lnTo>
                <a:lnTo>
                  <a:pt x="7703" y="7594"/>
                </a:lnTo>
                <a:lnTo>
                  <a:pt x="7960" y="7374"/>
                </a:lnTo>
                <a:lnTo>
                  <a:pt x="8217" y="7154"/>
                </a:lnTo>
                <a:lnTo>
                  <a:pt x="8437" y="6897"/>
                </a:lnTo>
                <a:lnTo>
                  <a:pt x="8620" y="6603"/>
                </a:lnTo>
                <a:lnTo>
                  <a:pt x="8767" y="6383"/>
                </a:lnTo>
                <a:lnTo>
                  <a:pt x="8914" y="6090"/>
                </a:lnTo>
                <a:lnTo>
                  <a:pt x="8950" y="5943"/>
                </a:lnTo>
                <a:lnTo>
                  <a:pt x="8987" y="5796"/>
                </a:lnTo>
                <a:lnTo>
                  <a:pt x="8950" y="5650"/>
                </a:lnTo>
                <a:lnTo>
                  <a:pt x="8914" y="5540"/>
                </a:lnTo>
                <a:lnTo>
                  <a:pt x="8804" y="5540"/>
                </a:lnTo>
                <a:lnTo>
                  <a:pt x="8694" y="5576"/>
                </a:lnTo>
                <a:lnTo>
                  <a:pt x="8620" y="5686"/>
                </a:lnTo>
                <a:lnTo>
                  <a:pt x="8510" y="5943"/>
                </a:lnTo>
                <a:lnTo>
                  <a:pt x="8327" y="6310"/>
                </a:lnTo>
                <a:lnTo>
                  <a:pt x="8107" y="6677"/>
                </a:lnTo>
                <a:lnTo>
                  <a:pt x="7813" y="7007"/>
                </a:lnTo>
                <a:lnTo>
                  <a:pt x="7483" y="7264"/>
                </a:lnTo>
                <a:lnTo>
                  <a:pt x="7116" y="7484"/>
                </a:lnTo>
                <a:lnTo>
                  <a:pt x="6713" y="7667"/>
                </a:lnTo>
                <a:lnTo>
                  <a:pt x="6346" y="7777"/>
                </a:lnTo>
                <a:lnTo>
                  <a:pt x="6016" y="7887"/>
                </a:lnTo>
                <a:lnTo>
                  <a:pt x="5832" y="7924"/>
                </a:lnTo>
                <a:lnTo>
                  <a:pt x="5686" y="8034"/>
                </a:lnTo>
                <a:lnTo>
                  <a:pt x="5539" y="8144"/>
                </a:lnTo>
                <a:lnTo>
                  <a:pt x="5429" y="8291"/>
                </a:lnTo>
                <a:lnTo>
                  <a:pt x="5282" y="8511"/>
                </a:lnTo>
                <a:lnTo>
                  <a:pt x="5209" y="8768"/>
                </a:lnTo>
                <a:lnTo>
                  <a:pt x="5209" y="9024"/>
                </a:lnTo>
                <a:lnTo>
                  <a:pt x="5282" y="9281"/>
                </a:lnTo>
                <a:lnTo>
                  <a:pt x="4915" y="9391"/>
                </a:lnTo>
                <a:lnTo>
                  <a:pt x="4512" y="9501"/>
                </a:lnTo>
                <a:lnTo>
                  <a:pt x="4365" y="9501"/>
                </a:lnTo>
                <a:lnTo>
                  <a:pt x="4218" y="9464"/>
                </a:lnTo>
                <a:lnTo>
                  <a:pt x="4072" y="9428"/>
                </a:lnTo>
                <a:lnTo>
                  <a:pt x="3962" y="9354"/>
                </a:lnTo>
                <a:lnTo>
                  <a:pt x="3852" y="9244"/>
                </a:lnTo>
                <a:lnTo>
                  <a:pt x="3778" y="9134"/>
                </a:lnTo>
                <a:lnTo>
                  <a:pt x="3742" y="9024"/>
                </a:lnTo>
                <a:lnTo>
                  <a:pt x="3778" y="8841"/>
                </a:lnTo>
                <a:lnTo>
                  <a:pt x="3815" y="8768"/>
                </a:lnTo>
                <a:lnTo>
                  <a:pt x="3778" y="8694"/>
                </a:lnTo>
                <a:lnTo>
                  <a:pt x="3888" y="8547"/>
                </a:lnTo>
                <a:lnTo>
                  <a:pt x="3962" y="8401"/>
                </a:lnTo>
                <a:lnTo>
                  <a:pt x="4108" y="8107"/>
                </a:lnTo>
                <a:lnTo>
                  <a:pt x="4255" y="7850"/>
                </a:lnTo>
                <a:lnTo>
                  <a:pt x="4439" y="7520"/>
                </a:lnTo>
                <a:lnTo>
                  <a:pt x="4475" y="7374"/>
                </a:lnTo>
                <a:lnTo>
                  <a:pt x="4512" y="7227"/>
                </a:lnTo>
                <a:lnTo>
                  <a:pt x="4475" y="7043"/>
                </a:lnTo>
                <a:lnTo>
                  <a:pt x="4439" y="6897"/>
                </a:lnTo>
                <a:lnTo>
                  <a:pt x="4328" y="6823"/>
                </a:lnTo>
                <a:lnTo>
                  <a:pt x="4218" y="6750"/>
                </a:lnTo>
                <a:lnTo>
                  <a:pt x="4108" y="6713"/>
                </a:lnTo>
                <a:lnTo>
                  <a:pt x="3962" y="6713"/>
                </a:lnTo>
                <a:lnTo>
                  <a:pt x="3705" y="6750"/>
                </a:lnTo>
                <a:lnTo>
                  <a:pt x="3485" y="6823"/>
                </a:lnTo>
                <a:lnTo>
                  <a:pt x="3191" y="7007"/>
                </a:lnTo>
                <a:lnTo>
                  <a:pt x="2935" y="7227"/>
                </a:lnTo>
                <a:lnTo>
                  <a:pt x="2751" y="7447"/>
                </a:lnTo>
                <a:lnTo>
                  <a:pt x="2568" y="7667"/>
                </a:lnTo>
                <a:lnTo>
                  <a:pt x="2494" y="7667"/>
                </a:lnTo>
                <a:lnTo>
                  <a:pt x="2421" y="7704"/>
                </a:lnTo>
                <a:lnTo>
                  <a:pt x="2348" y="7850"/>
                </a:lnTo>
                <a:lnTo>
                  <a:pt x="2348" y="7887"/>
                </a:lnTo>
                <a:lnTo>
                  <a:pt x="2348" y="7961"/>
                </a:lnTo>
                <a:lnTo>
                  <a:pt x="2384" y="8034"/>
                </a:lnTo>
                <a:lnTo>
                  <a:pt x="2458" y="8071"/>
                </a:lnTo>
                <a:lnTo>
                  <a:pt x="2568" y="8107"/>
                </a:lnTo>
                <a:lnTo>
                  <a:pt x="2678" y="8107"/>
                </a:lnTo>
                <a:lnTo>
                  <a:pt x="2788" y="8071"/>
                </a:lnTo>
                <a:lnTo>
                  <a:pt x="2861" y="7997"/>
                </a:lnTo>
                <a:lnTo>
                  <a:pt x="3191" y="7630"/>
                </a:lnTo>
                <a:lnTo>
                  <a:pt x="3338" y="7447"/>
                </a:lnTo>
                <a:lnTo>
                  <a:pt x="3521" y="7300"/>
                </a:lnTo>
                <a:lnTo>
                  <a:pt x="3742" y="7227"/>
                </a:lnTo>
                <a:lnTo>
                  <a:pt x="3962" y="7154"/>
                </a:lnTo>
                <a:lnTo>
                  <a:pt x="4035" y="7154"/>
                </a:lnTo>
                <a:lnTo>
                  <a:pt x="4035" y="7190"/>
                </a:lnTo>
                <a:lnTo>
                  <a:pt x="4035" y="7300"/>
                </a:lnTo>
                <a:lnTo>
                  <a:pt x="3925" y="7557"/>
                </a:lnTo>
                <a:lnTo>
                  <a:pt x="3668" y="8034"/>
                </a:lnTo>
                <a:lnTo>
                  <a:pt x="3558" y="8327"/>
                </a:lnTo>
                <a:lnTo>
                  <a:pt x="3485" y="8474"/>
                </a:lnTo>
                <a:lnTo>
                  <a:pt x="3411" y="8547"/>
                </a:lnTo>
                <a:lnTo>
                  <a:pt x="3301" y="8621"/>
                </a:lnTo>
                <a:lnTo>
                  <a:pt x="3301" y="8657"/>
                </a:lnTo>
                <a:lnTo>
                  <a:pt x="3265" y="8694"/>
                </a:lnTo>
                <a:lnTo>
                  <a:pt x="3118" y="8804"/>
                </a:lnTo>
                <a:lnTo>
                  <a:pt x="2935" y="8841"/>
                </a:lnTo>
                <a:lnTo>
                  <a:pt x="2751" y="8878"/>
                </a:lnTo>
                <a:lnTo>
                  <a:pt x="2531" y="8878"/>
                </a:lnTo>
                <a:lnTo>
                  <a:pt x="2348" y="8841"/>
                </a:lnTo>
                <a:lnTo>
                  <a:pt x="2164" y="8768"/>
                </a:lnTo>
                <a:lnTo>
                  <a:pt x="2018" y="8694"/>
                </a:lnTo>
                <a:lnTo>
                  <a:pt x="1871" y="8584"/>
                </a:lnTo>
                <a:lnTo>
                  <a:pt x="1724" y="8437"/>
                </a:lnTo>
                <a:lnTo>
                  <a:pt x="1651" y="8291"/>
                </a:lnTo>
                <a:lnTo>
                  <a:pt x="1577" y="8144"/>
                </a:lnTo>
                <a:lnTo>
                  <a:pt x="1504" y="7961"/>
                </a:lnTo>
                <a:lnTo>
                  <a:pt x="1504" y="7777"/>
                </a:lnTo>
                <a:lnTo>
                  <a:pt x="1504" y="7594"/>
                </a:lnTo>
                <a:lnTo>
                  <a:pt x="1504" y="7447"/>
                </a:lnTo>
                <a:lnTo>
                  <a:pt x="1577" y="7264"/>
                </a:lnTo>
                <a:lnTo>
                  <a:pt x="1614" y="7154"/>
                </a:lnTo>
                <a:lnTo>
                  <a:pt x="1651" y="7043"/>
                </a:lnTo>
                <a:lnTo>
                  <a:pt x="1614" y="6970"/>
                </a:lnTo>
                <a:lnTo>
                  <a:pt x="1687" y="6970"/>
                </a:lnTo>
                <a:lnTo>
                  <a:pt x="1944" y="6860"/>
                </a:lnTo>
                <a:lnTo>
                  <a:pt x="2201" y="6787"/>
                </a:lnTo>
                <a:lnTo>
                  <a:pt x="2788" y="6493"/>
                </a:lnTo>
                <a:lnTo>
                  <a:pt x="3375" y="6163"/>
                </a:lnTo>
                <a:lnTo>
                  <a:pt x="3815" y="5870"/>
                </a:lnTo>
                <a:lnTo>
                  <a:pt x="3998" y="5686"/>
                </a:lnTo>
                <a:lnTo>
                  <a:pt x="4145" y="5503"/>
                </a:lnTo>
                <a:lnTo>
                  <a:pt x="4292" y="5283"/>
                </a:lnTo>
                <a:lnTo>
                  <a:pt x="4402" y="5099"/>
                </a:lnTo>
                <a:lnTo>
                  <a:pt x="4475" y="4843"/>
                </a:lnTo>
                <a:lnTo>
                  <a:pt x="4512" y="4586"/>
                </a:lnTo>
                <a:lnTo>
                  <a:pt x="4512" y="4402"/>
                </a:lnTo>
                <a:lnTo>
                  <a:pt x="4475" y="4182"/>
                </a:lnTo>
                <a:lnTo>
                  <a:pt x="4365" y="3999"/>
                </a:lnTo>
                <a:lnTo>
                  <a:pt x="4292" y="3926"/>
                </a:lnTo>
                <a:lnTo>
                  <a:pt x="4218" y="3889"/>
                </a:lnTo>
                <a:lnTo>
                  <a:pt x="3962" y="3816"/>
                </a:lnTo>
                <a:lnTo>
                  <a:pt x="3742" y="3779"/>
                </a:lnTo>
                <a:lnTo>
                  <a:pt x="3485" y="3816"/>
                </a:lnTo>
                <a:lnTo>
                  <a:pt x="3228" y="3852"/>
                </a:lnTo>
                <a:lnTo>
                  <a:pt x="2935" y="3962"/>
                </a:lnTo>
                <a:lnTo>
                  <a:pt x="2678" y="4072"/>
                </a:lnTo>
                <a:lnTo>
                  <a:pt x="2164" y="4366"/>
                </a:lnTo>
                <a:lnTo>
                  <a:pt x="1504" y="4733"/>
                </a:lnTo>
                <a:lnTo>
                  <a:pt x="1211" y="4916"/>
                </a:lnTo>
                <a:lnTo>
                  <a:pt x="917" y="5099"/>
                </a:lnTo>
                <a:lnTo>
                  <a:pt x="844" y="5173"/>
                </a:lnTo>
                <a:lnTo>
                  <a:pt x="807" y="5246"/>
                </a:lnTo>
                <a:lnTo>
                  <a:pt x="807" y="5319"/>
                </a:lnTo>
                <a:lnTo>
                  <a:pt x="844" y="5356"/>
                </a:lnTo>
                <a:lnTo>
                  <a:pt x="880" y="5429"/>
                </a:lnTo>
                <a:lnTo>
                  <a:pt x="954" y="5466"/>
                </a:lnTo>
                <a:lnTo>
                  <a:pt x="1101" y="5466"/>
                </a:lnTo>
                <a:lnTo>
                  <a:pt x="1541" y="5246"/>
                </a:lnTo>
                <a:lnTo>
                  <a:pt x="1944" y="4989"/>
                </a:lnTo>
                <a:lnTo>
                  <a:pt x="2788" y="4512"/>
                </a:lnTo>
                <a:lnTo>
                  <a:pt x="3191" y="4329"/>
                </a:lnTo>
                <a:lnTo>
                  <a:pt x="3375" y="4256"/>
                </a:lnTo>
                <a:lnTo>
                  <a:pt x="3595" y="4219"/>
                </a:lnTo>
                <a:lnTo>
                  <a:pt x="3742" y="4182"/>
                </a:lnTo>
                <a:lnTo>
                  <a:pt x="3852" y="4219"/>
                </a:lnTo>
                <a:lnTo>
                  <a:pt x="3998" y="4256"/>
                </a:lnTo>
                <a:lnTo>
                  <a:pt x="4035" y="4292"/>
                </a:lnTo>
                <a:lnTo>
                  <a:pt x="4072" y="4366"/>
                </a:lnTo>
                <a:lnTo>
                  <a:pt x="4108" y="4476"/>
                </a:lnTo>
                <a:lnTo>
                  <a:pt x="4108" y="4586"/>
                </a:lnTo>
                <a:lnTo>
                  <a:pt x="4072" y="4843"/>
                </a:lnTo>
                <a:lnTo>
                  <a:pt x="3998" y="5026"/>
                </a:lnTo>
                <a:lnTo>
                  <a:pt x="3852" y="5246"/>
                </a:lnTo>
                <a:lnTo>
                  <a:pt x="3705" y="5393"/>
                </a:lnTo>
                <a:lnTo>
                  <a:pt x="3558" y="5576"/>
                </a:lnTo>
                <a:lnTo>
                  <a:pt x="3155" y="5833"/>
                </a:lnTo>
                <a:lnTo>
                  <a:pt x="2788" y="6053"/>
                </a:lnTo>
                <a:lnTo>
                  <a:pt x="2348" y="6310"/>
                </a:lnTo>
                <a:lnTo>
                  <a:pt x="1908" y="6530"/>
                </a:lnTo>
                <a:lnTo>
                  <a:pt x="1467" y="6750"/>
                </a:lnTo>
                <a:lnTo>
                  <a:pt x="1321" y="6823"/>
                </a:lnTo>
                <a:lnTo>
                  <a:pt x="1247" y="6860"/>
                </a:lnTo>
                <a:lnTo>
                  <a:pt x="1211" y="6933"/>
                </a:lnTo>
                <a:lnTo>
                  <a:pt x="1174" y="6933"/>
                </a:lnTo>
                <a:lnTo>
                  <a:pt x="1064" y="6860"/>
                </a:lnTo>
                <a:lnTo>
                  <a:pt x="880" y="6713"/>
                </a:lnTo>
                <a:lnTo>
                  <a:pt x="697" y="6457"/>
                </a:lnTo>
                <a:lnTo>
                  <a:pt x="587" y="6273"/>
                </a:lnTo>
                <a:lnTo>
                  <a:pt x="514" y="6053"/>
                </a:lnTo>
                <a:lnTo>
                  <a:pt x="477" y="5833"/>
                </a:lnTo>
                <a:lnTo>
                  <a:pt x="477" y="5613"/>
                </a:lnTo>
                <a:lnTo>
                  <a:pt x="477" y="5356"/>
                </a:lnTo>
                <a:lnTo>
                  <a:pt x="550" y="5136"/>
                </a:lnTo>
                <a:lnTo>
                  <a:pt x="660" y="4879"/>
                </a:lnTo>
                <a:lnTo>
                  <a:pt x="770" y="4659"/>
                </a:lnTo>
                <a:lnTo>
                  <a:pt x="917" y="4476"/>
                </a:lnTo>
                <a:lnTo>
                  <a:pt x="1101" y="4292"/>
                </a:lnTo>
                <a:lnTo>
                  <a:pt x="1504" y="3962"/>
                </a:lnTo>
                <a:lnTo>
                  <a:pt x="1908" y="3705"/>
                </a:lnTo>
                <a:lnTo>
                  <a:pt x="2384" y="3485"/>
                </a:lnTo>
                <a:lnTo>
                  <a:pt x="2458" y="3412"/>
                </a:lnTo>
                <a:lnTo>
                  <a:pt x="2494" y="3302"/>
                </a:lnTo>
                <a:lnTo>
                  <a:pt x="2568" y="3119"/>
                </a:lnTo>
                <a:lnTo>
                  <a:pt x="2715" y="2898"/>
                </a:lnTo>
                <a:lnTo>
                  <a:pt x="2898" y="2715"/>
                </a:lnTo>
                <a:lnTo>
                  <a:pt x="3045" y="2532"/>
                </a:lnTo>
                <a:lnTo>
                  <a:pt x="3228" y="2385"/>
                </a:lnTo>
                <a:lnTo>
                  <a:pt x="3448" y="2238"/>
                </a:lnTo>
                <a:lnTo>
                  <a:pt x="3632" y="2128"/>
                </a:lnTo>
                <a:lnTo>
                  <a:pt x="3852" y="2055"/>
                </a:lnTo>
                <a:lnTo>
                  <a:pt x="4108" y="1981"/>
                </a:lnTo>
                <a:lnTo>
                  <a:pt x="4328" y="1945"/>
                </a:lnTo>
                <a:lnTo>
                  <a:pt x="4549" y="1908"/>
                </a:lnTo>
                <a:lnTo>
                  <a:pt x="4695" y="2055"/>
                </a:lnTo>
                <a:lnTo>
                  <a:pt x="4879" y="2165"/>
                </a:lnTo>
                <a:lnTo>
                  <a:pt x="5135" y="2348"/>
                </a:lnTo>
                <a:lnTo>
                  <a:pt x="5356" y="2568"/>
                </a:lnTo>
                <a:lnTo>
                  <a:pt x="5466" y="2715"/>
                </a:lnTo>
                <a:lnTo>
                  <a:pt x="5539" y="2898"/>
                </a:lnTo>
                <a:lnTo>
                  <a:pt x="5649" y="3229"/>
                </a:lnTo>
                <a:lnTo>
                  <a:pt x="5722" y="3559"/>
                </a:lnTo>
                <a:lnTo>
                  <a:pt x="5686" y="3926"/>
                </a:lnTo>
                <a:lnTo>
                  <a:pt x="5612" y="4256"/>
                </a:lnTo>
                <a:lnTo>
                  <a:pt x="5466" y="4549"/>
                </a:lnTo>
                <a:lnTo>
                  <a:pt x="5062" y="5063"/>
                </a:lnTo>
                <a:lnTo>
                  <a:pt x="4879" y="5319"/>
                </a:lnTo>
                <a:lnTo>
                  <a:pt x="4732" y="5613"/>
                </a:lnTo>
                <a:lnTo>
                  <a:pt x="4659" y="5943"/>
                </a:lnTo>
                <a:lnTo>
                  <a:pt x="4659" y="6090"/>
                </a:lnTo>
                <a:lnTo>
                  <a:pt x="4659" y="6273"/>
                </a:lnTo>
                <a:lnTo>
                  <a:pt x="4695" y="6420"/>
                </a:lnTo>
                <a:lnTo>
                  <a:pt x="4769" y="6567"/>
                </a:lnTo>
                <a:lnTo>
                  <a:pt x="4805" y="6677"/>
                </a:lnTo>
                <a:lnTo>
                  <a:pt x="4915" y="6787"/>
                </a:lnTo>
                <a:lnTo>
                  <a:pt x="5135" y="6933"/>
                </a:lnTo>
                <a:lnTo>
                  <a:pt x="5392" y="7007"/>
                </a:lnTo>
                <a:lnTo>
                  <a:pt x="5649" y="7043"/>
                </a:lnTo>
                <a:lnTo>
                  <a:pt x="5942" y="7007"/>
                </a:lnTo>
                <a:lnTo>
                  <a:pt x="6199" y="6933"/>
                </a:lnTo>
                <a:lnTo>
                  <a:pt x="6456" y="6823"/>
                </a:lnTo>
                <a:lnTo>
                  <a:pt x="6676" y="6677"/>
                </a:lnTo>
                <a:lnTo>
                  <a:pt x="6896" y="6457"/>
                </a:lnTo>
                <a:lnTo>
                  <a:pt x="7043" y="6200"/>
                </a:lnTo>
                <a:lnTo>
                  <a:pt x="7226" y="5980"/>
                </a:lnTo>
                <a:lnTo>
                  <a:pt x="7667" y="5246"/>
                </a:lnTo>
                <a:lnTo>
                  <a:pt x="7887" y="4879"/>
                </a:lnTo>
                <a:lnTo>
                  <a:pt x="8107" y="4476"/>
                </a:lnTo>
                <a:lnTo>
                  <a:pt x="8143" y="4402"/>
                </a:lnTo>
                <a:lnTo>
                  <a:pt x="8107" y="4329"/>
                </a:lnTo>
                <a:lnTo>
                  <a:pt x="8070" y="4256"/>
                </a:lnTo>
                <a:lnTo>
                  <a:pt x="8033" y="4182"/>
                </a:lnTo>
                <a:lnTo>
                  <a:pt x="7777" y="4182"/>
                </a:lnTo>
                <a:lnTo>
                  <a:pt x="7703" y="4256"/>
                </a:lnTo>
                <a:lnTo>
                  <a:pt x="7520" y="4586"/>
                </a:lnTo>
                <a:lnTo>
                  <a:pt x="7300" y="4879"/>
                </a:lnTo>
                <a:lnTo>
                  <a:pt x="6933" y="5540"/>
                </a:lnTo>
                <a:lnTo>
                  <a:pt x="6749" y="5796"/>
                </a:lnTo>
                <a:lnTo>
                  <a:pt x="6566" y="6053"/>
                </a:lnTo>
                <a:lnTo>
                  <a:pt x="6383" y="6273"/>
                </a:lnTo>
                <a:lnTo>
                  <a:pt x="6126" y="6493"/>
                </a:lnTo>
                <a:lnTo>
                  <a:pt x="5942" y="6567"/>
                </a:lnTo>
                <a:lnTo>
                  <a:pt x="5796" y="6603"/>
                </a:lnTo>
                <a:lnTo>
                  <a:pt x="5612" y="6567"/>
                </a:lnTo>
                <a:lnTo>
                  <a:pt x="5466" y="6530"/>
                </a:lnTo>
                <a:lnTo>
                  <a:pt x="5319" y="6457"/>
                </a:lnTo>
                <a:lnTo>
                  <a:pt x="5209" y="6347"/>
                </a:lnTo>
                <a:lnTo>
                  <a:pt x="5135" y="6200"/>
                </a:lnTo>
                <a:lnTo>
                  <a:pt x="5099" y="6016"/>
                </a:lnTo>
                <a:lnTo>
                  <a:pt x="5135" y="5833"/>
                </a:lnTo>
                <a:lnTo>
                  <a:pt x="5172" y="5686"/>
                </a:lnTo>
                <a:lnTo>
                  <a:pt x="5356" y="5393"/>
                </a:lnTo>
                <a:lnTo>
                  <a:pt x="5759" y="4879"/>
                </a:lnTo>
                <a:lnTo>
                  <a:pt x="5906" y="4659"/>
                </a:lnTo>
                <a:lnTo>
                  <a:pt x="6016" y="4402"/>
                </a:lnTo>
                <a:lnTo>
                  <a:pt x="6126" y="4146"/>
                </a:lnTo>
                <a:lnTo>
                  <a:pt x="6163" y="3889"/>
                </a:lnTo>
                <a:lnTo>
                  <a:pt x="6163" y="3632"/>
                </a:lnTo>
                <a:lnTo>
                  <a:pt x="6163" y="3339"/>
                </a:lnTo>
                <a:lnTo>
                  <a:pt x="6089" y="3082"/>
                </a:lnTo>
                <a:lnTo>
                  <a:pt x="6016" y="2825"/>
                </a:lnTo>
                <a:lnTo>
                  <a:pt x="5832" y="2532"/>
                </a:lnTo>
                <a:lnTo>
                  <a:pt x="5576" y="2165"/>
                </a:lnTo>
                <a:lnTo>
                  <a:pt x="5429" y="2018"/>
                </a:lnTo>
                <a:lnTo>
                  <a:pt x="5282" y="1908"/>
                </a:lnTo>
                <a:lnTo>
                  <a:pt x="5099" y="1798"/>
                </a:lnTo>
                <a:lnTo>
                  <a:pt x="4915" y="1725"/>
                </a:lnTo>
                <a:lnTo>
                  <a:pt x="4915" y="1688"/>
                </a:lnTo>
                <a:lnTo>
                  <a:pt x="4915" y="1468"/>
                </a:lnTo>
                <a:lnTo>
                  <a:pt x="4989" y="1321"/>
                </a:lnTo>
                <a:lnTo>
                  <a:pt x="5062" y="1174"/>
                </a:lnTo>
                <a:lnTo>
                  <a:pt x="5172" y="1028"/>
                </a:lnTo>
                <a:lnTo>
                  <a:pt x="5319" y="918"/>
                </a:lnTo>
                <a:lnTo>
                  <a:pt x="5502" y="844"/>
                </a:lnTo>
                <a:lnTo>
                  <a:pt x="5686" y="808"/>
                </a:lnTo>
                <a:lnTo>
                  <a:pt x="5869" y="771"/>
                </a:lnTo>
                <a:lnTo>
                  <a:pt x="6016" y="771"/>
                </a:lnTo>
                <a:lnTo>
                  <a:pt x="6199" y="808"/>
                </a:lnTo>
                <a:lnTo>
                  <a:pt x="6529" y="918"/>
                </a:lnTo>
                <a:lnTo>
                  <a:pt x="7190" y="1211"/>
                </a:lnTo>
                <a:lnTo>
                  <a:pt x="7080" y="1321"/>
                </a:lnTo>
                <a:lnTo>
                  <a:pt x="7043" y="1431"/>
                </a:lnTo>
                <a:lnTo>
                  <a:pt x="7043" y="1541"/>
                </a:lnTo>
                <a:lnTo>
                  <a:pt x="7043" y="1651"/>
                </a:lnTo>
                <a:lnTo>
                  <a:pt x="7153" y="1871"/>
                </a:lnTo>
                <a:lnTo>
                  <a:pt x="7300" y="2018"/>
                </a:lnTo>
                <a:lnTo>
                  <a:pt x="7446" y="2165"/>
                </a:lnTo>
                <a:lnTo>
                  <a:pt x="7556" y="2275"/>
                </a:lnTo>
                <a:lnTo>
                  <a:pt x="7446" y="2495"/>
                </a:lnTo>
                <a:lnTo>
                  <a:pt x="7263" y="3045"/>
                </a:lnTo>
                <a:lnTo>
                  <a:pt x="7153" y="3265"/>
                </a:lnTo>
                <a:lnTo>
                  <a:pt x="7043" y="3485"/>
                </a:lnTo>
                <a:lnTo>
                  <a:pt x="6933" y="3705"/>
                </a:lnTo>
                <a:lnTo>
                  <a:pt x="6896" y="3926"/>
                </a:lnTo>
                <a:lnTo>
                  <a:pt x="6896" y="3999"/>
                </a:lnTo>
                <a:lnTo>
                  <a:pt x="6970" y="4036"/>
                </a:lnTo>
                <a:lnTo>
                  <a:pt x="7043" y="4072"/>
                </a:lnTo>
                <a:lnTo>
                  <a:pt x="7116" y="4036"/>
                </a:lnTo>
                <a:lnTo>
                  <a:pt x="7263" y="3889"/>
                </a:lnTo>
                <a:lnTo>
                  <a:pt x="7410" y="3705"/>
                </a:lnTo>
                <a:lnTo>
                  <a:pt x="7593" y="3265"/>
                </a:lnTo>
                <a:lnTo>
                  <a:pt x="7777" y="2715"/>
                </a:lnTo>
                <a:lnTo>
                  <a:pt x="7813" y="2458"/>
                </a:lnTo>
                <a:lnTo>
                  <a:pt x="7813" y="2422"/>
                </a:lnTo>
                <a:lnTo>
                  <a:pt x="8363" y="2678"/>
                </a:lnTo>
                <a:lnTo>
                  <a:pt x="8584" y="2862"/>
                </a:lnTo>
                <a:lnTo>
                  <a:pt x="8694" y="3009"/>
                </a:lnTo>
                <a:lnTo>
                  <a:pt x="8804" y="3155"/>
                </a:lnTo>
                <a:lnTo>
                  <a:pt x="8877" y="3302"/>
                </a:lnTo>
                <a:lnTo>
                  <a:pt x="8877" y="3449"/>
                </a:lnTo>
                <a:lnTo>
                  <a:pt x="8840" y="3595"/>
                </a:lnTo>
                <a:lnTo>
                  <a:pt x="8694" y="3705"/>
                </a:lnTo>
                <a:lnTo>
                  <a:pt x="8620" y="3779"/>
                </a:lnTo>
                <a:lnTo>
                  <a:pt x="8584" y="3852"/>
                </a:lnTo>
                <a:lnTo>
                  <a:pt x="8584" y="3926"/>
                </a:lnTo>
                <a:lnTo>
                  <a:pt x="8620" y="3999"/>
                </a:lnTo>
                <a:lnTo>
                  <a:pt x="8657" y="4072"/>
                </a:lnTo>
                <a:lnTo>
                  <a:pt x="8730" y="4109"/>
                </a:lnTo>
                <a:lnTo>
                  <a:pt x="8840" y="4109"/>
                </a:lnTo>
                <a:lnTo>
                  <a:pt x="8914" y="4072"/>
                </a:lnTo>
                <a:lnTo>
                  <a:pt x="9097" y="3926"/>
                </a:lnTo>
                <a:lnTo>
                  <a:pt x="9207" y="3779"/>
                </a:lnTo>
                <a:lnTo>
                  <a:pt x="9281" y="3595"/>
                </a:lnTo>
                <a:lnTo>
                  <a:pt x="9281" y="3412"/>
                </a:lnTo>
                <a:lnTo>
                  <a:pt x="9281" y="3192"/>
                </a:lnTo>
                <a:lnTo>
                  <a:pt x="9207" y="3009"/>
                </a:lnTo>
                <a:lnTo>
                  <a:pt x="9097" y="2825"/>
                </a:lnTo>
                <a:lnTo>
                  <a:pt x="8987" y="2642"/>
                </a:lnTo>
                <a:lnTo>
                  <a:pt x="8804" y="2458"/>
                </a:lnTo>
                <a:lnTo>
                  <a:pt x="8584" y="2348"/>
                </a:lnTo>
                <a:lnTo>
                  <a:pt x="8107" y="2091"/>
                </a:lnTo>
                <a:lnTo>
                  <a:pt x="7887" y="1981"/>
                </a:lnTo>
                <a:lnTo>
                  <a:pt x="7593" y="1798"/>
                </a:lnTo>
                <a:lnTo>
                  <a:pt x="7446" y="1651"/>
                </a:lnTo>
                <a:lnTo>
                  <a:pt x="7373" y="1541"/>
                </a:lnTo>
                <a:lnTo>
                  <a:pt x="7336" y="1431"/>
                </a:lnTo>
                <a:lnTo>
                  <a:pt x="7373" y="1284"/>
                </a:lnTo>
                <a:lnTo>
                  <a:pt x="7483" y="1358"/>
                </a:lnTo>
                <a:lnTo>
                  <a:pt x="7556" y="1358"/>
                </a:lnTo>
                <a:lnTo>
                  <a:pt x="7593" y="1321"/>
                </a:lnTo>
                <a:lnTo>
                  <a:pt x="7630" y="1248"/>
                </a:lnTo>
                <a:lnTo>
                  <a:pt x="7703" y="1138"/>
                </a:lnTo>
                <a:lnTo>
                  <a:pt x="7813" y="954"/>
                </a:lnTo>
                <a:lnTo>
                  <a:pt x="7923" y="808"/>
                </a:lnTo>
                <a:lnTo>
                  <a:pt x="8107" y="698"/>
                </a:lnTo>
                <a:lnTo>
                  <a:pt x="8290" y="624"/>
                </a:lnTo>
                <a:lnTo>
                  <a:pt x="8474" y="588"/>
                </a:lnTo>
                <a:lnTo>
                  <a:pt x="8694" y="551"/>
                </a:lnTo>
                <a:lnTo>
                  <a:pt x="9060" y="514"/>
                </a:lnTo>
                <a:close/>
                <a:moveTo>
                  <a:pt x="13279" y="9318"/>
                </a:moveTo>
                <a:lnTo>
                  <a:pt x="13426" y="9428"/>
                </a:lnTo>
                <a:lnTo>
                  <a:pt x="13426" y="9464"/>
                </a:lnTo>
                <a:lnTo>
                  <a:pt x="13352" y="9464"/>
                </a:lnTo>
                <a:lnTo>
                  <a:pt x="13242" y="9538"/>
                </a:lnTo>
                <a:lnTo>
                  <a:pt x="12985" y="9868"/>
                </a:lnTo>
                <a:lnTo>
                  <a:pt x="12692" y="10198"/>
                </a:lnTo>
                <a:lnTo>
                  <a:pt x="12362" y="10492"/>
                </a:lnTo>
                <a:lnTo>
                  <a:pt x="12032" y="10748"/>
                </a:lnTo>
                <a:lnTo>
                  <a:pt x="11445" y="11078"/>
                </a:lnTo>
                <a:lnTo>
                  <a:pt x="10858" y="11409"/>
                </a:lnTo>
                <a:lnTo>
                  <a:pt x="10638" y="11372"/>
                </a:lnTo>
                <a:lnTo>
                  <a:pt x="10418" y="11299"/>
                </a:lnTo>
                <a:lnTo>
                  <a:pt x="10234" y="11188"/>
                </a:lnTo>
                <a:lnTo>
                  <a:pt x="10051" y="11078"/>
                </a:lnTo>
                <a:lnTo>
                  <a:pt x="10491" y="11005"/>
                </a:lnTo>
                <a:lnTo>
                  <a:pt x="10895" y="10858"/>
                </a:lnTo>
                <a:lnTo>
                  <a:pt x="11298" y="10675"/>
                </a:lnTo>
                <a:lnTo>
                  <a:pt x="11702" y="10492"/>
                </a:lnTo>
                <a:lnTo>
                  <a:pt x="12142" y="10235"/>
                </a:lnTo>
                <a:lnTo>
                  <a:pt x="12545" y="9941"/>
                </a:lnTo>
                <a:lnTo>
                  <a:pt x="12912" y="9648"/>
                </a:lnTo>
                <a:lnTo>
                  <a:pt x="13279" y="9318"/>
                </a:lnTo>
                <a:close/>
                <a:moveTo>
                  <a:pt x="13609" y="9648"/>
                </a:moveTo>
                <a:lnTo>
                  <a:pt x="13719" y="9795"/>
                </a:lnTo>
                <a:lnTo>
                  <a:pt x="13792" y="9978"/>
                </a:lnTo>
                <a:lnTo>
                  <a:pt x="13939" y="10345"/>
                </a:lnTo>
                <a:lnTo>
                  <a:pt x="13939" y="10602"/>
                </a:lnTo>
                <a:lnTo>
                  <a:pt x="13939" y="10858"/>
                </a:lnTo>
                <a:lnTo>
                  <a:pt x="13866" y="10968"/>
                </a:lnTo>
                <a:lnTo>
                  <a:pt x="13829" y="10932"/>
                </a:lnTo>
                <a:lnTo>
                  <a:pt x="13719" y="10932"/>
                </a:lnTo>
                <a:lnTo>
                  <a:pt x="13719" y="10968"/>
                </a:lnTo>
                <a:lnTo>
                  <a:pt x="13609" y="11188"/>
                </a:lnTo>
                <a:lnTo>
                  <a:pt x="12765" y="11299"/>
                </a:lnTo>
                <a:lnTo>
                  <a:pt x="12912" y="11188"/>
                </a:lnTo>
                <a:lnTo>
                  <a:pt x="13316" y="10895"/>
                </a:lnTo>
                <a:lnTo>
                  <a:pt x="13682" y="10565"/>
                </a:lnTo>
                <a:lnTo>
                  <a:pt x="13756" y="10492"/>
                </a:lnTo>
                <a:lnTo>
                  <a:pt x="13756" y="10381"/>
                </a:lnTo>
                <a:lnTo>
                  <a:pt x="13719" y="10308"/>
                </a:lnTo>
                <a:lnTo>
                  <a:pt x="13609" y="10271"/>
                </a:lnTo>
                <a:lnTo>
                  <a:pt x="13536" y="10271"/>
                </a:lnTo>
                <a:lnTo>
                  <a:pt x="13462" y="10308"/>
                </a:lnTo>
                <a:lnTo>
                  <a:pt x="13059" y="10638"/>
                </a:lnTo>
                <a:lnTo>
                  <a:pt x="12655" y="10968"/>
                </a:lnTo>
                <a:lnTo>
                  <a:pt x="12398" y="11152"/>
                </a:lnTo>
                <a:lnTo>
                  <a:pt x="12325" y="11225"/>
                </a:lnTo>
                <a:lnTo>
                  <a:pt x="12252" y="11372"/>
                </a:lnTo>
                <a:lnTo>
                  <a:pt x="11665" y="11409"/>
                </a:lnTo>
                <a:lnTo>
                  <a:pt x="11481" y="11445"/>
                </a:lnTo>
                <a:lnTo>
                  <a:pt x="11775" y="11299"/>
                </a:lnTo>
                <a:lnTo>
                  <a:pt x="12068" y="11115"/>
                </a:lnTo>
                <a:lnTo>
                  <a:pt x="12362" y="10932"/>
                </a:lnTo>
                <a:lnTo>
                  <a:pt x="12655" y="10748"/>
                </a:lnTo>
                <a:lnTo>
                  <a:pt x="12912" y="10492"/>
                </a:lnTo>
                <a:lnTo>
                  <a:pt x="13132" y="10271"/>
                </a:lnTo>
                <a:lnTo>
                  <a:pt x="13352" y="10015"/>
                </a:lnTo>
                <a:lnTo>
                  <a:pt x="13572" y="9721"/>
                </a:lnTo>
                <a:lnTo>
                  <a:pt x="13609" y="9648"/>
                </a:lnTo>
                <a:close/>
                <a:moveTo>
                  <a:pt x="9060" y="1"/>
                </a:moveTo>
                <a:lnTo>
                  <a:pt x="8804" y="37"/>
                </a:lnTo>
                <a:lnTo>
                  <a:pt x="8547" y="37"/>
                </a:lnTo>
                <a:lnTo>
                  <a:pt x="8290" y="111"/>
                </a:lnTo>
                <a:lnTo>
                  <a:pt x="8033" y="184"/>
                </a:lnTo>
                <a:lnTo>
                  <a:pt x="7813" y="294"/>
                </a:lnTo>
                <a:lnTo>
                  <a:pt x="7593" y="441"/>
                </a:lnTo>
                <a:lnTo>
                  <a:pt x="7410" y="624"/>
                </a:lnTo>
                <a:lnTo>
                  <a:pt x="7300" y="844"/>
                </a:lnTo>
                <a:lnTo>
                  <a:pt x="6896" y="624"/>
                </a:lnTo>
                <a:lnTo>
                  <a:pt x="6493" y="441"/>
                </a:lnTo>
                <a:lnTo>
                  <a:pt x="6273" y="367"/>
                </a:lnTo>
                <a:lnTo>
                  <a:pt x="6053" y="331"/>
                </a:lnTo>
                <a:lnTo>
                  <a:pt x="5612" y="331"/>
                </a:lnTo>
                <a:lnTo>
                  <a:pt x="5392" y="404"/>
                </a:lnTo>
                <a:lnTo>
                  <a:pt x="5209" y="477"/>
                </a:lnTo>
                <a:lnTo>
                  <a:pt x="5025" y="588"/>
                </a:lnTo>
                <a:lnTo>
                  <a:pt x="4842" y="734"/>
                </a:lnTo>
                <a:lnTo>
                  <a:pt x="4695" y="881"/>
                </a:lnTo>
                <a:lnTo>
                  <a:pt x="4585" y="1064"/>
                </a:lnTo>
                <a:lnTo>
                  <a:pt x="4512" y="1248"/>
                </a:lnTo>
                <a:lnTo>
                  <a:pt x="4475" y="1468"/>
                </a:lnTo>
                <a:lnTo>
                  <a:pt x="4182" y="1505"/>
                </a:lnTo>
                <a:lnTo>
                  <a:pt x="3888" y="1541"/>
                </a:lnTo>
                <a:lnTo>
                  <a:pt x="3595" y="1651"/>
                </a:lnTo>
                <a:lnTo>
                  <a:pt x="3338" y="1798"/>
                </a:lnTo>
                <a:lnTo>
                  <a:pt x="3081" y="1945"/>
                </a:lnTo>
                <a:lnTo>
                  <a:pt x="2861" y="2091"/>
                </a:lnTo>
                <a:lnTo>
                  <a:pt x="2641" y="2312"/>
                </a:lnTo>
                <a:lnTo>
                  <a:pt x="2421" y="2532"/>
                </a:lnTo>
                <a:lnTo>
                  <a:pt x="2238" y="2788"/>
                </a:lnTo>
                <a:lnTo>
                  <a:pt x="2091" y="3082"/>
                </a:lnTo>
                <a:lnTo>
                  <a:pt x="1981" y="3155"/>
                </a:lnTo>
                <a:lnTo>
                  <a:pt x="1834" y="3229"/>
                </a:lnTo>
                <a:lnTo>
                  <a:pt x="1504" y="3375"/>
                </a:lnTo>
                <a:lnTo>
                  <a:pt x="1211" y="3559"/>
                </a:lnTo>
                <a:lnTo>
                  <a:pt x="954" y="3779"/>
                </a:lnTo>
                <a:lnTo>
                  <a:pt x="697" y="3999"/>
                </a:lnTo>
                <a:lnTo>
                  <a:pt x="477" y="4256"/>
                </a:lnTo>
                <a:lnTo>
                  <a:pt x="330" y="4512"/>
                </a:lnTo>
                <a:lnTo>
                  <a:pt x="183" y="4769"/>
                </a:lnTo>
                <a:lnTo>
                  <a:pt x="73" y="5063"/>
                </a:lnTo>
                <a:lnTo>
                  <a:pt x="37" y="5319"/>
                </a:lnTo>
                <a:lnTo>
                  <a:pt x="0" y="5613"/>
                </a:lnTo>
                <a:lnTo>
                  <a:pt x="0" y="5906"/>
                </a:lnTo>
                <a:lnTo>
                  <a:pt x="73" y="6200"/>
                </a:lnTo>
                <a:lnTo>
                  <a:pt x="183" y="6493"/>
                </a:lnTo>
                <a:lnTo>
                  <a:pt x="294" y="6713"/>
                </a:lnTo>
                <a:lnTo>
                  <a:pt x="440" y="6933"/>
                </a:lnTo>
                <a:lnTo>
                  <a:pt x="660" y="7117"/>
                </a:lnTo>
                <a:lnTo>
                  <a:pt x="880" y="7300"/>
                </a:lnTo>
                <a:lnTo>
                  <a:pt x="1064" y="7374"/>
                </a:lnTo>
                <a:lnTo>
                  <a:pt x="1027" y="7594"/>
                </a:lnTo>
                <a:lnTo>
                  <a:pt x="1027" y="7814"/>
                </a:lnTo>
                <a:lnTo>
                  <a:pt x="1064" y="8034"/>
                </a:lnTo>
                <a:lnTo>
                  <a:pt x="1101" y="8217"/>
                </a:lnTo>
                <a:lnTo>
                  <a:pt x="1174" y="8437"/>
                </a:lnTo>
                <a:lnTo>
                  <a:pt x="1284" y="8621"/>
                </a:lnTo>
                <a:lnTo>
                  <a:pt x="1431" y="8804"/>
                </a:lnTo>
                <a:lnTo>
                  <a:pt x="1614" y="8988"/>
                </a:lnTo>
                <a:lnTo>
                  <a:pt x="1797" y="9098"/>
                </a:lnTo>
                <a:lnTo>
                  <a:pt x="1981" y="9208"/>
                </a:lnTo>
                <a:lnTo>
                  <a:pt x="2201" y="9281"/>
                </a:lnTo>
                <a:lnTo>
                  <a:pt x="2421" y="9318"/>
                </a:lnTo>
                <a:lnTo>
                  <a:pt x="2641" y="9354"/>
                </a:lnTo>
                <a:lnTo>
                  <a:pt x="2861" y="9318"/>
                </a:lnTo>
                <a:lnTo>
                  <a:pt x="3081" y="9281"/>
                </a:lnTo>
                <a:lnTo>
                  <a:pt x="3301" y="9208"/>
                </a:lnTo>
                <a:lnTo>
                  <a:pt x="3375" y="9354"/>
                </a:lnTo>
                <a:lnTo>
                  <a:pt x="3448" y="9501"/>
                </a:lnTo>
                <a:lnTo>
                  <a:pt x="3595" y="9648"/>
                </a:lnTo>
                <a:lnTo>
                  <a:pt x="3742" y="9758"/>
                </a:lnTo>
                <a:lnTo>
                  <a:pt x="3925" y="9868"/>
                </a:lnTo>
                <a:lnTo>
                  <a:pt x="4108" y="9905"/>
                </a:lnTo>
                <a:lnTo>
                  <a:pt x="4292" y="9941"/>
                </a:lnTo>
                <a:lnTo>
                  <a:pt x="4475" y="9941"/>
                </a:lnTo>
                <a:lnTo>
                  <a:pt x="4842" y="9905"/>
                </a:lnTo>
                <a:lnTo>
                  <a:pt x="5246" y="9795"/>
                </a:lnTo>
                <a:lnTo>
                  <a:pt x="5686" y="9648"/>
                </a:lnTo>
                <a:lnTo>
                  <a:pt x="6163" y="9574"/>
                </a:lnTo>
                <a:lnTo>
                  <a:pt x="6603" y="9574"/>
                </a:lnTo>
                <a:lnTo>
                  <a:pt x="7080" y="9611"/>
                </a:lnTo>
                <a:lnTo>
                  <a:pt x="7446" y="9648"/>
                </a:lnTo>
                <a:lnTo>
                  <a:pt x="7630" y="9648"/>
                </a:lnTo>
                <a:lnTo>
                  <a:pt x="7813" y="9611"/>
                </a:lnTo>
                <a:lnTo>
                  <a:pt x="7960" y="9721"/>
                </a:lnTo>
                <a:lnTo>
                  <a:pt x="8143" y="9795"/>
                </a:lnTo>
                <a:lnTo>
                  <a:pt x="8327" y="9831"/>
                </a:lnTo>
                <a:lnTo>
                  <a:pt x="8547" y="9868"/>
                </a:lnTo>
                <a:lnTo>
                  <a:pt x="9024" y="9905"/>
                </a:lnTo>
                <a:lnTo>
                  <a:pt x="9391" y="9868"/>
                </a:lnTo>
                <a:lnTo>
                  <a:pt x="9501" y="9868"/>
                </a:lnTo>
                <a:lnTo>
                  <a:pt x="9354" y="10161"/>
                </a:lnTo>
                <a:lnTo>
                  <a:pt x="9317" y="10308"/>
                </a:lnTo>
                <a:lnTo>
                  <a:pt x="9281" y="10492"/>
                </a:lnTo>
                <a:lnTo>
                  <a:pt x="9317" y="10638"/>
                </a:lnTo>
                <a:lnTo>
                  <a:pt x="9354" y="10785"/>
                </a:lnTo>
                <a:lnTo>
                  <a:pt x="9464" y="11078"/>
                </a:lnTo>
                <a:lnTo>
                  <a:pt x="9647" y="11335"/>
                </a:lnTo>
                <a:lnTo>
                  <a:pt x="9831" y="11519"/>
                </a:lnTo>
                <a:lnTo>
                  <a:pt x="9977" y="11629"/>
                </a:lnTo>
                <a:lnTo>
                  <a:pt x="10198" y="11739"/>
                </a:lnTo>
                <a:lnTo>
                  <a:pt x="10381" y="11812"/>
                </a:lnTo>
                <a:lnTo>
                  <a:pt x="10821" y="11922"/>
                </a:lnTo>
                <a:lnTo>
                  <a:pt x="11298" y="11959"/>
                </a:lnTo>
                <a:lnTo>
                  <a:pt x="11775" y="11922"/>
                </a:lnTo>
                <a:lnTo>
                  <a:pt x="12215" y="11885"/>
                </a:lnTo>
                <a:lnTo>
                  <a:pt x="13095" y="11775"/>
                </a:lnTo>
                <a:lnTo>
                  <a:pt x="13939" y="11665"/>
                </a:lnTo>
                <a:lnTo>
                  <a:pt x="14343" y="11555"/>
                </a:lnTo>
                <a:lnTo>
                  <a:pt x="14746" y="11409"/>
                </a:lnTo>
                <a:lnTo>
                  <a:pt x="15076" y="11262"/>
                </a:lnTo>
                <a:lnTo>
                  <a:pt x="15370" y="11042"/>
                </a:lnTo>
                <a:lnTo>
                  <a:pt x="15626" y="10785"/>
                </a:lnTo>
                <a:lnTo>
                  <a:pt x="15847" y="10528"/>
                </a:lnTo>
                <a:lnTo>
                  <a:pt x="16030" y="10235"/>
                </a:lnTo>
                <a:lnTo>
                  <a:pt x="16213" y="9941"/>
                </a:lnTo>
                <a:lnTo>
                  <a:pt x="16360" y="9648"/>
                </a:lnTo>
                <a:lnTo>
                  <a:pt x="16433" y="9318"/>
                </a:lnTo>
                <a:lnTo>
                  <a:pt x="16507" y="8988"/>
                </a:lnTo>
                <a:lnTo>
                  <a:pt x="16543" y="8657"/>
                </a:lnTo>
                <a:lnTo>
                  <a:pt x="16507" y="8327"/>
                </a:lnTo>
                <a:lnTo>
                  <a:pt x="16470" y="7997"/>
                </a:lnTo>
                <a:lnTo>
                  <a:pt x="16690" y="7447"/>
                </a:lnTo>
                <a:lnTo>
                  <a:pt x="16837" y="6933"/>
                </a:lnTo>
                <a:lnTo>
                  <a:pt x="16910" y="6347"/>
                </a:lnTo>
                <a:lnTo>
                  <a:pt x="16910" y="5796"/>
                </a:lnTo>
                <a:lnTo>
                  <a:pt x="16837" y="5429"/>
                </a:lnTo>
                <a:lnTo>
                  <a:pt x="16727" y="5063"/>
                </a:lnTo>
                <a:lnTo>
                  <a:pt x="16654" y="4916"/>
                </a:lnTo>
                <a:lnTo>
                  <a:pt x="16543" y="4769"/>
                </a:lnTo>
                <a:lnTo>
                  <a:pt x="16397" y="4659"/>
                </a:lnTo>
                <a:lnTo>
                  <a:pt x="16250" y="4586"/>
                </a:lnTo>
                <a:lnTo>
                  <a:pt x="16250" y="4146"/>
                </a:lnTo>
                <a:lnTo>
                  <a:pt x="16177" y="3742"/>
                </a:lnTo>
                <a:lnTo>
                  <a:pt x="16030" y="3375"/>
                </a:lnTo>
                <a:lnTo>
                  <a:pt x="15773" y="3009"/>
                </a:lnTo>
                <a:lnTo>
                  <a:pt x="15626" y="2825"/>
                </a:lnTo>
                <a:lnTo>
                  <a:pt x="15443" y="2642"/>
                </a:lnTo>
                <a:lnTo>
                  <a:pt x="15223" y="2495"/>
                </a:lnTo>
                <a:lnTo>
                  <a:pt x="15003" y="2385"/>
                </a:lnTo>
                <a:lnTo>
                  <a:pt x="14746" y="2238"/>
                </a:lnTo>
                <a:lnTo>
                  <a:pt x="14526" y="2055"/>
                </a:lnTo>
                <a:lnTo>
                  <a:pt x="14379" y="1835"/>
                </a:lnTo>
                <a:lnTo>
                  <a:pt x="14233" y="1578"/>
                </a:lnTo>
                <a:lnTo>
                  <a:pt x="14123" y="1358"/>
                </a:lnTo>
                <a:lnTo>
                  <a:pt x="13976" y="1138"/>
                </a:lnTo>
                <a:lnTo>
                  <a:pt x="13829" y="991"/>
                </a:lnTo>
                <a:lnTo>
                  <a:pt x="13682" y="808"/>
                </a:lnTo>
                <a:lnTo>
                  <a:pt x="13499" y="698"/>
                </a:lnTo>
                <a:lnTo>
                  <a:pt x="13279" y="588"/>
                </a:lnTo>
                <a:lnTo>
                  <a:pt x="13059" y="514"/>
                </a:lnTo>
                <a:lnTo>
                  <a:pt x="12802" y="441"/>
                </a:lnTo>
                <a:lnTo>
                  <a:pt x="12362" y="441"/>
                </a:lnTo>
                <a:lnTo>
                  <a:pt x="11885" y="477"/>
                </a:lnTo>
                <a:lnTo>
                  <a:pt x="11408" y="588"/>
                </a:lnTo>
                <a:lnTo>
                  <a:pt x="10968" y="698"/>
                </a:lnTo>
                <a:lnTo>
                  <a:pt x="10821" y="514"/>
                </a:lnTo>
                <a:lnTo>
                  <a:pt x="10601" y="331"/>
                </a:lnTo>
                <a:lnTo>
                  <a:pt x="10381" y="221"/>
                </a:lnTo>
                <a:lnTo>
                  <a:pt x="10124" y="147"/>
                </a:lnTo>
                <a:lnTo>
                  <a:pt x="9867" y="74"/>
                </a:lnTo>
                <a:lnTo>
                  <a:pt x="9574" y="37"/>
                </a:lnTo>
                <a:lnTo>
                  <a:pt x="9060" y="1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596" name="Google Shape;596;p24"/>
          <p:cNvSpPr/>
          <p:nvPr/>
        </p:nvSpPr>
        <p:spPr>
          <a:xfrm rot="-5400000">
            <a:off x="7996280" y="316930"/>
            <a:ext cx="279906" cy="357966"/>
          </a:xfrm>
          <a:custGeom>
            <a:avLst/>
            <a:gdLst/>
            <a:ahLst/>
            <a:cxnLst/>
            <a:rect l="l" t="t" r="r" b="b"/>
            <a:pathLst>
              <a:path w="9868" h="12620" extrusionOk="0">
                <a:moveTo>
                  <a:pt x="4182" y="661"/>
                </a:moveTo>
                <a:lnTo>
                  <a:pt x="4182" y="918"/>
                </a:lnTo>
                <a:lnTo>
                  <a:pt x="4182" y="1431"/>
                </a:lnTo>
                <a:lnTo>
                  <a:pt x="4145" y="2202"/>
                </a:lnTo>
                <a:lnTo>
                  <a:pt x="3925" y="2165"/>
                </a:lnTo>
                <a:lnTo>
                  <a:pt x="3962" y="2018"/>
                </a:lnTo>
                <a:lnTo>
                  <a:pt x="3962" y="1835"/>
                </a:lnTo>
                <a:lnTo>
                  <a:pt x="3889" y="1468"/>
                </a:lnTo>
                <a:lnTo>
                  <a:pt x="3852" y="1101"/>
                </a:lnTo>
                <a:lnTo>
                  <a:pt x="3889" y="918"/>
                </a:lnTo>
                <a:lnTo>
                  <a:pt x="3962" y="771"/>
                </a:lnTo>
                <a:lnTo>
                  <a:pt x="3999" y="698"/>
                </a:lnTo>
                <a:lnTo>
                  <a:pt x="4072" y="661"/>
                </a:lnTo>
                <a:close/>
                <a:moveTo>
                  <a:pt x="1541" y="404"/>
                </a:moveTo>
                <a:lnTo>
                  <a:pt x="1578" y="441"/>
                </a:lnTo>
                <a:lnTo>
                  <a:pt x="1614" y="514"/>
                </a:lnTo>
                <a:lnTo>
                  <a:pt x="1614" y="1138"/>
                </a:lnTo>
                <a:lnTo>
                  <a:pt x="1688" y="2202"/>
                </a:lnTo>
                <a:lnTo>
                  <a:pt x="1284" y="2238"/>
                </a:lnTo>
                <a:lnTo>
                  <a:pt x="1211" y="2238"/>
                </a:lnTo>
                <a:lnTo>
                  <a:pt x="1211" y="1871"/>
                </a:lnTo>
                <a:lnTo>
                  <a:pt x="1174" y="1505"/>
                </a:lnTo>
                <a:lnTo>
                  <a:pt x="1211" y="1211"/>
                </a:lnTo>
                <a:lnTo>
                  <a:pt x="1248" y="954"/>
                </a:lnTo>
                <a:lnTo>
                  <a:pt x="1358" y="404"/>
                </a:lnTo>
                <a:close/>
                <a:moveTo>
                  <a:pt x="3815" y="2678"/>
                </a:moveTo>
                <a:lnTo>
                  <a:pt x="4439" y="2715"/>
                </a:lnTo>
                <a:lnTo>
                  <a:pt x="5026" y="2789"/>
                </a:lnTo>
                <a:lnTo>
                  <a:pt x="5026" y="2825"/>
                </a:lnTo>
                <a:lnTo>
                  <a:pt x="5136" y="3485"/>
                </a:lnTo>
                <a:lnTo>
                  <a:pt x="3925" y="3559"/>
                </a:lnTo>
                <a:lnTo>
                  <a:pt x="2678" y="3632"/>
                </a:lnTo>
                <a:lnTo>
                  <a:pt x="1358" y="3669"/>
                </a:lnTo>
                <a:lnTo>
                  <a:pt x="917" y="3706"/>
                </a:lnTo>
                <a:lnTo>
                  <a:pt x="477" y="3742"/>
                </a:lnTo>
                <a:lnTo>
                  <a:pt x="441" y="3229"/>
                </a:lnTo>
                <a:lnTo>
                  <a:pt x="441" y="2972"/>
                </a:lnTo>
                <a:lnTo>
                  <a:pt x="404" y="2862"/>
                </a:lnTo>
                <a:lnTo>
                  <a:pt x="331" y="2752"/>
                </a:lnTo>
                <a:lnTo>
                  <a:pt x="587" y="2789"/>
                </a:lnTo>
                <a:lnTo>
                  <a:pt x="807" y="2789"/>
                </a:lnTo>
                <a:lnTo>
                  <a:pt x="1284" y="2752"/>
                </a:lnTo>
                <a:lnTo>
                  <a:pt x="1945" y="2678"/>
                </a:lnTo>
                <a:close/>
                <a:moveTo>
                  <a:pt x="4916" y="3999"/>
                </a:moveTo>
                <a:lnTo>
                  <a:pt x="4989" y="4072"/>
                </a:lnTo>
                <a:lnTo>
                  <a:pt x="5136" y="4109"/>
                </a:lnTo>
                <a:lnTo>
                  <a:pt x="5209" y="4072"/>
                </a:lnTo>
                <a:lnTo>
                  <a:pt x="5246" y="4623"/>
                </a:lnTo>
                <a:lnTo>
                  <a:pt x="5209" y="5173"/>
                </a:lnTo>
                <a:lnTo>
                  <a:pt x="5173" y="5430"/>
                </a:lnTo>
                <a:lnTo>
                  <a:pt x="5099" y="5723"/>
                </a:lnTo>
                <a:lnTo>
                  <a:pt x="4989" y="5980"/>
                </a:lnTo>
                <a:lnTo>
                  <a:pt x="4806" y="6200"/>
                </a:lnTo>
                <a:lnTo>
                  <a:pt x="4659" y="6310"/>
                </a:lnTo>
                <a:lnTo>
                  <a:pt x="4476" y="6420"/>
                </a:lnTo>
                <a:lnTo>
                  <a:pt x="4292" y="6457"/>
                </a:lnTo>
                <a:lnTo>
                  <a:pt x="4072" y="6493"/>
                </a:lnTo>
                <a:lnTo>
                  <a:pt x="3632" y="6530"/>
                </a:lnTo>
                <a:lnTo>
                  <a:pt x="3265" y="6567"/>
                </a:lnTo>
                <a:lnTo>
                  <a:pt x="2605" y="6567"/>
                </a:lnTo>
                <a:lnTo>
                  <a:pt x="2642" y="6493"/>
                </a:lnTo>
                <a:lnTo>
                  <a:pt x="2678" y="6383"/>
                </a:lnTo>
                <a:lnTo>
                  <a:pt x="2788" y="6310"/>
                </a:lnTo>
                <a:lnTo>
                  <a:pt x="2825" y="6273"/>
                </a:lnTo>
                <a:lnTo>
                  <a:pt x="2825" y="6237"/>
                </a:lnTo>
                <a:lnTo>
                  <a:pt x="2788" y="6200"/>
                </a:lnTo>
                <a:lnTo>
                  <a:pt x="2715" y="6200"/>
                </a:lnTo>
                <a:lnTo>
                  <a:pt x="2605" y="6237"/>
                </a:lnTo>
                <a:lnTo>
                  <a:pt x="2458" y="6310"/>
                </a:lnTo>
                <a:lnTo>
                  <a:pt x="2348" y="6420"/>
                </a:lnTo>
                <a:lnTo>
                  <a:pt x="2311" y="6567"/>
                </a:lnTo>
                <a:lnTo>
                  <a:pt x="1724" y="6493"/>
                </a:lnTo>
                <a:lnTo>
                  <a:pt x="1541" y="6457"/>
                </a:lnTo>
                <a:lnTo>
                  <a:pt x="1688" y="6420"/>
                </a:lnTo>
                <a:lnTo>
                  <a:pt x="2055" y="6383"/>
                </a:lnTo>
                <a:lnTo>
                  <a:pt x="2201" y="6310"/>
                </a:lnTo>
                <a:lnTo>
                  <a:pt x="2275" y="6237"/>
                </a:lnTo>
                <a:lnTo>
                  <a:pt x="2311" y="6163"/>
                </a:lnTo>
                <a:lnTo>
                  <a:pt x="2311" y="6090"/>
                </a:lnTo>
                <a:lnTo>
                  <a:pt x="2275" y="6016"/>
                </a:lnTo>
                <a:lnTo>
                  <a:pt x="2238" y="5980"/>
                </a:lnTo>
                <a:lnTo>
                  <a:pt x="2201" y="5943"/>
                </a:lnTo>
                <a:lnTo>
                  <a:pt x="2055" y="5943"/>
                </a:lnTo>
                <a:lnTo>
                  <a:pt x="1981" y="6016"/>
                </a:lnTo>
                <a:lnTo>
                  <a:pt x="1798" y="6053"/>
                </a:lnTo>
                <a:lnTo>
                  <a:pt x="1394" y="6127"/>
                </a:lnTo>
                <a:lnTo>
                  <a:pt x="1138" y="6200"/>
                </a:lnTo>
                <a:lnTo>
                  <a:pt x="917" y="6273"/>
                </a:lnTo>
                <a:lnTo>
                  <a:pt x="807" y="6200"/>
                </a:lnTo>
                <a:lnTo>
                  <a:pt x="697" y="6127"/>
                </a:lnTo>
                <a:lnTo>
                  <a:pt x="661" y="5980"/>
                </a:lnTo>
                <a:lnTo>
                  <a:pt x="624" y="5870"/>
                </a:lnTo>
                <a:lnTo>
                  <a:pt x="624" y="5870"/>
                </a:lnTo>
                <a:lnTo>
                  <a:pt x="844" y="5906"/>
                </a:lnTo>
                <a:lnTo>
                  <a:pt x="1504" y="5906"/>
                </a:lnTo>
                <a:lnTo>
                  <a:pt x="1724" y="5870"/>
                </a:lnTo>
                <a:lnTo>
                  <a:pt x="1945" y="5833"/>
                </a:lnTo>
                <a:lnTo>
                  <a:pt x="1981" y="5796"/>
                </a:lnTo>
                <a:lnTo>
                  <a:pt x="2018" y="5760"/>
                </a:lnTo>
                <a:lnTo>
                  <a:pt x="2055" y="5650"/>
                </a:lnTo>
                <a:lnTo>
                  <a:pt x="1981" y="5540"/>
                </a:lnTo>
                <a:lnTo>
                  <a:pt x="1945" y="5503"/>
                </a:lnTo>
                <a:lnTo>
                  <a:pt x="1504" y="5503"/>
                </a:lnTo>
                <a:lnTo>
                  <a:pt x="1101" y="5540"/>
                </a:lnTo>
                <a:lnTo>
                  <a:pt x="844" y="5576"/>
                </a:lnTo>
                <a:lnTo>
                  <a:pt x="587" y="5576"/>
                </a:lnTo>
                <a:lnTo>
                  <a:pt x="587" y="5356"/>
                </a:lnTo>
                <a:lnTo>
                  <a:pt x="734" y="5430"/>
                </a:lnTo>
                <a:lnTo>
                  <a:pt x="881" y="5466"/>
                </a:lnTo>
                <a:lnTo>
                  <a:pt x="1211" y="5466"/>
                </a:lnTo>
                <a:lnTo>
                  <a:pt x="1541" y="5393"/>
                </a:lnTo>
                <a:lnTo>
                  <a:pt x="1835" y="5246"/>
                </a:lnTo>
                <a:lnTo>
                  <a:pt x="1871" y="5173"/>
                </a:lnTo>
                <a:lnTo>
                  <a:pt x="1908" y="5099"/>
                </a:lnTo>
                <a:lnTo>
                  <a:pt x="1908" y="5026"/>
                </a:lnTo>
                <a:lnTo>
                  <a:pt x="1871" y="4953"/>
                </a:lnTo>
                <a:lnTo>
                  <a:pt x="1835" y="4916"/>
                </a:lnTo>
                <a:lnTo>
                  <a:pt x="1761" y="4879"/>
                </a:lnTo>
                <a:lnTo>
                  <a:pt x="1724" y="4879"/>
                </a:lnTo>
                <a:lnTo>
                  <a:pt x="1614" y="4916"/>
                </a:lnTo>
                <a:lnTo>
                  <a:pt x="1358" y="5026"/>
                </a:lnTo>
                <a:lnTo>
                  <a:pt x="1101" y="5099"/>
                </a:lnTo>
                <a:lnTo>
                  <a:pt x="844" y="5099"/>
                </a:lnTo>
                <a:lnTo>
                  <a:pt x="551" y="5063"/>
                </a:lnTo>
                <a:lnTo>
                  <a:pt x="551" y="4916"/>
                </a:lnTo>
                <a:lnTo>
                  <a:pt x="844" y="4879"/>
                </a:lnTo>
                <a:lnTo>
                  <a:pt x="1138" y="4879"/>
                </a:lnTo>
                <a:lnTo>
                  <a:pt x="1724" y="4769"/>
                </a:lnTo>
                <a:lnTo>
                  <a:pt x="1908" y="4696"/>
                </a:lnTo>
                <a:lnTo>
                  <a:pt x="2091" y="4586"/>
                </a:lnTo>
                <a:lnTo>
                  <a:pt x="2128" y="4513"/>
                </a:lnTo>
                <a:lnTo>
                  <a:pt x="2165" y="4439"/>
                </a:lnTo>
                <a:lnTo>
                  <a:pt x="2128" y="4329"/>
                </a:lnTo>
                <a:lnTo>
                  <a:pt x="2055" y="4256"/>
                </a:lnTo>
                <a:lnTo>
                  <a:pt x="1945" y="4182"/>
                </a:lnTo>
                <a:lnTo>
                  <a:pt x="1871" y="4182"/>
                </a:lnTo>
                <a:lnTo>
                  <a:pt x="1835" y="4219"/>
                </a:lnTo>
                <a:lnTo>
                  <a:pt x="1761" y="4256"/>
                </a:lnTo>
                <a:lnTo>
                  <a:pt x="1724" y="4329"/>
                </a:lnTo>
                <a:lnTo>
                  <a:pt x="1468" y="4403"/>
                </a:lnTo>
                <a:lnTo>
                  <a:pt x="991" y="4476"/>
                </a:lnTo>
                <a:lnTo>
                  <a:pt x="551" y="4586"/>
                </a:lnTo>
                <a:lnTo>
                  <a:pt x="514" y="4146"/>
                </a:lnTo>
                <a:lnTo>
                  <a:pt x="1358" y="4146"/>
                </a:lnTo>
                <a:lnTo>
                  <a:pt x="2678" y="4109"/>
                </a:lnTo>
                <a:lnTo>
                  <a:pt x="3815" y="4072"/>
                </a:lnTo>
                <a:lnTo>
                  <a:pt x="4916" y="3999"/>
                </a:lnTo>
                <a:close/>
                <a:moveTo>
                  <a:pt x="1211" y="1"/>
                </a:moveTo>
                <a:lnTo>
                  <a:pt x="1101" y="37"/>
                </a:lnTo>
                <a:lnTo>
                  <a:pt x="1028" y="147"/>
                </a:lnTo>
                <a:lnTo>
                  <a:pt x="881" y="771"/>
                </a:lnTo>
                <a:lnTo>
                  <a:pt x="807" y="1395"/>
                </a:lnTo>
                <a:lnTo>
                  <a:pt x="807" y="1835"/>
                </a:lnTo>
                <a:lnTo>
                  <a:pt x="807" y="2092"/>
                </a:lnTo>
                <a:lnTo>
                  <a:pt x="881" y="2312"/>
                </a:lnTo>
                <a:lnTo>
                  <a:pt x="551" y="2385"/>
                </a:lnTo>
                <a:lnTo>
                  <a:pt x="367" y="2458"/>
                </a:lnTo>
                <a:lnTo>
                  <a:pt x="221" y="2568"/>
                </a:lnTo>
                <a:lnTo>
                  <a:pt x="184" y="2605"/>
                </a:lnTo>
                <a:lnTo>
                  <a:pt x="147" y="2678"/>
                </a:lnTo>
                <a:lnTo>
                  <a:pt x="37" y="2825"/>
                </a:lnTo>
                <a:lnTo>
                  <a:pt x="37" y="3009"/>
                </a:lnTo>
                <a:lnTo>
                  <a:pt x="37" y="3375"/>
                </a:lnTo>
                <a:lnTo>
                  <a:pt x="37" y="3852"/>
                </a:lnTo>
                <a:lnTo>
                  <a:pt x="37" y="3889"/>
                </a:lnTo>
                <a:lnTo>
                  <a:pt x="0" y="3962"/>
                </a:lnTo>
                <a:lnTo>
                  <a:pt x="37" y="4072"/>
                </a:lnTo>
                <a:lnTo>
                  <a:pt x="74" y="4439"/>
                </a:lnTo>
                <a:lnTo>
                  <a:pt x="110" y="5540"/>
                </a:lnTo>
                <a:lnTo>
                  <a:pt x="110" y="5943"/>
                </a:lnTo>
                <a:lnTo>
                  <a:pt x="184" y="6127"/>
                </a:lnTo>
                <a:lnTo>
                  <a:pt x="257" y="6310"/>
                </a:lnTo>
                <a:lnTo>
                  <a:pt x="367" y="6457"/>
                </a:lnTo>
                <a:lnTo>
                  <a:pt x="477" y="6567"/>
                </a:lnTo>
                <a:lnTo>
                  <a:pt x="624" y="6677"/>
                </a:lnTo>
                <a:lnTo>
                  <a:pt x="771" y="6750"/>
                </a:lnTo>
                <a:lnTo>
                  <a:pt x="1101" y="6860"/>
                </a:lnTo>
                <a:lnTo>
                  <a:pt x="1468" y="6934"/>
                </a:lnTo>
                <a:lnTo>
                  <a:pt x="2091" y="7007"/>
                </a:lnTo>
                <a:lnTo>
                  <a:pt x="2678" y="7044"/>
                </a:lnTo>
                <a:lnTo>
                  <a:pt x="2605" y="7264"/>
                </a:lnTo>
                <a:lnTo>
                  <a:pt x="2605" y="7484"/>
                </a:lnTo>
                <a:lnTo>
                  <a:pt x="2605" y="7887"/>
                </a:lnTo>
                <a:lnTo>
                  <a:pt x="2605" y="8548"/>
                </a:lnTo>
                <a:lnTo>
                  <a:pt x="2678" y="9208"/>
                </a:lnTo>
                <a:lnTo>
                  <a:pt x="2825" y="10455"/>
                </a:lnTo>
                <a:lnTo>
                  <a:pt x="3045" y="11665"/>
                </a:lnTo>
                <a:lnTo>
                  <a:pt x="3118" y="11922"/>
                </a:lnTo>
                <a:lnTo>
                  <a:pt x="3228" y="12106"/>
                </a:lnTo>
                <a:lnTo>
                  <a:pt x="3375" y="12252"/>
                </a:lnTo>
                <a:lnTo>
                  <a:pt x="3595" y="12399"/>
                </a:lnTo>
                <a:lnTo>
                  <a:pt x="3779" y="12472"/>
                </a:lnTo>
                <a:lnTo>
                  <a:pt x="3999" y="12546"/>
                </a:lnTo>
                <a:lnTo>
                  <a:pt x="4476" y="12619"/>
                </a:lnTo>
                <a:lnTo>
                  <a:pt x="4732" y="12582"/>
                </a:lnTo>
                <a:lnTo>
                  <a:pt x="4952" y="12509"/>
                </a:lnTo>
                <a:lnTo>
                  <a:pt x="5136" y="12399"/>
                </a:lnTo>
                <a:lnTo>
                  <a:pt x="5283" y="12216"/>
                </a:lnTo>
                <a:lnTo>
                  <a:pt x="5429" y="12032"/>
                </a:lnTo>
                <a:lnTo>
                  <a:pt x="5503" y="11812"/>
                </a:lnTo>
                <a:lnTo>
                  <a:pt x="5576" y="11592"/>
                </a:lnTo>
                <a:lnTo>
                  <a:pt x="5613" y="11372"/>
                </a:lnTo>
                <a:lnTo>
                  <a:pt x="5613" y="11079"/>
                </a:lnTo>
                <a:lnTo>
                  <a:pt x="5613" y="10785"/>
                </a:lnTo>
                <a:lnTo>
                  <a:pt x="5539" y="10162"/>
                </a:lnTo>
                <a:lnTo>
                  <a:pt x="5539" y="9538"/>
                </a:lnTo>
                <a:lnTo>
                  <a:pt x="5649" y="8951"/>
                </a:lnTo>
                <a:lnTo>
                  <a:pt x="5723" y="8658"/>
                </a:lnTo>
                <a:lnTo>
                  <a:pt x="5833" y="8364"/>
                </a:lnTo>
                <a:lnTo>
                  <a:pt x="5980" y="8071"/>
                </a:lnTo>
                <a:lnTo>
                  <a:pt x="6090" y="7961"/>
                </a:lnTo>
                <a:lnTo>
                  <a:pt x="6200" y="7851"/>
                </a:lnTo>
                <a:lnTo>
                  <a:pt x="6273" y="7814"/>
                </a:lnTo>
                <a:lnTo>
                  <a:pt x="6310" y="7814"/>
                </a:lnTo>
                <a:lnTo>
                  <a:pt x="6456" y="7887"/>
                </a:lnTo>
                <a:lnTo>
                  <a:pt x="6530" y="7997"/>
                </a:lnTo>
                <a:lnTo>
                  <a:pt x="6603" y="8144"/>
                </a:lnTo>
                <a:lnTo>
                  <a:pt x="6640" y="8291"/>
                </a:lnTo>
                <a:lnTo>
                  <a:pt x="6603" y="8474"/>
                </a:lnTo>
                <a:lnTo>
                  <a:pt x="6566" y="8804"/>
                </a:lnTo>
                <a:lnTo>
                  <a:pt x="6530" y="9208"/>
                </a:lnTo>
                <a:lnTo>
                  <a:pt x="6566" y="9428"/>
                </a:lnTo>
                <a:lnTo>
                  <a:pt x="6603" y="9648"/>
                </a:lnTo>
                <a:lnTo>
                  <a:pt x="6676" y="9868"/>
                </a:lnTo>
                <a:lnTo>
                  <a:pt x="6787" y="10051"/>
                </a:lnTo>
                <a:lnTo>
                  <a:pt x="6970" y="10162"/>
                </a:lnTo>
                <a:lnTo>
                  <a:pt x="7153" y="10272"/>
                </a:lnTo>
                <a:lnTo>
                  <a:pt x="7447" y="10345"/>
                </a:lnTo>
                <a:lnTo>
                  <a:pt x="7777" y="10382"/>
                </a:lnTo>
                <a:lnTo>
                  <a:pt x="8437" y="10382"/>
                </a:lnTo>
                <a:lnTo>
                  <a:pt x="9061" y="10308"/>
                </a:lnTo>
                <a:lnTo>
                  <a:pt x="9684" y="10162"/>
                </a:lnTo>
                <a:lnTo>
                  <a:pt x="9758" y="10125"/>
                </a:lnTo>
                <a:lnTo>
                  <a:pt x="9831" y="10051"/>
                </a:lnTo>
                <a:lnTo>
                  <a:pt x="9868" y="9941"/>
                </a:lnTo>
                <a:lnTo>
                  <a:pt x="9831" y="9868"/>
                </a:lnTo>
                <a:lnTo>
                  <a:pt x="9794" y="9758"/>
                </a:lnTo>
                <a:lnTo>
                  <a:pt x="9721" y="9685"/>
                </a:lnTo>
                <a:lnTo>
                  <a:pt x="9648" y="9648"/>
                </a:lnTo>
                <a:lnTo>
                  <a:pt x="9538" y="9648"/>
                </a:lnTo>
                <a:lnTo>
                  <a:pt x="8951" y="9758"/>
                </a:lnTo>
                <a:lnTo>
                  <a:pt x="8327" y="9831"/>
                </a:lnTo>
                <a:lnTo>
                  <a:pt x="7740" y="9831"/>
                </a:lnTo>
                <a:lnTo>
                  <a:pt x="7447" y="9795"/>
                </a:lnTo>
                <a:lnTo>
                  <a:pt x="7300" y="9721"/>
                </a:lnTo>
                <a:lnTo>
                  <a:pt x="7190" y="9648"/>
                </a:lnTo>
                <a:lnTo>
                  <a:pt x="7117" y="9575"/>
                </a:lnTo>
                <a:lnTo>
                  <a:pt x="7080" y="9465"/>
                </a:lnTo>
                <a:lnTo>
                  <a:pt x="7080" y="9208"/>
                </a:lnTo>
                <a:lnTo>
                  <a:pt x="7080" y="8914"/>
                </a:lnTo>
                <a:lnTo>
                  <a:pt x="7117" y="8694"/>
                </a:lnTo>
                <a:lnTo>
                  <a:pt x="7153" y="8474"/>
                </a:lnTo>
                <a:lnTo>
                  <a:pt x="7153" y="8254"/>
                </a:lnTo>
                <a:lnTo>
                  <a:pt x="7117" y="8034"/>
                </a:lnTo>
                <a:lnTo>
                  <a:pt x="7043" y="7851"/>
                </a:lnTo>
                <a:lnTo>
                  <a:pt x="6970" y="7667"/>
                </a:lnTo>
                <a:lnTo>
                  <a:pt x="6823" y="7520"/>
                </a:lnTo>
                <a:lnTo>
                  <a:pt x="6676" y="7410"/>
                </a:lnTo>
                <a:lnTo>
                  <a:pt x="6530" y="7337"/>
                </a:lnTo>
                <a:lnTo>
                  <a:pt x="6383" y="7300"/>
                </a:lnTo>
                <a:lnTo>
                  <a:pt x="6200" y="7300"/>
                </a:lnTo>
                <a:lnTo>
                  <a:pt x="6016" y="7337"/>
                </a:lnTo>
                <a:lnTo>
                  <a:pt x="5833" y="7447"/>
                </a:lnTo>
                <a:lnTo>
                  <a:pt x="5649" y="7594"/>
                </a:lnTo>
                <a:lnTo>
                  <a:pt x="5503" y="7814"/>
                </a:lnTo>
                <a:lnTo>
                  <a:pt x="5393" y="8034"/>
                </a:lnTo>
                <a:lnTo>
                  <a:pt x="5283" y="8291"/>
                </a:lnTo>
                <a:lnTo>
                  <a:pt x="5136" y="8768"/>
                </a:lnTo>
                <a:lnTo>
                  <a:pt x="5026" y="9281"/>
                </a:lnTo>
                <a:lnTo>
                  <a:pt x="4989" y="9795"/>
                </a:lnTo>
                <a:lnTo>
                  <a:pt x="5026" y="10308"/>
                </a:lnTo>
                <a:lnTo>
                  <a:pt x="5062" y="10858"/>
                </a:lnTo>
                <a:lnTo>
                  <a:pt x="5062" y="11372"/>
                </a:lnTo>
                <a:lnTo>
                  <a:pt x="5062" y="11519"/>
                </a:lnTo>
                <a:lnTo>
                  <a:pt x="5026" y="11665"/>
                </a:lnTo>
                <a:lnTo>
                  <a:pt x="4952" y="11775"/>
                </a:lnTo>
                <a:lnTo>
                  <a:pt x="4879" y="11886"/>
                </a:lnTo>
                <a:lnTo>
                  <a:pt x="4769" y="11959"/>
                </a:lnTo>
                <a:lnTo>
                  <a:pt x="4659" y="12032"/>
                </a:lnTo>
                <a:lnTo>
                  <a:pt x="4512" y="12069"/>
                </a:lnTo>
                <a:lnTo>
                  <a:pt x="4366" y="12069"/>
                </a:lnTo>
                <a:lnTo>
                  <a:pt x="4109" y="11996"/>
                </a:lnTo>
                <a:lnTo>
                  <a:pt x="3815" y="11922"/>
                </a:lnTo>
                <a:lnTo>
                  <a:pt x="3705" y="11849"/>
                </a:lnTo>
                <a:lnTo>
                  <a:pt x="3595" y="11739"/>
                </a:lnTo>
                <a:lnTo>
                  <a:pt x="3559" y="11592"/>
                </a:lnTo>
                <a:lnTo>
                  <a:pt x="3522" y="11445"/>
                </a:lnTo>
                <a:lnTo>
                  <a:pt x="3302" y="10272"/>
                </a:lnTo>
                <a:lnTo>
                  <a:pt x="3155" y="9061"/>
                </a:lnTo>
                <a:lnTo>
                  <a:pt x="3045" y="7887"/>
                </a:lnTo>
                <a:lnTo>
                  <a:pt x="3045" y="7484"/>
                </a:lnTo>
                <a:lnTo>
                  <a:pt x="3008" y="7264"/>
                </a:lnTo>
                <a:lnTo>
                  <a:pt x="2935" y="7044"/>
                </a:lnTo>
                <a:lnTo>
                  <a:pt x="3375" y="7044"/>
                </a:lnTo>
                <a:lnTo>
                  <a:pt x="3779" y="7007"/>
                </a:lnTo>
                <a:lnTo>
                  <a:pt x="4219" y="6970"/>
                </a:lnTo>
                <a:lnTo>
                  <a:pt x="4622" y="6860"/>
                </a:lnTo>
                <a:lnTo>
                  <a:pt x="4806" y="6787"/>
                </a:lnTo>
                <a:lnTo>
                  <a:pt x="4952" y="6677"/>
                </a:lnTo>
                <a:lnTo>
                  <a:pt x="5099" y="6603"/>
                </a:lnTo>
                <a:lnTo>
                  <a:pt x="5209" y="6493"/>
                </a:lnTo>
                <a:lnTo>
                  <a:pt x="5429" y="6200"/>
                </a:lnTo>
                <a:lnTo>
                  <a:pt x="5539" y="5906"/>
                </a:lnTo>
                <a:lnTo>
                  <a:pt x="5649" y="5576"/>
                </a:lnTo>
                <a:lnTo>
                  <a:pt x="5723" y="5210"/>
                </a:lnTo>
                <a:lnTo>
                  <a:pt x="5723" y="4806"/>
                </a:lnTo>
                <a:lnTo>
                  <a:pt x="5686" y="4036"/>
                </a:lnTo>
                <a:lnTo>
                  <a:pt x="5649" y="3559"/>
                </a:lnTo>
                <a:lnTo>
                  <a:pt x="5576" y="3082"/>
                </a:lnTo>
                <a:lnTo>
                  <a:pt x="5539" y="2789"/>
                </a:lnTo>
                <a:lnTo>
                  <a:pt x="5503" y="2678"/>
                </a:lnTo>
                <a:lnTo>
                  <a:pt x="5466" y="2568"/>
                </a:lnTo>
                <a:lnTo>
                  <a:pt x="5429" y="2422"/>
                </a:lnTo>
                <a:lnTo>
                  <a:pt x="5356" y="2348"/>
                </a:lnTo>
                <a:lnTo>
                  <a:pt x="5173" y="2238"/>
                </a:lnTo>
                <a:lnTo>
                  <a:pt x="5026" y="2202"/>
                </a:lnTo>
                <a:lnTo>
                  <a:pt x="4916" y="2202"/>
                </a:lnTo>
                <a:lnTo>
                  <a:pt x="4879" y="2238"/>
                </a:lnTo>
                <a:lnTo>
                  <a:pt x="4586" y="2238"/>
                </a:lnTo>
                <a:lnTo>
                  <a:pt x="4622" y="808"/>
                </a:lnTo>
                <a:lnTo>
                  <a:pt x="4586" y="551"/>
                </a:lnTo>
                <a:lnTo>
                  <a:pt x="4549" y="441"/>
                </a:lnTo>
                <a:lnTo>
                  <a:pt x="4512" y="331"/>
                </a:lnTo>
                <a:lnTo>
                  <a:pt x="4439" y="258"/>
                </a:lnTo>
                <a:lnTo>
                  <a:pt x="4329" y="221"/>
                </a:lnTo>
                <a:lnTo>
                  <a:pt x="4219" y="184"/>
                </a:lnTo>
                <a:lnTo>
                  <a:pt x="4072" y="221"/>
                </a:lnTo>
                <a:lnTo>
                  <a:pt x="3815" y="331"/>
                </a:lnTo>
                <a:lnTo>
                  <a:pt x="3705" y="404"/>
                </a:lnTo>
                <a:lnTo>
                  <a:pt x="3632" y="514"/>
                </a:lnTo>
                <a:lnTo>
                  <a:pt x="3522" y="734"/>
                </a:lnTo>
                <a:lnTo>
                  <a:pt x="3449" y="991"/>
                </a:lnTo>
                <a:lnTo>
                  <a:pt x="3485" y="1321"/>
                </a:lnTo>
                <a:lnTo>
                  <a:pt x="3522" y="1651"/>
                </a:lnTo>
                <a:lnTo>
                  <a:pt x="3559" y="1908"/>
                </a:lnTo>
                <a:lnTo>
                  <a:pt x="3669" y="2165"/>
                </a:lnTo>
                <a:lnTo>
                  <a:pt x="2091" y="2165"/>
                </a:lnTo>
                <a:lnTo>
                  <a:pt x="2055" y="1358"/>
                </a:lnTo>
                <a:lnTo>
                  <a:pt x="2018" y="514"/>
                </a:lnTo>
                <a:lnTo>
                  <a:pt x="2018" y="368"/>
                </a:lnTo>
                <a:lnTo>
                  <a:pt x="1945" y="221"/>
                </a:lnTo>
                <a:lnTo>
                  <a:pt x="1871" y="147"/>
                </a:lnTo>
                <a:lnTo>
                  <a:pt x="1761" y="74"/>
                </a:lnTo>
                <a:lnTo>
                  <a:pt x="1651" y="37"/>
                </a:lnTo>
                <a:lnTo>
                  <a:pt x="1504" y="1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597" name="Google Shape;597;p24"/>
          <p:cNvSpPr/>
          <p:nvPr/>
        </p:nvSpPr>
        <p:spPr>
          <a:xfrm>
            <a:off x="8801760" y="790271"/>
            <a:ext cx="377708" cy="426638"/>
          </a:xfrm>
          <a:custGeom>
            <a:avLst/>
            <a:gdLst/>
            <a:ahLst/>
            <a:cxnLst/>
            <a:rect l="l" t="t" r="r" b="b"/>
            <a:pathLst>
              <a:path w="13316" h="15041" extrusionOk="0">
                <a:moveTo>
                  <a:pt x="5466" y="1"/>
                </a:moveTo>
                <a:lnTo>
                  <a:pt x="5466" y="38"/>
                </a:lnTo>
                <a:lnTo>
                  <a:pt x="5576" y="1248"/>
                </a:lnTo>
                <a:lnTo>
                  <a:pt x="5612" y="1321"/>
                </a:lnTo>
                <a:lnTo>
                  <a:pt x="5649" y="1395"/>
                </a:lnTo>
                <a:lnTo>
                  <a:pt x="5759" y="1431"/>
                </a:lnTo>
                <a:lnTo>
                  <a:pt x="5833" y="1395"/>
                </a:lnTo>
                <a:lnTo>
                  <a:pt x="6713" y="881"/>
                </a:lnTo>
                <a:lnTo>
                  <a:pt x="6713" y="881"/>
                </a:lnTo>
                <a:lnTo>
                  <a:pt x="6640" y="1285"/>
                </a:lnTo>
                <a:lnTo>
                  <a:pt x="6603" y="1652"/>
                </a:lnTo>
                <a:lnTo>
                  <a:pt x="6603" y="2055"/>
                </a:lnTo>
                <a:lnTo>
                  <a:pt x="6640" y="2459"/>
                </a:lnTo>
                <a:lnTo>
                  <a:pt x="6676" y="2569"/>
                </a:lnTo>
                <a:lnTo>
                  <a:pt x="6750" y="2605"/>
                </a:lnTo>
                <a:lnTo>
                  <a:pt x="6823" y="2642"/>
                </a:lnTo>
                <a:lnTo>
                  <a:pt x="6896" y="2679"/>
                </a:lnTo>
                <a:lnTo>
                  <a:pt x="6970" y="2642"/>
                </a:lnTo>
                <a:lnTo>
                  <a:pt x="7043" y="2605"/>
                </a:lnTo>
                <a:lnTo>
                  <a:pt x="7080" y="2532"/>
                </a:lnTo>
                <a:lnTo>
                  <a:pt x="7080" y="2459"/>
                </a:lnTo>
                <a:lnTo>
                  <a:pt x="7043" y="2275"/>
                </a:lnTo>
                <a:lnTo>
                  <a:pt x="7006" y="1835"/>
                </a:lnTo>
                <a:lnTo>
                  <a:pt x="7043" y="1395"/>
                </a:lnTo>
                <a:lnTo>
                  <a:pt x="7116" y="955"/>
                </a:lnTo>
                <a:lnTo>
                  <a:pt x="7226" y="514"/>
                </a:lnTo>
                <a:lnTo>
                  <a:pt x="7190" y="404"/>
                </a:lnTo>
                <a:lnTo>
                  <a:pt x="7153" y="294"/>
                </a:lnTo>
                <a:lnTo>
                  <a:pt x="7043" y="258"/>
                </a:lnTo>
                <a:lnTo>
                  <a:pt x="6933" y="294"/>
                </a:lnTo>
                <a:lnTo>
                  <a:pt x="5906" y="918"/>
                </a:lnTo>
                <a:lnTo>
                  <a:pt x="5869" y="698"/>
                </a:lnTo>
                <a:lnTo>
                  <a:pt x="5796" y="478"/>
                </a:lnTo>
                <a:lnTo>
                  <a:pt x="5686" y="221"/>
                </a:lnTo>
                <a:lnTo>
                  <a:pt x="5576" y="1"/>
                </a:lnTo>
                <a:close/>
                <a:moveTo>
                  <a:pt x="8840" y="3816"/>
                </a:moveTo>
                <a:lnTo>
                  <a:pt x="8730" y="3852"/>
                </a:lnTo>
                <a:lnTo>
                  <a:pt x="8657" y="3926"/>
                </a:lnTo>
                <a:lnTo>
                  <a:pt x="8510" y="4146"/>
                </a:lnTo>
                <a:lnTo>
                  <a:pt x="8364" y="4293"/>
                </a:lnTo>
                <a:lnTo>
                  <a:pt x="8143" y="4476"/>
                </a:lnTo>
                <a:lnTo>
                  <a:pt x="7997" y="4659"/>
                </a:lnTo>
                <a:lnTo>
                  <a:pt x="7997" y="4733"/>
                </a:lnTo>
                <a:lnTo>
                  <a:pt x="7997" y="4769"/>
                </a:lnTo>
                <a:lnTo>
                  <a:pt x="8033" y="4806"/>
                </a:lnTo>
                <a:lnTo>
                  <a:pt x="8070" y="4843"/>
                </a:lnTo>
                <a:lnTo>
                  <a:pt x="8253" y="4843"/>
                </a:lnTo>
                <a:lnTo>
                  <a:pt x="8400" y="4806"/>
                </a:lnTo>
                <a:lnTo>
                  <a:pt x="8547" y="4733"/>
                </a:lnTo>
                <a:lnTo>
                  <a:pt x="8694" y="4659"/>
                </a:lnTo>
                <a:lnTo>
                  <a:pt x="8914" y="4403"/>
                </a:lnTo>
                <a:lnTo>
                  <a:pt x="9097" y="4146"/>
                </a:lnTo>
                <a:lnTo>
                  <a:pt x="9134" y="4073"/>
                </a:lnTo>
                <a:lnTo>
                  <a:pt x="9134" y="3963"/>
                </a:lnTo>
                <a:lnTo>
                  <a:pt x="9097" y="3889"/>
                </a:lnTo>
                <a:lnTo>
                  <a:pt x="9024" y="3852"/>
                </a:lnTo>
                <a:lnTo>
                  <a:pt x="8914" y="3816"/>
                </a:lnTo>
                <a:close/>
                <a:moveTo>
                  <a:pt x="147" y="2972"/>
                </a:moveTo>
                <a:lnTo>
                  <a:pt x="73" y="3009"/>
                </a:lnTo>
                <a:lnTo>
                  <a:pt x="37" y="3082"/>
                </a:lnTo>
                <a:lnTo>
                  <a:pt x="0" y="3229"/>
                </a:lnTo>
                <a:lnTo>
                  <a:pt x="37" y="3559"/>
                </a:lnTo>
                <a:lnTo>
                  <a:pt x="110" y="4073"/>
                </a:lnTo>
                <a:lnTo>
                  <a:pt x="220" y="4549"/>
                </a:lnTo>
                <a:lnTo>
                  <a:pt x="257" y="4623"/>
                </a:lnTo>
                <a:lnTo>
                  <a:pt x="330" y="4696"/>
                </a:lnTo>
                <a:lnTo>
                  <a:pt x="514" y="4696"/>
                </a:lnTo>
                <a:lnTo>
                  <a:pt x="1174" y="4219"/>
                </a:lnTo>
                <a:lnTo>
                  <a:pt x="1247" y="4843"/>
                </a:lnTo>
                <a:lnTo>
                  <a:pt x="1284" y="4990"/>
                </a:lnTo>
                <a:lnTo>
                  <a:pt x="1321" y="5173"/>
                </a:lnTo>
                <a:lnTo>
                  <a:pt x="1394" y="5320"/>
                </a:lnTo>
                <a:lnTo>
                  <a:pt x="1431" y="5356"/>
                </a:lnTo>
                <a:lnTo>
                  <a:pt x="1541" y="5393"/>
                </a:lnTo>
                <a:lnTo>
                  <a:pt x="1614" y="5393"/>
                </a:lnTo>
                <a:lnTo>
                  <a:pt x="1687" y="5356"/>
                </a:lnTo>
                <a:lnTo>
                  <a:pt x="1724" y="5320"/>
                </a:lnTo>
                <a:lnTo>
                  <a:pt x="1761" y="5246"/>
                </a:lnTo>
                <a:lnTo>
                  <a:pt x="1761" y="5173"/>
                </a:lnTo>
                <a:lnTo>
                  <a:pt x="1724" y="5063"/>
                </a:lnTo>
                <a:lnTo>
                  <a:pt x="1724" y="5026"/>
                </a:lnTo>
                <a:lnTo>
                  <a:pt x="1687" y="4953"/>
                </a:lnTo>
                <a:lnTo>
                  <a:pt x="1651" y="4549"/>
                </a:lnTo>
                <a:lnTo>
                  <a:pt x="1614" y="4183"/>
                </a:lnTo>
                <a:lnTo>
                  <a:pt x="1577" y="3816"/>
                </a:lnTo>
                <a:lnTo>
                  <a:pt x="1577" y="3706"/>
                </a:lnTo>
                <a:lnTo>
                  <a:pt x="1467" y="3632"/>
                </a:lnTo>
                <a:lnTo>
                  <a:pt x="1357" y="3632"/>
                </a:lnTo>
                <a:lnTo>
                  <a:pt x="1247" y="3669"/>
                </a:lnTo>
                <a:lnTo>
                  <a:pt x="880" y="3889"/>
                </a:lnTo>
                <a:lnTo>
                  <a:pt x="550" y="4146"/>
                </a:lnTo>
                <a:lnTo>
                  <a:pt x="330" y="3302"/>
                </a:lnTo>
                <a:lnTo>
                  <a:pt x="294" y="3082"/>
                </a:lnTo>
                <a:lnTo>
                  <a:pt x="220" y="2972"/>
                </a:lnTo>
                <a:close/>
                <a:moveTo>
                  <a:pt x="8400" y="2679"/>
                </a:moveTo>
                <a:lnTo>
                  <a:pt x="10124" y="5173"/>
                </a:lnTo>
                <a:lnTo>
                  <a:pt x="10161" y="5210"/>
                </a:lnTo>
                <a:lnTo>
                  <a:pt x="10124" y="5246"/>
                </a:lnTo>
                <a:lnTo>
                  <a:pt x="9684" y="5613"/>
                </a:lnTo>
                <a:lnTo>
                  <a:pt x="9207" y="6017"/>
                </a:lnTo>
                <a:lnTo>
                  <a:pt x="8804" y="6310"/>
                </a:lnTo>
                <a:lnTo>
                  <a:pt x="8584" y="6017"/>
                </a:lnTo>
                <a:lnTo>
                  <a:pt x="6970" y="3852"/>
                </a:lnTo>
                <a:lnTo>
                  <a:pt x="7703" y="3339"/>
                </a:lnTo>
                <a:lnTo>
                  <a:pt x="8033" y="3045"/>
                </a:lnTo>
                <a:lnTo>
                  <a:pt x="8364" y="2752"/>
                </a:lnTo>
                <a:lnTo>
                  <a:pt x="8400" y="2679"/>
                </a:lnTo>
                <a:close/>
                <a:moveTo>
                  <a:pt x="2494" y="7227"/>
                </a:moveTo>
                <a:lnTo>
                  <a:pt x="2421" y="7301"/>
                </a:lnTo>
                <a:lnTo>
                  <a:pt x="2421" y="7411"/>
                </a:lnTo>
                <a:lnTo>
                  <a:pt x="2678" y="7887"/>
                </a:lnTo>
                <a:lnTo>
                  <a:pt x="2494" y="8034"/>
                </a:lnTo>
                <a:lnTo>
                  <a:pt x="2458" y="8108"/>
                </a:lnTo>
                <a:lnTo>
                  <a:pt x="2421" y="8218"/>
                </a:lnTo>
                <a:lnTo>
                  <a:pt x="2421" y="8291"/>
                </a:lnTo>
                <a:lnTo>
                  <a:pt x="2494" y="8328"/>
                </a:lnTo>
                <a:lnTo>
                  <a:pt x="2605" y="8364"/>
                </a:lnTo>
                <a:lnTo>
                  <a:pt x="2678" y="8328"/>
                </a:lnTo>
                <a:lnTo>
                  <a:pt x="2861" y="8254"/>
                </a:lnTo>
                <a:lnTo>
                  <a:pt x="2935" y="8364"/>
                </a:lnTo>
                <a:lnTo>
                  <a:pt x="3155" y="8694"/>
                </a:lnTo>
                <a:lnTo>
                  <a:pt x="3301" y="8841"/>
                </a:lnTo>
                <a:lnTo>
                  <a:pt x="3375" y="8878"/>
                </a:lnTo>
                <a:lnTo>
                  <a:pt x="3485" y="8915"/>
                </a:lnTo>
                <a:lnTo>
                  <a:pt x="3558" y="8878"/>
                </a:lnTo>
                <a:lnTo>
                  <a:pt x="3595" y="8804"/>
                </a:lnTo>
                <a:lnTo>
                  <a:pt x="3632" y="8731"/>
                </a:lnTo>
                <a:lnTo>
                  <a:pt x="3595" y="8621"/>
                </a:lnTo>
                <a:lnTo>
                  <a:pt x="3558" y="8438"/>
                </a:lnTo>
                <a:lnTo>
                  <a:pt x="3301" y="8108"/>
                </a:lnTo>
                <a:lnTo>
                  <a:pt x="3228" y="7997"/>
                </a:lnTo>
                <a:lnTo>
                  <a:pt x="3558" y="7704"/>
                </a:lnTo>
                <a:lnTo>
                  <a:pt x="3595" y="7594"/>
                </a:lnTo>
                <a:lnTo>
                  <a:pt x="3595" y="7484"/>
                </a:lnTo>
                <a:lnTo>
                  <a:pt x="3558" y="7411"/>
                </a:lnTo>
                <a:lnTo>
                  <a:pt x="3485" y="7374"/>
                </a:lnTo>
                <a:lnTo>
                  <a:pt x="3412" y="7337"/>
                </a:lnTo>
                <a:lnTo>
                  <a:pt x="3338" y="7337"/>
                </a:lnTo>
                <a:lnTo>
                  <a:pt x="3228" y="7411"/>
                </a:lnTo>
                <a:lnTo>
                  <a:pt x="2971" y="7631"/>
                </a:lnTo>
                <a:lnTo>
                  <a:pt x="2641" y="7264"/>
                </a:lnTo>
                <a:lnTo>
                  <a:pt x="2568" y="7227"/>
                </a:lnTo>
                <a:close/>
                <a:moveTo>
                  <a:pt x="3191" y="6090"/>
                </a:moveTo>
                <a:lnTo>
                  <a:pt x="3595" y="6860"/>
                </a:lnTo>
                <a:lnTo>
                  <a:pt x="3998" y="7594"/>
                </a:lnTo>
                <a:lnTo>
                  <a:pt x="4439" y="8328"/>
                </a:lnTo>
                <a:lnTo>
                  <a:pt x="4915" y="9025"/>
                </a:lnTo>
                <a:lnTo>
                  <a:pt x="4769" y="9098"/>
                </a:lnTo>
                <a:lnTo>
                  <a:pt x="4622" y="9171"/>
                </a:lnTo>
                <a:lnTo>
                  <a:pt x="4365" y="9355"/>
                </a:lnTo>
                <a:lnTo>
                  <a:pt x="3778" y="9721"/>
                </a:lnTo>
                <a:lnTo>
                  <a:pt x="3522" y="9905"/>
                </a:lnTo>
                <a:lnTo>
                  <a:pt x="3412" y="10015"/>
                </a:lnTo>
                <a:lnTo>
                  <a:pt x="3265" y="10052"/>
                </a:lnTo>
                <a:lnTo>
                  <a:pt x="3228" y="10052"/>
                </a:lnTo>
                <a:lnTo>
                  <a:pt x="3191" y="10088"/>
                </a:lnTo>
                <a:lnTo>
                  <a:pt x="3191" y="10162"/>
                </a:lnTo>
                <a:lnTo>
                  <a:pt x="2421" y="9025"/>
                </a:lnTo>
                <a:lnTo>
                  <a:pt x="1761" y="7997"/>
                </a:lnTo>
                <a:lnTo>
                  <a:pt x="1064" y="7007"/>
                </a:lnTo>
                <a:lnTo>
                  <a:pt x="1394" y="6897"/>
                </a:lnTo>
                <a:lnTo>
                  <a:pt x="1724" y="6714"/>
                </a:lnTo>
                <a:lnTo>
                  <a:pt x="2348" y="6383"/>
                </a:lnTo>
                <a:lnTo>
                  <a:pt x="2494" y="6310"/>
                </a:lnTo>
                <a:lnTo>
                  <a:pt x="2641" y="6273"/>
                </a:lnTo>
                <a:lnTo>
                  <a:pt x="2935" y="6237"/>
                </a:lnTo>
                <a:lnTo>
                  <a:pt x="3081" y="6200"/>
                </a:lnTo>
                <a:lnTo>
                  <a:pt x="3191" y="6090"/>
                </a:lnTo>
                <a:close/>
                <a:moveTo>
                  <a:pt x="12729" y="11005"/>
                </a:moveTo>
                <a:lnTo>
                  <a:pt x="12655" y="11225"/>
                </a:lnTo>
                <a:lnTo>
                  <a:pt x="12582" y="11115"/>
                </a:lnTo>
                <a:lnTo>
                  <a:pt x="12729" y="11005"/>
                </a:lnTo>
                <a:close/>
                <a:moveTo>
                  <a:pt x="9647" y="12949"/>
                </a:moveTo>
                <a:lnTo>
                  <a:pt x="9721" y="13096"/>
                </a:lnTo>
                <a:lnTo>
                  <a:pt x="9831" y="13280"/>
                </a:lnTo>
                <a:lnTo>
                  <a:pt x="9941" y="13463"/>
                </a:lnTo>
                <a:lnTo>
                  <a:pt x="10088" y="13573"/>
                </a:lnTo>
                <a:lnTo>
                  <a:pt x="10051" y="13573"/>
                </a:lnTo>
                <a:lnTo>
                  <a:pt x="9647" y="13756"/>
                </a:lnTo>
                <a:lnTo>
                  <a:pt x="9647" y="13646"/>
                </a:lnTo>
                <a:lnTo>
                  <a:pt x="9574" y="13536"/>
                </a:lnTo>
                <a:lnTo>
                  <a:pt x="9427" y="13426"/>
                </a:lnTo>
                <a:lnTo>
                  <a:pt x="9354" y="13280"/>
                </a:lnTo>
                <a:lnTo>
                  <a:pt x="9281" y="13133"/>
                </a:lnTo>
                <a:lnTo>
                  <a:pt x="9244" y="12986"/>
                </a:lnTo>
                <a:lnTo>
                  <a:pt x="9647" y="12949"/>
                </a:lnTo>
                <a:close/>
                <a:moveTo>
                  <a:pt x="6640" y="12839"/>
                </a:moveTo>
                <a:lnTo>
                  <a:pt x="6493" y="13426"/>
                </a:lnTo>
                <a:lnTo>
                  <a:pt x="6419" y="14013"/>
                </a:lnTo>
                <a:lnTo>
                  <a:pt x="6419" y="14160"/>
                </a:lnTo>
                <a:lnTo>
                  <a:pt x="6163" y="13940"/>
                </a:lnTo>
                <a:lnTo>
                  <a:pt x="6126" y="13940"/>
                </a:lnTo>
                <a:lnTo>
                  <a:pt x="6126" y="13903"/>
                </a:lnTo>
                <a:lnTo>
                  <a:pt x="6126" y="13646"/>
                </a:lnTo>
                <a:lnTo>
                  <a:pt x="6163" y="13353"/>
                </a:lnTo>
                <a:lnTo>
                  <a:pt x="6236" y="13096"/>
                </a:lnTo>
                <a:lnTo>
                  <a:pt x="6346" y="12876"/>
                </a:lnTo>
                <a:lnTo>
                  <a:pt x="6640" y="12839"/>
                </a:lnTo>
                <a:close/>
                <a:moveTo>
                  <a:pt x="7336" y="13170"/>
                </a:moveTo>
                <a:lnTo>
                  <a:pt x="7263" y="13206"/>
                </a:lnTo>
                <a:lnTo>
                  <a:pt x="7226" y="13243"/>
                </a:lnTo>
                <a:lnTo>
                  <a:pt x="7080" y="13720"/>
                </a:lnTo>
                <a:lnTo>
                  <a:pt x="7006" y="13977"/>
                </a:lnTo>
                <a:lnTo>
                  <a:pt x="7006" y="14233"/>
                </a:lnTo>
                <a:lnTo>
                  <a:pt x="7006" y="14307"/>
                </a:lnTo>
                <a:lnTo>
                  <a:pt x="7043" y="14380"/>
                </a:lnTo>
                <a:lnTo>
                  <a:pt x="7116" y="14453"/>
                </a:lnTo>
                <a:lnTo>
                  <a:pt x="7190" y="14490"/>
                </a:lnTo>
                <a:lnTo>
                  <a:pt x="7263" y="14527"/>
                </a:lnTo>
                <a:lnTo>
                  <a:pt x="7336" y="14527"/>
                </a:lnTo>
                <a:lnTo>
                  <a:pt x="7410" y="14453"/>
                </a:lnTo>
                <a:lnTo>
                  <a:pt x="7483" y="14380"/>
                </a:lnTo>
                <a:lnTo>
                  <a:pt x="7483" y="14270"/>
                </a:lnTo>
                <a:lnTo>
                  <a:pt x="7446" y="14160"/>
                </a:lnTo>
                <a:lnTo>
                  <a:pt x="7373" y="14123"/>
                </a:lnTo>
                <a:lnTo>
                  <a:pt x="7373" y="13830"/>
                </a:lnTo>
                <a:lnTo>
                  <a:pt x="7410" y="13280"/>
                </a:lnTo>
                <a:lnTo>
                  <a:pt x="7373" y="13206"/>
                </a:lnTo>
                <a:lnTo>
                  <a:pt x="7336" y="13170"/>
                </a:lnTo>
                <a:close/>
                <a:moveTo>
                  <a:pt x="10418" y="5613"/>
                </a:moveTo>
                <a:lnTo>
                  <a:pt x="11188" y="6714"/>
                </a:lnTo>
                <a:lnTo>
                  <a:pt x="11555" y="7264"/>
                </a:lnTo>
                <a:lnTo>
                  <a:pt x="11922" y="7814"/>
                </a:lnTo>
                <a:lnTo>
                  <a:pt x="12252" y="8474"/>
                </a:lnTo>
                <a:lnTo>
                  <a:pt x="12399" y="8841"/>
                </a:lnTo>
                <a:lnTo>
                  <a:pt x="12545" y="9208"/>
                </a:lnTo>
                <a:lnTo>
                  <a:pt x="12619" y="9575"/>
                </a:lnTo>
                <a:lnTo>
                  <a:pt x="12692" y="9942"/>
                </a:lnTo>
                <a:lnTo>
                  <a:pt x="12729" y="10308"/>
                </a:lnTo>
                <a:lnTo>
                  <a:pt x="12729" y="10675"/>
                </a:lnTo>
                <a:lnTo>
                  <a:pt x="12325" y="10932"/>
                </a:lnTo>
                <a:lnTo>
                  <a:pt x="12288" y="10969"/>
                </a:lnTo>
                <a:lnTo>
                  <a:pt x="12252" y="11042"/>
                </a:lnTo>
                <a:lnTo>
                  <a:pt x="12288" y="11079"/>
                </a:lnTo>
                <a:lnTo>
                  <a:pt x="12325" y="11152"/>
                </a:lnTo>
                <a:lnTo>
                  <a:pt x="12435" y="11372"/>
                </a:lnTo>
                <a:lnTo>
                  <a:pt x="12509" y="11446"/>
                </a:lnTo>
                <a:lnTo>
                  <a:pt x="12582" y="11519"/>
                </a:lnTo>
                <a:lnTo>
                  <a:pt x="12472" y="11776"/>
                </a:lnTo>
                <a:lnTo>
                  <a:pt x="12325" y="12032"/>
                </a:lnTo>
                <a:lnTo>
                  <a:pt x="11848" y="11666"/>
                </a:lnTo>
                <a:lnTo>
                  <a:pt x="11775" y="11629"/>
                </a:lnTo>
                <a:lnTo>
                  <a:pt x="11702" y="11666"/>
                </a:lnTo>
                <a:lnTo>
                  <a:pt x="11665" y="11739"/>
                </a:lnTo>
                <a:lnTo>
                  <a:pt x="11702" y="11812"/>
                </a:lnTo>
                <a:lnTo>
                  <a:pt x="12142" y="12326"/>
                </a:lnTo>
                <a:lnTo>
                  <a:pt x="11848" y="12619"/>
                </a:lnTo>
                <a:lnTo>
                  <a:pt x="11812" y="12546"/>
                </a:lnTo>
                <a:lnTo>
                  <a:pt x="11665" y="12399"/>
                </a:lnTo>
                <a:lnTo>
                  <a:pt x="11518" y="12253"/>
                </a:lnTo>
                <a:lnTo>
                  <a:pt x="11371" y="12069"/>
                </a:lnTo>
                <a:lnTo>
                  <a:pt x="11298" y="11886"/>
                </a:lnTo>
                <a:lnTo>
                  <a:pt x="11225" y="11849"/>
                </a:lnTo>
                <a:lnTo>
                  <a:pt x="11188" y="11812"/>
                </a:lnTo>
                <a:lnTo>
                  <a:pt x="11115" y="11849"/>
                </a:lnTo>
                <a:lnTo>
                  <a:pt x="11078" y="11922"/>
                </a:lnTo>
                <a:lnTo>
                  <a:pt x="11078" y="12106"/>
                </a:lnTo>
                <a:lnTo>
                  <a:pt x="11115" y="12253"/>
                </a:lnTo>
                <a:lnTo>
                  <a:pt x="11188" y="12436"/>
                </a:lnTo>
                <a:lnTo>
                  <a:pt x="11261" y="12583"/>
                </a:lnTo>
                <a:lnTo>
                  <a:pt x="11371" y="12729"/>
                </a:lnTo>
                <a:lnTo>
                  <a:pt x="11518" y="12876"/>
                </a:lnTo>
                <a:lnTo>
                  <a:pt x="11115" y="13096"/>
                </a:lnTo>
                <a:lnTo>
                  <a:pt x="11151" y="12986"/>
                </a:lnTo>
                <a:lnTo>
                  <a:pt x="11151" y="12839"/>
                </a:lnTo>
                <a:lnTo>
                  <a:pt x="11078" y="12766"/>
                </a:lnTo>
                <a:lnTo>
                  <a:pt x="10968" y="12656"/>
                </a:lnTo>
                <a:lnTo>
                  <a:pt x="10931" y="12656"/>
                </a:lnTo>
                <a:lnTo>
                  <a:pt x="10858" y="12693"/>
                </a:lnTo>
                <a:lnTo>
                  <a:pt x="10858" y="12766"/>
                </a:lnTo>
                <a:lnTo>
                  <a:pt x="10821" y="12729"/>
                </a:lnTo>
                <a:lnTo>
                  <a:pt x="10491" y="12436"/>
                </a:lnTo>
                <a:lnTo>
                  <a:pt x="10418" y="12363"/>
                </a:lnTo>
                <a:lnTo>
                  <a:pt x="10344" y="12399"/>
                </a:lnTo>
                <a:lnTo>
                  <a:pt x="10308" y="12473"/>
                </a:lnTo>
                <a:lnTo>
                  <a:pt x="10308" y="12546"/>
                </a:lnTo>
                <a:lnTo>
                  <a:pt x="10491" y="12839"/>
                </a:lnTo>
                <a:lnTo>
                  <a:pt x="10711" y="13206"/>
                </a:lnTo>
                <a:lnTo>
                  <a:pt x="10785" y="13280"/>
                </a:lnTo>
                <a:lnTo>
                  <a:pt x="10381" y="13426"/>
                </a:lnTo>
                <a:lnTo>
                  <a:pt x="10381" y="13353"/>
                </a:lnTo>
                <a:lnTo>
                  <a:pt x="10344" y="13280"/>
                </a:lnTo>
                <a:lnTo>
                  <a:pt x="10234" y="13133"/>
                </a:lnTo>
                <a:lnTo>
                  <a:pt x="10051" y="12913"/>
                </a:lnTo>
                <a:lnTo>
                  <a:pt x="9904" y="12693"/>
                </a:lnTo>
                <a:lnTo>
                  <a:pt x="9831" y="12619"/>
                </a:lnTo>
                <a:lnTo>
                  <a:pt x="9721" y="12619"/>
                </a:lnTo>
                <a:lnTo>
                  <a:pt x="9391" y="12693"/>
                </a:lnTo>
                <a:lnTo>
                  <a:pt x="9097" y="12729"/>
                </a:lnTo>
                <a:lnTo>
                  <a:pt x="9024" y="12766"/>
                </a:lnTo>
                <a:lnTo>
                  <a:pt x="8987" y="12839"/>
                </a:lnTo>
                <a:lnTo>
                  <a:pt x="8987" y="12913"/>
                </a:lnTo>
                <a:lnTo>
                  <a:pt x="9024" y="12986"/>
                </a:lnTo>
                <a:lnTo>
                  <a:pt x="9024" y="13243"/>
                </a:lnTo>
                <a:lnTo>
                  <a:pt x="9097" y="13500"/>
                </a:lnTo>
                <a:lnTo>
                  <a:pt x="9134" y="13646"/>
                </a:lnTo>
                <a:lnTo>
                  <a:pt x="9207" y="13756"/>
                </a:lnTo>
                <a:lnTo>
                  <a:pt x="9317" y="13830"/>
                </a:lnTo>
                <a:lnTo>
                  <a:pt x="9427" y="13867"/>
                </a:lnTo>
                <a:lnTo>
                  <a:pt x="8987" y="14050"/>
                </a:lnTo>
                <a:lnTo>
                  <a:pt x="8950" y="13977"/>
                </a:lnTo>
                <a:lnTo>
                  <a:pt x="8804" y="13903"/>
                </a:lnTo>
                <a:lnTo>
                  <a:pt x="8767" y="13903"/>
                </a:lnTo>
                <a:lnTo>
                  <a:pt x="8620" y="13536"/>
                </a:lnTo>
                <a:lnTo>
                  <a:pt x="8510" y="13390"/>
                </a:lnTo>
                <a:lnTo>
                  <a:pt x="8364" y="13206"/>
                </a:lnTo>
                <a:lnTo>
                  <a:pt x="8327" y="13206"/>
                </a:lnTo>
                <a:lnTo>
                  <a:pt x="8327" y="13243"/>
                </a:lnTo>
                <a:lnTo>
                  <a:pt x="8327" y="13500"/>
                </a:lnTo>
                <a:lnTo>
                  <a:pt x="8364" y="13756"/>
                </a:lnTo>
                <a:lnTo>
                  <a:pt x="8510" y="14270"/>
                </a:lnTo>
                <a:lnTo>
                  <a:pt x="8070" y="14453"/>
                </a:lnTo>
                <a:lnTo>
                  <a:pt x="8033" y="14160"/>
                </a:lnTo>
                <a:lnTo>
                  <a:pt x="7960" y="13903"/>
                </a:lnTo>
                <a:lnTo>
                  <a:pt x="7923" y="13536"/>
                </a:lnTo>
                <a:lnTo>
                  <a:pt x="7923" y="13206"/>
                </a:lnTo>
                <a:lnTo>
                  <a:pt x="7887" y="13133"/>
                </a:lnTo>
                <a:lnTo>
                  <a:pt x="7813" y="13096"/>
                </a:lnTo>
                <a:lnTo>
                  <a:pt x="7777" y="13096"/>
                </a:lnTo>
                <a:lnTo>
                  <a:pt x="7703" y="13170"/>
                </a:lnTo>
                <a:lnTo>
                  <a:pt x="7667" y="13536"/>
                </a:lnTo>
                <a:lnTo>
                  <a:pt x="7630" y="13903"/>
                </a:lnTo>
                <a:lnTo>
                  <a:pt x="7667" y="14233"/>
                </a:lnTo>
                <a:lnTo>
                  <a:pt x="7667" y="14380"/>
                </a:lnTo>
                <a:lnTo>
                  <a:pt x="7740" y="14527"/>
                </a:lnTo>
                <a:lnTo>
                  <a:pt x="7483" y="14563"/>
                </a:lnTo>
                <a:lnTo>
                  <a:pt x="7190" y="14527"/>
                </a:lnTo>
                <a:lnTo>
                  <a:pt x="7006" y="14453"/>
                </a:lnTo>
                <a:lnTo>
                  <a:pt x="6786" y="14380"/>
                </a:lnTo>
                <a:lnTo>
                  <a:pt x="6823" y="14160"/>
                </a:lnTo>
                <a:lnTo>
                  <a:pt x="6860" y="13646"/>
                </a:lnTo>
                <a:lnTo>
                  <a:pt x="6860" y="13206"/>
                </a:lnTo>
                <a:lnTo>
                  <a:pt x="6860" y="12766"/>
                </a:lnTo>
                <a:lnTo>
                  <a:pt x="6823" y="12693"/>
                </a:lnTo>
                <a:lnTo>
                  <a:pt x="6713" y="12656"/>
                </a:lnTo>
                <a:lnTo>
                  <a:pt x="6346" y="12693"/>
                </a:lnTo>
                <a:lnTo>
                  <a:pt x="6309" y="12656"/>
                </a:lnTo>
                <a:lnTo>
                  <a:pt x="6236" y="12693"/>
                </a:lnTo>
                <a:lnTo>
                  <a:pt x="6089" y="12913"/>
                </a:lnTo>
                <a:lnTo>
                  <a:pt x="5943" y="13133"/>
                </a:lnTo>
                <a:lnTo>
                  <a:pt x="5869" y="13390"/>
                </a:lnTo>
                <a:lnTo>
                  <a:pt x="5796" y="13610"/>
                </a:lnTo>
                <a:lnTo>
                  <a:pt x="5392" y="13206"/>
                </a:lnTo>
                <a:lnTo>
                  <a:pt x="5686" y="12839"/>
                </a:lnTo>
                <a:lnTo>
                  <a:pt x="5943" y="12473"/>
                </a:lnTo>
                <a:lnTo>
                  <a:pt x="5943" y="12363"/>
                </a:lnTo>
                <a:lnTo>
                  <a:pt x="5943" y="12289"/>
                </a:lnTo>
                <a:lnTo>
                  <a:pt x="5869" y="12216"/>
                </a:lnTo>
                <a:lnTo>
                  <a:pt x="5686" y="12216"/>
                </a:lnTo>
                <a:lnTo>
                  <a:pt x="5612" y="12289"/>
                </a:lnTo>
                <a:lnTo>
                  <a:pt x="5209" y="12949"/>
                </a:lnTo>
                <a:lnTo>
                  <a:pt x="4952" y="12619"/>
                </a:lnTo>
                <a:lnTo>
                  <a:pt x="5136" y="12473"/>
                </a:lnTo>
                <a:lnTo>
                  <a:pt x="5319" y="12289"/>
                </a:lnTo>
                <a:lnTo>
                  <a:pt x="5466" y="12069"/>
                </a:lnTo>
                <a:lnTo>
                  <a:pt x="5576" y="11849"/>
                </a:lnTo>
                <a:lnTo>
                  <a:pt x="5576" y="11776"/>
                </a:lnTo>
                <a:lnTo>
                  <a:pt x="5576" y="11739"/>
                </a:lnTo>
                <a:lnTo>
                  <a:pt x="5539" y="11666"/>
                </a:lnTo>
                <a:lnTo>
                  <a:pt x="5502" y="11629"/>
                </a:lnTo>
                <a:lnTo>
                  <a:pt x="5319" y="11629"/>
                </a:lnTo>
                <a:lnTo>
                  <a:pt x="5282" y="11702"/>
                </a:lnTo>
                <a:lnTo>
                  <a:pt x="4805" y="12399"/>
                </a:lnTo>
                <a:lnTo>
                  <a:pt x="4439" y="11922"/>
                </a:lnTo>
                <a:lnTo>
                  <a:pt x="4549" y="11812"/>
                </a:lnTo>
                <a:lnTo>
                  <a:pt x="4879" y="11409"/>
                </a:lnTo>
                <a:lnTo>
                  <a:pt x="5209" y="10969"/>
                </a:lnTo>
                <a:lnTo>
                  <a:pt x="5209" y="10895"/>
                </a:lnTo>
                <a:lnTo>
                  <a:pt x="5246" y="10859"/>
                </a:lnTo>
                <a:lnTo>
                  <a:pt x="5282" y="10785"/>
                </a:lnTo>
                <a:lnTo>
                  <a:pt x="5282" y="10712"/>
                </a:lnTo>
                <a:lnTo>
                  <a:pt x="5209" y="10639"/>
                </a:lnTo>
                <a:lnTo>
                  <a:pt x="5099" y="10602"/>
                </a:lnTo>
                <a:lnTo>
                  <a:pt x="5026" y="10602"/>
                </a:lnTo>
                <a:lnTo>
                  <a:pt x="4952" y="10639"/>
                </a:lnTo>
                <a:lnTo>
                  <a:pt x="4549" y="11225"/>
                </a:lnTo>
                <a:lnTo>
                  <a:pt x="4329" y="11556"/>
                </a:lnTo>
                <a:lnTo>
                  <a:pt x="4292" y="11482"/>
                </a:lnTo>
                <a:lnTo>
                  <a:pt x="4145" y="11482"/>
                </a:lnTo>
                <a:lnTo>
                  <a:pt x="3888" y="11152"/>
                </a:lnTo>
                <a:lnTo>
                  <a:pt x="4329" y="10822"/>
                </a:lnTo>
                <a:lnTo>
                  <a:pt x="4549" y="10675"/>
                </a:lnTo>
                <a:lnTo>
                  <a:pt x="4732" y="10455"/>
                </a:lnTo>
                <a:lnTo>
                  <a:pt x="4769" y="10418"/>
                </a:lnTo>
                <a:lnTo>
                  <a:pt x="4805" y="10345"/>
                </a:lnTo>
                <a:lnTo>
                  <a:pt x="4732" y="10235"/>
                </a:lnTo>
                <a:lnTo>
                  <a:pt x="4659" y="10162"/>
                </a:lnTo>
                <a:lnTo>
                  <a:pt x="4585" y="10162"/>
                </a:lnTo>
                <a:lnTo>
                  <a:pt x="4512" y="10198"/>
                </a:lnTo>
                <a:lnTo>
                  <a:pt x="4292" y="10345"/>
                </a:lnTo>
                <a:lnTo>
                  <a:pt x="4072" y="10528"/>
                </a:lnTo>
                <a:lnTo>
                  <a:pt x="3705" y="10895"/>
                </a:lnTo>
                <a:lnTo>
                  <a:pt x="3256" y="10239"/>
                </a:lnTo>
                <a:lnTo>
                  <a:pt x="3256" y="10239"/>
                </a:lnTo>
                <a:lnTo>
                  <a:pt x="3485" y="10272"/>
                </a:lnTo>
                <a:lnTo>
                  <a:pt x="3742" y="10235"/>
                </a:lnTo>
                <a:lnTo>
                  <a:pt x="3888" y="10162"/>
                </a:lnTo>
                <a:lnTo>
                  <a:pt x="4072" y="10052"/>
                </a:lnTo>
                <a:lnTo>
                  <a:pt x="4365" y="9868"/>
                </a:lnTo>
                <a:lnTo>
                  <a:pt x="4769" y="9648"/>
                </a:lnTo>
                <a:lnTo>
                  <a:pt x="4989" y="9538"/>
                </a:lnTo>
                <a:lnTo>
                  <a:pt x="5172" y="9391"/>
                </a:lnTo>
                <a:lnTo>
                  <a:pt x="6053" y="10675"/>
                </a:lnTo>
                <a:lnTo>
                  <a:pt x="6383" y="11115"/>
                </a:lnTo>
                <a:lnTo>
                  <a:pt x="6713" y="11556"/>
                </a:lnTo>
                <a:lnTo>
                  <a:pt x="6896" y="11739"/>
                </a:lnTo>
                <a:lnTo>
                  <a:pt x="7116" y="11922"/>
                </a:lnTo>
                <a:lnTo>
                  <a:pt x="7336" y="12069"/>
                </a:lnTo>
                <a:lnTo>
                  <a:pt x="7593" y="12179"/>
                </a:lnTo>
                <a:lnTo>
                  <a:pt x="7813" y="12253"/>
                </a:lnTo>
                <a:lnTo>
                  <a:pt x="8070" y="12289"/>
                </a:lnTo>
                <a:lnTo>
                  <a:pt x="8547" y="12289"/>
                </a:lnTo>
                <a:lnTo>
                  <a:pt x="8767" y="12253"/>
                </a:lnTo>
                <a:lnTo>
                  <a:pt x="8987" y="12179"/>
                </a:lnTo>
                <a:lnTo>
                  <a:pt x="9207" y="12106"/>
                </a:lnTo>
                <a:lnTo>
                  <a:pt x="9427" y="11996"/>
                </a:lnTo>
                <a:lnTo>
                  <a:pt x="9684" y="11849"/>
                </a:lnTo>
                <a:lnTo>
                  <a:pt x="9867" y="11666"/>
                </a:lnTo>
                <a:lnTo>
                  <a:pt x="10051" y="11482"/>
                </a:lnTo>
                <a:lnTo>
                  <a:pt x="10198" y="11262"/>
                </a:lnTo>
                <a:lnTo>
                  <a:pt x="10308" y="11042"/>
                </a:lnTo>
                <a:lnTo>
                  <a:pt x="10418" y="10822"/>
                </a:lnTo>
                <a:lnTo>
                  <a:pt x="10491" y="10565"/>
                </a:lnTo>
                <a:lnTo>
                  <a:pt x="10528" y="10345"/>
                </a:lnTo>
                <a:lnTo>
                  <a:pt x="10564" y="9832"/>
                </a:lnTo>
                <a:lnTo>
                  <a:pt x="10528" y="9318"/>
                </a:lnTo>
                <a:lnTo>
                  <a:pt x="10418" y="8804"/>
                </a:lnTo>
                <a:lnTo>
                  <a:pt x="10234" y="8328"/>
                </a:lnTo>
                <a:lnTo>
                  <a:pt x="9978" y="7887"/>
                </a:lnTo>
                <a:lnTo>
                  <a:pt x="9684" y="7484"/>
                </a:lnTo>
                <a:lnTo>
                  <a:pt x="9097" y="6640"/>
                </a:lnTo>
                <a:lnTo>
                  <a:pt x="9354" y="6494"/>
                </a:lnTo>
                <a:lnTo>
                  <a:pt x="9574" y="6347"/>
                </a:lnTo>
                <a:lnTo>
                  <a:pt x="10014" y="5980"/>
                </a:lnTo>
                <a:lnTo>
                  <a:pt x="10418" y="5613"/>
                </a:lnTo>
                <a:close/>
                <a:moveTo>
                  <a:pt x="8400" y="2055"/>
                </a:moveTo>
                <a:lnTo>
                  <a:pt x="8290" y="2092"/>
                </a:lnTo>
                <a:lnTo>
                  <a:pt x="8217" y="2165"/>
                </a:lnTo>
                <a:lnTo>
                  <a:pt x="8180" y="2202"/>
                </a:lnTo>
                <a:lnTo>
                  <a:pt x="8180" y="2312"/>
                </a:lnTo>
                <a:lnTo>
                  <a:pt x="8180" y="2385"/>
                </a:lnTo>
                <a:lnTo>
                  <a:pt x="8107" y="2422"/>
                </a:lnTo>
                <a:lnTo>
                  <a:pt x="8033" y="2459"/>
                </a:lnTo>
                <a:lnTo>
                  <a:pt x="7300" y="3045"/>
                </a:lnTo>
                <a:lnTo>
                  <a:pt x="6896" y="3339"/>
                </a:lnTo>
                <a:lnTo>
                  <a:pt x="6529" y="3596"/>
                </a:lnTo>
                <a:lnTo>
                  <a:pt x="6456" y="3669"/>
                </a:lnTo>
                <a:lnTo>
                  <a:pt x="6419" y="3742"/>
                </a:lnTo>
                <a:lnTo>
                  <a:pt x="6419" y="3852"/>
                </a:lnTo>
                <a:lnTo>
                  <a:pt x="6419" y="3926"/>
                </a:lnTo>
                <a:lnTo>
                  <a:pt x="8547" y="6677"/>
                </a:lnTo>
                <a:lnTo>
                  <a:pt x="8547" y="6750"/>
                </a:lnTo>
                <a:lnTo>
                  <a:pt x="8620" y="6787"/>
                </a:lnTo>
                <a:lnTo>
                  <a:pt x="9391" y="7851"/>
                </a:lnTo>
                <a:lnTo>
                  <a:pt x="9684" y="8291"/>
                </a:lnTo>
                <a:lnTo>
                  <a:pt x="9904" y="8768"/>
                </a:lnTo>
                <a:lnTo>
                  <a:pt x="10014" y="9025"/>
                </a:lnTo>
                <a:lnTo>
                  <a:pt x="10088" y="9281"/>
                </a:lnTo>
                <a:lnTo>
                  <a:pt x="10124" y="9538"/>
                </a:lnTo>
                <a:lnTo>
                  <a:pt x="10124" y="9832"/>
                </a:lnTo>
                <a:lnTo>
                  <a:pt x="10124" y="10088"/>
                </a:lnTo>
                <a:lnTo>
                  <a:pt x="10088" y="10308"/>
                </a:lnTo>
                <a:lnTo>
                  <a:pt x="10014" y="10565"/>
                </a:lnTo>
                <a:lnTo>
                  <a:pt x="9904" y="10785"/>
                </a:lnTo>
                <a:lnTo>
                  <a:pt x="9794" y="11005"/>
                </a:lnTo>
                <a:lnTo>
                  <a:pt x="9647" y="11189"/>
                </a:lnTo>
                <a:lnTo>
                  <a:pt x="9464" y="11372"/>
                </a:lnTo>
                <a:lnTo>
                  <a:pt x="9281" y="11556"/>
                </a:lnTo>
                <a:lnTo>
                  <a:pt x="9097" y="11666"/>
                </a:lnTo>
                <a:lnTo>
                  <a:pt x="8877" y="11739"/>
                </a:lnTo>
                <a:lnTo>
                  <a:pt x="8657" y="11776"/>
                </a:lnTo>
                <a:lnTo>
                  <a:pt x="8437" y="11812"/>
                </a:lnTo>
                <a:lnTo>
                  <a:pt x="7997" y="11812"/>
                </a:lnTo>
                <a:lnTo>
                  <a:pt x="7813" y="11739"/>
                </a:lnTo>
                <a:lnTo>
                  <a:pt x="7593" y="11666"/>
                </a:lnTo>
                <a:lnTo>
                  <a:pt x="7373" y="11519"/>
                </a:lnTo>
                <a:lnTo>
                  <a:pt x="7153" y="11372"/>
                </a:lnTo>
                <a:lnTo>
                  <a:pt x="6970" y="11152"/>
                </a:lnTo>
                <a:lnTo>
                  <a:pt x="6823" y="10932"/>
                </a:lnTo>
                <a:lnTo>
                  <a:pt x="6053" y="9905"/>
                </a:lnTo>
                <a:lnTo>
                  <a:pt x="5356" y="8878"/>
                </a:lnTo>
                <a:lnTo>
                  <a:pt x="4659" y="7814"/>
                </a:lnTo>
                <a:lnTo>
                  <a:pt x="4035" y="6714"/>
                </a:lnTo>
                <a:lnTo>
                  <a:pt x="3742" y="6163"/>
                </a:lnTo>
                <a:lnTo>
                  <a:pt x="3485" y="5613"/>
                </a:lnTo>
                <a:lnTo>
                  <a:pt x="3412" y="5540"/>
                </a:lnTo>
                <a:lnTo>
                  <a:pt x="3301" y="5503"/>
                </a:lnTo>
                <a:lnTo>
                  <a:pt x="3191" y="5503"/>
                </a:lnTo>
                <a:lnTo>
                  <a:pt x="3118" y="5576"/>
                </a:lnTo>
                <a:lnTo>
                  <a:pt x="3008" y="5687"/>
                </a:lnTo>
                <a:lnTo>
                  <a:pt x="2861" y="5760"/>
                </a:lnTo>
                <a:lnTo>
                  <a:pt x="2715" y="5833"/>
                </a:lnTo>
                <a:lnTo>
                  <a:pt x="2568" y="5833"/>
                </a:lnTo>
                <a:lnTo>
                  <a:pt x="2421" y="5870"/>
                </a:lnTo>
                <a:lnTo>
                  <a:pt x="2274" y="5907"/>
                </a:lnTo>
                <a:lnTo>
                  <a:pt x="2018" y="6053"/>
                </a:lnTo>
                <a:lnTo>
                  <a:pt x="1431" y="6420"/>
                </a:lnTo>
                <a:lnTo>
                  <a:pt x="1137" y="6604"/>
                </a:lnTo>
                <a:lnTo>
                  <a:pt x="880" y="6824"/>
                </a:lnTo>
                <a:lnTo>
                  <a:pt x="770" y="6824"/>
                </a:lnTo>
                <a:lnTo>
                  <a:pt x="697" y="6897"/>
                </a:lnTo>
                <a:lnTo>
                  <a:pt x="660" y="6970"/>
                </a:lnTo>
                <a:lnTo>
                  <a:pt x="697" y="7080"/>
                </a:lnTo>
                <a:lnTo>
                  <a:pt x="1101" y="7814"/>
                </a:lnTo>
                <a:lnTo>
                  <a:pt x="1541" y="8548"/>
                </a:lnTo>
                <a:lnTo>
                  <a:pt x="2458" y="9942"/>
                </a:lnTo>
                <a:lnTo>
                  <a:pt x="3412" y="11335"/>
                </a:lnTo>
                <a:lnTo>
                  <a:pt x="4402" y="12693"/>
                </a:lnTo>
                <a:lnTo>
                  <a:pt x="4989" y="13426"/>
                </a:lnTo>
                <a:lnTo>
                  <a:pt x="4952" y="13426"/>
                </a:lnTo>
                <a:lnTo>
                  <a:pt x="4952" y="13500"/>
                </a:lnTo>
                <a:lnTo>
                  <a:pt x="4989" y="13536"/>
                </a:lnTo>
                <a:lnTo>
                  <a:pt x="5026" y="13573"/>
                </a:lnTo>
                <a:lnTo>
                  <a:pt x="5099" y="13536"/>
                </a:lnTo>
                <a:lnTo>
                  <a:pt x="5429" y="13940"/>
                </a:lnTo>
                <a:lnTo>
                  <a:pt x="5796" y="14307"/>
                </a:lnTo>
                <a:lnTo>
                  <a:pt x="5833" y="14343"/>
                </a:lnTo>
                <a:lnTo>
                  <a:pt x="5906" y="14380"/>
                </a:lnTo>
                <a:lnTo>
                  <a:pt x="6126" y="14563"/>
                </a:lnTo>
                <a:lnTo>
                  <a:pt x="6383" y="14710"/>
                </a:lnTo>
                <a:lnTo>
                  <a:pt x="6640" y="14857"/>
                </a:lnTo>
                <a:lnTo>
                  <a:pt x="6933" y="14967"/>
                </a:lnTo>
                <a:lnTo>
                  <a:pt x="7226" y="15040"/>
                </a:lnTo>
                <a:lnTo>
                  <a:pt x="7850" y="15040"/>
                </a:lnTo>
                <a:lnTo>
                  <a:pt x="8180" y="14967"/>
                </a:lnTo>
                <a:lnTo>
                  <a:pt x="8510" y="14820"/>
                </a:lnTo>
                <a:lnTo>
                  <a:pt x="8877" y="14673"/>
                </a:lnTo>
                <a:lnTo>
                  <a:pt x="9574" y="14343"/>
                </a:lnTo>
                <a:lnTo>
                  <a:pt x="11115" y="13683"/>
                </a:lnTo>
                <a:lnTo>
                  <a:pt x="11592" y="13426"/>
                </a:lnTo>
                <a:lnTo>
                  <a:pt x="11995" y="13170"/>
                </a:lnTo>
                <a:lnTo>
                  <a:pt x="12399" y="12839"/>
                </a:lnTo>
                <a:lnTo>
                  <a:pt x="12729" y="12436"/>
                </a:lnTo>
                <a:lnTo>
                  <a:pt x="12912" y="12142"/>
                </a:lnTo>
                <a:lnTo>
                  <a:pt x="13059" y="11849"/>
                </a:lnTo>
                <a:lnTo>
                  <a:pt x="13169" y="11519"/>
                </a:lnTo>
                <a:lnTo>
                  <a:pt x="13242" y="11189"/>
                </a:lnTo>
                <a:lnTo>
                  <a:pt x="13279" y="10859"/>
                </a:lnTo>
                <a:lnTo>
                  <a:pt x="13316" y="10528"/>
                </a:lnTo>
                <a:lnTo>
                  <a:pt x="13279" y="10198"/>
                </a:lnTo>
                <a:lnTo>
                  <a:pt x="13242" y="9868"/>
                </a:lnTo>
                <a:lnTo>
                  <a:pt x="13169" y="9538"/>
                </a:lnTo>
                <a:lnTo>
                  <a:pt x="13095" y="9208"/>
                </a:lnTo>
                <a:lnTo>
                  <a:pt x="12875" y="8584"/>
                </a:lnTo>
                <a:lnTo>
                  <a:pt x="12582" y="7961"/>
                </a:lnTo>
                <a:lnTo>
                  <a:pt x="12252" y="7374"/>
                </a:lnTo>
                <a:lnTo>
                  <a:pt x="11885" y="6824"/>
                </a:lnTo>
                <a:lnTo>
                  <a:pt x="10271" y="4476"/>
                </a:lnTo>
                <a:lnTo>
                  <a:pt x="8657" y="2165"/>
                </a:lnTo>
                <a:lnTo>
                  <a:pt x="8584" y="2092"/>
                </a:lnTo>
                <a:lnTo>
                  <a:pt x="8474" y="2055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598" name="Google Shape;598;p24"/>
          <p:cNvSpPr/>
          <p:nvPr/>
        </p:nvSpPr>
        <p:spPr>
          <a:xfrm>
            <a:off x="258963" y="4957957"/>
            <a:ext cx="386048" cy="258065"/>
          </a:xfrm>
          <a:custGeom>
            <a:avLst/>
            <a:gdLst/>
            <a:ahLst/>
            <a:cxnLst/>
            <a:rect l="l" t="t" r="r" b="b"/>
            <a:pathLst>
              <a:path w="13610" h="9098" extrusionOk="0">
                <a:moveTo>
                  <a:pt x="4696" y="0"/>
                </a:moveTo>
                <a:lnTo>
                  <a:pt x="4586" y="74"/>
                </a:lnTo>
                <a:lnTo>
                  <a:pt x="4256" y="440"/>
                </a:lnTo>
                <a:lnTo>
                  <a:pt x="3999" y="844"/>
                </a:lnTo>
                <a:lnTo>
                  <a:pt x="3742" y="1247"/>
                </a:lnTo>
                <a:lnTo>
                  <a:pt x="3522" y="1688"/>
                </a:lnTo>
                <a:lnTo>
                  <a:pt x="3339" y="2128"/>
                </a:lnTo>
                <a:lnTo>
                  <a:pt x="3228" y="2605"/>
                </a:lnTo>
                <a:lnTo>
                  <a:pt x="3118" y="3081"/>
                </a:lnTo>
                <a:lnTo>
                  <a:pt x="3045" y="3595"/>
                </a:lnTo>
                <a:lnTo>
                  <a:pt x="3008" y="3852"/>
                </a:lnTo>
                <a:lnTo>
                  <a:pt x="2935" y="4072"/>
                </a:lnTo>
                <a:lnTo>
                  <a:pt x="2825" y="4329"/>
                </a:lnTo>
                <a:lnTo>
                  <a:pt x="2678" y="4512"/>
                </a:lnTo>
                <a:lnTo>
                  <a:pt x="2605" y="4622"/>
                </a:lnTo>
                <a:lnTo>
                  <a:pt x="2495" y="4659"/>
                </a:lnTo>
                <a:lnTo>
                  <a:pt x="2275" y="4732"/>
                </a:lnTo>
                <a:lnTo>
                  <a:pt x="1835" y="4732"/>
                </a:lnTo>
                <a:lnTo>
                  <a:pt x="1541" y="4659"/>
                </a:lnTo>
                <a:lnTo>
                  <a:pt x="991" y="4659"/>
                </a:lnTo>
                <a:lnTo>
                  <a:pt x="881" y="4732"/>
                </a:lnTo>
                <a:lnTo>
                  <a:pt x="771" y="4769"/>
                </a:lnTo>
                <a:lnTo>
                  <a:pt x="587" y="4732"/>
                </a:lnTo>
                <a:lnTo>
                  <a:pt x="404" y="4732"/>
                </a:lnTo>
                <a:lnTo>
                  <a:pt x="257" y="4805"/>
                </a:lnTo>
                <a:lnTo>
                  <a:pt x="74" y="4879"/>
                </a:lnTo>
                <a:lnTo>
                  <a:pt x="37" y="4952"/>
                </a:lnTo>
                <a:lnTo>
                  <a:pt x="0" y="5026"/>
                </a:lnTo>
                <a:lnTo>
                  <a:pt x="0" y="5172"/>
                </a:lnTo>
                <a:lnTo>
                  <a:pt x="37" y="5209"/>
                </a:lnTo>
                <a:lnTo>
                  <a:pt x="74" y="5246"/>
                </a:lnTo>
                <a:lnTo>
                  <a:pt x="147" y="5282"/>
                </a:lnTo>
                <a:lnTo>
                  <a:pt x="221" y="5246"/>
                </a:lnTo>
                <a:lnTo>
                  <a:pt x="514" y="5172"/>
                </a:lnTo>
                <a:lnTo>
                  <a:pt x="587" y="5282"/>
                </a:lnTo>
                <a:lnTo>
                  <a:pt x="697" y="5356"/>
                </a:lnTo>
                <a:lnTo>
                  <a:pt x="807" y="5356"/>
                </a:lnTo>
                <a:lnTo>
                  <a:pt x="881" y="5319"/>
                </a:lnTo>
                <a:lnTo>
                  <a:pt x="918" y="5282"/>
                </a:lnTo>
                <a:lnTo>
                  <a:pt x="991" y="5209"/>
                </a:lnTo>
                <a:lnTo>
                  <a:pt x="1064" y="5172"/>
                </a:lnTo>
                <a:lnTo>
                  <a:pt x="1248" y="5136"/>
                </a:lnTo>
                <a:lnTo>
                  <a:pt x="1431" y="5172"/>
                </a:lnTo>
                <a:lnTo>
                  <a:pt x="1614" y="5209"/>
                </a:lnTo>
                <a:lnTo>
                  <a:pt x="1981" y="5282"/>
                </a:lnTo>
                <a:lnTo>
                  <a:pt x="2201" y="5282"/>
                </a:lnTo>
                <a:lnTo>
                  <a:pt x="2385" y="5246"/>
                </a:lnTo>
                <a:lnTo>
                  <a:pt x="2605" y="5209"/>
                </a:lnTo>
                <a:lnTo>
                  <a:pt x="2752" y="5136"/>
                </a:lnTo>
                <a:lnTo>
                  <a:pt x="2935" y="5026"/>
                </a:lnTo>
                <a:lnTo>
                  <a:pt x="3082" y="4879"/>
                </a:lnTo>
                <a:lnTo>
                  <a:pt x="3192" y="4732"/>
                </a:lnTo>
                <a:lnTo>
                  <a:pt x="3302" y="4549"/>
                </a:lnTo>
                <a:lnTo>
                  <a:pt x="3449" y="4182"/>
                </a:lnTo>
                <a:lnTo>
                  <a:pt x="3522" y="3925"/>
                </a:lnTo>
                <a:lnTo>
                  <a:pt x="3559" y="3668"/>
                </a:lnTo>
                <a:lnTo>
                  <a:pt x="3632" y="3118"/>
                </a:lnTo>
                <a:lnTo>
                  <a:pt x="3742" y="2641"/>
                </a:lnTo>
                <a:lnTo>
                  <a:pt x="3889" y="2201"/>
                </a:lnTo>
                <a:lnTo>
                  <a:pt x="4035" y="1834"/>
                </a:lnTo>
                <a:lnTo>
                  <a:pt x="4219" y="1467"/>
                </a:lnTo>
                <a:lnTo>
                  <a:pt x="4402" y="1137"/>
                </a:lnTo>
                <a:lnTo>
                  <a:pt x="4659" y="844"/>
                </a:lnTo>
                <a:lnTo>
                  <a:pt x="5173" y="2861"/>
                </a:lnTo>
                <a:lnTo>
                  <a:pt x="5649" y="4842"/>
                </a:lnTo>
                <a:lnTo>
                  <a:pt x="6126" y="6860"/>
                </a:lnTo>
                <a:lnTo>
                  <a:pt x="6567" y="8914"/>
                </a:lnTo>
                <a:lnTo>
                  <a:pt x="6603" y="8987"/>
                </a:lnTo>
                <a:lnTo>
                  <a:pt x="6713" y="9061"/>
                </a:lnTo>
                <a:lnTo>
                  <a:pt x="6787" y="9097"/>
                </a:lnTo>
                <a:lnTo>
                  <a:pt x="6897" y="9097"/>
                </a:lnTo>
                <a:lnTo>
                  <a:pt x="7153" y="8987"/>
                </a:lnTo>
                <a:lnTo>
                  <a:pt x="7374" y="8804"/>
                </a:lnTo>
                <a:lnTo>
                  <a:pt x="7520" y="8620"/>
                </a:lnTo>
                <a:lnTo>
                  <a:pt x="7667" y="8364"/>
                </a:lnTo>
                <a:lnTo>
                  <a:pt x="7814" y="7997"/>
                </a:lnTo>
                <a:lnTo>
                  <a:pt x="7924" y="7593"/>
                </a:lnTo>
                <a:lnTo>
                  <a:pt x="8181" y="6823"/>
                </a:lnTo>
                <a:lnTo>
                  <a:pt x="9061" y="3962"/>
                </a:lnTo>
                <a:lnTo>
                  <a:pt x="9208" y="4439"/>
                </a:lnTo>
                <a:lnTo>
                  <a:pt x="9318" y="4952"/>
                </a:lnTo>
                <a:lnTo>
                  <a:pt x="9318" y="5062"/>
                </a:lnTo>
                <a:lnTo>
                  <a:pt x="9391" y="5136"/>
                </a:lnTo>
                <a:lnTo>
                  <a:pt x="9464" y="5209"/>
                </a:lnTo>
                <a:lnTo>
                  <a:pt x="9574" y="5209"/>
                </a:lnTo>
                <a:lnTo>
                  <a:pt x="12032" y="5062"/>
                </a:lnTo>
                <a:lnTo>
                  <a:pt x="12069" y="5136"/>
                </a:lnTo>
                <a:lnTo>
                  <a:pt x="12105" y="5209"/>
                </a:lnTo>
                <a:lnTo>
                  <a:pt x="12326" y="5356"/>
                </a:lnTo>
                <a:lnTo>
                  <a:pt x="12582" y="5429"/>
                </a:lnTo>
                <a:lnTo>
                  <a:pt x="12619" y="5466"/>
                </a:lnTo>
                <a:lnTo>
                  <a:pt x="12912" y="5466"/>
                </a:lnTo>
                <a:lnTo>
                  <a:pt x="13059" y="5429"/>
                </a:lnTo>
                <a:lnTo>
                  <a:pt x="13206" y="5319"/>
                </a:lnTo>
                <a:lnTo>
                  <a:pt x="13316" y="5209"/>
                </a:lnTo>
                <a:lnTo>
                  <a:pt x="13426" y="5062"/>
                </a:lnTo>
                <a:lnTo>
                  <a:pt x="13536" y="4915"/>
                </a:lnTo>
                <a:lnTo>
                  <a:pt x="13609" y="4732"/>
                </a:lnTo>
                <a:lnTo>
                  <a:pt x="13609" y="4659"/>
                </a:lnTo>
                <a:lnTo>
                  <a:pt x="13609" y="4549"/>
                </a:lnTo>
                <a:lnTo>
                  <a:pt x="13536" y="4439"/>
                </a:lnTo>
                <a:lnTo>
                  <a:pt x="13426" y="4292"/>
                </a:lnTo>
                <a:lnTo>
                  <a:pt x="13279" y="4219"/>
                </a:lnTo>
                <a:lnTo>
                  <a:pt x="13133" y="4145"/>
                </a:lnTo>
                <a:lnTo>
                  <a:pt x="12949" y="4072"/>
                </a:lnTo>
                <a:lnTo>
                  <a:pt x="12802" y="4072"/>
                </a:lnTo>
                <a:lnTo>
                  <a:pt x="12619" y="4108"/>
                </a:lnTo>
                <a:lnTo>
                  <a:pt x="12436" y="4182"/>
                </a:lnTo>
                <a:lnTo>
                  <a:pt x="12326" y="4255"/>
                </a:lnTo>
                <a:lnTo>
                  <a:pt x="12252" y="4329"/>
                </a:lnTo>
                <a:lnTo>
                  <a:pt x="12142" y="4512"/>
                </a:lnTo>
                <a:lnTo>
                  <a:pt x="9794" y="4659"/>
                </a:lnTo>
                <a:lnTo>
                  <a:pt x="9721" y="4255"/>
                </a:lnTo>
                <a:lnTo>
                  <a:pt x="9611" y="3852"/>
                </a:lnTo>
                <a:lnTo>
                  <a:pt x="9464" y="3448"/>
                </a:lnTo>
                <a:lnTo>
                  <a:pt x="9281" y="3045"/>
                </a:lnTo>
                <a:lnTo>
                  <a:pt x="9208" y="2971"/>
                </a:lnTo>
                <a:lnTo>
                  <a:pt x="9134" y="2935"/>
                </a:lnTo>
                <a:lnTo>
                  <a:pt x="8987" y="2935"/>
                </a:lnTo>
                <a:lnTo>
                  <a:pt x="8841" y="2971"/>
                </a:lnTo>
                <a:lnTo>
                  <a:pt x="8804" y="3045"/>
                </a:lnTo>
                <a:lnTo>
                  <a:pt x="8767" y="3118"/>
                </a:lnTo>
                <a:lnTo>
                  <a:pt x="7850" y="6016"/>
                </a:lnTo>
                <a:lnTo>
                  <a:pt x="7374" y="7557"/>
                </a:lnTo>
                <a:lnTo>
                  <a:pt x="7227" y="7997"/>
                </a:lnTo>
                <a:lnTo>
                  <a:pt x="7153" y="8217"/>
                </a:lnTo>
                <a:lnTo>
                  <a:pt x="7007" y="8400"/>
                </a:lnTo>
                <a:lnTo>
                  <a:pt x="6567" y="6346"/>
                </a:lnTo>
                <a:lnTo>
                  <a:pt x="6090" y="4292"/>
                </a:lnTo>
                <a:lnTo>
                  <a:pt x="5576" y="2238"/>
                </a:lnTo>
                <a:lnTo>
                  <a:pt x="5026" y="220"/>
                </a:lnTo>
                <a:lnTo>
                  <a:pt x="4953" y="74"/>
                </a:lnTo>
                <a:lnTo>
                  <a:pt x="4842" y="37"/>
                </a:lnTo>
                <a:lnTo>
                  <a:pt x="4696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599" name="Google Shape;599;p24"/>
          <p:cNvSpPr/>
          <p:nvPr/>
        </p:nvSpPr>
        <p:spPr>
          <a:xfrm>
            <a:off x="8699345" y="1151407"/>
            <a:ext cx="174842" cy="187322"/>
          </a:xfrm>
          <a:custGeom>
            <a:avLst/>
            <a:gdLst/>
            <a:ahLst/>
            <a:cxnLst/>
            <a:rect l="l" t="t" r="r" b="b"/>
            <a:pathLst>
              <a:path w="6164" h="6604" extrusionOk="0">
                <a:moveTo>
                  <a:pt x="3962" y="0"/>
                </a:moveTo>
                <a:lnTo>
                  <a:pt x="3926" y="37"/>
                </a:lnTo>
                <a:lnTo>
                  <a:pt x="3889" y="74"/>
                </a:lnTo>
                <a:lnTo>
                  <a:pt x="3889" y="147"/>
                </a:lnTo>
                <a:lnTo>
                  <a:pt x="3522" y="477"/>
                </a:lnTo>
                <a:lnTo>
                  <a:pt x="3229" y="807"/>
                </a:lnTo>
                <a:lnTo>
                  <a:pt x="2788" y="1284"/>
                </a:lnTo>
                <a:lnTo>
                  <a:pt x="2458" y="1651"/>
                </a:lnTo>
                <a:lnTo>
                  <a:pt x="2201" y="1578"/>
                </a:lnTo>
                <a:lnTo>
                  <a:pt x="1321" y="1321"/>
                </a:lnTo>
                <a:lnTo>
                  <a:pt x="1138" y="1284"/>
                </a:lnTo>
                <a:lnTo>
                  <a:pt x="808" y="1211"/>
                </a:lnTo>
                <a:lnTo>
                  <a:pt x="661" y="1174"/>
                </a:lnTo>
                <a:lnTo>
                  <a:pt x="514" y="1211"/>
                </a:lnTo>
                <a:lnTo>
                  <a:pt x="441" y="1248"/>
                </a:lnTo>
                <a:lnTo>
                  <a:pt x="441" y="1284"/>
                </a:lnTo>
                <a:lnTo>
                  <a:pt x="441" y="1358"/>
                </a:lnTo>
                <a:lnTo>
                  <a:pt x="477" y="1468"/>
                </a:lnTo>
                <a:lnTo>
                  <a:pt x="551" y="1541"/>
                </a:lnTo>
                <a:lnTo>
                  <a:pt x="661" y="1614"/>
                </a:lnTo>
                <a:lnTo>
                  <a:pt x="771" y="1651"/>
                </a:lnTo>
                <a:lnTo>
                  <a:pt x="1064" y="1761"/>
                </a:lnTo>
                <a:lnTo>
                  <a:pt x="1284" y="1798"/>
                </a:lnTo>
                <a:lnTo>
                  <a:pt x="2055" y="2018"/>
                </a:lnTo>
                <a:lnTo>
                  <a:pt x="2055" y="2091"/>
                </a:lnTo>
                <a:lnTo>
                  <a:pt x="2091" y="2165"/>
                </a:lnTo>
                <a:lnTo>
                  <a:pt x="2165" y="2238"/>
                </a:lnTo>
                <a:lnTo>
                  <a:pt x="2201" y="2238"/>
                </a:lnTo>
                <a:lnTo>
                  <a:pt x="2275" y="2275"/>
                </a:lnTo>
                <a:lnTo>
                  <a:pt x="2385" y="2238"/>
                </a:lnTo>
                <a:lnTo>
                  <a:pt x="2532" y="2165"/>
                </a:lnTo>
                <a:lnTo>
                  <a:pt x="2678" y="2128"/>
                </a:lnTo>
                <a:lnTo>
                  <a:pt x="2752" y="2091"/>
                </a:lnTo>
                <a:lnTo>
                  <a:pt x="2788" y="2055"/>
                </a:lnTo>
                <a:lnTo>
                  <a:pt x="2788" y="1981"/>
                </a:lnTo>
                <a:lnTo>
                  <a:pt x="2788" y="1908"/>
                </a:lnTo>
                <a:lnTo>
                  <a:pt x="2935" y="1761"/>
                </a:lnTo>
                <a:lnTo>
                  <a:pt x="3375" y="1284"/>
                </a:lnTo>
                <a:lnTo>
                  <a:pt x="3815" y="771"/>
                </a:lnTo>
                <a:lnTo>
                  <a:pt x="3852" y="1394"/>
                </a:lnTo>
                <a:lnTo>
                  <a:pt x="3852" y="2091"/>
                </a:lnTo>
                <a:lnTo>
                  <a:pt x="3889" y="2421"/>
                </a:lnTo>
                <a:lnTo>
                  <a:pt x="3962" y="2605"/>
                </a:lnTo>
                <a:lnTo>
                  <a:pt x="4036" y="2751"/>
                </a:lnTo>
                <a:lnTo>
                  <a:pt x="4109" y="2825"/>
                </a:lnTo>
                <a:lnTo>
                  <a:pt x="4219" y="2825"/>
                </a:lnTo>
                <a:lnTo>
                  <a:pt x="4476" y="3008"/>
                </a:lnTo>
                <a:lnTo>
                  <a:pt x="4732" y="3155"/>
                </a:lnTo>
                <a:lnTo>
                  <a:pt x="5063" y="3265"/>
                </a:lnTo>
                <a:lnTo>
                  <a:pt x="5356" y="3338"/>
                </a:lnTo>
                <a:lnTo>
                  <a:pt x="5246" y="3412"/>
                </a:lnTo>
                <a:lnTo>
                  <a:pt x="4732" y="3669"/>
                </a:lnTo>
                <a:lnTo>
                  <a:pt x="4512" y="3779"/>
                </a:lnTo>
                <a:lnTo>
                  <a:pt x="4292" y="3925"/>
                </a:lnTo>
                <a:lnTo>
                  <a:pt x="4219" y="3925"/>
                </a:lnTo>
                <a:lnTo>
                  <a:pt x="4182" y="3962"/>
                </a:lnTo>
                <a:lnTo>
                  <a:pt x="4072" y="4072"/>
                </a:lnTo>
                <a:lnTo>
                  <a:pt x="3962" y="4292"/>
                </a:lnTo>
                <a:lnTo>
                  <a:pt x="3889" y="4549"/>
                </a:lnTo>
                <a:lnTo>
                  <a:pt x="3852" y="5283"/>
                </a:lnTo>
                <a:lnTo>
                  <a:pt x="3852" y="5649"/>
                </a:lnTo>
                <a:lnTo>
                  <a:pt x="3852" y="6053"/>
                </a:lnTo>
                <a:lnTo>
                  <a:pt x="3559" y="5723"/>
                </a:lnTo>
                <a:lnTo>
                  <a:pt x="3229" y="5393"/>
                </a:lnTo>
                <a:lnTo>
                  <a:pt x="2642" y="4769"/>
                </a:lnTo>
                <a:lnTo>
                  <a:pt x="2568" y="4659"/>
                </a:lnTo>
                <a:lnTo>
                  <a:pt x="2495" y="4586"/>
                </a:lnTo>
                <a:lnTo>
                  <a:pt x="2385" y="4586"/>
                </a:lnTo>
                <a:lnTo>
                  <a:pt x="2385" y="4622"/>
                </a:lnTo>
                <a:lnTo>
                  <a:pt x="2312" y="4622"/>
                </a:lnTo>
                <a:lnTo>
                  <a:pt x="1908" y="4769"/>
                </a:lnTo>
                <a:lnTo>
                  <a:pt x="1468" y="4842"/>
                </a:lnTo>
                <a:lnTo>
                  <a:pt x="1064" y="4916"/>
                </a:lnTo>
                <a:lnTo>
                  <a:pt x="624" y="4952"/>
                </a:lnTo>
                <a:lnTo>
                  <a:pt x="1138" y="4329"/>
                </a:lnTo>
                <a:lnTo>
                  <a:pt x="1358" y="3999"/>
                </a:lnTo>
                <a:lnTo>
                  <a:pt x="1541" y="3632"/>
                </a:lnTo>
                <a:lnTo>
                  <a:pt x="1688" y="3595"/>
                </a:lnTo>
                <a:lnTo>
                  <a:pt x="1725" y="3558"/>
                </a:lnTo>
                <a:lnTo>
                  <a:pt x="1761" y="3485"/>
                </a:lnTo>
                <a:lnTo>
                  <a:pt x="1798" y="3448"/>
                </a:lnTo>
                <a:lnTo>
                  <a:pt x="1798" y="3375"/>
                </a:lnTo>
                <a:lnTo>
                  <a:pt x="1761" y="3302"/>
                </a:lnTo>
                <a:lnTo>
                  <a:pt x="1725" y="3265"/>
                </a:lnTo>
                <a:lnTo>
                  <a:pt x="1651" y="3228"/>
                </a:lnTo>
                <a:lnTo>
                  <a:pt x="1541" y="3045"/>
                </a:lnTo>
                <a:lnTo>
                  <a:pt x="1211" y="2458"/>
                </a:lnTo>
                <a:lnTo>
                  <a:pt x="844" y="1908"/>
                </a:lnTo>
                <a:lnTo>
                  <a:pt x="624" y="1651"/>
                </a:lnTo>
                <a:lnTo>
                  <a:pt x="367" y="1431"/>
                </a:lnTo>
                <a:lnTo>
                  <a:pt x="257" y="1394"/>
                </a:lnTo>
                <a:lnTo>
                  <a:pt x="184" y="1431"/>
                </a:lnTo>
                <a:lnTo>
                  <a:pt x="111" y="1504"/>
                </a:lnTo>
                <a:lnTo>
                  <a:pt x="111" y="1578"/>
                </a:lnTo>
                <a:lnTo>
                  <a:pt x="111" y="1614"/>
                </a:lnTo>
                <a:lnTo>
                  <a:pt x="331" y="1945"/>
                </a:lnTo>
                <a:lnTo>
                  <a:pt x="551" y="2238"/>
                </a:lnTo>
                <a:lnTo>
                  <a:pt x="771" y="2531"/>
                </a:lnTo>
                <a:lnTo>
                  <a:pt x="954" y="2825"/>
                </a:lnTo>
                <a:lnTo>
                  <a:pt x="1101" y="3155"/>
                </a:lnTo>
                <a:lnTo>
                  <a:pt x="1174" y="3338"/>
                </a:lnTo>
                <a:lnTo>
                  <a:pt x="1284" y="3522"/>
                </a:lnTo>
                <a:lnTo>
                  <a:pt x="1101" y="3669"/>
                </a:lnTo>
                <a:lnTo>
                  <a:pt x="918" y="3815"/>
                </a:lnTo>
                <a:lnTo>
                  <a:pt x="587" y="4219"/>
                </a:lnTo>
                <a:lnTo>
                  <a:pt x="294" y="4622"/>
                </a:lnTo>
                <a:lnTo>
                  <a:pt x="37" y="5062"/>
                </a:lnTo>
                <a:lnTo>
                  <a:pt x="1" y="5172"/>
                </a:lnTo>
                <a:lnTo>
                  <a:pt x="1" y="5283"/>
                </a:lnTo>
                <a:lnTo>
                  <a:pt x="74" y="5356"/>
                </a:lnTo>
                <a:lnTo>
                  <a:pt x="184" y="5393"/>
                </a:lnTo>
                <a:lnTo>
                  <a:pt x="734" y="5393"/>
                </a:lnTo>
                <a:lnTo>
                  <a:pt x="1284" y="5356"/>
                </a:lnTo>
                <a:lnTo>
                  <a:pt x="1835" y="5246"/>
                </a:lnTo>
                <a:lnTo>
                  <a:pt x="2348" y="5062"/>
                </a:lnTo>
                <a:lnTo>
                  <a:pt x="2568" y="5356"/>
                </a:lnTo>
                <a:lnTo>
                  <a:pt x="2788" y="5576"/>
                </a:lnTo>
                <a:lnTo>
                  <a:pt x="3229" y="6163"/>
                </a:lnTo>
                <a:lnTo>
                  <a:pt x="3485" y="6383"/>
                </a:lnTo>
                <a:lnTo>
                  <a:pt x="3632" y="6493"/>
                </a:lnTo>
                <a:lnTo>
                  <a:pt x="3779" y="6566"/>
                </a:lnTo>
                <a:lnTo>
                  <a:pt x="3889" y="6566"/>
                </a:lnTo>
                <a:lnTo>
                  <a:pt x="4036" y="6530"/>
                </a:lnTo>
                <a:lnTo>
                  <a:pt x="4146" y="6603"/>
                </a:lnTo>
                <a:lnTo>
                  <a:pt x="4292" y="6603"/>
                </a:lnTo>
                <a:lnTo>
                  <a:pt x="4366" y="6530"/>
                </a:lnTo>
                <a:lnTo>
                  <a:pt x="4402" y="6456"/>
                </a:lnTo>
                <a:lnTo>
                  <a:pt x="4439" y="6383"/>
                </a:lnTo>
                <a:lnTo>
                  <a:pt x="4402" y="6310"/>
                </a:lnTo>
                <a:lnTo>
                  <a:pt x="4366" y="6273"/>
                </a:lnTo>
                <a:lnTo>
                  <a:pt x="4329" y="6236"/>
                </a:lnTo>
                <a:lnTo>
                  <a:pt x="4292" y="6053"/>
                </a:lnTo>
                <a:lnTo>
                  <a:pt x="4292" y="5833"/>
                </a:lnTo>
                <a:lnTo>
                  <a:pt x="4256" y="5172"/>
                </a:lnTo>
                <a:lnTo>
                  <a:pt x="4256" y="4769"/>
                </a:lnTo>
                <a:lnTo>
                  <a:pt x="4256" y="4402"/>
                </a:lnTo>
                <a:lnTo>
                  <a:pt x="4402" y="4402"/>
                </a:lnTo>
                <a:lnTo>
                  <a:pt x="4476" y="4365"/>
                </a:lnTo>
                <a:lnTo>
                  <a:pt x="4549" y="4292"/>
                </a:lnTo>
                <a:lnTo>
                  <a:pt x="4549" y="4255"/>
                </a:lnTo>
                <a:lnTo>
                  <a:pt x="4622" y="4219"/>
                </a:lnTo>
                <a:lnTo>
                  <a:pt x="5209" y="3889"/>
                </a:lnTo>
                <a:lnTo>
                  <a:pt x="5539" y="3705"/>
                </a:lnTo>
                <a:lnTo>
                  <a:pt x="5686" y="3595"/>
                </a:lnTo>
                <a:lnTo>
                  <a:pt x="5833" y="3485"/>
                </a:lnTo>
                <a:lnTo>
                  <a:pt x="5980" y="3485"/>
                </a:lnTo>
                <a:lnTo>
                  <a:pt x="6090" y="3448"/>
                </a:lnTo>
                <a:lnTo>
                  <a:pt x="6126" y="3375"/>
                </a:lnTo>
                <a:lnTo>
                  <a:pt x="6163" y="3302"/>
                </a:lnTo>
                <a:lnTo>
                  <a:pt x="6163" y="3228"/>
                </a:lnTo>
                <a:lnTo>
                  <a:pt x="6126" y="3118"/>
                </a:lnTo>
                <a:lnTo>
                  <a:pt x="6090" y="3045"/>
                </a:lnTo>
                <a:lnTo>
                  <a:pt x="5980" y="3008"/>
                </a:lnTo>
                <a:lnTo>
                  <a:pt x="5576" y="2935"/>
                </a:lnTo>
                <a:lnTo>
                  <a:pt x="5173" y="2788"/>
                </a:lnTo>
                <a:lnTo>
                  <a:pt x="4769" y="2678"/>
                </a:lnTo>
                <a:lnTo>
                  <a:pt x="4366" y="2568"/>
                </a:lnTo>
                <a:lnTo>
                  <a:pt x="4366" y="2275"/>
                </a:lnTo>
                <a:lnTo>
                  <a:pt x="4329" y="2018"/>
                </a:lnTo>
                <a:lnTo>
                  <a:pt x="4256" y="1468"/>
                </a:lnTo>
                <a:lnTo>
                  <a:pt x="4256" y="881"/>
                </a:lnTo>
                <a:lnTo>
                  <a:pt x="4219" y="551"/>
                </a:lnTo>
                <a:lnTo>
                  <a:pt x="4182" y="257"/>
                </a:lnTo>
                <a:lnTo>
                  <a:pt x="4219" y="184"/>
                </a:lnTo>
                <a:lnTo>
                  <a:pt x="4256" y="110"/>
                </a:lnTo>
                <a:lnTo>
                  <a:pt x="4219" y="37"/>
                </a:lnTo>
                <a:lnTo>
                  <a:pt x="4182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600" name="Google Shape;600;p24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buNone/>
              <a:defRPr sz="1300">
                <a:solidFill>
                  <a:schemeClr val="dk1"/>
                </a:solidFill>
                <a:latin typeface="Dosis"/>
                <a:ea typeface="Dosis"/>
                <a:cs typeface="Dosis"/>
                <a:sym typeface="Dosis"/>
              </a:defRPr>
            </a:lvl1pPr>
            <a:lvl2pPr lvl="1" algn="r" rtl="0">
              <a:buNone/>
              <a:defRPr sz="1300">
                <a:solidFill>
                  <a:schemeClr val="dk1"/>
                </a:solidFill>
                <a:latin typeface="Dosis"/>
                <a:ea typeface="Dosis"/>
                <a:cs typeface="Dosis"/>
                <a:sym typeface="Dosis"/>
              </a:defRPr>
            </a:lvl2pPr>
            <a:lvl3pPr lvl="2" algn="r" rtl="0">
              <a:buNone/>
              <a:defRPr sz="1300">
                <a:solidFill>
                  <a:schemeClr val="dk1"/>
                </a:solidFill>
                <a:latin typeface="Dosis"/>
                <a:ea typeface="Dosis"/>
                <a:cs typeface="Dosis"/>
                <a:sym typeface="Dosis"/>
              </a:defRPr>
            </a:lvl3pPr>
            <a:lvl4pPr lvl="3" algn="r" rtl="0">
              <a:buNone/>
              <a:defRPr sz="1300">
                <a:solidFill>
                  <a:schemeClr val="dk1"/>
                </a:solidFill>
                <a:latin typeface="Dosis"/>
                <a:ea typeface="Dosis"/>
                <a:cs typeface="Dosis"/>
                <a:sym typeface="Dosis"/>
              </a:defRPr>
            </a:lvl4pPr>
            <a:lvl5pPr lvl="4" algn="r" rtl="0">
              <a:buNone/>
              <a:defRPr sz="1300">
                <a:solidFill>
                  <a:schemeClr val="dk1"/>
                </a:solidFill>
                <a:latin typeface="Dosis"/>
                <a:ea typeface="Dosis"/>
                <a:cs typeface="Dosis"/>
                <a:sym typeface="Dosis"/>
              </a:defRPr>
            </a:lvl5pPr>
            <a:lvl6pPr lvl="5" algn="r" rtl="0">
              <a:buNone/>
              <a:defRPr sz="1300">
                <a:solidFill>
                  <a:schemeClr val="dk1"/>
                </a:solidFill>
                <a:latin typeface="Dosis"/>
                <a:ea typeface="Dosis"/>
                <a:cs typeface="Dosis"/>
                <a:sym typeface="Dosis"/>
              </a:defRPr>
            </a:lvl6pPr>
            <a:lvl7pPr lvl="6" algn="r" rtl="0">
              <a:buNone/>
              <a:defRPr sz="1300">
                <a:solidFill>
                  <a:schemeClr val="dk1"/>
                </a:solidFill>
                <a:latin typeface="Dosis"/>
                <a:ea typeface="Dosis"/>
                <a:cs typeface="Dosis"/>
                <a:sym typeface="Dosis"/>
              </a:defRPr>
            </a:lvl7pPr>
            <a:lvl8pPr lvl="7" algn="r" rtl="0">
              <a:buNone/>
              <a:defRPr sz="1300">
                <a:solidFill>
                  <a:schemeClr val="dk1"/>
                </a:solidFill>
                <a:latin typeface="Dosis"/>
                <a:ea typeface="Dosis"/>
                <a:cs typeface="Dosis"/>
                <a:sym typeface="Dosis"/>
              </a:defRPr>
            </a:lvl8pPr>
            <a:lvl9pPr lvl="8" algn="r" rtl="0">
              <a:buNone/>
              <a:defRPr sz="1300">
                <a:solidFill>
                  <a:schemeClr val="dk1"/>
                </a:solidFill>
                <a:latin typeface="Dosis"/>
                <a:ea typeface="Dosis"/>
                <a:cs typeface="Dosis"/>
                <a:sym typeface="Dosi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CA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letely blank">
  <p:cSld name="BLANK_1">
    <p:spTree>
      <p:nvGrpSpPr>
        <p:cNvPr id="1" name="Shape 6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2" name="Google Shape;602;p25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buNone/>
              <a:defRPr sz="1300">
                <a:solidFill>
                  <a:schemeClr val="dk1"/>
                </a:solidFill>
                <a:latin typeface="Dosis"/>
                <a:ea typeface="Dosis"/>
                <a:cs typeface="Dosis"/>
                <a:sym typeface="Dosis"/>
              </a:defRPr>
            </a:lvl1pPr>
            <a:lvl2pPr lvl="1" algn="r" rtl="0">
              <a:buNone/>
              <a:defRPr sz="1300">
                <a:solidFill>
                  <a:schemeClr val="dk1"/>
                </a:solidFill>
                <a:latin typeface="Dosis"/>
                <a:ea typeface="Dosis"/>
                <a:cs typeface="Dosis"/>
                <a:sym typeface="Dosis"/>
              </a:defRPr>
            </a:lvl2pPr>
            <a:lvl3pPr lvl="2" algn="r" rtl="0">
              <a:buNone/>
              <a:defRPr sz="1300">
                <a:solidFill>
                  <a:schemeClr val="dk1"/>
                </a:solidFill>
                <a:latin typeface="Dosis"/>
                <a:ea typeface="Dosis"/>
                <a:cs typeface="Dosis"/>
                <a:sym typeface="Dosis"/>
              </a:defRPr>
            </a:lvl3pPr>
            <a:lvl4pPr lvl="3" algn="r" rtl="0">
              <a:buNone/>
              <a:defRPr sz="1300">
                <a:solidFill>
                  <a:schemeClr val="dk1"/>
                </a:solidFill>
                <a:latin typeface="Dosis"/>
                <a:ea typeface="Dosis"/>
                <a:cs typeface="Dosis"/>
                <a:sym typeface="Dosis"/>
              </a:defRPr>
            </a:lvl4pPr>
            <a:lvl5pPr lvl="4" algn="r" rtl="0">
              <a:buNone/>
              <a:defRPr sz="1300">
                <a:solidFill>
                  <a:schemeClr val="dk1"/>
                </a:solidFill>
                <a:latin typeface="Dosis"/>
                <a:ea typeface="Dosis"/>
                <a:cs typeface="Dosis"/>
                <a:sym typeface="Dosis"/>
              </a:defRPr>
            </a:lvl5pPr>
            <a:lvl6pPr lvl="5" algn="r" rtl="0">
              <a:buNone/>
              <a:defRPr sz="1300">
                <a:solidFill>
                  <a:schemeClr val="dk1"/>
                </a:solidFill>
                <a:latin typeface="Dosis"/>
                <a:ea typeface="Dosis"/>
                <a:cs typeface="Dosis"/>
                <a:sym typeface="Dosis"/>
              </a:defRPr>
            </a:lvl6pPr>
            <a:lvl7pPr lvl="6" algn="r" rtl="0">
              <a:buNone/>
              <a:defRPr sz="1300">
                <a:solidFill>
                  <a:schemeClr val="dk1"/>
                </a:solidFill>
                <a:latin typeface="Dosis"/>
                <a:ea typeface="Dosis"/>
                <a:cs typeface="Dosis"/>
                <a:sym typeface="Dosis"/>
              </a:defRPr>
            </a:lvl7pPr>
            <a:lvl8pPr lvl="7" algn="r" rtl="0">
              <a:buNone/>
              <a:defRPr sz="1300">
                <a:solidFill>
                  <a:schemeClr val="dk1"/>
                </a:solidFill>
                <a:latin typeface="Dosis"/>
                <a:ea typeface="Dosis"/>
                <a:cs typeface="Dosis"/>
                <a:sym typeface="Dosis"/>
              </a:defRPr>
            </a:lvl8pPr>
            <a:lvl9pPr lvl="8" algn="r" rtl="0">
              <a:buNone/>
              <a:defRPr sz="1300">
                <a:solidFill>
                  <a:schemeClr val="dk1"/>
                </a:solidFill>
                <a:latin typeface="Dosis"/>
                <a:ea typeface="Dosis"/>
                <a:cs typeface="Dosis"/>
                <a:sym typeface="Dosi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CA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 column + image">
  <p:cSld name="TITLE_AND_BODY_1">
    <p:spTree>
      <p:nvGrpSpPr>
        <p:cNvPr id="1" name="Shape 6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" name="Google Shape;604;p26"/>
          <p:cNvSpPr txBox="1">
            <a:spLocks noGrp="1"/>
          </p:cNvSpPr>
          <p:nvPr>
            <p:ph type="title"/>
          </p:nvPr>
        </p:nvSpPr>
        <p:spPr>
          <a:xfrm>
            <a:off x="4572000" y="909050"/>
            <a:ext cx="3639600" cy="641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605" name="Google Shape;605;p26"/>
          <p:cNvSpPr txBox="1">
            <a:spLocks noGrp="1"/>
          </p:cNvSpPr>
          <p:nvPr>
            <p:ph type="body" idx="1"/>
          </p:nvPr>
        </p:nvSpPr>
        <p:spPr>
          <a:xfrm>
            <a:off x="4572000" y="1525754"/>
            <a:ext cx="3639600" cy="278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55600" rtl="0">
              <a:spcBef>
                <a:spcPts val="600"/>
              </a:spcBef>
              <a:spcAft>
                <a:spcPts val="0"/>
              </a:spcAft>
              <a:buSzPts val="2000"/>
              <a:buChar char="✘"/>
              <a:defRPr sz="2000"/>
            </a:lvl1pPr>
            <a:lvl2pPr marL="914400" lvl="1" indent="-355600" rtl="0">
              <a:spcBef>
                <a:spcPts val="0"/>
              </a:spcBef>
              <a:spcAft>
                <a:spcPts val="0"/>
              </a:spcAft>
              <a:buSzPts val="2000"/>
              <a:buChar char="✗"/>
              <a:defRPr sz="2000"/>
            </a:lvl2pPr>
            <a:lvl3pPr marL="1371600" lvl="2" indent="-355600" rtl="0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3pPr>
            <a:lvl4pPr marL="1828800" lvl="3" indent="-355600" rtl="0"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000"/>
            </a:lvl4pPr>
            <a:lvl5pPr marL="2286000" lvl="4" indent="-355600" rtl="0"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000"/>
            </a:lvl5pPr>
            <a:lvl6pPr marL="2743200" lvl="5" indent="-355600" rtl="0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6pPr>
            <a:lvl7pPr marL="3200400" lvl="6" indent="-355600" rtl="0"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000"/>
            </a:lvl7pPr>
            <a:lvl8pPr marL="3657600" lvl="7" indent="-355600" rtl="0"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000"/>
            </a:lvl8pPr>
            <a:lvl9pPr marL="4114800" lvl="8" indent="-355600" rtl="0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9pPr>
          </a:lstStyle>
          <a:p>
            <a:endParaRPr/>
          </a:p>
        </p:txBody>
      </p:sp>
      <p:sp>
        <p:nvSpPr>
          <p:cNvPr id="606" name="Google Shape;606;p26"/>
          <p:cNvSpPr/>
          <p:nvPr/>
        </p:nvSpPr>
        <p:spPr>
          <a:xfrm>
            <a:off x="580275" y="751950"/>
            <a:ext cx="3639600" cy="3639600"/>
          </a:xfrm>
          <a:prstGeom prst="ellipse">
            <a:avLst/>
          </a:prstGeom>
          <a:solidFill>
            <a:srgbClr val="ED4A00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7" name="Google Shape;607;p26"/>
          <p:cNvSpPr/>
          <p:nvPr/>
        </p:nvSpPr>
        <p:spPr>
          <a:xfrm>
            <a:off x="-295650" y="-356450"/>
            <a:ext cx="1057800" cy="1057800"/>
          </a:xfrm>
          <a:prstGeom prst="ellipse">
            <a:avLst/>
          </a:prstGeom>
          <a:solidFill>
            <a:srgbClr val="00ACC3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8" name="Google Shape;608;p26"/>
          <p:cNvSpPr/>
          <p:nvPr/>
        </p:nvSpPr>
        <p:spPr>
          <a:xfrm>
            <a:off x="2836600" y="179825"/>
            <a:ext cx="978600" cy="978600"/>
          </a:xfrm>
          <a:prstGeom prst="donut">
            <a:avLst>
              <a:gd name="adj" fmla="val 39527"/>
            </a:avLst>
          </a:prstGeom>
          <a:solidFill>
            <a:srgbClr val="F8BB00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9" name="Google Shape;609;p26"/>
          <p:cNvSpPr/>
          <p:nvPr/>
        </p:nvSpPr>
        <p:spPr>
          <a:xfrm>
            <a:off x="465975" y="3692750"/>
            <a:ext cx="1019400" cy="1019400"/>
          </a:xfrm>
          <a:prstGeom prst="ellipse">
            <a:avLst/>
          </a:prstGeom>
          <a:solidFill>
            <a:srgbClr val="BBCD00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0" name="Google Shape;610;p26"/>
          <p:cNvSpPr/>
          <p:nvPr/>
        </p:nvSpPr>
        <p:spPr>
          <a:xfrm>
            <a:off x="1485375" y="4559750"/>
            <a:ext cx="361500" cy="361500"/>
          </a:xfrm>
          <a:prstGeom prst="donut">
            <a:avLst>
              <a:gd name="adj" fmla="val 29951"/>
            </a:avLst>
          </a:prstGeom>
          <a:solidFill>
            <a:srgbClr val="65BB48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1" name="Google Shape;611;p26"/>
          <p:cNvSpPr/>
          <p:nvPr/>
        </p:nvSpPr>
        <p:spPr>
          <a:xfrm>
            <a:off x="2364800" y="346950"/>
            <a:ext cx="274200" cy="273900"/>
          </a:xfrm>
          <a:prstGeom prst="ellipse">
            <a:avLst/>
          </a:prstGeom>
          <a:solidFill>
            <a:srgbClr val="E8004C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2" name="Google Shape;612;p26"/>
          <p:cNvSpPr/>
          <p:nvPr/>
        </p:nvSpPr>
        <p:spPr>
          <a:xfrm>
            <a:off x="-472600" y="-533400"/>
            <a:ext cx="1411800" cy="1411800"/>
          </a:xfrm>
          <a:prstGeom prst="ellipse">
            <a:avLst/>
          </a:prstGeom>
          <a:noFill/>
          <a:ln w="9525" cap="flat" cmpd="sng">
            <a:solidFill>
              <a:srgbClr val="00ACC3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3" name="Google Shape;613;p26"/>
          <p:cNvSpPr/>
          <p:nvPr/>
        </p:nvSpPr>
        <p:spPr>
          <a:xfrm>
            <a:off x="2899000" y="242225"/>
            <a:ext cx="853800" cy="853800"/>
          </a:xfrm>
          <a:prstGeom prst="ellipse">
            <a:avLst/>
          </a:prstGeom>
          <a:noFill/>
          <a:ln w="9525" cap="flat" cmpd="sng">
            <a:solidFill>
              <a:srgbClr val="ED4A00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4" name="Google Shape;614;p26"/>
          <p:cNvSpPr/>
          <p:nvPr/>
        </p:nvSpPr>
        <p:spPr>
          <a:xfrm>
            <a:off x="1061150" y="142950"/>
            <a:ext cx="538500" cy="538200"/>
          </a:xfrm>
          <a:prstGeom prst="ellipse">
            <a:avLst/>
          </a:prstGeom>
          <a:solidFill>
            <a:srgbClr val="00D1C6">
              <a:alpha val="869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5" name="Google Shape;615;p26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buNone/>
              <a:defRPr sz="1300">
                <a:solidFill>
                  <a:schemeClr val="dk1"/>
                </a:solidFill>
                <a:latin typeface="Dosis"/>
                <a:ea typeface="Dosis"/>
                <a:cs typeface="Dosis"/>
                <a:sym typeface="Dosis"/>
              </a:defRPr>
            </a:lvl1pPr>
            <a:lvl2pPr lvl="1" algn="r" rtl="0">
              <a:buNone/>
              <a:defRPr sz="1300">
                <a:solidFill>
                  <a:schemeClr val="dk1"/>
                </a:solidFill>
                <a:latin typeface="Dosis"/>
                <a:ea typeface="Dosis"/>
                <a:cs typeface="Dosis"/>
                <a:sym typeface="Dosis"/>
              </a:defRPr>
            </a:lvl2pPr>
            <a:lvl3pPr lvl="2" algn="r" rtl="0">
              <a:buNone/>
              <a:defRPr sz="1300">
                <a:solidFill>
                  <a:schemeClr val="dk1"/>
                </a:solidFill>
                <a:latin typeface="Dosis"/>
                <a:ea typeface="Dosis"/>
                <a:cs typeface="Dosis"/>
                <a:sym typeface="Dosis"/>
              </a:defRPr>
            </a:lvl3pPr>
            <a:lvl4pPr lvl="3" algn="r" rtl="0">
              <a:buNone/>
              <a:defRPr sz="1300">
                <a:solidFill>
                  <a:schemeClr val="dk1"/>
                </a:solidFill>
                <a:latin typeface="Dosis"/>
                <a:ea typeface="Dosis"/>
                <a:cs typeface="Dosis"/>
                <a:sym typeface="Dosis"/>
              </a:defRPr>
            </a:lvl4pPr>
            <a:lvl5pPr lvl="4" algn="r" rtl="0">
              <a:buNone/>
              <a:defRPr sz="1300">
                <a:solidFill>
                  <a:schemeClr val="dk1"/>
                </a:solidFill>
                <a:latin typeface="Dosis"/>
                <a:ea typeface="Dosis"/>
                <a:cs typeface="Dosis"/>
                <a:sym typeface="Dosis"/>
              </a:defRPr>
            </a:lvl5pPr>
            <a:lvl6pPr lvl="5" algn="r" rtl="0">
              <a:buNone/>
              <a:defRPr sz="1300">
                <a:solidFill>
                  <a:schemeClr val="dk1"/>
                </a:solidFill>
                <a:latin typeface="Dosis"/>
                <a:ea typeface="Dosis"/>
                <a:cs typeface="Dosis"/>
                <a:sym typeface="Dosis"/>
              </a:defRPr>
            </a:lvl6pPr>
            <a:lvl7pPr lvl="6" algn="r" rtl="0">
              <a:buNone/>
              <a:defRPr sz="1300">
                <a:solidFill>
                  <a:schemeClr val="dk1"/>
                </a:solidFill>
                <a:latin typeface="Dosis"/>
                <a:ea typeface="Dosis"/>
                <a:cs typeface="Dosis"/>
                <a:sym typeface="Dosis"/>
              </a:defRPr>
            </a:lvl7pPr>
            <a:lvl8pPr lvl="7" algn="r" rtl="0">
              <a:buNone/>
              <a:defRPr sz="1300">
                <a:solidFill>
                  <a:schemeClr val="dk1"/>
                </a:solidFill>
                <a:latin typeface="Dosis"/>
                <a:ea typeface="Dosis"/>
                <a:cs typeface="Dosis"/>
                <a:sym typeface="Dosis"/>
              </a:defRPr>
            </a:lvl8pPr>
            <a:lvl9pPr lvl="8" algn="r" rtl="0">
              <a:buNone/>
              <a:defRPr sz="1300">
                <a:solidFill>
                  <a:schemeClr val="dk1"/>
                </a:solidFill>
                <a:latin typeface="Dosis"/>
                <a:ea typeface="Dosis"/>
                <a:cs typeface="Dosis"/>
                <a:sym typeface="Dosi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CA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 1">
  <p:cSld name="TITLE_5">
    <p:spTree>
      <p:nvGrpSpPr>
        <p:cNvPr id="1" name="Shape 6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7" name="Google Shape;617;p27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Font typeface="Viga"/>
              <a:buNone/>
              <a:defRPr sz="5200">
                <a:latin typeface="Viga"/>
                <a:ea typeface="Viga"/>
                <a:cs typeface="Viga"/>
                <a:sym typeface="Viga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618" name="Google Shape;618;p27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Ubuntu"/>
              <a:buNone/>
              <a:defRPr sz="2800">
                <a:latin typeface="Ubuntu"/>
                <a:ea typeface="Ubuntu"/>
                <a:cs typeface="Ubuntu"/>
                <a:sym typeface="Ubuntu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619" name="Google Shape;619;p27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buNone/>
              <a:defRPr sz="1300">
                <a:solidFill>
                  <a:schemeClr val="dk1"/>
                </a:solidFill>
                <a:latin typeface="Dosis"/>
                <a:ea typeface="Dosis"/>
                <a:cs typeface="Dosis"/>
                <a:sym typeface="Dosis"/>
              </a:defRPr>
            </a:lvl1pPr>
            <a:lvl2pPr lvl="1" algn="r" rtl="0">
              <a:buNone/>
              <a:defRPr sz="1300">
                <a:solidFill>
                  <a:schemeClr val="dk1"/>
                </a:solidFill>
                <a:latin typeface="Dosis"/>
                <a:ea typeface="Dosis"/>
                <a:cs typeface="Dosis"/>
                <a:sym typeface="Dosis"/>
              </a:defRPr>
            </a:lvl2pPr>
            <a:lvl3pPr lvl="2" algn="r" rtl="0">
              <a:buNone/>
              <a:defRPr sz="1300">
                <a:solidFill>
                  <a:schemeClr val="dk1"/>
                </a:solidFill>
                <a:latin typeface="Dosis"/>
                <a:ea typeface="Dosis"/>
                <a:cs typeface="Dosis"/>
                <a:sym typeface="Dosis"/>
              </a:defRPr>
            </a:lvl3pPr>
            <a:lvl4pPr lvl="3" algn="r" rtl="0">
              <a:buNone/>
              <a:defRPr sz="1300">
                <a:solidFill>
                  <a:schemeClr val="dk1"/>
                </a:solidFill>
                <a:latin typeface="Dosis"/>
                <a:ea typeface="Dosis"/>
                <a:cs typeface="Dosis"/>
                <a:sym typeface="Dosis"/>
              </a:defRPr>
            </a:lvl4pPr>
            <a:lvl5pPr lvl="4" algn="r" rtl="0">
              <a:buNone/>
              <a:defRPr sz="1300">
                <a:solidFill>
                  <a:schemeClr val="dk1"/>
                </a:solidFill>
                <a:latin typeface="Dosis"/>
                <a:ea typeface="Dosis"/>
                <a:cs typeface="Dosis"/>
                <a:sym typeface="Dosis"/>
              </a:defRPr>
            </a:lvl5pPr>
            <a:lvl6pPr lvl="5" algn="r" rtl="0">
              <a:buNone/>
              <a:defRPr sz="1300">
                <a:solidFill>
                  <a:schemeClr val="dk1"/>
                </a:solidFill>
                <a:latin typeface="Dosis"/>
                <a:ea typeface="Dosis"/>
                <a:cs typeface="Dosis"/>
                <a:sym typeface="Dosis"/>
              </a:defRPr>
            </a:lvl6pPr>
            <a:lvl7pPr lvl="6" algn="r" rtl="0">
              <a:buNone/>
              <a:defRPr sz="1300">
                <a:solidFill>
                  <a:schemeClr val="dk1"/>
                </a:solidFill>
                <a:latin typeface="Dosis"/>
                <a:ea typeface="Dosis"/>
                <a:cs typeface="Dosis"/>
                <a:sym typeface="Dosis"/>
              </a:defRPr>
            </a:lvl7pPr>
            <a:lvl8pPr lvl="7" algn="r" rtl="0">
              <a:buNone/>
              <a:defRPr sz="1300">
                <a:solidFill>
                  <a:schemeClr val="dk1"/>
                </a:solidFill>
                <a:latin typeface="Dosis"/>
                <a:ea typeface="Dosis"/>
                <a:cs typeface="Dosis"/>
                <a:sym typeface="Dosis"/>
              </a:defRPr>
            </a:lvl8pPr>
            <a:lvl9pPr lvl="8" algn="r" rtl="0">
              <a:buNone/>
              <a:defRPr sz="1300">
                <a:solidFill>
                  <a:schemeClr val="dk1"/>
                </a:solidFill>
                <a:latin typeface="Dosis"/>
                <a:ea typeface="Dosis"/>
                <a:cs typeface="Dosis"/>
                <a:sym typeface="Dosi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CA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>
  <p:cSld name="TITLE_6">
    <p:spTree>
      <p:nvGrpSpPr>
        <p:cNvPr id="1" name="Shape 6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1" name="Google Shape;621;p28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622" name="Google Shape;622;p28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623" name="Google Shape;623;p28"/>
          <p:cNvSpPr txBox="1">
            <a:spLocks noGrp="1"/>
          </p:cNvSpPr>
          <p:nvPr>
            <p:ph type="sldNum" idx="12"/>
          </p:nvPr>
        </p:nvSpPr>
        <p:spPr>
          <a:xfrm>
            <a:off x="4347601" y="4776723"/>
            <a:ext cx="448800" cy="31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CA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_2">
  <p:cSld name="TITLE_2">
    <p:spTree>
      <p:nvGrpSpPr>
        <p:cNvPr id="1" name="Shape 6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5" name="Google Shape;625;p29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200"/>
              <a:buFont typeface="Viga"/>
              <a:buNone/>
              <a:defRPr sz="5200">
                <a:latin typeface="Viga"/>
                <a:ea typeface="Viga"/>
                <a:cs typeface="Viga"/>
                <a:sym typeface="Viga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626" name="Google Shape;626;p29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800"/>
              <a:buFont typeface="Ubuntu"/>
              <a:buNone/>
              <a:defRPr sz="2800">
                <a:latin typeface="Ubuntu"/>
                <a:ea typeface="Ubuntu"/>
                <a:cs typeface="Ubuntu"/>
                <a:sym typeface="Ubuntu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627" name="Google Shape;627;p2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CA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 1">
  <p:cSld name="BLANK_1_1">
    <p:spTree>
      <p:nvGrpSpPr>
        <p:cNvPr id="1" name="Shape 6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9" name="Google Shape;629;p30"/>
          <p:cNvSpPr/>
          <p:nvPr/>
        </p:nvSpPr>
        <p:spPr>
          <a:xfrm>
            <a:off x="0" y="0"/>
            <a:ext cx="9144000" cy="5143500"/>
          </a:xfrm>
          <a:prstGeom prst="frame">
            <a:avLst>
              <a:gd name="adj1" fmla="val 4376"/>
            </a:avLst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0" name="Google Shape;630;p30"/>
          <p:cNvSpPr/>
          <p:nvPr/>
        </p:nvSpPr>
        <p:spPr>
          <a:xfrm rot="-5400000">
            <a:off x="4403950" y="4519950"/>
            <a:ext cx="336000" cy="9111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1" name="Google Shape;631;p30"/>
          <p:cNvSpPr txBox="1">
            <a:spLocks noGrp="1"/>
          </p:cNvSpPr>
          <p:nvPr>
            <p:ph type="sldNum" idx="12"/>
          </p:nvPr>
        </p:nvSpPr>
        <p:spPr>
          <a:xfrm>
            <a:off x="4116400" y="4807375"/>
            <a:ext cx="911100" cy="33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CA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_3">
  <p:cSld name="TITLE_3">
    <p:spTree>
      <p:nvGrpSpPr>
        <p:cNvPr id="1" name="Shape 6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3" name="Google Shape;633;p31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634" name="Google Shape;634;p31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635" name="Google Shape;635;p3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CA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CA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CA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CA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CA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CA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CA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CA"/>
              <a:t>‹N°›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6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CA"/>
              <a:t>‹N°›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">
    <p:bg>
      <p:bgPr>
        <a:solidFill>
          <a:schemeClr val="lt1"/>
        </a:solidFill>
        <a:effectLst/>
      </p:bgPr>
    </p:bg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6" name="Google Shape;86;p15"/>
          <p:cNvGrpSpPr/>
          <p:nvPr/>
        </p:nvGrpSpPr>
        <p:grpSpPr>
          <a:xfrm>
            <a:off x="-6" y="-23"/>
            <a:ext cx="9143797" cy="5143378"/>
            <a:chOff x="239950" y="872550"/>
            <a:chExt cx="7042900" cy="3961625"/>
          </a:xfrm>
        </p:grpSpPr>
        <p:sp>
          <p:nvSpPr>
            <p:cNvPr id="87" name="Google Shape;87;p15"/>
            <p:cNvSpPr/>
            <p:nvPr/>
          </p:nvSpPr>
          <p:spPr>
            <a:xfrm>
              <a:off x="239950" y="872550"/>
              <a:ext cx="7042900" cy="3961625"/>
            </a:xfrm>
            <a:custGeom>
              <a:avLst/>
              <a:gdLst/>
              <a:ahLst/>
              <a:cxnLst/>
              <a:rect l="l" t="t" r="r" b="b"/>
              <a:pathLst>
                <a:path w="281716" h="158465" fill="none" extrusionOk="0">
                  <a:moveTo>
                    <a:pt x="0" y="0"/>
                  </a:moveTo>
                  <a:lnTo>
                    <a:pt x="281715" y="0"/>
                  </a:lnTo>
                  <a:lnTo>
                    <a:pt x="281715" y="158464"/>
                  </a:lnTo>
                  <a:lnTo>
                    <a:pt x="0" y="158464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88;p15"/>
            <p:cNvSpPr/>
            <p:nvPr/>
          </p:nvSpPr>
          <p:spPr>
            <a:xfrm>
              <a:off x="239950" y="4761700"/>
              <a:ext cx="7042900" cy="25"/>
            </a:xfrm>
            <a:custGeom>
              <a:avLst/>
              <a:gdLst/>
              <a:ahLst/>
              <a:cxnLst/>
              <a:rect l="l" t="t" r="r" b="b"/>
              <a:pathLst>
                <a:path w="281716" h="1" fill="none" extrusionOk="0">
                  <a:moveTo>
                    <a:pt x="0" y="1"/>
                  </a:moveTo>
                  <a:lnTo>
                    <a:pt x="281715" y="1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" name="Google Shape;89;p15"/>
            <p:cNvSpPr/>
            <p:nvPr/>
          </p:nvSpPr>
          <p:spPr>
            <a:xfrm>
              <a:off x="239950" y="4690175"/>
              <a:ext cx="7042900" cy="25"/>
            </a:xfrm>
            <a:custGeom>
              <a:avLst/>
              <a:gdLst/>
              <a:ahLst/>
              <a:cxnLst/>
              <a:rect l="l" t="t" r="r" b="b"/>
              <a:pathLst>
                <a:path w="281716" h="1" fill="none" extrusionOk="0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" name="Google Shape;90;p15"/>
            <p:cNvSpPr/>
            <p:nvPr/>
          </p:nvSpPr>
          <p:spPr>
            <a:xfrm>
              <a:off x="239950" y="4617725"/>
              <a:ext cx="7042900" cy="25"/>
            </a:xfrm>
            <a:custGeom>
              <a:avLst/>
              <a:gdLst/>
              <a:ahLst/>
              <a:cxnLst/>
              <a:rect l="l" t="t" r="r" b="b"/>
              <a:pathLst>
                <a:path w="281716" h="1" fill="none" extrusionOk="0">
                  <a:moveTo>
                    <a:pt x="0" y="1"/>
                  </a:moveTo>
                  <a:lnTo>
                    <a:pt x="281715" y="1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91;p15"/>
            <p:cNvSpPr/>
            <p:nvPr/>
          </p:nvSpPr>
          <p:spPr>
            <a:xfrm>
              <a:off x="239950" y="4546200"/>
              <a:ext cx="7042900" cy="25"/>
            </a:xfrm>
            <a:custGeom>
              <a:avLst/>
              <a:gdLst/>
              <a:ahLst/>
              <a:cxnLst/>
              <a:rect l="l" t="t" r="r" b="b"/>
              <a:pathLst>
                <a:path w="281716" h="1" fill="none" extrusionOk="0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Google Shape;92;p15"/>
            <p:cNvSpPr/>
            <p:nvPr/>
          </p:nvSpPr>
          <p:spPr>
            <a:xfrm>
              <a:off x="239950" y="4473750"/>
              <a:ext cx="7042900" cy="25"/>
            </a:xfrm>
            <a:custGeom>
              <a:avLst/>
              <a:gdLst/>
              <a:ahLst/>
              <a:cxnLst/>
              <a:rect l="l" t="t" r="r" b="b"/>
              <a:pathLst>
                <a:path w="281716" h="1" fill="none" extrusionOk="0">
                  <a:moveTo>
                    <a:pt x="0" y="1"/>
                  </a:moveTo>
                  <a:lnTo>
                    <a:pt x="281715" y="1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" name="Google Shape;93;p15"/>
            <p:cNvSpPr/>
            <p:nvPr/>
          </p:nvSpPr>
          <p:spPr>
            <a:xfrm>
              <a:off x="239950" y="4402225"/>
              <a:ext cx="7042900" cy="25"/>
            </a:xfrm>
            <a:custGeom>
              <a:avLst/>
              <a:gdLst/>
              <a:ahLst/>
              <a:cxnLst/>
              <a:rect l="l" t="t" r="r" b="b"/>
              <a:pathLst>
                <a:path w="281716" h="1" fill="none" extrusionOk="0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" name="Google Shape;94;p15"/>
            <p:cNvSpPr/>
            <p:nvPr/>
          </p:nvSpPr>
          <p:spPr>
            <a:xfrm>
              <a:off x="239950" y="4329775"/>
              <a:ext cx="7042900" cy="25"/>
            </a:xfrm>
            <a:custGeom>
              <a:avLst/>
              <a:gdLst/>
              <a:ahLst/>
              <a:cxnLst/>
              <a:rect l="l" t="t" r="r" b="b"/>
              <a:pathLst>
                <a:path w="281716" h="1" fill="none" extrusionOk="0">
                  <a:moveTo>
                    <a:pt x="0" y="1"/>
                  </a:moveTo>
                  <a:lnTo>
                    <a:pt x="281715" y="1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" name="Google Shape;95;p15"/>
            <p:cNvSpPr/>
            <p:nvPr/>
          </p:nvSpPr>
          <p:spPr>
            <a:xfrm>
              <a:off x="239950" y="4258250"/>
              <a:ext cx="7042900" cy="25"/>
            </a:xfrm>
            <a:custGeom>
              <a:avLst/>
              <a:gdLst/>
              <a:ahLst/>
              <a:cxnLst/>
              <a:rect l="l" t="t" r="r" b="b"/>
              <a:pathLst>
                <a:path w="281716" h="1" fill="none" extrusionOk="0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" name="Google Shape;96;p15"/>
            <p:cNvSpPr/>
            <p:nvPr/>
          </p:nvSpPr>
          <p:spPr>
            <a:xfrm>
              <a:off x="239950" y="4185800"/>
              <a:ext cx="7042900" cy="25"/>
            </a:xfrm>
            <a:custGeom>
              <a:avLst/>
              <a:gdLst/>
              <a:ahLst/>
              <a:cxnLst/>
              <a:rect l="l" t="t" r="r" b="b"/>
              <a:pathLst>
                <a:path w="281716" h="1" fill="none" extrusionOk="0">
                  <a:moveTo>
                    <a:pt x="0" y="1"/>
                  </a:moveTo>
                  <a:lnTo>
                    <a:pt x="281715" y="1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" name="Google Shape;97;p15"/>
            <p:cNvSpPr/>
            <p:nvPr/>
          </p:nvSpPr>
          <p:spPr>
            <a:xfrm>
              <a:off x="239950" y="4114275"/>
              <a:ext cx="7042900" cy="25"/>
            </a:xfrm>
            <a:custGeom>
              <a:avLst/>
              <a:gdLst/>
              <a:ahLst/>
              <a:cxnLst/>
              <a:rect l="l" t="t" r="r" b="b"/>
              <a:pathLst>
                <a:path w="281716" h="1" fill="none" extrusionOk="0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" name="Google Shape;98;p15"/>
            <p:cNvSpPr/>
            <p:nvPr/>
          </p:nvSpPr>
          <p:spPr>
            <a:xfrm>
              <a:off x="239950" y="4041825"/>
              <a:ext cx="7042900" cy="25"/>
            </a:xfrm>
            <a:custGeom>
              <a:avLst/>
              <a:gdLst/>
              <a:ahLst/>
              <a:cxnLst/>
              <a:rect l="l" t="t" r="r" b="b"/>
              <a:pathLst>
                <a:path w="281716" h="1" fill="none" extrusionOk="0">
                  <a:moveTo>
                    <a:pt x="0" y="1"/>
                  </a:moveTo>
                  <a:lnTo>
                    <a:pt x="281715" y="1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" name="Google Shape;99;p15"/>
            <p:cNvSpPr/>
            <p:nvPr/>
          </p:nvSpPr>
          <p:spPr>
            <a:xfrm>
              <a:off x="239950" y="3969375"/>
              <a:ext cx="7042900" cy="25"/>
            </a:xfrm>
            <a:custGeom>
              <a:avLst/>
              <a:gdLst/>
              <a:ahLst/>
              <a:cxnLst/>
              <a:rect l="l" t="t" r="r" b="b"/>
              <a:pathLst>
                <a:path w="281716" h="1" fill="none" extrusionOk="0">
                  <a:moveTo>
                    <a:pt x="0" y="1"/>
                  </a:moveTo>
                  <a:lnTo>
                    <a:pt x="281715" y="1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" name="Google Shape;100;p15"/>
            <p:cNvSpPr/>
            <p:nvPr/>
          </p:nvSpPr>
          <p:spPr>
            <a:xfrm>
              <a:off x="239950" y="3897850"/>
              <a:ext cx="7042900" cy="25"/>
            </a:xfrm>
            <a:custGeom>
              <a:avLst/>
              <a:gdLst/>
              <a:ahLst/>
              <a:cxnLst/>
              <a:rect l="l" t="t" r="r" b="b"/>
              <a:pathLst>
                <a:path w="281716" h="1" fill="none" extrusionOk="0">
                  <a:moveTo>
                    <a:pt x="0" y="1"/>
                  </a:moveTo>
                  <a:lnTo>
                    <a:pt x="281715" y="1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" name="Google Shape;101;p15"/>
            <p:cNvSpPr/>
            <p:nvPr/>
          </p:nvSpPr>
          <p:spPr>
            <a:xfrm>
              <a:off x="239950" y="3825400"/>
              <a:ext cx="7042900" cy="25"/>
            </a:xfrm>
            <a:custGeom>
              <a:avLst/>
              <a:gdLst/>
              <a:ahLst/>
              <a:cxnLst/>
              <a:rect l="l" t="t" r="r" b="b"/>
              <a:pathLst>
                <a:path w="281716" h="1" fill="none" extrusionOk="0">
                  <a:moveTo>
                    <a:pt x="0" y="1"/>
                  </a:moveTo>
                  <a:lnTo>
                    <a:pt x="281715" y="1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102;p15"/>
            <p:cNvSpPr/>
            <p:nvPr/>
          </p:nvSpPr>
          <p:spPr>
            <a:xfrm>
              <a:off x="239950" y="3753875"/>
              <a:ext cx="7042900" cy="25"/>
            </a:xfrm>
            <a:custGeom>
              <a:avLst/>
              <a:gdLst/>
              <a:ahLst/>
              <a:cxnLst/>
              <a:rect l="l" t="t" r="r" b="b"/>
              <a:pathLst>
                <a:path w="281716" h="1" fill="none" extrusionOk="0">
                  <a:moveTo>
                    <a:pt x="0" y="1"/>
                  </a:moveTo>
                  <a:lnTo>
                    <a:pt x="281715" y="1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" name="Google Shape;103;p15"/>
            <p:cNvSpPr/>
            <p:nvPr/>
          </p:nvSpPr>
          <p:spPr>
            <a:xfrm>
              <a:off x="239950" y="3681425"/>
              <a:ext cx="7042900" cy="25"/>
            </a:xfrm>
            <a:custGeom>
              <a:avLst/>
              <a:gdLst/>
              <a:ahLst/>
              <a:cxnLst/>
              <a:rect l="l" t="t" r="r" b="b"/>
              <a:pathLst>
                <a:path w="281716" h="1" fill="none" extrusionOk="0">
                  <a:moveTo>
                    <a:pt x="0" y="1"/>
                  </a:moveTo>
                  <a:lnTo>
                    <a:pt x="281715" y="1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" name="Google Shape;104;p15"/>
            <p:cNvSpPr/>
            <p:nvPr/>
          </p:nvSpPr>
          <p:spPr>
            <a:xfrm>
              <a:off x="239950" y="3609900"/>
              <a:ext cx="7042900" cy="25"/>
            </a:xfrm>
            <a:custGeom>
              <a:avLst/>
              <a:gdLst/>
              <a:ahLst/>
              <a:cxnLst/>
              <a:rect l="l" t="t" r="r" b="b"/>
              <a:pathLst>
                <a:path w="281716" h="1" fill="none" extrusionOk="0">
                  <a:moveTo>
                    <a:pt x="0" y="1"/>
                  </a:moveTo>
                  <a:lnTo>
                    <a:pt x="281715" y="1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105;p15"/>
            <p:cNvSpPr/>
            <p:nvPr/>
          </p:nvSpPr>
          <p:spPr>
            <a:xfrm>
              <a:off x="239950" y="3537450"/>
              <a:ext cx="7042900" cy="25"/>
            </a:xfrm>
            <a:custGeom>
              <a:avLst/>
              <a:gdLst/>
              <a:ahLst/>
              <a:cxnLst/>
              <a:rect l="l" t="t" r="r" b="b"/>
              <a:pathLst>
                <a:path w="281716" h="1" fill="none" extrusionOk="0">
                  <a:moveTo>
                    <a:pt x="0" y="1"/>
                  </a:moveTo>
                  <a:lnTo>
                    <a:pt x="281715" y="1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106;p15"/>
            <p:cNvSpPr/>
            <p:nvPr/>
          </p:nvSpPr>
          <p:spPr>
            <a:xfrm>
              <a:off x="239950" y="3465925"/>
              <a:ext cx="7042900" cy="25"/>
            </a:xfrm>
            <a:custGeom>
              <a:avLst/>
              <a:gdLst/>
              <a:ahLst/>
              <a:cxnLst/>
              <a:rect l="l" t="t" r="r" b="b"/>
              <a:pathLst>
                <a:path w="281716" h="1" fill="none" extrusionOk="0">
                  <a:moveTo>
                    <a:pt x="0" y="1"/>
                  </a:moveTo>
                  <a:lnTo>
                    <a:pt x="281715" y="1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107;p15"/>
            <p:cNvSpPr/>
            <p:nvPr/>
          </p:nvSpPr>
          <p:spPr>
            <a:xfrm>
              <a:off x="239950" y="3393475"/>
              <a:ext cx="7042900" cy="25"/>
            </a:xfrm>
            <a:custGeom>
              <a:avLst/>
              <a:gdLst/>
              <a:ahLst/>
              <a:cxnLst/>
              <a:rect l="l" t="t" r="r" b="b"/>
              <a:pathLst>
                <a:path w="281716" h="1" fill="none" extrusionOk="0">
                  <a:moveTo>
                    <a:pt x="0" y="1"/>
                  </a:moveTo>
                  <a:lnTo>
                    <a:pt x="281715" y="1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108;p15"/>
            <p:cNvSpPr/>
            <p:nvPr/>
          </p:nvSpPr>
          <p:spPr>
            <a:xfrm>
              <a:off x="239950" y="3321950"/>
              <a:ext cx="7042900" cy="25"/>
            </a:xfrm>
            <a:custGeom>
              <a:avLst/>
              <a:gdLst/>
              <a:ahLst/>
              <a:cxnLst/>
              <a:rect l="l" t="t" r="r" b="b"/>
              <a:pathLst>
                <a:path w="281716" h="1" fill="none" extrusionOk="0">
                  <a:moveTo>
                    <a:pt x="0" y="1"/>
                  </a:moveTo>
                  <a:lnTo>
                    <a:pt x="281715" y="1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109;p15"/>
            <p:cNvSpPr/>
            <p:nvPr/>
          </p:nvSpPr>
          <p:spPr>
            <a:xfrm>
              <a:off x="239950" y="3249500"/>
              <a:ext cx="7042900" cy="25"/>
            </a:xfrm>
            <a:custGeom>
              <a:avLst/>
              <a:gdLst/>
              <a:ahLst/>
              <a:cxnLst/>
              <a:rect l="l" t="t" r="r" b="b"/>
              <a:pathLst>
                <a:path w="281716" h="1" fill="none" extrusionOk="0">
                  <a:moveTo>
                    <a:pt x="0" y="1"/>
                  </a:moveTo>
                  <a:lnTo>
                    <a:pt x="281715" y="1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110;p15"/>
            <p:cNvSpPr/>
            <p:nvPr/>
          </p:nvSpPr>
          <p:spPr>
            <a:xfrm>
              <a:off x="239950" y="3177050"/>
              <a:ext cx="7042900" cy="25"/>
            </a:xfrm>
            <a:custGeom>
              <a:avLst/>
              <a:gdLst/>
              <a:ahLst/>
              <a:cxnLst/>
              <a:rect l="l" t="t" r="r" b="b"/>
              <a:pathLst>
                <a:path w="281716" h="1" fill="none" extrusionOk="0">
                  <a:moveTo>
                    <a:pt x="0" y="1"/>
                  </a:moveTo>
                  <a:lnTo>
                    <a:pt x="281715" y="1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111;p15"/>
            <p:cNvSpPr/>
            <p:nvPr/>
          </p:nvSpPr>
          <p:spPr>
            <a:xfrm>
              <a:off x="239950" y="3105525"/>
              <a:ext cx="7042900" cy="25"/>
            </a:xfrm>
            <a:custGeom>
              <a:avLst/>
              <a:gdLst/>
              <a:ahLst/>
              <a:cxnLst/>
              <a:rect l="l" t="t" r="r" b="b"/>
              <a:pathLst>
                <a:path w="281716" h="1" fill="none" extrusionOk="0">
                  <a:moveTo>
                    <a:pt x="0" y="1"/>
                  </a:moveTo>
                  <a:lnTo>
                    <a:pt x="281715" y="1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112;p15"/>
            <p:cNvSpPr/>
            <p:nvPr/>
          </p:nvSpPr>
          <p:spPr>
            <a:xfrm>
              <a:off x="239950" y="3033100"/>
              <a:ext cx="7042900" cy="0"/>
            </a:xfrm>
            <a:custGeom>
              <a:avLst/>
              <a:gdLst/>
              <a:ahLst/>
              <a:cxnLst/>
              <a:rect l="l" t="t" r="r" b="b"/>
              <a:pathLst>
                <a:path w="281716" fill="none" extrusionOk="0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113;p15"/>
            <p:cNvSpPr/>
            <p:nvPr/>
          </p:nvSpPr>
          <p:spPr>
            <a:xfrm>
              <a:off x="239950" y="2961550"/>
              <a:ext cx="7042900" cy="25"/>
            </a:xfrm>
            <a:custGeom>
              <a:avLst/>
              <a:gdLst/>
              <a:ahLst/>
              <a:cxnLst/>
              <a:rect l="l" t="t" r="r" b="b"/>
              <a:pathLst>
                <a:path w="281716" h="1" fill="none" extrusionOk="0">
                  <a:moveTo>
                    <a:pt x="0" y="1"/>
                  </a:moveTo>
                  <a:lnTo>
                    <a:pt x="281715" y="1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114;p15"/>
            <p:cNvSpPr/>
            <p:nvPr/>
          </p:nvSpPr>
          <p:spPr>
            <a:xfrm>
              <a:off x="239950" y="2889125"/>
              <a:ext cx="7042900" cy="25"/>
            </a:xfrm>
            <a:custGeom>
              <a:avLst/>
              <a:gdLst/>
              <a:ahLst/>
              <a:cxnLst/>
              <a:rect l="l" t="t" r="r" b="b"/>
              <a:pathLst>
                <a:path w="281716" h="1" fill="none" extrusionOk="0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" name="Google Shape;115;p15"/>
            <p:cNvSpPr/>
            <p:nvPr/>
          </p:nvSpPr>
          <p:spPr>
            <a:xfrm>
              <a:off x="239950" y="2817575"/>
              <a:ext cx="7042900" cy="25"/>
            </a:xfrm>
            <a:custGeom>
              <a:avLst/>
              <a:gdLst/>
              <a:ahLst/>
              <a:cxnLst/>
              <a:rect l="l" t="t" r="r" b="b"/>
              <a:pathLst>
                <a:path w="281716" h="1" fill="none" extrusionOk="0">
                  <a:moveTo>
                    <a:pt x="0" y="1"/>
                  </a:moveTo>
                  <a:lnTo>
                    <a:pt x="281715" y="1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116;p15"/>
            <p:cNvSpPr/>
            <p:nvPr/>
          </p:nvSpPr>
          <p:spPr>
            <a:xfrm>
              <a:off x="239950" y="2745150"/>
              <a:ext cx="7042900" cy="25"/>
            </a:xfrm>
            <a:custGeom>
              <a:avLst/>
              <a:gdLst/>
              <a:ahLst/>
              <a:cxnLst/>
              <a:rect l="l" t="t" r="r" b="b"/>
              <a:pathLst>
                <a:path w="281716" h="1" fill="none" extrusionOk="0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117;p15"/>
            <p:cNvSpPr/>
            <p:nvPr/>
          </p:nvSpPr>
          <p:spPr>
            <a:xfrm>
              <a:off x="239950" y="2673600"/>
              <a:ext cx="7042900" cy="25"/>
            </a:xfrm>
            <a:custGeom>
              <a:avLst/>
              <a:gdLst/>
              <a:ahLst/>
              <a:cxnLst/>
              <a:rect l="l" t="t" r="r" b="b"/>
              <a:pathLst>
                <a:path w="281716" h="1" fill="none" extrusionOk="0">
                  <a:moveTo>
                    <a:pt x="0" y="1"/>
                  </a:moveTo>
                  <a:lnTo>
                    <a:pt x="281715" y="1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118;p15"/>
            <p:cNvSpPr/>
            <p:nvPr/>
          </p:nvSpPr>
          <p:spPr>
            <a:xfrm>
              <a:off x="239950" y="2601175"/>
              <a:ext cx="7042900" cy="25"/>
            </a:xfrm>
            <a:custGeom>
              <a:avLst/>
              <a:gdLst/>
              <a:ahLst/>
              <a:cxnLst/>
              <a:rect l="l" t="t" r="r" b="b"/>
              <a:pathLst>
                <a:path w="281716" h="1" fill="none" extrusionOk="0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" name="Google Shape;119;p15"/>
            <p:cNvSpPr/>
            <p:nvPr/>
          </p:nvSpPr>
          <p:spPr>
            <a:xfrm>
              <a:off x="239950" y="2529625"/>
              <a:ext cx="7042900" cy="25"/>
            </a:xfrm>
            <a:custGeom>
              <a:avLst/>
              <a:gdLst/>
              <a:ahLst/>
              <a:cxnLst/>
              <a:rect l="l" t="t" r="r" b="b"/>
              <a:pathLst>
                <a:path w="281716" h="1" fill="none" extrusionOk="0">
                  <a:moveTo>
                    <a:pt x="0" y="1"/>
                  </a:moveTo>
                  <a:lnTo>
                    <a:pt x="281715" y="1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" name="Google Shape;120;p15"/>
            <p:cNvSpPr/>
            <p:nvPr/>
          </p:nvSpPr>
          <p:spPr>
            <a:xfrm>
              <a:off x="239950" y="2457200"/>
              <a:ext cx="7042900" cy="25"/>
            </a:xfrm>
            <a:custGeom>
              <a:avLst/>
              <a:gdLst/>
              <a:ahLst/>
              <a:cxnLst/>
              <a:rect l="l" t="t" r="r" b="b"/>
              <a:pathLst>
                <a:path w="281716" h="1" fill="none" extrusionOk="0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121;p15"/>
            <p:cNvSpPr/>
            <p:nvPr/>
          </p:nvSpPr>
          <p:spPr>
            <a:xfrm>
              <a:off x="239950" y="2384750"/>
              <a:ext cx="7042900" cy="25"/>
            </a:xfrm>
            <a:custGeom>
              <a:avLst/>
              <a:gdLst/>
              <a:ahLst/>
              <a:cxnLst/>
              <a:rect l="l" t="t" r="r" b="b"/>
              <a:pathLst>
                <a:path w="281716" h="1" fill="none" extrusionOk="0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" name="Google Shape;122;p15"/>
            <p:cNvSpPr/>
            <p:nvPr/>
          </p:nvSpPr>
          <p:spPr>
            <a:xfrm>
              <a:off x="239950" y="2313225"/>
              <a:ext cx="7042900" cy="25"/>
            </a:xfrm>
            <a:custGeom>
              <a:avLst/>
              <a:gdLst/>
              <a:ahLst/>
              <a:cxnLst/>
              <a:rect l="l" t="t" r="r" b="b"/>
              <a:pathLst>
                <a:path w="281716" h="1" fill="none" extrusionOk="0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" name="Google Shape;123;p15"/>
            <p:cNvSpPr/>
            <p:nvPr/>
          </p:nvSpPr>
          <p:spPr>
            <a:xfrm>
              <a:off x="239950" y="2240775"/>
              <a:ext cx="7042900" cy="25"/>
            </a:xfrm>
            <a:custGeom>
              <a:avLst/>
              <a:gdLst/>
              <a:ahLst/>
              <a:cxnLst/>
              <a:rect l="l" t="t" r="r" b="b"/>
              <a:pathLst>
                <a:path w="281716" h="1" fill="none" extrusionOk="0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" name="Google Shape;124;p15"/>
            <p:cNvSpPr/>
            <p:nvPr/>
          </p:nvSpPr>
          <p:spPr>
            <a:xfrm>
              <a:off x="239950" y="2169250"/>
              <a:ext cx="7042900" cy="25"/>
            </a:xfrm>
            <a:custGeom>
              <a:avLst/>
              <a:gdLst/>
              <a:ahLst/>
              <a:cxnLst/>
              <a:rect l="l" t="t" r="r" b="b"/>
              <a:pathLst>
                <a:path w="281716" h="1" fill="none" extrusionOk="0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" name="Google Shape;125;p15"/>
            <p:cNvSpPr/>
            <p:nvPr/>
          </p:nvSpPr>
          <p:spPr>
            <a:xfrm>
              <a:off x="239950" y="2096800"/>
              <a:ext cx="7042900" cy="25"/>
            </a:xfrm>
            <a:custGeom>
              <a:avLst/>
              <a:gdLst/>
              <a:ahLst/>
              <a:cxnLst/>
              <a:rect l="l" t="t" r="r" b="b"/>
              <a:pathLst>
                <a:path w="281716" h="1" fill="none" extrusionOk="0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126;p15"/>
            <p:cNvSpPr/>
            <p:nvPr/>
          </p:nvSpPr>
          <p:spPr>
            <a:xfrm>
              <a:off x="239950" y="2025275"/>
              <a:ext cx="7042900" cy="25"/>
            </a:xfrm>
            <a:custGeom>
              <a:avLst/>
              <a:gdLst/>
              <a:ahLst/>
              <a:cxnLst/>
              <a:rect l="l" t="t" r="r" b="b"/>
              <a:pathLst>
                <a:path w="281716" h="1" fill="none" extrusionOk="0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127;p15"/>
            <p:cNvSpPr/>
            <p:nvPr/>
          </p:nvSpPr>
          <p:spPr>
            <a:xfrm>
              <a:off x="239950" y="1952825"/>
              <a:ext cx="7042900" cy="25"/>
            </a:xfrm>
            <a:custGeom>
              <a:avLst/>
              <a:gdLst/>
              <a:ahLst/>
              <a:cxnLst/>
              <a:rect l="l" t="t" r="r" b="b"/>
              <a:pathLst>
                <a:path w="281716" h="1" fill="none" extrusionOk="0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128;p15"/>
            <p:cNvSpPr/>
            <p:nvPr/>
          </p:nvSpPr>
          <p:spPr>
            <a:xfrm>
              <a:off x="239950" y="1881300"/>
              <a:ext cx="7042900" cy="25"/>
            </a:xfrm>
            <a:custGeom>
              <a:avLst/>
              <a:gdLst/>
              <a:ahLst/>
              <a:cxnLst/>
              <a:rect l="l" t="t" r="r" b="b"/>
              <a:pathLst>
                <a:path w="281716" h="1" fill="none" extrusionOk="0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129;p15"/>
            <p:cNvSpPr/>
            <p:nvPr/>
          </p:nvSpPr>
          <p:spPr>
            <a:xfrm>
              <a:off x="239950" y="1808850"/>
              <a:ext cx="7042900" cy="25"/>
            </a:xfrm>
            <a:custGeom>
              <a:avLst/>
              <a:gdLst/>
              <a:ahLst/>
              <a:cxnLst/>
              <a:rect l="l" t="t" r="r" b="b"/>
              <a:pathLst>
                <a:path w="281716" h="1" fill="none" extrusionOk="0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130;p15"/>
            <p:cNvSpPr/>
            <p:nvPr/>
          </p:nvSpPr>
          <p:spPr>
            <a:xfrm>
              <a:off x="239950" y="1737325"/>
              <a:ext cx="7042900" cy="25"/>
            </a:xfrm>
            <a:custGeom>
              <a:avLst/>
              <a:gdLst/>
              <a:ahLst/>
              <a:cxnLst/>
              <a:rect l="l" t="t" r="r" b="b"/>
              <a:pathLst>
                <a:path w="281716" h="1" fill="none" extrusionOk="0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131;p15"/>
            <p:cNvSpPr/>
            <p:nvPr/>
          </p:nvSpPr>
          <p:spPr>
            <a:xfrm>
              <a:off x="239950" y="1664875"/>
              <a:ext cx="7042900" cy="25"/>
            </a:xfrm>
            <a:custGeom>
              <a:avLst/>
              <a:gdLst/>
              <a:ahLst/>
              <a:cxnLst/>
              <a:rect l="l" t="t" r="r" b="b"/>
              <a:pathLst>
                <a:path w="281716" h="1" fill="none" extrusionOk="0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132;p15"/>
            <p:cNvSpPr/>
            <p:nvPr/>
          </p:nvSpPr>
          <p:spPr>
            <a:xfrm>
              <a:off x="239950" y="1592425"/>
              <a:ext cx="7042900" cy="25"/>
            </a:xfrm>
            <a:custGeom>
              <a:avLst/>
              <a:gdLst/>
              <a:ahLst/>
              <a:cxnLst/>
              <a:rect l="l" t="t" r="r" b="b"/>
              <a:pathLst>
                <a:path w="281716" h="1" fill="none" extrusionOk="0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133;p15"/>
            <p:cNvSpPr/>
            <p:nvPr/>
          </p:nvSpPr>
          <p:spPr>
            <a:xfrm>
              <a:off x="239950" y="1520900"/>
              <a:ext cx="7042900" cy="25"/>
            </a:xfrm>
            <a:custGeom>
              <a:avLst/>
              <a:gdLst/>
              <a:ahLst/>
              <a:cxnLst/>
              <a:rect l="l" t="t" r="r" b="b"/>
              <a:pathLst>
                <a:path w="281716" h="1" fill="none" extrusionOk="0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134;p15"/>
            <p:cNvSpPr/>
            <p:nvPr/>
          </p:nvSpPr>
          <p:spPr>
            <a:xfrm>
              <a:off x="239950" y="1448450"/>
              <a:ext cx="7042900" cy="25"/>
            </a:xfrm>
            <a:custGeom>
              <a:avLst/>
              <a:gdLst/>
              <a:ahLst/>
              <a:cxnLst/>
              <a:rect l="l" t="t" r="r" b="b"/>
              <a:pathLst>
                <a:path w="281716" h="1" fill="none" extrusionOk="0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135;p15"/>
            <p:cNvSpPr/>
            <p:nvPr/>
          </p:nvSpPr>
          <p:spPr>
            <a:xfrm>
              <a:off x="239950" y="1376925"/>
              <a:ext cx="7042900" cy="25"/>
            </a:xfrm>
            <a:custGeom>
              <a:avLst/>
              <a:gdLst/>
              <a:ahLst/>
              <a:cxnLst/>
              <a:rect l="l" t="t" r="r" b="b"/>
              <a:pathLst>
                <a:path w="281716" h="1" fill="none" extrusionOk="0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136;p15"/>
            <p:cNvSpPr/>
            <p:nvPr/>
          </p:nvSpPr>
          <p:spPr>
            <a:xfrm>
              <a:off x="239950" y="1304475"/>
              <a:ext cx="7042900" cy="25"/>
            </a:xfrm>
            <a:custGeom>
              <a:avLst/>
              <a:gdLst/>
              <a:ahLst/>
              <a:cxnLst/>
              <a:rect l="l" t="t" r="r" b="b"/>
              <a:pathLst>
                <a:path w="281716" h="1" fill="none" extrusionOk="0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137;p15"/>
            <p:cNvSpPr/>
            <p:nvPr/>
          </p:nvSpPr>
          <p:spPr>
            <a:xfrm>
              <a:off x="239950" y="1232950"/>
              <a:ext cx="7042900" cy="25"/>
            </a:xfrm>
            <a:custGeom>
              <a:avLst/>
              <a:gdLst/>
              <a:ahLst/>
              <a:cxnLst/>
              <a:rect l="l" t="t" r="r" b="b"/>
              <a:pathLst>
                <a:path w="281716" h="1" fill="none" extrusionOk="0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138;p15"/>
            <p:cNvSpPr/>
            <p:nvPr/>
          </p:nvSpPr>
          <p:spPr>
            <a:xfrm>
              <a:off x="239950" y="1160500"/>
              <a:ext cx="7042900" cy="25"/>
            </a:xfrm>
            <a:custGeom>
              <a:avLst/>
              <a:gdLst/>
              <a:ahLst/>
              <a:cxnLst/>
              <a:rect l="l" t="t" r="r" b="b"/>
              <a:pathLst>
                <a:path w="281716" h="1" fill="none" extrusionOk="0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139;p15"/>
            <p:cNvSpPr/>
            <p:nvPr/>
          </p:nvSpPr>
          <p:spPr>
            <a:xfrm>
              <a:off x="239950" y="1088975"/>
              <a:ext cx="7042900" cy="25"/>
            </a:xfrm>
            <a:custGeom>
              <a:avLst/>
              <a:gdLst/>
              <a:ahLst/>
              <a:cxnLst/>
              <a:rect l="l" t="t" r="r" b="b"/>
              <a:pathLst>
                <a:path w="281716" h="1" fill="none" extrusionOk="0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140;p15"/>
            <p:cNvSpPr/>
            <p:nvPr/>
          </p:nvSpPr>
          <p:spPr>
            <a:xfrm>
              <a:off x="239950" y="1016525"/>
              <a:ext cx="7042900" cy="25"/>
            </a:xfrm>
            <a:custGeom>
              <a:avLst/>
              <a:gdLst/>
              <a:ahLst/>
              <a:cxnLst/>
              <a:rect l="l" t="t" r="r" b="b"/>
              <a:pathLst>
                <a:path w="281716" h="1" fill="none" extrusionOk="0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141;p15"/>
            <p:cNvSpPr/>
            <p:nvPr/>
          </p:nvSpPr>
          <p:spPr>
            <a:xfrm>
              <a:off x="239950" y="945000"/>
              <a:ext cx="7042900" cy="25"/>
            </a:xfrm>
            <a:custGeom>
              <a:avLst/>
              <a:gdLst/>
              <a:ahLst/>
              <a:cxnLst/>
              <a:rect l="l" t="t" r="r" b="b"/>
              <a:pathLst>
                <a:path w="281716" h="1" fill="none" extrusionOk="0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142;p15"/>
            <p:cNvSpPr/>
            <p:nvPr/>
          </p:nvSpPr>
          <p:spPr>
            <a:xfrm>
              <a:off x="7210375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143;p15"/>
            <p:cNvSpPr/>
            <p:nvPr/>
          </p:nvSpPr>
          <p:spPr>
            <a:xfrm>
              <a:off x="7137925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144;p15"/>
            <p:cNvSpPr/>
            <p:nvPr/>
          </p:nvSpPr>
          <p:spPr>
            <a:xfrm>
              <a:off x="7064575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145;p15"/>
            <p:cNvSpPr/>
            <p:nvPr/>
          </p:nvSpPr>
          <p:spPr>
            <a:xfrm>
              <a:off x="6992125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146;p15"/>
            <p:cNvSpPr/>
            <p:nvPr/>
          </p:nvSpPr>
          <p:spPr>
            <a:xfrm>
              <a:off x="6919675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147;p15"/>
            <p:cNvSpPr/>
            <p:nvPr/>
          </p:nvSpPr>
          <p:spPr>
            <a:xfrm>
              <a:off x="6847225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148;p15"/>
            <p:cNvSpPr/>
            <p:nvPr/>
          </p:nvSpPr>
          <p:spPr>
            <a:xfrm>
              <a:off x="6774775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149;p15"/>
            <p:cNvSpPr/>
            <p:nvPr/>
          </p:nvSpPr>
          <p:spPr>
            <a:xfrm>
              <a:off x="6702325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150;p15"/>
            <p:cNvSpPr/>
            <p:nvPr/>
          </p:nvSpPr>
          <p:spPr>
            <a:xfrm>
              <a:off x="6628975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151;p15"/>
            <p:cNvSpPr/>
            <p:nvPr/>
          </p:nvSpPr>
          <p:spPr>
            <a:xfrm>
              <a:off x="6556525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152;p15"/>
            <p:cNvSpPr/>
            <p:nvPr/>
          </p:nvSpPr>
          <p:spPr>
            <a:xfrm>
              <a:off x="6484075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153;p15"/>
            <p:cNvSpPr/>
            <p:nvPr/>
          </p:nvSpPr>
          <p:spPr>
            <a:xfrm>
              <a:off x="6411625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154;p15"/>
            <p:cNvSpPr/>
            <p:nvPr/>
          </p:nvSpPr>
          <p:spPr>
            <a:xfrm>
              <a:off x="6339175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155;p15"/>
            <p:cNvSpPr/>
            <p:nvPr/>
          </p:nvSpPr>
          <p:spPr>
            <a:xfrm>
              <a:off x="6266750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156;p15"/>
            <p:cNvSpPr/>
            <p:nvPr/>
          </p:nvSpPr>
          <p:spPr>
            <a:xfrm>
              <a:off x="6193375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157;p15"/>
            <p:cNvSpPr/>
            <p:nvPr/>
          </p:nvSpPr>
          <p:spPr>
            <a:xfrm>
              <a:off x="6120925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158;p15"/>
            <p:cNvSpPr/>
            <p:nvPr/>
          </p:nvSpPr>
          <p:spPr>
            <a:xfrm>
              <a:off x="6048475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159;p15"/>
            <p:cNvSpPr/>
            <p:nvPr/>
          </p:nvSpPr>
          <p:spPr>
            <a:xfrm>
              <a:off x="5976050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160;p15"/>
            <p:cNvSpPr/>
            <p:nvPr/>
          </p:nvSpPr>
          <p:spPr>
            <a:xfrm>
              <a:off x="5903600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161;p15"/>
            <p:cNvSpPr/>
            <p:nvPr/>
          </p:nvSpPr>
          <p:spPr>
            <a:xfrm>
              <a:off x="5830225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162;p15"/>
            <p:cNvSpPr/>
            <p:nvPr/>
          </p:nvSpPr>
          <p:spPr>
            <a:xfrm>
              <a:off x="5757775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163;p15"/>
            <p:cNvSpPr/>
            <p:nvPr/>
          </p:nvSpPr>
          <p:spPr>
            <a:xfrm>
              <a:off x="5685325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164;p15"/>
            <p:cNvSpPr/>
            <p:nvPr/>
          </p:nvSpPr>
          <p:spPr>
            <a:xfrm>
              <a:off x="5612900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165;p15"/>
            <p:cNvSpPr/>
            <p:nvPr/>
          </p:nvSpPr>
          <p:spPr>
            <a:xfrm>
              <a:off x="5540450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166;p15"/>
            <p:cNvSpPr/>
            <p:nvPr/>
          </p:nvSpPr>
          <p:spPr>
            <a:xfrm>
              <a:off x="5468000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167;p15"/>
            <p:cNvSpPr/>
            <p:nvPr/>
          </p:nvSpPr>
          <p:spPr>
            <a:xfrm>
              <a:off x="5394625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168;p15"/>
            <p:cNvSpPr/>
            <p:nvPr/>
          </p:nvSpPr>
          <p:spPr>
            <a:xfrm>
              <a:off x="5322200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169;p15"/>
            <p:cNvSpPr/>
            <p:nvPr/>
          </p:nvSpPr>
          <p:spPr>
            <a:xfrm>
              <a:off x="5249750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170;p15"/>
            <p:cNvSpPr/>
            <p:nvPr/>
          </p:nvSpPr>
          <p:spPr>
            <a:xfrm>
              <a:off x="5177300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171;p15"/>
            <p:cNvSpPr/>
            <p:nvPr/>
          </p:nvSpPr>
          <p:spPr>
            <a:xfrm>
              <a:off x="5104850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172;p15"/>
            <p:cNvSpPr/>
            <p:nvPr/>
          </p:nvSpPr>
          <p:spPr>
            <a:xfrm>
              <a:off x="5032400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173;p15"/>
            <p:cNvSpPr/>
            <p:nvPr/>
          </p:nvSpPr>
          <p:spPr>
            <a:xfrm>
              <a:off x="4959050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174;p15"/>
            <p:cNvSpPr/>
            <p:nvPr/>
          </p:nvSpPr>
          <p:spPr>
            <a:xfrm>
              <a:off x="4886600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175;p15"/>
            <p:cNvSpPr/>
            <p:nvPr/>
          </p:nvSpPr>
          <p:spPr>
            <a:xfrm>
              <a:off x="4814150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176;p15"/>
            <p:cNvSpPr/>
            <p:nvPr/>
          </p:nvSpPr>
          <p:spPr>
            <a:xfrm>
              <a:off x="4741700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177;p15"/>
            <p:cNvSpPr/>
            <p:nvPr/>
          </p:nvSpPr>
          <p:spPr>
            <a:xfrm>
              <a:off x="4669250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178;p15"/>
            <p:cNvSpPr/>
            <p:nvPr/>
          </p:nvSpPr>
          <p:spPr>
            <a:xfrm>
              <a:off x="4596800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179;p15"/>
            <p:cNvSpPr/>
            <p:nvPr/>
          </p:nvSpPr>
          <p:spPr>
            <a:xfrm>
              <a:off x="4523450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180;p15"/>
            <p:cNvSpPr/>
            <p:nvPr/>
          </p:nvSpPr>
          <p:spPr>
            <a:xfrm>
              <a:off x="4451000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181;p15"/>
            <p:cNvSpPr/>
            <p:nvPr/>
          </p:nvSpPr>
          <p:spPr>
            <a:xfrm>
              <a:off x="4378550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182;p15"/>
            <p:cNvSpPr/>
            <p:nvPr/>
          </p:nvSpPr>
          <p:spPr>
            <a:xfrm>
              <a:off x="4306100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183;p15"/>
            <p:cNvSpPr/>
            <p:nvPr/>
          </p:nvSpPr>
          <p:spPr>
            <a:xfrm>
              <a:off x="4233650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184;p15"/>
            <p:cNvSpPr/>
            <p:nvPr/>
          </p:nvSpPr>
          <p:spPr>
            <a:xfrm>
              <a:off x="4160300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185;p15"/>
            <p:cNvSpPr/>
            <p:nvPr/>
          </p:nvSpPr>
          <p:spPr>
            <a:xfrm>
              <a:off x="4087850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186;p15"/>
            <p:cNvSpPr/>
            <p:nvPr/>
          </p:nvSpPr>
          <p:spPr>
            <a:xfrm>
              <a:off x="4015400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187;p15"/>
            <p:cNvSpPr/>
            <p:nvPr/>
          </p:nvSpPr>
          <p:spPr>
            <a:xfrm>
              <a:off x="3942950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188;p15"/>
            <p:cNvSpPr/>
            <p:nvPr/>
          </p:nvSpPr>
          <p:spPr>
            <a:xfrm>
              <a:off x="3870500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189;p15"/>
            <p:cNvSpPr/>
            <p:nvPr/>
          </p:nvSpPr>
          <p:spPr>
            <a:xfrm>
              <a:off x="3798075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190;p15"/>
            <p:cNvSpPr/>
            <p:nvPr/>
          </p:nvSpPr>
          <p:spPr>
            <a:xfrm>
              <a:off x="3724700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191;p15"/>
            <p:cNvSpPr/>
            <p:nvPr/>
          </p:nvSpPr>
          <p:spPr>
            <a:xfrm>
              <a:off x="3652250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192;p15"/>
            <p:cNvSpPr/>
            <p:nvPr/>
          </p:nvSpPr>
          <p:spPr>
            <a:xfrm>
              <a:off x="3579800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193;p15"/>
            <p:cNvSpPr/>
            <p:nvPr/>
          </p:nvSpPr>
          <p:spPr>
            <a:xfrm>
              <a:off x="3507375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194;p15"/>
            <p:cNvSpPr/>
            <p:nvPr/>
          </p:nvSpPr>
          <p:spPr>
            <a:xfrm>
              <a:off x="3434925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195;p15"/>
            <p:cNvSpPr/>
            <p:nvPr/>
          </p:nvSpPr>
          <p:spPr>
            <a:xfrm>
              <a:off x="3362475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196;p15"/>
            <p:cNvSpPr/>
            <p:nvPr/>
          </p:nvSpPr>
          <p:spPr>
            <a:xfrm>
              <a:off x="3289100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197;p15"/>
            <p:cNvSpPr/>
            <p:nvPr/>
          </p:nvSpPr>
          <p:spPr>
            <a:xfrm>
              <a:off x="3216650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198;p15"/>
            <p:cNvSpPr/>
            <p:nvPr/>
          </p:nvSpPr>
          <p:spPr>
            <a:xfrm>
              <a:off x="3144225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99;p15"/>
            <p:cNvSpPr/>
            <p:nvPr/>
          </p:nvSpPr>
          <p:spPr>
            <a:xfrm>
              <a:off x="3071775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200;p15"/>
            <p:cNvSpPr/>
            <p:nvPr/>
          </p:nvSpPr>
          <p:spPr>
            <a:xfrm>
              <a:off x="2999325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201;p15"/>
            <p:cNvSpPr/>
            <p:nvPr/>
          </p:nvSpPr>
          <p:spPr>
            <a:xfrm>
              <a:off x="2925950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202;p15"/>
            <p:cNvSpPr/>
            <p:nvPr/>
          </p:nvSpPr>
          <p:spPr>
            <a:xfrm>
              <a:off x="2853525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203;p15"/>
            <p:cNvSpPr/>
            <p:nvPr/>
          </p:nvSpPr>
          <p:spPr>
            <a:xfrm>
              <a:off x="2781075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204;p15"/>
            <p:cNvSpPr/>
            <p:nvPr/>
          </p:nvSpPr>
          <p:spPr>
            <a:xfrm>
              <a:off x="2708625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205;p15"/>
            <p:cNvSpPr/>
            <p:nvPr/>
          </p:nvSpPr>
          <p:spPr>
            <a:xfrm>
              <a:off x="2636175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206;p15"/>
            <p:cNvSpPr/>
            <p:nvPr/>
          </p:nvSpPr>
          <p:spPr>
            <a:xfrm>
              <a:off x="2563725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07;p15"/>
            <p:cNvSpPr/>
            <p:nvPr/>
          </p:nvSpPr>
          <p:spPr>
            <a:xfrm>
              <a:off x="2490375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08;p15"/>
            <p:cNvSpPr/>
            <p:nvPr/>
          </p:nvSpPr>
          <p:spPr>
            <a:xfrm>
              <a:off x="2417925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09;p15"/>
            <p:cNvSpPr/>
            <p:nvPr/>
          </p:nvSpPr>
          <p:spPr>
            <a:xfrm>
              <a:off x="2345475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0;p15"/>
            <p:cNvSpPr/>
            <p:nvPr/>
          </p:nvSpPr>
          <p:spPr>
            <a:xfrm>
              <a:off x="2273025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11;p15"/>
            <p:cNvSpPr/>
            <p:nvPr/>
          </p:nvSpPr>
          <p:spPr>
            <a:xfrm>
              <a:off x="2200575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12;p15"/>
            <p:cNvSpPr/>
            <p:nvPr/>
          </p:nvSpPr>
          <p:spPr>
            <a:xfrm>
              <a:off x="2128125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213;p15"/>
            <p:cNvSpPr/>
            <p:nvPr/>
          </p:nvSpPr>
          <p:spPr>
            <a:xfrm>
              <a:off x="2054775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14;p15"/>
            <p:cNvSpPr/>
            <p:nvPr/>
          </p:nvSpPr>
          <p:spPr>
            <a:xfrm>
              <a:off x="1982325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15;p15"/>
            <p:cNvSpPr/>
            <p:nvPr/>
          </p:nvSpPr>
          <p:spPr>
            <a:xfrm>
              <a:off x="1909875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216;p15"/>
            <p:cNvSpPr/>
            <p:nvPr/>
          </p:nvSpPr>
          <p:spPr>
            <a:xfrm>
              <a:off x="1837425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217;p15"/>
            <p:cNvSpPr/>
            <p:nvPr/>
          </p:nvSpPr>
          <p:spPr>
            <a:xfrm>
              <a:off x="1764975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18;p15"/>
            <p:cNvSpPr/>
            <p:nvPr/>
          </p:nvSpPr>
          <p:spPr>
            <a:xfrm>
              <a:off x="1692550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219;p15"/>
            <p:cNvSpPr/>
            <p:nvPr/>
          </p:nvSpPr>
          <p:spPr>
            <a:xfrm>
              <a:off x="1619175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220;p15"/>
            <p:cNvSpPr/>
            <p:nvPr/>
          </p:nvSpPr>
          <p:spPr>
            <a:xfrm>
              <a:off x="1546725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221;p15"/>
            <p:cNvSpPr/>
            <p:nvPr/>
          </p:nvSpPr>
          <p:spPr>
            <a:xfrm>
              <a:off x="1474275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222;p15"/>
            <p:cNvSpPr/>
            <p:nvPr/>
          </p:nvSpPr>
          <p:spPr>
            <a:xfrm>
              <a:off x="1401850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23;p15"/>
            <p:cNvSpPr/>
            <p:nvPr/>
          </p:nvSpPr>
          <p:spPr>
            <a:xfrm>
              <a:off x="1329400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224;p15"/>
            <p:cNvSpPr/>
            <p:nvPr/>
          </p:nvSpPr>
          <p:spPr>
            <a:xfrm>
              <a:off x="1256025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225;p15"/>
            <p:cNvSpPr/>
            <p:nvPr/>
          </p:nvSpPr>
          <p:spPr>
            <a:xfrm>
              <a:off x="1183575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226;p15"/>
            <p:cNvSpPr/>
            <p:nvPr/>
          </p:nvSpPr>
          <p:spPr>
            <a:xfrm>
              <a:off x="1111125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227;p15"/>
            <p:cNvSpPr/>
            <p:nvPr/>
          </p:nvSpPr>
          <p:spPr>
            <a:xfrm>
              <a:off x="1038700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228;p15"/>
            <p:cNvSpPr/>
            <p:nvPr/>
          </p:nvSpPr>
          <p:spPr>
            <a:xfrm>
              <a:off x="966250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229;p15"/>
            <p:cNvSpPr/>
            <p:nvPr/>
          </p:nvSpPr>
          <p:spPr>
            <a:xfrm>
              <a:off x="893800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230;p15"/>
            <p:cNvSpPr/>
            <p:nvPr/>
          </p:nvSpPr>
          <p:spPr>
            <a:xfrm>
              <a:off x="820425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231;p15"/>
            <p:cNvSpPr/>
            <p:nvPr/>
          </p:nvSpPr>
          <p:spPr>
            <a:xfrm>
              <a:off x="747975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232;p15"/>
            <p:cNvSpPr/>
            <p:nvPr/>
          </p:nvSpPr>
          <p:spPr>
            <a:xfrm>
              <a:off x="675550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233;p15"/>
            <p:cNvSpPr/>
            <p:nvPr/>
          </p:nvSpPr>
          <p:spPr>
            <a:xfrm>
              <a:off x="603100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234;p15"/>
            <p:cNvSpPr/>
            <p:nvPr/>
          </p:nvSpPr>
          <p:spPr>
            <a:xfrm>
              <a:off x="530650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235;p15"/>
            <p:cNvSpPr/>
            <p:nvPr/>
          </p:nvSpPr>
          <p:spPr>
            <a:xfrm>
              <a:off x="458200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236;p15"/>
            <p:cNvSpPr/>
            <p:nvPr/>
          </p:nvSpPr>
          <p:spPr>
            <a:xfrm>
              <a:off x="384850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237;p15"/>
            <p:cNvSpPr/>
            <p:nvPr/>
          </p:nvSpPr>
          <p:spPr>
            <a:xfrm>
              <a:off x="312400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8" name="Google Shape;238;p15"/>
          <p:cNvSpPr txBox="1">
            <a:spLocks noGrp="1"/>
          </p:cNvSpPr>
          <p:nvPr>
            <p:ph type="title"/>
          </p:nvPr>
        </p:nvSpPr>
        <p:spPr>
          <a:xfrm>
            <a:off x="747925" y="225025"/>
            <a:ext cx="67917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Sniglet"/>
              <a:buNone/>
              <a:defRPr sz="1800">
                <a:solidFill>
                  <a:schemeClr val="accent1"/>
                </a:solidFill>
                <a:latin typeface="Sniglet"/>
                <a:ea typeface="Sniglet"/>
                <a:cs typeface="Sniglet"/>
                <a:sym typeface="Snigle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Sniglet"/>
              <a:buNone/>
              <a:defRPr sz="1800">
                <a:solidFill>
                  <a:schemeClr val="accent1"/>
                </a:solidFill>
                <a:latin typeface="Sniglet"/>
                <a:ea typeface="Sniglet"/>
                <a:cs typeface="Sniglet"/>
                <a:sym typeface="Sniglet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Sniglet"/>
              <a:buNone/>
              <a:defRPr sz="1800">
                <a:solidFill>
                  <a:schemeClr val="accent1"/>
                </a:solidFill>
                <a:latin typeface="Sniglet"/>
                <a:ea typeface="Sniglet"/>
                <a:cs typeface="Sniglet"/>
                <a:sym typeface="Sniglet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Sniglet"/>
              <a:buNone/>
              <a:defRPr sz="1800">
                <a:solidFill>
                  <a:schemeClr val="accent1"/>
                </a:solidFill>
                <a:latin typeface="Sniglet"/>
                <a:ea typeface="Sniglet"/>
                <a:cs typeface="Sniglet"/>
                <a:sym typeface="Sniglet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Sniglet"/>
              <a:buNone/>
              <a:defRPr sz="1800">
                <a:solidFill>
                  <a:schemeClr val="accent1"/>
                </a:solidFill>
                <a:latin typeface="Sniglet"/>
                <a:ea typeface="Sniglet"/>
                <a:cs typeface="Sniglet"/>
                <a:sym typeface="Sniglet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Sniglet"/>
              <a:buNone/>
              <a:defRPr sz="1800">
                <a:solidFill>
                  <a:schemeClr val="accent1"/>
                </a:solidFill>
                <a:latin typeface="Sniglet"/>
                <a:ea typeface="Sniglet"/>
                <a:cs typeface="Sniglet"/>
                <a:sym typeface="Sniglet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Sniglet"/>
              <a:buNone/>
              <a:defRPr sz="1800">
                <a:solidFill>
                  <a:schemeClr val="accent1"/>
                </a:solidFill>
                <a:latin typeface="Sniglet"/>
                <a:ea typeface="Sniglet"/>
                <a:cs typeface="Sniglet"/>
                <a:sym typeface="Sniglet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Sniglet"/>
              <a:buNone/>
              <a:defRPr sz="1800">
                <a:solidFill>
                  <a:schemeClr val="accent1"/>
                </a:solidFill>
                <a:latin typeface="Sniglet"/>
                <a:ea typeface="Sniglet"/>
                <a:cs typeface="Sniglet"/>
                <a:sym typeface="Sniglet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Sniglet"/>
              <a:buNone/>
              <a:defRPr sz="1800">
                <a:solidFill>
                  <a:schemeClr val="accent1"/>
                </a:solidFill>
                <a:latin typeface="Sniglet"/>
                <a:ea typeface="Sniglet"/>
                <a:cs typeface="Sniglet"/>
                <a:sym typeface="Sniglet"/>
              </a:defRPr>
            </a:lvl9pPr>
          </a:lstStyle>
          <a:p>
            <a:endParaRPr/>
          </a:p>
        </p:txBody>
      </p:sp>
      <p:sp>
        <p:nvSpPr>
          <p:cNvPr id="239" name="Google Shape;239;p15"/>
          <p:cNvSpPr txBox="1">
            <a:spLocks noGrp="1"/>
          </p:cNvSpPr>
          <p:nvPr>
            <p:ph type="body" idx="1"/>
          </p:nvPr>
        </p:nvSpPr>
        <p:spPr>
          <a:xfrm>
            <a:off x="747925" y="1314900"/>
            <a:ext cx="6791700" cy="361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93700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Dosis"/>
              <a:buChar char="✘"/>
              <a:defRPr sz="2600">
                <a:solidFill>
                  <a:schemeClr val="dk1"/>
                </a:solidFill>
                <a:latin typeface="Dosis"/>
                <a:ea typeface="Dosis"/>
                <a:cs typeface="Dosis"/>
                <a:sym typeface="Dosis"/>
              </a:defRPr>
            </a:lvl1pPr>
            <a:lvl2pPr marL="914400" lvl="1" indent="-3556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Dosis"/>
              <a:buChar char="✗"/>
              <a:defRPr sz="2000">
                <a:solidFill>
                  <a:schemeClr val="dk1"/>
                </a:solidFill>
                <a:latin typeface="Dosis"/>
                <a:ea typeface="Dosis"/>
                <a:cs typeface="Dosis"/>
                <a:sym typeface="Dosis"/>
              </a:defRPr>
            </a:lvl2pPr>
            <a:lvl3pPr marL="1371600" lvl="2" indent="-3556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Dosis"/>
              <a:buChar char="■"/>
              <a:defRPr sz="2000">
                <a:solidFill>
                  <a:schemeClr val="dk1"/>
                </a:solidFill>
                <a:latin typeface="Dosis"/>
                <a:ea typeface="Dosis"/>
                <a:cs typeface="Dosis"/>
                <a:sym typeface="Dosis"/>
              </a:defRPr>
            </a:lvl3pPr>
            <a:lvl4pPr marL="1828800" lvl="3" indent="-3429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Dosis"/>
              <a:buChar char="●"/>
              <a:defRPr sz="1800">
                <a:solidFill>
                  <a:schemeClr val="dk1"/>
                </a:solidFill>
                <a:latin typeface="Dosis"/>
                <a:ea typeface="Dosis"/>
                <a:cs typeface="Dosis"/>
                <a:sym typeface="Dosis"/>
              </a:defRPr>
            </a:lvl4pPr>
            <a:lvl5pPr marL="2286000" lvl="4" indent="-3429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Dosis"/>
              <a:buChar char="○"/>
              <a:defRPr sz="1800">
                <a:solidFill>
                  <a:schemeClr val="dk1"/>
                </a:solidFill>
                <a:latin typeface="Dosis"/>
                <a:ea typeface="Dosis"/>
                <a:cs typeface="Dosis"/>
                <a:sym typeface="Dosis"/>
              </a:defRPr>
            </a:lvl5pPr>
            <a:lvl6pPr marL="2743200" lvl="5" indent="-3429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Dosis"/>
              <a:buChar char="■"/>
              <a:defRPr sz="1800">
                <a:solidFill>
                  <a:schemeClr val="dk1"/>
                </a:solidFill>
                <a:latin typeface="Dosis"/>
                <a:ea typeface="Dosis"/>
                <a:cs typeface="Dosis"/>
                <a:sym typeface="Dosis"/>
              </a:defRPr>
            </a:lvl6pPr>
            <a:lvl7pPr marL="3200400" lvl="6" indent="-3429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Dosis"/>
              <a:buChar char="●"/>
              <a:defRPr sz="1800">
                <a:solidFill>
                  <a:schemeClr val="dk1"/>
                </a:solidFill>
                <a:latin typeface="Dosis"/>
                <a:ea typeface="Dosis"/>
                <a:cs typeface="Dosis"/>
                <a:sym typeface="Dosis"/>
              </a:defRPr>
            </a:lvl7pPr>
            <a:lvl8pPr marL="3657600" lvl="7" indent="-3429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Dosis"/>
              <a:buChar char="○"/>
              <a:defRPr sz="1800">
                <a:solidFill>
                  <a:schemeClr val="dk1"/>
                </a:solidFill>
                <a:latin typeface="Dosis"/>
                <a:ea typeface="Dosis"/>
                <a:cs typeface="Dosis"/>
                <a:sym typeface="Dosis"/>
              </a:defRPr>
            </a:lvl8pPr>
            <a:lvl9pPr marL="4114800" lvl="8" indent="-3429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Dosis"/>
              <a:buChar char="■"/>
              <a:defRPr sz="1800">
                <a:solidFill>
                  <a:schemeClr val="dk1"/>
                </a:solidFill>
                <a:latin typeface="Dosis"/>
                <a:ea typeface="Dosis"/>
                <a:cs typeface="Dosis"/>
                <a:sym typeface="Dosis"/>
              </a:defRPr>
            </a:lvl9pPr>
          </a:lstStyle>
          <a:p>
            <a:endParaRPr/>
          </a:p>
        </p:txBody>
      </p:sp>
      <p:sp>
        <p:nvSpPr>
          <p:cNvPr id="240" name="Google Shape;240;p15"/>
          <p:cNvSpPr txBox="1">
            <a:spLocks noGrp="1"/>
          </p:cNvSpPr>
          <p:nvPr>
            <p:ph type="sldNum" idx="12"/>
          </p:nvPr>
        </p:nvSpPr>
        <p:spPr>
          <a:xfrm>
            <a:off x="4297544" y="4749762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buNone/>
              <a:defRPr sz="1200" b="1">
                <a:solidFill>
                  <a:schemeClr val="accent1"/>
                </a:solidFill>
                <a:latin typeface="Sniglet"/>
                <a:ea typeface="Sniglet"/>
                <a:cs typeface="Sniglet"/>
                <a:sym typeface="Sniglet"/>
              </a:defRPr>
            </a:lvl1pPr>
            <a:lvl2pPr lvl="1" algn="ctr" rtl="0">
              <a:buNone/>
              <a:defRPr sz="1200" b="1">
                <a:solidFill>
                  <a:schemeClr val="accent1"/>
                </a:solidFill>
                <a:latin typeface="Sniglet"/>
                <a:ea typeface="Sniglet"/>
                <a:cs typeface="Sniglet"/>
                <a:sym typeface="Sniglet"/>
              </a:defRPr>
            </a:lvl2pPr>
            <a:lvl3pPr lvl="2" algn="ctr" rtl="0">
              <a:buNone/>
              <a:defRPr sz="1200" b="1">
                <a:solidFill>
                  <a:schemeClr val="accent1"/>
                </a:solidFill>
                <a:latin typeface="Sniglet"/>
                <a:ea typeface="Sniglet"/>
                <a:cs typeface="Sniglet"/>
                <a:sym typeface="Sniglet"/>
              </a:defRPr>
            </a:lvl3pPr>
            <a:lvl4pPr lvl="3" algn="ctr" rtl="0">
              <a:buNone/>
              <a:defRPr sz="1200" b="1">
                <a:solidFill>
                  <a:schemeClr val="accent1"/>
                </a:solidFill>
                <a:latin typeface="Sniglet"/>
                <a:ea typeface="Sniglet"/>
                <a:cs typeface="Sniglet"/>
                <a:sym typeface="Sniglet"/>
              </a:defRPr>
            </a:lvl4pPr>
            <a:lvl5pPr lvl="4" algn="ctr" rtl="0">
              <a:buNone/>
              <a:defRPr sz="1200" b="1">
                <a:solidFill>
                  <a:schemeClr val="accent1"/>
                </a:solidFill>
                <a:latin typeface="Sniglet"/>
                <a:ea typeface="Sniglet"/>
                <a:cs typeface="Sniglet"/>
                <a:sym typeface="Sniglet"/>
              </a:defRPr>
            </a:lvl5pPr>
            <a:lvl6pPr lvl="5" algn="ctr" rtl="0">
              <a:buNone/>
              <a:defRPr sz="1200" b="1">
                <a:solidFill>
                  <a:schemeClr val="accent1"/>
                </a:solidFill>
                <a:latin typeface="Sniglet"/>
                <a:ea typeface="Sniglet"/>
                <a:cs typeface="Sniglet"/>
                <a:sym typeface="Sniglet"/>
              </a:defRPr>
            </a:lvl6pPr>
            <a:lvl7pPr lvl="6" algn="ctr" rtl="0">
              <a:buNone/>
              <a:defRPr sz="1200" b="1">
                <a:solidFill>
                  <a:schemeClr val="accent1"/>
                </a:solidFill>
                <a:latin typeface="Sniglet"/>
                <a:ea typeface="Sniglet"/>
                <a:cs typeface="Sniglet"/>
                <a:sym typeface="Sniglet"/>
              </a:defRPr>
            </a:lvl7pPr>
            <a:lvl8pPr lvl="7" algn="ctr" rtl="0">
              <a:buNone/>
              <a:defRPr sz="1200" b="1">
                <a:solidFill>
                  <a:schemeClr val="accent1"/>
                </a:solidFill>
                <a:latin typeface="Sniglet"/>
                <a:ea typeface="Sniglet"/>
                <a:cs typeface="Sniglet"/>
                <a:sym typeface="Sniglet"/>
              </a:defRPr>
            </a:lvl8pPr>
            <a:lvl9pPr lvl="8" algn="ctr" rtl="0">
              <a:buNone/>
              <a:defRPr sz="1200" b="1">
                <a:solidFill>
                  <a:schemeClr val="accent1"/>
                </a:solidFill>
                <a:latin typeface="Sniglet"/>
                <a:ea typeface="Sniglet"/>
                <a:cs typeface="Sniglet"/>
                <a:sym typeface="Sniglet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CA"/>
              <a:t>‹N°›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ransition>
    <p:fade thruBlk="1"/>
  </p:transition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hyperlink" Target="http://creativecommons.org/licenses/by-nc-sa/4.0/" TargetMode="External"/><Relationship Id="rId3" Type="http://schemas.openxmlformats.org/officeDocument/2006/relationships/image" Target="../media/image1.png"/><Relationship Id="rId7" Type="http://schemas.openxmlformats.org/officeDocument/2006/relationships/hyperlink" Target="mailto:equipe@recitmst.qc.ca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11" Type="http://schemas.openxmlformats.org/officeDocument/2006/relationships/image" Target="../media/image4.png"/><Relationship Id="rId5" Type="http://schemas.openxmlformats.org/officeDocument/2006/relationships/hyperlink" Target="https://campus.recit.qc.ca/" TargetMode="External"/><Relationship Id="rId10" Type="http://schemas.openxmlformats.org/officeDocument/2006/relationships/image" Target="../media/image3.png"/><Relationship Id="rId4" Type="http://schemas.openxmlformats.org/officeDocument/2006/relationships/hyperlink" Target="https://monurl.ca/mst29avril22" TargetMode="External"/><Relationship Id="rId9" Type="http://schemas.openxmlformats.org/officeDocument/2006/relationships/hyperlink" Target="https://creativecommons.org/licenses/by-nc-sa/4.0/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2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2.xml"/><Relationship Id="rId5" Type="http://schemas.openxmlformats.org/officeDocument/2006/relationships/image" Target="../media/image28.png"/><Relationship Id="rId4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2.xml"/><Relationship Id="rId6" Type="http://schemas.openxmlformats.org/officeDocument/2006/relationships/image" Target="../media/image30.png"/><Relationship Id="rId5" Type="http://schemas.openxmlformats.org/officeDocument/2006/relationships/hyperlink" Target="https://kahoot.it/" TargetMode="External"/><Relationship Id="rId4" Type="http://schemas.openxmlformats.org/officeDocument/2006/relationships/image" Target="../media/image2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wooclap.com/QIFIN21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2.xml"/><Relationship Id="rId5" Type="http://schemas.openxmlformats.org/officeDocument/2006/relationships/image" Target="../media/image22.png"/><Relationship Id="rId4" Type="http://schemas.openxmlformats.org/officeDocument/2006/relationships/image" Target="../media/image1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campus.recit.qc.ca/course/view.php?id=342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2.xml"/><Relationship Id="rId4" Type="http://schemas.openxmlformats.org/officeDocument/2006/relationships/image" Target="../media/image10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youtube.com/channel/UCxER51fHozZ7fUOaiP4QT-w" TargetMode="External"/><Relationship Id="rId3" Type="http://schemas.openxmlformats.org/officeDocument/2006/relationships/image" Target="../media/image31.png"/><Relationship Id="rId7" Type="http://schemas.openxmlformats.org/officeDocument/2006/relationships/hyperlink" Target="https://twitter.com/recitqc" TargetMode="Externa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2.xml"/><Relationship Id="rId6" Type="http://schemas.openxmlformats.org/officeDocument/2006/relationships/hyperlink" Target="https://www.facebook.com/recitqc" TargetMode="External"/><Relationship Id="rId11" Type="http://schemas.openxmlformats.org/officeDocument/2006/relationships/image" Target="../media/image32.png"/><Relationship Id="rId5" Type="http://schemas.openxmlformats.org/officeDocument/2006/relationships/hyperlink" Target="mailto:equipe@recitmst.qc.ca" TargetMode="External"/><Relationship Id="rId10" Type="http://schemas.openxmlformats.org/officeDocument/2006/relationships/image" Target="../media/image3.png"/><Relationship Id="rId4" Type="http://schemas.openxmlformats.org/officeDocument/2006/relationships/hyperlink" Target="mailto:campus@recit.qc.ca" TargetMode="External"/><Relationship Id="rId9" Type="http://schemas.openxmlformats.org/officeDocument/2006/relationships/hyperlink" Target="http://creativecommons.org/licenses/by-nc-sa/4.0/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lidescarnival.com/help-use-presentation-template" TargetMode="Externa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8.xml"/><Relationship Id="rId4" Type="http://schemas.openxmlformats.org/officeDocument/2006/relationships/hyperlink" Target="http://www.slidescarnival.com/copyright-and-legal-information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campus.recit.qc.ca/course/view.php?id=342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2.xml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campus.recit.qc.ca/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2.xml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2.xml"/><Relationship Id="rId6" Type="http://schemas.openxmlformats.org/officeDocument/2006/relationships/hyperlink" Target="https://forms.office.com/r/kHQhdRu3zG" TargetMode="External"/><Relationship Id="rId5" Type="http://schemas.openxmlformats.org/officeDocument/2006/relationships/image" Target="../media/image13.png"/><Relationship Id="rId4" Type="http://schemas.openxmlformats.org/officeDocument/2006/relationships/hyperlink" Target="https://forms.gle/YZ4qnbQ9Beuk5Sgy8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2.xml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2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0" name="Google Shape;640;p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13"/>
            <a:ext cx="9144003" cy="5143484"/>
          </a:xfrm>
          <a:prstGeom prst="rect">
            <a:avLst/>
          </a:prstGeom>
          <a:noFill/>
          <a:ln>
            <a:noFill/>
          </a:ln>
        </p:spPr>
      </p:pic>
      <p:sp>
        <p:nvSpPr>
          <p:cNvPr id="641" name="Google Shape;641;p32"/>
          <p:cNvSpPr txBox="1"/>
          <p:nvPr/>
        </p:nvSpPr>
        <p:spPr>
          <a:xfrm>
            <a:off x="124925" y="505350"/>
            <a:ext cx="5559900" cy="265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-CA" sz="3600">
                <a:solidFill>
                  <a:schemeClr val="lt1"/>
                </a:solidFill>
                <a:latin typeface="Viga"/>
                <a:ea typeface="Viga"/>
                <a:cs typeface="Viga"/>
                <a:sym typeface="Viga"/>
              </a:rPr>
              <a:t>Dynamiser votre enseignement à l’aide des questionnaires interactifs</a:t>
            </a:r>
            <a:endParaRPr sz="3600">
              <a:solidFill>
                <a:schemeClr val="lt1"/>
              </a:solidFill>
              <a:latin typeface="Viga"/>
              <a:ea typeface="Viga"/>
              <a:cs typeface="Viga"/>
              <a:sym typeface="Viga"/>
            </a:endParaRPr>
          </a:p>
        </p:txBody>
      </p:sp>
      <p:sp>
        <p:nvSpPr>
          <p:cNvPr id="642" name="Google Shape;642;p32"/>
          <p:cNvSpPr txBox="1"/>
          <p:nvPr/>
        </p:nvSpPr>
        <p:spPr>
          <a:xfrm>
            <a:off x="5723500" y="3346175"/>
            <a:ext cx="3420900" cy="129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CA" sz="1800">
                <a:solidFill>
                  <a:schemeClr val="lt1"/>
                </a:solidFill>
                <a:latin typeface="Ubuntu"/>
                <a:ea typeface="Ubuntu"/>
                <a:cs typeface="Ubuntu"/>
                <a:sym typeface="Ubuntu"/>
              </a:rPr>
              <a:t>Atelier E5, présentation :</a:t>
            </a:r>
            <a:endParaRPr sz="1800">
              <a:solidFill>
                <a:schemeClr val="lt1"/>
              </a:solidFill>
              <a:latin typeface="Ubuntu"/>
              <a:ea typeface="Ubuntu"/>
              <a:cs typeface="Ubuntu"/>
              <a:sym typeface="Ubuntu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-CA" sz="2200" b="1" u="sng">
                <a:solidFill>
                  <a:schemeClr val="accent4"/>
                </a:solidFill>
                <a:latin typeface="Ubuntu"/>
                <a:ea typeface="Ubuntu"/>
                <a:cs typeface="Ubuntu"/>
                <a:sym typeface="Ubuntu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monurl.ca/mst29avril22</a:t>
            </a:r>
            <a:r>
              <a:rPr lang="fr-CA" sz="2400" b="1">
                <a:solidFill>
                  <a:schemeClr val="accent4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endParaRPr sz="800">
              <a:solidFill>
                <a:schemeClr val="accent4"/>
              </a:solidFill>
              <a:latin typeface="Ubuntu"/>
              <a:ea typeface="Ubuntu"/>
              <a:cs typeface="Ubuntu"/>
              <a:sym typeface="Ubuntu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Ubuntu"/>
              <a:ea typeface="Ubuntu"/>
              <a:cs typeface="Ubuntu"/>
              <a:sym typeface="Ubuntu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/>
          </a:p>
        </p:txBody>
      </p:sp>
      <p:sp>
        <p:nvSpPr>
          <p:cNvPr id="643" name="Google Shape;643;p32"/>
          <p:cNvSpPr txBox="1"/>
          <p:nvPr/>
        </p:nvSpPr>
        <p:spPr>
          <a:xfrm>
            <a:off x="0" y="3586250"/>
            <a:ext cx="34209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CA" sz="1200">
                <a:solidFill>
                  <a:schemeClr val="lt1"/>
                </a:solidFill>
                <a:latin typeface="Ubuntu"/>
                <a:ea typeface="Ubuntu"/>
                <a:cs typeface="Ubuntu"/>
                <a:sym typeface="Ubuntu"/>
              </a:rPr>
              <a:t>Pour plus de détails : </a:t>
            </a:r>
            <a:r>
              <a:rPr lang="fr-CA" sz="1200" u="sng">
                <a:solidFill>
                  <a:srgbClr val="FAA22A"/>
                </a:solidFill>
                <a:latin typeface="Ubuntu"/>
                <a:ea typeface="Ubuntu"/>
                <a:cs typeface="Ubuntu"/>
                <a:sym typeface="Ubuntu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campus.recit.qc.ca</a:t>
            </a:r>
            <a:endParaRPr sz="1200">
              <a:solidFill>
                <a:srgbClr val="FAA22A"/>
              </a:solidFill>
              <a:latin typeface="Ubuntu"/>
              <a:ea typeface="Ubuntu"/>
              <a:cs typeface="Ubuntu"/>
              <a:sym typeface="Ubuntu"/>
            </a:endParaRPr>
          </a:p>
        </p:txBody>
      </p:sp>
      <p:pic>
        <p:nvPicPr>
          <p:cNvPr id="644" name="Google Shape;644;p32"/>
          <p:cNvPicPr preferRelativeResize="0"/>
          <p:nvPr/>
        </p:nvPicPr>
        <p:blipFill rotWithShape="1">
          <a:blip r:embed="rId6">
            <a:alphaModFix/>
          </a:blip>
          <a:srcRect t="18540" b="15829"/>
          <a:stretch/>
        </p:blipFill>
        <p:spPr>
          <a:xfrm>
            <a:off x="203625" y="4147575"/>
            <a:ext cx="737050" cy="780650"/>
          </a:xfrm>
          <a:prstGeom prst="rect">
            <a:avLst/>
          </a:prstGeom>
          <a:noFill/>
          <a:ln>
            <a:noFill/>
          </a:ln>
        </p:spPr>
      </p:pic>
      <p:sp>
        <p:nvSpPr>
          <p:cNvPr id="645" name="Google Shape;645;p32"/>
          <p:cNvSpPr txBox="1"/>
          <p:nvPr/>
        </p:nvSpPr>
        <p:spPr>
          <a:xfrm>
            <a:off x="1037900" y="4268825"/>
            <a:ext cx="1604100" cy="65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CA">
                <a:latin typeface="Ubuntu"/>
                <a:ea typeface="Ubuntu"/>
                <a:cs typeface="Ubuntu"/>
                <a:sym typeface="Ubuntu"/>
              </a:rPr>
              <a:t>Campus RÉCIT</a:t>
            </a:r>
            <a:endParaRPr>
              <a:latin typeface="Ubuntu"/>
              <a:ea typeface="Ubuntu"/>
              <a:cs typeface="Ubuntu"/>
              <a:sym typeface="Ubuntu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CA">
                <a:latin typeface="Ubuntu"/>
                <a:ea typeface="Ubuntu"/>
                <a:cs typeface="Ubuntu"/>
                <a:sym typeface="Ubuntu"/>
              </a:rPr>
              <a:t>RÉCIT MST</a:t>
            </a:r>
            <a:endParaRPr>
              <a:latin typeface="Ubuntu"/>
              <a:ea typeface="Ubuntu"/>
              <a:cs typeface="Ubuntu"/>
              <a:sym typeface="Ubuntu"/>
            </a:endParaRPr>
          </a:p>
        </p:txBody>
      </p:sp>
      <p:sp>
        <p:nvSpPr>
          <p:cNvPr id="646" name="Google Shape;646;p32"/>
          <p:cNvSpPr txBox="1"/>
          <p:nvPr/>
        </p:nvSpPr>
        <p:spPr>
          <a:xfrm>
            <a:off x="3245850" y="4731575"/>
            <a:ext cx="4946100" cy="48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CA" sz="1100">
                <a:solidFill>
                  <a:schemeClr val="lt1"/>
                </a:solidFill>
                <a:latin typeface="Ubuntu"/>
                <a:ea typeface="Ubuntu"/>
                <a:cs typeface="Ubuntu"/>
                <a:sym typeface="Ubuntu"/>
              </a:rPr>
              <a:t>Cette présentation, </a:t>
            </a:r>
            <a:r>
              <a:rPr lang="fr-CA" sz="1100" u="sng">
                <a:solidFill>
                  <a:schemeClr val="accent4"/>
                </a:solidFill>
                <a:latin typeface="Ubuntu"/>
                <a:ea typeface="Ubuntu"/>
                <a:cs typeface="Ubuntu"/>
                <a:sym typeface="Ubuntu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monurl.ca/mst29avril22,</a:t>
            </a:r>
            <a:r>
              <a:rPr lang="fr-CA" sz="1100">
                <a:solidFill>
                  <a:srgbClr val="FAA22A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fr-CA" sz="1100">
                <a:solidFill>
                  <a:schemeClr val="lt1"/>
                </a:solidFill>
                <a:latin typeface="Ubuntu"/>
                <a:ea typeface="Ubuntu"/>
                <a:cs typeface="Ubuntu"/>
                <a:sym typeface="Ubuntu"/>
              </a:rPr>
              <a:t>du </a:t>
            </a:r>
            <a:r>
              <a:rPr lang="fr-CA" sz="1100" u="sng">
                <a:solidFill>
                  <a:schemeClr val="lt1"/>
                </a:solidFill>
                <a:latin typeface="Ubuntu"/>
                <a:ea typeface="Ubuntu"/>
                <a:cs typeface="Ubuntu"/>
                <a:sym typeface="Ubuntu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RÉCIT</a:t>
            </a:r>
            <a:r>
              <a:rPr lang="fr-CA" sz="1100">
                <a:solidFill>
                  <a:schemeClr val="lt1"/>
                </a:solidFill>
                <a:latin typeface="Ubuntu"/>
                <a:ea typeface="Ubuntu"/>
                <a:cs typeface="Ubuntu"/>
                <a:sym typeface="Ubuntu"/>
              </a:rPr>
              <a:t> est mise à disposition, sauf exception, selon les termes de la </a:t>
            </a:r>
            <a:r>
              <a:rPr lang="fr-CA" sz="1100" u="sng">
                <a:solidFill>
                  <a:schemeClr val="lt1"/>
                </a:solidFill>
                <a:latin typeface="Ubuntu"/>
                <a:ea typeface="Ubuntu"/>
                <a:cs typeface="Ubuntu"/>
                <a:sym typeface="Ubuntu"/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Licence CC</a:t>
            </a:r>
            <a:r>
              <a:rPr lang="fr-CA" sz="1300">
                <a:solidFill>
                  <a:schemeClr val="lt1"/>
                </a:solidFill>
              </a:rPr>
              <a:t>.</a:t>
            </a:r>
            <a:endParaRPr sz="1300">
              <a:solidFill>
                <a:schemeClr val="lt1"/>
              </a:solidFill>
            </a:endParaRPr>
          </a:p>
        </p:txBody>
      </p:sp>
      <p:pic>
        <p:nvPicPr>
          <p:cNvPr id="647" name="Google Shape;647;p32">
            <a:hlinkClick r:id="rId9"/>
          </p:cNvPr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8191950" y="4754257"/>
            <a:ext cx="952050" cy="333118"/>
          </a:xfrm>
          <a:prstGeom prst="rect">
            <a:avLst/>
          </a:prstGeom>
          <a:noFill/>
          <a:ln>
            <a:noFill/>
          </a:ln>
        </p:spPr>
      </p:pic>
      <p:pic>
        <p:nvPicPr>
          <p:cNvPr id="648" name="Google Shape;648;p32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6445225" y="226363"/>
            <a:ext cx="2438400" cy="1819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8" name="Google Shape;738;p4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939877" y="750600"/>
            <a:ext cx="5970000" cy="3005299"/>
          </a:xfrm>
          <a:prstGeom prst="rect">
            <a:avLst/>
          </a:prstGeom>
          <a:noFill/>
          <a:ln>
            <a:noFill/>
          </a:ln>
        </p:spPr>
      </p:pic>
      <p:sp>
        <p:nvSpPr>
          <p:cNvPr id="739" name="Google Shape;739;p41"/>
          <p:cNvSpPr txBox="1">
            <a:spLocks noGrp="1"/>
          </p:cNvSpPr>
          <p:nvPr>
            <p:ph type="sldNum" idx="12"/>
          </p:nvPr>
        </p:nvSpPr>
        <p:spPr>
          <a:xfrm>
            <a:off x="4074842" y="4798205"/>
            <a:ext cx="626400" cy="345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CA"/>
              <a:t>10</a:t>
            </a:fld>
            <a:endParaRPr/>
          </a:p>
        </p:txBody>
      </p:sp>
      <p:pic>
        <p:nvPicPr>
          <p:cNvPr id="740" name="Google Shape;740;p41"/>
          <p:cNvPicPr preferRelativeResize="0"/>
          <p:nvPr/>
        </p:nvPicPr>
        <p:blipFill rotWithShape="1">
          <a:blip r:embed="rId4">
            <a:alphaModFix/>
          </a:blip>
          <a:srcRect r="73775"/>
          <a:stretch/>
        </p:blipFill>
        <p:spPr>
          <a:xfrm>
            <a:off x="189250" y="249176"/>
            <a:ext cx="810875" cy="835975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  <p:sp>
        <p:nvSpPr>
          <p:cNvPr id="741" name="Google Shape;741;p41"/>
          <p:cNvSpPr/>
          <p:nvPr/>
        </p:nvSpPr>
        <p:spPr>
          <a:xfrm>
            <a:off x="5738600" y="2626150"/>
            <a:ext cx="2869200" cy="481200"/>
          </a:xfrm>
          <a:prstGeom prst="roundRect">
            <a:avLst>
              <a:gd name="adj" fmla="val 16667"/>
            </a:avLst>
          </a:prstGeom>
          <a:noFill/>
          <a:ln w="76200" cap="flat" cmpd="sng">
            <a:solidFill>
              <a:srgbClr val="FAA22A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2" name="Google Shape;742;p41"/>
          <p:cNvSpPr txBox="1"/>
          <p:nvPr/>
        </p:nvSpPr>
        <p:spPr>
          <a:xfrm>
            <a:off x="2146125" y="371675"/>
            <a:ext cx="3788700" cy="73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CA" sz="3600">
                <a:solidFill>
                  <a:schemeClr val="accent1"/>
                </a:solidFill>
                <a:latin typeface="Viga"/>
                <a:ea typeface="Viga"/>
                <a:cs typeface="Viga"/>
                <a:sym typeface="Viga"/>
              </a:rPr>
              <a:t>Cartes à associer</a:t>
            </a:r>
            <a:endParaRPr sz="3600">
              <a:solidFill>
                <a:schemeClr val="accent1"/>
              </a:solidFill>
              <a:latin typeface="Viga"/>
              <a:ea typeface="Viga"/>
              <a:cs typeface="Viga"/>
              <a:sym typeface="Viga"/>
            </a:endParaRPr>
          </a:p>
        </p:txBody>
      </p:sp>
      <p:pic>
        <p:nvPicPr>
          <p:cNvPr id="743" name="Google Shape;743;p4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069946" y="3655546"/>
            <a:ext cx="2839925" cy="1346575"/>
          </a:xfrm>
          <a:prstGeom prst="rect">
            <a:avLst/>
          </a:prstGeom>
          <a:noFill/>
          <a:ln>
            <a:noFill/>
          </a:ln>
        </p:spPr>
      </p:pic>
      <p:sp>
        <p:nvSpPr>
          <p:cNvPr id="744" name="Google Shape;744;p41"/>
          <p:cNvSpPr/>
          <p:nvPr/>
        </p:nvSpPr>
        <p:spPr>
          <a:xfrm>
            <a:off x="6143825" y="4364475"/>
            <a:ext cx="1756200" cy="290700"/>
          </a:xfrm>
          <a:prstGeom prst="roundRect">
            <a:avLst>
              <a:gd name="adj" fmla="val 16667"/>
            </a:avLst>
          </a:prstGeom>
          <a:noFill/>
          <a:ln w="76200" cap="flat" cmpd="sng">
            <a:solidFill>
              <a:srgbClr val="FAA22A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745" name="Google Shape;745;p41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52400" y="1034375"/>
            <a:ext cx="5206150" cy="3584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0" name="Google Shape;750;p42"/>
          <p:cNvSpPr txBox="1">
            <a:spLocks noGrp="1"/>
          </p:cNvSpPr>
          <p:nvPr>
            <p:ph type="sldNum" idx="12"/>
          </p:nvPr>
        </p:nvSpPr>
        <p:spPr>
          <a:xfrm>
            <a:off x="4074842" y="4798205"/>
            <a:ext cx="626400" cy="345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CA"/>
              <a:t>11</a:t>
            </a:fld>
            <a:endParaRPr/>
          </a:p>
        </p:txBody>
      </p:sp>
      <p:pic>
        <p:nvPicPr>
          <p:cNvPr id="751" name="Google Shape;751;p4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844444" y="902300"/>
            <a:ext cx="3708757" cy="3146201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752" name="Google Shape;752;p42"/>
          <p:cNvCxnSpPr/>
          <p:nvPr/>
        </p:nvCxnSpPr>
        <p:spPr>
          <a:xfrm rot="10800000">
            <a:off x="6565350" y="3814725"/>
            <a:ext cx="1160700" cy="945900"/>
          </a:xfrm>
          <a:prstGeom prst="straightConnector1">
            <a:avLst/>
          </a:prstGeom>
          <a:noFill/>
          <a:ln w="38100" cap="flat" cmpd="sng">
            <a:solidFill>
              <a:srgbClr val="FAA22A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753" name="Google Shape;753;p42"/>
          <p:cNvSpPr/>
          <p:nvPr/>
        </p:nvSpPr>
        <p:spPr>
          <a:xfrm>
            <a:off x="2929375" y="2403300"/>
            <a:ext cx="3468900" cy="673200"/>
          </a:xfrm>
          <a:prstGeom prst="roundRect">
            <a:avLst>
              <a:gd name="adj" fmla="val 16667"/>
            </a:avLst>
          </a:prstGeom>
          <a:noFill/>
          <a:ln w="76200" cap="flat" cmpd="sng">
            <a:solidFill>
              <a:srgbClr val="FAA22A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4" name="Google Shape;754;p42"/>
          <p:cNvSpPr txBox="1"/>
          <p:nvPr/>
        </p:nvSpPr>
        <p:spPr>
          <a:xfrm>
            <a:off x="2825200" y="4184250"/>
            <a:ext cx="41211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CA" sz="2400">
                <a:solidFill>
                  <a:schemeClr val="dk2"/>
                </a:solidFill>
                <a:latin typeface="Viga"/>
                <a:ea typeface="Viga"/>
                <a:cs typeface="Viga"/>
                <a:sym typeface="Viga"/>
              </a:rPr>
              <a:t>2. Inscrire votre prénom</a:t>
            </a:r>
            <a:endParaRPr sz="2400">
              <a:solidFill>
                <a:schemeClr val="dk2"/>
              </a:solidFill>
              <a:latin typeface="Viga"/>
              <a:ea typeface="Viga"/>
              <a:cs typeface="Viga"/>
              <a:sym typeface="Viga"/>
            </a:endParaRPr>
          </a:p>
        </p:txBody>
      </p:sp>
      <p:sp>
        <p:nvSpPr>
          <p:cNvPr id="755" name="Google Shape;755;p42"/>
          <p:cNvSpPr txBox="1"/>
          <p:nvPr/>
        </p:nvSpPr>
        <p:spPr>
          <a:xfrm>
            <a:off x="2616700" y="235100"/>
            <a:ext cx="43296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CA" sz="2400">
                <a:solidFill>
                  <a:schemeClr val="dk2"/>
                </a:solidFill>
                <a:latin typeface="Viga"/>
                <a:ea typeface="Viga"/>
                <a:cs typeface="Viga"/>
                <a:sym typeface="Viga"/>
              </a:rPr>
              <a:t>1. Inscrire le nom de la salle</a:t>
            </a:r>
            <a:endParaRPr/>
          </a:p>
        </p:txBody>
      </p:sp>
      <p:sp>
        <p:nvSpPr>
          <p:cNvPr id="756" name="Google Shape;756;p42"/>
          <p:cNvSpPr txBox="1"/>
          <p:nvPr/>
        </p:nvSpPr>
        <p:spPr>
          <a:xfrm>
            <a:off x="3165075" y="2569350"/>
            <a:ext cx="2978400" cy="4926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CA" sz="2000" b="1"/>
              <a:t>5ESONYA</a:t>
            </a:r>
            <a:endParaRPr sz="2500" b="1">
              <a:latin typeface="Dosis"/>
              <a:ea typeface="Dosis"/>
              <a:cs typeface="Dosis"/>
              <a:sym typeface="Dosis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1" name="Google Shape;761;p43"/>
          <p:cNvSpPr txBox="1">
            <a:spLocks noGrp="1"/>
          </p:cNvSpPr>
          <p:nvPr>
            <p:ph type="sldNum" idx="12"/>
          </p:nvPr>
        </p:nvSpPr>
        <p:spPr>
          <a:xfrm>
            <a:off x="3873461" y="4701190"/>
            <a:ext cx="654000" cy="33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CA"/>
              <a:t>12</a:t>
            </a:fld>
            <a:endParaRPr/>
          </a:p>
        </p:txBody>
      </p:sp>
      <p:pic>
        <p:nvPicPr>
          <p:cNvPr id="762" name="Google Shape;762;p43"/>
          <p:cNvPicPr preferRelativeResize="0"/>
          <p:nvPr/>
        </p:nvPicPr>
        <p:blipFill rotWithShape="1">
          <a:blip r:embed="rId3">
            <a:alphaModFix/>
          </a:blip>
          <a:srcRect b="11394"/>
          <a:stretch/>
        </p:blipFill>
        <p:spPr>
          <a:xfrm>
            <a:off x="550325" y="288450"/>
            <a:ext cx="8226325" cy="4412735"/>
          </a:xfrm>
          <a:prstGeom prst="rect">
            <a:avLst/>
          </a:prstGeom>
          <a:noFill/>
          <a:ln>
            <a:noFill/>
          </a:ln>
        </p:spPr>
      </p:pic>
      <p:sp>
        <p:nvSpPr>
          <p:cNvPr id="763" name="Google Shape;763;p43"/>
          <p:cNvSpPr/>
          <p:nvPr/>
        </p:nvSpPr>
        <p:spPr>
          <a:xfrm>
            <a:off x="1190434" y="1807364"/>
            <a:ext cx="2199600" cy="1297800"/>
          </a:xfrm>
          <a:prstGeom prst="roundRect">
            <a:avLst>
              <a:gd name="adj" fmla="val 16667"/>
            </a:avLst>
          </a:prstGeom>
          <a:noFill/>
          <a:ln w="76200" cap="flat" cmpd="sng">
            <a:solidFill>
              <a:srgbClr val="FAA22A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4" name="Google Shape;764;p43"/>
          <p:cNvSpPr/>
          <p:nvPr/>
        </p:nvSpPr>
        <p:spPr>
          <a:xfrm>
            <a:off x="5965375" y="256425"/>
            <a:ext cx="2811300" cy="587100"/>
          </a:xfrm>
          <a:prstGeom prst="roundRect">
            <a:avLst>
              <a:gd name="adj" fmla="val 16667"/>
            </a:avLst>
          </a:prstGeom>
          <a:noFill/>
          <a:ln w="76200" cap="flat" cmpd="sng">
            <a:solidFill>
              <a:srgbClr val="FAA22A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5" name="Google Shape;765;p43"/>
          <p:cNvSpPr/>
          <p:nvPr/>
        </p:nvSpPr>
        <p:spPr>
          <a:xfrm>
            <a:off x="3536150" y="3177975"/>
            <a:ext cx="2157300" cy="1297800"/>
          </a:xfrm>
          <a:prstGeom prst="roundRect">
            <a:avLst>
              <a:gd name="adj" fmla="val 16667"/>
            </a:avLst>
          </a:prstGeom>
          <a:noFill/>
          <a:ln w="76200" cap="flat" cmpd="sng">
            <a:solidFill>
              <a:srgbClr val="FAA22A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766" name="Google Shape;766;p4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200175" y="3052539"/>
            <a:ext cx="653999" cy="653821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  <p:pic>
        <p:nvPicPr>
          <p:cNvPr id="767" name="Google Shape;767;p4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735975" y="2471873"/>
            <a:ext cx="654000" cy="67680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100"/>
                                        <p:tgtEl>
                                          <p:spTgt spid="7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7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7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2" name="Google Shape;772;p44"/>
          <p:cNvSpPr txBox="1">
            <a:spLocks noGrp="1"/>
          </p:cNvSpPr>
          <p:nvPr>
            <p:ph type="sldNum" idx="12"/>
          </p:nvPr>
        </p:nvSpPr>
        <p:spPr>
          <a:xfrm>
            <a:off x="4074842" y="4798205"/>
            <a:ext cx="626400" cy="345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CA"/>
              <a:t>13</a:t>
            </a:fld>
            <a:endParaRPr/>
          </a:p>
        </p:txBody>
      </p:sp>
      <p:sp>
        <p:nvSpPr>
          <p:cNvPr id="773" name="Google Shape;773;p44"/>
          <p:cNvSpPr/>
          <p:nvPr/>
        </p:nvSpPr>
        <p:spPr>
          <a:xfrm>
            <a:off x="727425" y="1221400"/>
            <a:ext cx="2344800" cy="868500"/>
          </a:xfrm>
          <a:prstGeom prst="roundRect">
            <a:avLst>
              <a:gd name="adj" fmla="val 16667"/>
            </a:avLst>
          </a:prstGeom>
          <a:noFill/>
          <a:ln w="114300" cap="flat" cmpd="sng">
            <a:solidFill>
              <a:srgbClr val="FAA22A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CA" sz="2400"/>
              <a:t>L’élève se connecte</a:t>
            </a:r>
            <a:endParaRPr sz="2400"/>
          </a:p>
        </p:txBody>
      </p:sp>
      <p:pic>
        <p:nvPicPr>
          <p:cNvPr id="774" name="Google Shape;774;p4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029888" y="176675"/>
            <a:ext cx="1084218" cy="1122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775" name="Google Shape;775;p4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34887" y="2914175"/>
            <a:ext cx="2376975" cy="1884025"/>
          </a:xfrm>
          <a:prstGeom prst="rect">
            <a:avLst/>
          </a:prstGeom>
          <a:noFill/>
          <a:ln>
            <a:noFill/>
          </a:ln>
        </p:spPr>
      </p:pic>
      <p:sp>
        <p:nvSpPr>
          <p:cNvPr id="776" name="Google Shape;776;p44"/>
          <p:cNvSpPr/>
          <p:nvPr/>
        </p:nvSpPr>
        <p:spPr>
          <a:xfrm>
            <a:off x="6109200" y="1183975"/>
            <a:ext cx="1966500" cy="816600"/>
          </a:xfrm>
          <a:prstGeom prst="roundRect">
            <a:avLst>
              <a:gd name="adj" fmla="val 16667"/>
            </a:avLst>
          </a:prstGeom>
          <a:noFill/>
          <a:ln w="114300" cap="flat" cmpd="sng">
            <a:solidFill>
              <a:srgbClr val="FAA22A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CA" sz="2400"/>
              <a:t>Il s’identifie</a:t>
            </a:r>
            <a:endParaRPr sz="2400"/>
          </a:p>
        </p:txBody>
      </p:sp>
      <p:cxnSp>
        <p:nvCxnSpPr>
          <p:cNvPr id="777" name="Google Shape;777;p44"/>
          <p:cNvCxnSpPr/>
          <p:nvPr/>
        </p:nvCxnSpPr>
        <p:spPr>
          <a:xfrm>
            <a:off x="3559500" y="3521563"/>
            <a:ext cx="2006400" cy="19200"/>
          </a:xfrm>
          <a:prstGeom prst="straightConnector1">
            <a:avLst/>
          </a:prstGeom>
          <a:noFill/>
          <a:ln w="76200" cap="flat" cmpd="sng">
            <a:solidFill>
              <a:srgbClr val="FAA22A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778" name="Google Shape;778;p44"/>
          <p:cNvSpPr txBox="1"/>
          <p:nvPr/>
        </p:nvSpPr>
        <p:spPr>
          <a:xfrm>
            <a:off x="902578" y="2089900"/>
            <a:ext cx="2241600" cy="73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CA" sz="3600" b="1" u="sng">
                <a:solidFill>
                  <a:srgbClr val="1155CC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kahoot.it/</a:t>
            </a:r>
            <a:r>
              <a:rPr lang="fr-CA" sz="3600" b="1"/>
              <a:t>  </a:t>
            </a:r>
            <a:endParaRPr sz="3900" b="1"/>
          </a:p>
        </p:txBody>
      </p:sp>
      <p:pic>
        <p:nvPicPr>
          <p:cNvPr id="779" name="Google Shape;779;p44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767300" y="2335701"/>
            <a:ext cx="2779661" cy="21482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4" name="Google Shape;784;p45"/>
          <p:cNvSpPr txBox="1">
            <a:spLocks noGrp="1"/>
          </p:cNvSpPr>
          <p:nvPr>
            <p:ph type="sldNum" idx="12"/>
          </p:nvPr>
        </p:nvSpPr>
        <p:spPr>
          <a:xfrm>
            <a:off x="4074842" y="4798205"/>
            <a:ext cx="626400" cy="345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CA"/>
              <a:t>14</a:t>
            </a:fld>
            <a:endParaRPr/>
          </a:p>
        </p:txBody>
      </p:sp>
      <p:pic>
        <p:nvPicPr>
          <p:cNvPr id="785" name="Google Shape;785;p45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94325" y="400400"/>
            <a:ext cx="703600" cy="733625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  <p:pic>
        <p:nvPicPr>
          <p:cNvPr id="786" name="Google Shape;786;p4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52400" y="1286425"/>
            <a:ext cx="8839200" cy="287145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1" name="Google Shape;791;p46"/>
          <p:cNvSpPr txBox="1">
            <a:spLocks noGrp="1"/>
          </p:cNvSpPr>
          <p:nvPr>
            <p:ph type="sldNum" idx="12"/>
          </p:nvPr>
        </p:nvSpPr>
        <p:spPr>
          <a:xfrm>
            <a:off x="3947100" y="4736849"/>
            <a:ext cx="548700" cy="290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CA"/>
              <a:t>15</a:t>
            </a:fld>
            <a:endParaRPr/>
          </a:p>
        </p:txBody>
      </p:sp>
      <p:sp>
        <p:nvSpPr>
          <p:cNvPr id="792" name="Google Shape;792;p46"/>
          <p:cNvSpPr txBox="1">
            <a:spLocks noGrp="1"/>
          </p:cNvSpPr>
          <p:nvPr>
            <p:ph type="title" idx="4294967295"/>
          </p:nvPr>
        </p:nvSpPr>
        <p:spPr>
          <a:xfrm>
            <a:off x="2452800" y="169750"/>
            <a:ext cx="5855400" cy="687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CA" sz="3200">
                <a:solidFill>
                  <a:srgbClr val="FAA22A"/>
                </a:solidFill>
                <a:latin typeface="Viga"/>
                <a:ea typeface="Viga"/>
                <a:cs typeface="Viga"/>
                <a:sym typeface="Viga"/>
              </a:rPr>
              <a:t>Survol sections finales</a:t>
            </a:r>
            <a:endParaRPr sz="3200">
              <a:solidFill>
                <a:srgbClr val="FAA22A"/>
              </a:solidFill>
              <a:latin typeface="Viga"/>
              <a:ea typeface="Viga"/>
              <a:cs typeface="Viga"/>
              <a:sym typeface="Viga"/>
            </a:endParaRPr>
          </a:p>
        </p:txBody>
      </p:sp>
      <p:sp>
        <p:nvSpPr>
          <p:cNvPr id="793" name="Google Shape;793;p46"/>
          <p:cNvSpPr txBox="1"/>
          <p:nvPr/>
        </p:nvSpPr>
        <p:spPr>
          <a:xfrm>
            <a:off x="3056900" y="4549150"/>
            <a:ext cx="2674200" cy="29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rmAutofit/>
          </a:bodyPr>
          <a:lstStyle/>
          <a:p>
            <a:pPr marL="91440" marR="0" lvl="0" indent="-107950" algn="l" rtl="0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700"/>
              <a:buFont typeface="Viga"/>
              <a:buChar char=" "/>
            </a:pPr>
            <a:r>
              <a:rPr lang="fr-CA" sz="1700" b="1" u="sng">
                <a:solidFill>
                  <a:schemeClr val="hlink"/>
                </a:solidFill>
                <a:latin typeface="Viga"/>
                <a:ea typeface="Viga"/>
                <a:cs typeface="Viga"/>
                <a:sym typeface="Viga"/>
                <a:hlinkClick r:id="rId3"/>
              </a:rPr>
              <a:t>Lien vers l’autoformation</a:t>
            </a:r>
            <a:endParaRPr sz="1700">
              <a:solidFill>
                <a:schemeClr val="accent1"/>
              </a:solidFill>
              <a:latin typeface="Viga"/>
              <a:ea typeface="Viga"/>
              <a:cs typeface="Viga"/>
              <a:sym typeface="Viga"/>
            </a:endParaRPr>
          </a:p>
        </p:txBody>
      </p:sp>
      <p:pic>
        <p:nvPicPr>
          <p:cNvPr id="794" name="Google Shape;794;p4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047775" y="857350"/>
            <a:ext cx="7313793" cy="3570350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9" name="Google Shape;799;p47"/>
          <p:cNvSpPr txBox="1">
            <a:spLocks noGrp="1"/>
          </p:cNvSpPr>
          <p:nvPr>
            <p:ph type="ctrTitle" idx="4294967295"/>
          </p:nvPr>
        </p:nvSpPr>
        <p:spPr>
          <a:xfrm>
            <a:off x="1761750" y="1598975"/>
            <a:ext cx="5620500" cy="704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CA" sz="10000" b="1">
                <a:latin typeface="Viga"/>
                <a:ea typeface="Viga"/>
                <a:cs typeface="Viga"/>
                <a:sym typeface="Viga"/>
              </a:rPr>
              <a:t>MERCI !</a:t>
            </a:r>
            <a:endParaRPr sz="10000" b="1">
              <a:latin typeface="Viga"/>
              <a:ea typeface="Viga"/>
              <a:cs typeface="Viga"/>
              <a:sym typeface="Viga"/>
            </a:endParaRPr>
          </a:p>
        </p:txBody>
      </p:sp>
      <p:pic>
        <p:nvPicPr>
          <p:cNvPr id="800" name="Google Shape;800;p4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847163" y="254650"/>
            <a:ext cx="3496925" cy="1003900"/>
          </a:xfrm>
          <a:prstGeom prst="rect">
            <a:avLst/>
          </a:prstGeom>
          <a:noFill/>
          <a:ln>
            <a:noFill/>
          </a:ln>
        </p:spPr>
      </p:pic>
      <p:sp>
        <p:nvSpPr>
          <p:cNvPr id="801" name="Google Shape;801;p47"/>
          <p:cNvSpPr txBox="1"/>
          <p:nvPr/>
        </p:nvSpPr>
        <p:spPr>
          <a:xfrm>
            <a:off x="2007600" y="2643500"/>
            <a:ext cx="5128800" cy="181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600"/>
              </a:spcBef>
              <a:spcAft>
                <a:spcPts val="0"/>
              </a:spcAft>
              <a:buNone/>
            </a:pPr>
            <a:r>
              <a:rPr lang="fr-CA" sz="2200" u="sng">
                <a:solidFill>
                  <a:schemeClr val="hlink"/>
                </a:solidFill>
                <a:latin typeface="Ubuntu"/>
                <a:ea typeface="Ubuntu"/>
                <a:cs typeface="Ubuntu"/>
                <a:sym typeface="Ubuntu"/>
                <a:hlinkClick r:id="rId4"/>
              </a:rPr>
              <a:t>campus@recit.qc.ca</a:t>
            </a:r>
            <a:endParaRPr sz="2200">
              <a:latin typeface="Ubuntu"/>
              <a:ea typeface="Ubuntu"/>
              <a:cs typeface="Ubuntu"/>
              <a:sym typeface="Ubuntu"/>
            </a:endParaRPr>
          </a:p>
          <a:p>
            <a:pPr marL="0" lvl="0" indent="0" algn="ctr" rtl="0">
              <a:spcBef>
                <a:spcPts val="600"/>
              </a:spcBef>
              <a:spcAft>
                <a:spcPts val="0"/>
              </a:spcAft>
              <a:buNone/>
            </a:pPr>
            <a:r>
              <a:rPr lang="fr-CA" sz="2200" u="sng">
                <a:solidFill>
                  <a:schemeClr val="hlink"/>
                </a:solidFill>
                <a:hlinkClick r:id="rId5"/>
              </a:rPr>
              <a:t>equipe@recitmst.qc.ca</a:t>
            </a:r>
            <a:endParaRPr sz="2200">
              <a:solidFill>
                <a:schemeClr val="dk1"/>
              </a:solidFill>
              <a:latin typeface="Ubuntu"/>
              <a:ea typeface="Ubuntu"/>
              <a:cs typeface="Ubuntu"/>
              <a:sym typeface="Ubuntu"/>
            </a:endParaRPr>
          </a:p>
          <a:p>
            <a:pPr marL="447675" lvl="0" indent="879475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Ubuntu"/>
              <a:buChar char="❏"/>
            </a:pPr>
            <a:r>
              <a:rPr lang="fr-CA" sz="1600" u="sng">
                <a:solidFill>
                  <a:schemeClr val="hlink"/>
                </a:solidFill>
                <a:latin typeface="Ubuntu"/>
                <a:ea typeface="Ubuntu"/>
                <a:cs typeface="Ubuntu"/>
                <a:sym typeface="Ubuntu"/>
                <a:hlinkClick r:id="rId6"/>
              </a:rPr>
              <a:t>Page Facebook</a:t>
            </a:r>
            <a:endParaRPr sz="1600">
              <a:solidFill>
                <a:schemeClr val="dk1"/>
              </a:solidFill>
              <a:latin typeface="Ubuntu"/>
              <a:ea typeface="Ubuntu"/>
              <a:cs typeface="Ubuntu"/>
              <a:sym typeface="Ubuntu"/>
            </a:endParaRPr>
          </a:p>
          <a:p>
            <a:pPr marL="447675" lvl="0" indent="879475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Ubuntu"/>
              <a:buChar char="❏"/>
            </a:pPr>
            <a:r>
              <a:rPr lang="fr-CA" sz="1600" u="sng">
                <a:solidFill>
                  <a:schemeClr val="hlink"/>
                </a:solidFill>
                <a:latin typeface="Ubuntu"/>
                <a:ea typeface="Ubuntu"/>
                <a:cs typeface="Ubuntu"/>
                <a:sym typeface="Ubuntu"/>
                <a:hlinkClick r:id="rId7"/>
              </a:rPr>
              <a:t>Twitter</a:t>
            </a:r>
            <a:endParaRPr sz="1600" u="sng">
              <a:solidFill>
                <a:schemeClr val="accent1"/>
              </a:solidFill>
              <a:latin typeface="Ubuntu"/>
              <a:ea typeface="Ubuntu"/>
              <a:cs typeface="Ubuntu"/>
              <a:sym typeface="Ubuntu"/>
            </a:endParaRPr>
          </a:p>
          <a:p>
            <a:pPr marL="447675" lvl="0" indent="879475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Ubuntu"/>
              <a:buChar char="❏"/>
            </a:pPr>
            <a:r>
              <a:rPr lang="fr-CA" sz="1600" u="sng">
                <a:solidFill>
                  <a:schemeClr val="hlink"/>
                </a:solidFill>
                <a:latin typeface="Ubuntu"/>
                <a:ea typeface="Ubuntu"/>
                <a:cs typeface="Ubuntu"/>
                <a:sym typeface="Ubuntu"/>
                <a:hlinkClick r:id="rId8"/>
              </a:rPr>
              <a:t>Chaîne YouTube</a:t>
            </a:r>
            <a:endParaRPr sz="900">
              <a:solidFill>
                <a:schemeClr val="accent1"/>
              </a:solidFill>
            </a:endParaRPr>
          </a:p>
        </p:txBody>
      </p:sp>
      <p:sp>
        <p:nvSpPr>
          <p:cNvPr id="802" name="Google Shape;802;p47"/>
          <p:cNvSpPr txBox="1"/>
          <p:nvPr/>
        </p:nvSpPr>
        <p:spPr>
          <a:xfrm>
            <a:off x="2451875" y="4708600"/>
            <a:ext cx="5392500" cy="33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CA" sz="800">
                <a:latin typeface="Ubuntu"/>
                <a:ea typeface="Ubuntu"/>
                <a:cs typeface="Ubuntu"/>
                <a:sym typeface="Ubuntu"/>
              </a:rPr>
              <a:t>Ces formations du RÉCIT sont mises à disposition, sauf exception, selon les termes de la</a:t>
            </a:r>
            <a:r>
              <a:rPr lang="fr-CA" sz="800">
                <a:solidFill>
                  <a:schemeClr val="accent1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fr-CA" sz="800" u="sng">
                <a:solidFill>
                  <a:schemeClr val="accent1"/>
                </a:solidFill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Licence Creative Commons Attribution - Pas d’Utilisation Commerciale - Partage dans les Mêmes Conditions 4.0 International</a:t>
            </a:r>
            <a:r>
              <a:rPr lang="fr-CA" sz="800">
                <a:solidFill>
                  <a:schemeClr val="accent1"/>
                </a:solidFill>
              </a:rPr>
              <a:t>.</a:t>
            </a:r>
            <a:r>
              <a:rPr lang="fr-CA" sz="800">
                <a:solidFill>
                  <a:schemeClr val="accent1"/>
                </a:solidFill>
                <a:highlight>
                  <a:srgbClr val="FFFF00"/>
                </a:highlight>
                <a:latin typeface="Ubuntu"/>
                <a:ea typeface="Ubuntu"/>
                <a:cs typeface="Ubuntu"/>
                <a:sym typeface="Ubuntu"/>
              </a:rPr>
              <a:t>  </a:t>
            </a:r>
            <a:endParaRPr sz="800">
              <a:solidFill>
                <a:schemeClr val="accent1"/>
              </a:solidFill>
              <a:highlight>
                <a:srgbClr val="FFFF00"/>
              </a:highlight>
              <a:latin typeface="Ubuntu"/>
              <a:ea typeface="Ubuntu"/>
              <a:cs typeface="Ubuntu"/>
              <a:sym typeface="Ubuntu"/>
            </a:endParaRPr>
          </a:p>
        </p:txBody>
      </p:sp>
      <p:pic>
        <p:nvPicPr>
          <p:cNvPr id="803" name="Google Shape;803;p47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1699475" y="4704825"/>
            <a:ext cx="808425" cy="286175"/>
          </a:xfrm>
          <a:prstGeom prst="rect">
            <a:avLst/>
          </a:prstGeom>
          <a:noFill/>
          <a:ln>
            <a:noFill/>
          </a:ln>
        </p:spPr>
      </p:pic>
      <p:sp>
        <p:nvSpPr>
          <p:cNvPr id="804" name="Google Shape;804;p47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CA"/>
              <a:t>16</a:t>
            </a:fld>
            <a:endParaRPr/>
          </a:p>
        </p:txBody>
      </p:sp>
      <p:pic>
        <p:nvPicPr>
          <p:cNvPr id="805" name="Google Shape;805;p47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1426069" y="174499"/>
            <a:ext cx="1803956" cy="1106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0" name="Google Shape;810;p48"/>
          <p:cNvSpPr txBox="1">
            <a:spLocks noGrp="1"/>
          </p:cNvSpPr>
          <p:nvPr>
            <p:ph type="title"/>
          </p:nvPr>
        </p:nvSpPr>
        <p:spPr>
          <a:xfrm>
            <a:off x="747925" y="225025"/>
            <a:ext cx="6140400" cy="857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CA" sz="3600"/>
              <a:t>Instructions for use</a:t>
            </a:r>
            <a:endParaRPr sz="3600"/>
          </a:p>
        </p:txBody>
      </p:sp>
      <p:sp>
        <p:nvSpPr>
          <p:cNvPr id="811" name="Google Shape;811;p48"/>
          <p:cNvSpPr txBox="1"/>
          <p:nvPr/>
        </p:nvSpPr>
        <p:spPr>
          <a:xfrm>
            <a:off x="747925" y="1449675"/>
            <a:ext cx="2997000" cy="294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fr-CA" sz="1200" b="1">
                <a:solidFill>
                  <a:srgbClr val="3C78D8"/>
                </a:solidFill>
                <a:latin typeface="Dosis"/>
                <a:ea typeface="Dosis"/>
                <a:cs typeface="Dosis"/>
                <a:sym typeface="Dosis"/>
              </a:rPr>
              <a:t>EDIT IN GOOGLE SLIDES</a:t>
            </a:r>
            <a:endParaRPr sz="1200">
              <a:solidFill>
                <a:srgbClr val="3C78D8"/>
              </a:solidFill>
              <a:latin typeface="Dosis"/>
              <a:ea typeface="Dosis"/>
              <a:cs typeface="Dosis"/>
              <a:sym typeface="Dosis"/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-CA" sz="1200">
                <a:solidFill>
                  <a:srgbClr val="3D4965"/>
                </a:solidFill>
                <a:latin typeface="Dosis"/>
                <a:ea typeface="Dosis"/>
                <a:cs typeface="Dosis"/>
                <a:sym typeface="Dosis"/>
              </a:rPr>
              <a:t>Click on the button under the presentation preview that says "Use as Google Slides Theme".</a:t>
            </a:r>
            <a:endParaRPr sz="1200">
              <a:solidFill>
                <a:srgbClr val="3D4965"/>
              </a:solidFill>
              <a:latin typeface="Dosis"/>
              <a:ea typeface="Dosis"/>
              <a:cs typeface="Dosis"/>
              <a:sym typeface="Dosis"/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-CA" sz="1200">
                <a:solidFill>
                  <a:srgbClr val="3D4965"/>
                </a:solidFill>
                <a:latin typeface="Dosis"/>
                <a:ea typeface="Dosis"/>
                <a:cs typeface="Dosis"/>
                <a:sym typeface="Dosis"/>
              </a:rPr>
              <a:t>You will get a copy of this document on your Google Drive and will be able to edit, add or delete slides.</a:t>
            </a:r>
            <a:endParaRPr sz="1200">
              <a:solidFill>
                <a:srgbClr val="3D4965"/>
              </a:solidFill>
              <a:latin typeface="Dosis"/>
              <a:ea typeface="Dosis"/>
              <a:cs typeface="Dosis"/>
              <a:sym typeface="Dosis"/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-CA" sz="1200">
                <a:solidFill>
                  <a:srgbClr val="3D4965"/>
                </a:solidFill>
                <a:latin typeface="Dosis"/>
                <a:ea typeface="Dosis"/>
                <a:cs typeface="Dosis"/>
                <a:sym typeface="Dosis"/>
              </a:rPr>
              <a:t>You have to be signed in to your Google account.</a:t>
            </a:r>
            <a:endParaRPr sz="1200">
              <a:solidFill>
                <a:srgbClr val="3D4965"/>
              </a:solidFill>
              <a:latin typeface="Dosis"/>
              <a:ea typeface="Dosis"/>
              <a:cs typeface="Dosis"/>
              <a:sym typeface="Dosis"/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200">
              <a:solidFill>
                <a:srgbClr val="3D4965"/>
              </a:solidFill>
              <a:latin typeface="Dosis"/>
              <a:ea typeface="Dosis"/>
              <a:cs typeface="Dosis"/>
              <a:sym typeface="Dosis"/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 sz="1200">
              <a:solidFill>
                <a:srgbClr val="3D4965"/>
              </a:solidFill>
              <a:latin typeface="Dosis"/>
              <a:ea typeface="Dosis"/>
              <a:cs typeface="Dosis"/>
              <a:sym typeface="Dosis"/>
            </a:endParaRPr>
          </a:p>
        </p:txBody>
      </p:sp>
      <p:sp>
        <p:nvSpPr>
          <p:cNvPr id="812" name="Google Shape;812;p48"/>
          <p:cNvSpPr txBox="1"/>
          <p:nvPr/>
        </p:nvSpPr>
        <p:spPr>
          <a:xfrm>
            <a:off x="4150426" y="1449675"/>
            <a:ext cx="3127800" cy="294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fr-CA" sz="1200" b="1">
                <a:solidFill>
                  <a:srgbClr val="3C78D8"/>
                </a:solidFill>
                <a:latin typeface="Dosis"/>
                <a:ea typeface="Dosis"/>
                <a:cs typeface="Dosis"/>
                <a:sym typeface="Dosis"/>
              </a:rPr>
              <a:t>EDIT IN POWERPOINT®</a:t>
            </a:r>
            <a:endParaRPr sz="1200">
              <a:solidFill>
                <a:srgbClr val="3C78D8"/>
              </a:solidFill>
              <a:latin typeface="Dosis"/>
              <a:ea typeface="Dosis"/>
              <a:cs typeface="Dosis"/>
              <a:sym typeface="Dosis"/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fr-CA" sz="1200">
                <a:solidFill>
                  <a:srgbClr val="3D4965"/>
                </a:solidFill>
                <a:latin typeface="Dosis"/>
                <a:ea typeface="Dosis"/>
                <a:cs typeface="Dosis"/>
                <a:sym typeface="Dosis"/>
              </a:rPr>
              <a:t>Click on the button under the presentation preview that says "Download as PowerPoint template". You will get a .pptx file that you can edit in PowerPoint.</a:t>
            </a:r>
            <a:endParaRPr sz="1200">
              <a:solidFill>
                <a:srgbClr val="3D4965"/>
              </a:solidFill>
              <a:latin typeface="Dosis"/>
              <a:ea typeface="Dosis"/>
              <a:cs typeface="Dosis"/>
              <a:sym typeface="Dosis"/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fr-CA" sz="1200">
                <a:solidFill>
                  <a:srgbClr val="3D4965"/>
                </a:solidFill>
                <a:latin typeface="Dosis"/>
                <a:ea typeface="Dosis"/>
                <a:cs typeface="Dosis"/>
                <a:sym typeface="Dosis"/>
              </a:rPr>
              <a:t>Remember to download and install the fonts used in this presentation (you’ll find the links to the font files needed in the </a:t>
            </a:r>
            <a:r>
              <a:rPr lang="fr-CA" sz="1200" u="sng">
                <a:solidFill>
                  <a:srgbClr val="3D4965"/>
                </a:solidFill>
                <a:latin typeface="Dosis"/>
                <a:ea typeface="Dosis"/>
                <a:cs typeface="Dosis"/>
                <a:sym typeface="Dosis"/>
                <a:hlinkClick r:id="" action="ppaction://noaction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Presentation design slide</a:t>
            </a:r>
            <a:r>
              <a:rPr lang="fr-CA" sz="1200">
                <a:solidFill>
                  <a:srgbClr val="3D4965"/>
                </a:solidFill>
                <a:latin typeface="Dosis"/>
                <a:ea typeface="Dosis"/>
                <a:cs typeface="Dosis"/>
                <a:sym typeface="Dosis"/>
              </a:rPr>
              <a:t>)</a:t>
            </a:r>
            <a:endParaRPr sz="1200">
              <a:solidFill>
                <a:srgbClr val="3D4965"/>
              </a:solidFill>
              <a:latin typeface="Dosis"/>
              <a:ea typeface="Dosis"/>
              <a:cs typeface="Dosis"/>
              <a:sym typeface="Dosis"/>
            </a:endParaRPr>
          </a:p>
        </p:txBody>
      </p:sp>
      <p:sp>
        <p:nvSpPr>
          <p:cNvPr id="813" name="Google Shape;813;p48"/>
          <p:cNvSpPr txBox="1"/>
          <p:nvPr/>
        </p:nvSpPr>
        <p:spPr>
          <a:xfrm>
            <a:off x="747925" y="3982125"/>
            <a:ext cx="6530400" cy="82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fr-CA" sz="1200" b="1">
                <a:solidFill>
                  <a:srgbClr val="FFFFFF"/>
                </a:solidFill>
                <a:highlight>
                  <a:srgbClr val="3C78D8"/>
                </a:highlight>
                <a:latin typeface="Dosis"/>
                <a:ea typeface="Dosis"/>
                <a:cs typeface="Dosis"/>
                <a:sym typeface="Dosis"/>
              </a:rPr>
              <a:t>More info on how to use this template at </a:t>
            </a:r>
            <a:r>
              <a:rPr lang="fr-CA" sz="1200" b="1" u="sng">
                <a:solidFill>
                  <a:srgbClr val="FFFFFF"/>
                </a:solidFill>
                <a:highlight>
                  <a:srgbClr val="3C78D8"/>
                </a:highlight>
                <a:latin typeface="Dosis"/>
                <a:ea typeface="Dosis"/>
                <a:cs typeface="Dosis"/>
                <a:sym typeface="Dosis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www.slidescarnival.com/help-use-presentation-template</a:t>
            </a:r>
            <a:endParaRPr sz="1200" b="1">
              <a:solidFill>
                <a:srgbClr val="FFFFFF"/>
              </a:solidFill>
              <a:highlight>
                <a:srgbClr val="3C78D8"/>
              </a:highlight>
              <a:latin typeface="Dosis"/>
              <a:ea typeface="Dosis"/>
              <a:cs typeface="Dosis"/>
              <a:sym typeface="Dosis"/>
            </a:endParaRPr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fr-CA" sz="1200">
                <a:solidFill>
                  <a:srgbClr val="FFFFFF"/>
                </a:solidFill>
                <a:highlight>
                  <a:srgbClr val="3C78D8"/>
                </a:highlight>
                <a:latin typeface="Dosis"/>
                <a:ea typeface="Dosis"/>
                <a:cs typeface="Dosis"/>
                <a:sym typeface="Dosis"/>
              </a:rPr>
              <a:t>This template is free to use under </a:t>
            </a:r>
            <a:r>
              <a:rPr lang="fr-CA" sz="1200" u="sng">
                <a:solidFill>
                  <a:srgbClr val="FFFFFF"/>
                </a:solidFill>
                <a:highlight>
                  <a:srgbClr val="3C78D8"/>
                </a:highlight>
                <a:latin typeface="Dosis"/>
                <a:ea typeface="Dosis"/>
                <a:cs typeface="Dosis"/>
                <a:sym typeface="Dosis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Creative Commons Attribution license</a:t>
            </a:r>
            <a:r>
              <a:rPr lang="fr-CA" sz="1200">
                <a:solidFill>
                  <a:srgbClr val="FFFFFF"/>
                </a:solidFill>
                <a:highlight>
                  <a:srgbClr val="3C78D8"/>
                </a:highlight>
                <a:latin typeface="Dosis"/>
                <a:ea typeface="Dosis"/>
                <a:cs typeface="Dosis"/>
                <a:sym typeface="Dosis"/>
              </a:rPr>
              <a:t>.You can keep the Credits slide or mention SlidesCarnival and other resources used in a slide footer.</a:t>
            </a:r>
            <a:endParaRPr sz="1200">
              <a:solidFill>
                <a:srgbClr val="FFFFFF"/>
              </a:solidFill>
              <a:highlight>
                <a:srgbClr val="3C78D8"/>
              </a:highlight>
              <a:latin typeface="Dosis"/>
              <a:ea typeface="Dosis"/>
              <a:cs typeface="Dosis"/>
              <a:sym typeface="Dosis"/>
            </a:endParaRPr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sz="1200">
              <a:solidFill>
                <a:srgbClr val="FFFFFF"/>
              </a:solidFill>
              <a:highlight>
                <a:srgbClr val="3C78D8"/>
              </a:highlight>
              <a:latin typeface="Dosis"/>
              <a:ea typeface="Dosis"/>
              <a:cs typeface="Dosis"/>
              <a:sym typeface="Dosis"/>
            </a:endParaRPr>
          </a:p>
          <a:p>
            <a:pPr marL="0" lvl="0" indent="0" algn="l" rtl="0">
              <a:spcBef>
                <a:spcPts val="1000"/>
              </a:spcBef>
              <a:spcAft>
                <a:spcPts val="1000"/>
              </a:spcAft>
              <a:buNone/>
            </a:pPr>
            <a:endParaRPr sz="1200">
              <a:solidFill>
                <a:srgbClr val="FFFFFF"/>
              </a:solidFill>
              <a:highlight>
                <a:srgbClr val="3C78D8"/>
              </a:highlight>
              <a:latin typeface="Dosis"/>
              <a:ea typeface="Dosis"/>
              <a:cs typeface="Dosis"/>
              <a:sym typeface="Dosis"/>
            </a:endParaRPr>
          </a:p>
        </p:txBody>
      </p:sp>
      <p:sp>
        <p:nvSpPr>
          <p:cNvPr id="814" name="Google Shape;814;p48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CA"/>
              <a:t>17</a:t>
            </a:fld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3" name="Google Shape;653;p33"/>
          <p:cNvSpPr txBox="1">
            <a:spLocks noGrp="1"/>
          </p:cNvSpPr>
          <p:nvPr>
            <p:ph type="body" idx="4294967295"/>
          </p:nvPr>
        </p:nvSpPr>
        <p:spPr>
          <a:xfrm>
            <a:off x="2957550" y="1022550"/>
            <a:ext cx="4641300" cy="1718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fr-CA" sz="3200" b="1">
                <a:solidFill>
                  <a:schemeClr val="accent1"/>
                </a:solidFill>
                <a:latin typeface="Ubuntu"/>
                <a:ea typeface="Ubuntu"/>
                <a:cs typeface="Ubuntu"/>
                <a:sym typeface="Ubuntu"/>
              </a:rPr>
              <a:t>Sonya Fiset</a:t>
            </a:r>
            <a:endParaRPr sz="3200" b="1">
              <a:solidFill>
                <a:schemeClr val="accent1"/>
              </a:solidFill>
              <a:latin typeface="Ubuntu"/>
              <a:ea typeface="Ubuntu"/>
              <a:cs typeface="Ubuntu"/>
              <a:sym typeface="Ubuntu"/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fr-CA" sz="3200" b="1">
                <a:solidFill>
                  <a:schemeClr val="accent1"/>
                </a:solidFill>
                <a:latin typeface="Ubuntu"/>
                <a:ea typeface="Ubuntu"/>
                <a:cs typeface="Ubuntu"/>
                <a:sym typeface="Ubuntu"/>
              </a:rPr>
              <a:t>RÉCIT MST</a:t>
            </a:r>
            <a:endParaRPr sz="3200" b="1">
              <a:solidFill>
                <a:schemeClr val="accent1"/>
              </a:solidFill>
              <a:latin typeface="Ubuntu"/>
              <a:ea typeface="Ubuntu"/>
              <a:cs typeface="Ubuntu"/>
              <a:sym typeface="Ubuntu"/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 sz="2000" b="1">
              <a:solidFill>
                <a:srgbClr val="FAA22A"/>
              </a:solidFill>
              <a:latin typeface="Ubuntu"/>
              <a:ea typeface="Ubuntu"/>
              <a:cs typeface="Ubuntu"/>
              <a:sym typeface="Ubuntu"/>
            </a:endParaRPr>
          </a:p>
        </p:txBody>
      </p:sp>
      <p:sp>
        <p:nvSpPr>
          <p:cNvPr id="654" name="Google Shape;654;p33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CA"/>
              <a:t>2</a:t>
            </a:fld>
            <a:endParaRPr/>
          </a:p>
        </p:txBody>
      </p:sp>
      <p:pic>
        <p:nvPicPr>
          <p:cNvPr id="655" name="Google Shape;655;p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802475" y="291675"/>
            <a:ext cx="994575" cy="1067460"/>
          </a:xfrm>
          <a:prstGeom prst="rect">
            <a:avLst/>
          </a:prstGeom>
          <a:noFill/>
          <a:ln>
            <a:noFill/>
          </a:ln>
        </p:spPr>
      </p:pic>
      <p:pic>
        <p:nvPicPr>
          <p:cNvPr id="656" name="Google Shape;656;p3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052100" y="792500"/>
            <a:ext cx="1779250" cy="1779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657" name="Google Shape;657;p3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436475" y="2862450"/>
            <a:ext cx="1479550" cy="1597900"/>
          </a:xfrm>
          <a:prstGeom prst="rect">
            <a:avLst/>
          </a:prstGeom>
          <a:noFill/>
          <a:ln>
            <a:noFill/>
          </a:ln>
        </p:spPr>
      </p:pic>
      <p:sp>
        <p:nvSpPr>
          <p:cNvPr id="658" name="Google Shape;658;p33"/>
          <p:cNvSpPr txBox="1">
            <a:spLocks noGrp="1"/>
          </p:cNvSpPr>
          <p:nvPr>
            <p:ph type="body" idx="4294967295"/>
          </p:nvPr>
        </p:nvSpPr>
        <p:spPr>
          <a:xfrm>
            <a:off x="1277550" y="2948150"/>
            <a:ext cx="4641300" cy="1718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fr-CA" sz="3000" b="1">
                <a:solidFill>
                  <a:schemeClr val="accent1"/>
                </a:solidFill>
                <a:latin typeface="Ubuntu"/>
                <a:ea typeface="Ubuntu"/>
                <a:cs typeface="Ubuntu"/>
                <a:sym typeface="Ubuntu"/>
              </a:rPr>
              <a:t>Patrice Tourangeau</a:t>
            </a:r>
            <a:endParaRPr sz="3000" b="1">
              <a:solidFill>
                <a:schemeClr val="accent1"/>
              </a:solidFill>
              <a:latin typeface="Ubuntu"/>
              <a:ea typeface="Ubuntu"/>
              <a:cs typeface="Ubuntu"/>
              <a:sym typeface="Ubuntu"/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fr-CA" sz="3000" b="1">
                <a:solidFill>
                  <a:schemeClr val="accent1"/>
                </a:solidFill>
                <a:latin typeface="Ubuntu"/>
                <a:ea typeface="Ubuntu"/>
                <a:cs typeface="Ubuntu"/>
                <a:sym typeface="Ubuntu"/>
              </a:rPr>
              <a:t>Campus RÉCIT</a:t>
            </a:r>
            <a:endParaRPr sz="3000" b="1">
              <a:solidFill>
                <a:schemeClr val="accent1"/>
              </a:solidFill>
              <a:latin typeface="Ubuntu"/>
              <a:ea typeface="Ubuntu"/>
              <a:cs typeface="Ubuntu"/>
              <a:sym typeface="Ubuntu"/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 sz="2000" b="1">
              <a:solidFill>
                <a:srgbClr val="FAA22A"/>
              </a:solidFill>
              <a:latin typeface="Ubuntu"/>
              <a:ea typeface="Ubuntu"/>
              <a:cs typeface="Ubuntu"/>
              <a:sym typeface="Ubuntu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3" name="Google Shape;663;p34"/>
          <p:cNvSpPr txBox="1">
            <a:spLocks noGrp="1"/>
          </p:cNvSpPr>
          <p:nvPr>
            <p:ph type="title"/>
          </p:nvPr>
        </p:nvSpPr>
        <p:spPr>
          <a:xfrm>
            <a:off x="747925" y="225025"/>
            <a:ext cx="6140400" cy="857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CA" sz="3200">
                <a:solidFill>
                  <a:srgbClr val="FAA22A"/>
                </a:solidFill>
                <a:latin typeface="Viga"/>
                <a:ea typeface="Viga"/>
                <a:cs typeface="Viga"/>
                <a:sym typeface="Viga"/>
              </a:rPr>
              <a:t>Plan de la rencontre</a:t>
            </a:r>
            <a:endParaRPr sz="3200">
              <a:solidFill>
                <a:srgbClr val="FAA22A"/>
              </a:solidFill>
              <a:latin typeface="Viga"/>
              <a:ea typeface="Viga"/>
              <a:cs typeface="Viga"/>
              <a:sym typeface="Viga"/>
            </a:endParaRPr>
          </a:p>
        </p:txBody>
      </p:sp>
      <p:sp>
        <p:nvSpPr>
          <p:cNvPr id="664" name="Google Shape;664;p34"/>
          <p:cNvSpPr txBox="1">
            <a:spLocks noGrp="1"/>
          </p:cNvSpPr>
          <p:nvPr>
            <p:ph type="body" idx="1"/>
          </p:nvPr>
        </p:nvSpPr>
        <p:spPr>
          <a:xfrm>
            <a:off x="747925" y="1082425"/>
            <a:ext cx="6902400" cy="3387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873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500"/>
              <a:buFont typeface="Ubuntu"/>
              <a:buChar char="❏"/>
            </a:pPr>
            <a:r>
              <a:rPr lang="fr-CA">
                <a:solidFill>
                  <a:schemeClr val="accent1"/>
                </a:solidFill>
                <a:latin typeface="Ubuntu"/>
                <a:ea typeface="Ubuntu"/>
                <a:cs typeface="Ubuntu"/>
                <a:sym typeface="Ubuntu"/>
              </a:rPr>
              <a:t>Bienvenue!</a:t>
            </a:r>
            <a:endParaRPr>
              <a:solidFill>
                <a:schemeClr val="accent1"/>
              </a:solidFill>
              <a:latin typeface="Ubuntu"/>
              <a:ea typeface="Ubuntu"/>
              <a:cs typeface="Ubuntu"/>
              <a:sym typeface="Ubuntu"/>
            </a:endParaRPr>
          </a:p>
          <a:p>
            <a:pPr marL="457200" lvl="0" indent="-3873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AA22A"/>
              </a:buClr>
              <a:buSzPts val="2500"/>
              <a:buFont typeface="Ubuntu"/>
              <a:buChar char="❏"/>
            </a:pPr>
            <a:r>
              <a:rPr lang="fr-CA">
                <a:solidFill>
                  <a:srgbClr val="FAA22A"/>
                </a:solidFill>
                <a:latin typeface="Ubuntu"/>
                <a:ea typeface="Ubuntu"/>
                <a:cs typeface="Ubuntu"/>
                <a:sym typeface="Ubuntu"/>
              </a:rPr>
              <a:t>Réguler votre enseignement à l’aide des QI</a:t>
            </a:r>
            <a:endParaRPr>
              <a:solidFill>
                <a:srgbClr val="FAA22A"/>
              </a:solidFill>
              <a:latin typeface="Ubuntu"/>
              <a:ea typeface="Ubuntu"/>
              <a:cs typeface="Ubuntu"/>
              <a:sym typeface="Ubuntu"/>
            </a:endParaRPr>
          </a:p>
          <a:p>
            <a:pPr marL="914400" lvl="1" indent="-3873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500"/>
              <a:buFont typeface="Ubuntu"/>
              <a:buChar char="❏"/>
            </a:pPr>
            <a:r>
              <a:rPr lang="fr-CA" sz="2500">
                <a:solidFill>
                  <a:schemeClr val="accent1"/>
                </a:solidFill>
                <a:latin typeface="Ubuntu"/>
                <a:ea typeface="Ubuntu"/>
                <a:cs typeface="Ubuntu"/>
                <a:sym typeface="Ubuntu"/>
              </a:rPr>
              <a:t>Préparation </a:t>
            </a:r>
            <a:endParaRPr sz="2500">
              <a:solidFill>
                <a:schemeClr val="accent1"/>
              </a:solidFill>
              <a:latin typeface="Ubuntu"/>
              <a:ea typeface="Ubuntu"/>
              <a:cs typeface="Ubuntu"/>
              <a:sym typeface="Ubuntu"/>
            </a:endParaRPr>
          </a:p>
          <a:p>
            <a:pPr marL="914400" lvl="1" indent="-3873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500"/>
              <a:buFont typeface="Ubuntu"/>
              <a:buChar char="❏"/>
            </a:pPr>
            <a:r>
              <a:rPr lang="fr-CA" sz="2500">
                <a:solidFill>
                  <a:schemeClr val="accent1"/>
                </a:solidFill>
                <a:latin typeface="Ubuntu"/>
                <a:ea typeface="Ubuntu"/>
                <a:cs typeface="Ubuntu"/>
                <a:sym typeface="Ubuntu"/>
              </a:rPr>
              <a:t>Réalisation</a:t>
            </a:r>
            <a:endParaRPr sz="2500">
              <a:solidFill>
                <a:schemeClr val="accent1"/>
              </a:solidFill>
              <a:latin typeface="Ubuntu"/>
              <a:ea typeface="Ubuntu"/>
              <a:cs typeface="Ubuntu"/>
              <a:sym typeface="Ubuntu"/>
            </a:endParaRPr>
          </a:p>
          <a:p>
            <a:pPr marL="914400" lvl="1" indent="-3873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500"/>
              <a:buFont typeface="Ubuntu"/>
              <a:buChar char="❏"/>
            </a:pPr>
            <a:r>
              <a:rPr lang="fr-CA" sz="2500">
                <a:solidFill>
                  <a:schemeClr val="accent1"/>
                </a:solidFill>
                <a:latin typeface="Ubuntu"/>
                <a:ea typeface="Ubuntu"/>
                <a:cs typeface="Ubuntu"/>
                <a:sym typeface="Ubuntu"/>
              </a:rPr>
              <a:t>Intégration</a:t>
            </a:r>
            <a:endParaRPr sz="2500">
              <a:solidFill>
                <a:srgbClr val="FAA22A"/>
              </a:solidFill>
              <a:latin typeface="Ubuntu"/>
              <a:ea typeface="Ubuntu"/>
              <a:cs typeface="Ubuntu"/>
              <a:sym typeface="Ubuntu"/>
            </a:endParaRPr>
          </a:p>
          <a:p>
            <a:pPr marL="457200" lvl="0" indent="-3873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500"/>
              <a:buFont typeface="Ubuntu"/>
              <a:buChar char="❏"/>
            </a:pPr>
            <a:r>
              <a:rPr lang="fr-CA">
                <a:solidFill>
                  <a:schemeClr val="accent1"/>
                </a:solidFill>
                <a:latin typeface="Ubuntu"/>
                <a:ea typeface="Ubuntu"/>
                <a:cs typeface="Ubuntu"/>
                <a:sym typeface="Ubuntu"/>
              </a:rPr>
              <a:t>Échanges</a:t>
            </a:r>
            <a:endParaRPr>
              <a:solidFill>
                <a:schemeClr val="accent1"/>
              </a:solidFill>
              <a:latin typeface="Ubuntu"/>
              <a:ea typeface="Ubuntu"/>
              <a:cs typeface="Ubuntu"/>
              <a:sym typeface="Ubuntu"/>
            </a:endParaRPr>
          </a:p>
          <a:p>
            <a:pPr marL="457200" lvl="0" indent="-3873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AA22A"/>
              </a:buClr>
              <a:buSzPts val="2500"/>
              <a:buFont typeface="Ubuntu"/>
              <a:buChar char="❏"/>
            </a:pPr>
            <a:r>
              <a:rPr lang="fr-CA">
                <a:solidFill>
                  <a:srgbClr val="FAA22A"/>
                </a:solidFill>
                <a:latin typeface="Ubuntu"/>
                <a:ea typeface="Ubuntu"/>
                <a:cs typeface="Ubuntu"/>
                <a:sym typeface="Ubuntu"/>
              </a:rPr>
              <a:t>Badge</a:t>
            </a:r>
            <a:endParaRPr>
              <a:solidFill>
                <a:srgbClr val="FAA22A"/>
              </a:solidFill>
              <a:latin typeface="Ubuntu"/>
              <a:ea typeface="Ubuntu"/>
              <a:cs typeface="Ubuntu"/>
              <a:sym typeface="Ubuntu"/>
            </a:endParaRPr>
          </a:p>
        </p:txBody>
      </p:sp>
      <p:sp>
        <p:nvSpPr>
          <p:cNvPr id="665" name="Google Shape;665;p34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CA"/>
              <a:t>3</a:t>
            </a:fld>
            <a:endParaRPr/>
          </a:p>
        </p:txBody>
      </p:sp>
      <p:pic>
        <p:nvPicPr>
          <p:cNvPr id="666" name="Google Shape;666;p3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899348" y="4044669"/>
            <a:ext cx="918875" cy="887582"/>
          </a:xfrm>
          <a:prstGeom prst="rect">
            <a:avLst/>
          </a:prstGeom>
          <a:noFill/>
          <a:ln>
            <a:noFill/>
          </a:ln>
        </p:spPr>
      </p:pic>
      <p:sp>
        <p:nvSpPr>
          <p:cNvPr id="667" name="Google Shape;667;p34"/>
          <p:cNvSpPr txBox="1">
            <a:spLocks noGrp="1"/>
          </p:cNvSpPr>
          <p:nvPr>
            <p:ph type="sldNum" idx="12"/>
          </p:nvPr>
        </p:nvSpPr>
        <p:spPr>
          <a:xfrm>
            <a:off x="3770042" y="4798205"/>
            <a:ext cx="626400" cy="345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CA"/>
              <a:t>3</a:t>
            </a:fld>
            <a:endParaRPr/>
          </a:p>
        </p:txBody>
      </p:sp>
      <p:pic>
        <p:nvPicPr>
          <p:cNvPr id="668" name="Google Shape;668;p3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877400" y="2046075"/>
            <a:ext cx="1389199" cy="1460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6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6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6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66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66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66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6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3" name="Google Shape;673;p35"/>
          <p:cNvSpPr txBox="1">
            <a:spLocks noGrp="1"/>
          </p:cNvSpPr>
          <p:nvPr>
            <p:ph type="sldNum" idx="12"/>
          </p:nvPr>
        </p:nvSpPr>
        <p:spPr>
          <a:xfrm>
            <a:off x="3947100" y="4736849"/>
            <a:ext cx="548700" cy="290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CA"/>
              <a:t>4</a:t>
            </a:fld>
            <a:endParaRPr/>
          </a:p>
        </p:txBody>
      </p:sp>
      <p:sp>
        <p:nvSpPr>
          <p:cNvPr id="674" name="Google Shape;674;p35"/>
          <p:cNvSpPr txBox="1">
            <a:spLocks noGrp="1"/>
          </p:cNvSpPr>
          <p:nvPr>
            <p:ph type="title" idx="4294967295"/>
          </p:nvPr>
        </p:nvSpPr>
        <p:spPr>
          <a:xfrm>
            <a:off x="2159000" y="169750"/>
            <a:ext cx="5201700" cy="687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CA" sz="3200">
                <a:solidFill>
                  <a:srgbClr val="FAA22A"/>
                </a:solidFill>
                <a:latin typeface="Viga"/>
                <a:ea typeface="Viga"/>
                <a:cs typeface="Viga"/>
                <a:sym typeface="Viga"/>
              </a:rPr>
              <a:t>Accéder à l’autoformation</a:t>
            </a:r>
            <a:endParaRPr sz="3200">
              <a:solidFill>
                <a:srgbClr val="FAA22A"/>
              </a:solidFill>
              <a:latin typeface="Viga"/>
              <a:ea typeface="Viga"/>
              <a:cs typeface="Viga"/>
              <a:sym typeface="Viga"/>
            </a:endParaRPr>
          </a:p>
        </p:txBody>
      </p:sp>
      <p:sp>
        <p:nvSpPr>
          <p:cNvPr id="675" name="Google Shape;675;p35"/>
          <p:cNvSpPr txBox="1"/>
          <p:nvPr/>
        </p:nvSpPr>
        <p:spPr>
          <a:xfrm>
            <a:off x="3056900" y="4549150"/>
            <a:ext cx="2674200" cy="29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rmAutofit/>
          </a:bodyPr>
          <a:lstStyle/>
          <a:p>
            <a:pPr marL="91440" marR="0" lvl="0" indent="-107950" algn="l" rtl="0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700"/>
              <a:buFont typeface="Viga"/>
              <a:buChar char=" "/>
            </a:pPr>
            <a:r>
              <a:rPr lang="fr-CA" sz="1700" b="1" u="sng">
                <a:solidFill>
                  <a:schemeClr val="hlink"/>
                </a:solidFill>
                <a:latin typeface="Viga"/>
                <a:ea typeface="Viga"/>
                <a:cs typeface="Viga"/>
                <a:sym typeface="Viga"/>
                <a:hlinkClick r:id="rId3"/>
              </a:rPr>
              <a:t>Lien vers l’autoformation</a:t>
            </a:r>
            <a:endParaRPr sz="1700">
              <a:solidFill>
                <a:schemeClr val="accent1"/>
              </a:solidFill>
              <a:latin typeface="Viga"/>
              <a:ea typeface="Viga"/>
              <a:cs typeface="Viga"/>
              <a:sym typeface="Viga"/>
            </a:endParaRPr>
          </a:p>
        </p:txBody>
      </p:sp>
      <p:pic>
        <p:nvPicPr>
          <p:cNvPr id="676" name="Google Shape;676;p3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047775" y="857350"/>
            <a:ext cx="7313793" cy="3570350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1" name="Google Shape;681;p36"/>
          <p:cNvSpPr txBox="1">
            <a:spLocks noGrp="1"/>
          </p:cNvSpPr>
          <p:nvPr>
            <p:ph type="sldNum" idx="12"/>
          </p:nvPr>
        </p:nvSpPr>
        <p:spPr>
          <a:xfrm>
            <a:off x="4333900" y="4736849"/>
            <a:ext cx="548700" cy="290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CA"/>
              <a:t>5</a:t>
            </a:fld>
            <a:endParaRPr/>
          </a:p>
        </p:txBody>
      </p:sp>
      <p:sp>
        <p:nvSpPr>
          <p:cNvPr id="682" name="Google Shape;682;p36"/>
          <p:cNvSpPr txBox="1">
            <a:spLocks noGrp="1"/>
          </p:cNvSpPr>
          <p:nvPr>
            <p:ph type="title" idx="4294967295"/>
          </p:nvPr>
        </p:nvSpPr>
        <p:spPr>
          <a:xfrm>
            <a:off x="973900" y="228600"/>
            <a:ext cx="7268700" cy="687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CA" sz="3200">
                <a:solidFill>
                  <a:srgbClr val="FAA22A"/>
                </a:solidFill>
                <a:latin typeface="Viga"/>
                <a:ea typeface="Viga"/>
                <a:cs typeface="Viga"/>
                <a:sym typeface="Viga"/>
              </a:rPr>
              <a:t>Création d’un compte C</a:t>
            </a:r>
            <a:r>
              <a:rPr lang="fr-CA" sz="3200" u="sng">
                <a:solidFill>
                  <a:srgbClr val="FAA22A"/>
                </a:solidFill>
                <a:latin typeface="Viga"/>
                <a:ea typeface="Viga"/>
                <a:cs typeface="Viga"/>
                <a:sym typeface="Viga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ampus RÉCIT</a:t>
            </a:r>
            <a:endParaRPr sz="3200">
              <a:solidFill>
                <a:srgbClr val="FAA22A"/>
              </a:solidFill>
              <a:latin typeface="Viga"/>
              <a:ea typeface="Viga"/>
              <a:cs typeface="Viga"/>
              <a:sym typeface="Viga"/>
            </a:endParaRPr>
          </a:p>
        </p:txBody>
      </p:sp>
      <p:sp>
        <p:nvSpPr>
          <p:cNvPr id="683" name="Google Shape;683;p36"/>
          <p:cNvSpPr txBox="1"/>
          <p:nvPr/>
        </p:nvSpPr>
        <p:spPr>
          <a:xfrm>
            <a:off x="5251375" y="1078342"/>
            <a:ext cx="3932100" cy="333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rmAutofit fontScale="70000" lnSpcReduction="20000"/>
          </a:bodyPr>
          <a:lstStyle/>
          <a:p>
            <a:pPr marL="91440" lvl="0" indent="-14224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Viga"/>
              <a:buChar char=" "/>
            </a:pPr>
            <a:r>
              <a:rPr lang="fr-CA" sz="3200" b="1">
                <a:solidFill>
                  <a:schemeClr val="accent1"/>
                </a:solidFill>
                <a:latin typeface="Viga"/>
                <a:ea typeface="Viga"/>
                <a:cs typeface="Viga"/>
                <a:sym typeface="Viga"/>
              </a:rPr>
              <a:t>Avantages</a:t>
            </a:r>
            <a:endParaRPr sz="3200">
              <a:solidFill>
                <a:schemeClr val="accent1"/>
              </a:solidFill>
              <a:latin typeface="Viga"/>
              <a:ea typeface="Viga"/>
              <a:cs typeface="Viga"/>
              <a:sym typeface="Viga"/>
            </a:endParaRPr>
          </a:p>
          <a:p>
            <a:pPr marL="91440" lvl="0" indent="-142240" algn="l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rgbClr val="1CADE4"/>
              </a:buClr>
              <a:buSzPct val="100000"/>
              <a:buFont typeface="Viga"/>
              <a:buChar char="▪"/>
            </a:pPr>
            <a:r>
              <a:rPr lang="fr-CA" sz="3200">
                <a:solidFill>
                  <a:srgbClr val="3F3F3F"/>
                </a:solidFill>
                <a:latin typeface="Viga"/>
                <a:ea typeface="Viga"/>
                <a:cs typeface="Viga"/>
                <a:sym typeface="Viga"/>
              </a:rPr>
              <a:t> Visualiser votre progression</a:t>
            </a:r>
            <a:endParaRPr sz="3200">
              <a:solidFill>
                <a:srgbClr val="3F3F3F"/>
              </a:solidFill>
              <a:latin typeface="Viga"/>
              <a:ea typeface="Viga"/>
              <a:cs typeface="Viga"/>
              <a:sym typeface="Viga"/>
            </a:endParaRPr>
          </a:p>
          <a:p>
            <a:pPr marL="91440" lvl="0" indent="-142240" algn="l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rgbClr val="1CADE4"/>
              </a:buClr>
              <a:buSzPct val="100000"/>
              <a:buFont typeface="Viga"/>
              <a:buChar char="▪"/>
            </a:pPr>
            <a:r>
              <a:rPr lang="fr-CA" sz="3200">
                <a:solidFill>
                  <a:srgbClr val="3F3F3F"/>
                </a:solidFill>
                <a:latin typeface="Viga"/>
                <a:ea typeface="Viga"/>
                <a:cs typeface="Viga"/>
                <a:sym typeface="Viga"/>
              </a:rPr>
              <a:t> Faire les tests</a:t>
            </a:r>
            <a:endParaRPr sz="3200">
              <a:solidFill>
                <a:srgbClr val="3F3F3F"/>
              </a:solidFill>
              <a:latin typeface="Viga"/>
              <a:ea typeface="Viga"/>
              <a:cs typeface="Viga"/>
              <a:sym typeface="Viga"/>
            </a:endParaRPr>
          </a:p>
          <a:p>
            <a:pPr marL="91440" lvl="0" indent="-142240" algn="l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rgbClr val="1CADE4"/>
              </a:buClr>
              <a:buSzPct val="100000"/>
              <a:buFont typeface="Viga"/>
              <a:buChar char="▪"/>
            </a:pPr>
            <a:r>
              <a:rPr lang="fr-CA" sz="3200">
                <a:solidFill>
                  <a:srgbClr val="3F3F3F"/>
                </a:solidFill>
                <a:latin typeface="Viga"/>
                <a:ea typeface="Viga"/>
                <a:cs typeface="Viga"/>
                <a:sym typeface="Viga"/>
              </a:rPr>
              <a:t> Écrire dans les forums</a:t>
            </a:r>
            <a:endParaRPr sz="3200">
              <a:solidFill>
                <a:srgbClr val="3F3F3F"/>
              </a:solidFill>
              <a:latin typeface="Viga"/>
              <a:ea typeface="Viga"/>
              <a:cs typeface="Viga"/>
              <a:sym typeface="Viga"/>
            </a:endParaRPr>
          </a:p>
          <a:p>
            <a:pPr marL="91440" lvl="0" indent="-142240" algn="l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rgbClr val="1CADE4"/>
              </a:buClr>
              <a:buSzPct val="100000"/>
              <a:buFont typeface="Viga"/>
              <a:buChar char="▪"/>
            </a:pPr>
            <a:r>
              <a:rPr lang="fr-CA" sz="3200">
                <a:solidFill>
                  <a:srgbClr val="3F3F3F"/>
                </a:solidFill>
                <a:latin typeface="Viga"/>
                <a:ea typeface="Viga"/>
                <a:cs typeface="Viga"/>
                <a:sym typeface="Viga"/>
              </a:rPr>
              <a:t> Émettre des commentaires</a:t>
            </a:r>
            <a:endParaRPr sz="3200">
              <a:solidFill>
                <a:srgbClr val="3F3F3F"/>
              </a:solidFill>
              <a:latin typeface="Viga"/>
              <a:ea typeface="Viga"/>
              <a:cs typeface="Viga"/>
              <a:sym typeface="Viga"/>
            </a:endParaRPr>
          </a:p>
          <a:p>
            <a:pPr marL="91440" lvl="0" indent="-142240" algn="l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rgbClr val="1CADE4"/>
              </a:buClr>
              <a:buSzPct val="100000"/>
              <a:buFont typeface="Viga"/>
              <a:buChar char="▪"/>
            </a:pPr>
            <a:r>
              <a:rPr lang="fr-CA" sz="3200">
                <a:solidFill>
                  <a:srgbClr val="3F3F3F"/>
                </a:solidFill>
                <a:latin typeface="Viga"/>
                <a:ea typeface="Viga"/>
                <a:cs typeface="Viga"/>
                <a:sym typeface="Viga"/>
              </a:rPr>
              <a:t> Demander des badges</a:t>
            </a:r>
            <a:endParaRPr sz="3200">
              <a:solidFill>
                <a:srgbClr val="3F3F3F"/>
              </a:solidFill>
              <a:latin typeface="Viga"/>
              <a:ea typeface="Viga"/>
              <a:cs typeface="Viga"/>
              <a:sym typeface="Viga"/>
            </a:endParaRPr>
          </a:p>
          <a:p>
            <a:pPr marL="91440" lvl="0" indent="-142240" algn="l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rgbClr val="1CADE4"/>
              </a:buClr>
              <a:buSzPct val="100000"/>
              <a:buFont typeface="Viga"/>
              <a:buChar char="▪"/>
            </a:pPr>
            <a:r>
              <a:rPr lang="fr-CA" sz="3200">
                <a:solidFill>
                  <a:srgbClr val="3F3F3F"/>
                </a:solidFill>
                <a:latin typeface="Viga"/>
                <a:ea typeface="Viga"/>
                <a:cs typeface="Viga"/>
                <a:sym typeface="Viga"/>
              </a:rPr>
              <a:t> Etc.</a:t>
            </a:r>
            <a:endParaRPr sz="3200">
              <a:solidFill>
                <a:srgbClr val="3F3F3F"/>
              </a:solidFill>
              <a:latin typeface="Viga"/>
              <a:ea typeface="Viga"/>
              <a:cs typeface="Viga"/>
              <a:sym typeface="Viga"/>
            </a:endParaRPr>
          </a:p>
          <a:p>
            <a:pPr marL="91440" lvl="0" indent="0" algn="l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None/>
            </a:pPr>
            <a:endParaRPr sz="320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684" name="Google Shape;684;p36" descr="Page de connexion de Campus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42625" y="1521625"/>
            <a:ext cx="4289100" cy="2888525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709"/>
              </a:srgbClr>
            </a:outerShdw>
          </a:effectLst>
        </p:spPr>
      </p:pic>
      <p:sp>
        <p:nvSpPr>
          <p:cNvPr id="685" name="Google Shape;685;p36"/>
          <p:cNvSpPr/>
          <p:nvPr/>
        </p:nvSpPr>
        <p:spPr>
          <a:xfrm>
            <a:off x="457204" y="4410161"/>
            <a:ext cx="1486500" cy="326700"/>
          </a:xfrm>
          <a:prstGeom prst="roundRect">
            <a:avLst>
              <a:gd name="adj" fmla="val 16667"/>
            </a:avLst>
          </a:prstGeom>
          <a:solidFill>
            <a:srgbClr val="FAA22A"/>
          </a:solidFill>
          <a:ln w="15875" cap="flat" cmpd="sng">
            <a:solidFill>
              <a:srgbClr val="147EA6"/>
            </a:solidFill>
            <a:prstDash val="solid"/>
            <a:round/>
            <a:headEnd type="none" w="sm" len="sm"/>
            <a:tailEnd type="none" w="sm" len="sm"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CA" sz="16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Par formulaire</a:t>
            </a:r>
            <a:endParaRPr sz="1200"/>
          </a:p>
        </p:txBody>
      </p:sp>
      <p:sp>
        <p:nvSpPr>
          <p:cNvPr id="686" name="Google Shape;686;p36"/>
          <p:cNvSpPr/>
          <p:nvPr/>
        </p:nvSpPr>
        <p:spPr>
          <a:xfrm>
            <a:off x="784550" y="4068800"/>
            <a:ext cx="831300" cy="196800"/>
          </a:xfrm>
          <a:prstGeom prst="roundRect">
            <a:avLst>
              <a:gd name="adj" fmla="val 16667"/>
            </a:avLst>
          </a:prstGeom>
          <a:noFill/>
          <a:ln w="38100" cap="flat" cmpd="sng">
            <a:solidFill>
              <a:srgbClr val="F8BB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87" name="Google Shape;687;p36"/>
          <p:cNvSpPr/>
          <p:nvPr/>
        </p:nvSpPr>
        <p:spPr>
          <a:xfrm>
            <a:off x="2804926" y="2227951"/>
            <a:ext cx="1712700" cy="687600"/>
          </a:xfrm>
          <a:prstGeom prst="roundRect">
            <a:avLst>
              <a:gd name="adj" fmla="val 16667"/>
            </a:avLst>
          </a:prstGeom>
          <a:solidFill>
            <a:srgbClr val="FAA22A"/>
          </a:solidFill>
          <a:ln w="15875" cap="flat" cmpd="sng">
            <a:solidFill>
              <a:srgbClr val="147EA6"/>
            </a:solidFill>
            <a:prstDash val="solid"/>
            <a:round/>
            <a:headEnd type="none" w="sm" len="sm"/>
            <a:tailEnd type="none" w="sm" len="sm"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CA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Avec une connexion tierce</a:t>
            </a:r>
            <a:endParaRPr sz="1000"/>
          </a:p>
        </p:txBody>
      </p:sp>
      <p:sp>
        <p:nvSpPr>
          <p:cNvPr id="688" name="Google Shape;688;p36"/>
          <p:cNvSpPr/>
          <p:nvPr/>
        </p:nvSpPr>
        <p:spPr>
          <a:xfrm>
            <a:off x="2835825" y="3054825"/>
            <a:ext cx="1650900" cy="421800"/>
          </a:xfrm>
          <a:prstGeom prst="roundRect">
            <a:avLst>
              <a:gd name="adj" fmla="val 16667"/>
            </a:avLst>
          </a:prstGeom>
          <a:noFill/>
          <a:ln w="38100" cap="flat" cmpd="sng">
            <a:solidFill>
              <a:srgbClr val="F8BB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89" name="Google Shape;689;p36"/>
          <p:cNvSpPr txBox="1"/>
          <p:nvPr/>
        </p:nvSpPr>
        <p:spPr>
          <a:xfrm>
            <a:off x="707774" y="1062925"/>
            <a:ext cx="3192300" cy="50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rmAutofit/>
          </a:bodyPr>
          <a:lstStyle/>
          <a:p>
            <a:pPr marL="91440" marR="0" lvl="0" indent="-13970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200"/>
              <a:buFont typeface="Viga"/>
              <a:buChar char=" "/>
            </a:pPr>
            <a:r>
              <a:rPr lang="fr-CA" sz="2200" b="1">
                <a:solidFill>
                  <a:schemeClr val="accent1"/>
                </a:solidFill>
                <a:latin typeface="Viga"/>
                <a:ea typeface="Viga"/>
                <a:cs typeface="Viga"/>
                <a:sym typeface="Viga"/>
              </a:rPr>
              <a:t>Création d’un compte</a:t>
            </a:r>
            <a:endParaRPr sz="2200">
              <a:solidFill>
                <a:schemeClr val="accent1"/>
              </a:solidFill>
              <a:latin typeface="Viga"/>
              <a:ea typeface="Viga"/>
              <a:cs typeface="Viga"/>
              <a:sym typeface="Vig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6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6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6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4" name="Google Shape;694;p3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95975" y="305587"/>
            <a:ext cx="7894249" cy="4379925"/>
          </a:xfrm>
          <a:prstGeom prst="rect">
            <a:avLst/>
          </a:prstGeom>
          <a:noFill/>
          <a:ln>
            <a:noFill/>
          </a:ln>
        </p:spPr>
      </p:pic>
      <p:sp>
        <p:nvSpPr>
          <p:cNvPr id="695" name="Google Shape;695;p37"/>
          <p:cNvSpPr txBox="1">
            <a:spLocks noGrp="1"/>
          </p:cNvSpPr>
          <p:nvPr>
            <p:ph type="sldNum" idx="12"/>
          </p:nvPr>
        </p:nvSpPr>
        <p:spPr>
          <a:xfrm>
            <a:off x="4098675" y="4791224"/>
            <a:ext cx="548700" cy="290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CA"/>
              <a:t>6</a:t>
            </a:fld>
            <a:endParaRPr/>
          </a:p>
        </p:txBody>
      </p:sp>
      <p:sp>
        <p:nvSpPr>
          <p:cNvPr id="696" name="Google Shape;696;p37"/>
          <p:cNvSpPr/>
          <p:nvPr/>
        </p:nvSpPr>
        <p:spPr>
          <a:xfrm>
            <a:off x="1829475" y="2093925"/>
            <a:ext cx="1978500" cy="1050300"/>
          </a:xfrm>
          <a:prstGeom prst="roundRect">
            <a:avLst>
              <a:gd name="adj" fmla="val 16667"/>
            </a:avLst>
          </a:prstGeom>
          <a:noFill/>
          <a:ln w="76200" cap="flat" cmpd="sng">
            <a:solidFill>
              <a:srgbClr val="FAA22A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7" name="Google Shape;697;p37"/>
          <p:cNvSpPr/>
          <p:nvPr/>
        </p:nvSpPr>
        <p:spPr>
          <a:xfrm>
            <a:off x="5092100" y="2086950"/>
            <a:ext cx="2040900" cy="1110900"/>
          </a:xfrm>
          <a:prstGeom prst="roundRect">
            <a:avLst>
              <a:gd name="adj" fmla="val 16667"/>
            </a:avLst>
          </a:prstGeom>
          <a:noFill/>
          <a:ln w="76200" cap="flat" cmpd="sng">
            <a:solidFill>
              <a:srgbClr val="FAA22A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698" name="Google Shape;698;p37">
            <a:hlinkClick r:id="rId4"/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466075" y="2260775"/>
            <a:ext cx="716500" cy="716600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  <p:pic>
        <p:nvPicPr>
          <p:cNvPr id="699" name="Google Shape;699;p37">
            <a:hlinkClick r:id="rId6"/>
          </p:cNvPr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5092100" y="2667500"/>
            <a:ext cx="548700" cy="548558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  <p:sp>
        <p:nvSpPr>
          <p:cNvPr id="700" name="Google Shape;700;p37"/>
          <p:cNvSpPr/>
          <p:nvPr/>
        </p:nvSpPr>
        <p:spPr>
          <a:xfrm>
            <a:off x="548975" y="239900"/>
            <a:ext cx="2811300" cy="587100"/>
          </a:xfrm>
          <a:prstGeom prst="roundRect">
            <a:avLst>
              <a:gd name="adj" fmla="val 16667"/>
            </a:avLst>
          </a:prstGeom>
          <a:noFill/>
          <a:ln w="76200" cap="flat" cmpd="sng">
            <a:solidFill>
              <a:srgbClr val="FAA22A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6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6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5" name="Google Shape;705;p38"/>
          <p:cNvSpPr txBox="1">
            <a:spLocks noGrp="1"/>
          </p:cNvSpPr>
          <p:nvPr>
            <p:ph type="sldNum" idx="12"/>
          </p:nvPr>
        </p:nvSpPr>
        <p:spPr>
          <a:xfrm>
            <a:off x="4074842" y="4798205"/>
            <a:ext cx="626400" cy="345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CA"/>
              <a:t>7</a:t>
            </a:fld>
            <a:endParaRPr/>
          </a:p>
        </p:txBody>
      </p:sp>
      <p:pic>
        <p:nvPicPr>
          <p:cNvPr id="706" name="Google Shape;706;p38"/>
          <p:cNvPicPr preferRelativeResize="0"/>
          <p:nvPr/>
        </p:nvPicPr>
        <p:blipFill rotWithShape="1">
          <a:blip r:embed="rId3">
            <a:alphaModFix/>
          </a:blip>
          <a:srcRect b="13051"/>
          <a:stretch/>
        </p:blipFill>
        <p:spPr>
          <a:xfrm>
            <a:off x="664625" y="227025"/>
            <a:ext cx="7781925" cy="4510874"/>
          </a:xfrm>
          <a:prstGeom prst="rect">
            <a:avLst/>
          </a:prstGeom>
          <a:noFill/>
          <a:ln>
            <a:noFill/>
          </a:ln>
        </p:spPr>
      </p:pic>
      <p:sp>
        <p:nvSpPr>
          <p:cNvPr id="707" name="Google Shape;707;p38"/>
          <p:cNvSpPr/>
          <p:nvPr/>
        </p:nvSpPr>
        <p:spPr>
          <a:xfrm>
            <a:off x="1172925" y="1781425"/>
            <a:ext cx="2272200" cy="1382100"/>
          </a:xfrm>
          <a:prstGeom prst="roundRect">
            <a:avLst>
              <a:gd name="adj" fmla="val 16667"/>
            </a:avLst>
          </a:prstGeom>
          <a:noFill/>
          <a:ln w="76200" cap="flat" cmpd="sng">
            <a:solidFill>
              <a:srgbClr val="FAA22A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708" name="Google Shape;708;p38"/>
          <p:cNvPicPr preferRelativeResize="0"/>
          <p:nvPr/>
        </p:nvPicPr>
        <p:blipFill rotWithShape="1">
          <a:blip r:embed="rId4">
            <a:alphaModFix/>
          </a:blip>
          <a:srcRect l="25819" t="20479" r="24267" b="18552"/>
          <a:stretch/>
        </p:blipFill>
        <p:spPr>
          <a:xfrm>
            <a:off x="1205273" y="1843213"/>
            <a:ext cx="574327" cy="720900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  <p:sp>
        <p:nvSpPr>
          <p:cNvPr id="709" name="Google Shape;709;p38"/>
          <p:cNvSpPr/>
          <p:nvPr/>
        </p:nvSpPr>
        <p:spPr>
          <a:xfrm>
            <a:off x="4421616" y="3163467"/>
            <a:ext cx="2272200" cy="1429800"/>
          </a:xfrm>
          <a:prstGeom prst="roundRect">
            <a:avLst>
              <a:gd name="adj" fmla="val 16667"/>
            </a:avLst>
          </a:prstGeom>
          <a:noFill/>
          <a:ln w="76200" cap="flat" cmpd="sng">
            <a:solidFill>
              <a:srgbClr val="FAA22A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0" name="Google Shape;710;p38"/>
          <p:cNvSpPr/>
          <p:nvPr/>
        </p:nvSpPr>
        <p:spPr>
          <a:xfrm>
            <a:off x="3504725" y="1781425"/>
            <a:ext cx="4387200" cy="1382100"/>
          </a:xfrm>
          <a:prstGeom prst="roundRect">
            <a:avLst>
              <a:gd name="adj" fmla="val 16667"/>
            </a:avLst>
          </a:prstGeom>
          <a:noFill/>
          <a:ln w="76200" cap="flat" cmpd="sng">
            <a:solidFill>
              <a:srgbClr val="FAA22A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711" name="Google Shape;711;p38"/>
          <p:cNvPicPr preferRelativeResize="0"/>
          <p:nvPr/>
        </p:nvPicPr>
        <p:blipFill rotWithShape="1">
          <a:blip r:embed="rId5">
            <a:alphaModFix/>
          </a:blip>
          <a:srcRect b="18012"/>
          <a:stretch/>
        </p:blipFill>
        <p:spPr>
          <a:xfrm>
            <a:off x="5277675" y="2122000"/>
            <a:ext cx="725900" cy="720900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  <p:sp>
        <p:nvSpPr>
          <p:cNvPr id="712" name="Google Shape;712;p38"/>
          <p:cNvSpPr/>
          <p:nvPr/>
        </p:nvSpPr>
        <p:spPr>
          <a:xfrm>
            <a:off x="2149377" y="3163467"/>
            <a:ext cx="2272200" cy="1429800"/>
          </a:xfrm>
          <a:prstGeom prst="roundRect">
            <a:avLst>
              <a:gd name="adj" fmla="val 16667"/>
            </a:avLst>
          </a:prstGeom>
          <a:noFill/>
          <a:ln w="76200" cap="flat" cmpd="sng">
            <a:solidFill>
              <a:srgbClr val="FAA22A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713" name="Google Shape;713;p38"/>
          <p:cNvPicPr preferRelativeResize="0"/>
          <p:nvPr/>
        </p:nvPicPr>
        <p:blipFill rotWithShape="1">
          <a:blip r:embed="rId6">
            <a:alphaModFix/>
          </a:blip>
          <a:srcRect r="73775"/>
          <a:stretch/>
        </p:blipFill>
        <p:spPr>
          <a:xfrm>
            <a:off x="2229226" y="3259667"/>
            <a:ext cx="574326" cy="592091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  <p:sp>
        <p:nvSpPr>
          <p:cNvPr id="714" name="Google Shape;714;p38"/>
          <p:cNvSpPr/>
          <p:nvPr/>
        </p:nvSpPr>
        <p:spPr>
          <a:xfrm>
            <a:off x="3166350" y="182000"/>
            <a:ext cx="2811300" cy="587100"/>
          </a:xfrm>
          <a:prstGeom prst="roundRect">
            <a:avLst>
              <a:gd name="adj" fmla="val 16667"/>
            </a:avLst>
          </a:prstGeom>
          <a:noFill/>
          <a:ln w="76200" cap="flat" cmpd="sng">
            <a:solidFill>
              <a:srgbClr val="FAA22A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715" name="Google Shape;715;p38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6161525" y="3143824"/>
            <a:ext cx="626400" cy="653119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7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7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7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7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7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0" name="Google Shape;720;p39"/>
          <p:cNvSpPr txBox="1">
            <a:spLocks noGrp="1"/>
          </p:cNvSpPr>
          <p:nvPr>
            <p:ph type="sldNum" idx="12"/>
          </p:nvPr>
        </p:nvSpPr>
        <p:spPr>
          <a:xfrm>
            <a:off x="4074842" y="4798205"/>
            <a:ext cx="626400" cy="345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CA"/>
              <a:t>8</a:t>
            </a:fld>
            <a:endParaRPr/>
          </a:p>
        </p:txBody>
      </p:sp>
      <p:pic>
        <p:nvPicPr>
          <p:cNvPr id="721" name="Google Shape;721;p3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12800" y="130452"/>
            <a:ext cx="5906125" cy="4816298"/>
          </a:xfrm>
          <a:prstGeom prst="rect">
            <a:avLst/>
          </a:prstGeom>
          <a:noFill/>
          <a:ln>
            <a:noFill/>
          </a:ln>
        </p:spPr>
      </p:pic>
      <p:pic>
        <p:nvPicPr>
          <p:cNvPr id="722" name="Google Shape;722;p39"/>
          <p:cNvPicPr preferRelativeResize="0"/>
          <p:nvPr/>
        </p:nvPicPr>
        <p:blipFill rotWithShape="1">
          <a:blip r:embed="rId4">
            <a:alphaModFix/>
          </a:blip>
          <a:srcRect l="25819" t="20479" r="24267" b="18552"/>
          <a:stretch/>
        </p:blipFill>
        <p:spPr>
          <a:xfrm>
            <a:off x="1512796" y="572346"/>
            <a:ext cx="752925" cy="945075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  <p:sp>
        <p:nvSpPr>
          <p:cNvPr id="723" name="Google Shape;723;p39"/>
          <p:cNvSpPr/>
          <p:nvPr/>
        </p:nvSpPr>
        <p:spPr>
          <a:xfrm>
            <a:off x="2055625" y="3470525"/>
            <a:ext cx="5056500" cy="756600"/>
          </a:xfrm>
          <a:prstGeom prst="roundRect">
            <a:avLst>
              <a:gd name="adj" fmla="val 16667"/>
            </a:avLst>
          </a:prstGeom>
          <a:noFill/>
          <a:ln w="114300" cap="flat" cmpd="sng">
            <a:solidFill>
              <a:srgbClr val="FAA22A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724" name="Google Shape;724;p39"/>
          <p:cNvCxnSpPr/>
          <p:nvPr/>
        </p:nvCxnSpPr>
        <p:spPr>
          <a:xfrm>
            <a:off x="825500" y="2571750"/>
            <a:ext cx="1280700" cy="867900"/>
          </a:xfrm>
          <a:prstGeom prst="straightConnector1">
            <a:avLst/>
          </a:prstGeom>
          <a:noFill/>
          <a:ln w="76200" cap="flat" cmpd="sng">
            <a:solidFill>
              <a:srgbClr val="FAA22A"/>
            </a:solidFill>
            <a:prstDash val="solid"/>
            <a:round/>
            <a:headEnd type="none" w="med" len="med"/>
            <a:tailEnd type="triangle" w="med" len="med"/>
          </a:ln>
        </p:spPr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9" name="Google Shape;729;p40"/>
          <p:cNvSpPr txBox="1">
            <a:spLocks noGrp="1"/>
          </p:cNvSpPr>
          <p:nvPr>
            <p:ph type="sldNum" idx="12"/>
          </p:nvPr>
        </p:nvSpPr>
        <p:spPr>
          <a:xfrm>
            <a:off x="4074842" y="4798205"/>
            <a:ext cx="626400" cy="345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CA"/>
              <a:t>9</a:t>
            </a:fld>
            <a:endParaRPr/>
          </a:p>
        </p:txBody>
      </p:sp>
      <p:pic>
        <p:nvPicPr>
          <p:cNvPr id="730" name="Google Shape;730;p4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54475" y="301025"/>
            <a:ext cx="703600" cy="733625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  <p:pic>
        <p:nvPicPr>
          <p:cNvPr id="731" name="Google Shape;731;p4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938800" y="2156800"/>
            <a:ext cx="5055876" cy="286865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732" name="Google Shape;732;p40"/>
          <p:cNvCxnSpPr/>
          <p:nvPr/>
        </p:nvCxnSpPr>
        <p:spPr>
          <a:xfrm>
            <a:off x="1938800" y="3809525"/>
            <a:ext cx="1280700" cy="867900"/>
          </a:xfrm>
          <a:prstGeom prst="straightConnector1">
            <a:avLst/>
          </a:prstGeom>
          <a:noFill/>
          <a:ln w="76200" cap="flat" cmpd="sng">
            <a:solidFill>
              <a:srgbClr val="FAA22A"/>
            </a:solidFill>
            <a:prstDash val="solid"/>
            <a:round/>
            <a:headEnd type="none" w="med" len="med"/>
            <a:tailEnd type="triangle" w="med" len="med"/>
          </a:ln>
        </p:spPr>
      </p:cxnSp>
      <p:pic>
        <p:nvPicPr>
          <p:cNvPr id="733" name="Google Shape;733;p4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410475" y="152400"/>
            <a:ext cx="5701012" cy="1852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Friar template">
  <a:themeElements>
    <a:clrScheme name="Custom 347">
      <a:dk1>
        <a:srgbClr val="3D4965"/>
      </a:dk1>
      <a:lt1>
        <a:srgbClr val="FFFFFF"/>
      </a:lt1>
      <a:dk2>
        <a:srgbClr val="1C4587"/>
      </a:dk2>
      <a:lt2>
        <a:srgbClr val="F3F3F3"/>
      </a:lt2>
      <a:accent1>
        <a:srgbClr val="3C78D8"/>
      </a:accent1>
      <a:accent2>
        <a:srgbClr val="89ABE6"/>
      </a:accent2>
      <a:accent3>
        <a:srgbClr val="8EA3C3"/>
      </a:accent3>
      <a:accent4>
        <a:srgbClr val="EFEFEF"/>
      </a:accent4>
      <a:accent5>
        <a:srgbClr val="D9D9D9"/>
      </a:accent5>
      <a:accent6>
        <a:srgbClr val="C9DAF8"/>
      </a:accent6>
      <a:hlink>
        <a:srgbClr val="3C78D8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1077</Words>
  <Application>Microsoft Office PowerPoint</Application>
  <PresentationFormat>Affichage à l'écran (16:9)</PresentationFormat>
  <Paragraphs>138</Paragraphs>
  <Slides>17</Slides>
  <Notes>17</Notes>
  <HiddenSlides>0</HiddenSlides>
  <MMClips>0</MMClips>
  <ScaleCrop>false</ScaleCrop>
  <HeadingPairs>
    <vt:vector size="6" baseType="variant">
      <vt:variant>
        <vt:lpstr>Polices utilisées</vt:lpstr>
      </vt:variant>
      <vt:variant>
        <vt:i4>7</vt:i4>
      </vt:variant>
      <vt:variant>
        <vt:lpstr>Thème</vt:lpstr>
      </vt:variant>
      <vt:variant>
        <vt:i4>2</vt:i4>
      </vt:variant>
      <vt:variant>
        <vt:lpstr>Titres des diapositives</vt:lpstr>
      </vt:variant>
      <vt:variant>
        <vt:i4>17</vt:i4>
      </vt:variant>
    </vt:vector>
  </HeadingPairs>
  <TitlesOfParts>
    <vt:vector size="26" baseType="lpstr">
      <vt:lpstr>Viga</vt:lpstr>
      <vt:lpstr>Dosis</vt:lpstr>
      <vt:lpstr>Arial</vt:lpstr>
      <vt:lpstr>Calibri</vt:lpstr>
      <vt:lpstr>Ubuntu</vt:lpstr>
      <vt:lpstr>Open Sans</vt:lpstr>
      <vt:lpstr>Sniglet</vt:lpstr>
      <vt:lpstr>Simple Light</vt:lpstr>
      <vt:lpstr>Friar template</vt:lpstr>
      <vt:lpstr>Présentation PowerPoint</vt:lpstr>
      <vt:lpstr>Présentation PowerPoint</vt:lpstr>
      <vt:lpstr>Plan de la rencontre</vt:lpstr>
      <vt:lpstr>Accéder à l’autoformation</vt:lpstr>
      <vt:lpstr>Création d’un compte Campus RÉCIT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Survol sections finales</vt:lpstr>
      <vt:lpstr>MERCI !</vt:lpstr>
      <vt:lpstr>Instructions for use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Sonya Fiset</dc:creator>
  <cp:lastModifiedBy>Fiset Sonia</cp:lastModifiedBy>
  <cp:revision>1</cp:revision>
  <dcterms:modified xsi:type="dcterms:W3CDTF">2022-04-27T20:13:20Z</dcterms:modified>
</cp:coreProperties>
</file>